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4.xml" ContentType="application/vnd.openxmlformats-officedocument.theme+xml"/>
  <Override PartName="/ppt/slideLayouts/slideLayout48.xml" ContentType="application/vnd.openxmlformats-officedocument.presentationml.slideLayout+xml"/>
  <Override PartName="/ppt/theme/theme5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6.xml" ContentType="application/vnd.openxmlformats-officedocument.theme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7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theme/theme8.xml" ContentType="application/vnd.openxmlformats-officedocument.theme+xml"/>
  <Override PartName="/ppt/slideLayouts/slideLayout115.xml" ContentType="application/vnd.openxmlformats-officedocument.presentationml.slideLayout+xml"/>
  <Override PartName="/ppt/theme/theme9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4" r:id="rId2"/>
    <p:sldMasterId id="2147483684" r:id="rId3"/>
    <p:sldMasterId id="2147483686" r:id="rId4"/>
    <p:sldMasterId id="2147483711" r:id="rId5"/>
    <p:sldMasterId id="2147483713" r:id="rId6"/>
    <p:sldMasterId id="2147483730" r:id="rId7"/>
    <p:sldMasterId id="2147483746" r:id="rId8"/>
    <p:sldMasterId id="2147483782" r:id="rId9"/>
  </p:sldMasterIdLst>
  <p:sldIdLst>
    <p:sldId id="257" r:id="rId10"/>
    <p:sldId id="259" r:id="rId11"/>
    <p:sldId id="260" r:id="rId12"/>
    <p:sldId id="262" r:id="rId13"/>
    <p:sldId id="266" r:id="rId14"/>
    <p:sldId id="265" r:id="rId15"/>
    <p:sldId id="264" r:id="rId16"/>
    <p:sldId id="263" r:id="rId17"/>
    <p:sldId id="269" r:id="rId18"/>
    <p:sldId id="270" r:id="rId19"/>
    <p:sldId id="267" r:id="rId20"/>
    <p:sldId id="268" r:id="rId21"/>
    <p:sldId id="261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4CB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838" autoAdjust="0"/>
    <p:restoredTop sz="94660"/>
  </p:normalViewPr>
  <p:slideViewPr>
    <p:cSldViewPr snapToGrid="0">
      <p:cViewPr>
        <p:scale>
          <a:sx n="75" d="100"/>
          <a:sy n="75" d="100"/>
        </p:scale>
        <p:origin x="1962" y="81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4.xml"/><Relationship Id="rId18" Type="http://schemas.openxmlformats.org/officeDocument/2006/relationships/slide" Target="slides/slide9.xml"/><Relationship Id="rId26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2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3.xml"/><Relationship Id="rId17" Type="http://schemas.openxmlformats.org/officeDocument/2006/relationships/slide" Target="slides/slide8.xml"/><Relationship Id="rId25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7.xml"/><Relationship Id="rId20" Type="http://schemas.openxmlformats.org/officeDocument/2006/relationships/slide" Target="slides/slide1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2.xml"/><Relationship Id="rId24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6.xml"/><Relationship Id="rId23" Type="http://schemas.openxmlformats.org/officeDocument/2006/relationships/presProps" Target="presProps.xml"/><Relationship Id="rId10" Type="http://schemas.openxmlformats.org/officeDocument/2006/relationships/slide" Target="slides/slide1.xml"/><Relationship Id="rId19" Type="http://schemas.openxmlformats.org/officeDocument/2006/relationships/slide" Target="slides/slide10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5.xml"/><Relationship Id="rId22" Type="http://schemas.openxmlformats.org/officeDocument/2006/relationships/slide" Target="slides/slide13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5_1">
  <dgm:title val=""/>
  <dgm:desc val=""/>
  <dgm:catLst>
    <dgm:cat type="accent5" pri="11100"/>
  </dgm:catLst>
  <dgm:styleLbl name="node0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5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5">
        <a:tint val="40000"/>
      </a:schemeClr>
    </dgm:fillClrLst>
    <dgm:linClrLst meth="repeat">
      <a:schemeClr val="accent5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5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5">
        <a:tint val="60000"/>
      </a:schemeClr>
    </dgm:fillClrLst>
    <dgm:linClrLst meth="repeat">
      <a:schemeClr val="accent5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5"/>
    </dgm:fillClrLst>
    <dgm:linClrLst meth="repeat">
      <a:schemeClr val="accent5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accent5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5"/>
    </dgm:fillClrLst>
    <dgm:linClrLst meth="repeat">
      <a:schemeClr val="accent5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5"/>
    </dgm:fillClrLst>
    <dgm:linClrLst meth="repeat">
      <a:schemeClr val="accent5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/>
    </dgm:fillClrLst>
    <dgm:linClrLst meth="repeat">
      <a:schemeClr val="accent5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5">
        <a:alpha val="4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5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5">
        <a:alpha val="90000"/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8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257FE08-6E50-47F6-8490-F35CE0918DDE}" type="doc">
      <dgm:prSet loTypeId="urn:microsoft.com/office/officeart/2005/8/layout/radial5" loCatId="cycle" qsTypeId="urn:microsoft.com/office/officeart/2005/8/quickstyle/simple4" qsCatId="simple" csTypeId="urn:microsoft.com/office/officeart/2005/8/colors/accent5_1" csCatId="accent5" phldr="1"/>
      <dgm:spPr/>
      <dgm:t>
        <a:bodyPr/>
        <a:lstStyle/>
        <a:p>
          <a:endParaRPr lang="pl-PL"/>
        </a:p>
      </dgm:t>
    </dgm:pt>
    <dgm:pt modelId="{EB08CCE9-D08B-4F97-A07F-D0B9E6F798D7}">
      <dgm:prSet phldrT="[Tekst]" custT="1"/>
      <dgm:spPr/>
      <dgm:t>
        <a:bodyPr/>
        <a:lstStyle/>
        <a:p>
          <a:r>
            <a:rPr lang="pl-PL" sz="1100" b="1"/>
            <a:t>Przyczyny zała na świecie</a:t>
          </a:r>
        </a:p>
      </dgm:t>
    </dgm:pt>
    <dgm:pt modelId="{DBDB4909-CE75-4EC5-AF0D-29F6C7860F90}" type="parTrans" cxnId="{7417C8B6-32E0-4B78-8A2F-C84B7D12538D}">
      <dgm:prSet/>
      <dgm:spPr/>
      <dgm:t>
        <a:bodyPr/>
        <a:lstStyle/>
        <a:p>
          <a:endParaRPr lang="pl-PL" sz="1100"/>
        </a:p>
      </dgm:t>
    </dgm:pt>
    <dgm:pt modelId="{415EB920-E49B-41E2-A02E-AD065A8931B7}" type="sibTrans" cxnId="{7417C8B6-32E0-4B78-8A2F-C84B7D12538D}">
      <dgm:prSet/>
      <dgm:spPr/>
      <dgm:t>
        <a:bodyPr/>
        <a:lstStyle/>
        <a:p>
          <a:endParaRPr lang="pl-PL" sz="1100"/>
        </a:p>
      </dgm:t>
    </dgm:pt>
    <dgm:pt modelId="{1EF74B9C-DB16-4D1A-AC22-61F8C8D74A5E}">
      <dgm:prSet phldrT="[Tekst]" custT="1"/>
      <dgm:spPr/>
      <dgm:t>
        <a:bodyPr/>
        <a:lstStyle/>
        <a:p>
          <a:r>
            <a:rPr lang="pl-PL" sz="1100"/>
            <a:t>uwarunkowania genetyczne</a:t>
          </a:r>
        </a:p>
      </dgm:t>
    </dgm:pt>
    <dgm:pt modelId="{7E9E4DA0-ECE4-410E-898D-4CE556079461}" type="parTrans" cxnId="{E88CCA74-7619-4617-9F36-7E8096397662}">
      <dgm:prSet custT="1"/>
      <dgm:spPr/>
      <dgm:t>
        <a:bodyPr/>
        <a:lstStyle/>
        <a:p>
          <a:endParaRPr lang="pl-PL" sz="1100"/>
        </a:p>
      </dgm:t>
    </dgm:pt>
    <dgm:pt modelId="{1E02068D-166A-45FF-9351-CB8CCD909A51}" type="sibTrans" cxnId="{E88CCA74-7619-4617-9F36-7E8096397662}">
      <dgm:prSet/>
      <dgm:spPr/>
      <dgm:t>
        <a:bodyPr/>
        <a:lstStyle/>
        <a:p>
          <a:endParaRPr lang="pl-PL" sz="1100"/>
        </a:p>
      </dgm:t>
    </dgm:pt>
    <dgm:pt modelId="{5E9CA5DC-9664-4FF8-BE78-63FF09081859}">
      <dgm:prSet phldrT="[Tekst]" custT="1"/>
      <dgm:spPr/>
      <dgm:t>
        <a:bodyPr/>
        <a:lstStyle/>
        <a:p>
          <a:r>
            <a:rPr lang="pl-PL" sz="1100"/>
            <a:t>zły styl życia</a:t>
          </a:r>
        </a:p>
      </dgm:t>
    </dgm:pt>
    <dgm:pt modelId="{D5C999ED-F177-4167-A9D2-37347C7DB0CA}" type="parTrans" cxnId="{859BC121-4923-43E1-93DD-F64A88A8020F}">
      <dgm:prSet custT="1"/>
      <dgm:spPr/>
      <dgm:t>
        <a:bodyPr/>
        <a:lstStyle/>
        <a:p>
          <a:endParaRPr lang="pl-PL" sz="1100"/>
        </a:p>
      </dgm:t>
    </dgm:pt>
    <dgm:pt modelId="{A93A20ED-1A63-4686-9159-0D48703AB903}" type="sibTrans" cxnId="{859BC121-4923-43E1-93DD-F64A88A8020F}">
      <dgm:prSet/>
      <dgm:spPr/>
      <dgm:t>
        <a:bodyPr/>
        <a:lstStyle/>
        <a:p>
          <a:endParaRPr lang="pl-PL" sz="1100"/>
        </a:p>
      </dgm:t>
    </dgm:pt>
    <dgm:pt modelId="{09676EDA-9FBE-42C1-8731-D4136DAAE7E3}">
      <dgm:prSet phldrT="[Tekst]" custT="1"/>
      <dgm:spPr/>
      <dgm:t>
        <a:bodyPr/>
        <a:lstStyle/>
        <a:p>
          <a:r>
            <a:rPr lang="pl-PL" sz="1100"/>
            <a:t>konstrukcja planety</a:t>
          </a:r>
        </a:p>
      </dgm:t>
    </dgm:pt>
    <dgm:pt modelId="{5EFE30F4-9764-4E91-8BCD-5E996539335E}" type="parTrans" cxnId="{8628A989-DB60-4A8C-AF0A-F6F9331C4D4D}">
      <dgm:prSet custT="1"/>
      <dgm:spPr/>
      <dgm:t>
        <a:bodyPr/>
        <a:lstStyle/>
        <a:p>
          <a:endParaRPr lang="pl-PL" sz="1100"/>
        </a:p>
      </dgm:t>
    </dgm:pt>
    <dgm:pt modelId="{B3C3E50F-3704-404A-BB74-C56A6DA103AA}" type="sibTrans" cxnId="{8628A989-DB60-4A8C-AF0A-F6F9331C4D4D}">
      <dgm:prSet/>
      <dgm:spPr/>
      <dgm:t>
        <a:bodyPr/>
        <a:lstStyle/>
        <a:p>
          <a:endParaRPr lang="pl-PL" sz="1100"/>
        </a:p>
      </dgm:t>
    </dgm:pt>
    <dgm:pt modelId="{EE1B5055-8095-4249-9FB7-0B11BE873364}">
      <dgm:prSet phldrT="[Tekst]" custT="1"/>
      <dgm:spPr/>
      <dgm:t>
        <a:bodyPr/>
        <a:lstStyle/>
        <a:p>
          <a:r>
            <a:rPr lang="pl-PL" sz="1100"/>
            <a:t>niszczenie środowiska</a:t>
          </a:r>
        </a:p>
      </dgm:t>
    </dgm:pt>
    <dgm:pt modelId="{9741ED17-F224-444D-866F-528CE10FE434}" type="parTrans" cxnId="{2900F2F1-FFE3-4CFC-AAF2-291DC94AC659}">
      <dgm:prSet custT="1"/>
      <dgm:spPr/>
      <dgm:t>
        <a:bodyPr/>
        <a:lstStyle/>
        <a:p>
          <a:endParaRPr lang="pl-PL" sz="1100"/>
        </a:p>
      </dgm:t>
    </dgm:pt>
    <dgm:pt modelId="{785B9E7E-428C-4251-9E99-FA33BAF86EEA}" type="sibTrans" cxnId="{2900F2F1-FFE3-4CFC-AAF2-291DC94AC659}">
      <dgm:prSet/>
      <dgm:spPr/>
      <dgm:t>
        <a:bodyPr/>
        <a:lstStyle/>
        <a:p>
          <a:endParaRPr lang="pl-PL" sz="1100"/>
        </a:p>
      </dgm:t>
    </dgm:pt>
    <dgm:pt modelId="{541B08E4-C5EB-413B-A1D3-52D43B5191F1}">
      <dgm:prSet phldrT="[Tekst]" custT="1"/>
      <dgm:spPr/>
      <dgm:t>
        <a:bodyPr/>
        <a:lstStyle/>
        <a:p>
          <a:r>
            <a:rPr lang="pl-PL" sz="1100"/>
            <a:t>brak roztropności</a:t>
          </a:r>
        </a:p>
      </dgm:t>
    </dgm:pt>
    <dgm:pt modelId="{83F1CE74-8B1D-4FAD-9F74-448C7B88540E}" type="parTrans" cxnId="{D0D69150-B632-4B54-BD31-4CA25666A6A6}">
      <dgm:prSet custT="1"/>
      <dgm:spPr/>
      <dgm:t>
        <a:bodyPr/>
        <a:lstStyle/>
        <a:p>
          <a:endParaRPr lang="pl-PL" sz="1100"/>
        </a:p>
      </dgm:t>
    </dgm:pt>
    <dgm:pt modelId="{27A29D4E-1CED-449D-8F85-F4538D659046}" type="sibTrans" cxnId="{D0D69150-B632-4B54-BD31-4CA25666A6A6}">
      <dgm:prSet/>
      <dgm:spPr/>
      <dgm:t>
        <a:bodyPr/>
        <a:lstStyle/>
        <a:p>
          <a:endParaRPr lang="pl-PL" sz="1100"/>
        </a:p>
      </dgm:t>
    </dgm:pt>
    <dgm:pt modelId="{0140CC2F-9952-4240-AFAF-420FD770E6E9}">
      <dgm:prSet phldrT="[Tekst]" custT="1"/>
      <dgm:spPr/>
      <dgm:t>
        <a:bodyPr/>
        <a:lstStyle/>
        <a:p>
          <a:r>
            <a:rPr lang="pl-PL" sz="1100"/>
            <a:t>nienawiść</a:t>
          </a:r>
        </a:p>
      </dgm:t>
    </dgm:pt>
    <dgm:pt modelId="{F6994FA1-118C-4F9F-ADCF-522CD50E9384}" type="parTrans" cxnId="{1E24C961-F32A-4737-9867-B1B51434326F}">
      <dgm:prSet custT="1"/>
      <dgm:spPr/>
      <dgm:t>
        <a:bodyPr/>
        <a:lstStyle/>
        <a:p>
          <a:endParaRPr lang="pl-PL" sz="1100"/>
        </a:p>
      </dgm:t>
    </dgm:pt>
    <dgm:pt modelId="{975005AC-7A5F-481C-9B43-A9C3F39644B3}" type="sibTrans" cxnId="{1E24C961-F32A-4737-9867-B1B51434326F}">
      <dgm:prSet/>
      <dgm:spPr/>
      <dgm:t>
        <a:bodyPr/>
        <a:lstStyle/>
        <a:p>
          <a:endParaRPr lang="pl-PL" sz="1100"/>
        </a:p>
      </dgm:t>
    </dgm:pt>
    <dgm:pt modelId="{FA7B0AD9-F237-4914-87FA-A182F47EDAE1}">
      <dgm:prSet phldrT="[Tekst]" custT="1"/>
      <dgm:spPr/>
      <dgm:t>
        <a:bodyPr/>
        <a:lstStyle/>
        <a:p>
          <a:r>
            <a:rPr lang="pl-PL" sz="1100"/>
            <a:t>chęć panowania</a:t>
          </a:r>
        </a:p>
      </dgm:t>
    </dgm:pt>
    <dgm:pt modelId="{3972AD91-191E-4FF4-A808-CA649B727C35}" type="parTrans" cxnId="{65BAB781-E5BB-4FE3-A6F3-B649E49566F7}">
      <dgm:prSet custT="1"/>
      <dgm:spPr/>
      <dgm:t>
        <a:bodyPr/>
        <a:lstStyle/>
        <a:p>
          <a:endParaRPr lang="pl-PL" sz="1100"/>
        </a:p>
      </dgm:t>
    </dgm:pt>
    <dgm:pt modelId="{46DAF6AA-7B45-4F72-98B5-CC3CCD82602E}" type="sibTrans" cxnId="{65BAB781-E5BB-4FE3-A6F3-B649E49566F7}">
      <dgm:prSet/>
      <dgm:spPr/>
      <dgm:t>
        <a:bodyPr/>
        <a:lstStyle/>
        <a:p>
          <a:endParaRPr lang="pl-PL" sz="1100"/>
        </a:p>
      </dgm:t>
    </dgm:pt>
    <dgm:pt modelId="{89EFBFCC-1D6F-471C-A020-47B1D00176C6}">
      <dgm:prSet phldrT="[Tekst]" custT="1"/>
      <dgm:spPr/>
      <dgm:t>
        <a:bodyPr/>
        <a:lstStyle/>
        <a:p>
          <a:r>
            <a:rPr lang="pl-PL" sz="1100"/>
            <a:t>pycha </a:t>
          </a:r>
        </a:p>
      </dgm:t>
    </dgm:pt>
    <dgm:pt modelId="{0D953E43-ED57-416A-97EE-F2B83E69AC9D}" type="parTrans" cxnId="{9C38722A-DBD4-4183-9E68-48EF1BBEAB48}">
      <dgm:prSet custT="1"/>
      <dgm:spPr/>
      <dgm:t>
        <a:bodyPr/>
        <a:lstStyle/>
        <a:p>
          <a:endParaRPr lang="pl-PL" sz="1100"/>
        </a:p>
      </dgm:t>
    </dgm:pt>
    <dgm:pt modelId="{28A04FEA-B027-4420-9790-9CEF269F2083}" type="sibTrans" cxnId="{9C38722A-DBD4-4183-9E68-48EF1BBEAB48}">
      <dgm:prSet/>
      <dgm:spPr/>
      <dgm:t>
        <a:bodyPr/>
        <a:lstStyle/>
        <a:p>
          <a:endParaRPr lang="pl-PL" sz="1100"/>
        </a:p>
      </dgm:t>
    </dgm:pt>
    <dgm:pt modelId="{87E40E1A-699A-4496-B931-80D3BCD6FD68}">
      <dgm:prSet phldrT="[Tekst]" custT="1"/>
      <dgm:spPr/>
      <dgm:t>
        <a:bodyPr/>
        <a:lstStyle/>
        <a:p>
          <a:r>
            <a:rPr lang="pl-PL" sz="1100"/>
            <a:t>błedne decyzje</a:t>
          </a:r>
        </a:p>
      </dgm:t>
    </dgm:pt>
    <dgm:pt modelId="{0B14A118-6053-4126-97DB-165324E72AF0}" type="parTrans" cxnId="{3FC4D937-48E9-4F41-AE0C-4715BFAA3A03}">
      <dgm:prSet custT="1"/>
      <dgm:spPr/>
      <dgm:t>
        <a:bodyPr/>
        <a:lstStyle/>
        <a:p>
          <a:endParaRPr lang="pl-PL" sz="1100"/>
        </a:p>
      </dgm:t>
    </dgm:pt>
    <dgm:pt modelId="{3CB2580C-CFA6-4F41-B224-184B650B446D}" type="sibTrans" cxnId="{3FC4D937-48E9-4F41-AE0C-4715BFAA3A03}">
      <dgm:prSet/>
      <dgm:spPr/>
      <dgm:t>
        <a:bodyPr/>
        <a:lstStyle/>
        <a:p>
          <a:endParaRPr lang="pl-PL" sz="1100"/>
        </a:p>
      </dgm:t>
    </dgm:pt>
    <dgm:pt modelId="{E76FF353-13B5-4288-8CC4-2DF3E5EEFD4B}">
      <dgm:prSet phldrT="[Tekst]" custT="1"/>
      <dgm:spPr/>
      <dgm:t>
        <a:bodyPr/>
        <a:lstStyle/>
        <a:p>
          <a:r>
            <a:rPr lang="pl-PL" sz="1100"/>
            <a:t>brak wiedzy</a:t>
          </a:r>
        </a:p>
      </dgm:t>
    </dgm:pt>
    <dgm:pt modelId="{AB9C9528-F0D1-4B39-8210-355F6A5938D5}" type="parTrans" cxnId="{E389BB5D-D5D7-47A2-B355-8CEEF1FC6E36}">
      <dgm:prSet custT="1"/>
      <dgm:spPr/>
      <dgm:t>
        <a:bodyPr/>
        <a:lstStyle/>
        <a:p>
          <a:endParaRPr lang="pl-PL" sz="1100"/>
        </a:p>
      </dgm:t>
    </dgm:pt>
    <dgm:pt modelId="{B70EE97A-5676-48D8-96B2-BD4132F84F0A}" type="sibTrans" cxnId="{E389BB5D-D5D7-47A2-B355-8CEEF1FC6E36}">
      <dgm:prSet/>
      <dgm:spPr/>
      <dgm:t>
        <a:bodyPr/>
        <a:lstStyle/>
        <a:p>
          <a:endParaRPr lang="pl-PL" sz="1100"/>
        </a:p>
      </dgm:t>
    </dgm:pt>
    <dgm:pt modelId="{5B9DC0D2-C917-449B-8D85-C93A3F1C761D}" type="pres">
      <dgm:prSet presAssocID="{1257FE08-6E50-47F6-8490-F35CE0918DDE}" presName="Name0" presStyleCnt="0">
        <dgm:presLayoutVars>
          <dgm:chMax val="1"/>
          <dgm:dir/>
          <dgm:animLvl val="ctr"/>
          <dgm:resizeHandles val="exact"/>
        </dgm:presLayoutVars>
      </dgm:prSet>
      <dgm:spPr/>
    </dgm:pt>
    <dgm:pt modelId="{8BF006E6-525F-4365-B075-C76D96B11ED9}" type="pres">
      <dgm:prSet presAssocID="{EB08CCE9-D08B-4F97-A07F-D0B9E6F798D7}" presName="centerShape" presStyleLbl="node0" presStyleIdx="0" presStyleCnt="1"/>
      <dgm:spPr/>
    </dgm:pt>
    <dgm:pt modelId="{359520FC-8E76-4636-BD29-1EF9D02DF831}" type="pres">
      <dgm:prSet presAssocID="{7E9E4DA0-ECE4-410E-898D-4CE556079461}" presName="parTrans" presStyleLbl="sibTrans2D1" presStyleIdx="0" presStyleCnt="10"/>
      <dgm:spPr/>
    </dgm:pt>
    <dgm:pt modelId="{31504747-9E7B-44C5-A5A1-26940005A839}" type="pres">
      <dgm:prSet presAssocID="{7E9E4DA0-ECE4-410E-898D-4CE556079461}" presName="connectorText" presStyleLbl="sibTrans2D1" presStyleIdx="0" presStyleCnt="10"/>
      <dgm:spPr/>
    </dgm:pt>
    <dgm:pt modelId="{24338093-9F62-46EB-A950-6B026C4891F0}" type="pres">
      <dgm:prSet presAssocID="{1EF74B9C-DB16-4D1A-AC22-61F8C8D74A5E}" presName="node" presStyleLbl="node1" presStyleIdx="0" presStyleCnt="10">
        <dgm:presLayoutVars>
          <dgm:bulletEnabled val="1"/>
        </dgm:presLayoutVars>
      </dgm:prSet>
      <dgm:spPr/>
    </dgm:pt>
    <dgm:pt modelId="{63C81588-2EB0-4989-9ED7-79825CF56C39}" type="pres">
      <dgm:prSet presAssocID="{D5C999ED-F177-4167-A9D2-37347C7DB0CA}" presName="parTrans" presStyleLbl="sibTrans2D1" presStyleIdx="1" presStyleCnt="10"/>
      <dgm:spPr/>
    </dgm:pt>
    <dgm:pt modelId="{5C15129E-B03B-47B4-942A-8F9C98139272}" type="pres">
      <dgm:prSet presAssocID="{D5C999ED-F177-4167-A9D2-37347C7DB0CA}" presName="connectorText" presStyleLbl="sibTrans2D1" presStyleIdx="1" presStyleCnt="10"/>
      <dgm:spPr/>
    </dgm:pt>
    <dgm:pt modelId="{AEDC9749-35D5-4DF6-96E5-DECB477AABF2}" type="pres">
      <dgm:prSet presAssocID="{5E9CA5DC-9664-4FF8-BE78-63FF09081859}" presName="node" presStyleLbl="node1" presStyleIdx="1" presStyleCnt="10">
        <dgm:presLayoutVars>
          <dgm:bulletEnabled val="1"/>
        </dgm:presLayoutVars>
      </dgm:prSet>
      <dgm:spPr/>
    </dgm:pt>
    <dgm:pt modelId="{DCD55DA8-C858-40A0-B4D2-16F57A438C16}" type="pres">
      <dgm:prSet presAssocID="{5EFE30F4-9764-4E91-8BCD-5E996539335E}" presName="parTrans" presStyleLbl="sibTrans2D1" presStyleIdx="2" presStyleCnt="10"/>
      <dgm:spPr/>
    </dgm:pt>
    <dgm:pt modelId="{BFACC8F0-617B-489C-B8BA-9E07ED0979CF}" type="pres">
      <dgm:prSet presAssocID="{5EFE30F4-9764-4E91-8BCD-5E996539335E}" presName="connectorText" presStyleLbl="sibTrans2D1" presStyleIdx="2" presStyleCnt="10"/>
      <dgm:spPr/>
    </dgm:pt>
    <dgm:pt modelId="{A28629E3-B6F1-4567-A3CC-55B888750253}" type="pres">
      <dgm:prSet presAssocID="{09676EDA-9FBE-42C1-8731-D4136DAAE7E3}" presName="node" presStyleLbl="node1" presStyleIdx="2" presStyleCnt="10">
        <dgm:presLayoutVars>
          <dgm:bulletEnabled val="1"/>
        </dgm:presLayoutVars>
      </dgm:prSet>
      <dgm:spPr/>
    </dgm:pt>
    <dgm:pt modelId="{EA786B4B-544C-4D49-A858-6EBAEC58E160}" type="pres">
      <dgm:prSet presAssocID="{9741ED17-F224-444D-866F-528CE10FE434}" presName="parTrans" presStyleLbl="sibTrans2D1" presStyleIdx="3" presStyleCnt="10"/>
      <dgm:spPr/>
    </dgm:pt>
    <dgm:pt modelId="{68BECAFE-D3FB-415F-A460-4EABA7B73CC1}" type="pres">
      <dgm:prSet presAssocID="{9741ED17-F224-444D-866F-528CE10FE434}" presName="connectorText" presStyleLbl="sibTrans2D1" presStyleIdx="3" presStyleCnt="10"/>
      <dgm:spPr/>
    </dgm:pt>
    <dgm:pt modelId="{C7012ACA-2198-453D-9498-07D5E7A41A68}" type="pres">
      <dgm:prSet presAssocID="{EE1B5055-8095-4249-9FB7-0B11BE873364}" presName="node" presStyleLbl="node1" presStyleIdx="3" presStyleCnt="10">
        <dgm:presLayoutVars>
          <dgm:bulletEnabled val="1"/>
        </dgm:presLayoutVars>
      </dgm:prSet>
      <dgm:spPr/>
    </dgm:pt>
    <dgm:pt modelId="{A8BF0FC0-2F2D-421A-9F13-080E711484C1}" type="pres">
      <dgm:prSet presAssocID="{F6994FA1-118C-4F9F-ADCF-522CD50E9384}" presName="parTrans" presStyleLbl="sibTrans2D1" presStyleIdx="4" presStyleCnt="10"/>
      <dgm:spPr/>
    </dgm:pt>
    <dgm:pt modelId="{24DF3461-8BEF-4AC5-B9FC-CF1FB5A91545}" type="pres">
      <dgm:prSet presAssocID="{F6994FA1-118C-4F9F-ADCF-522CD50E9384}" presName="connectorText" presStyleLbl="sibTrans2D1" presStyleIdx="4" presStyleCnt="10"/>
      <dgm:spPr/>
    </dgm:pt>
    <dgm:pt modelId="{82162238-3EEC-4456-8C90-9E6B4207A2A9}" type="pres">
      <dgm:prSet presAssocID="{0140CC2F-9952-4240-AFAF-420FD770E6E9}" presName="node" presStyleLbl="node1" presStyleIdx="4" presStyleCnt="10">
        <dgm:presLayoutVars>
          <dgm:bulletEnabled val="1"/>
        </dgm:presLayoutVars>
      </dgm:prSet>
      <dgm:spPr/>
    </dgm:pt>
    <dgm:pt modelId="{1EAF92CD-C2DC-4656-9182-E7B85752DE0F}" type="pres">
      <dgm:prSet presAssocID="{3972AD91-191E-4FF4-A808-CA649B727C35}" presName="parTrans" presStyleLbl="sibTrans2D1" presStyleIdx="5" presStyleCnt="10"/>
      <dgm:spPr/>
    </dgm:pt>
    <dgm:pt modelId="{66BD7918-C1E0-4D24-9896-C3DEFE6D26BD}" type="pres">
      <dgm:prSet presAssocID="{3972AD91-191E-4FF4-A808-CA649B727C35}" presName="connectorText" presStyleLbl="sibTrans2D1" presStyleIdx="5" presStyleCnt="10"/>
      <dgm:spPr/>
    </dgm:pt>
    <dgm:pt modelId="{2C2EBDEB-48C8-4DDD-8783-7EA98E583AE2}" type="pres">
      <dgm:prSet presAssocID="{FA7B0AD9-F237-4914-87FA-A182F47EDAE1}" presName="node" presStyleLbl="node1" presStyleIdx="5" presStyleCnt="10">
        <dgm:presLayoutVars>
          <dgm:bulletEnabled val="1"/>
        </dgm:presLayoutVars>
      </dgm:prSet>
      <dgm:spPr/>
    </dgm:pt>
    <dgm:pt modelId="{1261520D-84CE-4EFF-97A6-F17188A1CDB6}" type="pres">
      <dgm:prSet presAssocID="{0D953E43-ED57-416A-97EE-F2B83E69AC9D}" presName="parTrans" presStyleLbl="sibTrans2D1" presStyleIdx="6" presStyleCnt="10"/>
      <dgm:spPr/>
    </dgm:pt>
    <dgm:pt modelId="{42D25DE0-B8D6-4605-B117-BE11B959B53A}" type="pres">
      <dgm:prSet presAssocID="{0D953E43-ED57-416A-97EE-F2B83E69AC9D}" presName="connectorText" presStyleLbl="sibTrans2D1" presStyleIdx="6" presStyleCnt="10"/>
      <dgm:spPr/>
    </dgm:pt>
    <dgm:pt modelId="{8C74840A-9990-4D47-9EEC-D9941B770173}" type="pres">
      <dgm:prSet presAssocID="{89EFBFCC-1D6F-471C-A020-47B1D00176C6}" presName="node" presStyleLbl="node1" presStyleIdx="6" presStyleCnt="10">
        <dgm:presLayoutVars>
          <dgm:bulletEnabled val="1"/>
        </dgm:presLayoutVars>
      </dgm:prSet>
      <dgm:spPr/>
    </dgm:pt>
    <dgm:pt modelId="{E65DDD3A-4FDF-4D2D-BC3F-6881D4E4BAD2}" type="pres">
      <dgm:prSet presAssocID="{83F1CE74-8B1D-4FAD-9F74-448C7B88540E}" presName="parTrans" presStyleLbl="sibTrans2D1" presStyleIdx="7" presStyleCnt="10"/>
      <dgm:spPr/>
    </dgm:pt>
    <dgm:pt modelId="{2260376E-13C1-4A57-8D13-E65DE337DCF3}" type="pres">
      <dgm:prSet presAssocID="{83F1CE74-8B1D-4FAD-9F74-448C7B88540E}" presName="connectorText" presStyleLbl="sibTrans2D1" presStyleIdx="7" presStyleCnt="10"/>
      <dgm:spPr/>
    </dgm:pt>
    <dgm:pt modelId="{066DA067-C106-4129-8F1C-63031BD75832}" type="pres">
      <dgm:prSet presAssocID="{541B08E4-C5EB-413B-A1D3-52D43B5191F1}" presName="node" presStyleLbl="node1" presStyleIdx="7" presStyleCnt="10">
        <dgm:presLayoutVars>
          <dgm:bulletEnabled val="1"/>
        </dgm:presLayoutVars>
      </dgm:prSet>
      <dgm:spPr/>
    </dgm:pt>
    <dgm:pt modelId="{4EEB2AD3-B482-4828-A310-3D4D091732E5}" type="pres">
      <dgm:prSet presAssocID="{0B14A118-6053-4126-97DB-165324E72AF0}" presName="parTrans" presStyleLbl="sibTrans2D1" presStyleIdx="8" presStyleCnt="10"/>
      <dgm:spPr/>
    </dgm:pt>
    <dgm:pt modelId="{AF34AB1C-C21B-477B-BEE7-81C900229853}" type="pres">
      <dgm:prSet presAssocID="{0B14A118-6053-4126-97DB-165324E72AF0}" presName="connectorText" presStyleLbl="sibTrans2D1" presStyleIdx="8" presStyleCnt="10"/>
      <dgm:spPr/>
    </dgm:pt>
    <dgm:pt modelId="{3BF29F7C-CCAE-46B9-82C5-4A1D1A7868C0}" type="pres">
      <dgm:prSet presAssocID="{87E40E1A-699A-4496-B931-80D3BCD6FD68}" presName="node" presStyleLbl="node1" presStyleIdx="8" presStyleCnt="10">
        <dgm:presLayoutVars>
          <dgm:bulletEnabled val="1"/>
        </dgm:presLayoutVars>
      </dgm:prSet>
      <dgm:spPr/>
    </dgm:pt>
    <dgm:pt modelId="{10F900CD-A575-4F7F-AB93-9F9CD0738242}" type="pres">
      <dgm:prSet presAssocID="{AB9C9528-F0D1-4B39-8210-355F6A5938D5}" presName="parTrans" presStyleLbl="sibTrans2D1" presStyleIdx="9" presStyleCnt="10"/>
      <dgm:spPr/>
    </dgm:pt>
    <dgm:pt modelId="{8700486B-BF7A-4DAA-895D-6393818E4DB8}" type="pres">
      <dgm:prSet presAssocID="{AB9C9528-F0D1-4B39-8210-355F6A5938D5}" presName="connectorText" presStyleLbl="sibTrans2D1" presStyleIdx="9" presStyleCnt="10"/>
      <dgm:spPr/>
    </dgm:pt>
    <dgm:pt modelId="{82409893-7288-4DA9-BBD7-29E1CB731862}" type="pres">
      <dgm:prSet presAssocID="{E76FF353-13B5-4288-8CC4-2DF3E5EEFD4B}" presName="node" presStyleLbl="node1" presStyleIdx="9" presStyleCnt="10">
        <dgm:presLayoutVars>
          <dgm:bulletEnabled val="1"/>
        </dgm:presLayoutVars>
      </dgm:prSet>
      <dgm:spPr/>
    </dgm:pt>
  </dgm:ptLst>
  <dgm:cxnLst>
    <dgm:cxn modelId="{0DB18318-B7FE-4B28-8B4B-D1C88EE7023A}" type="presOf" srcId="{0140CC2F-9952-4240-AFAF-420FD770E6E9}" destId="{82162238-3EEC-4456-8C90-9E6B4207A2A9}" srcOrd="0" destOrd="0" presId="urn:microsoft.com/office/officeart/2005/8/layout/radial5"/>
    <dgm:cxn modelId="{CDE03C1B-1BB7-4A63-B8CA-CA87CA78F2B8}" type="presOf" srcId="{D5C999ED-F177-4167-A9D2-37347C7DB0CA}" destId="{5C15129E-B03B-47B4-942A-8F9C98139272}" srcOrd="1" destOrd="0" presId="urn:microsoft.com/office/officeart/2005/8/layout/radial5"/>
    <dgm:cxn modelId="{722E771B-25A8-4025-8E9C-28BC9EC77E05}" type="presOf" srcId="{83F1CE74-8B1D-4FAD-9F74-448C7B88540E}" destId="{E65DDD3A-4FDF-4D2D-BC3F-6881D4E4BAD2}" srcOrd="0" destOrd="0" presId="urn:microsoft.com/office/officeart/2005/8/layout/radial5"/>
    <dgm:cxn modelId="{19864F1E-1097-46D7-91A8-7C5B8832EE62}" type="presOf" srcId="{0B14A118-6053-4126-97DB-165324E72AF0}" destId="{AF34AB1C-C21B-477B-BEE7-81C900229853}" srcOrd="1" destOrd="0" presId="urn:microsoft.com/office/officeart/2005/8/layout/radial5"/>
    <dgm:cxn modelId="{859BC121-4923-43E1-93DD-F64A88A8020F}" srcId="{EB08CCE9-D08B-4F97-A07F-D0B9E6F798D7}" destId="{5E9CA5DC-9664-4FF8-BE78-63FF09081859}" srcOrd="1" destOrd="0" parTransId="{D5C999ED-F177-4167-A9D2-37347C7DB0CA}" sibTransId="{A93A20ED-1A63-4686-9159-0D48703AB903}"/>
    <dgm:cxn modelId="{9D78F825-249B-4E4E-AEB2-00130BB52323}" type="presOf" srcId="{F6994FA1-118C-4F9F-ADCF-522CD50E9384}" destId="{24DF3461-8BEF-4AC5-B9FC-CF1FB5A91545}" srcOrd="1" destOrd="0" presId="urn:microsoft.com/office/officeart/2005/8/layout/radial5"/>
    <dgm:cxn modelId="{9C38722A-DBD4-4183-9E68-48EF1BBEAB48}" srcId="{EB08CCE9-D08B-4F97-A07F-D0B9E6F798D7}" destId="{89EFBFCC-1D6F-471C-A020-47B1D00176C6}" srcOrd="6" destOrd="0" parTransId="{0D953E43-ED57-416A-97EE-F2B83E69AC9D}" sibTransId="{28A04FEA-B027-4420-9790-9CEF269F2083}"/>
    <dgm:cxn modelId="{3FC4D937-48E9-4F41-AE0C-4715BFAA3A03}" srcId="{EB08CCE9-D08B-4F97-A07F-D0B9E6F798D7}" destId="{87E40E1A-699A-4496-B931-80D3BCD6FD68}" srcOrd="8" destOrd="0" parTransId="{0B14A118-6053-4126-97DB-165324E72AF0}" sibTransId="{3CB2580C-CFA6-4F41-B224-184B650B446D}"/>
    <dgm:cxn modelId="{6988D63B-DE8C-4AD3-8D79-97861E586C33}" type="presOf" srcId="{1257FE08-6E50-47F6-8490-F35CE0918DDE}" destId="{5B9DC0D2-C917-449B-8D85-C93A3F1C761D}" srcOrd="0" destOrd="0" presId="urn:microsoft.com/office/officeart/2005/8/layout/radial5"/>
    <dgm:cxn modelId="{E389BB5D-D5D7-47A2-B355-8CEEF1FC6E36}" srcId="{EB08CCE9-D08B-4F97-A07F-D0B9E6F798D7}" destId="{E76FF353-13B5-4288-8CC4-2DF3E5EEFD4B}" srcOrd="9" destOrd="0" parTransId="{AB9C9528-F0D1-4B39-8210-355F6A5938D5}" sibTransId="{B70EE97A-5676-48D8-96B2-BD4132F84F0A}"/>
    <dgm:cxn modelId="{1E24C961-F32A-4737-9867-B1B51434326F}" srcId="{EB08CCE9-D08B-4F97-A07F-D0B9E6F798D7}" destId="{0140CC2F-9952-4240-AFAF-420FD770E6E9}" srcOrd="4" destOrd="0" parTransId="{F6994FA1-118C-4F9F-ADCF-522CD50E9384}" sibTransId="{975005AC-7A5F-481C-9B43-A9C3F39644B3}"/>
    <dgm:cxn modelId="{02993166-34F1-4585-8EB6-000C2C7FB079}" type="presOf" srcId="{5EFE30F4-9764-4E91-8BCD-5E996539335E}" destId="{BFACC8F0-617B-489C-B8BA-9E07ED0979CF}" srcOrd="1" destOrd="0" presId="urn:microsoft.com/office/officeart/2005/8/layout/radial5"/>
    <dgm:cxn modelId="{BF62D249-F368-445F-8B3D-DA43CBBA23B0}" type="presOf" srcId="{7E9E4DA0-ECE4-410E-898D-4CE556079461}" destId="{31504747-9E7B-44C5-A5A1-26940005A839}" srcOrd="1" destOrd="0" presId="urn:microsoft.com/office/officeart/2005/8/layout/radial5"/>
    <dgm:cxn modelId="{D0D69150-B632-4B54-BD31-4CA25666A6A6}" srcId="{EB08CCE9-D08B-4F97-A07F-D0B9E6F798D7}" destId="{541B08E4-C5EB-413B-A1D3-52D43B5191F1}" srcOrd="7" destOrd="0" parTransId="{83F1CE74-8B1D-4FAD-9F74-448C7B88540E}" sibTransId="{27A29D4E-1CED-449D-8F85-F4538D659046}"/>
    <dgm:cxn modelId="{007C3953-EAF9-4D81-AF2C-919BC3E34674}" type="presOf" srcId="{FA7B0AD9-F237-4914-87FA-A182F47EDAE1}" destId="{2C2EBDEB-48C8-4DDD-8783-7EA98E583AE2}" srcOrd="0" destOrd="0" presId="urn:microsoft.com/office/officeart/2005/8/layout/radial5"/>
    <dgm:cxn modelId="{E88CCA74-7619-4617-9F36-7E8096397662}" srcId="{EB08CCE9-D08B-4F97-A07F-D0B9E6F798D7}" destId="{1EF74B9C-DB16-4D1A-AC22-61F8C8D74A5E}" srcOrd="0" destOrd="0" parTransId="{7E9E4DA0-ECE4-410E-898D-4CE556079461}" sibTransId="{1E02068D-166A-45FF-9351-CB8CCD909A51}"/>
    <dgm:cxn modelId="{9A131978-BE1D-4F14-8721-AA14B904F85A}" type="presOf" srcId="{EB08CCE9-D08B-4F97-A07F-D0B9E6F798D7}" destId="{8BF006E6-525F-4365-B075-C76D96B11ED9}" srcOrd="0" destOrd="0" presId="urn:microsoft.com/office/officeart/2005/8/layout/radial5"/>
    <dgm:cxn modelId="{D41BD078-5783-4EA2-8162-9FEAE2B96F82}" type="presOf" srcId="{0B14A118-6053-4126-97DB-165324E72AF0}" destId="{4EEB2AD3-B482-4828-A310-3D4D091732E5}" srcOrd="0" destOrd="0" presId="urn:microsoft.com/office/officeart/2005/8/layout/radial5"/>
    <dgm:cxn modelId="{44D54059-BFB8-4A10-9459-28FB494527C4}" type="presOf" srcId="{0D953E43-ED57-416A-97EE-F2B83E69AC9D}" destId="{1261520D-84CE-4EFF-97A6-F17188A1CDB6}" srcOrd="0" destOrd="0" presId="urn:microsoft.com/office/officeart/2005/8/layout/radial5"/>
    <dgm:cxn modelId="{E020FC7D-9D14-4A9E-9DAD-1E3A49B82784}" type="presOf" srcId="{9741ED17-F224-444D-866F-528CE10FE434}" destId="{EA786B4B-544C-4D49-A858-6EBAEC58E160}" srcOrd="0" destOrd="0" presId="urn:microsoft.com/office/officeart/2005/8/layout/radial5"/>
    <dgm:cxn modelId="{65BAB781-E5BB-4FE3-A6F3-B649E49566F7}" srcId="{EB08CCE9-D08B-4F97-A07F-D0B9E6F798D7}" destId="{FA7B0AD9-F237-4914-87FA-A182F47EDAE1}" srcOrd="5" destOrd="0" parTransId="{3972AD91-191E-4FF4-A808-CA649B727C35}" sibTransId="{46DAF6AA-7B45-4F72-98B5-CC3CCD82602E}"/>
    <dgm:cxn modelId="{9978C888-FE3D-4352-A442-278AAAE1DC87}" type="presOf" srcId="{5E9CA5DC-9664-4FF8-BE78-63FF09081859}" destId="{AEDC9749-35D5-4DF6-96E5-DECB477AABF2}" srcOrd="0" destOrd="0" presId="urn:microsoft.com/office/officeart/2005/8/layout/radial5"/>
    <dgm:cxn modelId="{56982F89-B906-4F69-AD25-B02F24709CFE}" type="presOf" srcId="{83F1CE74-8B1D-4FAD-9F74-448C7B88540E}" destId="{2260376E-13C1-4A57-8D13-E65DE337DCF3}" srcOrd="1" destOrd="0" presId="urn:microsoft.com/office/officeart/2005/8/layout/radial5"/>
    <dgm:cxn modelId="{8628A989-DB60-4A8C-AF0A-F6F9331C4D4D}" srcId="{EB08CCE9-D08B-4F97-A07F-D0B9E6F798D7}" destId="{09676EDA-9FBE-42C1-8731-D4136DAAE7E3}" srcOrd="2" destOrd="0" parTransId="{5EFE30F4-9764-4E91-8BCD-5E996539335E}" sibTransId="{B3C3E50F-3704-404A-BB74-C56A6DA103AA}"/>
    <dgm:cxn modelId="{1EF8BB96-21BE-42D2-BBAF-8FDE054C953C}" type="presOf" srcId="{D5C999ED-F177-4167-A9D2-37347C7DB0CA}" destId="{63C81588-2EB0-4989-9ED7-79825CF56C39}" srcOrd="0" destOrd="0" presId="urn:microsoft.com/office/officeart/2005/8/layout/radial5"/>
    <dgm:cxn modelId="{A5A40198-4B44-46B4-80EF-3140C0EA29D1}" type="presOf" srcId="{3972AD91-191E-4FF4-A808-CA649B727C35}" destId="{66BD7918-C1E0-4D24-9896-C3DEFE6D26BD}" srcOrd="1" destOrd="0" presId="urn:microsoft.com/office/officeart/2005/8/layout/radial5"/>
    <dgm:cxn modelId="{CDA9189D-A00D-4824-816D-80B0A2BE10BE}" type="presOf" srcId="{AB9C9528-F0D1-4B39-8210-355F6A5938D5}" destId="{8700486B-BF7A-4DAA-895D-6393818E4DB8}" srcOrd="1" destOrd="0" presId="urn:microsoft.com/office/officeart/2005/8/layout/radial5"/>
    <dgm:cxn modelId="{F8682EA5-047B-45A1-847D-7686605876C8}" type="presOf" srcId="{1EF74B9C-DB16-4D1A-AC22-61F8C8D74A5E}" destId="{24338093-9F62-46EB-A950-6B026C4891F0}" srcOrd="0" destOrd="0" presId="urn:microsoft.com/office/officeart/2005/8/layout/radial5"/>
    <dgm:cxn modelId="{6EB06CA8-7D80-4CE0-A07D-6E8C33691BDB}" type="presOf" srcId="{E76FF353-13B5-4288-8CC4-2DF3E5EEFD4B}" destId="{82409893-7288-4DA9-BBD7-29E1CB731862}" srcOrd="0" destOrd="0" presId="urn:microsoft.com/office/officeart/2005/8/layout/radial5"/>
    <dgm:cxn modelId="{28A803AF-7376-4D5F-B763-2259C05124B9}" type="presOf" srcId="{F6994FA1-118C-4F9F-ADCF-522CD50E9384}" destId="{A8BF0FC0-2F2D-421A-9F13-080E711484C1}" srcOrd="0" destOrd="0" presId="urn:microsoft.com/office/officeart/2005/8/layout/radial5"/>
    <dgm:cxn modelId="{8F49ECB1-CB67-49EB-A58F-5A0103FDF547}" type="presOf" srcId="{87E40E1A-699A-4496-B931-80D3BCD6FD68}" destId="{3BF29F7C-CCAE-46B9-82C5-4A1D1A7868C0}" srcOrd="0" destOrd="0" presId="urn:microsoft.com/office/officeart/2005/8/layout/radial5"/>
    <dgm:cxn modelId="{D46A17B2-6CE2-4B7A-8A65-547E8C9A4E7E}" type="presOf" srcId="{0D953E43-ED57-416A-97EE-F2B83E69AC9D}" destId="{42D25DE0-B8D6-4605-B117-BE11B959B53A}" srcOrd="1" destOrd="0" presId="urn:microsoft.com/office/officeart/2005/8/layout/radial5"/>
    <dgm:cxn modelId="{93A8E4B4-B782-4549-91A0-CD3A21E21DA2}" type="presOf" srcId="{AB9C9528-F0D1-4B39-8210-355F6A5938D5}" destId="{10F900CD-A575-4F7F-AB93-9F9CD0738242}" srcOrd="0" destOrd="0" presId="urn:microsoft.com/office/officeart/2005/8/layout/radial5"/>
    <dgm:cxn modelId="{699972B6-DB59-487C-894F-F1DF836E9718}" type="presOf" srcId="{EE1B5055-8095-4249-9FB7-0B11BE873364}" destId="{C7012ACA-2198-453D-9498-07D5E7A41A68}" srcOrd="0" destOrd="0" presId="urn:microsoft.com/office/officeart/2005/8/layout/radial5"/>
    <dgm:cxn modelId="{7417C8B6-32E0-4B78-8A2F-C84B7D12538D}" srcId="{1257FE08-6E50-47F6-8490-F35CE0918DDE}" destId="{EB08CCE9-D08B-4F97-A07F-D0B9E6F798D7}" srcOrd="0" destOrd="0" parTransId="{DBDB4909-CE75-4EC5-AF0D-29F6C7860F90}" sibTransId="{415EB920-E49B-41E2-A02E-AD065A8931B7}"/>
    <dgm:cxn modelId="{9BB44BBD-BBFE-422C-B01C-F19E5B983B66}" type="presOf" srcId="{541B08E4-C5EB-413B-A1D3-52D43B5191F1}" destId="{066DA067-C106-4129-8F1C-63031BD75832}" srcOrd="0" destOrd="0" presId="urn:microsoft.com/office/officeart/2005/8/layout/radial5"/>
    <dgm:cxn modelId="{EED795BD-E045-425C-B174-1CA822A61AD3}" type="presOf" srcId="{3972AD91-191E-4FF4-A808-CA649B727C35}" destId="{1EAF92CD-C2DC-4656-9182-E7B85752DE0F}" srcOrd="0" destOrd="0" presId="urn:microsoft.com/office/officeart/2005/8/layout/radial5"/>
    <dgm:cxn modelId="{89A165C7-D980-432B-B5B8-F7D11EAA2A4E}" type="presOf" srcId="{7E9E4DA0-ECE4-410E-898D-4CE556079461}" destId="{359520FC-8E76-4636-BD29-1EF9D02DF831}" srcOrd="0" destOrd="0" presId="urn:microsoft.com/office/officeart/2005/8/layout/radial5"/>
    <dgm:cxn modelId="{01ECBFC9-8424-4253-B75B-51F3B72C588B}" type="presOf" srcId="{5EFE30F4-9764-4E91-8BCD-5E996539335E}" destId="{DCD55DA8-C858-40A0-B4D2-16F57A438C16}" srcOrd="0" destOrd="0" presId="urn:microsoft.com/office/officeart/2005/8/layout/radial5"/>
    <dgm:cxn modelId="{C0358DD1-8CDD-4B53-8450-AF568EBFE140}" type="presOf" srcId="{9741ED17-F224-444D-866F-528CE10FE434}" destId="{68BECAFE-D3FB-415F-A460-4EABA7B73CC1}" srcOrd="1" destOrd="0" presId="urn:microsoft.com/office/officeart/2005/8/layout/radial5"/>
    <dgm:cxn modelId="{2900F2F1-FFE3-4CFC-AAF2-291DC94AC659}" srcId="{EB08CCE9-D08B-4F97-A07F-D0B9E6F798D7}" destId="{EE1B5055-8095-4249-9FB7-0B11BE873364}" srcOrd="3" destOrd="0" parTransId="{9741ED17-F224-444D-866F-528CE10FE434}" sibTransId="{785B9E7E-428C-4251-9E99-FA33BAF86EEA}"/>
    <dgm:cxn modelId="{97663CFB-FC55-4BF3-A378-EF095632C67E}" type="presOf" srcId="{09676EDA-9FBE-42C1-8731-D4136DAAE7E3}" destId="{A28629E3-B6F1-4567-A3CC-55B888750253}" srcOrd="0" destOrd="0" presId="urn:microsoft.com/office/officeart/2005/8/layout/radial5"/>
    <dgm:cxn modelId="{8C7BBDFB-C3C3-435D-A8E1-AF9A762A2BE5}" type="presOf" srcId="{89EFBFCC-1D6F-471C-A020-47B1D00176C6}" destId="{8C74840A-9990-4D47-9EEC-D9941B770173}" srcOrd="0" destOrd="0" presId="urn:microsoft.com/office/officeart/2005/8/layout/radial5"/>
    <dgm:cxn modelId="{65A57087-06FA-43C9-9E6C-1E8ECD1D29AE}" type="presParOf" srcId="{5B9DC0D2-C917-449B-8D85-C93A3F1C761D}" destId="{8BF006E6-525F-4365-B075-C76D96B11ED9}" srcOrd="0" destOrd="0" presId="urn:microsoft.com/office/officeart/2005/8/layout/radial5"/>
    <dgm:cxn modelId="{E14847BC-A1A4-49AD-A07E-4C71068C7C05}" type="presParOf" srcId="{5B9DC0D2-C917-449B-8D85-C93A3F1C761D}" destId="{359520FC-8E76-4636-BD29-1EF9D02DF831}" srcOrd="1" destOrd="0" presId="urn:microsoft.com/office/officeart/2005/8/layout/radial5"/>
    <dgm:cxn modelId="{D8BD50BC-75E5-4B5F-A9AF-629DBC2E0402}" type="presParOf" srcId="{359520FC-8E76-4636-BD29-1EF9D02DF831}" destId="{31504747-9E7B-44C5-A5A1-26940005A839}" srcOrd="0" destOrd="0" presId="urn:microsoft.com/office/officeart/2005/8/layout/radial5"/>
    <dgm:cxn modelId="{AFD2F5A6-C956-4292-8CDB-888815BD145F}" type="presParOf" srcId="{5B9DC0D2-C917-449B-8D85-C93A3F1C761D}" destId="{24338093-9F62-46EB-A950-6B026C4891F0}" srcOrd="2" destOrd="0" presId="urn:microsoft.com/office/officeart/2005/8/layout/radial5"/>
    <dgm:cxn modelId="{6563CFBE-404D-4933-B5AB-FB546FF87F6B}" type="presParOf" srcId="{5B9DC0D2-C917-449B-8D85-C93A3F1C761D}" destId="{63C81588-2EB0-4989-9ED7-79825CF56C39}" srcOrd="3" destOrd="0" presId="urn:microsoft.com/office/officeart/2005/8/layout/radial5"/>
    <dgm:cxn modelId="{CD4C2BA0-63B3-497B-BC90-986EF8A87CEB}" type="presParOf" srcId="{63C81588-2EB0-4989-9ED7-79825CF56C39}" destId="{5C15129E-B03B-47B4-942A-8F9C98139272}" srcOrd="0" destOrd="0" presId="urn:microsoft.com/office/officeart/2005/8/layout/radial5"/>
    <dgm:cxn modelId="{AF3CF2D0-DBDA-4EA5-8186-E1D1FFFC9CB1}" type="presParOf" srcId="{5B9DC0D2-C917-449B-8D85-C93A3F1C761D}" destId="{AEDC9749-35D5-4DF6-96E5-DECB477AABF2}" srcOrd="4" destOrd="0" presId="urn:microsoft.com/office/officeart/2005/8/layout/radial5"/>
    <dgm:cxn modelId="{BA9A5D38-CBDA-4A4F-9C66-0F5F4DFEAF67}" type="presParOf" srcId="{5B9DC0D2-C917-449B-8D85-C93A3F1C761D}" destId="{DCD55DA8-C858-40A0-B4D2-16F57A438C16}" srcOrd="5" destOrd="0" presId="urn:microsoft.com/office/officeart/2005/8/layout/radial5"/>
    <dgm:cxn modelId="{333BC6B3-861B-4261-9578-BA2688E9227A}" type="presParOf" srcId="{DCD55DA8-C858-40A0-B4D2-16F57A438C16}" destId="{BFACC8F0-617B-489C-B8BA-9E07ED0979CF}" srcOrd="0" destOrd="0" presId="urn:microsoft.com/office/officeart/2005/8/layout/radial5"/>
    <dgm:cxn modelId="{EAFF66B9-0808-495C-BDCB-29284842865B}" type="presParOf" srcId="{5B9DC0D2-C917-449B-8D85-C93A3F1C761D}" destId="{A28629E3-B6F1-4567-A3CC-55B888750253}" srcOrd="6" destOrd="0" presId="urn:microsoft.com/office/officeart/2005/8/layout/radial5"/>
    <dgm:cxn modelId="{FE556B56-8DC8-4300-ABF0-5D2A77AFB664}" type="presParOf" srcId="{5B9DC0D2-C917-449B-8D85-C93A3F1C761D}" destId="{EA786B4B-544C-4D49-A858-6EBAEC58E160}" srcOrd="7" destOrd="0" presId="urn:microsoft.com/office/officeart/2005/8/layout/radial5"/>
    <dgm:cxn modelId="{C033586E-0847-4FB6-A2EC-F56ECA7BA049}" type="presParOf" srcId="{EA786B4B-544C-4D49-A858-6EBAEC58E160}" destId="{68BECAFE-D3FB-415F-A460-4EABA7B73CC1}" srcOrd="0" destOrd="0" presId="urn:microsoft.com/office/officeart/2005/8/layout/radial5"/>
    <dgm:cxn modelId="{FFF055D6-959D-4178-BB25-C9E86BEEC6B7}" type="presParOf" srcId="{5B9DC0D2-C917-449B-8D85-C93A3F1C761D}" destId="{C7012ACA-2198-453D-9498-07D5E7A41A68}" srcOrd="8" destOrd="0" presId="urn:microsoft.com/office/officeart/2005/8/layout/radial5"/>
    <dgm:cxn modelId="{F39AC7BD-5DB2-4F43-90F1-46CBCEE26A7E}" type="presParOf" srcId="{5B9DC0D2-C917-449B-8D85-C93A3F1C761D}" destId="{A8BF0FC0-2F2D-421A-9F13-080E711484C1}" srcOrd="9" destOrd="0" presId="urn:microsoft.com/office/officeart/2005/8/layout/radial5"/>
    <dgm:cxn modelId="{82062A18-21A3-4CF4-9752-17B795B3F20B}" type="presParOf" srcId="{A8BF0FC0-2F2D-421A-9F13-080E711484C1}" destId="{24DF3461-8BEF-4AC5-B9FC-CF1FB5A91545}" srcOrd="0" destOrd="0" presId="urn:microsoft.com/office/officeart/2005/8/layout/radial5"/>
    <dgm:cxn modelId="{3197C67E-6D64-4D8A-943D-621F6EB6A7F9}" type="presParOf" srcId="{5B9DC0D2-C917-449B-8D85-C93A3F1C761D}" destId="{82162238-3EEC-4456-8C90-9E6B4207A2A9}" srcOrd="10" destOrd="0" presId="urn:microsoft.com/office/officeart/2005/8/layout/radial5"/>
    <dgm:cxn modelId="{B6CFEBDA-8A13-4ECE-B60D-750B0B48BB95}" type="presParOf" srcId="{5B9DC0D2-C917-449B-8D85-C93A3F1C761D}" destId="{1EAF92CD-C2DC-4656-9182-E7B85752DE0F}" srcOrd="11" destOrd="0" presId="urn:microsoft.com/office/officeart/2005/8/layout/radial5"/>
    <dgm:cxn modelId="{3A9852B4-2F02-420A-A583-006C44EF360B}" type="presParOf" srcId="{1EAF92CD-C2DC-4656-9182-E7B85752DE0F}" destId="{66BD7918-C1E0-4D24-9896-C3DEFE6D26BD}" srcOrd="0" destOrd="0" presId="urn:microsoft.com/office/officeart/2005/8/layout/radial5"/>
    <dgm:cxn modelId="{A215F329-451F-43D5-92DD-416D435E433E}" type="presParOf" srcId="{5B9DC0D2-C917-449B-8D85-C93A3F1C761D}" destId="{2C2EBDEB-48C8-4DDD-8783-7EA98E583AE2}" srcOrd="12" destOrd="0" presId="urn:microsoft.com/office/officeart/2005/8/layout/radial5"/>
    <dgm:cxn modelId="{219BC544-9E0B-45A3-93D0-065A8F8CFCE1}" type="presParOf" srcId="{5B9DC0D2-C917-449B-8D85-C93A3F1C761D}" destId="{1261520D-84CE-4EFF-97A6-F17188A1CDB6}" srcOrd="13" destOrd="0" presId="urn:microsoft.com/office/officeart/2005/8/layout/radial5"/>
    <dgm:cxn modelId="{0CF161D5-A00F-46D6-AAC9-D24A2679D4DC}" type="presParOf" srcId="{1261520D-84CE-4EFF-97A6-F17188A1CDB6}" destId="{42D25DE0-B8D6-4605-B117-BE11B959B53A}" srcOrd="0" destOrd="0" presId="urn:microsoft.com/office/officeart/2005/8/layout/radial5"/>
    <dgm:cxn modelId="{174288A4-CD87-4308-BC35-EECDBE1859B7}" type="presParOf" srcId="{5B9DC0D2-C917-449B-8D85-C93A3F1C761D}" destId="{8C74840A-9990-4D47-9EEC-D9941B770173}" srcOrd="14" destOrd="0" presId="urn:microsoft.com/office/officeart/2005/8/layout/radial5"/>
    <dgm:cxn modelId="{C726787D-5B39-405D-B17D-EAA66CD75144}" type="presParOf" srcId="{5B9DC0D2-C917-449B-8D85-C93A3F1C761D}" destId="{E65DDD3A-4FDF-4D2D-BC3F-6881D4E4BAD2}" srcOrd="15" destOrd="0" presId="urn:microsoft.com/office/officeart/2005/8/layout/radial5"/>
    <dgm:cxn modelId="{ED1B0155-71B3-4506-9976-DD79AA302D8A}" type="presParOf" srcId="{E65DDD3A-4FDF-4D2D-BC3F-6881D4E4BAD2}" destId="{2260376E-13C1-4A57-8D13-E65DE337DCF3}" srcOrd="0" destOrd="0" presId="urn:microsoft.com/office/officeart/2005/8/layout/radial5"/>
    <dgm:cxn modelId="{70EBBB5B-10A3-483B-85EE-F13B977CD304}" type="presParOf" srcId="{5B9DC0D2-C917-449B-8D85-C93A3F1C761D}" destId="{066DA067-C106-4129-8F1C-63031BD75832}" srcOrd="16" destOrd="0" presId="urn:microsoft.com/office/officeart/2005/8/layout/radial5"/>
    <dgm:cxn modelId="{AAA2E173-10A4-4A5D-9938-4659E619CC7E}" type="presParOf" srcId="{5B9DC0D2-C917-449B-8D85-C93A3F1C761D}" destId="{4EEB2AD3-B482-4828-A310-3D4D091732E5}" srcOrd="17" destOrd="0" presId="urn:microsoft.com/office/officeart/2005/8/layout/radial5"/>
    <dgm:cxn modelId="{1C9EFD3A-0AB4-4A04-A257-C249F776378F}" type="presParOf" srcId="{4EEB2AD3-B482-4828-A310-3D4D091732E5}" destId="{AF34AB1C-C21B-477B-BEE7-81C900229853}" srcOrd="0" destOrd="0" presId="urn:microsoft.com/office/officeart/2005/8/layout/radial5"/>
    <dgm:cxn modelId="{5DC88899-C48D-4FD1-A577-BC9618F6B204}" type="presParOf" srcId="{5B9DC0D2-C917-449B-8D85-C93A3F1C761D}" destId="{3BF29F7C-CCAE-46B9-82C5-4A1D1A7868C0}" srcOrd="18" destOrd="0" presId="urn:microsoft.com/office/officeart/2005/8/layout/radial5"/>
    <dgm:cxn modelId="{942146C1-FD08-4366-9C0C-2B607BE20949}" type="presParOf" srcId="{5B9DC0D2-C917-449B-8D85-C93A3F1C761D}" destId="{10F900CD-A575-4F7F-AB93-9F9CD0738242}" srcOrd="19" destOrd="0" presId="urn:microsoft.com/office/officeart/2005/8/layout/radial5"/>
    <dgm:cxn modelId="{1B2F8923-05B3-4E67-A488-389989E0B9FF}" type="presParOf" srcId="{10F900CD-A575-4F7F-AB93-9F9CD0738242}" destId="{8700486B-BF7A-4DAA-895D-6393818E4DB8}" srcOrd="0" destOrd="0" presId="urn:microsoft.com/office/officeart/2005/8/layout/radial5"/>
    <dgm:cxn modelId="{C2B079DA-09BD-41BB-B2B9-7182A0324237}" type="presParOf" srcId="{5B9DC0D2-C917-449B-8D85-C93A3F1C761D}" destId="{82409893-7288-4DA9-BBD7-29E1CB731862}" srcOrd="20" destOrd="0" presId="urn:microsoft.com/office/officeart/2005/8/layout/radial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  <a:ext uri="{C62137D5-CB1D-491B-B009-E17868A290BF}">
      <dgm14:recolorImg xmlns:dgm14="http://schemas.microsoft.com/office/drawing/2010/diagram" val="1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BF006E6-525F-4365-B075-C76D96B11ED9}">
      <dsp:nvSpPr>
        <dsp:cNvPr id="0" name=""/>
        <dsp:cNvSpPr/>
      </dsp:nvSpPr>
      <dsp:spPr>
        <a:xfrm>
          <a:off x="3815977" y="2434262"/>
          <a:ext cx="1520957" cy="1520957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100" b="1" kern="1200"/>
            <a:t>Przyczyny zała na świecie</a:t>
          </a:r>
        </a:p>
      </dsp:txBody>
      <dsp:txXfrm>
        <a:off x="4038716" y="2657001"/>
        <a:ext cx="1075479" cy="1075479"/>
      </dsp:txXfrm>
    </dsp:sp>
    <dsp:sp modelId="{359520FC-8E76-4636-BD29-1EF9D02DF831}">
      <dsp:nvSpPr>
        <dsp:cNvPr id="0" name=""/>
        <dsp:cNvSpPr/>
      </dsp:nvSpPr>
      <dsp:spPr>
        <a:xfrm rot="16200000">
          <a:off x="4260052" y="1596622"/>
          <a:ext cx="632806" cy="517125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5">
                <a:tint val="60000"/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accent5">
                <a:tint val="60000"/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pl-PL" sz="1100" kern="1200"/>
        </a:p>
      </dsp:txBody>
      <dsp:txXfrm>
        <a:off x="4337621" y="1777616"/>
        <a:ext cx="477669" cy="310275"/>
      </dsp:txXfrm>
    </dsp:sp>
    <dsp:sp modelId="{24338093-9F62-46EB-A950-6B026C4891F0}">
      <dsp:nvSpPr>
        <dsp:cNvPr id="0" name=""/>
        <dsp:cNvSpPr/>
      </dsp:nvSpPr>
      <dsp:spPr>
        <a:xfrm>
          <a:off x="3968072" y="23522"/>
          <a:ext cx="1216766" cy="121676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100" kern="1200"/>
            <a:t>uwarunkowania genetyczne</a:t>
          </a:r>
        </a:p>
      </dsp:txBody>
      <dsp:txXfrm>
        <a:off x="4146263" y="201713"/>
        <a:ext cx="860384" cy="860384"/>
      </dsp:txXfrm>
    </dsp:sp>
    <dsp:sp modelId="{63C81588-2EB0-4989-9ED7-79825CF56C39}">
      <dsp:nvSpPr>
        <dsp:cNvPr id="0" name=""/>
        <dsp:cNvSpPr/>
      </dsp:nvSpPr>
      <dsp:spPr>
        <a:xfrm rot="18360000">
          <a:off x="5047424" y="1852454"/>
          <a:ext cx="632806" cy="517125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5">
                <a:tint val="60000"/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accent5">
                <a:tint val="60000"/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pl-PL" sz="1100" kern="1200"/>
        </a:p>
      </dsp:txBody>
      <dsp:txXfrm>
        <a:off x="5079399" y="2018633"/>
        <a:ext cx="477669" cy="310275"/>
      </dsp:txXfrm>
    </dsp:sp>
    <dsp:sp modelId="{AEDC9749-35D5-4DF6-96E5-DECB477AABF2}">
      <dsp:nvSpPr>
        <dsp:cNvPr id="0" name=""/>
        <dsp:cNvSpPr/>
      </dsp:nvSpPr>
      <dsp:spPr>
        <a:xfrm>
          <a:off x="5474469" y="512980"/>
          <a:ext cx="1216766" cy="121676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100" kern="1200"/>
            <a:t>zły styl życia</a:t>
          </a:r>
        </a:p>
      </dsp:txBody>
      <dsp:txXfrm>
        <a:off x="5652660" y="691171"/>
        <a:ext cx="860384" cy="860384"/>
      </dsp:txXfrm>
    </dsp:sp>
    <dsp:sp modelId="{DCD55DA8-C858-40A0-B4D2-16F57A438C16}">
      <dsp:nvSpPr>
        <dsp:cNvPr id="0" name=""/>
        <dsp:cNvSpPr/>
      </dsp:nvSpPr>
      <dsp:spPr>
        <a:xfrm rot="20520000">
          <a:off x="5534046" y="2522233"/>
          <a:ext cx="632806" cy="517125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5">
                <a:tint val="60000"/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accent5">
                <a:tint val="60000"/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pl-PL" sz="1100" kern="1200"/>
        </a:p>
      </dsp:txBody>
      <dsp:txXfrm>
        <a:off x="5537842" y="2649628"/>
        <a:ext cx="477669" cy="310275"/>
      </dsp:txXfrm>
    </dsp:sp>
    <dsp:sp modelId="{A28629E3-B6F1-4567-A3CC-55B888750253}">
      <dsp:nvSpPr>
        <dsp:cNvPr id="0" name=""/>
        <dsp:cNvSpPr/>
      </dsp:nvSpPr>
      <dsp:spPr>
        <a:xfrm>
          <a:off x="6405474" y="1794398"/>
          <a:ext cx="1216766" cy="121676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100" kern="1200"/>
            <a:t>konstrukcja planety</a:t>
          </a:r>
        </a:p>
      </dsp:txBody>
      <dsp:txXfrm>
        <a:off x="6583665" y="1972589"/>
        <a:ext cx="860384" cy="860384"/>
      </dsp:txXfrm>
    </dsp:sp>
    <dsp:sp modelId="{EA786B4B-544C-4D49-A858-6EBAEC58E160}">
      <dsp:nvSpPr>
        <dsp:cNvPr id="0" name=""/>
        <dsp:cNvSpPr/>
      </dsp:nvSpPr>
      <dsp:spPr>
        <a:xfrm rot="1080000">
          <a:off x="5534046" y="3350124"/>
          <a:ext cx="632806" cy="517125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5">
                <a:tint val="60000"/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accent5">
                <a:tint val="60000"/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pl-PL" sz="1100" kern="1200"/>
        </a:p>
      </dsp:txBody>
      <dsp:txXfrm>
        <a:off x="5537842" y="3429579"/>
        <a:ext cx="477669" cy="310275"/>
      </dsp:txXfrm>
    </dsp:sp>
    <dsp:sp modelId="{C7012ACA-2198-453D-9498-07D5E7A41A68}">
      <dsp:nvSpPr>
        <dsp:cNvPr id="0" name=""/>
        <dsp:cNvSpPr/>
      </dsp:nvSpPr>
      <dsp:spPr>
        <a:xfrm>
          <a:off x="6405474" y="3378318"/>
          <a:ext cx="1216766" cy="121676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100" kern="1200"/>
            <a:t>niszczenie środowiska</a:t>
          </a:r>
        </a:p>
      </dsp:txBody>
      <dsp:txXfrm>
        <a:off x="6583665" y="3556509"/>
        <a:ext cx="860384" cy="860384"/>
      </dsp:txXfrm>
    </dsp:sp>
    <dsp:sp modelId="{A8BF0FC0-2F2D-421A-9F13-080E711484C1}">
      <dsp:nvSpPr>
        <dsp:cNvPr id="0" name=""/>
        <dsp:cNvSpPr/>
      </dsp:nvSpPr>
      <dsp:spPr>
        <a:xfrm rot="3240000">
          <a:off x="5047424" y="4019902"/>
          <a:ext cx="632806" cy="517125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5">
                <a:tint val="60000"/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accent5">
                <a:tint val="60000"/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pl-PL" sz="1100" kern="1200"/>
        </a:p>
      </dsp:txBody>
      <dsp:txXfrm>
        <a:off x="5079399" y="4060573"/>
        <a:ext cx="477669" cy="310275"/>
      </dsp:txXfrm>
    </dsp:sp>
    <dsp:sp modelId="{82162238-3EEC-4456-8C90-9E6B4207A2A9}">
      <dsp:nvSpPr>
        <dsp:cNvPr id="0" name=""/>
        <dsp:cNvSpPr/>
      </dsp:nvSpPr>
      <dsp:spPr>
        <a:xfrm>
          <a:off x="5474469" y="4659736"/>
          <a:ext cx="1216766" cy="121676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100" kern="1200"/>
            <a:t>nienawiść</a:t>
          </a:r>
        </a:p>
      </dsp:txBody>
      <dsp:txXfrm>
        <a:off x="5652660" y="4837927"/>
        <a:ext cx="860384" cy="860384"/>
      </dsp:txXfrm>
    </dsp:sp>
    <dsp:sp modelId="{1EAF92CD-C2DC-4656-9182-E7B85752DE0F}">
      <dsp:nvSpPr>
        <dsp:cNvPr id="0" name=""/>
        <dsp:cNvSpPr/>
      </dsp:nvSpPr>
      <dsp:spPr>
        <a:xfrm rot="5400000">
          <a:off x="4260052" y="4275734"/>
          <a:ext cx="632806" cy="517125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5">
                <a:tint val="60000"/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accent5">
                <a:tint val="60000"/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pl-PL" sz="1100" kern="1200"/>
        </a:p>
      </dsp:txBody>
      <dsp:txXfrm>
        <a:off x="4337621" y="4301591"/>
        <a:ext cx="477669" cy="310275"/>
      </dsp:txXfrm>
    </dsp:sp>
    <dsp:sp modelId="{2C2EBDEB-48C8-4DDD-8783-7EA98E583AE2}">
      <dsp:nvSpPr>
        <dsp:cNvPr id="0" name=""/>
        <dsp:cNvSpPr/>
      </dsp:nvSpPr>
      <dsp:spPr>
        <a:xfrm>
          <a:off x="3968072" y="5149194"/>
          <a:ext cx="1216766" cy="121676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100" kern="1200"/>
            <a:t>chęć panowania</a:t>
          </a:r>
        </a:p>
      </dsp:txBody>
      <dsp:txXfrm>
        <a:off x="4146263" y="5327385"/>
        <a:ext cx="860384" cy="860384"/>
      </dsp:txXfrm>
    </dsp:sp>
    <dsp:sp modelId="{1261520D-84CE-4EFF-97A6-F17188A1CDB6}">
      <dsp:nvSpPr>
        <dsp:cNvPr id="0" name=""/>
        <dsp:cNvSpPr/>
      </dsp:nvSpPr>
      <dsp:spPr>
        <a:xfrm rot="7560000">
          <a:off x="3472681" y="4019902"/>
          <a:ext cx="632806" cy="517125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5">
                <a:tint val="60000"/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accent5">
                <a:tint val="60000"/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pl-PL" sz="1100" kern="1200"/>
        </a:p>
      </dsp:txBody>
      <dsp:txXfrm rot="10800000">
        <a:off x="3595843" y="4060573"/>
        <a:ext cx="477669" cy="310275"/>
      </dsp:txXfrm>
    </dsp:sp>
    <dsp:sp modelId="{8C74840A-9990-4D47-9EEC-D9941B770173}">
      <dsp:nvSpPr>
        <dsp:cNvPr id="0" name=""/>
        <dsp:cNvSpPr/>
      </dsp:nvSpPr>
      <dsp:spPr>
        <a:xfrm>
          <a:off x="2461675" y="4659736"/>
          <a:ext cx="1216766" cy="121676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100" kern="1200"/>
            <a:t>pycha </a:t>
          </a:r>
        </a:p>
      </dsp:txBody>
      <dsp:txXfrm>
        <a:off x="2639866" y="4837927"/>
        <a:ext cx="860384" cy="860384"/>
      </dsp:txXfrm>
    </dsp:sp>
    <dsp:sp modelId="{E65DDD3A-4FDF-4D2D-BC3F-6881D4E4BAD2}">
      <dsp:nvSpPr>
        <dsp:cNvPr id="0" name=""/>
        <dsp:cNvSpPr/>
      </dsp:nvSpPr>
      <dsp:spPr>
        <a:xfrm rot="9720000">
          <a:off x="2986059" y="3350124"/>
          <a:ext cx="632806" cy="517125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5">
                <a:tint val="60000"/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accent5">
                <a:tint val="60000"/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pl-PL" sz="1100" kern="1200"/>
        </a:p>
      </dsp:txBody>
      <dsp:txXfrm rot="10800000">
        <a:off x="3137400" y="3429579"/>
        <a:ext cx="477669" cy="310275"/>
      </dsp:txXfrm>
    </dsp:sp>
    <dsp:sp modelId="{066DA067-C106-4129-8F1C-63031BD75832}">
      <dsp:nvSpPr>
        <dsp:cNvPr id="0" name=""/>
        <dsp:cNvSpPr/>
      </dsp:nvSpPr>
      <dsp:spPr>
        <a:xfrm>
          <a:off x="1530671" y="3378318"/>
          <a:ext cx="1216766" cy="121676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100" kern="1200"/>
            <a:t>brak roztropności</a:t>
          </a:r>
        </a:p>
      </dsp:txBody>
      <dsp:txXfrm>
        <a:off x="1708862" y="3556509"/>
        <a:ext cx="860384" cy="860384"/>
      </dsp:txXfrm>
    </dsp:sp>
    <dsp:sp modelId="{4EEB2AD3-B482-4828-A310-3D4D091732E5}">
      <dsp:nvSpPr>
        <dsp:cNvPr id="0" name=""/>
        <dsp:cNvSpPr/>
      </dsp:nvSpPr>
      <dsp:spPr>
        <a:xfrm rot="11880000">
          <a:off x="2986059" y="2522233"/>
          <a:ext cx="632806" cy="517125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5">
                <a:tint val="60000"/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accent5">
                <a:tint val="60000"/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pl-PL" sz="1100" kern="1200"/>
        </a:p>
      </dsp:txBody>
      <dsp:txXfrm rot="10800000">
        <a:off x="3137400" y="2649628"/>
        <a:ext cx="477669" cy="310275"/>
      </dsp:txXfrm>
    </dsp:sp>
    <dsp:sp modelId="{3BF29F7C-CCAE-46B9-82C5-4A1D1A7868C0}">
      <dsp:nvSpPr>
        <dsp:cNvPr id="0" name=""/>
        <dsp:cNvSpPr/>
      </dsp:nvSpPr>
      <dsp:spPr>
        <a:xfrm>
          <a:off x="1530671" y="1794398"/>
          <a:ext cx="1216766" cy="121676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100" kern="1200"/>
            <a:t>błedne decyzje</a:t>
          </a:r>
        </a:p>
      </dsp:txBody>
      <dsp:txXfrm>
        <a:off x="1708862" y="1972589"/>
        <a:ext cx="860384" cy="860384"/>
      </dsp:txXfrm>
    </dsp:sp>
    <dsp:sp modelId="{10F900CD-A575-4F7F-AB93-9F9CD0738242}">
      <dsp:nvSpPr>
        <dsp:cNvPr id="0" name=""/>
        <dsp:cNvSpPr/>
      </dsp:nvSpPr>
      <dsp:spPr>
        <a:xfrm rot="14040000">
          <a:off x="3472681" y="1852454"/>
          <a:ext cx="632806" cy="517125"/>
        </a:xfrm>
        <a:prstGeom prst="rightArrow">
          <a:avLst>
            <a:gd name="adj1" fmla="val 60000"/>
            <a:gd name="adj2" fmla="val 50000"/>
          </a:avLst>
        </a:prstGeom>
        <a:gradFill rotWithShape="0">
          <a:gsLst>
            <a:gs pos="0">
              <a:schemeClr val="accent5">
                <a:tint val="60000"/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accent5">
                <a:tint val="60000"/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pl-PL" sz="1100" kern="1200"/>
        </a:p>
      </dsp:txBody>
      <dsp:txXfrm rot="10800000">
        <a:off x="3595843" y="2018633"/>
        <a:ext cx="477669" cy="310275"/>
      </dsp:txXfrm>
    </dsp:sp>
    <dsp:sp modelId="{82409893-7288-4DA9-BBD7-29E1CB731862}">
      <dsp:nvSpPr>
        <dsp:cNvPr id="0" name=""/>
        <dsp:cNvSpPr/>
      </dsp:nvSpPr>
      <dsp:spPr>
        <a:xfrm>
          <a:off x="2461675" y="512980"/>
          <a:ext cx="1216766" cy="1216766"/>
        </a:xfrm>
        <a:prstGeom prst="ellipse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tint val="100000"/>
                <a:shade val="100000"/>
                <a:satMod val="13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tint val="50000"/>
                <a:shade val="100000"/>
                <a:satMod val="350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pl-PL" sz="1100" kern="1200"/>
            <a:t>brak wiedzy</a:t>
          </a:r>
        </a:p>
      </dsp:txBody>
      <dsp:txXfrm>
        <a:off x="2639866" y="691171"/>
        <a:ext cx="860384" cy="860384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5">
  <dgm:title val=""/>
  <dgm:desc val=""/>
  <dgm:catLst>
    <dgm:cat type="relationship" pri="23000"/>
    <dgm:cat type="cycle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alg type="cycle">
          <dgm:param type="stAng" val="0"/>
          <dgm:param type="spanAng" val="360"/>
          <dgm:param type="ctrShpMap" val="fNode"/>
        </dgm:alg>
      </dgm:if>
      <dgm:else name="Name3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parTrans" refType="w" refFor="ch" refForName="centerShape" fact="0.4"/>
      <dgm:constr type="w" for="ch" forName="node" refType="w" refFor="ch" refForName="centerShape" op="equ" fact="1.25"/>
      <dgm:constr type="sp" refType="w" refFor="ch" refForName="centerShape" op="equ" fact="0.4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node" refType="primFontSz" refFor="ch" refForName="centerShape" op="lte"/>
      <dgm:constr type="primFontSz" for="des" forName="connectorText" op="equ" val="55"/>
      <dgm:constr type="primFontSz" for="des" forName="connectorText" refType="primFontSz" refFor="ch" refForName="centerShape" op="lte" fact="0.8"/>
      <dgm:constr type="primFontSz" for="des" forName="connectorText" refType="primFontSz" refFor="des" refForName="node" op="lte"/>
    </dgm:constrLst>
    <dgm:choose name="Name4">
      <dgm:if name="Name5" axis="ch ch" ptType="node node" st="1 1" cnt="1 0" func="cnt" op="lte" val="6">
        <dgm:ruleLst>
          <dgm:rule type="w" for="ch" forName="node" val="NaN" fact="1" max="NaN"/>
        </dgm:ruleLst>
      </dgm:if>
      <dgm:if name="Name6" axis="ch ch" ptType="node node" st="1 1" cnt="1 0" func="cnt" op="lte" val="8">
        <dgm:ruleLst>
          <dgm:rule type="w" for="ch" forName="node" val="NaN" fact="0.9" max="NaN"/>
        </dgm:ruleLst>
      </dgm:if>
      <dgm:if name="Name7" axis="ch ch" ptType="node node" st="1 1" cnt="1 0" func="cnt" op="lte" val="10">
        <dgm:ruleLst>
          <dgm:rule type="w" for="ch" forName="node" val="NaN" fact="0.8" max="NaN"/>
        </dgm:ruleLst>
      </dgm:if>
      <dgm:if name="Name8" axis="ch ch" ptType="node node" st="1 1" cnt="1 0" func="cnt" op="lte" val="12">
        <dgm:ruleLst>
          <dgm:rule type="w" for="ch" forName="node" val="NaN" fact="0.7" max="NaN"/>
        </dgm:ruleLst>
      </dgm:if>
      <dgm:if name="Name9" axis="ch ch" ptType="node node" st="1 1" cnt="1 0" func="cnt" op="lte" val="14">
        <dgm:ruleLst>
          <dgm:rule type="w" for="ch" forName="node" val="NaN" fact="0.6" max="NaN"/>
        </dgm:ruleLst>
      </dgm:if>
      <dgm:else name="Name10">
        <dgm:ruleLst>
          <dgm:rule type="w" for="ch" forName="node" val="NaN" fact="0.5" max="NaN"/>
        </dgm:ruleLst>
      </dgm:else>
    </dgm:choose>
    <dgm:forEach name="Name11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12" axis="ch">
        <dgm:forEach name="Name13" axis="self" ptType="parTrans">
          <dgm:layoutNode name="parTrans" styleLbl="sibTrans2D1">
            <dgm:alg type="conn">
              <dgm:param type="begPts" val="auto"/>
              <dgm:param type="endPts" val="auto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h" refType="w" fact="0.85"/>
            </dgm:constrLst>
            <dgm:ruleLst/>
            <dgm:layoutNode name="connectorText">
              <dgm:alg type="tx">
                <dgm:param type="autoTxRot" val="grav"/>
              </dgm:alg>
              <dgm:shape xmlns:r="http://schemas.openxmlformats.org/officeDocument/2006/relationships" type="conn" r:blip="" hideGeom="1">
                <dgm:adjLst/>
              </dgm:shape>
              <dgm:presOf axis="self"/>
              <dgm:constrLst>
                <dgm:constr type="lMarg"/>
                <dgm:constr type="rMarg"/>
                <dgm:constr type="tMarg"/>
                <dgm:constr type="bMarg"/>
              </dgm:constrLst>
              <dgm:ruleLst>
                <dgm:rule type="primFontSz" val="5" fact="NaN" max="NaN"/>
              </dgm:ruleLst>
            </dgm:layoutNode>
          </dgm:layoutNode>
        </dgm:forEach>
        <dgm:forEach name="Name14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w" val="INF" fact="NaN" max="NaN"/>
              <dgm:rule type="primFontSz" val="5" fact="NaN" max="NaN"/>
            </dgm:ruleLst>
          </dgm:layoutNode>
        </dgm:forEach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45.png"/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8.xml"/><Relationship Id="rId6" Type="http://schemas.openxmlformats.org/officeDocument/2006/relationships/image" Target="../media/image47.png"/><Relationship Id="rId5" Type="http://schemas.openxmlformats.org/officeDocument/2006/relationships/image" Target="../media/image46.png"/><Relationship Id="rId4" Type="http://schemas.openxmlformats.org/officeDocument/2006/relationships/hyperlink" Target="http://bit.ly/2TtBDfr" TargetMode="External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7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24.png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22.png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4.png"/><Relationship Id="rId1" Type="http://schemas.openxmlformats.org/officeDocument/2006/relationships/slideMaster" Target="../slideMasters/slideMaster8.xml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8.xml"/><Relationship Id="rId4" Type="http://schemas.openxmlformats.org/officeDocument/2006/relationships/image" Target="../media/image22.png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8.xml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89990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21509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 2">
  <p:cSld name="Two columns 2">
    <p:bg>
      <p:bgPr>
        <a:solidFill>
          <a:srgbClr val="FFFFFF"/>
        </a:solidFill>
        <a:effectLst/>
      </p:bgPr>
    </p:bg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22"/>
          <p:cNvSpPr txBox="1">
            <a:spLocks noGrp="1"/>
          </p:cNvSpPr>
          <p:nvPr>
            <p:ph type="title"/>
          </p:nvPr>
        </p:nvSpPr>
        <p:spPr>
          <a:xfrm>
            <a:off x="1229600" y="576688"/>
            <a:ext cx="97536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959" name="Google Shape;959;p22"/>
          <p:cNvSpPr txBox="1">
            <a:spLocks noGrp="1"/>
          </p:cNvSpPr>
          <p:nvPr>
            <p:ph type="subTitle" idx="1"/>
          </p:nvPr>
        </p:nvSpPr>
        <p:spPr>
          <a:xfrm>
            <a:off x="6750896" y="4050201"/>
            <a:ext cx="2821600" cy="16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60" name="Google Shape;960;p22"/>
          <p:cNvSpPr txBox="1">
            <a:spLocks noGrp="1"/>
          </p:cNvSpPr>
          <p:nvPr>
            <p:ph type="subTitle" idx="2"/>
          </p:nvPr>
        </p:nvSpPr>
        <p:spPr>
          <a:xfrm>
            <a:off x="3005932" y="3385095"/>
            <a:ext cx="24384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61" name="Google Shape;961;p22"/>
          <p:cNvSpPr txBox="1">
            <a:spLocks noGrp="1"/>
          </p:cNvSpPr>
          <p:nvPr>
            <p:ph type="subTitle" idx="3"/>
          </p:nvPr>
        </p:nvSpPr>
        <p:spPr>
          <a:xfrm>
            <a:off x="2624352" y="4050208"/>
            <a:ext cx="2821600" cy="16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62" name="Google Shape;962;p22"/>
          <p:cNvSpPr txBox="1">
            <a:spLocks noGrp="1"/>
          </p:cNvSpPr>
          <p:nvPr>
            <p:ph type="subTitle" idx="4"/>
          </p:nvPr>
        </p:nvSpPr>
        <p:spPr>
          <a:xfrm>
            <a:off x="6763035" y="3386807"/>
            <a:ext cx="2438400" cy="6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963" name="Google Shape;963;p22"/>
          <p:cNvGrpSpPr/>
          <p:nvPr/>
        </p:nvGrpSpPr>
        <p:grpSpPr>
          <a:xfrm>
            <a:off x="8003361" y="-136958"/>
            <a:ext cx="5970409" cy="7198159"/>
            <a:chOff x="6002520" y="-102719"/>
            <a:chExt cx="4477807" cy="5398619"/>
          </a:xfrm>
        </p:grpSpPr>
        <p:sp>
          <p:nvSpPr>
            <p:cNvPr id="964" name="Google Shape;964;p22"/>
            <p:cNvSpPr/>
            <p:nvPr/>
          </p:nvSpPr>
          <p:spPr>
            <a:xfrm rot="10800000" flipH="1">
              <a:off x="7915228" y="315002"/>
              <a:ext cx="1679305" cy="4839573"/>
            </a:xfrm>
            <a:custGeom>
              <a:avLst/>
              <a:gdLst/>
              <a:ahLst/>
              <a:cxnLst/>
              <a:rect l="l" t="t" r="r" b="b"/>
              <a:pathLst>
                <a:path w="35728" h="40732" extrusionOk="0">
                  <a:moveTo>
                    <a:pt x="18820" y="1"/>
                  </a:moveTo>
                  <a:cubicBezTo>
                    <a:pt x="19109" y="1207"/>
                    <a:pt x="19249" y="2430"/>
                    <a:pt x="19000" y="3636"/>
                  </a:cubicBezTo>
                  <a:cubicBezTo>
                    <a:pt x="18629" y="5447"/>
                    <a:pt x="17036" y="7130"/>
                    <a:pt x="15257" y="7130"/>
                  </a:cubicBezTo>
                  <a:cubicBezTo>
                    <a:pt x="15061" y="7130"/>
                    <a:pt x="14863" y="7110"/>
                    <a:pt x="14664" y="7067"/>
                  </a:cubicBezTo>
                  <a:cubicBezTo>
                    <a:pt x="13233" y="6760"/>
                    <a:pt x="12265" y="5466"/>
                    <a:pt x="11373" y="4304"/>
                  </a:cubicBezTo>
                  <a:cubicBezTo>
                    <a:pt x="10483" y="3139"/>
                    <a:pt x="9353" y="1922"/>
                    <a:pt x="7887" y="1886"/>
                  </a:cubicBezTo>
                  <a:cubicBezTo>
                    <a:pt x="7863" y="1885"/>
                    <a:pt x="7839" y="1885"/>
                    <a:pt x="7814" y="1885"/>
                  </a:cubicBezTo>
                  <a:cubicBezTo>
                    <a:pt x="5997" y="1885"/>
                    <a:pt x="4737" y="3650"/>
                    <a:pt x="3248" y="4713"/>
                  </a:cubicBezTo>
                  <a:cubicBezTo>
                    <a:pt x="2280" y="5405"/>
                    <a:pt x="1163" y="5790"/>
                    <a:pt x="1" y="5925"/>
                  </a:cubicBezTo>
                  <a:cubicBezTo>
                    <a:pt x="944" y="10790"/>
                    <a:pt x="4021" y="15270"/>
                    <a:pt x="8412" y="17604"/>
                  </a:cubicBezTo>
                  <a:cubicBezTo>
                    <a:pt x="10555" y="18738"/>
                    <a:pt x="12922" y="19389"/>
                    <a:pt x="15103" y="20449"/>
                  </a:cubicBezTo>
                  <a:cubicBezTo>
                    <a:pt x="17287" y="21508"/>
                    <a:pt x="19372" y="23106"/>
                    <a:pt x="20192" y="25384"/>
                  </a:cubicBezTo>
                  <a:cubicBezTo>
                    <a:pt x="21279" y="28400"/>
                    <a:pt x="19923" y="31871"/>
                    <a:pt x="20959" y="34903"/>
                  </a:cubicBezTo>
                  <a:cubicBezTo>
                    <a:pt x="21790" y="37345"/>
                    <a:pt x="24038" y="39046"/>
                    <a:pt x="26392" y="40098"/>
                  </a:cubicBezTo>
                  <a:cubicBezTo>
                    <a:pt x="26928" y="40337"/>
                    <a:pt x="27476" y="40548"/>
                    <a:pt x="28032" y="40732"/>
                  </a:cubicBezTo>
                  <a:cubicBezTo>
                    <a:pt x="29081" y="39274"/>
                    <a:pt x="30382" y="38007"/>
                    <a:pt x="31598" y="36678"/>
                  </a:cubicBezTo>
                  <a:cubicBezTo>
                    <a:pt x="32974" y="35172"/>
                    <a:pt x="34273" y="33520"/>
                    <a:pt x="34875" y="31575"/>
                  </a:cubicBezTo>
                  <a:cubicBezTo>
                    <a:pt x="35727" y="28822"/>
                    <a:pt x="35073" y="25810"/>
                    <a:pt x="33942" y="23160"/>
                  </a:cubicBezTo>
                  <a:cubicBezTo>
                    <a:pt x="32811" y="20510"/>
                    <a:pt x="31213" y="18081"/>
                    <a:pt x="30062" y="15441"/>
                  </a:cubicBezTo>
                  <a:cubicBezTo>
                    <a:pt x="28907" y="12797"/>
                    <a:pt x="28208" y="9806"/>
                    <a:pt x="28996" y="7032"/>
                  </a:cubicBezTo>
                  <a:cubicBezTo>
                    <a:pt x="29905" y="3827"/>
                    <a:pt x="32617" y="1518"/>
                    <a:pt x="35645" y="1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22"/>
            <p:cNvSpPr/>
            <p:nvPr/>
          </p:nvSpPr>
          <p:spPr>
            <a:xfrm rot="10800000" flipH="1">
              <a:off x="9065267" y="201900"/>
              <a:ext cx="1287556" cy="4952684"/>
            </a:xfrm>
            <a:custGeom>
              <a:avLst/>
              <a:gdLst/>
              <a:ahLst/>
              <a:cxnLst/>
              <a:rect l="l" t="t" r="r" b="b"/>
              <a:pathLst>
                <a:path w="18724" h="41684" extrusionOk="0">
                  <a:moveTo>
                    <a:pt x="7614" y="1"/>
                  </a:moveTo>
                  <a:cubicBezTo>
                    <a:pt x="4586" y="1518"/>
                    <a:pt x="1874" y="3827"/>
                    <a:pt x="965" y="7032"/>
                  </a:cubicBezTo>
                  <a:cubicBezTo>
                    <a:pt x="177" y="9806"/>
                    <a:pt x="876" y="12797"/>
                    <a:pt x="2031" y="15441"/>
                  </a:cubicBezTo>
                  <a:cubicBezTo>
                    <a:pt x="3182" y="18081"/>
                    <a:pt x="4780" y="20510"/>
                    <a:pt x="5911" y="23160"/>
                  </a:cubicBezTo>
                  <a:cubicBezTo>
                    <a:pt x="7042" y="25810"/>
                    <a:pt x="7696" y="28822"/>
                    <a:pt x="6844" y="31575"/>
                  </a:cubicBezTo>
                  <a:cubicBezTo>
                    <a:pt x="6242" y="33520"/>
                    <a:pt x="4943" y="35172"/>
                    <a:pt x="3567" y="36678"/>
                  </a:cubicBezTo>
                  <a:cubicBezTo>
                    <a:pt x="2351" y="38007"/>
                    <a:pt x="1050" y="39274"/>
                    <a:pt x="1" y="40732"/>
                  </a:cubicBezTo>
                  <a:cubicBezTo>
                    <a:pt x="1909" y="41367"/>
                    <a:pt x="3922" y="41683"/>
                    <a:pt x="5935" y="41683"/>
                  </a:cubicBezTo>
                  <a:cubicBezTo>
                    <a:pt x="9028" y="41683"/>
                    <a:pt x="12122" y="40937"/>
                    <a:pt x="14840" y="39458"/>
                  </a:cubicBezTo>
                  <a:cubicBezTo>
                    <a:pt x="16257" y="38688"/>
                    <a:pt x="17562" y="37727"/>
                    <a:pt x="18724" y="36614"/>
                  </a:cubicBezTo>
                  <a:lnTo>
                    <a:pt x="18724" y="1"/>
                  </a:lnTo>
                  <a:close/>
                </a:path>
              </a:pathLst>
            </a:custGeom>
            <a:solidFill>
              <a:srgbClr val="F28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22"/>
            <p:cNvSpPr/>
            <p:nvPr/>
          </p:nvSpPr>
          <p:spPr>
            <a:xfrm rot="10800000" flipH="1">
              <a:off x="8947883" y="-102719"/>
              <a:ext cx="1404938" cy="907153"/>
            </a:xfrm>
            <a:custGeom>
              <a:avLst/>
              <a:gdLst/>
              <a:ahLst/>
              <a:cxnLst/>
              <a:rect l="l" t="t" r="r" b="b"/>
              <a:pathLst>
                <a:path w="20431" h="7635" extrusionOk="0">
                  <a:moveTo>
                    <a:pt x="20431" y="1"/>
                  </a:moveTo>
                  <a:cubicBezTo>
                    <a:pt x="19269" y="1114"/>
                    <a:pt x="17964" y="2075"/>
                    <a:pt x="16547" y="2845"/>
                  </a:cubicBezTo>
                  <a:cubicBezTo>
                    <a:pt x="13829" y="4324"/>
                    <a:pt x="10735" y="5070"/>
                    <a:pt x="7642" y="5070"/>
                  </a:cubicBezTo>
                  <a:cubicBezTo>
                    <a:pt x="5629" y="5070"/>
                    <a:pt x="3616" y="4754"/>
                    <a:pt x="1708" y="4119"/>
                  </a:cubicBezTo>
                  <a:cubicBezTo>
                    <a:pt x="1568" y="4309"/>
                    <a:pt x="1435" y="4504"/>
                    <a:pt x="1305" y="4705"/>
                  </a:cubicBezTo>
                  <a:cubicBezTo>
                    <a:pt x="727" y="5601"/>
                    <a:pt x="260" y="6599"/>
                    <a:pt x="1" y="7635"/>
                  </a:cubicBezTo>
                  <a:lnTo>
                    <a:pt x="20431" y="763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22"/>
            <p:cNvSpPr/>
            <p:nvPr/>
          </p:nvSpPr>
          <p:spPr>
            <a:xfrm rot="9683509" flipH="1">
              <a:off x="8237391" y="3788609"/>
              <a:ext cx="729045" cy="1405831"/>
            </a:xfrm>
            <a:custGeom>
              <a:avLst/>
              <a:gdLst/>
              <a:ahLst/>
              <a:cxnLst/>
              <a:rect l="l" t="t" r="r" b="b"/>
              <a:pathLst>
                <a:path w="10602" h="11832" extrusionOk="0">
                  <a:moveTo>
                    <a:pt x="5461" y="0"/>
                  </a:moveTo>
                  <a:cubicBezTo>
                    <a:pt x="2371" y="0"/>
                    <a:pt x="0" y="5907"/>
                    <a:pt x="1788" y="9382"/>
                  </a:cubicBezTo>
                  <a:cubicBezTo>
                    <a:pt x="2675" y="11107"/>
                    <a:pt x="4340" y="11832"/>
                    <a:pt x="5925" y="11832"/>
                  </a:cubicBezTo>
                  <a:cubicBezTo>
                    <a:pt x="7628" y="11832"/>
                    <a:pt x="9239" y="10997"/>
                    <a:pt x="9702" y="9655"/>
                  </a:cubicBezTo>
                  <a:cubicBezTo>
                    <a:pt x="10601" y="7063"/>
                    <a:pt x="9546" y="412"/>
                    <a:pt x="5713" y="14"/>
                  </a:cubicBezTo>
                  <a:cubicBezTo>
                    <a:pt x="5628" y="4"/>
                    <a:pt x="5546" y="0"/>
                    <a:pt x="5461" y="0"/>
                  </a:cubicBezTo>
                  <a:close/>
                </a:path>
              </a:pathLst>
            </a:custGeom>
            <a:solidFill>
              <a:srgbClr val="F9AD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68" name="Google Shape;968;p22"/>
            <p:cNvGrpSpPr/>
            <p:nvPr/>
          </p:nvGrpSpPr>
          <p:grpSpPr>
            <a:xfrm>
              <a:off x="6002520" y="4318199"/>
              <a:ext cx="4477807" cy="839588"/>
              <a:chOff x="3098100" y="3849750"/>
              <a:chExt cx="940775" cy="270425"/>
            </a:xfrm>
          </p:grpSpPr>
          <p:sp>
            <p:nvSpPr>
              <p:cNvPr id="969" name="Google Shape;969;p22"/>
              <p:cNvSpPr/>
              <p:nvPr/>
            </p:nvSpPr>
            <p:spPr>
              <a:xfrm>
                <a:off x="3304800" y="3882975"/>
                <a:ext cx="665525" cy="237200"/>
              </a:xfrm>
              <a:custGeom>
                <a:avLst/>
                <a:gdLst/>
                <a:ahLst/>
                <a:cxnLst/>
                <a:rect l="l" t="t" r="r" b="b"/>
                <a:pathLst>
                  <a:path w="26621" h="9488" extrusionOk="0">
                    <a:moveTo>
                      <a:pt x="10146" y="1"/>
                    </a:moveTo>
                    <a:cubicBezTo>
                      <a:pt x="8817" y="1"/>
                      <a:pt x="7433" y="475"/>
                      <a:pt x="6262" y="1145"/>
                    </a:cubicBezTo>
                    <a:cubicBezTo>
                      <a:pt x="3158" y="2920"/>
                      <a:pt x="859" y="6023"/>
                      <a:pt x="1" y="9488"/>
                    </a:cubicBezTo>
                    <a:lnTo>
                      <a:pt x="26620" y="9488"/>
                    </a:lnTo>
                    <a:cubicBezTo>
                      <a:pt x="26617" y="9143"/>
                      <a:pt x="26593" y="8799"/>
                      <a:pt x="26498" y="8469"/>
                    </a:cubicBezTo>
                    <a:cubicBezTo>
                      <a:pt x="26007" y="6772"/>
                      <a:pt x="23963" y="6091"/>
                      <a:pt x="22202" y="6016"/>
                    </a:cubicBezTo>
                    <a:cubicBezTo>
                      <a:pt x="20437" y="5942"/>
                      <a:pt x="18550" y="6179"/>
                      <a:pt x="17017" y="5304"/>
                    </a:cubicBezTo>
                    <a:cubicBezTo>
                      <a:pt x="15112" y="4217"/>
                      <a:pt x="14363" y="1734"/>
                      <a:pt x="12482" y="610"/>
                    </a:cubicBezTo>
                    <a:cubicBezTo>
                      <a:pt x="11767" y="182"/>
                      <a:pt x="10967" y="1"/>
                      <a:pt x="10146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3098100" y="3849750"/>
                <a:ext cx="940775" cy="270425"/>
              </a:xfrm>
              <a:custGeom>
                <a:avLst/>
                <a:gdLst/>
                <a:ahLst/>
                <a:cxnLst/>
                <a:rect l="l" t="t" r="r" b="b"/>
                <a:pathLst>
                  <a:path w="37631" h="10817" extrusionOk="0">
                    <a:moveTo>
                      <a:pt x="7277" y="4167"/>
                    </a:moveTo>
                    <a:cubicBezTo>
                      <a:pt x="5403" y="4167"/>
                      <a:pt x="3533" y="4862"/>
                      <a:pt x="2187" y="6115"/>
                    </a:cubicBezTo>
                    <a:cubicBezTo>
                      <a:pt x="876" y="7338"/>
                      <a:pt x="99" y="9059"/>
                      <a:pt x="0" y="10817"/>
                    </a:cubicBezTo>
                    <a:lnTo>
                      <a:pt x="8269" y="10817"/>
                    </a:lnTo>
                    <a:cubicBezTo>
                      <a:pt x="8783" y="8742"/>
                      <a:pt x="9811" y="6796"/>
                      <a:pt x="11222" y="5189"/>
                    </a:cubicBezTo>
                    <a:cubicBezTo>
                      <a:pt x="10476" y="4848"/>
                      <a:pt x="9716" y="4535"/>
                      <a:pt x="8912" y="4351"/>
                    </a:cubicBezTo>
                    <a:cubicBezTo>
                      <a:pt x="8377" y="4228"/>
                      <a:pt x="7825" y="4167"/>
                      <a:pt x="7277" y="4167"/>
                    </a:cubicBezTo>
                    <a:close/>
                    <a:moveTo>
                      <a:pt x="32561" y="0"/>
                    </a:moveTo>
                    <a:cubicBezTo>
                      <a:pt x="31471" y="0"/>
                      <a:pt x="30337" y="351"/>
                      <a:pt x="29342" y="815"/>
                    </a:cubicBezTo>
                    <a:cubicBezTo>
                      <a:pt x="27159" y="1829"/>
                      <a:pt x="25264" y="3326"/>
                      <a:pt x="23220" y="4582"/>
                    </a:cubicBezTo>
                    <a:cubicBezTo>
                      <a:pt x="23813" y="5383"/>
                      <a:pt x="24433" y="6146"/>
                      <a:pt x="25285" y="6633"/>
                    </a:cubicBezTo>
                    <a:cubicBezTo>
                      <a:pt x="26818" y="7508"/>
                      <a:pt x="28705" y="7271"/>
                      <a:pt x="30470" y="7345"/>
                    </a:cubicBezTo>
                    <a:cubicBezTo>
                      <a:pt x="32231" y="7420"/>
                      <a:pt x="34275" y="8101"/>
                      <a:pt x="34766" y="9798"/>
                    </a:cubicBezTo>
                    <a:cubicBezTo>
                      <a:pt x="34861" y="10128"/>
                      <a:pt x="34885" y="10472"/>
                      <a:pt x="34888" y="10817"/>
                    </a:cubicBezTo>
                    <a:lnTo>
                      <a:pt x="37481" y="10817"/>
                    </a:lnTo>
                    <a:cubicBezTo>
                      <a:pt x="37631" y="8285"/>
                      <a:pt x="37559" y="5747"/>
                      <a:pt x="36690" y="3373"/>
                    </a:cubicBezTo>
                    <a:cubicBezTo>
                      <a:pt x="36272" y="2228"/>
                      <a:pt x="35613" y="1087"/>
                      <a:pt x="34524" y="477"/>
                    </a:cubicBezTo>
                    <a:cubicBezTo>
                      <a:pt x="33917" y="140"/>
                      <a:pt x="33250" y="0"/>
                      <a:pt x="32561" y="0"/>
                    </a:cubicBezTo>
                    <a:close/>
                  </a:path>
                </a:pathLst>
              </a:custGeom>
              <a:solidFill>
                <a:srgbClr val="FFF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3304800" y="3964300"/>
                <a:ext cx="665525" cy="155875"/>
              </a:xfrm>
              <a:custGeom>
                <a:avLst/>
                <a:gdLst/>
                <a:ahLst/>
                <a:cxnLst/>
                <a:rect l="l" t="t" r="r" b="b"/>
                <a:pathLst>
                  <a:path w="26621" h="6235" extrusionOk="0">
                    <a:moveTo>
                      <a:pt x="14952" y="0"/>
                    </a:moveTo>
                    <a:cubicBezTo>
                      <a:pt x="14762" y="120"/>
                      <a:pt x="14570" y="232"/>
                      <a:pt x="14380" y="344"/>
                    </a:cubicBezTo>
                    <a:cubicBezTo>
                      <a:pt x="12537" y="1421"/>
                      <a:pt x="10425" y="2266"/>
                      <a:pt x="8299" y="2266"/>
                    </a:cubicBezTo>
                    <a:cubicBezTo>
                      <a:pt x="7812" y="2266"/>
                      <a:pt x="7321" y="2222"/>
                      <a:pt x="6834" y="2126"/>
                    </a:cubicBezTo>
                    <a:cubicBezTo>
                      <a:pt x="5465" y="1854"/>
                      <a:pt x="4224" y="1186"/>
                      <a:pt x="2954" y="607"/>
                    </a:cubicBezTo>
                    <a:cubicBezTo>
                      <a:pt x="1543" y="2214"/>
                      <a:pt x="515" y="4160"/>
                      <a:pt x="1" y="6235"/>
                    </a:cubicBezTo>
                    <a:lnTo>
                      <a:pt x="26620" y="6235"/>
                    </a:lnTo>
                    <a:cubicBezTo>
                      <a:pt x="26617" y="5890"/>
                      <a:pt x="26593" y="5546"/>
                      <a:pt x="26498" y="5216"/>
                    </a:cubicBezTo>
                    <a:cubicBezTo>
                      <a:pt x="26007" y="3519"/>
                      <a:pt x="23963" y="2838"/>
                      <a:pt x="22202" y="2763"/>
                    </a:cubicBezTo>
                    <a:cubicBezTo>
                      <a:pt x="20437" y="2689"/>
                      <a:pt x="18550" y="2926"/>
                      <a:pt x="17017" y="2051"/>
                    </a:cubicBezTo>
                    <a:cubicBezTo>
                      <a:pt x="16165" y="1564"/>
                      <a:pt x="15545" y="801"/>
                      <a:pt x="14952" y="0"/>
                    </a:cubicBezTo>
                    <a:close/>
                  </a:path>
                </a:pathLst>
              </a:custGeom>
              <a:solidFill>
                <a:srgbClr val="FECD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972" name="Google Shape;972;p22"/>
            <p:cNvPicPr preferRelativeResize="0"/>
            <p:nvPr/>
          </p:nvPicPr>
          <p:blipFill rotWithShape="1">
            <a:blip r:embed="rId2">
              <a:alphaModFix/>
            </a:blip>
            <a:srcRect l="70893"/>
            <a:stretch/>
          </p:blipFill>
          <p:spPr>
            <a:xfrm>
              <a:off x="8305798" y="-52600"/>
              <a:ext cx="914400" cy="17671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3" name="Google Shape;973;p22"/>
            <p:cNvPicPr preferRelativeResize="0"/>
            <p:nvPr/>
          </p:nvPicPr>
          <p:blipFill rotWithShape="1">
            <a:blip r:embed="rId3">
              <a:alphaModFix/>
            </a:blip>
            <a:srcRect l="53174"/>
            <a:stretch/>
          </p:blipFill>
          <p:spPr>
            <a:xfrm>
              <a:off x="7967650" y="3608200"/>
              <a:ext cx="1404950" cy="16877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974" name="Google Shape;974;p22"/>
          <p:cNvGrpSpPr/>
          <p:nvPr/>
        </p:nvGrpSpPr>
        <p:grpSpPr>
          <a:xfrm>
            <a:off x="-1949477" y="-487054"/>
            <a:ext cx="6023008" cy="7541931"/>
            <a:chOff x="-1462108" y="-365290"/>
            <a:chExt cx="4517256" cy="5656448"/>
          </a:xfrm>
        </p:grpSpPr>
        <p:grpSp>
          <p:nvGrpSpPr>
            <p:cNvPr id="975" name="Google Shape;975;p22"/>
            <p:cNvGrpSpPr/>
            <p:nvPr/>
          </p:nvGrpSpPr>
          <p:grpSpPr>
            <a:xfrm rot="-373102" flipH="1">
              <a:off x="-1189137" y="-165666"/>
              <a:ext cx="3971313" cy="5257200"/>
              <a:chOff x="3268325" y="3013975"/>
              <a:chExt cx="1443800" cy="1106200"/>
            </a:xfrm>
          </p:grpSpPr>
          <p:sp>
            <p:nvSpPr>
              <p:cNvPr id="976" name="Google Shape;976;p22"/>
              <p:cNvSpPr/>
              <p:nvPr/>
            </p:nvSpPr>
            <p:spPr>
              <a:xfrm>
                <a:off x="3268325" y="3013975"/>
                <a:ext cx="274950" cy="149575"/>
              </a:xfrm>
              <a:custGeom>
                <a:avLst/>
                <a:gdLst/>
                <a:ahLst/>
                <a:cxnLst/>
                <a:rect l="l" t="t" r="r" b="b"/>
                <a:pathLst>
                  <a:path w="10998" h="5983" extrusionOk="0">
                    <a:moveTo>
                      <a:pt x="1" y="1"/>
                    </a:moveTo>
                    <a:cubicBezTo>
                      <a:pt x="1367" y="1752"/>
                      <a:pt x="2900" y="3353"/>
                      <a:pt x="4795" y="4495"/>
                    </a:cubicBezTo>
                    <a:cubicBezTo>
                      <a:pt x="6348" y="5429"/>
                      <a:pt x="8202" y="5983"/>
                      <a:pt x="10007" y="5983"/>
                    </a:cubicBezTo>
                    <a:cubicBezTo>
                      <a:pt x="10340" y="5983"/>
                      <a:pt x="10671" y="5964"/>
                      <a:pt x="10998" y="5925"/>
                    </a:cubicBezTo>
                    <a:cubicBezTo>
                      <a:pt x="10617" y="3974"/>
                      <a:pt x="10586" y="1960"/>
                      <a:pt x="10947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3543250" y="3013975"/>
                <a:ext cx="893200" cy="1018300"/>
              </a:xfrm>
              <a:custGeom>
                <a:avLst/>
                <a:gdLst/>
                <a:ahLst/>
                <a:cxnLst/>
                <a:rect l="l" t="t" r="r" b="b"/>
                <a:pathLst>
                  <a:path w="35728" h="40732" extrusionOk="0">
                    <a:moveTo>
                      <a:pt x="18820" y="1"/>
                    </a:moveTo>
                    <a:cubicBezTo>
                      <a:pt x="19109" y="1207"/>
                      <a:pt x="19249" y="2430"/>
                      <a:pt x="19000" y="3636"/>
                    </a:cubicBezTo>
                    <a:cubicBezTo>
                      <a:pt x="18629" y="5447"/>
                      <a:pt x="17036" y="7130"/>
                      <a:pt x="15257" y="7130"/>
                    </a:cubicBezTo>
                    <a:cubicBezTo>
                      <a:pt x="15061" y="7130"/>
                      <a:pt x="14863" y="7110"/>
                      <a:pt x="14664" y="7067"/>
                    </a:cubicBezTo>
                    <a:cubicBezTo>
                      <a:pt x="13233" y="6760"/>
                      <a:pt x="12265" y="5466"/>
                      <a:pt x="11373" y="4304"/>
                    </a:cubicBezTo>
                    <a:cubicBezTo>
                      <a:pt x="10483" y="3139"/>
                      <a:pt x="9353" y="1922"/>
                      <a:pt x="7887" y="1886"/>
                    </a:cubicBezTo>
                    <a:cubicBezTo>
                      <a:pt x="7863" y="1885"/>
                      <a:pt x="7839" y="1885"/>
                      <a:pt x="7814" y="1885"/>
                    </a:cubicBezTo>
                    <a:cubicBezTo>
                      <a:pt x="5997" y="1885"/>
                      <a:pt x="4737" y="3650"/>
                      <a:pt x="3248" y="4713"/>
                    </a:cubicBezTo>
                    <a:cubicBezTo>
                      <a:pt x="2280" y="5405"/>
                      <a:pt x="1163" y="5790"/>
                      <a:pt x="1" y="5925"/>
                    </a:cubicBezTo>
                    <a:cubicBezTo>
                      <a:pt x="944" y="10790"/>
                      <a:pt x="4021" y="15270"/>
                      <a:pt x="8412" y="17604"/>
                    </a:cubicBezTo>
                    <a:cubicBezTo>
                      <a:pt x="10555" y="18738"/>
                      <a:pt x="12922" y="19389"/>
                      <a:pt x="15103" y="20449"/>
                    </a:cubicBezTo>
                    <a:cubicBezTo>
                      <a:pt x="17287" y="21508"/>
                      <a:pt x="19372" y="23106"/>
                      <a:pt x="20192" y="25384"/>
                    </a:cubicBezTo>
                    <a:cubicBezTo>
                      <a:pt x="21279" y="28400"/>
                      <a:pt x="19923" y="31871"/>
                      <a:pt x="20959" y="34903"/>
                    </a:cubicBezTo>
                    <a:cubicBezTo>
                      <a:pt x="21790" y="37345"/>
                      <a:pt x="24038" y="39046"/>
                      <a:pt x="26392" y="40098"/>
                    </a:cubicBezTo>
                    <a:cubicBezTo>
                      <a:pt x="26928" y="40337"/>
                      <a:pt x="27476" y="40548"/>
                      <a:pt x="28032" y="40732"/>
                    </a:cubicBezTo>
                    <a:cubicBezTo>
                      <a:pt x="29081" y="39274"/>
                      <a:pt x="30382" y="38007"/>
                      <a:pt x="31598" y="36678"/>
                    </a:cubicBezTo>
                    <a:cubicBezTo>
                      <a:pt x="32974" y="35172"/>
                      <a:pt x="34273" y="33520"/>
                      <a:pt x="34875" y="31575"/>
                    </a:cubicBezTo>
                    <a:cubicBezTo>
                      <a:pt x="35727" y="28822"/>
                      <a:pt x="35073" y="25810"/>
                      <a:pt x="33942" y="23160"/>
                    </a:cubicBezTo>
                    <a:cubicBezTo>
                      <a:pt x="32811" y="20510"/>
                      <a:pt x="31213" y="18081"/>
                      <a:pt x="30062" y="15441"/>
                    </a:cubicBezTo>
                    <a:cubicBezTo>
                      <a:pt x="28907" y="12797"/>
                      <a:pt x="28208" y="9806"/>
                      <a:pt x="28996" y="7032"/>
                    </a:cubicBezTo>
                    <a:cubicBezTo>
                      <a:pt x="29905" y="3827"/>
                      <a:pt x="32617" y="1518"/>
                      <a:pt x="35645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3532950" y="3013975"/>
                <a:ext cx="491525" cy="178275"/>
              </a:xfrm>
              <a:custGeom>
                <a:avLst/>
                <a:gdLst/>
                <a:ahLst/>
                <a:cxnLst/>
                <a:rect l="l" t="t" r="r" b="b"/>
                <a:pathLst>
                  <a:path w="19661" h="7131" extrusionOk="0">
                    <a:moveTo>
                      <a:pt x="362" y="1"/>
                    </a:moveTo>
                    <a:cubicBezTo>
                      <a:pt x="1" y="1960"/>
                      <a:pt x="32" y="3974"/>
                      <a:pt x="413" y="5925"/>
                    </a:cubicBezTo>
                    <a:cubicBezTo>
                      <a:pt x="1575" y="5790"/>
                      <a:pt x="2692" y="5405"/>
                      <a:pt x="3660" y="4713"/>
                    </a:cubicBezTo>
                    <a:cubicBezTo>
                      <a:pt x="5149" y="3650"/>
                      <a:pt x="6409" y="1885"/>
                      <a:pt x="8226" y="1885"/>
                    </a:cubicBezTo>
                    <a:cubicBezTo>
                      <a:pt x="8251" y="1885"/>
                      <a:pt x="8275" y="1885"/>
                      <a:pt x="8299" y="1886"/>
                    </a:cubicBezTo>
                    <a:cubicBezTo>
                      <a:pt x="9765" y="1922"/>
                      <a:pt x="10895" y="3139"/>
                      <a:pt x="11785" y="4304"/>
                    </a:cubicBezTo>
                    <a:cubicBezTo>
                      <a:pt x="12677" y="5466"/>
                      <a:pt x="13645" y="6760"/>
                      <a:pt x="15076" y="7067"/>
                    </a:cubicBezTo>
                    <a:cubicBezTo>
                      <a:pt x="15275" y="7110"/>
                      <a:pt x="15473" y="7130"/>
                      <a:pt x="15669" y="7130"/>
                    </a:cubicBezTo>
                    <a:cubicBezTo>
                      <a:pt x="17448" y="7130"/>
                      <a:pt x="19041" y="5447"/>
                      <a:pt x="19412" y="3636"/>
                    </a:cubicBezTo>
                    <a:cubicBezTo>
                      <a:pt x="19661" y="2430"/>
                      <a:pt x="19521" y="1207"/>
                      <a:pt x="19232" y="1"/>
                    </a:cubicBezTo>
                    <a:close/>
                  </a:path>
                </a:pathLst>
              </a:custGeom>
              <a:solidFill>
                <a:srgbClr val="F59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4244025" y="3013975"/>
                <a:ext cx="468100" cy="1042100"/>
              </a:xfrm>
              <a:custGeom>
                <a:avLst/>
                <a:gdLst/>
                <a:ahLst/>
                <a:cxnLst/>
                <a:rect l="l" t="t" r="r" b="b"/>
                <a:pathLst>
                  <a:path w="18724" h="41684" extrusionOk="0">
                    <a:moveTo>
                      <a:pt x="7614" y="1"/>
                    </a:moveTo>
                    <a:cubicBezTo>
                      <a:pt x="4586" y="1518"/>
                      <a:pt x="1874" y="3827"/>
                      <a:pt x="965" y="7032"/>
                    </a:cubicBezTo>
                    <a:cubicBezTo>
                      <a:pt x="177" y="9806"/>
                      <a:pt x="876" y="12797"/>
                      <a:pt x="2031" y="15441"/>
                    </a:cubicBezTo>
                    <a:cubicBezTo>
                      <a:pt x="3182" y="18081"/>
                      <a:pt x="4780" y="20510"/>
                      <a:pt x="5911" y="23160"/>
                    </a:cubicBezTo>
                    <a:cubicBezTo>
                      <a:pt x="7042" y="25810"/>
                      <a:pt x="7696" y="28822"/>
                      <a:pt x="6844" y="31575"/>
                    </a:cubicBezTo>
                    <a:cubicBezTo>
                      <a:pt x="6242" y="33520"/>
                      <a:pt x="4943" y="35172"/>
                      <a:pt x="3567" y="36678"/>
                    </a:cubicBezTo>
                    <a:cubicBezTo>
                      <a:pt x="2351" y="38007"/>
                      <a:pt x="1050" y="39274"/>
                      <a:pt x="1" y="40732"/>
                    </a:cubicBezTo>
                    <a:cubicBezTo>
                      <a:pt x="1909" y="41367"/>
                      <a:pt x="3922" y="41683"/>
                      <a:pt x="5935" y="41683"/>
                    </a:cubicBezTo>
                    <a:cubicBezTo>
                      <a:pt x="9028" y="41683"/>
                      <a:pt x="12122" y="40937"/>
                      <a:pt x="14840" y="39458"/>
                    </a:cubicBezTo>
                    <a:cubicBezTo>
                      <a:pt x="16257" y="38688"/>
                      <a:pt x="17562" y="37727"/>
                      <a:pt x="18724" y="36614"/>
                    </a:cubicBezTo>
                    <a:lnTo>
                      <a:pt x="18724" y="1"/>
                    </a:lnTo>
                    <a:close/>
                  </a:path>
                </a:pathLst>
              </a:custGeom>
              <a:solidFill>
                <a:srgbClr val="F28D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4201350" y="3929300"/>
                <a:ext cx="510775" cy="190875"/>
              </a:xfrm>
              <a:custGeom>
                <a:avLst/>
                <a:gdLst/>
                <a:ahLst/>
                <a:cxnLst/>
                <a:rect l="l" t="t" r="r" b="b"/>
                <a:pathLst>
                  <a:path w="20431" h="7635" extrusionOk="0">
                    <a:moveTo>
                      <a:pt x="20431" y="1"/>
                    </a:moveTo>
                    <a:cubicBezTo>
                      <a:pt x="19269" y="1114"/>
                      <a:pt x="17964" y="2075"/>
                      <a:pt x="16547" y="2845"/>
                    </a:cubicBezTo>
                    <a:cubicBezTo>
                      <a:pt x="13829" y="4324"/>
                      <a:pt x="10735" y="5070"/>
                      <a:pt x="7642" y="5070"/>
                    </a:cubicBezTo>
                    <a:cubicBezTo>
                      <a:pt x="5629" y="5070"/>
                      <a:pt x="3616" y="4754"/>
                      <a:pt x="1708" y="4119"/>
                    </a:cubicBezTo>
                    <a:cubicBezTo>
                      <a:pt x="1568" y="4309"/>
                      <a:pt x="1435" y="4504"/>
                      <a:pt x="1305" y="4705"/>
                    </a:cubicBezTo>
                    <a:cubicBezTo>
                      <a:pt x="727" y="5601"/>
                      <a:pt x="260" y="6599"/>
                      <a:pt x="1" y="7635"/>
                    </a:cubicBezTo>
                    <a:lnTo>
                      <a:pt x="20431" y="7635"/>
                    </a:lnTo>
                    <a:lnTo>
                      <a:pt x="20431" y="1"/>
                    </a:ln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4057600" y="3658800"/>
                <a:ext cx="265050" cy="295800"/>
              </a:xfrm>
              <a:custGeom>
                <a:avLst/>
                <a:gdLst/>
                <a:ahLst/>
                <a:cxnLst/>
                <a:rect l="l" t="t" r="r" b="b"/>
                <a:pathLst>
                  <a:path w="10602" h="11832" extrusionOk="0">
                    <a:moveTo>
                      <a:pt x="5461" y="0"/>
                    </a:moveTo>
                    <a:cubicBezTo>
                      <a:pt x="2371" y="0"/>
                      <a:pt x="0" y="5907"/>
                      <a:pt x="1788" y="9382"/>
                    </a:cubicBezTo>
                    <a:cubicBezTo>
                      <a:pt x="2675" y="11107"/>
                      <a:pt x="4340" y="11832"/>
                      <a:pt x="5925" y="11832"/>
                    </a:cubicBezTo>
                    <a:cubicBezTo>
                      <a:pt x="7628" y="11832"/>
                      <a:pt x="9239" y="10997"/>
                      <a:pt x="9702" y="9655"/>
                    </a:cubicBezTo>
                    <a:cubicBezTo>
                      <a:pt x="10601" y="7063"/>
                      <a:pt x="9546" y="412"/>
                      <a:pt x="5713" y="14"/>
                    </a:cubicBezTo>
                    <a:cubicBezTo>
                      <a:pt x="5628" y="4"/>
                      <a:pt x="5546" y="0"/>
                      <a:pt x="5461" y="0"/>
                    </a:cubicBezTo>
                    <a:close/>
                  </a:path>
                </a:pathLst>
              </a:custGeom>
              <a:solidFill>
                <a:srgbClr val="F9AD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982" name="Google Shape;982;p22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-381000" y="-228600"/>
              <a:ext cx="3141475" cy="176709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83" name="Google Shape;983;p22"/>
            <p:cNvPicPr preferRelativeResize="0"/>
            <p:nvPr/>
          </p:nvPicPr>
          <p:blipFill rotWithShape="1">
            <a:blip r:embed="rId5">
              <a:alphaModFix/>
            </a:blip>
            <a:srcRect r="52408" b="36511"/>
            <a:stretch/>
          </p:blipFill>
          <p:spPr>
            <a:xfrm>
              <a:off x="-228600" y="4090400"/>
              <a:ext cx="1600195" cy="1200749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81446922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9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5" name="Google Shape;985;p23"/>
          <p:cNvSpPr txBox="1">
            <a:spLocks noGrp="1"/>
          </p:cNvSpPr>
          <p:nvPr>
            <p:ph type="subTitle" idx="1"/>
          </p:nvPr>
        </p:nvSpPr>
        <p:spPr>
          <a:xfrm>
            <a:off x="1219200" y="2453567"/>
            <a:ext cx="4868800" cy="5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86" name="Google Shape;986;p23"/>
          <p:cNvSpPr txBox="1">
            <a:spLocks noGrp="1"/>
          </p:cNvSpPr>
          <p:nvPr>
            <p:ph type="subTitle" idx="2"/>
          </p:nvPr>
        </p:nvSpPr>
        <p:spPr>
          <a:xfrm>
            <a:off x="1219200" y="3855667"/>
            <a:ext cx="4868800" cy="52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3F3F3"/>
                </a:solidFill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rgbClr val="F3F3F3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87" name="Google Shape;987;p23"/>
          <p:cNvSpPr txBox="1">
            <a:spLocks noGrp="1"/>
          </p:cNvSpPr>
          <p:nvPr>
            <p:ph type="subTitle" idx="3"/>
          </p:nvPr>
        </p:nvSpPr>
        <p:spPr>
          <a:xfrm>
            <a:off x="1219200" y="5239133"/>
            <a:ext cx="4868800" cy="52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1867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88" name="Google Shape;988;p23"/>
          <p:cNvSpPr txBox="1">
            <a:spLocks noGrp="1"/>
          </p:cNvSpPr>
          <p:nvPr>
            <p:ph type="title" hasCustomPrompt="1"/>
          </p:nvPr>
        </p:nvSpPr>
        <p:spPr>
          <a:xfrm>
            <a:off x="1219200" y="1780833"/>
            <a:ext cx="4868800" cy="9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89" name="Google Shape;989;p23"/>
          <p:cNvSpPr txBox="1">
            <a:spLocks noGrp="1"/>
          </p:cNvSpPr>
          <p:nvPr>
            <p:ph type="title" idx="4" hasCustomPrompt="1"/>
          </p:nvPr>
        </p:nvSpPr>
        <p:spPr>
          <a:xfrm>
            <a:off x="1219200" y="3176500"/>
            <a:ext cx="4868800" cy="9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600"/>
              <a:buNone/>
              <a:defRPr sz="4800">
                <a:solidFill>
                  <a:srgbClr val="43434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990" name="Google Shape;990;p23"/>
          <p:cNvSpPr txBox="1">
            <a:spLocks noGrp="1"/>
          </p:cNvSpPr>
          <p:nvPr>
            <p:ph type="title" idx="5" hasCustomPrompt="1"/>
          </p:nvPr>
        </p:nvSpPr>
        <p:spPr>
          <a:xfrm>
            <a:off x="1219200" y="4572267"/>
            <a:ext cx="4868800" cy="9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Font typeface="Staatliches"/>
              <a:buNone/>
              <a:defRPr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t>xx%</a:t>
            </a:r>
          </a:p>
        </p:txBody>
      </p:sp>
      <p:sp>
        <p:nvSpPr>
          <p:cNvPr id="991" name="Google Shape;991;p23"/>
          <p:cNvSpPr txBox="1">
            <a:spLocks noGrp="1"/>
          </p:cNvSpPr>
          <p:nvPr>
            <p:ph type="title" idx="6"/>
          </p:nvPr>
        </p:nvSpPr>
        <p:spPr>
          <a:xfrm>
            <a:off x="1219200" y="668500"/>
            <a:ext cx="973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992" name="Google Shape;992;p23"/>
          <p:cNvSpPr/>
          <p:nvPr/>
        </p:nvSpPr>
        <p:spPr>
          <a:xfrm>
            <a:off x="8548620" y="5789059"/>
            <a:ext cx="3752897" cy="1144029"/>
          </a:xfrm>
          <a:custGeom>
            <a:avLst/>
            <a:gdLst/>
            <a:ahLst/>
            <a:cxnLst/>
            <a:rect l="l" t="t" r="r" b="b"/>
            <a:pathLst>
              <a:path w="44285" h="14312" extrusionOk="0">
                <a:moveTo>
                  <a:pt x="44285" y="0"/>
                </a:moveTo>
                <a:cubicBezTo>
                  <a:pt x="42694" y="290"/>
                  <a:pt x="41153" y="1067"/>
                  <a:pt x="39825" y="2024"/>
                </a:cubicBezTo>
                <a:cubicBezTo>
                  <a:pt x="37795" y="3485"/>
                  <a:pt x="36088" y="5359"/>
                  <a:pt x="34068" y="6834"/>
                </a:cubicBezTo>
                <a:cubicBezTo>
                  <a:pt x="30950" y="9117"/>
                  <a:pt x="27108" y="10394"/>
                  <a:pt x="23245" y="10435"/>
                </a:cubicBezTo>
                <a:cubicBezTo>
                  <a:pt x="23175" y="10436"/>
                  <a:pt x="23106" y="10436"/>
                  <a:pt x="23037" y="10436"/>
                </a:cubicBezTo>
                <a:cubicBezTo>
                  <a:pt x="19957" y="10436"/>
                  <a:pt x="16925" y="9699"/>
                  <a:pt x="13873" y="9252"/>
                </a:cubicBezTo>
                <a:cubicBezTo>
                  <a:pt x="12567" y="9062"/>
                  <a:pt x="11230" y="8928"/>
                  <a:pt x="9904" y="8928"/>
                </a:cubicBezTo>
                <a:cubicBezTo>
                  <a:pt x="8063" y="8928"/>
                  <a:pt x="6243" y="9185"/>
                  <a:pt x="4556" y="9900"/>
                </a:cubicBezTo>
                <a:cubicBezTo>
                  <a:pt x="2570" y="10741"/>
                  <a:pt x="825" y="12363"/>
                  <a:pt x="1" y="14312"/>
                </a:cubicBezTo>
                <a:lnTo>
                  <a:pt x="44285" y="14312"/>
                </a:lnTo>
                <a:lnTo>
                  <a:pt x="4428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23"/>
          <p:cNvSpPr/>
          <p:nvPr/>
        </p:nvSpPr>
        <p:spPr>
          <a:xfrm>
            <a:off x="-2" y="-158259"/>
            <a:ext cx="3557649" cy="541445"/>
          </a:xfrm>
          <a:custGeom>
            <a:avLst/>
            <a:gdLst/>
            <a:ahLst/>
            <a:cxnLst/>
            <a:rect l="l" t="t" r="r" b="b"/>
            <a:pathLst>
              <a:path w="40411" h="17354" extrusionOk="0">
                <a:moveTo>
                  <a:pt x="1" y="1"/>
                </a:moveTo>
                <a:lnTo>
                  <a:pt x="1" y="15907"/>
                </a:lnTo>
                <a:cubicBezTo>
                  <a:pt x="65" y="15937"/>
                  <a:pt x="126" y="15971"/>
                  <a:pt x="191" y="16002"/>
                </a:cubicBezTo>
                <a:cubicBezTo>
                  <a:pt x="2158" y="16904"/>
                  <a:pt x="4321" y="17353"/>
                  <a:pt x="6484" y="17353"/>
                </a:cubicBezTo>
                <a:cubicBezTo>
                  <a:pt x="8846" y="17353"/>
                  <a:pt x="11208" y="16818"/>
                  <a:pt x="13317" y="15753"/>
                </a:cubicBezTo>
                <a:cubicBezTo>
                  <a:pt x="16309" y="14240"/>
                  <a:pt x="18696" y="11792"/>
                  <a:pt x="21282" y="9658"/>
                </a:cubicBezTo>
                <a:cubicBezTo>
                  <a:pt x="23867" y="7523"/>
                  <a:pt x="26889" y="5608"/>
                  <a:pt x="30241" y="5523"/>
                </a:cubicBezTo>
                <a:cubicBezTo>
                  <a:pt x="30334" y="5520"/>
                  <a:pt x="30427" y="5519"/>
                  <a:pt x="30520" y="5519"/>
                </a:cubicBezTo>
                <a:cubicBezTo>
                  <a:pt x="31256" y="5519"/>
                  <a:pt x="32006" y="5597"/>
                  <a:pt x="32756" y="5673"/>
                </a:cubicBezTo>
                <a:cubicBezTo>
                  <a:pt x="33509" y="5749"/>
                  <a:pt x="34261" y="5826"/>
                  <a:pt x="34992" y="5826"/>
                </a:cubicBezTo>
                <a:cubicBezTo>
                  <a:pt x="36016" y="5826"/>
                  <a:pt x="37001" y="5676"/>
                  <a:pt x="37897" y="5165"/>
                </a:cubicBezTo>
                <a:cubicBezTo>
                  <a:pt x="39627" y="4177"/>
                  <a:pt x="40411" y="1858"/>
                  <a:pt x="39740" y="1"/>
                </a:cubicBezTo>
                <a:close/>
              </a:path>
            </a:pathLst>
          </a:custGeom>
          <a:solidFill>
            <a:srgbClr val="FF99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23"/>
          <p:cNvSpPr/>
          <p:nvPr/>
        </p:nvSpPr>
        <p:spPr>
          <a:xfrm>
            <a:off x="-1" y="-158267"/>
            <a:ext cx="2595303" cy="1168968"/>
          </a:xfrm>
          <a:custGeom>
            <a:avLst/>
            <a:gdLst/>
            <a:ahLst/>
            <a:cxnLst/>
            <a:rect l="l" t="t" r="r" b="b"/>
            <a:pathLst>
              <a:path w="69245" h="41724" extrusionOk="0">
                <a:moveTo>
                  <a:pt x="39740" y="1"/>
                </a:moveTo>
                <a:cubicBezTo>
                  <a:pt x="40411" y="1858"/>
                  <a:pt x="39627" y="4177"/>
                  <a:pt x="37897" y="5165"/>
                </a:cubicBezTo>
                <a:cubicBezTo>
                  <a:pt x="37001" y="5676"/>
                  <a:pt x="36016" y="5826"/>
                  <a:pt x="34992" y="5826"/>
                </a:cubicBezTo>
                <a:cubicBezTo>
                  <a:pt x="34261" y="5826"/>
                  <a:pt x="33509" y="5749"/>
                  <a:pt x="32756" y="5673"/>
                </a:cubicBezTo>
                <a:cubicBezTo>
                  <a:pt x="32006" y="5597"/>
                  <a:pt x="31256" y="5519"/>
                  <a:pt x="30520" y="5519"/>
                </a:cubicBezTo>
                <a:cubicBezTo>
                  <a:pt x="30427" y="5519"/>
                  <a:pt x="30334" y="5520"/>
                  <a:pt x="30241" y="5523"/>
                </a:cubicBezTo>
                <a:cubicBezTo>
                  <a:pt x="26889" y="5608"/>
                  <a:pt x="23867" y="7523"/>
                  <a:pt x="21282" y="9658"/>
                </a:cubicBezTo>
                <a:cubicBezTo>
                  <a:pt x="18696" y="11792"/>
                  <a:pt x="16309" y="14240"/>
                  <a:pt x="13317" y="15753"/>
                </a:cubicBezTo>
                <a:cubicBezTo>
                  <a:pt x="11208" y="16818"/>
                  <a:pt x="8846" y="17353"/>
                  <a:pt x="6484" y="17353"/>
                </a:cubicBezTo>
                <a:cubicBezTo>
                  <a:pt x="4321" y="17353"/>
                  <a:pt x="2158" y="16904"/>
                  <a:pt x="191" y="16002"/>
                </a:cubicBezTo>
                <a:cubicBezTo>
                  <a:pt x="126" y="15971"/>
                  <a:pt x="65" y="15937"/>
                  <a:pt x="1" y="15907"/>
                </a:cubicBezTo>
                <a:lnTo>
                  <a:pt x="1" y="40275"/>
                </a:lnTo>
                <a:cubicBezTo>
                  <a:pt x="2507" y="41245"/>
                  <a:pt x="5200" y="41724"/>
                  <a:pt x="7895" y="41724"/>
                </a:cubicBezTo>
                <a:cubicBezTo>
                  <a:pt x="12645" y="41724"/>
                  <a:pt x="17404" y="40237"/>
                  <a:pt x="21173" y="37335"/>
                </a:cubicBezTo>
                <a:cubicBezTo>
                  <a:pt x="28259" y="31877"/>
                  <a:pt x="31281" y="22682"/>
                  <a:pt x="37133" y="15916"/>
                </a:cubicBezTo>
                <a:cubicBezTo>
                  <a:pt x="41746" y="10586"/>
                  <a:pt x="48164" y="6848"/>
                  <a:pt x="55080" y="5468"/>
                </a:cubicBezTo>
                <a:cubicBezTo>
                  <a:pt x="58218" y="4845"/>
                  <a:pt x="61474" y="4682"/>
                  <a:pt x="64458" y="3534"/>
                </a:cubicBezTo>
                <a:cubicBezTo>
                  <a:pt x="66318" y="2818"/>
                  <a:pt x="68097" y="1592"/>
                  <a:pt x="692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995" name="Google Shape;995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8562267" y="4811134"/>
            <a:ext cx="3820237" cy="2148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996" name="Google Shape;996;p23"/>
          <p:cNvPicPr preferRelativeResize="0"/>
          <p:nvPr/>
        </p:nvPicPr>
        <p:blipFill rotWithShape="1">
          <a:blip r:embed="rId3">
            <a:alphaModFix/>
          </a:blip>
          <a:srcRect t="63227" b="29"/>
          <a:stretch/>
        </p:blipFill>
        <p:spPr>
          <a:xfrm>
            <a:off x="-238933" y="-393699"/>
            <a:ext cx="1615933" cy="101846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34499047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ix columns">
  <p:cSld name="Six columns">
    <p:bg>
      <p:bgPr>
        <a:solidFill>
          <a:srgbClr val="FFFFFF"/>
        </a:solidFill>
        <a:effectLst/>
      </p:bgPr>
    </p:bg>
    <p:spTree>
      <p:nvGrpSpPr>
        <p:cNvPr id="1" name="Shape 9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8" name="Google Shape;998;p24"/>
          <p:cNvSpPr txBox="1">
            <a:spLocks noGrp="1"/>
          </p:cNvSpPr>
          <p:nvPr>
            <p:ph type="subTitle" idx="1"/>
          </p:nvPr>
        </p:nvSpPr>
        <p:spPr>
          <a:xfrm>
            <a:off x="1592545" y="4750575"/>
            <a:ext cx="2804000" cy="97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600">
                <a:solidFill>
                  <a:srgbClr val="20124D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99" name="Google Shape;999;p24"/>
          <p:cNvSpPr txBox="1">
            <a:spLocks noGrp="1"/>
          </p:cNvSpPr>
          <p:nvPr>
            <p:ph type="subTitle" idx="2"/>
          </p:nvPr>
        </p:nvSpPr>
        <p:spPr>
          <a:xfrm>
            <a:off x="4703724" y="4750576"/>
            <a:ext cx="2804000" cy="97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600">
                <a:solidFill>
                  <a:srgbClr val="20124D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00" name="Google Shape;1000;p24"/>
          <p:cNvSpPr txBox="1">
            <a:spLocks noGrp="1"/>
          </p:cNvSpPr>
          <p:nvPr>
            <p:ph type="subTitle" idx="3"/>
          </p:nvPr>
        </p:nvSpPr>
        <p:spPr>
          <a:xfrm>
            <a:off x="7825249" y="4750576"/>
            <a:ext cx="2804000" cy="97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600">
                <a:solidFill>
                  <a:srgbClr val="20124D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01" name="Google Shape;1001;p24"/>
          <p:cNvSpPr txBox="1">
            <a:spLocks noGrp="1"/>
          </p:cNvSpPr>
          <p:nvPr>
            <p:ph type="subTitle" idx="4"/>
          </p:nvPr>
        </p:nvSpPr>
        <p:spPr>
          <a:xfrm>
            <a:off x="1775345" y="419998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chemeClr val="accent2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02" name="Google Shape;1002;p24"/>
          <p:cNvSpPr txBox="1">
            <a:spLocks noGrp="1"/>
          </p:cNvSpPr>
          <p:nvPr>
            <p:ph type="subTitle" idx="5"/>
          </p:nvPr>
        </p:nvSpPr>
        <p:spPr>
          <a:xfrm>
            <a:off x="4886524" y="419996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chemeClr val="accent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03" name="Google Shape;1003;p24"/>
          <p:cNvSpPr txBox="1">
            <a:spLocks noGrp="1"/>
          </p:cNvSpPr>
          <p:nvPr>
            <p:ph type="subTitle" idx="6"/>
          </p:nvPr>
        </p:nvSpPr>
        <p:spPr>
          <a:xfrm>
            <a:off x="8008049" y="4199960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chemeClr val="accent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04" name="Google Shape;1004;p24"/>
          <p:cNvSpPr txBox="1">
            <a:spLocks noGrp="1"/>
          </p:cNvSpPr>
          <p:nvPr>
            <p:ph type="subTitle" idx="7"/>
          </p:nvPr>
        </p:nvSpPr>
        <p:spPr>
          <a:xfrm>
            <a:off x="1592545" y="2767401"/>
            <a:ext cx="2804000" cy="97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600">
                <a:solidFill>
                  <a:srgbClr val="20124D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05" name="Google Shape;1005;p24"/>
          <p:cNvSpPr txBox="1">
            <a:spLocks noGrp="1"/>
          </p:cNvSpPr>
          <p:nvPr>
            <p:ph type="subTitle" idx="8"/>
          </p:nvPr>
        </p:nvSpPr>
        <p:spPr>
          <a:xfrm>
            <a:off x="4703724" y="2767393"/>
            <a:ext cx="2804000" cy="97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600">
                <a:solidFill>
                  <a:srgbClr val="20124D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06" name="Google Shape;1006;p24"/>
          <p:cNvSpPr txBox="1">
            <a:spLocks noGrp="1"/>
          </p:cNvSpPr>
          <p:nvPr>
            <p:ph type="subTitle" idx="9"/>
          </p:nvPr>
        </p:nvSpPr>
        <p:spPr>
          <a:xfrm>
            <a:off x="7825249" y="2767393"/>
            <a:ext cx="2804000" cy="97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600">
                <a:solidFill>
                  <a:srgbClr val="20124D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100"/>
              <a:buFont typeface="Roboto Condensed Light"/>
              <a:buNone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07" name="Google Shape;1007;p24"/>
          <p:cNvSpPr txBox="1">
            <a:spLocks noGrp="1"/>
          </p:cNvSpPr>
          <p:nvPr>
            <p:ph type="subTitle" idx="13"/>
          </p:nvPr>
        </p:nvSpPr>
        <p:spPr>
          <a:xfrm>
            <a:off x="1775345" y="2240867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chemeClr val="accent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08" name="Google Shape;1008;p24"/>
          <p:cNvSpPr txBox="1">
            <a:spLocks noGrp="1"/>
          </p:cNvSpPr>
          <p:nvPr>
            <p:ph type="subTitle" idx="14"/>
          </p:nvPr>
        </p:nvSpPr>
        <p:spPr>
          <a:xfrm>
            <a:off x="4886524" y="2240867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chemeClr val="accent2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09" name="Google Shape;1009;p24"/>
          <p:cNvSpPr txBox="1">
            <a:spLocks noGrp="1"/>
          </p:cNvSpPr>
          <p:nvPr>
            <p:ph type="subTitle" idx="15"/>
          </p:nvPr>
        </p:nvSpPr>
        <p:spPr>
          <a:xfrm>
            <a:off x="8008049" y="2240867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chemeClr val="accent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10" name="Google Shape;1010;p24"/>
          <p:cNvSpPr txBox="1">
            <a:spLocks noGrp="1"/>
          </p:cNvSpPr>
          <p:nvPr>
            <p:ph type="title"/>
          </p:nvPr>
        </p:nvSpPr>
        <p:spPr>
          <a:xfrm>
            <a:off x="1211720" y="690316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011" name="Google Shape;1011;p24"/>
          <p:cNvSpPr/>
          <p:nvPr/>
        </p:nvSpPr>
        <p:spPr>
          <a:xfrm>
            <a:off x="10551627" y="637506"/>
            <a:ext cx="125840" cy="115409"/>
          </a:xfrm>
          <a:custGeom>
            <a:avLst/>
            <a:gdLst/>
            <a:ahLst/>
            <a:cxnLst/>
            <a:rect l="l" t="t" r="r" b="b"/>
            <a:pathLst>
              <a:path w="941" h="863" extrusionOk="0">
                <a:moveTo>
                  <a:pt x="469" y="1"/>
                </a:moveTo>
                <a:cubicBezTo>
                  <a:pt x="272" y="1"/>
                  <a:pt x="91" y="141"/>
                  <a:pt x="48" y="341"/>
                </a:cubicBezTo>
                <a:cubicBezTo>
                  <a:pt x="1" y="576"/>
                  <a:pt x="148" y="803"/>
                  <a:pt x="379" y="853"/>
                </a:cubicBezTo>
                <a:cubicBezTo>
                  <a:pt x="409" y="860"/>
                  <a:pt x="439" y="863"/>
                  <a:pt x="469" y="863"/>
                </a:cubicBezTo>
                <a:cubicBezTo>
                  <a:pt x="669" y="863"/>
                  <a:pt x="847" y="723"/>
                  <a:pt x="891" y="522"/>
                </a:cubicBezTo>
                <a:cubicBezTo>
                  <a:pt x="941" y="288"/>
                  <a:pt x="791" y="60"/>
                  <a:pt x="559" y="10"/>
                </a:cubicBezTo>
                <a:cubicBezTo>
                  <a:pt x="529" y="4"/>
                  <a:pt x="499" y="1"/>
                  <a:pt x="4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12" name="Google Shape;1012;p24"/>
          <p:cNvGrpSpPr/>
          <p:nvPr/>
        </p:nvGrpSpPr>
        <p:grpSpPr>
          <a:xfrm>
            <a:off x="10626829" y="-905558"/>
            <a:ext cx="3050572" cy="4966945"/>
            <a:chOff x="7970121" y="-679169"/>
            <a:chExt cx="2287929" cy="3725209"/>
          </a:xfrm>
        </p:grpSpPr>
        <p:sp>
          <p:nvSpPr>
            <p:cNvPr id="1013" name="Google Shape;1013;p24"/>
            <p:cNvSpPr/>
            <p:nvPr/>
          </p:nvSpPr>
          <p:spPr>
            <a:xfrm>
              <a:off x="8141194" y="779020"/>
              <a:ext cx="114841" cy="114841"/>
            </a:xfrm>
            <a:custGeom>
              <a:avLst/>
              <a:gdLst/>
              <a:ahLst/>
              <a:cxnLst/>
              <a:rect l="l" t="t" r="r" b="b"/>
              <a:pathLst>
                <a:path w="1145" h="1145" extrusionOk="0">
                  <a:moveTo>
                    <a:pt x="573" y="1"/>
                  </a:moveTo>
                  <a:cubicBezTo>
                    <a:pt x="258" y="1"/>
                    <a:pt x="1" y="255"/>
                    <a:pt x="1" y="573"/>
                  </a:cubicBezTo>
                  <a:cubicBezTo>
                    <a:pt x="1" y="887"/>
                    <a:pt x="258" y="1145"/>
                    <a:pt x="573" y="1145"/>
                  </a:cubicBezTo>
                  <a:cubicBezTo>
                    <a:pt x="891" y="1145"/>
                    <a:pt x="1145" y="887"/>
                    <a:pt x="1145" y="573"/>
                  </a:cubicBezTo>
                  <a:cubicBezTo>
                    <a:pt x="1145" y="255"/>
                    <a:pt x="891" y="1"/>
                    <a:pt x="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24"/>
            <p:cNvSpPr/>
            <p:nvPr/>
          </p:nvSpPr>
          <p:spPr>
            <a:xfrm>
              <a:off x="7985073" y="1238086"/>
              <a:ext cx="2272976" cy="1807954"/>
            </a:xfrm>
            <a:custGeom>
              <a:avLst/>
              <a:gdLst/>
              <a:ahLst/>
              <a:cxnLst/>
              <a:rect l="l" t="t" r="r" b="b"/>
              <a:pathLst>
                <a:path w="10725" h="8531" extrusionOk="0">
                  <a:moveTo>
                    <a:pt x="5102" y="1"/>
                  </a:moveTo>
                  <a:cubicBezTo>
                    <a:pt x="3336" y="1"/>
                    <a:pt x="1519" y="586"/>
                    <a:pt x="924" y="1918"/>
                  </a:cubicBezTo>
                  <a:cubicBezTo>
                    <a:pt x="1" y="3975"/>
                    <a:pt x="3175" y="5526"/>
                    <a:pt x="4529" y="7329"/>
                  </a:cubicBezTo>
                  <a:cubicBezTo>
                    <a:pt x="5175" y="8186"/>
                    <a:pt x="5888" y="8530"/>
                    <a:pt x="6584" y="8530"/>
                  </a:cubicBezTo>
                  <a:cubicBezTo>
                    <a:pt x="7921" y="8530"/>
                    <a:pt x="9196" y="7249"/>
                    <a:pt x="9801" y="5895"/>
                  </a:cubicBezTo>
                  <a:cubicBezTo>
                    <a:pt x="10725" y="3837"/>
                    <a:pt x="9801" y="1422"/>
                    <a:pt x="7744" y="502"/>
                  </a:cubicBezTo>
                  <a:cubicBezTo>
                    <a:pt x="7018" y="175"/>
                    <a:pt x="6068" y="1"/>
                    <a:pt x="5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15" name="Google Shape;1015;p24"/>
            <p:cNvGrpSpPr/>
            <p:nvPr/>
          </p:nvGrpSpPr>
          <p:grpSpPr>
            <a:xfrm rot="5400000">
              <a:off x="8433777" y="-1142825"/>
              <a:ext cx="1291147" cy="2218459"/>
              <a:chOff x="4895725" y="2485200"/>
              <a:chExt cx="464525" cy="744050"/>
            </a:xfrm>
          </p:grpSpPr>
          <p:sp>
            <p:nvSpPr>
              <p:cNvPr id="1016" name="Google Shape;1016;p24"/>
              <p:cNvSpPr/>
              <p:nvPr/>
            </p:nvSpPr>
            <p:spPr>
              <a:xfrm>
                <a:off x="4896150" y="2564650"/>
                <a:ext cx="407475" cy="415225"/>
              </a:xfrm>
              <a:custGeom>
                <a:avLst/>
                <a:gdLst/>
                <a:ahLst/>
                <a:cxnLst/>
                <a:rect l="l" t="t" r="r" b="b"/>
                <a:pathLst>
                  <a:path w="16299" h="16609" extrusionOk="0">
                    <a:moveTo>
                      <a:pt x="1" y="0"/>
                    </a:moveTo>
                    <a:lnTo>
                      <a:pt x="4" y="314"/>
                    </a:lnTo>
                    <a:lnTo>
                      <a:pt x="6817" y="7128"/>
                    </a:lnTo>
                    <a:lnTo>
                      <a:pt x="6845" y="7155"/>
                    </a:lnTo>
                    <a:lnTo>
                      <a:pt x="6872" y="7182"/>
                    </a:lnTo>
                    <a:lnTo>
                      <a:pt x="14619" y="14928"/>
                    </a:lnTo>
                    <a:lnTo>
                      <a:pt x="14646" y="14956"/>
                    </a:lnTo>
                    <a:lnTo>
                      <a:pt x="16298" y="16609"/>
                    </a:lnTo>
                    <a:cubicBezTo>
                      <a:pt x="16298" y="16506"/>
                      <a:pt x="16298" y="16400"/>
                      <a:pt x="16295" y="16295"/>
                    </a:cubicBezTo>
                    <a:lnTo>
                      <a:pt x="14826" y="14826"/>
                    </a:lnTo>
                    <a:lnTo>
                      <a:pt x="14799" y="14799"/>
                    </a:lnTo>
                    <a:lnTo>
                      <a:pt x="7029" y="7025"/>
                    </a:lnTo>
                    <a:lnTo>
                      <a:pt x="7001" y="6998"/>
                    </a:lnTo>
                    <a:lnTo>
                      <a:pt x="6974" y="697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24"/>
              <p:cNvSpPr/>
              <p:nvPr/>
            </p:nvSpPr>
            <p:spPr>
              <a:xfrm>
                <a:off x="4896675" y="2643100"/>
                <a:ext cx="398000" cy="404125"/>
              </a:xfrm>
              <a:custGeom>
                <a:avLst/>
                <a:gdLst/>
                <a:ahLst/>
                <a:cxnLst/>
                <a:rect l="l" t="t" r="r" b="b"/>
                <a:pathLst>
                  <a:path w="15920" h="16165" extrusionOk="0">
                    <a:moveTo>
                      <a:pt x="0" y="0"/>
                    </a:moveTo>
                    <a:lnTo>
                      <a:pt x="0" y="314"/>
                    </a:lnTo>
                    <a:lnTo>
                      <a:pt x="5236" y="5550"/>
                    </a:lnTo>
                    <a:lnTo>
                      <a:pt x="5263" y="5577"/>
                    </a:lnTo>
                    <a:lnTo>
                      <a:pt x="5291" y="5604"/>
                    </a:lnTo>
                    <a:lnTo>
                      <a:pt x="13038" y="13351"/>
                    </a:lnTo>
                    <a:lnTo>
                      <a:pt x="13065" y="13378"/>
                    </a:lnTo>
                    <a:lnTo>
                      <a:pt x="13092" y="13405"/>
                    </a:lnTo>
                    <a:lnTo>
                      <a:pt x="15848" y="16165"/>
                    </a:lnTo>
                    <a:cubicBezTo>
                      <a:pt x="15875" y="16083"/>
                      <a:pt x="15899" y="16005"/>
                      <a:pt x="15920" y="15923"/>
                    </a:cubicBezTo>
                    <a:lnTo>
                      <a:pt x="13245" y="13249"/>
                    </a:lnTo>
                    <a:lnTo>
                      <a:pt x="13218" y="13221"/>
                    </a:lnTo>
                    <a:lnTo>
                      <a:pt x="13194" y="13194"/>
                    </a:lnTo>
                    <a:lnTo>
                      <a:pt x="5447" y="5447"/>
                    </a:lnTo>
                    <a:lnTo>
                      <a:pt x="5420" y="5420"/>
                    </a:lnTo>
                    <a:lnTo>
                      <a:pt x="5393" y="53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24"/>
              <p:cNvSpPr/>
              <p:nvPr/>
            </p:nvSpPr>
            <p:spPr>
              <a:xfrm>
                <a:off x="4896400" y="2603925"/>
                <a:ext cx="4051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6204" h="16472" extrusionOk="0">
                    <a:moveTo>
                      <a:pt x="0" y="0"/>
                    </a:moveTo>
                    <a:lnTo>
                      <a:pt x="4" y="313"/>
                    </a:lnTo>
                    <a:lnTo>
                      <a:pt x="6054" y="6364"/>
                    </a:lnTo>
                    <a:lnTo>
                      <a:pt x="6082" y="6391"/>
                    </a:lnTo>
                    <a:lnTo>
                      <a:pt x="13829" y="14138"/>
                    </a:lnTo>
                    <a:lnTo>
                      <a:pt x="13856" y="14165"/>
                    </a:lnTo>
                    <a:lnTo>
                      <a:pt x="16162" y="16472"/>
                    </a:lnTo>
                    <a:cubicBezTo>
                      <a:pt x="16176" y="16383"/>
                      <a:pt x="16189" y="16291"/>
                      <a:pt x="16203" y="16199"/>
                    </a:cubicBezTo>
                    <a:lnTo>
                      <a:pt x="14036" y="14036"/>
                    </a:lnTo>
                    <a:lnTo>
                      <a:pt x="14009" y="14008"/>
                    </a:lnTo>
                    <a:lnTo>
                      <a:pt x="13982" y="13981"/>
                    </a:lnTo>
                    <a:lnTo>
                      <a:pt x="6211" y="6207"/>
                    </a:lnTo>
                    <a:lnTo>
                      <a:pt x="6184" y="6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24"/>
              <p:cNvSpPr/>
              <p:nvPr/>
            </p:nvSpPr>
            <p:spPr>
              <a:xfrm>
                <a:off x="4898950" y="3035450"/>
                <a:ext cx="189175" cy="190300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7612" extrusionOk="0">
                    <a:moveTo>
                      <a:pt x="1" y="0"/>
                    </a:moveTo>
                    <a:lnTo>
                      <a:pt x="1" y="314"/>
                    </a:lnTo>
                    <a:lnTo>
                      <a:pt x="5145" y="5458"/>
                    </a:lnTo>
                    <a:lnTo>
                      <a:pt x="5172" y="5486"/>
                    </a:lnTo>
                    <a:lnTo>
                      <a:pt x="5200" y="5513"/>
                    </a:lnTo>
                    <a:lnTo>
                      <a:pt x="7298" y="7612"/>
                    </a:lnTo>
                    <a:cubicBezTo>
                      <a:pt x="7390" y="7598"/>
                      <a:pt x="7479" y="7584"/>
                      <a:pt x="7567" y="7567"/>
                    </a:cubicBezTo>
                    <a:lnTo>
                      <a:pt x="5356" y="5356"/>
                    </a:lnTo>
                    <a:lnTo>
                      <a:pt x="5329" y="5329"/>
                    </a:lnTo>
                    <a:lnTo>
                      <a:pt x="5302" y="530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24"/>
              <p:cNvSpPr/>
              <p:nvPr/>
            </p:nvSpPr>
            <p:spPr>
              <a:xfrm>
                <a:off x="4898025" y="2878500"/>
                <a:ext cx="300475" cy="303725"/>
              </a:xfrm>
              <a:custGeom>
                <a:avLst/>
                <a:gdLst/>
                <a:ahLst/>
                <a:cxnLst/>
                <a:rect l="l" t="t" r="r" b="b"/>
                <a:pathLst>
                  <a:path w="12019" h="12149" extrusionOk="0">
                    <a:moveTo>
                      <a:pt x="0" y="0"/>
                    </a:moveTo>
                    <a:lnTo>
                      <a:pt x="4" y="314"/>
                    </a:lnTo>
                    <a:lnTo>
                      <a:pt x="528" y="841"/>
                    </a:lnTo>
                    <a:lnTo>
                      <a:pt x="556" y="869"/>
                    </a:lnTo>
                    <a:lnTo>
                      <a:pt x="8303" y="8616"/>
                    </a:lnTo>
                    <a:lnTo>
                      <a:pt x="8330" y="8643"/>
                    </a:lnTo>
                    <a:lnTo>
                      <a:pt x="8357" y="8670"/>
                    </a:lnTo>
                    <a:lnTo>
                      <a:pt x="11835" y="12149"/>
                    </a:lnTo>
                    <a:cubicBezTo>
                      <a:pt x="11896" y="12108"/>
                      <a:pt x="11962" y="12063"/>
                      <a:pt x="12019" y="12022"/>
                    </a:cubicBezTo>
                    <a:lnTo>
                      <a:pt x="8514" y="8514"/>
                    </a:lnTo>
                    <a:lnTo>
                      <a:pt x="8487" y="8486"/>
                    </a:lnTo>
                    <a:lnTo>
                      <a:pt x="8459" y="8459"/>
                    </a:lnTo>
                    <a:lnTo>
                      <a:pt x="712" y="712"/>
                    </a:lnTo>
                    <a:lnTo>
                      <a:pt x="685" y="685"/>
                    </a:lnTo>
                    <a:lnTo>
                      <a:pt x="658" y="6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24"/>
              <p:cNvSpPr/>
              <p:nvPr/>
            </p:nvSpPr>
            <p:spPr>
              <a:xfrm>
                <a:off x="4897600" y="2800050"/>
                <a:ext cx="341900" cy="345975"/>
              </a:xfrm>
              <a:custGeom>
                <a:avLst/>
                <a:gdLst/>
                <a:ahLst/>
                <a:cxnLst/>
                <a:rect l="l" t="t" r="r" b="b"/>
                <a:pathLst>
                  <a:path w="13676" h="13839" extrusionOk="0">
                    <a:moveTo>
                      <a:pt x="1" y="1"/>
                    </a:moveTo>
                    <a:lnTo>
                      <a:pt x="1" y="314"/>
                    </a:lnTo>
                    <a:lnTo>
                      <a:pt x="2078" y="2392"/>
                    </a:lnTo>
                    <a:lnTo>
                      <a:pt x="2106" y="2419"/>
                    </a:lnTo>
                    <a:lnTo>
                      <a:pt x="2133" y="2446"/>
                    </a:lnTo>
                    <a:lnTo>
                      <a:pt x="9880" y="10193"/>
                    </a:lnTo>
                    <a:lnTo>
                      <a:pt x="9907" y="10221"/>
                    </a:lnTo>
                    <a:lnTo>
                      <a:pt x="13525" y="13839"/>
                    </a:lnTo>
                    <a:cubicBezTo>
                      <a:pt x="13576" y="13787"/>
                      <a:pt x="13627" y="13733"/>
                      <a:pt x="13675" y="13679"/>
                    </a:cubicBezTo>
                    <a:lnTo>
                      <a:pt x="10091" y="10091"/>
                    </a:lnTo>
                    <a:lnTo>
                      <a:pt x="10064" y="10064"/>
                    </a:lnTo>
                    <a:lnTo>
                      <a:pt x="2290" y="2290"/>
                    </a:lnTo>
                    <a:lnTo>
                      <a:pt x="2262" y="2262"/>
                    </a:lnTo>
                    <a:lnTo>
                      <a:pt x="2235" y="223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24"/>
              <p:cNvSpPr/>
              <p:nvPr/>
            </p:nvSpPr>
            <p:spPr>
              <a:xfrm>
                <a:off x="4897100" y="2721600"/>
                <a:ext cx="374750" cy="379700"/>
              </a:xfrm>
              <a:custGeom>
                <a:avLst/>
                <a:gdLst/>
                <a:ahLst/>
                <a:cxnLst/>
                <a:rect l="l" t="t" r="r" b="b"/>
                <a:pathLst>
                  <a:path w="14990" h="15188" extrusionOk="0">
                    <a:moveTo>
                      <a:pt x="0" y="1"/>
                    </a:moveTo>
                    <a:lnTo>
                      <a:pt x="4" y="315"/>
                    </a:lnTo>
                    <a:lnTo>
                      <a:pt x="3659" y="3970"/>
                    </a:lnTo>
                    <a:lnTo>
                      <a:pt x="3686" y="3997"/>
                    </a:lnTo>
                    <a:lnTo>
                      <a:pt x="11460" y="11771"/>
                    </a:lnTo>
                    <a:lnTo>
                      <a:pt x="11488" y="11798"/>
                    </a:lnTo>
                    <a:lnTo>
                      <a:pt x="11515" y="11826"/>
                    </a:lnTo>
                    <a:lnTo>
                      <a:pt x="14877" y="15188"/>
                    </a:lnTo>
                    <a:cubicBezTo>
                      <a:pt x="14914" y="15120"/>
                      <a:pt x="14952" y="15056"/>
                      <a:pt x="14990" y="14991"/>
                    </a:cubicBezTo>
                    <a:lnTo>
                      <a:pt x="11672" y="11669"/>
                    </a:lnTo>
                    <a:lnTo>
                      <a:pt x="11644" y="11642"/>
                    </a:lnTo>
                    <a:lnTo>
                      <a:pt x="11617" y="11614"/>
                    </a:lnTo>
                    <a:lnTo>
                      <a:pt x="3870" y="3867"/>
                    </a:lnTo>
                    <a:lnTo>
                      <a:pt x="3843" y="38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24"/>
              <p:cNvSpPr/>
              <p:nvPr/>
            </p:nvSpPr>
            <p:spPr>
              <a:xfrm>
                <a:off x="4898700" y="2996200"/>
                <a:ext cx="220950" cy="222650"/>
              </a:xfrm>
              <a:custGeom>
                <a:avLst/>
                <a:gdLst/>
                <a:ahLst/>
                <a:cxnLst/>
                <a:rect l="l" t="t" r="r" b="b"/>
                <a:pathLst>
                  <a:path w="8838" h="8906" extrusionOk="0">
                    <a:moveTo>
                      <a:pt x="1" y="1"/>
                    </a:moveTo>
                    <a:lnTo>
                      <a:pt x="4" y="314"/>
                    </a:lnTo>
                    <a:lnTo>
                      <a:pt x="5935" y="6248"/>
                    </a:lnTo>
                    <a:lnTo>
                      <a:pt x="5962" y="6276"/>
                    </a:lnTo>
                    <a:lnTo>
                      <a:pt x="5990" y="6303"/>
                    </a:lnTo>
                    <a:lnTo>
                      <a:pt x="8592" y="8905"/>
                    </a:lnTo>
                    <a:cubicBezTo>
                      <a:pt x="8674" y="8882"/>
                      <a:pt x="8756" y="8861"/>
                      <a:pt x="8838" y="8837"/>
                    </a:cubicBezTo>
                    <a:lnTo>
                      <a:pt x="6146" y="6146"/>
                    </a:lnTo>
                    <a:lnTo>
                      <a:pt x="6119" y="6119"/>
                    </a:lnTo>
                    <a:lnTo>
                      <a:pt x="6092" y="609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24"/>
              <p:cNvSpPr/>
              <p:nvPr/>
            </p:nvSpPr>
            <p:spPr>
              <a:xfrm>
                <a:off x="4898275" y="2917750"/>
                <a:ext cx="276400" cy="279050"/>
              </a:xfrm>
              <a:custGeom>
                <a:avLst/>
                <a:gdLst/>
                <a:ahLst/>
                <a:cxnLst/>
                <a:rect l="l" t="t" r="r" b="b"/>
                <a:pathLst>
                  <a:path w="11056" h="11162" extrusionOk="0">
                    <a:moveTo>
                      <a:pt x="1" y="1"/>
                    </a:moveTo>
                    <a:lnTo>
                      <a:pt x="1" y="314"/>
                    </a:lnTo>
                    <a:lnTo>
                      <a:pt x="7512" y="7826"/>
                    </a:lnTo>
                    <a:lnTo>
                      <a:pt x="7540" y="7853"/>
                    </a:lnTo>
                    <a:lnTo>
                      <a:pt x="7567" y="7881"/>
                    </a:lnTo>
                    <a:lnTo>
                      <a:pt x="10851" y="11161"/>
                    </a:lnTo>
                    <a:cubicBezTo>
                      <a:pt x="10919" y="11127"/>
                      <a:pt x="10987" y="11093"/>
                      <a:pt x="11056" y="11056"/>
                    </a:cubicBezTo>
                    <a:lnTo>
                      <a:pt x="7724" y="7724"/>
                    </a:lnTo>
                    <a:lnTo>
                      <a:pt x="7696" y="7697"/>
                    </a:lnTo>
                    <a:lnTo>
                      <a:pt x="7669" y="76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24"/>
              <p:cNvSpPr/>
              <p:nvPr/>
            </p:nvSpPr>
            <p:spPr>
              <a:xfrm>
                <a:off x="4897775" y="2839325"/>
                <a:ext cx="322375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2895" h="13038" extrusionOk="0">
                    <a:moveTo>
                      <a:pt x="0" y="0"/>
                    </a:moveTo>
                    <a:lnTo>
                      <a:pt x="4" y="314"/>
                    </a:lnTo>
                    <a:lnTo>
                      <a:pt x="1291" y="1601"/>
                    </a:lnTo>
                    <a:lnTo>
                      <a:pt x="1318" y="1628"/>
                    </a:lnTo>
                    <a:lnTo>
                      <a:pt x="1346" y="1656"/>
                    </a:lnTo>
                    <a:lnTo>
                      <a:pt x="9093" y="9403"/>
                    </a:lnTo>
                    <a:lnTo>
                      <a:pt x="9120" y="9430"/>
                    </a:lnTo>
                    <a:lnTo>
                      <a:pt x="12728" y="13037"/>
                    </a:lnTo>
                    <a:cubicBezTo>
                      <a:pt x="12782" y="12990"/>
                      <a:pt x="12840" y="12939"/>
                      <a:pt x="12895" y="12891"/>
                    </a:cubicBezTo>
                    <a:lnTo>
                      <a:pt x="9304" y="9301"/>
                    </a:lnTo>
                    <a:lnTo>
                      <a:pt x="9277" y="9273"/>
                    </a:lnTo>
                    <a:lnTo>
                      <a:pt x="1475" y="1472"/>
                    </a:lnTo>
                    <a:lnTo>
                      <a:pt x="1448" y="14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24"/>
              <p:cNvSpPr/>
              <p:nvPr/>
            </p:nvSpPr>
            <p:spPr>
              <a:xfrm>
                <a:off x="4897350" y="2760800"/>
                <a:ext cx="359425" cy="363925"/>
              </a:xfrm>
              <a:custGeom>
                <a:avLst/>
                <a:gdLst/>
                <a:ahLst/>
                <a:cxnLst/>
                <a:rect l="l" t="t" r="r" b="b"/>
                <a:pathLst>
                  <a:path w="14377" h="14557" extrusionOk="0">
                    <a:moveTo>
                      <a:pt x="0" y="0"/>
                    </a:moveTo>
                    <a:lnTo>
                      <a:pt x="0" y="313"/>
                    </a:lnTo>
                    <a:lnTo>
                      <a:pt x="2868" y="3182"/>
                    </a:lnTo>
                    <a:lnTo>
                      <a:pt x="2896" y="3209"/>
                    </a:lnTo>
                    <a:lnTo>
                      <a:pt x="2923" y="3236"/>
                    </a:lnTo>
                    <a:lnTo>
                      <a:pt x="10670" y="10983"/>
                    </a:lnTo>
                    <a:lnTo>
                      <a:pt x="10697" y="11011"/>
                    </a:lnTo>
                    <a:lnTo>
                      <a:pt x="10725" y="11038"/>
                    </a:lnTo>
                    <a:lnTo>
                      <a:pt x="14244" y="14557"/>
                    </a:lnTo>
                    <a:cubicBezTo>
                      <a:pt x="14288" y="14499"/>
                      <a:pt x="14332" y="14438"/>
                      <a:pt x="14376" y="14376"/>
                    </a:cubicBezTo>
                    <a:lnTo>
                      <a:pt x="10881" y="10881"/>
                    </a:lnTo>
                    <a:lnTo>
                      <a:pt x="10854" y="10854"/>
                    </a:lnTo>
                    <a:lnTo>
                      <a:pt x="10827" y="10827"/>
                    </a:lnTo>
                    <a:lnTo>
                      <a:pt x="3080" y="3080"/>
                    </a:lnTo>
                    <a:lnTo>
                      <a:pt x="3052" y="3052"/>
                    </a:lnTo>
                    <a:lnTo>
                      <a:pt x="3025" y="30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24"/>
              <p:cNvSpPr/>
              <p:nvPr/>
            </p:nvSpPr>
            <p:spPr>
              <a:xfrm>
                <a:off x="4899375" y="3113900"/>
                <a:ext cx="115000" cy="115000"/>
              </a:xfrm>
              <a:custGeom>
                <a:avLst/>
                <a:gdLst/>
                <a:ahLst/>
                <a:cxnLst/>
                <a:rect l="l" t="t" r="r" b="b"/>
                <a:pathLst>
                  <a:path w="4600" h="4600" extrusionOk="0">
                    <a:moveTo>
                      <a:pt x="1" y="0"/>
                    </a:moveTo>
                    <a:lnTo>
                      <a:pt x="4" y="314"/>
                    </a:lnTo>
                    <a:lnTo>
                      <a:pt x="3568" y="3878"/>
                    </a:lnTo>
                    <a:lnTo>
                      <a:pt x="3595" y="3905"/>
                    </a:lnTo>
                    <a:lnTo>
                      <a:pt x="3622" y="3931"/>
                    </a:lnTo>
                    <a:lnTo>
                      <a:pt x="4266" y="4576"/>
                    </a:lnTo>
                    <a:cubicBezTo>
                      <a:pt x="4378" y="4586"/>
                      <a:pt x="4491" y="4593"/>
                      <a:pt x="4600" y="4599"/>
                    </a:cubicBezTo>
                    <a:lnTo>
                      <a:pt x="3779" y="3779"/>
                    </a:lnTo>
                    <a:lnTo>
                      <a:pt x="3752" y="3751"/>
                    </a:lnTo>
                    <a:lnTo>
                      <a:pt x="3724" y="372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24"/>
              <p:cNvSpPr/>
              <p:nvPr/>
            </p:nvSpPr>
            <p:spPr>
              <a:xfrm>
                <a:off x="4899225" y="3074625"/>
                <a:ext cx="154075" cy="154625"/>
              </a:xfrm>
              <a:custGeom>
                <a:avLst/>
                <a:gdLst/>
                <a:ahLst/>
                <a:cxnLst/>
                <a:rect l="l" t="t" r="r" b="b"/>
                <a:pathLst>
                  <a:path w="6163" h="6185" extrusionOk="0">
                    <a:moveTo>
                      <a:pt x="0" y="1"/>
                    </a:moveTo>
                    <a:lnTo>
                      <a:pt x="0" y="318"/>
                    </a:lnTo>
                    <a:lnTo>
                      <a:pt x="4354" y="4672"/>
                    </a:lnTo>
                    <a:lnTo>
                      <a:pt x="4381" y="4699"/>
                    </a:lnTo>
                    <a:lnTo>
                      <a:pt x="5870" y="6184"/>
                    </a:lnTo>
                    <a:cubicBezTo>
                      <a:pt x="5969" y="6180"/>
                      <a:pt x="6064" y="6174"/>
                      <a:pt x="6163" y="6167"/>
                    </a:cubicBezTo>
                    <a:lnTo>
                      <a:pt x="4565" y="4570"/>
                    </a:lnTo>
                    <a:lnTo>
                      <a:pt x="4538" y="454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24"/>
              <p:cNvSpPr/>
              <p:nvPr/>
            </p:nvSpPr>
            <p:spPr>
              <a:xfrm>
                <a:off x="5198925" y="2485200"/>
                <a:ext cx="135175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5270" extrusionOk="0">
                    <a:moveTo>
                      <a:pt x="0" y="0"/>
                    </a:moveTo>
                    <a:lnTo>
                      <a:pt x="2508" y="2507"/>
                    </a:lnTo>
                    <a:lnTo>
                      <a:pt x="2535" y="2535"/>
                    </a:lnTo>
                    <a:lnTo>
                      <a:pt x="2562" y="2562"/>
                    </a:lnTo>
                    <a:lnTo>
                      <a:pt x="5270" y="5270"/>
                    </a:lnTo>
                    <a:cubicBezTo>
                      <a:pt x="5315" y="5213"/>
                      <a:pt x="5363" y="5155"/>
                      <a:pt x="5407" y="5093"/>
                    </a:cubicBezTo>
                    <a:lnTo>
                      <a:pt x="2715" y="2405"/>
                    </a:lnTo>
                    <a:lnTo>
                      <a:pt x="2688" y="2378"/>
                    </a:lnTo>
                    <a:lnTo>
                      <a:pt x="2661" y="2351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24"/>
              <p:cNvSpPr/>
              <p:nvPr/>
            </p:nvSpPr>
            <p:spPr>
              <a:xfrm>
                <a:off x="5159925" y="2485200"/>
                <a:ext cx="156300" cy="1525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102" extrusionOk="0">
                    <a:moveTo>
                      <a:pt x="0" y="0"/>
                    </a:moveTo>
                    <a:lnTo>
                      <a:pt x="3288" y="3287"/>
                    </a:lnTo>
                    <a:lnTo>
                      <a:pt x="3315" y="3315"/>
                    </a:lnTo>
                    <a:lnTo>
                      <a:pt x="6101" y="6101"/>
                    </a:lnTo>
                    <a:cubicBezTo>
                      <a:pt x="6153" y="6047"/>
                      <a:pt x="6203" y="5996"/>
                      <a:pt x="6252" y="5941"/>
                    </a:cubicBezTo>
                    <a:lnTo>
                      <a:pt x="3495" y="3185"/>
                    </a:lnTo>
                    <a:lnTo>
                      <a:pt x="3468" y="3158"/>
                    </a:lnTo>
                    <a:lnTo>
                      <a:pt x="3441" y="313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24"/>
              <p:cNvSpPr/>
              <p:nvPr/>
            </p:nvSpPr>
            <p:spPr>
              <a:xfrm>
                <a:off x="5003900" y="2485200"/>
                <a:ext cx="246225" cy="244175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9767" extrusionOk="0">
                    <a:moveTo>
                      <a:pt x="0" y="0"/>
                    </a:moveTo>
                    <a:lnTo>
                      <a:pt x="6435" y="6432"/>
                    </a:lnTo>
                    <a:lnTo>
                      <a:pt x="6463" y="6460"/>
                    </a:lnTo>
                    <a:lnTo>
                      <a:pt x="9771" y="9767"/>
                    </a:lnTo>
                    <a:cubicBezTo>
                      <a:pt x="9791" y="9689"/>
                      <a:pt x="9821" y="9611"/>
                      <a:pt x="9848" y="9535"/>
                    </a:cubicBezTo>
                    <a:lnTo>
                      <a:pt x="6592" y="6279"/>
                    </a:lnTo>
                    <a:lnTo>
                      <a:pt x="6565" y="625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24"/>
              <p:cNvSpPr/>
              <p:nvPr/>
            </p:nvSpPr>
            <p:spPr>
              <a:xfrm>
                <a:off x="4898450" y="2956950"/>
                <a:ext cx="249900" cy="252175"/>
              </a:xfrm>
              <a:custGeom>
                <a:avLst/>
                <a:gdLst/>
                <a:ahLst/>
                <a:cxnLst/>
                <a:rect l="l" t="t" r="r" b="b"/>
                <a:pathLst>
                  <a:path w="9996" h="10087" extrusionOk="0">
                    <a:moveTo>
                      <a:pt x="0" y="0"/>
                    </a:moveTo>
                    <a:lnTo>
                      <a:pt x="4" y="316"/>
                    </a:lnTo>
                    <a:lnTo>
                      <a:pt x="6753" y="7065"/>
                    </a:lnTo>
                    <a:lnTo>
                      <a:pt x="6780" y="7093"/>
                    </a:lnTo>
                    <a:lnTo>
                      <a:pt x="9774" y="10087"/>
                    </a:lnTo>
                    <a:cubicBezTo>
                      <a:pt x="9849" y="10057"/>
                      <a:pt x="9921" y="10026"/>
                      <a:pt x="9996" y="9995"/>
                    </a:cubicBezTo>
                    <a:lnTo>
                      <a:pt x="6909" y="6909"/>
                    </a:lnTo>
                    <a:lnTo>
                      <a:pt x="6882" y="68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3" name="Google Shape;1033;p24"/>
              <p:cNvSpPr/>
              <p:nvPr/>
            </p:nvSpPr>
            <p:spPr>
              <a:xfrm>
                <a:off x="4896825" y="2682350"/>
                <a:ext cx="387800" cy="39317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727" extrusionOk="0">
                    <a:moveTo>
                      <a:pt x="1" y="0"/>
                    </a:moveTo>
                    <a:lnTo>
                      <a:pt x="4" y="314"/>
                    </a:lnTo>
                    <a:lnTo>
                      <a:pt x="4450" y="4760"/>
                    </a:lnTo>
                    <a:lnTo>
                      <a:pt x="4477" y="4787"/>
                    </a:lnTo>
                    <a:lnTo>
                      <a:pt x="12279" y="12588"/>
                    </a:lnTo>
                    <a:lnTo>
                      <a:pt x="12306" y="12616"/>
                    </a:lnTo>
                    <a:lnTo>
                      <a:pt x="15416" y="15726"/>
                    </a:lnTo>
                    <a:cubicBezTo>
                      <a:pt x="15450" y="15654"/>
                      <a:pt x="15480" y="15583"/>
                      <a:pt x="15512" y="15511"/>
                    </a:cubicBezTo>
                    <a:lnTo>
                      <a:pt x="12435" y="12432"/>
                    </a:lnTo>
                    <a:lnTo>
                      <a:pt x="12408" y="12404"/>
                    </a:lnTo>
                    <a:lnTo>
                      <a:pt x="4661" y="4657"/>
                    </a:lnTo>
                    <a:lnTo>
                      <a:pt x="4634" y="463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4" name="Google Shape;1034;p24"/>
              <p:cNvSpPr/>
              <p:nvPr/>
            </p:nvSpPr>
            <p:spPr>
              <a:xfrm>
                <a:off x="4899900" y="3192325"/>
                <a:ext cx="149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601" extrusionOk="0">
                    <a:moveTo>
                      <a:pt x="0" y="1"/>
                    </a:moveTo>
                    <a:lnTo>
                      <a:pt x="0" y="315"/>
                    </a:lnTo>
                    <a:lnTo>
                      <a:pt x="65" y="382"/>
                    </a:lnTo>
                    <a:cubicBezTo>
                      <a:pt x="242" y="458"/>
                      <a:pt x="420" y="532"/>
                      <a:pt x="596" y="6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5" name="Google Shape;1035;p24"/>
              <p:cNvSpPr/>
              <p:nvPr/>
            </p:nvSpPr>
            <p:spPr>
              <a:xfrm>
                <a:off x="4899650" y="3153175"/>
                <a:ext cx="70125" cy="701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804" extrusionOk="0">
                    <a:moveTo>
                      <a:pt x="0" y="0"/>
                    </a:moveTo>
                    <a:lnTo>
                      <a:pt x="0" y="313"/>
                    </a:lnTo>
                    <a:lnTo>
                      <a:pt x="2405" y="2715"/>
                    </a:lnTo>
                    <a:cubicBezTo>
                      <a:pt x="2538" y="2746"/>
                      <a:pt x="2671" y="2777"/>
                      <a:pt x="2804" y="280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6" name="Google Shape;1036;p24"/>
              <p:cNvSpPr/>
              <p:nvPr/>
            </p:nvSpPr>
            <p:spPr>
              <a:xfrm>
                <a:off x="5276925" y="2485200"/>
                <a:ext cx="83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271" extrusionOk="0">
                    <a:moveTo>
                      <a:pt x="1" y="0"/>
                    </a:moveTo>
                    <a:lnTo>
                      <a:pt x="975" y="974"/>
                    </a:lnTo>
                    <a:lnTo>
                      <a:pt x="1002" y="1002"/>
                    </a:lnTo>
                    <a:lnTo>
                      <a:pt x="3271" y="3271"/>
                    </a:lnTo>
                    <a:cubicBezTo>
                      <a:pt x="3295" y="3189"/>
                      <a:pt x="3315" y="3103"/>
                      <a:pt x="3333" y="3021"/>
                    </a:cubicBezTo>
                    <a:lnTo>
                      <a:pt x="1128" y="818"/>
                    </a:lnTo>
                    <a:lnTo>
                      <a:pt x="1101" y="790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7" name="Google Shape;1037;p24"/>
              <p:cNvSpPr/>
              <p:nvPr/>
            </p:nvSpPr>
            <p:spPr>
              <a:xfrm>
                <a:off x="5237925" y="2485200"/>
                <a:ext cx="111600" cy="108875"/>
              </a:xfrm>
              <a:custGeom>
                <a:avLst/>
                <a:gdLst/>
                <a:ahLst/>
                <a:cxnLst/>
                <a:rect l="l" t="t" r="r" b="b"/>
                <a:pathLst>
                  <a:path w="4464" h="4355" extrusionOk="0">
                    <a:moveTo>
                      <a:pt x="1" y="0"/>
                    </a:moveTo>
                    <a:lnTo>
                      <a:pt x="1755" y="1754"/>
                    </a:lnTo>
                    <a:lnTo>
                      <a:pt x="1782" y="1782"/>
                    </a:lnTo>
                    <a:lnTo>
                      <a:pt x="4355" y="4354"/>
                    </a:lnTo>
                    <a:cubicBezTo>
                      <a:pt x="4391" y="4285"/>
                      <a:pt x="4426" y="4218"/>
                      <a:pt x="4463" y="4150"/>
                    </a:cubicBezTo>
                    <a:lnTo>
                      <a:pt x="1908" y="1598"/>
                    </a:lnTo>
                    <a:lnTo>
                      <a:pt x="1885" y="1570"/>
                    </a:lnTo>
                    <a:lnTo>
                      <a:pt x="1881" y="1570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8" name="Google Shape;1038;p24"/>
              <p:cNvSpPr/>
              <p:nvPr/>
            </p:nvSpPr>
            <p:spPr>
              <a:xfrm>
                <a:off x="5120925" y="2485200"/>
                <a:ext cx="176475" cy="172750"/>
              </a:xfrm>
              <a:custGeom>
                <a:avLst/>
                <a:gdLst/>
                <a:ahLst/>
                <a:cxnLst/>
                <a:rect l="l" t="t" r="r" b="b"/>
                <a:pathLst>
                  <a:path w="7059" h="6910" extrusionOk="0">
                    <a:moveTo>
                      <a:pt x="0" y="0"/>
                    </a:moveTo>
                    <a:lnTo>
                      <a:pt x="4068" y="4068"/>
                    </a:lnTo>
                    <a:lnTo>
                      <a:pt x="4095" y="4092"/>
                    </a:lnTo>
                    <a:lnTo>
                      <a:pt x="4122" y="4119"/>
                    </a:lnTo>
                    <a:lnTo>
                      <a:pt x="6909" y="6909"/>
                    </a:lnTo>
                    <a:cubicBezTo>
                      <a:pt x="6960" y="6854"/>
                      <a:pt x="7011" y="6800"/>
                      <a:pt x="7059" y="6746"/>
                    </a:cubicBezTo>
                    <a:lnTo>
                      <a:pt x="4275" y="3966"/>
                    </a:lnTo>
                    <a:lnTo>
                      <a:pt x="4248" y="3938"/>
                    </a:lnTo>
                    <a:lnTo>
                      <a:pt x="4224" y="391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9" name="Google Shape;1039;p24"/>
              <p:cNvSpPr/>
              <p:nvPr/>
            </p:nvSpPr>
            <p:spPr>
              <a:xfrm>
                <a:off x="4964875" y="2485200"/>
                <a:ext cx="279450" cy="279450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1178" extrusionOk="0">
                    <a:moveTo>
                      <a:pt x="0" y="0"/>
                    </a:moveTo>
                    <a:lnTo>
                      <a:pt x="7189" y="7185"/>
                    </a:lnTo>
                    <a:lnTo>
                      <a:pt x="7216" y="7212"/>
                    </a:lnTo>
                    <a:lnTo>
                      <a:pt x="7244" y="7240"/>
                    </a:lnTo>
                    <a:lnTo>
                      <a:pt x="11178" y="11177"/>
                    </a:lnTo>
                    <a:cubicBezTo>
                      <a:pt x="11175" y="11072"/>
                      <a:pt x="11175" y="10966"/>
                      <a:pt x="11178" y="10861"/>
                    </a:cubicBezTo>
                    <a:lnTo>
                      <a:pt x="7400" y="7086"/>
                    </a:lnTo>
                    <a:lnTo>
                      <a:pt x="7373" y="7059"/>
                    </a:lnTo>
                    <a:lnTo>
                      <a:pt x="7346" y="7032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0" name="Google Shape;1040;p24"/>
              <p:cNvSpPr/>
              <p:nvPr/>
            </p:nvSpPr>
            <p:spPr>
              <a:xfrm>
                <a:off x="5042900" y="2485200"/>
                <a:ext cx="219750" cy="216850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8674" extrusionOk="0">
                    <a:moveTo>
                      <a:pt x="0" y="0"/>
                    </a:moveTo>
                    <a:lnTo>
                      <a:pt x="5628" y="5625"/>
                    </a:lnTo>
                    <a:lnTo>
                      <a:pt x="5656" y="5652"/>
                    </a:lnTo>
                    <a:lnTo>
                      <a:pt x="5683" y="5679"/>
                    </a:lnTo>
                    <a:lnTo>
                      <a:pt x="8677" y="8674"/>
                    </a:lnTo>
                    <a:cubicBezTo>
                      <a:pt x="8714" y="8609"/>
                      <a:pt x="8749" y="8540"/>
                      <a:pt x="8790" y="8476"/>
                    </a:cubicBezTo>
                    <a:lnTo>
                      <a:pt x="5840" y="5526"/>
                    </a:lnTo>
                    <a:lnTo>
                      <a:pt x="5812" y="5499"/>
                    </a:lnTo>
                    <a:lnTo>
                      <a:pt x="5785" y="547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1" name="Google Shape;1041;p24"/>
              <p:cNvSpPr/>
              <p:nvPr/>
            </p:nvSpPr>
            <p:spPr>
              <a:xfrm>
                <a:off x="4895975" y="2525375"/>
                <a:ext cx="40362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6145" h="16459" extrusionOk="0">
                    <a:moveTo>
                      <a:pt x="0" y="1"/>
                    </a:moveTo>
                    <a:lnTo>
                      <a:pt x="0" y="32"/>
                    </a:lnTo>
                    <a:lnTo>
                      <a:pt x="0" y="318"/>
                    </a:lnTo>
                    <a:lnTo>
                      <a:pt x="7604" y="7919"/>
                    </a:lnTo>
                    <a:lnTo>
                      <a:pt x="7632" y="7946"/>
                    </a:lnTo>
                    <a:lnTo>
                      <a:pt x="7659" y="7973"/>
                    </a:lnTo>
                    <a:lnTo>
                      <a:pt x="15406" y="15719"/>
                    </a:lnTo>
                    <a:lnTo>
                      <a:pt x="15433" y="15747"/>
                    </a:lnTo>
                    <a:lnTo>
                      <a:pt x="15460" y="15774"/>
                    </a:lnTo>
                    <a:lnTo>
                      <a:pt x="16145" y="16458"/>
                    </a:lnTo>
                    <a:cubicBezTo>
                      <a:pt x="16118" y="16326"/>
                      <a:pt x="16087" y="16189"/>
                      <a:pt x="16053" y="16057"/>
                    </a:cubicBezTo>
                    <a:lnTo>
                      <a:pt x="15613" y="15617"/>
                    </a:lnTo>
                    <a:lnTo>
                      <a:pt x="15586" y="15590"/>
                    </a:lnTo>
                    <a:lnTo>
                      <a:pt x="15559" y="15563"/>
                    </a:lnTo>
                    <a:lnTo>
                      <a:pt x="7816" y="7816"/>
                    </a:lnTo>
                    <a:lnTo>
                      <a:pt x="7788" y="7789"/>
                    </a:lnTo>
                    <a:lnTo>
                      <a:pt x="7761" y="7762"/>
                    </a:lnTo>
                    <a:lnTo>
                      <a:pt x="14" y="1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2" name="Google Shape;1042;p24"/>
              <p:cNvSpPr/>
              <p:nvPr/>
            </p:nvSpPr>
            <p:spPr>
              <a:xfrm>
                <a:off x="5081900" y="2485200"/>
                <a:ext cx="197175" cy="193700"/>
              </a:xfrm>
              <a:custGeom>
                <a:avLst/>
                <a:gdLst/>
                <a:ahLst/>
                <a:cxnLst/>
                <a:rect l="l" t="t" r="r" b="b"/>
                <a:pathLst>
                  <a:path w="7887" h="7748" extrusionOk="0">
                    <a:moveTo>
                      <a:pt x="0" y="0"/>
                    </a:moveTo>
                    <a:lnTo>
                      <a:pt x="4848" y="4845"/>
                    </a:lnTo>
                    <a:lnTo>
                      <a:pt x="4876" y="4872"/>
                    </a:lnTo>
                    <a:lnTo>
                      <a:pt x="4903" y="4899"/>
                    </a:lnTo>
                    <a:lnTo>
                      <a:pt x="7747" y="7747"/>
                    </a:lnTo>
                    <a:cubicBezTo>
                      <a:pt x="7795" y="7689"/>
                      <a:pt x="7840" y="7631"/>
                      <a:pt x="7887" y="7573"/>
                    </a:cubicBezTo>
                    <a:lnTo>
                      <a:pt x="5056" y="4746"/>
                    </a:lnTo>
                    <a:lnTo>
                      <a:pt x="5032" y="4718"/>
                    </a:lnTo>
                    <a:lnTo>
                      <a:pt x="5005" y="4691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3" name="Google Shape;1043;p24"/>
              <p:cNvSpPr/>
              <p:nvPr/>
            </p:nvSpPr>
            <p:spPr>
              <a:xfrm>
                <a:off x="4895725" y="2486225"/>
                <a:ext cx="384475" cy="392300"/>
              </a:xfrm>
              <a:custGeom>
                <a:avLst/>
                <a:gdLst/>
                <a:ahLst/>
                <a:cxnLst/>
                <a:rect l="l" t="t" r="r" b="b"/>
                <a:pathLst>
                  <a:path w="15379" h="15692" extrusionOk="0">
                    <a:moveTo>
                      <a:pt x="1" y="0"/>
                    </a:moveTo>
                    <a:lnTo>
                      <a:pt x="4" y="313"/>
                    </a:lnTo>
                    <a:lnTo>
                      <a:pt x="620" y="933"/>
                    </a:lnTo>
                    <a:lnTo>
                      <a:pt x="648" y="961"/>
                    </a:lnTo>
                    <a:lnTo>
                      <a:pt x="8395" y="8704"/>
                    </a:lnTo>
                    <a:lnTo>
                      <a:pt x="8422" y="8732"/>
                    </a:lnTo>
                    <a:lnTo>
                      <a:pt x="8449" y="8759"/>
                    </a:lnTo>
                    <a:lnTo>
                      <a:pt x="15378" y="15691"/>
                    </a:lnTo>
                    <a:cubicBezTo>
                      <a:pt x="15300" y="15507"/>
                      <a:pt x="15222" y="15323"/>
                      <a:pt x="15140" y="15139"/>
                    </a:cubicBezTo>
                    <a:lnTo>
                      <a:pt x="8606" y="8602"/>
                    </a:lnTo>
                    <a:lnTo>
                      <a:pt x="8579" y="8578"/>
                    </a:lnTo>
                    <a:lnTo>
                      <a:pt x="8551" y="8551"/>
                    </a:lnTo>
                    <a:lnTo>
                      <a:pt x="804" y="804"/>
                    </a:lnTo>
                    <a:lnTo>
                      <a:pt x="777" y="777"/>
                    </a:lnTo>
                    <a:lnTo>
                      <a:pt x="750" y="74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4" name="Google Shape;1044;p24"/>
              <p:cNvSpPr/>
              <p:nvPr/>
            </p:nvSpPr>
            <p:spPr>
              <a:xfrm>
                <a:off x="4925875" y="2485200"/>
                <a:ext cx="327650" cy="327575"/>
              </a:xfrm>
              <a:custGeom>
                <a:avLst/>
                <a:gdLst/>
                <a:ahLst/>
                <a:cxnLst/>
                <a:rect l="l" t="t" r="r" b="b"/>
                <a:pathLst>
                  <a:path w="13106" h="13103" extrusionOk="0">
                    <a:moveTo>
                      <a:pt x="0" y="0"/>
                    </a:moveTo>
                    <a:lnTo>
                      <a:pt x="167" y="167"/>
                    </a:lnTo>
                    <a:lnTo>
                      <a:pt x="194" y="194"/>
                    </a:lnTo>
                    <a:lnTo>
                      <a:pt x="222" y="221"/>
                    </a:lnTo>
                    <a:lnTo>
                      <a:pt x="7969" y="7965"/>
                    </a:lnTo>
                    <a:lnTo>
                      <a:pt x="7996" y="7993"/>
                    </a:lnTo>
                    <a:lnTo>
                      <a:pt x="13106" y="13103"/>
                    </a:lnTo>
                    <a:cubicBezTo>
                      <a:pt x="13059" y="12955"/>
                      <a:pt x="13018" y="12809"/>
                      <a:pt x="12977" y="12663"/>
                    </a:cubicBezTo>
                    <a:lnTo>
                      <a:pt x="8180" y="7866"/>
                    </a:lnTo>
                    <a:lnTo>
                      <a:pt x="8153" y="7839"/>
                    </a:lnTo>
                    <a:lnTo>
                      <a:pt x="378" y="65"/>
                    </a:lnTo>
                    <a:lnTo>
                      <a:pt x="351" y="37"/>
                    </a:lnTo>
                    <a:lnTo>
                      <a:pt x="324" y="1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chemeClr val="dk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045" name="Google Shape;1045;p24"/>
          <p:cNvGrpSpPr/>
          <p:nvPr/>
        </p:nvGrpSpPr>
        <p:grpSpPr>
          <a:xfrm>
            <a:off x="-634015" y="4615493"/>
            <a:ext cx="2623865" cy="2504452"/>
            <a:chOff x="-475512" y="3461619"/>
            <a:chExt cx="1967899" cy="1878339"/>
          </a:xfrm>
        </p:grpSpPr>
        <p:sp>
          <p:nvSpPr>
            <p:cNvPr id="1046" name="Google Shape;1046;p24"/>
            <p:cNvSpPr/>
            <p:nvPr/>
          </p:nvSpPr>
          <p:spPr>
            <a:xfrm rot="4590804">
              <a:off x="-440975" y="4203758"/>
              <a:ext cx="971589" cy="837154"/>
            </a:xfrm>
            <a:custGeom>
              <a:avLst/>
              <a:gdLst/>
              <a:ahLst/>
              <a:cxnLst/>
              <a:rect l="l" t="t" r="r" b="b"/>
              <a:pathLst>
                <a:path w="7513" h="4982" extrusionOk="0">
                  <a:moveTo>
                    <a:pt x="5336" y="1"/>
                  </a:moveTo>
                  <a:cubicBezTo>
                    <a:pt x="4958" y="1"/>
                    <a:pt x="4536" y="111"/>
                    <a:pt x="4071" y="365"/>
                  </a:cubicBezTo>
                  <a:cubicBezTo>
                    <a:pt x="2643" y="1148"/>
                    <a:pt x="0" y="1429"/>
                    <a:pt x="107" y="2807"/>
                  </a:cubicBezTo>
                  <a:cubicBezTo>
                    <a:pt x="207" y="4095"/>
                    <a:pt x="2519" y="4981"/>
                    <a:pt x="4201" y="4981"/>
                  </a:cubicBezTo>
                  <a:cubicBezTo>
                    <a:pt x="4319" y="4981"/>
                    <a:pt x="4429" y="4975"/>
                    <a:pt x="4539" y="4968"/>
                  </a:cubicBezTo>
                  <a:cubicBezTo>
                    <a:pt x="6228" y="4834"/>
                    <a:pt x="7513" y="3610"/>
                    <a:pt x="7403" y="2235"/>
                  </a:cubicBezTo>
                  <a:cubicBezTo>
                    <a:pt x="7323" y="1178"/>
                    <a:pt x="6577" y="1"/>
                    <a:pt x="533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24"/>
            <p:cNvSpPr/>
            <p:nvPr/>
          </p:nvSpPr>
          <p:spPr>
            <a:xfrm>
              <a:off x="-272122" y="4502808"/>
              <a:ext cx="971581" cy="837150"/>
            </a:xfrm>
            <a:custGeom>
              <a:avLst/>
              <a:gdLst/>
              <a:ahLst/>
              <a:cxnLst/>
              <a:rect l="l" t="t" r="r" b="b"/>
              <a:pathLst>
                <a:path w="7513" h="4982" extrusionOk="0">
                  <a:moveTo>
                    <a:pt x="5336" y="1"/>
                  </a:moveTo>
                  <a:cubicBezTo>
                    <a:pt x="4958" y="1"/>
                    <a:pt x="4536" y="111"/>
                    <a:pt x="4071" y="365"/>
                  </a:cubicBezTo>
                  <a:cubicBezTo>
                    <a:pt x="2643" y="1148"/>
                    <a:pt x="0" y="1429"/>
                    <a:pt x="107" y="2807"/>
                  </a:cubicBezTo>
                  <a:cubicBezTo>
                    <a:pt x="207" y="4095"/>
                    <a:pt x="2519" y="4981"/>
                    <a:pt x="4201" y="4981"/>
                  </a:cubicBezTo>
                  <a:cubicBezTo>
                    <a:pt x="4319" y="4981"/>
                    <a:pt x="4429" y="4975"/>
                    <a:pt x="4539" y="4968"/>
                  </a:cubicBezTo>
                  <a:cubicBezTo>
                    <a:pt x="6228" y="4834"/>
                    <a:pt x="7513" y="3610"/>
                    <a:pt x="7403" y="2235"/>
                  </a:cubicBezTo>
                  <a:cubicBezTo>
                    <a:pt x="7323" y="1178"/>
                    <a:pt x="6577" y="1"/>
                    <a:pt x="53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048" name="Google Shape;1048;p24"/>
            <p:cNvGrpSpPr/>
            <p:nvPr/>
          </p:nvGrpSpPr>
          <p:grpSpPr>
            <a:xfrm rot="-5400000">
              <a:off x="-294075" y="3483559"/>
              <a:ext cx="1808401" cy="1764522"/>
              <a:chOff x="2024475" y="4433550"/>
              <a:chExt cx="623350" cy="608225"/>
            </a:xfrm>
          </p:grpSpPr>
          <p:sp>
            <p:nvSpPr>
              <p:cNvPr id="1049" name="Google Shape;1049;p24"/>
              <p:cNvSpPr/>
              <p:nvPr/>
            </p:nvSpPr>
            <p:spPr>
              <a:xfrm>
                <a:off x="2637250" y="4451875"/>
                <a:ext cx="78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1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4" y="96"/>
                      <a:pt x="106" y="167"/>
                      <a:pt x="208" y="167"/>
                    </a:cubicBezTo>
                    <a:cubicBezTo>
                      <a:pt x="246" y="167"/>
                      <a:pt x="283" y="154"/>
                      <a:pt x="314" y="137"/>
                    </a:cubicBezTo>
                    <a:cubicBezTo>
                      <a:pt x="297" y="93"/>
                      <a:pt x="283" y="52"/>
                      <a:pt x="263" y="8"/>
                    </a:cubicBezTo>
                    <a:lnTo>
                      <a:pt x="208" y="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0" name="Google Shape;1050;p24"/>
              <p:cNvSpPr/>
              <p:nvPr/>
            </p:nvSpPr>
            <p:spPr>
              <a:xfrm>
                <a:off x="261902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1" name="Google Shape;1051;p24"/>
              <p:cNvSpPr/>
              <p:nvPr/>
            </p:nvSpPr>
            <p:spPr>
              <a:xfrm>
                <a:off x="261902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8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2" name="Google Shape;1052;p24"/>
              <p:cNvSpPr/>
              <p:nvPr/>
            </p:nvSpPr>
            <p:spPr>
              <a:xfrm>
                <a:off x="2637000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6"/>
                      <a:pt x="0" y="215"/>
                    </a:cubicBezTo>
                    <a:cubicBezTo>
                      <a:pt x="0" y="334"/>
                      <a:pt x="99" y="433"/>
                      <a:pt x="218" y="433"/>
                    </a:cubicBezTo>
                    <a:cubicBezTo>
                      <a:pt x="337" y="433"/>
                      <a:pt x="433" y="334"/>
                      <a:pt x="433" y="215"/>
                    </a:cubicBezTo>
                    <a:cubicBezTo>
                      <a:pt x="433" y="96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24"/>
              <p:cNvSpPr/>
              <p:nvPr/>
            </p:nvSpPr>
            <p:spPr>
              <a:xfrm>
                <a:off x="2637000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5"/>
                      <a:pt x="99" y="433"/>
                      <a:pt x="218" y="433"/>
                    </a:cubicBezTo>
                    <a:cubicBezTo>
                      <a:pt x="337" y="433"/>
                      <a:pt x="433" y="335"/>
                      <a:pt x="433" y="215"/>
                    </a:cubicBezTo>
                    <a:cubicBezTo>
                      <a:pt x="433" y="96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24"/>
              <p:cNvSpPr/>
              <p:nvPr/>
            </p:nvSpPr>
            <p:spPr>
              <a:xfrm>
                <a:off x="261902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24"/>
              <p:cNvSpPr/>
              <p:nvPr/>
            </p:nvSpPr>
            <p:spPr>
              <a:xfrm>
                <a:off x="2619025" y="4571375"/>
                <a:ext cx="74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38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263"/>
                      <a:pt x="17" y="304"/>
                      <a:pt x="42" y="338"/>
                    </a:cubicBezTo>
                    <a:cubicBezTo>
                      <a:pt x="130" y="236"/>
                      <a:pt x="215" y="126"/>
                      <a:pt x="297" y="17"/>
                    </a:cubicBezTo>
                    <a:cubicBezTo>
                      <a:pt x="273" y="7"/>
                      <a:pt x="246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24"/>
              <p:cNvSpPr/>
              <p:nvPr/>
            </p:nvSpPr>
            <p:spPr>
              <a:xfrm>
                <a:off x="2600975" y="4450775"/>
                <a:ext cx="1075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" y="120"/>
                      <a:pt x="99" y="211"/>
                      <a:pt x="218" y="211"/>
                    </a:cubicBezTo>
                    <a:cubicBezTo>
                      <a:pt x="330" y="211"/>
                      <a:pt x="419" y="123"/>
                      <a:pt x="429" y="14"/>
                    </a:cubicBezTo>
                    <a:lnTo>
                      <a:pt x="21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24"/>
              <p:cNvSpPr/>
              <p:nvPr/>
            </p:nvSpPr>
            <p:spPr>
              <a:xfrm>
                <a:off x="2583000" y="4463300"/>
                <a:ext cx="107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4" y="433"/>
                      <a:pt x="430" y="337"/>
                      <a:pt x="430" y="218"/>
                    </a:cubicBezTo>
                    <a:cubicBezTo>
                      <a:pt x="430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24"/>
              <p:cNvSpPr/>
              <p:nvPr/>
            </p:nvSpPr>
            <p:spPr>
              <a:xfrm>
                <a:off x="260097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24"/>
              <p:cNvSpPr/>
              <p:nvPr/>
            </p:nvSpPr>
            <p:spPr>
              <a:xfrm>
                <a:off x="2583000" y="4499325"/>
                <a:ext cx="107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8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4" y="433"/>
                      <a:pt x="430" y="338"/>
                      <a:pt x="430" y="218"/>
                    </a:cubicBezTo>
                    <a:cubicBezTo>
                      <a:pt x="430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24"/>
              <p:cNvSpPr/>
              <p:nvPr/>
            </p:nvSpPr>
            <p:spPr>
              <a:xfrm>
                <a:off x="2583000" y="4535350"/>
                <a:ext cx="107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4" y="433"/>
                      <a:pt x="430" y="337"/>
                      <a:pt x="430" y="218"/>
                    </a:cubicBezTo>
                    <a:cubicBezTo>
                      <a:pt x="430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24"/>
              <p:cNvSpPr/>
              <p:nvPr/>
            </p:nvSpPr>
            <p:spPr>
              <a:xfrm>
                <a:off x="260097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3"/>
                      <a:pt x="218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24"/>
              <p:cNvSpPr/>
              <p:nvPr/>
            </p:nvSpPr>
            <p:spPr>
              <a:xfrm>
                <a:off x="260097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24"/>
              <p:cNvSpPr/>
              <p:nvPr/>
            </p:nvSpPr>
            <p:spPr>
              <a:xfrm>
                <a:off x="2583000" y="4571375"/>
                <a:ext cx="107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4" y="433"/>
                      <a:pt x="430" y="338"/>
                      <a:pt x="430" y="219"/>
                    </a:cubicBezTo>
                    <a:cubicBezTo>
                      <a:pt x="430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24"/>
              <p:cNvSpPr/>
              <p:nvPr/>
            </p:nvSpPr>
            <p:spPr>
              <a:xfrm>
                <a:off x="2600975" y="4589425"/>
                <a:ext cx="8525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15" extrusionOk="0">
                    <a:moveTo>
                      <a:pt x="218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253"/>
                      <a:pt x="11" y="283"/>
                      <a:pt x="28" y="314"/>
                    </a:cubicBezTo>
                    <a:cubicBezTo>
                      <a:pt x="65" y="283"/>
                      <a:pt x="102" y="250"/>
                      <a:pt x="140" y="215"/>
                    </a:cubicBezTo>
                    <a:cubicBezTo>
                      <a:pt x="167" y="195"/>
                      <a:pt x="191" y="174"/>
                      <a:pt x="218" y="151"/>
                    </a:cubicBezTo>
                    <a:cubicBezTo>
                      <a:pt x="259" y="116"/>
                      <a:pt x="300" y="82"/>
                      <a:pt x="341" y="45"/>
                    </a:cubicBezTo>
                    <a:cubicBezTo>
                      <a:pt x="307" y="17"/>
                      <a:pt x="262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24"/>
              <p:cNvSpPr/>
              <p:nvPr/>
            </p:nvSpPr>
            <p:spPr>
              <a:xfrm>
                <a:off x="2584275" y="4607650"/>
                <a:ext cx="3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73" extrusionOk="0">
                    <a:moveTo>
                      <a:pt x="119" y="1"/>
                    </a:moveTo>
                    <a:lnTo>
                      <a:pt x="119" y="1"/>
                    </a:lnTo>
                    <a:cubicBezTo>
                      <a:pt x="72" y="11"/>
                      <a:pt x="31" y="35"/>
                      <a:pt x="1" y="72"/>
                    </a:cubicBezTo>
                    <a:cubicBezTo>
                      <a:pt x="38" y="48"/>
                      <a:pt x="83" y="24"/>
                      <a:pt x="1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24"/>
              <p:cNvSpPr/>
              <p:nvPr/>
            </p:nvSpPr>
            <p:spPr>
              <a:xfrm>
                <a:off x="254687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24"/>
              <p:cNvSpPr/>
              <p:nvPr/>
            </p:nvSpPr>
            <p:spPr>
              <a:xfrm>
                <a:off x="2564950" y="4449675"/>
                <a:ext cx="10825" cy="64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56" extrusionOk="0">
                    <a:moveTo>
                      <a:pt x="7" y="0"/>
                    </a:moveTo>
                    <a:cubicBezTo>
                      <a:pt x="7" y="14"/>
                      <a:pt x="0" y="27"/>
                      <a:pt x="0" y="41"/>
                    </a:cubicBezTo>
                    <a:cubicBezTo>
                      <a:pt x="0" y="160"/>
                      <a:pt x="95" y="255"/>
                      <a:pt x="215" y="255"/>
                    </a:cubicBezTo>
                    <a:cubicBezTo>
                      <a:pt x="334" y="255"/>
                      <a:pt x="433" y="160"/>
                      <a:pt x="433" y="41"/>
                    </a:cubicBezTo>
                    <a:cubicBezTo>
                      <a:pt x="433" y="30"/>
                      <a:pt x="430" y="24"/>
                      <a:pt x="426" y="14"/>
                    </a:cubicBezTo>
                    <a:lnTo>
                      <a:pt x="215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24"/>
              <p:cNvSpPr/>
              <p:nvPr/>
            </p:nvSpPr>
            <p:spPr>
              <a:xfrm>
                <a:off x="254687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24"/>
              <p:cNvSpPr/>
              <p:nvPr/>
            </p:nvSpPr>
            <p:spPr>
              <a:xfrm>
                <a:off x="2564950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24"/>
              <p:cNvSpPr/>
              <p:nvPr/>
            </p:nvSpPr>
            <p:spPr>
              <a:xfrm>
                <a:off x="254687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24"/>
              <p:cNvSpPr/>
              <p:nvPr/>
            </p:nvSpPr>
            <p:spPr>
              <a:xfrm>
                <a:off x="2564950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24"/>
              <p:cNvSpPr/>
              <p:nvPr/>
            </p:nvSpPr>
            <p:spPr>
              <a:xfrm>
                <a:off x="2564950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24"/>
              <p:cNvSpPr/>
              <p:nvPr/>
            </p:nvSpPr>
            <p:spPr>
              <a:xfrm>
                <a:off x="254687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9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24"/>
              <p:cNvSpPr/>
              <p:nvPr/>
            </p:nvSpPr>
            <p:spPr>
              <a:xfrm>
                <a:off x="254687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24"/>
              <p:cNvSpPr/>
              <p:nvPr/>
            </p:nvSpPr>
            <p:spPr>
              <a:xfrm>
                <a:off x="2564950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4"/>
                      <a:pt x="215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24"/>
              <p:cNvSpPr/>
              <p:nvPr/>
            </p:nvSpPr>
            <p:spPr>
              <a:xfrm>
                <a:off x="2528900" y="4448575"/>
                <a:ext cx="10850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00" extrusionOk="0">
                    <a:moveTo>
                      <a:pt x="18" y="0"/>
                    </a:moveTo>
                    <a:cubicBezTo>
                      <a:pt x="8" y="27"/>
                      <a:pt x="1" y="54"/>
                      <a:pt x="1" y="85"/>
                    </a:cubicBezTo>
                    <a:cubicBezTo>
                      <a:pt x="1" y="204"/>
                      <a:pt x="97" y="299"/>
                      <a:pt x="216" y="299"/>
                    </a:cubicBezTo>
                    <a:cubicBezTo>
                      <a:pt x="335" y="299"/>
                      <a:pt x="433" y="204"/>
                      <a:pt x="433" y="85"/>
                    </a:cubicBezTo>
                    <a:cubicBezTo>
                      <a:pt x="433" y="58"/>
                      <a:pt x="427" y="34"/>
                      <a:pt x="420" y="13"/>
                    </a:cubicBezTo>
                    <a:lnTo>
                      <a:pt x="216" y="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24"/>
              <p:cNvSpPr/>
              <p:nvPr/>
            </p:nvSpPr>
            <p:spPr>
              <a:xfrm>
                <a:off x="2510875" y="44633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24"/>
              <p:cNvSpPr/>
              <p:nvPr/>
            </p:nvSpPr>
            <p:spPr>
              <a:xfrm>
                <a:off x="252890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334"/>
                      <a:pt x="97" y="433"/>
                      <a:pt x="216" y="433"/>
                    </a:cubicBezTo>
                    <a:cubicBezTo>
                      <a:pt x="335" y="433"/>
                      <a:pt x="433" y="334"/>
                      <a:pt x="433" y="215"/>
                    </a:cubicBezTo>
                    <a:cubicBezTo>
                      <a:pt x="433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24"/>
              <p:cNvSpPr/>
              <p:nvPr/>
            </p:nvSpPr>
            <p:spPr>
              <a:xfrm>
                <a:off x="2510875" y="4499325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8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8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24"/>
              <p:cNvSpPr/>
              <p:nvPr/>
            </p:nvSpPr>
            <p:spPr>
              <a:xfrm>
                <a:off x="252890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0"/>
                    </a:moveTo>
                    <a:cubicBezTo>
                      <a:pt x="97" y="0"/>
                      <a:pt x="1" y="96"/>
                      <a:pt x="1" y="215"/>
                    </a:cubicBezTo>
                    <a:cubicBezTo>
                      <a:pt x="1" y="335"/>
                      <a:pt x="97" y="433"/>
                      <a:pt x="216" y="433"/>
                    </a:cubicBezTo>
                    <a:cubicBezTo>
                      <a:pt x="335" y="433"/>
                      <a:pt x="433" y="335"/>
                      <a:pt x="433" y="215"/>
                    </a:cubicBezTo>
                    <a:cubicBezTo>
                      <a:pt x="433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24"/>
              <p:cNvSpPr/>
              <p:nvPr/>
            </p:nvSpPr>
            <p:spPr>
              <a:xfrm>
                <a:off x="2510875" y="4535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24"/>
              <p:cNvSpPr/>
              <p:nvPr/>
            </p:nvSpPr>
            <p:spPr>
              <a:xfrm>
                <a:off x="2510875" y="4571375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9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9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24"/>
              <p:cNvSpPr/>
              <p:nvPr/>
            </p:nvSpPr>
            <p:spPr>
              <a:xfrm>
                <a:off x="252890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334"/>
                      <a:pt x="97" y="433"/>
                      <a:pt x="216" y="433"/>
                    </a:cubicBezTo>
                    <a:cubicBezTo>
                      <a:pt x="335" y="433"/>
                      <a:pt x="433" y="334"/>
                      <a:pt x="433" y="215"/>
                    </a:cubicBezTo>
                    <a:cubicBezTo>
                      <a:pt x="433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24"/>
              <p:cNvSpPr/>
              <p:nvPr/>
            </p:nvSpPr>
            <p:spPr>
              <a:xfrm>
                <a:off x="252890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0"/>
                    </a:moveTo>
                    <a:cubicBezTo>
                      <a:pt x="97" y="0"/>
                      <a:pt x="1" y="96"/>
                      <a:pt x="1" y="215"/>
                    </a:cubicBezTo>
                    <a:cubicBezTo>
                      <a:pt x="1" y="335"/>
                      <a:pt x="97" y="434"/>
                      <a:pt x="216" y="434"/>
                    </a:cubicBezTo>
                    <a:cubicBezTo>
                      <a:pt x="335" y="434"/>
                      <a:pt x="433" y="335"/>
                      <a:pt x="433" y="215"/>
                    </a:cubicBezTo>
                    <a:cubicBezTo>
                      <a:pt x="433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24"/>
              <p:cNvSpPr/>
              <p:nvPr/>
            </p:nvSpPr>
            <p:spPr>
              <a:xfrm>
                <a:off x="2510875" y="4607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24"/>
              <p:cNvSpPr/>
              <p:nvPr/>
            </p:nvSpPr>
            <p:spPr>
              <a:xfrm>
                <a:off x="2528900" y="4625450"/>
                <a:ext cx="105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421" h="260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232"/>
                      <a:pt x="8" y="246"/>
                      <a:pt x="8" y="260"/>
                    </a:cubicBezTo>
                    <a:cubicBezTo>
                      <a:pt x="39" y="252"/>
                      <a:pt x="70" y="249"/>
                      <a:pt x="100" y="239"/>
                    </a:cubicBezTo>
                    <a:cubicBezTo>
                      <a:pt x="127" y="232"/>
                      <a:pt x="155" y="225"/>
                      <a:pt x="182" y="215"/>
                    </a:cubicBezTo>
                    <a:cubicBezTo>
                      <a:pt x="192" y="215"/>
                      <a:pt x="205" y="208"/>
                      <a:pt x="216" y="205"/>
                    </a:cubicBezTo>
                    <a:cubicBezTo>
                      <a:pt x="284" y="188"/>
                      <a:pt x="352" y="167"/>
                      <a:pt x="420" y="147"/>
                    </a:cubicBezTo>
                    <a:cubicBezTo>
                      <a:pt x="389" y="62"/>
                      <a:pt x="311" y="1"/>
                      <a:pt x="216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24"/>
              <p:cNvSpPr/>
              <p:nvPr/>
            </p:nvSpPr>
            <p:spPr>
              <a:xfrm>
                <a:off x="247482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24"/>
              <p:cNvSpPr/>
              <p:nvPr/>
            </p:nvSpPr>
            <p:spPr>
              <a:xfrm>
                <a:off x="2492900" y="4447450"/>
                <a:ext cx="10825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345" extrusionOk="0">
                    <a:moveTo>
                      <a:pt x="48" y="1"/>
                    </a:moveTo>
                    <a:cubicBezTo>
                      <a:pt x="18" y="38"/>
                      <a:pt x="0" y="83"/>
                      <a:pt x="0" y="130"/>
                    </a:cubicBezTo>
                    <a:cubicBezTo>
                      <a:pt x="0" y="249"/>
                      <a:pt x="95" y="344"/>
                      <a:pt x="215" y="344"/>
                    </a:cubicBezTo>
                    <a:cubicBezTo>
                      <a:pt x="334" y="344"/>
                      <a:pt x="433" y="249"/>
                      <a:pt x="433" y="130"/>
                    </a:cubicBezTo>
                    <a:cubicBezTo>
                      <a:pt x="433" y="86"/>
                      <a:pt x="416" y="45"/>
                      <a:pt x="392" y="11"/>
                    </a:cubicBezTo>
                    <a:lnTo>
                      <a:pt x="215" y="7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24"/>
              <p:cNvSpPr/>
              <p:nvPr/>
            </p:nvSpPr>
            <p:spPr>
              <a:xfrm>
                <a:off x="2492900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24"/>
              <p:cNvSpPr/>
              <p:nvPr/>
            </p:nvSpPr>
            <p:spPr>
              <a:xfrm>
                <a:off x="247482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24"/>
              <p:cNvSpPr/>
              <p:nvPr/>
            </p:nvSpPr>
            <p:spPr>
              <a:xfrm>
                <a:off x="247482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24"/>
              <p:cNvSpPr/>
              <p:nvPr/>
            </p:nvSpPr>
            <p:spPr>
              <a:xfrm>
                <a:off x="2492900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24"/>
              <p:cNvSpPr/>
              <p:nvPr/>
            </p:nvSpPr>
            <p:spPr>
              <a:xfrm>
                <a:off x="247482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9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24"/>
              <p:cNvSpPr/>
              <p:nvPr/>
            </p:nvSpPr>
            <p:spPr>
              <a:xfrm>
                <a:off x="2492900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24"/>
              <p:cNvSpPr/>
              <p:nvPr/>
            </p:nvSpPr>
            <p:spPr>
              <a:xfrm>
                <a:off x="247482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24"/>
              <p:cNvSpPr/>
              <p:nvPr/>
            </p:nvSpPr>
            <p:spPr>
              <a:xfrm>
                <a:off x="2492900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4"/>
                      <a:pt x="215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24"/>
              <p:cNvSpPr/>
              <p:nvPr/>
            </p:nvSpPr>
            <p:spPr>
              <a:xfrm>
                <a:off x="2492900" y="46254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8"/>
                      <a:pt x="95" y="433"/>
                      <a:pt x="215" y="433"/>
                    </a:cubicBezTo>
                    <a:cubicBezTo>
                      <a:pt x="334" y="433"/>
                      <a:pt x="433" y="338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24"/>
              <p:cNvSpPr/>
              <p:nvPr/>
            </p:nvSpPr>
            <p:spPr>
              <a:xfrm>
                <a:off x="2456850" y="4446450"/>
                <a:ext cx="10850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85" extrusionOk="0">
                    <a:moveTo>
                      <a:pt x="90" y="0"/>
                    </a:moveTo>
                    <a:cubicBezTo>
                      <a:pt x="39" y="37"/>
                      <a:pt x="1" y="98"/>
                      <a:pt x="1" y="170"/>
                    </a:cubicBezTo>
                    <a:cubicBezTo>
                      <a:pt x="1" y="289"/>
                      <a:pt x="97" y="384"/>
                      <a:pt x="216" y="384"/>
                    </a:cubicBezTo>
                    <a:cubicBezTo>
                      <a:pt x="335" y="384"/>
                      <a:pt x="433" y="289"/>
                      <a:pt x="433" y="170"/>
                    </a:cubicBezTo>
                    <a:cubicBezTo>
                      <a:pt x="433" y="102"/>
                      <a:pt x="400" y="47"/>
                      <a:pt x="352" y="7"/>
                    </a:cubicBezTo>
                    <a:lnTo>
                      <a:pt x="216" y="3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24"/>
              <p:cNvSpPr/>
              <p:nvPr/>
            </p:nvSpPr>
            <p:spPr>
              <a:xfrm>
                <a:off x="2438800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3" y="337"/>
                      <a:pt x="433" y="218"/>
                    </a:cubicBezTo>
                    <a:cubicBezTo>
                      <a:pt x="433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24"/>
              <p:cNvSpPr/>
              <p:nvPr/>
            </p:nvSpPr>
            <p:spPr>
              <a:xfrm>
                <a:off x="2438800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3" y="338"/>
                      <a:pt x="433" y="218"/>
                    </a:cubicBezTo>
                    <a:cubicBezTo>
                      <a:pt x="433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24"/>
              <p:cNvSpPr/>
              <p:nvPr/>
            </p:nvSpPr>
            <p:spPr>
              <a:xfrm>
                <a:off x="245685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334"/>
                      <a:pt x="97" y="433"/>
                      <a:pt x="216" y="433"/>
                    </a:cubicBezTo>
                    <a:cubicBezTo>
                      <a:pt x="335" y="433"/>
                      <a:pt x="433" y="334"/>
                      <a:pt x="433" y="215"/>
                    </a:cubicBezTo>
                    <a:cubicBezTo>
                      <a:pt x="433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24"/>
              <p:cNvSpPr/>
              <p:nvPr/>
            </p:nvSpPr>
            <p:spPr>
              <a:xfrm>
                <a:off x="2438800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3" y="337"/>
                      <a:pt x="433" y="218"/>
                    </a:cubicBezTo>
                    <a:cubicBezTo>
                      <a:pt x="433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24"/>
              <p:cNvSpPr/>
              <p:nvPr/>
            </p:nvSpPr>
            <p:spPr>
              <a:xfrm>
                <a:off x="245685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0"/>
                    </a:moveTo>
                    <a:cubicBezTo>
                      <a:pt x="97" y="0"/>
                      <a:pt x="1" y="96"/>
                      <a:pt x="1" y="215"/>
                    </a:cubicBezTo>
                    <a:cubicBezTo>
                      <a:pt x="1" y="335"/>
                      <a:pt x="97" y="433"/>
                      <a:pt x="216" y="433"/>
                    </a:cubicBezTo>
                    <a:cubicBezTo>
                      <a:pt x="335" y="433"/>
                      <a:pt x="433" y="335"/>
                      <a:pt x="433" y="215"/>
                    </a:cubicBezTo>
                    <a:cubicBezTo>
                      <a:pt x="433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24"/>
              <p:cNvSpPr/>
              <p:nvPr/>
            </p:nvSpPr>
            <p:spPr>
              <a:xfrm>
                <a:off x="245685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334"/>
                      <a:pt x="97" y="433"/>
                      <a:pt x="216" y="433"/>
                    </a:cubicBezTo>
                    <a:cubicBezTo>
                      <a:pt x="335" y="433"/>
                      <a:pt x="433" y="334"/>
                      <a:pt x="433" y="215"/>
                    </a:cubicBezTo>
                    <a:cubicBezTo>
                      <a:pt x="433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24"/>
              <p:cNvSpPr/>
              <p:nvPr/>
            </p:nvSpPr>
            <p:spPr>
              <a:xfrm>
                <a:off x="2438800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3" y="338"/>
                      <a:pt x="433" y="219"/>
                    </a:cubicBezTo>
                    <a:cubicBezTo>
                      <a:pt x="433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24"/>
              <p:cNvSpPr/>
              <p:nvPr/>
            </p:nvSpPr>
            <p:spPr>
              <a:xfrm>
                <a:off x="245685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0"/>
                    </a:moveTo>
                    <a:cubicBezTo>
                      <a:pt x="97" y="0"/>
                      <a:pt x="1" y="96"/>
                      <a:pt x="1" y="215"/>
                    </a:cubicBezTo>
                    <a:cubicBezTo>
                      <a:pt x="1" y="335"/>
                      <a:pt x="97" y="434"/>
                      <a:pt x="216" y="434"/>
                    </a:cubicBezTo>
                    <a:cubicBezTo>
                      <a:pt x="335" y="434"/>
                      <a:pt x="433" y="335"/>
                      <a:pt x="433" y="215"/>
                    </a:cubicBezTo>
                    <a:cubicBezTo>
                      <a:pt x="433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24"/>
              <p:cNvSpPr/>
              <p:nvPr/>
            </p:nvSpPr>
            <p:spPr>
              <a:xfrm>
                <a:off x="2438800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3" y="338"/>
                      <a:pt x="433" y="218"/>
                    </a:cubicBezTo>
                    <a:cubicBezTo>
                      <a:pt x="433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24"/>
              <p:cNvSpPr/>
              <p:nvPr/>
            </p:nvSpPr>
            <p:spPr>
              <a:xfrm>
                <a:off x="2456850" y="46254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338"/>
                      <a:pt x="97" y="433"/>
                      <a:pt x="216" y="433"/>
                    </a:cubicBezTo>
                    <a:cubicBezTo>
                      <a:pt x="335" y="433"/>
                      <a:pt x="433" y="338"/>
                      <a:pt x="433" y="215"/>
                    </a:cubicBezTo>
                    <a:cubicBezTo>
                      <a:pt x="433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9" name="Google Shape;1109;p24"/>
              <p:cNvSpPr/>
              <p:nvPr/>
            </p:nvSpPr>
            <p:spPr>
              <a:xfrm>
                <a:off x="2420850" y="4445425"/>
                <a:ext cx="10825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26" extrusionOk="0">
                    <a:moveTo>
                      <a:pt x="197" y="0"/>
                    </a:moveTo>
                    <a:cubicBezTo>
                      <a:pt x="85" y="7"/>
                      <a:pt x="0" y="98"/>
                      <a:pt x="0" y="211"/>
                    </a:cubicBezTo>
                    <a:cubicBezTo>
                      <a:pt x="0" y="330"/>
                      <a:pt x="95" y="425"/>
                      <a:pt x="214" y="425"/>
                    </a:cubicBezTo>
                    <a:cubicBezTo>
                      <a:pt x="334" y="425"/>
                      <a:pt x="433" y="330"/>
                      <a:pt x="433" y="211"/>
                    </a:cubicBezTo>
                    <a:cubicBezTo>
                      <a:pt x="433" y="98"/>
                      <a:pt x="348" y="13"/>
                      <a:pt x="23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0" name="Google Shape;1110;p24"/>
              <p:cNvSpPr/>
              <p:nvPr/>
            </p:nvSpPr>
            <p:spPr>
              <a:xfrm>
                <a:off x="240277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99" y="1"/>
                      <a:pt x="1" y="99"/>
                      <a:pt x="1" y="218"/>
                    </a:cubicBezTo>
                    <a:cubicBezTo>
                      <a:pt x="1" y="337"/>
                      <a:pt x="99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1" name="Google Shape;1111;p24"/>
              <p:cNvSpPr/>
              <p:nvPr/>
            </p:nvSpPr>
            <p:spPr>
              <a:xfrm>
                <a:off x="2420850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4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4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4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2" name="Google Shape;1112;p24"/>
              <p:cNvSpPr/>
              <p:nvPr/>
            </p:nvSpPr>
            <p:spPr>
              <a:xfrm>
                <a:off x="240277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99" y="0"/>
                      <a:pt x="1" y="99"/>
                      <a:pt x="1" y="218"/>
                    </a:cubicBezTo>
                    <a:cubicBezTo>
                      <a:pt x="1" y="338"/>
                      <a:pt x="99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3" name="Google Shape;1113;p24"/>
              <p:cNvSpPr/>
              <p:nvPr/>
            </p:nvSpPr>
            <p:spPr>
              <a:xfrm>
                <a:off x="240277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99" y="1"/>
                      <a:pt x="1" y="99"/>
                      <a:pt x="1" y="218"/>
                    </a:cubicBezTo>
                    <a:cubicBezTo>
                      <a:pt x="1" y="337"/>
                      <a:pt x="99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4" name="Google Shape;1114;p24"/>
              <p:cNvSpPr/>
              <p:nvPr/>
            </p:nvSpPr>
            <p:spPr>
              <a:xfrm>
                <a:off x="2420850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4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3"/>
                      <a:pt x="214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4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5" name="Google Shape;1115;p24"/>
              <p:cNvSpPr/>
              <p:nvPr/>
            </p:nvSpPr>
            <p:spPr>
              <a:xfrm>
                <a:off x="2420850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4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4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4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6" name="Google Shape;1116;p24"/>
              <p:cNvSpPr/>
              <p:nvPr/>
            </p:nvSpPr>
            <p:spPr>
              <a:xfrm>
                <a:off x="240277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99" y="0"/>
                      <a:pt x="1" y="99"/>
                      <a:pt x="1" y="219"/>
                    </a:cubicBezTo>
                    <a:cubicBezTo>
                      <a:pt x="1" y="338"/>
                      <a:pt x="99" y="433"/>
                      <a:pt x="219" y="433"/>
                    </a:cubicBezTo>
                    <a:cubicBezTo>
                      <a:pt x="338" y="433"/>
                      <a:pt x="434" y="338"/>
                      <a:pt x="434" y="219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7" name="Google Shape;1117;p24"/>
              <p:cNvSpPr/>
              <p:nvPr/>
            </p:nvSpPr>
            <p:spPr>
              <a:xfrm>
                <a:off x="2420850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4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4"/>
                      <a:pt x="214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4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8" name="Google Shape;1118;p24"/>
              <p:cNvSpPr/>
              <p:nvPr/>
            </p:nvSpPr>
            <p:spPr>
              <a:xfrm>
                <a:off x="2386025" y="4625450"/>
                <a:ext cx="93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165" extrusionOk="0">
                    <a:moveTo>
                      <a:pt x="167" y="1"/>
                    </a:moveTo>
                    <a:cubicBezTo>
                      <a:pt x="98" y="1"/>
                      <a:pt x="37" y="35"/>
                      <a:pt x="0" y="86"/>
                    </a:cubicBezTo>
                    <a:cubicBezTo>
                      <a:pt x="54" y="100"/>
                      <a:pt x="112" y="109"/>
                      <a:pt x="167" y="120"/>
                    </a:cubicBezTo>
                    <a:cubicBezTo>
                      <a:pt x="235" y="137"/>
                      <a:pt x="303" y="150"/>
                      <a:pt x="371" y="164"/>
                    </a:cubicBezTo>
                    <a:cubicBezTo>
                      <a:pt x="348" y="69"/>
                      <a:pt x="266" y="1"/>
                      <a:pt x="167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9" name="Google Shape;1119;p24"/>
              <p:cNvSpPr/>
              <p:nvPr/>
            </p:nvSpPr>
            <p:spPr>
              <a:xfrm>
                <a:off x="240277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99" y="1"/>
                      <a:pt x="1" y="99"/>
                      <a:pt x="1" y="218"/>
                    </a:cubicBezTo>
                    <a:cubicBezTo>
                      <a:pt x="1" y="338"/>
                      <a:pt x="99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0" name="Google Shape;1120;p24"/>
              <p:cNvSpPr/>
              <p:nvPr/>
            </p:nvSpPr>
            <p:spPr>
              <a:xfrm>
                <a:off x="2420850" y="4625450"/>
                <a:ext cx="108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393" extrusionOk="0">
                    <a:moveTo>
                      <a:pt x="214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270"/>
                      <a:pt x="21" y="314"/>
                      <a:pt x="51" y="351"/>
                    </a:cubicBezTo>
                    <a:cubicBezTo>
                      <a:pt x="106" y="362"/>
                      <a:pt x="161" y="372"/>
                      <a:pt x="214" y="378"/>
                    </a:cubicBezTo>
                    <a:cubicBezTo>
                      <a:pt x="255" y="386"/>
                      <a:pt x="293" y="389"/>
                      <a:pt x="334" y="392"/>
                    </a:cubicBezTo>
                    <a:cubicBezTo>
                      <a:pt x="392" y="355"/>
                      <a:pt x="433" y="290"/>
                      <a:pt x="433" y="215"/>
                    </a:cubicBezTo>
                    <a:cubicBezTo>
                      <a:pt x="433" y="96"/>
                      <a:pt x="334" y="1"/>
                      <a:pt x="214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1" name="Google Shape;1121;p24"/>
              <p:cNvSpPr/>
              <p:nvPr/>
            </p:nvSpPr>
            <p:spPr>
              <a:xfrm>
                <a:off x="2384800" y="4445325"/>
                <a:ext cx="1077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30" extrusionOk="0">
                    <a:moveTo>
                      <a:pt x="216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4"/>
                      <a:pt x="96" y="429"/>
                      <a:pt x="216" y="429"/>
                    </a:cubicBezTo>
                    <a:cubicBezTo>
                      <a:pt x="335" y="429"/>
                      <a:pt x="430" y="334"/>
                      <a:pt x="430" y="215"/>
                    </a:cubicBezTo>
                    <a:cubicBezTo>
                      <a:pt x="430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2" name="Google Shape;1122;p24"/>
              <p:cNvSpPr/>
              <p:nvPr/>
            </p:nvSpPr>
            <p:spPr>
              <a:xfrm>
                <a:off x="2366750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7" y="1"/>
                      <a:pt x="1" y="99"/>
                      <a:pt x="1" y="218"/>
                    </a:cubicBezTo>
                    <a:cubicBezTo>
                      <a:pt x="1" y="337"/>
                      <a:pt x="97" y="433"/>
                      <a:pt x="215" y="433"/>
                    </a:cubicBezTo>
                    <a:cubicBezTo>
                      <a:pt x="338" y="433"/>
                      <a:pt x="433" y="337"/>
                      <a:pt x="433" y="218"/>
                    </a:cubicBezTo>
                    <a:cubicBezTo>
                      <a:pt x="433" y="99"/>
                      <a:pt x="338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3" name="Google Shape;1123;p24"/>
              <p:cNvSpPr/>
              <p:nvPr/>
            </p:nvSpPr>
            <p:spPr>
              <a:xfrm>
                <a:off x="2384800" y="4481350"/>
                <a:ext cx="107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34" extrusionOk="0">
                    <a:moveTo>
                      <a:pt x="216" y="1"/>
                    </a:moveTo>
                    <a:cubicBezTo>
                      <a:pt x="96" y="1"/>
                      <a:pt x="1" y="96"/>
                      <a:pt x="1" y="215"/>
                    </a:cubicBezTo>
                    <a:cubicBezTo>
                      <a:pt x="1" y="334"/>
                      <a:pt x="96" y="433"/>
                      <a:pt x="216" y="433"/>
                    </a:cubicBezTo>
                    <a:cubicBezTo>
                      <a:pt x="335" y="433"/>
                      <a:pt x="430" y="334"/>
                      <a:pt x="430" y="215"/>
                    </a:cubicBezTo>
                    <a:cubicBezTo>
                      <a:pt x="430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4" name="Google Shape;1124;p24"/>
              <p:cNvSpPr/>
              <p:nvPr/>
            </p:nvSpPr>
            <p:spPr>
              <a:xfrm>
                <a:off x="2366750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7" y="0"/>
                      <a:pt x="1" y="99"/>
                      <a:pt x="1" y="218"/>
                    </a:cubicBezTo>
                    <a:cubicBezTo>
                      <a:pt x="1" y="338"/>
                      <a:pt x="97" y="433"/>
                      <a:pt x="215" y="433"/>
                    </a:cubicBezTo>
                    <a:cubicBezTo>
                      <a:pt x="338" y="433"/>
                      <a:pt x="433" y="338"/>
                      <a:pt x="433" y="218"/>
                    </a:cubicBezTo>
                    <a:cubicBezTo>
                      <a:pt x="433" y="99"/>
                      <a:pt x="338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5" name="Google Shape;1125;p24"/>
              <p:cNvSpPr/>
              <p:nvPr/>
            </p:nvSpPr>
            <p:spPr>
              <a:xfrm>
                <a:off x="2384800" y="4517375"/>
                <a:ext cx="107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34" extrusionOk="0">
                    <a:moveTo>
                      <a:pt x="216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5"/>
                      <a:pt x="96" y="433"/>
                      <a:pt x="216" y="433"/>
                    </a:cubicBezTo>
                    <a:cubicBezTo>
                      <a:pt x="335" y="433"/>
                      <a:pt x="430" y="335"/>
                      <a:pt x="430" y="215"/>
                    </a:cubicBezTo>
                    <a:cubicBezTo>
                      <a:pt x="430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6" name="Google Shape;1126;p24"/>
              <p:cNvSpPr/>
              <p:nvPr/>
            </p:nvSpPr>
            <p:spPr>
              <a:xfrm>
                <a:off x="2366750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7" y="1"/>
                      <a:pt x="1" y="99"/>
                      <a:pt x="1" y="218"/>
                    </a:cubicBezTo>
                    <a:cubicBezTo>
                      <a:pt x="1" y="337"/>
                      <a:pt x="97" y="433"/>
                      <a:pt x="215" y="433"/>
                    </a:cubicBezTo>
                    <a:cubicBezTo>
                      <a:pt x="338" y="433"/>
                      <a:pt x="433" y="337"/>
                      <a:pt x="433" y="218"/>
                    </a:cubicBezTo>
                    <a:cubicBezTo>
                      <a:pt x="433" y="99"/>
                      <a:pt x="338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7" name="Google Shape;1127;p24"/>
              <p:cNvSpPr/>
              <p:nvPr/>
            </p:nvSpPr>
            <p:spPr>
              <a:xfrm>
                <a:off x="2384800" y="4553400"/>
                <a:ext cx="107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34" extrusionOk="0">
                    <a:moveTo>
                      <a:pt x="216" y="1"/>
                    </a:moveTo>
                    <a:cubicBezTo>
                      <a:pt x="96" y="1"/>
                      <a:pt x="1" y="96"/>
                      <a:pt x="1" y="215"/>
                    </a:cubicBezTo>
                    <a:cubicBezTo>
                      <a:pt x="1" y="334"/>
                      <a:pt x="96" y="433"/>
                      <a:pt x="216" y="433"/>
                    </a:cubicBezTo>
                    <a:cubicBezTo>
                      <a:pt x="335" y="433"/>
                      <a:pt x="430" y="334"/>
                      <a:pt x="430" y="215"/>
                    </a:cubicBezTo>
                    <a:cubicBezTo>
                      <a:pt x="430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8" name="Google Shape;1128;p24"/>
              <p:cNvSpPr/>
              <p:nvPr/>
            </p:nvSpPr>
            <p:spPr>
              <a:xfrm>
                <a:off x="2366750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7" y="0"/>
                      <a:pt x="1" y="99"/>
                      <a:pt x="1" y="219"/>
                    </a:cubicBezTo>
                    <a:cubicBezTo>
                      <a:pt x="1" y="338"/>
                      <a:pt x="97" y="433"/>
                      <a:pt x="215" y="433"/>
                    </a:cubicBezTo>
                    <a:cubicBezTo>
                      <a:pt x="338" y="433"/>
                      <a:pt x="433" y="338"/>
                      <a:pt x="433" y="219"/>
                    </a:cubicBezTo>
                    <a:cubicBezTo>
                      <a:pt x="433" y="99"/>
                      <a:pt x="338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9" name="Google Shape;1129;p24"/>
              <p:cNvSpPr/>
              <p:nvPr/>
            </p:nvSpPr>
            <p:spPr>
              <a:xfrm>
                <a:off x="2366750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7" y="1"/>
                      <a:pt x="1" y="99"/>
                      <a:pt x="1" y="218"/>
                    </a:cubicBezTo>
                    <a:cubicBezTo>
                      <a:pt x="1" y="338"/>
                      <a:pt x="97" y="433"/>
                      <a:pt x="215" y="433"/>
                    </a:cubicBezTo>
                    <a:cubicBezTo>
                      <a:pt x="338" y="433"/>
                      <a:pt x="433" y="338"/>
                      <a:pt x="433" y="218"/>
                    </a:cubicBezTo>
                    <a:cubicBezTo>
                      <a:pt x="433" y="99"/>
                      <a:pt x="338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0" name="Google Shape;1130;p24"/>
              <p:cNvSpPr/>
              <p:nvPr/>
            </p:nvSpPr>
            <p:spPr>
              <a:xfrm>
                <a:off x="2384800" y="4589425"/>
                <a:ext cx="107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34" extrusionOk="0">
                    <a:moveTo>
                      <a:pt x="216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5"/>
                      <a:pt x="96" y="434"/>
                      <a:pt x="216" y="434"/>
                    </a:cubicBezTo>
                    <a:cubicBezTo>
                      <a:pt x="335" y="434"/>
                      <a:pt x="430" y="335"/>
                      <a:pt x="430" y="215"/>
                    </a:cubicBezTo>
                    <a:cubicBezTo>
                      <a:pt x="430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1" name="Google Shape;1131;p24"/>
              <p:cNvSpPr/>
              <p:nvPr/>
            </p:nvSpPr>
            <p:spPr>
              <a:xfrm>
                <a:off x="2348700" y="4445325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4"/>
                      <a:pt x="99" y="429"/>
                      <a:pt x="218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2" name="Google Shape;1132;p24"/>
              <p:cNvSpPr/>
              <p:nvPr/>
            </p:nvSpPr>
            <p:spPr>
              <a:xfrm>
                <a:off x="233072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3" name="Google Shape;1133;p24"/>
              <p:cNvSpPr/>
              <p:nvPr/>
            </p:nvSpPr>
            <p:spPr>
              <a:xfrm>
                <a:off x="233072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8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8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4" name="Google Shape;1134;p24"/>
              <p:cNvSpPr/>
              <p:nvPr/>
            </p:nvSpPr>
            <p:spPr>
              <a:xfrm>
                <a:off x="234870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5" name="Google Shape;1135;p24"/>
              <p:cNvSpPr/>
              <p:nvPr/>
            </p:nvSpPr>
            <p:spPr>
              <a:xfrm>
                <a:off x="234870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3"/>
                      <a:pt x="218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6" name="Google Shape;1136;p24"/>
              <p:cNvSpPr/>
              <p:nvPr/>
            </p:nvSpPr>
            <p:spPr>
              <a:xfrm>
                <a:off x="233072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7" name="Google Shape;1137;p24"/>
              <p:cNvSpPr/>
              <p:nvPr/>
            </p:nvSpPr>
            <p:spPr>
              <a:xfrm>
                <a:off x="233072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9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8" name="Google Shape;1138;p24"/>
              <p:cNvSpPr/>
              <p:nvPr/>
            </p:nvSpPr>
            <p:spPr>
              <a:xfrm>
                <a:off x="234870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9" name="Google Shape;1139;p24"/>
              <p:cNvSpPr/>
              <p:nvPr/>
            </p:nvSpPr>
            <p:spPr>
              <a:xfrm>
                <a:off x="234870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4"/>
                      <a:pt x="218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0" name="Google Shape;1140;p24"/>
              <p:cNvSpPr/>
              <p:nvPr/>
            </p:nvSpPr>
            <p:spPr>
              <a:xfrm>
                <a:off x="2330725" y="4607400"/>
                <a:ext cx="10850" cy="105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20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290"/>
                      <a:pt x="38" y="351"/>
                      <a:pt x="90" y="389"/>
                    </a:cubicBezTo>
                    <a:cubicBezTo>
                      <a:pt x="154" y="399"/>
                      <a:pt x="219" y="410"/>
                      <a:pt x="283" y="419"/>
                    </a:cubicBezTo>
                    <a:cubicBezTo>
                      <a:pt x="368" y="392"/>
                      <a:pt x="434" y="314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1" name="Google Shape;1141;p24"/>
              <p:cNvSpPr/>
              <p:nvPr/>
            </p:nvSpPr>
            <p:spPr>
              <a:xfrm>
                <a:off x="2312675" y="4445325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4"/>
                      <a:pt x="99" y="429"/>
                      <a:pt x="219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2" name="Google Shape;1142;p24"/>
              <p:cNvSpPr/>
              <p:nvPr/>
            </p:nvSpPr>
            <p:spPr>
              <a:xfrm>
                <a:off x="2294700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3" name="Google Shape;1143;p24"/>
              <p:cNvSpPr/>
              <p:nvPr/>
            </p:nvSpPr>
            <p:spPr>
              <a:xfrm>
                <a:off x="231267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9" y="1"/>
                      <a:pt x="0" y="96"/>
                      <a:pt x="0" y="215"/>
                    </a:cubicBezTo>
                    <a:cubicBezTo>
                      <a:pt x="0" y="334"/>
                      <a:pt x="99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4" name="Google Shape;1144;p24"/>
              <p:cNvSpPr/>
              <p:nvPr/>
            </p:nvSpPr>
            <p:spPr>
              <a:xfrm>
                <a:off x="2294700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8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5" name="Google Shape;1145;p24"/>
              <p:cNvSpPr/>
              <p:nvPr/>
            </p:nvSpPr>
            <p:spPr>
              <a:xfrm>
                <a:off x="231267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5"/>
                      <a:pt x="99" y="433"/>
                      <a:pt x="219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6" name="Google Shape;1146;p24"/>
              <p:cNvSpPr/>
              <p:nvPr/>
            </p:nvSpPr>
            <p:spPr>
              <a:xfrm>
                <a:off x="2294700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7" name="Google Shape;1147;p24"/>
              <p:cNvSpPr/>
              <p:nvPr/>
            </p:nvSpPr>
            <p:spPr>
              <a:xfrm>
                <a:off x="231267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9" y="1"/>
                      <a:pt x="0" y="96"/>
                      <a:pt x="0" y="215"/>
                    </a:cubicBezTo>
                    <a:cubicBezTo>
                      <a:pt x="0" y="334"/>
                      <a:pt x="99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8" name="Google Shape;1148;p24"/>
              <p:cNvSpPr/>
              <p:nvPr/>
            </p:nvSpPr>
            <p:spPr>
              <a:xfrm>
                <a:off x="2294700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9" name="Google Shape;1149;p24"/>
              <p:cNvSpPr/>
              <p:nvPr/>
            </p:nvSpPr>
            <p:spPr>
              <a:xfrm>
                <a:off x="2294700" y="4607400"/>
                <a:ext cx="1085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67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232"/>
                      <a:pt x="4" y="242"/>
                      <a:pt x="7" y="256"/>
                    </a:cubicBezTo>
                    <a:cubicBezTo>
                      <a:pt x="147" y="256"/>
                      <a:pt x="284" y="259"/>
                      <a:pt x="424" y="266"/>
                    </a:cubicBezTo>
                    <a:cubicBezTo>
                      <a:pt x="427" y="249"/>
                      <a:pt x="433" y="235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0" name="Google Shape;1150;p24"/>
              <p:cNvSpPr/>
              <p:nvPr/>
            </p:nvSpPr>
            <p:spPr>
              <a:xfrm>
                <a:off x="2312675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5"/>
                      <a:pt x="99" y="434"/>
                      <a:pt x="219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1" name="Google Shape;1151;p24"/>
              <p:cNvSpPr/>
              <p:nvPr/>
            </p:nvSpPr>
            <p:spPr>
              <a:xfrm>
                <a:off x="2276650" y="4445325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4"/>
                      <a:pt x="99" y="429"/>
                      <a:pt x="218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2" name="Google Shape;1152;p24"/>
              <p:cNvSpPr/>
              <p:nvPr/>
            </p:nvSpPr>
            <p:spPr>
              <a:xfrm>
                <a:off x="225867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3" name="Google Shape;1153;p24"/>
              <p:cNvSpPr/>
              <p:nvPr/>
            </p:nvSpPr>
            <p:spPr>
              <a:xfrm>
                <a:off x="225867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8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8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4" name="Google Shape;1154;p24"/>
              <p:cNvSpPr/>
              <p:nvPr/>
            </p:nvSpPr>
            <p:spPr>
              <a:xfrm>
                <a:off x="227665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5" name="Google Shape;1155;p24"/>
              <p:cNvSpPr/>
              <p:nvPr/>
            </p:nvSpPr>
            <p:spPr>
              <a:xfrm>
                <a:off x="225867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6" name="Google Shape;1156;p24"/>
              <p:cNvSpPr/>
              <p:nvPr/>
            </p:nvSpPr>
            <p:spPr>
              <a:xfrm>
                <a:off x="227665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3"/>
                      <a:pt x="218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7" name="Google Shape;1157;p24"/>
              <p:cNvSpPr/>
              <p:nvPr/>
            </p:nvSpPr>
            <p:spPr>
              <a:xfrm>
                <a:off x="225867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9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8" name="Google Shape;1158;p24"/>
              <p:cNvSpPr/>
              <p:nvPr/>
            </p:nvSpPr>
            <p:spPr>
              <a:xfrm>
                <a:off x="227665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9" name="Google Shape;1159;p24"/>
              <p:cNvSpPr/>
              <p:nvPr/>
            </p:nvSpPr>
            <p:spPr>
              <a:xfrm>
                <a:off x="227665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4"/>
                      <a:pt x="218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0" name="Google Shape;1160;p24"/>
              <p:cNvSpPr/>
              <p:nvPr/>
            </p:nvSpPr>
            <p:spPr>
              <a:xfrm>
                <a:off x="2258675" y="4607400"/>
                <a:ext cx="108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82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287"/>
                      <a:pt x="31" y="344"/>
                      <a:pt x="79" y="382"/>
                    </a:cubicBezTo>
                    <a:cubicBezTo>
                      <a:pt x="188" y="361"/>
                      <a:pt x="294" y="341"/>
                      <a:pt x="399" y="324"/>
                    </a:cubicBezTo>
                    <a:cubicBezTo>
                      <a:pt x="420" y="293"/>
                      <a:pt x="434" y="256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1" name="Google Shape;1161;p24"/>
              <p:cNvSpPr/>
              <p:nvPr/>
            </p:nvSpPr>
            <p:spPr>
              <a:xfrm>
                <a:off x="2222650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2" name="Google Shape;1162;p24"/>
              <p:cNvSpPr/>
              <p:nvPr/>
            </p:nvSpPr>
            <p:spPr>
              <a:xfrm>
                <a:off x="2240625" y="4445325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4"/>
                      <a:pt x="99" y="429"/>
                      <a:pt x="219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3" name="Google Shape;1163;p24"/>
              <p:cNvSpPr/>
              <p:nvPr/>
            </p:nvSpPr>
            <p:spPr>
              <a:xfrm>
                <a:off x="2222650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8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4" name="Google Shape;1164;p24"/>
              <p:cNvSpPr/>
              <p:nvPr/>
            </p:nvSpPr>
            <p:spPr>
              <a:xfrm>
                <a:off x="224062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9" y="1"/>
                      <a:pt x="0" y="96"/>
                      <a:pt x="0" y="215"/>
                    </a:cubicBezTo>
                    <a:cubicBezTo>
                      <a:pt x="0" y="334"/>
                      <a:pt x="99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5" name="Google Shape;1165;p24"/>
              <p:cNvSpPr/>
              <p:nvPr/>
            </p:nvSpPr>
            <p:spPr>
              <a:xfrm>
                <a:off x="2222650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6" name="Google Shape;1166;p24"/>
              <p:cNvSpPr/>
              <p:nvPr/>
            </p:nvSpPr>
            <p:spPr>
              <a:xfrm>
                <a:off x="224062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5"/>
                      <a:pt x="99" y="433"/>
                      <a:pt x="219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7" name="Google Shape;1167;p24"/>
              <p:cNvSpPr/>
              <p:nvPr/>
            </p:nvSpPr>
            <p:spPr>
              <a:xfrm>
                <a:off x="2222650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8" name="Google Shape;1168;p24"/>
              <p:cNvSpPr/>
              <p:nvPr/>
            </p:nvSpPr>
            <p:spPr>
              <a:xfrm>
                <a:off x="224062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9" y="1"/>
                      <a:pt x="0" y="96"/>
                      <a:pt x="0" y="215"/>
                    </a:cubicBezTo>
                    <a:cubicBezTo>
                      <a:pt x="0" y="334"/>
                      <a:pt x="99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9" name="Google Shape;1169;p24"/>
              <p:cNvSpPr/>
              <p:nvPr/>
            </p:nvSpPr>
            <p:spPr>
              <a:xfrm>
                <a:off x="2240625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5"/>
                      <a:pt x="99" y="434"/>
                      <a:pt x="219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0" name="Google Shape;1170;p24"/>
              <p:cNvSpPr/>
              <p:nvPr/>
            </p:nvSpPr>
            <p:spPr>
              <a:xfrm>
                <a:off x="2222650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1" name="Google Shape;1171;p24"/>
              <p:cNvSpPr/>
              <p:nvPr/>
            </p:nvSpPr>
            <p:spPr>
              <a:xfrm>
                <a:off x="218662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2" name="Google Shape;1172;p24"/>
              <p:cNvSpPr/>
              <p:nvPr/>
            </p:nvSpPr>
            <p:spPr>
              <a:xfrm>
                <a:off x="2204600" y="4445325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4"/>
                      <a:pt x="99" y="429"/>
                      <a:pt x="218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3" name="Google Shape;1173;p24"/>
              <p:cNvSpPr/>
              <p:nvPr/>
            </p:nvSpPr>
            <p:spPr>
              <a:xfrm>
                <a:off x="220460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4" name="Google Shape;1174;p24"/>
              <p:cNvSpPr/>
              <p:nvPr/>
            </p:nvSpPr>
            <p:spPr>
              <a:xfrm>
                <a:off x="2204588" y="4481313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8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8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5" name="Google Shape;1175;p24"/>
              <p:cNvSpPr/>
              <p:nvPr/>
            </p:nvSpPr>
            <p:spPr>
              <a:xfrm>
                <a:off x="218662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6" name="Google Shape;1176;p24"/>
              <p:cNvSpPr/>
              <p:nvPr/>
            </p:nvSpPr>
            <p:spPr>
              <a:xfrm>
                <a:off x="220460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3"/>
                      <a:pt x="218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7" name="Google Shape;1177;p24"/>
              <p:cNvSpPr/>
              <p:nvPr/>
            </p:nvSpPr>
            <p:spPr>
              <a:xfrm>
                <a:off x="220460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8" name="Google Shape;1178;p24"/>
              <p:cNvSpPr/>
              <p:nvPr/>
            </p:nvSpPr>
            <p:spPr>
              <a:xfrm>
                <a:off x="218662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9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9" name="Google Shape;1179;p24"/>
              <p:cNvSpPr/>
              <p:nvPr/>
            </p:nvSpPr>
            <p:spPr>
              <a:xfrm>
                <a:off x="220460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4"/>
                      <a:pt x="218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0" name="Google Shape;1180;p24"/>
              <p:cNvSpPr/>
              <p:nvPr/>
            </p:nvSpPr>
            <p:spPr>
              <a:xfrm>
                <a:off x="218662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1" name="Google Shape;1181;p24"/>
              <p:cNvSpPr/>
              <p:nvPr/>
            </p:nvSpPr>
            <p:spPr>
              <a:xfrm>
                <a:off x="2204600" y="46254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8"/>
                      <a:pt x="99" y="433"/>
                      <a:pt x="218" y="433"/>
                    </a:cubicBezTo>
                    <a:cubicBezTo>
                      <a:pt x="338" y="433"/>
                      <a:pt x="433" y="338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2" name="Google Shape;1182;p24"/>
              <p:cNvSpPr/>
              <p:nvPr/>
            </p:nvSpPr>
            <p:spPr>
              <a:xfrm>
                <a:off x="2186625" y="4643500"/>
                <a:ext cx="104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03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6"/>
                    </a:cubicBezTo>
                    <a:cubicBezTo>
                      <a:pt x="0" y="297"/>
                      <a:pt x="49" y="365"/>
                      <a:pt x="113" y="403"/>
                    </a:cubicBezTo>
                    <a:cubicBezTo>
                      <a:pt x="212" y="315"/>
                      <a:pt x="314" y="229"/>
                      <a:pt x="416" y="147"/>
                    </a:cubicBezTo>
                    <a:cubicBezTo>
                      <a:pt x="389" y="62"/>
                      <a:pt x="311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3" name="Google Shape;1183;p24"/>
              <p:cNvSpPr/>
              <p:nvPr/>
            </p:nvSpPr>
            <p:spPr>
              <a:xfrm>
                <a:off x="2152800" y="4436975"/>
                <a:ext cx="6000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9" y="27"/>
                      <a:pt x="79" y="45"/>
                      <a:pt x="127" y="45"/>
                    </a:cubicBezTo>
                    <a:cubicBezTo>
                      <a:pt x="172" y="45"/>
                      <a:pt x="209" y="27"/>
                      <a:pt x="240" y="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4" name="Google Shape;1184;p24"/>
              <p:cNvSpPr/>
              <p:nvPr/>
            </p:nvSpPr>
            <p:spPr>
              <a:xfrm>
                <a:off x="2150600" y="4463300"/>
                <a:ext cx="107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0" y="337"/>
                      <a:pt x="430" y="218"/>
                    </a:cubicBezTo>
                    <a:cubicBezTo>
                      <a:pt x="430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5" name="Google Shape;1185;p24"/>
              <p:cNvSpPr/>
              <p:nvPr/>
            </p:nvSpPr>
            <p:spPr>
              <a:xfrm>
                <a:off x="2168575" y="4445325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9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29"/>
                      <a:pt x="219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6" name="Google Shape;1186;p24"/>
              <p:cNvSpPr/>
              <p:nvPr/>
            </p:nvSpPr>
            <p:spPr>
              <a:xfrm>
                <a:off x="216857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7" name="Google Shape;1187;p24"/>
              <p:cNvSpPr/>
              <p:nvPr/>
            </p:nvSpPr>
            <p:spPr>
              <a:xfrm>
                <a:off x="2150600" y="4499325"/>
                <a:ext cx="107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0" y="338"/>
                      <a:pt x="430" y="218"/>
                    </a:cubicBezTo>
                    <a:cubicBezTo>
                      <a:pt x="430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8" name="Google Shape;1188;p24"/>
              <p:cNvSpPr/>
              <p:nvPr/>
            </p:nvSpPr>
            <p:spPr>
              <a:xfrm>
                <a:off x="2150600" y="4535350"/>
                <a:ext cx="107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0" y="337"/>
                      <a:pt x="430" y="218"/>
                    </a:cubicBezTo>
                    <a:cubicBezTo>
                      <a:pt x="430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9" name="Google Shape;1189;p24"/>
              <p:cNvSpPr/>
              <p:nvPr/>
            </p:nvSpPr>
            <p:spPr>
              <a:xfrm>
                <a:off x="216857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3"/>
                      <a:pt x="219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0" name="Google Shape;1190;p24"/>
              <p:cNvSpPr/>
              <p:nvPr/>
            </p:nvSpPr>
            <p:spPr>
              <a:xfrm>
                <a:off x="2150600" y="4571375"/>
                <a:ext cx="107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0" y="338"/>
                      <a:pt x="430" y="219"/>
                    </a:cubicBezTo>
                    <a:cubicBezTo>
                      <a:pt x="430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1" name="Google Shape;1191;p24"/>
              <p:cNvSpPr/>
              <p:nvPr/>
            </p:nvSpPr>
            <p:spPr>
              <a:xfrm>
                <a:off x="216857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2" name="Google Shape;1192;p24"/>
              <p:cNvSpPr/>
              <p:nvPr/>
            </p:nvSpPr>
            <p:spPr>
              <a:xfrm>
                <a:off x="2150600" y="4607400"/>
                <a:ext cx="107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0" y="338"/>
                      <a:pt x="430" y="218"/>
                    </a:cubicBezTo>
                    <a:cubicBezTo>
                      <a:pt x="430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3" name="Google Shape;1193;p24"/>
              <p:cNvSpPr/>
              <p:nvPr/>
            </p:nvSpPr>
            <p:spPr>
              <a:xfrm>
                <a:off x="2168575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4"/>
                      <a:pt x="219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4" name="Google Shape;1194;p24"/>
              <p:cNvSpPr/>
              <p:nvPr/>
            </p:nvSpPr>
            <p:spPr>
              <a:xfrm>
                <a:off x="2168575" y="46254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8"/>
                      <a:pt x="96" y="433"/>
                      <a:pt x="219" y="433"/>
                    </a:cubicBezTo>
                    <a:cubicBezTo>
                      <a:pt x="338" y="433"/>
                      <a:pt x="433" y="338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5" name="Google Shape;1195;p24"/>
              <p:cNvSpPr/>
              <p:nvPr/>
            </p:nvSpPr>
            <p:spPr>
              <a:xfrm>
                <a:off x="2150600" y="4643500"/>
                <a:ext cx="107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0" extrusionOk="0">
                    <a:moveTo>
                      <a:pt x="215" y="1"/>
                    </a:moveTo>
                    <a:cubicBezTo>
                      <a:pt x="96" y="1"/>
                      <a:pt x="1" y="96"/>
                      <a:pt x="1" y="216"/>
                    </a:cubicBezTo>
                    <a:cubicBezTo>
                      <a:pt x="1" y="335"/>
                      <a:pt x="96" y="430"/>
                      <a:pt x="215" y="430"/>
                    </a:cubicBezTo>
                    <a:cubicBezTo>
                      <a:pt x="334" y="430"/>
                      <a:pt x="430" y="335"/>
                      <a:pt x="430" y="216"/>
                    </a:cubicBezTo>
                    <a:cubicBezTo>
                      <a:pt x="430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6" name="Google Shape;1196;p24"/>
              <p:cNvSpPr/>
              <p:nvPr/>
            </p:nvSpPr>
            <p:spPr>
              <a:xfrm>
                <a:off x="2150600" y="4679550"/>
                <a:ext cx="107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3" extrusionOk="0">
                    <a:moveTo>
                      <a:pt x="215" y="0"/>
                    </a:moveTo>
                    <a:cubicBezTo>
                      <a:pt x="96" y="0"/>
                      <a:pt x="1" y="95"/>
                      <a:pt x="1" y="214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0" y="334"/>
                      <a:pt x="430" y="214"/>
                    </a:cubicBezTo>
                    <a:cubicBezTo>
                      <a:pt x="430" y="95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7" name="Google Shape;1197;p24"/>
              <p:cNvSpPr/>
              <p:nvPr/>
            </p:nvSpPr>
            <p:spPr>
              <a:xfrm>
                <a:off x="2168575" y="4661475"/>
                <a:ext cx="10075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17" extrusionOk="0">
                    <a:moveTo>
                      <a:pt x="219" y="0"/>
                    </a:moveTo>
                    <a:cubicBezTo>
                      <a:pt x="96" y="0"/>
                      <a:pt x="0" y="96"/>
                      <a:pt x="0" y="219"/>
                    </a:cubicBezTo>
                    <a:cubicBezTo>
                      <a:pt x="0" y="307"/>
                      <a:pt x="58" y="385"/>
                      <a:pt x="137" y="416"/>
                    </a:cubicBezTo>
                    <a:cubicBezTo>
                      <a:pt x="164" y="385"/>
                      <a:pt x="191" y="355"/>
                      <a:pt x="219" y="321"/>
                    </a:cubicBezTo>
                    <a:cubicBezTo>
                      <a:pt x="246" y="286"/>
                      <a:pt x="277" y="253"/>
                      <a:pt x="307" y="219"/>
                    </a:cubicBezTo>
                    <a:cubicBezTo>
                      <a:pt x="338" y="181"/>
                      <a:pt x="368" y="147"/>
                      <a:pt x="403" y="110"/>
                    </a:cubicBezTo>
                    <a:cubicBezTo>
                      <a:pt x="365" y="45"/>
                      <a:pt x="297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8" name="Google Shape;1198;p24"/>
              <p:cNvSpPr/>
              <p:nvPr/>
            </p:nvSpPr>
            <p:spPr>
              <a:xfrm>
                <a:off x="2150600" y="4896525"/>
                <a:ext cx="3450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383" extrusionOk="0">
                    <a:moveTo>
                      <a:pt x="103" y="1"/>
                    </a:moveTo>
                    <a:cubicBezTo>
                      <a:pt x="42" y="42"/>
                      <a:pt x="1" y="107"/>
                      <a:pt x="1" y="185"/>
                    </a:cubicBezTo>
                    <a:cubicBezTo>
                      <a:pt x="1" y="274"/>
                      <a:pt x="55" y="352"/>
                      <a:pt x="137" y="383"/>
                    </a:cubicBezTo>
                    <a:cubicBezTo>
                      <a:pt x="127" y="257"/>
                      <a:pt x="117" y="131"/>
                      <a:pt x="103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9" name="Google Shape;1199;p24"/>
              <p:cNvSpPr/>
              <p:nvPr/>
            </p:nvSpPr>
            <p:spPr>
              <a:xfrm>
                <a:off x="2150600" y="4932050"/>
                <a:ext cx="38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54" h="399" extrusionOk="0">
                    <a:moveTo>
                      <a:pt x="154" y="1"/>
                    </a:moveTo>
                    <a:cubicBezTo>
                      <a:pt x="65" y="28"/>
                      <a:pt x="1" y="106"/>
                      <a:pt x="1" y="205"/>
                    </a:cubicBezTo>
                    <a:cubicBezTo>
                      <a:pt x="1" y="290"/>
                      <a:pt x="51" y="365"/>
                      <a:pt x="123" y="399"/>
                    </a:cubicBezTo>
                    <a:cubicBezTo>
                      <a:pt x="137" y="276"/>
                      <a:pt x="147" y="150"/>
                      <a:pt x="154" y="28"/>
                    </a:cubicBez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0" name="Google Shape;1200;p24"/>
              <p:cNvSpPr/>
              <p:nvPr/>
            </p:nvSpPr>
            <p:spPr>
              <a:xfrm>
                <a:off x="2115700" y="4435800"/>
                <a:ext cx="835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92" extrusionOk="0">
                    <a:moveTo>
                      <a:pt x="0" y="0"/>
                    </a:moveTo>
                    <a:cubicBezTo>
                      <a:pt x="37" y="54"/>
                      <a:pt x="98" y="92"/>
                      <a:pt x="170" y="92"/>
                    </a:cubicBezTo>
                    <a:cubicBezTo>
                      <a:pt x="238" y="92"/>
                      <a:pt x="293" y="58"/>
                      <a:pt x="334" y="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1" name="Google Shape;1201;p24"/>
              <p:cNvSpPr/>
              <p:nvPr/>
            </p:nvSpPr>
            <p:spPr>
              <a:xfrm>
                <a:off x="211447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2" name="Google Shape;1202;p24"/>
              <p:cNvSpPr/>
              <p:nvPr/>
            </p:nvSpPr>
            <p:spPr>
              <a:xfrm>
                <a:off x="2132550" y="4445325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4"/>
                      <a:pt x="96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3" name="Google Shape;1203;p24"/>
              <p:cNvSpPr/>
              <p:nvPr/>
            </p:nvSpPr>
            <p:spPr>
              <a:xfrm>
                <a:off x="211447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4" name="Google Shape;1204;p24"/>
              <p:cNvSpPr/>
              <p:nvPr/>
            </p:nvSpPr>
            <p:spPr>
              <a:xfrm>
                <a:off x="213255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6"/>
                      <a:pt x="1" y="215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5" name="Google Shape;1205;p24"/>
              <p:cNvSpPr/>
              <p:nvPr/>
            </p:nvSpPr>
            <p:spPr>
              <a:xfrm>
                <a:off x="213255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5"/>
                      <a:pt x="96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6" name="Google Shape;1206;p24"/>
              <p:cNvSpPr/>
              <p:nvPr/>
            </p:nvSpPr>
            <p:spPr>
              <a:xfrm>
                <a:off x="211447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7" name="Google Shape;1207;p24"/>
              <p:cNvSpPr/>
              <p:nvPr/>
            </p:nvSpPr>
            <p:spPr>
              <a:xfrm>
                <a:off x="213255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6"/>
                      <a:pt x="1" y="215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8" name="Google Shape;1208;p24"/>
              <p:cNvSpPr/>
              <p:nvPr/>
            </p:nvSpPr>
            <p:spPr>
              <a:xfrm>
                <a:off x="211447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9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9" name="Google Shape;1209;p24"/>
              <p:cNvSpPr/>
              <p:nvPr/>
            </p:nvSpPr>
            <p:spPr>
              <a:xfrm>
                <a:off x="213255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5"/>
                      <a:pt x="96" y="434"/>
                      <a:pt x="215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0" name="Google Shape;1210;p24"/>
              <p:cNvSpPr/>
              <p:nvPr/>
            </p:nvSpPr>
            <p:spPr>
              <a:xfrm>
                <a:off x="211447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1" name="Google Shape;1211;p24"/>
              <p:cNvSpPr/>
              <p:nvPr/>
            </p:nvSpPr>
            <p:spPr>
              <a:xfrm>
                <a:off x="2114475" y="4643500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0"/>
                      <a:pt x="219" y="430"/>
                    </a:cubicBezTo>
                    <a:cubicBezTo>
                      <a:pt x="339" y="430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2" name="Google Shape;1212;p24"/>
              <p:cNvSpPr/>
              <p:nvPr/>
            </p:nvSpPr>
            <p:spPr>
              <a:xfrm>
                <a:off x="2132550" y="46254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6"/>
                      <a:pt x="1" y="215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3" name="Google Shape;1213;p24"/>
              <p:cNvSpPr/>
              <p:nvPr/>
            </p:nvSpPr>
            <p:spPr>
              <a:xfrm>
                <a:off x="2132550" y="46614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9"/>
                    </a:cubicBezTo>
                    <a:cubicBezTo>
                      <a:pt x="1" y="338"/>
                      <a:pt x="96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4" name="Google Shape;1214;p24"/>
              <p:cNvSpPr/>
              <p:nvPr/>
            </p:nvSpPr>
            <p:spPr>
              <a:xfrm>
                <a:off x="2114475" y="46795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4"/>
                      <a:pt x="100" y="433"/>
                      <a:pt x="219" y="433"/>
                    </a:cubicBezTo>
                    <a:cubicBezTo>
                      <a:pt x="339" y="433"/>
                      <a:pt x="433" y="334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5" name="Google Shape;1215;p24"/>
              <p:cNvSpPr/>
              <p:nvPr/>
            </p:nvSpPr>
            <p:spPr>
              <a:xfrm>
                <a:off x="2114475" y="47155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3"/>
                      <a:pt x="219" y="433"/>
                    </a:cubicBezTo>
                    <a:cubicBezTo>
                      <a:pt x="339" y="433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6" name="Google Shape;1216;p24"/>
              <p:cNvSpPr/>
              <p:nvPr/>
            </p:nvSpPr>
            <p:spPr>
              <a:xfrm>
                <a:off x="2132550" y="46975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100"/>
                      <a:pt x="1" y="219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100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7" name="Google Shape;1217;p24"/>
              <p:cNvSpPr/>
              <p:nvPr/>
            </p:nvSpPr>
            <p:spPr>
              <a:xfrm>
                <a:off x="2114475" y="475160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4"/>
                      <a:pt x="100" y="433"/>
                      <a:pt x="219" y="433"/>
                    </a:cubicBezTo>
                    <a:cubicBezTo>
                      <a:pt x="339" y="433"/>
                      <a:pt x="433" y="334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8" name="Google Shape;1218;p24"/>
              <p:cNvSpPr/>
              <p:nvPr/>
            </p:nvSpPr>
            <p:spPr>
              <a:xfrm>
                <a:off x="2132550" y="4733525"/>
                <a:ext cx="87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434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338"/>
                      <a:pt x="96" y="434"/>
                      <a:pt x="215" y="434"/>
                    </a:cubicBezTo>
                    <a:cubicBezTo>
                      <a:pt x="239" y="434"/>
                      <a:pt x="259" y="426"/>
                      <a:pt x="280" y="420"/>
                    </a:cubicBezTo>
                    <a:cubicBezTo>
                      <a:pt x="290" y="355"/>
                      <a:pt x="297" y="287"/>
                      <a:pt x="311" y="219"/>
                    </a:cubicBezTo>
                    <a:cubicBezTo>
                      <a:pt x="311" y="209"/>
                      <a:pt x="314" y="198"/>
                      <a:pt x="314" y="192"/>
                    </a:cubicBezTo>
                    <a:cubicBezTo>
                      <a:pt x="324" y="143"/>
                      <a:pt x="338" y="96"/>
                      <a:pt x="348" y="49"/>
                    </a:cubicBezTo>
                    <a:cubicBezTo>
                      <a:pt x="311" y="21"/>
                      <a:pt x="266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9" name="Google Shape;1219;p24"/>
              <p:cNvSpPr/>
              <p:nvPr/>
            </p:nvSpPr>
            <p:spPr>
              <a:xfrm>
                <a:off x="2114475" y="47876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3"/>
                      <a:pt x="219" y="433"/>
                    </a:cubicBezTo>
                    <a:cubicBezTo>
                      <a:pt x="339" y="433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0" name="Google Shape;1220;p24"/>
              <p:cNvSpPr/>
              <p:nvPr/>
            </p:nvSpPr>
            <p:spPr>
              <a:xfrm>
                <a:off x="2132550" y="4769725"/>
                <a:ext cx="505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4" extrusionOk="0">
                    <a:moveTo>
                      <a:pt x="198" y="0"/>
                    </a:moveTo>
                    <a:lnTo>
                      <a:pt x="198" y="0"/>
                    </a:lnTo>
                    <a:cubicBezTo>
                      <a:pt x="86" y="11"/>
                      <a:pt x="1" y="99"/>
                      <a:pt x="1" y="212"/>
                    </a:cubicBezTo>
                    <a:cubicBezTo>
                      <a:pt x="1" y="324"/>
                      <a:pt x="89" y="416"/>
                      <a:pt x="201" y="423"/>
                    </a:cubicBezTo>
                    <a:cubicBezTo>
                      <a:pt x="198" y="355"/>
                      <a:pt x="194" y="283"/>
                      <a:pt x="194" y="212"/>
                    </a:cubicBezTo>
                    <a:cubicBezTo>
                      <a:pt x="194" y="140"/>
                      <a:pt x="194" y="69"/>
                      <a:pt x="19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1" name="Google Shape;1221;p24"/>
              <p:cNvSpPr/>
              <p:nvPr/>
            </p:nvSpPr>
            <p:spPr>
              <a:xfrm>
                <a:off x="2132550" y="4805575"/>
                <a:ext cx="83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434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338"/>
                      <a:pt x="96" y="434"/>
                      <a:pt x="215" y="434"/>
                    </a:cubicBezTo>
                    <a:cubicBezTo>
                      <a:pt x="259" y="434"/>
                      <a:pt x="297" y="420"/>
                      <a:pt x="331" y="396"/>
                    </a:cubicBezTo>
                    <a:cubicBezTo>
                      <a:pt x="320" y="338"/>
                      <a:pt x="314" y="277"/>
                      <a:pt x="303" y="219"/>
                    </a:cubicBezTo>
                    <a:cubicBezTo>
                      <a:pt x="297" y="151"/>
                      <a:pt x="290" y="82"/>
                      <a:pt x="283" y="14"/>
                    </a:cubicBezTo>
                    <a:cubicBezTo>
                      <a:pt x="259" y="8"/>
                      <a:pt x="239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2" name="Google Shape;1222;p24"/>
              <p:cNvSpPr/>
              <p:nvPr/>
            </p:nvSpPr>
            <p:spPr>
              <a:xfrm>
                <a:off x="2114475" y="48236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3" name="Google Shape;1223;p24"/>
              <p:cNvSpPr/>
              <p:nvPr/>
            </p:nvSpPr>
            <p:spPr>
              <a:xfrm>
                <a:off x="2132550" y="4841700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4"/>
                      <a:pt x="96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4" name="Google Shape;1224;p24"/>
              <p:cNvSpPr/>
              <p:nvPr/>
            </p:nvSpPr>
            <p:spPr>
              <a:xfrm>
                <a:off x="2114475" y="48596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9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5" name="Google Shape;1225;p24"/>
              <p:cNvSpPr/>
              <p:nvPr/>
            </p:nvSpPr>
            <p:spPr>
              <a:xfrm>
                <a:off x="2114475" y="489570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6" name="Google Shape;1226;p24"/>
              <p:cNvSpPr/>
              <p:nvPr/>
            </p:nvSpPr>
            <p:spPr>
              <a:xfrm>
                <a:off x="2132550" y="48777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5"/>
                      <a:pt x="1" y="215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7" name="Google Shape;1227;p24"/>
              <p:cNvSpPr/>
              <p:nvPr/>
            </p:nvSpPr>
            <p:spPr>
              <a:xfrm>
                <a:off x="2114475" y="49317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100"/>
                      <a:pt x="1" y="219"/>
                    </a:cubicBezTo>
                    <a:cubicBezTo>
                      <a:pt x="1" y="339"/>
                      <a:pt x="100" y="433"/>
                      <a:pt x="219" y="433"/>
                    </a:cubicBezTo>
                    <a:cubicBezTo>
                      <a:pt x="339" y="433"/>
                      <a:pt x="433" y="339"/>
                      <a:pt x="433" y="219"/>
                    </a:cubicBezTo>
                    <a:cubicBezTo>
                      <a:pt x="433" y="100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8" name="Google Shape;1228;p24"/>
              <p:cNvSpPr/>
              <p:nvPr/>
            </p:nvSpPr>
            <p:spPr>
              <a:xfrm>
                <a:off x="2132550" y="49137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9" name="Google Shape;1229;p24"/>
              <p:cNvSpPr/>
              <p:nvPr/>
            </p:nvSpPr>
            <p:spPr>
              <a:xfrm>
                <a:off x="2114475" y="49677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0" name="Google Shape;1230;p24"/>
              <p:cNvSpPr/>
              <p:nvPr/>
            </p:nvSpPr>
            <p:spPr>
              <a:xfrm>
                <a:off x="2132550" y="49497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5"/>
                      <a:pt x="1" y="215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1" name="Google Shape;1231;p24"/>
              <p:cNvSpPr/>
              <p:nvPr/>
            </p:nvSpPr>
            <p:spPr>
              <a:xfrm>
                <a:off x="2132550" y="4985800"/>
                <a:ext cx="940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430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27"/>
                      <a:pt x="86" y="420"/>
                      <a:pt x="198" y="430"/>
                    </a:cubicBezTo>
                    <a:cubicBezTo>
                      <a:pt x="205" y="416"/>
                      <a:pt x="212" y="406"/>
                      <a:pt x="215" y="395"/>
                    </a:cubicBezTo>
                    <a:cubicBezTo>
                      <a:pt x="249" y="334"/>
                      <a:pt x="283" y="277"/>
                      <a:pt x="314" y="215"/>
                    </a:cubicBezTo>
                    <a:cubicBezTo>
                      <a:pt x="338" y="170"/>
                      <a:pt x="355" y="120"/>
                      <a:pt x="375" y="72"/>
                    </a:cubicBezTo>
                    <a:cubicBezTo>
                      <a:pt x="338" y="27"/>
                      <a:pt x="280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2" name="Google Shape;1232;p24"/>
              <p:cNvSpPr/>
              <p:nvPr/>
            </p:nvSpPr>
            <p:spPr>
              <a:xfrm>
                <a:off x="2114475" y="50037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100"/>
                      <a:pt x="1" y="219"/>
                    </a:cubicBezTo>
                    <a:cubicBezTo>
                      <a:pt x="1" y="339"/>
                      <a:pt x="100" y="433"/>
                      <a:pt x="219" y="433"/>
                    </a:cubicBezTo>
                    <a:cubicBezTo>
                      <a:pt x="339" y="433"/>
                      <a:pt x="433" y="339"/>
                      <a:pt x="433" y="219"/>
                    </a:cubicBezTo>
                    <a:cubicBezTo>
                      <a:pt x="433" y="100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3" name="Google Shape;1233;p24"/>
              <p:cNvSpPr/>
              <p:nvPr/>
            </p:nvSpPr>
            <p:spPr>
              <a:xfrm>
                <a:off x="2078900" y="4434675"/>
                <a:ext cx="99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3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" y="79"/>
                      <a:pt x="109" y="137"/>
                      <a:pt x="201" y="137"/>
                    </a:cubicBezTo>
                    <a:cubicBezTo>
                      <a:pt x="287" y="137"/>
                      <a:pt x="358" y="86"/>
                      <a:pt x="395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4" name="Google Shape;1234;p24"/>
              <p:cNvSpPr/>
              <p:nvPr/>
            </p:nvSpPr>
            <p:spPr>
              <a:xfrm>
                <a:off x="2078475" y="44633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5" name="Google Shape;1235;p24"/>
              <p:cNvSpPr/>
              <p:nvPr/>
            </p:nvSpPr>
            <p:spPr>
              <a:xfrm>
                <a:off x="2096525" y="4445325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6" name="Google Shape;1236;p24"/>
              <p:cNvSpPr/>
              <p:nvPr/>
            </p:nvSpPr>
            <p:spPr>
              <a:xfrm>
                <a:off x="2078475" y="4499325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8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8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7" name="Google Shape;1237;p24"/>
              <p:cNvSpPr/>
              <p:nvPr/>
            </p:nvSpPr>
            <p:spPr>
              <a:xfrm>
                <a:off x="209652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8" name="Google Shape;1238;p24"/>
              <p:cNvSpPr/>
              <p:nvPr/>
            </p:nvSpPr>
            <p:spPr>
              <a:xfrm>
                <a:off x="209652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9" name="Google Shape;1239;p24"/>
              <p:cNvSpPr/>
              <p:nvPr/>
            </p:nvSpPr>
            <p:spPr>
              <a:xfrm>
                <a:off x="2078475" y="4535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0" name="Google Shape;1240;p24"/>
              <p:cNvSpPr/>
              <p:nvPr/>
            </p:nvSpPr>
            <p:spPr>
              <a:xfrm>
                <a:off x="2078475" y="4571375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9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9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1" name="Google Shape;1241;p24"/>
              <p:cNvSpPr/>
              <p:nvPr/>
            </p:nvSpPr>
            <p:spPr>
              <a:xfrm>
                <a:off x="209652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2" name="Google Shape;1242;p24"/>
              <p:cNvSpPr/>
              <p:nvPr/>
            </p:nvSpPr>
            <p:spPr>
              <a:xfrm>
                <a:off x="2078475" y="4607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3" name="Google Shape;1243;p24"/>
              <p:cNvSpPr/>
              <p:nvPr/>
            </p:nvSpPr>
            <p:spPr>
              <a:xfrm>
                <a:off x="2096525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4"/>
                      <a:pt x="215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4" name="Google Shape;1244;p24"/>
              <p:cNvSpPr/>
              <p:nvPr/>
            </p:nvSpPr>
            <p:spPr>
              <a:xfrm>
                <a:off x="2096525" y="46254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5" name="Google Shape;1245;p24"/>
              <p:cNvSpPr/>
              <p:nvPr/>
            </p:nvSpPr>
            <p:spPr>
              <a:xfrm>
                <a:off x="2078475" y="4643500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8" y="1"/>
                    </a:moveTo>
                    <a:cubicBezTo>
                      <a:pt x="99" y="1"/>
                      <a:pt x="0" y="96"/>
                      <a:pt x="0" y="216"/>
                    </a:cubicBezTo>
                    <a:cubicBezTo>
                      <a:pt x="0" y="335"/>
                      <a:pt x="99" y="430"/>
                      <a:pt x="218" y="430"/>
                    </a:cubicBezTo>
                    <a:cubicBezTo>
                      <a:pt x="337" y="430"/>
                      <a:pt x="433" y="335"/>
                      <a:pt x="433" y="216"/>
                    </a:cubicBezTo>
                    <a:cubicBezTo>
                      <a:pt x="433" y="96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6" name="Google Shape;1246;p24"/>
              <p:cNvSpPr/>
              <p:nvPr/>
            </p:nvSpPr>
            <p:spPr>
              <a:xfrm>
                <a:off x="2078475" y="467955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5"/>
                      <a:pt x="0" y="214"/>
                    </a:cubicBezTo>
                    <a:cubicBezTo>
                      <a:pt x="0" y="334"/>
                      <a:pt x="99" y="433"/>
                      <a:pt x="218" y="433"/>
                    </a:cubicBezTo>
                    <a:cubicBezTo>
                      <a:pt x="337" y="433"/>
                      <a:pt x="433" y="334"/>
                      <a:pt x="433" y="214"/>
                    </a:cubicBezTo>
                    <a:cubicBezTo>
                      <a:pt x="433" y="95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7" name="Google Shape;1247;p24"/>
              <p:cNvSpPr/>
              <p:nvPr/>
            </p:nvSpPr>
            <p:spPr>
              <a:xfrm>
                <a:off x="2096525" y="46614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9"/>
                    </a:cubicBezTo>
                    <a:cubicBezTo>
                      <a:pt x="0" y="338"/>
                      <a:pt x="96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8" name="Google Shape;1248;p24"/>
              <p:cNvSpPr/>
              <p:nvPr/>
            </p:nvSpPr>
            <p:spPr>
              <a:xfrm>
                <a:off x="2096525" y="46975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100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100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24"/>
              <p:cNvSpPr/>
              <p:nvPr/>
            </p:nvSpPr>
            <p:spPr>
              <a:xfrm>
                <a:off x="2078475" y="47155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6"/>
                      <a:pt x="0" y="216"/>
                    </a:cubicBezTo>
                    <a:cubicBezTo>
                      <a:pt x="0" y="335"/>
                      <a:pt x="99" y="433"/>
                      <a:pt x="218" y="433"/>
                    </a:cubicBezTo>
                    <a:cubicBezTo>
                      <a:pt x="337" y="433"/>
                      <a:pt x="433" y="335"/>
                      <a:pt x="433" y="216"/>
                    </a:cubicBezTo>
                    <a:cubicBezTo>
                      <a:pt x="433" y="96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0" name="Google Shape;1250;p24"/>
              <p:cNvSpPr/>
              <p:nvPr/>
            </p:nvSpPr>
            <p:spPr>
              <a:xfrm>
                <a:off x="2078475" y="475160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5"/>
                      <a:pt x="0" y="214"/>
                    </a:cubicBezTo>
                    <a:cubicBezTo>
                      <a:pt x="0" y="334"/>
                      <a:pt x="99" y="433"/>
                      <a:pt x="218" y="433"/>
                    </a:cubicBezTo>
                    <a:cubicBezTo>
                      <a:pt x="337" y="433"/>
                      <a:pt x="433" y="334"/>
                      <a:pt x="433" y="214"/>
                    </a:cubicBezTo>
                    <a:cubicBezTo>
                      <a:pt x="433" y="95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1" name="Google Shape;1251;p24"/>
              <p:cNvSpPr/>
              <p:nvPr/>
            </p:nvSpPr>
            <p:spPr>
              <a:xfrm>
                <a:off x="2096525" y="47335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24"/>
              <p:cNvSpPr/>
              <p:nvPr/>
            </p:nvSpPr>
            <p:spPr>
              <a:xfrm>
                <a:off x="2096525" y="47695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100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100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3" name="Google Shape;1253;p24"/>
              <p:cNvSpPr/>
              <p:nvPr/>
            </p:nvSpPr>
            <p:spPr>
              <a:xfrm>
                <a:off x="2078475" y="47876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6"/>
                      <a:pt x="0" y="216"/>
                    </a:cubicBezTo>
                    <a:cubicBezTo>
                      <a:pt x="0" y="335"/>
                      <a:pt x="99" y="433"/>
                      <a:pt x="218" y="433"/>
                    </a:cubicBezTo>
                    <a:cubicBezTo>
                      <a:pt x="337" y="433"/>
                      <a:pt x="433" y="335"/>
                      <a:pt x="433" y="216"/>
                    </a:cubicBezTo>
                    <a:cubicBezTo>
                      <a:pt x="433" y="96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4" name="Google Shape;1254;p24"/>
              <p:cNvSpPr/>
              <p:nvPr/>
            </p:nvSpPr>
            <p:spPr>
              <a:xfrm>
                <a:off x="2096525" y="48055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5" name="Google Shape;1255;p24"/>
              <p:cNvSpPr/>
              <p:nvPr/>
            </p:nvSpPr>
            <p:spPr>
              <a:xfrm>
                <a:off x="2078475" y="482365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5"/>
                      <a:pt x="0" y="214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4"/>
                    </a:cubicBezTo>
                    <a:cubicBezTo>
                      <a:pt x="433" y="95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6" name="Google Shape;1256;p24"/>
              <p:cNvSpPr/>
              <p:nvPr/>
            </p:nvSpPr>
            <p:spPr>
              <a:xfrm>
                <a:off x="2096525" y="4841700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7" name="Google Shape;1257;p24"/>
              <p:cNvSpPr/>
              <p:nvPr/>
            </p:nvSpPr>
            <p:spPr>
              <a:xfrm>
                <a:off x="2078475" y="48596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6"/>
                      <a:pt x="0" y="219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9"/>
                    </a:cubicBezTo>
                    <a:cubicBezTo>
                      <a:pt x="433" y="96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8" name="Google Shape;1258;p24"/>
              <p:cNvSpPr/>
              <p:nvPr/>
            </p:nvSpPr>
            <p:spPr>
              <a:xfrm>
                <a:off x="2096525" y="48777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5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9" name="Google Shape;1259;p24"/>
              <p:cNvSpPr/>
              <p:nvPr/>
            </p:nvSpPr>
            <p:spPr>
              <a:xfrm>
                <a:off x="2078475" y="489570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0" name="Google Shape;1260;p24"/>
              <p:cNvSpPr/>
              <p:nvPr/>
            </p:nvSpPr>
            <p:spPr>
              <a:xfrm>
                <a:off x="2096525" y="491375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1" name="Google Shape;1261;p24"/>
              <p:cNvSpPr/>
              <p:nvPr/>
            </p:nvSpPr>
            <p:spPr>
              <a:xfrm>
                <a:off x="2078475" y="49317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100"/>
                      <a:pt x="0" y="219"/>
                    </a:cubicBezTo>
                    <a:cubicBezTo>
                      <a:pt x="0" y="339"/>
                      <a:pt x="99" y="433"/>
                      <a:pt x="218" y="433"/>
                    </a:cubicBezTo>
                    <a:cubicBezTo>
                      <a:pt x="337" y="433"/>
                      <a:pt x="433" y="339"/>
                      <a:pt x="433" y="219"/>
                    </a:cubicBezTo>
                    <a:cubicBezTo>
                      <a:pt x="433" y="100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2" name="Google Shape;1262;p24"/>
              <p:cNvSpPr/>
              <p:nvPr/>
            </p:nvSpPr>
            <p:spPr>
              <a:xfrm>
                <a:off x="2096525" y="49497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5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3" name="Google Shape;1263;p24"/>
              <p:cNvSpPr/>
              <p:nvPr/>
            </p:nvSpPr>
            <p:spPr>
              <a:xfrm>
                <a:off x="2078475" y="496775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4" name="Google Shape;1264;p24"/>
              <p:cNvSpPr/>
              <p:nvPr/>
            </p:nvSpPr>
            <p:spPr>
              <a:xfrm>
                <a:off x="2096525" y="498580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5" name="Google Shape;1265;p24"/>
              <p:cNvSpPr/>
              <p:nvPr/>
            </p:nvSpPr>
            <p:spPr>
              <a:xfrm>
                <a:off x="2078475" y="50037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100"/>
                      <a:pt x="0" y="219"/>
                    </a:cubicBezTo>
                    <a:cubicBezTo>
                      <a:pt x="0" y="339"/>
                      <a:pt x="99" y="433"/>
                      <a:pt x="218" y="433"/>
                    </a:cubicBezTo>
                    <a:cubicBezTo>
                      <a:pt x="337" y="433"/>
                      <a:pt x="433" y="339"/>
                      <a:pt x="433" y="219"/>
                    </a:cubicBezTo>
                    <a:cubicBezTo>
                      <a:pt x="433" y="100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6" name="Google Shape;1266;p24"/>
              <p:cNvSpPr/>
              <p:nvPr/>
            </p:nvSpPr>
            <p:spPr>
              <a:xfrm>
                <a:off x="2080950" y="5039875"/>
                <a:ext cx="3500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39" extrusionOk="0">
                    <a:moveTo>
                      <a:pt x="119" y="1"/>
                    </a:moveTo>
                    <a:cubicBezTo>
                      <a:pt x="75" y="1"/>
                      <a:pt x="34" y="15"/>
                      <a:pt x="0" y="38"/>
                    </a:cubicBezTo>
                    <a:cubicBezTo>
                      <a:pt x="48" y="28"/>
                      <a:pt x="92" y="15"/>
                      <a:pt x="139" y="4"/>
                    </a:cubicBezTo>
                    <a:cubicBezTo>
                      <a:pt x="133" y="1"/>
                      <a:pt x="126" y="1"/>
                      <a:pt x="1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7" name="Google Shape;1267;p24"/>
              <p:cNvSpPr/>
              <p:nvPr/>
            </p:nvSpPr>
            <p:spPr>
              <a:xfrm>
                <a:off x="2096525" y="50218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228" y="433"/>
                      <a:pt x="242" y="426"/>
                      <a:pt x="252" y="426"/>
                    </a:cubicBezTo>
                    <a:cubicBezTo>
                      <a:pt x="297" y="399"/>
                      <a:pt x="341" y="375"/>
                      <a:pt x="382" y="348"/>
                    </a:cubicBezTo>
                    <a:cubicBezTo>
                      <a:pt x="412" y="311"/>
                      <a:pt x="433" y="266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8" name="Google Shape;1268;p24"/>
              <p:cNvSpPr/>
              <p:nvPr/>
            </p:nvSpPr>
            <p:spPr>
              <a:xfrm>
                <a:off x="2042625" y="4433550"/>
                <a:ext cx="10400" cy="455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82" extrusionOk="0">
                    <a:moveTo>
                      <a:pt x="0" y="1"/>
                    </a:moveTo>
                    <a:cubicBezTo>
                      <a:pt x="21" y="103"/>
                      <a:pt x="102" y="182"/>
                      <a:pt x="211" y="182"/>
                    </a:cubicBezTo>
                    <a:cubicBezTo>
                      <a:pt x="313" y="182"/>
                      <a:pt x="395" y="110"/>
                      <a:pt x="416" y="1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9" name="Google Shape;1269;p24"/>
              <p:cNvSpPr/>
              <p:nvPr/>
            </p:nvSpPr>
            <p:spPr>
              <a:xfrm>
                <a:off x="204242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0" name="Google Shape;1270;p24"/>
              <p:cNvSpPr/>
              <p:nvPr/>
            </p:nvSpPr>
            <p:spPr>
              <a:xfrm>
                <a:off x="2060500" y="4445325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4"/>
                      <a:pt x="95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1" name="Google Shape;1271;p24"/>
              <p:cNvSpPr/>
              <p:nvPr/>
            </p:nvSpPr>
            <p:spPr>
              <a:xfrm>
                <a:off x="204242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2" name="Google Shape;1272;p24"/>
              <p:cNvSpPr/>
              <p:nvPr/>
            </p:nvSpPr>
            <p:spPr>
              <a:xfrm>
                <a:off x="206050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6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3" name="Google Shape;1273;p24"/>
              <p:cNvSpPr/>
              <p:nvPr/>
            </p:nvSpPr>
            <p:spPr>
              <a:xfrm>
                <a:off x="204242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4" name="Google Shape;1274;p24"/>
              <p:cNvSpPr/>
              <p:nvPr/>
            </p:nvSpPr>
            <p:spPr>
              <a:xfrm>
                <a:off x="206050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5"/>
                      <a:pt x="95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5" name="Google Shape;1275;p24"/>
              <p:cNvSpPr/>
              <p:nvPr/>
            </p:nvSpPr>
            <p:spPr>
              <a:xfrm>
                <a:off x="206050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6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6" name="Google Shape;1276;p24"/>
              <p:cNvSpPr/>
              <p:nvPr/>
            </p:nvSpPr>
            <p:spPr>
              <a:xfrm>
                <a:off x="2024725" y="4589425"/>
                <a:ext cx="105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434" extrusionOk="0">
                    <a:moveTo>
                      <a:pt x="205" y="0"/>
                    </a:moveTo>
                    <a:cubicBezTo>
                      <a:pt x="106" y="0"/>
                      <a:pt x="28" y="69"/>
                      <a:pt x="1" y="157"/>
                    </a:cubicBezTo>
                    <a:lnTo>
                      <a:pt x="1" y="215"/>
                    </a:lnTo>
                    <a:cubicBezTo>
                      <a:pt x="1" y="239"/>
                      <a:pt x="1" y="259"/>
                      <a:pt x="4" y="280"/>
                    </a:cubicBezTo>
                    <a:cubicBezTo>
                      <a:pt x="31" y="368"/>
                      <a:pt x="110" y="434"/>
                      <a:pt x="205" y="434"/>
                    </a:cubicBezTo>
                    <a:cubicBezTo>
                      <a:pt x="324" y="434"/>
                      <a:pt x="423" y="335"/>
                      <a:pt x="423" y="215"/>
                    </a:cubicBezTo>
                    <a:cubicBezTo>
                      <a:pt x="423" y="96"/>
                      <a:pt x="324" y="0"/>
                      <a:pt x="20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7" name="Google Shape;1277;p24"/>
              <p:cNvSpPr/>
              <p:nvPr/>
            </p:nvSpPr>
            <p:spPr>
              <a:xfrm>
                <a:off x="204242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9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8" name="Google Shape;1278;p24"/>
              <p:cNvSpPr/>
              <p:nvPr/>
            </p:nvSpPr>
            <p:spPr>
              <a:xfrm>
                <a:off x="204242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9" name="Google Shape;1279;p24"/>
              <p:cNvSpPr/>
              <p:nvPr/>
            </p:nvSpPr>
            <p:spPr>
              <a:xfrm>
                <a:off x="206050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5"/>
                      <a:pt x="95" y="434"/>
                      <a:pt x="215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0" name="Google Shape;1280;p24"/>
              <p:cNvSpPr/>
              <p:nvPr/>
            </p:nvSpPr>
            <p:spPr>
              <a:xfrm>
                <a:off x="2025050" y="4625450"/>
                <a:ext cx="102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434" extrusionOk="0">
                    <a:moveTo>
                      <a:pt x="192" y="1"/>
                    </a:moveTo>
                    <a:cubicBezTo>
                      <a:pt x="106" y="1"/>
                      <a:pt x="35" y="51"/>
                      <a:pt x="1" y="123"/>
                    </a:cubicBezTo>
                    <a:lnTo>
                      <a:pt x="1" y="215"/>
                    </a:lnTo>
                    <a:lnTo>
                      <a:pt x="1" y="314"/>
                    </a:lnTo>
                    <a:cubicBezTo>
                      <a:pt x="39" y="382"/>
                      <a:pt x="110" y="433"/>
                      <a:pt x="192" y="433"/>
                    </a:cubicBezTo>
                    <a:cubicBezTo>
                      <a:pt x="311" y="433"/>
                      <a:pt x="410" y="338"/>
                      <a:pt x="410" y="215"/>
                    </a:cubicBezTo>
                    <a:cubicBezTo>
                      <a:pt x="410" y="96"/>
                      <a:pt x="311" y="1"/>
                      <a:pt x="192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1" name="Google Shape;1281;p24"/>
              <p:cNvSpPr/>
              <p:nvPr/>
            </p:nvSpPr>
            <p:spPr>
              <a:xfrm>
                <a:off x="2042425" y="4643500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0"/>
                      <a:pt x="219" y="430"/>
                    </a:cubicBezTo>
                    <a:cubicBezTo>
                      <a:pt x="339" y="430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2" name="Google Shape;1282;p24"/>
              <p:cNvSpPr/>
              <p:nvPr/>
            </p:nvSpPr>
            <p:spPr>
              <a:xfrm>
                <a:off x="2060500" y="46254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6"/>
                      <a:pt x="1" y="215"/>
                    </a:cubicBezTo>
                    <a:cubicBezTo>
                      <a:pt x="1" y="338"/>
                      <a:pt x="95" y="433"/>
                      <a:pt x="215" y="433"/>
                    </a:cubicBezTo>
                    <a:cubicBezTo>
                      <a:pt x="334" y="433"/>
                      <a:pt x="433" y="338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3" name="Google Shape;1283;p24"/>
              <p:cNvSpPr/>
              <p:nvPr/>
            </p:nvSpPr>
            <p:spPr>
              <a:xfrm>
                <a:off x="2025325" y="4661475"/>
                <a:ext cx="99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99" h="434" extrusionOk="0">
                    <a:moveTo>
                      <a:pt x="181" y="0"/>
                    </a:moveTo>
                    <a:cubicBezTo>
                      <a:pt x="106" y="0"/>
                      <a:pt x="41" y="45"/>
                      <a:pt x="1" y="102"/>
                    </a:cubicBezTo>
                    <a:cubicBezTo>
                      <a:pt x="1" y="140"/>
                      <a:pt x="4" y="181"/>
                      <a:pt x="4" y="219"/>
                    </a:cubicBezTo>
                    <a:lnTo>
                      <a:pt x="4" y="331"/>
                    </a:lnTo>
                    <a:cubicBezTo>
                      <a:pt x="41" y="393"/>
                      <a:pt x="106" y="434"/>
                      <a:pt x="181" y="434"/>
                    </a:cubicBezTo>
                    <a:cubicBezTo>
                      <a:pt x="300" y="434"/>
                      <a:pt x="399" y="338"/>
                      <a:pt x="399" y="219"/>
                    </a:cubicBezTo>
                    <a:cubicBezTo>
                      <a:pt x="399" y="96"/>
                      <a:pt x="300" y="0"/>
                      <a:pt x="181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4" name="Google Shape;1284;p24"/>
              <p:cNvSpPr/>
              <p:nvPr/>
            </p:nvSpPr>
            <p:spPr>
              <a:xfrm>
                <a:off x="2060500" y="46614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9"/>
                    </a:cubicBezTo>
                    <a:cubicBezTo>
                      <a:pt x="1" y="338"/>
                      <a:pt x="95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5" name="Google Shape;1285;p24"/>
              <p:cNvSpPr/>
              <p:nvPr/>
            </p:nvSpPr>
            <p:spPr>
              <a:xfrm>
                <a:off x="2025650" y="4697500"/>
                <a:ext cx="96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34" extrusionOk="0">
                    <a:moveTo>
                      <a:pt x="168" y="1"/>
                    </a:moveTo>
                    <a:cubicBezTo>
                      <a:pt x="100" y="1"/>
                      <a:pt x="42" y="35"/>
                      <a:pt x="1" y="86"/>
                    </a:cubicBezTo>
                    <a:lnTo>
                      <a:pt x="1" y="219"/>
                    </a:lnTo>
                    <a:cubicBezTo>
                      <a:pt x="1" y="263"/>
                      <a:pt x="5" y="307"/>
                      <a:pt x="5" y="351"/>
                    </a:cubicBezTo>
                    <a:cubicBezTo>
                      <a:pt x="42" y="399"/>
                      <a:pt x="100" y="433"/>
                      <a:pt x="168" y="433"/>
                    </a:cubicBezTo>
                    <a:cubicBezTo>
                      <a:pt x="287" y="433"/>
                      <a:pt x="386" y="338"/>
                      <a:pt x="386" y="219"/>
                    </a:cubicBezTo>
                    <a:cubicBezTo>
                      <a:pt x="386" y="100"/>
                      <a:pt x="287" y="1"/>
                      <a:pt x="168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6" name="Google Shape;1286;p24"/>
              <p:cNvSpPr/>
              <p:nvPr/>
            </p:nvSpPr>
            <p:spPr>
              <a:xfrm>
                <a:off x="2042425" y="46795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4"/>
                      <a:pt x="100" y="433"/>
                      <a:pt x="219" y="433"/>
                    </a:cubicBezTo>
                    <a:cubicBezTo>
                      <a:pt x="339" y="433"/>
                      <a:pt x="433" y="334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7" name="Google Shape;1287;p24"/>
              <p:cNvSpPr/>
              <p:nvPr/>
            </p:nvSpPr>
            <p:spPr>
              <a:xfrm>
                <a:off x="2060500" y="46975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100"/>
                      <a:pt x="1" y="219"/>
                    </a:cubicBezTo>
                    <a:cubicBezTo>
                      <a:pt x="1" y="338"/>
                      <a:pt x="95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100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8" name="Google Shape;1288;p24"/>
              <p:cNvSpPr/>
              <p:nvPr/>
            </p:nvSpPr>
            <p:spPr>
              <a:xfrm>
                <a:off x="2026000" y="4733525"/>
                <a:ext cx="93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434" extrusionOk="0">
                    <a:moveTo>
                      <a:pt x="154" y="0"/>
                    </a:moveTo>
                    <a:cubicBezTo>
                      <a:pt x="93" y="0"/>
                      <a:pt x="38" y="28"/>
                      <a:pt x="1" y="69"/>
                    </a:cubicBezTo>
                    <a:lnTo>
                      <a:pt x="1" y="219"/>
                    </a:lnTo>
                    <a:lnTo>
                      <a:pt x="1" y="372"/>
                    </a:lnTo>
                    <a:cubicBezTo>
                      <a:pt x="41" y="409"/>
                      <a:pt x="96" y="434"/>
                      <a:pt x="154" y="434"/>
                    </a:cubicBezTo>
                    <a:cubicBezTo>
                      <a:pt x="273" y="434"/>
                      <a:pt x="372" y="338"/>
                      <a:pt x="372" y="219"/>
                    </a:cubicBezTo>
                    <a:cubicBezTo>
                      <a:pt x="372" y="99"/>
                      <a:pt x="273" y="0"/>
                      <a:pt x="154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9" name="Google Shape;1289;p24"/>
              <p:cNvSpPr/>
              <p:nvPr/>
            </p:nvSpPr>
            <p:spPr>
              <a:xfrm>
                <a:off x="2042425" y="47155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3"/>
                      <a:pt x="219" y="433"/>
                    </a:cubicBezTo>
                    <a:cubicBezTo>
                      <a:pt x="339" y="433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24"/>
              <p:cNvSpPr/>
              <p:nvPr/>
            </p:nvSpPr>
            <p:spPr>
              <a:xfrm>
                <a:off x="2042425" y="475160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4"/>
                      <a:pt x="100" y="433"/>
                      <a:pt x="219" y="433"/>
                    </a:cubicBezTo>
                    <a:cubicBezTo>
                      <a:pt x="339" y="433"/>
                      <a:pt x="433" y="334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24"/>
              <p:cNvSpPr/>
              <p:nvPr/>
            </p:nvSpPr>
            <p:spPr>
              <a:xfrm>
                <a:off x="2026275" y="4769550"/>
                <a:ext cx="90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34" extrusionOk="0">
                    <a:moveTo>
                      <a:pt x="143" y="1"/>
                    </a:moveTo>
                    <a:cubicBezTo>
                      <a:pt x="88" y="1"/>
                      <a:pt x="37" y="25"/>
                      <a:pt x="0" y="59"/>
                    </a:cubicBezTo>
                    <a:cubicBezTo>
                      <a:pt x="0" y="113"/>
                      <a:pt x="0" y="164"/>
                      <a:pt x="3" y="219"/>
                    </a:cubicBezTo>
                    <a:lnTo>
                      <a:pt x="3" y="379"/>
                    </a:lnTo>
                    <a:cubicBezTo>
                      <a:pt x="41" y="413"/>
                      <a:pt x="88" y="433"/>
                      <a:pt x="143" y="433"/>
                    </a:cubicBezTo>
                    <a:cubicBezTo>
                      <a:pt x="262" y="433"/>
                      <a:pt x="361" y="338"/>
                      <a:pt x="361" y="219"/>
                    </a:cubicBezTo>
                    <a:cubicBezTo>
                      <a:pt x="361" y="100"/>
                      <a:pt x="262" y="1"/>
                      <a:pt x="143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24"/>
              <p:cNvSpPr/>
              <p:nvPr/>
            </p:nvSpPr>
            <p:spPr>
              <a:xfrm>
                <a:off x="2060500" y="47335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5" y="0"/>
                      <a:pt x="1" y="99"/>
                      <a:pt x="1" y="219"/>
                    </a:cubicBezTo>
                    <a:cubicBezTo>
                      <a:pt x="1" y="338"/>
                      <a:pt x="95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24"/>
              <p:cNvSpPr/>
              <p:nvPr/>
            </p:nvSpPr>
            <p:spPr>
              <a:xfrm>
                <a:off x="2042425" y="47876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3"/>
                      <a:pt x="219" y="433"/>
                    </a:cubicBezTo>
                    <a:cubicBezTo>
                      <a:pt x="339" y="433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24"/>
              <p:cNvSpPr/>
              <p:nvPr/>
            </p:nvSpPr>
            <p:spPr>
              <a:xfrm>
                <a:off x="2060500" y="47695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100"/>
                      <a:pt x="1" y="219"/>
                    </a:cubicBezTo>
                    <a:cubicBezTo>
                      <a:pt x="1" y="338"/>
                      <a:pt x="95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100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24"/>
              <p:cNvSpPr/>
              <p:nvPr/>
            </p:nvSpPr>
            <p:spPr>
              <a:xfrm>
                <a:off x="2026600" y="4805575"/>
                <a:ext cx="87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434" extrusionOk="0">
                    <a:moveTo>
                      <a:pt x="130" y="0"/>
                    </a:moveTo>
                    <a:cubicBezTo>
                      <a:pt x="79" y="0"/>
                      <a:pt x="38" y="21"/>
                      <a:pt x="0" y="52"/>
                    </a:cubicBezTo>
                    <a:lnTo>
                      <a:pt x="0" y="219"/>
                    </a:lnTo>
                    <a:cubicBezTo>
                      <a:pt x="0" y="277"/>
                      <a:pt x="4" y="332"/>
                      <a:pt x="4" y="389"/>
                    </a:cubicBezTo>
                    <a:cubicBezTo>
                      <a:pt x="38" y="417"/>
                      <a:pt x="82" y="434"/>
                      <a:pt x="130" y="434"/>
                    </a:cubicBezTo>
                    <a:cubicBezTo>
                      <a:pt x="249" y="434"/>
                      <a:pt x="348" y="338"/>
                      <a:pt x="348" y="219"/>
                    </a:cubicBezTo>
                    <a:cubicBezTo>
                      <a:pt x="348" y="99"/>
                      <a:pt x="249" y="0"/>
                      <a:pt x="130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24"/>
              <p:cNvSpPr/>
              <p:nvPr/>
            </p:nvSpPr>
            <p:spPr>
              <a:xfrm>
                <a:off x="2060500" y="48055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5" y="0"/>
                      <a:pt x="1" y="99"/>
                      <a:pt x="1" y="219"/>
                    </a:cubicBezTo>
                    <a:cubicBezTo>
                      <a:pt x="1" y="338"/>
                      <a:pt x="95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24"/>
              <p:cNvSpPr/>
              <p:nvPr/>
            </p:nvSpPr>
            <p:spPr>
              <a:xfrm>
                <a:off x="2026850" y="4841700"/>
                <a:ext cx="84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30" extrusionOk="0">
                    <a:moveTo>
                      <a:pt x="120" y="0"/>
                    </a:moveTo>
                    <a:cubicBezTo>
                      <a:pt x="75" y="0"/>
                      <a:pt x="38" y="14"/>
                      <a:pt x="1" y="38"/>
                    </a:cubicBezTo>
                    <a:cubicBezTo>
                      <a:pt x="4" y="96"/>
                      <a:pt x="4" y="157"/>
                      <a:pt x="4" y="215"/>
                    </a:cubicBezTo>
                    <a:lnTo>
                      <a:pt x="4" y="392"/>
                    </a:lnTo>
                    <a:cubicBezTo>
                      <a:pt x="38" y="415"/>
                      <a:pt x="75" y="429"/>
                      <a:pt x="120" y="429"/>
                    </a:cubicBezTo>
                    <a:cubicBezTo>
                      <a:pt x="239" y="429"/>
                      <a:pt x="338" y="334"/>
                      <a:pt x="338" y="215"/>
                    </a:cubicBezTo>
                    <a:cubicBezTo>
                      <a:pt x="338" y="96"/>
                      <a:pt x="239" y="0"/>
                      <a:pt x="120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8" name="Google Shape;1298;p24"/>
              <p:cNvSpPr/>
              <p:nvPr/>
            </p:nvSpPr>
            <p:spPr>
              <a:xfrm>
                <a:off x="2042425" y="48236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9" name="Google Shape;1299;p24"/>
              <p:cNvSpPr/>
              <p:nvPr/>
            </p:nvSpPr>
            <p:spPr>
              <a:xfrm>
                <a:off x="2027175" y="4877725"/>
                <a:ext cx="81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4" extrusionOk="0">
                    <a:moveTo>
                      <a:pt x="107" y="1"/>
                    </a:moveTo>
                    <a:cubicBezTo>
                      <a:pt x="70" y="1"/>
                      <a:pt x="32" y="14"/>
                      <a:pt x="1" y="31"/>
                    </a:cubicBezTo>
                    <a:cubicBezTo>
                      <a:pt x="1" y="92"/>
                      <a:pt x="1" y="153"/>
                      <a:pt x="5" y="215"/>
                    </a:cubicBezTo>
                    <a:lnTo>
                      <a:pt x="5" y="402"/>
                    </a:lnTo>
                    <a:cubicBezTo>
                      <a:pt x="35" y="419"/>
                      <a:pt x="70" y="433"/>
                      <a:pt x="107" y="433"/>
                    </a:cubicBezTo>
                    <a:cubicBezTo>
                      <a:pt x="226" y="433"/>
                      <a:pt x="325" y="334"/>
                      <a:pt x="325" y="215"/>
                    </a:cubicBezTo>
                    <a:cubicBezTo>
                      <a:pt x="325" y="95"/>
                      <a:pt x="226" y="1"/>
                      <a:pt x="107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24"/>
              <p:cNvSpPr/>
              <p:nvPr/>
            </p:nvSpPr>
            <p:spPr>
              <a:xfrm>
                <a:off x="2042425" y="48596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9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1" name="Google Shape;1301;p24"/>
              <p:cNvSpPr/>
              <p:nvPr/>
            </p:nvSpPr>
            <p:spPr>
              <a:xfrm>
                <a:off x="2060500" y="4841700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4"/>
                      <a:pt x="95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2" name="Google Shape;1302;p24"/>
              <p:cNvSpPr/>
              <p:nvPr/>
            </p:nvSpPr>
            <p:spPr>
              <a:xfrm>
                <a:off x="2060500" y="48777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5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3" name="Google Shape;1303;p24"/>
              <p:cNvSpPr/>
              <p:nvPr/>
            </p:nvSpPr>
            <p:spPr>
              <a:xfrm>
                <a:off x="2027525" y="4913750"/>
                <a:ext cx="77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433" extrusionOk="0">
                    <a:moveTo>
                      <a:pt x="93" y="0"/>
                    </a:moveTo>
                    <a:cubicBezTo>
                      <a:pt x="59" y="0"/>
                      <a:pt x="28" y="7"/>
                      <a:pt x="1" y="24"/>
                    </a:cubicBezTo>
                    <a:lnTo>
                      <a:pt x="1" y="215"/>
                    </a:lnTo>
                    <a:cubicBezTo>
                      <a:pt x="1" y="280"/>
                      <a:pt x="4" y="344"/>
                      <a:pt x="4" y="409"/>
                    </a:cubicBezTo>
                    <a:cubicBezTo>
                      <a:pt x="32" y="423"/>
                      <a:pt x="62" y="433"/>
                      <a:pt x="93" y="433"/>
                    </a:cubicBezTo>
                    <a:cubicBezTo>
                      <a:pt x="212" y="433"/>
                      <a:pt x="311" y="334"/>
                      <a:pt x="311" y="215"/>
                    </a:cubicBezTo>
                    <a:cubicBezTo>
                      <a:pt x="311" y="96"/>
                      <a:pt x="212" y="0"/>
                      <a:pt x="93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4" name="Google Shape;1304;p24"/>
              <p:cNvSpPr/>
              <p:nvPr/>
            </p:nvSpPr>
            <p:spPr>
              <a:xfrm>
                <a:off x="2042425" y="489570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24"/>
              <p:cNvSpPr/>
              <p:nvPr/>
            </p:nvSpPr>
            <p:spPr>
              <a:xfrm>
                <a:off x="2027800" y="4949775"/>
                <a:ext cx="75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434" extrusionOk="0">
                    <a:moveTo>
                      <a:pt x="82" y="1"/>
                    </a:moveTo>
                    <a:cubicBezTo>
                      <a:pt x="54" y="1"/>
                      <a:pt x="27" y="7"/>
                      <a:pt x="0" y="17"/>
                    </a:cubicBezTo>
                    <a:cubicBezTo>
                      <a:pt x="4" y="82"/>
                      <a:pt x="4" y="150"/>
                      <a:pt x="4" y="215"/>
                    </a:cubicBezTo>
                    <a:lnTo>
                      <a:pt x="4" y="416"/>
                    </a:lnTo>
                    <a:cubicBezTo>
                      <a:pt x="31" y="426"/>
                      <a:pt x="54" y="433"/>
                      <a:pt x="82" y="433"/>
                    </a:cubicBezTo>
                    <a:cubicBezTo>
                      <a:pt x="201" y="433"/>
                      <a:pt x="300" y="334"/>
                      <a:pt x="300" y="215"/>
                    </a:cubicBezTo>
                    <a:cubicBezTo>
                      <a:pt x="300" y="95"/>
                      <a:pt x="201" y="1"/>
                      <a:pt x="82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24"/>
              <p:cNvSpPr/>
              <p:nvPr/>
            </p:nvSpPr>
            <p:spPr>
              <a:xfrm>
                <a:off x="2042425" y="49317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100"/>
                      <a:pt x="1" y="219"/>
                    </a:cubicBezTo>
                    <a:cubicBezTo>
                      <a:pt x="1" y="339"/>
                      <a:pt x="100" y="433"/>
                      <a:pt x="219" y="433"/>
                    </a:cubicBezTo>
                    <a:cubicBezTo>
                      <a:pt x="339" y="433"/>
                      <a:pt x="433" y="339"/>
                      <a:pt x="433" y="219"/>
                    </a:cubicBezTo>
                    <a:cubicBezTo>
                      <a:pt x="433" y="100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24"/>
              <p:cNvSpPr/>
              <p:nvPr/>
            </p:nvSpPr>
            <p:spPr>
              <a:xfrm>
                <a:off x="2060500" y="49137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8" name="Google Shape;1308;p24"/>
              <p:cNvSpPr/>
              <p:nvPr/>
            </p:nvSpPr>
            <p:spPr>
              <a:xfrm>
                <a:off x="2028125" y="4985800"/>
                <a:ext cx="71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33" extrusionOk="0">
                    <a:moveTo>
                      <a:pt x="69" y="0"/>
                    </a:moveTo>
                    <a:cubicBezTo>
                      <a:pt x="45" y="0"/>
                      <a:pt x="21" y="7"/>
                      <a:pt x="1" y="14"/>
                    </a:cubicBezTo>
                    <a:cubicBezTo>
                      <a:pt x="1" y="82"/>
                      <a:pt x="1" y="150"/>
                      <a:pt x="4" y="215"/>
                    </a:cubicBezTo>
                    <a:lnTo>
                      <a:pt x="4" y="420"/>
                    </a:lnTo>
                    <a:cubicBezTo>
                      <a:pt x="24" y="426"/>
                      <a:pt x="45" y="433"/>
                      <a:pt x="69" y="433"/>
                    </a:cubicBezTo>
                    <a:cubicBezTo>
                      <a:pt x="188" y="433"/>
                      <a:pt x="287" y="334"/>
                      <a:pt x="287" y="215"/>
                    </a:cubicBezTo>
                    <a:cubicBezTo>
                      <a:pt x="287" y="96"/>
                      <a:pt x="188" y="0"/>
                      <a:pt x="6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9" name="Google Shape;1309;p24"/>
              <p:cNvSpPr/>
              <p:nvPr/>
            </p:nvSpPr>
            <p:spPr>
              <a:xfrm>
                <a:off x="2060500" y="49497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5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24"/>
              <p:cNvSpPr/>
              <p:nvPr/>
            </p:nvSpPr>
            <p:spPr>
              <a:xfrm>
                <a:off x="2042425" y="49677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24"/>
              <p:cNvSpPr/>
              <p:nvPr/>
            </p:nvSpPr>
            <p:spPr>
              <a:xfrm>
                <a:off x="2028475" y="5021825"/>
                <a:ext cx="6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273" h="434" extrusionOk="0">
                    <a:moveTo>
                      <a:pt x="55" y="1"/>
                    </a:moveTo>
                    <a:cubicBezTo>
                      <a:pt x="35" y="1"/>
                      <a:pt x="18" y="7"/>
                      <a:pt x="0" y="11"/>
                    </a:cubicBezTo>
                    <a:lnTo>
                      <a:pt x="0" y="215"/>
                    </a:lnTo>
                    <a:cubicBezTo>
                      <a:pt x="0" y="287"/>
                      <a:pt x="4" y="355"/>
                      <a:pt x="4" y="423"/>
                    </a:cubicBezTo>
                    <a:cubicBezTo>
                      <a:pt x="21" y="426"/>
                      <a:pt x="38" y="433"/>
                      <a:pt x="55" y="433"/>
                    </a:cubicBezTo>
                    <a:cubicBezTo>
                      <a:pt x="174" y="433"/>
                      <a:pt x="273" y="334"/>
                      <a:pt x="273" y="215"/>
                    </a:cubicBezTo>
                    <a:cubicBezTo>
                      <a:pt x="273" y="96"/>
                      <a:pt x="174" y="1"/>
                      <a:pt x="5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24"/>
              <p:cNvSpPr/>
              <p:nvPr/>
            </p:nvSpPr>
            <p:spPr>
              <a:xfrm>
                <a:off x="2042425" y="50037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100"/>
                      <a:pt x="1" y="219"/>
                    </a:cubicBezTo>
                    <a:cubicBezTo>
                      <a:pt x="1" y="339"/>
                      <a:pt x="100" y="433"/>
                      <a:pt x="219" y="433"/>
                    </a:cubicBezTo>
                    <a:cubicBezTo>
                      <a:pt x="339" y="433"/>
                      <a:pt x="433" y="339"/>
                      <a:pt x="433" y="219"/>
                    </a:cubicBezTo>
                    <a:cubicBezTo>
                      <a:pt x="433" y="100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24"/>
              <p:cNvSpPr/>
              <p:nvPr/>
            </p:nvSpPr>
            <p:spPr>
              <a:xfrm>
                <a:off x="2060500" y="498580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24"/>
              <p:cNvSpPr/>
              <p:nvPr/>
            </p:nvSpPr>
            <p:spPr>
              <a:xfrm>
                <a:off x="2045675" y="5039875"/>
                <a:ext cx="625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76" extrusionOk="0">
                    <a:moveTo>
                      <a:pt x="89" y="1"/>
                    </a:moveTo>
                    <a:cubicBezTo>
                      <a:pt x="55" y="1"/>
                      <a:pt x="28" y="7"/>
                      <a:pt x="1" y="18"/>
                    </a:cubicBezTo>
                    <a:cubicBezTo>
                      <a:pt x="83" y="42"/>
                      <a:pt x="164" y="62"/>
                      <a:pt x="249" y="76"/>
                    </a:cubicBezTo>
                    <a:cubicBezTo>
                      <a:pt x="212" y="28"/>
                      <a:pt x="154" y="1"/>
                      <a:pt x="89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24"/>
              <p:cNvSpPr/>
              <p:nvPr/>
            </p:nvSpPr>
            <p:spPr>
              <a:xfrm>
                <a:off x="2060500" y="50218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6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24"/>
              <p:cNvSpPr/>
              <p:nvPr/>
            </p:nvSpPr>
            <p:spPr>
              <a:xfrm>
                <a:off x="2024475" y="4445325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24"/>
              <p:cNvSpPr/>
              <p:nvPr/>
            </p:nvSpPr>
            <p:spPr>
              <a:xfrm>
                <a:off x="202447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24"/>
              <p:cNvSpPr/>
              <p:nvPr/>
            </p:nvSpPr>
            <p:spPr>
              <a:xfrm>
                <a:off x="202447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24"/>
              <p:cNvSpPr/>
              <p:nvPr/>
            </p:nvSpPr>
            <p:spPr>
              <a:xfrm>
                <a:off x="202447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3399543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solidFill>
          <a:schemeClr val="accent1"/>
        </a:solidFill>
        <a:effectLst/>
      </p:bgPr>
    </p:bg>
    <p:spTree>
      <p:nvGrpSpPr>
        <p:cNvPr id="1" name="Shape 1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" name="Google Shape;1321;p25"/>
          <p:cNvSpPr txBox="1">
            <a:spLocks noGrp="1"/>
          </p:cNvSpPr>
          <p:nvPr>
            <p:ph type="ctrTitle"/>
          </p:nvPr>
        </p:nvSpPr>
        <p:spPr>
          <a:xfrm>
            <a:off x="1219200" y="1072033"/>
            <a:ext cx="4868800" cy="23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64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322" name="Google Shape;1322;p25"/>
          <p:cNvSpPr txBox="1">
            <a:spLocks noGrp="1"/>
          </p:cNvSpPr>
          <p:nvPr>
            <p:ph type="subTitle" idx="1"/>
          </p:nvPr>
        </p:nvSpPr>
        <p:spPr>
          <a:xfrm>
            <a:off x="1219200" y="3429000"/>
            <a:ext cx="4868800" cy="16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323" name="Google Shape;1323;p25"/>
          <p:cNvSpPr txBox="1"/>
          <p:nvPr/>
        </p:nvSpPr>
        <p:spPr>
          <a:xfrm>
            <a:off x="1184508" y="4908733"/>
            <a:ext cx="4586000" cy="146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600"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rPr>
              <a:t>CREDITS: This presentation template was created by </a:t>
            </a:r>
            <a:r>
              <a:rPr lang="en" sz="1600" b="1">
                <a:solidFill>
                  <a:srgbClr val="20124D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2"/>
              </a:rPr>
              <a:t>Slidesgo</a:t>
            </a:r>
            <a:r>
              <a:rPr lang="en" sz="1600"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rPr>
              <a:t>, including icons by </a:t>
            </a:r>
            <a:r>
              <a:rPr lang="en" sz="1600" b="1">
                <a:solidFill>
                  <a:srgbClr val="20124D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3"/>
              </a:rPr>
              <a:t>Flaticon</a:t>
            </a:r>
            <a:r>
              <a:rPr lang="en" sz="1600"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rPr>
              <a:t>, and infographics &amp; images by </a:t>
            </a:r>
            <a:r>
              <a:rPr lang="en" sz="1600" b="1">
                <a:solidFill>
                  <a:srgbClr val="20124D"/>
                </a:solidFill>
                <a:uFill>
                  <a:noFill/>
                </a:uFill>
                <a:latin typeface="Lato"/>
                <a:ea typeface="Lato"/>
                <a:cs typeface="Lato"/>
                <a:sym typeface="Lato"/>
                <a:hlinkClick r:id="rId4"/>
              </a:rPr>
              <a:t>Freepik</a:t>
            </a:r>
            <a:r>
              <a:rPr lang="en" sz="1600"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rPr>
              <a:t>. </a:t>
            </a:r>
            <a:endParaRPr sz="1600">
              <a:solidFill>
                <a:srgbClr val="20124D"/>
              </a:solidFill>
              <a:latin typeface="Lato"/>
              <a:ea typeface="Lato"/>
              <a:cs typeface="Lato"/>
              <a:sym typeface="Lato"/>
            </a:endParaRPr>
          </a:p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endParaRPr sz="1600">
              <a:solidFill>
                <a:srgbClr val="20124D"/>
              </a:solidFill>
              <a:latin typeface="Lato"/>
              <a:ea typeface="Lato"/>
              <a:cs typeface="Lato"/>
              <a:sym typeface="Lato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>
              <a:solidFill>
                <a:srgbClr val="20124D"/>
              </a:solidFill>
              <a:latin typeface="Lato"/>
              <a:ea typeface="Lato"/>
              <a:cs typeface="Lato"/>
              <a:sym typeface="Lato"/>
            </a:endParaRPr>
          </a:p>
        </p:txBody>
      </p:sp>
      <p:sp>
        <p:nvSpPr>
          <p:cNvPr id="1324" name="Google Shape;1324;p25"/>
          <p:cNvSpPr/>
          <p:nvPr/>
        </p:nvSpPr>
        <p:spPr>
          <a:xfrm rot="10800000" flipH="1">
            <a:off x="5821866" y="446874"/>
            <a:ext cx="5010983" cy="6432287"/>
          </a:xfrm>
          <a:custGeom>
            <a:avLst/>
            <a:gdLst/>
            <a:ahLst/>
            <a:cxnLst/>
            <a:rect l="l" t="t" r="r" b="b"/>
            <a:pathLst>
              <a:path w="49457" h="56384" extrusionOk="0">
                <a:moveTo>
                  <a:pt x="26052" y="1"/>
                </a:moveTo>
                <a:cubicBezTo>
                  <a:pt x="26452" y="1670"/>
                  <a:pt x="26646" y="3363"/>
                  <a:pt x="26302" y="5033"/>
                </a:cubicBezTo>
                <a:cubicBezTo>
                  <a:pt x="25788" y="7540"/>
                  <a:pt x="23582" y="9869"/>
                  <a:pt x="21120" y="9869"/>
                </a:cubicBezTo>
                <a:cubicBezTo>
                  <a:pt x="20849" y="9869"/>
                  <a:pt x="20574" y="9841"/>
                  <a:pt x="20299" y="9782"/>
                </a:cubicBezTo>
                <a:cubicBezTo>
                  <a:pt x="18318" y="9357"/>
                  <a:pt x="16978" y="7566"/>
                  <a:pt x="15743" y="5957"/>
                </a:cubicBezTo>
                <a:cubicBezTo>
                  <a:pt x="14512" y="4345"/>
                  <a:pt x="12946" y="2661"/>
                  <a:pt x="10918" y="2610"/>
                </a:cubicBezTo>
                <a:cubicBezTo>
                  <a:pt x="10884" y="2609"/>
                  <a:pt x="10851" y="2608"/>
                  <a:pt x="10817" y="2608"/>
                </a:cubicBezTo>
                <a:cubicBezTo>
                  <a:pt x="8301" y="2608"/>
                  <a:pt x="6557" y="5052"/>
                  <a:pt x="4495" y="6523"/>
                </a:cubicBezTo>
                <a:cubicBezTo>
                  <a:pt x="3156" y="7481"/>
                  <a:pt x="1609" y="8014"/>
                  <a:pt x="1" y="8202"/>
                </a:cubicBezTo>
                <a:cubicBezTo>
                  <a:pt x="1307" y="14936"/>
                  <a:pt x="5566" y="21137"/>
                  <a:pt x="11645" y="24368"/>
                </a:cubicBezTo>
                <a:cubicBezTo>
                  <a:pt x="14611" y="25938"/>
                  <a:pt x="17888" y="26839"/>
                  <a:pt x="20906" y="28306"/>
                </a:cubicBezTo>
                <a:cubicBezTo>
                  <a:pt x="23929" y="29773"/>
                  <a:pt x="26816" y="31984"/>
                  <a:pt x="27952" y="35139"/>
                </a:cubicBezTo>
                <a:cubicBezTo>
                  <a:pt x="29456" y="39313"/>
                  <a:pt x="27580" y="44118"/>
                  <a:pt x="29014" y="48315"/>
                </a:cubicBezTo>
                <a:cubicBezTo>
                  <a:pt x="30163" y="51696"/>
                  <a:pt x="33276" y="54050"/>
                  <a:pt x="36534" y="55507"/>
                </a:cubicBezTo>
                <a:cubicBezTo>
                  <a:pt x="37276" y="55837"/>
                  <a:pt x="38034" y="56129"/>
                  <a:pt x="38804" y="56384"/>
                </a:cubicBezTo>
                <a:cubicBezTo>
                  <a:pt x="40256" y="54366"/>
                  <a:pt x="42058" y="52612"/>
                  <a:pt x="43741" y="50772"/>
                </a:cubicBezTo>
                <a:cubicBezTo>
                  <a:pt x="45645" y="48688"/>
                  <a:pt x="47443" y="46400"/>
                  <a:pt x="48277" y="43708"/>
                </a:cubicBezTo>
                <a:cubicBezTo>
                  <a:pt x="49456" y="39897"/>
                  <a:pt x="48551" y="35728"/>
                  <a:pt x="46985" y="32059"/>
                </a:cubicBezTo>
                <a:cubicBezTo>
                  <a:pt x="45419" y="28391"/>
                  <a:pt x="43207" y="25028"/>
                  <a:pt x="41614" y="21374"/>
                </a:cubicBezTo>
                <a:cubicBezTo>
                  <a:pt x="40015" y="17713"/>
                  <a:pt x="39048" y="13573"/>
                  <a:pt x="40138" y="9734"/>
                </a:cubicBezTo>
                <a:cubicBezTo>
                  <a:pt x="41397" y="5298"/>
                  <a:pt x="45151" y="2100"/>
                  <a:pt x="493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25"/>
          <p:cNvSpPr/>
          <p:nvPr/>
        </p:nvSpPr>
        <p:spPr>
          <a:xfrm rot="10800000" flipH="1">
            <a:off x="5764115" y="5753192"/>
            <a:ext cx="2757525" cy="1125969"/>
          </a:xfrm>
          <a:custGeom>
            <a:avLst/>
            <a:gdLst/>
            <a:ahLst/>
            <a:cxnLst/>
            <a:rect l="l" t="t" r="r" b="b"/>
            <a:pathLst>
              <a:path w="27216" h="9870" extrusionOk="0">
                <a:moveTo>
                  <a:pt x="501" y="1"/>
                </a:moveTo>
                <a:cubicBezTo>
                  <a:pt x="1" y="2713"/>
                  <a:pt x="44" y="5500"/>
                  <a:pt x="571" y="8202"/>
                </a:cubicBezTo>
                <a:cubicBezTo>
                  <a:pt x="2179" y="8014"/>
                  <a:pt x="3726" y="7481"/>
                  <a:pt x="5065" y="6523"/>
                </a:cubicBezTo>
                <a:cubicBezTo>
                  <a:pt x="7127" y="5052"/>
                  <a:pt x="8871" y="2608"/>
                  <a:pt x="11387" y="2608"/>
                </a:cubicBezTo>
                <a:cubicBezTo>
                  <a:pt x="11421" y="2608"/>
                  <a:pt x="11454" y="2609"/>
                  <a:pt x="11488" y="2610"/>
                </a:cubicBezTo>
                <a:cubicBezTo>
                  <a:pt x="13516" y="2661"/>
                  <a:pt x="15082" y="4345"/>
                  <a:pt x="16313" y="5957"/>
                </a:cubicBezTo>
                <a:cubicBezTo>
                  <a:pt x="17548" y="7566"/>
                  <a:pt x="18888" y="9357"/>
                  <a:pt x="20869" y="9782"/>
                </a:cubicBezTo>
                <a:cubicBezTo>
                  <a:pt x="21144" y="9841"/>
                  <a:pt x="21419" y="9869"/>
                  <a:pt x="21690" y="9869"/>
                </a:cubicBezTo>
                <a:cubicBezTo>
                  <a:pt x="24152" y="9869"/>
                  <a:pt x="26358" y="7540"/>
                  <a:pt x="26872" y="5033"/>
                </a:cubicBezTo>
                <a:cubicBezTo>
                  <a:pt x="27216" y="3363"/>
                  <a:pt x="27022" y="1670"/>
                  <a:pt x="26622" y="1"/>
                </a:cubicBezTo>
                <a:close/>
              </a:path>
            </a:pathLst>
          </a:custGeom>
          <a:solidFill>
            <a:srgbClr val="F59D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6" name="Google Shape;1326;p25"/>
          <p:cNvSpPr/>
          <p:nvPr/>
        </p:nvSpPr>
        <p:spPr>
          <a:xfrm rot="10800000" flipH="1">
            <a:off x="4484175" y="-108306"/>
            <a:ext cx="3733643" cy="1498212"/>
          </a:xfrm>
          <a:custGeom>
            <a:avLst/>
            <a:gdLst/>
            <a:ahLst/>
            <a:cxnLst/>
            <a:rect l="l" t="t" r="r" b="b"/>
            <a:pathLst>
              <a:path w="36850" h="13133" extrusionOk="0">
                <a:moveTo>
                  <a:pt x="14044" y="0"/>
                </a:moveTo>
                <a:cubicBezTo>
                  <a:pt x="12205" y="0"/>
                  <a:pt x="10289" y="657"/>
                  <a:pt x="8668" y="1584"/>
                </a:cubicBezTo>
                <a:cubicBezTo>
                  <a:pt x="4371" y="4041"/>
                  <a:pt x="1189" y="8337"/>
                  <a:pt x="0" y="13133"/>
                </a:cubicBezTo>
                <a:lnTo>
                  <a:pt x="36850" y="13133"/>
                </a:lnTo>
                <a:cubicBezTo>
                  <a:pt x="36845" y="12656"/>
                  <a:pt x="36812" y="12180"/>
                  <a:pt x="36680" y="11722"/>
                </a:cubicBezTo>
                <a:cubicBezTo>
                  <a:pt x="36001" y="9374"/>
                  <a:pt x="33171" y="8431"/>
                  <a:pt x="30733" y="8327"/>
                </a:cubicBezTo>
                <a:cubicBezTo>
                  <a:pt x="28290" y="8224"/>
                  <a:pt x="25678" y="8553"/>
                  <a:pt x="23555" y="7341"/>
                </a:cubicBezTo>
                <a:cubicBezTo>
                  <a:pt x="20919" y="5837"/>
                  <a:pt x="19882" y="2400"/>
                  <a:pt x="17278" y="843"/>
                </a:cubicBezTo>
                <a:cubicBezTo>
                  <a:pt x="16288" y="251"/>
                  <a:pt x="15181" y="0"/>
                  <a:pt x="14044" y="0"/>
                </a:cubicBezTo>
                <a:close/>
              </a:path>
            </a:pathLst>
          </a:custGeom>
          <a:solidFill>
            <a:srgbClr val="FCC01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7" name="Google Shape;1327;p25"/>
          <p:cNvSpPr/>
          <p:nvPr/>
        </p:nvSpPr>
        <p:spPr>
          <a:xfrm rot="10800000" flipH="1">
            <a:off x="9753277" y="296631"/>
            <a:ext cx="2626113" cy="6582531"/>
          </a:xfrm>
          <a:custGeom>
            <a:avLst/>
            <a:gdLst/>
            <a:ahLst/>
            <a:cxnLst/>
            <a:rect l="l" t="t" r="r" b="b"/>
            <a:pathLst>
              <a:path w="25919" h="57701" extrusionOk="0">
                <a:moveTo>
                  <a:pt x="10540" y="1"/>
                </a:moveTo>
                <a:cubicBezTo>
                  <a:pt x="6348" y="2100"/>
                  <a:pt x="2594" y="5298"/>
                  <a:pt x="1335" y="9734"/>
                </a:cubicBezTo>
                <a:cubicBezTo>
                  <a:pt x="245" y="13573"/>
                  <a:pt x="1212" y="17713"/>
                  <a:pt x="2811" y="21374"/>
                </a:cubicBezTo>
                <a:cubicBezTo>
                  <a:pt x="4404" y="25028"/>
                  <a:pt x="6616" y="28391"/>
                  <a:pt x="8182" y="32059"/>
                </a:cubicBezTo>
                <a:cubicBezTo>
                  <a:pt x="9748" y="35728"/>
                  <a:pt x="10653" y="39897"/>
                  <a:pt x="9474" y="43708"/>
                </a:cubicBezTo>
                <a:cubicBezTo>
                  <a:pt x="8640" y="46400"/>
                  <a:pt x="6842" y="48688"/>
                  <a:pt x="4938" y="50772"/>
                </a:cubicBezTo>
                <a:cubicBezTo>
                  <a:pt x="3255" y="52612"/>
                  <a:pt x="1453" y="54366"/>
                  <a:pt x="1" y="56384"/>
                </a:cubicBezTo>
                <a:cubicBezTo>
                  <a:pt x="2642" y="57263"/>
                  <a:pt x="5429" y="57701"/>
                  <a:pt x="8215" y="57701"/>
                </a:cubicBezTo>
                <a:cubicBezTo>
                  <a:pt x="12497" y="57701"/>
                  <a:pt x="16780" y="56668"/>
                  <a:pt x="20543" y="54620"/>
                </a:cubicBezTo>
                <a:cubicBezTo>
                  <a:pt x="22504" y="53554"/>
                  <a:pt x="24311" y="52224"/>
                  <a:pt x="25919" y="50683"/>
                </a:cubicBezTo>
                <a:lnTo>
                  <a:pt x="2591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8" name="Google Shape;1328;p25"/>
          <p:cNvSpPr/>
          <p:nvPr/>
        </p:nvSpPr>
        <p:spPr>
          <a:xfrm rot="10800000" flipH="1">
            <a:off x="3324500" y="-108309"/>
            <a:ext cx="5277961" cy="1708233"/>
          </a:xfrm>
          <a:custGeom>
            <a:avLst/>
            <a:gdLst/>
            <a:ahLst/>
            <a:cxnLst/>
            <a:rect l="l" t="t" r="r" b="b"/>
            <a:pathLst>
              <a:path w="52092" h="14974" extrusionOk="0">
                <a:moveTo>
                  <a:pt x="10073" y="5769"/>
                </a:moveTo>
                <a:cubicBezTo>
                  <a:pt x="7479" y="5769"/>
                  <a:pt x="4891" y="6731"/>
                  <a:pt x="3028" y="8466"/>
                </a:cubicBezTo>
                <a:cubicBezTo>
                  <a:pt x="1213" y="10159"/>
                  <a:pt x="137" y="12540"/>
                  <a:pt x="0" y="14974"/>
                </a:cubicBezTo>
                <a:lnTo>
                  <a:pt x="11446" y="14974"/>
                </a:lnTo>
                <a:cubicBezTo>
                  <a:pt x="12158" y="12102"/>
                  <a:pt x="13582" y="9408"/>
                  <a:pt x="15534" y="7183"/>
                </a:cubicBezTo>
                <a:cubicBezTo>
                  <a:pt x="14502" y="6711"/>
                  <a:pt x="13450" y="6278"/>
                  <a:pt x="12337" y="6023"/>
                </a:cubicBezTo>
                <a:cubicBezTo>
                  <a:pt x="11597" y="5853"/>
                  <a:pt x="10833" y="5769"/>
                  <a:pt x="10073" y="5769"/>
                </a:cubicBezTo>
                <a:close/>
                <a:moveTo>
                  <a:pt x="45074" y="1"/>
                </a:moveTo>
                <a:cubicBezTo>
                  <a:pt x="43566" y="1"/>
                  <a:pt x="41995" y="486"/>
                  <a:pt x="40619" y="1128"/>
                </a:cubicBezTo>
                <a:cubicBezTo>
                  <a:pt x="37595" y="2533"/>
                  <a:pt x="34973" y="4604"/>
                  <a:pt x="32144" y="6344"/>
                </a:cubicBezTo>
                <a:cubicBezTo>
                  <a:pt x="32964" y="7452"/>
                  <a:pt x="33822" y="8509"/>
                  <a:pt x="35001" y="9182"/>
                </a:cubicBezTo>
                <a:cubicBezTo>
                  <a:pt x="37124" y="10394"/>
                  <a:pt x="39736" y="10065"/>
                  <a:pt x="42179" y="10168"/>
                </a:cubicBezTo>
                <a:cubicBezTo>
                  <a:pt x="44617" y="10272"/>
                  <a:pt x="47447" y="11215"/>
                  <a:pt x="48126" y="13563"/>
                </a:cubicBezTo>
                <a:cubicBezTo>
                  <a:pt x="48258" y="14021"/>
                  <a:pt x="48291" y="14497"/>
                  <a:pt x="48296" y="14974"/>
                </a:cubicBezTo>
                <a:lnTo>
                  <a:pt x="51884" y="14974"/>
                </a:lnTo>
                <a:cubicBezTo>
                  <a:pt x="52092" y="11470"/>
                  <a:pt x="51993" y="7956"/>
                  <a:pt x="50790" y="4670"/>
                </a:cubicBezTo>
                <a:cubicBezTo>
                  <a:pt x="50211" y="3085"/>
                  <a:pt x="49299" y="1505"/>
                  <a:pt x="47791" y="661"/>
                </a:cubicBezTo>
                <a:cubicBezTo>
                  <a:pt x="46951" y="194"/>
                  <a:pt x="46027" y="1"/>
                  <a:pt x="45074" y="1"/>
                </a:cubicBezTo>
                <a:close/>
              </a:path>
            </a:pathLst>
          </a:custGeom>
          <a:solidFill>
            <a:srgbClr val="FFF2CE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9" name="Google Shape;1329;p25"/>
          <p:cNvSpPr/>
          <p:nvPr/>
        </p:nvSpPr>
        <p:spPr>
          <a:xfrm rot="10800000" flipH="1">
            <a:off x="4484175" y="-108303"/>
            <a:ext cx="3733643" cy="984624"/>
          </a:xfrm>
          <a:custGeom>
            <a:avLst/>
            <a:gdLst/>
            <a:ahLst/>
            <a:cxnLst/>
            <a:rect l="l" t="t" r="r" b="b"/>
            <a:pathLst>
              <a:path w="36850" h="8631" extrusionOk="0">
                <a:moveTo>
                  <a:pt x="20698" y="1"/>
                </a:moveTo>
                <a:cubicBezTo>
                  <a:pt x="20434" y="166"/>
                  <a:pt x="20169" y="321"/>
                  <a:pt x="19905" y="477"/>
                </a:cubicBezTo>
                <a:cubicBezTo>
                  <a:pt x="17354" y="1968"/>
                  <a:pt x="14431" y="3137"/>
                  <a:pt x="11488" y="3137"/>
                </a:cubicBezTo>
                <a:cubicBezTo>
                  <a:pt x="10814" y="3137"/>
                  <a:pt x="10134" y="3076"/>
                  <a:pt x="9460" y="2943"/>
                </a:cubicBezTo>
                <a:cubicBezTo>
                  <a:pt x="7564" y="2566"/>
                  <a:pt x="5847" y="1642"/>
                  <a:pt x="4088" y="840"/>
                </a:cubicBezTo>
                <a:cubicBezTo>
                  <a:pt x="2136" y="3065"/>
                  <a:pt x="712" y="5759"/>
                  <a:pt x="0" y="8631"/>
                </a:cubicBezTo>
                <a:lnTo>
                  <a:pt x="36850" y="8631"/>
                </a:lnTo>
                <a:cubicBezTo>
                  <a:pt x="36845" y="8154"/>
                  <a:pt x="36812" y="7678"/>
                  <a:pt x="36680" y="7220"/>
                </a:cubicBezTo>
                <a:cubicBezTo>
                  <a:pt x="36001" y="4872"/>
                  <a:pt x="33171" y="3929"/>
                  <a:pt x="30733" y="3825"/>
                </a:cubicBezTo>
                <a:cubicBezTo>
                  <a:pt x="28290" y="3722"/>
                  <a:pt x="25678" y="4051"/>
                  <a:pt x="23555" y="2839"/>
                </a:cubicBezTo>
                <a:cubicBezTo>
                  <a:pt x="22376" y="2166"/>
                  <a:pt x="21518" y="1109"/>
                  <a:pt x="20698" y="1"/>
                </a:cubicBezTo>
                <a:close/>
              </a:path>
            </a:pathLst>
          </a:custGeom>
          <a:solidFill>
            <a:srgbClr val="FFF2CE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0" name="Google Shape;1330;p25"/>
          <p:cNvSpPr/>
          <p:nvPr/>
        </p:nvSpPr>
        <p:spPr>
          <a:xfrm rot="10800000" flipH="1">
            <a:off x="8707379" y="937567"/>
            <a:ext cx="1486972" cy="1868516"/>
          </a:xfrm>
          <a:custGeom>
            <a:avLst/>
            <a:gdLst/>
            <a:ahLst/>
            <a:cxnLst/>
            <a:rect l="l" t="t" r="r" b="b"/>
            <a:pathLst>
              <a:path w="14676" h="16379" extrusionOk="0">
                <a:moveTo>
                  <a:pt x="7560" y="1"/>
                </a:moveTo>
                <a:cubicBezTo>
                  <a:pt x="3283" y="1"/>
                  <a:pt x="0" y="8178"/>
                  <a:pt x="2476" y="12988"/>
                </a:cubicBezTo>
                <a:cubicBezTo>
                  <a:pt x="3703" y="15375"/>
                  <a:pt x="6008" y="16379"/>
                  <a:pt x="8201" y="16379"/>
                </a:cubicBezTo>
                <a:cubicBezTo>
                  <a:pt x="10559" y="16379"/>
                  <a:pt x="12790" y="15223"/>
                  <a:pt x="13430" y="13366"/>
                </a:cubicBezTo>
                <a:cubicBezTo>
                  <a:pt x="14675" y="9777"/>
                  <a:pt x="13214" y="571"/>
                  <a:pt x="7908" y="20"/>
                </a:cubicBezTo>
                <a:cubicBezTo>
                  <a:pt x="7791" y="5"/>
                  <a:pt x="7677" y="1"/>
                  <a:pt x="7560" y="1"/>
                </a:cubicBezTo>
                <a:close/>
              </a:path>
            </a:pathLst>
          </a:custGeom>
          <a:solidFill>
            <a:srgbClr val="F9AD1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1331" name="Google Shape;1331;p2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452534" y="3276600"/>
            <a:ext cx="7450663" cy="419099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2" name="Google Shape;1332;p2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540499" y="-203199"/>
            <a:ext cx="5956301" cy="335043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6143352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2"/>
        </a:solidFill>
        <a:effectLst/>
      </p:bgPr>
    </p:bg>
    <p:spTree>
      <p:nvGrpSpPr>
        <p:cNvPr id="1" name="Shape 1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4" name="Google Shape;1334;p26"/>
          <p:cNvPicPr preferRelativeResize="0"/>
          <p:nvPr/>
        </p:nvPicPr>
        <p:blipFill rotWithShape="1">
          <a:blip r:embed="rId2">
            <a:alphaModFix/>
          </a:blip>
          <a:srcRect l="30158" r="11269"/>
          <a:stretch/>
        </p:blipFill>
        <p:spPr>
          <a:xfrm>
            <a:off x="9318934" y="-673099"/>
            <a:ext cx="3225831" cy="3097937"/>
          </a:xfrm>
          <a:prstGeom prst="rect">
            <a:avLst/>
          </a:prstGeom>
          <a:noFill/>
          <a:ln>
            <a:noFill/>
          </a:ln>
        </p:spPr>
      </p:pic>
      <p:sp>
        <p:nvSpPr>
          <p:cNvPr id="1335" name="Google Shape;1335;p26"/>
          <p:cNvSpPr txBox="1">
            <a:spLocks noGrp="1"/>
          </p:cNvSpPr>
          <p:nvPr>
            <p:ph type="title"/>
          </p:nvPr>
        </p:nvSpPr>
        <p:spPr>
          <a:xfrm>
            <a:off x="2141485" y="1576809"/>
            <a:ext cx="7924800" cy="4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9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336" name="Google Shape;1336;p26"/>
          <p:cNvSpPr/>
          <p:nvPr/>
        </p:nvSpPr>
        <p:spPr>
          <a:xfrm rot="-1367296">
            <a:off x="-366925" y="5349802"/>
            <a:ext cx="1339324" cy="1577837"/>
          </a:xfrm>
          <a:custGeom>
            <a:avLst/>
            <a:gdLst/>
            <a:ahLst/>
            <a:cxnLst/>
            <a:rect l="l" t="t" r="r" b="b"/>
            <a:pathLst>
              <a:path w="10602" h="11832" extrusionOk="0">
                <a:moveTo>
                  <a:pt x="5462" y="0"/>
                </a:moveTo>
                <a:cubicBezTo>
                  <a:pt x="2372" y="0"/>
                  <a:pt x="1" y="5907"/>
                  <a:pt x="1789" y="9382"/>
                </a:cubicBezTo>
                <a:cubicBezTo>
                  <a:pt x="2675" y="11106"/>
                  <a:pt x="4341" y="11832"/>
                  <a:pt x="5925" y="11832"/>
                </a:cubicBezTo>
                <a:cubicBezTo>
                  <a:pt x="7628" y="11832"/>
                  <a:pt x="9240" y="10997"/>
                  <a:pt x="9703" y="9654"/>
                </a:cubicBezTo>
                <a:cubicBezTo>
                  <a:pt x="10602" y="7063"/>
                  <a:pt x="9546" y="412"/>
                  <a:pt x="5713" y="14"/>
                </a:cubicBezTo>
                <a:cubicBezTo>
                  <a:pt x="5628" y="3"/>
                  <a:pt x="5547" y="0"/>
                  <a:pt x="546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26"/>
          <p:cNvSpPr/>
          <p:nvPr/>
        </p:nvSpPr>
        <p:spPr>
          <a:xfrm flipH="1">
            <a:off x="-1371613" y="5910801"/>
            <a:ext cx="3058080" cy="1048807"/>
          </a:xfrm>
          <a:custGeom>
            <a:avLst/>
            <a:gdLst/>
            <a:ahLst/>
            <a:cxnLst/>
            <a:rect l="l" t="t" r="r" b="b"/>
            <a:pathLst>
              <a:path w="21688" h="6095" extrusionOk="0">
                <a:moveTo>
                  <a:pt x="6915" y="1"/>
                </a:moveTo>
                <a:cubicBezTo>
                  <a:pt x="5690" y="1"/>
                  <a:pt x="4466" y="306"/>
                  <a:pt x="3406" y="923"/>
                </a:cubicBezTo>
                <a:cubicBezTo>
                  <a:pt x="1557" y="2000"/>
                  <a:pt x="287" y="3982"/>
                  <a:pt x="0" y="6094"/>
                </a:cubicBezTo>
                <a:lnTo>
                  <a:pt x="21687" y="6094"/>
                </a:lnTo>
                <a:cubicBezTo>
                  <a:pt x="21561" y="5767"/>
                  <a:pt x="21367" y="5468"/>
                  <a:pt x="21112" y="5236"/>
                </a:cubicBezTo>
                <a:cubicBezTo>
                  <a:pt x="20315" y="4524"/>
                  <a:pt x="19180" y="4357"/>
                  <a:pt x="18114" y="4330"/>
                </a:cubicBezTo>
                <a:cubicBezTo>
                  <a:pt x="17047" y="4303"/>
                  <a:pt x="15954" y="4385"/>
                  <a:pt x="14939" y="4058"/>
                </a:cubicBezTo>
                <a:cubicBezTo>
                  <a:pt x="13300" y="3526"/>
                  <a:pt x="12179" y="2044"/>
                  <a:pt x="10735" y="1103"/>
                </a:cubicBezTo>
                <a:cubicBezTo>
                  <a:pt x="9607" y="370"/>
                  <a:pt x="8261" y="1"/>
                  <a:pt x="691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26"/>
          <p:cNvSpPr/>
          <p:nvPr/>
        </p:nvSpPr>
        <p:spPr>
          <a:xfrm rot="-6757373">
            <a:off x="-607358" y="416405"/>
            <a:ext cx="1339315" cy="1577824"/>
          </a:xfrm>
          <a:custGeom>
            <a:avLst/>
            <a:gdLst/>
            <a:ahLst/>
            <a:cxnLst/>
            <a:rect l="l" t="t" r="r" b="b"/>
            <a:pathLst>
              <a:path w="10602" h="11832" extrusionOk="0">
                <a:moveTo>
                  <a:pt x="5462" y="0"/>
                </a:moveTo>
                <a:cubicBezTo>
                  <a:pt x="2372" y="0"/>
                  <a:pt x="1" y="5907"/>
                  <a:pt x="1789" y="9382"/>
                </a:cubicBezTo>
                <a:cubicBezTo>
                  <a:pt x="2675" y="11106"/>
                  <a:pt x="4341" y="11832"/>
                  <a:pt x="5925" y="11832"/>
                </a:cubicBezTo>
                <a:cubicBezTo>
                  <a:pt x="7628" y="11832"/>
                  <a:pt x="9240" y="10997"/>
                  <a:pt x="9703" y="9654"/>
                </a:cubicBezTo>
                <a:cubicBezTo>
                  <a:pt x="10602" y="7063"/>
                  <a:pt x="9546" y="412"/>
                  <a:pt x="5713" y="14"/>
                </a:cubicBezTo>
                <a:cubicBezTo>
                  <a:pt x="5628" y="3"/>
                  <a:pt x="5547" y="0"/>
                  <a:pt x="546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26"/>
          <p:cNvSpPr/>
          <p:nvPr/>
        </p:nvSpPr>
        <p:spPr>
          <a:xfrm rot="-9377702">
            <a:off x="-349748" y="-849739"/>
            <a:ext cx="2866920" cy="3038589"/>
          </a:xfrm>
          <a:custGeom>
            <a:avLst/>
            <a:gdLst/>
            <a:ahLst/>
            <a:cxnLst/>
            <a:rect l="l" t="t" r="r" b="b"/>
            <a:pathLst>
              <a:path w="37180" h="44554" extrusionOk="0">
                <a:moveTo>
                  <a:pt x="27786" y="0"/>
                </a:moveTo>
                <a:cubicBezTo>
                  <a:pt x="24969" y="3347"/>
                  <a:pt x="24958" y="8209"/>
                  <a:pt x="23557" y="12382"/>
                </a:cubicBezTo>
                <a:cubicBezTo>
                  <a:pt x="21980" y="17084"/>
                  <a:pt x="18515" y="21019"/>
                  <a:pt x="14327" y="23676"/>
                </a:cubicBezTo>
                <a:cubicBezTo>
                  <a:pt x="10400" y="26173"/>
                  <a:pt x="5653" y="27775"/>
                  <a:pt x="2944" y="31561"/>
                </a:cubicBezTo>
                <a:cubicBezTo>
                  <a:pt x="1949" y="32947"/>
                  <a:pt x="1294" y="34553"/>
                  <a:pt x="798" y="36188"/>
                </a:cubicBezTo>
                <a:cubicBezTo>
                  <a:pt x="336" y="37712"/>
                  <a:pt x="0" y="39289"/>
                  <a:pt x="38" y="40880"/>
                </a:cubicBezTo>
                <a:cubicBezTo>
                  <a:pt x="71" y="42154"/>
                  <a:pt x="347" y="43387"/>
                  <a:pt x="817" y="44553"/>
                </a:cubicBezTo>
                <a:lnTo>
                  <a:pt x="37179" y="44553"/>
                </a:lnTo>
                <a:lnTo>
                  <a:pt x="37179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26"/>
          <p:cNvSpPr/>
          <p:nvPr/>
        </p:nvSpPr>
        <p:spPr>
          <a:xfrm rot="-3371401">
            <a:off x="10771642" y="-730976"/>
            <a:ext cx="1339316" cy="1577832"/>
          </a:xfrm>
          <a:custGeom>
            <a:avLst/>
            <a:gdLst/>
            <a:ahLst/>
            <a:cxnLst/>
            <a:rect l="l" t="t" r="r" b="b"/>
            <a:pathLst>
              <a:path w="10602" h="11832" extrusionOk="0">
                <a:moveTo>
                  <a:pt x="5462" y="0"/>
                </a:moveTo>
                <a:cubicBezTo>
                  <a:pt x="2372" y="0"/>
                  <a:pt x="1" y="5907"/>
                  <a:pt x="1789" y="9382"/>
                </a:cubicBezTo>
                <a:cubicBezTo>
                  <a:pt x="2675" y="11106"/>
                  <a:pt x="4341" y="11832"/>
                  <a:pt x="5925" y="11832"/>
                </a:cubicBezTo>
                <a:cubicBezTo>
                  <a:pt x="7628" y="11832"/>
                  <a:pt x="9240" y="10997"/>
                  <a:pt x="9703" y="9654"/>
                </a:cubicBezTo>
                <a:cubicBezTo>
                  <a:pt x="10602" y="7063"/>
                  <a:pt x="9546" y="412"/>
                  <a:pt x="5713" y="14"/>
                </a:cubicBezTo>
                <a:cubicBezTo>
                  <a:pt x="5628" y="3"/>
                  <a:pt x="5547" y="0"/>
                  <a:pt x="546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26"/>
          <p:cNvSpPr/>
          <p:nvPr/>
        </p:nvSpPr>
        <p:spPr>
          <a:xfrm rot="-4335824">
            <a:off x="10090116" y="-1989700"/>
            <a:ext cx="2866889" cy="3038613"/>
          </a:xfrm>
          <a:custGeom>
            <a:avLst/>
            <a:gdLst/>
            <a:ahLst/>
            <a:cxnLst/>
            <a:rect l="l" t="t" r="r" b="b"/>
            <a:pathLst>
              <a:path w="37180" h="44554" extrusionOk="0">
                <a:moveTo>
                  <a:pt x="27786" y="0"/>
                </a:moveTo>
                <a:cubicBezTo>
                  <a:pt x="24969" y="3347"/>
                  <a:pt x="24958" y="8209"/>
                  <a:pt x="23557" y="12382"/>
                </a:cubicBezTo>
                <a:cubicBezTo>
                  <a:pt x="21980" y="17084"/>
                  <a:pt x="18515" y="21019"/>
                  <a:pt x="14327" y="23676"/>
                </a:cubicBezTo>
                <a:cubicBezTo>
                  <a:pt x="10400" y="26173"/>
                  <a:pt x="5653" y="27775"/>
                  <a:pt x="2944" y="31561"/>
                </a:cubicBezTo>
                <a:cubicBezTo>
                  <a:pt x="1949" y="32947"/>
                  <a:pt x="1294" y="34553"/>
                  <a:pt x="798" y="36188"/>
                </a:cubicBezTo>
                <a:cubicBezTo>
                  <a:pt x="336" y="37712"/>
                  <a:pt x="0" y="39289"/>
                  <a:pt x="38" y="40880"/>
                </a:cubicBezTo>
                <a:cubicBezTo>
                  <a:pt x="71" y="42154"/>
                  <a:pt x="347" y="43387"/>
                  <a:pt x="817" y="44553"/>
                </a:cubicBezTo>
                <a:lnTo>
                  <a:pt x="37179" y="44553"/>
                </a:lnTo>
                <a:lnTo>
                  <a:pt x="3717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26"/>
          <p:cNvSpPr/>
          <p:nvPr/>
        </p:nvSpPr>
        <p:spPr>
          <a:xfrm flipH="1">
            <a:off x="9324587" y="5721067"/>
            <a:ext cx="3058080" cy="1048807"/>
          </a:xfrm>
          <a:custGeom>
            <a:avLst/>
            <a:gdLst/>
            <a:ahLst/>
            <a:cxnLst/>
            <a:rect l="l" t="t" r="r" b="b"/>
            <a:pathLst>
              <a:path w="21688" h="6095" extrusionOk="0">
                <a:moveTo>
                  <a:pt x="6915" y="1"/>
                </a:moveTo>
                <a:cubicBezTo>
                  <a:pt x="5690" y="1"/>
                  <a:pt x="4466" y="306"/>
                  <a:pt x="3406" y="923"/>
                </a:cubicBezTo>
                <a:cubicBezTo>
                  <a:pt x="1557" y="2000"/>
                  <a:pt x="287" y="3982"/>
                  <a:pt x="0" y="6094"/>
                </a:cubicBezTo>
                <a:lnTo>
                  <a:pt x="21687" y="6094"/>
                </a:lnTo>
                <a:cubicBezTo>
                  <a:pt x="21561" y="5767"/>
                  <a:pt x="21367" y="5468"/>
                  <a:pt x="21112" y="5236"/>
                </a:cubicBezTo>
                <a:cubicBezTo>
                  <a:pt x="20315" y="4524"/>
                  <a:pt x="19180" y="4357"/>
                  <a:pt x="18114" y="4330"/>
                </a:cubicBezTo>
                <a:cubicBezTo>
                  <a:pt x="17047" y="4303"/>
                  <a:pt x="15954" y="4385"/>
                  <a:pt x="14939" y="4058"/>
                </a:cubicBezTo>
                <a:cubicBezTo>
                  <a:pt x="13300" y="3526"/>
                  <a:pt x="12179" y="2044"/>
                  <a:pt x="10735" y="1103"/>
                </a:cubicBezTo>
                <a:cubicBezTo>
                  <a:pt x="9607" y="370"/>
                  <a:pt x="8261" y="1"/>
                  <a:pt x="691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26"/>
          <p:cNvSpPr/>
          <p:nvPr/>
        </p:nvSpPr>
        <p:spPr>
          <a:xfrm>
            <a:off x="8706418" y="5781943"/>
            <a:ext cx="3838361" cy="1103335"/>
          </a:xfrm>
          <a:custGeom>
            <a:avLst/>
            <a:gdLst/>
            <a:ahLst/>
            <a:cxnLst/>
            <a:rect l="l" t="t" r="r" b="b"/>
            <a:pathLst>
              <a:path w="37631" h="10817" extrusionOk="0">
                <a:moveTo>
                  <a:pt x="7277" y="4167"/>
                </a:moveTo>
                <a:cubicBezTo>
                  <a:pt x="5403" y="4167"/>
                  <a:pt x="3533" y="4862"/>
                  <a:pt x="2187" y="6115"/>
                </a:cubicBezTo>
                <a:cubicBezTo>
                  <a:pt x="876" y="7338"/>
                  <a:pt x="99" y="9059"/>
                  <a:pt x="0" y="10817"/>
                </a:cubicBezTo>
                <a:lnTo>
                  <a:pt x="8269" y="10817"/>
                </a:lnTo>
                <a:cubicBezTo>
                  <a:pt x="8783" y="8742"/>
                  <a:pt x="9811" y="6796"/>
                  <a:pt x="11222" y="5189"/>
                </a:cubicBezTo>
                <a:cubicBezTo>
                  <a:pt x="10476" y="4848"/>
                  <a:pt x="9716" y="4535"/>
                  <a:pt x="8912" y="4351"/>
                </a:cubicBezTo>
                <a:cubicBezTo>
                  <a:pt x="8377" y="4228"/>
                  <a:pt x="7825" y="4167"/>
                  <a:pt x="7277" y="4167"/>
                </a:cubicBezTo>
                <a:close/>
                <a:moveTo>
                  <a:pt x="32561" y="0"/>
                </a:moveTo>
                <a:cubicBezTo>
                  <a:pt x="31471" y="0"/>
                  <a:pt x="30337" y="351"/>
                  <a:pt x="29342" y="815"/>
                </a:cubicBezTo>
                <a:cubicBezTo>
                  <a:pt x="27159" y="1829"/>
                  <a:pt x="25264" y="3326"/>
                  <a:pt x="23220" y="4582"/>
                </a:cubicBezTo>
                <a:cubicBezTo>
                  <a:pt x="23813" y="5383"/>
                  <a:pt x="24433" y="6146"/>
                  <a:pt x="25285" y="6633"/>
                </a:cubicBezTo>
                <a:cubicBezTo>
                  <a:pt x="26818" y="7508"/>
                  <a:pt x="28705" y="7271"/>
                  <a:pt x="30470" y="7345"/>
                </a:cubicBezTo>
                <a:cubicBezTo>
                  <a:pt x="32231" y="7420"/>
                  <a:pt x="34275" y="8101"/>
                  <a:pt x="34766" y="9798"/>
                </a:cubicBezTo>
                <a:cubicBezTo>
                  <a:pt x="34861" y="10128"/>
                  <a:pt x="34885" y="10472"/>
                  <a:pt x="34888" y="10817"/>
                </a:cubicBezTo>
                <a:lnTo>
                  <a:pt x="37481" y="10817"/>
                </a:lnTo>
                <a:cubicBezTo>
                  <a:pt x="37631" y="8285"/>
                  <a:pt x="37559" y="5747"/>
                  <a:pt x="36690" y="3373"/>
                </a:cubicBezTo>
                <a:cubicBezTo>
                  <a:pt x="36272" y="2228"/>
                  <a:pt x="35613" y="1087"/>
                  <a:pt x="34524" y="477"/>
                </a:cubicBezTo>
                <a:cubicBezTo>
                  <a:pt x="33917" y="140"/>
                  <a:pt x="33250" y="0"/>
                  <a:pt x="32561" y="0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26"/>
          <p:cNvSpPr/>
          <p:nvPr/>
        </p:nvSpPr>
        <p:spPr>
          <a:xfrm>
            <a:off x="9549754" y="6249307"/>
            <a:ext cx="2715343" cy="635971"/>
          </a:xfrm>
          <a:custGeom>
            <a:avLst/>
            <a:gdLst/>
            <a:ahLst/>
            <a:cxnLst/>
            <a:rect l="l" t="t" r="r" b="b"/>
            <a:pathLst>
              <a:path w="26621" h="6235" extrusionOk="0">
                <a:moveTo>
                  <a:pt x="14952" y="0"/>
                </a:moveTo>
                <a:cubicBezTo>
                  <a:pt x="14762" y="120"/>
                  <a:pt x="14570" y="232"/>
                  <a:pt x="14380" y="344"/>
                </a:cubicBezTo>
                <a:cubicBezTo>
                  <a:pt x="12537" y="1421"/>
                  <a:pt x="10425" y="2266"/>
                  <a:pt x="8299" y="2266"/>
                </a:cubicBezTo>
                <a:cubicBezTo>
                  <a:pt x="7812" y="2266"/>
                  <a:pt x="7321" y="2222"/>
                  <a:pt x="6834" y="2126"/>
                </a:cubicBezTo>
                <a:cubicBezTo>
                  <a:pt x="5465" y="1854"/>
                  <a:pt x="4224" y="1186"/>
                  <a:pt x="2954" y="607"/>
                </a:cubicBezTo>
                <a:cubicBezTo>
                  <a:pt x="1543" y="2214"/>
                  <a:pt x="515" y="4160"/>
                  <a:pt x="1" y="6235"/>
                </a:cubicBezTo>
                <a:lnTo>
                  <a:pt x="26620" y="6235"/>
                </a:lnTo>
                <a:cubicBezTo>
                  <a:pt x="26617" y="5890"/>
                  <a:pt x="26593" y="5546"/>
                  <a:pt x="26498" y="5216"/>
                </a:cubicBezTo>
                <a:cubicBezTo>
                  <a:pt x="26007" y="3519"/>
                  <a:pt x="23963" y="2838"/>
                  <a:pt x="22202" y="2763"/>
                </a:cubicBezTo>
                <a:cubicBezTo>
                  <a:pt x="20437" y="2689"/>
                  <a:pt x="18550" y="2926"/>
                  <a:pt x="17017" y="2051"/>
                </a:cubicBezTo>
                <a:cubicBezTo>
                  <a:pt x="16165" y="1564"/>
                  <a:pt x="15545" y="801"/>
                  <a:pt x="14952" y="0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accent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1345" name="Google Shape;1345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711200" y="-644533"/>
            <a:ext cx="4140135" cy="232883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6" name="Google Shape;1346;p26"/>
          <p:cNvPicPr preferRelativeResize="0"/>
          <p:nvPr/>
        </p:nvPicPr>
        <p:blipFill rotWithShape="1">
          <a:blip r:embed="rId4">
            <a:alphaModFix/>
          </a:blip>
          <a:srcRect r="46635"/>
          <a:stretch/>
        </p:blipFill>
        <p:spPr>
          <a:xfrm>
            <a:off x="-316100" y="4140201"/>
            <a:ext cx="2843405" cy="29972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47" name="Google Shape;1347;p2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167899" y="5967101"/>
            <a:ext cx="2125696" cy="119569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8432935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16">
          <p15:clr>
            <a:srgbClr val="FA7B17"/>
          </p15:clr>
        </p15:guide>
        <p15:guide id="2" orient="horz" pos="2982">
          <p15:clr>
            <a:srgbClr val="FA7B17"/>
          </p15:clr>
        </p15:guide>
        <p15:guide id="3" pos="288">
          <p15:clr>
            <a:srgbClr val="FA7B17"/>
          </p15:clr>
        </p15:guide>
        <p15:guide id="4" pos="4554">
          <p15:clr>
            <a:srgbClr val="FA7B17"/>
          </p15:clr>
        </p15:guide>
        <p15:guide id="5" pos="5226">
          <p15:clr>
            <a:srgbClr val="FA7B17"/>
          </p15:clr>
        </p15:guide>
        <p15:guide id="6" pos="1421">
          <p15:clr>
            <a:srgbClr val="FA7B17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bg>
      <p:bgPr>
        <a:solidFill>
          <a:srgbClr val="FFFFFF"/>
        </a:solidFill>
        <a:effectLst/>
      </p:bgPr>
    </p:bg>
    <p:spTree>
      <p:nvGrpSpPr>
        <p:cNvPr id="1" name="Shape 1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9" name="Google Shape;1349;p27"/>
          <p:cNvSpPr txBox="1">
            <a:spLocks noGrp="1"/>
          </p:cNvSpPr>
          <p:nvPr>
            <p:ph type="title"/>
          </p:nvPr>
        </p:nvSpPr>
        <p:spPr>
          <a:xfrm>
            <a:off x="1199400" y="671184"/>
            <a:ext cx="979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350" name="Google Shape;1350;p27"/>
          <p:cNvSpPr txBox="1">
            <a:spLocks noGrp="1"/>
          </p:cNvSpPr>
          <p:nvPr>
            <p:ph type="body" idx="1"/>
          </p:nvPr>
        </p:nvSpPr>
        <p:spPr>
          <a:xfrm>
            <a:off x="960884" y="2443733"/>
            <a:ext cx="5135200" cy="347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06390" rtl="0">
              <a:lnSpc>
                <a:spcPct val="166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Char char="●"/>
              <a:defRPr sz="1467" u="sng"/>
            </a:lvl1pPr>
            <a:lvl2pPr marL="1219170" lvl="1" indent="-40639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Char char="■"/>
              <a:defRPr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Char char="●"/>
              <a:defRPr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Char char="■"/>
              <a:defRPr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Char char="●"/>
              <a:defRPr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Char char="○"/>
              <a:defRPr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Clr>
                <a:srgbClr val="FFFFFF"/>
              </a:buClr>
              <a:buSzPts val="1200"/>
              <a:buChar char="■"/>
              <a:defRPr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grpSp>
        <p:nvGrpSpPr>
          <p:cNvPr id="1351" name="Google Shape;1351;p27"/>
          <p:cNvGrpSpPr/>
          <p:nvPr/>
        </p:nvGrpSpPr>
        <p:grpSpPr>
          <a:xfrm>
            <a:off x="-3006806" y="5910999"/>
            <a:ext cx="5970409" cy="1119451"/>
            <a:chOff x="3098100" y="3849750"/>
            <a:chExt cx="940775" cy="270425"/>
          </a:xfrm>
        </p:grpSpPr>
        <p:sp>
          <p:nvSpPr>
            <p:cNvPr id="1352" name="Google Shape;1352;p27"/>
            <p:cNvSpPr/>
            <p:nvPr/>
          </p:nvSpPr>
          <p:spPr>
            <a:xfrm>
              <a:off x="3304800" y="3882975"/>
              <a:ext cx="665525" cy="237200"/>
            </a:xfrm>
            <a:custGeom>
              <a:avLst/>
              <a:gdLst/>
              <a:ahLst/>
              <a:cxnLst/>
              <a:rect l="l" t="t" r="r" b="b"/>
              <a:pathLst>
                <a:path w="26621" h="9488" extrusionOk="0">
                  <a:moveTo>
                    <a:pt x="10146" y="1"/>
                  </a:moveTo>
                  <a:cubicBezTo>
                    <a:pt x="8817" y="1"/>
                    <a:pt x="7433" y="475"/>
                    <a:pt x="6262" y="1145"/>
                  </a:cubicBezTo>
                  <a:cubicBezTo>
                    <a:pt x="3158" y="2920"/>
                    <a:pt x="859" y="6023"/>
                    <a:pt x="1" y="9488"/>
                  </a:cubicBezTo>
                  <a:lnTo>
                    <a:pt x="26620" y="9488"/>
                  </a:lnTo>
                  <a:cubicBezTo>
                    <a:pt x="26617" y="9143"/>
                    <a:pt x="26593" y="8799"/>
                    <a:pt x="26498" y="8469"/>
                  </a:cubicBezTo>
                  <a:cubicBezTo>
                    <a:pt x="26007" y="6772"/>
                    <a:pt x="23963" y="6091"/>
                    <a:pt x="22202" y="6016"/>
                  </a:cubicBezTo>
                  <a:cubicBezTo>
                    <a:pt x="20437" y="5942"/>
                    <a:pt x="18550" y="6179"/>
                    <a:pt x="17017" y="5304"/>
                  </a:cubicBezTo>
                  <a:cubicBezTo>
                    <a:pt x="15112" y="4217"/>
                    <a:pt x="14363" y="1734"/>
                    <a:pt x="12482" y="610"/>
                  </a:cubicBezTo>
                  <a:cubicBezTo>
                    <a:pt x="11767" y="182"/>
                    <a:pt x="10967" y="1"/>
                    <a:pt x="10146" y="1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27"/>
            <p:cNvSpPr/>
            <p:nvPr/>
          </p:nvSpPr>
          <p:spPr>
            <a:xfrm>
              <a:off x="3098100" y="3849750"/>
              <a:ext cx="940775" cy="270425"/>
            </a:xfrm>
            <a:custGeom>
              <a:avLst/>
              <a:gdLst/>
              <a:ahLst/>
              <a:cxnLst/>
              <a:rect l="l" t="t" r="r" b="b"/>
              <a:pathLst>
                <a:path w="37631" h="10817" extrusionOk="0">
                  <a:moveTo>
                    <a:pt x="7277" y="4167"/>
                  </a:moveTo>
                  <a:cubicBezTo>
                    <a:pt x="5403" y="4167"/>
                    <a:pt x="3533" y="4862"/>
                    <a:pt x="2187" y="6115"/>
                  </a:cubicBezTo>
                  <a:cubicBezTo>
                    <a:pt x="876" y="7338"/>
                    <a:pt x="99" y="9059"/>
                    <a:pt x="0" y="10817"/>
                  </a:cubicBezTo>
                  <a:lnTo>
                    <a:pt x="8269" y="10817"/>
                  </a:lnTo>
                  <a:cubicBezTo>
                    <a:pt x="8783" y="8742"/>
                    <a:pt x="9811" y="6796"/>
                    <a:pt x="11222" y="5189"/>
                  </a:cubicBezTo>
                  <a:cubicBezTo>
                    <a:pt x="10476" y="4848"/>
                    <a:pt x="9716" y="4535"/>
                    <a:pt x="8912" y="4351"/>
                  </a:cubicBezTo>
                  <a:cubicBezTo>
                    <a:pt x="8377" y="4228"/>
                    <a:pt x="7825" y="4167"/>
                    <a:pt x="7277" y="4167"/>
                  </a:cubicBezTo>
                  <a:close/>
                  <a:moveTo>
                    <a:pt x="32561" y="0"/>
                  </a:moveTo>
                  <a:cubicBezTo>
                    <a:pt x="31471" y="0"/>
                    <a:pt x="30337" y="351"/>
                    <a:pt x="29342" y="815"/>
                  </a:cubicBezTo>
                  <a:cubicBezTo>
                    <a:pt x="27159" y="1829"/>
                    <a:pt x="25264" y="3326"/>
                    <a:pt x="23220" y="4582"/>
                  </a:cubicBezTo>
                  <a:cubicBezTo>
                    <a:pt x="23813" y="5383"/>
                    <a:pt x="24433" y="6146"/>
                    <a:pt x="25285" y="6633"/>
                  </a:cubicBezTo>
                  <a:cubicBezTo>
                    <a:pt x="26818" y="7508"/>
                    <a:pt x="28705" y="7271"/>
                    <a:pt x="30470" y="7345"/>
                  </a:cubicBezTo>
                  <a:cubicBezTo>
                    <a:pt x="32231" y="7420"/>
                    <a:pt x="34275" y="8101"/>
                    <a:pt x="34766" y="9798"/>
                  </a:cubicBezTo>
                  <a:cubicBezTo>
                    <a:pt x="34861" y="10128"/>
                    <a:pt x="34885" y="10472"/>
                    <a:pt x="34888" y="10817"/>
                  </a:cubicBezTo>
                  <a:lnTo>
                    <a:pt x="37481" y="10817"/>
                  </a:lnTo>
                  <a:cubicBezTo>
                    <a:pt x="37631" y="8285"/>
                    <a:pt x="37559" y="5747"/>
                    <a:pt x="36690" y="3373"/>
                  </a:cubicBezTo>
                  <a:cubicBezTo>
                    <a:pt x="36272" y="2228"/>
                    <a:pt x="35613" y="1087"/>
                    <a:pt x="34524" y="477"/>
                  </a:cubicBezTo>
                  <a:cubicBezTo>
                    <a:pt x="33917" y="140"/>
                    <a:pt x="33250" y="0"/>
                    <a:pt x="32561" y="0"/>
                  </a:cubicBezTo>
                  <a:close/>
                </a:path>
              </a:pathLst>
            </a:custGeom>
            <a:solidFill>
              <a:srgbClr val="FFF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27"/>
            <p:cNvSpPr/>
            <p:nvPr/>
          </p:nvSpPr>
          <p:spPr>
            <a:xfrm>
              <a:off x="3304800" y="3964300"/>
              <a:ext cx="665525" cy="155875"/>
            </a:xfrm>
            <a:custGeom>
              <a:avLst/>
              <a:gdLst/>
              <a:ahLst/>
              <a:cxnLst/>
              <a:rect l="l" t="t" r="r" b="b"/>
              <a:pathLst>
                <a:path w="26621" h="6235" extrusionOk="0">
                  <a:moveTo>
                    <a:pt x="14952" y="0"/>
                  </a:moveTo>
                  <a:cubicBezTo>
                    <a:pt x="14762" y="120"/>
                    <a:pt x="14570" y="232"/>
                    <a:pt x="14380" y="344"/>
                  </a:cubicBezTo>
                  <a:cubicBezTo>
                    <a:pt x="12537" y="1421"/>
                    <a:pt x="10425" y="2266"/>
                    <a:pt x="8299" y="2266"/>
                  </a:cubicBezTo>
                  <a:cubicBezTo>
                    <a:pt x="7812" y="2266"/>
                    <a:pt x="7321" y="2222"/>
                    <a:pt x="6834" y="2126"/>
                  </a:cubicBezTo>
                  <a:cubicBezTo>
                    <a:pt x="5465" y="1854"/>
                    <a:pt x="4224" y="1186"/>
                    <a:pt x="2954" y="607"/>
                  </a:cubicBezTo>
                  <a:cubicBezTo>
                    <a:pt x="1543" y="2214"/>
                    <a:pt x="515" y="4160"/>
                    <a:pt x="1" y="6235"/>
                  </a:cubicBezTo>
                  <a:lnTo>
                    <a:pt x="26620" y="6235"/>
                  </a:lnTo>
                  <a:cubicBezTo>
                    <a:pt x="26617" y="5890"/>
                    <a:pt x="26593" y="5546"/>
                    <a:pt x="26498" y="5216"/>
                  </a:cubicBezTo>
                  <a:cubicBezTo>
                    <a:pt x="26007" y="3519"/>
                    <a:pt x="23963" y="2838"/>
                    <a:pt x="22202" y="2763"/>
                  </a:cubicBezTo>
                  <a:cubicBezTo>
                    <a:pt x="20437" y="2689"/>
                    <a:pt x="18550" y="2926"/>
                    <a:pt x="17017" y="2051"/>
                  </a:cubicBezTo>
                  <a:cubicBezTo>
                    <a:pt x="16165" y="1564"/>
                    <a:pt x="15545" y="801"/>
                    <a:pt x="14952" y="0"/>
                  </a:cubicBezTo>
                  <a:close/>
                </a:path>
              </a:pathLst>
            </a:custGeom>
            <a:solidFill>
              <a:srgbClr val="FECD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5" name="Google Shape;1355;p27"/>
          <p:cNvGrpSpPr/>
          <p:nvPr/>
        </p:nvGrpSpPr>
        <p:grpSpPr>
          <a:xfrm>
            <a:off x="5384802" y="-182798"/>
            <a:ext cx="7086601" cy="7142796"/>
            <a:chOff x="4038601" y="-137099"/>
            <a:chExt cx="5314951" cy="5357097"/>
          </a:xfrm>
        </p:grpSpPr>
        <p:grpSp>
          <p:nvGrpSpPr>
            <p:cNvPr id="1356" name="Google Shape;1356;p27"/>
            <p:cNvGrpSpPr/>
            <p:nvPr/>
          </p:nvGrpSpPr>
          <p:grpSpPr>
            <a:xfrm>
              <a:off x="5827386" y="-55175"/>
              <a:ext cx="3400978" cy="5274667"/>
              <a:chOff x="5827590" y="0"/>
              <a:chExt cx="3316410" cy="5143508"/>
            </a:xfrm>
          </p:grpSpPr>
          <p:sp>
            <p:nvSpPr>
              <p:cNvPr id="1357" name="Google Shape;1357;p27"/>
              <p:cNvSpPr/>
              <p:nvPr/>
            </p:nvSpPr>
            <p:spPr>
              <a:xfrm flipH="1">
                <a:off x="8348056" y="1053597"/>
                <a:ext cx="795944" cy="1305112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9771" extrusionOk="0">
                    <a:moveTo>
                      <a:pt x="0" y="0"/>
                    </a:moveTo>
                    <a:lnTo>
                      <a:pt x="0" y="9498"/>
                    </a:lnTo>
                    <a:cubicBezTo>
                      <a:pt x="653" y="9672"/>
                      <a:pt x="1323" y="9770"/>
                      <a:pt x="1997" y="9770"/>
                    </a:cubicBezTo>
                    <a:cubicBezTo>
                      <a:pt x="2140" y="9770"/>
                      <a:pt x="2283" y="9766"/>
                      <a:pt x="2426" y="9757"/>
                    </a:cubicBezTo>
                    <a:cubicBezTo>
                      <a:pt x="3567" y="9685"/>
                      <a:pt x="4705" y="9297"/>
                      <a:pt x="5631" y="8632"/>
                    </a:cubicBezTo>
                    <a:cubicBezTo>
                      <a:pt x="5802" y="7917"/>
                      <a:pt x="5931" y="7198"/>
                      <a:pt x="5938" y="6473"/>
                    </a:cubicBezTo>
                    <a:cubicBezTo>
                      <a:pt x="5958" y="4524"/>
                      <a:pt x="5035" y="2586"/>
                      <a:pt x="3510" y="1370"/>
                    </a:cubicBezTo>
                    <a:cubicBezTo>
                      <a:pt x="2511" y="576"/>
                      <a:pt x="1271" y="106"/>
                      <a:pt x="0" y="0"/>
                    </a:cubicBezTo>
                    <a:close/>
                  </a:path>
                </a:pathLst>
              </a:custGeom>
              <a:solidFill>
                <a:srgbClr val="F59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27"/>
              <p:cNvSpPr/>
              <p:nvPr/>
            </p:nvSpPr>
            <p:spPr>
              <a:xfrm flipH="1">
                <a:off x="8079981" y="0"/>
                <a:ext cx="1064019" cy="220671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16521" extrusionOk="0">
                    <a:moveTo>
                      <a:pt x="945" y="1"/>
                    </a:moveTo>
                    <a:cubicBezTo>
                      <a:pt x="632" y="1"/>
                      <a:pt x="316" y="22"/>
                      <a:pt x="0" y="56"/>
                    </a:cubicBezTo>
                    <a:lnTo>
                      <a:pt x="0" y="7888"/>
                    </a:lnTo>
                    <a:cubicBezTo>
                      <a:pt x="1271" y="7994"/>
                      <a:pt x="2511" y="8464"/>
                      <a:pt x="3510" y="9258"/>
                    </a:cubicBezTo>
                    <a:cubicBezTo>
                      <a:pt x="5035" y="10474"/>
                      <a:pt x="5958" y="12412"/>
                      <a:pt x="5938" y="14361"/>
                    </a:cubicBezTo>
                    <a:cubicBezTo>
                      <a:pt x="5931" y="15086"/>
                      <a:pt x="5802" y="15805"/>
                      <a:pt x="5631" y="16520"/>
                    </a:cubicBezTo>
                    <a:cubicBezTo>
                      <a:pt x="6098" y="16184"/>
                      <a:pt x="6510" y="15778"/>
                      <a:pt x="6841" y="15305"/>
                    </a:cubicBezTo>
                    <a:cubicBezTo>
                      <a:pt x="7826" y="13888"/>
                      <a:pt x="7966" y="11871"/>
                      <a:pt x="7005" y="10440"/>
                    </a:cubicBezTo>
                    <a:cubicBezTo>
                      <a:pt x="6401" y="9537"/>
                      <a:pt x="5451" y="8937"/>
                      <a:pt x="4661" y="8191"/>
                    </a:cubicBezTo>
                    <a:cubicBezTo>
                      <a:pt x="3870" y="7445"/>
                      <a:pt x="3203" y="6389"/>
                      <a:pt x="3438" y="5330"/>
                    </a:cubicBezTo>
                    <a:cubicBezTo>
                      <a:pt x="3618" y="4519"/>
                      <a:pt x="4296" y="3882"/>
                      <a:pt x="4470" y="3071"/>
                    </a:cubicBezTo>
                    <a:cubicBezTo>
                      <a:pt x="4729" y="1848"/>
                      <a:pt x="3717" y="646"/>
                      <a:pt x="2535" y="240"/>
                    </a:cubicBezTo>
                    <a:cubicBezTo>
                      <a:pt x="2021" y="65"/>
                      <a:pt x="1487" y="1"/>
                      <a:pt x="945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27"/>
              <p:cNvSpPr/>
              <p:nvPr/>
            </p:nvSpPr>
            <p:spPr>
              <a:xfrm flipH="1">
                <a:off x="5827590" y="2206571"/>
                <a:ext cx="3316410" cy="2936937"/>
              </a:xfrm>
              <a:custGeom>
                <a:avLst/>
                <a:gdLst/>
                <a:ahLst/>
                <a:cxnLst/>
                <a:rect l="l" t="t" r="r" b="b"/>
                <a:pathLst>
                  <a:path w="24829" h="21988" extrusionOk="0">
                    <a:moveTo>
                      <a:pt x="5631" y="0"/>
                    </a:moveTo>
                    <a:lnTo>
                      <a:pt x="5631" y="0"/>
                    </a:lnTo>
                    <a:cubicBezTo>
                      <a:pt x="4705" y="665"/>
                      <a:pt x="3567" y="1053"/>
                      <a:pt x="2426" y="1125"/>
                    </a:cubicBezTo>
                    <a:cubicBezTo>
                      <a:pt x="2283" y="1134"/>
                      <a:pt x="2140" y="1138"/>
                      <a:pt x="1997" y="1138"/>
                    </a:cubicBezTo>
                    <a:cubicBezTo>
                      <a:pt x="1323" y="1138"/>
                      <a:pt x="653" y="1040"/>
                      <a:pt x="0" y="866"/>
                    </a:cubicBezTo>
                    <a:lnTo>
                      <a:pt x="0" y="21988"/>
                    </a:lnTo>
                    <a:lnTo>
                      <a:pt x="23881" y="21988"/>
                    </a:lnTo>
                    <a:cubicBezTo>
                      <a:pt x="24157" y="21442"/>
                      <a:pt x="24372" y="20874"/>
                      <a:pt x="24471" y="20264"/>
                    </a:cubicBezTo>
                    <a:cubicBezTo>
                      <a:pt x="24829" y="18036"/>
                      <a:pt x="23483" y="15801"/>
                      <a:pt x="21647" y="14486"/>
                    </a:cubicBezTo>
                    <a:cubicBezTo>
                      <a:pt x="19807" y="13175"/>
                      <a:pt x="17552" y="12616"/>
                      <a:pt x="15337" y="12162"/>
                    </a:cubicBezTo>
                    <a:cubicBezTo>
                      <a:pt x="13123" y="11709"/>
                      <a:pt x="10857" y="11328"/>
                      <a:pt x="8848" y="10296"/>
                    </a:cubicBezTo>
                    <a:cubicBezTo>
                      <a:pt x="6837" y="9267"/>
                      <a:pt x="5083" y="7445"/>
                      <a:pt x="4783" y="5206"/>
                    </a:cubicBezTo>
                    <a:cubicBezTo>
                      <a:pt x="4548" y="3452"/>
                      <a:pt x="5213" y="1738"/>
                      <a:pt x="5631" y="0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1360" name="Google Shape;1360;p2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6162675" y="-137099"/>
              <a:ext cx="3190877" cy="17948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61" name="Google Shape;1361;p27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4038601" y="2247600"/>
              <a:ext cx="5284301" cy="2972398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61096653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3" name="Google Shape;1363;p28"/>
          <p:cNvSpPr txBox="1">
            <a:spLocks noGrp="1"/>
          </p:cNvSpPr>
          <p:nvPr>
            <p:ph type="title"/>
          </p:nvPr>
        </p:nvSpPr>
        <p:spPr>
          <a:xfrm>
            <a:off x="1219200" y="666268"/>
            <a:ext cx="9732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1364" name="Google Shape;1364;p28"/>
          <p:cNvGrpSpPr/>
          <p:nvPr/>
        </p:nvGrpSpPr>
        <p:grpSpPr>
          <a:xfrm>
            <a:off x="5787605" y="6473823"/>
            <a:ext cx="3653593" cy="446851"/>
            <a:chOff x="3731103" y="4808559"/>
            <a:chExt cx="2740195" cy="335138"/>
          </a:xfrm>
        </p:grpSpPr>
        <p:sp>
          <p:nvSpPr>
            <p:cNvPr id="1365" name="Google Shape;1365;p28"/>
            <p:cNvSpPr/>
            <p:nvPr/>
          </p:nvSpPr>
          <p:spPr>
            <a:xfrm>
              <a:off x="4333158" y="4849734"/>
              <a:ext cx="1938475" cy="293962"/>
            </a:xfrm>
            <a:custGeom>
              <a:avLst/>
              <a:gdLst/>
              <a:ahLst/>
              <a:cxnLst/>
              <a:rect l="l" t="t" r="r" b="b"/>
              <a:pathLst>
                <a:path w="26621" h="9488" extrusionOk="0">
                  <a:moveTo>
                    <a:pt x="10146" y="1"/>
                  </a:moveTo>
                  <a:cubicBezTo>
                    <a:pt x="8817" y="1"/>
                    <a:pt x="7433" y="475"/>
                    <a:pt x="6262" y="1145"/>
                  </a:cubicBezTo>
                  <a:cubicBezTo>
                    <a:pt x="3158" y="2920"/>
                    <a:pt x="859" y="6023"/>
                    <a:pt x="1" y="9488"/>
                  </a:cubicBezTo>
                  <a:lnTo>
                    <a:pt x="26620" y="9488"/>
                  </a:lnTo>
                  <a:cubicBezTo>
                    <a:pt x="26617" y="9143"/>
                    <a:pt x="26593" y="8799"/>
                    <a:pt x="26498" y="8469"/>
                  </a:cubicBezTo>
                  <a:cubicBezTo>
                    <a:pt x="26007" y="6772"/>
                    <a:pt x="23963" y="6091"/>
                    <a:pt x="22202" y="6016"/>
                  </a:cubicBezTo>
                  <a:cubicBezTo>
                    <a:pt x="20437" y="5942"/>
                    <a:pt x="18550" y="6179"/>
                    <a:pt x="17017" y="5304"/>
                  </a:cubicBezTo>
                  <a:cubicBezTo>
                    <a:pt x="15112" y="4217"/>
                    <a:pt x="14363" y="1734"/>
                    <a:pt x="12482" y="610"/>
                  </a:cubicBezTo>
                  <a:cubicBezTo>
                    <a:pt x="11767" y="182"/>
                    <a:pt x="10967" y="1"/>
                    <a:pt x="10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28"/>
            <p:cNvSpPr/>
            <p:nvPr/>
          </p:nvSpPr>
          <p:spPr>
            <a:xfrm>
              <a:off x="3731103" y="4808559"/>
              <a:ext cx="2740195" cy="335138"/>
            </a:xfrm>
            <a:custGeom>
              <a:avLst/>
              <a:gdLst/>
              <a:ahLst/>
              <a:cxnLst/>
              <a:rect l="l" t="t" r="r" b="b"/>
              <a:pathLst>
                <a:path w="37631" h="10817" extrusionOk="0">
                  <a:moveTo>
                    <a:pt x="7277" y="4167"/>
                  </a:moveTo>
                  <a:cubicBezTo>
                    <a:pt x="5403" y="4167"/>
                    <a:pt x="3533" y="4862"/>
                    <a:pt x="2187" y="6115"/>
                  </a:cubicBezTo>
                  <a:cubicBezTo>
                    <a:pt x="876" y="7338"/>
                    <a:pt x="99" y="9059"/>
                    <a:pt x="0" y="10817"/>
                  </a:cubicBezTo>
                  <a:lnTo>
                    <a:pt x="8269" y="10817"/>
                  </a:lnTo>
                  <a:cubicBezTo>
                    <a:pt x="8783" y="8742"/>
                    <a:pt x="9811" y="6796"/>
                    <a:pt x="11222" y="5189"/>
                  </a:cubicBezTo>
                  <a:cubicBezTo>
                    <a:pt x="10476" y="4848"/>
                    <a:pt x="9716" y="4535"/>
                    <a:pt x="8912" y="4351"/>
                  </a:cubicBezTo>
                  <a:cubicBezTo>
                    <a:pt x="8377" y="4228"/>
                    <a:pt x="7825" y="4167"/>
                    <a:pt x="7277" y="4167"/>
                  </a:cubicBezTo>
                  <a:close/>
                  <a:moveTo>
                    <a:pt x="32561" y="0"/>
                  </a:moveTo>
                  <a:cubicBezTo>
                    <a:pt x="31471" y="0"/>
                    <a:pt x="30337" y="351"/>
                    <a:pt x="29342" y="815"/>
                  </a:cubicBezTo>
                  <a:cubicBezTo>
                    <a:pt x="27159" y="1829"/>
                    <a:pt x="25264" y="3326"/>
                    <a:pt x="23220" y="4582"/>
                  </a:cubicBezTo>
                  <a:cubicBezTo>
                    <a:pt x="23813" y="5383"/>
                    <a:pt x="24433" y="6146"/>
                    <a:pt x="25285" y="6633"/>
                  </a:cubicBezTo>
                  <a:cubicBezTo>
                    <a:pt x="26818" y="7508"/>
                    <a:pt x="28705" y="7271"/>
                    <a:pt x="30470" y="7345"/>
                  </a:cubicBezTo>
                  <a:cubicBezTo>
                    <a:pt x="32231" y="7420"/>
                    <a:pt x="34275" y="8101"/>
                    <a:pt x="34766" y="9798"/>
                  </a:cubicBezTo>
                  <a:cubicBezTo>
                    <a:pt x="34861" y="10128"/>
                    <a:pt x="34885" y="10472"/>
                    <a:pt x="34888" y="10817"/>
                  </a:cubicBezTo>
                  <a:lnTo>
                    <a:pt x="37481" y="10817"/>
                  </a:lnTo>
                  <a:cubicBezTo>
                    <a:pt x="37631" y="8285"/>
                    <a:pt x="37559" y="5747"/>
                    <a:pt x="36690" y="3373"/>
                  </a:cubicBezTo>
                  <a:cubicBezTo>
                    <a:pt x="36272" y="2228"/>
                    <a:pt x="35613" y="1087"/>
                    <a:pt x="34524" y="477"/>
                  </a:cubicBezTo>
                  <a:cubicBezTo>
                    <a:pt x="33917" y="140"/>
                    <a:pt x="33250" y="0"/>
                    <a:pt x="32561" y="0"/>
                  </a:cubicBezTo>
                  <a:close/>
                </a:path>
              </a:pathLst>
            </a:custGeom>
            <a:solidFill>
              <a:srgbClr val="FFF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28"/>
            <p:cNvSpPr/>
            <p:nvPr/>
          </p:nvSpPr>
          <p:spPr>
            <a:xfrm>
              <a:off x="4333158" y="4950520"/>
              <a:ext cx="1938475" cy="193176"/>
            </a:xfrm>
            <a:custGeom>
              <a:avLst/>
              <a:gdLst/>
              <a:ahLst/>
              <a:cxnLst/>
              <a:rect l="l" t="t" r="r" b="b"/>
              <a:pathLst>
                <a:path w="26621" h="6235" extrusionOk="0">
                  <a:moveTo>
                    <a:pt x="14952" y="0"/>
                  </a:moveTo>
                  <a:cubicBezTo>
                    <a:pt x="14762" y="120"/>
                    <a:pt x="14570" y="232"/>
                    <a:pt x="14380" y="344"/>
                  </a:cubicBezTo>
                  <a:cubicBezTo>
                    <a:pt x="12537" y="1421"/>
                    <a:pt x="10425" y="2266"/>
                    <a:pt x="8299" y="2266"/>
                  </a:cubicBezTo>
                  <a:cubicBezTo>
                    <a:pt x="7812" y="2266"/>
                    <a:pt x="7321" y="2222"/>
                    <a:pt x="6834" y="2126"/>
                  </a:cubicBezTo>
                  <a:cubicBezTo>
                    <a:pt x="5465" y="1854"/>
                    <a:pt x="4224" y="1186"/>
                    <a:pt x="2954" y="607"/>
                  </a:cubicBezTo>
                  <a:cubicBezTo>
                    <a:pt x="1543" y="2214"/>
                    <a:pt x="515" y="4160"/>
                    <a:pt x="1" y="6235"/>
                  </a:cubicBezTo>
                  <a:lnTo>
                    <a:pt x="26620" y="6235"/>
                  </a:lnTo>
                  <a:cubicBezTo>
                    <a:pt x="26617" y="5890"/>
                    <a:pt x="26593" y="5546"/>
                    <a:pt x="26498" y="5216"/>
                  </a:cubicBezTo>
                  <a:cubicBezTo>
                    <a:pt x="26007" y="3519"/>
                    <a:pt x="23963" y="2838"/>
                    <a:pt x="22202" y="2763"/>
                  </a:cubicBezTo>
                  <a:cubicBezTo>
                    <a:pt x="20437" y="2689"/>
                    <a:pt x="18550" y="2926"/>
                    <a:pt x="17017" y="2051"/>
                  </a:cubicBezTo>
                  <a:cubicBezTo>
                    <a:pt x="16165" y="1564"/>
                    <a:pt x="15545" y="801"/>
                    <a:pt x="149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68" name="Google Shape;1368;p28"/>
          <p:cNvGrpSpPr/>
          <p:nvPr/>
        </p:nvGrpSpPr>
        <p:grpSpPr>
          <a:xfrm>
            <a:off x="7126734" y="-2080072"/>
            <a:ext cx="6628065" cy="5272135"/>
            <a:chOff x="5345050" y="-1560054"/>
            <a:chExt cx="4971049" cy="3954101"/>
          </a:xfrm>
        </p:grpSpPr>
        <p:sp>
          <p:nvSpPr>
            <p:cNvPr id="1369" name="Google Shape;1369;p28"/>
            <p:cNvSpPr/>
            <p:nvPr/>
          </p:nvSpPr>
          <p:spPr>
            <a:xfrm rot="7712825">
              <a:off x="7528643" y="-1441460"/>
              <a:ext cx="1662997" cy="2821926"/>
            </a:xfrm>
            <a:custGeom>
              <a:avLst/>
              <a:gdLst/>
              <a:ahLst/>
              <a:cxnLst/>
              <a:rect l="l" t="t" r="r" b="b"/>
              <a:pathLst>
                <a:path w="14676" h="16379" extrusionOk="0">
                  <a:moveTo>
                    <a:pt x="7560" y="1"/>
                  </a:moveTo>
                  <a:cubicBezTo>
                    <a:pt x="3283" y="1"/>
                    <a:pt x="0" y="8178"/>
                    <a:pt x="2476" y="12988"/>
                  </a:cubicBezTo>
                  <a:cubicBezTo>
                    <a:pt x="3703" y="15375"/>
                    <a:pt x="6008" y="16379"/>
                    <a:pt x="8201" y="16379"/>
                  </a:cubicBezTo>
                  <a:cubicBezTo>
                    <a:pt x="10559" y="16379"/>
                    <a:pt x="12790" y="15223"/>
                    <a:pt x="13430" y="13366"/>
                  </a:cubicBezTo>
                  <a:cubicBezTo>
                    <a:pt x="14675" y="9777"/>
                    <a:pt x="13214" y="571"/>
                    <a:pt x="7908" y="20"/>
                  </a:cubicBezTo>
                  <a:cubicBezTo>
                    <a:pt x="7791" y="5"/>
                    <a:pt x="7677" y="1"/>
                    <a:pt x="7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28"/>
            <p:cNvSpPr/>
            <p:nvPr/>
          </p:nvSpPr>
          <p:spPr>
            <a:xfrm rot="10617885">
              <a:off x="8579541" y="-469927"/>
              <a:ext cx="1662996" cy="2821927"/>
            </a:xfrm>
            <a:custGeom>
              <a:avLst/>
              <a:gdLst/>
              <a:ahLst/>
              <a:cxnLst/>
              <a:rect l="l" t="t" r="r" b="b"/>
              <a:pathLst>
                <a:path w="14676" h="16379" extrusionOk="0">
                  <a:moveTo>
                    <a:pt x="7560" y="1"/>
                  </a:moveTo>
                  <a:cubicBezTo>
                    <a:pt x="3283" y="1"/>
                    <a:pt x="0" y="8178"/>
                    <a:pt x="2476" y="12988"/>
                  </a:cubicBezTo>
                  <a:cubicBezTo>
                    <a:pt x="3703" y="15375"/>
                    <a:pt x="6008" y="16379"/>
                    <a:pt x="8201" y="16379"/>
                  </a:cubicBezTo>
                  <a:cubicBezTo>
                    <a:pt x="10559" y="16379"/>
                    <a:pt x="12790" y="15223"/>
                    <a:pt x="13430" y="13366"/>
                  </a:cubicBezTo>
                  <a:cubicBezTo>
                    <a:pt x="14675" y="9777"/>
                    <a:pt x="13214" y="571"/>
                    <a:pt x="7908" y="20"/>
                  </a:cubicBezTo>
                  <a:cubicBezTo>
                    <a:pt x="7791" y="5"/>
                    <a:pt x="7677" y="1"/>
                    <a:pt x="7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371" name="Google Shape;1371;p2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5345050" y="-72575"/>
              <a:ext cx="4074470" cy="22919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372" name="Google Shape;1372;p28"/>
          <p:cNvGrpSpPr/>
          <p:nvPr/>
        </p:nvGrpSpPr>
        <p:grpSpPr>
          <a:xfrm>
            <a:off x="-802149" y="4457700"/>
            <a:ext cx="5192345" cy="4144357"/>
            <a:chOff x="-601612" y="3343275"/>
            <a:chExt cx="3894259" cy="3108268"/>
          </a:xfrm>
        </p:grpSpPr>
        <p:sp>
          <p:nvSpPr>
            <p:cNvPr id="1373" name="Google Shape;1373;p28"/>
            <p:cNvSpPr/>
            <p:nvPr/>
          </p:nvSpPr>
          <p:spPr>
            <a:xfrm rot="10800000" flipH="1">
              <a:off x="-350341" y="4191700"/>
              <a:ext cx="1115229" cy="1401387"/>
            </a:xfrm>
            <a:custGeom>
              <a:avLst/>
              <a:gdLst/>
              <a:ahLst/>
              <a:cxnLst/>
              <a:rect l="l" t="t" r="r" b="b"/>
              <a:pathLst>
                <a:path w="14676" h="16379" extrusionOk="0">
                  <a:moveTo>
                    <a:pt x="7560" y="1"/>
                  </a:moveTo>
                  <a:cubicBezTo>
                    <a:pt x="3283" y="1"/>
                    <a:pt x="0" y="8178"/>
                    <a:pt x="2476" y="12988"/>
                  </a:cubicBezTo>
                  <a:cubicBezTo>
                    <a:pt x="3703" y="15375"/>
                    <a:pt x="6008" y="16379"/>
                    <a:pt x="8201" y="16379"/>
                  </a:cubicBezTo>
                  <a:cubicBezTo>
                    <a:pt x="10559" y="16379"/>
                    <a:pt x="12790" y="15223"/>
                    <a:pt x="13430" y="13366"/>
                  </a:cubicBezTo>
                  <a:cubicBezTo>
                    <a:pt x="14675" y="9777"/>
                    <a:pt x="13214" y="571"/>
                    <a:pt x="7908" y="20"/>
                  </a:cubicBezTo>
                  <a:cubicBezTo>
                    <a:pt x="7791" y="5"/>
                    <a:pt x="7677" y="1"/>
                    <a:pt x="75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28"/>
            <p:cNvSpPr/>
            <p:nvPr/>
          </p:nvSpPr>
          <p:spPr>
            <a:xfrm rot="6129409">
              <a:off x="121333" y="3930606"/>
              <a:ext cx="1662990" cy="2821948"/>
            </a:xfrm>
            <a:custGeom>
              <a:avLst/>
              <a:gdLst/>
              <a:ahLst/>
              <a:cxnLst/>
              <a:rect l="l" t="t" r="r" b="b"/>
              <a:pathLst>
                <a:path w="14676" h="16379" extrusionOk="0">
                  <a:moveTo>
                    <a:pt x="7560" y="1"/>
                  </a:moveTo>
                  <a:cubicBezTo>
                    <a:pt x="3283" y="1"/>
                    <a:pt x="0" y="8178"/>
                    <a:pt x="2476" y="12988"/>
                  </a:cubicBezTo>
                  <a:cubicBezTo>
                    <a:pt x="3703" y="15375"/>
                    <a:pt x="6008" y="16379"/>
                    <a:pt x="8201" y="16379"/>
                  </a:cubicBezTo>
                  <a:cubicBezTo>
                    <a:pt x="10559" y="16379"/>
                    <a:pt x="12790" y="15223"/>
                    <a:pt x="13430" y="13366"/>
                  </a:cubicBezTo>
                  <a:cubicBezTo>
                    <a:pt x="14675" y="9777"/>
                    <a:pt x="13214" y="571"/>
                    <a:pt x="7908" y="20"/>
                  </a:cubicBezTo>
                  <a:cubicBezTo>
                    <a:pt x="7791" y="5"/>
                    <a:pt x="7677" y="1"/>
                    <a:pt x="7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375" name="Google Shape;1375;p28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82800" y="3343275"/>
              <a:ext cx="3375446" cy="1898699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911045475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7" name="Google Shape;1377;p29"/>
          <p:cNvSpPr txBox="1">
            <a:spLocks noGrp="1"/>
          </p:cNvSpPr>
          <p:nvPr>
            <p:ph type="title"/>
          </p:nvPr>
        </p:nvSpPr>
        <p:spPr>
          <a:xfrm>
            <a:off x="1219200" y="672619"/>
            <a:ext cx="97536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1378" name="Google Shape;1378;p29"/>
          <p:cNvGrpSpPr/>
          <p:nvPr/>
        </p:nvGrpSpPr>
        <p:grpSpPr>
          <a:xfrm>
            <a:off x="9093600" y="-1034170"/>
            <a:ext cx="3644768" cy="2597988"/>
            <a:chOff x="6820200" y="-775628"/>
            <a:chExt cx="2733576" cy="1948491"/>
          </a:xfrm>
        </p:grpSpPr>
        <p:pic>
          <p:nvPicPr>
            <p:cNvPr id="1379" name="Google Shape;1379;p2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6820200" y="-775628"/>
              <a:ext cx="2733576" cy="153762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80" name="Google Shape;1380;p29"/>
            <p:cNvGrpSpPr/>
            <p:nvPr/>
          </p:nvGrpSpPr>
          <p:grpSpPr>
            <a:xfrm>
              <a:off x="7971350" y="-76206"/>
              <a:ext cx="1248849" cy="1249070"/>
              <a:chOff x="4566375" y="4123125"/>
              <a:chExt cx="565525" cy="565625"/>
            </a:xfrm>
          </p:grpSpPr>
          <p:sp>
            <p:nvSpPr>
              <p:cNvPr id="1381" name="Google Shape;1381;p29"/>
              <p:cNvSpPr/>
              <p:nvPr/>
            </p:nvSpPr>
            <p:spPr>
              <a:xfrm>
                <a:off x="4566375" y="4123125"/>
                <a:ext cx="565525" cy="565625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22625" extrusionOk="0">
                    <a:moveTo>
                      <a:pt x="0" y="1"/>
                    </a:moveTo>
                    <a:lnTo>
                      <a:pt x="0" y="5911"/>
                    </a:lnTo>
                    <a:cubicBezTo>
                      <a:pt x="511" y="8092"/>
                      <a:pt x="1547" y="10275"/>
                      <a:pt x="3540" y="11314"/>
                    </a:cubicBezTo>
                    <a:cubicBezTo>
                      <a:pt x="6922" y="13074"/>
                      <a:pt x="8863" y="13333"/>
                      <a:pt x="10258" y="13333"/>
                    </a:cubicBezTo>
                    <a:cubicBezTo>
                      <a:pt x="10645" y="13333"/>
                      <a:pt x="10989" y="13313"/>
                      <a:pt x="11311" y="13300"/>
                    </a:cubicBezTo>
                    <a:cubicBezTo>
                      <a:pt x="11443" y="13295"/>
                      <a:pt x="11572" y="13292"/>
                      <a:pt x="11699" y="13292"/>
                    </a:cubicBezTo>
                    <a:cubicBezTo>
                      <a:pt x="19177" y="13292"/>
                      <a:pt x="18328" y="22209"/>
                      <a:pt x="21544" y="22625"/>
                    </a:cubicBezTo>
                    <a:lnTo>
                      <a:pt x="22621" y="22625"/>
                    </a:lnTo>
                    <a:lnTo>
                      <a:pt x="22621" y="1"/>
                    </a:lnTo>
                    <a:close/>
                  </a:path>
                </a:pathLst>
              </a:custGeom>
              <a:solidFill>
                <a:srgbClr val="FFE0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29"/>
              <p:cNvSpPr/>
              <p:nvPr/>
            </p:nvSpPr>
            <p:spPr>
              <a:xfrm>
                <a:off x="4575400" y="4123125"/>
                <a:ext cx="556500" cy="428500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17140" extrusionOk="0">
                    <a:moveTo>
                      <a:pt x="982" y="1"/>
                    </a:moveTo>
                    <a:cubicBezTo>
                      <a:pt x="498" y="2099"/>
                      <a:pt x="1" y="6644"/>
                      <a:pt x="4004" y="8776"/>
                    </a:cubicBezTo>
                    <a:cubicBezTo>
                      <a:pt x="9307" y="11607"/>
                      <a:pt x="14728" y="9249"/>
                      <a:pt x="16376" y="12609"/>
                    </a:cubicBezTo>
                    <a:cubicBezTo>
                      <a:pt x="17722" y="15343"/>
                      <a:pt x="19573" y="17139"/>
                      <a:pt x="21583" y="17139"/>
                    </a:cubicBezTo>
                    <a:cubicBezTo>
                      <a:pt x="21807" y="17139"/>
                      <a:pt x="22033" y="17117"/>
                      <a:pt x="22260" y="17071"/>
                    </a:cubicBezTo>
                    <a:lnTo>
                      <a:pt x="22260" y="1"/>
                    </a:ln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29"/>
              <p:cNvSpPr/>
              <p:nvPr/>
            </p:nvSpPr>
            <p:spPr>
              <a:xfrm>
                <a:off x="4932850" y="4123125"/>
                <a:ext cx="194025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3004" extrusionOk="0">
                    <a:moveTo>
                      <a:pt x="324" y="1"/>
                    </a:moveTo>
                    <a:cubicBezTo>
                      <a:pt x="151" y="300"/>
                      <a:pt x="1" y="798"/>
                      <a:pt x="239" y="1489"/>
                    </a:cubicBezTo>
                    <a:cubicBezTo>
                      <a:pt x="536" y="2352"/>
                      <a:pt x="1622" y="3004"/>
                      <a:pt x="2776" y="3004"/>
                    </a:cubicBezTo>
                    <a:cubicBezTo>
                      <a:pt x="3239" y="3004"/>
                      <a:pt x="3712" y="2899"/>
                      <a:pt x="4150" y="2661"/>
                    </a:cubicBezTo>
                    <a:cubicBezTo>
                      <a:pt x="5676" y="1826"/>
                      <a:pt x="6292" y="1210"/>
                      <a:pt x="6947" y="1012"/>
                    </a:cubicBezTo>
                    <a:cubicBezTo>
                      <a:pt x="7359" y="886"/>
                      <a:pt x="7761" y="402"/>
                      <a:pt x="7413" y="1"/>
                    </a:cubicBezTo>
                    <a:close/>
                  </a:path>
                </a:pathLst>
              </a:custGeom>
              <a:solidFill>
                <a:srgbClr val="F28D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4" name="Google Shape;1384;p29"/>
              <p:cNvSpPr/>
              <p:nvPr/>
            </p:nvSpPr>
            <p:spPr>
              <a:xfrm>
                <a:off x="4836025" y="4582925"/>
                <a:ext cx="124500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4980" h="3502" extrusionOk="0">
                    <a:moveTo>
                      <a:pt x="2355" y="0"/>
                    </a:moveTo>
                    <a:cubicBezTo>
                      <a:pt x="1993" y="0"/>
                      <a:pt x="1597" y="92"/>
                      <a:pt x="1179" y="304"/>
                    </a:cubicBezTo>
                    <a:cubicBezTo>
                      <a:pt x="1179" y="304"/>
                      <a:pt x="0" y="965"/>
                      <a:pt x="395" y="2283"/>
                    </a:cubicBezTo>
                    <a:cubicBezTo>
                      <a:pt x="626" y="3060"/>
                      <a:pt x="1728" y="3502"/>
                      <a:pt x="2740" y="3502"/>
                    </a:cubicBezTo>
                    <a:cubicBezTo>
                      <a:pt x="3447" y="3502"/>
                      <a:pt x="4110" y="3286"/>
                      <a:pt x="4401" y="2818"/>
                    </a:cubicBezTo>
                    <a:cubicBezTo>
                      <a:pt x="4980" y="1883"/>
                      <a:pt x="4003" y="0"/>
                      <a:pt x="2355" y="0"/>
                    </a:cubicBezTo>
                    <a:close/>
                  </a:path>
                </a:pathLst>
              </a:custGeom>
              <a:solidFill>
                <a:srgbClr val="FCC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385" name="Google Shape;1385;p29"/>
          <p:cNvGrpSpPr/>
          <p:nvPr/>
        </p:nvGrpSpPr>
        <p:grpSpPr>
          <a:xfrm>
            <a:off x="-166466" y="4279900"/>
            <a:ext cx="3496213" cy="3352800"/>
            <a:chOff x="-124850" y="3209925"/>
            <a:chExt cx="2622160" cy="2514600"/>
          </a:xfrm>
        </p:grpSpPr>
        <p:grpSp>
          <p:nvGrpSpPr>
            <p:cNvPr id="1386" name="Google Shape;1386;p29"/>
            <p:cNvGrpSpPr/>
            <p:nvPr/>
          </p:nvGrpSpPr>
          <p:grpSpPr>
            <a:xfrm rot="5400000">
              <a:off x="380886" y="3067041"/>
              <a:ext cx="1659337" cy="2573510"/>
              <a:chOff x="5827590" y="0"/>
              <a:chExt cx="3316410" cy="5143508"/>
            </a:xfrm>
          </p:grpSpPr>
          <p:sp>
            <p:nvSpPr>
              <p:cNvPr id="1387" name="Google Shape;1387;p29"/>
              <p:cNvSpPr/>
              <p:nvPr/>
            </p:nvSpPr>
            <p:spPr>
              <a:xfrm flipH="1">
                <a:off x="8348056" y="1053597"/>
                <a:ext cx="795944" cy="1305112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9771" extrusionOk="0">
                    <a:moveTo>
                      <a:pt x="0" y="0"/>
                    </a:moveTo>
                    <a:lnTo>
                      <a:pt x="0" y="9498"/>
                    </a:lnTo>
                    <a:cubicBezTo>
                      <a:pt x="653" y="9672"/>
                      <a:pt x="1323" y="9770"/>
                      <a:pt x="1997" y="9770"/>
                    </a:cubicBezTo>
                    <a:cubicBezTo>
                      <a:pt x="2140" y="9770"/>
                      <a:pt x="2283" y="9766"/>
                      <a:pt x="2426" y="9757"/>
                    </a:cubicBezTo>
                    <a:cubicBezTo>
                      <a:pt x="3567" y="9685"/>
                      <a:pt x="4705" y="9297"/>
                      <a:pt x="5631" y="8632"/>
                    </a:cubicBezTo>
                    <a:cubicBezTo>
                      <a:pt x="5802" y="7917"/>
                      <a:pt x="5931" y="7198"/>
                      <a:pt x="5938" y="6473"/>
                    </a:cubicBezTo>
                    <a:cubicBezTo>
                      <a:pt x="5958" y="4524"/>
                      <a:pt x="5035" y="2586"/>
                      <a:pt x="3510" y="1370"/>
                    </a:cubicBezTo>
                    <a:cubicBezTo>
                      <a:pt x="2511" y="576"/>
                      <a:pt x="1271" y="106"/>
                      <a:pt x="0" y="0"/>
                    </a:cubicBezTo>
                    <a:close/>
                  </a:path>
                </a:pathLst>
              </a:custGeom>
              <a:solidFill>
                <a:srgbClr val="F59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29"/>
              <p:cNvSpPr/>
              <p:nvPr/>
            </p:nvSpPr>
            <p:spPr>
              <a:xfrm flipH="1">
                <a:off x="8079981" y="0"/>
                <a:ext cx="1064019" cy="220671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16521" extrusionOk="0">
                    <a:moveTo>
                      <a:pt x="945" y="1"/>
                    </a:moveTo>
                    <a:cubicBezTo>
                      <a:pt x="632" y="1"/>
                      <a:pt x="316" y="22"/>
                      <a:pt x="0" y="56"/>
                    </a:cubicBezTo>
                    <a:lnTo>
                      <a:pt x="0" y="7888"/>
                    </a:lnTo>
                    <a:cubicBezTo>
                      <a:pt x="1271" y="7994"/>
                      <a:pt x="2511" y="8464"/>
                      <a:pt x="3510" y="9258"/>
                    </a:cubicBezTo>
                    <a:cubicBezTo>
                      <a:pt x="5035" y="10474"/>
                      <a:pt x="5958" y="12412"/>
                      <a:pt x="5938" y="14361"/>
                    </a:cubicBezTo>
                    <a:cubicBezTo>
                      <a:pt x="5931" y="15086"/>
                      <a:pt x="5802" y="15805"/>
                      <a:pt x="5631" y="16520"/>
                    </a:cubicBezTo>
                    <a:cubicBezTo>
                      <a:pt x="6098" y="16184"/>
                      <a:pt x="6510" y="15778"/>
                      <a:pt x="6841" y="15305"/>
                    </a:cubicBezTo>
                    <a:cubicBezTo>
                      <a:pt x="7826" y="13888"/>
                      <a:pt x="7966" y="11871"/>
                      <a:pt x="7005" y="10440"/>
                    </a:cubicBezTo>
                    <a:cubicBezTo>
                      <a:pt x="6401" y="9537"/>
                      <a:pt x="5451" y="8937"/>
                      <a:pt x="4661" y="8191"/>
                    </a:cubicBezTo>
                    <a:cubicBezTo>
                      <a:pt x="3870" y="7445"/>
                      <a:pt x="3203" y="6389"/>
                      <a:pt x="3438" y="5330"/>
                    </a:cubicBezTo>
                    <a:cubicBezTo>
                      <a:pt x="3618" y="4519"/>
                      <a:pt x="4296" y="3882"/>
                      <a:pt x="4470" y="3071"/>
                    </a:cubicBezTo>
                    <a:cubicBezTo>
                      <a:pt x="4729" y="1848"/>
                      <a:pt x="3717" y="646"/>
                      <a:pt x="2535" y="240"/>
                    </a:cubicBezTo>
                    <a:cubicBezTo>
                      <a:pt x="2021" y="65"/>
                      <a:pt x="1487" y="1"/>
                      <a:pt x="945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29"/>
              <p:cNvSpPr/>
              <p:nvPr/>
            </p:nvSpPr>
            <p:spPr>
              <a:xfrm flipH="1">
                <a:off x="5827590" y="2206571"/>
                <a:ext cx="3316410" cy="2936937"/>
              </a:xfrm>
              <a:custGeom>
                <a:avLst/>
                <a:gdLst/>
                <a:ahLst/>
                <a:cxnLst/>
                <a:rect l="l" t="t" r="r" b="b"/>
                <a:pathLst>
                  <a:path w="24829" h="21988" extrusionOk="0">
                    <a:moveTo>
                      <a:pt x="5631" y="0"/>
                    </a:moveTo>
                    <a:lnTo>
                      <a:pt x="5631" y="0"/>
                    </a:lnTo>
                    <a:cubicBezTo>
                      <a:pt x="4705" y="665"/>
                      <a:pt x="3567" y="1053"/>
                      <a:pt x="2426" y="1125"/>
                    </a:cubicBezTo>
                    <a:cubicBezTo>
                      <a:pt x="2283" y="1134"/>
                      <a:pt x="2140" y="1138"/>
                      <a:pt x="1997" y="1138"/>
                    </a:cubicBezTo>
                    <a:cubicBezTo>
                      <a:pt x="1323" y="1138"/>
                      <a:pt x="653" y="1040"/>
                      <a:pt x="0" y="866"/>
                    </a:cubicBezTo>
                    <a:lnTo>
                      <a:pt x="0" y="21988"/>
                    </a:lnTo>
                    <a:lnTo>
                      <a:pt x="23881" y="21988"/>
                    </a:lnTo>
                    <a:cubicBezTo>
                      <a:pt x="24157" y="21442"/>
                      <a:pt x="24372" y="20874"/>
                      <a:pt x="24471" y="20264"/>
                    </a:cubicBezTo>
                    <a:cubicBezTo>
                      <a:pt x="24829" y="18036"/>
                      <a:pt x="23483" y="15801"/>
                      <a:pt x="21647" y="14486"/>
                    </a:cubicBezTo>
                    <a:cubicBezTo>
                      <a:pt x="19807" y="13175"/>
                      <a:pt x="17552" y="12616"/>
                      <a:pt x="15337" y="12162"/>
                    </a:cubicBezTo>
                    <a:cubicBezTo>
                      <a:pt x="13123" y="11709"/>
                      <a:pt x="10857" y="11328"/>
                      <a:pt x="8848" y="10296"/>
                    </a:cubicBezTo>
                    <a:cubicBezTo>
                      <a:pt x="6837" y="9267"/>
                      <a:pt x="5083" y="7445"/>
                      <a:pt x="4783" y="5206"/>
                    </a:cubicBezTo>
                    <a:cubicBezTo>
                      <a:pt x="4548" y="3452"/>
                      <a:pt x="5213" y="1738"/>
                      <a:pt x="5631" y="0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1390" name="Google Shape;1390;p29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 rot="5400000">
              <a:off x="-1130338" y="4215413"/>
              <a:ext cx="2514600" cy="503625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91825230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" name="Google Shape;1392;p30"/>
          <p:cNvSpPr txBox="1">
            <a:spLocks noGrp="1"/>
          </p:cNvSpPr>
          <p:nvPr>
            <p:ph type="title"/>
          </p:nvPr>
        </p:nvSpPr>
        <p:spPr>
          <a:xfrm>
            <a:off x="1219200" y="682388"/>
            <a:ext cx="9732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1393" name="Google Shape;1393;p30"/>
          <p:cNvGrpSpPr/>
          <p:nvPr/>
        </p:nvGrpSpPr>
        <p:grpSpPr>
          <a:xfrm>
            <a:off x="8521701" y="-905319"/>
            <a:ext cx="4254503" cy="2998256"/>
            <a:chOff x="6391275" y="-678989"/>
            <a:chExt cx="3190877" cy="2248692"/>
          </a:xfrm>
        </p:grpSpPr>
        <p:sp>
          <p:nvSpPr>
            <p:cNvPr id="1394" name="Google Shape;1394;p30"/>
            <p:cNvSpPr/>
            <p:nvPr/>
          </p:nvSpPr>
          <p:spPr>
            <a:xfrm rot="9432676">
              <a:off x="7552803" y="-428059"/>
              <a:ext cx="1513587" cy="1081190"/>
            </a:xfrm>
            <a:custGeom>
              <a:avLst/>
              <a:gdLst/>
              <a:ahLst/>
              <a:cxnLst/>
              <a:rect l="l" t="t" r="r" b="b"/>
              <a:pathLst>
                <a:path w="10602" h="11832" extrusionOk="0">
                  <a:moveTo>
                    <a:pt x="5462" y="0"/>
                  </a:moveTo>
                  <a:cubicBezTo>
                    <a:pt x="2372" y="0"/>
                    <a:pt x="1" y="5907"/>
                    <a:pt x="1789" y="9382"/>
                  </a:cubicBezTo>
                  <a:cubicBezTo>
                    <a:pt x="2675" y="11106"/>
                    <a:pt x="4341" y="11832"/>
                    <a:pt x="5925" y="11832"/>
                  </a:cubicBezTo>
                  <a:cubicBezTo>
                    <a:pt x="7628" y="11832"/>
                    <a:pt x="9240" y="10997"/>
                    <a:pt x="9703" y="9654"/>
                  </a:cubicBezTo>
                  <a:cubicBezTo>
                    <a:pt x="10602" y="7063"/>
                    <a:pt x="9546" y="412"/>
                    <a:pt x="5713" y="14"/>
                  </a:cubicBezTo>
                  <a:cubicBezTo>
                    <a:pt x="5628" y="3"/>
                    <a:pt x="5547" y="0"/>
                    <a:pt x="5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30"/>
            <p:cNvSpPr/>
            <p:nvPr/>
          </p:nvSpPr>
          <p:spPr>
            <a:xfrm>
              <a:off x="7734153" y="-225157"/>
              <a:ext cx="1600774" cy="1383657"/>
            </a:xfrm>
            <a:custGeom>
              <a:avLst/>
              <a:gdLst/>
              <a:ahLst/>
              <a:cxnLst/>
              <a:rect l="l" t="t" r="r" b="b"/>
              <a:pathLst>
                <a:path w="29956" h="25893" extrusionOk="0">
                  <a:moveTo>
                    <a:pt x="1594" y="1"/>
                  </a:moveTo>
                  <a:cubicBezTo>
                    <a:pt x="501" y="1468"/>
                    <a:pt x="0" y="3372"/>
                    <a:pt x="269" y="5183"/>
                  </a:cubicBezTo>
                  <a:cubicBezTo>
                    <a:pt x="566" y="7212"/>
                    <a:pt x="1811" y="9079"/>
                    <a:pt x="3570" y="10130"/>
                  </a:cubicBezTo>
                  <a:cubicBezTo>
                    <a:pt x="7155" y="12276"/>
                    <a:pt x="12261" y="11003"/>
                    <a:pt x="15412" y="13748"/>
                  </a:cubicBezTo>
                  <a:cubicBezTo>
                    <a:pt x="17755" y="15785"/>
                    <a:pt x="18105" y="19274"/>
                    <a:pt x="19798" y="21873"/>
                  </a:cubicBezTo>
                  <a:cubicBezTo>
                    <a:pt x="21137" y="23924"/>
                    <a:pt x="23357" y="25377"/>
                    <a:pt x="25773" y="25778"/>
                  </a:cubicBezTo>
                  <a:cubicBezTo>
                    <a:pt x="26239" y="25855"/>
                    <a:pt x="26710" y="25892"/>
                    <a:pt x="27182" y="25892"/>
                  </a:cubicBezTo>
                  <a:cubicBezTo>
                    <a:pt x="28121" y="25892"/>
                    <a:pt x="29060" y="25743"/>
                    <a:pt x="29956" y="25456"/>
                  </a:cubicBezTo>
                  <a:lnTo>
                    <a:pt x="29956" y="1"/>
                  </a:lnTo>
                  <a:close/>
                </a:path>
              </a:pathLst>
            </a:custGeom>
            <a:solidFill>
              <a:srgbClr val="FDCE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396" name="Google Shape;1396;p3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6391275" y="-225149"/>
              <a:ext cx="3190877" cy="179485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397" name="Google Shape;1397;p30"/>
          <p:cNvGrpSpPr/>
          <p:nvPr/>
        </p:nvGrpSpPr>
        <p:grpSpPr>
          <a:xfrm>
            <a:off x="-1194399" y="4889586"/>
            <a:ext cx="4813900" cy="2637756"/>
            <a:chOff x="-895800" y="3667189"/>
            <a:chExt cx="3610425" cy="1978317"/>
          </a:xfrm>
        </p:grpSpPr>
        <p:sp>
          <p:nvSpPr>
            <p:cNvPr id="1398" name="Google Shape;1398;p30"/>
            <p:cNvSpPr/>
            <p:nvPr/>
          </p:nvSpPr>
          <p:spPr>
            <a:xfrm rot="9097042">
              <a:off x="-663141" y="3964503"/>
              <a:ext cx="1600810" cy="1383689"/>
            </a:xfrm>
            <a:custGeom>
              <a:avLst/>
              <a:gdLst/>
              <a:ahLst/>
              <a:cxnLst/>
              <a:rect l="l" t="t" r="r" b="b"/>
              <a:pathLst>
                <a:path w="29956" h="25893" extrusionOk="0">
                  <a:moveTo>
                    <a:pt x="1594" y="1"/>
                  </a:moveTo>
                  <a:cubicBezTo>
                    <a:pt x="501" y="1468"/>
                    <a:pt x="0" y="3372"/>
                    <a:pt x="269" y="5183"/>
                  </a:cubicBezTo>
                  <a:cubicBezTo>
                    <a:pt x="566" y="7212"/>
                    <a:pt x="1811" y="9079"/>
                    <a:pt x="3570" y="10130"/>
                  </a:cubicBezTo>
                  <a:cubicBezTo>
                    <a:pt x="7155" y="12276"/>
                    <a:pt x="12261" y="11003"/>
                    <a:pt x="15412" y="13748"/>
                  </a:cubicBezTo>
                  <a:cubicBezTo>
                    <a:pt x="17755" y="15785"/>
                    <a:pt x="18105" y="19274"/>
                    <a:pt x="19798" y="21873"/>
                  </a:cubicBezTo>
                  <a:cubicBezTo>
                    <a:pt x="21137" y="23924"/>
                    <a:pt x="23357" y="25377"/>
                    <a:pt x="25773" y="25778"/>
                  </a:cubicBezTo>
                  <a:cubicBezTo>
                    <a:pt x="26239" y="25855"/>
                    <a:pt x="26710" y="25892"/>
                    <a:pt x="27182" y="25892"/>
                  </a:cubicBezTo>
                  <a:cubicBezTo>
                    <a:pt x="28121" y="25892"/>
                    <a:pt x="29060" y="25743"/>
                    <a:pt x="29956" y="25456"/>
                  </a:cubicBezTo>
                  <a:lnTo>
                    <a:pt x="299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30"/>
            <p:cNvSpPr/>
            <p:nvPr/>
          </p:nvSpPr>
          <p:spPr>
            <a:xfrm rot="10800000">
              <a:off x="-205900" y="4116925"/>
              <a:ext cx="1600774" cy="1383657"/>
            </a:xfrm>
            <a:custGeom>
              <a:avLst/>
              <a:gdLst/>
              <a:ahLst/>
              <a:cxnLst/>
              <a:rect l="l" t="t" r="r" b="b"/>
              <a:pathLst>
                <a:path w="29956" h="25893" extrusionOk="0">
                  <a:moveTo>
                    <a:pt x="1594" y="1"/>
                  </a:moveTo>
                  <a:cubicBezTo>
                    <a:pt x="501" y="1468"/>
                    <a:pt x="0" y="3372"/>
                    <a:pt x="269" y="5183"/>
                  </a:cubicBezTo>
                  <a:cubicBezTo>
                    <a:pt x="566" y="7212"/>
                    <a:pt x="1811" y="9079"/>
                    <a:pt x="3570" y="10130"/>
                  </a:cubicBezTo>
                  <a:cubicBezTo>
                    <a:pt x="7155" y="12276"/>
                    <a:pt x="12261" y="11003"/>
                    <a:pt x="15412" y="13748"/>
                  </a:cubicBezTo>
                  <a:cubicBezTo>
                    <a:pt x="17755" y="15785"/>
                    <a:pt x="18105" y="19274"/>
                    <a:pt x="19798" y="21873"/>
                  </a:cubicBezTo>
                  <a:cubicBezTo>
                    <a:pt x="21137" y="23924"/>
                    <a:pt x="23357" y="25377"/>
                    <a:pt x="25773" y="25778"/>
                  </a:cubicBezTo>
                  <a:cubicBezTo>
                    <a:pt x="26239" y="25855"/>
                    <a:pt x="26710" y="25892"/>
                    <a:pt x="27182" y="25892"/>
                  </a:cubicBezTo>
                  <a:cubicBezTo>
                    <a:pt x="28121" y="25892"/>
                    <a:pt x="29060" y="25743"/>
                    <a:pt x="29956" y="25456"/>
                  </a:cubicBezTo>
                  <a:lnTo>
                    <a:pt x="299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400" name="Google Shape;1400;p30"/>
            <p:cNvPicPr preferRelativeResize="0"/>
            <p:nvPr/>
          </p:nvPicPr>
          <p:blipFill rotWithShape="1">
            <a:blip r:embed="rId3">
              <a:alphaModFix/>
            </a:blip>
            <a:srcRect r="19309"/>
            <a:stretch/>
          </p:blipFill>
          <p:spPr>
            <a:xfrm flipH="1">
              <a:off x="-205897" y="3864925"/>
              <a:ext cx="2920522" cy="1383647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69654890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bg>
      <p:bgPr>
        <a:solidFill>
          <a:srgbClr val="FFFFFF"/>
        </a:solidFill>
        <a:effectLst/>
      </p:bgPr>
    </p:bg>
    <p:spTree>
      <p:nvGrpSpPr>
        <p:cNvPr id="1" name="Shape 1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" name="Google Shape;1402;p31"/>
          <p:cNvSpPr txBox="1">
            <a:spLocks noGrp="1"/>
          </p:cNvSpPr>
          <p:nvPr>
            <p:ph type="title"/>
          </p:nvPr>
        </p:nvSpPr>
        <p:spPr>
          <a:xfrm>
            <a:off x="1219200" y="675199"/>
            <a:ext cx="97536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403" name="Google Shape;1403;p31"/>
          <p:cNvSpPr txBox="1">
            <a:spLocks noGrp="1"/>
          </p:cNvSpPr>
          <p:nvPr>
            <p:ph type="subTitle" idx="1"/>
          </p:nvPr>
        </p:nvSpPr>
        <p:spPr>
          <a:xfrm>
            <a:off x="3038100" y="3001023"/>
            <a:ext cx="1301600" cy="4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04" name="Google Shape;1404;p31"/>
          <p:cNvSpPr txBox="1">
            <a:spLocks noGrp="1"/>
          </p:cNvSpPr>
          <p:nvPr>
            <p:ph type="subTitle" idx="2"/>
          </p:nvPr>
        </p:nvSpPr>
        <p:spPr>
          <a:xfrm>
            <a:off x="6142000" y="3001023"/>
            <a:ext cx="1312800" cy="4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05" name="Google Shape;1405;p31"/>
          <p:cNvSpPr txBox="1">
            <a:spLocks noGrp="1"/>
          </p:cNvSpPr>
          <p:nvPr>
            <p:ph type="subTitle" idx="3"/>
          </p:nvPr>
        </p:nvSpPr>
        <p:spPr>
          <a:xfrm>
            <a:off x="9651673" y="3001023"/>
            <a:ext cx="1312800" cy="4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06" name="Google Shape;1406;p31"/>
          <p:cNvSpPr txBox="1">
            <a:spLocks noGrp="1"/>
          </p:cNvSpPr>
          <p:nvPr>
            <p:ph type="subTitle" idx="4"/>
          </p:nvPr>
        </p:nvSpPr>
        <p:spPr>
          <a:xfrm>
            <a:off x="1647143" y="3811007"/>
            <a:ext cx="2438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07" name="Google Shape;1407;p31"/>
          <p:cNvSpPr txBox="1">
            <a:spLocks noGrp="1"/>
          </p:cNvSpPr>
          <p:nvPr>
            <p:ph type="subTitle" idx="5"/>
          </p:nvPr>
        </p:nvSpPr>
        <p:spPr>
          <a:xfrm>
            <a:off x="4882531" y="3811007"/>
            <a:ext cx="2438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08" name="Google Shape;1408;p31"/>
          <p:cNvSpPr txBox="1">
            <a:spLocks noGrp="1"/>
          </p:cNvSpPr>
          <p:nvPr>
            <p:ph type="subTitle" idx="6"/>
          </p:nvPr>
        </p:nvSpPr>
        <p:spPr>
          <a:xfrm>
            <a:off x="8117919" y="3811007"/>
            <a:ext cx="2438400" cy="97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7"/>
          </p:nvPr>
        </p:nvSpPr>
        <p:spPr>
          <a:xfrm>
            <a:off x="1769143" y="4623053"/>
            <a:ext cx="2194400" cy="121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10" name="Google Shape;1410;p31"/>
          <p:cNvSpPr txBox="1">
            <a:spLocks noGrp="1"/>
          </p:cNvSpPr>
          <p:nvPr>
            <p:ph type="subTitle" idx="8"/>
          </p:nvPr>
        </p:nvSpPr>
        <p:spPr>
          <a:xfrm>
            <a:off x="5004531" y="4623053"/>
            <a:ext cx="2194400" cy="121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subTitle" idx="9"/>
          </p:nvPr>
        </p:nvSpPr>
        <p:spPr>
          <a:xfrm>
            <a:off x="8239919" y="4623053"/>
            <a:ext cx="2194400" cy="1219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1412" name="Google Shape;1412;p31"/>
          <p:cNvGrpSpPr/>
          <p:nvPr/>
        </p:nvGrpSpPr>
        <p:grpSpPr>
          <a:xfrm>
            <a:off x="8174300" y="-1168397"/>
            <a:ext cx="5857805" cy="3295001"/>
            <a:chOff x="6130725" y="-876298"/>
            <a:chExt cx="4393354" cy="2471251"/>
          </a:xfrm>
        </p:grpSpPr>
        <p:grpSp>
          <p:nvGrpSpPr>
            <p:cNvPr id="1413" name="Google Shape;1413;p31"/>
            <p:cNvGrpSpPr/>
            <p:nvPr/>
          </p:nvGrpSpPr>
          <p:grpSpPr>
            <a:xfrm rot="-5400000">
              <a:off x="7712133" y="-113876"/>
              <a:ext cx="1317976" cy="1546047"/>
              <a:chOff x="5361850" y="4911470"/>
              <a:chExt cx="349800" cy="408780"/>
            </a:xfrm>
          </p:grpSpPr>
          <p:sp>
            <p:nvSpPr>
              <p:cNvPr id="1414" name="Google Shape;1414;p31"/>
              <p:cNvSpPr/>
              <p:nvPr/>
            </p:nvSpPr>
            <p:spPr>
              <a:xfrm>
                <a:off x="5361850" y="4931975"/>
                <a:ext cx="349800" cy="388275"/>
              </a:xfrm>
              <a:custGeom>
                <a:avLst/>
                <a:gdLst/>
                <a:ahLst/>
                <a:cxnLst/>
                <a:rect l="l" t="t" r="r" b="b"/>
                <a:pathLst>
                  <a:path w="13992" h="15531" extrusionOk="0">
                    <a:moveTo>
                      <a:pt x="10225" y="0"/>
                    </a:moveTo>
                    <a:cubicBezTo>
                      <a:pt x="7827" y="0"/>
                      <a:pt x="4994" y="1281"/>
                      <a:pt x="2395" y="5342"/>
                    </a:cubicBezTo>
                    <a:cubicBezTo>
                      <a:pt x="0" y="9089"/>
                      <a:pt x="1881" y="13115"/>
                      <a:pt x="4984" y="15531"/>
                    </a:cubicBezTo>
                    <a:lnTo>
                      <a:pt x="13992" y="15531"/>
                    </a:lnTo>
                    <a:lnTo>
                      <a:pt x="13992" y="1100"/>
                    </a:lnTo>
                    <a:cubicBezTo>
                      <a:pt x="13003" y="482"/>
                      <a:pt x="11696" y="0"/>
                      <a:pt x="10225" y="0"/>
                    </a:cubicBezTo>
                    <a:close/>
                  </a:path>
                </a:pathLst>
              </a:custGeom>
              <a:solidFill>
                <a:srgbClr val="FFE0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31"/>
              <p:cNvSpPr/>
              <p:nvPr/>
            </p:nvSpPr>
            <p:spPr>
              <a:xfrm>
                <a:off x="5509608" y="4911470"/>
                <a:ext cx="94200" cy="64975"/>
              </a:xfrm>
              <a:custGeom>
                <a:avLst/>
                <a:gdLst/>
                <a:ahLst/>
                <a:cxnLst/>
                <a:rect l="l" t="t" r="r" b="b"/>
                <a:pathLst>
                  <a:path w="3768" h="2599" extrusionOk="0">
                    <a:moveTo>
                      <a:pt x="1869" y="1"/>
                    </a:moveTo>
                    <a:cubicBezTo>
                      <a:pt x="1535" y="1"/>
                      <a:pt x="1173" y="108"/>
                      <a:pt x="805" y="368"/>
                    </a:cubicBezTo>
                    <a:cubicBezTo>
                      <a:pt x="805" y="368"/>
                      <a:pt x="1" y="981"/>
                      <a:pt x="433" y="1918"/>
                    </a:cubicBezTo>
                    <a:cubicBezTo>
                      <a:pt x="645" y="2376"/>
                      <a:pt x="1278" y="2599"/>
                      <a:pt x="1916" y="2599"/>
                    </a:cubicBezTo>
                    <a:cubicBezTo>
                      <a:pt x="2582" y="2599"/>
                      <a:pt x="3253" y="2356"/>
                      <a:pt x="3459" y="1887"/>
                    </a:cubicBezTo>
                    <a:cubicBezTo>
                      <a:pt x="3768" y="1180"/>
                      <a:pt x="2974" y="1"/>
                      <a:pt x="1869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16" name="Google Shape;1416;p31"/>
            <p:cNvSpPr/>
            <p:nvPr/>
          </p:nvSpPr>
          <p:spPr>
            <a:xfrm rot="-5400000" flipH="1">
              <a:off x="7684384" y="-520131"/>
              <a:ext cx="1080761" cy="2022672"/>
            </a:xfrm>
            <a:custGeom>
              <a:avLst/>
              <a:gdLst/>
              <a:ahLst/>
              <a:cxnLst/>
              <a:rect l="l" t="t" r="r" b="b"/>
              <a:pathLst>
                <a:path w="10796" h="20205" extrusionOk="0">
                  <a:moveTo>
                    <a:pt x="1011" y="0"/>
                  </a:moveTo>
                  <a:cubicBezTo>
                    <a:pt x="612" y="0"/>
                    <a:pt x="252" y="113"/>
                    <a:pt x="0" y="221"/>
                  </a:cubicBezTo>
                  <a:lnTo>
                    <a:pt x="0" y="20205"/>
                  </a:lnTo>
                  <a:lnTo>
                    <a:pt x="10557" y="20205"/>
                  </a:lnTo>
                  <a:cubicBezTo>
                    <a:pt x="10796" y="15023"/>
                    <a:pt x="5999" y="14475"/>
                    <a:pt x="4037" y="13947"/>
                  </a:cubicBezTo>
                  <a:cubicBezTo>
                    <a:pt x="1983" y="13398"/>
                    <a:pt x="1683" y="10993"/>
                    <a:pt x="2283" y="8537"/>
                  </a:cubicBezTo>
                  <a:cubicBezTo>
                    <a:pt x="2885" y="6085"/>
                    <a:pt x="4088" y="3478"/>
                    <a:pt x="2885" y="1267"/>
                  </a:cubicBezTo>
                  <a:cubicBezTo>
                    <a:pt x="2344" y="274"/>
                    <a:pt x="1632" y="0"/>
                    <a:pt x="1011" y="0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417" name="Google Shape;1417;p3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6130725" y="-876298"/>
              <a:ext cx="4393354" cy="2471251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418" name="Google Shape;1418;p31"/>
          <p:cNvGrpSpPr/>
          <p:nvPr/>
        </p:nvGrpSpPr>
        <p:grpSpPr>
          <a:xfrm>
            <a:off x="-349968" y="4567434"/>
            <a:ext cx="4523661" cy="2544567"/>
            <a:chOff x="-262476" y="3425575"/>
            <a:chExt cx="3392746" cy="1908425"/>
          </a:xfrm>
        </p:grpSpPr>
        <p:grpSp>
          <p:nvGrpSpPr>
            <p:cNvPr id="1419" name="Google Shape;1419;p31"/>
            <p:cNvGrpSpPr/>
            <p:nvPr/>
          </p:nvGrpSpPr>
          <p:grpSpPr>
            <a:xfrm rot="10800000">
              <a:off x="-146133" y="3463523"/>
              <a:ext cx="1807022" cy="1717916"/>
              <a:chOff x="4566375" y="4123125"/>
              <a:chExt cx="565525" cy="565625"/>
            </a:xfrm>
          </p:grpSpPr>
          <p:sp>
            <p:nvSpPr>
              <p:cNvPr id="1420" name="Google Shape;1420;p31"/>
              <p:cNvSpPr/>
              <p:nvPr/>
            </p:nvSpPr>
            <p:spPr>
              <a:xfrm>
                <a:off x="4566375" y="4123125"/>
                <a:ext cx="565525" cy="565625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22625" extrusionOk="0">
                    <a:moveTo>
                      <a:pt x="0" y="1"/>
                    </a:moveTo>
                    <a:lnTo>
                      <a:pt x="0" y="5911"/>
                    </a:lnTo>
                    <a:cubicBezTo>
                      <a:pt x="511" y="8092"/>
                      <a:pt x="1547" y="10275"/>
                      <a:pt x="3540" y="11314"/>
                    </a:cubicBezTo>
                    <a:cubicBezTo>
                      <a:pt x="6922" y="13074"/>
                      <a:pt x="8863" y="13333"/>
                      <a:pt x="10258" y="13333"/>
                    </a:cubicBezTo>
                    <a:cubicBezTo>
                      <a:pt x="10645" y="13333"/>
                      <a:pt x="10989" y="13313"/>
                      <a:pt x="11311" y="13300"/>
                    </a:cubicBezTo>
                    <a:cubicBezTo>
                      <a:pt x="11443" y="13295"/>
                      <a:pt x="11572" y="13292"/>
                      <a:pt x="11699" y="13292"/>
                    </a:cubicBezTo>
                    <a:cubicBezTo>
                      <a:pt x="19177" y="13292"/>
                      <a:pt x="18328" y="22209"/>
                      <a:pt x="21544" y="22625"/>
                    </a:cubicBezTo>
                    <a:lnTo>
                      <a:pt x="22621" y="22625"/>
                    </a:lnTo>
                    <a:lnTo>
                      <a:pt x="22621" y="1"/>
                    </a:lnTo>
                    <a:close/>
                  </a:path>
                </a:pathLst>
              </a:custGeom>
              <a:solidFill>
                <a:srgbClr val="FFE08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31"/>
              <p:cNvSpPr/>
              <p:nvPr/>
            </p:nvSpPr>
            <p:spPr>
              <a:xfrm>
                <a:off x="4575400" y="4123125"/>
                <a:ext cx="556500" cy="428500"/>
              </a:xfrm>
              <a:custGeom>
                <a:avLst/>
                <a:gdLst/>
                <a:ahLst/>
                <a:cxnLst/>
                <a:rect l="l" t="t" r="r" b="b"/>
                <a:pathLst>
                  <a:path w="22260" h="17140" extrusionOk="0">
                    <a:moveTo>
                      <a:pt x="982" y="1"/>
                    </a:moveTo>
                    <a:cubicBezTo>
                      <a:pt x="498" y="2099"/>
                      <a:pt x="1" y="6644"/>
                      <a:pt x="4004" y="8776"/>
                    </a:cubicBezTo>
                    <a:cubicBezTo>
                      <a:pt x="9307" y="11607"/>
                      <a:pt x="14728" y="9249"/>
                      <a:pt x="16376" y="12609"/>
                    </a:cubicBezTo>
                    <a:cubicBezTo>
                      <a:pt x="17722" y="15343"/>
                      <a:pt x="19573" y="17139"/>
                      <a:pt x="21583" y="17139"/>
                    </a:cubicBezTo>
                    <a:cubicBezTo>
                      <a:pt x="21807" y="17139"/>
                      <a:pt x="22033" y="17117"/>
                      <a:pt x="22260" y="17071"/>
                    </a:cubicBezTo>
                    <a:lnTo>
                      <a:pt x="22260" y="1"/>
                    </a:ln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31"/>
              <p:cNvSpPr/>
              <p:nvPr/>
            </p:nvSpPr>
            <p:spPr>
              <a:xfrm>
                <a:off x="4932850" y="4123125"/>
                <a:ext cx="194025" cy="75100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3004" extrusionOk="0">
                    <a:moveTo>
                      <a:pt x="324" y="1"/>
                    </a:moveTo>
                    <a:cubicBezTo>
                      <a:pt x="151" y="300"/>
                      <a:pt x="1" y="798"/>
                      <a:pt x="239" y="1489"/>
                    </a:cubicBezTo>
                    <a:cubicBezTo>
                      <a:pt x="536" y="2352"/>
                      <a:pt x="1622" y="3004"/>
                      <a:pt x="2776" y="3004"/>
                    </a:cubicBezTo>
                    <a:cubicBezTo>
                      <a:pt x="3239" y="3004"/>
                      <a:pt x="3712" y="2899"/>
                      <a:pt x="4150" y="2661"/>
                    </a:cubicBezTo>
                    <a:cubicBezTo>
                      <a:pt x="5676" y="1826"/>
                      <a:pt x="6292" y="1210"/>
                      <a:pt x="6947" y="1012"/>
                    </a:cubicBezTo>
                    <a:cubicBezTo>
                      <a:pt x="7359" y="886"/>
                      <a:pt x="7761" y="402"/>
                      <a:pt x="7413" y="1"/>
                    </a:cubicBezTo>
                    <a:close/>
                  </a:path>
                </a:pathLst>
              </a:custGeom>
              <a:solidFill>
                <a:srgbClr val="F28D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31"/>
              <p:cNvSpPr/>
              <p:nvPr/>
            </p:nvSpPr>
            <p:spPr>
              <a:xfrm>
                <a:off x="4836025" y="4582925"/>
                <a:ext cx="124500" cy="87550"/>
              </a:xfrm>
              <a:custGeom>
                <a:avLst/>
                <a:gdLst/>
                <a:ahLst/>
                <a:cxnLst/>
                <a:rect l="l" t="t" r="r" b="b"/>
                <a:pathLst>
                  <a:path w="4980" h="3502" extrusionOk="0">
                    <a:moveTo>
                      <a:pt x="2355" y="0"/>
                    </a:moveTo>
                    <a:cubicBezTo>
                      <a:pt x="1993" y="0"/>
                      <a:pt x="1597" y="92"/>
                      <a:pt x="1179" y="304"/>
                    </a:cubicBezTo>
                    <a:cubicBezTo>
                      <a:pt x="1179" y="304"/>
                      <a:pt x="0" y="965"/>
                      <a:pt x="395" y="2283"/>
                    </a:cubicBezTo>
                    <a:cubicBezTo>
                      <a:pt x="626" y="3060"/>
                      <a:pt x="1728" y="3502"/>
                      <a:pt x="2740" y="3502"/>
                    </a:cubicBezTo>
                    <a:cubicBezTo>
                      <a:pt x="3447" y="3502"/>
                      <a:pt x="4110" y="3286"/>
                      <a:pt x="4401" y="2818"/>
                    </a:cubicBezTo>
                    <a:cubicBezTo>
                      <a:pt x="4980" y="1883"/>
                      <a:pt x="4003" y="0"/>
                      <a:pt x="2355" y="0"/>
                    </a:cubicBezTo>
                    <a:close/>
                  </a:path>
                </a:pathLst>
              </a:custGeom>
              <a:solidFill>
                <a:srgbClr val="FCC1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1424" name="Google Shape;1424;p3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262476" y="3425575"/>
              <a:ext cx="3392746" cy="1908425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1121884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DB3ECDE-A38B-4D1F-ADD3-B7869A03CFD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57332" y="421273"/>
            <a:ext cx="6015454" cy="6015454"/>
          </a:xfrm>
          <a:custGeom>
            <a:avLst/>
            <a:gdLst>
              <a:gd name="connsiteX0" fmla="*/ 3089920 w 6015454"/>
              <a:gd name="connsiteY0" fmla="*/ 3089921 h 6015454"/>
              <a:gd name="connsiteX1" fmla="*/ 6015454 w 6015454"/>
              <a:gd name="connsiteY1" fmla="*/ 3089921 h 6015454"/>
              <a:gd name="connsiteX2" fmla="*/ 6015454 w 6015454"/>
              <a:gd name="connsiteY2" fmla="*/ 6015454 h 6015454"/>
              <a:gd name="connsiteX3" fmla="*/ 3089920 w 6015454"/>
              <a:gd name="connsiteY3" fmla="*/ 6015454 h 6015454"/>
              <a:gd name="connsiteX4" fmla="*/ 0 w 6015454"/>
              <a:gd name="connsiteY4" fmla="*/ 3089921 h 6015454"/>
              <a:gd name="connsiteX5" fmla="*/ 2925534 w 6015454"/>
              <a:gd name="connsiteY5" fmla="*/ 3089921 h 6015454"/>
              <a:gd name="connsiteX6" fmla="*/ 2925534 w 6015454"/>
              <a:gd name="connsiteY6" fmla="*/ 6015454 h 6015454"/>
              <a:gd name="connsiteX7" fmla="*/ 0 w 6015454"/>
              <a:gd name="connsiteY7" fmla="*/ 6015454 h 6015454"/>
              <a:gd name="connsiteX8" fmla="*/ 3089920 w 6015454"/>
              <a:gd name="connsiteY8" fmla="*/ 0 h 6015454"/>
              <a:gd name="connsiteX9" fmla="*/ 6015454 w 6015454"/>
              <a:gd name="connsiteY9" fmla="*/ 0 h 6015454"/>
              <a:gd name="connsiteX10" fmla="*/ 6015454 w 6015454"/>
              <a:gd name="connsiteY10" fmla="*/ 2925535 h 6015454"/>
              <a:gd name="connsiteX11" fmla="*/ 3089920 w 6015454"/>
              <a:gd name="connsiteY11" fmla="*/ 2925535 h 6015454"/>
              <a:gd name="connsiteX12" fmla="*/ 0 w 6015454"/>
              <a:gd name="connsiteY12" fmla="*/ 0 h 6015454"/>
              <a:gd name="connsiteX13" fmla="*/ 2925534 w 6015454"/>
              <a:gd name="connsiteY13" fmla="*/ 0 h 6015454"/>
              <a:gd name="connsiteX14" fmla="*/ 2925534 w 6015454"/>
              <a:gd name="connsiteY14" fmla="*/ 2925535 h 6015454"/>
              <a:gd name="connsiteX15" fmla="*/ 0 w 6015454"/>
              <a:gd name="connsiteY15" fmla="*/ 2925535 h 6015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15454" h="6015454">
                <a:moveTo>
                  <a:pt x="3089920" y="3089921"/>
                </a:moveTo>
                <a:lnTo>
                  <a:pt x="6015454" y="3089921"/>
                </a:lnTo>
                <a:lnTo>
                  <a:pt x="6015454" y="6015454"/>
                </a:lnTo>
                <a:lnTo>
                  <a:pt x="3089920" y="6015454"/>
                </a:lnTo>
                <a:close/>
                <a:moveTo>
                  <a:pt x="0" y="3089921"/>
                </a:moveTo>
                <a:lnTo>
                  <a:pt x="2925534" y="3089921"/>
                </a:lnTo>
                <a:lnTo>
                  <a:pt x="2925534" y="6015454"/>
                </a:lnTo>
                <a:lnTo>
                  <a:pt x="0" y="6015454"/>
                </a:lnTo>
                <a:close/>
                <a:moveTo>
                  <a:pt x="3089920" y="0"/>
                </a:moveTo>
                <a:lnTo>
                  <a:pt x="6015454" y="0"/>
                </a:lnTo>
                <a:lnTo>
                  <a:pt x="6015454" y="2925535"/>
                </a:lnTo>
                <a:lnTo>
                  <a:pt x="3089920" y="2925535"/>
                </a:lnTo>
                <a:close/>
                <a:moveTo>
                  <a:pt x="0" y="0"/>
                </a:moveTo>
                <a:lnTo>
                  <a:pt x="2925534" y="0"/>
                </a:lnTo>
                <a:lnTo>
                  <a:pt x="2925534" y="2925535"/>
                </a:lnTo>
                <a:lnTo>
                  <a:pt x="0" y="292553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9496249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solidFill>
          <a:srgbClr val="FFFFFF"/>
        </a:solidFill>
        <a:effectLst/>
      </p:bgPr>
    </p:bg>
    <p:spTree>
      <p:nvGrpSpPr>
        <p:cNvPr id="1" name="Shape 1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6" name="Google Shape;1426;p32"/>
          <p:cNvSpPr txBox="1">
            <a:spLocks noGrp="1"/>
          </p:cNvSpPr>
          <p:nvPr>
            <p:ph type="title"/>
          </p:nvPr>
        </p:nvSpPr>
        <p:spPr>
          <a:xfrm>
            <a:off x="1219200" y="669973"/>
            <a:ext cx="973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427" name="Google Shape;1427;p32"/>
          <p:cNvSpPr/>
          <p:nvPr/>
        </p:nvSpPr>
        <p:spPr>
          <a:xfrm rot="9432608">
            <a:off x="10614370" y="-531830"/>
            <a:ext cx="1251559" cy="1441587"/>
          </a:xfrm>
          <a:custGeom>
            <a:avLst/>
            <a:gdLst/>
            <a:ahLst/>
            <a:cxnLst/>
            <a:rect l="l" t="t" r="r" b="b"/>
            <a:pathLst>
              <a:path w="10602" h="11832" extrusionOk="0">
                <a:moveTo>
                  <a:pt x="5462" y="0"/>
                </a:moveTo>
                <a:cubicBezTo>
                  <a:pt x="2372" y="0"/>
                  <a:pt x="1" y="5907"/>
                  <a:pt x="1789" y="9382"/>
                </a:cubicBezTo>
                <a:cubicBezTo>
                  <a:pt x="2675" y="11106"/>
                  <a:pt x="4341" y="11832"/>
                  <a:pt x="5925" y="11832"/>
                </a:cubicBezTo>
                <a:cubicBezTo>
                  <a:pt x="7628" y="11832"/>
                  <a:pt x="9240" y="10997"/>
                  <a:pt x="9703" y="9654"/>
                </a:cubicBezTo>
                <a:cubicBezTo>
                  <a:pt x="10602" y="7063"/>
                  <a:pt x="9546" y="412"/>
                  <a:pt x="5713" y="14"/>
                </a:cubicBezTo>
                <a:cubicBezTo>
                  <a:pt x="5628" y="3"/>
                  <a:pt x="5547" y="0"/>
                  <a:pt x="546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8" name="Google Shape;1428;p32"/>
          <p:cNvSpPr/>
          <p:nvPr/>
        </p:nvSpPr>
        <p:spPr>
          <a:xfrm rot="9432653">
            <a:off x="10465325" y="-130188"/>
            <a:ext cx="2767327" cy="1441587"/>
          </a:xfrm>
          <a:custGeom>
            <a:avLst/>
            <a:gdLst/>
            <a:ahLst/>
            <a:cxnLst/>
            <a:rect l="l" t="t" r="r" b="b"/>
            <a:pathLst>
              <a:path w="10602" h="11832" extrusionOk="0">
                <a:moveTo>
                  <a:pt x="5462" y="0"/>
                </a:moveTo>
                <a:cubicBezTo>
                  <a:pt x="2372" y="0"/>
                  <a:pt x="1" y="5907"/>
                  <a:pt x="1789" y="9382"/>
                </a:cubicBezTo>
                <a:cubicBezTo>
                  <a:pt x="2675" y="11106"/>
                  <a:pt x="4341" y="11832"/>
                  <a:pt x="5925" y="11832"/>
                </a:cubicBezTo>
                <a:cubicBezTo>
                  <a:pt x="7628" y="11832"/>
                  <a:pt x="9240" y="10997"/>
                  <a:pt x="9703" y="9654"/>
                </a:cubicBezTo>
                <a:cubicBezTo>
                  <a:pt x="10602" y="7063"/>
                  <a:pt x="9546" y="412"/>
                  <a:pt x="5713" y="14"/>
                </a:cubicBezTo>
                <a:cubicBezTo>
                  <a:pt x="5628" y="3"/>
                  <a:pt x="5547" y="0"/>
                  <a:pt x="546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32"/>
          <p:cNvGrpSpPr/>
          <p:nvPr/>
        </p:nvGrpSpPr>
        <p:grpSpPr>
          <a:xfrm>
            <a:off x="8706418" y="5010215"/>
            <a:ext cx="4352047" cy="2110735"/>
            <a:chOff x="6529813" y="3757661"/>
            <a:chExt cx="3264035" cy="1583051"/>
          </a:xfrm>
        </p:grpSpPr>
        <p:sp>
          <p:nvSpPr>
            <p:cNvPr id="1430" name="Google Shape;1430;p32"/>
            <p:cNvSpPr/>
            <p:nvPr/>
          </p:nvSpPr>
          <p:spPr>
            <a:xfrm rot="9432676">
              <a:off x="8129941" y="4008591"/>
              <a:ext cx="1513587" cy="1081190"/>
            </a:xfrm>
            <a:custGeom>
              <a:avLst/>
              <a:gdLst/>
              <a:ahLst/>
              <a:cxnLst/>
              <a:rect l="l" t="t" r="r" b="b"/>
              <a:pathLst>
                <a:path w="10602" h="11832" extrusionOk="0">
                  <a:moveTo>
                    <a:pt x="5462" y="0"/>
                  </a:moveTo>
                  <a:cubicBezTo>
                    <a:pt x="2372" y="0"/>
                    <a:pt x="1" y="5907"/>
                    <a:pt x="1789" y="9382"/>
                  </a:cubicBezTo>
                  <a:cubicBezTo>
                    <a:pt x="2675" y="11106"/>
                    <a:pt x="4341" y="11832"/>
                    <a:pt x="5925" y="11832"/>
                  </a:cubicBezTo>
                  <a:cubicBezTo>
                    <a:pt x="7628" y="11832"/>
                    <a:pt x="9240" y="10997"/>
                    <a:pt x="9703" y="9654"/>
                  </a:cubicBezTo>
                  <a:cubicBezTo>
                    <a:pt x="10602" y="7063"/>
                    <a:pt x="9546" y="412"/>
                    <a:pt x="5713" y="14"/>
                  </a:cubicBezTo>
                  <a:cubicBezTo>
                    <a:pt x="5628" y="3"/>
                    <a:pt x="5547" y="0"/>
                    <a:pt x="5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31" name="Google Shape;1431;p32"/>
            <p:cNvGrpSpPr/>
            <p:nvPr/>
          </p:nvGrpSpPr>
          <p:grpSpPr>
            <a:xfrm>
              <a:off x="6529813" y="4336457"/>
              <a:ext cx="2878771" cy="827500"/>
              <a:chOff x="3098100" y="3849750"/>
              <a:chExt cx="940775" cy="270425"/>
            </a:xfrm>
          </p:grpSpPr>
          <p:sp>
            <p:nvSpPr>
              <p:cNvPr id="1432" name="Google Shape;1432;p32"/>
              <p:cNvSpPr/>
              <p:nvPr/>
            </p:nvSpPr>
            <p:spPr>
              <a:xfrm>
                <a:off x="3098100" y="3849750"/>
                <a:ext cx="940775" cy="270425"/>
              </a:xfrm>
              <a:custGeom>
                <a:avLst/>
                <a:gdLst/>
                <a:ahLst/>
                <a:cxnLst/>
                <a:rect l="l" t="t" r="r" b="b"/>
                <a:pathLst>
                  <a:path w="37631" h="10817" extrusionOk="0">
                    <a:moveTo>
                      <a:pt x="7277" y="4167"/>
                    </a:moveTo>
                    <a:cubicBezTo>
                      <a:pt x="5403" y="4167"/>
                      <a:pt x="3533" y="4862"/>
                      <a:pt x="2187" y="6115"/>
                    </a:cubicBezTo>
                    <a:cubicBezTo>
                      <a:pt x="876" y="7338"/>
                      <a:pt x="99" y="9059"/>
                      <a:pt x="0" y="10817"/>
                    </a:cubicBezTo>
                    <a:lnTo>
                      <a:pt x="8269" y="10817"/>
                    </a:lnTo>
                    <a:cubicBezTo>
                      <a:pt x="8783" y="8742"/>
                      <a:pt x="9811" y="6796"/>
                      <a:pt x="11222" y="5189"/>
                    </a:cubicBezTo>
                    <a:cubicBezTo>
                      <a:pt x="10476" y="4848"/>
                      <a:pt x="9716" y="4535"/>
                      <a:pt x="8912" y="4351"/>
                    </a:cubicBezTo>
                    <a:cubicBezTo>
                      <a:pt x="8377" y="4228"/>
                      <a:pt x="7825" y="4167"/>
                      <a:pt x="7277" y="4167"/>
                    </a:cubicBezTo>
                    <a:close/>
                    <a:moveTo>
                      <a:pt x="32561" y="0"/>
                    </a:moveTo>
                    <a:cubicBezTo>
                      <a:pt x="31471" y="0"/>
                      <a:pt x="30337" y="351"/>
                      <a:pt x="29342" y="815"/>
                    </a:cubicBezTo>
                    <a:cubicBezTo>
                      <a:pt x="27159" y="1829"/>
                      <a:pt x="25264" y="3326"/>
                      <a:pt x="23220" y="4582"/>
                    </a:cubicBezTo>
                    <a:cubicBezTo>
                      <a:pt x="23813" y="5383"/>
                      <a:pt x="24433" y="6146"/>
                      <a:pt x="25285" y="6633"/>
                    </a:cubicBezTo>
                    <a:cubicBezTo>
                      <a:pt x="26818" y="7508"/>
                      <a:pt x="28705" y="7271"/>
                      <a:pt x="30470" y="7345"/>
                    </a:cubicBezTo>
                    <a:cubicBezTo>
                      <a:pt x="32231" y="7420"/>
                      <a:pt x="34275" y="8101"/>
                      <a:pt x="34766" y="9798"/>
                    </a:cubicBezTo>
                    <a:cubicBezTo>
                      <a:pt x="34861" y="10128"/>
                      <a:pt x="34885" y="10472"/>
                      <a:pt x="34888" y="10817"/>
                    </a:cubicBezTo>
                    <a:lnTo>
                      <a:pt x="37481" y="10817"/>
                    </a:lnTo>
                    <a:cubicBezTo>
                      <a:pt x="37631" y="8285"/>
                      <a:pt x="37559" y="5747"/>
                      <a:pt x="36690" y="3373"/>
                    </a:cubicBezTo>
                    <a:cubicBezTo>
                      <a:pt x="36272" y="2228"/>
                      <a:pt x="35613" y="1087"/>
                      <a:pt x="34524" y="477"/>
                    </a:cubicBezTo>
                    <a:cubicBezTo>
                      <a:pt x="33917" y="140"/>
                      <a:pt x="33250" y="0"/>
                      <a:pt x="32561" y="0"/>
                    </a:cubicBezTo>
                    <a:close/>
                  </a:path>
                </a:pathLst>
              </a:custGeom>
              <a:solidFill>
                <a:srgbClr val="FFF2CC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3" name="Google Shape;1433;p32"/>
              <p:cNvSpPr/>
              <p:nvPr/>
            </p:nvSpPr>
            <p:spPr>
              <a:xfrm>
                <a:off x="3304800" y="3964300"/>
                <a:ext cx="665525" cy="155875"/>
              </a:xfrm>
              <a:custGeom>
                <a:avLst/>
                <a:gdLst/>
                <a:ahLst/>
                <a:cxnLst/>
                <a:rect l="l" t="t" r="r" b="b"/>
                <a:pathLst>
                  <a:path w="26621" h="6235" extrusionOk="0">
                    <a:moveTo>
                      <a:pt x="14952" y="0"/>
                    </a:moveTo>
                    <a:cubicBezTo>
                      <a:pt x="14762" y="120"/>
                      <a:pt x="14570" y="232"/>
                      <a:pt x="14380" y="344"/>
                    </a:cubicBezTo>
                    <a:cubicBezTo>
                      <a:pt x="12537" y="1421"/>
                      <a:pt x="10425" y="2266"/>
                      <a:pt x="8299" y="2266"/>
                    </a:cubicBezTo>
                    <a:cubicBezTo>
                      <a:pt x="7812" y="2266"/>
                      <a:pt x="7321" y="2222"/>
                      <a:pt x="6834" y="2126"/>
                    </a:cubicBezTo>
                    <a:cubicBezTo>
                      <a:pt x="5465" y="1854"/>
                      <a:pt x="4224" y="1186"/>
                      <a:pt x="2954" y="607"/>
                    </a:cubicBezTo>
                    <a:cubicBezTo>
                      <a:pt x="1543" y="2214"/>
                      <a:pt x="515" y="4160"/>
                      <a:pt x="1" y="6235"/>
                    </a:cubicBezTo>
                    <a:lnTo>
                      <a:pt x="26620" y="6235"/>
                    </a:lnTo>
                    <a:cubicBezTo>
                      <a:pt x="26617" y="5890"/>
                      <a:pt x="26593" y="5546"/>
                      <a:pt x="26498" y="5216"/>
                    </a:cubicBezTo>
                    <a:cubicBezTo>
                      <a:pt x="26007" y="3519"/>
                      <a:pt x="23963" y="2838"/>
                      <a:pt x="22202" y="2763"/>
                    </a:cubicBezTo>
                    <a:cubicBezTo>
                      <a:pt x="20437" y="2689"/>
                      <a:pt x="18550" y="2926"/>
                      <a:pt x="17017" y="2051"/>
                    </a:cubicBezTo>
                    <a:cubicBezTo>
                      <a:pt x="16165" y="1564"/>
                      <a:pt x="15545" y="801"/>
                      <a:pt x="14952" y="0"/>
                    </a:cubicBezTo>
                    <a:close/>
                  </a:path>
                </a:pathLst>
              </a:custGeom>
              <a:solidFill>
                <a:srgbClr val="FFF2CC"/>
              </a:solidFill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434" name="Google Shape;1434;p32"/>
          <p:cNvGrpSpPr/>
          <p:nvPr/>
        </p:nvGrpSpPr>
        <p:grpSpPr>
          <a:xfrm>
            <a:off x="-1371613" y="5172959"/>
            <a:ext cx="3058080" cy="1973421"/>
            <a:chOff x="-1028710" y="3879719"/>
            <a:chExt cx="2293560" cy="1480066"/>
          </a:xfrm>
        </p:grpSpPr>
        <p:sp>
          <p:nvSpPr>
            <p:cNvPr id="1435" name="Google Shape;1435;p32"/>
            <p:cNvSpPr/>
            <p:nvPr/>
          </p:nvSpPr>
          <p:spPr>
            <a:xfrm rot="9432704">
              <a:off x="-384173" y="4028063"/>
              <a:ext cx="1004493" cy="1183378"/>
            </a:xfrm>
            <a:custGeom>
              <a:avLst/>
              <a:gdLst/>
              <a:ahLst/>
              <a:cxnLst/>
              <a:rect l="l" t="t" r="r" b="b"/>
              <a:pathLst>
                <a:path w="10602" h="11832" extrusionOk="0">
                  <a:moveTo>
                    <a:pt x="5462" y="0"/>
                  </a:moveTo>
                  <a:cubicBezTo>
                    <a:pt x="2372" y="0"/>
                    <a:pt x="1" y="5907"/>
                    <a:pt x="1789" y="9382"/>
                  </a:cubicBezTo>
                  <a:cubicBezTo>
                    <a:pt x="2675" y="11106"/>
                    <a:pt x="4341" y="11832"/>
                    <a:pt x="5925" y="11832"/>
                  </a:cubicBezTo>
                  <a:cubicBezTo>
                    <a:pt x="7628" y="11832"/>
                    <a:pt x="9240" y="10997"/>
                    <a:pt x="9703" y="9654"/>
                  </a:cubicBezTo>
                  <a:cubicBezTo>
                    <a:pt x="10602" y="7063"/>
                    <a:pt x="9546" y="412"/>
                    <a:pt x="5713" y="14"/>
                  </a:cubicBezTo>
                  <a:cubicBezTo>
                    <a:pt x="5628" y="3"/>
                    <a:pt x="5547" y="0"/>
                    <a:pt x="5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32"/>
            <p:cNvSpPr/>
            <p:nvPr/>
          </p:nvSpPr>
          <p:spPr>
            <a:xfrm flipH="1">
              <a:off x="-1028710" y="4433100"/>
              <a:ext cx="2293560" cy="786605"/>
            </a:xfrm>
            <a:custGeom>
              <a:avLst/>
              <a:gdLst/>
              <a:ahLst/>
              <a:cxnLst/>
              <a:rect l="l" t="t" r="r" b="b"/>
              <a:pathLst>
                <a:path w="21688" h="6095" extrusionOk="0">
                  <a:moveTo>
                    <a:pt x="6915" y="1"/>
                  </a:moveTo>
                  <a:cubicBezTo>
                    <a:pt x="5690" y="1"/>
                    <a:pt x="4466" y="306"/>
                    <a:pt x="3406" y="923"/>
                  </a:cubicBezTo>
                  <a:cubicBezTo>
                    <a:pt x="1557" y="2000"/>
                    <a:pt x="287" y="3982"/>
                    <a:pt x="0" y="6094"/>
                  </a:cubicBezTo>
                  <a:lnTo>
                    <a:pt x="21687" y="6094"/>
                  </a:lnTo>
                  <a:cubicBezTo>
                    <a:pt x="21561" y="5767"/>
                    <a:pt x="21367" y="5468"/>
                    <a:pt x="21112" y="5236"/>
                  </a:cubicBezTo>
                  <a:cubicBezTo>
                    <a:pt x="20315" y="4524"/>
                    <a:pt x="19180" y="4357"/>
                    <a:pt x="18114" y="4330"/>
                  </a:cubicBezTo>
                  <a:cubicBezTo>
                    <a:pt x="17047" y="4303"/>
                    <a:pt x="15954" y="4385"/>
                    <a:pt x="14939" y="4058"/>
                  </a:cubicBezTo>
                  <a:cubicBezTo>
                    <a:pt x="13300" y="3526"/>
                    <a:pt x="12179" y="2044"/>
                    <a:pt x="10735" y="1103"/>
                  </a:cubicBezTo>
                  <a:cubicBezTo>
                    <a:pt x="9607" y="370"/>
                    <a:pt x="8261" y="1"/>
                    <a:pt x="6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7" name="Google Shape;1437;p32"/>
          <p:cNvSpPr txBox="1">
            <a:spLocks noGrp="1"/>
          </p:cNvSpPr>
          <p:nvPr>
            <p:ph type="title" idx="2" hasCustomPrompt="1"/>
          </p:nvPr>
        </p:nvSpPr>
        <p:spPr>
          <a:xfrm>
            <a:off x="3600544" y="2184524"/>
            <a:ext cx="2507600" cy="7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38" name="Google Shape;1438;p32"/>
          <p:cNvSpPr txBox="1">
            <a:spLocks noGrp="1"/>
          </p:cNvSpPr>
          <p:nvPr>
            <p:ph type="title" idx="3" hasCustomPrompt="1"/>
          </p:nvPr>
        </p:nvSpPr>
        <p:spPr>
          <a:xfrm>
            <a:off x="1229513" y="2184524"/>
            <a:ext cx="2369200" cy="7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39" name="Google Shape;1439;p32"/>
          <p:cNvSpPr txBox="1">
            <a:spLocks noGrp="1"/>
          </p:cNvSpPr>
          <p:nvPr>
            <p:ph type="title" idx="4" hasCustomPrompt="1"/>
          </p:nvPr>
        </p:nvSpPr>
        <p:spPr>
          <a:xfrm>
            <a:off x="8588412" y="2184525"/>
            <a:ext cx="2398800" cy="7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40" name="Google Shape;1440;p32"/>
          <p:cNvSpPr txBox="1">
            <a:spLocks noGrp="1"/>
          </p:cNvSpPr>
          <p:nvPr>
            <p:ph type="title" idx="5" hasCustomPrompt="1"/>
          </p:nvPr>
        </p:nvSpPr>
        <p:spPr>
          <a:xfrm>
            <a:off x="6100277" y="2184524"/>
            <a:ext cx="2456400" cy="7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None/>
              <a:defRPr sz="6400" b="1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41" name="Google Shape;1441;p32"/>
          <p:cNvSpPr txBox="1">
            <a:spLocks noGrp="1"/>
          </p:cNvSpPr>
          <p:nvPr>
            <p:ph type="subTitle" idx="1"/>
          </p:nvPr>
        </p:nvSpPr>
        <p:spPr>
          <a:xfrm>
            <a:off x="1194913" y="3382012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42" name="Google Shape;1442;p32"/>
          <p:cNvSpPr txBox="1">
            <a:spLocks noGrp="1"/>
          </p:cNvSpPr>
          <p:nvPr>
            <p:ph type="subTitle" idx="6"/>
          </p:nvPr>
        </p:nvSpPr>
        <p:spPr>
          <a:xfrm>
            <a:off x="3635144" y="3382012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43" name="Google Shape;1443;p32"/>
          <p:cNvSpPr txBox="1">
            <a:spLocks noGrp="1"/>
          </p:cNvSpPr>
          <p:nvPr>
            <p:ph type="subTitle" idx="7"/>
          </p:nvPr>
        </p:nvSpPr>
        <p:spPr>
          <a:xfrm>
            <a:off x="6109277" y="3382012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44" name="Google Shape;1444;p32"/>
          <p:cNvSpPr txBox="1">
            <a:spLocks noGrp="1"/>
          </p:cNvSpPr>
          <p:nvPr>
            <p:ph type="subTitle" idx="8"/>
          </p:nvPr>
        </p:nvSpPr>
        <p:spPr>
          <a:xfrm>
            <a:off x="8568612" y="3382012"/>
            <a:ext cx="2438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45" name="Google Shape;1445;p32"/>
          <p:cNvSpPr txBox="1">
            <a:spLocks noGrp="1"/>
          </p:cNvSpPr>
          <p:nvPr>
            <p:ph type="subTitle" idx="9"/>
          </p:nvPr>
        </p:nvSpPr>
        <p:spPr>
          <a:xfrm>
            <a:off x="1255913" y="3880891"/>
            <a:ext cx="2316400" cy="1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rgbClr val="000000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46" name="Google Shape;1446;p32"/>
          <p:cNvSpPr txBox="1">
            <a:spLocks noGrp="1"/>
          </p:cNvSpPr>
          <p:nvPr>
            <p:ph type="subTitle" idx="13"/>
          </p:nvPr>
        </p:nvSpPr>
        <p:spPr>
          <a:xfrm>
            <a:off x="3696144" y="3894924"/>
            <a:ext cx="2316400" cy="1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47" name="Google Shape;1447;p32"/>
          <p:cNvSpPr txBox="1">
            <a:spLocks noGrp="1"/>
          </p:cNvSpPr>
          <p:nvPr>
            <p:ph type="subTitle" idx="14"/>
          </p:nvPr>
        </p:nvSpPr>
        <p:spPr>
          <a:xfrm>
            <a:off x="6170277" y="3894924"/>
            <a:ext cx="2316400" cy="1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448" name="Google Shape;1448;p32"/>
          <p:cNvSpPr txBox="1">
            <a:spLocks noGrp="1"/>
          </p:cNvSpPr>
          <p:nvPr>
            <p:ph type="subTitle" idx="15"/>
          </p:nvPr>
        </p:nvSpPr>
        <p:spPr>
          <a:xfrm>
            <a:off x="8629612" y="3894924"/>
            <a:ext cx="2316400" cy="1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rgbClr val="000000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pic>
        <p:nvPicPr>
          <p:cNvPr id="1449" name="Google Shape;1449;p3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894733" y="-423835"/>
            <a:ext cx="2619736" cy="201123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072378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 column text 2">
    <p:spTree>
      <p:nvGrpSpPr>
        <p:cNvPr id="1" name="Shape 1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1" name="Google Shape;1451;p33"/>
          <p:cNvSpPr txBox="1">
            <a:spLocks noGrp="1"/>
          </p:cNvSpPr>
          <p:nvPr>
            <p:ph type="title"/>
          </p:nvPr>
        </p:nvSpPr>
        <p:spPr>
          <a:xfrm>
            <a:off x="6106616" y="2220613"/>
            <a:ext cx="4876800" cy="12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452" name="Google Shape;1452;p33"/>
          <p:cNvSpPr txBox="1">
            <a:spLocks noGrp="1"/>
          </p:cNvSpPr>
          <p:nvPr>
            <p:ph type="subTitle" idx="1"/>
          </p:nvPr>
        </p:nvSpPr>
        <p:spPr>
          <a:xfrm>
            <a:off x="6096000" y="3450332"/>
            <a:ext cx="4876800" cy="24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1453" name="Google Shape;1453;p33"/>
          <p:cNvGrpSpPr/>
          <p:nvPr/>
        </p:nvGrpSpPr>
        <p:grpSpPr>
          <a:xfrm>
            <a:off x="9216194" y="5910999"/>
            <a:ext cx="5970409" cy="1119451"/>
            <a:chOff x="3098100" y="3849750"/>
            <a:chExt cx="940775" cy="270425"/>
          </a:xfrm>
        </p:grpSpPr>
        <p:sp>
          <p:nvSpPr>
            <p:cNvPr id="1454" name="Google Shape;1454;p33"/>
            <p:cNvSpPr/>
            <p:nvPr/>
          </p:nvSpPr>
          <p:spPr>
            <a:xfrm>
              <a:off x="3304800" y="3882975"/>
              <a:ext cx="665525" cy="237200"/>
            </a:xfrm>
            <a:custGeom>
              <a:avLst/>
              <a:gdLst/>
              <a:ahLst/>
              <a:cxnLst/>
              <a:rect l="l" t="t" r="r" b="b"/>
              <a:pathLst>
                <a:path w="26621" h="9488" extrusionOk="0">
                  <a:moveTo>
                    <a:pt x="10146" y="1"/>
                  </a:moveTo>
                  <a:cubicBezTo>
                    <a:pt x="8817" y="1"/>
                    <a:pt x="7433" y="475"/>
                    <a:pt x="6262" y="1145"/>
                  </a:cubicBezTo>
                  <a:cubicBezTo>
                    <a:pt x="3158" y="2920"/>
                    <a:pt x="859" y="6023"/>
                    <a:pt x="1" y="9488"/>
                  </a:cubicBezTo>
                  <a:lnTo>
                    <a:pt x="26620" y="9488"/>
                  </a:lnTo>
                  <a:cubicBezTo>
                    <a:pt x="26617" y="9143"/>
                    <a:pt x="26593" y="8799"/>
                    <a:pt x="26498" y="8469"/>
                  </a:cubicBezTo>
                  <a:cubicBezTo>
                    <a:pt x="26007" y="6772"/>
                    <a:pt x="23963" y="6091"/>
                    <a:pt x="22202" y="6016"/>
                  </a:cubicBezTo>
                  <a:cubicBezTo>
                    <a:pt x="20437" y="5942"/>
                    <a:pt x="18550" y="6179"/>
                    <a:pt x="17017" y="5304"/>
                  </a:cubicBezTo>
                  <a:cubicBezTo>
                    <a:pt x="15112" y="4217"/>
                    <a:pt x="14363" y="1734"/>
                    <a:pt x="12482" y="610"/>
                  </a:cubicBezTo>
                  <a:cubicBezTo>
                    <a:pt x="11767" y="182"/>
                    <a:pt x="10967" y="1"/>
                    <a:pt x="10146" y="1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5" name="Google Shape;1455;p33"/>
            <p:cNvSpPr/>
            <p:nvPr/>
          </p:nvSpPr>
          <p:spPr>
            <a:xfrm>
              <a:off x="3098100" y="3849750"/>
              <a:ext cx="940775" cy="270425"/>
            </a:xfrm>
            <a:custGeom>
              <a:avLst/>
              <a:gdLst/>
              <a:ahLst/>
              <a:cxnLst/>
              <a:rect l="l" t="t" r="r" b="b"/>
              <a:pathLst>
                <a:path w="37631" h="10817" extrusionOk="0">
                  <a:moveTo>
                    <a:pt x="7277" y="4167"/>
                  </a:moveTo>
                  <a:cubicBezTo>
                    <a:pt x="5403" y="4167"/>
                    <a:pt x="3533" y="4862"/>
                    <a:pt x="2187" y="6115"/>
                  </a:cubicBezTo>
                  <a:cubicBezTo>
                    <a:pt x="876" y="7338"/>
                    <a:pt x="99" y="9059"/>
                    <a:pt x="0" y="10817"/>
                  </a:cubicBezTo>
                  <a:lnTo>
                    <a:pt x="8269" y="10817"/>
                  </a:lnTo>
                  <a:cubicBezTo>
                    <a:pt x="8783" y="8742"/>
                    <a:pt x="9811" y="6796"/>
                    <a:pt x="11222" y="5189"/>
                  </a:cubicBezTo>
                  <a:cubicBezTo>
                    <a:pt x="10476" y="4848"/>
                    <a:pt x="9716" y="4535"/>
                    <a:pt x="8912" y="4351"/>
                  </a:cubicBezTo>
                  <a:cubicBezTo>
                    <a:pt x="8377" y="4228"/>
                    <a:pt x="7825" y="4167"/>
                    <a:pt x="7277" y="4167"/>
                  </a:cubicBezTo>
                  <a:close/>
                  <a:moveTo>
                    <a:pt x="32561" y="0"/>
                  </a:moveTo>
                  <a:cubicBezTo>
                    <a:pt x="31471" y="0"/>
                    <a:pt x="30337" y="351"/>
                    <a:pt x="29342" y="815"/>
                  </a:cubicBezTo>
                  <a:cubicBezTo>
                    <a:pt x="27159" y="1829"/>
                    <a:pt x="25264" y="3326"/>
                    <a:pt x="23220" y="4582"/>
                  </a:cubicBezTo>
                  <a:cubicBezTo>
                    <a:pt x="23813" y="5383"/>
                    <a:pt x="24433" y="6146"/>
                    <a:pt x="25285" y="6633"/>
                  </a:cubicBezTo>
                  <a:cubicBezTo>
                    <a:pt x="26818" y="7508"/>
                    <a:pt x="28705" y="7271"/>
                    <a:pt x="30470" y="7345"/>
                  </a:cubicBezTo>
                  <a:cubicBezTo>
                    <a:pt x="32231" y="7420"/>
                    <a:pt x="34275" y="8101"/>
                    <a:pt x="34766" y="9798"/>
                  </a:cubicBezTo>
                  <a:cubicBezTo>
                    <a:pt x="34861" y="10128"/>
                    <a:pt x="34885" y="10472"/>
                    <a:pt x="34888" y="10817"/>
                  </a:cubicBezTo>
                  <a:lnTo>
                    <a:pt x="37481" y="10817"/>
                  </a:lnTo>
                  <a:cubicBezTo>
                    <a:pt x="37631" y="8285"/>
                    <a:pt x="37559" y="5747"/>
                    <a:pt x="36690" y="3373"/>
                  </a:cubicBezTo>
                  <a:cubicBezTo>
                    <a:pt x="36272" y="2228"/>
                    <a:pt x="35613" y="1087"/>
                    <a:pt x="34524" y="477"/>
                  </a:cubicBezTo>
                  <a:cubicBezTo>
                    <a:pt x="33917" y="140"/>
                    <a:pt x="33250" y="0"/>
                    <a:pt x="32561" y="0"/>
                  </a:cubicBezTo>
                  <a:close/>
                </a:path>
              </a:pathLst>
            </a:custGeom>
            <a:solidFill>
              <a:srgbClr val="FFF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6" name="Google Shape;1456;p33"/>
            <p:cNvSpPr/>
            <p:nvPr/>
          </p:nvSpPr>
          <p:spPr>
            <a:xfrm>
              <a:off x="3304800" y="3964300"/>
              <a:ext cx="665525" cy="155875"/>
            </a:xfrm>
            <a:custGeom>
              <a:avLst/>
              <a:gdLst/>
              <a:ahLst/>
              <a:cxnLst/>
              <a:rect l="l" t="t" r="r" b="b"/>
              <a:pathLst>
                <a:path w="26621" h="6235" extrusionOk="0">
                  <a:moveTo>
                    <a:pt x="14952" y="0"/>
                  </a:moveTo>
                  <a:cubicBezTo>
                    <a:pt x="14762" y="120"/>
                    <a:pt x="14570" y="232"/>
                    <a:pt x="14380" y="344"/>
                  </a:cubicBezTo>
                  <a:cubicBezTo>
                    <a:pt x="12537" y="1421"/>
                    <a:pt x="10425" y="2266"/>
                    <a:pt x="8299" y="2266"/>
                  </a:cubicBezTo>
                  <a:cubicBezTo>
                    <a:pt x="7812" y="2266"/>
                    <a:pt x="7321" y="2222"/>
                    <a:pt x="6834" y="2126"/>
                  </a:cubicBezTo>
                  <a:cubicBezTo>
                    <a:pt x="5465" y="1854"/>
                    <a:pt x="4224" y="1186"/>
                    <a:pt x="2954" y="607"/>
                  </a:cubicBezTo>
                  <a:cubicBezTo>
                    <a:pt x="1543" y="2214"/>
                    <a:pt x="515" y="4160"/>
                    <a:pt x="1" y="6235"/>
                  </a:cubicBezTo>
                  <a:lnTo>
                    <a:pt x="26620" y="6235"/>
                  </a:lnTo>
                  <a:cubicBezTo>
                    <a:pt x="26617" y="5890"/>
                    <a:pt x="26593" y="5546"/>
                    <a:pt x="26498" y="5216"/>
                  </a:cubicBezTo>
                  <a:cubicBezTo>
                    <a:pt x="26007" y="3519"/>
                    <a:pt x="23963" y="2838"/>
                    <a:pt x="22202" y="2763"/>
                  </a:cubicBezTo>
                  <a:cubicBezTo>
                    <a:pt x="20437" y="2689"/>
                    <a:pt x="18550" y="2926"/>
                    <a:pt x="17017" y="2051"/>
                  </a:cubicBezTo>
                  <a:cubicBezTo>
                    <a:pt x="16165" y="1564"/>
                    <a:pt x="15545" y="801"/>
                    <a:pt x="14952" y="0"/>
                  </a:cubicBezTo>
                  <a:close/>
                </a:path>
              </a:pathLst>
            </a:custGeom>
            <a:solidFill>
              <a:srgbClr val="FECD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57" name="Google Shape;1457;p33"/>
          <p:cNvGrpSpPr/>
          <p:nvPr/>
        </p:nvGrpSpPr>
        <p:grpSpPr>
          <a:xfrm>
            <a:off x="-975952" y="-203200"/>
            <a:ext cx="6360935" cy="7467599"/>
            <a:chOff x="-731964" y="-152400"/>
            <a:chExt cx="4770701" cy="5600699"/>
          </a:xfrm>
        </p:grpSpPr>
        <p:sp>
          <p:nvSpPr>
            <p:cNvPr id="1458" name="Google Shape;1458;p33"/>
            <p:cNvSpPr/>
            <p:nvPr/>
          </p:nvSpPr>
          <p:spPr>
            <a:xfrm rot="10800000">
              <a:off x="-731964" y="4332446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39"/>
                  </a:moveTo>
                  <a:lnTo>
                    <a:pt x="38" y="3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9" name="Google Shape;1459;p33"/>
            <p:cNvSpPr/>
            <p:nvPr/>
          </p:nvSpPr>
          <p:spPr>
            <a:xfrm rot="10800000">
              <a:off x="-729152" y="4335697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7" y="3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60" name="Google Shape;1460;p33"/>
            <p:cNvGrpSpPr/>
            <p:nvPr/>
          </p:nvGrpSpPr>
          <p:grpSpPr>
            <a:xfrm flipH="1">
              <a:off x="-597508" y="-49993"/>
              <a:ext cx="4636245" cy="5256773"/>
              <a:chOff x="3268325" y="3013975"/>
              <a:chExt cx="1443800" cy="1106200"/>
            </a:xfrm>
          </p:grpSpPr>
          <p:sp>
            <p:nvSpPr>
              <p:cNvPr id="1461" name="Google Shape;1461;p33"/>
              <p:cNvSpPr/>
              <p:nvPr/>
            </p:nvSpPr>
            <p:spPr>
              <a:xfrm>
                <a:off x="3268325" y="3013975"/>
                <a:ext cx="274950" cy="149575"/>
              </a:xfrm>
              <a:custGeom>
                <a:avLst/>
                <a:gdLst/>
                <a:ahLst/>
                <a:cxnLst/>
                <a:rect l="l" t="t" r="r" b="b"/>
                <a:pathLst>
                  <a:path w="10998" h="5983" extrusionOk="0">
                    <a:moveTo>
                      <a:pt x="1" y="1"/>
                    </a:moveTo>
                    <a:cubicBezTo>
                      <a:pt x="1367" y="1752"/>
                      <a:pt x="2900" y="3353"/>
                      <a:pt x="4795" y="4495"/>
                    </a:cubicBezTo>
                    <a:cubicBezTo>
                      <a:pt x="6348" y="5429"/>
                      <a:pt x="8202" y="5983"/>
                      <a:pt x="10007" y="5983"/>
                    </a:cubicBezTo>
                    <a:cubicBezTo>
                      <a:pt x="10340" y="5983"/>
                      <a:pt x="10671" y="5964"/>
                      <a:pt x="10998" y="5925"/>
                    </a:cubicBezTo>
                    <a:cubicBezTo>
                      <a:pt x="10617" y="3974"/>
                      <a:pt x="10586" y="1960"/>
                      <a:pt x="10947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33"/>
              <p:cNvSpPr/>
              <p:nvPr/>
            </p:nvSpPr>
            <p:spPr>
              <a:xfrm>
                <a:off x="3543250" y="3013975"/>
                <a:ext cx="893200" cy="1018300"/>
              </a:xfrm>
              <a:custGeom>
                <a:avLst/>
                <a:gdLst/>
                <a:ahLst/>
                <a:cxnLst/>
                <a:rect l="l" t="t" r="r" b="b"/>
                <a:pathLst>
                  <a:path w="35728" h="40732" extrusionOk="0">
                    <a:moveTo>
                      <a:pt x="18820" y="1"/>
                    </a:moveTo>
                    <a:cubicBezTo>
                      <a:pt x="19109" y="1207"/>
                      <a:pt x="19249" y="2430"/>
                      <a:pt x="19000" y="3636"/>
                    </a:cubicBezTo>
                    <a:cubicBezTo>
                      <a:pt x="18629" y="5447"/>
                      <a:pt x="17036" y="7130"/>
                      <a:pt x="15257" y="7130"/>
                    </a:cubicBezTo>
                    <a:cubicBezTo>
                      <a:pt x="15061" y="7130"/>
                      <a:pt x="14863" y="7110"/>
                      <a:pt x="14664" y="7067"/>
                    </a:cubicBezTo>
                    <a:cubicBezTo>
                      <a:pt x="13233" y="6760"/>
                      <a:pt x="12265" y="5466"/>
                      <a:pt x="11373" y="4304"/>
                    </a:cubicBezTo>
                    <a:cubicBezTo>
                      <a:pt x="10483" y="3139"/>
                      <a:pt x="9353" y="1922"/>
                      <a:pt x="7887" y="1886"/>
                    </a:cubicBezTo>
                    <a:cubicBezTo>
                      <a:pt x="7863" y="1885"/>
                      <a:pt x="7839" y="1885"/>
                      <a:pt x="7814" y="1885"/>
                    </a:cubicBezTo>
                    <a:cubicBezTo>
                      <a:pt x="5997" y="1885"/>
                      <a:pt x="4737" y="3650"/>
                      <a:pt x="3248" y="4713"/>
                    </a:cubicBezTo>
                    <a:cubicBezTo>
                      <a:pt x="2280" y="5405"/>
                      <a:pt x="1163" y="5790"/>
                      <a:pt x="1" y="5925"/>
                    </a:cubicBezTo>
                    <a:cubicBezTo>
                      <a:pt x="944" y="10790"/>
                      <a:pt x="4021" y="15270"/>
                      <a:pt x="8412" y="17604"/>
                    </a:cubicBezTo>
                    <a:cubicBezTo>
                      <a:pt x="10555" y="18738"/>
                      <a:pt x="12922" y="19389"/>
                      <a:pt x="15103" y="20449"/>
                    </a:cubicBezTo>
                    <a:cubicBezTo>
                      <a:pt x="17287" y="21508"/>
                      <a:pt x="19372" y="23106"/>
                      <a:pt x="20192" y="25384"/>
                    </a:cubicBezTo>
                    <a:cubicBezTo>
                      <a:pt x="21279" y="28400"/>
                      <a:pt x="19923" y="31871"/>
                      <a:pt x="20959" y="34903"/>
                    </a:cubicBezTo>
                    <a:cubicBezTo>
                      <a:pt x="21790" y="37345"/>
                      <a:pt x="24038" y="39046"/>
                      <a:pt x="26392" y="40098"/>
                    </a:cubicBezTo>
                    <a:cubicBezTo>
                      <a:pt x="26928" y="40337"/>
                      <a:pt x="27476" y="40548"/>
                      <a:pt x="28032" y="40732"/>
                    </a:cubicBezTo>
                    <a:cubicBezTo>
                      <a:pt x="29081" y="39274"/>
                      <a:pt x="30382" y="38007"/>
                      <a:pt x="31598" y="36678"/>
                    </a:cubicBezTo>
                    <a:cubicBezTo>
                      <a:pt x="32974" y="35172"/>
                      <a:pt x="34273" y="33520"/>
                      <a:pt x="34875" y="31575"/>
                    </a:cubicBezTo>
                    <a:cubicBezTo>
                      <a:pt x="35727" y="28822"/>
                      <a:pt x="35073" y="25810"/>
                      <a:pt x="33942" y="23160"/>
                    </a:cubicBezTo>
                    <a:cubicBezTo>
                      <a:pt x="32811" y="20510"/>
                      <a:pt x="31213" y="18081"/>
                      <a:pt x="30062" y="15441"/>
                    </a:cubicBezTo>
                    <a:cubicBezTo>
                      <a:pt x="28907" y="12797"/>
                      <a:pt x="28208" y="9806"/>
                      <a:pt x="28996" y="7032"/>
                    </a:cubicBezTo>
                    <a:cubicBezTo>
                      <a:pt x="29905" y="3827"/>
                      <a:pt x="32617" y="1518"/>
                      <a:pt x="35645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33"/>
              <p:cNvSpPr/>
              <p:nvPr/>
            </p:nvSpPr>
            <p:spPr>
              <a:xfrm>
                <a:off x="3532950" y="3013975"/>
                <a:ext cx="491525" cy="178275"/>
              </a:xfrm>
              <a:custGeom>
                <a:avLst/>
                <a:gdLst/>
                <a:ahLst/>
                <a:cxnLst/>
                <a:rect l="l" t="t" r="r" b="b"/>
                <a:pathLst>
                  <a:path w="19661" h="7131" extrusionOk="0">
                    <a:moveTo>
                      <a:pt x="362" y="1"/>
                    </a:moveTo>
                    <a:cubicBezTo>
                      <a:pt x="1" y="1960"/>
                      <a:pt x="32" y="3974"/>
                      <a:pt x="413" y="5925"/>
                    </a:cubicBezTo>
                    <a:cubicBezTo>
                      <a:pt x="1575" y="5790"/>
                      <a:pt x="2692" y="5405"/>
                      <a:pt x="3660" y="4713"/>
                    </a:cubicBezTo>
                    <a:cubicBezTo>
                      <a:pt x="5149" y="3650"/>
                      <a:pt x="6409" y="1885"/>
                      <a:pt x="8226" y="1885"/>
                    </a:cubicBezTo>
                    <a:cubicBezTo>
                      <a:pt x="8251" y="1885"/>
                      <a:pt x="8275" y="1885"/>
                      <a:pt x="8299" y="1886"/>
                    </a:cubicBezTo>
                    <a:cubicBezTo>
                      <a:pt x="9765" y="1922"/>
                      <a:pt x="10895" y="3139"/>
                      <a:pt x="11785" y="4304"/>
                    </a:cubicBezTo>
                    <a:cubicBezTo>
                      <a:pt x="12677" y="5466"/>
                      <a:pt x="13645" y="6760"/>
                      <a:pt x="15076" y="7067"/>
                    </a:cubicBezTo>
                    <a:cubicBezTo>
                      <a:pt x="15275" y="7110"/>
                      <a:pt x="15473" y="7130"/>
                      <a:pt x="15669" y="7130"/>
                    </a:cubicBezTo>
                    <a:cubicBezTo>
                      <a:pt x="17448" y="7130"/>
                      <a:pt x="19041" y="5447"/>
                      <a:pt x="19412" y="3636"/>
                    </a:cubicBezTo>
                    <a:cubicBezTo>
                      <a:pt x="19661" y="2430"/>
                      <a:pt x="19521" y="1207"/>
                      <a:pt x="19232" y="1"/>
                    </a:cubicBezTo>
                    <a:close/>
                  </a:path>
                </a:pathLst>
              </a:custGeom>
              <a:solidFill>
                <a:srgbClr val="F59D19"/>
              </a:solidFill>
              <a:ln w="9525" cap="flat" cmpd="sng">
                <a:solidFill>
                  <a:srgbClr val="FF99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33"/>
              <p:cNvSpPr/>
              <p:nvPr/>
            </p:nvSpPr>
            <p:spPr>
              <a:xfrm>
                <a:off x="4244025" y="3013975"/>
                <a:ext cx="468100" cy="1042100"/>
              </a:xfrm>
              <a:custGeom>
                <a:avLst/>
                <a:gdLst/>
                <a:ahLst/>
                <a:cxnLst/>
                <a:rect l="l" t="t" r="r" b="b"/>
                <a:pathLst>
                  <a:path w="18724" h="41684" extrusionOk="0">
                    <a:moveTo>
                      <a:pt x="7614" y="1"/>
                    </a:moveTo>
                    <a:cubicBezTo>
                      <a:pt x="4586" y="1518"/>
                      <a:pt x="1874" y="3827"/>
                      <a:pt x="965" y="7032"/>
                    </a:cubicBezTo>
                    <a:cubicBezTo>
                      <a:pt x="177" y="9806"/>
                      <a:pt x="876" y="12797"/>
                      <a:pt x="2031" y="15441"/>
                    </a:cubicBezTo>
                    <a:cubicBezTo>
                      <a:pt x="3182" y="18081"/>
                      <a:pt x="4780" y="20510"/>
                      <a:pt x="5911" y="23160"/>
                    </a:cubicBezTo>
                    <a:cubicBezTo>
                      <a:pt x="7042" y="25810"/>
                      <a:pt x="7696" y="28822"/>
                      <a:pt x="6844" y="31575"/>
                    </a:cubicBezTo>
                    <a:cubicBezTo>
                      <a:pt x="6242" y="33520"/>
                      <a:pt x="4943" y="35172"/>
                      <a:pt x="3567" y="36678"/>
                    </a:cubicBezTo>
                    <a:cubicBezTo>
                      <a:pt x="2351" y="38007"/>
                      <a:pt x="1050" y="39274"/>
                      <a:pt x="1" y="40732"/>
                    </a:cubicBezTo>
                    <a:cubicBezTo>
                      <a:pt x="1909" y="41367"/>
                      <a:pt x="3922" y="41683"/>
                      <a:pt x="5935" y="41683"/>
                    </a:cubicBezTo>
                    <a:cubicBezTo>
                      <a:pt x="9028" y="41683"/>
                      <a:pt x="12122" y="40937"/>
                      <a:pt x="14840" y="39458"/>
                    </a:cubicBezTo>
                    <a:cubicBezTo>
                      <a:pt x="16257" y="38688"/>
                      <a:pt x="17562" y="37727"/>
                      <a:pt x="18724" y="36614"/>
                    </a:cubicBezTo>
                    <a:lnTo>
                      <a:pt x="18724" y="1"/>
                    </a:lnTo>
                    <a:close/>
                  </a:path>
                </a:pathLst>
              </a:custGeom>
              <a:solidFill>
                <a:srgbClr val="F28D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33"/>
              <p:cNvSpPr/>
              <p:nvPr/>
            </p:nvSpPr>
            <p:spPr>
              <a:xfrm>
                <a:off x="4201350" y="3929300"/>
                <a:ext cx="510775" cy="190875"/>
              </a:xfrm>
              <a:custGeom>
                <a:avLst/>
                <a:gdLst/>
                <a:ahLst/>
                <a:cxnLst/>
                <a:rect l="l" t="t" r="r" b="b"/>
                <a:pathLst>
                  <a:path w="20431" h="7635" extrusionOk="0">
                    <a:moveTo>
                      <a:pt x="20431" y="1"/>
                    </a:moveTo>
                    <a:cubicBezTo>
                      <a:pt x="19269" y="1114"/>
                      <a:pt x="17964" y="2075"/>
                      <a:pt x="16547" y="2845"/>
                    </a:cubicBezTo>
                    <a:cubicBezTo>
                      <a:pt x="13829" y="4324"/>
                      <a:pt x="10735" y="5070"/>
                      <a:pt x="7642" y="5070"/>
                    </a:cubicBezTo>
                    <a:cubicBezTo>
                      <a:pt x="5629" y="5070"/>
                      <a:pt x="3616" y="4754"/>
                      <a:pt x="1708" y="4119"/>
                    </a:cubicBezTo>
                    <a:cubicBezTo>
                      <a:pt x="1568" y="4309"/>
                      <a:pt x="1435" y="4504"/>
                      <a:pt x="1305" y="4705"/>
                    </a:cubicBezTo>
                    <a:cubicBezTo>
                      <a:pt x="727" y="5601"/>
                      <a:pt x="260" y="6599"/>
                      <a:pt x="1" y="7635"/>
                    </a:cubicBezTo>
                    <a:lnTo>
                      <a:pt x="20431" y="7635"/>
                    </a:lnTo>
                    <a:lnTo>
                      <a:pt x="20431" y="1"/>
                    </a:ln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33"/>
              <p:cNvSpPr/>
              <p:nvPr/>
            </p:nvSpPr>
            <p:spPr>
              <a:xfrm>
                <a:off x="4057600" y="3658800"/>
                <a:ext cx="265050" cy="295800"/>
              </a:xfrm>
              <a:custGeom>
                <a:avLst/>
                <a:gdLst/>
                <a:ahLst/>
                <a:cxnLst/>
                <a:rect l="l" t="t" r="r" b="b"/>
                <a:pathLst>
                  <a:path w="10602" h="11832" extrusionOk="0">
                    <a:moveTo>
                      <a:pt x="5461" y="0"/>
                    </a:moveTo>
                    <a:cubicBezTo>
                      <a:pt x="2371" y="0"/>
                      <a:pt x="0" y="5907"/>
                      <a:pt x="1788" y="9382"/>
                    </a:cubicBezTo>
                    <a:cubicBezTo>
                      <a:pt x="2675" y="11107"/>
                      <a:pt x="4340" y="11832"/>
                      <a:pt x="5925" y="11832"/>
                    </a:cubicBezTo>
                    <a:cubicBezTo>
                      <a:pt x="7628" y="11832"/>
                      <a:pt x="9239" y="10997"/>
                      <a:pt x="9702" y="9655"/>
                    </a:cubicBezTo>
                    <a:cubicBezTo>
                      <a:pt x="10601" y="7063"/>
                      <a:pt x="9546" y="412"/>
                      <a:pt x="5713" y="14"/>
                    </a:cubicBezTo>
                    <a:cubicBezTo>
                      <a:pt x="5628" y="4"/>
                      <a:pt x="5546" y="0"/>
                      <a:pt x="5461" y="0"/>
                    </a:cubicBezTo>
                    <a:close/>
                  </a:path>
                </a:pathLst>
              </a:custGeom>
              <a:solidFill>
                <a:srgbClr val="F9AD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1467" name="Google Shape;1467;p33"/>
            <p:cNvPicPr preferRelativeResize="0"/>
            <p:nvPr/>
          </p:nvPicPr>
          <p:blipFill rotWithShape="1">
            <a:blip r:embed="rId2">
              <a:alphaModFix/>
            </a:blip>
            <a:srcRect r="41660"/>
            <a:stretch/>
          </p:blipFill>
          <p:spPr>
            <a:xfrm>
              <a:off x="-627150" y="-152400"/>
              <a:ext cx="2884579" cy="278130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68" name="Google Shape;1468;p33"/>
            <p:cNvPicPr preferRelativeResize="0"/>
            <p:nvPr/>
          </p:nvPicPr>
          <p:blipFill rotWithShape="1">
            <a:blip r:embed="rId3">
              <a:alphaModFix/>
            </a:blip>
            <a:srcRect l="49479"/>
            <a:stretch/>
          </p:blipFill>
          <p:spPr>
            <a:xfrm>
              <a:off x="-587773" y="3690950"/>
              <a:ext cx="1578374" cy="1757349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86275282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3">
  <p:cSld name="One column text 3">
    <p:spTree>
      <p:nvGrpSpPr>
        <p:cNvPr id="1" name="Shape 1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0" name="Google Shape;1470;p34"/>
          <p:cNvSpPr txBox="1">
            <a:spLocks noGrp="1"/>
          </p:cNvSpPr>
          <p:nvPr>
            <p:ph type="title"/>
          </p:nvPr>
        </p:nvSpPr>
        <p:spPr>
          <a:xfrm>
            <a:off x="1212611" y="2218685"/>
            <a:ext cx="4876800" cy="12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471" name="Google Shape;1471;p34"/>
          <p:cNvSpPr txBox="1">
            <a:spLocks noGrp="1"/>
          </p:cNvSpPr>
          <p:nvPr>
            <p:ph type="subTitle" idx="1"/>
          </p:nvPr>
        </p:nvSpPr>
        <p:spPr>
          <a:xfrm>
            <a:off x="1212184" y="3450332"/>
            <a:ext cx="4876800" cy="243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1472" name="Google Shape;1472;p34"/>
          <p:cNvGrpSpPr/>
          <p:nvPr/>
        </p:nvGrpSpPr>
        <p:grpSpPr>
          <a:xfrm>
            <a:off x="-3006806" y="5910999"/>
            <a:ext cx="5970409" cy="1119451"/>
            <a:chOff x="3098100" y="3849750"/>
            <a:chExt cx="940775" cy="270425"/>
          </a:xfrm>
        </p:grpSpPr>
        <p:sp>
          <p:nvSpPr>
            <p:cNvPr id="1473" name="Google Shape;1473;p34"/>
            <p:cNvSpPr/>
            <p:nvPr/>
          </p:nvSpPr>
          <p:spPr>
            <a:xfrm>
              <a:off x="3304800" y="3882975"/>
              <a:ext cx="665525" cy="237200"/>
            </a:xfrm>
            <a:custGeom>
              <a:avLst/>
              <a:gdLst/>
              <a:ahLst/>
              <a:cxnLst/>
              <a:rect l="l" t="t" r="r" b="b"/>
              <a:pathLst>
                <a:path w="26621" h="9488" extrusionOk="0">
                  <a:moveTo>
                    <a:pt x="10146" y="1"/>
                  </a:moveTo>
                  <a:cubicBezTo>
                    <a:pt x="8817" y="1"/>
                    <a:pt x="7433" y="475"/>
                    <a:pt x="6262" y="1145"/>
                  </a:cubicBezTo>
                  <a:cubicBezTo>
                    <a:pt x="3158" y="2920"/>
                    <a:pt x="859" y="6023"/>
                    <a:pt x="1" y="9488"/>
                  </a:cubicBezTo>
                  <a:lnTo>
                    <a:pt x="26620" y="9488"/>
                  </a:lnTo>
                  <a:cubicBezTo>
                    <a:pt x="26617" y="9143"/>
                    <a:pt x="26593" y="8799"/>
                    <a:pt x="26498" y="8469"/>
                  </a:cubicBezTo>
                  <a:cubicBezTo>
                    <a:pt x="26007" y="6772"/>
                    <a:pt x="23963" y="6091"/>
                    <a:pt x="22202" y="6016"/>
                  </a:cubicBezTo>
                  <a:cubicBezTo>
                    <a:pt x="20437" y="5942"/>
                    <a:pt x="18550" y="6179"/>
                    <a:pt x="17017" y="5304"/>
                  </a:cubicBezTo>
                  <a:cubicBezTo>
                    <a:pt x="15112" y="4217"/>
                    <a:pt x="14363" y="1734"/>
                    <a:pt x="12482" y="610"/>
                  </a:cubicBezTo>
                  <a:cubicBezTo>
                    <a:pt x="11767" y="182"/>
                    <a:pt x="10967" y="1"/>
                    <a:pt x="10146" y="1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4" name="Google Shape;1474;p34"/>
            <p:cNvSpPr/>
            <p:nvPr/>
          </p:nvSpPr>
          <p:spPr>
            <a:xfrm>
              <a:off x="3098100" y="3849750"/>
              <a:ext cx="940775" cy="270425"/>
            </a:xfrm>
            <a:custGeom>
              <a:avLst/>
              <a:gdLst/>
              <a:ahLst/>
              <a:cxnLst/>
              <a:rect l="l" t="t" r="r" b="b"/>
              <a:pathLst>
                <a:path w="37631" h="10817" extrusionOk="0">
                  <a:moveTo>
                    <a:pt x="7277" y="4167"/>
                  </a:moveTo>
                  <a:cubicBezTo>
                    <a:pt x="5403" y="4167"/>
                    <a:pt x="3533" y="4862"/>
                    <a:pt x="2187" y="6115"/>
                  </a:cubicBezTo>
                  <a:cubicBezTo>
                    <a:pt x="876" y="7338"/>
                    <a:pt x="99" y="9059"/>
                    <a:pt x="0" y="10817"/>
                  </a:cubicBezTo>
                  <a:lnTo>
                    <a:pt x="8269" y="10817"/>
                  </a:lnTo>
                  <a:cubicBezTo>
                    <a:pt x="8783" y="8742"/>
                    <a:pt x="9811" y="6796"/>
                    <a:pt x="11222" y="5189"/>
                  </a:cubicBezTo>
                  <a:cubicBezTo>
                    <a:pt x="10476" y="4848"/>
                    <a:pt x="9716" y="4535"/>
                    <a:pt x="8912" y="4351"/>
                  </a:cubicBezTo>
                  <a:cubicBezTo>
                    <a:pt x="8377" y="4228"/>
                    <a:pt x="7825" y="4167"/>
                    <a:pt x="7277" y="4167"/>
                  </a:cubicBezTo>
                  <a:close/>
                  <a:moveTo>
                    <a:pt x="32561" y="0"/>
                  </a:moveTo>
                  <a:cubicBezTo>
                    <a:pt x="31471" y="0"/>
                    <a:pt x="30337" y="351"/>
                    <a:pt x="29342" y="815"/>
                  </a:cubicBezTo>
                  <a:cubicBezTo>
                    <a:pt x="27159" y="1829"/>
                    <a:pt x="25264" y="3326"/>
                    <a:pt x="23220" y="4582"/>
                  </a:cubicBezTo>
                  <a:cubicBezTo>
                    <a:pt x="23813" y="5383"/>
                    <a:pt x="24433" y="6146"/>
                    <a:pt x="25285" y="6633"/>
                  </a:cubicBezTo>
                  <a:cubicBezTo>
                    <a:pt x="26818" y="7508"/>
                    <a:pt x="28705" y="7271"/>
                    <a:pt x="30470" y="7345"/>
                  </a:cubicBezTo>
                  <a:cubicBezTo>
                    <a:pt x="32231" y="7420"/>
                    <a:pt x="34275" y="8101"/>
                    <a:pt x="34766" y="9798"/>
                  </a:cubicBezTo>
                  <a:cubicBezTo>
                    <a:pt x="34861" y="10128"/>
                    <a:pt x="34885" y="10472"/>
                    <a:pt x="34888" y="10817"/>
                  </a:cubicBezTo>
                  <a:lnTo>
                    <a:pt x="37481" y="10817"/>
                  </a:lnTo>
                  <a:cubicBezTo>
                    <a:pt x="37631" y="8285"/>
                    <a:pt x="37559" y="5747"/>
                    <a:pt x="36690" y="3373"/>
                  </a:cubicBezTo>
                  <a:cubicBezTo>
                    <a:pt x="36272" y="2228"/>
                    <a:pt x="35613" y="1087"/>
                    <a:pt x="34524" y="477"/>
                  </a:cubicBezTo>
                  <a:cubicBezTo>
                    <a:pt x="33917" y="140"/>
                    <a:pt x="33250" y="0"/>
                    <a:pt x="32561" y="0"/>
                  </a:cubicBezTo>
                  <a:close/>
                </a:path>
              </a:pathLst>
            </a:custGeom>
            <a:solidFill>
              <a:srgbClr val="FFF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5" name="Google Shape;1475;p34"/>
            <p:cNvSpPr/>
            <p:nvPr/>
          </p:nvSpPr>
          <p:spPr>
            <a:xfrm>
              <a:off x="3304800" y="3964300"/>
              <a:ext cx="665525" cy="155875"/>
            </a:xfrm>
            <a:custGeom>
              <a:avLst/>
              <a:gdLst/>
              <a:ahLst/>
              <a:cxnLst/>
              <a:rect l="l" t="t" r="r" b="b"/>
              <a:pathLst>
                <a:path w="26621" h="6235" extrusionOk="0">
                  <a:moveTo>
                    <a:pt x="14952" y="0"/>
                  </a:moveTo>
                  <a:cubicBezTo>
                    <a:pt x="14762" y="120"/>
                    <a:pt x="14570" y="232"/>
                    <a:pt x="14380" y="344"/>
                  </a:cubicBezTo>
                  <a:cubicBezTo>
                    <a:pt x="12537" y="1421"/>
                    <a:pt x="10425" y="2266"/>
                    <a:pt x="8299" y="2266"/>
                  </a:cubicBezTo>
                  <a:cubicBezTo>
                    <a:pt x="7812" y="2266"/>
                    <a:pt x="7321" y="2222"/>
                    <a:pt x="6834" y="2126"/>
                  </a:cubicBezTo>
                  <a:cubicBezTo>
                    <a:pt x="5465" y="1854"/>
                    <a:pt x="4224" y="1186"/>
                    <a:pt x="2954" y="607"/>
                  </a:cubicBezTo>
                  <a:cubicBezTo>
                    <a:pt x="1543" y="2214"/>
                    <a:pt x="515" y="4160"/>
                    <a:pt x="1" y="6235"/>
                  </a:cubicBezTo>
                  <a:lnTo>
                    <a:pt x="26620" y="6235"/>
                  </a:lnTo>
                  <a:cubicBezTo>
                    <a:pt x="26617" y="5890"/>
                    <a:pt x="26593" y="5546"/>
                    <a:pt x="26498" y="5216"/>
                  </a:cubicBezTo>
                  <a:cubicBezTo>
                    <a:pt x="26007" y="3519"/>
                    <a:pt x="23963" y="2838"/>
                    <a:pt x="22202" y="2763"/>
                  </a:cubicBezTo>
                  <a:cubicBezTo>
                    <a:pt x="20437" y="2689"/>
                    <a:pt x="18550" y="2926"/>
                    <a:pt x="17017" y="2051"/>
                  </a:cubicBezTo>
                  <a:cubicBezTo>
                    <a:pt x="16165" y="1564"/>
                    <a:pt x="15545" y="801"/>
                    <a:pt x="14952" y="0"/>
                  </a:cubicBezTo>
                  <a:close/>
                </a:path>
              </a:pathLst>
            </a:custGeom>
            <a:solidFill>
              <a:srgbClr val="FECD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76" name="Google Shape;1476;p34"/>
          <p:cNvGrpSpPr/>
          <p:nvPr/>
        </p:nvGrpSpPr>
        <p:grpSpPr>
          <a:xfrm>
            <a:off x="5384802" y="-182798"/>
            <a:ext cx="7086601" cy="7142796"/>
            <a:chOff x="4038601" y="-137099"/>
            <a:chExt cx="5314951" cy="5357097"/>
          </a:xfrm>
        </p:grpSpPr>
        <p:grpSp>
          <p:nvGrpSpPr>
            <p:cNvPr id="1477" name="Google Shape;1477;p34"/>
            <p:cNvGrpSpPr/>
            <p:nvPr/>
          </p:nvGrpSpPr>
          <p:grpSpPr>
            <a:xfrm>
              <a:off x="5827386" y="-55175"/>
              <a:ext cx="3400978" cy="5274667"/>
              <a:chOff x="5827590" y="0"/>
              <a:chExt cx="3316410" cy="5143508"/>
            </a:xfrm>
          </p:grpSpPr>
          <p:sp>
            <p:nvSpPr>
              <p:cNvPr id="1478" name="Google Shape;1478;p34"/>
              <p:cNvSpPr/>
              <p:nvPr/>
            </p:nvSpPr>
            <p:spPr>
              <a:xfrm flipH="1">
                <a:off x="8348056" y="1053597"/>
                <a:ext cx="795944" cy="1305112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9771" extrusionOk="0">
                    <a:moveTo>
                      <a:pt x="0" y="0"/>
                    </a:moveTo>
                    <a:lnTo>
                      <a:pt x="0" y="9498"/>
                    </a:lnTo>
                    <a:cubicBezTo>
                      <a:pt x="653" y="9672"/>
                      <a:pt x="1323" y="9770"/>
                      <a:pt x="1997" y="9770"/>
                    </a:cubicBezTo>
                    <a:cubicBezTo>
                      <a:pt x="2140" y="9770"/>
                      <a:pt x="2283" y="9766"/>
                      <a:pt x="2426" y="9757"/>
                    </a:cubicBezTo>
                    <a:cubicBezTo>
                      <a:pt x="3567" y="9685"/>
                      <a:pt x="4705" y="9297"/>
                      <a:pt x="5631" y="8632"/>
                    </a:cubicBezTo>
                    <a:cubicBezTo>
                      <a:pt x="5802" y="7917"/>
                      <a:pt x="5931" y="7198"/>
                      <a:pt x="5938" y="6473"/>
                    </a:cubicBezTo>
                    <a:cubicBezTo>
                      <a:pt x="5958" y="4524"/>
                      <a:pt x="5035" y="2586"/>
                      <a:pt x="3510" y="1370"/>
                    </a:cubicBezTo>
                    <a:cubicBezTo>
                      <a:pt x="2511" y="576"/>
                      <a:pt x="1271" y="106"/>
                      <a:pt x="0" y="0"/>
                    </a:cubicBezTo>
                    <a:close/>
                  </a:path>
                </a:pathLst>
              </a:custGeom>
              <a:solidFill>
                <a:srgbClr val="F59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34"/>
              <p:cNvSpPr/>
              <p:nvPr/>
            </p:nvSpPr>
            <p:spPr>
              <a:xfrm flipH="1">
                <a:off x="8079981" y="0"/>
                <a:ext cx="1064019" cy="220671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16521" extrusionOk="0">
                    <a:moveTo>
                      <a:pt x="945" y="1"/>
                    </a:moveTo>
                    <a:cubicBezTo>
                      <a:pt x="632" y="1"/>
                      <a:pt x="316" y="22"/>
                      <a:pt x="0" y="56"/>
                    </a:cubicBezTo>
                    <a:lnTo>
                      <a:pt x="0" y="7888"/>
                    </a:lnTo>
                    <a:cubicBezTo>
                      <a:pt x="1271" y="7994"/>
                      <a:pt x="2511" y="8464"/>
                      <a:pt x="3510" y="9258"/>
                    </a:cubicBezTo>
                    <a:cubicBezTo>
                      <a:pt x="5035" y="10474"/>
                      <a:pt x="5958" y="12412"/>
                      <a:pt x="5938" y="14361"/>
                    </a:cubicBezTo>
                    <a:cubicBezTo>
                      <a:pt x="5931" y="15086"/>
                      <a:pt x="5802" y="15805"/>
                      <a:pt x="5631" y="16520"/>
                    </a:cubicBezTo>
                    <a:cubicBezTo>
                      <a:pt x="6098" y="16184"/>
                      <a:pt x="6510" y="15778"/>
                      <a:pt x="6841" y="15305"/>
                    </a:cubicBezTo>
                    <a:cubicBezTo>
                      <a:pt x="7826" y="13888"/>
                      <a:pt x="7966" y="11871"/>
                      <a:pt x="7005" y="10440"/>
                    </a:cubicBezTo>
                    <a:cubicBezTo>
                      <a:pt x="6401" y="9537"/>
                      <a:pt x="5451" y="8937"/>
                      <a:pt x="4661" y="8191"/>
                    </a:cubicBezTo>
                    <a:cubicBezTo>
                      <a:pt x="3870" y="7445"/>
                      <a:pt x="3203" y="6389"/>
                      <a:pt x="3438" y="5330"/>
                    </a:cubicBezTo>
                    <a:cubicBezTo>
                      <a:pt x="3618" y="4519"/>
                      <a:pt x="4296" y="3882"/>
                      <a:pt x="4470" y="3071"/>
                    </a:cubicBezTo>
                    <a:cubicBezTo>
                      <a:pt x="4729" y="1848"/>
                      <a:pt x="3717" y="646"/>
                      <a:pt x="2535" y="240"/>
                    </a:cubicBezTo>
                    <a:cubicBezTo>
                      <a:pt x="2021" y="65"/>
                      <a:pt x="1487" y="1"/>
                      <a:pt x="945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34"/>
              <p:cNvSpPr/>
              <p:nvPr/>
            </p:nvSpPr>
            <p:spPr>
              <a:xfrm flipH="1">
                <a:off x="5827590" y="2206571"/>
                <a:ext cx="3316410" cy="2936937"/>
              </a:xfrm>
              <a:custGeom>
                <a:avLst/>
                <a:gdLst/>
                <a:ahLst/>
                <a:cxnLst/>
                <a:rect l="l" t="t" r="r" b="b"/>
                <a:pathLst>
                  <a:path w="24829" h="21988" extrusionOk="0">
                    <a:moveTo>
                      <a:pt x="5631" y="0"/>
                    </a:moveTo>
                    <a:lnTo>
                      <a:pt x="5631" y="0"/>
                    </a:lnTo>
                    <a:cubicBezTo>
                      <a:pt x="4705" y="665"/>
                      <a:pt x="3567" y="1053"/>
                      <a:pt x="2426" y="1125"/>
                    </a:cubicBezTo>
                    <a:cubicBezTo>
                      <a:pt x="2283" y="1134"/>
                      <a:pt x="2140" y="1138"/>
                      <a:pt x="1997" y="1138"/>
                    </a:cubicBezTo>
                    <a:cubicBezTo>
                      <a:pt x="1323" y="1138"/>
                      <a:pt x="653" y="1040"/>
                      <a:pt x="0" y="866"/>
                    </a:cubicBezTo>
                    <a:lnTo>
                      <a:pt x="0" y="21988"/>
                    </a:lnTo>
                    <a:lnTo>
                      <a:pt x="23881" y="21988"/>
                    </a:lnTo>
                    <a:cubicBezTo>
                      <a:pt x="24157" y="21442"/>
                      <a:pt x="24372" y="20874"/>
                      <a:pt x="24471" y="20264"/>
                    </a:cubicBezTo>
                    <a:cubicBezTo>
                      <a:pt x="24829" y="18036"/>
                      <a:pt x="23483" y="15801"/>
                      <a:pt x="21647" y="14486"/>
                    </a:cubicBezTo>
                    <a:cubicBezTo>
                      <a:pt x="19807" y="13175"/>
                      <a:pt x="17552" y="12616"/>
                      <a:pt x="15337" y="12162"/>
                    </a:cubicBezTo>
                    <a:cubicBezTo>
                      <a:pt x="13123" y="11709"/>
                      <a:pt x="10857" y="11328"/>
                      <a:pt x="8848" y="10296"/>
                    </a:cubicBezTo>
                    <a:cubicBezTo>
                      <a:pt x="6837" y="9267"/>
                      <a:pt x="5083" y="7445"/>
                      <a:pt x="4783" y="5206"/>
                    </a:cubicBezTo>
                    <a:cubicBezTo>
                      <a:pt x="4548" y="3452"/>
                      <a:pt x="5213" y="1738"/>
                      <a:pt x="5631" y="0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1481" name="Google Shape;1481;p3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6162675" y="-137099"/>
              <a:ext cx="3190877" cy="17948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482" name="Google Shape;1482;p3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4038601" y="2247600"/>
              <a:ext cx="5284301" cy="2972398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51461837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 2">
  <p:cSld name="Caption 2">
    <p:bg>
      <p:bgPr>
        <a:noFill/>
        <a:effectLst/>
      </p:bgPr>
    </p:bg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35"/>
          <p:cNvSpPr/>
          <p:nvPr/>
        </p:nvSpPr>
        <p:spPr>
          <a:xfrm>
            <a:off x="0" y="-125433"/>
            <a:ext cx="6680400" cy="7046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5" name="Google Shape;1485;p35"/>
          <p:cNvSpPr txBox="1">
            <a:spLocks noGrp="1"/>
          </p:cNvSpPr>
          <p:nvPr>
            <p:ph type="title"/>
          </p:nvPr>
        </p:nvSpPr>
        <p:spPr>
          <a:xfrm>
            <a:off x="1219200" y="1319453"/>
            <a:ext cx="3657600" cy="21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486" name="Google Shape;1486;p35"/>
          <p:cNvSpPr txBox="1">
            <a:spLocks noGrp="1"/>
          </p:cNvSpPr>
          <p:nvPr>
            <p:ph type="subTitle" idx="1"/>
          </p:nvPr>
        </p:nvSpPr>
        <p:spPr>
          <a:xfrm>
            <a:off x="1219200" y="3469883"/>
            <a:ext cx="4876800" cy="248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1487" name="Google Shape;1487;p35"/>
          <p:cNvGrpSpPr/>
          <p:nvPr/>
        </p:nvGrpSpPr>
        <p:grpSpPr>
          <a:xfrm>
            <a:off x="-887742" y="4575659"/>
            <a:ext cx="3040524" cy="3040773"/>
            <a:chOff x="-665807" y="3431744"/>
            <a:chExt cx="2280393" cy="2280580"/>
          </a:xfrm>
        </p:grpSpPr>
        <p:sp>
          <p:nvSpPr>
            <p:cNvPr id="1488" name="Google Shape;1488;p35"/>
            <p:cNvSpPr/>
            <p:nvPr/>
          </p:nvSpPr>
          <p:spPr>
            <a:xfrm rot="6847533" flipH="1">
              <a:off x="-356027" y="4216323"/>
              <a:ext cx="1115230" cy="1401371"/>
            </a:xfrm>
            <a:custGeom>
              <a:avLst/>
              <a:gdLst/>
              <a:ahLst/>
              <a:cxnLst/>
              <a:rect l="l" t="t" r="r" b="b"/>
              <a:pathLst>
                <a:path w="14676" h="16379" extrusionOk="0">
                  <a:moveTo>
                    <a:pt x="7560" y="1"/>
                  </a:moveTo>
                  <a:cubicBezTo>
                    <a:pt x="3283" y="1"/>
                    <a:pt x="0" y="8178"/>
                    <a:pt x="2476" y="12988"/>
                  </a:cubicBezTo>
                  <a:cubicBezTo>
                    <a:pt x="3703" y="15375"/>
                    <a:pt x="6008" y="16379"/>
                    <a:pt x="8201" y="16379"/>
                  </a:cubicBezTo>
                  <a:cubicBezTo>
                    <a:pt x="10559" y="16379"/>
                    <a:pt x="12790" y="15223"/>
                    <a:pt x="13430" y="13366"/>
                  </a:cubicBezTo>
                  <a:cubicBezTo>
                    <a:pt x="14675" y="9777"/>
                    <a:pt x="13214" y="571"/>
                    <a:pt x="7908" y="20"/>
                  </a:cubicBezTo>
                  <a:cubicBezTo>
                    <a:pt x="7791" y="5"/>
                    <a:pt x="7677" y="1"/>
                    <a:pt x="7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89" name="Google Shape;1489;p35"/>
            <p:cNvGrpSpPr/>
            <p:nvPr/>
          </p:nvGrpSpPr>
          <p:grpSpPr>
            <a:xfrm rot="-5400000">
              <a:off x="-171875" y="3453684"/>
              <a:ext cx="1808401" cy="1764522"/>
              <a:chOff x="2024475" y="4433550"/>
              <a:chExt cx="623350" cy="608225"/>
            </a:xfrm>
          </p:grpSpPr>
          <p:sp>
            <p:nvSpPr>
              <p:cNvPr id="1490" name="Google Shape;1490;p35"/>
              <p:cNvSpPr/>
              <p:nvPr/>
            </p:nvSpPr>
            <p:spPr>
              <a:xfrm>
                <a:off x="2637250" y="4451875"/>
                <a:ext cx="787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1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4" y="96"/>
                      <a:pt x="106" y="167"/>
                      <a:pt x="208" y="167"/>
                    </a:cubicBezTo>
                    <a:cubicBezTo>
                      <a:pt x="246" y="167"/>
                      <a:pt x="283" y="154"/>
                      <a:pt x="314" y="137"/>
                    </a:cubicBezTo>
                    <a:cubicBezTo>
                      <a:pt x="297" y="93"/>
                      <a:pt x="283" y="52"/>
                      <a:pt x="263" y="8"/>
                    </a:cubicBezTo>
                    <a:lnTo>
                      <a:pt x="208" y="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35"/>
              <p:cNvSpPr/>
              <p:nvPr/>
            </p:nvSpPr>
            <p:spPr>
              <a:xfrm>
                <a:off x="261902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35"/>
              <p:cNvSpPr/>
              <p:nvPr/>
            </p:nvSpPr>
            <p:spPr>
              <a:xfrm>
                <a:off x="261902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8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35"/>
              <p:cNvSpPr/>
              <p:nvPr/>
            </p:nvSpPr>
            <p:spPr>
              <a:xfrm>
                <a:off x="2637000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6"/>
                      <a:pt x="0" y="215"/>
                    </a:cubicBezTo>
                    <a:cubicBezTo>
                      <a:pt x="0" y="334"/>
                      <a:pt x="99" y="433"/>
                      <a:pt x="218" y="433"/>
                    </a:cubicBezTo>
                    <a:cubicBezTo>
                      <a:pt x="337" y="433"/>
                      <a:pt x="433" y="334"/>
                      <a:pt x="433" y="215"/>
                    </a:cubicBezTo>
                    <a:cubicBezTo>
                      <a:pt x="433" y="96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35"/>
              <p:cNvSpPr/>
              <p:nvPr/>
            </p:nvSpPr>
            <p:spPr>
              <a:xfrm>
                <a:off x="2637000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5"/>
                      <a:pt x="99" y="433"/>
                      <a:pt x="218" y="433"/>
                    </a:cubicBezTo>
                    <a:cubicBezTo>
                      <a:pt x="337" y="433"/>
                      <a:pt x="433" y="335"/>
                      <a:pt x="433" y="215"/>
                    </a:cubicBezTo>
                    <a:cubicBezTo>
                      <a:pt x="433" y="96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" name="Google Shape;1495;p35"/>
              <p:cNvSpPr/>
              <p:nvPr/>
            </p:nvSpPr>
            <p:spPr>
              <a:xfrm>
                <a:off x="261902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" name="Google Shape;1496;p35"/>
              <p:cNvSpPr/>
              <p:nvPr/>
            </p:nvSpPr>
            <p:spPr>
              <a:xfrm>
                <a:off x="2619025" y="4571375"/>
                <a:ext cx="7425" cy="84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338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263"/>
                      <a:pt x="17" y="304"/>
                      <a:pt x="42" y="338"/>
                    </a:cubicBezTo>
                    <a:cubicBezTo>
                      <a:pt x="130" y="236"/>
                      <a:pt x="215" y="126"/>
                      <a:pt x="297" y="17"/>
                    </a:cubicBezTo>
                    <a:cubicBezTo>
                      <a:pt x="273" y="7"/>
                      <a:pt x="246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35"/>
              <p:cNvSpPr/>
              <p:nvPr/>
            </p:nvSpPr>
            <p:spPr>
              <a:xfrm>
                <a:off x="2600975" y="4450775"/>
                <a:ext cx="1075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1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" y="120"/>
                      <a:pt x="99" y="211"/>
                      <a:pt x="218" y="211"/>
                    </a:cubicBezTo>
                    <a:cubicBezTo>
                      <a:pt x="330" y="211"/>
                      <a:pt x="419" y="123"/>
                      <a:pt x="429" y="14"/>
                    </a:cubicBezTo>
                    <a:lnTo>
                      <a:pt x="21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35"/>
              <p:cNvSpPr/>
              <p:nvPr/>
            </p:nvSpPr>
            <p:spPr>
              <a:xfrm>
                <a:off x="2583000" y="4463300"/>
                <a:ext cx="107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4" y="433"/>
                      <a:pt x="430" y="337"/>
                      <a:pt x="430" y="218"/>
                    </a:cubicBezTo>
                    <a:cubicBezTo>
                      <a:pt x="430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35"/>
              <p:cNvSpPr/>
              <p:nvPr/>
            </p:nvSpPr>
            <p:spPr>
              <a:xfrm>
                <a:off x="260097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" name="Google Shape;1500;p35"/>
              <p:cNvSpPr/>
              <p:nvPr/>
            </p:nvSpPr>
            <p:spPr>
              <a:xfrm>
                <a:off x="2583000" y="4499325"/>
                <a:ext cx="107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8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4" y="433"/>
                      <a:pt x="430" y="338"/>
                      <a:pt x="430" y="218"/>
                    </a:cubicBezTo>
                    <a:cubicBezTo>
                      <a:pt x="430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" name="Google Shape;1501;p35"/>
              <p:cNvSpPr/>
              <p:nvPr/>
            </p:nvSpPr>
            <p:spPr>
              <a:xfrm>
                <a:off x="2583000" y="4535350"/>
                <a:ext cx="107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4" y="433"/>
                      <a:pt x="430" y="337"/>
                      <a:pt x="430" y="218"/>
                    </a:cubicBezTo>
                    <a:cubicBezTo>
                      <a:pt x="430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2" name="Google Shape;1502;p35"/>
              <p:cNvSpPr/>
              <p:nvPr/>
            </p:nvSpPr>
            <p:spPr>
              <a:xfrm>
                <a:off x="260097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3"/>
                      <a:pt x="218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3" name="Google Shape;1503;p35"/>
              <p:cNvSpPr/>
              <p:nvPr/>
            </p:nvSpPr>
            <p:spPr>
              <a:xfrm>
                <a:off x="260097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4" name="Google Shape;1504;p35"/>
              <p:cNvSpPr/>
              <p:nvPr/>
            </p:nvSpPr>
            <p:spPr>
              <a:xfrm>
                <a:off x="2583000" y="4571375"/>
                <a:ext cx="107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4" y="433"/>
                      <a:pt x="430" y="338"/>
                      <a:pt x="430" y="219"/>
                    </a:cubicBezTo>
                    <a:cubicBezTo>
                      <a:pt x="430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35"/>
              <p:cNvSpPr/>
              <p:nvPr/>
            </p:nvSpPr>
            <p:spPr>
              <a:xfrm>
                <a:off x="2600975" y="4589425"/>
                <a:ext cx="8525" cy="7875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15" extrusionOk="0">
                    <a:moveTo>
                      <a:pt x="218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253"/>
                      <a:pt x="11" y="283"/>
                      <a:pt x="28" y="314"/>
                    </a:cubicBezTo>
                    <a:cubicBezTo>
                      <a:pt x="65" y="283"/>
                      <a:pt x="102" y="250"/>
                      <a:pt x="140" y="215"/>
                    </a:cubicBezTo>
                    <a:cubicBezTo>
                      <a:pt x="167" y="195"/>
                      <a:pt x="191" y="174"/>
                      <a:pt x="218" y="151"/>
                    </a:cubicBezTo>
                    <a:cubicBezTo>
                      <a:pt x="259" y="116"/>
                      <a:pt x="300" y="82"/>
                      <a:pt x="341" y="45"/>
                    </a:cubicBezTo>
                    <a:cubicBezTo>
                      <a:pt x="307" y="17"/>
                      <a:pt x="262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35"/>
              <p:cNvSpPr/>
              <p:nvPr/>
            </p:nvSpPr>
            <p:spPr>
              <a:xfrm>
                <a:off x="2584275" y="4607650"/>
                <a:ext cx="3000" cy="1825"/>
              </a:xfrm>
              <a:custGeom>
                <a:avLst/>
                <a:gdLst/>
                <a:ahLst/>
                <a:cxnLst/>
                <a:rect l="l" t="t" r="r" b="b"/>
                <a:pathLst>
                  <a:path w="120" h="73" extrusionOk="0">
                    <a:moveTo>
                      <a:pt x="119" y="1"/>
                    </a:moveTo>
                    <a:lnTo>
                      <a:pt x="119" y="1"/>
                    </a:lnTo>
                    <a:cubicBezTo>
                      <a:pt x="72" y="11"/>
                      <a:pt x="31" y="35"/>
                      <a:pt x="1" y="72"/>
                    </a:cubicBezTo>
                    <a:cubicBezTo>
                      <a:pt x="38" y="48"/>
                      <a:pt x="83" y="24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35"/>
              <p:cNvSpPr/>
              <p:nvPr/>
            </p:nvSpPr>
            <p:spPr>
              <a:xfrm>
                <a:off x="254687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35"/>
              <p:cNvSpPr/>
              <p:nvPr/>
            </p:nvSpPr>
            <p:spPr>
              <a:xfrm>
                <a:off x="2564950" y="4449675"/>
                <a:ext cx="10825" cy="640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56" extrusionOk="0">
                    <a:moveTo>
                      <a:pt x="7" y="0"/>
                    </a:moveTo>
                    <a:cubicBezTo>
                      <a:pt x="7" y="14"/>
                      <a:pt x="0" y="27"/>
                      <a:pt x="0" y="41"/>
                    </a:cubicBezTo>
                    <a:cubicBezTo>
                      <a:pt x="0" y="160"/>
                      <a:pt x="95" y="255"/>
                      <a:pt x="215" y="255"/>
                    </a:cubicBezTo>
                    <a:cubicBezTo>
                      <a:pt x="334" y="255"/>
                      <a:pt x="433" y="160"/>
                      <a:pt x="433" y="41"/>
                    </a:cubicBezTo>
                    <a:cubicBezTo>
                      <a:pt x="433" y="30"/>
                      <a:pt x="430" y="24"/>
                      <a:pt x="426" y="14"/>
                    </a:cubicBezTo>
                    <a:lnTo>
                      <a:pt x="215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35"/>
              <p:cNvSpPr/>
              <p:nvPr/>
            </p:nvSpPr>
            <p:spPr>
              <a:xfrm>
                <a:off x="254687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35"/>
              <p:cNvSpPr/>
              <p:nvPr/>
            </p:nvSpPr>
            <p:spPr>
              <a:xfrm>
                <a:off x="2564950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35"/>
              <p:cNvSpPr/>
              <p:nvPr/>
            </p:nvSpPr>
            <p:spPr>
              <a:xfrm>
                <a:off x="254687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35"/>
              <p:cNvSpPr/>
              <p:nvPr/>
            </p:nvSpPr>
            <p:spPr>
              <a:xfrm>
                <a:off x="2564950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35"/>
              <p:cNvSpPr/>
              <p:nvPr/>
            </p:nvSpPr>
            <p:spPr>
              <a:xfrm>
                <a:off x="2564950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35"/>
              <p:cNvSpPr/>
              <p:nvPr/>
            </p:nvSpPr>
            <p:spPr>
              <a:xfrm>
                <a:off x="254687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9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35"/>
              <p:cNvSpPr/>
              <p:nvPr/>
            </p:nvSpPr>
            <p:spPr>
              <a:xfrm>
                <a:off x="254687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35"/>
              <p:cNvSpPr/>
              <p:nvPr/>
            </p:nvSpPr>
            <p:spPr>
              <a:xfrm>
                <a:off x="2564950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4"/>
                      <a:pt x="215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35"/>
              <p:cNvSpPr/>
              <p:nvPr/>
            </p:nvSpPr>
            <p:spPr>
              <a:xfrm>
                <a:off x="2528900" y="4448575"/>
                <a:ext cx="10850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00" extrusionOk="0">
                    <a:moveTo>
                      <a:pt x="18" y="0"/>
                    </a:moveTo>
                    <a:cubicBezTo>
                      <a:pt x="8" y="27"/>
                      <a:pt x="1" y="54"/>
                      <a:pt x="1" y="85"/>
                    </a:cubicBezTo>
                    <a:cubicBezTo>
                      <a:pt x="1" y="204"/>
                      <a:pt x="97" y="299"/>
                      <a:pt x="216" y="299"/>
                    </a:cubicBezTo>
                    <a:cubicBezTo>
                      <a:pt x="335" y="299"/>
                      <a:pt x="433" y="204"/>
                      <a:pt x="433" y="85"/>
                    </a:cubicBezTo>
                    <a:cubicBezTo>
                      <a:pt x="433" y="58"/>
                      <a:pt x="427" y="34"/>
                      <a:pt x="420" y="13"/>
                    </a:cubicBezTo>
                    <a:lnTo>
                      <a:pt x="216" y="7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35"/>
              <p:cNvSpPr/>
              <p:nvPr/>
            </p:nvSpPr>
            <p:spPr>
              <a:xfrm>
                <a:off x="2510875" y="44633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9" name="Google Shape;1519;p35"/>
              <p:cNvSpPr/>
              <p:nvPr/>
            </p:nvSpPr>
            <p:spPr>
              <a:xfrm>
                <a:off x="252890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334"/>
                      <a:pt x="97" y="433"/>
                      <a:pt x="216" y="433"/>
                    </a:cubicBezTo>
                    <a:cubicBezTo>
                      <a:pt x="335" y="433"/>
                      <a:pt x="433" y="334"/>
                      <a:pt x="433" y="215"/>
                    </a:cubicBezTo>
                    <a:cubicBezTo>
                      <a:pt x="433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0" name="Google Shape;1520;p35"/>
              <p:cNvSpPr/>
              <p:nvPr/>
            </p:nvSpPr>
            <p:spPr>
              <a:xfrm>
                <a:off x="2510875" y="4499325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8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8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1" name="Google Shape;1521;p35"/>
              <p:cNvSpPr/>
              <p:nvPr/>
            </p:nvSpPr>
            <p:spPr>
              <a:xfrm>
                <a:off x="252890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0"/>
                    </a:moveTo>
                    <a:cubicBezTo>
                      <a:pt x="97" y="0"/>
                      <a:pt x="1" y="96"/>
                      <a:pt x="1" y="215"/>
                    </a:cubicBezTo>
                    <a:cubicBezTo>
                      <a:pt x="1" y="335"/>
                      <a:pt x="97" y="433"/>
                      <a:pt x="216" y="433"/>
                    </a:cubicBezTo>
                    <a:cubicBezTo>
                      <a:pt x="335" y="433"/>
                      <a:pt x="433" y="335"/>
                      <a:pt x="433" y="215"/>
                    </a:cubicBezTo>
                    <a:cubicBezTo>
                      <a:pt x="433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2" name="Google Shape;1522;p35"/>
              <p:cNvSpPr/>
              <p:nvPr/>
            </p:nvSpPr>
            <p:spPr>
              <a:xfrm>
                <a:off x="2510875" y="4535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3" name="Google Shape;1523;p35"/>
              <p:cNvSpPr/>
              <p:nvPr/>
            </p:nvSpPr>
            <p:spPr>
              <a:xfrm>
                <a:off x="2510875" y="4571375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9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9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4" name="Google Shape;1524;p35"/>
              <p:cNvSpPr/>
              <p:nvPr/>
            </p:nvSpPr>
            <p:spPr>
              <a:xfrm>
                <a:off x="252890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334"/>
                      <a:pt x="97" y="433"/>
                      <a:pt x="216" y="433"/>
                    </a:cubicBezTo>
                    <a:cubicBezTo>
                      <a:pt x="335" y="433"/>
                      <a:pt x="433" y="334"/>
                      <a:pt x="433" y="215"/>
                    </a:cubicBezTo>
                    <a:cubicBezTo>
                      <a:pt x="433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5" name="Google Shape;1525;p35"/>
              <p:cNvSpPr/>
              <p:nvPr/>
            </p:nvSpPr>
            <p:spPr>
              <a:xfrm>
                <a:off x="252890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0"/>
                    </a:moveTo>
                    <a:cubicBezTo>
                      <a:pt x="97" y="0"/>
                      <a:pt x="1" y="96"/>
                      <a:pt x="1" y="215"/>
                    </a:cubicBezTo>
                    <a:cubicBezTo>
                      <a:pt x="1" y="335"/>
                      <a:pt x="97" y="434"/>
                      <a:pt x="216" y="434"/>
                    </a:cubicBezTo>
                    <a:cubicBezTo>
                      <a:pt x="335" y="434"/>
                      <a:pt x="433" y="335"/>
                      <a:pt x="433" y="215"/>
                    </a:cubicBezTo>
                    <a:cubicBezTo>
                      <a:pt x="433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6" name="Google Shape;1526;p35"/>
              <p:cNvSpPr/>
              <p:nvPr/>
            </p:nvSpPr>
            <p:spPr>
              <a:xfrm>
                <a:off x="2510875" y="4607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7" name="Google Shape;1527;p35"/>
              <p:cNvSpPr/>
              <p:nvPr/>
            </p:nvSpPr>
            <p:spPr>
              <a:xfrm>
                <a:off x="2528900" y="4625450"/>
                <a:ext cx="10525" cy="6500"/>
              </a:xfrm>
              <a:custGeom>
                <a:avLst/>
                <a:gdLst/>
                <a:ahLst/>
                <a:cxnLst/>
                <a:rect l="l" t="t" r="r" b="b"/>
                <a:pathLst>
                  <a:path w="421" h="260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232"/>
                      <a:pt x="8" y="246"/>
                      <a:pt x="8" y="260"/>
                    </a:cubicBezTo>
                    <a:cubicBezTo>
                      <a:pt x="39" y="252"/>
                      <a:pt x="70" y="249"/>
                      <a:pt x="100" y="239"/>
                    </a:cubicBezTo>
                    <a:cubicBezTo>
                      <a:pt x="127" y="232"/>
                      <a:pt x="155" y="225"/>
                      <a:pt x="182" y="215"/>
                    </a:cubicBezTo>
                    <a:cubicBezTo>
                      <a:pt x="192" y="215"/>
                      <a:pt x="205" y="208"/>
                      <a:pt x="216" y="205"/>
                    </a:cubicBezTo>
                    <a:cubicBezTo>
                      <a:pt x="284" y="188"/>
                      <a:pt x="352" y="167"/>
                      <a:pt x="420" y="147"/>
                    </a:cubicBezTo>
                    <a:cubicBezTo>
                      <a:pt x="389" y="62"/>
                      <a:pt x="311" y="1"/>
                      <a:pt x="2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8" name="Google Shape;1528;p35"/>
              <p:cNvSpPr/>
              <p:nvPr/>
            </p:nvSpPr>
            <p:spPr>
              <a:xfrm>
                <a:off x="247482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29" name="Google Shape;1529;p35"/>
              <p:cNvSpPr/>
              <p:nvPr/>
            </p:nvSpPr>
            <p:spPr>
              <a:xfrm>
                <a:off x="2492900" y="4447450"/>
                <a:ext cx="10825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345" extrusionOk="0">
                    <a:moveTo>
                      <a:pt x="48" y="1"/>
                    </a:moveTo>
                    <a:cubicBezTo>
                      <a:pt x="18" y="38"/>
                      <a:pt x="0" y="83"/>
                      <a:pt x="0" y="130"/>
                    </a:cubicBezTo>
                    <a:cubicBezTo>
                      <a:pt x="0" y="249"/>
                      <a:pt x="95" y="344"/>
                      <a:pt x="215" y="344"/>
                    </a:cubicBezTo>
                    <a:cubicBezTo>
                      <a:pt x="334" y="344"/>
                      <a:pt x="433" y="249"/>
                      <a:pt x="433" y="130"/>
                    </a:cubicBezTo>
                    <a:cubicBezTo>
                      <a:pt x="433" y="86"/>
                      <a:pt x="416" y="45"/>
                      <a:pt x="392" y="11"/>
                    </a:cubicBezTo>
                    <a:lnTo>
                      <a:pt x="215" y="7"/>
                    </a:lnTo>
                    <a:lnTo>
                      <a:pt x="4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0" name="Google Shape;1530;p35"/>
              <p:cNvSpPr/>
              <p:nvPr/>
            </p:nvSpPr>
            <p:spPr>
              <a:xfrm>
                <a:off x="2492900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1" name="Google Shape;1531;p35"/>
              <p:cNvSpPr/>
              <p:nvPr/>
            </p:nvSpPr>
            <p:spPr>
              <a:xfrm>
                <a:off x="247482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35"/>
              <p:cNvSpPr/>
              <p:nvPr/>
            </p:nvSpPr>
            <p:spPr>
              <a:xfrm>
                <a:off x="247482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35"/>
              <p:cNvSpPr/>
              <p:nvPr/>
            </p:nvSpPr>
            <p:spPr>
              <a:xfrm>
                <a:off x="2492900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35"/>
              <p:cNvSpPr/>
              <p:nvPr/>
            </p:nvSpPr>
            <p:spPr>
              <a:xfrm>
                <a:off x="247482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9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35"/>
              <p:cNvSpPr/>
              <p:nvPr/>
            </p:nvSpPr>
            <p:spPr>
              <a:xfrm>
                <a:off x="2492900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35"/>
              <p:cNvSpPr/>
              <p:nvPr/>
            </p:nvSpPr>
            <p:spPr>
              <a:xfrm>
                <a:off x="247482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35"/>
              <p:cNvSpPr/>
              <p:nvPr/>
            </p:nvSpPr>
            <p:spPr>
              <a:xfrm>
                <a:off x="2492900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4"/>
                      <a:pt x="215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35"/>
              <p:cNvSpPr/>
              <p:nvPr/>
            </p:nvSpPr>
            <p:spPr>
              <a:xfrm>
                <a:off x="2492900" y="46254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8"/>
                      <a:pt x="95" y="433"/>
                      <a:pt x="215" y="433"/>
                    </a:cubicBezTo>
                    <a:cubicBezTo>
                      <a:pt x="334" y="433"/>
                      <a:pt x="433" y="338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35"/>
              <p:cNvSpPr/>
              <p:nvPr/>
            </p:nvSpPr>
            <p:spPr>
              <a:xfrm>
                <a:off x="2456850" y="4446450"/>
                <a:ext cx="10850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85" extrusionOk="0">
                    <a:moveTo>
                      <a:pt x="90" y="0"/>
                    </a:moveTo>
                    <a:cubicBezTo>
                      <a:pt x="39" y="37"/>
                      <a:pt x="1" y="98"/>
                      <a:pt x="1" y="170"/>
                    </a:cubicBezTo>
                    <a:cubicBezTo>
                      <a:pt x="1" y="289"/>
                      <a:pt x="97" y="384"/>
                      <a:pt x="216" y="384"/>
                    </a:cubicBezTo>
                    <a:cubicBezTo>
                      <a:pt x="335" y="384"/>
                      <a:pt x="433" y="289"/>
                      <a:pt x="433" y="170"/>
                    </a:cubicBezTo>
                    <a:cubicBezTo>
                      <a:pt x="433" y="102"/>
                      <a:pt x="400" y="47"/>
                      <a:pt x="352" y="7"/>
                    </a:cubicBezTo>
                    <a:lnTo>
                      <a:pt x="216" y="3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0" name="Google Shape;1540;p35"/>
              <p:cNvSpPr/>
              <p:nvPr/>
            </p:nvSpPr>
            <p:spPr>
              <a:xfrm>
                <a:off x="2438800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3" y="337"/>
                      <a:pt x="433" y="218"/>
                    </a:cubicBezTo>
                    <a:cubicBezTo>
                      <a:pt x="433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1" name="Google Shape;1541;p35"/>
              <p:cNvSpPr/>
              <p:nvPr/>
            </p:nvSpPr>
            <p:spPr>
              <a:xfrm>
                <a:off x="2438800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3" y="338"/>
                      <a:pt x="433" y="218"/>
                    </a:cubicBezTo>
                    <a:cubicBezTo>
                      <a:pt x="433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35"/>
              <p:cNvSpPr/>
              <p:nvPr/>
            </p:nvSpPr>
            <p:spPr>
              <a:xfrm>
                <a:off x="245685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334"/>
                      <a:pt x="97" y="433"/>
                      <a:pt x="216" y="433"/>
                    </a:cubicBezTo>
                    <a:cubicBezTo>
                      <a:pt x="335" y="433"/>
                      <a:pt x="433" y="334"/>
                      <a:pt x="433" y="215"/>
                    </a:cubicBezTo>
                    <a:cubicBezTo>
                      <a:pt x="433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3" name="Google Shape;1543;p35"/>
              <p:cNvSpPr/>
              <p:nvPr/>
            </p:nvSpPr>
            <p:spPr>
              <a:xfrm>
                <a:off x="2438800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8" y="433"/>
                      <a:pt x="433" y="337"/>
                      <a:pt x="433" y="218"/>
                    </a:cubicBezTo>
                    <a:cubicBezTo>
                      <a:pt x="433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4" name="Google Shape;1544;p35"/>
              <p:cNvSpPr/>
              <p:nvPr/>
            </p:nvSpPr>
            <p:spPr>
              <a:xfrm>
                <a:off x="245685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0"/>
                    </a:moveTo>
                    <a:cubicBezTo>
                      <a:pt x="97" y="0"/>
                      <a:pt x="1" y="96"/>
                      <a:pt x="1" y="215"/>
                    </a:cubicBezTo>
                    <a:cubicBezTo>
                      <a:pt x="1" y="335"/>
                      <a:pt x="97" y="433"/>
                      <a:pt x="216" y="433"/>
                    </a:cubicBezTo>
                    <a:cubicBezTo>
                      <a:pt x="335" y="433"/>
                      <a:pt x="433" y="335"/>
                      <a:pt x="433" y="215"/>
                    </a:cubicBezTo>
                    <a:cubicBezTo>
                      <a:pt x="433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35"/>
              <p:cNvSpPr/>
              <p:nvPr/>
            </p:nvSpPr>
            <p:spPr>
              <a:xfrm>
                <a:off x="245685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334"/>
                      <a:pt x="97" y="433"/>
                      <a:pt x="216" y="433"/>
                    </a:cubicBezTo>
                    <a:cubicBezTo>
                      <a:pt x="335" y="433"/>
                      <a:pt x="433" y="334"/>
                      <a:pt x="433" y="215"/>
                    </a:cubicBezTo>
                    <a:cubicBezTo>
                      <a:pt x="433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35"/>
              <p:cNvSpPr/>
              <p:nvPr/>
            </p:nvSpPr>
            <p:spPr>
              <a:xfrm>
                <a:off x="2438800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3" y="338"/>
                      <a:pt x="433" y="219"/>
                    </a:cubicBezTo>
                    <a:cubicBezTo>
                      <a:pt x="433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35"/>
              <p:cNvSpPr/>
              <p:nvPr/>
            </p:nvSpPr>
            <p:spPr>
              <a:xfrm>
                <a:off x="245685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0"/>
                    </a:moveTo>
                    <a:cubicBezTo>
                      <a:pt x="97" y="0"/>
                      <a:pt x="1" y="96"/>
                      <a:pt x="1" y="215"/>
                    </a:cubicBezTo>
                    <a:cubicBezTo>
                      <a:pt x="1" y="335"/>
                      <a:pt x="97" y="434"/>
                      <a:pt x="216" y="434"/>
                    </a:cubicBezTo>
                    <a:cubicBezTo>
                      <a:pt x="335" y="434"/>
                      <a:pt x="433" y="335"/>
                      <a:pt x="433" y="215"/>
                    </a:cubicBezTo>
                    <a:cubicBezTo>
                      <a:pt x="433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35"/>
              <p:cNvSpPr/>
              <p:nvPr/>
            </p:nvSpPr>
            <p:spPr>
              <a:xfrm>
                <a:off x="2438800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8" y="433"/>
                      <a:pt x="433" y="338"/>
                      <a:pt x="433" y="218"/>
                    </a:cubicBezTo>
                    <a:cubicBezTo>
                      <a:pt x="433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35"/>
              <p:cNvSpPr/>
              <p:nvPr/>
            </p:nvSpPr>
            <p:spPr>
              <a:xfrm>
                <a:off x="2456850" y="46254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6" y="1"/>
                    </a:moveTo>
                    <a:cubicBezTo>
                      <a:pt x="97" y="1"/>
                      <a:pt x="1" y="96"/>
                      <a:pt x="1" y="215"/>
                    </a:cubicBezTo>
                    <a:cubicBezTo>
                      <a:pt x="1" y="338"/>
                      <a:pt x="97" y="433"/>
                      <a:pt x="216" y="433"/>
                    </a:cubicBezTo>
                    <a:cubicBezTo>
                      <a:pt x="335" y="433"/>
                      <a:pt x="433" y="338"/>
                      <a:pt x="433" y="215"/>
                    </a:cubicBezTo>
                    <a:cubicBezTo>
                      <a:pt x="433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35"/>
              <p:cNvSpPr/>
              <p:nvPr/>
            </p:nvSpPr>
            <p:spPr>
              <a:xfrm>
                <a:off x="2420850" y="4445425"/>
                <a:ext cx="10825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26" extrusionOk="0">
                    <a:moveTo>
                      <a:pt x="197" y="0"/>
                    </a:moveTo>
                    <a:cubicBezTo>
                      <a:pt x="85" y="7"/>
                      <a:pt x="0" y="98"/>
                      <a:pt x="0" y="211"/>
                    </a:cubicBezTo>
                    <a:cubicBezTo>
                      <a:pt x="0" y="330"/>
                      <a:pt x="95" y="425"/>
                      <a:pt x="214" y="425"/>
                    </a:cubicBezTo>
                    <a:cubicBezTo>
                      <a:pt x="334" y="425"/>
                      <a:pt x="433" y="330"/>
                      <a:pt x="433" y="211"/>
                    </a:cubicBezTo>
                    <a:cubicBezTo>
                      <a:pt x="433" y="98"/>
                      <a:pt x="348" y="13"/>
                      <a:pt x="2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35"/>
              <p:cNvSpPr/>
              <p:nvPr/>
            </p:nvSpPr>
            <p:spPr>
              <a:xfrm>
                <a:off x="240277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99" y="1"/>
                      <a:pt x="1" y="99"/>
                      <a:pt x="1" y="218"/>
                    </a:cubicBezTo>
                    <a:cubicBezTo>
                      <a:pt x="1" y="337"/>
                      <a:pt x="99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35"/>
              <p:cNvSpPr/>
              <p:nvPr/>
            </p:nvSpPr>
            <p:spPr>
              <a:xfrm>
                <a:off x="2420850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4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4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35"/>
              <p:cNvSpPr/>
              <p:nvPr/>
            </p:nvSpPr>
            <p:spPr>
              <a:xfrm>
                <a:off x="240277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99" y="0"/>
                      <a:pt x="1" y="99"/>
                      <a:pt x="1" y="218"/>
                    </a:cubicBezTo>
                    <a:cubicBezTo>
                      <a:pt x="1" y="338"/>
                      <a:pt x="99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35"/>
              <p:cNvSpPr/>
              <p:nvPr/>
            </p:nvSpPr>
            <p:spPr>
              <a:xfrm>
                <a:off x="240277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99" y="1"/>
                      <a:pt x="1" y="99"/>
                      <a:pt x="1" y="218"/>
                    </a:cubicBezTo>
                    <a:cubicBezTo>
                      <a:pt x="1" y="337"/>
                      <a:pt x="99" y="433"/>
                      <a:pt x="219" y="433"/>
                    </a:cubicBezTo>
                    <a:cubicBezTo>
                      <a:pt x="338" y="433"/>
                      <a:pt x="434" y="337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35"/>
              <p:cNvSpPr/>
              <p:nvPr/>
            </p:nvSpPr>
            <p:spPr>
              <a:xfrm>
                <a:off x="2420850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4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3"/>
                      <a:pt x="214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35"/>
              <p:cNvSpPr/>
              <p:nvPr/>
            </p:nvSpPr>
            <p:spPr>
              <a:xfrm>
                <a:off x="2420850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4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334"/>
                      <a:pt x="95" y="433"/>
                      <a:pt x="214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35"/>
              <p:cNvSpPr/>
              <p:nvPr/>
            </p:nvSpPr>
            <p:spPr>
              <a:xfrm>
                <a:off x="240277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99" y="0"/>
                      <a:pt x="1" y="99"/>
                      <a:pt x="1" y="219"/>
                    </a:cubicBezTo>
                    <a:cubicBezTo>
                      <a:pt x="1" y="338"/>
                      <a:pt x="99" y="433"/>
                      <a:pt x="219" y="433"/>
                    </a:cubicBezTo>
                    <a:cubicBezTo>
                      <a:pt x="338" y="433"/>
                      <a:pt x="434" y="338"/>
                      <a:pt x="434" y="219"/>
                    </a:cubicBezTo>
                    <a:cubicBezTo>
                      <a:pt x="434" y="99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35"/>
              <p:cNvSpPr/>
              <p:nvPr/>
            </p:nvSpPr>
            <p:spPr>
              <a:xfrm>
                <a:off x="2420850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4" y="0"/>
                    </a:moveTo>
                    <a:cubicBezTo>
                      <a:pt x="95" y="0"/>
                      <a:pt x="0" y="96"/>
                      <a:pt x="0" y="215"/>
                    </a:cubicBezTo>
                    <a:cubicBezTo>
                      <a:pt x="0" y="335"/>
                      <a:pt x="95" y="434"/>
                      <a:pt x="214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35"/>
              <p:cNvSpPr/>
              <p:nvPr/>
            </p:nvSpPr>
            <p:spPr>
              <a:xfrm>
                <a:off x="2386025" y="4625450"/>
                <a:ext cx="9300" cy="412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165" extrusionOk="0">
                    <a:moveTo>
                      <a:pt x="167" y="1"/>
                    </a:moveTo>
                    <a:cubicBezTo>
                      <a:pt x="98" y="1"/>
                      <a:pt x="37" y="35"/>
                      <a:pt x="0" y="86"/>
                    </a:cubicBezTo>
                    <a:cubicBezTo>
                      <a:pt x="54" y="100"/>
                      <a:pt x="112" y="109"/>
                      <a:pt x="167" y="120"/>
                    </a:cubicBezTo>
                    <a:cubicBezTo>
                      <a:pt x="235" y="137"/>
                      <a:pt x="303" y="150"/>
                      <a:pt x="371" y="164"/>
                    </a:cubicBezTo>
                    <a:cubicBezTo>
                      <a:pt x="348" y="69"/>
                      <a:pt x="266" y="1"/>
                      <a:pt x="1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0" name="Google Shape;1560;p35"/>
              <p:cNvSpPr/>
              <p:nvPr/>
            </p:nvSpPr>
            <p:spPr>
              <a:xfrm>
                <a:off x="240277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99" y="1"/>
                      <a:pt x="1" y="99"/>
                      <a:pt x="1" y="218"/>
                    </a:cubicBezTo>
                    <a:cubicBezTo>
                      <a:pt x="1" y="338"/>
                      <a:pt x="99" y="433"/>
                      <a:pt x="219" y="433"/>
                    </a:cubicBezTo>
                    <a:cubicBezTo>
                      <a:pt x="338" y="433"/>
                      <a:pt x="434" y="338"/>
                      <a:pt x="434" y="218"/>
                    </a:cubicBezTo>
                    <a:cubicBezTo>
                      <a:pt x="434" y="99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1" name="Google Shape;1561;p35"/>
              <p:cNvSpPr/>
              <p:nvPr/>
            </p:nvSpPr>
            <p:spPr>
              <a:xfrm>
                <a:off x="2420850" y="4625450"/>
                <a:ext cx="108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393" extrusionOk="0">
                    <a:moveTo>
                      <a:pt x="214" y="1"/>
                    </a:moveTo>
                    <a:cubicBezTo>
                      <a:pt x="95" y="1"/>
                      <a:pt x="0" y="96"/>
                      <a:pt x="0" y="215"/>
                    </a:cubicBezTo>
                    <a:cubicBezTo>
                      <a:pt x="0" y="270"/>
                      <a:pt x="21" y="314"/>
                      <a:pt x="51" y="351"/>
                    </a:cubicBezTo>
                    <a:cubicBezTo>
                      <a:pt x="106" y="362"/>
                      <a:pt x="161" y="372"/>
                      <a:pt x="214" y="378"/>
                    </a:cubicBezTo>
                    <a:cubicBezTo>
                      <a:pt x="255" y="386"/>
                      <a:pt x="293" y="389"/>
                      <a:pt x="334" y="392"/>
                    </a:cubicBezTo>
                    <a:cubicBezTo>
                      <a:pt x="392" y="355"/>
                      <a:pt x="433" y="290"/>
                      <a:pt x="433" y="215"/>
                    </a:cubicBezTo>
                    <a:cubicBezTo>
                      <a:pt x="433" y="96"/>
                      <a:pt x="334" y="1"/>
                      <a:pt x="2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35"/>
              <p:cNvSpPr/>
              <p:nvPr/>
            </p:nvSpPr>
            <p:spPr>
              <a:xfrm>
                <a:off x="2384800" y="4445325"/>
                <a:ext cx="1077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30" extrusionOk="0">
                    <a:moveTo>
                      <a:pt x="216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4"/>
                      <a:pt x="96" y="429"/>
                      <a:pt x="216" y="429"/>
                    </a:cubicBezTo>
                    <a:cubicBezTo>
                      <a:pt x="335" y="429"/>
                      <a:pt x="430" y="334"/>
                      <a:pt x="430" y="215"/>
                    </a:cubicBezTo>
                    <a:cubicBezTo>
                      <a:pt x="430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35"/>
              <p:cNvSpPr/>
              <p:nvPr/>
            </p:nvSpPr>
            <p:spPr>
              <a:xfrm>
                <a:off x="2366750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7" y="1"/>
                      <a:pt x="1" y="99"/>
                      <a:pt x="1" y="218"/>
                    </a:cubicBezTo>
                    <a:cubicBezTo>
                      <a:pt x="1" y="337"/>
                      <a:pt x="97" y="433"/>
                      <a:pt x="215" y="433"/>
                    </a:cubicBezTo>
                    <a:cubicBezTo>
                      <a:pt x="338" y="433"/>
                      <a:pt x="433" y="337"/>
                      <a:pt x="433" y="218"/>
                    </a:cubicBezTo>
                    <a:cubicBezTo>
                      <a:pt x="433" y="99"/>
                      <a:pt x="338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35"/>
              <p:cNvSpPr/>
              <p:nvPr/>
            </p:nvSpPr>
            <p:spPr>
              <a:xfrm>
                <a:off x="2384800" y="4481350"/>
                <a:ext cx="107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34" extrusionOk="0">
                    <a:moveTo>
                      <a:pt x="216" y="1"/>
                    </a:moveTo>
                    <a:cubicBezTo>
                      <a:pt x="96" y="1"/>
                      <a:pt x="1" y="96"/>
                      <a:pt x="1" y="215"/>
                    </a:cubicBezTo>
                    <a:cubicBezTo>
                      <a:pt x="1" y="334"/>
                      <a:pt x="96" y="433"/>
                      <a:pt x="216" y="433"/>
                    </a:cubicBezTo>
                    <a:cubicBezTo>
                      <a:pt x="335" y="433"/>
                      <a:pt x="430" y="334"/>
                      <a:pt x="430" y="215"/>
                    </a:cubicBezTo>
                    <a:cubicBezTo>
                      <a:pt x="430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35"/>
              <p:cNvSpPr/>
              <p:nvPr/>
            </p:nvSpPr>
            <p:spPr>
              <a:xfrm>
                <a:off x="2366750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7" y="0"/>
                      <a:pt x="1" y="99"/>
                      <a:pt x="1" y="218"/>
                    </a:cubicBezTo>
                    <a:cubicBezTo>
                      <a:pt x="1" y="338"/>
                      <a:pt x="97" y="433"/>
                      <a:pt x="215" y="433"/>
                    </a:cubicBezTo>
                    <a:cubicBezTo>
                      <a:pt x="338" y="433"/>
                      <a:pt x="433" y="338"/>
                      <a:pt x="433" y="218"/>
                    </a:cubicBezTo>
                    <a:cubicBezTo>
                      <a:pt x="433" y="99"/>
                      <a:pt x="338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35"/>
              <p:cNvSpPr/>
              <p:nvPr/>
            </p:nvSpPr>
            <p:spPr>
              <a:xfrm>
                <a:off x="2384800" y="4517375"/>
                <a:ext cx="107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34" extrusionOk="0">
                    <a:moveTo>
                      <a:pt x="216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5"/>
                      <a:pt x="96" y="433"/>
                      <a:pt x="216" y="433"/>
                    </a:cubicBezTo>
                    <a:cubicBezTo>
                      <a:pt x="335" y="433"/>
                      <a:pt x="430" y="335"/>
                      <a:pt x="430" y="215"/>
                    </a:cubicBezTo>
                    <a:cubicBezTo>
                      <a:pt x="430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35"/>
              <p:cNvSpPr/>
              <p:nvPr/>
            </p:nvSpPr>
            <p:spPr>
              <a:xfrm>
                <a:off x="2366750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7" y="1"/>
                      <a:pt x="1" y="99"/>
                      <a:pt x="1" y="218"/>
                    </a:cubicBezTo>
                    <a:cubicBezTo>
                      <a:pt x="1" y="337"/>
                      <a:pt x="97" y="433"/>
                      <a:pt x="215" y="433"/>
                    </a:cubicBezTo>
                    <a:cubicBezTo>
                      <a:pt x="338" y="433"/>
                      <a:pt x="433" y="337"/>
                      <a:pt x="433" y="218"/>
                    </a:cubicBezTo>
                    <a:cubicBezTo>
                      <a:pt x="433" y="99"/>
                      <a:pt x="338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35"/>
              <p:cNvSpPr/>
              <p:nvPr/>
            </p:nvSpPr>
            <p:spPr>
              <a:xfrm>
                <a:off x="2384800" y="4553400"/>
                <a:ext cx="107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34" extrusionOk="0">
                    <a:moveTo>
                      <a:pt x="216" y="1"/>
                    </a:moveTo>
                    <a:cubicBezTo>
                      <a:pt x="96" y="1"/>
                      <a:pt x="1" y="96"/>
                      <a:pt x="1" y="215"/>
                    </a:cubicBezTo>
                    <a:cubicBezTo>
                      <a:pt x="1" y="334"/>
                      <a:pt x="96" y="433"/>
                      <a:pt x="216" y="433"/>
                    </a:cubicBezTo>
                    <a:cubicBezTo>
                      <a:pt x="335" y="433"/>
                      <a:pt x="430" y="334"/>
                      <a:pt x="430" y="215"/>
                    </a:cubicBezTo>
                    <a:cubicBezTo>
                      <a:pt x="430" y="96"/>
                      <a:pt x="335" y="1"/>
                      <a:pt x="2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35"/>
              <p:cNvSpPr/>
              <p:nvPr/>
            </p:nvSpPr>
            <p:spPr>
              <a:xfrm>
                <a:off x="2366750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7" y="0"/>
                      <a:pt x="1" y="99"/>
                      <a:pt x="1" y="219"/>
                    </a:cubicBezTo>
                    <a:cubicBezTo>
                      <a:pt x="1" y="338"/>
                      <a:pt x="97" y="433"/>
                      <a:pt x="215" y="433"/>
                    </a:cubicBezTo>
                    <a:cubicBezTo>
                      <a:pt x="338" y="433"/>
                      <a:pt x="433" y="338"/>
                      <a:pt x="433" y="219"/>
                    </a:cubicBezTo>
                    <a:cubicBezTo>
                      <a:pt x="433" y="99"/>
                      <a:pt x="338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35"/>
              <p:cNvSpPr/>
              <p:nvPr/>
            </p:nvSpPr>
            <p:spPr>
              <a:xfrm>
                <a:off x="2366750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7" y="1"/>
                      <a:pt x="1" y="99"/>
                      <a:pt x="1" y="218"/>
                    </a:cubicBezTo>
                    <a:cubicBezTo>
                      <a:pt x="1" y="338"/>
                      <a:pt x="97" y="433"/>
                      <a:pt x="215" y="433"/>
                    </a:cubicBezTo>
                    <a:cubicBezTo>
                      <a:pt x="338" y="433"/>
                      <a:pt x="433" y="338"/>
                      <a:pt x="433" y="218"/>
                    </a:cubicBezTo>
                    <a:cubicBezTo>
                      <a:pt x="433" y="99"/>
                      <a:pt x="338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35"/>
              <p:cNvSpPr/>
              <p:nvPr/>
            </p:nvSpPr>
            <p:spPr>
              <a:xfrm>
                <a:off x="2384800" y="4589425"/>
                <a:ext cx="107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1" h="434" extrusionOk="0">
                    <a:moveTo>
                      <a:pt x="216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5"/>
                      <a:pt x="96" y="434"/>
                      <a:pt x="216" y="434"/>
                    </a:cubicBezTo>
                    <a:cubicBezTo>
                      <a:pt x="335" y="434"/>
                      <a:pt x="430" y="335"/>
                      <a:pt x="430" y="215"/>
                    </a:cubicBezTo>
                    <a:cubicBezTo>
                      <a:pt x="430" y="96"/>
                      <a:pt x="335" y="0"/>
                      <a:pt x="2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35"/>
              <p:cNvSpPr/>
              <p:nvPr/>
            </p:nvSpPr>
            <p:spPr>
              <a:xfrm>
                <a:off x="2348700" y="4445325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4"/>
                      <a:pt x="99" y="429"/>
                      <a:pt x="218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35"/>
              <p:cNvSpPr/>
              <p:nvPr/>
            </p:nvSpPr>
            <p:spPr>
              <a:xfrm>
                <a:off x="233072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35"/>
              <p:cNvSpPr/>
              <p:nvPr/>
            </p:nvSpPr>
            <p:spPr>
              <a:xfrm>
                <a:off x="233072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8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8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35"/>
              <p:cNvSpPr/>
              <p:nvPr/>
            </p:nvSpPr>
            <p:spPr>
              <a:xfrm>
                <a:off x="234870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35"/>
              <p:cNvSpPr/>
              <p:nvPr/>
            </p:nvSpPr>
            <p:spPr>
              <a:xfrm>
                <a:off x="234870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3"/>
                      <a:pt x="218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35"/>
              <p:cNvSpPr/>
              <p:nvPr/>
            </p:nvSpPr>
            <p:spPr>
              <a:xfrm>
                <a:off x="233072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35"/>
              <p:cNvSpPr/>
              <p:nvPr/>
            </p:nvSpPr>
            <p:spPr>
              <a:xfrm>
                <a:off x="233072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9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35"/>
              <p:cNvSpPr/>
              <p:nvPr/>
            </p:nvSpPr>
            <p:spPr>
              <a:xfrm>
                <a:off x="234870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35"/>
              <p:cNvSpPr/>
              <p:nvPr/>
            </p:nvSpPr>
            <p:spPr>
              <a:xfrm>
                <a:off x="234870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4"/>
                      <a:pt x="218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35"/>
              <p:cNvSpPr/>
              <p:nvPr/>
            </p:nvSpPr>
            <p:spPr>
              <a:xfrm>
                <a:off x="2330725" y="4607400"/>
                <a:ext cx="10850" cy="1050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20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290"/>
                      <a:pt x="38" y="351"/>
                      <a:pt x="90" y="389"/>
                    </a:cubicBezTo>
                    <a:cubicBezTo>
                      <a:pt x="154" y="399"/>
                      <a:pt x="219" y="410"/>
                      <a:pt x="283" y="419"/>
                    </a:cubicBezTo>
                    <a:cubicBezTo>
                      <a:pt x="368" y="392"/>
                      <a:pt x="434" y="314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35"/>
              <p:cNvSpPr/>
              <p:nvPr/>
            </p:nvSpPr>
            <p:spPr>
              <a:xfrm>
                <a:off x="2312675" y="4445325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4"/>
                      <a:pt x="99" y="429"/>
                      <a:pt x="219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35"/>
              <p:cNvSpPr/>
              <p:nvPr/>
            </p:nvSpPr>
            <p:spPr>
              <a:xfrm>
                <a:off x="2294700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35"/>
              <p:cNvSpPr/>
              <p:nvPr/>
            </p:nvSpPr>
            <p:spPr>
              <a:xfrm>
                <a:off x="231267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9" y="1"/>
                      <a:pt x="0" y="96"/>
                      <a:pt x="0" y="215"/>
                    </a:cubicBezTo>
                    <a:cubicBezTo>
                      <a:pt x="0" y="334"/>
                      <a:pt x="99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35"/>
              <p:cNvSpPr/>
              <p:nvPr/>
            </p:nvSpPr>
            <p:spPr>
              <a:xfrm>
                <a:off x="2294700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8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35"/>
              <p:cNvSpPr/>
              <p:nvPr/>
            </p:nvSpPr>
            <p:spPr>
              <a:xfrm>
                <a:off x="231267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5"/>
                      <a:pt x="99" y="433"/>
                      <a:pt x="219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35"/>
              <p:cNvSpPr/>
              <p:nvPr/>
            </p:nvSpPr>
            <p:spPr>
              <a:xfrm>
                <a:off x="2294700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35"/>
              <p:cNvSpPr/>
              <p:nvPr/>
            </p:nvSpPr>
            <p:spPr>
              <a:xfrm>
                <a:off x="231267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9" y="1"/>
                      <a:pt x="0" y="96"/>
                      <a:pt x="0" y="215"/>
                    </a:cubicBezTo>
                    <a:cubicBezTo>
                      <a:pt x="0" y="334"/>
                      <a:pt x="99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35"/>
              <p:cNvSpPr/>
              <p:nvPr/>
            </p:nvSpPr>
            <p:spPr>
              <a:xfrm>
                <a:off x="2294700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35"/>
              <p:cNvSpPr/>
              <p:nvPr/>
            </p:nvSpPr>
            <p:spPr>
              <a:xfrm>
                <a:off x="2294700" y="4607400"/>
                <a:ext cx="1085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67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232"/>
                      <a:pt x="4" y="242"/>
                      <a:pt x="7" y="256"/>
                    </a:cubicBezTo>
                    <a:cubicBezTo>
                      <a:pt x="147" y="256"/>
                      <a:pt x="284" y="259"/>
                      <a:pt x="424" y="266"/>
                    </a:cubicBezTo>
                    <a:cubicBezTo>
                      <a:pt x="427" y="249"/>
                      <a:pt x="433" y="235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1" name="Google Shape;1591;p35"/>
              <p:cNvSpPr/>
              <p:nvPr/>
            </p:nvSpPr>
            <p:spPr>
              <a:xfrm>
                <a:off x="2312675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5"/>
                      <a:pt x="99" y="434"/>
                      <a:pt x="219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2" name="Google Shape;1592;p35"/>
              <p:cNvSpPr/>
              <p:nvPr/>
            </p:nvSpPr>
            <p:spPr>
              <a:xfrm>
                <a:off x="2276650" y="4445325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4"/>
                      <a:pt x="99" y="429"/>
                      <a:pt x="218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35"/>
              <p:cNvSpPr/>
              <p:nvPr/>
            </p:nvSpPr>
            <p:spPr>
              <a:xfrm>
                <a:off x="225867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35"/>
              <p:cNvSpPr/>
              <p:nvPr/>
            </p:nvSpPr>
            <p:spPr>
              <a:xfrm>
                <a:off x="225867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8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8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35"/>
              <p:cNvSpPr/>
              <p:nvPr/>
            </p:nvSpPr>
            <p:spPr>
              <a:xfrm>
                <a:off x="227665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35"/>
              <p:cNvSpPr/>
              <p:nvPr/>
            </p:nvSpPr>
            <p:spPr>
              <a:xfrm>
                <a:off x="225867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35"/>
              <p:cNvSpPr/>
              <p:nvPr/>
            </p:nvSpPr>
            <p:spPr>
              <a:xfrm>
                <a:off x="227665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3"/>
                      <a:pt x="218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35"/>
              <p:cNvSpPr/>
              <p:nvPr/>
            </p:nvSpPr>
            <p:spPr>
              <a:xfrm>
                <a:off x="225867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9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35"/>
              <p:cNvSpPr/>
              <p:nvPr/>
            </p:nvSpPr>
            <p:spPr>
              <a:xfrm>
                <a:off x="227665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35"/>
              <p:cNvSpPr/>
              <p:nvPr/>
            </p:nvSpPr>
            <p:spPr>
              <a:xfrm>
                <a:off x="227665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4"/>
                      <a:pt x="218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1" name="Google Shape;1601;p35"/>
              <p:cNvSpPr/>
              <p:nvPr/>
            </p:nvSpPr>
            <p:spPr>
              <a:xfrm>
                <a:off x="2258675" y="4607400"/>
                <a:ext cx="10850" cy="95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82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287"/>
                      <a:pt x="31" y="344"/>
                      <a:pt x="79" y="382"/>
                    </a:cubicBezTo>
                    <a:cubicBezTo>
                      <a:pt x="188" y="361"/>
                      <a:pt x="294" y="341"/>
                      <a:pt x="399" y="324"/>
                    </a:cubicBezTo>
                    <a:cubicBezTo>
                      <a:pt x="420" y="293"/>
                      <a:pt x="434" y="256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2" name="Google Shape;1602;p35"/>
              <p:cNvSpPr/>
              <p:nvPr/>
            </p:nvSpPr>
            <p:spPr>
              <a:xfrm>
                <a:off x="2222650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35"/>
              <p:cNvSpPr/>
              <p:nvPr/>
            </p:nvSpPr>
            <p:spPr>
              <a:xfrm>
                <a:off x="2240625" y="4445325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4"/>
                      <a:pt x="99" y="429"/>
                      <a:pt x="219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35"/>
              <p:cNvSpPr/>
              <p:nvPr/>
            </p:nvSpPr>
            <p:spPr>
              <a:xfrm>
                <a:off x="2222650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8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35"/>
              <p:cNvSpPr/>
              <p:nvPr/>
            </p:nvSpPr>
            <p:spPr>
              <a:xfrm>
                <a:off x="224062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9" y="1"/>
                      <a:pt x="0" y="96"/>
                      <a:pt x="0" y="215"/>
                    </a:cubicBezTo>
                    <a:cubicBezTo>
                      <a:pt x="0" y="334"/>
                      <a:pt x="99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35"/>
              <p:cNvSpPr/>
              <p:nvPr/>
            </p:nvSpPr>
            <p:spPr>
              <a:xfrm>
                <a:off x="2222650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3" y="337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35"/>
              <p:cNvSpPr/>
              <p:nvPr/>
            </p:nvSpPr>
            <p:spPr>
              <a:xfrm>
                <a:off x="224062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5"/>
                      <a:pt x="99" y="433"/>
                      <a:pt x="219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35"/>
              <p:cNvSpPr/>
              <p:nvPr/>
            </p:nvSpPr>
            <p:spPr>
              <a:xfrm>
                <a:off x="2222650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35"/>
              <p:cNvSpPr/>
              <p:nvPr/>
            </p:nvSpPr>
            <p:spPr>
              <a:xfrm>
                <a:off x="224062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9" y="1"/>
                      <a:pt x="0" y="96"/>
                      <a:pt x="0" y="215"/>
                    </a:cubicBezTo>
                    <a:cubicBezTo>
                      <a:pt x="0" y="334"/>
                      <a:pt x="99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35"/>
              <p:cNvSpPr/>
              <p:nvPr/>
            </p:nvSpPr>
            <p:spPr>
              <a:xfrm>
                <a:off x="2240625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9" y="0"/>
                      <a:pt x="0" y="96"/>
                      <a:pt x="0" y="215"/>
                    </a:cubicBezTo>
                    <a:cubicBezTo>
                      <a:pt x="0" y="335"/>
                      <a:pt x="99" y="434"/>
                      <a:pt x="219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35"/>
              <p:cNvSpPr/>
              <p:nvPr/>
            </p:nvSpPr>
            <p:spPr>
              <a:xfrm>
                <a:off x="2222650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8"/>
                    </a:cubicBezTo>
                    <a:cubicBezTo>
                      <a:pt x="433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35"/>
              <p:cNvSpPr/>
              <p:nvPr/>
            </p:nvSpPr>
            <p:spPr>
              <a:xfrm>
                <a:off x="218662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35"/>
              <p:cNvSpPr/>
              <p:nvPr/>
            </p:nvSpPr>
            <p:spPr>
              <a:xfrm>
                <a:off x="2204600" y="4445325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4"/>
                      <a:pt x="99" y="429"/>
                      <a:pt x="218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35"/>
              <p:cNvSpPr/>
              <p:nvPr/>
            </p:nvSpPr>
            <p:spPr>
              <a:xfrm>
                <a:off x="220460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35"/>
              <p:cNvSpPr/>
              <p:nvPr/>
            </p:nvSpPr>
            <p:spPr>
              <a:xfrm>
                <a:off x="2204588" y="4481313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8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8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35"/>
              <p:cNvSpPr/>
              <p:nvPr/>
            </p:nvSpPr>
            <p:spPr>
              <a:xfrm>
                <a:off x="218662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7"/>
                      <a:pt x="96" y="433"/>
                      <a:pt x="215" y="433"/>
                    </a:cubicBezTo>
                    <a:cubicBezTo>
                      <a:pt x="335" y="433"/>
                      <a:pt x="434" y="337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35"/>
              <p:cNvSpPr/>
              <p:nvPr/>
            </p:nvSpPr>
            <p:spPr>
              <a:xfrm>
                <a:off x="220460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3"/>
                      <a:pt x="218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35"/>
              <p:cNvSpPr/>
              <p:nvPr/>
            </p:nvSpPr>
            <p:spPr>
              <a:xfrm>
                <a:off x="220460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4"/>
                      <a:pt x="99" y="433"/>
                      <a:pt x="218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35"/>
              <p:cNvSpPr/>
              <p:nvPr/>
            </p:nvSpPr>
            <p:spPr>
              <a:xfrm>
                <a:off x="218662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9"/>
                    </a:cubicBezTo>
                    <a:cubicBezTo>
                      <a:pt x="434" y="99"/>
                      <a:pt x="335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35"/>
              <p:cNvSpPr/>
              <p:nvPr/>
            </p:nvSpPr>
            <p:spPr>
              <a:xfrm>
                <a:off x="220460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0"/>
                    </a:moveTo>
                    <a:cubicBezTo>
                      <a:pt x="99" y="0"/>
                      <a:pt x="1" y="96"/>
                      <a:pt x="1" y="215"/>
                    </a:cubicBezTo>
                    <a:cubicBezTo>
                      <a:pt x="1" y="335"/>
                      <a:pt x="99" y="434"/>
                      <a:pt x="218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35"/>
              <p:cNvSpPr/>
              <p:nvPr/>
            </p:nvSpPr>
            <p:spPr>
              <a:xfrm>
                <a:off x="218662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0" y="99"/>
                      <a:pt x="0" y="218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5" y="433"/>
                      <a:pt x="434" y="338"/>
                      <a:pt x="434" y="218"/>
                    </a:cubicBezTo>
                    <a:cubicBezTo>
                      <a:pt x="434" y="99"/>
                      <a:pt x="335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2" name="Google Shape;1622;p35"/>
              <p:cNvSpPr/>
              <p:nvPr/>
            </p:nvSpPr>
            <p:spPr>
              <a:xfrm>
                <a:off x="2204600" y="46254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8" y="1"/>
                    </a:moveTo>
                    <a:cubicBezTo>
                      <a:pt x="99" y="1"/>
                      <a:pt x="1" y="96"/>
                      <a:pt x="1" y="215"/>
                    </a:cubicBezTo>
                    <a:cubicBezTo>
                      <a:pt x="1" y="338"/>
                      <a:pt x="99" y="433"/>
                      <a:pt x="218" y="433"/>
                    </a:cubicBezTo>
                    <a:cubicBezTo>
                      <a:pt x="338" y="433"/>
                      <a:pt x="433" y="338"/>
                      <a:pt x="433" y="215"/>
                    </a:cubicBezTo>
                    <a:cubicBezTo>
                      <a:pt x="433" y="96"/>
                      <a:pt x="338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3" name="Google Shape;1623;p35"/>
              <p:cNvSpPr/>
              <p:nvPr/>
            </p:nvSpPr>
            <p:spPr>
              <a:xfrm>
                <a:off x="2186625" y="4643500"/>
                <a:ext cx="1042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417" h="403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6"/>
                    </a:cubicBezTo>
                    <a:cubicBezTo>
                      <a:pt x="0" y="297"/>
                      <a:pt x="49" y="365"/>
                      <a:pt x="113" y="403"/>
                    </a:cubicBezTo>
                    <a:cubicBezTo>
                      <a:pt x="212" y="315"/>
                      <a:pt x="314" y="229"/>
                      <a:pt x="416" y="147"/>
                    </a:cubicBezTo>
                    <a:cubicBezTo>
                      <a:pt x="389" y="62"/>
                      <a:pt x="311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35"/>
              <p:cNvSpPr/>
              <p:nvPr/>
            </p:nvSpPr>
            <p:spPr>
              <a:xfrm>
                <a:off x="2152800" y="4436975"/>
                <a:ext cx="6000" cy="112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4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9" y="27"/>
                      <a:pt x="79" y="45"/>
                      <a:pt x="127" y="45"/>
                    </a:cubicBezTo>
                    <a:cubicBezTo>
                      <a:pt x="172" y="45"/>
                      <a:pt x="209" y="27"/>
                      <a:pt x="240" y="7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35"/>
              <p:cNvSpPr/>
              <p:nvPr/>
            </p:nvSpPr>
            <p:spPr>
              <a:xfrm>
                <a:off x="2150600" y="4463300"/>
                <a:ext cx="107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0" y="337"/>
                      <a:pt x="430" y="218"/>
                    </a:cubicBezTo>
                    <a:cubicBezTo>
                      <a:pt x="430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35"/>
              <p:cNvSpPr/>
              <p:nvPr/>
            </p:nvSpPr>
            <p:spPr>
              <a:xfrm>
                <a:off x="2168575" y="4445325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9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29"/>
                      <a:pt x="219" y="429"/>
                    </a:cubicBezTo>
                    <a:cubicBezTo>
                      <a:pt x="338" y="429"/>
                      <a:pt x="433" y="334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35"/>
              <p:cNvSpPr/>
              <p:nvPr/>
            </p:nvSpPr>
            <p:spPr>
              <a:xfrm>
                <a:off x="216857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35"/>
              <p:cNvSpPr/>
              <p:nvPr/>
            </p:nvSpPr>
            <p:spPr>
              <a:xfrm>
                <a:off x="2150600" y="4499325"/>
                <a:ext cx="107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0" y="338"/>
                      <a:pt x="430" y="218"/>
                    </a:cubicBezTo>
                    <a:cubicBezTo>
                      <a:pt x="430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35"/>
              <p:cNvSpPr/>
              <p:nvPr/>
            </p:nvSpPr>
            <p:spPr>
              <a:xfrm>
                <a:off x="2150600" y="4535350"/>
                <a:ext cx="107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7"/>
                      <a:pt x="96" y="433"/>
                      <a:pt x="215" y="433"/>
                    </a:cubicBezTo>
                    <a:cubicBezTo>
                      <a:pt x="334" y="433"/>
                      <a:pt x="430" y="337"/>
                      <a:pt x="430" y="218"/>
                    </a:cubicBezTo>
                    <a:cubicBezTo>
                      <a:pt x="430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35"/>
              <p:cNvSpPr/>
              <p:nvPr/>
            </p:nvSpPr>
            <p:spPr>
              <a:xfrm>
                <a:off x="216857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3"/>
                      <a:pt x="219" y="433"/>
                    </a:cubicBezTo>
                    <a:cubicBezTo>
                      <a:pt x="338" y="433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35"/>
              <p:cNvSpPr/>
              <p:nvPr/>
            </p:nvSpPr>
            <p:spPr>
              <a:xfrm>
                <a:off x="2150600" y="4571375"/>
                <a:ext cx="107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3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0" y="338"/>
                      <a:pt x="430" y="219"/>
                    </a:cubicBezTo>
                    <a:cubicBezTo>
                      <a:pt x="430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35"/>
              <p:cNvSpPr/>
              <p:nvPr/>
            </p:nvSpPr>
            <p:spPr>
              <a:xfrm>
                <a:off x="216857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9" y="433"/>
                    </a:cubicBezTo>
                    <a:cubicBezTo>
                      <a:pt x="338" y="433"/>
                      <a:pt x="433" y="334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35"/>
              <p:cNvSpPr/>
              <p:nvPr/>
            </p:nvSpPr>
            <p:spPr>
              <a:xfrm>
                <a:off x="2150600" y="4607400"/>
                <a:ext cx="107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4" extrusionOk="0">
                    <a:moveTo>
                      <a:pt x="215" y="1"/>
                    </a:moveTo>
                    <a:cubicBezTo>
                      <a:pt x="96" y="1"/>
                      <a:pt x="1" y="99"/>
                      <a:pt x="1" y="218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0" y="338"/>
                      <a:pt x="430" y="218"/>
                    </a:cubicBezTo>
                    <a:cubicBezTo>
                      <a:pt x="430" y="99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35"/>
              <p:cNvSpPr/>
              <p:nvPr/>
            </p:nvSpPr>
            <p:spPr>
              <a:xfrm>
                <a:off x="2168575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4"/>
                      <a:pt x="219" y="434"/>
                    </a:cubicBezTo>
                    <a:cubicBezTo>
                      <a:pt x="338" y="434"/>
                      <a:pt x="433" y="335"/>
                      <a:pt x="433" y="215"/>
                    </a:cubicBezTo>
                    <a:cubicBezTo>
                      <a:pt x="433" y="96"/>
                      <a:pt x="338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35"/>
              <p:cNvSpPr/>
              <p:nvPr/>
            </p:nvSpPr>
            <p:spPr>
              <a:xfrm>
                <a:off x="2168575" y="46254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9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8"/>
                      <a:pt x="96" y="433"/>
                      <a:pt x="219" y="433"/>
                    </a:cubicBezTo>
                    <a:cubicBezTo>
                      <a:pt x="338" y="433"/>
                      <a:pt x="433" y="338"/>
                      <a:pt x="433" y="215"/>
                    </a:cubicBezTo>
                    <a:cubicBezTo>
                      <a:pt x="433" y="96"/>
                      <a:pt x="338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35"/>
              <p:cNvSpPr/>
              <p:nvPr/>
            </p:nvSpPr>
            <p:spPr>
              <a:xfrm>
                <a:off x="2150600" y="4643500"/>
                <a:ext cx="107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0" extrusionOk="0">
                    <a:moveTo>
                      <a:pt x="215" y="1"/>
                    </a:moveTo>
                    <a:cubicBezTo>
                      <a:pt x="96" y="1"/>
                      <a:pt x="1" y="96"/>
                      <a:pt x="1" y="216"/>
                    </a:cubicBezTo>
                    <a:cubicBezTo>
                      <a:pt x="1" y="335"/>
                      <a:pt x="96" y="430"/>
                      <a:pt x="215" y="430"/>
                    </a:cubicBezTo>
                    <a:cubicBezTo>
                      <a:pt x="334" y="430"/>
                      <a:pt x="430" y="335"/>
                      <a:pt x="430" y="216"/>
                    </a:cubicBezTo>
                    <a:cubicBezTo>
                      <a:pt x="430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35"/>
              <p:cNvSpPr/>
              <p:nvPr/>
            </p:nvSpPr>
            <p:spPr>
              <a:xfrm>
                <a:off x="2150600" y="4679550"/>
                <a:ext cx="107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433" extrusionOk="0">
                    <a:moveTo>
                      <a:pt x="215" y="0"/>
                    </a:moveTo>
                    <a:cubicBezTo>
                      <a:pt x="96" y="0"/>
                      <a:pt x="1" y="95"/>
                      <a:pt x="1" y="214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0" y="334"/>
                      <a:pt x="430" y="214"/>
                    </a:cubicBezTo>
                    <a:cubicBezTo>
                      <a:pt x="430" y="95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35"/>
              <p:cNvSpPr/>
              <p:nvPr/>
            </p:nvSpPr>
            <p:spPr>
              <a:xfrm>
                <a:off x="2168575" y="4661475"/>
                <a:ext cx="10075" cy="10425"/>
              </a:xfrm>
              <a:custGeom>
                <a:avLst/>
                <a:gdLst/>
                <a:ahLst/>
                <a:cxnLst/>
                <a:rect l="l" t="t" r="r" b="b"/>
                <a:pathLst>
                  <a:path w="403" h="417" extrusionOk="0">
                    <a:moveTo>
                      <a:pt x="219" y="0"/>
                    </a:moveTo>
                    <a:cubicBezTo>
                      <a:pt x="96" y="0"/>
                      <a:pt x="0" y="96"/>
                      <a:pt x="0" y="219"/>
                    </a:cubicBezTo>
                    <a:cubicBezTo>
                      <a:pt x="0" y="307"/>
                      <a:pt x="58" y="385"/>
                      <a:pt x="137" y="416"/>
                    </a:cubicBezTo>
                    <a:cubicBezTo>
                      <a:pt x="164" y="385"/>
                      <a:pt x="191" y="355"/>
                      <a:pt x="219" y="321"/>
                    </a:cubicBezTo>
                    <a:cubicBezTo>
                      <a:pt x="246" y="286"/>
                      <a:pt x="277" y="253"/>
                      <a:pt x="307" y="219"/>
                    </a:cubicBezTo>
                    <a:cubicBezTo>
                      <a:pt x="338" y="181"/>
                      <a:pt x="368" y="147"/>
                      <a:pt x="403" y="110"/>
                    </a:cubicBezTo>
                    <a:cubicBezTo>
                      <a:pt x="365" y="45"/>
                      <a:pt x="297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35"/>
              <p:cNvSpPr/>
              <p:nvPr/>
            </p:nvSpPr>
            <p:spPr>
              <a:xfrm>
                <a:off x="2150600" y="4896525"/>
                <a:ext cx="3450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138" h="383" extrusionOk="0">
                    <a:moveTo>
                      <a:pt x="103" y="1"/>
                    </a:moveTo>
                    <a:cubicBezTo>
                      <a:pt x="42" y="42"/>
                      <a:pt x="1" y="107"/>
                      <a:pt x="1" y="185"/>
                    </a:cubicBezTo>
                    <a:cubicBezTo>
                      <a:pt x="1" y="274"/>
                      <a:pt x="55" y="352"/>
                      <a:pt x="137" y="383"/>
                    </a:cubicBezTo>
                    <a:cubicBezTo>
                      <a:pt x="127" y="257"/>
                      <a:pt x="117" y="131"/>
                      <a:pt x="1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35"/>
              <p:cNvSpPr/>
              <p:nvPr/>
            </p:nvSpPr>
            <p:spPr>
              <a:xfrm>
                <a:off x="2150600" y="4932050"/>
                <a:ext cx="385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54" h="399" extrusionOk="0">
                    <a:moveTo>
                      <a:pt x="154" y="1"/>
                    </a:moveTo>
                    <a:cubicBezTo>
                      <a:pt x="65" y="28"/>
                      <a:pt x="1" y="106"/>
                      <a:pt x="1" y="205"/>
                    </a:cubicBezTo>
                    <a:cubicBezTo>
                      <a:pt x="1" y="290"/>
                      <a:pt x="51" y="365"/>
                      <a:pt x="123" y="399"/>
                    </a:cubicBezTo>
                    <a:cubicBezTo>
                      <a:pt x="137" y="276"/>
                      <a:pt x="147" y="150"/>
                      <a:pt x="154" y="28"/>
                    </a:cubicBezTo>
                    <a:lnTo>
                      <a:pt x="1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35"/>
              <p:cNvSpPr/>
              <p:nvPr/>
            </p:nvSpPr>
            <p:spPr>
              <a:xfrm>
                <a:off x="2115700" y="4435800"/>
                <a:ext cx="8350" cy="230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92" extrusionOk="0">
                    <a:moveTo>
                      <a:pt x="0" y="0"/>
                    </a:moveTo>
                    <a:cubicBezTo>
                      <a:pt x="37" y="54"/>
                      <a:pt x="98" y="92"/>
                      <a:pt x="170" y="92"/>
                    </a:cubicBezTo>
                    <a:cubicBezTo>
                      <a:pt x="238" y="92"/>
                      <a:pt x="293" y="58"/>
                      <a:pt x="334" y="1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35"/>
              <p:cNvSpPr/>
              <p:nvPr/>
            </p:nvSpPr>
            <p:spPr>
              <a:xfrm>
                <a:off x="211447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3" name="Google Shape;1643;p35"/>
              <p:cNvSpPr/>
              <p:nvPr/>
            </p:nvSpPr>
            <p:spPr>
              <a:xfrm>
                <a:off x="2132550" y="4445325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4"/>
                      <a:pt x="96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4" name="Google Shape;1644;p35"/>
              <p:cNvSpPr/>
              <p:nvPr/>
            </p:nvSpPr>
            <p:spPr>
              <a:xfrm>
                <a:off x="211447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35"/>
              <p:cNvSpPr/>
              <p:nvPr/>
            </p:nvSpPr>
            <p:spPr>
              <a:xfrm>
                <a:off x="213255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6"/>
                      <a:pt x="1" y="215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35"/>
              <p:cNvSpPr/>
              <p:nvPr/>
            </p:nvSpPr>
            <p:spPr>
              <a:xfrm>
                <a:off x="213255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5"/>
                      <a:pt x="96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35"/>
              <p:cNvSpPr/>
              <p:nvPr/>
            </p:nvSpPr>
            <p:spPr>
              <a:xfrm>
                <a:off x="211447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35"/>
              <p:cNvSpPr/>
              <p:nvPr/>
            </p:nvSpPr>
            <p:spPr>
              <a:xfrm>
                <a:off x="213255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6"/>
                      <a:pt x="1" y="215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35"/>
              <p:cNvSpPr/>
              <p:nvPr/>
            </p:nvSpPr>
            <p:spPr>
              <a:xfrm>
                <a:off x="211447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9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35"/>
              <p:cNvSpPr/>
              <p:nvPr/>
            </p:nvSpPr>
            <p:spPr>
              <a:xfrm>
                <a:off x="213255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5"/>
                      <a:pt x="96" y="434"/>
                      <a:pt x="215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35"/>
              <p:cNvSpPr/>
              <p:nvPr/>
            </p:nvSpPr>
            <p:spPr>
              <a:xfrm>
                <a:off x="211447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35"/>
              <p:cNvSpPr/>
              <p:nvPr/>
            </p:nvSpPr>
            <p:spPr>
              <a:xfrm>
                <a:off x="2114475" y="4643500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0"/>
                      <a:pt x="219" y="430"/>
                    </a:cubicBezTo>
                    <a:cubicBezTo>
                      <a:pt x="339" y="430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35"/>
              <p:cNvSpPr/>
              <p:nvPr/>
            </p:nvSpPr>
            <p:spPr>
              <a:xfrm>
                <a:off x="2132550" y="46254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6"/>
                      <a:pt x="1" y="215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35"/>
              <p:cNvSpPr/>
              <p:nvPr/>
            </p:nvSpPr>
            <p:spPr>
              <a:xfrm>
                <a:off x="2132550" y="46614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9"/>
                    </a:cubicBezTo>
                    <a:cubicBezTo>
                      <a:pt x="1" y="338"/>
                      <a:pt x="96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35"/>
              <p:cNvSpPr/>
              <p:nvPr/>
            </p:nvSpPr>
            <p:spPr>
              <a:xfrm>
                <a:off x="2114475" y="46795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4"/>
                      <a:pt x="100" y="433"/>
                      <a:pt x="219" y="433"/>
                    </a:cubicBezTo>
                    <a:cubicBezTo>
                      <a:pt x="339" y="433"/>
                      <a:pt x="433" y="334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35"/>
              <p:cNvSpPr/>
              <p:nvPr/>
            </p:nvSpPr>
            <p:spPr>
              <a:xfrm>
                <a:off x="2114475" y="47155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3"/>
                      <a:pt x="219" y="433"/>
                    </a:cubicBezTo>
                    <a:cubicBezTo>
                      <a:pt x="339" y="433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35"/>
              <p:cNvSpPr/>
              <p:nvPr/>
            </p:nvSpPr>
            <p:spPr>
              <a:xfrm>
                <a:off x="2132550" y="46975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100"/>
                      <a:pt x="1" y="219"/>
                    </a:cubicBezTo>
                    <a:cubicBezTo>
                      <a:pt x="1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100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35"/>
              <p:cNvSpPr/>
              <p:nvPr/>
            </p:nvSpPr>
            <p:spPr>
              <a:xfrm>
                <a:off x="2114475" y="475160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4"/>
                      <a:pt x="100" y="433"/>
                      <a:pt x="219" y="433"/>
                    </a:cubicBezTo>
                    <a:cubicBezTo>
                      <a:pt x="339" y="433"/>
                      <a:pt x="433" y="334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35"/>
              <p:cNvSpPr/>
              <p:nvPr/>
            </p:nvSpPr>
            <p:spPr>
              <a:xfrm>
                <a:off x="2132550" y="4733525"/>
                <a:ext cx="87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49" h="434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338"/>
                      <a:pt x="96" y="434"/>
                      <a:pt x="215" y="434"/>
                    </a:cubicBezTo>
                    <a:cubicBezTo>
                      <a:pt x="239" y="434"/>
                      <a:pt x="259" y="426"/>
                      <a:pt x="280" y="420"/>
                    </a:cubicBezTo>
                    <a:cubicBezTo>
                      <a:pt x="290" y="355"/>
                      <a:pt x="297" y="287"/>
                      <a:pt x="311" y="219"/>
                    </a:cubicBezTo>
                    <a:cubicBezTo>
                      <a:pt x="311" y="209"/>
                      <a:pt x="314" y="198"/>
                      <a:pt x="314" y="192"/>
                    </a:cubicBezTo>
                    <a:cubicBezTo>
                      <a:pt x="324" y="143"/>
                      <a:pt x="338" y="96"/>
                      <a:pt x="348" y="49"/>
                    </a:cubicBezTo>
                    <a:cubicBezTo>
                      <a:pt x="311" y="21"/>
                      <a:pt x="266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35"/>
              <p:cNvSpPr/>
              <p:nvPr/>
            </p:nvSpPr>
            <p:spPr>
              <a:xfrm>
                <a:off x="2114475" y="47876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3"/>
                      <a:pt x="219" y="433"/>
                    </a:cubicBezTo>
                    <a:cubicBezTo>
                      <a:pt x="339" y="433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35"/>
              <p:cNvSpPr/>
              <p:nvPr/>
            </p:nvSpPr>
            <p:spPr>
              <a:xfrm>
                <a:off x="2132550" y="4769725"/>
                <a:ext cx="5050" cy="106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4" extrusionOk="0">
                    <a:moveTo>
                      <a:pt x="198" y="0"/>
                    </a:moveTo>
                    <a:lnTo>
                      <a:pt x="198" y="0"/>
                    </a:lnTo>
                    <a:cubicBezTo>
                      <a:pt x="86" y="11"/>
                      <a:pt x="1" y="99"/>
                      <a:pt x="1" y="212"/>
                    </a:cubicBezTo>
                    <a:cubicBezTo>
                      <a:pt x="1" y="324"/>
                      <a:pt x="89" y="416"/>
                      <a:pt x="201" y="423"/>
                    </a:cubicBezTo>
                    <a:cubicBezTo>
                      <a:pt x="198" y="355"/>
                      <a:pt x="194" y="283"/>
                      <a:pt x="194" y="212"/>
                    </a:cubicBezTo>
                    <a:cubicBezTo>
                      <a:pt x="194" y="140"/>
                      <a:pt x="194" y="69"/>
                      <a:pt x="1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35"/>
              <p:cNvSpPr/>
              <p:nvPr/>
            </p:nvSpPr>
            <p:spPr>
              <a:xfrm>
                <a:off x="2132550" y="4805575"/>
                <a:ext cx="83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32" h="434" extrusionOk="0">
                    <a:moveTo>
                      <a:pt x="215" y="0"/>
                    </a:moveTo>
                    <a:cubicBezTo>
                      <a:pt x="96" y="0"/>
                      <a:pt x="1" y="99"/>
                      <a:pt x="1" y="219"/>
                    </a:cubicBezTo>
                    <a:cubicBezTo>
                      <a:pt x="1" y="338"/>
                      <a:pt x="96" y="434"/>
                      <a:pt x="215" y="434"/>
                    </a:cubicBezTo>
                    <a:cubicBezTo>
                      <a:pt x="259" y="434"/>
                      <a:pt x="297" y="420"/>
                      <a:pt x="331" y="396"/>
                    </a:cubicBezTo>
                    <a:cubicBezTo>
                      <a:pt x="320" y="338"/>
                      <a:pt x="314" y="277"/>
                      <a:pt x="303" y="219"/>
                    </a:cubicBezTo>
                    <a:cubicBezTo>
                      <a:pt x="297" y="151"/>
                      <a:pt x="290" y="82"/>
                      <a:pt x="283" y="14"/>
                    </a:cubicBezTo>
                    <a:cubicBezTo>
                      <a:pt x="259" y="8"/>
                      <a:pt x="239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35"/>
              <p:cNvSpPr/>
              <p:nvPr/>
            </p:nvSpPr>
            <p:spPr>
              <a:xfrm>
                <a:off x="2114475" y="48236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35"/>
              <p:cNvSpPr/>
              <p:nvPr/>
            </p:nvSpPr>
            <p:spPr>
              <a:xfrm>
                <a:off x="2132550" y="4841700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4"/>
                      <a:pt x="96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35"/>
              <p:cNvSpPr/>
              <p:nvPr/>
            </p:nvSpPr>
            <p:spPr>
              <a:xfrm>
                <a:off x="2114475" y="48596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9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35"/>
              <p:cNvSpPr/>
              <p:nvPr/>
            </p:nvSpPr>
            <p:spPr>
              <a:xfrm>
                <a:off x="2114475" y="489570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7" name="Google Shape;1667;p35"/>
              <p:cNvSpPr/>
              <p:nvPr/>
            </p:nvSpPr>
            <p:spPr>
              <a:xfrm>
                <a:off x="2132550" y="48777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5"/>
                      <a:pt x="1" y="215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8" name="Google Shape;1668;p35"/>
              <p:cNvSpPr/>
              <p:nvPr/>
            </p:nvSpPr>
            <p:spPr>
              <a:xfrm>
                <a:off x="2114475" y="49317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100"/>
                      <a:pt x="1" y="219"/>
                    </a:cubicBezTo>
                    <a:cubicBezTo>
                      <a:pt x="1" y="339"/>
                      <a:pt x="100" y="433"/>
                      <a:pt x="219" y="433"/>
                    </a:cubicBezTo>
                    <a:cubicBezTo>
                      <a:pt x="339" y="433"/>
                      <a:pt x="433" y="339"/>
                      <a:pt x="433" y="219"/>
                    </a:cubicBezTo>
                    <a:cubicBezTo>
                      <a:pt x="433" y="100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35"/>
              <p:cNvSpPr/>
              <p:nvPr/>
            </p:nvSpPr>
            <p:spPr>
              <a:xfrm>
                <a:off x="2132550" y="49137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35"/>
              <p:cNvSpPr/>
              <p:nvPr/>
            </p:nvSpPr>
            <p:spPr>
              <a:xfrm>
                <a:off x="2114475" y="49677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35"/>
              <p:cNvSpPr/>
              <p:nvPr/>
            </p:nvSpPr>
            <p:spPr>
              <a:xfrm>
                <a:off x="2132550" y="49497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6" y="1"/>
                      <a:pt x="1" y="95"/>
                      <a:pt x="1" y="215"/>
                    </a:cubicBezTo>
                    <a:cubicBezTo>
                      <a:pt x="1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35"/>
              <p:cNvSpPr/>
              <p:nvPr/>
            </p:nvSpPr>
            <p:spPr>
              <a:xfrm>
                <a:off x="2132550" y="4985800"/>
                <a:ext cx="940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376" h="430" extrusionOk="0">
                    <a:moveTo>
                      <a:pt x="215" y="0"/>
                    </a:moveTo>
                    <a:cubicBezTo>
                      <a:pt x="96" y="0"/>
                      <a:pt x="1" y="96"/>
                      <a:pt x="1" y="215"/>
                    </a:cubicBezTo>
                    <a:cubicBezTo>
                      <a:pt x="1" y="327"/>
                      <a:pt x="86" y="420"/>
                      <a:pt x="198" y="430"/>
                    </a:cubicBezTo>
                    <a:cubicBezTo>
                      <a:pt x="205" y="416"/>
                      <a:pt x="212" y="406"/>
                      <a:pt x="215" y="395"/>
                    </a:cubicBezTo>
                    <a:cubicBezTo>
                      <a:pt x="249" y="334"/>
                      <a:pt x="283" y="277"/>
                      <a:pt x="314" y="215"/>
                    </a:cubicBezTo>
                    <a:cubicBezTo>
                      <a:pt x="338" y="170"/>
                      <a:pt x="355" y="120"/>
                      <a:pt x="375" y="72"/>
                    </a:cubicBezTo>
                    <a:cubicBezTo>
                      <a:pt x="338" y="27"/>
                      <a:pt x="280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35"/>
              <p:cNvSpPr/>
              <p:nvPr/>
            </p:nvSpPr>
            <p:spPr>
              <a:xfrm>
                <a:off x="2114475" y="50037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100"/>
                      <a:pt x="1" y="219"/>
                    </a:cubicBezTo>
                    <a:cubicBezTo>
                      <a:pt x="1" y="339"/>
                      <a:pt x="100" y="433"/>
                      <a:pt x="219" y="433"/>
                    </a:cubicBezTo>
                    <a:cubicBezTo>
                      <a:pt x="339" y="433"/>
                      <a:pt x="433" y="339"/>
                      <a:pt x="433" y="219"/>
                    </a:cubicBezTo>
                    <a:cubicBezTo>
                      <a:pt x="433" y="100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35"/>
              <p:cNvSpPr/>
              <p:nvPr/>
            </p:nvSpPr>
            <p:spPr>
              <a:xfrm>
                <a:off x="2078900" y="4434675"/>
                <a:ext cx="99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13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4" y="79"/>
                      <a:pt x="109" y="137"/>
                      <a:pt x="201" y="137"/>
                    </a:cubicBezTo>
                    <a:cubicBezTo>
                      <a:pt x="287" y="137"/>
                      <a:pt x="358" y="86"/>
                      <a:pt x="395" y="1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35"/>
              <p:cNvSpPr/>
              <p:nvPr/>
            </p:nvSpPr>
            <p:spPr>
              <a:xfrm>
                <a:off x="2078475" y="44633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35"/>
              <p:cNvSpPr/>
              <p:nvPr/>
            </p:nvSpPr>
            <p:spPr>
              <a:xfrm>
                <a:off x="2096525" y="4445325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35"/>
              <p:cNvSpPr/>
              <p:nvPr/>
            </p:nvSpPr>
            <p:spPr>
              <a:xfrm>
                <a:off x="2078475" y="4499325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8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8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35"/>
              <p:cNvSpPr/>
              <p:nvPr/>
            </p:nvSpPr>
            <p:spPr>
              <a:xfrm>
                <a:off x="209652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35"/>
              <p:cNvSpPr/>
              <p:nvPr/>
            </p:nvSpPr>
            <p:spPr>
              <a:xfrm>
                <a:off x="209652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35"/>
              <p:cNvSpPr/>
              <p:nvPr/>
            </p:nvSpPr>
            <p:spPr>
              <a:xfrm>
                <a:off x="2078475" y="4535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35"/>
              <p:cNvSpPr/>
              <p:nvPr/>
            </p:nvSpPr>
            <p:spPr>
              <a:xfrm>
                <a:off x="2078475" y="4571375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9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9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35"/>
              <p:cNvSpPr/>
              <p:nvPr/>
            </p:nvSpPr>
            <p:spPr>
              <a:xfrm>
                <a:off x="209652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35"/>
              <p:cNvSpPr/>
              <p:nvPr/>
            </p:nvSpPr>
            <p:spPr>
              <a:xfrm>
                <a:off x="2078475" y="4607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9"/>
                      <a:pt x="0" y="218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8"/>
                    </a:cubicBezTo>
                    <a:cubicBezTo>
                      <a:pt x="433" y="99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35"/>
              <p:cNvSpPr/>
              <p:nvPr/>
            </p:nvSpPr>
            <p:spPr>
              <a:xfrm>
                <a:off x="2096525" y="45894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4"/>
                      <a:pt x="215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35"/>
              <p:cNvSpPr/>
              <p:nvPr/>
            </p:nvSpPr>
            <p:spPr>
              <a:xfrm>
                <a:off x="2096525" y="46254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35"/>
              <p:cNvSpPr/>
              <p:nvPr/>
            </p:nvSpPr>
            <p:spPr>
              <a:xfrm>
                <a:off x="2078475" y="4643500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8" y="1"/>
                    </a:moveTo>
                    <a:cubicBezTo>
                      <a:pt x="99" y="1"/>
                      <a:pt x="0" y="96"/>
                      <a:pt x="0" y="216"/>
                    </a:cubicBezTo>
                    <a:cubicBezTo>
                      <a:pt x="0" y="335"/>
                      <a:pt x="99" y="430"/>
                      <a:pt x="218" y="430"/>
                    </a:cubicBezTo>
                    <a:cubicBezTo>
                      <a:pt x="337" y="430"/>
                      <a:pt x="433" y="335"/>
                      <a:pt x="433" y="216"/>
                    </a:cubicBezTo>
                    <a:cubicBezTo>
                      <a:pt x="433" y="96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35"/>
              <p:cNvSpPr/>
              <p:nvPr/>
            </p:nvSpPr>
            <p:spPr>
              <a:xfrm>
                <a:off x="2078475" y="467955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5"/>
                      <a:pt x="0" y="214"/>
                    </a:cubicBezTo>
                    <a:cubicBezTo>
                      <a:pt x="0" y="334"/>
                      <a:pt x="99" y="433"/>
                      <a:pt x="218" y="433"/>
                    </a:cubicBezTo>
                    <a:cubicBezTo>
                      <a:pt x="337" y="433"/>
                      <a:pt x="433" y="334"/>
                      <a:pt x="433" y="214"/>
                    </a:cubicBezTo>
                    <a:cubicBezTo>
                      <a:pt x="433" y="95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35"/>
              <p:cNvSpPr/>
              <p:nvPr/>
            </p:nvSpPr>
            <p:spPr>
              <a:xfrm>
                <a:off x="2096525" y="46614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9"/>
                    </a:cubicBezTo>
                    <a:cubicBezTo>
                      <a:pt x="0" y="338"/>
                      <a:pt x="96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35"/>
              <p:cNvSpPr/>
              <p:nvPr/>
            </p:nvSpPr>
            <p:spPr>
              <a:xfrm>
                <a:off x="2096525" y="46975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100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100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35"/>
              <p:cNvSpPr/>
              <p:nvPr/>
            </p:nvSpPr>
            <p:spPr>
              <a:xfrm>
                <a:off x="2078475" y="47155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6"/>
                      <a:pt x="0" y="216"/>
                    </a:cubicBezTo>
                    <a:cubicBezTo>
                      <a:pt x="0" y="335"/>
                      <a:pt x="99" y="433"/>
                      <a:pt x="218" y="433"/>
                    </a:cubicBezTo>
                    <a:cubicBezTo>
                      <a:pt x="337" y="433"/>
                      <a:pt x="433" y="335"/>
                      <a:pt x="433" y="216"/>
                    </a:cubicBezTo>
                    <a:cubicBezTo>
                      <a:pt x="433" y="96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35"/>
              <p:cNvSpPr/>
              <p:nvPr/>
            </p:nvSpPr>
            <p:spPr>
              <a:xfrm>
                <a:off x="2078475" y="475160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5"/>
                      <a:pt x="0" y="214"/>
                    </a:cubicBezTo>
                    <a:cubicBezTo>
                      <a:pt x="0" y="334"/>
                      <a:pt x="99" y="433"/>
                      <a:pt x="218" y="433"/>
                    </a:cubicBezTo>
                    <a:cubicBezTo>
                      <a:pt x="337" y="433"/>
                      <a:pt x="433" y="334"/>
                      <a:pt x="433" y="214"/>
                    </a:cubicBezTo>
                    <a:cubicBezTo>
                      <a:pt x="433" y="95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35"/>
              <p:cNvSpPr/>
              <p:nvPr/>
            </p:nvSpPr>
            <p:spPr>
              <a:xfrm>
                <a:off x="2096525" y="47335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35"/>
              <p:cNvSpPr/>
              <p:nvPr/>
            </p:nvSpPr>
            <p:spPr>
              <a:xfrm>
                <a:off x="2096525" y="47695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100"/>
                      <a:pt x="0" y="219"/>
                    </a:cubicBezTo>
                    <a:cubicBezTo>
                      <a:pt x="0" y="338"/>
                      <a:pt x="96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100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35"/>
              <p:cNvSpPr/>
              <p:nvPr/>
            </p:nvSpPr>
            <p:spPr>
              <a:xfrm>
                <a:off x="2078475" y="47876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6"/>
                      <a:pt x="0" y="216"/>
                    </a:cubicBezTo>
                    <a:cubicBezTo>
                      <a:pt x="0" y="335"/>
                      <a:pt x="99" y="433"/>
                      <a:pt x="218" y="433"/>
                    </a:cubicBezTo>
                    <a:cubicBezTo>
                      <a:pt x="337" y="433"/>
                      <a:pt x="433" y="335"/>
                      <a:pt x="433" y="216"/>
                    </a:cubicBezTo>
                    <a:cubicBezTo>
                      <a:pt x="433" y="96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35"/>
              <p:cNvSpPr/>
              <p:nvPr/>
            </p:nvSpPr>
            <p:spPr>
              <a:xfrm>
                <a:off x="2096525" y="48055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9"/>
                      <a:pt x="0" y="219"/>
                    </a:cubicBezTo>
                    <a:cubicBezTo>
                      <a:pt x="0" y="338"/>
                      <a:pt x="96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6" name="Google Shape;1696;p35"/>
              <p:cNvSpPr/>
              <p:nvPr/>
            </p:nvSpPr>
            <p:spPr>
              <a:xfrm>
                <a:off x="2078475" y="482365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5"/>
                      <a:pt x="0" y="214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4"/>
                    </a:cubicBezTo>
                    <a:cubicBezTo>
                      <a:pt x="433" y="95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7" name="Google Shape;1697;p35"/>
              <p:cNvSpPr/>
              <p:nvPr/>
            </p:nvSpPr>
            <p:spPr>
              <a:xfrm>
                <a:off x="2096525" y="4841700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8" name="Google Shape;1698;p35"/>
              <p:cNvSpPr/>
              <p:nvPr/>
            </p:nvSpPr>
            <p:spPr>
              <a:xfrm>
                <a:off x="2078475" y="48596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96"/>
                      <a:pt x="0" y="219"/>
                    </a:cubicBezTo>
                    <a:cubicBezTo>
                      <a:pt x="0" y="338"/>
                      <a:pt x="99" y="433"/>
                      <a:pt x="218" y="433"/>
                    </a:cubicBezTo>
                    <a:cubicBezTo>
                      <a:pt x="337" y="433"/>
                      <a:pt x="433" y="338"/>
                      <a:pt x="433" y="219"/>
                    </a:cubicBezTo>
                    <a:cubicBezTo>
                      <a:pt x="433" y="96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9" name="Google Shape;1699;p35"/>
              <p:cNvSpPr/>
              <p:nvPr/>
            </p:nvSpPr>
            <p:spPr>
              <a:xfrm>
                <a:off x="2096525" y="48777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5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35"/>
              <p:cNvSpPr/>
              <p:nvPr/>
            </p:nvSpPr>
            <p:spPr>
              <a:xfrm>
                <a:off x="2078475" y="489570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35"/>
              <p:cNvSpPr/>
              <p:nvPr/>
            </p:nvSpPr>
            <p:spPr>
              <a:xfrm>
                <a:off x="2096525" y="491375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35"/>
              <p:cNvSpPr/>
              <p:nvPr/>
            </p:nvSpPr>
            <p:spPr>
              <a:xfrm>
                <a:off x="2078475" y="49317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100"/>
                      <a:pt x="0" y="219"/>
                    </a:cubicBezTo>
                    <a:cubicBezTo>
                      <a:pt x="0" y="339"/>
                      <a:pt x="99" y="433"/>
                      <a:pt x="218" y="433"/>
                    </a:cubicBezTo>
                    <a:cubicBezTo>
                      <a:pt x="337" y="433"/>
                      <a:pt x="433" y="339"/>
                      <a:pt x="433" y="219"/>
                    </a:cubicBezTo>
                    <a:cubicBezTo>
                      <a:pt x="433" y="100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35"/>
              <p:cNvSpPr/>
              <p:nvPr/>
            </p:nvSpPr>
            <p:spPr>
              <a:xfrm>
                <a:off x="2096525" y="49497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5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4" name="Google Shape;1704;p35"/>
              <p:cNvSpPr/>
              <p:nvPr/>
            </p:nvSpPr>
            <p:spPr>
              <a:xfrm>
                <a:off x="2078475" y="496775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8" y="0"/>
                    </a:moveTo>
                    <a:cubicBezTo>
                      <a:pt x="99" y="0"/>
                      <a:pt x="0" y="99"/>
                      <a:pt x="0" y="218"/>
                    </a:cubicBezTo>
                    <a:cubicBezTo>
                      <a:pt x="0" y="337"/>
                      <a:pt x="99" y="433"/>
                      <a:pt x="218" y="433"/>
                    </a:cubicBezTo>
                    <a:cubicBezTo>
                      <a:pt x="337" y="433"/>
                      <a:pt x="433" y="337"/>
                      <a:pt x="433" y="218"/>
                    </a:cubicBezTo>
                    <a:cubicBezTo>
                      <a:pt x="433" y="99"/>
                      <a:pt x="337" y="0"/>
                      <a:pt x="2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5" name="Google Shape;1705;p35"/>
              <p:cNvSpPr/>
              <p:nvPr/>
            </p:nvSpPr>
            <p:spPr>
              <a:xfrm>
                <a:off x="2096525" y="4985800"/>
                <a:ext cx="1082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3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6" name="Google Shape;1706;p35"/>
              <p:cNvSpPr/>
              <p:nvPr/>
            </p:nvSpPr>
            <p:spPr>
              <a:xfrm>
                <a:off x="2078475" y="50037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8" y="1"/>
                    </a:moveTo>
                    <a:cubicBezTo>
                      <a:pt x="99" y="1"/>
                      <a:pt x="0" y="100"/>
                      <a:pt x="0" y="219"/>
                    </a:cubicBezTo>
                    <a:cubicBezTo>
                      <a:pt x="0" y="339"/>
                      <a:pt x="99" y="433"/>
                      <a:pt x="218" y="433"/>
                    </a:cubicBezTo>
                    <a:cubicBezTo>
                      <a:pt x="337" y="433"/>
                      <a:pt x="433" y="339"/>
                      <a:pt x="433" y="219"/>
                    </a:cubicBezTo>
                    <a:cubicBezTo>
                      <a:pt x="433" y="100"/>
                      <a:pt x="337" y="1"/>
                      <a:pt x="2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7" name="Google Shape;1707;p35"/>
              <p:cNvSpPr/>
              <p:nvPr/>
            </p:nvSpPr>
            <p:spPr>
              <a:xfrm>
                <a:off x="2080950" y="5039875"/>
                <a:ext cx="3500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39" extrusionOk="0">
                    <a:moveTo>
                      <a:pt x="119" y="1"/>
                    </a:moveTo>
                    <a:cubicBezTo>
                      <a:pt x="75" y="1"/>
                      <a:pt x="34" y="15"/>
                      <a:pt x="0" y="38"/>
                    </a:cubicBezTo>
                    <a:cubicBezTo>
                      <a:pt x="48" y="28"/>
                      <a:pt x="92" y="15"/>
                      <a:pt x="139" y="4"/>
                    </a:cubicBezTo>
                    <a:cubicBezTo>
                      <a:pt x="133" y="1"/>
                      <a:pt x="126" y="1"/>
                      <a:pt x="1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35"/>
              <p:cNvSpPr/>
              <p:nvPr/>
            </p:nvSpPr>
            <p:spPr>
              <a:xfrm>
                <a:off x="2096525" y="502182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228" y="433"/>
                      <a:pt x="242" y="426"/>
                      <a:pt x="252" y="426"/>
                    </a:cubicBezTo>
                    <a:cubicBezTo>
                      <a:pt x="297" y="399"/>
                      <a:pt x="341" y="375"/>
                      <a:pt x="382" y="348"/>
                    </a:cubicBezTo>
                    <a:cubicBezTo>
                      <a:pt x="412" y="311"/>
                      <a:pt x="433" y="266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35"/>
              <p:cNvSpPr/>
              <p:nvPr/>
            </p:nvSpPr>
            <p:spPr>
              <a:xfrm>
                <a:off x="2042625" y="4433550"/>
                <a:ext cx="10400" cy="4550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82" extrusionOk="0">
                    <a:moveTo>
                      <a:pt x="0" y="1"/>
                    </a:moveTo>
                    <a:cubicBezTo>
                      <a:pt x="21" y="103"/>
                      <a:pt x="102" y="182"/>
                      <a:pt x="211" y="182"/>
                    </a:cubicBezTo>
                    <a:cubicBezTo>
                      <a:pt x="313" y="182"/>
                      <a:pt x="395" y="110"/>
                      <a:pt x="416" y="15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35"/>
              <p:cNvSpPr/>
              <p:nvPr/>
            </p:nvSpPr>
            <p:spPr>
              <a:xfrm>
                <a:off x="2042425" y="44633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35"/>
              <p:cNvSpPr/>
              <p:nvPr/>
            </p:nvSpPr>
            <p:spPr>
              <a:xfrm>
                <a:off x="2060500" y="4445325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4"/>
                      <a:pt x="95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2" name="Google Shape;1712;p35"/>
              <p:cNvSpPr/>
              <p:nvPr/>
            </p:nvSpPr>
            <p:spPr>
              <a:xfrm>
                <a:off x="2042425" y="449932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3" name="Google Shape;1713;p35"/>
              <p:cNvSpPr/>
              <p:nvPr/>
            </p:nvSpPr>
            <p:spPr>
              <a:xfrm>
                <a:off x="2060500" y="4481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6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4" name="Google Shape;1714;p35"/>
              <p:cNvSpPr/>
              <p:nvPr/>
            </p:nvSpPr>
            <p:spPr>
              <a:xfrm>
                <a:off x="2042425" y="45353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5" name="Google Shape;1715;p35"/>
              <p:cNvSpPr/>
              <p:nvPr/>
            </p:nvSpPr>
            <p:spPr>
              <a:xfrm>
                <a:off x="2060500" y="45173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5"/>
                      <a:pt x="95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6" name="Google Shape;1716;p35"/>
              <p:cNvSpPr/>
              <p:nvPr/>
            </p:nvSpPr>
            <p:spPr>
              <a:xfrm>
                <a:off x="2060500" y="4553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6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7" name="Google Shape;1717;p35"/>
              <p:cNvSpPr/>
              <p:nvPr/>
            </p:nvSpPr>
            <p:spPr>
              <a:xfrm>
                <a:off x="2024725" y="4589425"/>
                <a:ext cx="105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23" h="434" extrusionOk="0">
                    <a:moveTo>
                      <a:pt x="205" y="0"/>
                    </a:moveTo>
                    <a:cubicBezTo>
                      <a:pt x="106" y="0"/>
                      <a:pt x="28" y="69"/>
                      <a:pt x="1" y="157"/>
                    </a:cubicBezTo>
                    <a:lnTo>
                      <a:pt x="1" y="215"/>
                    </a:lnTo>
                    <a:cubicBezTo>
                      <a:pt x="1" y="239"/>
                      <a:pt x="1" y="259"/>
                      <a:pt x="4" y="280"/>
                    </a:cubicBezTo>
                    <a:cubicBezTo>
                      <a:pt x="31" y="368"/>
                      <a:pt x="110" y="434"/>
                      <a:pt x="205" y="434"/>
                    </a:cubicBezTo>
                    <a:cubicBezTo>
                      <a:pt x="324" y="434"/>
                      <a:pt x="423" y="335"/>
                      <a:pt x="423" y="215"/>
                    </a:cubicBezTo>
                    <a:cubicBezTo>
                      <a:pt x="423" y="96"/>
                      <a:pt x="324" y="0"/>
                      <a:pt x="2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8" name="Google Shape;1718;p35"/>
              <p:cNvSpPr/>
              <p:nvPr/>
            </p:nvSpPr>
            <p:spPr>
              <a:xfrm>
                <a:off x="2042425" y="4571375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9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9" name="Google Shape;1719;p35"/>
              <p:cNvSpPr/>
              <p:nvPr/>
            </p:nvSpPr>
            <p:spPr>
              <a:xfrm>
                <a:off x="2042425" y="46074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9"/>
                      <a:pt x="1" y="218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8"/>
                    </a:cubicBezTo>
                    <a:cubicBezTo>
                      <a:pt x="433" y="99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0" name="Google Shape;1720;p35"/>
              <p:cNvSpPr/>
              <p:nvPr/>
            </p:nvSpPr>
            <p:spPr>
              <a:xfrm>
                <a:off x="2060500" y="45894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5"/>
                      <a:pt x="95" y="434"/>
                      <a:pt x="215" y="434"/>
                    </a:cubicBezTo>
                    <a:cubicBezTo>
                      <a:pt x="334" y="434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1" name="Google Shape;1721;p35"/>
              <p:cNvSpPr/>
              <p:nvPr/>
            </p:nvSpPr>
            <p:spPr>
              <a:xfrm>
                <a:off x="2025050" y="4625450"/>
                <a:ext cx="102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10" h="434" extrusionOk="0">
                    <a:moveTo>
                      <a:pt x="192" y="1"/>
                    </a:moveTo>
                    <a:cubicBezTo>
                      <a:pt x="106" y="1"/>
                      <a:pt x="35" y="51"/>
                      <a:pt x="1" y="123"/>
                    </a:cubicBezTo>
                    <a:lnTo>
                      <a:pt x="1" y="215"/>
                    </a:lnTo>
                    <a:lnTo>
                      <a:pt x="1" y="314"/>
                    </a:lnTo>
                    <a:cubicBezTo>
                      <a:pt x="39" y="382"/>
                      <a:pt x="110" y="433"/>
                      <a:pt x="192" y="433"/>
                    </a:cubicBezTo>
                    <a:cubicBezTo>
                      <a:pt x="311" y="433"/>
                      <a:pt x="410" y="338"/>
                      <a:pt x="410" y="215"/>
                    </a:cubicBezTo>
                    <a:cubicBezTo>
                      <a:pt x="410" y="96"/>
                      <a:pt x="311" y="1"/>
                      <a:pt x="1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2" name="Google Shape;1722;p35"/>
              <p:cNvSpPr/>
              <p:nvPr/>
            </p:nvSpPr>
            <p:spPr>
              <a:xfrm>
                <a:off x="2042425" y="4643500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0"/>
                      <a:pt x="219" y="430"/>
                    </a:cubicBezTo>
                    <a:cubicBezTo>
                      <a:pt x="339" y="430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3" name="Google Shape;1723;p35"/>
              <p:cNvSpPr/>
              <p:nvPr/>
            </p:nvSpPr>
            <p:spPr>
              <a:xfrm>
                <a:off x="2060500" y="46254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6"/>
                      <a:pt x="1" y="215"/>
                    </a:cubicBezTo>
                    <a:cubicBezTo>
                      <a:pt x="1" y="338"/>
                      <a:pt x="95" y="433"/>
                      <a:pt x="215" y="433"/>
                    </a:cubicBezTo>
                    <a:cubicBezTo>
                      <a:pt x="334" y="433"/>
                      <a:pt x="433" y="338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4" name="Google Shape;1724;p35"/>
              <p:cNvSpPr/>
              <p:nvPr/>
            </p:nvSpPr>
            <p:spPr>
              <a:xfrm>
                <a:off x="2025325" y="4661475"/>
                <a:ext cx="99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99" h="434" extrusionOk="0">
                    <a:moveTo>
                      <a:pt x="181" y="0"/>
                    </a:moveTo>
                    <a:cubicBezTo>
                      <a:pt x="106" y="0"/>
                      <a:pt x="41" y="45"/>
                      <a:pt x="1" y="102"/>
                    </a:cubicBezTo>
                    <a:cubicBezTo>
                      <a:pt x="1" y="140"/>
                      <a:pt x="4" y="181"/>
                      <a:pt x="4" y="219"/>
                    </a:cubicBezTo>
                    <a:lnTo>
                      <a:pt x="4" y="331"/>
                    </a:lnTo>
                    <a:cubicBezTo>
                      <a:pt x="41" y="393"/>
                      <a:pt x="106" y="434"/>
                      <a:pt x="181" y="434"/>
                    </a:cubicBezTo>
                    <a:cubicBezTo>
                      <a:pt x="300" y="434"/>
                      <a:pt x="399" y="338"/>
                      <a:pt x="399" y="219"/>
                    </a:cubicBezTo>
                    <a:cubicBezTo>
                      <a:pt x="399" y="96"/>
                      <a:pt x="300" y="0"/>
                      <a:pt x="1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5" name="Google Shape;1725;p35"/>
              <p:cNvSpPr/>
              <p:nvPr/>
            </p:nvSpPr>
            <p:spPr>
              <a:xfrm>
                <a:off x="2060500" y="46614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9"/>
                    </a:cubicBezTo>
                    <a:cubicBezTo>
                      <a:pt x="1" y="338"/>
                      <a:pt x="95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6" name="Google Shape;1726;p35"/>
              <p:cNvSpPr/>
              <p:nvPr/>
            </p:nvSpPr>
            <p:spPr>
              <a:xfrm>
                <a:off x="2025650" y="4697500"/>
                <a:ext cx="96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86" h="434" extrusionOk="0">
                    <a:moveTo>
                      <a:pt x="168" y="1"/>
                    </a:moveTo>
                    <a:cubicBezTo>
                      <a:pt x="100" y="1"/>
                      <a:pt x="42" y="35"/>
                      <a:pt x="1" y="86"/>
                    </a:cubicBezTo>
                    <a:lnTo>
                      <a:pt x="1" y="219"/>
                    </a:lnTo>
                    <a:cubicBezTo>
                      <a:pt x="1" y="263"/>
                      <a:pt x="5" y="307"/>
                      <a:pt x="5" y="351"/>
                    </a:cubicBezTo>
                    <a:cubicBezTo>
                      <a:pt x="42" y="399"/>
                      <a:pt x="100" y="433"/>
                      <a:pt x="168" y="433"/>
                    </a:cubicBezTo>
                    <a:cubicBezTo>
                      <a:pt x="287" y="433"/>
                      <a:pt x="386" y="338"/>
                      <a:pt x="386" y="219"/>
                    </a:cubicBezTo>
                    <a:cubicBezTo>
                      <a:pt x="386" y="100"/>
                      <a:pt x="287" y="1"/>
                      <a:pt x="1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7" name="Google Shape;1727;p35"/>
              <p:cNvSpPr/>
              <p:nvPr/>
            </p:nvSpPr>
            <p:spPr>
              <a:xfrm>
                <a:off x="2042425" y="46795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4"/>
                      <a:pt x="100" y="433"/>
                      <a:pt x="219" y="433"/>
                    </a:cubicBezTo>
                    <a:cubicBezTo>
                      <a:pt x="339" y="433"/>
                      <a:pt x="433" y="334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8" name="Google Shape;1728;p35"/>
              <p:cNvSpPr/>
              <p:nvPr/>
            </p:nvSpPr>
            <p:spPr>
              <a:xfrm>
                <a:off x="2060500" y="46975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100"/>
                      <a:pt x="1" y="219"/>
                    </a:cubicBezTo>
                    <a:cubicBezTo>
                      <a:pt x="1" y="338"/>
                      <a:pt x="95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100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9" name="Google Shape;1729;p35"/>
              <p:cNvSpPr/>
              <p:nvPr/>
            </p:nvSpPr>
            <p:spPr>
              <a:xfrm>
                <a:off x="2026000" y="4733525"/>
                <a:ext cx="93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434" extrusionOk="0">
                    <a:moveTo>
                      <a:pt x="154" y="0"/>
                    </a:moveTo>
                    <a:cubicBezTo>
                      <a:pt x="93" y="0"/>
                      <a:pt x="38" y="28"/>
                      <a:pt x="1" y="69"/>
                    </a:cubicBezTo>
                    <a:lnTo>
                      <a:pt x="1" y="219"/>
                    </a:lnTo>
                    <a:lnTo>
                      <a:pt x="1" y="372"/>
                    </a:lnTo>
                    <a:cubicBezTo>
                      <a:pt x="41" y="409"/>
                      <a:pt x="96" y="434"/>
                      <a:pt x="154" y="434"/>
                    </a:cubicBezTo>
                    <a:cubicBezTo>
                      <a:pt x="273" y="434"/>
                      <a:pt x="372" y="338"/>
                      <a:pt x="372" y="219"/>
                    </a:cubicBezTo>
                    <a:cubicBezTo>
                      <a:pt x="372" y="99"/>
                      <a:pt x="273" y="0"/>
                      <a:pt x="1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0" name="Google Shape;1730;p35"/>
              <p:cNvSpPr/>
              <p:nvPr/>
            </p:nvSpPr>
            <p:spPr>
              <a:xfrm>
                <a:off x="2042425" y="47155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3"/>
                      <a:pt x="219" y="433"/>
                    </a:cubicBezTo>
                    <a:cubicBezTo>
                      <a:pt x="339" y="433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1" name="Google Shape;1731;p35"/>
              <p:cNvSpPr/>
              <p:nvPr/>
            </p:nvSpPr>
            <p:spPr>
              <a:xfrm>
                <a:off x="2042425" y="475160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4"/>
                      <a:pt x="100" y="433"/>
                      <a:pt x="219" y="433"/>
                    </a:cubicBezTo>
                    <a:cubicBezTo>
                      <a:pt x="339" y="433"/>
                      <a:pt x="433" y="334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2" name="Google Shape;1732;p35"/>
              <p:cNvSpPr/>
              <p:nvPr/>
            </p:nvSpPr>
            <p:spPr>
              <a:xfrm>
                <a:off x="2026275" y="4769550"/>
                <a:ext cx="90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61" h="434" extrusionOk="0">
                    <a:moveTo>
                      <a:pt x="143" y="1"/>
                    </a:moveTo>
                    <a:cubicBezTo>
                      <a:pt x="88" y="1"/>
                      <a:pt x="37" y="25"/>
                      <a:pt x="0" y="59"/>
                    </a:cubicBezTo>
                    <a:cubicBezTo>
                      <a:pt x="0" y="113"/>
                      <a:pt x="0" y="164"/>
                      <a:pt x="3" y="219"/>
                    </a:cubicBezTo>
                    <a:lnTo>
                      <a:pt x="3" y="379"/>
                    </a:lnTo>
                    <a:cubicBezTo>
                      <a:pt x="41" y="413"/>
                      <a:pt x="88" y="433"/>
                      <a:pt x="143" y="433"/>
                    </a:cubicBezTo>
                    <a:cubicBezTo>
                      <a:pt x="262" y="433"/>
                      <a:pt x="361" y="338"/>
                      <a:pt x="361" y="219"/>
                    </a:cubicBezTo>
                    <a:cubicBezTo>
                      <a:pt x="361" y="100"/>
                      <a:pt x="262" y="1"/>
                      <a:pt x="1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3" name="Google Shape;1733;p35"/>
              <p:cNvSpPr/>
              <p:nvPr/>
            </p:nvSpPr>
            <p:spPr>
              <a:xfrm>
                <a:off x="2060500" y="47335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5" y="0"/>
                      <a:pt x="1" y="99"/>
                      <a:pt x="1" y="219"/>
                    </a:cubicBezTo>
                    <a:cubicBezTo>
                      <a:pt x="1" y="338"/>
                      <a:pt x="95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4" name="Google Shape;1734;p35"/>
              <p:cNvSpPr/>
              <p:nvPr/>
            </p:nvSpPr>
            <p:spPr>
              <a:xfrm>
                <a:off x="2042425" y="47876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6"/>
                    </a:cubicBezTo>
                    <a:cubicBezTo>
                      <a:pt x="1" y="335"/>
                      <a:pt x="100" y="433"/>
                      <a:pt x="219" y="433"/>
                    </a:cubicBezTo>
                    <a:cubicBezTo>
                      <a:pt x="339" y="433"/>
                      <a:pt x="433" y="335"/>
                      <a:pt x="433" y="216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5" name="Google Shape;1735;p35"/>
              <p:cNvSpPr/>
              <p:nvPr/>
            </p:nvSpPr>
            <p:spPr>
              <a:xfrm>
                <a:off x="2060500" y="47695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100"/>
                      <a:pt x="1" y="219"/>
                    </a:cubicBezTo>
                    <a:cubicBezTo>
                      <a:pt x="1" y="338"/>
                      <a:pt x="95" y="433"/>
                      <a:pt x="215" y="433"/>
                    </a:cubicBezTo>
                    <a:cubicBezTo>
                      <a:pt x="334" y="433"/>
                      <a:pt x="433" y="338"/>
                      <a:pt x="433" y="219"/>
                    </a:cubicBezTo>
                    <a:cubicBezTo>
                      <a:pt x="433" y="100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6" name="Google Shape;1736;p35"/>
              <p:cNvSpPr/>
              <p:nvPr/>
            </p:nvSpPr>
            <p:spPr>
              <a:xfrm>
                <a:off x="2026600" y="4805575"/>
                <a:ext cx="87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48" h="434" extrusionOk="0">
                    <a:moveTo>
                      <a:pt x="130" y="0"/>
                    </a:moveTo>
                    <a:cubicBezTo>
                      <a:pt x="79" y="0"/>
                      <a:pt x="38" y="21"/>
                      <a:pt x="0" y="52"/>
                    </a:cubicBezTo>
                    <a:lnTo>
                      <a:pt x="0" y="219"/>
                    </a:lnTo>
                    <a:cubicBezTo>
                      <a:pt x="0" y="277"/>
                      <a:pt x="4" y="332"/>
                      <a:pt x="4" y="389"/>
                    </a:cubicBezTo>
                    <a:cubicBezTo>
                      <a:pt x="38" y="417"/>
                      <a:pt x="82" y="434"/>
                      <a:pt x="130" y="434"/>
                    </a:cubicBezTo>
                    <a:cubicBezTo>
                      <a:pt x="249" y="434"/>
                      <a:pt x="348" y="338"/>
                      <a:pt x="348" y="219"/>
                    </a:cubicBezTo>
                    <a:cubicBezTo>
                      <a:pt x="348" y="99"/>
                      <a:pt x="249" y="0"/>
                      <a:pt x="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7" name="Google Shape;1737;p35"/>
              <p:cNvSpPr/>
              <p:nvPr/>
            </p:nvSpPr>
            <p:spPr>
              <a:xfrm>
                <a:off x="2060500" y="48055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0"/>
                    </a:moveTo>
                    <a:cubicBezTo>
                      <a:pt x="95" y="0"/>
                      <a:pt x="1" y="99"/>
                      <a:pt x="1" y="219"/>
                    </a:cubicBezTo>
                    <a:cubicBezTo>
                      <a:pt x="1" y="338"/>
                      <a:pt x="95" y="434"/>
                      <a:pt x="215" y="434"/>
                    </a:cubicBezTo>
                    <a:cubicBezTo>
                      <a:pt x="334" y="434"/>
                      <a:pt x="433" y="338"/>
                      <a:pt x="433" y="219"/>
                    </a:cubicBezTo>
                    <a:cubicBezTo>
                      <a:pt x="433" y="99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8" name="Google Shape;1738;p35"/>
              <p:cNvSpPr/>
              <p:nvPr/>
            </p:nvSpPr>
            <p:spPr>
              <a:xfrm>
                <a:off x="2026850" y="4841700"/>
                <a:ext cx="84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338" h="430" extrusionOk="0">
                    <a:moveTo>
                      <a:pt x="120" y="0"/>
                    </a:moveTo>
                    <a:cubicBezTo>
                      <a:pt x="75" y="0"/>
                      <a:pt x="38" y="14"/>
                      <a:pt x="1" y="38"/>
                    </a:cubicBezTo>
                    <a:cubicBezTo>
                      <a:pt x="4" y="96"/>
                      <a:pt x="4" y="157"/>
                      <a:pt x="4" y="215"/>
                    </a:cubicBezTo>
                    <a:lnTo>
                      <a:pt x="4" y="392"/>
                    </a:lnTo>
                    <a:cubicBezTo>
                      <a:pt x="38" y="415"/>
                      <a:pt x="75" y="429"/>
                      <a:pt x="120" y="429"/>
                    </a:cubicBezTo>
                    <a:cubicBezTo>
                      <a:pt x="239" y="429"/>
                      <a:pt x="338" y="334"/>
                      <a:pt x="338" y="215"/>
                    </a:cubicBezTo>
                    <a:cubicBezTo>
                      <a:pt x="338" y="96"/>
                      <a:pt x="239" y="0"/>
                      <a:pt x="1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9" name="Google Shape;1739;p35"/>
              <p:cNvSpPr/>
              <p:nvPr/>
            </p:nvSpPr>
            <p:spPr>
              <a:xfrm>
                <a:off x="2042425" y="48236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5"/>
                      <a:pt x="1" y="214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4"/>
                    </a:cubicBezTo>
                    <a:cubicBezTo>
                      <a:pt x="433" y="95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0" name="Google Shape;1740;p35"/>
              <p:cNvSpPr/>
              <p:nvPr/>
            </p:nvSpPr>
            <p:spPr>
              <a:xfrm>
                <a:off x="2027175" y="4877725"/>
                <a:ext cx="81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25" h="434" extrusionOk="0">
                    <a:moveTo>
                      <a:pt x="107" y="1"/>
                    </a:moveTo>
                    <a:cubicBezTo>
                      <a:pt x="70" y="1"/>
                      <a:pt x="32" y="14"/>
                      <a:pt x="1" y="31"/>
                    </a:cubicBezTo>
                    <a:cubicBezTo>
                      <a:pt x="1" y="92"/>
                      <a:pt x="1" y="153"/>
                      <a:pt x="5" y="215"/>
                    </a:cubicBezTo>
                    <a:lnTo>
                      <a:pt x="5" y="402"/>
                    </a:lnTo>
                    <a:cubicBezTo>
                      <a:pt x="35" y="419"/>
                      <a:pt x="70" y="433"/>
                      <a:pt x="107" y="433"/>
                    </a:cubicBezTo>
                    <a:cubicBezTo>
                      <a:pt x="226" y="433"/>
                      <a:pt x="325" y="334"/>
                      <a:pt x="325" y="215"/>
                    </a:cubicBezTo>
                    <a:cubicBezTo>
                      <a:pt x="325" y="95"/>
                      <a:pt x="226" y="1"/>
                      <a:pt x="1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1" name="Google Shape;1741;p35"/>
              <p:cNvSpPr/>
              <p:nvPr/>
            </p:nvSpPr>
            <p:spPr>
              <a:xfrm>
                <a:off x="2042425" y="48596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96"/>
                      <a:pt x="1" y="219"/>
                    </a:cubicBezTo>
                    <a:cubicBezTo>
                      <a:pt x="1" y="338"/>
                      <a:pt x="100" y="433"/>
                      <a:pt x="219" y="433"/>
                    </a:cubicBezTo>
                    <a:cubicBezTo>
                      <a:pt x="339" y="433"/>
                      <a:pt x="433" y="338"/>
                      <a:pt x="433" y="219"/>
                    </a:cubicBezTo>
                    <a:cubicBezTo>
                      <a:pt x="433" y="96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2" name="Google Shape;1742;p35"/>
              <p:cNvSpPr/>
              <p:nvPr/>
            </p:nvSpPr>
            <p:spPr>
              <a:xfrm>
                <a:off x="2060500" y="4841700"/>
                <a:ext cx="10850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0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4"/>
                      <a:pt x="95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3" name="Google Shape;1743;p35"/>
              <p:cNvSpPr/>
              <p:nvPr/>
            </p:nvSpPr>
            <p:spPr>
              <a:xfrm>
                <a:off x="2060500" y="48777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5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4" name="Google Shape;1744;p35"/>
              <p:cNvSpPr/>
              <p:nvPr/>
            </p:nvSpPr>
            <p:spPr>
              <a:xfrm>
                <a:off x="2027525" y="4913750"/>
                <a:ext cx="77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311" h="433" extrusionOk="0">
                    <a:moveTo>
                      <a:pt x="93" y="0"/>
                    </a:moveTo>
                    <a:cubicBezTo>
                      <a:pt x="59" y="0"/>
                      <a:pt x="28" y="7"/>
                      <a:pt x="1" y="24"/>
                    </a:cubicBezTo>
                    <a:lnTo>
                      <a:pt x="1" y="215"/>
                    </a:lnTo>
                    <a:cubicBezTo>
                      <a:pt x="1" y="280"/>
                      <a:pt x="4" y="344"/>
                      <a:pt x="4" y="409"/>
                    </a:cubicBezTo>
                    <a:cubicBezTo>
                      <a:pt x="32" y="423"/>
                      <a:pt x="62" y="433"/>
                      <a:pt x="93" y="433"/>
                    </a:cubicBezTo>
                    <a:cubicBezTo>
                      <a:pt x="212" y="433"/>
                      <a:pt x="311" y="334"/>
                      <a:pt x="311" y="215"/>
                    </a:cubicBezTo>
                    <a:cubicBezTo>
                      <a:pt x="311" y="96"/>
                      <a:pt x="212" y="0"/>
                      <a:pt x="9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5" name="Google Shape;1745;p35"/>
              <p:cNvSpPr/>
              <p:nvPr/>
            </p:nvSpPr>
            <p:spPr>
              <a:xfrm>
                <a:off x="2042425" y="489570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6" name="Google Shape;1746;p35"/>
              <p:cNvSpPr/>
              <p:nvPr/>
            </p:nvSpPr>
            <p:spPr>
              <a:xfrm>
                <a:off x="2027800" y="4949775"/>
                <a:ext cx="750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300" h="434" extrusionOk="0">
                    <a:moveTo>
                      <a:pt x="82" y="1"/>
                    </a:moveTo>
                    <a:cubicBezTo>
                      <a:pt x="54" y="1"/>
                      <a:pt x="27" y="7"/>
                      <a:pt x="0" y="17"/>
                    </a:cubicBezTo>
                    <a:cubicBezTo>
                      <a:pt x="4" y="82"/>
                      <a:pt x="4" y="150"/>
                      <a:pt x="4" y="215"/>
                    </a:cubicBezTo>
                    <a:lnTo>
                      <a:pt x="4" y="416"/>
                    </a:lnTo>
                    <a:cubicBezTo>
                      <a:pt x="31" y="426"/>
                      <a:pt x="54" y="433"/>
                      <a:pt x="82" y="433"/>
                    </a:cubicBezTo>
                    <a:cubicBezTo>
                      <a:pt x="201" y="433"/>
                      <a:pt x="300" y="334"/>
                      <a:pt x="300" y="215"/>
                    </a:cubicBezTo>
                    <a:cubicBezTo>
                      <a:pt x="300" y="95"/>
                      <a:pt x="201" y="1"/>
                      <a:pt x="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7" name="Google Shape;1747;p35"/>
              <p:cNvSpPr/>
              <p:nvPr/>
            </p:nvSpPr>
            <p:spPr>
              <a:xfrm>
                <a:off x="2042425" y="493170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100"/>
                      <a:pt x="1" y="219"/>
                    </a:cubicBezTo>
                    <a:cubicBezTo>
                      <a:pt x="1" y="339"/>
                      <a:pt x="100" y="433"/>
                      <a:pt x="219" y="433"/>
                    </a:cubicBezTo>
                    <a:cubicBezTo>
                      <a:pt x="339" y="433"/>
                      <a:pt x="433" y="339"/>
                      <a:pt x="433" y="219"/>
                    </a:cubicBezTo>
                    <a:cubicBezTo>
                      <a:pt x="433" y="100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8" name="Google Shape;1748;p35"/>
              <p:cNvSpPr/>
              <p:nvPr/>
            </p:nvSpPr>
            <p:spPr>
              <a:xfrm>
                <a:off x="2060500" y="49137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9" name="Google Shape;1749;p35"/>
              <p:cNvSpPr/>
              <p:nvPr/>
            </p:nvSpPr>
            <p:spPr>
              <a:xfrm>
                <a:off x="2028125" y="4985800"/>
                <a:ext cx="7175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287" h="433" extrusionOk="0">
                    <a:moveTo>
                      <a:pt x="69" y="0"/>
                    </a:moveTo>
                    <a:cubicBezTo>
                      <a:pt x="45" y="0"/>
                      <a:pt x="21" y="7"/>
                      <a:pt x="1" y="14"/>
                    </a:cubicBezTo>
                    <a:cubicBezTo>
                      <a:pt x="1" y="82"/>
                      <a:pt x="1" y="150"/>
                      <a:pt x="4" y="215"/>
                    </a:cubicBezTo>
                    <a:lnTo>
                      <a:pt x="4" y="420"/>
                    </a:lnTo>
                    <a:cubicBezTo>
                      <a:pt x="24" y="426"/>
                      <a:pt x="45" y="433"/>
                      <a:pt x="69" y="433"/>
                    </a:cubicBezTo>
                    <a:cubicBezTo>
                      <a:pt x="188" y="433"/>
                      <a:pt x="287" y="334"/>
                      <a:pt x="287" y="215"/>
                    </a:cubicBezTo>
                    <a:cubicBezTo>
                      <a:pt x="287" y="96"/>
                      <a:pt x="188" y="0"/>
                      <a:pt x="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0" name="Google Shape;1750;p35"/>
              <p:cNvSpPr/>
              <p:nvPr/>
            </p:nvSpPr>
            <p:spPr>
              <a:xfrm>
                <a:off x="2060500" y="494977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5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5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1" name="Google Shape;1751;p35"/>
              <p:cNvSpPr/>
              <p:nvPr/>
            </p:nvSpPr>
            <p:spPr>
              <a:xfrm>
                <a:off x="2042425" y="496775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9" y="0"/>
                    </a:moveTo>
                    <a:cubicBezTo>
                      <a:pt x="100" y="0"/>
                      <a:pt x="1" y="99"/>
                      <a:pt x="1" y="218"/>
                    </a:cubicBezTo>
                    <a:cubicBezTo>
                      <a:pt x="1" y="337"/>
                      <a:pt x="100" y="433"/>
                      <a:pt x="219" y="433"/>
                    </a:cubicBezTo>
                    <a:cubicBezTo>
                      <a:pt x="339" y="433"/>
                      <a:pt x="433" y="337"/>
                      <a:pt x="433" y="218"/>
                    </a:cubicBezTo>
                    <a:cubicBezTo>
                      <a:pt x="433" y="99"/>
                      <a:pt x="339" y="0"/>
                      <a:pt x="2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2" name="Google Shape;1752;p35"/>
              <p:cNvSpPr/>
              <p:nvPr/>
            </p:nvSpPr>
            <p:spPr>
              <a:xfrm>
                <a:off x="2028475" y="5021825"/>
                <a:ext cx="6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273" h="434" extrusionOk="0">
                    <a:moveTo>
                      <a:pt x="55" y="1"/>
                    </a:moveTo>
                    <a:cubicBezTo>
                      <a:pt x="35" y="1"/>
                      <a:pt x="18" y="7"/>
                      <a:pt x="0" y="11"/>
                    </a:cubicBezTo>
                    <a:lnTo>
                      <a:pt x="0" y="215"/>
                    </a:lnTo>
                    <a:cubicBezTo>
                      <a:pt x="0" y="287"/>
                      <a:pt x="4" y="355"/>
                      <a:pt x="4" y="423"/>
                    </a:cubicBezTo>
                    <a:cubicBezTo>
                      <a:pt x="21" y="426"/>
                      <a:pt x="38" y="433"/>
                      <a:pt x="55" y="433"/>
                    </a:cubicBezTo>
                    <a:cubicBezTo>
                      <a:pt x="174" y="433"/>
                      <a:pt x="273" y="334"/>
                      <a:pt x="273" y="215"/>
                    </a:cubicBezTo>
                    <a:cubicBezTo>
                      <a:pt x="273" y="96"/>
                      <a:pt x="174" y="1"/>
                      <a:pt x="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3" name="Google Shape;1753;p35"/>
              <p:cNvSpPr/>
              <p:nvPr/>
            </p:nvSpPr>
            <p:spPr>
              <a:xfrm>
                <a:off x="2042425" y="5003750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9" y="1"/>
                    </a:moveTo>
                    <a:cubicBezTo>
                      <a:pt x="100" y="1"/>
                      <a:pt x="1" y="100"/>
                      <a:pt x="1" y="219"/>
                    </a:cubicBezTo>
                    <a:cubicBezTo>
                      <a:pt x="1" y="339"/>
                      <a:pt x="100" y="433"/>
                      <a:pt x="219" y="433"/>
                    </a:cubicBezTo>
                    <a:cubicBezTo>
                      <a:pt x="339" y="433"/>
                      <a:pt x="433" y="339"/>
                      <a:pt x="433" y="219"/>
                    </a:cubicBezTo>
                    <a:cubicBezTo>
                      <a:pt x="433" y="100"/>
                      <a:pt x="339" y="1"/>
                      <a:pt x="21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4" name="Google Shape;1754;p35"/>
              <p:cNvSpPr/>
              <p:nvPr/>
            </p:nvSpPr>
            <p:spPr>
              <a:xfrm>
                <a:off x="2060500" y="4985800"/>
                <a:ext cx="108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3" extrusionOk="0">
                    <a:moveTo>
                      <a:pt x="215" y="0"/>
                    </a:moveTo>
                    <a:cubicBezTo>
                      <a:pt x="95" y="0"/>
                      <a:pt x="1" y="96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5" name="Google Shape;1755;p35"/>
              <p:cNvSpPr/>
              <p:nvPr/>
            </p:nvSpPr>
            <p:spPr>
              <a:xfrm>
                <a:off x="2045675" y="5039875"/>
                <a:ext cx="625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76" extrusionOk="0">
                    <a:moveTo>
                      <a:pt x="89" y="1"/>
                    </a:moveTo>
                    <a:cubicBezTo>
                      <a:pt x="55" y="1"/>
                      <a:pt x="28" y="7"/>
                      <a:pt x="1" y="18"/>
                    </a:cubicBezTo>
                    <a:cubicBezTo>
                      <a:pt x="83" y="42"/>
                      <a:pt x="164" y="62"/>
                      <a:pt x="249" y="76"/>
                    </a:cubicBezTo>
                    <a:cubicBezTo>
                      <a:pt x="212" y="28"/>
                      <a:pt x="154" y="1"/>
                      <a:pt x="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6" name="Google Shape;1756;p35"/>
              <p:cNvSpPr/>
              <p:nvPr/>
            </p:nvSpPr>
            <p:spPr>
              <a:xfrm>
                <a:off x="2060500" y="5021825"/>
                <a:ext cx="10850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34" extrusionOk="0">
                    <a:moveTo>
                      <a:pt x="215" y="1"/>
                    </a:moveTo>
                    <a:cubicBezTo>
                      <a:pt x="95" y="1"/>
                      <a:pt x="1" y="96"/>
                      <a:pt x="1" y="215"/>
                    </a:cubicBezTo>
                    <a:cubicBezTo>
                      <a:pt x="1" y="334"/>
                      <a:pt x="95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7" name="Google Shape;1757;p35"/>
              <p:cNvSpPr/>
              <p:nvPr/>
            </p:nvSpPr>
            <p:spPr>
              <a:xfrm>
                <a:off x="2024475" y="4445325"/>
                <a:ext cx="10825" cy="107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0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4"/>
                      <a:pt x="96" y="429"/>
                      <a:pt x="215" y="429"/>
                    </a:cubicBezTo>
                    <a:cubicBezTo>
                      <a:pt x="334" y="429"/>
                      <a:pt x="433" y="334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8" name="Google Shape;1758;p35"/>
              <p:cNvSpPr/>
              <p:nvPr/>
            </p:nvSpPr>
            <p:spPr>
              <a:xfrm>
                <a:off x="2024475" y="448135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9" name="Google Shape;1759;p35"/>
              <p:cNvSpPr/>
              <p:nvPr/>
            </p:nvSpPr>
            <p:spPr>
              <a:xfrm>
                <a:off x="2024475" y="4517375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0"/>
                    </a:moveTo>
                    <a:cubicBezTo>
                      <a:pt x="96" y="0"/>
                      <a:pt x="0" y="96"/>
                      <a:pt x="0" y="215"/>
                    </a:cubicBezTo>
                    <a:cubicBezTo>
                      <a:pt x="0" y="335"/>
                      <a:pt x="96" y="433"/>
                      <a:pt x="215" y="433"/>
                    </a:cubicBezTo>
                    <a:cubicBezTo>
                      <a:pt x="334" y="433"/>
                      <a:pt x="433" y="335"/>
                      <a:pt x="433" y="215"/>
                    </a:cubicBezTo>
                    <a:cubicBezTo>
                      <a:pt x="433" y="96"/>
                      <a:pt x="334" y="0"/>
                      <a:pt x="2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0" name="Google Shape;1760;p35"/>
              <p:cNvSpPr/>
              <p:nvPr/>
            </p:nvSpPr>
            <p:spPr>
              <a:xfrm>
                <a:off x="2024475" y="4553400"/>
                <a:ext cx="1082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434" extrusionOk="0">
                    <a:moveTo>
                      <a:pt x="215" y="1"/>
                    </a:moveTo>
                    <a:cubicBezTo>
                      <a:pt x="96" y="1"/>
                      <a:pt x="0" y="96"/>
                      <a:pt x="0" y="215"/>
                    </a:cubicBezTo>
                    <a:cubicBezTo>
                      <a:pt x="0" y="334"/>
                      <a:pt x="96" y="433"/>
                      <a:pt x="215" y="433"/>
                    </a:cubicBezTo>
                    <a:cubicBezTo>
                      <a:pt x="334" y="433"/>
                      <a:pt x="433" y="334"/>
                      <a:pt x="433" y="215"/>
                    </a:cubicBezTo>
                    <a:cubicBezTo>
                      <a:pt x="433" y="96"/>
                      <a:pt x="334" y="1"/>
                      <a:pt x="2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761" name="Google Shape;1761;p35"/>
          <p:cNvSpPr/>
          <p:nvPr/>
        </p:nvSpPr>
        <p:spPr>
          <a:xfrm rot="-4421961">
            <a:off x="3675112" y="2108598"/>
            <a:ext cx="7388859" cy="3647713"/>
          </a:xfrm>
          <a:custGeom>
            <a:avLst/>
            <a:gdLst/>
            <a:ahLst/>
            <a:cxnLst/>
            <a:rect l="l" t="t" r="r" b="b"/>
            <a:pathLst>
              <a:path w="69245" h="41724" extrusionOk="0">
                <a:moveTo>
                  <a:pt x="39740" y="1"/>
                </a:moveTo>
                <a:cubicBezTo>
                  <a:pt x="40411" y="1858"/>
                  <a:pt x="39627" y="4177"/>
                  <a:pt x="37897" y="5165"/>
                </a:cubicBezTo>
                <a:cubicBezTo>
                  <a:pt x="37001" y="5676"/>
                  <a:pt x="36016" y="5826"/>
                  <a:pt x="34992" y="5826"/>
                </a:cubicBezTo>
                <a:cubicBezTo>
                  <a:pt x="34261" y="5826"/>
                  <a:pt x="33509" y="5749"/>
                  <a:pt x="32756" y="5673"/>
                </a:cubicBezTo>
                <a:cubicBezTo>
                  <a:pt x="32006" y="5597"/>
                  <a:pt x="31256" y="5519"/>
                  <a:pt x="30520" y="5519"/>
                </a:cubicBezTo>
                <a:cubicBezTo>
                  <a:pt x="30427" y="5519"/>
                  <a:pt x="30334" y="5520"/>
                  <a:pt x="30241" y="5523"/>
                </a:cubicBezTo>
                <a:cubicBezTo>
                  <a:pt x="26889" y="5608"/>
                  <a:pt x="23867" y="7523"/>
                  <a:pt x="21282" y="9658"/>
                </a:cubicBezTo>
                <a:cubicBezTo>
                  <a:pt x="18696" y="11792"/>
                  <a:pt x="16309" y="14240"/>
                  <a:pt x="13317" y="15753"/>
                </a:cubicBezTo>
                <a:cubicBezTo>
                  <a:pt x="11208" y="16818"/>
                  <a:pt x="8846" y="17353"/>
                  <a:pt x="6484" y="17353"/>
                </a:cubicBezTo>
                <a:cubicBezTo>
                  <a:pt x="4321" y="17353"/>
                  <a:pt x="2158" y="16904"/>
                  <a:pt x="191" y="16002"/>
                </a:cubicBezTo>
                <a:cubicBezTo>
                  <a:pt x="126" y="15971"/>
                  <a:pt x="65" y="15937"/>
                  <a:pt x="1" y="15907"/>
                </a:cubicBezTo>
                <a:lnTo>
                  <a:pt x="1" y="40275"/>
                </a:lnTo>
                <a:cubicBezTo>
                  <a:pt x="2507" y="41245"/>
                  <a:pt x="5200" y="41724"/>
                  <a:pt x="7895" y="41724"/>
                </a:cubicBezTo>
                <a:cubicBezTo>
                  <a:pt x="12645" y="41724"/>
                  <a:pt x="17404" y="40237"/>
                  <a:pt x="21173" y="37335"/>
                </a:cubicBezTo>
                <a:cubicBezTo>
                  <a:pt x="28259" y="31877"/>
                  <a:pt x="31281" y="22682"/>
                  <a:pt x="37133" y="15916"/>
                </a:cubicBezTo>
                <a:cubicBezTo>
                  <a:pt x="41746" y="10586"/>
                  <a:pt x="48164" y="6848"/>
                  <a:pt x="55080" y="5468"/>
                </a:cubicBezTo>
                <a:cubicBezTo>
                  <a:pt x="58218" y="4845"/>
                  <a:pt x="61474" y="4682"/>
                  <a:pt x="64458" y="3534"/>
                </a:cubicBezTo>
                <a:cubicBezTo>
                  <a:pt x="66318" y="2818"/>
                  <a:pt x="68097" y="1592"/>
                  <a:pt x="692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62" name="Google Shape;1762;p35"/>
          <p:cNvGrpSpPr/>
          <p:nvPr/>
        </p:nvGrpSpPr>
        <p:grpSpPr>
          <a:xfrm>
            <a:off x="8719262" y="-458852"/>
            <a:ext cx="3837423" cy="7765712"/>
            <a:chOff x="5883539" y="-344156"/>
            <a:chExt cx="3534407" cy="5824284"/>
          </a:xfrm>
        </p:grpSpPr>
        <p:sp>
          <p:nvSpPr>
            <p:cNvPr id="1763" name="Google Shape;1763;p35"/>
            <p:cNvSpPr/>
            <p:nvPr/>
          </p:nvSpPr>
          <p:spPr>
            <a:xfrm rot="5400000">
              <a:off x="6900504" y="863896"/>
              <a:ext cx="3234092" cy="1383201"/>
            </a:xfrm>
            <a:custGeom>
              <a:avLst/>
              <a:gdLst/>
              <a:ahLst/>
              <a:cxnLst/>
              <a:rect l="l" t="t" r="r" b="b"/>
              <a:pathLst>
                <a:path w="40411" h="17354" extrusionOk="0">
                  <a:moveTo>
                    <a:pt x="1" y="1"/>
                  </a:moveTo>
                  <a:lnTo>
                    <a:pt x="1" y="15907"/>
                  </a:lnTo>
                  <a:cubicBezTo>
                    <a:pt x="65" y="15937"/>
                    <a:pt x="126" y="15971"/>
                    <a:pt x="191" y="16002"/>
                  </a:cubicBezTo>
                  <a:cubicBezTo>
                    <a:pt x="2158" y="16904"/>
                    <a:pt x="4321" y="17353"/>
                    <a:pt x="6484" y="17353"/>
                  </a:cubicBezTo>
                  <a:cubicBezTo>
                    <a:pt x="8846" y="17353"/>
                    <a:pt x="11208" y="16818"/>
                    <a:pt x="13317" y="15753"/>
                  </a:cubicBezTo>
                  <a:cubicBezTo>
                    <a:pt x="16309" y="14240"/>
                    <a:pt x="18696" y="11792"/>
                    <a:pt x="21282" y="9658"/>
                  </a:cubicBezTo>
                  <a:cubicBezTo>
                    <a:pt x="23867" y="7523"/>
                    <a:pt x="26889" y="5608"/>
                    <a:pt x="30241" y="5523"/>
                  </a:cubicBezTo>
                  <a:cubicBezTo>
                    <a:pt x="30334" y="5520"/>
                    <a:pt x="30427" y="5519"/>
                    <a:pt x="30520" y="5519"/>
                  </a:cubicBezTo>
                  <a:cubicBezTo>
                    <a:pt x="31256" y="5519"/>
                    <a:pt x="32006" y="5597"/>
                    <a:pt x="32756" y="5673"/>
                  </a:cubicBezTo>
                  <a:cubicBezTo>
                    <a:pt x="33509" y="5749"/>
                    <a:pt x="34261" y="5826"/>
                    <a:pt x="34992" y="5826"/>
                  </a:cubicBezTo>
                  <a:cubicBezTo>
                    <a:pt x="36016" y="5826"/>
                    <a:pt x="37001" y="5676"/>
                    <a:pt x="37897" y="5165"/>
                  </a:cubicBezTo>
                  <a:cubicBezTo>
                    <a:pt x="39627" y="4177"/>
                    <a:pt x="40411" y="1858"/>
                    <a:pt x="397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4" name="Google Shape;1764;p35"/>
            <p:cNvSpPr/>
            <p:nvPr/>
          </p:nvSpPr>
          <p:spPr>
            <a:xfrm rot="5400000">
              <a:off x="4775506" y="1046483"/>
              <a:ext cx="5541677" cy="3325611"/>
            </a:xfrm>
            <a:custGeom>
              <a:avLst/>
              <a:gdLst/>
              <a:ahLst/>
              <a:cxnLst/>
              <a:rect l="l" t="t" r="r" b="b"/>
              <a:pathLst>
                <a:path w="69245" h="41724" extrusionOk="0">
                  <a:moveTo>
                    <a:pt x="39740" y="1"/>
                  </a:moveTo>
                  <a:cubicBezTo>
                    <a:pt x="40411" y="1858"/>
                    <a:pt x="39627" y="4177"/>
                    <a:pt x="37897" y="5165"/>
                  </a:cubicBezTo>
                  <a:cubicBezTo>
                    <a:pt x="37001" y="5676"/>
                    <a:pt x="36016" y="5826"/>
                    <a:pt x="34992" y="5826"/>
                  </a:cubicBezTo>
                  <a:cubicBezTo>
                    <a:pt x="34261" y="5826"/>
                    <a:pt x="33509" y="5749"/>
                    <a:pt x="32756" y="5673"/>
                  </a:cubicBezTo>
                  <a:cubicBezTo>
                    <a:pt x="32006" y="5597"/>
                    <a:pt x="31256" y="5519"/>
                    <a:pt x="30520" y="5519"/>
                  </a:cubicBezTo>
                  <a:cubicBezTo>
                    <a:pt x="30427" y="5519"/>
                    <a:pt x="30334" y="5520"/>
                    <a:pt x="30241" y="5523"/>
                  </a:cubicBezTo>
                  <a:cubicBezTo>
                    <a:pt x="26889" y="5608"/>
                    <a:pt x="23867" y="7523"/>
                    <a:pt x="21282" y="9658"/>
                  </a:cubicBezTo>
                  <a:cubicBezTo>
                    <a:pt x="18696" y="11792"/>
                    <a:pt x="16309" y="14240"/>
                    <a:pt x="13317" y="15753"/>
                  </a:cubicBezTo>
                  <a:cubicBezTo>
                    <a:pt x="11208" y="16818"/>
                    <a:pt x="8846" y="17353"/>
                    <a:pt x="6484" y="17353"/>
                  </a:cubicBezTo>
                  <a:cubicBezTo>
                    <a:pt x="4321" y="17353"/>
                    <a:pt x="2158" y="16904"/>
                    <a:pt x="191" y="16002"/>
                  </a:cubicBezTo>
                  <a:cubicBezTo>
                    <a:pt x="126" y="15971"/>
                    <a:pt x="65" y="15937"/>
                    <a:pt x="1" y="15907"/>
                  </a:cubicBezTo>
                  <a:lnTo>
                    <a:pt x="1" y="40275"/>
                  </a:lnTo>
                  <a:cubicBezTo>
                    <a:pt x="2507" y="41245"/>
                    <a:pt x="5200" y="41724"/>
                    <a:pt x="7895" y="41724"/>
                  </a:cubicBezTo>
                  <a:cubicBezTo>
                    <a:pt x="12645" y="41724"/>
                    <a:pt x="17404" y="40237"/>
                    <a:pt x="21173" y="37335"/>
                  </a:cubicBezTo>
                  <a:cubicBezTo>
                    <a:pt x="28259" y="31877"/>
                    <a:pt x="31281" y="22682"/>
                    <a:pt x="37133" y="15916"/>
                  </a:cubicBezTo>
                  <a:cubicBezTo>
                    <a:pt x="41746" y="10586"/>
                    <a:pt x="48164" y="6848"/>
                    <a:pt x="55080" y="5468"/>
                  </a:cubicBezTo>
                  <a:cubicBezTo>
                    <a:pt x="58218" y="4845"/>
                    <a:pt x="61474" y="4682"/>
                    <a:pt x="64458" y="3534"/>
                  </a:cubicBezTo>
                  <a:cubicBezTo>
                    <a:pt x="66318" y="2818"/>
                    <a:pt x="68097" y="1592"/>
                    <a:pt x="69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35"/>
            <p:cNvSpPr/>
            <p:nvPr/>
          </p:nvSpPr>
          <p:spPr>
            <a:xfrm rot="5400000">
              <a:off x="8150941" y="3716902"/>
              <a:ext cx="789976" cy="451130"/>
            </a:xfrm>
            <a:custGeom>
              <a:avLst/>
              <a:gdLst/>
              <a:ahLst/>
              <a:cxnLst/>
              <a:rect l="l" t="t" r="r" b="b"/>
              <a:pathLst>
                <a:path w="9871" h="5660" extrusionOk="0">
                  <a:moveTo>
                    <a:pt x="9870" y="1"/>
                  </a:moveTo>
                  <a:cubicBezTo>
                    <a:pt x="6399" y="706"/>
                    <a:pt x="3053" y="2008"/>
                    <a:pt x="1" y="3807"/>
                  </a:cubicBezTo>
                  <a:cubicBezTo>
                    <a:pt x="621" y="4185"/>
                    <a:pt x="1258" y="4535"/>
                    <a:pt x="1922" y="4845"/>
                  </a:cubicBezTo>
                  <a:cubicBezTo>
                    <a:pt x="2913" y="5309"/>
                    <a:pt x="4048" y="5660"/>
                    <a:pt x="5141" y="5660"/>
                  </a:cubicBezTo>
                  <a:cubicBezTo>
                    <a:pt x="5826" y="5660"/>
                    <a:pt x="6498" y="5520"/>
                    <a:pt x="7103" y="5180"/>
                  </a:cubicBezTo>
                  <a:cubicBezTo>
                    <a:pt x="8194" y="4570"/>
                    <a:pt x="8848" y="3432"/>
                    <a:pt x="9267" y="2287"/>
                  </a:cubicBezTo>
                  <a:cubicBezTo>
                    <a:pt x="9543" y="1538"/>
                    <a:pt x="9737" y="774"/>
                    <a:pt x="9870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FF9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35"/>
            <p:cNvSpPr/>
            <p:nvPr/>
          </p:nvSpPr>
          <p:spPr>
            <a:xfrm rot="5400000">
              <a:off x="8024895" y="1980397"/>
              <a:ext cx="1785149" cy="530118"/>
            </a:xfrm>
            <a:custGeom>
              <a:avLst/>
              <a:gdLst/>
              <a:ahLst/>
              <a:cxnLst/>
              <a:rect l="l" t="t" r="r" b="b"/>
              <a:pathLst>
                <a:path w="22306" h="6651" extrusionOk="0">
                  <a:moveTo>
                    <a:pt x="1" y="0"/>
                  </a:moveTo>
                  <a:cubicBezTo>
                    <a:pt x="97" y="1758"/>
                    <a:pt x="877" y="3479"/>
                    <a:pt x="2185" y="4702"/>
                  </a:cubicBezTo>
                  <a:cubicBezTo>
                    <a:pt x="3531" y="5952"/>
                    <a:pt x="5405" y="6650"/>
                    <a:pt x="7274" y="6650"/>
                  </a:cubicBezTo>
                  <a:cubicBezTo>
                    <a:pt x="7350" y="6650"/>
                    <a:pt x="7425" y="6647"/>
                    <a:pt x="7496" y="6647"/>
                  </a:cubicBezTo>
                  <a:cubicBezTo>
                    <a:pt x="8947" y="5873"/>
                    <a:pt x="10491" y="5332"/>
                    <a:pt x="12115" y="5209"/>
                  </a:cubicBezTo>
                  <a:cubicBezTo>
                    <a:pt x="13083" y="4756"/>
                    <a:pt x="14054" y="4317"/>
                    <a:pt x="15103" y="4109"/>
                  </a:cubicBezTo>
                  <a:cubicBezTo>
                    <a:pt x="15587" y="4010"/>
                    <a:pt x="16078" y="3966"/>
                    <a:pt x="16565" y="3966"/>
                  </a:cubicBezTo>
                  <a:cubicBezTo>
                    <a:pt x="17849" y="3966"/>
                    <a:pt x="19130" y="4276"/>
                    <a:pt x="20346" y="4756"/>
                  </a:cubicBezTo>
                  <a:cubicBezTo>
                    <a:pt x="21586" y="3986"/>
                    <a:pt x="22305" y="2511"/>
                    <a:pt x="22305" y="1060"/>
                  </a:cubicBezTo>
                  <a:cubicBezTo>
                    <a:pt x="22305" y="702"/>
                    <a:pt x="22260" y="345"/>
                    <a:pt x="221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35"/>
            <p:cNvSpPr/>
            <p:nvPr/>
          </p:nvSpPr>
          <p:spPr>
            <a:xfrm rot="5400000">
              <a:off x="7621400" y="2799386"/>
              <a:ext cx="2407783" cy="714476"/>
            </a:xfrm>
            <a:custGeom>
              <a:avLst/>
              <a:gdLst/>
              <a:ahLst/>
              <a:cxnLst/>
              <a:rect l="l" t="t" r="r" b="b"/>
              <a:pathLst>
                <a:path w="30086" h="8964" extrusionOk="0">
                  <a:moveTo>
                    <a:pt x="4620" y="5209"/>
                  </a:moveTo>
                  <a:lnTo>
                    <a:pt x="4620" y="5209"/>
                  </a:lnTo>
                  <a:cubicBezTo>
                    <a:pt x="2996" y="5332"/>
                    <a:pt x="1452" y="5873"/>
                    <a:pt x="1" y="6647"/>
                  </a:cubicBezTo>
                  <a:cubicBezTo>
                    <a:pt x="478" y="6630"/>
                    <a:pt x="955" y="6572"/>
                    <a:pt x="1418" y="6466"/>
                  </a:cubicBezTo>
                  <a:cubicBezTo>
                    <a:pt x="2539" y="6208"/>
                    <a:pt x="3578" y="5700"/>
                    <a:pt x="4620" y="5209"/>
                  </a:cubicBezTo>
                  <a:close/>
                  <a:moveTo>
                    <a:pt x="14677" y="0"/>
                  </a:moveTo>
                  <a:cubicBezTo>
                    <a:pt x="14765" y="345"/>
                    <a:pt x="14810" y="702"/>
                    <a:pt x="14810" y="1060"/>
                  </a:cubicBezTo>
                  <a:cubicBezTo>
                    <a:pt x="14810" y="2511"/>
                    <a:pt x="14091" y="3986"/>
                    <a:pt x="12851" y="4756"/>
                  </a:cubicBezTo>
                  <a:cubicBezTo>
                    <a:pt x="13652" y="5073"/>
                    <a:pt x="14422" y="5465"/>
                    <a:pt x="15154" y="5890"/>
                  </a:cubicBezTo>
                  <a:cubicBezTo>
                    <a:pt x="16789" y="6845"/>
                    <a:pt x="18309" y="7986"/>
                    <a:pt x="19927" y="8964"/>
                  </a:cubicBezTo>
                  <a:cubicBezTo>
                    <a:pt x="22979" y="7165"/>
                    <a:pt x="26325" y="5863"/>
                    <a:pt x="29796" y="5158"/>
                  </a:cubicBezTo>
                  <a:cubicBezTo>
                    <a:pt x="30086" y="3472"/>
                    <a:pt x="30086" y="1735"/>
                    <a:pt x="29987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FF9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68" name="Google Shape;1768;p35"/>
            <p:cNvGrpSpPr/>
            <p:nvPr/>
          </p:nvGrpSpPr>
          <p:grpSpPr>
            <a:xfrm flipH="1">
              <a:off x="6930507" y="-344156"/>
              <a:ext cx="2487438" cy="2254471"/>
              <a:chOff x="4895725" y="2485200"/>
              <a:chExt cx="464525" cy="744050"/>
            </a:xfrm>
          </p:grpSpPr>
          <p:sp>
            <p:nvSpPr>
              <p:cNvPr id="1769" name="Google Shape;1769;p35"/>
              <p:cNvSpPr/>
              <p:nvPr/>
            </p:nvSpPr>
            <p:spPr>
              <a:xfrm>
                <a:off x="4896150" y="2564650"/>
                <a:ext cx="407475" cy="415225"/>
              </a:xfrm>
              <a:custGeom>
                <a:avLst/>
                <a:gdLst/>
                <a:ahLst/>
                <a:cxnLst/>
                <a:rect l="l" t="t" r="r" b="b"/>
                <a:pathLst>
                  <a:path w="16299" h="16609" extrusionOk="0">
                    <a:moveTo>
                      <a:pt x="1" y="0"/>
                    </a:moveTo>
                    <a:lnTo>
                      <a:pt x="4" y="314"/>
                    </a:lnTo>
                    <a:lnTo>
                      <a:pt x="6817" y="7128"/>
                    </a:lnTo>
                    <a:lnTo>
                      <a:pt x="6845" y="7155"/>
                    </a:lnTo>
                    <a:lnTo>
                      <a:pt x="6872" y="7182"/>
                    </a:lnTo>
                    <a:lnTo>
                      <a:pt x="14619" y="14928"/>
                    </a:lnTo>
                    <a:lnTo>
                      <a:pt x="14646" y="14956"/>
                    </a:lnTo>
                    <a:lnTo>
                      <a:pt x="16298" y="16609"/>
                    </a:lnTo>
                    <a:cubicBezTo>
                      <a:pt x="16298" y="16506"/>
                      <a:pt x="16298" y="16400"/>
                      <a:pt x="16295" y="16295"/>
                    </a:cubicBezTo>
                    <a:lnTo>
                      <a:pt x="14826" y="14826"/>
                    </a:lnTo>
                    <a:lnTo>
                      <a:pt x="14799" y="14799"/>
                    </a:lnTo>
                    <a:lnTo>
                      <a:pt x="7029" y="7025"/>
                    </a:lnTo>
                    <a:lnTo>
                      <a:pt x="7001" y="6998"/>
                    </a:lnTo>
                    <a:lnTo>
                      <a:pt x="6974" y="697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35"/>
              <p:cNvSpPr/>
              <p:nvPr/>
            </p:nvSpPr>
            <p:spPr>
              <a:xfrm>
                <a:off x="4896675" y="2643100"/>
                <a:ext cx="398000" cy="404125"/>
              </a:xfrm>
              <a:custGeom>
                <a:avLst/>
                <a:gdLst/>
                <a:ahLst/>
                <a:cxnLst/>
                <a:rect l="l" t="t" r="r" b="b"/>
                <a:pathLst>
                  <a:path w="15920" h="16165" extrusionOk="0">
                    <a:moveTo>
                      <a:pt x="0" y="0"/>
                    </a:moveTo>
                    <a:lnTo>
                      <a:pt x="0" y="314"/>
                    </a:lnTo>
                    <a:lnTo>
                      <a:pt x="5236" y="5550"/>
                    </a:lnTo>
                    <a:lnTo>
                      <a:pt x="5263" y="5577"/>
                    </a:lnTo>
                    <a:lnTo>
                      <a:pt x="5291" y="5604"/>
                    </a:lnTo>
                    <a:lnTo>
                      <a:pt x="13038" y="13351"/>
                    </a:lnTo>
                    <a:lnTo>
                      <a:pt x="13065" y="13378"/>
                    </a:lnTo>
                    <a:lnTo>
                      <a:pt x="13092" y="13405"/>
                    </a:lnTo>
                    <a:lnTo>
                      <a:pt x="15848" y="16165"/>
                    </a:lnTo>
                    <a:cubicBezTo>
                      <a:pt x="15875" y="16083"/>
                      <a:pt x="15899" y="16005"/>
                      <a:pt x="15920" y="15923"/>
                    </a:cubicBezTo>
                    <a:lnTo>
                      <a:pt x="13245" y="13249"/>
                    </a:lnTo>
                    <a:lnTo>
                      <a:pt x="13218" y="13221"/>
                    </a:lnTo>
                    <a:lnTo>
                      <a:pt x="13194" y="13194"/>
                    </a:lnTo>
                    <a:lnTo>
                      <a:pt x="5447" y="5447"/>
                    </a:lnTo>
                    <a:lnTo>
                      <a:pt x="5420" y="5420"/>
                    </a:lnTo>
                    <a:lnTo>
                      <a:pt x="5393" y="53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1" name="Google Shape;1771;p35"/>
              <p:cNvSpPr/>
              <p:nvPr/>
            </p:nvSpPr>
            <p:spPr>
              <a:xfrm>
                <a:off x="4896400" y="2603925"/>
                <a:ext cx="4051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6204" h="16472" extrusionOk="0">
                    <a:moveTo>
                      <a:pt x="0" y="0"/>
                    </a:moveTo>
                    <a:lnTo>
                      <a:pt x="4" y="313"/>
                    </a:lnTo>
                    <a:lnTo>
                      <a:pt x="6054" y="6364"/>
                    </a:lnTo>
                    <a:lnTo>
                      <a:pt x="6082" y="6391"/>
                    </a:lnTo>
                    <a:lnTo>
                      <a:pt x="13829" y="14138"/>
                    </a:lnTo>
                    <a:lnTo>
                      <a:pt x="13856" y="14165"/>
                    </a:lnTo>
                    <a:lnTo>
                      <a:pt x="16162" y="16472"/>
                    </a:lnTo>
                    <a:cubicBezTo>
                      <a:pt x="16176" y="16383"/>
                      <a:pt x="16189" y="16291"/>
                      <a:pt x="16203" y="16199"/>
                    </a:cubicBezTo>
                    <a:lnTo>
                      <a:pt x="14036" y="14036"/>
                    </a:lnTo>
                    <a:lnTo>
                      <a:pt x="14009" y="14008"/>
                    </a:lnTo>
                    <a:lnTo>
                      <a:pt x="13982" y="13981"/>
                    </a:lnTo>
                    <a:lnTo>
                      <a:pt x="6211" y="6207"/>
                    </a:lnTo>
                    <a:lnTo>
                      <a:pt x="6184" y="6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2" name="Google Shape;1772;p35"/>
              <p:cNvSpPr/>
              <p:nvPr/>
            </p:nvSpPr>
            <p:spPr>
              <a:xfrm>
                <a:off x="4898950" y="3035450"/>
                <a:ext cx="189175" cy="190300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7612" extrusionOk="0">
                    <a:moveTo>
                      <a:pt x="1" y="0"/>
                    </a:moveTo>
                    <a:lnTo>
                      <a:pt x="1" y="314"/>
                    </a:lnTo>
                    <a:lnTo>
                      <a:pt x="5145" y="5458"/>
                    </a:lnTo>
                    <a:lnTo>
                      <a:pt x="5172" y="5486"/>
                    </a:lnTo>
                    <a:lnTo>
                      <a:pt x="5200" y="5513"/>
                    </a:lnTo>
                    <a:lnTo>
                      <a:pt x="7298" y="7612"/>
                    </a:lnTo>
                    <a:cubicBezTo>
                      <a:pt x="7390" y="7598"/>
                      <a:pt x="7479" y="7584"/>
                      <a:pt x="7567" y="7567"/>
                    </a:cubicBezTo>
                    <a:lnTo>
                      <a:pt x="5356" y="5356"/>
                    </a:lnTo>
                    <a:lnTo>
                      <a:pt x="5329" y="5329"/>
                    </a:lnTo>
                    <a:lnTo>
                      <a:pt x="5302" y="530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3" name="Google Shape;1773;p35"/>
              <p:cNvSpPr/>
              <p:nvPr/>
            </p:nvSpPr>
            <p:spPr>
              <a:xfrm>
                <a:off x="4898025" y="2878500"/>
                <a:ext cx="300475" cy="303725"/>
              </a:xfrm>
              <a:custGeom>
                <a:avLst/>
                <a:gdLst/>
                <a:ahLst/>
                <a:cxnLst/>
                <a:rect l="l" t="t" r="r" b="b"/>
                <a:pathLst>
                  <a:path w="12019" h="12149" extrusionOk="0">
                    <a:moveTo>
                      <a:pt x="0" y="0"/>
                    </a:moveTo>
                    <a:lnTo>
                      <a:pt x="4" y="314"/>
                    </a:lnTo>
                    <a:lnTo>
                      <a:pt x="528" y="841"/>
                    </a:lnTo>
                    <a:lnTo>
                      <a:pt x="556" y="869"/>
                    </a:lnTo>
                    <a:lnTo>
                      <a:pt x="8303" y="8616"/>
                    </a:lnTo>
                    <a:lnTo>
                      <a:pt x="8330" y="8643"/>
                    </a:lnTo>
                    <a:lnTo>
                      <a:pt x="8357" y="8670"/>
                    </a:lnTo>
                    <a:lnTo>
                      <a:pt x="11835" y="12149"/>
                    </a:lnTo>
                    <a:cubicBezTo>
                      <a:pt x="11896" y="12108"/>
                      <a:pt x="11962" y="12063"/>
                      <a:pt x="12019" y="12022"/>
                    </a:cubicBezTo>
                    <a:lnTo>
                      <a:pt x="8514" y="8514"/>
                    </a:lnTo>
                    <a:lnTo>
                      <a:pt x="8487" y="8486"/>
                    </a:lnTo>
                    <a:lnTo>
                      <a:pt x="8459" y="8459"/>
                    </a:lnTo>
                    <a:lnTo>
                      <a:pt x="712" y="712"/>
                    </a:lnTo>
                    <a:lnTo>
                      <a:pt x="685" y="685"/>
                    </a:lnTo>
                    <a:lnTo>
                      <a:pt x="658" y="6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4" name="Google Shape;1774;p35"/>
              <p:cNvSpPr/>
              <p:nvPr/>
            </p:nvSpPr>
            <p:spPr>
              <a:xfrm>
                <a:off x="4897600" y="2800050"/>
                <a:ext cx="341900" cy="345975"/>
              </a:xfrm>
              <a:custGeom>
                <a:avLst/>
                <a:gdLst/>
                <a:ahLst/>
                <a:cxnLst/>
                <a:rect l="l" t="t" r="r" b="b"/>
                <a:pathLst>
                  <a:path w="13676" h="13839" extrusionOk="0">
                    <a:moveTo>
                      <a:pt x="1" y="1"/>
                    </a:moveTo>
                    <a:lnTo>
                      <a:pt x="1" y="314"/>
                    </a:lnTo>
                    <a:lnTo>
                      <a:pt x="2078" y="2392"/>
                    </a:lnTo>
                    <a:lnTo>
                      <a:pt x="2106" y="2419"/>
                    </a:lnTo>
                    <a:lnTo>
                      <a:pt x="2133" y="2446"/>
                    </a:lnTo>
                    <a:lnTo>
                      <a:pt x="9880" y="10193"/>
                    </a:lnTo>
                    <a:lnTo>
                      <a:pt x="9907" y="10221"/>
                    </a:lnTo>
                    <a:lnTo>
                      <a:pt x="13525" y="13839"/>
                    </a:lnTo>
                    <a:cubicBezTo>
                      <a:pt x="13576" y="13787"/>
                      <a:pt x="13627" y="13733"/>
                      <a:pt x="13675" y="13679"/>
                    </a:cubicBezTo>
                    <a:lnTo>
                      <a:pt x="10091" y="10091"/>
                    </a:lnTo>
                    <a:lnTo>
                      <a:pt x="10064" y="10064"/>
                    </a:lnTo>
                    <a:lnTo>
                      <a:pt x="2290" y="2290"/>
                    </a:lnTo>
                    <a:lnTo>
                      <a:pt x="2262" y="2262"/>
                    </a:lnTo>
                    <a:lnTo>
                      <a:pt x="2235" y="223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5" name="Google Shape;1775;p35"/>
              <p:cNvSpPr/>
              <p:nvPr/>
            </p:nvSpPr>
            <p:spPr>
              <a:xfrm>
                <a:off x="4897100" y="2721600"/>
                <a:ext cx="374750" cy="379700"/>
              </a:xfrm>
              <a:custGeom>
                <a:avLst/>
                <a:gdLst/>
                <a:ahLst/>
                <a:cxnLst/>
                <a:rect l="l" t="t" r="r" b="b"/>
                <a:pathLst>
                  <a:path w="14990" h="15188" extrusionOk="0">
                    <a:moveTo>
                      <a:pt x="0" y="1"/>
                    </a:moveTo>
                    <a:lnTo>
                      <a:pt x="4" y="315"/>
                    </a:lnTo>
                    <a:lnTo>
                      <a:pt x="3659" y="3970"/>
                    </a:lnTo>
                    <a:lnTo>
                      <a:pt x="3686" y="3997"/>
                    </a:lnTo>
                    <a:lnTo>
                      <a:pt x="11460" y="11771"/>
                    </a:lnTo>
                    <a:lnTo>
                      <a:pt x="11488" y="11798"/>
                    </a:lnTo>
                    <a:lnTo>
                      <a:pt x="11515" y="11826"/>
                    </a:lnTo>
                    <a:lnTo>
                      <a:pt x="14877" y="15188"/>
                    </a:lnTo>
                    <a:cubicBezTo>
                      <a:pt x="14914" y="15120"/>
                      <a:pt x="14952" y="15056"/>
                      <a:pt x="14990" y="14991"/>
                    </a:cubicBezTo>
                    <a:lnTo>
                      <a:pt x="11672" y="11669"/>
                    </a:lnTo>
                    <a:lnTo>
                      <a:pt x="11644" y="11642"/>
                    </a:lnTo>
                    <a:lnTo>
                      <a:pt x="11617" y="11614"/>
                    </a:lnTo>
                    <a:lnTo>
                      <a:pt x="3870" y="3867"/>
                    </a:lnTo>
                    <a:lnTo>
                      <a:pt x="3843" y="38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6" name="Google Shape;1776;p35"/>
              <p:cNvSpPr/>
              <p:nvPr/>
            </p:nvSpPr>
            <p:spPr>
              <a:xfrm>
                <a:off x="4898700" y="2996200"/>
                <a:ext cx="220950" cy="222650"/>
              </a:xfrm>
              <a:custGeom>
                <a:avLst/>
                <a:gdLst/>
                <a:ahLst/>
                <a:cxnLst/>
                <a:rect l="l" t="t" r="r" b="b"/>
                <a:pathLst>
                  <a:path w="8838" h="8906" extrusionOk="0">
                    <a:moveTo>
                      <a:pt x="1" y="1"/>
                    </a:moveTo>
                    <a:lnTo>
                      <a:pt x="4" y="314"/>
                    </a:lnTo>
                    <a:lnTo>
                      <a:pt x="5935" y="6248"/>
                    </a:lnTo>
                    <a:lnTo>
                      <a:pt x="5962" y="6276"/>
                    </a:lnTo>
                    <a:lnTo>
                      <a:pt x="5990" y="6303"/>
                    </a:lnTo>
                    <a:lnTo>
                      <a:pt x="8592" y="8905"/>
                    </a:lnTo>
                    <a:cubicBezTo>
                      <a:pt x="8674" y="8882"/>
                      <a:pt x="8756" y="8861"/>
                      <a:pt x="8838" y="8837"/>
                    </a:cubicBezTo>
                    <a:lnTo>
                      <a:pt x="6146" y="6146"/>
                    </a:lnTo>
                    <a:lnTo>
                      <a:pt x="6119" y="6119"/>
                    </a:lnTo>
                    <a:lnTo>
                      <a:pt x="6092" y="609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7" name="Google Shape;1777;p35"/>
              <p:cNvSpPr/>
              <p:nvPr/>
            </p:nvSpPr>
            <p:spPr>
              <a:xfrm>
                <a:off x="4898275" y="2917750"/>
                <a:ext cx="276400" cy="279050"/>
              </a:xfrm>
              <a:custGeom>
                <a:avLst/>
                <a:gdLst/>
                <a:ahLst/>
                <a:cxnLst/>
                <a:rect l="l" t="t" r="r" b="b"/>
                <a:pathLst>
                  <a:path w="11056" h="11162" extrusionOk="0">
                    <a:moveTo>
                      <a:pt x="1" y="1"/>
                    </a:moveTo>
                    <a:lnTo>
                      <a:pt x="1" y="314"/>
                    </a:lnTo>
                    <a:lnTo>
                      <a:pt x="7512" y="7826"/>
                    </a:lnTo>
                    <a:lnTo>
                      <a:pt x="7540" y="7853"/>
                    </a:lnTo>
                    <a:lnTo>
                      <a:pt x="7567" y="7881"/>
                    </a:lnTo>
                    <a:lnTo>
                      <a:pt x="10851" y="11161"/>
                    </a:lnTo>
                    <a:cubicBezTo>
                      <a:pt x="10919" y="11127"/>
                      <a:pt x="10987" y="11093"/>
                      <a:pt x="11056" y="11056"/>
                    </a:cubicBezTo>
                    <a:lnTo>
                      <a:pt x="7724" y="7724"/>
                    </a:lnTo>
                    <a:lnTo>
                      <a:pt x="7696" y="7697"/>
                    </a:lnTo>
                    <a:lnTo>
                      <a:pt x="7669" y="76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8" name="Google Shape;1778;p35"/>
              <p:cNvSpPr/>
              <p:nvPr/>
            </p:nvSpPr>
            <p:spPr>
              <a:xfrm>
                <a:off x="4897775" y="2839325"/>
                <a:ext cx="322375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2895" h="13038" extrusionOk="0">
                    <a:moveTo>
                      <a:pt x="0" y="0"/>
                    </a:moveTo>
                    <a:lnTo>
                      <a:pt x="4" y="314"/>
                    </a:lnTo>
                    <a:lnTo>
                      <a:pt x="1291" y="1601"/>
                    </a:lnTo>
                    <a:lnTo>
                      <a:pt x="1318" y="1628"/>
                    </a:lnTo>
                    <a:lnTo>
                      <a:pt x="1346" y="1656"/>
                    </a:lnTo>
                    <a:lnTo>
                      <a:pt x="9093" y="9403"/>
                    </a:lnTo>
                    <a:lnTo>
                      <a:pt x="9120" y="9430"/>
                    </a:lnTo>
                    <a:lnTo>
                      <a:pt x="12728" y="13037"/>
                    </a:lnTo>
                    <a:cubicBezTo>
                      <a:pt x="12782" y="12990"/>
                      <a:pt x="12840" y="12939"/>
                      <a:pt x="12895" y="12891"/>
                    </a:cubicBezTo>
                    <a:lnTo>
                      <a:pt x="9304" y="9301"/>
                    </a:lnTo>
                    <a:lnTo>
                      <a:pt x="9277" y="9273"/>
                    </a:lnTo>
                    <a:lnTo>
                      <a:pt x="1475" y="1472"/>
                    </a:lnTo>
                    <a:lnTo>
                      <a:pt x="1448" y="14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9" name="Google Shape;1779;p35"/>
              <p:cNvSpPr/>
              <p:nvPr/>
            </p:nvSpPr>
            <p:spPr>
              <a:xfrm>
                <a:off x="4897350" y="2760800"/>
                <a:ext cx="359425" cy="363925"/>
              </a:xfrm>
              <a:custGeom>
                <a:avLst/>
                <a:gdLst/>
                <a:ahLst/>
                <a:cxnLst/>
                <a:rect l="l" t="t" r="r" b="b"/>
                <a:pathLst>
                  <a:path w="14377" h="14557" extrusionOk="0">
                    <a:moveTo>
                      <a:pt x="0" y="0"/>
                    </a:moveTo>
                    <a:lnTo>
                      <a:pt x="0" y="313"/>
                    </a:lnTo>
                    <a:lnTo>
                      <a:pt x="2868" y="3182"/>
                    </a:lnTo>
                    <a:lnTo>
                      <a:pt x="2896" y="3209"/>
                    </a:lnTo>
                    <a:lnTo>
                      <a:pt x="2923" y="3236"/>
                    </a:lnTo>
                    <a:lnTo>
                      <a:pt x="10670" y="10983"/>
                    </a:lnTo>
                    <a:lnTo>
                      <a:pt x="10697" y="11011"/>
                    </a:lnTo>
                    <a:lnTo>
                      <a:pt x="10725" y="11038"/>
                    </a:lnTo>
                    <a:lnTo>
                      <a:pt x="14244" y="14557"/>
                    </a:lnTo>
                    <a:cubicBezTo>
                      <a:pt x="14288" y="14499"/>
                      <a:pt x="14332" y="14438"/>
                      <a:pt x="14376" y="14376"/>
                    </a:cubicBezTo>
                    <a:lnTo>
                      <a:pt x="10881" y="10881"/>
                    </a:lnTo>
                    <a:lnTo>
                      <a:pt x="10854" y="10854"/>
                    </a:lnTo>
                    <a:lnTo>
                      <a:pt x="10827" y="10827"/>
                    </a:lnTo>
                    <a:lnTo>
                      <a:pt x="3080" y="3080"/>
                    </a:lnTo>
                    <a:lnTo>
                      <a:pt x="3052" y="3052"/>
                    </a:lnTo>
                    <a:lnTo>
                      <a:pt x="3025" y="30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0" name="Google Shape;1780;p35"/>
              <p:cNvSpPr/>
              <p:nvPr/>
            </p:nvSpPr>
            <p:spPr>
              <a:xfrm>
                <a:off x="4899375" y="3113900"/>
                <a:ext cx="115000" cy="115000"/>
              </a:xfrm>
              <a:custGeom>
                <a:avLst/>
                <a:gdLst/>
                <a:ahLst/>
                <a:cxnLst/>
                <a:rect l="l" t="t" r="r" b="b"/>
                <a:pathLst>
                  <a:path w="4600" h="4600" extrusionOk="0">
                    <a:moveTo>
                      <a:pt x="1" y="0"/>
                    </a:moveTo>
                    <a:lnTo>
                      <a:pt x="4" y="314"/>
                    </a:lnTo>
                    <a:lnTo>
                      <a:pt x="3568" y="3878"/>
                    </a:lnTo>
                    <a:lnTo>
                      <a:pt x="3595" y="3905"/>
                    </a:lnTo>
                    <a:lnTo>
                      <a:pt x="3622" y="3931"/>
                    </a:lnTo>
                    <a:lnTo>
                      <a:pt x="4266" y="4576"/>
                    </a:lnTo>
                    <a:cubicBezTo>
                      <a:pt x="4378" y="4586"/>
                      <a:pt x="4491" y="4593"/>
                      <a:pt x="4600" y="4599"/>
                    </a:cubicBezTo>
                    <a:lnTo>
                      <a:pt x="3779" y="3779"/>
                    </a:lnTo>
                    <a:lnTo>
                      <a:pt x="3752" y="3751"/>
                    </a:lnTo>
                    <a:lnTo>
                      <a:pt x="3724" y="372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1" name="Google Shape;1781;p35"/>
              <p:cNvSpPr/>
              <p:nvPr/>
            </p:nvSpPr>
            <p:spPr>
              <a:xfrm>
                <a:off x="4899225" y="3074625"/>
                <a:ext cx="154075" cy="154625"/>
              </a:xfrm>
              <a:custGeom>
                <a:avLst/>
                <a:gdLst/>
                <a:ahLst/>
                <a:cxnLst/>
                <a:rect l="l" t="t" r="r" b="b"/>
                <a:pathLst>
                  <a:path w="6163" h="6185" extrusionOk="0">
                    <a:moveTo>
                      <a:pt x="0" y="1"/>
                    </a:moveTo>
                    <a:lnTo>
                      <a:pt x="0" y="318"/>
                    </a:lnTo>
                    <a:lnTo>
                      <a:pt x="4354" y="4672"/>
                    </a:lnTo>
                    <a:lnTo>
                      <a:pt x="4381" y="4699"/>
                    </a:lnTo>
                    <a:lnTo>
                      <a:pt x="5870" y="6184"/>
                    </a:lnTo>
                    <a:cubicBezTo>
                      <a:pt x="5969" y="6180"/>
                      <a:pt x="6064" y="6174"/>
                      <a:pt x="6163" y="6167"/>
                    </a:cubicBezTo>
                    <a:lnTo>
                      <a:pt x="4565" y="4570"/>
                    </a:lnTo>
                    <a:lnTo>
                      <a:pt x="4538" y="454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35"/>
              <p:cNvSpPr/>
              <p:nvPr/>
            </p:nvSpPr>
            <p:spPr>
              <a:xfrm>
                <a:off x="5198925" y="2485200"/>
                <a:ext cx="135175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5270" extrusionOk="0">
                    <a:moveTo>
                      <a:pt x="0" y="0"/>
                    </a:moveTo>
                    <a:lnTo>
                      <a:pt x="2508" y="2507"/>
                    </a:lnTo>
                    <a:lnTo>
                      <a:pt x="2535" y="2535"/>
                    </a:lnTo>
                    <a:lnTo>
                      <a:pt x="2562" y="2562"/>
                    </a:lnTo>
                    <a:lnTo>
                      <a:pt x="5270" y="5270"/>
                    </a:lnTo>
                    <a:cubicBezTo>
                      <a:pt x="5315" y="5213"/>
                      <a:pt x="5363" y="5155"/>
                      <a:pt x="5407" y="5093"/>
                    </a:cubicBezTo>
                    <a:lnTo>
                      <a:pt x="2715" y="2405"/>
                    </a:lnTo>
                    <a:lnTo>
                      <a:pt x="2688" y="2378"/>
                    </a:lnTo>
                    <a:lnTo>
                      <a:pt x="2661" y="2351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35"/>
              <p:cNvSpPr/>
              <p:nvPr/>
            </p:nvSpPr>
            <p:spPr>
              <a:xfrm>
                <a:off x="5159925" y="2485200"/>
                <a:ext cx="156300" cy="1525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102" extrusionOk="0">
                    <a:moveTo>
                      <a:pt x="0" y="0"/>
                    </a:moveTo>
                    <a:lnTo>
                      <a:pt x="3288" y="3287"/>
                    </a:lnTo>
                    <a:lnTo>
                      <a:pt x="3315" y="3315"/>
                    </a:lnTo>
                    <a:lnTo>
                      <a:pt x="6101" y="6101"/>
                    </a:lnTo>
                    <a:cubicBezTo>
                      <a:pt x="6153" y="6047"/>
                      <a:pt x="6203" y="5996"/>
                      <a:pt x="6252" y="5941"/>
                    </a:cubicBezTo>
                    <a:lnTo>
                      <a:pt x="3495" y="3185"/>
                    </a:lnTo>
                    <a:lnTo>
                      <a:pt x="3468" y="3158"/>
                    </a:lnTo>
                    <a:lnTo>
                      <a:pt x="3441" y="313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35"/>
              <p:cNvSpPr/>
              <p:nvPr/>
            </p:nvSpPr>
            <p:spPr>
              <a:xfrm>
                <a:off x="5003900" y="2485200"/>
                <a:ext cx="246225" cy="244175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9767" extrusionOk="0">
                    <a:moveTo>
                      <a:pt x="0" y="0"/>
                    </a:moveTo>
                    <a:lnTo>
                      <a:pt x="6435" y="6432"/>
                    </a:lnTo>
                    <a:lnTo>
                      <a:pt x="6463" y="6460"/>
                    </a:lnTo>
                    <a:lnTo>
                      <a:pt x="9771" y="9767"/>
                    </a:lnTo>
                    <a:cubicBezTo>
                      <a:pt x="9791" y="9689"/>
                      <a:pt x="9821" y="9611"/>
                      <a:pt x="9848" y="9535"/>
                    </a:cubicBezTo>
                    <a:lnTo>
                      <a:pt x="6592" y="6279"/>
                    </a:lnTo>
                    <a:lnTo>
                      <a:pt x="6565" y="625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35"/>
              <p:cNvSpPr/>
              <p:nvPr/>
            </p:nvSpPr>
            <p:spPr>
              <a:xfrm>
                <a:off x="4898450" y="2956950"/>
                <a:ext cx="249900" cy="252175"/>
              </a:xfrm>
              <a:custGeom>
                <a:avLst/>
                <a:gdLst/>
                <a:ahLst/>
                <a:cxnLst/>
                <a:rect l="l" t="t" r="r" b="b"/>
                <a:pathLst>
                  <a:path w="9996" h="10087" extrusionOk="0">
                    <a:moveTo>
                      <a:pt x="0" y="0"/>
                    </a:moveTo>
                    <a:lnTo>
                      <a:pt x="4" y="316"/>
                    </a:lnTo>
                    <a:lnTo>
                      <a:pt x="6753" y="7065"/>
                    </a:lnTo>
                    <a:lnTo>
                      <a:pt x="6780" y="7093"/>
                    </a:lnTo>
                    <a:lnTo>
                      <a:pt x="9774" y="10087"/>
                    </a:lnTo>
                    <a:cubicBezTo>
                      <a:pt x="9849" y="10057"/>
                      <a:pt x="9921" y="10026"/>
                      <a:pt x="9996" y="9995"/>
                    </a:cubicBezTo>
                    <a:lnTo>
                      <a:pt x="6909" y="6909"/>
                    </a:lnTo>
                    <a:lnTo>
                      <a:pt x="6882" y="68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6" name="Google Shape;1786;p35"/>
              <p:cNvSpPr/>
              <p:nvPr/>
            </p:nvSpPr>
            <p:spPr>
              <a:xfrm>
                <a:off x="4896825" y="2682350"/>
                <a:ext cx="387800" cy="39317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727" extrusionOk="0">
                    <a:moveTo>
                      <a:pt x="1" y="0"/>
                    </a:moveTo>
                    <a:lnTo>
                      <a:pt x="4" y="314"/>
                    </a:lnTo>
                    <a:lnTo>
                      <a:pt x="4450" y="4760"/>
                    </a:lnTo>
                    <a:lnTo>
                      <a:pt x="4477" y="4787"/>
                    </a:lnTo>
                    <a:lnTo>
                      <a:pt x="12279" y="12588"/>
                    </a:lnTo>
                    <a:lnTo>
                      <a:pt x="12306" y="12616"/>
                    </a:lnTo>
                    <a:lnTo>
                      <a:pt x="15416" y="15726"/>
                    </a:lnTo>
                    <a:cubicBezTo>
                      <a:pt x="15450" y="15654"/>
                      <a:pt x="15480" y="15583"/>
                      <a:pt x="15512" y="15511"/>
                    </a:cubicBezTo>
                    <a:lnTo>
                      <a:pt x="12435" y="12432"/>
                    </a:lnTo>
                    <a:lnTo>
                      <a:pt x="12408" y="12404"/>
                    </a:lnTo>
                    <a:lnTo>
                      <a:pt x="4661" y="4657"/>
                    </a:lnTo>
                    <a:lnTo>
                      <a:pt x="4634" y="463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7" name="Google Shape;1787;p35"/>
              <p:cNvSpPr/>
              <p:nvPr/>
            </p:nvSpPr>
            <p:spPr>
              <a:xfrm>
                <a:off x="4899900" y="3192325"/>
                <a:ext cx="149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601" extrusionOk="0">
                    <a:moveTo>
                      <a:pt x="0" y="1"/>
                    </a:moveTo>
                    <a:lnTo>
                      <a:pt x="0" y="315"/>
                    </a:lnTo>
                    <a:lnTo>
                      <a:pt x="65" y="382"/>
                    </a:lnTo>
                    <a:cubicBezTo>
                      <a:pt x="242" y="458"/>
                      <a:pt x="420" y="532"/>
                      <a:pt x="596" y="6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8" name="Google Shape;1788;p35"/>
              <p:cNvSpPr/>
              <p:nvPr/>
            </p:nvSpPr>
            <p:spPr>
              <a:xfrm>
                <a:off x="4899650" y="3153175"/>
                <a:ext cx="70125" cy="701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804" extrusionOk="0">
                    <a:moveTo>
                      <a:pt x="0" y="0"/>
                    </a:moveTo>
                    <a:lnTo>
                      <a:pt x="0" y="313"/>
                    </a:lnTo>
                    <a:lnTo>
                      <a:pt x="2405" y="2715"/>
                    </a:lnTo>
                    <a:cubicBezTo>
                      <a:pt x="2538" y="2746"/>
                      <a:pt x="2671" y="2777"/>
                      <a:pt x="2804" y="280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9" name="Google Shape;1789;p35"/>
              <p:cNvSpPr/>
              <p:nvPr/>
            </p:nvSpPr>
            <p:spPr>
              <a:xfrm>
                <a:off x="5276925" y="2485200"/>
                <a:ext cx="83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271" extrusionOk="0">
                    <a:moveTo>
                      <a:pt x="1" y="0"/>
                    </a:moveTo>
                    <a:lnTo>
                      <a:pt x="975" y="974"/>
                    </a:lnTo>
                    <a:lnTo>
                      <a:pt x="1002" y="1002"/>
                    </a:lnTo>
                    <a:lnTo>
                      <a:pt x="3271" y="3271"/>
                    </a:lnTo>
                    <a:cubicBezTo>
                      <a:pt x="3295" y="3189"/>
                      <a:pt x="3315" y="3103"/>
                      <a:pt x="3333" y="3021"/>
                    </a:cubicBezTo>
                    <a:lnTo>
                      <a:pt x="1128" y="818"/>
                    </a:lnTo>
                    <a:lnTo>
                      <a:pt x="1101" y="790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0" name="Google Shape;1790;p35"/>
              <p:cNvSpPr/>
              <p:nvPr/>
            </p:nvSpPr>
            <p:spPr>
              <a:xfrm>
                <a:off x="5237925" y="2485200"/>
                <a:ext cx="111600" cy="108875"/>
              </a:xfrm>
              <a:custGeom>
                <a:avLst/>
                <a:gdLst/>
                <a:ahLst/>
                <a:cxnLst/>
                <a:rect l="l" t="t" r="r" b="b"/>
                <a:pathLst>
                  <a:path w="4464" h="4355" extrusionOk="0">
                    <a:moveTo>
                      <a:pt x="1" y="0"/>
                    </a:moveTo>
                    <a:lnTo>
                      <a:pt x="1755" y="1754"/>
                    </a:lnTo>
                    <a:lnTo>
                      <a:pt x="1782" y="1782"/>
                    </a:lnTo>
                    <a:lnTo>
                      <a:pt x="4355" y="4354"/>
                    </a:lnTo>
                    <a:cubicBezTo>
                      <a:pt x="4391" y="4285"/>
                      <a:pt x="4426" y="4218"/>
                      <a:pt x="4463" y="4150"/>
                    </a:cubicBezTo>
                    <a:lnTo>
                      <a:pt x="1908" y="1598"/>
                    </a:lnTo>
                    <a:lnTo>
                      <a:pt x="1885" y="1570"/>
                    </a:lnTo>
                    <a:lnTo>
                      <a:pt x="1881" y="1570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1" name="Google Shape;1791;p35"/>
              <p:cNvSpPr/>
              <p:nvPr/>
            </p:nvSpPr>
            <p:spPr>
              <a:xfrm>
                <a:off x="5120925" y="2485200"/>
                <a:ext cx="176475" cy="172750"/>
              </a:xfrm>
              <a:custGeom>
                <a:avLst/>
                <a:gdLst/>
                <a:ahLst/>
                <a:cxnLst/>
                <a:rect l="l" t="t" r="r" b="b"/>
                <a:pathLst>
                  <a:path w="7059" h="6910" extrusionOk="0">
                    <a:moveTo>
                      <a:pt x="0" y="0"/>
                    </a:moveTo>
                    <a:lnTo>
                      <a:pt x="4068" y="4068"/>
                    </a:lnTo>
                    <a:lnTo>
                      <a:pt x="4095" y="4092"/>
                    </a:lnTo>
                    <a:lnTo>
                      <a:pt x="4122" y="4119"/>
                    </a:lnTo>
                    <a:lnTo>
                      <a:pt x="6909" y="6909"/>
                    </a:lnTo>
                    <a:cubicBezTo>
                      <a:pt x="6960" y="6854"/>
                      <a:pt x="7011" y="6800"/>
                      <a:pt x="7059" y="6746"/>
                    </a:cubicBezTo>
                    <a:lnTo>
                      <a:pt x="4275" y="3966"/>
                    </a:lnTo>
                    <a:lnTo>
                      <a:pt x="4248" y="3938"/>
                    </a:lnTo>
                    <a:lnTo>
                      <a:pt x="4224" y="391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2" name="Google Shape;1792;p35"/>
              <p:cNvSpPr/>
              <p:nvPr/>
            </p:nvSpPr>
            <p:spPr>
              <a:xfrm>
                <a:off x="4964875" y="2485200"/>
                <a:ext cx="279450" cy="279450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1178" extrusionOk="0">
                    <a:moveTo>
                      <a:pt x="0" y="0"/>
                    </a:moveTo>
                    <a:lnTo>
                      <a:pt x="7189" y="7185"/>
                    </a:lnTo>
                    <a:lnTo>
                      <a:pt x="7216" y="7212"/>
                    </a:lnTo>
                    <a:lnTo>
                      <a:pt x="7244" y="7240"/>
                    </a:lnTo>
                    <a:lnTo>
                      <a:pt x="11178" y="11177"/>
                    </a:lnTo>
                    <a:cubicBezTo>
                      <a:pt x="11175" y="11072"/>
                      <a:pt x="11175" y="10966"/>
                      <a:pt x="11178" y="10861"/>
                    </a:cubicBezTo>
                    <a:lnTo>
                      <a:pt x="7400" y="7086"/>
                    </a:lnTo>
                    <a:lnTo>
                      <a:pt x="7373" y="7059"/>
                    </a:lnTo>
                    <a:lnTo>
                      <a:pt x="7346" y="7032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3" name="Google Shape;1793;p35"/>
              <p:cNvSpPr/>
              <p:nvPr/>
            </p:nvSpPr>
            <p:spPr>
              <a:xfrm>
                <a:off x="5042900" y="2485200"/>
                <a:ext cx="219750" cy="216850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8674" extrusionOk="0">
                    <a:moveTo>
                      <a:pt x="0" y="0"/>
                    </a:moveTo>
                    <a:lnTo>
                      <a:pt x="5628" y="5625"/>
                    </a:lnTo>
                    <a:lnTo>
                      <a:pt x="5656" y="5652"/>
                    </a:lnTo>
                    <a:lnTo>
                      <a:pt x="5683" y="5679"/>
                    </a:lnTo>
                    <a:lnTo>
                      <a:pt x="8677" y="8674"/>
                    </a:lnTo>
                    <a:cubicBezTo>
                      <a:pt x="8714" y="8609"/>
                      <a:pt x="8749" y="8540"/>
                      <a:pt x="8790" y="8476"/>
                    </a:cubicBezTo>
                    <a:lnTo>
                      <a:pt x="5840" y="5526"/>
                    </a:lnTo>
                    <a:lnTo>
                      <a:pt x="5812" y="5499"/>
                    </a:lnTo>
                    <a:lnTo>
                      <a:pt x="5785" y="547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4" name="Google Shape;1794;p35"/>
              <p:cNvSpPr/>
              <p:nvPr/>
            </p:nvSpPr>
            <p:spPr>
              <a:xfrm>
                <a:off x="4895975" y="2525375"/>
                <a:ext cx="40362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6145" h="16459" extrusionOk="0">
                    <a:moveTo>
                      <a:pt x="0" y="1"/>
                    </a:moveTo>
                    <a:lnTo>
                      <a:pt x="0" y="32"/>
                    </a:lnTo>
                    <a:lnTo>
                      <a:pt x="0" y="318"/>
                    </a:lnTo>
                    <a:lnTo>
                      <a:pt x="7604" y="7919"/>
                    </a:lnTo>
                    <a:lnTo>
                      <a:pt x="7632" y="7946"/>
                    </a:lnTo>
                    <a:lnTo>
                      <a:pt x="7659" y="7973"/>
                    </a:lnTo>
                    <a:lnTo>
                      <a:pt x="15406" y="15719"/>
                    </a:lnTo>
                    <a:lnTo>
                      <a:pt x="15433" y="15747"/>
                    </a:lnTo>
                    <a:lnTo>
                      <a:pt x="15460" y="15774"/>
                    </a:lnTo>
                    <a:lnTo>
                      <a:pt x="16145" y="16458"/>
                    </a:lnTo>
                    <a:cubicBezTo>
                      <a:pt x="16118" y="16326"/>
                      <a:pt x="16087" y="16189"/>
                      <a:pt x="16053" y="16057"/>
                    </a:cubicBezTo>
                    <a:lnTo>
                      <a:pt x="15613" y="15617"/>
                    </a:lnTo>
                    <a:lnTo>
                      <a:pt x="15586" y="15590"/>
                    </a:lnTo>
                    <a:lnTo>
                      <a:pt x="15559" y="15563"/>
                    </a:lnTo>
                    <a:lnTo>
                      <a:pt x="7816" y="7816"/>
                    </a:lnTo>
                    <a:lnTo>
                      <a:pt x="7788" y="7789"/>
                    </a:lnTo>
                    <a:lnTo>
                      <a:pt x="7761" y="7762"/>
                    </a:lnTo>
                    <a:lnTo>
                      <a:pt x="14" y="1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5" name="Google Shape;1795;p35"/>
              <p:cNvSpPr/>
              <p:nvPr/>
            </p:nvSpPr>
            <p:spPr>
              <a:xfrm>
                <a:off x="5081900" y="2485200"/>
                <a:ext cx="197175" cy="193700"/>
              </a:xfrm>
              <a:custGeom>
                <a:avLst/>
                <a:gdLst/>
                <a:ahLst/>
                <a:cxnLst/>
                <a:rect l="l" t="t" r="r" b="b"/>
                <a:pathLst>
                  <a:path w="7887" h="7748" extrusionOk="0">
                    <a:moveTo>
                      <a:pt x="0" y="0"/>
                    </a:moveTo>
                    <a:lnTo>
                      <a:pt x="4848" y="4845"/>
                    </a:lnTo>
                    <a:lnTo>
                      <a:pt x="4876" y="4872"/>
                    </a:lnTo>
                    <a:lnTo>
                      <a:pt x="4903" y="4899"/>
                    </a:lnTo>
                    <a:lnTo>
                      <a:pt x="7747" y="7747"/>
                    </a:lnTo>
                    <a:cubicBezTo>
                      <a:pt x="7795" y="7689"/>
                      <a:pt x="7840" y="7631"/>
                      <a:pt x="7887" y="7573"/>
                    </a:cubicBezTo>
                    <a:lnTo>
                      <a:pt x="5056" y="4746"/>
                    </a:lnTo>
                    <a:lnTo>
                      <a:pt x="5032" y="4718"/>
                    </a:lnTo>
                    <a:lnTo>
                      <a:pt x="5005" y="4691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6" name="Google Shape;1796;p35"/>
              <p:cNvSpPr/>
              <p:nvPr/>
            </p:nvSpPr>
            <p:spPr>
              <a:xfrm>
                <a:off x="4895725" y="2486225"/>
                <a:ext cx="384475" cy="392300"/>
              </a:xfrm>
              <a:custGeom>
                <a:avLst/>
                <a:gdLst/>
                <a:ahLst/>
                <a:cxnLst/>
                <a:rect l="l" t="t" r="r" b="b"/>
                <a:pathLst>
                  <a:path w="15379" h="15692" extrusionOk="0">
                    <a:moveTo>
                      <a:pt x="1" y="0"/>
                    </a:moveTo>
                    <a:lnTo>
                      <a:pt x="4" y="313"/>
                    </a:lnTo>
                    <a:lnTo>
                      <a:pt x="620" y="933"/>
                    </a:lnTo>
                    <a:lnTo>
                      <a:pt x="648" y="961"/>
                    </a:lnTo>
                    <a:lnTo>
                      <a:pt x="8395" y="8704"/>
                    </a:lnTo>
                    <a:lnTo>
                      <a:pt x="8422" y="8732"/>
                    </a:lnTo>
                    <a:lnTo>
                      <a:pt x="8449" y="8759"/>
                    </a:lnTo>
                    <a:lnTo>
                      <a:pt x="15378" y="15691"/>
                    </a:lnTo>
                    <a:cubicBezTo>
                      <a:pt x="15300" y="15507"/>
                      <a:pt x="15222" y="15323"/>
                      <a:pt x="15140" y="15139"/>
                    </a:cubicBezTo>
                    <a:lnTo>
                      <a:pt x="8606" y="8602"/>
                    </a:lnTo>
                    <a:lnTo>
                      <a:pt x="8579" y="8578"/>
                    </a:lnTo>
                    <a:lnTo>
                      <a:pt x="8551" y="8551"/>
                    </a:lnTo>
                    <a:lnTo>
                      <a:pt x="804" y="804"/>
                    </a:lnTo>
                    <a:lnTo>
                      <a:pt x="777" y="777"/>
                    </a:lnTo>
                    <a:lnTo>
                      <a:pt x="750" y="74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7" name="Google Shape;1797;p35"/>
              <p:cNvSpPr/>
              <p:nvPr/>
            </p:nvSpPr>
            <p:spPr>
              <a:xfrm>
                <a:off x="4925875" y="2485200"/>
                <a:ext cx="327650" cy="327575"/>
              </a:xfrm>
              <a:custGeom>
                <a:avLst/>
                <a:gdLst/>
                <a:ahLst/>
                <a:cxnLst/>
                <a:rect l="l" t="t" r="r" b="b"/>
                <a:pathLst>
                  <a:path w="13106" h="13103" extrusionOk="0">
                    <a:moveTo>
                      <a:pt x="0" y="0"/>
                    </a:moveTo>
                    <a:lnTo>
                      <a:pt x="167" y="167"/>
                    </a:lnTo>
                    <a:lnTo>
                      <a:pt x="194" y="194"/>
                    </a:lnTo>
                    <a:lnTo>
                      <a:pt x="222" y="221"/>
                    </a:lnTo>
                    <a:lnTo>
                      <a:pt x="7969" y="7965"/>
                    </a:lnTo>
                    <a:lnTo>
                      <a:pt x="7996" y="7993"/>
                    </a:lnTo>
                    <a:lnTo>
                      <a:pt x="13106" y="13103"/>
                    </a:lnTo>
                    <a:cubicBezTo>
                      <a:pt x="13059" y="12955"/>
                      <a:pt x="13018" y="12809"/>
                      <a:pt x="12977" y="12663"/>
                    </a:cubicBezTo>
                    <a:lnTo>
                      <a:pt x="8180" y="7866"/>
                    </a:lnTo>
                    <a:lnTo>
                      <a:pt x="8153" y="7839"/>
                    </a:lnTo>
                    <a:lnTo>
                      <a:pt x="378" y="65"/>
                    </a:lnTo>
                    <a:lnTo>
                      <a:pt x="351" y="37"/>
                    </a:lnTo>
                    <a:lnTo>
                      <a:pt x="324" y="1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98" name="Google Shape;1798;p35"/>
          <p:cNvGrpSpPr/>
          <p:nvPr/>
        </p:nvGrpSpPr>
        <p:grpSpPr>
          <a:xfrm>
            <a:off x="5787605" y="6473823"/>
            <a:ext cx="3653593" cy="446851"/>
            <a:chOff x="3731103" y="4808559"/>
            <a:chExt cx="2740195" cy="335138"/>
          </a:xfrm>
        </p:grpSpPr>
        <p:sp>
          <p:nvSpPr>
            <p:cNvPr id="1799" name="Google Shape;1799;p35"/>
            <p:cNvSpPr/>
            <p:nvPr/>
          </p:nvSpPr>
          <p:spPr>
            <a:xfrm>
              <a:off x="4333158" y="4849734"/>
              <a:ext cx="1938475" cy="293962"/>
            </a:xfrm>
            <a:custGeom>
              <a:avLst/>
              <a:gdLst/>
              <a:ahLst/>
              <a:cxnLst/>
              <a:rect l="l" t="t" r="r" b="b"/>
              <a:pathLst>
                <a:path w="26621" h="9488" extrusionOk="0">
                  <a:moveTo>
                    <a:pt x="10146" y="1"/>
                  </a:moveTo>
                  <a:cubicBezTo>
                    <a:pt x="8817" y="1"/>
                    <a:pt x="7433" y="475"/>
                    <a:pt x="6262" y="1145"/>
                  </a:cubicBezTo>
                  <a:cubicBezTo>
                    <a:pt x="3158" y="2920"/>
                    <a:pt x="859" y="6023"/>
                    <a:pt x="1" y="9488"/>
                  </a:cubicBezTo>
                  <a:lnTo>
                    <a:pt x="26620" y="9488"/>
                  </a:lnTo>
                  <a:cubicBezTo>
                    <a:pt x="26617" y="9143"/>
                    <a:pt x="26593" y="8799"/>
                    <a:pt x="26498" y="8469"/>
                  </a:cubicBezTo>
                  <a:cubicBezTo>
                    <a:pt x="26007" y="6772"/>
                    <a:pt x="23963" y="6091"/>
                    <a:pt x="22202" y="6016"/>
                  </a:cubicBezTo>
                  <a:cubicBezTo>
                    <a:pt x="20437" y="5942"/>
                    <a:pt x="18550" y="6179"/>
                    <a:pt x="17017" y="5304"/>
                  </a:cubicBezTo>
                  <a:cubicBezTo>
                    <a:pt x="15112" y="4217"/>
                    <a:pt x="14363" y="1734"/>
                    <a:pt x="12482" y="610"/>
                  </a:cubicBezTo>
                  <a:cubicBezTo>
                    <a:pt x="11767" y="182"/>
                    <a:pt x="10967" y="1"/>
                    <a:pt x="10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35"/>
            <p:cNvSpPr/>
            <p:nvPr/>
          </p:nvSpPr>
          <p:spPr>
            <a:xfrm>
              <a:off x="3731103" y="4808559"/>
              <a:ext cx="2740195" cy="335138"/>
            </a:xfrm>
            <a:custGeom>
              <a:avLst/>
              <a:gdLst/>
              <a:ahLst/>
              <a:cxnLst/>
              <a:rect l="l" t="t" r="r" b="b"/>
              <a:pathLst>
                <a:path w="37631" h="10817" extrusionOk="0">
                  <a:moveTo>
                    <a:pt x="7277" y="4167"/>
                  </a:moveTo>
                  <a:cubicBezTo>
                    <a:pt x="5403" y="4167"/>
                    <a:pt x="3533" y="4862"/>
                    <a:pt x="2187" y="6115"/>
                  </a:cubicBezTo>
                  <a:cubicBezTo>
                    <a:pt x="876" y="7338"/>
                    <a:pt x="99" y="9059"/>
                    <a:pt x="0" y="10817"/>
                  </a:cubicBezTo>
                  <a:lnTo>
                    <a:pt x="8269" y="10817"/>
                  </a:lnTo>
                  <a:cubicBezTo>
                    <a:pt x="8783" y="8742"/>
                    <a:pt x="9811" y="6796"/>
                    <a:pt x="11222" y="5189"/>
                  </a:cubicBezTo>
                  <a:cubicBezTo>
                    <a:pt x="10476" y="4848"/>
                    <a:pt x="9716" y="4535"/>
                    <a:pt x="8912" y="4351"/>
                  </a:cubicBezTo>
                  <a:cubicBezTo>
                    <a:pt x="8377" y="4228"/>
                    <a:pt x="7825" y="4167"/>
                    <a:pt x="7277" y="4167"/>
                  </a:cubicBezTo>
                  <a:close/>
                  <a:moveTo>
                    <a:pt x="32561" y="0"/>
                  </a:moveTo>
                  <a:cubicBezTo>
                    <a:pt x="31471" y="0"/>
                    <a:pt x="30337" y="351"/>
                    <a:pt x="29342" y="815"/>
                  </a:cubicBezTo>
                  <a:cubicBezTo>
                    <a:pt x="27159" y="1829"/>
                    <a:pt x="25264" y="3326"/>
                    <a:pt x="23220" y="4582"/>
                  </a:cubicBezTo>
                  <a:cubicBezTo>
                    <a:pt x="23813" y="5383"/>
                    <a:pt x="24433" y="6146"/>
                    <a:pt x="25285" y="6633"/>
                  </a:cubicBezTo>
                  <a:cubicBezTo>
                    <a:pt x="26818" y="7508"/>
                    <a:pt x="28705" y="7271"/>
                    <a:pt x="30470" y="7345"/>
                  </a:cubicBezTo>
                  <a:cubicBezTo>
                    <a:pt x="32231" y="7420"/>
                    <a:pt x="34275" y="8101"/>
                    <a:pt x="34766" y="9798"/>
                  </a:cubicBezTo>
                  <a:cubicBezTo>
                    <a:pt x="34861" y="10128"/>
                    <a:pt x="34885" y="10472"/>
                    <a:pt x="34888" y="10817"/>
                  </a:cubicBezTo>
                  <a:lnTo>
                    <a:pt x="37481" y="10817"/>
                  </a:lnTo>
                  <a:cubicBezTo>
                    <a:pt x="37631" y="8285"/>
                    <a:pt x="37559" y="5747"/>
                    <a:pt x="36690" y="3373"/>
                  </a:cubicBezTo>
                  <a:cubicBezTo>
                    <a:pt x="36272" y="2228"/>
                    <a:pt x="35613" y="1087"/>
                    <a:pt x="34524" y="477"/>
                  </a:cubicBezTo>
                  <a:cubicBezTo>
                    <a:pt x="33917" y="140"/>
                    <a:pt x="33250" y="0"/>
                    <a:pt x="32561" y="0"/>
                  </a:cubicBezTo>
                  <a:close/>
                </a:path>
              </a:pathLst>
            </a:custGeom>
            <a:solidFill>
              <a:srgbClr val="FFF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35"/>
            <p:cNvSpPr/>
            <p:nvPr/>
          </p:nvSpPr>
          <p:spPr>
            <a:xfrm>
              <a:off x="4333158" y="4950520"/>
              <a:ext cx="1938475" cy="193176"/>
            </a:xfrm>
            <a:custGeom>
              <a:avLst/>
              <a:gdLst/>
              <a:ahLst/>
              <a:cxnLst/>
              <a:rect l="l" t="t" r="r" b="b"/>
              <a:pathLst>
                <a:path w="26621" h="6235" extrusionOk="0">
                  <a:moveTo>
                    <a:pt x="14952" y="0"/>
                  </a:moveTo>
                  <a:cubicBezTo>
                    <a:pt x="14762" y="120"/>
                    <a:pt x="14570" y="232"/>
                    <a:pt x="14380" y="344"/>
                  </a:cubicBezTo>
                  <a:cubicBezTo>
                    <a:pt x="12537" y="1421"/>
                    <a:pt x="10425" y="2266"/>
                    <a:pt x="8299" y="2266"/>
                  </a:cubicBezTo>
                  <a:cubicBezTo>
                    <a:pt x="7812" y="2266"/>
                    <a:pt x="7321" y="2222"/>
                    <a:pt x="6834" y="2126"/>
                  </a:cubicBezTo>
                  <a:cubicBezTo>
                    <a:pt x="5465" y="1854"/>
                    <a:pt x="4224" y="1186"/>
                    <a:pt x="2954" y="607"/>
                  </a:cubicBezTo>
                  <a:cubicBezTo>
                    <a:pt x="1543" y="2214"/>
                    <a:pt x="515" y="4160"/>
                    <a:pt x="1" y="6235"/>
                  </a:cubicBezTo>
                  <a:lnTo>
                    <a:pt x="26620" y="6235"/>
                  </a:lnTo>
                  <a:cubicBezTo>
                    <a:pt x="26617" y="5890"/>
                    <a:pt x="26593" y="5546"/>
                    <a:pt x="26498" y="5216"/>
                  </a:cubicBezTo>
                  <a:cubicBezTo>
                    <a:pt x="26007" y="3519"/>
                    <a:pt x="23963" y="2838"/>
                    <a:pt x="22202" y="2763"/>
                  </a:cubicBezTo>
                  <a:cubicBezTo>
                    <a:pt x="20437" y="2689"/>
                    <a:pt x="18550" y="2926"/>
                    <a:pt x="17017" y="2051"/>
                  </a:cubicBezTo>
                  <a:cubicBezTo>
                    <a:pt x="16165" y="1564"/>
                    <a:pt x="15545" y="801"/>
                    <a:pt x="149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0656897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1385849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8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64621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026868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A5AC067-187B-438B-9121-1EF6986216B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2121746" y="0"/>
            <a:ext cx="7948508" cy="3974254"/>
          </a:xfrm>
          <a:custGeom>
            <a:avLst/>
            <a:gdLst>
              <a:gd name="connsiteX0" fmla="*/ 0 w 7948508"/>
              <a:gd name="connsiteY0" fmla="*/ 0 h 3974254"/>
              <a:gd name="connsiteX1" fmla="*/ 7948508 w 7948508"/>
              <a:gd name="connsiteY1" fmla="*/ 0 h 3974254"/>
              <a:gd name="connsiteX2" fmla="*/ 3974254 w 7948508"/>
              <a:gd name="connsiteY2" fmla="*/ 3974254 h 397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948508" h="3974254">
                <a:moveTo>
                  <a:pt x="0" y="0"/>
                </a:moveTo>
                <a:lnTo>
                  <a:pt x="7948508" y="0"/>
                </a:lnTo>
                <a:lnTo>
                  <a:pt x="3974254" y="39742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97902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136642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6E213D48-68B4-4E13-888D-8D9CD6CA7973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346462" y="0"/>
            <a:ext cx="9486855" cy="4547240"/>
          </a:xfrm>
          <a:custGeom>
            <a:avLst/>
            <a:gdLst>
              <a:gd name="connsiteX0" fmla="*/ 7412695 w 9486855"/>
              <a:gd name="connsiteY0" fmla="*/ 0 h 4547240"/>
              <a:gd name="connsiteX1" fmla="*/ 8025160 w 9486855"/>
              <a:gd name="connsiteY1" fmla="*/ 0 h 4547240"/>
              <a:gd name="connsiteX2" fmla="*/ 7781039 w 9486855"/>
              <a:gd name="connsiteY2" fmla="*/ 294875 h 4547240"/>
              <a:gd name="connsiteX3" fmla="*/ 7726126 w 9486855"/>
              <a:gd name="connsiteY3" fmla="*/ 258215 h 4547240"/>
              <a:gd name="connsiteX4" fmla="*/ 6176909 w 9486855"/>
              <a:gd name="connsiteY4" fmla="*/ 0 h 4547240"/>
              <a:gd name="connsiteX5" fmla="*/ 7298411 w 9486855"/>
              <a:gd name="connsiteY5" fmla="*/ 0 h 4547240"/>
              <a:gd name="connsiteX6" fmla="*/ 8325765 w 9486855"/>
              <a:gd name="connsiteY6" fmla="*/ 846370 h 4547240"/>
              <a:gd name="connsiteX7" fmla="*/ 7871015 w 9486855"/>
              <a:gd name="connsiteY7" fmla="*/ 1395664 h 4547240"/>
              <a:gd name="connsiteX8" fmla="*/ 4941124 w 9486855"/>
              <a:gd name="connsiteY8" fmla="*/ 0 h 4547240"/>
              <a:gd name="connsiteX9" fmla="*/ 6062628 w 9486855"/>
              <a:gd name="connsiteY9" fmla="*/ 0 h 4547240"/>
              <a:gd name="connsiteX10" fmla="*/ 9064045 w 9486855"/>
              <a:gd name="connsiteY10" fmla="*/ 2472672 h 4547240"/>
              <a:gd name="connsiteX11" fmla="*/ 9084635 w 9486855"/>
              <a:gd name="connsiteY11" fmla="*/ 2493435 h 4547240"/>
              <a:gd name="connsiteX12" fmla="*/ 8633516 w 9486855"/>
              <a:gd name="connsiteY12" fmla="*/ 3038344 h 4547240"/>
              <a:gd name="connsiteX13" fmla="*/ 8610619 w 9486855"/>
              <a:gd name="connsiteY13" fmla="*/ 3023058 h 4547240"/>
              <a:gd name="connsiteX14" fmla="*/ 3705338 w 9486855"/>
              <a:gd name="connsiteY14" fmla="*/ 0 h 4547240"/>
              <a:gd name="connsiteX15" fmla="*/ 4826842 w 9486855"/>
              <a:gd name="connsiteY15" fmla="*/ 0 h 4547240"/>
              <a:gd name="connsiteX16" fmla="*/ 9453939 w 9486855"/>
              <a:gd name="connsiteY16" fmla="*/ 3811964 h 4547240"/>
              <a:gd name="connsiteX17" fmla="*/ 9486855 w 9486855"/>
              <a:gd name="connsiteY17" fmla="*/ 3845156 h 4547240"/>
              <a:gd name="connsiteX18" fmla="*/ 9037976 w 9486855"/>
              <a:gd name="connsiteY18" fmla="*/ 4387359 h 4547240"/>
              <a:gd name="connsiteX19" fmla="*/ 9000514 w 9486855"/>
              <a:gd name="connsiteY19" fmla="*/ 4362349 h 4547240"/>
              <a:gd name="connsiteX20" fmla="*/ 2469555 w 9486855"/>
              <a:gd name="connsiteY20" fmla="*/ 0 h 4547240"/>
              <a:gd name="connsiteX21" fmla="*/ 3591059 w 9486855"/>
              <a:gd name="connsiteY21" fmla="*/ 0 h 4547240"/>
              <a:gd name="connsiteX22" fmla="*/ 7399197 w 9486855"/>
              <a:gd name="connsiteY22" fmla="*/ 3137277 h 4547240"/>
              <a:gd name="connsiteX23" fmla="*/ 7416431 w 9486855"/>
              <a:gd name="connsiteY23" fmla="*/ 3154229 h 4547240"/>
              <a:gd name="connsiteX24" fmla="*/ 6964295 w 9486855"/>
              <a:gd name="connsiteY24" fmla="*/ 3700365 h 4547240"/>
              <a:gd name="connsiteX25" fmla="*/ 6945772 w 9486855"/>
              <a:gd name="connsiteY25" fmla="*/ 3687663 h 4547240"/>
              <a:gd name="connsiteX26" fmla="*/ 1233769 w 9486855"/>
              <a:gd name="connsiteY26" fmla="*/ 0 h 4547240"/>
              <a:gd name="connsiteX27" fmla="*/ 2355273 w 9486855"/>
              <a:gd name="connsiteY27" fmla="*/ 0 h 4547240"/>
              <a:gd name="connsiteX28" fmla="*/ 7208121 w 9486855"/>
              <a:gd name="connsiteY28" fmla="*/ 3997945 h 4547240"/>
              <a:gd name="connsiteX29" fmla="*/ 6753370 w 9486855"/>
              <a:gd name="connsiteY29" fmla="*/ 4547240 h 4547240"/>
              <a:gd name="connsiteX30" fmla="*/ 0 w 9486855"/>
              <a:gd name="connsiteY30" fmla="*/ 0 h 4547240"/>
              <a:gd name="connsiteX31" fmla="*/ 1119492 w 9486855"/>
              <a:gd name="connsiteY31" fmla="*/ 0 h 4547240"/>
              <a:gd name="connsiteX32" fmla="*/ 5077250 w 9486855"/>
              <a:gd name="connsiteY32" fmla="*/ 3260539 h 4547240"/>
              <a:gd name="connsiteX33" fmla="*/ 4622500 w 9486855"/>
              <a:gd name="connsiteY33" fmla="*/ 3809833 h 4547240"/>
              <a:gd name="connsiteX34" fmla="*/ 8977 w 9486855"/>
              <a:gd name="connsiteY34" fmla="*/ 9054 h 4547240"/>
              <a:gd name="connsiteX0" fmla="*/ 7412695 w 9486855"/>
              <a:gd name="connsiteY0" fmla="*/ 0 h 4547240"/>
              <a:gd name="connsiteX1" fmla="*/ 7781039 w 9486855"/>
              <a:gd name="connsiteY1" fmla="*/ 294875 h 4547240"/>
              <a:gd name="connsiteX2" fmla="*/ 7726126 w 9486855"/>
              <a:gd name="connsiteY2" fmla="*/ 258215 h 4547240"/>
              <a:gd name="connsiteX3" fmla="*/ 7412695 w 9486855"/>
              <a:gd name="connsiteY3" fmla="*/ 0 h 4547240"/>
              <a:gd name="connsiteX4" fmla="*/ 6176909 w 9486855"/>
              <a:gd name="connsiteY4" fmla="*/ 0 h 4547240"/>
              <a:gd name="connsiteX5" fmla="*/ 7298411 w 9486855"/>
              <a:gd name="connsiteY5" fmla="*/ 0 h 4547240"/>
              <a:gd name="connsiteX6" fmla="*/ 8325765 w 9486855"/>
              <a:gd name="connsiteY6" fmla="*/ 846370 h 4547240"/>
              <a:gd name="connsiteX7" fmla="*/ 7871015 w 9486855"/>
              <a:gd name="connsiteY7" fmla="*/ 1395664 h 4547240"/>
              <a:gd name="connsiteX8" fmla="*/ 6176909 w 9486855"/>
              <a:gd name="connsiteY8" fmla="*/ 0 h 4547240"/>
              <a:gd name="connsiteX9" fmla="*/ 4941124 w 9486855"/>
              <a:gd name="connsiteY9" fmla="*/ 0 h 4547240"/>
              <a:gd name="connsiteX10" fmla="*/ 6062628 w 9486855"/>
              <a:gd name="connsiteY10" fmla="*/ 0 h 4547240"/>
              <a:gd name="connsiteX11" fmla="*/ 9064045 w 9486855"/>
              <a:gd name="connsiteY11" fmla="*/ 2472672 h 4547240"/>
              <a:gd name="connsiteX12" fmla="*/ 9084635 w 9486855"/>
              <a:gd name="connsiteY12" fmla="*/ 2493435 h 4547240"/>
              <a:gd name="connsiteX13" fmla="*/ 8633516 w 9486855"/>
              <a:gd name="connsiteY13" fmla="*/ 3038344 h 4547240"/>
              <a:gd name="connsiteX14" fmla="*/ 8610619 w 9486855"/>
              <a:gd name="connsiteY14" fmla="*/ 3023058 h 4547240"/>
              <a:gd name="connsiteX15" fmla="*/ 4941124 w 9486855"/>
              <a:gd name="connsiteY15" fmla="*/ 0 h 4547240"/>
              <a:gd name="connsiteX16" fmla="*/ 3705338 w 9486855"/>
              <a:gd name="connsiteY16" fmla="*/ 0 h 4547240"/>
              <a:gd name="connsiteX17" fmla="*/ 4826842 w 9486855"/>
              <a:gd name="connsiteY17" fmla="*/ 0 h 4547240"/>
              <a:gd name="connsiteX18" fmla="*/ 9453939 w 9486855"/>
              <a:gd name="connsiteY18" fmla="*/ 3811964 h 4547240"/>
              <a:gd name="connsiteX19" fmla="*/ 9486855 w 9486855"/>
              <a:gd name="connsiteY19" fmla="*/ 3845156 h 4547240"/>
              <a:gd name="connsiteX20" fmla="*/ 9037976 w 9486855"/>
              <a:gd name="connsiteY20" fmla="*/ 4387359 h 4547240"/>
              <a:gd name="connsiteX21" fmla="*/ 9000514 w 9486855"/>
              <a:gd name="connsiteY21" fmla="*/ 4362349 h 4547240"/>
              <a:gd name="connsiteX22" fmla="*/ 3705338 w 9486855"/>
              <a:gd name="connsiteY22" fmla="*/ 0 h 4547240"/>
              <a:gd name="connsiteX23" fmla="*/ 2469555 w 9486855"/>
              <a:gd name="connsiteY23" fmla="*/ 0 h 4547240"/>
              <a:gd name="connsiteX24" fmla="*/ 3591059 w 9486855"/>
              <a:gd name="connsiteY24" fmla="*/ 0 h 4547240"/>
              <a:gd name="connsiteX25" fmla="*/ 7399197 w 9486855"/>
              <a:gd name="connsiteY25" fmla="*/ 3137277 h 4547240"/>
              <a:gd name="connsiteX26" fmla="*/ 7416431 w 9486855"/>
              <a:gd name="connsiteY26" fmla="*/ 3154229 h 4547240"/>
              <a:gd name="connsiteX27" fmla="*/ 6964295 w 9486855"/>
              <a:gd name="connsiteY27" fmla="*/ 3700365 h 4547240"/>
              <a:gd name="connsiteX28" fmla="*/ 6945772 w 9486855"/>
              <a:gd name="connsiteY28" fmla="*/ 3687663 h 4547240"/>
              <a:gd name="connsiteX29" fmla="*/ 2469555 w 9486855"/>
              <a:gd name="connsiteY29" fmla="*/ 0 h 4547240"/>
              <a:gd name="connsiteX30" fmla="*/ 1233769 w 9486855"/>
              <a:gd name="connsiteY30" fmla="*/ 0 h 4547240"/>
              <a:gd name="connsiteX31" fmla="*/ 2355273 w 9486855"/>
              <a:gd name="connsiteY31" fmla="*/ 0 h 4547240"/>
              <a:gd name="connsiteX32" fmla="*/ 7208121 w 9486855"/>
              <a:gd name="connsiteY32" fmla="*/ 3997945 h 4547240"/>
              <a:gd name="connsiteX33" fmla="*/ 6753370 w 9486855"/>
              <a:gd name="connsiteY33" fmla="*/ 4547240 h 4547240"/>
              <a:gd name="connsiteX34" fmla="*/ 1233769 w 9486855"/>
              <a:gd name="connsiteY34" fmla="*/ 0 h 4547240"/>
              <a:gd name="connsiteX35" fmla="*/ 0 w 9486855"/>
              <a:gd name="connsiteY35" fmla="*/ 0 h 4547240"/>
              <a:gd name="connsiteX36" fmla="*/ 1119492 w 9486855"/>
              <a:gd name="connsiteY36" fmla="*/ 0 h 4547240"/>
              <a:gd name="connsiteX37" fmla="*/ 5077250 w 9486855"/>
              <a:gd name="connsiteY37" fmla="*/ 3260539 h 4547240"/>
              <a:gd name="connsiteX38" fmla="*/ 4622500 w 9486855"/>
              <a:gd name="connsiteY38" fmla="*/ 3809833 h 4547240"/>
              <a:gd name="connsiteX39" fmla="*/ 8977 w 9486855"/>
              <a:gd name="connsiteY39" fmla="*/ 9054 h 4547240"/>
              <a:gd name="connsiteX40" fmla="*/ 0 w 9486855"/>
              <a:gd name="connsiteY40" fmla="*/ 0 h 4547240"/>
              <a:gd name="connsiteX0" fmla="*/ 7412695 w 9486855"/>
              <a:gd name="connsiteY0" fmla="*/ 0 h 4547240"/>
              <a:gd name="connsiteX1" fmla="*/ 7726126 w 9486855"/>
              <a:gd name="connsiteY1" fmla="*/ 258215 h 4547240"/>
              <a:gd name="connsiteX2" fmla="*/ 7412695 w 9486855"/>
              <a:gd name="connsiteY2" fmla="*/ 0 h 4547240"/>
              <a:gd name="connsiteX3" fmla="*/ 6176909 w 9486855"/>
              <a:gd name="connsiteY3" fmla="*/ 0 h 4547240"/>
              <a:gd name="connsiteX4" fmla="*/ 7298411 w 9486855"/>
              <a:gd name="connsiteY4" fmla="*/ 0 h 4547240"/>
              <a:gd name="connsiteX5" fmla="*/ 8325765 w 9486855"/>
              <a:gd name="connsiteY5" fmla="*/ 846370 h 4547240"/>
              <a:gd name="connsiteX6" fmla="*/ 7871015 w 9486855"/>
              <a:gd name="connsiteY6" fmla="*/ 1395664 h 4547240"/>
              <a:gd name="connsiteX7" fmla="*/ 6176909 w 9486855"/>
              <a:gd name="connsiteY7" fmla="*/ 0 h 4547240"/>
              <a:gd name="connsiteX8" fmla="*/ 4941124 w 9486855"/>
              <a:gd name="connsiteY8" fmla="*/ 0 h 4547240"/>
              <a:gd name="connsiteX9" fmla="*/ 6062628 w 9486855"/>
              <a:gd name="connsiteY9" fmla="*/ 0 h 4547240"/>
              <a:gd name="connsiteX10" fmla="*/ 9064045 w 9486855"/>
              <a:gd name="connsiteY10" fmla="*/ 2472672 h 4547240"/>
              <a:gd name="connsiteX11" fmla="*/ 9084635 w 9486855"/>
              <a:gd name="connsiteY11" fmla="*/ 2493435 h 4547240"/>
              <a:gd name="connsiteX12" fmla="*/ 8633516 w 9486855"/>
              <a:gd name="connsiteY12" fmla="*/ 3038344 h 4547240"/>
              <a:gd name="connsiteX13" fmla="*/ 8610619 w 9486855"/>
              <a:gd name="connsiteY13" fmla="*/ 3023058 h 4547240"/>
              <a:gd name="connsiteX14" fmla="*/ 4941124 w 9486855"/>
              <a:gd name="connsiteY14" fmla="*/ 0 h 4547240"/>
              <a:gd name="connsiteX15" fmla="*/ 3705338 w 9486855"/>
              <a:gd name="connsiteY15" fmla="*/ 0 h 4547240"/>
              <a:gd name="connsiteX16" fmla="*/ 4826842 w 9486855"/>
              <a:gd name="connsiteY16" fmla="*/ 0 h 4547240"/>
              <a:gd name="connsiteX17" fmla="*/ 9453939 w 9486855"/>
              <a:gd name="connsiteY17" fmla="*/ 3811964 h 4547240"/>
              <a:gd name="connsiteX18" fmla="*/ 9486855 w 9486855"/>
              <a:gd name="connsiteY18" fmla="*/ 3845156 h 4547240"/>
              <a:gd name="connsiteX19" fmla="*/ 9037976 w 9486855"/>
              <a:gd name="connsiteY19" fmla="*/ 4387359 h 4547240"/>
              <a:gd name="connsiteX20" fmla="*/ 9000514 w 9486855"/>
              <a:gd name="connsiteY20" fmla="*/ 4362349 h 4547240"/>
              <a:gd name="connsiteX21" fmla="*/ 3705338 w 9486855"/>
              <a:gd name="connsiteY21" fmla="*/ 0 h 4547240"/>
              <a:gd name="connsiteX22" fmla="*/ 2469555 w 9486855"/>
              <a:gd name="connsiteY22" fmla="*/ 0 h 4547240"/>
              <a:gd name="connsiteX23" fmla="*/ 3591059 w 9486855"/>
              <a:gd name="connsiteY23" fmla="*/ 0 h 4547240"/>
              <a:gd name="connsiteX24" fmla="*/ 7399197 w 9486855"/>
              <a:gd name="connsiteY24" fmla="*/ 3137277 h 4547240"/>
              <a:gd name="connsiteX25" fmla="*/ 7416431 w 9486855"/>
              <a:gd name="connsiteY25" fmla="*/ 3154229 h 4547240"/>
              <a:gd name="connsiteX26" fmla="*/ 6964295 w 9486855"/>
              <a:gd name="connsiteY26" fmla="*/ 3700365 h 4547240"/>
              <a:gd name="connsiteX27" fmla="*/ 6945772 w 9486855"/>
              <a:gd name="connsiteY27" fmla="*/ 3687663 h 4547240"/>
              <a:gd name="connsiteX28" fmla="*/ 2469555 w 9486855"/>
              <a:gd name="connsiteY28" fmla="*/ 0 h 4547240"/>
              <a:gd name="connsiteX29" fmla="*/ 1233769 w 9486855"/>
              <a:gd name="connsiteY29" fmla="*/ 0 h 4547240"/>
              <a:gd name="connsiteX30" fmla="*/ 2355273 w 9486855"/>
              <a:gd name="connsiteY30" fmla="*/ 0 h 4547240"/>
              <a:gd name="connsiteX31" fmla="*/ 7208121 w 9486855"/>
              <a:gd name="connsiteY31" fmla="*/ 3997945 h 4547240"/>
              <a:gd name="connsiteX32" fmla="*/ 6753370 w 9486855"/>
              <a:gd name="connsiteY32" fmla="*/ 4547240 h 4547240"/>
              <a:gd name="connsiteX33" fmla="*/ 1233769 w 9486855"/>
              <a:gd name="connsiteY33" fmla="*/ 0 h 4547240"/>
              <a:gd name="connsiteX34" fmla="*/ 0 w 9486855"/>
              <a:gd name="connsiteY34" fmla="*/ 0 h 4547240"/>
              <a:gd name="connsiteX35" fmla="*/ 1119492 w 9486855"/>
              <a:gd name="connsiteY35" fmla="*/ 0 h 4547240"/>
              <a:gd name="connsiteX36" fmla="*/ 5077250 w 9486855"/>
              <a:gd name="connsiteY36" fmla="*/ 3260539 h 4547240"/>
              <a:gd name="connsiteX37" fmla="*/ 4622500 w 9486855"/>
              <a:gd name="connsiteY37" fmla="*/ 3809833 h 4547240"/>
              <a:gd name="connsiteX38" fmla="*/ 8977 w 9486855"/>
              <a:gd name="connsiteY38" fmla="*/ 9054 h 4547240"/>
              <a:gd name="connsiteX39" fmla="*/ 0 w 9486855"/>
              <a:gd name="connsiteY39" fmla="*/ 0 h 4547240"/>
              <a:gd name="connsiteX0" fmla="*/ 6176909 w 9486855"/>
              <a:gd name="connsiteY0" fmla="*/ 0 h 4547240"/>
              <a:gd name="connsiteX1" fmla="*/ 7298411 w 9486855"/>
              <a:gd name="connsiteY1" fmla="*/ 0 h 4547240"/>
              <a:gd name="connsiteX2" fmla="*/ 8325765 w 9486855"/>
              <a:gd name="connsiteY2" fmla="*/ 846370 h 4547240"/>
              <a:gd name="connsiteX3" fmla="*/ 7871015 w 9486855"/>
              <a:gd name="connsiteY3" fmla="*/ 1395664 h 4547240"/>
              <a:gd name="connsiteX4" fmla="*/ 6176909 w 9486855"/>
              <a:gd name="connsiteY4" fmla="*/ 0 h 4547240"/>
              <a:gd name="connsiteX5" fmla="*/ 4941124 w 9486855"/>
              <a:gd name="connsiteY5" fmla="*/ 0 h 4547240"/>
              <a:gd name="connsiteX6" fmla="*/ 6062628 w 9486855"/>
              <a:gd name="connsiteY6" fmla="*/ 0 h 4547240"/>
              <a:gd name="connsiteX7" fmla="*/ 9064045 w 9486855"/>
              <a:gd name="connsiteY7" fmla="*/ 2472672 h 4547240"/>
              <a:gd name="connsiteX8" fmla="*/ 9084635 w 9486855"/>
              <a:gd name="connsiteY8" fmla="*/ 2493435 h 4547240"/>
              <a:gd name="connsiteX9" fmla="*/ 8633516 w 9486855"/>
              <a:gd name="connsiteY9" fmla="*/ 3038344 h 4547240"/>
              <a:gd name="connsiteX10" fmla="*/ 8610619 w 9486855"/>
              <a:gd name="connsiteY10" fmla="*/ 3023058 h 4547240"/>
              <a:gd name="connsiteX11" fmla="*/ 4941124 w 9486855"/>
              <a:gd name="connsiteY11" fmla="*/ 0 h 4547240"/>
              <a:gd name="connsiteX12" fmla="*/ 3705338 w 9486855"/>
              <a:gd name="connsiteY12" fmla="*/ 0 h 4547240"/>
              <a:gd name="connsiteX13" fmla="*/ 4826842 w 9486855"/>
              <a:gd name="connsiteY13" fmla="*/ 0 h 4547240"/>
              <a:gd name="connsiteX14" fmla="*/ 9453939 w 9486855"/>
              <a:gd name="connsiteY14" fmla="*/ 3811964 h 4547240"/>
              <a:gd name="connsiteX15" fmla="*/ 9486855 w 9486855"/>
              <a:gd name="connsiteY15" fmla="*/ 3845156 h 4547240"/>
              <a:gd name="connsiteX16" fmla="*/ 9037976 w 9486855"/>
              <a:gd name="connsiteY16" fmla="*/ 4387359 h 4547240"/>
              <a:gd name="connsiteX17" fmla="*/ 9000514 w 9486855"/>
              <a:gd name="connsiteY17" fmla="*/ 4362349 h 4547240"/>
              <a:gd name="connsiteX18" fmla="*/ 3705338 w 9486855"/>
              <a:gd name="connsiteY18" fmla="*/ 0 h 4547240"/>
              <a:gd name="connsiteX19" fmla="*/ 2469555 w 9486855"/>
              <a:gd name="connsiteY19" fmla="*/ 0 h 4547240"/>
              <a:gd name="connsiteX20" fmla="*/ 3591059 w 9486855"/>
              <a:gd name="connsiteY20" fmla="*/ 0 h 4547240"/>
              <a:gd name="connsiteX21" fmla="*/ 7399197 w 9486855"/>
              <a:gd name="connsiteY21" fmla="*/ 3137277 h 4547240"/>
              <a:gd name="connsiteX22" fmla="*/ 7416431 w 9486855"/>
              <a:gd name="connsiteY22" fmla="*/ 3154229 h 4547240"/>
              <a:gd name="connsiteX23" fmla="*/ 6964295 w 9486855"/>
              <a:gd name="connsiteY23" fmla="*/ 3700365 h 4547240"/>
              <a:gd name="connsiteX24" fmla="*/ 6945772 w 9486855"/>
              <a:gd name="connsiteY24" fmla="*/ 3687663 h 4547240"/>
              <a:gd name="connsiteX25" fmla="*/ 2469555 w 9486855"/>
              <a:gd name="connsiteY25" fmla="*/ 0 h 4547240"/>
              <a:gd name="connsiteX26" fmla="*/ 1233769 w 9486855"/>
              <a:gd name="connsiteY26" fmla="*/ 0 h 4547240"/>
              <a:gd name="connsiteX27" fmla="*/ 2355273 w 9486855"/>
              <a:gd name="connsiteY27" fmla="*/ 0 h 4547240"/>
              <a:gd name="connsiteX28" fmla="*/ 7208121 w 9486855"/>
              <a:gd name="connsiteY28" fmla="*/ 3997945 h 4547240"/>
              <a:gd name="connsiteX29" fmla="*/ 6753370 w 9486855"/>
              <a:gd name="connsiteY29" fmla="*/ 4547240 h 4547240"/>
              <a:gd name="connsiteX30" fmla="*/ 1233769 w 9486855"/>
              <a:gd name="connsiteY30" fmla="*/ 0 h 4547240"/>
              <a:gd name="connsiteX31" fmla="*/ 0 w 9486855"/>
              <a:gd name="connsiteY31" fmla="*/ 0 h 4547240"/>
              <a:gd name="connsiteX32" fmla="*/ 1119492 w 9486855"/>
              <a:gd name="connsiteY32" fmla="*/ 0 h 4547240"/>
              <a:gd name="connsiteX33" fmla="*/ 5077250 w 9486855"/>
              <a:gd name="connsiteY33" fmla="*/ 3260539 h 4547240"/>
              <a:gd name="connsiteX34" fmla="*/ 4622500 w 9486855"/>
              <a:gd name="connsiteY34" fmla="*/ 3809833 h 4547240"/>
              <a:gd name="connsiteX35" fmla="*/ 8977 w 9486855"/>
              <a:gd name="connsiteY35" fmla="*/ 9054 h 4547240"/>
              <a:gd name="connsiteX36" fmla="*/ 0 w 9486855"/>
              <a:gd name="connsiteY36" fmla="*/ 0 h 454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486855" h="4547240">
                <a:moveTo>
                  <a:pt x="6176909" y="0"/>
                </a:moveTo>
                <a:lnTo>
                  <a:pt x="7298411" y="0"/>
                </a:lnTo>
                <a:lnTo>
                  <a:pt x="8325765" y="846370"/>
                </a:lnTo>
                <a:lnTo>
                  <a:pt x="7871015" y="1395664"/>
                </a:lnTo>
                <a:lnTo>
                  <a:pt x="6176909" y="0"/>
                </a:lnTo>
                <a:close/>
                <a:moveTo>
                  <a:pt x="4941124" y="0"/>
                </a:moveTo>
                <a:lnTo>
                  <a:pt x="6062628" y="0"/>
                </a:lnTo>
                <a:lnTo>
                  <a:pt x="9064045" y="2472672"/>
                </a:lnTo>
                <a:lnTo>
                  <a:pt x="9084635" y="2493435"/>
                </a:lnTo>
                <a:lnTo>
                  <a:pt x="8633516" y="3038344"/>
                </a:lnTo>
                <a:lnTo>
                  <a:pt x="8610619" y="3023058"/>
                </a:lnTo>
                <a:lnTo>
                  <a:pt x="4941124" y="0"/>
                </a:lnTo>
                <a:close/>
                <a:moveTo>
                  <a:pt x="3705338" y="0"/>
                </a:moveTo>
                <a:lnTo>
                  <a:pt x="4826842" y="0"/>
                </a:lnTo>
                <a:lnTo>
                  <a:pt x="9453939" y="3811964"/>
                </a:lnTo>
                <a:lnTo>
                  <a:pt x="9486855" y="3845156"/>
                </a:lnTo>
                <a:lnTo>
                  <a:pt x="9037976" y="4387359"/>
                </a:lnTo>
                <a:lnTo>
                  <a:pt x="9000514" y="4362349"/>
                </a:lnTo>
                <a:lnTo>
                  <a:pt x="3705338" y="0"/>
                </a:lnTo>
                <a:close/>
                <a:moveTo>
                  <a:pt x="2469555" y="0"/>
                </a:moveTo>
                <a:lnTo>
                  <a:pt x="3591059" y="0"/>
                </a:lnTo>
                <a:lnTo>
                  <a:pt x="7399197" y="3137277"/>
                </a:lnTo>
                <a:lnTo>
                  <a:pt x="7416431" y="3154229"/>
                </a:lnTo>
                <a:lnTo>
                  <a:pt x="6964295" y="3700365"/>
                </a:lnTo>
                <a:lnTo>
                  <a:pt x="6945772" y="3687663"/>
                </a:lnTo>
                <a:lnTo>
                  <a:pt x="2469555" y="0"/>
                </a:lnTo>
                <a:close/>
                <a:moveTo>
                  <a:pt x="1233769" y="0"/>
                </a:moveTo>
                <a:lnTo>
                  <a:pt x="2355273" y="0"/>
                </a:lnTo>
                <a:lnTo>
                  <a:pt x="7208121" y="3997945"/>
                </a:lnTo>
                <a:lnTo>
                  <a:pt x="6753370" y="4547240"/>
                </a:lnTo>
                <a:lnTo>
                  <a:pt x="1233769" y="0"/>
                </a:lnTo>
                <a:close/>
                <a:moveTo>
                  <a:pt x="0" y="0"/>
                </a:moveTo>
                <a:lnTo>
                  <a:pt x="1119492" y="0"/>
                </a:lnTo>
                <a:lnTo>
                  <a:pt x="5077250" y="3260539"/>
                </a:lnTo>
                <a:lnTo>
                  <a:pt x="4622500" y="3809833"/>
                </a:lnTo>
                <a:lnTo>
                  <a:pt x="8977" y="905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2791317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790245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Oval 21">
            <a:extLst>
              <a:ext uri="{FF2B5EF4-FFF2-40B4-BE49-F238E27FC236}">
                <a16:creationId xmlns:a16="http://schemas.microsoft.com/office/drawing/2014/main" id="{FD2B203F-D72B-4447-B1B0-385A8C47C867}"/>
              </a:ext>
            </a:extLst>
          </p:cNvPr>
          <p:cNvSpPr/>
          <p:nvPr userDrawn="1"/>
        </p:nvSpPr>
        <p:spPr>
          <a:xfrm>
            <a:off x="643994" y="5817616"/>
            <a:ext cx="5984804" cy="606236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B00103C5-DE04-4983-A748-CC5B85B24699}"/>
              </a:ext>
            </a:extLst>
          </p:cNvPr>
          <p:cNvGrpSpPr/>
          <p:nvPr userDrawn="1"/>
        </p:nvGrpSpPr>
        <p:grpSpPr>
          <a:xfrm>
            <a:off x="730686" y="2893058"/>
            <a:ext cx="5898112" cy="3240613"/>
            <a:chOff x="-548507" y="477868"/>
            <a:chExt cx="11570449" cy="6357177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0EF8D218-049D-42BF-9B84-841FB8E38FB1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04C4BEF-F358-46D2-A41F-F16523BFE72A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69292A5-DE9D-47CC-834D-25344CB91331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0F3DE25-EA84-4E51-B40C-09B417BB6CF1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3206E9E-E742-460C-BE0E-CEE4D192838D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1E20A721-03EB-4AC6-9B47-5163483F1104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0" name="Rectangle: Rounded Corners 19">
                <a:extLst>
                  <a:ext uri="{FF2B5EF4-FFF2-40B4-BE49-F238E27FC236}">
                    <a16:creationId xmlns:a16="http://schemas.microsoft.com/office/drawing/2014/main" id="{727F4E2F-6BCD-4F24-AADA-4EFA6B0262E4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Rectangle: Rounded Corners 20">
                <a:extLst>
                  <a:ext uri="{FF2B5EF4-FFF2-40B4-BE49-F238E27FC236}">
                    <a16:creationId xmlns:a16="http://schemas.microsoft.com/office/drawing/2014/main" id="{B135BD5E-4EE7-42D0-99EB-67EF11274091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07003492-352F-49C0-9CAD-4F5836D3DC3D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C92C5C28-EB58-4E7F-ACD5-9C4D92D2D3F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Rectangle: Rounded Corners 18">
                <a:extLst>
                  <a:ext uri="{FF2B5EF4-FFF2-40B4-BE49-F238E27FC236}">
                    <a16:creationId xmlns:a16="http://schemas.microsoft.com/office/drawing/2014/main" id="{83FD4909-25BE-4E57-9404-15D1B8541FCF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42C4E0F-5094-47FA-8B07-F77A23CC8599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E3301C6C-D5DE-47E0-898B-3CC5733F736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549060" y="3077376"/>
            <a:ext cx="4259136" cy="262338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4B506394-4FF5-4888-9C27-0C404F45FB0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808179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5">
            <a:extLst>
              <a:ext uri="{FF2B5EF4-FFF2-40B4-BE49-F238E27FC236}">
                <a16:creationId xmlns:a16="http://schemas.microsoft.com/office/drawing/2014/main" id="{6F64E99E-F198-4C78-B779-6E8D9BDC6EE5}"/>
              </a:ext>
            </a:extLst>
          </p:cNvPr>
          <p:cNvSpPr/>
          <p:nvPr userDrawn="1"/>
        </p:nvSpPr>
        <p:spPr>
          <a:xfrm>
            <a:off x="0" y="635635"/>
            <a:ext cx="4277360" cy="558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64227BB5-E33A-492C-BC7C-D7D79AA186A2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4418680" y="63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Rectangle 26">
            <a:extLst>
              <a:ext uri="{FF2B5EF4-FFF2-40B4-BE49-F238E27FC236}">
                <a16:creationId xmlns:a16="http://schemas.microsoft.com/office/drawing/2014/main" id="{6EE6FE4D-0A35-4FB2-A327-71BFEAF09171}"/>
              </a:ext>
            </a:extLst>
          </p:cNvPr>
          <p:cNvSpPr/>
          <p:nvPr userDrawn="1"/>
        </p:nvSpPr>
        <p:spPr>
          <a:xfrm>
            <a:off x="11544000" y="635635"/>
            <a:ext cx="648000" cy="558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12ABD49D-EC42-4F59-A393-0BE94DA7553E}"/>
              </a:ext>
            </a:extLst>
          </p:cNvPr>
          <p:cNvSpPr>
            <a:spLocks noGrp="1"/>
          </p:cNvSpPr>
          <p:nvPr>
            <p:ph type="pic" sz="quarter" idx="66" hasCustomPrompt="1"/>
          </p:nvPr>
        </p:nvSpPr>
        <p:spPr>
          <a:xfrm>
            <a:off x="4418680" y="3515635"/>
            <a:ext cx="6984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77164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826413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71774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3141664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79108871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28769536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7187685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07643" y="1311099"/>
            <a:ext cx="5086800" cy="384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51655" y="4830865"/>
            <a:ext cx="5176400" cy="54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9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>
            <a:off x="11247601" y="6074134"/>
            <a:ext cx="155887" cy="203132"/>
            <a:chOff x="8518300" y="3923825"/>
            <a:chExt cx="116915" cy="152349"/>
          </a:xfrm>
        </p:grpSpPr>
        <p:sp>
          <p:nvSpPr>
            <p:cNvPr id="13" name="Google Shape;13;p2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" name="Google Shape;15;p2"/>
          <p:cNvGrpSpPr/>
          <p:nvPr/>
        </p:nvGrpSpPr>
        <p:grpSpPr>
          <a:xfrm rot="5400000">
            <a:off x="635553" y="6029572"/>
            <a:ext cx="350873" cy="606717"/>
            <a:chOff x="5399975" y="4887475"/>
            <a:chExt cx="203350" cy="351625"/>
          </a:xfrm>
        </p:grpSpPr>
        <p:sp>
          <p:nvSpPr>
            <p:cNvPr id="16" name="Google Shape;16;p2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" name="Google Shape;19;p2"/>
          <p:cNvSpPr/>
          <p:nvPr/>
        </p:nvSpPr>
        <p:spPr>
          <a:xfrm>
            <a:off x="10536401" y="460644"/>
            <a:ext cx="1938460" cy="487757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rgbClr val="F04148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 rot="10800000">
            <a:off x="6846352" y="5996973"/>
            <a:ext cx="1031299" cy="357475"/>
          </a:xfrm>
          <a:custGeom>
            <a:avLst/>
            <a:gdLst/>
            <a:ahLst/>
            <a:cxnLst/>
            <a:rect l="l" t="t" r="r" b="b"/>
            <a:pathLst>
              <a:path w="15444" h="6094" extrusionOk="0">
                <a:moveTo>
                  <a:pt x="11125" y="257"/>
                </a:moveTo>
                <a:cubicBezTo>
                  <a:pt x="11151" y="257"/>
                  <a:pt x="11164" y="283"/>
                  <a:pt x="11164" y="283"/>
                </a:cubicBezTo>
                <a:cubicBezTo>
                  <a:pt x="11164" y="283"/>
                  <a:pt x="11164" y="322"/>
                  <a:pt x="11138" y="322"/>
                </a:cubicBezTo>
                <a:cubicBezTo>
                  <a:pt x="11138" y="322"/>
                  <a:pt x="11099" y="296"/>
                  <a:pt x="11099" y="257"/>
                </a:cubicBezTo>
                <a:close/>
                <a:moveTo>
                  <a:pt x="10885" y="366"/>
                </a:moveTo>
                <a:cubicBezTo>
                  <a:pt x="10891" y="366"/>
                  <a:pt x="10891" y="375"/>
                  <a:pt x="10891" y="399"/>
                </a:cubicBezTo>
                <a:lnTo>
                  <a:pt x="10878" y="399"/>
                </a:lnTo>
                <a:lnTo>
                  <a:pt x="10839" y="373"/>
                </a:lnTo>
                <a:lnTo>
                  <a:pt x="10865" y="373"/>
                </a:lnTo>
                <a:cubicBezTo>
                  <a:pt x="10875" y="369"/>
                  <a:pt x="10881" y="366"/>
                  <a:pt x="10885" y="366"/>
                </a:cubicBezTo>
                <a:close/>
                <a:moveTo>
                  <a:pt x="12250" y="354"/>
                </a:moveTo>
                <a:cubicBezTo>
                  <a:pt x="12256" y="354"/>
                  <a:pt x="12258" y="359"/>
                  <a:pt x="12253" y="373"/>
                </a:cubicBezTo>
                <a:cubicBezTo>
                  <a:pt x="12253" y="373"/>
                  <a:pt x="12253" y="399"/>
                  <a:pt x="12214" y="425"/>
                </a:cubicBezTo>
                <a:cubicBezTo>
                  <a:pt x="12214" y="425"/>
                  <a:pt x="12208" y="429"/>
                  <a:pt x="12201" y="429"/>
                </a:cubicBezTo>
                <a:cubicBezTo>
                  <a:pt x="12195" y="429"/>
                  <a:pt x="12188" y="425"/>
                  <a:pt x="12188" y="412"/>
                </a:cubicBezTo>
                <a:lnTo>
                  <a:pt x="12201" y="386"/>
                </a:lnTo>
                <a:cubicBezTo>
                  <a:pt x="12218" y="370"/>
                  <a:pt x="12239" y="354"/>
                  <a:pt x="12250" y="354"/>
                </a:cubicBezTo>
                <a:close/>
                <a:moveTo>
                  <a:pt x="10818" y="421"/>
                </a:moveTo>
                <a:cubicBezTo>
                  <a:pt x="10815" y="421"/>
                  <a:pt x="10809" y="425"/>
                  <a:pt x="10800" y="438"/>
                </a:cubicBezTo>
                <a:cubicBezTo>
                  <a:pt x="10818" y="438"/>
                  <a:pt x="10824" y="421"/>
                  <a:pt x="10818" y="421"/>
                </a:cubicBezTo>
                <a:close/>
                <a:moveTo>
                  <a:pt x="10615" y="443"/>
                </a:moveTo>
                <a:cubicBezTo>
                  <a:pt x="10621" y="443"/>
                  <a:pt x="10624" y="449"/>
                  <a:pt x="10632" y="464"/>
                </a:cubicBezTo>
                <a:lnTo>
                  <a:pt x="10606" y="477"/>
                </a:lnTo>
                <a:lnTo>
                  <a:pt x="10567" y="464"/>
                </a:lnTo>
                <a:cubicBezTo>
                  <a:pt x="10580" y="464"/>
                  <a:pt x="10593" y="451"/>
                  <a:pt x="10593" y="451"/>
                </a:cubicBezTo>
                <a:cubicBezTo>
                  <a:pt x="10604" y="446"/>
                  <a:pt x="10610" y="443"/>
                  <a:pt x="10615" y="443"/>
                </a:cubicBezTo>
                <a:close/>
                <a:moveTo>
                  <a:pt x="10139" y="438"/>
                </a:moveTo>
                <a:cubicBezTo>
                  <a:pt x="10152" y="464"/>
                  <a:pt x="10165" y="490"/>
                  <a:pt x="10139" y="503"/>
                </a:cubicBezTo>
                <a:lnTo>
                  <a:pt x="10100" y="490"/>
                </a:lnTo>
                <a:lnTo>
                  <a:pt x="10113" y="451"/>
                </a:lnTo>
                <a:lnTo>
                  <a:pt x="10139" y="438"/>
                </a:lnTo>
                <a:close/>
                <a:moveTo>
                  <a:pt x="10433" y="503"/>
                </a:moveTo>
                <a:cubicBezTo>
                  <a:pt x="10439" y="503"/>
                  <a:pt x="10446" y="507"/>
                  <a:pt x="10450" y="516"/>
                </a:cubicBezTo>
                <a:cubicBezTo>
                  <a:pt x="10463" y="542"/>
                  <a:pt x="10463" y="542"/>
                  <a:pt x="10437" y="555"/>
                </a:cubicBezTo>
                <a:cubicBezTo>
                  <a:pt x="10414" y="567"/>
                  <a:pt x="10401" y="573"/>
                  <a:pt x="10395" y="573"/>
                </a:cubicBezTo>
                <a:cubicBezTo>
                  <a:pt x="10388" y="573"/>
                  <a:pt x="10391" y="563"/>
                  <a:pt x="10398" y="542"/>
                </a:cubicBezTo>
                <a:cubicBezTo>
                  <a:pt x="10407" y="517"/>
                  <a:pt x="10421" y="503"/>
                  <a:pt x="10433" y="503"/>
                </a:cubicBezTo>
                <a:close/>
                <a:moveTo>
                  <a:pt x="10587" y="608"/>
                </a:moveTo>
                <a:cubicBezTo>
                  <a:pt x="10589" y="612"/>
                  <a:pt x="10591" y="616"/>
                  <a:pt x="10593" y="620"/>
                </a:cubicBezTo>
                <a:cubicBezTo>
                  <a:pt x="10594" y="621"/>
                  <a:pt x="10596" y="621"/>
                  <a:pt x="10597" y="622"/>
                </a:cubicBezTo>
                <a:lnTo>
                  <a:pt x="10597" y="622"/>
                </a:lnTo>
                <a:cubicBezTo>
                  <a:pt x="10594" y="618"/>
                  <a:pt x="10591" y="614"/>
                  <a:pt x="10587" y="608"/>
                </a:cubicBezTo>
                <a:close/>
                <a:moveTo>
                  <a:pt x="10597" y="622"/>
                </a:moveTo>
                <a:cubicBezTo>
                  <a:pt x="10602" y="629"/>
                  <a:pt x="10606" y="631"/>
                  <a:pt x="10607" y="631"/>
                </a:cubicBezTo>
                <a:cubicBezTo>
                  <a:pt x="10608" y="631"/>
                  <a:pt x="10605" y="627"/>
                  <a:pt x="10597" y="622"/>
                </a:cubicBezTo>
                <a:close/>
                <a:moveTo>
                  <a:pt x="13148" y="646"/>
                </a:moveTo>
                <a:cubicBezTo>
                  <a:pt x="13174" y="659"/>
                  <a:pt x="13174" y="659"/>
                  <a:pt x="13148" y="698"/>
                </a:cubicBezTo>
                <a:cubicBezTo>
                  <a:pt x="13141" y="713"/>
                  <a:pt x="13124" y="719"/>
                  <a:pt x="13106" y="719"/>
                </a:cubicBezTo>
                <a:cubicBezTo>
                  <a:pt x="13094" y="719"/>
                  <a:pt x="13081" y="716"/>
                  <a:pt x="13070" y="711"/>
                </a:cubicBezTo>
                <a:cubicBezTo>
                  <a:pt x="13044" y="698"/>
                  <a:pt x="13083" y="646"/>
                  <a:pt x="13148" y="646"/>
                </a:cubicBezTo>
                <a:close/>
                <a:moveTo>
                  <a:pt x="9862" y="676"/>
                </a:moveTo>
                <a:cubicBezTo>
                  <a:pt x="9869" y="676"/>
                  <a:pt x="9872" y="682"/>
                  <a:pt x="9880" y="698"/>
                </a:cubicBezTo>
                <a:cubicBezTo>
                  <a:pt x="9880" y="698"/>
                  <a:pt x="9906" y="711"/>
                  <a:pt x="9880" y="737"/>
                </a:cubicBezTo>
                <a:lnTo>
                  <a:pt x="9841" y="724"/>
                </a:lnTo>
                <a:cubicBezTo>
                  <a:pt x="9815" y="711"/>
                  <a:pt x="9841" y="685"/>
                  <a:pt x="9841" y="685"/>
                </a:cubicBezTo>
                <a:cubicBezTo>
                  <a:pt x="9851" y="679"/>
                  <a:pt x="9858" y="676"/>
                  <a:pt x="9862" y="676"/>
                </a:cubicBezTo>
                <a:close/>
                <a:moveTo>
                  <a:pt x="1877" y="2319"/>
                </a:moveTo>
                <a:cubicBezTo>
                  <a:pt x="1903" y="2332"/>
                  <a:pt x="1903" y="2358"/>
                  <a:pt x="1838" y="2384"/>
                </a:cubicBezTo>
                <a:cubicBezTo>
                  <a:pt x="1812" y="2371"/>
                  <a:pt x="1786" y="2371"/>
                  <a:pt x="1786" y="2371"/>
                </a:cubicBezTo>
                <a:cubicBezTo>
                  <a:pt x="1786" y="2345"/>
                  <a:pt x="1851" y="2319"/>
                  <a:pt x="1877" y="2319"/>
                </a:cubicBezTo>
                <a:close/>
                <a:moveTo>
                  <a:pt x="1975" y="2394"/>
                </a:moveTo>
                <a:cubicBezTo>
                  <a:pt x="1956" y="2394"/>
                  <a:pt x="1942" y="2412"/>
                  <a:pt x="1942" y="2436"/>
                </a:cubicBezTo>
                <a:cubicBezTo>
                  <a:pt x="1929" y="2462"/>
                  <a:pt x="1955" y="2475"/>
                  <a:pt x="2007" y="2488"/>
                </a:cubicBezTo>
                <a:cubicBezTo>
                  <a:pt x="2033" y="2488"/>
                  <a:pt x="2058" y="2462"/>
                  <a:pt x="2058" y="2462"/>
                </a:cubicBezTo>
                <a:cubicBezTo>
                  <a:pt x="2071" y="2436"/>
                  <a:pt x="2045" y="2436"/>
                  <a:pt x="2020" y="2423"/>
                </a:cubicBezTo>
                <a:cubicBezTo>
                  <a:pt x="2004" y="2402"/>
                  <a:pt x="1988" y="2394"/>
                  <a:pt x="1975" y="2394"/>
                </a:cubicBezTo>
                <a:close/>
                <a:moveTo>
                  <a:pt x="8751" y="2669"/>
                </a:moveTo>
                <a:cubicBezTo>
                  <a:pt x="8777" y="2682"/>
                  <a:pt x="8803" y="2695"/>
                  <a:pt x="8790" y="2721"/>
                </a:cubicBezTo>
                <a:lnTo>
                  <a:pt x="8790" y="2747"/>
                </a:lnTo>
                <a:cubicBezTo>
                  <a:pt x="8751" y="2734"/>
                  <a:pt x="8738" y="2695"/>
                  <a:pt x="8738" y="2695"/>
                </a:cubicBezTo>
                <a:lnTo>
                  <a:pt x="8751" y="2669"/>
                </a:lnTo>
                <a:close/>
                <a:moveTo>
                  <a:pt x="320" y="2702"/>
                </a:moveTo>
                <a:cubicBezTo>
                  <a:pt x="314" y="2702"/>
                  <a:pt x="307" y="2708"/>
                  <a:pt x="294" y="2721"/>
                </a:cubicBezTo>
                <a:lnTo>
                  <a:pt x="282" y="2760"/>
                </a:lnTo>
                <a:lnTo>
                  <a:pt x="320" y="2747"/>
                </a:lnTo>
                <a:lnTo>
                  <a:pt x="346" y="2721"/>
                </a:lnTo>
                <a:cubicBezTo>
                  <a:pt x="333" y="2708"/>
                  <a:pt x="327" y="2702"/>
                  <a:pt x="320" y="2702"/>
                </a:cubicBezTo>
                <a:close/>
                <a:moveTo>
                  <a:pt x="3073" y="2801"/>
                </a:moveTo>
                <a:cubicBezTo>
                  <a:pt x="3086" y="2801"/>
                  <a:pt x="3104" y="2816"/>
                  <a:pt x="3122" y="2825"/>
                </a:cubicBezTo>
                <a:lnTo>
                  <a:pt x="3096" y="2851"/>
                </a:lnTo>
                <a:lnTo>
                  <a:pt x="3057" y="2851"/>
                </a:lnTo>
                <a:lnTo>
                  <a:pt x="3057" y="2812"/>
                </a:lnTo>
                <a:cubicBezTo>
                  <a:pt x="3061" y="2804"/>
                  <a:pt x="3066" y="2801"/>
                  <a:pt x="3073" y="2801"/>
                </a:cubicBezTo>
                <a:close/>
                <a:moveTo>
                  <a:pt x="419" y="2855"/>
                </a:moveTo>
                <a:cubicBezTo>
                  <a:pt x="425" y="2855"/>
                  <a:pt x="431" y="2858"/>
                  <a:pt x="437" y="2864"/>
                </a:cubicBezTo>
                <a:cubicBezTo>
                  <a:pt x="437" y="2864"/>
                  <a:pt x="437" y="2864"/>
                  <a:pt x="411" y="2890"/>
                </a:cubicBezTo>
                <a:cubicBezTo>
                  <a:pt x="407" y="2888"/>
                  <a:pt x="404" y="2887"/>
                  <a:pt x="402" y="2887"/>
                </a:cubicBezTo>
                <a:cubicBezTo>
                  <a:pt x="392" y="2887"/>
                  <a:pt x="400" y="2905"/>
                  <a:pt x="422" y="2905"/>
                </a:cubicBezTo>
                <a:cubicBezTo>
                  <a:pt x="426" y="2905"/>
                  <a:pt x="431" y="2905"/>
                  <a:pt x="437" y="2903"/>
                </a:cubicBezTo>
                <a:cubicBezTo>
                  <a:pt x="463" y="2929"/>
                  <a:pt x="489" y="2942"/>
                  <a:pt x="489" y="2942"/>
                </a:cubicBezTo>
                <a:cubicBezTo>
                  <a:pt x="481" y="2957"/>
                  <a:pt x="465" y="2963"/>
                  <a:pt x="447" y="2963"/>
                </a:cubicBezTo>
                <a:cubicBezTo>
                  <a:pt x="435" y="2963"/>
                  <a:pt x="422" y="2960"/>
                  <a:pt x="411" y="2955"/>
                </a:cubicBezTo>
                <a:cubicBezTo>
                  <a:pt x="346" y="2955"/>
                  <a:pt x="346" y="2955"/>
                  <a:pt x="372" y="2903"/>
                </a:cubicBezTo>
                <a:cubicBezTo>
                  <a:pt x="382" y="2883"/>
                  <a:pt x="400" y="2855"/>
                  <a:pt x="419" y="2855"/>
                </a:cubicBezTo>
                <a:close/>
                <a:moveTo>
                  <a:pt x="3164" y="2957"/>
                </a:moveTo>
                <a:cubicBezTo>
                  <a:pt x="3180" y="2957"/>
                  <a:pt x="3171" y="2971"/>
                  <a:pt x="3148" y="2993"/>
                </a:cubicBezTo>
                <a:cubicBezTo>
                  <a:pt x="3129" y="3012"/>
                  <a:pt x="3110" y="3024"/>
                  <a:pt x="3081" y="3024"/>
                </a:cubicBezTo>
                <a:cubicBezTo>
                  <a:pt x="3070" y="3024"/>
                  <a:pt x="3058" y="3023"/>
                  <a:pt x="3044" y="3019"/>
                </a:cubicBezTo>
                <a:cubicBezTo>
                  <a:pt x="3031" y="3006"/>
                  <a:pt x="3005" y="2980"/>
                  <a:pt x="3005" y="2980"/>
                </a:cubicBezTo>
                <a:lnTo>
                  <a:pt x="3083" y="2980"/>
                </a:lnTo>
                <a:cubicBezTo>
                  <a:pt x="3127" y="2964"/>
                  <a:pt x="3152" y="2957"/>
                  <a:pt x="3164" y="2957"/>
                </a:cubicBezTo>
                <a:close/>
                <a:moveTo>
                  <a:pt x="249" y="3180"/>
                </a:moveTo>
                <a:cubicBezTo>
                  <a:pt x="253" y="3180"/>
                  <a:pt x="259" y="3183"/>
                  <a:pt x="269" y="3188"/>
                </a:cubicBezTo>
                <a:cubicBezTo>
                  <a:pt x="269" y="3188"/>
                  <a:pt x="294" y="3227"/>
                  <a:pt x="282" y="3253"/>
                </a:cubicBezTo>
                <a:cubicBezTo>
                  <a:pt x="269" y="3266"/>
                  <a:pt x="256" y="3279"/>
                  <a:pt x="243" y="3279"/>
                </a:cubicBezTo>
                <a:cubicBezTo>
                  <a:pt x="217" y="3279"/>
                  <a:pt x="217" y="3240"/>
                  <a:pt x="230" y="3214"/>
                </a:cubicBezTo>
                <a:cubicBezTo>
                  <a:pt x="238" y="3189"/>
                  <a:pt x="241" y="3180"/>
                  <a:pt x="249" y="3180"/>
                </a:cubicBezTo>
                <a:close/>
                <a:moveTo>
                  <a:pt x="3602" y="3370"/>
                </a:moveTo>
                <a:cubicBezTo>
                  <a:pt x="3667" y="3396"/>
                  <a:pt x="3667" y="3396"/>
                  <a:pt x="3602" y="3408"/>
                </a:cubicBezTo>
                <a:cubicBezTo>
                  <a:pt x="3563" y="3396"/>
                  <a:pt x="3511" y="3396"/>
                  <a:pt x="3511" y="3396"/>
                </a:cubicBezTo>
                <a:cubicBezTo>
                  <a:pt x="3498" y="3370"/>
                  <a:pt x="3537" y="3383"/>
                  <a:pt x="3602" y="3370"/>
                </a:cubicBezTo>
                <a:close/>
                <a:moveTo>
                  <a:pt x="671" y="3383"/>
                </a:moveTo>
                <a:lnTo>
                  <a:pt x="671" y="3396"/>
                </a:lnTo>
                <a:cubicBezTo>
                  <a:pt x="671" y="3396"/>
                  <a:pt x="697" y="3421"/>
                  <a:pt x="723" y="3421"/>
                </a:cubicBezTo>
                <a:lnTo>
                  <a:pt x="735" y="3408"/>
                </a:lnTo>
                <a:cubicBezTo>
                  <a:pt x="735" y="3396"/>
                  <a:pt x="697" y="3383"/>
                  <a:pt x="671" y="3383"/>
                </a:cubicBezTo>
                <a:close/>
                <a:moveTo>
                  <a:pt x="3599" y="3613"/>
                </a:moveTo>
                <a:cubicBezTo>
                  <a:pt x="3615" y="3613"/>
                  <a:pt x="3628" y="3616"/>
                  <a:pt x="3628" y="3616"/>
                </a:cubicBezTo>
                <a:lnTo>
                  <a:pt x="3641" y="3629"/>
                </a:lnTo>
                <a:cubicBezTo>
                  <a:pt x="3625" y="3645"/>
                  <a:pt x="3609" y="3656"/>
                  <a:pt x="3596" y="3656"/>
                </a:cubicBezTo>
                <a:cubicBezTo>
                  <a:pt x="3588" y="3656"/>
                  <a:pt x="3581" y="3652"/>
                  <a:pt x="3576" y="3642"/>
                </a:cubicBezTo>
                <a:lnTo>
                  <a:pt x="3550" y="3629"/>
                </a:lnTo>
                <a:cubicBezTo>
                  <a:pt x="3563" y="3616"/>
                  <a:pt x="3582" y="3613"/>
                  <a:pt x="3599" y="3613"/>
                </a:cubicBezTo>
                <a:close/>
                <a:moveTo>
                  <a:pt x="15344" y="3653"/>
                </a:moveTo>
                <a:cubicBezTo>
                  <a:pt x="15353" y="3653"/>
                  <a:pt x="15361" y="3657"/>
                  <a:pt x="15366" y="3668"/>
                </a:cubicBezTo>
                <a:cubicBezTo>
                  <a:pt x="15429" y="3678"/>
                  <a:pt x="15399" y="3697"/>
                  <a:pt x="15343" y="3697"/>
                </a:cubicBezTo>
                <a:cubicBezTo>
                  <a:pt x="15330" y="3697"/>
                  <a:pt x="15316" y="3696"/>
                  <a:pt x="15301" y="3694"/>
                </a:cubicBezTo>
                <a:cubicBezTo>
                  <a:pt x="15236" y="3694"/>
                  <a:pt x="15236" y="3694"/>
                  <a:pt x="15301" y="3668"/>
                </a:cubicBezTo>
                <a:cubicBezTo>
                  <a:pt x="15316" y="3660"/>
                  <a:pt x="15331" y="3653"/>
                  <a:pt x="15344" y="3653"/>
                </a:cubicBezTo>
                <a:close/>
                <a:moveTo>
                  <a:pt x="8419" y="3660"/>
                </a:moveTo>
                <a:cubicBezTo>
                  <a:pt x="8424" y="3660"/>
                  <a:pt x="8430" y="3663"/>
                  <a:pt x="8440" y="3668"/>
                </a:cubicBezTo>
                <a:cubicBezTo>
                  <a:pt x="8466" y="3668"/>
                  <a:pt x="8453" y="3720"/>
                  <a:pt x="8440" y="3746"/>
                </a:cubicBezTo>
                <a:cubicBezTo>
                  <a:pt x="8435" y="3748"/>
                  <a:pt x="8430" y="3748"/>
                  <a:pt x="8425" y="3748"/>
                </a:cubicBezTo>
                <a:cubicBezTo>
                  <a:pt x="8398" y="3748"/>
                  <a:pt x="8388" y="3716"/>
                  <a:pt x="8388" y="3694"/>
                </a:cubicBezTo>
                <a:cubicBezTo>
                  <a:pt x="8404" y="3669"/>
                  <a:pt x="8410" y="3660"/>
                  <a:pt x="8419" y="3660"/>
                </a:cubicBezTo>
                <a:close/>
                <a:moveTo>
                  <a:pt x="4017" y="3772"/>
                </a:moveTo>
                <a:lnTo>
                  <a:pt x="3991" y="3785"/>
                </a:lnTo>
                <a:cubicBezTo>
                  <a:pt x="3972" y="3804"/>
                  <a:pt x="3953" y="3816"/>
                  <a:pt x="3954" y="3816"/>
                </a:cubicBezTo>
                <a:cubicBezTo>
                  <a:pt x="3955" y="3816"/>
                  <a:pt x="3958" y="3814"/>
                  <a:pt x="3965" y="3811"/>
                </a:cubicBezTo>
                <a:cubicBezTo>
                  <a:pt x="3965" y="3811"/>
                  <a:pt x="3991" y="3785"/>
                  <a:pt x="4017" y="3772"/>
                </a:cubicBezTo>
                <a:close/>
                <a:moveTo>
                  <a:pt x="3771" y="4087"/>
                </a:moveTo>
                <a:cubicBezTo>
                  <a:pt x="3780" y="4087"/>
                  <a:pt x="3812" y="4115"/>
                  <a:pt x="3822" y="4135"/>
                </a:cubicBezTo>
                <a:lnTo>
                  <a:pt x="3796" y="4148"/>
                </a:lnTo>
                <a:cubicBezTo>
                  <a:pt x="3784" y="4122"/>
                  <a:pt x="3745" y="4109"/>
                  <a:pt x="3771" y="4096"/>
                </a:cubicBezTo>
                <a:cubicBezTo>
                  <a:pt x="3768" y="4090"/>
                  <a:pt x="3768" y="4087"/>
                  <a:pt x="3771" y="4087"/>
                </a:cubicBezTo>
                <a:close/>
                <a:moveTo>
                  <a:pt x="4067" y="4181"/>
                </a:moveTo>
                <a:cubicBezTo>
                  <a:pt x="4073" y="4181"/>
                  <a:pt x="4078" y="4183"/>
                  <a:pt x="4082" y="4187"/>
                </a:cubicBezTo>
                <a:cubicBezTo>
                  <a:pt x="4121" y="4200"/>
                  <a:pt x="4108" y="4239"/>
                  <a:pt x="4043" y="4239"/>
                </a:cubicBezTo>
                <a:cubicBezTo>
                  <a:pt x="4030" y="4226"/>
                  <a:pt x="4030" y="4226"/>
                  <a:pt x="4017" y="4200"/>
                </a:cubicBezTo>
                <a:cubicBezTo>
                  <a:pt x="4035" y="4191"/>
                  <a:pt x="4054" y="4181"/>
                  <a:pt x="4067" y="4181"/>
                </a:cubicBezTo>
                <a:close/>
                <a:moveTo>
                  <a:pt x="4186" y="4368"/>
                </a:moveTo>
                <a:lnTo>
                  <a:pt x="4199" y="4394"/>
                </a:lnTo>
                <a:cubicBezTo>
                  <a:pt x="4212" y="4420"/>
                  <a:pt x="4212" y="4420"/>
                  <a:pt x="4186" y="4433"/>
                </a:cubicBezTo>
                <a:lnTo>
                  <a:pt x="4173" y="4407"/>
                </a:lnTo>
                <a:lnTo>
                  <a:pt x="4186" y="4368"/>
                </a:lnTo>
                <a:close/>
                <a:moveTo>
                  <a:pt x="4406" y="4550"/>
                </a:moveTo>
                <a:cubicBezTo>
                  <a:pt x="4380" y="4576"/>
                  <a:pt x="4367" y="4615"/>
                  <a:pt x="4367" y="4615"/>
                </a:cubicBezTo>
                <a:cubicBezTo>
                  <a:pt x="4372" y="4619"/>
                  <a:pt x="4377" y="4621"/>
                  <a:pt x="4383" y="4621"/>
                </a:cubicBezTo>
                <a:cubicBezTo>
                  <a:pt x="4395" y="4621"/>
                  <a:pt x="4406" y="4615"/>
                  <a:pt x="4406" y="4615"/>
                </a:cubicBezTo>
                <a:cubicBezTo>
                  <a:pt x="4406" y="4615"/>
                  <a:pt x="4432" y="4602"/>
                  <a:pt x="4419" y="4576"/>
                </a:cubicBezTo>
                <a:lnTo>
                  <a:pt x="4406" y="4550"/>
                </a:lnTo>
                <a:close/>
                <a:moveTo>
                  <a:pt x="4810" y="4780"/>
                </a:moveTo>
                <a:cubicBezTo>
                  <a:pt x="4805" y="4780"/>
                  <a:pt x="4802" y="4790"/>
                  <a:pt x="4795" y="4809"/>
                </a:cubicBezTo>
                <a:cubicBezTo>
                  <a:pt x="4808" y="4822"/>
                  <a:pt x="4821" y="4835"/>
                  <a:pt x="4821" y="4835"/>
                </a:cubicBezTo>
                <a:cubicBezTo>
                  <a:pt x="4847" y="4822"/>
                  <a:pt x="4847" y="4822"/>
                  <a:pt x="4834" y="4809"/>
                </a:cubicBezTo>
                <a:cubicBezTo>
                  <a:pt x="4821" y="4790"/>
                  <a:pt x="4815" y="4780"/>
                  <a:pt x="4810" y="4780"/>
                </a:cubicBezTo>
                <a:close/>
                <a:moveTo>
                  <a:pt x="4316" y="4793"/>
                </a:moveTo>
                <a:cubicBezTo>
                  <a:pt x="4333" y="4793"/>
                  <a:pt x="4341" y="4809"/>
                  <a:pt x="4341" y="4809"/>
                </a:cubicBezTo>
                <a:cubicBezTo>
                  <a:pt x="4354" y="4822"/>
                  <a:pt x="4367" y="4848"/>
                  <a:pt x="4341" y="4861"/>
                </a:cubicBezTo>
                <a:cubicBezTo>
                  <a:pt x="4341" y="4861"/>
                  <a:pt x="4330" y="4873"/>
                  <a:pt x="4318" y="4873"/>
                </a:cubicBezTo>
                <a:cubicBezTo>
                  <a:pt x="4312" y="4873"/>
                  <a:pt x="4307" y="4870"/>
                  <a:pt x="4302" y="4861"/>
                </a:cubicBezTo>
                <a:cubicBezTo>
                  <a:pt x="4289" y="4835"/>
                  <a:pt x="4302" y="4796"/>
                  <a:pt x="4302" y="4796"/>
                </a:cubicBezTo>
                <a:cubicBezTo>
                  <a:pt x="4308" y="4794"/>
                  <a:pt x="4312" y="4793"/>
                  <a:pt x="4316" y="4793"/>
                </a:cubicBezTo>
                <a:close/>
                <a:moveTo>
                  <a:pt x="4591" y="5156"/>
                </a:moveTo>
                <a:cubicBezTo>
                  <a:pt x="4597" y="5156"/>
                  <a:pt x="4607" y="5166"/>
                  <a:pt x="4627" y="5185"/>
                </a:cubicBezTo>
                <a:cubicBezTo>
                  <a:pt x="4640" y="5211"/>
                  <a:pt x="4614" y="5224"/>
                  <a:pt x="4614" y="5224"/>
                </a:cubicBezTo>
                <a:cubicBezTo>
                  <a:pt x="4608" y="5230"/>
                  <a:pt x="4604" y="5233"/>
                  <a:pt x="4601" y="5233"/>
                </a:cubicBezTo>
                <a:cubicBezTo>
                  <a:pt x="4592" y="5233"/>
                  <a:pt x="4595" y="5205"/>
                  <a:pt x="4575" y="5185"/>
                </a:cubicBezTo>
                <a:cubicBezTo>
                  <a:pt x="4581" y="5166"/>
                  <a:pt x="4584" y="5156"/>
                  <a:pt x="4591" y="5156"/>
                </a:cubicBezTo>
                <a:close/>
                <a:moveTo>
                  <a:pt x="7558" y="5185"/>
                </a:moveTo>
                <a:cubicBezTo>
                  <a:pt x="7584" y="5211"/>
                  <a:pt x="7610" y="5237"/>
                  <a:pt x="7584" y="5250"/>
                </a:cubicBezTo>
                <a:lnTo>
                  <a:pt x="7545" y="5250"/>
                </a:lnTo>
                <a:lnTo>
                  <a:pt x="7545" y="5211"/>
                </a:lnTo>
                <a:lnTo>
                  <a:pt x="7558" y="5185"/>
                </a:lnTo>
                <a:close/>
                <a:moveTo>
                  <a:pt x="7208" y="5276"/>
                </a:moveTo>
                <a:cubicBezTo>
                  <a:pt x="7234" y="5289"/>
                  <a:pt x="7247" y="5315"/>
                  <a:pt x="7234" y="5328"/>
                </a:cubicBezTo>
                <a:lnTo>
                  <a:pt x="7221" y="5341"/>
                </a:lnTo>
                <a:cubicBezTo>
                  <a:pt x="7195" y="5328"/>
                  <a:pt x="7195" y="5289"/>
                  <a:pt x="7195" y="5289"/>
                </a:cubicBezTo>
                <a:lnTo>
                  <a:pt x="7208" y="5276"/>
                </a:lnTo>
                <a:close/>
                <a:moveTo>
                  <a:pt x="4007" y="5455"/>
                </a:moveTo>
                <a:cubicBezTo>
                  <a:pt x="3994" y="5455"/>
                  <a:pt x="3978" y="5458"/>
                  <a:pt x="3965" y="5471"/>
                </a:cubicBezTo>
                <a:cubicBezTo>
                  <a:pt x="3944" y="5481"/>
                  <a:pt x="3949" y="5500"/>
                  <a:pt x="3992" y="5500"/>
                </a:cubicBezTo>
                <a:cubicBezTo>
                  <a:pt x="4003" y="5500"/>
                  <a:pt x="4015" y="5499"/>
                  <a:pt x="4030" y="5497"/>
                </a:cubicBezTo>
                <a:cubicBezTo>
                  <a:pt x="4043" y="5471"/>
                  <a:pt x="4043" y="5471"/>
                  <a:pt x="4030" y="5458"/>
                </a:cubicBezTo>
                <a:cubicBezTo>
                  <a:pt x="4030" y="5458"/>
                  <a:pt x="4020" y="5455"/>
                  <a:pt x="4007" y="5455"/>
                </a:cubicBezTo>
                <a:close/>
                <a:moveTo>
                  <a:pt x="4952" y="5419"/>
                </a:moveTo>
                <a:cubicBezTo>
                  <a:pt x="4962" y="5419"/>
                  <a:pt x="4969" y="5439"/>
                  <a:pt x="4951" y="5484"/>
                </a:cubicBezTo>
                <a:cubicBezTo>
                  <a:pt x="4938" y="5497"/>
                  <a:pt x="4931" y="5503"/>
                  <a:pt x="4927" y="5503"/>
                </a:cubicBezTo>
                <a:cubicBezTo>
                  <a:pt x="4922" y="5503"/>
                  <a:pt x="4919" y="5497"/>
                  <a:pt x="4912" y="5484"/>
                </a:cubicBezTo>
                <a:lnTo>
                  <a:pt x="4912" y="5484"/>
                </a:lnTo>
                <a:cubicBezTo>
                  <a:pt x="4913" y="5476"/>
                  <a:pt x="4917" y="5442"/>
                  <a:pt x="4938" y="5432"/>
                </a:cubicBezTo>
                <a:cubicBezTo>
                  <a:pt x="4942" y="5424"/>
                  <a:pt x="4947" y="5419"/>
                  <a:pt x="4952" y="5419"/>
                </a:cubicBezTo>
                <a:close/>
                <a:moveTo>
                  <a:pt x="5081" y="5549"/>
                </a:moveTo>
                <a:lnTo>
                  <a:pt x="5094" y="5562"/>
                </a:lnTo>
                <a:cubicBezTo>
                  <a:pt x="5083" y="5583"/>
                  <a:pt x="5064" y="5604"/>
                  <a:pt x="5050" y="5604"/>
                </a:cubicBezTo>
                <a:cubicBezTo>
                  <a:pt x="5047" y="5604"/>
                  <a:pt x="5044" y="5603"/>
                  <a:pt x="5042" y="5600"/>
                </a:cubicBezTo>
                <a:lnTo>
                  <a:pt x="5042" y="5562"/>
                </a:lnTo>
                <a:lnTo>
                  <a:pt x="5081" y="5549"/>
                </a:lnTo>
                <a:close/>
                <a:moveTo>
                  <a:pt x="7022" y="5683"/>
                </a:moveTo>
                <a:cubicBezTo>
                  <a:pt x="7028" y="5683"/>
                  <a:pt x="7031" y="5689"/>
                  <a:pt x="7039" y="5704"/>
                </a:cubicBezTo>
                <a:cubicBezTo>
                  <a:pt x="7052" y="5730"/>
                  <a:pt x="7052" y="5769"/>
                  <a:pt x="7052" y="5769"/>
                </a:cubicBezTo>
                <a:cubicBezTo>
                  <a:pt x="7050" y="5770"/>
                  <a:pt x="7048" y="5771"/>
                  <a:pt x="7045" y="5771"/>
                </a:cubicBezTo>
                <a:cubicBezTo>
                  <a:pt x="7024" y="5771"/>
                  <a:pt x="7012" y="5715"/>
                  <a:pt x="7000" y="5691"/>
                </a:cubicBezTo>
                <a:cubicBezTo>
                  <a:pt x="7011" y="5686"/>
                  <a:pt x="7017" y="5683"/>
                  <a:pt x="7022" y="5683"/>
                </a:cubicBezTo>
                <a:close/>
                <a:moveTo>
                  <a:pt x="6507" y="5938"/>
                </a:moveTo>
                <a:cubicBezTo>
                  <a:pt x="6520" y="5977"/>
                  <a:pt x="6520" y="6003"/>
                  <a:pt x="6507" y="6016"/>
                </a:cubicBezTo>
                <a:lnTo>
                  <a:pt x="6468" y="5990"/>
                </a:lnTo>
                <a:lnTo>
                  <a:pt x="6481" y="5951"/>
                </a:lnTo>
                <a:lnTo>
                  <a:pt x="6507" y="5938"/>
                </a:lnTo>
                <a:close/>
                <a:moveTo>
                  <a:pt x="11363" y="1"/>
                </a:moveTo>
                <a:cubicBezTo>
                  <a:pt x="11332" y="1"/>
                  <a:pt x="11300" y="17"/>
                  <a:pt x="11280" y="49"/>
                </a:cubicBezTo>
                <a:cubicBezTo>
                  <a:pt x="11280" y="23"/>
                  <a:pt x="11254" y="23"/>
                  <a:pt x="11229" y="23"/>
                </a:cubicBezTo>
                <a:cubicBezTo>
                  <a:pt x="11187" y="48"/>
                  <a:pt x="11123" y="63"/>
                  <a:pt x="11080" y="63"/>
                </a:cubicBezTo>
                <a:cubicBezTo>
                  <a:pt x="11056" y="63"/>
                  <a:pt x="11039" y="58"/>
                  <a:pt x="11034" y="49"/>
                </a:cubicBezTo>
                <a:lnTo>
                  <a:pt x="11008" y="49"/>
                </a:lnTo>
                <a:cubicBezTo>
                  <a:pt x="10982" y="88"/>
                  <a:pt x="10956" y="88"/>
                  <a:pt x="10917" y="101"/>
                </a:cubicBezTo>
                <a:cubicBezTo>
                  <a:pt x="10891" y="101"/>
                  <a:pt x="10865" y="114"/>
                  <a:pt x="10839" y="153"/>
                </a:cubicBezTo>
                <a:cubicBezTo>
                  <a:pt x="10813" y="192"/>
                  <a:pt x="10788" y="192"/>
                  <a:pt x="10788" y="192"/>
                </a:cubicBezTo>
                <a:cubicBezTo>
                  <a:pt x="10784" y="194"/>
                  <a:pt x="10781" y="194"/>
                  <a:pt x="10779" y="194"/>
                </a:cubicBezTo>
                <a:cubicBezTo>
                  <a:pt x="10765" y="194"/>
                  <a:pt x="10778" y="161"/>
                  <a:pt x="10800" y="127"/>
                </a:cubicBezTo>
                <a:cubicBezTo>
                  <a:pt x="10818" y="114"/>
                  <a:pt x="10819" y="106"/>
                  <a:pt x="10810" y="106"/>
                </a:cubicBezTo>
                <a:cubicBezTo>
                  <a:pt x="10793" y="106"/>
                  <a:pt x="10739" y="132"/>
                  <a:pt x="10697" y="192"/>
                </a:cubicBezTo>
                <a:cubicBezTo>
                  <a:pt x="10658" y="237"/>
                  <a:pt x="10638" y="260"/>
                  <a:pt x="10634" y="260"/>
                </a:cubicBezTo>
                <a:cubicBezTo>
                  <a:pt x="10629" y="260"/>
                  <a:pt x="10638" y="237"/>
                  <a:pt x="10658" y="192"/>
                </a:cubicBezTo>
                <a:cubicBezTo>
                  <a:pt x="10675" y="166"/>
                  <a:pt x="10686" y="141"/>
                  <a:pt x="10681" y="141"/>
                </a:cubicBezTo>
                <a:cubicBezTo>
                  <a:pt x="10679" y="141"/>
                  <a:pt x="10671" y="148"/>
                  <a:pt x="10658" y="166"/>
                </a:cubicBezTo>
                <a:cubicBezTo>
                  <a:pt x="10658" y="166"/>
                  <a:pt x="10593" y="192"/>
                  <a:pt x="10606" y="218"/>
                </a:cubicBezTo>
                <a:lnTo>
                  <a:pt x="10515" y="244"/>
                </a:lnTo>
                <a:cubicBezTo>
                  <a:pt x="10450" y="244"/>
                  <a:pt x="10424" y="257"/>
                  <a:pt x="10398" y="270"/>
                </a:cubicBezTo>
                <a:cubicBezTo>
                  <a:pt x="10382" y="294"/>
                  <a:pt x="10376" y="303"/>
                  <a:pt x="10364" y="303"/>
                </a:cubicBezTo>
                <a:cubicBezTo>
                  <a:pt x="10357" y="303"/>
                  <a:pt x="10348" y="300"/>
                  <a:pt x="10334" y="296"/>
                </a:cubicBezTo>
                <a:cubicBezTo>
                  <a:pt x="10329" y="287"/>
                  <a:pt x="10323" y="283"/>
                  <a:pt x="10319" y="283"/>
                </a:cubicBezTo>
                <a:cubicBezTo>
                  <a:pt x="10309" y="283"/>
                  <a:pt x="10303" y="300"/>
                  <a:pt x="10321" y="335"/>
                </a:cubicBezTo>
                <a:cubicBezTo>
                  <a:pt x="10311" y="364"/>
                  <a:pt x="10294" y="378"/>
                  <a:pt x="10270" y="378"/>
                </a:cubicBezTo>
                <a:cubicBezTo>
                  <a:pt x="10261" y="378"/>
                  <a:pt x="10252" y="377"/>
                  <a:pt x="10243" y="373"/>
                </a:cubicBezTo>
                <a:cubicBezTo>
                  <a:pt x="10230" y="347"/>
                  <a:pt x="10217" y="338"/>
                  <a:pt x="10209" y="338"/>
                </a:cubicBezTo>
                <a:cubicBezTo>
                  <a:pt x="10201" y="338"/>
                  <a:pt x="10197" y="347"/>
                  <a:pt x="10204" y="360"/>
                </a:cubicBezTo>
                <a:cubicBezTo>
                  <a:pt x="10191" y="412"/>
                  <a:pt x="10165" y="425"/>
                  <a:pt x="10165" y="425"/>
                </a:cubicBezTo>
                <a:cubicBezTo>
                  <a:pt x="10164" y="423"/>
                  <a:pt x="10161" y="422"/>
                  <a:pt x="10158" y="422"/>
                </a:cubicBezTo>
                <a:cubicBezTo>
                  <a:pt x="10113" y="422"/>
                  <a:pt x="9890" y="556"/>
                  <a:pt x="9711" y="724"/>
                </a:cubicBezTo>
                <a:cubicBezTo>
                  <a:pt x="9685" y="737"/>
                  <a:pt x="9685" y="776"/>
                  <a:pt x="9711" y="801"/>
                </a:cubicBezTo>
                <a:cubicBezTo>
                  <a:pt x="9730" y="827"/>
                  <a:pt x="9734" y="834"/>
                  <a:pt x="9727" y="834"/>
                </a:cubicBezTo>
                <a:cubicBezTo>
                  <a:pt x="9721" y="834"/>
                  <a:pt x="9705" y="827"/>
                  <a:pt x="9685" y="827"/>
                </a:cubicBezTo>
                <a:cubicBezTo>
                  <a:pt x="9655" y="810"/>
                  <a:pt x="9630" y="803"/>
                  <a:pt x="9614" y="803"/>
                </a:cubicBezTo>
                <a:cubicBezTo>
                  <a:pt x="9583" y="803"/>
                  <a:pt x="9586" y="832"/>
                  <a:pt x="9646" y="866"/>
                </a:cubicBezTo>
                <a:cubicBezTo>
                  <a:pt x="9684" y="881"/>
                  <a:pt x="9700" y="888"/>
                  <a:pt x="9688" y="888"/>
                </a:cubicBezTo>
                <a:cubicBezTo>
                  <a:pt x="9680" y="888"/>
                  <a:pt x="9658" y="885"/>
                  <a:pt x="9620" y="879"/>
                </a:cubicBezTo>
                <a:cubicBezTo>
                  <a:pt x="9581" y="879"/>
                  <a:pt x="9581" y="879"/>
                  <a:pt x="9581" y="918"/>
                </a:cubicBezTo>
                <a:cubicBezTo>
                  <a:pt x="9600" y="937"/>
                  <a:pt x="9592" y="955"/>
                  <a:pt x="9581" y="955"/>
                </a:cubicBezTo>
                <a:cubicBezTo>
                  <a:pt x="9577" y="955"/>
                  <a:pt x="9572" y="952"/>
                  <a:pt x="9568" y="944"/>
                </a:cubicBezTo>
                <a:cubicBezTo>
                  <a:pt x="9516" y="944"/>
                  <a:pt x="9478" y="944"/>
                  <a:pt x="9503" y="970"/>
                </a:cubicBezTo>
                <a:cubicBezTo>
                  <a:pt x="9503" y="970"/>
                  <a:pt x="9478" y="983"/>
                  <a:pt x="9439" y="983"/>
                </a:cubicBezTo>
                <a:cubicBezTo>
                  <a:pt x="9400" y="983"/>
                  <a:pt x="9400" y="1035"/>
                  <a:pt x="9400" y="1074"/>
                </a:cubicBezTo>
                <a:cubicBezTo>
                  <a:pt x="9400" y="1140"/>
                  <a:pt x="9389" y="1174"/>
                  <a:pt x="9375" y="1174"/>
                </a:cubicBezTo>
                <a:cubicBezTo>
                  <a:pt x="9367" y="1174"/>
                  <a:pt x="9357" y="1162"/>
                  <a:pt x="9348" y="1139"/>
                </a:cubicBezTo>
                <a:cubicBezTo>
                  <a:pt x="9343" y="1127"/>
                  <a:pt x="9337" y="1122"/>
                  <a:pt x="9331" y="1122"/>
                </a:cubicBezTo>
                <a:cubicBezTo>
                  <a:pt x="9302" y="1122"/>
                  <a:pt x="9262" y="1226"/>
                  <a:pt x="9283" y="1268"/>
                </a:cubicBezTo>
                <a:cubicBezTo>
                  <a:pt x="9307" y="1308"/>
                  <a:pt x="9316" y="1323"/>
                  <a:pt x="9314" y="1323"/>
                </a:cubicBezTo>
                <a:cubicBezTo>
                  <a:pt x="9312" y="1323"/>
                  <a:pt x="9306" y="1317"/>
                  <a:pt x="9296" y="1307"/>
                </a:cubicBezTo>
                <a:cubicBezTo>
                  <a:pt x="9291" y="1305"/>
                  <a:pt x="9286" y="1304"/>
                  <a:pt x="9282" y="1304"/>
                </a:cubicBezTo>
                <a:cubicBezTo>
                  <a:pt x="9265" y="1304"/>
                  <a:pt x="9257" y="1320"/>
                  <a:pt x="9257" y="1320"/>
                </a:cubicBezTo>
                <a:cubicBezTo>
                  <a:pt x="9238" y="1339"/>
                  <a:pt x="9226" y="1351"/>
                  <a:pt x="9211" y="1351"/>
                </a:cubicBezTo>
                <a:cubicBezTo>
                  <a:pt x="9205" y="1351"/>
                  <a:pt x="9199" y="1350"/>
                  <a:pt x="9192" y="1346"/>
                </a:cubicBezTo>
                <a:cubicBezTo>
                  <a:pt x="9192" y="1346"/>
                  <a:pt x="9179" y="1372"/>
                  <a:pt x="9166" y="1437"/>
                </a:cubicBezTo>
                <a:cubicBezTo>
                  <a:pt x="9189" y="1507"/>
                  <a:pt x="9140" y="1556"/>
                  <a:pt x="9073" y="1556"/>
                </a:cubicBezTo>
                <a:cubicBezTo>
                  <a:pt x="9065" y="1556"/>
                  <a:pt x="9058" y="1555"/>
                  <a:pt x="9049" y="1554"/>
                </a:cubicBezTo>
                <a:lnTo>
                  <a:pt x="9049" y="1619"/>
                </a:lnTo>
                <a:cubicBezTo>
                  <a:pt x="9078" y="1666"/>
                  <a:pt x="9092" y="1699"/>
                  <a:pt x="9078" y="1699"/>
                </a:cubicBezTo>
                <a:cubicBezTo>
                  <a:pt x="9073" y="1699"/>
                  <a:pt x="9064" y="1694"/>
                  <a:pt x="9049" y="1683"/>
                </a:cubicBezTo>
                <a:cubicBezTo>
                  <a:pt x="9040" y="1679"/>
                  <a:pt x="9031" y="1674"/>
                  <a:pt x="9024" y="1670"/>
                </a:cubicBezTo>
                <a:lnTo>
                  <a:pt x="9024" y="1670"/>
                </a:lnTo>
                <a:cubicBezTo>
                  <a:pt x="9057" y="1715"/>
                  <a:pt x="9004" y="1779"/>
                  <a:pt x="8947" y="1779"/>
                </a:cubicBezTo>
                <a:cubicBezTo>
                  <a:pt x="8938" y="1779"/>
                  <a:pt x="8929" y="1778"/>
                  <a:pt x="8920" y="1774"/>
                </a:cubicBezTo>
                <a:cubicBezTo>
                  <a:pt x="8909" y="1769"/>
                  <a:pt x="8903" y="1766"/>
                  <a:pt x="8898" y="1766"/>
                </a:cubicBezTo>
                <a:cubicBezTo>
                  <a:pt x="8892" y="1766"/>
                  <a:pt x="8888" y="1772"/>
                  <a:pt x="8881" y="1787"/>
                </a:cubicBezTo>
                <a:lnTo>
                  <a:pt x="8907" y="1800"/>
                </a:lnTo>
                <a:cubicBezTo>
                  <a:pt x="8933" y="1813"/>
                  <a:pt x="8972" y="1826"/>
                  <a:pt x="8946" y="1852"/>
                </a:cubicBezTo>
                <a:cubicBezTo>
                  <a:pt x="8935" y="1873"/>
                  <a:pt x="8933" y="1894"/>
                  <a:pt x="8912" y="1894"/>
                </a:cubicBezTo>
                <a:cubicBezTo>
                  <a:pt x="8907" y="1894"/>
                  <a:pt x="8901" y="1893"/>
                  <a:pt x="8894" y="1891"/>
                </a:cubicBezTo>
                <a:cubicBezTo>
                  <a:pt x="8855" y="1891"/>
                  <a:pt x="8816" y="1904"/>
                  <a:pt x="8842" y="1917"/>
                </a:cubicBezTo>
                <a:cubicBezTo>
                  <a:pt x="8842" y="1917"/>
                  <a:pt x="8829" y="1943"/>
                  <a:pt x="8790" y="1956"/>
                </a:cubicBezTo>
                <a:cubicBezTo>
                  <a:pt x="8777" y="1982"/>
                  <a:pt x="8764" y="2008"/>
                  <a:pt x="8738" y="2060"/>
                </a:cubicBezTo>
                <a:cubicBezTo>
                  <a:pt x="8749" y="2093"/>
                  <a:pt x="8741" y="2127"/>
                  <a:pt x="8714" y="2127"/>
                </a:cubicBezTo>
                <a:cubicBezTo>
                  <a:pt x="8709" y="2127"/>
                  <a:pt x="8705" y="2126"/>
                  <a:pt x="8699" y="2124"/>
                </a:cubicBezTo>
                <a:cubicBezTo>
                  <a:pt x="8699" y="2124"/>
                  <a:pt x="8686" y="2176"/>
                  <a:pt x="8699" y="2215"/>
                </a:cubicBezTo>
                <a:cubicBezTo>
                  <a:pt x="8678" y="2258"/>
                  <a:pt x="8665" y="2283"/>
                  <a:pt x="8647" y="2283"/>
                </a:cubicBezTo>
                <a:cubicBezTo>
                  <a:pt x="8643" y="2283"/>
                  <a:pt x="8639" y="2282"/>
                  <a:pt x="8634" y="2280"/>
                </a:cubicBezTo>
                <a:cubicBezTo>
                  <a:pt x="8625" y="2275"/>
                  <a:pt x="8619" y="2272"/>
                  <a:pt x="8616" y="2272"/>
                </a:cubicBezTo>
                <a:cubicBezTo>
                  <a:pt x="8610" y="2272"/>
                  <a:pt x="8613" y="2281"/>
                  <a:pt x="8621" y="2306"/>
                </a:cubicBezTo>
                <a:cubicBezTo>
                  <a:pt x="8660" y="2319"/>
                  <a:pt x="8647" y="2345"/>
                  <a:pt x="8634" y="2371"/>
                </a:cubicBezTo>
                <a:cubicBezTo>
                  <a:pt x="8621" y="2397"/>
                  <a:pt x="8609" y="2423"/>
                  <a:pt x="8609" y="2423"/>
                </a:cubicBezTo>
                <a:cubicBezTo>
                  <a:pt x="8634" y="2436"/>
                  <a:pt x="8634" y="2436"/>
                  <a:pt x="8634" y="2462"/>
                </a:cubicBezTo>
                <a:cubicBezTo>
                  <a:pt x="8621" y="2475"/>
                  <a:pt x="8557" y="2539"/>
                  <a:pt x="8557" y="2565"/>
                </a:cubicBezTo>
                <a:cubicBezTo>
                  <a:pt x="8529" y="2621"/>
                  <a:pt x="8521" y="2637"/>
                  <a:pt x="8533" y="2637"/>
                </a:cubicBezTo>
                <a:cubicBezTo>
                  <a:pt x="8537" y="2637"/>
                  <a:pt x="8545" y="2634"/>
                  <a:pt x="8557" y="2630"/>
                </a:cubicBezTo>
                <a:cubicBezTo>
                  <a:pt x="8561" y="2621"/>
                  <a:pt x="8567" y="2617"/>
                  <a:pt x="8572" y="2617"/>
                </a:cubicBezTo>
                <a:cubicBezTo>
                  <a:pt x="8580" y="2617"/>
                  <a:pt x="8582" y="2631"/>
                  <a:pt x="8557" y="2656"/>
                </a:cubicBezTo>
                <a:cubicBezTo>
                  <a:pt x="8544" y="2682"/>
                  <a:pt x="8479" y="2747"/>
                  <a:pt x="8453" y="2812"/>
                </a:cubicBezTo>
                <a:cubicBezTo>
                  <a:pt x="8414" y="2916"/>
                  <a:pt x="8414" y="2916"/>
                  <a:pt x="8453" y="2929"/>
                </a:cubicBezTo>
                <a:cubicBezTo>
                  <a:pt x="8465" y="2926"/>
                  <a:pt x="8475" y="2925"/>
                  <a:pt x="8482" y="2925"/>
                </a:cubicBezTo>
                <a:cubicBezTo>
                  <a:pt x="8511" y="2925"/>
                  <a:pt x="8492" y="2944"/>
                  <a:pt x="8440" y="2955"/>
                </a:cubicBezTo>
                <a:cubicBezTo>
                  <a:pt x="8362" y="2980"/>
                  <a:pt x="8349" y="3006"/>
                  <a:pt x="8375" y="3006"/>
                </a:cubicBezTo>
                <a:cubicBezTo>
                  <a:pt x="8401" y="3045"/>
                  <a:pt x="8401" y="3045"/>
                  <a:pt x="8388" y="3071"/>
                </a:cubicBezTo>
                <a:cubicBezTo>
                  <a:pt x="8384" y="3069"/>
                  <a:pt x="8380" y="3068"/>
                  <a:pt x="8376" y="3068"/>
                </a:cubicBezTo>
                <a:cubicBezTo>
                  <a:pt x="8358" y="3068"/>
                  <a:pt x="8351" y="3095"/>
                  <a:pt x="8362" y="3149"/>
                </a:cubicBezTo>
                <a:cubicBezTo>
                  <a:pt x="8362" y="3164"/>
                  <a:pt x="8362" y="3171"/>
                  <a:pt x="8354" y="3171"/>
                </a:cubicBezTo>
                <a:cubicBezTo>
                  <a:pt x="8349" y="3171"/>
                  <a:pt x="8339" y="3167"/>
                  <a:pt x="8323" y="3162"/>
                </a:cubicBezTo>
                <a:cubicBezTo>
                  <a:pt x="8323" y="3162"/>
                  <a:pt x="8323" y="3188"/>
                  <a:pt x="8310" y="3201"/>
                </a:cubicBezTo>
                <a:cubicBezTo>
                  <a:pt x="8349" y="3279"/>
                  <a:pt x="8271" y="3408"/>
                  <a:pt x="8232" y="3421"/>
                </a:cubicBezTo>
                <a:cubicBezTo>
                  <a:pt x="8232" y="3421"/>
                  <a:pt x="8219" y="3447"/>
                  <a:pt x="8245" y="3486"/>
                </a:cubicBezTo>
                <a:cubicBezTo>
                  <a:pt x="8273" y="3514"/>
                  <a:pt x="8281" y="3536"/>
                  <a:pt x="8259" y="3536"/>
                </a:cubicBezTo>
                <a:cubicBezTo>
                  <a:pt x="8251" y="3536"/>
                  <a:pt x="8238" y="3532"/>
                  <a:pt x="8219" y="3525"/>
                </a:cubicBezTo>
                <a:cubicBezTo>
                  <a:pt x="8198" y="3514"/>
                  <a:pt x="8185" y="3508"/>
                  <a:pt x="8181" y="3508"/>
                </a:cubicBezTo>
                <a:cubicBezTo>
                  <a:pt x="8174" y="3508"/>
                  <a:pt x="8184" y="3521"/>
                  <a:pt x="8206" y="3551"/>
                </a:cubicBezTo>
                <a:cubicBezTo>
                  <a:pt x="8228" y="3583"/>
                  <a:pt x="8196" y="3668"/>
                  <a:pt x="8163" y="3668"/>
                </a:cubicBezTo>
                <a:cubicBezTo>
                  <a:pt x="8156" y="3668"/>
                  <a:pt x="8148" y="3664"/>
                  <a:pt x="8142" y="3655"/>
                </a:cubicBezTo>
                <a:lnTo>
                  <a:pt x="8077" y="3629"/>
                </a:lnTo>
                <a:lnTo>
                  <a:pt x="8077" y="3629"/>
                </a:lnTo>
                <a:cubicBezTo>
                  <a:pt x="8103" y="3668"/>
                  <a:pt x="8090" y="3694"/>
                  <a:pt x="8090" y="3694"/>
                </a:cubicBezTo>
                <a:cubicBezTo>
                  <a:pt x="8116" y="3707"/>
                  <a:pt x="8116" y="3733"/>
                  <a:pt x="8077" y="3798"/>
                </a:cubicBezTo>
                <a:cubicBezTo>
                  <a:pt x="8064" y="3837"/>
                  <a:pt x="8051" y="3940"/>
                  <a:pt x="8038" y="3992"/>
                </a:cubicBezTo>
                <a:cubicBezTo>
                  <a:pt x="8012" y="4031"/>
                  <a:pt x="7986" y="4096"/>
                  <a:pt x="7947" y="4109"/>
                </a:cubicBezTo>
                <a:cubicBezTo>
                  <a:pt x="7934" y="4135"/>
                  <a:pt x="7921" y="4148"/>
                  <a:pt x="7934" y="4213"/>
                </a:cubicBezTo>
                <a:cubicBezTo>
                  <a:pt x="7945" y="4246"/>
                  <a:pt x="7937" y="4280"/>
                  <a:pt x="7909" y="4280"/>
                </a:cubicBezTo>
                <a:cubicBezTo>
                  <a:pt x="7905" y="4280"/>
                  <a:pt x="7900" y="4279"/>
                  <a:pt x="7895" y="4278"/>
                </a:cubicBezTo>
                <a:lnTo>
                  <a:pt x="7895" y="4290"/>
                </a:lnTo>
                <a:cubicBezTo>
                  <a:pt x="7895" y="4355"/>
                  <a:pt x="7882" y="4368"/>
                  <a:pt x="7882" y="4368"/>
                </a:cubicBezTo>
                <a:cubicBezTo>
                  <a:pt x="7876" y="4365"/>
                  <a:pt x="7868" y="4363"/>
                  <a:pt x="7861" y="4363"/>
                </a:cubicBezTo>
                <a:cubicBezTo>
                  <a:pt x="7840" y="4363"/>
                  <a:pt x="7821" y="4378"/>
                  <a:pt x="7830" y="4407"/>
                </a:cubicBezTo>
                <a:cubicBezTo>
                  <a:pt x="7856" y="4420"/>
                  <a:pt x="7856" y="4433"/>
                  <a:pt x="7830" y="4485"/>
                </a:cubicBezTo>
                <a:cubicBezTo>
                  <a:pt x="7804" y="4485"/>
                  <a:pt x="7688" y="4680"/>
                  <a:pt x="7584" y="4822"/>
                </a:cubicBezTo>
                <a:cubicBezTo>
                  <a:pt x="7467" y="4978"/>
                  <a:pt x="7337" y="5121"/>
                  <a:pt x="7350" y="5134"/>
                </a:cubicBezTo>
                <a:cubicBezTo>
                  <a:pt x="7350" y="5134"/>
                  <a:pt x="7337" y="5147"/>
                  <a:pt x="7311" y="5172"/>
                </a:cubicBezTo>
                <a:cubicBezTo>
                  <a:pt x="7286" y="5185"/>
                  <a:pt x="7260" y="5224"/>
                  <a:pt x="7260" y="5224"/>
                </a:cubicBezTo>
                <a:cubicBezTo>
                  <a:pt x="7252" y="5215"/>
                  <a:pt x="7244" y="5210"/>
                  <a:pt x="7235" y="5210"/>
                </a:cubicBezTo>
                <a:cubicBezTo>
                  <a:pt x="7197" y="5210"/>
                  <a:pt x="7148" y="5288"/>
                  <a:pt x="7117" y="5341"/>
                </a:cubicBezTo>
                <a:cubicBezTo>
                  <a:pt x="7117" y="5380"/>
                  <a:pt x="7104" y="5393"/>
                  <a:pt x="7091" y="5406"/>
                </a:cubicBezTo>
                <a:cubicBezTo>
                  <a:pt x="7078" y="5389"/>
                  <a:pt x="7064" y="5381"/>
                  <a:pt x="7049" y="5381"/>
                </a:cubicBezTo>
                <a:cubicBezTo>
                  <a:pt x="7020" y="5381"/>
                  <a:pt x="6992" y="5410"/>
                  <a:pt x="6974" y="5445"/>
                </a:cubicBezTo>
                <a:cubicBezTo>
                  <a:pt x="6989" y="5483"/>
                  <a:pt x="6987" y="5503"/>
                  <a:pt x="6974" y="5503"/>
                </a:cubicBezTo>
                <a:cubicBezTo>
                  <a:pt x="6966" y="5503"/>
                  <a:pt x="6952" y="5492"/>
                  <a:pt x="6935" y="5471"/>
                </a:cubicBezTo>
                <a:cubicBezTo>
                  <a:pt x="6927" y="5454"/>
                  <a:pt x="6917" y="5445"/>
                  <a:pt x="6907" y="5445"/>
                </a:cubicBezTo>
                <a:cubicBezTo>
                  <a:pt x="6889" y="5445"/>
                  <a:pt x="6875" y="5479"/>
                  <a:pt x="6883" y="5549"/>
                </a:cubicBezTo>
                <a:cubicBezTo>
                  <a:pt x="6883" y="5570"/>
                  <a:pt x="6883" y="5580"/>
                  <a:pt x="6877" y="5580"/>
                </a:cubicBezTo>
                <a:cubicBezTo>
                  <a:pt x="6872" y="5580"/>
                  <a:pt x="6862" y="5573"/>
                  <a:pt x="6845" y="5562"/>
                </a:cubicBezTo>
                <a:cubicBezTo>
                  <a:pt x="6821" y="5544"/>
                  <a:pt x="6806" y="5537"/>
                  <a:pt x="6797" y="5537"/>
                </a:cubicBezTo>
                <a:cubicBezTo>
                  <a:pt x="6786" y="5537"/>
                  <a:pt x="6786" y="5547"/>
                  <a:pt x="6793" y="5562"/>
                </a:cubicBezTo>
                <a:cubicBezTo>
                  <a:pt x="6800" y="5599"/>
                  <a:pt x="6795" y="5620"/>
                  <a:pt x="6778" y="5620"/>
                </a:cubicBezTo>
                <a:cubicBezTo>
                  <a:pt x="6767" y="5620"/>
                  <a:pt x="6749" y="5609"/>
                  <a:pt x="6728" y="5588"/>
                </a:cubicBezTo>
                <a:cubicBezTo>
                  <a:pt x="6699" y="5571"/>
                  <a:pt x="6684" y="5561"/>
                  <a:pt x="6676" y="5561"/>
                </a:cubicBezTo>
                <a:cubicBezTo>
                  <a:pt x="6665" y="5561"/>
                  <a:pt x="6669" y="5577"/>
                  <a:pt x="6676" y="5613"/>
                </a:cubicBezTo>
                <a:cubicBezTo>
                  <a:pt x="6676" y="5657"/>
                  <a:pt x="6640" y="5689"/>
                  <a:pt x="6605" y="5689"/>
                </a:cubicBezTo>
                <a:cubicBezTo>
                  <a:pt x="6588" y="5689"/>
                  <a:pt x="6572" y="5682"/>
                  <a:pt x="6559" y="5665"/>
                </a:cubicBezTo>
                <a:cubicBezTo>
                  <a:pt x="6546" y="5665"/>
                  <a:pt x="6533" y="5662"/>
                  <a:pt x="6525" y="5662"/>
                </a:cubicBezTo>
                <a:cubicBezTo>
                  <a:pt x="6517" y="5662"/>
                  <a:pt x="6514" y="5665"/>
                  <a:pt x="6520" y="5678"/>
                </a:cubicBezTo>
                <a:lnTo>
                  <a:pt x="6494" y="5652"/>
                </a:lnTo>
                <a:cubicBezTo>
                  <a:pt x="6468" y="5665"/>
                  <a:pt x="6455" y="5665"/>
                  <a:pt x="6455" y="5665"/>
                </a:cubicBezTo>
                <a:lnTo>
                  <a:pt x="6455" y="5691"/>
                </a:lnTo>
                <a:cubicBezTo>
                  <a:pt x="6455" y="5704"/>
                  <a:pt x="6417" y="5704"/>
                  <a:pt x="6365" y="5704"/>
                </a:cubicBezTo>
                <a:cubicBezTo>
                  <a:pt x="6313" y="5704"/>
                  <a:pt x="6248" y="5717"/>
                  <a:pt x="6183" y="5717"/>
                </a:cubicBezTo>
                <a:cubicBezTo>
                  <a:pt x="6128" y="5720"/>
                  <a:pt x="6085" y="5721"/>
                  <a:pt x="6052" y="5721"/>
                </a:cubicBezTo>
                <a:cubicBezTo>
                  <a:pt x="6018" y="5721"/>
                  <a:pt x="5995" y="5720"/>
                  <a:pt x="5979" y="5720"/>
                </a:cubicBezTo>
                <a:cubicBezTo>
                  <a:pt x="5946" y="5720"/>
                  <a:pt x="5943" y="5724"/>
                  <a:pt x="5950" y="5743"/>
                </a:cubicBezTo>
                <a:cubicBezTo>
                  <a:pt x="5956" y="5776"/>
                  <a:pt x="5950" y="5792"/>
                  <a:pt x="5940" y="5792"/>
                </a:cubicBezTo>
                <a:cubicBezTo>
                  <a:pt x="5930" y="5792"/>
                  <a:pt x="5917" y="5776"/>
                  <a:pt x="5911" y="5743"/>
                </a:cubicBezTo>
                <a:cubicBezTo>
                  <a:pt x="5885" y="5743"/>
                  <a:pt x="5859" y="5704"/>
                  <a:pt x="5820" y="5691"/>
                </a:cubicBezTo>
                <a:cubicBezTo>
                  <a:pt x="5781" y="5678"/>
                  <a:pt x="5742" y="5665"/>
                  <a:pt x="5755" y="5639"/>
                </a:cubicBezTo>
                <a:lnTo>
                  <a:pt x="5729" y="5639"/>
                </a:lnTo>
                <a:cubicBezTo>
                  <a:pt x="5714" y="5655"/>
                  <a:pt x="5693" y="5661"/>
                  <a:pt x="5670" y="5661"/>
                </a:cubicBezTo>
                <a:cubicBezTo>
                  <a:pt x="5615" y="5661"/>
                  <a:pt x="5549" y="5624"/>
                  <a:pt x="5522" y="5588"/>
                </a:cubicBezTo>
                <a:cubicBezTo>
                  <a:pt x="5496" y="5562"/>
                  <a:pt x="5470" y="5562"/>
                  <a:pt x="5418" y="5562"/>
                </a:cubicBezTo>
                <a:cubicBezTo>
                  <a:pt x="5366" y="5562"/>
                  <a:pt x="5366" y="5562"/>
                  <a:pt x="5366" y="5536"/>
                </a:cubicBezTo>
                <a:cubicBezTo>
                  <a:pt x="5376" y="5515"/>
                  <a:pt x="5328" y="5443"/>
                  <a:pt x="5288" y="5443"/>
                </a:cubicBezTo>
                <a:cubicBezTo>
                  <a:pt x="5279" y="5443"/>
                  <a:pt x="5270" y="5448"/>
                  <a:pt x="5262" y="5458"/>
                </a:cubicBezTo>
                <a:lnTo>
                  <a:pt x="5262" y="5419"/>
                </a:lnTo>
                <a:cubicBezTo>
                  <a:pt x="5262" y="5401"/>
                  <a:pt x="5254" y="5394"/>
                  <a:pt x="5244" y="5394"/>
                </a:cubicBezTo>
                <a:cubicBezTo>
                  <a:pt x="5232" y="5394"/>
                  <a:pt x="5217" y="5405"/>
                  <a:pt x="5210" y="5419"/>
                </a:cubicBezTo>
                <a:cubicBezTo>
                  <a:pt x="5195" y="5439"/>
                  <a:pt x="5184" y="5449"/>
                  <a:pt x="5178" y="5449"/>
                </a:cubicBezTo>
                <a:cubicBezTo>
                  <a:pt x="5169" y="5449"/>
                  <a:pt x="5173" y="5423"/>
                  <a:pt x="5197" y="5367"/>
                </a:cubicBezTo>
                <a:cubicBezTo>
                  <a:pt x="5223" y="5332"/>
                  <a:pt x="5226" y="5315"/>
                  <a:pt x="5217" y="5315"/>
                </a:cubicBezTo>
                <a:cubicBezTo>
                  <a:pt x="5213" y="5315"/>
                  <a:pt x="5206" y="5319"/>
                  <a:pt x="5197" y="5328"/>
                </a:cubicBezTo>
                <a:cubicBezTo>
                  <a:pt x="5181" y="5333"/>
                  <a:pt x="5165" y="5337"/>
                  <a:pt x="5153" y="5337"/>
                </a:cubicBezTo>
                <a:cubicBezTo>
                  <a:pt x="5135" y="5337"/>
                  <a:pt x="5125" y="5330"/>
                  <a:pt x="5132" y="5315"/>
                </a:cubicBezTo>
                <a:cubicBezTo>
                  <a:pt x="5119" y="5302"/>
                  <a:pt x="5110" y="5292"/>
                  <a:pt x="5098" y="5292"/>
                </a:cubicBezTo>
                <a:cubicBezTo>
                  <a:pt x="5087" y="5292"/>
                  <a:pt x="5074" y="5302"/>
                  <a:pt x="5055" y="5328"/>
                </a:cubicBezTo>
                <a:cubicBezTo>
                  <a:pt x="5047" y="5336"/>
                  <a:pt x="5040" y="5339"/>
                  <a:pt x="5034" y="5339"/>
                </a:cubicBezTo>
                <a:cubicBezTo>
                  <a:pt x="5021" y="5339"/>
                  <a:pt x="5012" y="5324"/>
                  <a:pt x="5003" y="5315"/>
                </a:cubicBezTo>
                <a:cubicBezTo>
                  <a:pt x="5016" y="5289"/>
                  <a:pt x="5016" y="5289"/>
                  <a:pt x="5055" y="5289"/>
                </a:cubicBezTo>
                <a:cubicBezTo>
                  <a:pt x="5061" y="5292"/>
                  <a:pt x="5064" y="5294"/>
                  <a:pt x="5065" y="5294"/>
                </a:cubicBezTo>
                <a:cubicBezTo>
                  <a:pt x="5068" y="5294"/>
                  <a:pt x="5048" y="5279"/>
                  <a:pt x="5029" y="5250"/>
                </a:cubicBezTo>
                <a:cubicBezTo>
                  <a:pt x="5003" y="5237"/>
                  <a:pt x="5003" y="5185"/>
                  <a:pt x="5016" y="5160"/>
                </a:cubicBezTo>
                <a:cubicBezTo>
                  <a:pt x="5022" y="5140"/>
                  <a:pt x="5022" y="5127"/>
                  <a:pt x="5017" y="5127"/>
                </a:cubicBezTo>
                <a:cubicBezTo>
                  <a:pt x="5012" y="5127"/>
                  <a:pt x="5003" y="5140"/>
                  <a:pt x="4990" y="5172"/>
                </a:cubicBezTo>
                <a:cubicBezTo>
                  <a:pt x="4961" y="5194"/>
                  <a:pt x="4948" y="5204"/>
                  <a:pt x="4938" y="5204"/>
                </a:cubicBezTo>
                <a:cubicBezTo>
                  <a:pt x="4930" y="5204"/>
                  <a:pt x="4924" y="5197"/>
                  <a:pt x="4912" y="5185"/>
                </a:cubicBezTo>
                <a:cubicBezTo>
                  <a:pt x="4886" y="5160"/>
                  <a:pt x="4873" y="5147"/>
                  <a:pt x="4899" y="5121"/>
                </a:cubicBezTo>
                <a:cubicBezTo>
                  <a:pt x="4925" y="5108"/>
                  <a:pt x="4925" y="5108"/>
                  <a:pt x="4899" y="5069"/>
                </a:cubicBezTo>
                <a:cubicBezTo>
                  <a:pt x="4870" y="5040"/>
                  <a:pt x="4822" y="5031"/>
                  <a:pt x="4773" y="5031"/>
                </a:cubicBezTo>
                <a:cubicBezTo>
                  <a:pt x="4734" y="5031"/>
                  <a:pt x="4695" y="5037"/>
                  <a:pt x="4666" y="5043"/>
                </a:cubicBezTo>
                <a:cubicBezTo>
                  <a:pt x="4647" y="5061"/>
                  <a:pt x="4638" y="5071"/>
                  <a:pt x="4635" y="5071"/>
                </a:cubicBezTo>
                <a:cubicBezTo>
                  <a:pt x="4632" y="5071"/>
                  <a:pt x="4639" y="5058"/>
                  <a:pt x="4653" y="5030"/>
                </a:cubicBezTo>
                <a:cubicBezTo>
                  <a:pt x="4678" y="5004"/>
                  <a:pt x="4666" y="4991"/>
                  <a:pt x="4653" y="4965"/>
                </a:cubicBezTo>
                <a:cubicBezTo>
                  <a:pt x="4646" y="4972"/>
                  <a:pt x="4642" y="4974"/>
                  <a:pt x="4639" y="4974"/>
                </a:cubicBezTo>
                <a:cubicBezTo>
                  <a:pt x="4635" y="4974"/>
                  <a:pt x="4640" y="4962"/>
                  <a:pt x="4647" y="4962"/>
                </a:cubicBezTo>
                <a:cubicBezTo>
                  <a:pt x="4649" y="4962"/>
                  <a:pt x="4651" y="4963"/>
                  <a:pt x="4653" y="4965"/>
                </a:cubicBezTo>
                <a:cubicBezTo>
                  <a:pt x="4659" y="4961"/>
                  <a:pt x="4666" y="4960"/>
                  <a:pt x="4671" y="4960"/>
                </a:cubicBezTo>
                <a:cubicBezTo>
                  <a:pt x="4685" y="4960"/>
                  <a:pt x="4695" y="4972"/>
                  <a:pt x="4704" y="4991"/>
                </a:cubicBezTo>
                <a:lnTo>
                  <a:pt x="4730" y="4965"/>
                </a:lnTo>
                <a:cubicBezTo>
                  <a:pt x="4759" y="4927"/>
                  <a:pt x="4760" y="4903"/>
                  <a:pt x="4732" y="4903"/>
                </a:cubicBezTo>
                <a:cubicBezTo>
                  <a:pt x="4722" y="4903"/>
                  <a:pt x="4709" y="4906"/>
                  <a:pt x="4691" y="4913"/>
                </a:cubicBezTo>
                <a:cubicBezTo>
                  <a:pt x="4653" y="4913"/>
                  <a:pt x="4653" y="4913"/>
                  <a:pt x="4666" y="4874"/>
                </a:cubicBezTo>
                <a:cubicBezTo>
                  <a:pt x="4666" y="4844"/>
                  <a:pt x="4673" y="4814"/>
                  <a:pt x="4665" y="4814"/>
                </a:cubicBezTo>
                <a:cubicBezTo>
                  <a:pt x="4662" y="4814"/>
                  <a:pt x="4658" y="4816"/>
                  <a:pt x="4653" y="4822"/>
                </a:cubicBezTo>
                <a:cubicBezTo>
                  <a:pt x="4653" y="4822"/>
                  <a:pt x="4627" y="4783"/>
                  <a:pt x="4640" y="4744"/>
                </a:cubicBezTo>
                <a:cubicBezTo>
                  <a:pt x="4621" y="4716"/>
                  <a:pt x="4609" y="4695"/>
                  <a:pt x="4594" y="4695"/>
                </a:cubicBezTo>
                <a:cubicBezTo>
                  <a:pt x="4588" y="4695"/>
                  <a:pt x="4582" y="4698"/>
                  <a:pt x="4575" y="4706"/>
                </a:cubicBezTo>
                <a:cubicBezTo>
                  <a:pt x="4570" y="4708"/>
                  <a:pt x="4565" y="4709"/>
                  <a:pt x="4561" y="4709"/>
                </a:cubicBezTo>
                <a:cubicBezTo>
                  <a:pt x="4544" y="4709"/>
                  <a:pt x="4533" y="4690"/>
                  <a:pt x="4523" y="4680"/>
                </a:cubicBezTo>
                <a:cubicBezTo>
                  <a:pt x="4513" y="4661"/>
                  <a:pt x="4504" y="4649"/>
                  <a:pt x="4489" y="4649"/>
                </a:cubicBezTo>
                <a:cubicBezTo>
                  <a:pt x="4484" y="4649"/>
                  <a:pt x="4478" y="4650"/>
                  <a:pt x="4471" y="4654"/>
                </a:cubicBezTo>
                <a:cubicBezTo>
                  <a:pt x="4461" y="4658"/>
                  <a:pt x="4450" y="4661"/>
                  <a:pt x="4439" y="4661"/>
                </a:cubicBezTo>
                <a:cubicBezTo>
                  <a:pt x="4418" y="4661"/>
                  <a:pt x="4397" y="4652"/>
                  <a:pt x="4380" y="4628"/>
                </a:cubicBezTo>
                <a:cubicBezTo>
                  <a:pt x="4328" y="4602"/>
                  <a:pt x="4328" y="4602"/>
                  <a:pt x="4367" y="4550"/>
                </a:cubicBezTo>
                <a:cubicBezTo>
                  <a:pt x="4393" y="4524"/>
                  <a:pt x="4380" y="4511"/>
                  <a:pt x="4367" y="4485"/>
                </a:cubicBezTo>
                <a:cubicBezTo>
                  <a:pt x="4367" y="4485"/>
                  <a:pt x="4354" y="4472"/>
                  <a:pt x="4367" y="4433"/>
                </a:cubicBezTo>
                <a:cubicBezTo>
                  <a:pt x="4374" y="4414"/>
                  <a:pt x="4370" y="4407"/>
                  <a:pt x="4362" y="4407"/>
                </a:cubicBezTo>
                <a:cubicBezTo>
                  <a:pt x="4354" y="4407"/>
                  <a:pt x="4341" y="4414"/>
                  <a:pt x="4328" y="4420"/>
                </a:cubicBezTo>
                <a:cubicBezTo>
                  <a:pt x="4302" y="4446"/>
                  <a:pt x="4276" y="4459"/>
                  <a:pt x="4276" y="4459"/>
                </a:cubicBezTo>
                <a:cubicBezTo>
                  <a:pt x="4263" y="4433"/>
                  <a:pt x="4302" y="4381"/>
                  <a:pt x="4328" y="4368"/>
                </a:cubicBezTo>
                <a:cubicBezTo>
                  <a:pt x="4351" y="4338"/>
                  <a:pt x="4361" y="4325"/>
                  <a:pt x="4354" y="4325"/>
                </a:cubicBezTo>
                <a:cubicBezTo>
                  <a:pt x="4349" y="4325"/>
                  <a:pt x="4337" y="4332"/>
                  <a:pt x="4315" y="4342"/>
                </a:cubicBezTo>
                <a:cubicBezTo>
                  <a:pt x="4307" y="4346"/>
                  <a:pt x="4298" y="4349"/>
                  <a:pt x="4289" y="4349"/>
                </a:cubicBezTo>
                <a:cubicBezTo>
                  <a:pt x="4269" y="4349"/>
                  <a:pt x="4250" y="4335"/>
                  <a:pt x="4250" y="4290"/>
                </a:cubicBezTo>
                <a:cubicBezTo>
                  <a:pt x="4225" y="4252"/>
                  <a:pt x="4199" y="4213"/>
                  <a:pt x="4225" y="4187"/>
                </a:cubicBezTo>
                <a:cubicBezTo>
                  <a:pt x="4237" y="4161"/>
                  <a:pt x="4199" y="4148"/>
                  <a:pt x="4199" y="4148"/>
                </a:cubicBezTo>
                <a:cubicBezTo>
                  <a:pt x="4160" y="4148"/>
                  <a:pt x="4147" y="4122"/>
                  <a:pt x="4134" y="4031"/>
                </a:cubicBezTo>
                <a:cubicBezTo>
                  <a:pt x="4125" y="3937"/>
                  <a:pt x="4122" y="3905"/>
                  <a:pt x="4107" y="3905"/>
                </a:cubicBezTo>
                <a:cubicBezTo>
                  <a:pt x="4098" y="3905"/>
                  <a:pt x="4087" y="3914"/>
                  <a:pt x="4069" y="3927"/>
                </a:cubicBezTo>
                <a:cubicBezTo>
                  <a:pt x="4057" y="3933"/>
                  <a:pt x="4046" y="3939"/>
                  <a:pt x="4040" y="3939"/>
                </a:cubicBezTo>
                <a:cubicBezTo>
                  <a:pt x="4033" y="3939"/>
                  <a:pt x="4034" y="3930"/>
                  <a:pt x="4056" y="3901"/>
                </a:cubicBezTo>
                <a:cubicBezTo>
                  <a:pt x="4069" y="3862"/>
                  <a:pt x="4030" y="3849"/>
                  <a:pt x="3978" y="3824"/>
                </a:cubicBezTo>
                <a:cubicBezTo>
                  <a:pt x="3939" y="3824"/>
                  <a:pt x="3887" y="3849"/>
                  <a:pt x="3848" y="3862"/>
                </a:cubicBezTo>
                <a:cubicBezTo>
                  <a:pt x="3826" y="3879"/>
                  <a:pt x="3813" y="3889"/>
                  <a:pt x="3806" y="3889"/>
                </a:cubicBezTo>
                <a:cubicBezTo>
                  <a:pt x="3796" y="3889"/>
                  <a:pt x="3796" y="3873"/>
                  <a:pt x="3796" y="3837"/>
                </a:cubicBezTo>
                <a:cubicBezTo>
                  <a:pt x="3784" y="3811"/>
                  <a:pt x="3796" y="3772"/>
                  <a:pt x="3822" y="3759"/>
                </a:cubicBezTo>
                <a:cubicBezTo>
                  <a:pt x="3828" y="3756"/>
                  <a:pt x="3832" y="3755"/>
                  <a:pt x="3836" y="3755"/>
                </a:cubicBezTo>
                <a:cubicBezTo>
                  <a:pt x="3853" y="3755"/>
                  <a:pt x="3861" y="3772"/>
                  <a:pt x="3861" y="3772"/>
                </a:cubicBezTo>
                <a:lnTo>
                  <a:pt x="3874" y="3785"/>
                </a:lnTo>
                <a:cubicBezTo>
                  <a:pt x="3900" y="3772"/>
                  <a:pt x="3939" y="3759"/>
                  <a:pt x="3900" y="3707"/>
                </a:cubicBezTo>
                <a:cubicBezTo>
                  <a:pt x="3910" y="3678"/>
                  <a:pt x="3905" y="3663"/>
                  <a:pt x="3891" y="3663"/>
                </a:cubicBezTo>
                <a:cubicBezTo>
                  <a:pt x="3886" y="3663"/>
                  <a:pt x="3881" y="3665"/>
                  <a:pt x="3874" y="3668"/>
                </a:cubicBezTo>
                <a:cubicBezTo>
                  <a:pt x="3887" y="3629"/>
                  <a:pt x="3861" y="3577"/>
                  <a:pt x="3835" y="3538"/>
                </a:cubicBezTo>
                <a:cubicBezTo>
                  <a:pt x="3809" y="3486"/>
                  <a:pt x="3758" y="3421"/>
                  <a:pt x="3771" y="3383"/>
                </a:cubicBezTo>
                <a:cubicBezTo>
                  <a:pt x="3751" y="3343"/>
                  <a:pt x="3731" y="3326"/>
                  <a:pt x="3711" y="3326"/>
                </a:cubicBezTo>
                <a:cubicBezTo>
                  <a:pt x="3705" y="3326"/>
                  <a:pt x="3699" y="3328"/>
                  <a:pt x="3693" y="3331"/>
                </a:cubicBezTo>
                <a:cubicBezTo>
                  <a:pt x="3672" y="3346"/>
                  <a:pt x="3658" y="3351"/>
                  <a:pt x="3650" y="3351"/>
                </a:cubicBezTo>
                <a:cubicBezTo>
                  <a:pt x="3637" y="3351"/>
                  <a:pt x="3638" y="3339"/>
                  <a:pt x="3654" y="3331"/>
                </a:cubicBezTo>
                <a:cubicBezTo>
                  <a:pt x="3692" y="3267"/>
                  <a:pt x="3506" y="2967"/>
                  <a:pt x="3425" y="2967"/>
                </a:cubicBezTo>
                <a:cubicBezTo>
                  <a:pt x="3424" y="2967"/>
                  <a:pt x="3422" y="2967"/>
                  <a:pt x="3420" y="2968"/>
                </a:cubicBezTo>
                <a:cubicBezTo>
                  <a:pt x="3420" y="2968"/>
                  <a:pt x="3407" y="2955"/>
                  <a:pt x="3381" y="2929"/>
                </a:cubicBezTo>
                <a:cubicBezTo>
                  <a:pt x="3368" y="2864"/>
                  <a:pt x="3252" y="2734"/>
                  <a:pt x="3200" y="2734"/>
                </a:cubicBezTo>
                <a:cubicBezTo>
                  <a:pt x="3200" y="2734"/>
                  <a:pt x="3187" y="2721"/>
                  <a:pt x="3135" y="2682"/>
                </a:cubicBezTo>
                <a:cubicBezTo>
                  <a:pt x="3113" y="2628"/>
                  <a:pt x="3101" y="2601"/>
                  <a:pt x="3067" y="2601"/>
                </a:cubicBezTo>
                <a:cubicBezTo>
                  <a:pt x="3060" y="2601"/>
                  <a:pt x="3053" y="2602"/>
                  <a:pt x="3044" y="2604"/>
                </a:cubicBezTo>
                <a:cubicBezTo>
                  <a:pt x="3018" y="2604"/>
                  <a:pt x="3004" y="2616"/>
                  <a:pt x="3001" y="2616"/>
                </a:cubicBezTo>
                <a:cubicBezTo>
                  <a:pt x="3000" y="2616"/>
                  <a:pt x="3001" y="2613"/>
                  <a:pt x="3005" y="2604"/>
                </a:cubicBezTo>
                <a:cubicBezTo>
                  <a:pt x="3031" y="2578"/>
                  <a:pt x="2979" y="2539"/>
                  <a:pt x="2889" y="2475"/>
                </a:cubicBezTo>
                <a:cubicBezTo>
                  <a:pt x="2831" y="2432"/>
                  <a:pt x="2806" y="2413"/>
                  <a:pt x="2796" y="2413"/>
                </a:cubicBezTo>
                <a:cubicBezTo>
                  <a:pt x="2789" y="2413"/>
                  <a:pt x="2792" y="2425"/>
                  <a:pt x="2798" y="2449"/>
                </a:cubicBezTo>
                <a:cubicBezTo>
                  <a:pt x="2681" y="2397"/>
                  <a:pt x="2694" y="2384"/>
                  <a:pt x="2707" y="2345"/>
                </a:cubicBezTo>
                <a:cubicBezTo>
                  <a:pt x="2746" y="2329"/>
                  <a:pt x="2743" y="2309"/>
                  <a:pt x="2718" y="2309"/>
                </a:cubicBezTo>
                <a:cubicBezTo>
                  <a:pt x="2701" y="2309"/>
                  <a:pt x="2674" y="2319"/>
                  <a:pt x="2642" y="2345"/>
                </a:cubicBezTo>
                <a:cubicBezTo>
                  <a:pt x="2618" y="2359"/>
                  <a:pt x="2596" y="2365"/>
                  <a:pt x="2579" y="2365"/>
                </a:cubicBezTo>
                <a:cubicBezTo>
                  <a:pt x="2550" y="2365"/>
                  <a:pt x="2535" y="2348"/>
                  <a:pt x="2551" y="2332"/>
                </a:cubicBezTo>
                <a:cubicBezTo>
                  <a:pt x="2557" y="2321"/>
                  <a:pt x="2565" y="2317"/>
                  <a:pt x="2574" y="2317"/>
                </a:cubicBezTo>
                <a:cubicBezTo>
                  <a:pt x="2586" y="2317"/>
                  <a:pt x="2601" y="2324"/>
                  <a:pt x="2616" y="2332"/>
                </a:cubicBezTo>
                <a:cubicBezTo>
                  <a:pt x="2616" y="2332"/>
                  <a:pt x="2629" y="2306"/>
                  <a:pt x="2642" y="2280"/>
                </a:cubicBezTo>
                <a:cubicBezTo>
                  <a:pt x="2629" y="2274"/>
                  <a:pt x="2623" y="2270"/>
                  <a:pt x="2615" y="2270"/>
                </a:cubicBezTo>
                <a:cubicBezTo>
                  <a:pt x="2606" y="2270"/>
                  <a:pt x="2597" y="2274"/>
                  <a:pt x="2577" y="2280"/>
                </a:cubicBezTo>
                <a:cubicBezTo>
                  <a:pt x="2577" y="2280"/>
                  <a:pt x="2561" y="2263"/>
                  <a:pt x="2534" y="2263"/>
                </a:cubicBezTo>
                <a:cubicBezTo>
                  <a:pt x="2527" y="2263"/>
                  <a:pt x="2520" y="2265"/>
                  <a:pt x="2512" y="2267"/>
                </a:cubicBezTo>
                <a:cubicBezTo>
                  <a:pt x="2461" y="2293"/>
                  <a:pt x="2448" y="2319"/>
                  <a:pt x="2461" y="2358"/>
                </a:cubicBezTo>
                <a:cubicBezTo>
                  <a:pt x="2467" y="2377"/>
                  <a:pt x="2464" y="2384"/>
                  <a:pt x="2456" y="2384"/>
                </a:cubicBezTo>
                <a:cubicBezTo>
                  <a:pt x="2448" y="2384"/>
                  <a:pt x="2435" y="2377"/>
                  <a:pt x="2422" y="2371"/>
                </a:cubicBezTo>
                <a:cubicBezTo>
                  <a:pt x="2383" y="2319"/>
                  <a:pt x="2396" y="2293"/>
                  <a:pt x="2435" y="2280"/>
                </a:cubicBezTo>
                <a:cubicBezTo>
                  <a:pt x="2439" y="2282"/>
                  <a:pt x="2443" y="2283"/>
                  <a:pt x="2447" y="2283"/>
                </a:cubicBezTo>
                <a:cubicBezTo>
                  <a:pt x="2466" y="2283"/>
                  <a:pt x="2478" y="2260"/>
                  <a:pt x="2499" y="2228"/>
                </a:cubicBezTo>
                <a:cubicBezTo>
                  <a:pt x="2506" y="2215"/>
                  <a:pt x="2467" y="2205"/>
                  <a:pt x="2420" y="2205"/>
                </a:cubicBezTo>
                <a:cubicBezTo>
                  <a:pt x="2373" y="2205"/>
                  <a:pt x="2318" y="2215"/>
                  <a:pt x="2292" y="2241"/>
                </a:cubicBezTo>
                <a:lnTo>
                  <a:pt x="2305" y="2215"/>
                </a:lnTo>
                <a:cubicBezTo>
                  <a:pt x="2305" y="2189"/>
                  <a:pt x="2253" y="2163"/>
                  <a:pt x="2188" y="2137"/>
                </a:cubicBezTo>
                <a:cubicBezTo>
                  <a:pt x="2162" y="2131"/>
                  <a:pt x="2140" y="2124"/>
                  <a:pt x="2123" y="2124"/>
                </a:cubicBezTo>
                <a:cubicBezTo>
                  <a:pt x="2107" y="2124"/>
                  <a:pt x="2097" y="2131"/>
                  <a:pt x="2097" y="2150"/>
                </a:cubicBezTo>
                <a:cubicBezTo>
                  <a:pt x="2084" y="2176"/>
                  <a:pt x="2084" y="2202"/>
                  <a:pt x="2045" y="2202"/>
                </a:cubicBezTo>
                <a:cubicBezTo>
                  <a:pt x="2084" y="2202"/>
                  <a:pt x="2071" y="2241"/>
                  <a:pt x="2058" y="2267"/>
                </a:cubicBezTo>
                <a:cubicBezTo>
                  <a:pt x="2058" y="2267"/>
                  <a:pt x="2020" y="2228"/>
                  <a:pt x="1994" y="2189"/>
                </a:cubicBezTo>
                <a:cubicBezTo>
                  <a:pt x="1942" y="2111"/>
                  <a:pt x="1890" y="2073"/>
                  <a:pt x="1760" y="2060"/>
                </a:cubicBezTo>
                <a:cubicBezTo>
                  <a:pt x="1695" y="2047"/>
                  <a:pt x="1592" y="2047"/>
                  <a:pt x="1566" y="2021"/>
                </a:cubicBezTo>
                <a:cubicBezTo>
                  <a:pt x="1501" y="2021"/>
                  <a:pt x="1462" y="2021"/>
                  <a:pt x="1462" y="2047"/>
                </a:cubicBezTo>
                <a:lnTo>
                  <a:pt x="1397" y="2060"/>
                </a:lnTo>
                <a:cubicBezTo>
                  <a:pt x="1382" y="2050"/>
                  <a:pt x="1362" y="2045"/>
                  <a:pt x="1343" y="2045"/>
                </a:cubicBezTo>
                <a:cubicBezTo>
                  <a:pt x="1312" y="2045"/>
                  <a:pt x="1285" y="2057"/>
                  <a:pt x="1293" y="2073"/>
                </a:cubicBezTo>
                <a:cubicBezTo>
                  <a:pt x="1278" y="2096"/>
                  <a:pt x="1257" y="2101"/>
                  <a:pt x="1235" y="2101"/>
                </a:cubicBezTo>
                <a:cubicBezTo>
                  <a:pt x="1221" y="2101"/>
                  <a:pt x="1205" y="2098"/>
                  <a:pt x="1189" y="2098"/>
                </a:cubicBezTo>
                <a:cubicBezTo>
                  <a:pt x="1157" y="2082"/>
                  <a:pt x="1138" y="2073"/>
                  <a:pt x="1131" y="2073"/>
                </a:cubicBezTo>
                <a:cubicBezTo>
                  <a:pt x="1121" y="2073"/>
                  <a:pt x="1133" y="2092"/>
                  <a:pt x="1164" y="2137"/>
                </a:cubicBezTo>
                <a:cubicBezTo>
                  <a:pt x="1174" y="2159"/>
                  <a:pt x="1228" y="2180"/>
                  <a:pt x="1261" y="2180"/>
                </a:cubicBezTo>
                <a:cubicBezTo>
                  <a:pt x="1269" y="2180"/>
                  <a:pt x="1275" y="2179"/>
                  <a:pt x="1280" y="2176"/>
                </a:cubicBezTo>
                <a:cubicBezTo>
                  <a:pt x="1306" y="2163"/>
                  <a:pt x="1345" y="2163"/>
                  <a:pt x="1371" y="2150"/>
                </a:cubicBezTo>
                <a:lnTo>
                  <a:pt x="1371" y="2150"/>
                </a:lnTo>
                <a:cubicBezTo>
                  <a:pt x="1345" y="2163"/>
                  <a:pt x="1319" y="2189"/>
                  <a:pt x="1280" y="2202"/>
                </a:cubicBezTo>
                <a:cubicBezTo>
                  <a:pt x="1254" y="2215"/>
                  <a:pt x="1202" y="2254"/>
                  <a:pt x="1215" y="2293"/>
                </a:cubicBezTo>
                <a:cubicBezTo>
                  <a:pt x="1215" y="2293"/>
                  <a:pt x="1215" y="2319"/>
                  <a:pt x="1189" y="2332"/>
                </a:cubicBezTo>
                <a:cubicBezTo>
                  <a:pt x="1189" y="2332"/>
                  <a:pt x="1189" y="2293"/>
                  <a:pt x="1176" y="2267"/>
                </a:cubicBezTo>
                <a:cubicBezTo>
                  <a:pt x="1189" y="2228"/>
                  <a:pt x="1189" y="2202"/>
                  <a:pt x="1176" y="2163"/>
                </a:cubicBezTo>
                <a:cubicBezTo>
                  <a:pt x="1154" y="2141"/>
                  <a:pt x="1121" y="2130"/>
                  <a:pt x="1094" y="2130"/>
                </a:cubicBezTo>
                <a:cubicBezTo>
                  <a:pt x="1059" y="2130"/>
                  <a:pt x="1032" y="2147"/>
                  <a:pt x="1047" y="2176"/>
                </a:cubicBezTo>
                <a:cubicBezTo>
                  <a:pt x="1027" y="2183"/>
                  <a:pt x="1018" y="2186"/>
                  <a:pt x="1008" y="2186"/>
                </a:cubicBezTo>
                <a:cubicBezTo>
                  <a:pt x="998" y="2186"/>
                  <a:pt x="988" y="2183"/>
                  <a:pt x="969" y="2176"/>
                </a:cubicBezTo>
                <a:cubicBezTo>
                  <a:pt x="965" y="2168"/>
                  <a:pt x="959" y="2164"/>
                  <a:pt x="952" y="2164"/>
                </a:cubicBezTo>
                <a:cubicBezTo>
                  <a:pt x="936" y="2164"/>
                  <a:pt x="917" y="2187"/>
                  <a:pt x="917" y="2241"/>
                </a:cubicBezTo>
                <a:cubicBezTo>
                  <a:pt x="917" y="2282"/>
                  <a:pt x="907" y="2302"/>
                  <a:pt x="887" y="2302"/>
                </a:cubicBezTo>
                <a:cubicBezTo>
                  <a:pt x="875" y="2302"/>
                  <a:pt x="859" y="2295"/>
                  <a:pt x="839" y="2280"/>
                </a:cubicBezTo>
                <a:cubicBezTo>
                  <a:pt x="828" y="2277"/>
                  <a:pt x="817" y="2275"/>
                  <a:pt x="805" y="2275"/>
                </a:cubicBezTo>
                <a:cubicBezTo>
                  <a:pt x="722" y="2275"/>
                  <a:pt x="633" y="2348"/>
                  <a:pt x="645" y="2371"/>
                </a:cubicBezTo>
                <a:cubicBezTo>
                  <a:pt x="684" y="2423"/>
                  <a:pt x="606" y="2475"/>
                  <a:pt x="567" y="2475"/>
                </a:cubicBezTo>
                <a:cubicBezTo>
                  <a:pt x="528" y="2475"/>
                  <a:pt x="502" y="2501"/>
                  <a:pt x="489" y="2539"/>
                </a:cubicBezTo>
                <a:cubicBezTo>
                  <a:pt x="484" y="2530"/>
                  <a:pt x="475" y="2526"/>
                  <a:pt x="465" y="2526"/>
                </a:cubicBezTo>
                <a:cubicBezTo>
                  <a:pt x="446" y="2526"/>
                  <a:pt x="424" y="2540"/>
                  <a:pt x="424" y="2565"/>
                </a:cubicBezTo>
                <a:cubicBezTo>
                  <a:pt x="424" y="2565"/>
                  <a:pt x="398" y="2591"/>
                  <a:pt x="450" y="2591"/>
                </a:cubicBezTo>
                <a:cubicBezTo>
                  <a:pt x="450" y="2591"/>
                  <a:pt x="450" y="2630"/>
                  <a:pt x="450" y="2682"/>
                </a:cubicBezTo>
                <a:cubicBezTo>
                  <a:pt x="460" y="2672"/>
                  <a:pt x="470" y="2668"/>
                  <a:pt x="479" y="2668"/>
                </a:cubicBezTo>
                <a:cubicBezTo>
                  <a:pt x="494" y="2668"/>
                  <a:pt x="507" y="2679"/>
                  <a:pt x="515" y="2695"/>
                </a:cubicBezTo>
                <a:cubicBezTo>
                  <a:pt x="541" y="2708"/>
                  <a:pt x="437" y="2786"/>
                  <a:pt x="333" y="2786"/>
                </a:cubicBezTo>
                <a:cubicBezTo>
                  <a:pt x="243" y="2812"/>
                  <a:pt x="243" y="2812"/>
                  <a:pt x="243" y="2812"/>
                </a:cubicBezTo>
                <a:cubicBezTo>
                  <a:pt x="269" y="2825"/>
                  <a:pt x="294" y="2838"/>
                  <a:pt x="294" y="2838"/>
                </a:cubicBezTo>
                <a:cubicBezTo>
                  <a:pt x="273" y="2870"/>
                  <a:pt x="261" y="2893"/>
                  <a:pt x="242" y="2893"/>
                </a:cubicBezTo>
                <a:cubicBezTo>
                  <a:pt x="238" y="2893"/>
                  <a:pt x="234" y="2892"/>
                  <a:pt x="230" y="2890"/>
                </a:cubicBezTo>
                <a:cubicBezTo>
                  <a:pt x="218" y="2878"/>
                  <a:pt x="212" y="2872"/>
                  <a:pt x="207" y="2872"/>
                </a:cubicBezTo>
                <a:cubicBezTo>
                  <a:pt x="201" y="2872"/>
                  <a:pt x="198" y="2881"/>
                  <a:pt x="191" y="2903"/>
                </a:cubicBezTo>
                <a:cubicBezTo>
                  <a:pt x="191" y="2903"/>
                  <a:pt x="178" y="2929"/>
                  <a:pt x="204" y="2942"/>
                </a:cubicBezTo>
                <a:cubicBezTo>
                  <a:pt x="256" y="2968"/>
                  <a:pt x="256" y="2968"/>
                  <a:pt x="217" y="2993"/>
                </a:cubicBezTo>
                <a:cubicBezTo>
                  <a:pt x="139" y="2993"/>
                  <a:pt x="126" y="3032"/>
                  <a:pt x="165" y="3084"/>
                </a:cubicBezTo>
                <a:cubicBezTo>
                  <a:pt x="230" y="3110"/>
                  <a:pt x="230" y="3097"/>
                  <a:pt x="165" y="3110"/>
                </a:cubicBezTo>
                <a:cubicBezTo>
                  <a:pt x="158" y="3108"/>
                  <a:pt x="151" y="3107"/>
                  <a:pt x="144" y="3107"/>
                </a:cubicBezTo>
                <a:cubicBezTo>
                  <a:pt x="113" y="3107"/>
                  <a:pt x="85" y="3130"/>
                  <a:pt x="74" y="3162"/>
                </a:cubicBezTo>
                <a:lnTo>
                  <a:pt x="113" y="3175"/>
                </a:lnTo>
                <a:cubicBezTo>
                  <a:pt x="165" y="3188"/>
                  <a:pt x="152" y="3214"/>
                  <a:pt x="126" y="3253"/>
                </a:cubicBezTo>
                <a:cubicBezTo>
                  <a:pt x="121" y="3251"/>
                  <a:pt x="117" y="3250"/>
                  <a:pt x="113" y="3250"/>
                </a:cubicBezTo>
                <a:cubicBezTo>
                  <a:pt x="87" y="3250"/>
                  <a:pt x="89" y="3289"/>
                  <a:pt x="100" y="3357"/>
                </a:cubicBezTo>
                <a:cubicBezTo>
                  <a:pt x="87" y="3421"/>
                  <a:pt x="87" y="3460"/>
                  <a:pt x="61" y="3460"/>
                </a:cubicBezTo>
                <a:cubicBezTo>
                  <a:pt x="45" y="3457"/>
                  <a:pt x="33" y="3456"/>
                  <a:pt x="25" y="3456"/>
                </a:cubicBezTo>
                <a:cubicBezTo>
                  <a:pt x="0" y="3456"/>
                  <a:pt x="12" y="3470"/>
                  <a:pt x="61" y="3499"/>
                </a:cubicBezTo>
                <a:cubicBezTo>
                  <a:pt x="87" y="3525"/>
                  <a:pt x="87" y="3525"/>
                  <a:pt x="61" y="3603"/>
                </a:cubicBezTo>
                <a:cubicBezTo>
                  <a:pt x="35" y="3642"/>
                  <a:pt x="35" y="3642"/>
                  <a:pt x="74" y="3681"/>
                </a:cubicBezTo>
                <a:cubicBezTo>
                  <a:pt x="126" y="3668"/>
                  <a:pt x="165" y="3668"/>
                  <a:pt x="165" y="3629"/>
                </a:cubicBezTo>
                <a:cubicBezTo>
                  <a:pt x="152" y="3603"/>
                  <a:pt x="152" y="3603"/>
                  <a:pt x="191" y="3590"/>
                </a:cubicBezTo>
                <a:cubicBezTo>
                  <a:pt x="191" y="3590"/>
                  <a:pt x="191" y="3629"/>
                  <a:pt x="191" y="3668"/>
                </a:cubicBezTo>
                <a:cubicBezTo>
                  <a:pt x="191" y="3694"/>
                  <a:pt x="204" y="3733"/>
                  <a:pt x="256" y="3785"/>
                </a:cubicBezTo>
                <a:cubicBezTo>
                  <a:pt x="272" y="3812"/>
                  <a:pt x="293" y="3823"/>
                  <a:pt x="309" y="3823"/>
                </a:cubicBezTo>
                <a:cubicBezTo>
                  <a:pt x="331" y="3823"/>
                  <a:pt x="343" y="3802"/>
                  <a:pt x="320" y="3772"/>
                </a:cubicBezTo>
                <a:lnTo>
                  <a:pt x="333" y="3733"/>
                </a:lnTo>
                <a:cubicBezTo>
                  <a:pt x="412" y="3710"/>
                  <a:pt x="413" y="3678"/>
                  <a:pt x="353" y="3678"/>
                </a:cubicBezTo>
                <a:cubicBezTo>
                  <a:pt x="344" y="3678"/>
                  <a:pt x="333" y="3679"/>
                  <a:pt x="320" y="3681"/>
                </a:cubicBezTo>
                <a:cubicBezTo>
                  <a:pt x="287" y="3686"/>
                  <a:pt x="266" y="3689"/>
                  <a:pt x="256" y="3689"/>
                </a:cubicBezTo>
                <a:cubicBezTo>
                  <a:pt x="238" y="3689"/>
                  <a:pt x="253" y="3680"/>
                  <a:pt x="294" y="3655"/>
                </a:cubicBezTo>
                <a:cubicBezTo>
                  <a:pt x="346" y="3642"/>
                  <a:pt x="346" y="3616"/>
                  <a:pt x="346" y="3590"/>
                </a:cubicBezTo>
                <a:cubicBezTo>
                  <a:pt x="346" y="3564"/>
                  <a:pt x="346" y="3564"/>
                  <a:pt x="372" y="3564"/>
                </a:cubicBezTo>
                <a:cubicBezTo>
                  <a:pt x="411" y="3551"/>
                  <a:pt x="437" y="3525"/>
                  <a:pt x="437" y="3512"/>
                </a:cubicBezTo>
                <a:cubicBezTo>
                  <a:pt x="437" y="3473"/>
                  <a:pt x="437" y="3473"/>
                  <a:pt x="411" y="3473"/>
                </a:cubicBezTo>
                <a:cubicBezTo>
                  <a:pt x="404" y="3478"/>
                  <a:pt x="398" y="3481"/>
                  <a:pt x="393" y="3481"/>
                </a:cubicBezTo>
                <a:cubicBezTo>
                  <a:pt x="375" y="3481"/>
                  <a:pt x="385" y="3445"/>
                  <a:pt x="437" y="3434"/>
                </a:cubicBezTo>
                <a:cubicBezTo>
                  <a:pt x="476" y="3408"/>
                  <a:pt x="476" y="3408"/>
                  <a:pt x="411" y="3396"/>
                </a:cubicBezTo>
                <a:cubicBezTo>
                  <a:pt x="346" y="3396"/>
                  <a:pt x="359" y="3331"/>
                  <a:pt x="424" y="3318"/>
                </a:cubicBezTo>
                <a:cubicBezTo>
                  <a:pt x="424" y="3318"/>
                  <a:pt x="437" y="3292"/>
                  <a:pt x="437" y="3266"/>
                </a:cubicBezTo>
                <a:cubicBezTo>
                  <a:pt x="450" y="3253"/>
                  <a:pt x="424" y="3240"/>
                  <a:pt x="385" y="3227"/>
                </a:cubicBezTo>
                <a:cubicBezTo>
                  <a:pt x="333" y="3214"/>
                  <a:pt x="333" y="3214"/>
                  <a:pt x="372" y="3188"/>
                </a:cubicBezTo>
                <a:cubicBezTo>
                  <a:pt x="385" y="3184"/>
                  <a:pt x="397" y="3182"/>
                  <a:pt x="406" y="3182"/>
                </a:cubicBezTo>
                <a:cubicBezTo>
                  <a:pt x="426" y="3182"/>
                  <a:pt x="437" y="3188"/>
                  <a:pt x="437" y="3188"/>
                </a:cubicBezTo>
                <a:cubicBezTo>
                  <a:pt x="442" y="3190"/>
                  <a:pt x="446" y="3191"/>
                  <a:pt x="450" y="3191"/>
                </a:cubicBezTo>
                <a:cubicBezTo>
                  <a:pt x="468" y="3191"/>
                  <a:pt x="478" y="3170"/>
                  <a:pt x="489" y="3149"/>
                </a:cubicBezTo>
                <a:cubicBezTo>
                  <a:pt x="502" y="3123"/>
                  <a:pt x="515" y="3071"/>
                  <a:pt x="489" y="3058"/>
                </a:cubicBezTo>
                <a:lnTo>
                  <a:pt x="489" y="3058"/>
                </a:lnTo>
                <a:lnTo>
                  <a:pt x="515" y="3071"/>
                </a:lnTo>
                <a:cubicBezTo>
                  <a:pt x="521" y="3065"/>
                  <a:pt x="531" y="3065"/>
                  <a:pt x="536" y="3065"/>
                </a:cubicBezTo>
                <a:cubicBezTo>
                  <a:pt x="541" y="3065"/>
                  <a:pt x="541" y="3065"/>
                  <a:pt x="528" y="3058"/>
                </a:cubicBezTo>
                <a:cubicBezTo>
                  <a:pt x="528" y="3058"/>
                  <a:pt x="541" y="3032"/>
                  <a:pt x="593" y="3006"/>
                </a:cubicBezTo>
                <a:cubicBezTo>
                  <a:pt x="639" y="2983"/>
                  <a:pt x="644" y="2899"/>
                  <a:pt x="581" y="2899"/>
                </a:cubicBezTo>
                <a:cubicBezTo>
                  <a:pt x="573" y="2899"/>
                  <a:pt x="564" y="2900"/>
                  <a:pt x="554" y="2903"/>
                </a:cubicBezTo>
                <a:lnTo>
                  <a:pt x="567" y="2890"/>
                </a:lnTo>
                <a:cubicBezTo>
                  <a:pt x="580" y="2864"/>
                  <a:pt x="554" y="2851"/>
                  <a:pt x="554" y="2851"/>
                </a:cubicBezTo>
                <a:cubicBezTo>
                  <a:pt x="541" y="2825"/>
                  <a:pt x="554" y="2799"/>
                  <a:pt x="567" y="2786"/>
                </a:cubicBezTo>
                <a:cubicBezTo>
                  <a:pt x="567" y="2786"/>
                  <a:pt x="593" y="2799"/>
                  <a:pt x="619" y="2825"/>
                </a:cubicBezTo>
                <a:cubicBezTo>
                  <a:pt x="643" y="2861"/>
                  <a:pt x="669" y="2877"/>
                  <a:pt x="686" y="2877"/>
                </a:cubicBezTo>
                <a:cubicBezTo>
                  <a:pt x="706" y="2877"/>
                  <a:pt x="712" y="2854"/>
                  <a:pt x="684" y="2812"/>
                </a:cubicBezTo>
                <a:lnTo>
                  <a:pt x="684" y="2812"/>
                </a:lnTo>
                <a:lnTo>
                  <a:pt x="697" y="2825"/>
                </a:lnTo>
                <a:cubicBezTo>
                  <a:pt x="704" y="2832"/>
                  <a:pt x="710" y="2835"/>
                  <a:pt x="715" y="2835"/>
                </a:cubicBezTo>
                <a:cubicBezTo>
                  <a:pt x="729" y="2835"/>
                  <a:pt x="739" y="2811"/>
                  <a:pt x="748" y="2773"/>
                </a:cubicBezTo>
                <a:cubicBezTo>
                  <a:pt x="774" y="2760"/>
                  <a:pt x="748" y="2695"/>
                  <a:pt x="735" y="2669"/>
                </a:cubicBezTo>
                <a:cubicBezTo>
                  <a:pt x="710" y="2643"/>
                  <a:pt x="735" y="2630"/>
                  <a:pt x="735" y="2630"/>
                </a:cubicBezTo>
                <a:cubicBezTo>
                  <a:pt x="742" y="2617"/>
                  <a:pt x="745" y="2611"/>
                  <a:pt x="750" y="2611"/>
                </a:cubicBezTo>
                <a:cubicBezTo>
                  <a:pt x="755" y="2611"/>
                  <a:pt x="761" y="2617"/>
                  <a:pt x="774" y="2630"/>
                </a:cubicBezTo>
                <a:cubicBezTo>
                  <a:pt x="787" y="2647"/>
                  <a:pt x="800" y="2654"/>
                  <a:pt x="810" y="2654"/>
                </a:cubicBezTo>
                <a:cubicBezTo>
                  <a:pt x="833" y="2654"/>
                  <a:pt x="848" y="2622"/>
                  <a:pt x="839" y="2578"/>
                </a:cubicBezTo>
                <a:lnTo>
                  <a:pt x="839" y="2578"/>
                </a:lnTo>
                <a:lnTo>
                  <a:pt x="852" y="2604"/>
                </a:lnTo>
                <a:cubicBezTo>
                  <a:pt x="863" y="2615"/>
                  <a:pt x="876" y="2623"/>
                  <a:pt x="893" y="2623"/>
                </a:cubicBezTo>
                <a:cubicBezTo>
                  <a:pt x="919" y="2623"/>
                  <a:pt x="954" y="2606"/>
                  <a:pt x="1008" y="2552"/>
                </a:cubicBezTo>
                <a:cubicBezTo>
                  <a:pt x="1074" y="2514"/>
                  <a:pt x="1134" y="2490"/>
                  <a:pt x="1166" y="2490"/>
                </a:cubicBezTo>
                <a:cubicBezTo>
                  <a:pt x="1178" y="2490"/>
                  <a:pt x="1186" y="2494"/>
                  <a:pt x="1189" y="2501"/>
                </a:cubicBezTo>
                <a:cubicBezTo>
                  <a:pt x="1191" y="2504"/>
                  <a:pt x="1193" y="2505"/>
                  <a:pt x="1197" y="2505"/>
                </a:cubicBezTo>
                <a:cubicBezTo>
                  <a:pt x="1221" y="2505"/>
                  <a:pt x="1285" y="2428"/>
                  <a:pt x="1319" y="2371"/>
                </a:cubicBezTo>
                <a:cubicBezTo>
                  <a:pt x="1326" y="2384"/>
                  <a:pt x="1332" y="2387"/>
                  <a:pt x="1345" y="2387"/>
                </a:cubicBezTo>
                <a:cubicBezTo>
                  <a:pt x="1358" y="2387"/>
                  <a:pt x="1378" y="2384"/>
                  <a:pt x="1410" y="2384"/>
                </a:cubicBezTo>
                <a:cubicBezTo>
                  <a:pt x="1442" y="2378"/>
                  <a:pt x="1461" y="2375"/>
                  <a:pt x="1472" y="2375"/>
                </a:cubicBezTo>
                <a:cubicBezTo>
                  <a:pt x="1488" y="2375"/>
                  <a:pt x="1488" y="2382"/>
                  <a:pt x="1488" y="2397"/>
                </a:cubicBezTo>
                <a:cubicBezTo>
                  <a:pt x="1481" y="2429"/>
                  <a:pt x="1478" y="2445"/>
                  <a:pt x="1481" y="2445"/>
                </a:cubicBezTo>
                <a:cubicBezTo>
                  <a:pt x="1485" y="2445"/>
                  <a:pt x="1494" y="2429"/>
                  <a:pt x="1514" y="2397"/>
                </a:cubicBezTo>
                <a:cubicBezTo>
                  <a:pt x="1523" y="2373"/>
                  <a:pt x="1540" y="2363"/>
                  <a:pt x="1558" y="2363"/>
                </a:cubicBezTo>
                <a:cubicBezTo>
                  <a:pt x="1587" y="2363"/>
                  <a:pt x="1617" y="2390"/>
                  <a:pt x="1617" y="2423"/>
                </a:cubicBezTo>
                <a:cubicBezTo>
                  <a:pt x="1617" y="2462"/>
                  <a:pt x="1643" y="2462"/>
                  <a:pt x="1695" y="2462"/>
                </a:cubicBezTo>
                <a:cubicBezTo>
                  <a:pt x="1710" y="2446"/>
                  <a:pt x="1735" y="2440"/>
                  <a:pt x="1762" y="2440"/>
                </a:cubicBezTo>
                <a:cubicBezTo>
                  <a:pt x="1782" y="2440"/>
                  <a:pt x="1804" y="2443"/>
                  <a:pt x="1825" y="2449"/>
                </a:cubicBezTo>
                <a:cubicBezTo>
                  <a:pt x="1849" y="2453"/>
                  <a:pt x="1866" y="2455"/>
                  <a:pt x="1878" y="2455"/>
                </a:cubicBezTo>
                <a:cubicBezTo>
                  <a:pt x="1904" y="2455"/>
                  <a:pt x="1907" y="2442"/>
                  <a:pt x="1916" y="2397"/>
                </a:cubicBezTo>
                <a:cubicBezTo>
                  <a:pt x="1923" y="2358"/>
                  <a:pt x="1936" y="2347"/>
                  <a:pt x="1955" y="2347"/>
                </a:cubicBezTo>
                <a:cubicBezTo>
                  <a:pt x="1969" y="2347"/>
                  <a:pt x="1985" y="2353"/>
                  <a:pt x="2007" y="2358"/>
                </a:cubicBezTo>
                <a:cubicBezTo>
                  <a:pt x="2033" y="2358"/>
                  <a:pt x="2058" y="2371"/>
                  <a:pt x="2058" y="2397"/>
                </a:cubicBezTo>
                <a:cubicBezTo>
                  <a:pt x="2058" y="2397"/>
                  <a:pt x="2071" y="2436"/>
                  <a:pt x="2097" y="2449"/>
                </a:cubicBezTo>
                <a:cubicBezTo>
                  <a:pt x="2123" y="2449"/>
                  <a:pt x="2149" y="2462"/>
                  <a:pt x="2136" y="2488"/>
                </a:cubicBezTo>
                <a:cubicBezTo>
                  <a:pt x="2136" y="2488"/>
                  <a:pt x="2149" y="2527"/>
                  <a:pt x="2201" y="2552"/>
                </a:cubicBezTo>
                <a:cubicBezTo>
                  <a:pt x="2240" y="2565"/>
                  <a:pt x="2292" y="2591"/>
                  <a:pt x="2279" y="2617"/>
                </a:cubicBezTo>
                <a:cubicBezTo>
                  <a:pt x="2290" y="2623"/>
                  <a:pt x="2296" y="2626"/>
                  <a:pt x="2301" y="2626"/>
                </a:cubicBezTo>
                <a:cubicBezTo>
                  <a:pt x="2307" y="2626"/>
                  <a:pt x="2310" y="2620"/>
                  <a:pt x="2318" y="2604"/>
                </a:cubicBezTo>
                <a:cubicBezTo>
                  <a:pt x="2324" y="2591"/>
                  <a:pt x="2337" y="2578"/>
                  <a:pt x="2358" y="2578"/>
                </a:cubicBezTo>
                <a:cubicBezTo>
                  <a:pt x="2379" y="2578"/>
                  <a:pt x="2409" y="2591"/>
                  <a:pt x="2448" y="2630"/>
                </a:cubicBezTo>
                <a:cubicBezTo>
                  <a:pt x="2479" y="2651"/>
                  <a:pt x="2528" y="2689"/>
                  <a:pt x="2559" y="2689"/>
                </a:cubicBezTo>
                <a:cubicBezTo>
                  <a:pt x="2566" y="2689"/>
                  <a:pt x="2572" y="2687"/>
                  <a:pt x="2577" y="2682"/>
                </a:cubicBezTo>
                <a:cubicBezTo>
                  <a:pt x="2590" y="2695"/>
                  <a:pt x="2590" y="2695"/>
                  <a:pt x="2577" y="2721"/>
                </a:cubicBezTo>
                <a:cubicBezTo>
                  <a:pt x="2549" y="2759"/>
                  <a:pt x="2569" y="2783"/>
                  <a:pt x="2612" y="2783"/>
                </a:cubicBezTo>
                <a:cubicBezTo>
                  <a:pt x="2628" y="2783"/>
                  <a:pt x="2647" y="2780"/>
                  <a:pt x="2668" y="2773"/>
                </a:cubicBezTo>
                <a:cubicBezTo>
                  <a:pt x="2672" y="2766"/>
                  <a:pt x="2676" y="2763"/>
                  <a:pt x="2681" y="2763"/>
                </a:cubicBezTo>
                <a:cubicBezTo>
                  <a:pt x="2694" y="2763"/>
                  <a:pt x="2707" y="2784"/>
                  <a:pt x="2707" y="2812"/>
                </a:cubicBezTo>
                <a:cubicBezTo>
                  <a:pt x="2707" y="2812"/>
                  <a:pt x="2719" y="2818"/>
                  <a:pt x="2738" y="2818"/>
                </a:cubicBezTo>
                <a:cubicBezTo>
                  <a:pt x="2747" y="2818"/>
                  <a:pt x="2759" y="2816"/>
                  <a:pt x="2772" y="2812"/>
                </a:cubicBezTo>
                <a:cubicBezTo>
                  <a:pt x="2811" y="2812"/>
                  <a:pt x="2811" y="2812"/>
                  <a:pt x="2824" y="2864"/>
                </a:cubicBezTo>
                <a:cubicBezTo>
                  <a:pt x="2811" y="2890"/>
                  <a:pt x="2824" y="2903"/>
                  <a:pt x="2850" y="2929"/>
                </a:cubicBezTo>
                <a:cubicBezTo>
                  <a:pt x="2915" y="2929"/>
                  <a:pt x="3109" y="3136"/>
                  <a:pt x="3109" y="3188"/>
                </a:cubicBezTo>
                <a:cubicBezTo>
                  <a:pt x="3125" y="3183"/>
                  <a:pt x="3135" y="3179"/>
                  <a:pt x="3141" y="3179"/>
                </a:cubicBezTo>
                <a:cubicBezTo>
                  <a:pt x="3150" y="3179"/>
                  <a:pt x="3153" y="3186"/>
                  <a:pt x="3161" y="3201"/>
                </a:cubicBezTo>
                <a:cubicBezTo>
                  <a:pt x="3147" y="3235"/>
                  <a:pt x="3152" y="3251"/>
                  <a:pt x="3166" y="3251"/>
                </a:cubicBezTo>
                <a:cubicBezTo>
                  <a:pt x="3180" y="3251"/>
                  <a:pt x="3201" y="3238"/>
                  <a:pt x="3226" y="3214"/>
                </a:cubicBezTo>
                <a:lnTo>
                  <a:pt x="3200" y="3201"/>
                </a:lnTo>
                <a:lnTo>
                  <a:pt x="3187" y="3175"/>
                </a:lnTo>
                <a:cubicBezTo>
                  <a:pt x="3198" y="3167"/>
                  <a:pt x="3209" y="3163"/>
                  <a:pt x="3219" y="3163"/>
                </a:cubicBezTo>
                <a:cubicBezTo>
                  <a:pt x="3255" y="3163"/>
                  <a:pt x="3274" y="3212"/>
                  <a:pt x="3213" y="3253"/>
                </a:cubicBezTo>
                <a:cubicBezTo>
                  <a:pt x="3197" y="3293"/>
                  <a:pt x="3191" y="3308"/>
                  <a:pt x="3203" y="3308"/>
                </a:cubicBezTo>
                <a:cubicBezTo>
                  <a:pt x="3211" y="3308"/>
                  <a:pt x="3227" y="3302"/>
                  <a:pt x="3252" y="3292"/>
                </a:cubicBezTo>
                <a:cubicBezTo>
                  <a:pt x="3261" y="3290"/>
                  <a:pt x="3269" y="3288"/>
                  <a:pt x="3276" y="3288"/>
                </a:cubicBezTo>
                <a:cubicBezTo>
                  <a:pt x="3311" y="3288"/>
                  <a:pt x="3323" y="3314"/>
                  <a:pt x="3291" y="3357"/>
                </a:cubicBezTo>
                <a:cubicBezTo>
                  <a:pt x="3258" y="3381"/>
                  <a:pt x="3246" y="3390"/>
                  <a:pt x="3261" y="3390"/>
                </a:cubicBezTo>
                <a:cubicBezTo>
                  <a:pt x="3270" y="3390"/>
                  <a:pt x="3288" y="3387"/>
                  <a:pt x="3317" y="3383"/>
                </a:cubicBezTo>
                <a:cubicBezTo>
                  <a:pt x="3347" y="3373"/>
                  <a:pt x="3374" y="3369"/>
                  <a:pt x="3396" y="3369"/>
                </a:cubicBezTo>
                <a:cubicBezTo>
                  <a:pt x="3467" y="3369"/>
                  <a:pt x="3487" y="3414"/>
                  <a:pt x="3407" y="3473"/>
                </a:cubicBezTo>
                <a:cubicBezTo>
                  <a:pt x="3368" y="3499"/>
                  <a:pt x="3356" y="3551"/>
                  <a:pt x="3368" y="3564"/>
                </a:cubicBezTo>
                <a:cubicBezTo>
                  <a:pt x="3372" y="3572"/>
                  <a:pt x="3378" y="3575"/>
                  <a:pt x="3384" y="3575"/>
                </a:cubicBezTo>
                <a:cubicBezTo>
                  <a:pt x="3398" y="3575"/>
                  <a:pt x="3415" y="3560"/>
                  <a:pt x="3433" y="3551"/>
                </a:cubicBezTo>
                <a:cubicBezTo>
                  <a:pt x="3449" y="3530"/>
                  <a:pt x="3460" y="3520"/>
                  <a:pt x="3467" y="3520"/>
                </a:cubicBezTo>
                <a:cubicBezTo>
                  <a:pt x="3476" y="3520"/>
                  <a:pt x="3475" y="3543"/>
                  <a:pt x="3459" y="3590"/>
                </a:cubicBezTo>
                <a:cubicBezTo>
                  <a:pt x="3420" y="3707"/>
                  <a:pt x="3459" y="3746"/>
                  <a:pt x="3550" y="3785"/>
                </a:cubicBezTo>
                <a:cubicBezTo>
                  <a:pt x="3638" y="3828"/>
                  <a:pt x="3679" y="3881"/>
                  <a:pt x="3635" y="3881"/>
                </a:cubicBezTo>
                <a:cubicBezTo>
                  <a:pt x="3627" y="3881"/>
                  <a:pt x="3616" y="3880"/>
                  <a:pt x="3602" y="3875"/>
                </a:cubicBezTo>
                <a:cubicBezTo>
                  <a:pt x="3570" y="3870"/>
                  <a:pt x="3551" y="3867"/>
                  <a:pt x="3543" y="3867"/>
                </a:cubicBezTo>
                <a:cubicBezTo>
                  <a:pt x="3533" y="3867"/>
                  <a:pt x="3546" y="3873"/>
                  <a:pt x="3576" y="3888"/>
                </a:cubicBezTo>
                <a:cubicBezTo>
                  <a:pt x="3602" y="3927"/>
                  <a:pt x="3628" y="3979"/>
                  <a:pt x="3641" y="3992"/>
                </a:cubicBezTo>
                <a:cubicBezTo>
                  <a:pt x="3649" y="4008"/>
                  <a:pt x="3667" y="4019"/>
                  <a:pt x="3685" y="4019"/>
                </a:cubicBezTo>
                <a:cubicBezTo>
                  <a:pt x="3697" y="4019"/>
                  <a:pt x="3709" y="4015"/>
                  <a:pt x="3719" y="4005"/>
                </a:cubicBezTo>
                <a:lnTo>
                  <a:pt x="3719" y="4005"/>
                </a:lnTo>
                <a:cubicBezTo>
                  <a:pt x="3680" y="4070"/>
                  <a:pt x="3680" y="4122"/>
                  <a:pt x="3758" y="4135"/>
                </a:cubicBezTo>
                <a:lnTo>
                  <a:pt x="3784" y="4187"/>
                </a:lnTo>
                <a:cubicBezTo>
                  <a:pt x="3796" y="4213"/>
                  <a:pt x="3796" y="4213"/>
                  <a:pt x="3835" y="4213"/>
                </a:cubicBezTo>
                <a:cubicBezTo>
                  <a:pt x="3887" y="4226"/>
                  <a:pt x="3861" y="4265"/>
                  <a:pt x="3848" y="4290"/>
                </a:cubicBezTo>
                <a:cubicBezTo>
                  <a:pt x="3837" y="4324"/>
                  <a:pt x="3826" y="4358"/>
                  <a:pt x="3840" y="4358"/>
                </a:cubicBezTo>
                <a:cubicBezTo>
                  <a:pt x="3842" y="4358"/>
                  <a:pt x="3845" y="4357"/>
                  <a:pt x="3848" y="4355"/>
                </a:cubicBezTo>
                <a:cubicBezTo>
                  <a:pt x="3853" y="4353"/>
                  <a:pt x="3859" y="4352"/>
                  <a:pt x="3866" y="4352"/>
                </a:cubicBezTo>
                <a:cubicBezTo>
                  <a:pt x="3894" y="4352"/>
                  <a:pt x="3934" y="4371"/>
                  <a:pt x="3965" y="4381"/>
                </a:cubicBezTo>
                <a:cubicBezTo>
                  <a:pt x="4010" y="4381"/>
                  <a:pt x="3997" y="4410"/>
                  <a:pt x="3968" y="4410"/>
                </a:cubicBezTo>
                <a:cubicBezTo>
                  <a:pt x="3963" y="4410"/>
                  <a:pt x="3958" y="4409"/>
                  <a:pt x="3952" y="4407"/>
                </a:cubicBezTo>
                <a:cubicBezTo>
                  <a:pt x="3926" y="4433"/>
                  <a:pt x="3926" y="4433"/>
                  <a:pt x="3926" y="4485"/>
                </a:cubicBezTo>
                <a:cubicBezTo>
                  <a:pt x="3937" y="4507"/>
                  <a:pt x="3958" y="4540"/>
                  <a:pt x="3980" y="4540"/>
                </a:cubicBezTo>
                <a:cubicBezTo>
                  <a:pt x="3984" y="4540"/>
                  <a:pt x="3988" y="4539"/>
                  <a:pt x="3991" y="4537"/>
                </a:cubicBezTo>
                <a:cubicBezTo>
                  <a:pt x="3992" y="4536"/>
                  <a:pt x="3994" y="4536"/>
                  <a:pt x="3995" y="4536"/>
                </a:cubicBezTo>
                <a:cubicBezTo>
                  <a:pt x="4024" y="4536"/>
                  <a:pt x="4094" y="4655"/>
                  <a:pt x="4082" y="4693"/>
                </a:cubicBezTo>
                <a:cubicBezTo>
                  <a:pt x="4082" y="4693"/>
                  <a:pt x="4095" y="4719"/>
                  <a:pt x="4121" y="4731"/>
                </a:cubicBezTo>
                <a:cubicBezTo>
                  <a:pt x="4134" y="4757"/>
                  <a:pt x="4173" y="4770"/>
                  <a:pt x="4186" y="4783"/>
                </a:cubicBezTo>
                <a:cubicBezTo>
                  <a:pt x="4186" y="4783"/>
                  <a:pt x="4199" y="4809"/>
                  <a:pt x="4237" y="4809"/>
                </a:cubicBezTo>
                <a:cubicBezTo>
                  <a:pt x="4250" y="4835"/>
                  <a:pt x="4263" y="4848"/>
                  <a:pt x="4237" y="4874"/>
                </a:cubicBezTo>
                <a:cubicBezTo>
                  <a:pt x="4259" y="4870"/>
                  <a:pt x="4274" y="4867"/>
                  <a:pt x="4282" y="4867"/>
                </a:cubicBezTo>
                <a:cubicBezTo>
                  <a:pt x="4298" y="4867"/>
                  <a:pt x="4289" y="4878"/>
                  <a:pt x="4263" y="4913"/>
                </a:cubicBezTo>
                <a:cubicBezTo>
                  <a:pt x="4231" y="4938"/>
                  <a:pt x="4218" y="4947"/>
                  <a:pt x="4231" y="4947"/>
                </a:cubicBezTo>
                <a:cubicBezTo>
                  <a:pt x="4238" y="4947"/>
                  <a:pt x="4253" y="4944"/>
                  <a:pt x="4276" y="4939"/>
                </a:cubicBezTo>
                <a:cubicBezTo>
                  <a:pt x="4328" y="4939"/>
                  <a:pt x="4328" y="4939"/>
                  <a:pt x="4315" y="4978"/>
                </a:cubicBezTo>
                <a:cubicBezTo>
                  <a:pt x="4294" y="4988"/>
                  <a:pt x="4299" y="5007"/>
                  <a:pt x="4315" y="5007"/>
                </a:cubicBezTo>
                <a:cubicBezTo>
                  <a:pt x="4319" y="5007"/>
                  <a:pt x="4323" y="5006"/>
                  <a:pt x="4328" y="5004"/>
                </a:cubicBezTo>
                <a:cubicBezTo>
                  <a:pt x="4340" y="4999"/>
                  <a:pt x="4353" y="4997"/>
                  <a:pt x="4364" y="4997"/>
                </a:cubicBezTo>
                <a:cubicBezTo>
                  <a:pt x="4413" y="4997"/>
                  <a:pt x="4448" y="5037"/>
                  <a:pt x="4406" y="5069"/>
                </a:cubicBezTo>
                <a:cubicBezTo>
                  <a:pt x="4406" y="5069"/>
                  <a:pt x="4419" y="5082"/>
                  <a:pt x="4471" y="5082"/>
                </a:cubicBezTo>
                <a:cubicBezTo>
                  <a:pt x="4495" y="5077"/>
                  <a:pt x="4510" y="5074"/>
                  <a:pt x="4517" y="5074"/>
                </a:cubicBezTo>
                <a:cubicBezTo>
                  <a:pt x="4529" y="5074"/>
                  <a:pt x="4517" y="5083"/>
                  <a:pt x="4484" y="5108"/>
                </a:cubicBezTo>
                <a:cubicBezTo>
                  <a:pt x="4455" y="5146"/>
                  <a:pt x="4455" y="5170"/>
                  <a:pt x="4482" y="5170"/>
                </a:cubicBezTo>
                <a:cubicBezTo>
                  <a:pt x="4492" y="5170"/>
                  <a:pt x="4505" y="5166"/>
                  <a:pt x="4523" y="5160"/>
                </a:cubicBezTo>
                <a:cubicBezTo>
                  <a:pt x="4523" y="5160"/>
                  <a:pt x="4562" y="5160"/>
                  <a:pt x="4562" y="5198"/>
                </a:cubicBezTo>
                <a:cubicBezTo>
                  <a:pt x="4562" y="5253"/>
                  <a:pt x="4617" y="5353"/>
                  <a:pt x="4657" y="5353"/>
                </a:cubicBezTo>
                <a:cubicBezTo>
                  <a:pt x="4665" y="5353"/>
                  <a:pt x="4672" y="5349"/>
                  <a:pt x="4678" y="5341"/>
                </a:cubicBezTo>
                <a:lnTo>
                  <a:pt x="4704" y="5367"/>
                </a:lnTo>
                <a:cubicBezTo>
                  <a:pt x="4717" y="5432"/>
                  <a:pt x="4743" y="5445"/>
                  <a:pt x="4782" y="5445"/>
                </a:cubicBezTo>
                <a:lnTo>
                  <a:pt x="4821" y="5445"/>
                </a:lnTo>
                <a:cubicBezTo>
                  <a:pt x="4795" y="5458"/>
                  <a:pt x="4795" y="5497"/>
                  <a:pt x="4808" y="5523"/>
                </a:cubicBezTo>
                <a:cubicBezTo>
                  <a:pt x="4814" y="5528"/>
                  <a:pt x="4817" y="5531"/>
                  <a:pt x="4820" y="5531"/>
                </a:cubicBezTo>
                <a:cubicBezTo>
                  <a:pt x="4826" y="5531"/>
                  <a:pt x="4832" y="5525"/>
                  <a:pt x="4847" y="5510"/>
                </a:cubicBezTo>
                <a:cubicBezTo>
                  <a:pt x="4847" y="5492"/>
                  <a:pt x="4852" y="5485"/>
                  <a:pt x="4859" y="5485"/>
                </a:cubicBezTo>
                <a:cubicBezTo>
                  <a:pt x="4868" y="5485"/>
                  <a:pt x="4879" y="5495"/>
                  <a:pt x="4886" y="5510"/>
                </a:cubicBezTo>
                <a:cubicBezTo>
                  <a:pt x="4899" y="5523"/>
                  <a:pt x="4899" y="5562"/>
                  <a:pt x="4886" y="5588"/>
                </a:cubicBezTo>
                <a:lnTo>
                  <a:pt x="4899" y="5600"/>
                </a:lnTo>
                <a:cubicBezTo>
                  <a:pt x="4917" y="5583"/>
                  <a:pt x="4931" y="5576"/>
                  <a:pt x="4940" y="5576"/>
                </a:cubicBezTo>
                <a:cubicBezTo>
                  <a:pt x="4951" y="5576"/>
                  <a:pt x="4952" y="5586"/>
                  <a:pt x="4938" y="5600"/>
                </a:cubicBezTo>
                <a:cubicBezTo>
                  <a:pt x="4938" y="5639"/>
                  <a:pt x="4964" y="5652"/>
                  <a:pt x="4977" y="5665"/>
                </a:cubicBezTo>
                <a:cubicBezTo>
                  <a:pt x="4984" y="5659"/>
                  <a:pt x="4989" y="5656"/>
                  <a:pt x="4992" y="5656"/>
                </a:cubicBezTo>
                <a:cubicBezTo>
                  <a:pt x="4999" y="5656"/>
                  <a:pt x="4997" y="5668"/>
                  <a:pt x="4987" y="5668"/>
                </a:cubicBezTo>
                <a:cubicBezTo>
                  <a:pt x="4984" y="5668"/>
                  <a:pt x="4981" y="5667"/>
                  <a:pt x="4977" y="5665"/>
                </a:cubicBezTo>
                <a:lnTo>
                  <a:pt x="4964" y="5691"/>
                </a:lnTo>
                <a:cubicBezTo>
                  <a:pt x="4964" y="5706"/>
                  <a:pt x="4966" y="5711"/>
                  <a:pt x="4969" y="5711"/>
                </a:cubicBezTo>
                <a:cubicBezTo>
                  <a:pt x="4975" y="5711"/>
                  <a:pt x="4986" y="5695"/>
                  <a:pt x="5003" y="5678"/>
                </a:cubicBezTo>
                <a:cubicBezTo>
                  <a:pt x="5003" y="5678"/>
                  <a:pt x="5016" y="5691"/>
                  <a:pt x="5042" y="5717"/>
                </a:cubicBezTo>
                <a:cubicBezTo>
                  <a:pt x="5048" y="5724"/>
                  <a:pt x="5058" y="5730"/>
                  <a:pt x="5066" y="5730"/>
                </a:cubicBezTo>
                <a:cubicBezTo>
                  <a:pt x="5074" y="5730"/>
                  <a:pt x="5081" y="5724"/>
                  <a:pt x="5081" y="5704"/>
                </a:cubicBezTo>
                <a:cubicBezTo>
                  <a:pt x="5091" y="5683"/>
                  <a:pt x="5110" y="5662"/>
                  <a:pt x="5124" y="5662"/>
                </a:cubicBezTo>
                <a:cubicBezTo>
                  <a:pt x="5127" y="5662"/>
                  <a:pt x="5130" y="5663"/>
                  <a:pt x="5132" y="5665"/>
                </a:cubicBezTo>
                <a:cubicBezTo>
                  <a:pt x="5136" y="5659"/>
                  <a:pt x="5139" y="5656"/>
                  <a:pt x="5142" y="5656"/>
                </a:cubicBezTo>
                <a:cubicBezTo>
                  <a:pt x="5148" y="5656"/>
                  <a:pt x="5151" y="5668"/>
                  <a:pt x="5142" y="5668"/>
                </a:cubicBezTo>
                <a:cubicBezTo>
                  <a:pt x="5139" y="5668"/>
                  <a:pt x="5136" y="5667"/>
                  <a:pt x="5132" y="5665"/>
                </a:cubicBezTo>
                <a:cubicBezTo>
                  <a:pt x="5119" y="5691"/>
                  <a:pt x="5094" y="5717"/>
                  <a:pt x="5119" y="5730"/>
                </a:cubicBezTo>
                <a:cubicBezTo>
                  <a:pt x="5132" y="5743"/>
                  <a:pt x="5119" y="5769"/>
                  <a:pt x="5119" y="5769"/>
                </a:cubicBezTo>
                <a:cubicBezTo>
                  <a:pt x="5075" y="5803"/>
                  <a:pt x="5146" y="5837"/>
                  <a:pt x="5192" y="5837"/>
                </a:cubicBezTo>
                <a:cubicBezTo>
                  <a:pt x="5199" y="5837"/>
                  <a:pt x="5205" y="5836"/>
                  <a:pt x="5210" y="5834"/>
                </a:cubicBezTo>
                <a:cubicBezTo>
                  <a:pt x="5235" y="5824"/>
                  <a:pt x="5255" y="5818"/>
                  <a:pt x="5267" y="5818"/>
                </a:cubicBezTo>
                <a:cubicBezTo>
                  <a:pt x="5287" y="5818"/>
                  <a:pt x="5291" y="5833"/>
                  <a:pt x="5275" y="5873"/>
                </a:cubicBezTo>
                <a:cubicBezTo>
                  <a:pt x="5261" y="5891"/>
                  <a:pt x="5262" y="5900"/>
                  <a:pt x="5272" y="5900"/>
                </a:cubicBezTo>
                <a:cubicBezTo>
                  <a:pt x="5290" y="5900"/>
                  <a:pt x="5337" y="5871"/>
                  <a:pt x="5379" y="5821"/>
                </a:cubicBezTo>
                <a:lnTo>
                  <a:pt x="5444" y="5743"/>
                </a:lnTo>
                <a:lnTo>
                  <a:pt x="5405" y="5834"/>
                </a:lnTo>
                <a:cubicBezTo>
                  <a:pt x="5378" y="5913"/>
                  <a:pt x="5370" y="5939"/>
                  <a:pt x="5396" y="5939"/>
                </a:cubicBezTo>
                <a:cubicBezTo>
                  <a:pt x="5408" y="5939"/>
                  <a:pt x="5428" y="5933"/>
                  <a:pt x="5457" y="5925"/>
                </a:cubicBezTo>
                <a:cubicBezTo>
                  <a:pt x="5522" y="5925"/>
                  <a:pt x="5522" y="5925"/>
                  <a:pt x="5509" y="5951"/>
                </a:cubicBezTo>
                <a:cubicBezTo>
                  <a:pt x="5496" y="5977"/>
                  <a:pt x="5522" y="5990"/>
                  <a:pt x="5586" y="6016"/>
                </a:cubicBezTo>
                <a:cubicBezTo>
                  <a:pt x="5631" y="6023"/>
                  <a:pt x="5659" y="6031"/>
                  <a:pt x="5674" y="6031"/>
                </a:cubicBezTo>
                <a:cubicBezTo>
                  <a:pt x="5686" y="6031"/>
                  <a:pt x="5690" y="6027"/>
                  <a:pt x="5690" y="6016"/>
                </a:cubicBezTo>
                <a:lnTo>
                  <a:pt x="5742" y="6016"/>
                </a:lnTo>
                <a:cubicBezTo>
                  <a:pt x="5748" y="6049"/>
                  <a:pt x="5761" y="6064"/>
                  <a:pt x="5772" y="6064"/>
                </a:cubicBezTo>
                <a:cubicBezTo>
                  <a:pt x="5788" y="6064"/>
                  <a:pt x="5801" y="6039"/>
                  <a:pt x="5794" y="6003"/>
                </a:cubicBezTo>
                <a:lnTo>
                  <a:pt x="5846" y="6003"/>
                </a:lnTo>
                <a:lnTo>
                  <a:pt x="5833" y="6041"/>
                </a:lnTo>
                <a:cubicBezTo>
                  <a:pt x="5833" y="6054"/>
                  <a:pt x="5846" y="6067"/>
                  <a:pt x="5885" y="6067"/>
                </a:cubicBezTo>
                <a:cubicBezTo>
                  <a:pt x="5924" y="6080"/>
                  <a:pt x="5988" y="6093"/>
                  <a:pt x="6079" y="6093"/>
                </a:cubicBezTo>
                <a:cubicBezTo>
                  <a:pt x="6313" y="6080"/>
                  <a:pt x="6339" y="6067"/>
                  <a:pt x="6326" y="6003"/>
                </a:cubicBezTo>
                <a:cubicBezTo>
                  <a:pt x="6332" y="5970"/>
                  <a:pt x="6342" y="5954"/>
                  <a:pt x="6352" y="5954"/>
                </a:cubicBezTo>
                <a:cubicBezTo>
                  <a:pt x="6361" y="5954"/>
                  <a:pt x="6371" y="5970"/>
                  <a:pt x="6378" y="6003"/>
                </a:cubicBezTo>
                <a:cubicBezTo>
                  <a:pt x="6378" y="6021"/>
                  <a:pt x="6397" y="6039"/>
                  <a:pt x="6404" y="6039"/>
                </a:cubicBezTo>
                <a:cubicBezTo>
                  <a:pt x="6407" y="6039"/>
                  <a:pt x="6407" y="6036"/>
                  <a:pt x="6404" y="6029"/>
                </a:cubicBezTo>
                <a:cubicBezTo>
                  <a:pt x="6404" y="6029"/>
                  <a:pt x="6417" y="6025"/>
                  <a:pt x="6433" y="6025"/>
                </a:cubicBezTo>
                <a:cubicBezTo>
                  <a:pt x="6449" y="6025"/>
                  <a:pt x="6468" y="6029"/>
                  <a:pt x="6481" y="6041"/>
                </a:cubicBezTo>
                <a:cubicBezTo>
                  <a:pt x="6509" y="6053"/>
                  <a:pt x="6531" y="6058"/>
                  <a:pt x="6547" y="6058"/>
                </a:cubicBezTo>
                <a:cubicBezTo>
                  <a:pt x="6584" y="6058"/>
                  <a:pt x="6594" y="6034"/>
                  <a:pt x="6585" y="6016"/>
                </a:cubicBezTo>
                <a:cubicBezTo>
                  <a:pt x="6562" y="5992"/>
                  <a:pt x="6557" y="5985"/>
                  <a:pt x="6562" y="5985"/>
                </a:cubicBezTo>
                <a:cubicBezTo>
                  <a:pt x="6569" y="5985"/>
                  <a:pt x="6590" y="5995"/>
                  <a:pt x="6611" y="6003"/>
                </a:cubicBezTo>
                <a:cubicBezTo>
                  <a:pt x="6627" y="6019"/>
                  <a:pt x="6648" y="6030"/>
                  <a:pt x="6659" y="6030"/>
                </a:cubicBezTo>
                <a:cubicBezTo>
                  <a:pt x="6665" y="6030"/>
                  <a:pt x="6668" y="6025"/>
                  <a:pt x="6663" y="6016"/>
                </a:cubicBezTo>
                <a:cubicBezTo>
                  <a:pt x="6676" y="6003"/>
                  <a:pt x="6702" y="5964"/>
                  <a:pt x="6741" y="5951"/>
                </a:cubicBezTo>
                <a:cubicBezTo>
                  <a:pt x="6760" y="5938"/>
                  <a:pt x="6780" y="5931"/>
                  <a:pt x="6796" y="5931"/>
                </a:cubicBezTo>
                <a:cubicBezTo>
                  <a:pt x="6812" y="5931"/>
                  <a:pt x="6825" y="5938"/>
                  <a:pt x="6832" y="5951"/>
                </a:cubicBezTo>
                <a:cubicBezTo>
                  <a:pt x="6832" y="5951"/>
                  <a:pt x="6858" y="5938"/>
                  <a:pt x="6883" y="5925"/>
                </a:cubicBezTo>
                <a:cubicBezTo>
                  <a:pt x="6870" y="5899"/>
                  <a:pt x="6909" y="5886"/>
                  <a:pt x="6961" y="5860"/>
                </a:cubicBezTo>
                <a:cubicBezTo>
                  <a:pt x="6985" y="5844"/>
                  <a:pt x="7004" y="5833"/>
                  <a:pt x="7019" y="5833"/>
                </a:cubicBezTo>
                <a:cubicBezTo>
                  <a:pt x="7027" y="5833"/>
                  <a:pt x="7034" y="5837"/>
                  <a:pt x="7039" y="5847"/>
                </a:cubicBezTo>
                <a:cubicBezTo>
                  <a:pt x="7034" y="5862"/>
                  <a:pt x="7035" y="5870"/>
                  <a:pt x="7040" y="5870"/>
                </a:cubicBezTo>
                <a:cubicBezTo>
                  <a:pt x="7047" y="5870"/>
                  <a:pt x="7062" y="5852"/>
                  <a:pt x="7078" y="5821"/>
                </a:cubicBezTo>
                <a:cubicBezTo>
                  <a:pt x="7104" y="5808"/>
                  <a:pt x="7091" y="5743"/>
                  <a:pt x="7117" y="5730"/>
                </a:cubicBezTo>
                <a:cubicBezTo>
                  <a:pt x="7091" y="5704"/>
                  <a:pt x="7104" y="5665"/>
                  <a:pt x="7117" y="5639"/>
                </a:cubicBezTo>
                <a:lnTo>
                  <a:pt x="7143" y="5665"/>
                </a:lnTo>
                <a:lnTo>
                  <a:pt x="7169" y="5717"/>
                </a:lnTo>
                <a:cubicBezTo>
                  <a:pt x="7195" y="5704"/>
                  <a:pt x="7221" y="5691"/>
                  <a:pt x="7195" y="5665"/>
                </a:cubicBezTo>
                <a:lnTo>
                  <a:pt x="7195" y="5665"/>
                </a:lnTo>
                <a:cubicBezTo>
                  <a:pt x="7205" y="5669"/>
                  <a:pt x="7215" y="5670"/>
                  <a:pt x="7224" y="5670"/>
                </a:cubicBezTo>
                <a:cubicBezTo>
                  <a:pt x="7248" y="5670"/>
                  <a:pt x="7270" y="5658"/>
                  <a:pt x="7298" y="5639"/>
                </a:cubicBezTo>
                <a:cubicBezTo>
                  <a:pt x="7337" y="5600"/>
                  <a:pt x="7376" y="5575"/>
                  <a:pt x="7376" y="5523"/>
                </a:cubicBezTo>
                <a:cubicBezTo>
                  <a:pt x="7386" y="5529"/>
                  <a:pt x="7397" y="5531"/>
                  <a:pt x="7408" y="5531"/>
                </a:cubicBezTo>
                <a:cubicBezTo>
                  <a:pt x="7470" y="5531"/>
                  <a:pt x="7543" y="5448"/>
                  <a:pt x="7532" y="5393"/>
                </a:cubicBezTo>
                <a:cubicBezTo>
                  <a:pt x="7506" y="5367"/>
                  <a:pt x="7519" y="5354"/>
                  <a:pt x="7558" y="5354"/>
                </a:cubicBezTo>
                <a:cubicBezTo>
                  <a:pt x="7597" y="5354"/>
                  <a:pt x="7597" y="5354"/>
                  <a:pt x="7597" y="5315"/>
                </a:cubicBezTo>
                <a:cubicBezTo>
                  <a:pt x="7597" y="5292"/>
                  <a:pt x="7611" y="5287"/>
                  <a:pt x="7630" y="5287"/>
                </a:cubicBezTo>
                <a:cubicBezTo>
                  <a:pt x="7644" y="5287"/>
                  <a:pt x="7659" y="5289"/>
                  <a:pt x="7675" y="5289"/>
                </a:cubicBezTo>
                <a:cubicBezTo>
                  <a:pt x="7693" y="5296"/>
                  <a:pt x="7707" y="5300"/>
                  <a:pt x="7718" y="5300"/>
                </a:cubicBezTo>
                <a:cubicBezTo>
                  <a:pt x="7746" y="5300"/>
                  <a:pt x="7752" y="5278"/>
                  <a:pt x="7752" y="5250"/>
                </a:cubicBezTo>
                <a:cubicBezTo>
                  <a:pt x="7765" y="5185"/>
                  <a:pt x="7791" y="5147"/>
                  <a:pt x="7804" y="5134"/>
                </a:cubicBezTo>
                <a:cubicBezTo>
                  <a:pt x="7817" y="5069"/>
                  <a:pt x="7830" y="5056"/>
                  <a:pt x="7791" y="5056"/>
                </a:cubicBezTo>
                <a:cubicBezTo>
                  <a:pt x="7765" y="5030"/>
                  <a:pt x="7752" y="4991"/>
                  <a:pt x="7752" y="4991"/>
                </a:cubicBezTo>
                <a:cubicBezTo>
                  <a:pt x="7759" y="4965"/>
                  <a:pt x="7765" y="4955"/>
                  <a:pt x="7769" y="4955"/>
                </a:cubicBezTo>
                <a:cubicBezTo>
                  <a:pt x="7772" y="4955"/>
                  <a:pt x="7772" y="4965"/>
                  <a:pt x="7765" y="4978"/>
                </a:cubicBezTo>
                <a:cubicBezTo>
                  <a:pt x="7765" y="5013"/>
                  <a:pt x="7771" y="5018"/>
                  <a:pt x="7787" y="5018"/>
                </a:cubicBezTo>
                <a:cubicBezTo>
                  <a:pt x="7794" y="5018"/>
                  <a:pt x="7804" y="5017"/>
                  <a:pt x="7817" y="5017"/>
                </a:cubicBezTo>
                <a:cubicBezTo>
                  <a:pt x="7856" y="5017"/>
                  <a:pt x="7895" y="4965"/>
                  <a:pt x="7908" y="4952"/>
                </a:cubicBezTo>
                <a:cubicBezTo>
                  <a:pt x="7921" y="4926"/>
                  <a:pt x="7947" y="4887"/>
                  <a:pt x="7960" y="4861"/>
                </a:cubicBezTo>
                <a:cubicBezTo>
                  <a:pt x="8025" y="4822"/>
                  <a:pt x="8038" y="4796"/>
                  <a:pt x="8012" y="4783"/>
                </a:cubicBezTo>
                <a:cubicBezTo>
                  <a:pt x="7979" y="4759"/>
                  <a:pt x="7967" y="4750"/>
                  <a:pt x="7969" y="4750"/>
                </a:cubicBezTo>
                <a:lnTo>
                  <a:pt x="7969" y="4750"/>
                </a:lnTo>
                <a:cubicBezTo>
                  <a:pt x="7970" y="4750"/>
                  <a:pt x="7976" y="4753"/>
                  <a:pt x="7986" y="4757"/>
                </a:cubicBezTo>
                <a:cubicBezTo>
                  <a:pt x="7988" y="4758"/>
                  <a:pt x="7989" y="4758"/>
                  <a:pt x="7991" y="4758"/>
                </a:cubicBezTo>
                <a:cubicBezTo>
                  <a:pt x="8058" y="4758"/>
                  <a:pt x="8192" y="4523"/>
                  <a:pt x="8155" y="4472"/>
                </a:cubicBezTo>
                <a:lnTo>
                  <a:pt x="8155" y="4472"/>
                </a:lnTo>
                <a:lnTo>
                  <a:pt x="8180" y="4485"/>
                </a:lnTo>
                <a:cubicBezTo>
                  <a:pt x="8187" y="4492"/>
                  <a:pt x="8193" y="4495"/>
                  <a:pt x="8199" y="4495"/>
                </a:cubicBezTo>
                <a:cubicBezTo>
                  <a:pt x="8214" y="4495"/>
                  <a:pt x="8226" y="4471"/>
                  <a:pt x="8245" y="4433"/>
                </a:cubicBezTo>
                <a:cubicBezTo>
                  <a:pt x="8258" y="4407"/>
                  <a:pt x="8271" y="4303"/>
                  <a:pt x="8297" y="4239"/>
                </a:cubicBezTo>
                <a:cubicBezTo>
                  <a:pt x="8349" y="4148"/>
                  <a:pt x="8375" y="4070"/>
                  <a:pt x="8349" y="4057"/>
                </a:cubicBezTo>
                <a:cubicBezTo>
                  <a:pt x="8349" y="4042"/>
                  <a:pt x="8349" y="4036"/>
                  <a:pt x="8357" y="4036"/>
                </a:cubicBezTo>
                <a:cubicBezTo>
                  <a:pt x="8362" y="4036"/>
                  <a:pt x="8372" y="4039"/>
                  <a:pt x="8388" y="4044"/>
                </a:cubicBezTo>
                <a:cubicBezTo>
                  <a:pt x="8393" y="4058"/>
                  <a:pt x="8398" y="4064"/>
                  <a:pt x="8402" y="4064"/>
                </a:cubicBezTo>
                <a:cubicBezTo>
                  <a:pt x="8411" y="4064"/>
                  <a:pt x="8419" y="4047"/>
                  <a:pt x="8427" y="4031"/>
                </a:cubicBezTo>
                <a:cubicBezTo>
                  <a:pt x="8427" y="4018"/>
                  <a:pt x="8401" y="4005"/>
                  <a:pt x="8375" y="3992"/>
                </a:cubicBezTo>
                <a:cubicBezTo>
                  <a:pt x="8349" y="3979"/>
                  <a:pt x="8349" y="3953"/>
                  <a:pt x="8401" y="3914"/>
                </a:cubicBezTo>
                <a:cubicBezTo>
                  <a:pt x="8453" y="3888"/>
                  <a:pt x="8492" y="3785"/>
                  <a:pt x="8479" y="3733"/>
                </a:cubicBezTo>
                <a:cubicBezTo>
                  <a:pt x="8489" y="3712"/>
                  <a:pt x="8491" y="3690"/>
                  <a:pt x="8513" y="3690"/>
                </a:cubicBezTo>
                <a:cubicBezTo>
                  <a:pt x="8518" y="3690"/>
                  <a:pt x="8524" y="3691"/>
                  <a:pt x="8531" y="3694"/>
                </a:cubicBezTo>
                <a:cubicBezTo>
                  <a:pt x="8570" y="3681"/>
                  <a:pt x="8609" y="3642"/>
                  <a:pt x="8570" y="3564"/>
                </a:cubicBezTo>
                <a:cubicBezTo>
                  <a:pt x="8583" y="3551"/>
                  <a:pt x="8583" y="3551"/>
                  <a:pt x="8609" y="3551"/>
                </a:cubicBezTo>
                <a:cubicBezTo>
                  <a:pt x="8647" y="3551"/>
                  <a:pt x="8673" y="3551"/>
                  <a:pt x="8634" y="3512"/>
                </a:cubicBezTo>
                <a:cubicBezTo>
                  <a:pt x="8621" y="3447"/>
                  <a:pt x="8647" y="3383"/>
                  <a:pt x="8686" y="3344"/>
                </a:cubicBezTo>
                <a:cubicBezTo>
                  <a:pt x="8699" y="3318"/>
                  <a:pt x="8712" y="3292"/>
                  <a:pt x="8686" y="3279"/>
                </a:cubicBezTo>
                <a:cubicBezTo>
                  <a:pt x="8647" y="3279"/>
                  <a:pt x="8621" y="3266"/>
                  <a:pt x="8647" y="3266"/>
                </a:cubicBezTo>
                <a:cubicBezTo>
                  <a:pt x="8725" y="3266"/>
                  <a:pt x="8725" y="3266"/>
                  <a:pt x="8673" y="3227"/>
                </a:cubicBezTo>
                <a:cubicBezTo>
                  <a:pt x="8642" y="3216"/>
                  <a:pt x="8644" y="3197"/>
                  <a:pt x="8660" y="3197"/>
                </a:cubicBezTo>
                <a:cubicBezTo>
                  <a:pt x="8664" y="3197"/>
                  <a:pt x="8668" y="3198"/>
                  <a:pt x="8673" y="3201"/>
                </a:cubicBezTo>
                <a:cubicBezTo>
                  <a:pt x="8712" y="3188"/>
                  <a:pt x="8725" y="3162"/>
                  <a:pt x="8725" y="3162"/>
                </a:cubicBezTo>
                <a:cubicBezTo>
                  <a:pt x="8738" y="3136"/>
                  <a:pt x="8751" y="3006"/>
                  <a:pt x="8803" y="2890"/>
                </a:cubicBezTo>
                <a:cubicBezTo>
                  <a:pt x="8868" y="2695"/>
                  <a:pt x="8907" y="2617"/>
                  <a:pt x="8868" y="2604"/>
                </a:cubicBezTo>
                <a:cubicBezTo>
                  <a:pt x="8855" y="2565"/>
                  <a:pt x="8855" y="2565"/>
                  <a:pt x="8894" y="2552"/>
                </a:cubicBezTo>
                <a:cubicBezTo>
                  <a:pt x="8933" y="2552"/>
                  <a:pt x="8946" y="2527"/>
                  <a:pt x="8946" y="2501"/>
                </a:cubicBezTo>
                <a:cubicBezTo>
                  <a:pt x="8956" y="2479"/>
                  <a:pt x="8967" y="2458"/>
                  <a:pt x="8985" y="2458"/>
                </a:cubicBezTo>
                <a:cubicBezTo>
                  <a:pt x="8989" y="2458"/>
                  <a:pt x="8993" y="2459"/>
                  <a:pt x="8998" y="2462"/>
                </a:cubicBezTo>
                <a:cubicBezTo>
                  <a:pt x="8985" y="2423"/>
                  <a:pt x="8985" y="2423"/>
                  <a:pt x="8998" y="2397"/>
                </a:cubicBezTo>
                <a:cubicBezTo>
                  <a:pt x="9004" y="2400"/>
                  <a:pt x="9010" y="2402"/>
                  <a:pt x="9014" y="2402"/>
                </a:cubicBezTo>
                <a:cubicBezTo>
                  <a:pt x="9028" y="2402"/>
                  <a:pt x="9030" y="2387"/>
                  <a:pt x="9011" y="2358"/>
                </a:cubicBezTo>
                <a:cubicBezTo>
                  <a:pt x="8988" y="2328"/>
                  <a:pt x="8978" y="2315"/>
                  <a:pt x="8985" y="2315"/>
                </a:cubicBezTo>
                <a:cubicBezTo>
                  <a:pt x="8989" y="2315"/>
                  <a:pt x="9002" y="2321"/>
                  <a:pt x="9024" y="2332"/>
                </a:cubicBezTo>
                <a:cubicBezTo>
                  <a:pt x="9026" y="2333"/>
                  <a:pt x="9030" y="2334"/>
                  <a:pt x="9033" y="2334"/>
                </a:cubicBezTo>
                <a:cubicBezTo>
                  <a:pt x="9063" y="2334"/>
                  <a:pt x="9110" y="2293"/>
                  <a:pt x="9075" y="2293"/>
                </a:cubicBezTo>
                <a:cubicBezTo>
                  <a:pt x="9049" y="2280"/>
                  <a:pt x="9075" y="2241"/>
                  <a:pt x="9049" y="2202"/>
                </a:cubicBezTo>
                <a:cubicBezTo>
                  <a:pt x="9060" y="2181"/>
                  <a:pt x="9071" y="2160"/>
                  <a:pt x="9088" y="2160"/>
                </a:cubicBezTo>
                <a:cubicBezTo>
                  <a:pt x="9092" y="2160"/>
                  <a:pt x="9097" y="2161"/>
                  <a:pt x="9101" y="2163"/>
                </a:cubicBezTo>
                <a:cubicBezTo>
                  <a:pt x="9140" y="2163"/>
                  <a:pt x="9179" y="2034"/>
                  <a:pt x="9166" y="1995"/>
                </a:cubicBezTo>
                <a:cubicBezTo>
                  <a:pt x="9145" y="1984"/>
                  <a:pt x="9150" y="1965"/>
                  <a:pt x="9166" y="1965"/>
                </a:cubicBezTo>
                <a:cubicBezTo>
                  <a:pt x="9170" y="1965"/>
                  <a:pt x="9174" y="1966"/>
                  <a:pt x="9179" y="1969"/>
                </a:cubicBezTo>
                <a:cubicBezTo>
                  <a:pt x="9184" y="1971"/>
                  <a:pt x="9189" y="1972"/>
                  <a:pt x="9193" y="1972"/>
                </a:cubicBezTo>
                <a:cubicBezTo>
                  <a:pt x="9210" y="1972"/>
                  <a:pt x="9221" y="1953"/>
                  <a:pt x="9231" y="1943"/>
                </a:cubicBezTo>
                <a:cubicBezTo>
                  <a:pt x="9225" y="1923"/>
                  <a:pt x="9228" y="1917"/>
                  <a:pt x="9236" y="1917"/>
                </a:cubicBezTo>
                <a:cubicBezTo>
                  <a:pt x="9244" y="1917"/>
                  <a:pt x="9257" y="1923"/>
                  <a:pt x="9270" y="1930"/>
                </a:cubicBezTo>
                <a:cubicBezTo>
                  <a:pt x="9275" y="1943"/>
                  <a:pt x="9279" y="1949"/>
                  <a:pt x="9284" y="1949"/>
                </a:cubicBezTo>
                <a:cubicBezTo>
                  <a:pt x="9294" y="1949"/>
                  <a:pt x="9305" y="1929"/>
                  <a:pt x="9322" y="1904"/>
                </a:cubicBezTo>
                <a:cubicBezTo>
                  <a:pt x="9309" y="1865"/>
                  <a:pt x="9361" y="1774"/>
                  <a:pt x="9400" y="1709"/>
                </a:cubicBezTo>
                <a:cubicBezTo>
                  <a:pt x="9478" y="1593"/>
                  <a:pt x="9465" y="1567"/>
                  <a:pt x="9439" y="1476"/>
                </a:cubicBezTo>
                <a:lnTo>
                  <a:pt x="9400" y="1424"/>
                </a:lnTo>
                <a:lnTo>
                  <a:pt x="9452" y="1463"/>
                </a:lnTo>
                <a:cubicBezTo>
                  <a:pt x="9478" y="1476"/>
                  <a:pt x="9542" y="1489"/>
                  <a:pt x="9542" y="1489"/>
                </a:cubicBezTo>
                <a:cubicBezTo>
                  <a:pt x="9568" y="1476"/>
                  <a:pt x="9542" y="1450"/>
                  <a:pt x="9516" y="1437"/>
                </a:cubicBezTo>
                <a:cubicBezTo>
                  <a:pt x="9490" y="1411"/>
                  <a:pt x="9503" y="1398"/>
                  <a:pt x="9568" y="1372"/>
                </a:cubicBezTo>
                <a:cubicBezTo>
                  <a:pt x="9620" y="1346"/>
                  <a:pt x="9633" y="1333"/>
                  <a:pt x="9633" y="1294"/>
                </a:cubicBezTo>
                <a:cubicBezTo>
                  <a:pt x="9646" y="1268"/>
                  <a:pt x="9659" y="1242"/>
                  <a:pt x="9698" y="1242"/>
                </a:cubicBezTo>
                <a:cubicBezTo>
                  <a:pt x="9724" y="1229"/>
                  <a:pt x="9724" y="1229"/>
                  <a:pt x="9698" y="1204"/>
                </a:cubicBezTo>
                <a:cubicBezTo>
                  <a:pt x="9672" y="1191"/>
                  <a:pt x="9698" y="1165"/>
                  <a:pt x="9737" y="1165"/>
                </a:cubicBezTo>
                <a:cubicBezTo>
                  <a:pt x="9749" y="1170"/>
                  <a:pt x="9761" y="1172"/>
                  <a:pt x="9772" y="1172"/>
                </a:cubicBezTo>
                <a:cubicBezTo>
                  <a:pt x="9819" y="1172"/>
                  <a:pt x="9849" y="1134"/>
                  <a:pt x="9828" y="1113"/>
                </a:cubicBezTo>
                <a:cubicBezTo>
                  <a:pt x="9802" y="1087"/>
                  <a:pt x="9828" y="1074"/>
                  <a:pt x="9841" y="1061"/>
                </a:cubicBezTo>
                <a:cubicBezTo>
                  <a:pt x="9867" y="1035"/>
                  <a:pt x="9880" y="1022"/>
                  <a:pt x="9880" y="983"/>
                </a:cubicBezTo>
                <a:cubicBezTo>
                  <a:pt x="9893" y="957"/>
                  <a:pt x="9919" y="944"/>
                  <a:pt x="9919" y="944"/>
                </a:cubicBezTo>
                <a:cubicBezTo>
                  <a:pt x="9924" y="939"/>
                  <a:pt x="9927" y="937"/>
                  <a:pt x="9930" y="937"/>
                </a:cubicBezTo>
                <a:cubicBezTo>
                  <a:pt x="9939" y="937"/>
                  <a:pt x="9929" y="973"/>
                  <a:pt x="9919" y="983"/>
                </a:cubicBezTo>
                <a:lnTo>
                  <a:pt x="9957" y="983"/>
                </a:lnTo>
                <a:cubicBezTo>
                  <a:pt x="9996" y="957"/>
                  <a:pt x="10022" y="944"/>
                  <a:pt x="10022" y="892"/>
                </a:cubicBezTo>
                <a:cubicBezTo>
                  <a:pt x="10009" y="858"/>
                  <a:pt x="10002" y="842"/>
                  <a:pt x="10005" y="842"/>
                </a:cubicBezTo>
                <a:lnTo>
                  <a:pt x="10005" y="842"/>
                </a:lnTo>
                <a:cubicBezTo>
                  <a:pt x="10007" y="842"/>
                  <a:pt x="10017" y="855"/>
                  <a:pt x="10035" y="879"/>
                </a:cubicBezTo>
                <a:cubicBezTo>
                  <a:pt x="10047" y="891"/>
                  <a:pt x="10061" y="897"/>
                  <a:pt x="10073" y="897"/>
                </a:cubicBezTo>
                <a:cubicBezTo>
                  <a:pt x="10088" y="897"/>
                  <a:pt x="10100" y="888"/>
                  <a:pt x="10100" y="866"/>
                </a:cubicBezTo>
                <a:cubicBezTo>
                  <a:pt x="10093" y="831"/>
                  <a:pt x="10101" y="819"/>
                  <a:pt x="10112" y="819"/>
                </a:cubicBezTo>
                <a:cubicBezTo>
                  <a:pt x="10121" y="819"/>
                  <a:pt x="10133" y="828"/>
                  <a:pt x="10139" y="840"/>
                </a:cubicBezTo>
                <a:cubicBezTo>
                  <a:pt x="10150" y="868"/>
                  <a:pt x="10156" y="884"/>
                  <a:pt x="10163" y="884"/>
                </a:cubicBezTo>
                <a:cubicBezTo>
                  <a:pt x="10172" y="884"/>
                  <a:pt x="10182" y="855"/>
                  <a:pt x="10204" y="788"/>
                </a:cubicBezTo>
                <a:cubicBezTo>
                  <a:pt x="10256" y="763"/>
                  <a:pt x="10321" y="685"/>
                  <a:pt x="10398" y="646"/>
                </a:cubicBezTo>
                <a:cubicBezTo>
                  <a:pt x="10465" y="608"/>
                  <a:pt x="10510" y="584"/>
                  <a:pt x="10545" y="584"/>
                </a:cubicBezTo>
                <a:cubicBezTo>
                  <a:pt x="10558" y="584"/>
                  <a:pt x="10570" y="587"/>
                  <a:pt x="10580" y="594"/>
                </a:cubicBezTo>
                <a:cubicBezTo>
                  <a:pt x="10583" y="599"/>
                  <a:pt x="10585" y="604"/>
                  <a:pt x="10587" y="608"/>
                </a:cubicBezTo>
                <a:lnTo>
                  <a:pt x="10587" y="608"/>
                </a:lnTo>
                <a:cubicBezTo>
                  <a:pt x="10570" y="564"/>
                  <a:pt x="10586" y="540"/>
                  <a:pt x="10658" y="516"/>
                </a:cubicBezTo>
                <a:cubicBezTo>
                  <a:pt x="10668" y="517"/>
                  <a:pt x="10677" y="518"/>
                  <a:pt x="10685" y="518"/>
                </a:cubicBezTo>
                <a:cubicBezTo>
                  <a:pt x="10757" y="518"/>
                  <a:pt x="10789" y="473"/>
                  <a:pt x="10800" y="438"/>
                </a:cubicBezTo>
                <a:lnTo>
                  <a:pt x="10800" y="438"/>
                </a:lnTo>
                <a:cubicBezTo>
                  <a:pt x="10775" y="451"/>
                  <a:pt x="10749" y="464"/>
                  <a:pt x="10749" y="464"/>
                </a:cubicBezTo>
                <a:cubicBezTo>
                  <a:pt x="10739" y="414"/>
                  <a:pt x="10752" y="395"/>
                  <a:pt x="10783" y="395"/>
                </a:cubicBezTo>
                <a:cubicBezTo>
                  <a:pt x="10791" y="395"/>
                  <a:pt x="10802" y="396"/>
                  <a:pt x="10813" y="399"/>
                </a:cubicBezTo>
                <a:cubicBezTo>
                  <a:pt x="10839" y="399"/>
                  <a:pt x="10852" y="425"/>
                  <a:pt x="10865" y="464"/>
                </a:cubicBezTo>
                <a:cubicBezTo>
                  <a:pt x="10865" y="485"/>
                  <a:pt x="10891" y="507"/>
                  <a:pt x="10915" y="507"/>
                </a:cubicBezTo>
                <a:cubicBezTo>
                  <a:pt x="10920" y="507"/>
                  <a:pt x="10925" y="506"/>
                  <a:pt x="10930" y="503"/>
                </a:cubicBezTo>
                <a:cubicBezTo>
                  <a:pt x="10956" y="503"/>
                  <a:pt x="10982" y="490"/>
                  <a:pt x="10943" y="464"/>
                </a:cubicBezTo>
                <a:cubicBezTo>
                  <a:pt x="10943" y="438"/>
                  <a:pt x="10943" y="438"/>
                  <a:pt x="10969" y="438"/>
                </a:cubicBezTo>
                <a:cubicBezTo>
                  <a:pt x="10995" y="425"/>
                  <a:pt x="11021" y="425"/>
                  <a:pt x="11034" y="386"/>
                </a:cubicBezTo>
                <a:cubicBezTo>
                  <a:pt x="11034" y="360"/>
                  <a:pt x="11060" y="347"/>
                  <a:pt x="11086" y="347"/>
                </a:cubicBezTo>
                <a:cubicBezTo>
                  <a:pt x="11125" y="373"/>
                  <a:pt x="11177" y="373"/>
                  <a:pt x="11177" y="373"/>
                </a:cubicBezTo>
                <a:lnTo>
                  <a:pt x="11177" y="399"/>
                </a:lnTo>
                <a:cubicBezTo>
                  <a:pt x="11177" y="425"/>
                  <a:pt x="11203" y="451"/>
                  <a:pt x="11203" y="451"/>
                </a:cubicBezTo>
                <a:cubicBezTo>
                  <a:pt x="11229" y="451"/>
                  <a:pt x="11229" y="425"/>
                  <a:pt x="11229" y="425"/>
                </a:cubicBezTo>
                <a:cubicBezTo>
                  <a:pt x="11229" y="412"/>
                  <a:pt x="11384" y="386"/>
                  <a:pt x="11553" y="386"/>
                </a:cubicBezTo>
                <a:cubicBezTo>
                  <a:pt x="11644" y="399"/>
                  <a:pt x="11721" y="399"/>
                  <a:pt x="11799" y="412"/>
                </a:cubicBezTo>
                <a:cubicBezTo>
                  <a:pt x="11864" y="425"/>
                  <a:pt x="11916" y="438"/>
                  <a:pt x="11942" y="438"/>
                </a:cubicBezTo>
                <a:cubicBezTo>
                  <a:pt x="11967" y="464"/>
                  <a:pt x="12009" y="483"/>
                  <a:pt x="12028" y="483"/>
                </a:cubicBezTo>
                <a:cubicBezTo>
                  <a:pt x="12038" y="483"/>
                  <a:pt x="12042" y="478"/>
                  <a:pt x="12033" y="464"/>
                </a:cubicBezTo>
                <a:cubicBezTo>
                  <a:pt x="12036" y="457"/>
                  <a:pt x="12048" y="454"/>
                  <a:pt x="12067" y="454"/>
                </a:cubicBezTo>
                <a:cubicBezTo>
                  <a:pt x="12117" y="454"/>
                  <a:pt x="12217" y="478"/>
                  <a:pt x="12331" y="516"/>
                </a:cubicBezTo>
                <a:cubicBezTo>
                  <a:pt x="12469" y="569"/>
                  <a:pt x="12573" y="614"/>
                  <a:pt x="12613" y="614"/>
                </a:cubicBezTo>
                <a:cubicBezTo>
                  <a:pt x="12621" y="614"/>
                  <a:pt x="12627" y="612"/>
                  <a:pt x="12629" y="607"/>
                </a:cubicBezTo>
                <a:lnTo>
                  <a:pt x="12707" y="646"/>
                </a:lnTo>
                <a:cubicBezTo>
                  <a:pt x="12759" y="659"/>
                  <a:pt x="12811" y="659"/>
                  <a:pt x="12837" y="672"/>
                </a:cubicBezTo>
                <a:cubicBezTo>
                  <a:pt x="12848" y="668"/>
                  <a:pt x="12859" y="666"/>
                  <a:pt x="12866" y="666"/>
                </a:cubicBezTo>
                <a:cubicBezTo>
                  <a:pt x="12885" y="666"/>
                  <a:pt x="12890" y="676"/>
                  <a:pt x="12863" y="685"/>
                </a:cubicBezTo>
                <a:cubicBezTo>
                  <a:pt x="12850" y="711"/>
                  <a:pt x="12837" y="737"/>
                  <a:pt x="12850" y="750"/>
                </a:cubicBezTo>
                <a:cubicBezTo>
                  <a:pt x="12865" y="757"/>
                  <a:pt x="12877" y="760"/>
                  <a:pt x="12886" y="760"/>
                </a:cubicBezTo>
                <a:cubicBezTo>
                  <a:pt x="12909" y="760"/>
                  <a:pt x="12918" y="742"/>
                  <a:pt x="12928" y="724"/>
                </a:cubicBezTo>
                <a:cubicBezTo>
                  <a:pt x="12941" y="711"/>
                  <a:pt x="12950" y="707"/>
                  <a:pt x="12957" y="707"/>
                </a:cubicBezTo>
                <a:cubicBezTo>
                  <a:pt x="12963" y="707"/>
                  <a:pt x="12967" y="711"/>
                  <a:pt x="12967" y="711"/>
                </a:cubicBezTo>
                <a:cubicBezTo>
                  <a:pt x="12992" y="724"/>
                  <a:pt x="12992" y="724"/>
                  <a:pt x="12980" y="750"/>
                </a:cubicBezTo>
                <a:cubicBezTo>
                  <a:pt x="12967" y="776"/>
                  <a:pt x="12941" y="801"/>
                  <a:pt x="12941" y="801"/>
                </a:cubicBezTo>
                <a:lnTo>
                  <a:pt x="12967" y="827"/>
                </a:lnTo>
                <a:cubicBezTo>
                  <a:pt x="12973" y="814"/>
                  <a:pt x="12983" y="811"/>
                  <a:pt x="12991" y="811"/>
                </a:cubicBezTo>
                <a:cubicBezTo>
                  <a:pt x="12999" y="811"/>
                  <a:pt x="13005" y="814"/>
                  <a:pt x="13005" y="814"/>
                </a:cubicBezTo>
                <a:cubicBezTo>
                  <a:pt x="13031" y="827"/>
                  <a:pt x="13031" y="827"/>
                  <a:pt x="12992" y="879"/>
                </a:cubicBezTo>
                <a:cubicBezTo>
                  <a:pt x="12977" y="911"/>
                  <a:pt x="12975" y="928"/>
                  <a:pt x="12991" y="928"/>
                </a:cubicBezTo>
                <a:cubicBezTo>
                  <a:pt x="13001" y="928"/>
                  <a:pt x="13019" y="921"/>
                  <a:pt x="13044" y="905"/>
                </a:cubicBezTo>
                <a:lnTo>
                  <a:pt x="13096" y="905"/>
                </a:lnTo>
                <a:cubicBezTo>
                  <a:pt x="13089" y="944"/>
                  <a:pt x="13113" y="955"/>
                  <a:pt x="13142" y="955"/>
                </a:cubicBezTo>
                <a:cubicBezTo>
                  <a:pt x="13162" y="955"/>
                  <a:pt x="13184" y="949"/>
                  <a:pt x="13200" y="944"/>
                </a:cubicBezTo>
                <a:lnTo>
                  <a:pt x="13200" y="944"/>
                </a:lnTo>
                <a:cubicBezTo>
                  <a:pt x="13192" y="985"/>
                  <a:pt x="13199" y="1005"/>
                  <a:pt x="13218" y="1005"/>
                </a:cubicBezTo>
                <a:cubicBezTo>
                  <a:pt x="13230" y="1005"/>
                  <a:pt x="13245" y="998"/>
                  <a:pt x="13265" y="983"/>
                </a:cubicBezTo>
                <a:cubicBezTo>
                  <a:pt x="13271" y="980"/>
                  <a:pt x="13278" y="978"/>
                  <a:pt x="13284" y="978"/>
                </a:cubicBezTo>
                <a:cubicBezTo>
                  <a:pt x="13302" y="978"/>
                  <a:pt x="13317" y="993"/>
                  <a:pt x="13317" y="1022"/>
                </a:cubicBezTo>
                <a:cubicBezTo>
                  <a:pt x="13317" y="1061"/>
                  <a:pt x="13330" y="1087"/>
                  <a:pt x="13382" y="1113"/>
                </a:cubicBezTo>
                <a:cubicBezTo>
                  <a:pt x="13383" y="1112"/>
                  <a:pt x="13385" y="1112"/>
                  <a:pt x="13388" y="1112"/>
                </a:cubicBezTo>
                <a:cubicBezTo>
                  <a:pt x="13434" y="1112"/>
                  <a:pt x="13570" y="1237"/>
                  <a:pt x="13706" y="1385"/>
                </a:cubicBezTo>
                <a:cubicBezTo>
                  <a:pt x="13848" y="1539"/>
                  <a:pt x="13947" y="1661"/>
                  <a:pt x="13983" y="1661"/>
                </a:cubicBezTo>
                <a:cubicBezTo>
                  <a:pt x="13986" y="1661"/>
                  <a:pt x="13989" y="1660"/>
                  <a:pt x="13991" y="1657"/>
                </a:cubicBezTo>
                <a:cubicBezTo>
                  <a:pt x="14004" y="1670"/>
                  <a:pt x="14004" y="1683"/>
                  <a:pt x="13991" y="1722"/>
                </a:cubicBezTo>
                <a:cubicBezTo>
                  <a:pt x="13982" y="1731"/>
                  <a:pt x="13986" y="1746"/>
                  <a:pt x="14010" y="1746"/>
                </a:cubicBezTo>
                <a:cubicBezTo>
                  <a:pt x="14021" y="1746"/>
                  <a:pt x="14036" y="1743"/>
                  <a:pt x="14056" y="1735"/>
                </a:cubicBezTo>
                <a:cubicBezTo>
                  <a:pt x="14066" y="1739"/>
                  <a:pt x="14075" y="1739"/>
                  <a:pt x="14082" y="1739"/>
                </a:cubicBezTo>
                <a:cubicBezTo>
                  <a:pt x="14089" y="1739"/>
                  <a:pt x="14094" y="1739"/>
                  <a:pt x="14097" y="1739"/>
                </a:cubicBezTo>
                <a:cubicBezTo>
                  <a:pt x="14101" y="1739"/>
                  <a:pt x="14095" y="1742"/>
                  <a:pt x="14069" y="1761"/>
                </a:cubicBezTo>
                <a:cubicBezTo>
                  <a:pt x="14043" y="1787"/>
                  <a:pt x="14082" y="1826"/>
                  <a:pt x="14134" y="1904"/>
                </a:cubicBezTo>
                <a:cubicBezTo>
                  <a:pt x="14182" y="1965"/>
                  <a:pt x="14242" y="2048"/>
                  <a:pt x="14271" y="2048"/>
                </a:cubicBezTo>
                <a:cubicBezTo>
                  <a:pt x="14273" y="2048"/>
                  <a:pt x="14275" y="2047"/>
                  <a:pt x="14277" y="2047"/>
                </a:cubicBezTo>
                <a:cubicBezTo>
                  <a:pt x="14307" y="2062"/>
                  <a:pt x="14320" y="2068"/>
                  <a:pt x="14317" y="2068"/>
                </a:cubicBezTo>
                <a:cubicBezTo>
                  <a:pt x="14315" y="2068"/>
                  <a:pt x="14306" y="2065"/>
                  <a:pt x="14290" y="2060"/>
                </a:cubicBezTo>
                <a:lnTo>
                  <a:pt x="14290" y="2060"/>
                </a:lnTo>
                <a:cubicBezTo>
                  <a:pt x="14225" y="2073"/>
                  <a:pt x="14264" y="2202"/>
                  <a:pt x="14354" y="2241"/>
                </a:cubicBezTo>
                <a:cubicBezTo>
                  <a:pt x="14367" y="2254"/>
                  <a:pt x="14380" y="2280"/>
                  <a:pt x="14354" y="2293"/>
                </a:cubicBezTo>
                <a:cubicBezTo>
                  <a:pt x="14367" y="2319"/>
                  <a:pt x="14393" y="2345"/>
                  <a:pt x="14458" y="2397"/>
                </a:cubicBezTo>
                <a:cubicBezTo>
                  <a:pt x="14471" y="2410"/>
                  <a:pt x="14523" y="2501"/>
                  <a:pt x="14549" y="2552"/>
                </a:cubicBezTo>
                <a:cubicBezTo>
                  <a:pt x="14575" y="2591"/>
                  <a:pt x="14627" y="2630"/>
                  <a:pt x="14627" y="2630"/>
                </a:cubicBezTo>
                <a:lnTo>
                  <a:pt x="14640" y="2643"/>
                </a:lnTo>
                <a:cubicBezTo>
                  <a:pt x="14614" y="2669"/>
                  <a:pt x="14666" y="2773"/>
                  <a:pt x="14756" y="2942"/>
                </a:cubicBezTo>
                <a:cubicBezTo>
                  <a:pt x="14834" y="3097"/>
                  <a:pt x="14899" y="3240"/>
                  <a:pt x="14886" y="3279"/>
                </a:cubicBezTo>
                <a:cubicBezTo>
                  <a:pt x="14886" y="3279"/>
                  <a:pt x="14899" y="3305"/>
                  <a:pt x="14938" y="3318"/>
                </a:cubicBezTo>
                <a:cubicBezTo>
                  <a:pt x="15003" y="3318"/>
                  <a:pt x="15016" y="3331"/>
                  <a:pt x="14990" y="3370"/>
                </a:cubicBezTo>
                <a:cubicBezTo>
                  <a:pt x="14951" y="3421"/>
                  <a:pt x="14990" y="3512"/>
                  <a:pt x="15055" y="3512"/>
                </a:cubicBezTo>
                <a:lnTo>
                  <a:pt x="15029" y="3525"/>
                </a:lnTo>
                <a:cubicBezTo>
                  <a:pt x="14990" y="3577"/>
                  <a:pt x="15042" y="3629"/>
                  <a:pt x="15120" y="3629"/>
                </a:cubicBezTo>
                <a:cubicBezTo>
                  <a:pt x="15094" y="3668"/>
                  <a:pt x="15081" y="3707"/>
                  <a:pt x="15120" y="3720"/>
                </a:cubicBezTo>
                <a:cubicBezTo>
                  <a:pt x="15133" y="3746"/>
                  <a:pt x="15133" y="3746"/>
                  <a:pt x="15068" y="3772"/>
                </a:cubicBezTo>
                <a:cubicBezTo>
                  <a:pt x="15042" y="3785"/>
                  <a:pt x="15016" y="3798"/>
                  <a:pt x="15029" y="3811"/>
                </a:cubicBezTo>
                <a:cubicBezTo>
                  <a:pt x="15029" y="3822"/>
                  <a:pt x="15036" y="3826"/>
                  <a:pt x="15046" y="3826"/>
                </a:cubicBezTo>
                <a:cubicBezTo>
                  <a:pt x="15059" y="3826"/>
                  <a:pt x="15079" y="3818"/>
                  <a:pt x="15094" y="3811"/>
                </a:cubicBezTo>
                <a:cubicBezTo>
                  <a:pt x="15094" y="3811"/>
                  <a:pt x="15107" y="3837"/>
                  <a:pt x="15107" y="3862"/>
                </a:cubicBezTo>
                <a:cubicBezTo>
                  <a:pt x="15107" y="3862"/>
                  <a:pt x="15115" y="3879"/>
                  <a:pt x="15132" y="3879"/>
                </a:cubicBezTo>
                <a:cubicBezTo>
                  <a:pt x="15136" y="3879"/>
                  <a:pt x="15140" y="3878"/>
                  <a:pt x="15146" y="3875"/>
                </a:cubicBezTo>
                <a:cubicBezTo>
                  <a:pt x="15153" y="3873"/>
                  <a:pt x="15159" y="3872"/>
                  <a:pt x="15164" y="3872"/>
                </a:cubicBezTo>
                <a:cubicBezTo>
                  <a:pt x="15185" y="3872"/>
                  <a:pt x="15187" y="3891"/>
                  <a:pt x="15197" y="3901"/>
                </a:cubicBezTo>
                <a:cubicBezTo>
                  <a:pt x="15184" y="3908"/>
                  <a:pt x="15188" y="3914"/>
                  <a:pt x="15197" y="3914"/>
                </a:cubicBezTo>
                <a:cubicBezTo>
                  <a:pt x="15207" y="3914"/>
                  <a:pt x="15223" y="3908"/>
                  <a:pt x="15236" y="3888"/>
                </a:cubicBezTo>
                <a:cubicBezTo>
                  <a:pt x="15251" y="3881"/>
                  <a:pt x="15266" y="3873"/>
                  <a:pt x="15279" y="3873"/>
                </a:cubicBezTo>
                <a:cubicBezTo>
                  <a:pt x="15288" y="3873"/>
                  <a:pt x="15296" y="3877"/>
                  <a:pt x="15301" y="3888"/>
                </a:cubicBezTo>
                <a:cubicBezTo>
                  <a:pt x="15301" y="3888"/>
                  <a:pt x="15327" y="3875"/>
                  <a:pt x="15353" y="3862"/>
                </a:cubicBezTo>
                <a:cubicBezTo>
                  <a:pt x="15418" y="3837"/>
                  <a:pt x="15444" y="3824"/>
                  <a:pt x="15444" y="3772"/>
                </a:cubicBezTo>
                <a:cubicBezTo>
                  <a:pt x="15433" y="3670"/>
                  <a:pt x="15431" y="3598"/>
                  <a:pt x="15397" y="3598"/>
                </a:cubicBezTo>
                <a:cubicBezTo>
                  <a:pt x="15392" y="3598"/>
                  <a:pt x="15386" y="3600"/>
                  <a:pt x="15379" y="3603"/>
                </a:cubicBezTo>
                <a:cubicBezTo>
                  <a:pt x="15379" y="3603"/>
                  <a:pt x="15340" y="3590"/>
                  <a:pt x="15327" y="3564"/>
                </a:cubicBezTo>
                <a:cubicBezTo>
                  <a:pt x="15314" y="3538"/>
                  <a:pt x="15327" y="3512"/>
                  <a:pt x="15327" y="3512"/>
                </a:cubicBezTo>
                <a:cubicBezTo>
                  <a:pt x="15353" y="3499"/>
                  <a:pt x="15314" y="3396"/>
                  <a:pt x="15262" y="3279"/>
                </a:cubicBezTo>
                <a:cubicBezTo>
                  <a:pt x="15197" y="3136"/>
                  <a:pt x="15159" y="3071"/>
                  <a:pt x="15172" y="3032"/>
                </a:cubicBezTo>
                <a:cubicBezTo>
                  <a:pt x="15197" y="2993"/>
                  <a:pt x="15184" y="2968"/>
                  <a:pt x="15184" y="2968"/>
                </a:cubicBezTo>
                <a:lnTo>
                  <a:pt x="15184" y="2968"/>
                </a:lnTo>
                <a:cubicBezTo>
                  <a:pt x="15183" y="2968"/>
                  <a:pt x="15182" y="2968"/>
                  <a:pt x="15181" y="2968"/>
                </a:cubicBezTo>
                <a:cubicBezTo>
                  <a:pt x="15152" y="2968"/>
                  <a:pt x="15077" y="2831"/>
                  <a:pt x="15003" y="2669"/>
                </a:cubicBezTo>
                <a:cubicBezTo>
                  <a:pt x="14918" y="2512"/>
                  <a:pt x="14834" y="2355"/>
                  <a:pt x="14802" y="2355"/>
                </a:cubicBezTo>
                <a:cubicBezTo>
                  <a:pt x="14799" y="2355"/>
                  <a:pt x="14797" y="2356"/>
                  <a:pt x="14795" y="2358"/>
                </a:cubicBezTo>
                <a:cubicBezTo>
                  <a:pt x="14782" y="2332"/>
                  <a:pt x="14756" y="2306"/>
                  <a:pt x="14756" y="2306"/>
                </a:cubicBezTo>
                <a:cubicBezTo>
                  <a:pt x="14795" y="2293"/>
                  <a:pt x="14756" y="2241"/>
                  <a:pt x="14731" y="2202"/>
                </a:cubicBezTo>
                <a:cubicBezTo>
                  <a:pt x="14679" y="2163"/>
                  <a:pt x="14653" y="2124"/>
                  <a:pt x="14653" y="2124"/>
                </a:cubicBezTo>
                <a:cubicBezTo>
                  <a:pt x="14679" y="2098"/>
                  <a:pt x="14666" y="2086"/>
                  <a:pt x="14640" y="2034"/>
                </a:cubicBezTo>
                <a:cubicBezTo>
                  <a:pt x="14610" y="1994"/>
                  <a:pt x="14595" y="1977"/>
                  <a:pt x="14579" y="1977"/>
                </a:cubicBezTo>
                <a:cubicBezTo>
                  <a:pt x="14573" y="1977"/>
                  <a:pt x="14568" y="1979"/>
                  <a:pt x="14562" y="1982"/>
                </a:cubicBezTo>
                <a:cubicBezTo>
                  <a:pt x="14549" y="1956"/>
                  <a:pt x="14445" y="1800"/>
                  <a:pt x="14419" y="1709"/>
                </a:cubicBezTo>
                <a:cubicBezTo>
                  <a:pt x="14432" y="1670"/>
                  <a:pt x="14380" y="1670"/>
                  <a:pt x="14341" y="1670"/>
                </a:cubicBezTo>
                <a:cubicBezTo>
                  <a:pt x="14331" y="1676"/>
                  <a:pt x="14318" y="1679"/>
                  <a:pt x="14305" y="1679"/>
                </a:cubicBezTo>
                <a:cubicBezTo>
                  <a:pt x="14288" y="1679"/>
                  <a:pt x="14271" y="1673"/>
                  <a:pt x="14264" y="1657"/>
                </a:cubicBezTo>
                <a:cubicBezTo>
                  <a:pt x="14264" y="1657"/>
                  <a:pt x="14290" y="1645"/>
                  <a:pt x="14315" y="1619"/>
                </a:cubicBezTo>
                <a:cubicBezTo>
                  <a:pt x="14354" y="1619"/>
                  <a:pt x="14354" y="1619"/>
                  <a:pt x="14315" y="1580"/>
                </a:cubicBezTo>
                <a:cubicBezTo>
                  <a:pt x="14303" y="1554"/>
                  <a:pt x="14277" y="1541"/>
                  <a:pt x="14277" y="1541"/>
                </a:cubicBezTo>
                <a:cubicBezTo>
                  <a:pt x="14276" y="1541"/>
                  <a:pt x="14275" y="1542"/>
                  <a:pt x="14274" y="1542"/>
                </a:cubicBezTo>
                <a:cubicBezTo>
                  <a:pt x="14253" y="1542"/>
                  <a:pt x="14165" y="1441"/>
                  <a:pt x="14043" y="1294"/>
                </a:cubicBezTo>
                <a:cubicBezTo>
                  <a:pt x="13891" y="1130"/>
                  <a:pt x="13823" y="1072"/>
                  <a:pt x="13792" y="1072"/>
                </a:cubicBezTo>
                <a:cubicBezTo>
                  <a:pt x="13789" y="1072"/>
                  <a:pt x="13786" y="1073"/>
                  <a:pt x="13784" y="1074"/>
                </a:cubicBezTo>
                <a:cubicBezTo>
                  <a:pt x="13780" y="1080"/>
                  <a:pt x="13776" y="1084"/>
                  <a:pt x="13772" y="1084"/>
                </a:cubicBezTo>
                <a:cubicBezTo>
                  <a:pt x="13757" y="1084"/>
                  <a:pt x="13735" y="1054"/>
                  <a:pt x="13706" y="996"/>
                </a:cubicBezTo>
                <a:cubicBezTo>
                  <a:pt x="13641" y="814"/>
                  <a:pt x="13628" y="814"/>
                  <a:pt x="13589" y="814"/>
                </a:cubicBezTo>
                <a:cubicBezTo>
                  <a:pt x="13615" y="840"/>
                  <a:pt x="13589" y="853"/>
                  <a:pt x="13576" y="879"/>
                </a:cubicBezTo>
                <a:cubicBezTo>
                  <a:pt x="13560" y="901"/>
                  <a:pt x="13546" y="911"/>
                  <a:pt x="13536" y="911"/>
                </a:cubicBezTo>
                <a:cubicBezTo>
                  <a:pt x="13522" y="911"/>
                  <a:pt x="13517" y="891"/>
                  <a:pt x="13524" y="853"/>
                </a:cubicBezTo>
                <a:cubicBezTo>
                  <a:pt x="13571" y="795"/>
                  <a:pt x="13270" y="599"/>
                  <a:pt x="13163" y="599"/>
                </a:cubicBezTo>
                <a:cubicBezTo>
                  <a:pt x="13151" y="599"/>
                  <a:pt x="13142" y="602"/>
                  <a:pt x="13135" y="607"/>
                </a:cubicBezTo>
                <a:lnTo>
                  <a:pt x="13148" y="581"/>
                </a:lnTo>
                <a:cubicBezTo>
                  <a:pt x="13174" y="555"/>
                  <a:pt x="13148" y="542"/>
                  <a:pt x="13044" y="477"/>
                </a:cubicBezTo>
                <a:cubicBezTo>
                  <a:pt x="12992" y="451"/>
                  <a:pt x="12967" y="438"/>
                  <a:pt x="12967" y="438"/>
                </a:cubicBezTo>
                <a:cubicBezTo>
                  <a:pt x="12961" y="448"/>
                  <a:pt x="12952" y="453"/>
                  <a:pt x="12940" y="453"/>
                </a:cubicBezTo>
                <a:cubicBezTo>
                  <a:pt x="12891" y="453"/>
                  <a:pt x="12800" y="381"/>
                  <a:pt x="12811" y="360"/>
                </a:cubicBezTo>
                <a:cubicBezTo>
                  <a:pt x="12798" y="322"/>
                  <a:pt x="12798" y="322"/>
                  <a:pt x="12746" y="296"/>
                </a:cubicBezTo>
                <a:cubicBezTo>
                  <a:pt x="12738" y="297"/>
                  <a:pt x="12730" y="297"/>
                  <a:pt x="12722" y="297"/>
                </a:cubicBezTo>
                <a:cubicBezTo>
                  <a:pt x="12625" y="297"/>
                  <a:pt x="12526" y="229"/>
                  <a:pt x="12526" y="205"/>
                </a:cubicBezTo>
                <a:cubicBezTo>
                  <a:pt x="12526" y="205"/>
                  <a:pt x="12500" y="192"/>
                  <a:pt x="12474" y="179"/>
                </a:cubicBezTo>
                <a:cubicBezTo>
                  <a:pt x="12462" y="183"/>
                  <a:pt x="12450" y="184"/>
                  <a:pt x="12437" y="184"/>
                </a:cubicBezTo>
                <a:cubicBezTo>
                  <a:pt x="12407" y="184"/>
                  <a:pt x="12375" y="175"/>
                  <a:pt x="12357" y="166"/>
                </a:cubicBezTo>
                <a:cubicBezTo>
                  <a:pt x="12316" y="154"/>
                  <a:pt x="12288" y="148"/>
                  <a:pt x="12273" y="148"/>
                </a:cubicBezTo>
                <a:cubicBezTo>
                  <a:pt x="12253" y="148"/>
                  <a:pt x="12252" y="157"/>
                  <a:pt x="12266" y="179"/>
                </a:cubicBezTo>
                <a:cubicBezTo>
                  <a:pt x="12253" y="205"/>
                  <a:pt x="12240" y="231"/>
                  <a:pt x="12214" y="231"/>
                </a:cubicBezTo>
                <a:lnTo>
                  <a:pt x="12227" y="192"/>
                </a:lnTo>
                <a:cubicBezTo>
                  <a:pt x="12227" y="166"/>
                  <a:pt x="12149" y="140"/>
                  <a:pt x="12033" y="114"/>
                </a:cubicBezTo>
                <a:cubicBezTo>
                  <a:pt x="11890" y="88"/>
                  <a:pt x="11825" y="75"/>
                  <a:pt x="11799" y="49"/>
                </a:cubicBezTo>
                <a:lnTo>
                  <a:pt x="11773" y="75"/>
                </a:lnTo>
                <a:cubicBezTo>
                  <a:pt x="11756" y="87"/>
                  <a:pt x="11741" y="93"/>
                  <a:pt x="11730" y="93"/>
                </a:cubicBezTo>
                <a:cubicBezTo>
                  <a:pt x="11716" y="93"/>
                  <a:pt x="11708" y="84"/>
                  <a:pt x="11708" y="62"/>
                </a:cubicBezTo>
                <a:cubicBezTo>
                  <a:pt x="11694" y="41"/>
                  <a:pt x="11652" y="31"/>
                  <a:pt x="11607" y="31"/>
                </a:cubicBezTo>
                <a:cubicBezTo>
                  <a:pt x="11570" y="31"/>
                  <a:pt x="11530" y="38"/>
                  <a:pt x="11501" y="49"/>
                </a:cubicBezTo>
                <a:lnTo>
                  <a:pt x="11436" y="49"/>
                </a:lnTo>
                <a:cubicBezTo>
                  <a:pt x="11423" y="17"/>
                  <a:pt x="11394" y="1"/>
                  <a:pt x="11363" y="1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1044989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Google Shape;22;p3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3" name="Google Shape;23;p3"/>
          <p:cNvSpPr txBox="1">
            <a:spLocks noGrp="1"/>
          </p:cNvSpPr>
          <p:nvPr>
            <p:ph type="title"/>
          </p:nvPr>
        </p:nvSpPr>
        <p:spPr>
          <a:xfrm>
            <a:off x="3720400" y="1013547"/>
            <a:ext cx="4751200" cy="22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2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200"/>
              <a:buNone/>
              <a:defRPr sz="56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200"/>
              <a:buNone/>
              <a:defRPr sz="56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200"/>
              <a:buNone/>
              <a:defRPr sz="56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200"/>
              <a:buNone/>
              <a:defRPr sz="56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200"/>
              <a:buNone/>
              <a:defRPr sz="56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200"/>
              <a:buNone/>
              <a:defRPr sz="56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200"/>
              <a:buNone/>
              <a:defRPr sz="56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4200"/>
              <a:buNone/>
              <a:defRPr sz="5600">
                <a:solidFill>
                  <a:srgbClr val="434343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24" name="Google Shape;24;p3"/>
          <p:cNvSpPr txBox="1">
            <a:spLocks noGrp="1"/>
          </p:cNvSpPr>
          <p:nvPr>
            <p:ph type="subTitle" idx="1"/>
          </p:nvPr>
        </p:nvSpPr>
        <p:spPr>
          <a:xfrm>
            <a:off x="4575200" y="3500633"/>
            <a:ext cx="3041600" cy="79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867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25" name="Google Shape;25;p3"/>
          <p:cNvGrpSpPr/>
          <p:nvPr/>
        </p:nvGrpSpPr>
        <p:grpSpPr>
          <a:xfrm>
            <a:off x="11535286" y="406806"/>
            <a:ext cx="350873" cy="606717"/>
            <a:chOff x="5399975" y="4887475"/>
            <a:chExt cx="203350" cy="351625"/>
          </a:xfrm>
        </p:grpSpPr>
        <p:sp>
          <p:nvSpPr>
            <p:cNvPr id="26" name="Google Shape;26;p3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" name="Google Shape;29;p3"/>
          <p:cNvGrpSpPr/>
          <p:nvPr/>
        </p:nvGrpSpPr>
        <p:grpSpPr>
          <a:xfrm>
            <a:off x="1226534" y="2902467"/>
            <a:ext cx="155887" cy="203132"/>
            <a:chOff x="8518300" y="3923825"/>
            <a:chExt cx="116915" cy="152349"/>
          </a:xfrm>
        </p:grpSpPr>
        <p:sp>
          <p:nvSpPr>
            <p:cNvPr id="30" name="Google Shape;30;p3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" name="Google Shape;32;p3"/>
          <p:cNvGrpSpPr/>
          <p:nvPr/>
        </p:nvGrpSpPr>
        <p:grpSpPr>
          <a:xfrm>
            <a:off x="548011" y="3726621"/>
            <a:ext cx="133285" cy="128079"/>
            <a:chOff x="6298750" y="3724413"/>
            <a:chExt cx="216280" cy="207875"/>
          </a:xfrm>
        </p:grpSpPr>
        <p:sp>
          <p:nvSpPr>
            <p:cNvPr id="33" name="Google Shape;33;p3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" name="Google Shape;35;p3"/>
          <p:cNvSpPr/>
          <p:nvPr/>
        </p:nvSpPr>
        <p:spPr>
          <a:xfrm>
            <a:off x="2948401" y="1530301"/>
            <a:ext cx="87729" cy="79377"/>
          </a:xfrm>
          <a:custGeom>
            <a:avLst/>
            <a:gdLst/>
            <a:ahLst/>
            <a:cxnLst/>
            <a:rect l="l" t="t" r="r" b="b"/>
            <a:pathLst>
              <a:path w="1376" h="1245" extrusionOk="0">
                <a:moveTo>
                  <a:pt x="593" y="7"/>
                </a:moveTo>
                <a:lnTo>
                  <a:pt x="593" y="7"/>
                </a:lnTo>
                <a:cubicBezTo>
                  <a:pt x="591" y="7"/>
                  <a:pt x="591" y="13"/>
                  <a:pt x="597" y="20"/>
                </a:cubicBezTo>
                <a:lnTo>
                  <a:pt x="597" y="20"/>
                </a:lnTo>
                <a:cubicBezTo>
                  <a:pt x="596" y="11"/>
                  <a:pt x="594" y="7"/>
                  <a:pt x="593" y="7"/>
                </a:cubicBezTo>
                <a:close/>
                <a:moveTo>
                  <a:pt x="597" y="20"/>
                </a:moveTo>
                <a:cubicBezTo>
                  <a:pt x="597" y="22"/>
                  <a:pt x="597" y="26"/>
                  <a:pt x="597" y="30"/>
                </a:cubicBezTo>
                <a:lnTo>
                  <a:pt x="597" y="30"/>
                </a:lnTo>
                <a:cubicBezTo>
                  <a:pt x="598" y="27"/>
                  <a:pt x="598" y="24"/>
                  <a:pt x="598" y="20"/>
                </a:cubicBezTo>
                <a:cubicBezTo>
                  <a:pt x="597" y="20"/>
                  <a:pt x="597" y="20"/>
                  <a:pt x="597" y="20"/>
                </a:cubicBezTo>
                <a:close/>
                <a:moveTo>
                  <a:pt x="559" y="59"/>
                </a:moveTo>
                <a:cubicBezTo>
                  <a:pt x="550" y="59"/>
                  <a:pt x="553" y="65"/>
                  <a:pt x="556" y="65"/>
                </a:cubicBezTo>
                <a:cubicBezTo>
                  <a:pt x="557" y="65"/>
                  <a:pt x="559" y="64"/>
                  <a:pt x="559" y="59"/>
                </a:cubicBezTo>
                <a:close/>
                <a:moveTo>
                  <a:pt x="546" y="59"/>
                </a:moveTo>
                <a:lnTo>
                  <a:pt x="546" y="72"/>
                </a:lnTo>
                <a:cubicBezTo>
                  <a:pt x="533" y="72"/>
                  <a:pt x="533" y="72"/>
                  <a:pt x="533" y="59"/>
                </a:cubicBezTo>
                <a:close/>
                <a:moveTo>
                  <a:pt x="610" y="46"/>
                </a:moveTo>
                <a:cubicBezTo>
                  <a:pt x="623" y="46"/>
                  <a:pt x="623" y="46"/>
                  <a:pt x="623" y="59"/>
                </a:cubicBezTo>
                <a:cubicBezTo>
                  <a:pt x="623" y="74"/>
                  <a:pt x="619" y="81"/>
                  <a:pt x="615" y="81"/>
                </a:cubicBezTo>
                <a:cubicBezTo>
                  <a:pt x="613" y="81"/>
                  <a:pt x="610" y="78"/>
                  <a:pt x="610" y="72"/>
                </a:cubicBezTo>
                <a:cubicBezTo>
                  <a:pt x="610" y="46"/>
                  <a:pt x="610" y="46"/>
                  <a:pt x="610" y="46"/>
                </a:cubicBezTo>
                <a:close/>
                <a:moveTo>
                  <a:pt x="1051" y="98"/>
                </a:moveTo>
                <a:cubicBezTo>
                  <a:pt x="1051" y="111"/>
                  <a:pt x="1039" y="124"/>
                  <a:pt x="1039" y="124"/>
                </a:cubicBezTo>
                <a:cubicBezTo>
                  <a:pt x="1039" y="111"/>
                  <a:pt x="1051" y="98"/>
                  <a:pt x="1051" y="98"/>
                </a:cubicBezTo>
                <a:close/>
                <a:moveTo>
                  <a:pt x="342" y="131"/>
                </a:moveTo>
                <a:cubicBezTo>
                  <a:pt x="344" y="131"/>
                  <a:pt x="347" y="133"/>
                  <a:pt x="351" y="137"/>
                </a:cubicBezTo>
                <a:cubicBezTo>
                  <a:pt x="342" y="137"/>
                  <a:pt x="340" y="131"/>
                  <a:pt x="342" y="131"/>
                </a:cubicBezTo>
                <a:close/>
                <a:moveTo>
                  <a:pt x="701" y="124"/>
                </a:moveTo>
                <a:lnTo>
                  <a:pt x="714" y="137"/>
                </a:lnTo>
                <a:cubicBezTo>
                  <a:pt x="714" y="150"/>
                  <a:pt x="701" y="150"/>
                  <a:pt x="701" y="150"/>
                </a:cubicBezTo>
                <a:cubicBezTo>
                  <a:pt x="701" y="150"/>
                  <a:pt x="701" y="150"/>
                  <a:pt x="701" y="137"/>
                </a:cubicBezTo>
                <a:cubicBezTo>
                  <a:pt x="701" y="137"/>
                  <a:pt x="701" y="124"/>
                  <a:pt x="701" y="124"/>
                </a:cubicBezTo>
                <a:close/>
                <a:moveTo>
                  <a:pt x="662" y="137"/>
                </a:moveTo>
                <a:lnTo>
                  <a:pt x="662" y="150"/>
                </a:lnTo>
                <a:lnTo>
                  <a:pt x="662" y="163"/>
                </a:lnTo>
                <a:lnTo>
                  <a:pt x="649" y="163"/>
                </a:lnTo>
                <a:cubicBezTo>
                  <a:pt x="649" y="150"/>
                  <a:pt x="649" y="137"/>
                  <a:pt x="662" y="137"/>
                </a:cubicBezTo>
                <a:close/>
                <a:moveTo>
                  <a:pt x="351" y="150"/>
                </a:moveTo>
                <a:cubicBezTo>
                  <a:pt x="351" y="159"/>
                  <a:pt x="358" y="168"/>
                  <a:pt x="357" y="168"/>
                </a:cubicBezTo>
                <a:cubicBezTo>
                  <a:pt x="356" y="168"/>
                  <a:pt x="355" y="167"/>
                  <a:pt x="351" y="163"/>
                </a:cubicBezTo>
                <a:cubicBezTo>
                  <a:pt x="351" y="163"/>
                  <a:pt x="351" y="157"/>
                  <a:pt x="351" y="150"/>
                </a:cubicBezTo>
                <a:close/>
                <a:moveTo>
                  <a:pt x="740" y="176"/>
                </a:moveTo>
                <a:cubicBezTo>
                  <a:pt x="740" y="195"/>
                  <a:pt x="743" y="205"/>
                  <a:pt x="745" y="205"/>
                </a:cubicBezTo>
                <a:cubicBezTo>
                  <a:pt x="747" y="205"/>
                  <a:pt x="747" y="195"/>
                  <a:pt x="740" y="176"/>
                </a:cubicBezTo>
                <a:close/>
                <a:moveTo>
                  <a:pt x="1185" y="183"/>
                </a:moveTo>
                <a:cubicBezTo>
                  <a:pt x="1188" y="183"/>
                  <a:pt x="1194" y="189"/>
                  <a:pt x="1194" y="189"/>
                </a:cubicBezTo>
                <a:cubicBezTo>
                  <a:pt x="1194" y="198"/>
                  <a:pt x="1188" y="207"/>
                  <a:pt x="1179" y="207"/>
                </a:cubicBezTo>
                <a:cubicBezTo>
                  <a:pt x="1176" y="207"/>
                  <a:pt x="1172" y="206"/>
                  <a:pt x="1168" y="202"/>
                </a:cubicBezTo>
                <a:cubicBezTo>
                  <a:pt x="1168" y="202"/>
                  <a:pt x="1168" y="202"/>
                  <a:pt x="1181" y="189"/>
                </a:cubicBezTo>
                <a:cubicBezTo>
                  <a:pt x="1181" y="185"/>
                  <a:pt x="1183" y="183"/>
                  <a:pt x="1185" y="183"/>
                </a:cubicBezTo>
                <a:close/>
                <a:moveTo>
                  <a:pt x="247" y="215"/>
                </a:moveTo>
                <a:cubicBezTo>
                  <a:pt x="260" y="228"/>
                  <a:pt x="260" y="228"/>
                  <a:pt x="260" y="228"/>
                </a:cubicBezTo>
                <a:cubicBezTo>
                  <a:pt x="247" y="228"/>
                  <a:pt x="247" y="228"/>
                  <a:pt x="247" y="215"/>
                </a:cubicBezTo>
                <a:close/>
                <a:moveTo>
                  <a:pt x="260" y="241"/>
                </a:moveTo>
                <a:cubicBezTo>
                  <a:pt x="260" y="241"/>
                  <a:pt x="286" y="267"/>
                  <a:pt x="286" y="280"/>
                </a:cubicBezTo>
                <a:cubicBezTo>
                  <a:pt x="286" y="280"/>
                  <a:pt x="286" y="280"/>
                  <a:pt x="273" y="267"/>
                </a:cubicBezTo>
                <a:cubicBezTo>
                  <a:pt x="260" y="254"/>
                  <a:pt x="260" y="241"/>
                  <a:pt x="260" y="241"/>
                </a:cubicBezTo>
                <a:close/>
                <a:moveTo>
                  <a:pt x="259" y="335"/>
                </a:moveTo>
                <a:cubicBezTo>
                  <a:pt x="260" y="335"/>
                  <a:pt x="267" y="338"/>
                  <a:pt x="273" y="345"/>
                </a:cubicBezTo>
                <a:cubicBezTo>
                  <a:pt x="260" y="338"/>
                  <a:pt x="257" y="335"/>
                  <a:pt x="259" y="335"/>
                </a:cubicBezTo>
                <a:close/>
                <a:moveTo>
                  <a:pt x="295" y="366"/>
                </a:moveTo>
                <a:lnTo>
                  <a:pt x="295" y="366"/>
                </a:lnTo>
                <a:cubicBezTo>
                  <a:pt x="298" y="369"/>
                  <a:pt x="299" y="371"/>
                  <a:pt x="299" y="371"/>
                </a:cubicBezTo>
                <a:cubicBezTo>
                  <a:pt x="308" y="371"/>
                  <a:pt x="311" y="371"/>
                  <a:pt x="295" y="366"/>
                </a:cubicBezTo>
                <a:close/>
                <a:moveTo>
                  <a:pt x="1311" y="448"/>
                </a:moveTo>
                <a:lnTo>
                  <a:pt x="1298" y="461"/>
                </a:lnTo>
                <a:lnTo>
                  <a:pt x="1285" y="448"/>
                </a:lnTo>
                <a:close/>
                <a:moveTo>
                  <a:pt x="1194" y="500"/>
                </a:moveTo>
                <a:lnTo>
                  <a:pt x="1194" y="513"/>
                </a:lnTo>
                <a:lnTo>
                  <a:pt x="1207" y="513"/>
                </a:lnTo>
                <a:lnTo>
                  <a:pt x="1207" y="500"/>
                </a:lnTo>
                <a:lnTo>
                  <a:pt x="1207" y="500"/>
                </a:lnTo>
                <a:cubicBezTo>
                  <a:pt x="1203" y="500"/>
                  <a:pt x="1199" y="500"/>
                  <a:pt x="1194" y="500"/>
                </a:cubicBezTo>
                <a:close/>
                <a:moveTo>
                  <a:pt x="1285" y="669"/>
                </a:moveTo>
                <a:cubicBezTo>
                  <a:pt x="1311" y="669"/>
                  <a:pt x="1324" y="682"/>
                  <a:pt x="1311" y="682"/>
                </a:cubicBezTo>
                <a:lnTo>
                  <a:pt x="1298" y="682"/>
                </a:lnTo>
                <a:lnTo>
                  <a:pt x="1285" y="669"/>
                </a:lnTo>
                <a:close/>
                <a:moveTo>
                  <a:pt x="66" y="782"/>
                </a:moveTo>
                <a:cubicBezTo>
                  <a:pt x="60" y="786"/>
                  <a:pt x="58" y="786"/>
                  <a:pt x="66" y="786"/>
                </a:cubicBezTo>
                <a:cubicBezTo>
                  <a:pt x="66" y="784"/>
                  <a:pt x="66" y="783"/>
                  <a:pt x="66" y="782"/>
                </a:cubicBezTo>
                <a:close/>
                <a:moveTo>
                  <a:pt x="948" y="812"/>
                </a:moveTo>
                <a:cubicBezTo>
                  <a:pt x="948" y="812"/>
                  <a:pt x="935" y="812"/>
                  <a:pt x="948" y="824"/>
                </a:cubicBezTo>
                <a:lnTo>
                  <a:pt x="961" y="824"/>
                </a:lnTo>
                <a:cubicBezTo>
                  <a:pt x="948" y="812"/>
                  <a:pt x="948" y="812"/>
                  <a:pt x="948" y="812"/>
                </a:cubicBezTo>
                <a:close/>
                <a:moveTo>
                  <a:pt x="299" y="824"/>
                </a:moveTo>
                <a:cubicBezTo>
                  <a:pt x="299" y="824"/>
                  <a:pt x="299" y="824"/>
                  <a:pt x="299" y="837"/>
                </a:cubicBezTo>
                <a:lnTo>
                  <a:pt x="312" y="837"/>
                </a:lnTo>
                <a:cubicBezTo>
                  <a:pt x="312" y="824"/>
                  <a:pt x="312" y="824"/>
                  <a:pt x="312" y="824"/>
                </a:cubicBezTo>
                <a:lnTo>
                  <a:pt x="306" y="831"/>
                </a:lnTo>
                <a:lnTo>
                  <a:pt x="306" y="831"/>
                </a:lnTo>
                <a:cubicBezTo>
                  <a:pt x="304" y="829"/>
                  <a:pt x="302" y="827"/>
                  <a:pt x="299" y="824"/>
                </a:cubicBezTo>
                <a:close/>
                <a:moveTo>
                  <a:pt x="312" y="837"/>
                </a:moveTo>
                <a:lnTo>
                  <a:pt x="312" y="837"/>
                </a:lnTo>
                <a:cubicBezTo>
                  <a:pt x="299" y="850"/>
                  <a:pt x="299" y="863"/>
                  <a:pt x="299" y="863"/>
                </a:cubicBezTo>
                <a:lnTo>
                  <a:pt x="312" y="837"/>
                </a:lnTo>
                <a:close/>
                <a:moveTo>
                  <a:pt x="165" y="819"/>
                </a:moveTo>
                <a:lnTo>
                  <a:pt x="165" y="819"/>
                </a:lnTo>
                <a:cubicBezTo>
                  <a:pt x="165" y="819"/>
                  <a:pt x="164" y="820"/>
                  <a:pt x="163" y="822"/>
                </a:cubicBezTo>
                <a:lnTo>
                  <a:pt x="163" y="822"/>
                </a:lnTo>
                <a:cubicBezTo>
                  <a:pt x="160" y="821"/>
                  <a:pt x="157" y="821"/>
                  <a:pt x="155" y="821"/>
                </a:cubicBezTo>
                <a:cubicBezTo>
                  <a:pt x="143" y="821"/>
                  <a:pt x="137" y="828"/>
                  <a:pt x="139" y="828"/>
                </a:cubicBezTo>
                <a:cubicBezTo>
                  <a:pt x="139" y="828"/>
                  <a:pt x="141" y="827"/>
                  <a:pt x="144" y="824"/>
                </a:cubicBezTo>
                <a:lnTo>
                  <a:pt x="144" y="824"/>
                </a:lnTo>
                <a:lnTo>
                  <a:pt x="131" y="837"/>
                </a:lnTo>
                <a:cubicBezTo>
                  <a:pt x="116" y="859"/>
                  <a:pt x="114" y="868"/>
                  <a:pt x="119" y="868"/>
                </a:cubicBezTo>
                <a:cubicBezTo>
                  <a:pt x="123" y="868"/>
                  <a:pt x="132" y="862"/>
                  <a:pt x="144" y="850"/>
                </a:cubicBezTo>
                <a:cubicBezTo>
                  <a:pt x="154" y="835"/>
                  <a:pt x="160" y="826"/>
                  <a:pt x="163" y="822"/>
                </a:cubicBezTo>
                <a:lnTo>
                  <a:pt x="163" y="822"/>
                </a:lnTo>
                <a:cubicBezTo>
                  <a:pt x="163" y="822"/>
                  <a:pt x="164" y="822"/>
                  <a:pt x="164" y="822"/>
                </a:cubicBezTo>
                <a:lnTo>
                  <a:pt x="164" y="822"/>
                </a:lnTo>
                <a:cubicBezTo>
                  <a:pt x="165" y="820"/>
                  <a:pt x="165" y="819"/>
                  <a:pt x="165" y="819"/>
                </a:cubicBezTo>
                <a:close/>
                <a:moveTo>
                  <a:pt x="218" y="845"/>
                </a:moveTo>
                <a:cubicBezTo>
                  <a:pt x="221" y="845"/>
                  <a:pt x="221" y="850"/>
                  <a:pt x="221" y="850"/>
                </a:cubicBezTo>
                <a:cubicBezTo>
                  <a:pt x="234" y="850"/>
                  <a:pt x="234" y="850"/>
                  <a:pt x="221" y="863"/>
                </a:cubicBezTo>
                <a:cubicBezTo>
                  <a:pt x="221" y="863"/>
                  <a:pt x="216" y="869"/>
                  <a:pt x="212" y="869"/>
                </a:cubicBezTo>
                <a:cubicBezTo>
                  <a:pt x="210" y="869"/>
                  <a:pt x="208" y="868"/>
                  <a:pt x="208" y="863"/>
                </a:cubicBezTo>
                <a:lnTo>
                  <a:pt x="208" y="850"/>
                </a:lnTo>
                <a:cubicBezTo>
                  <a:pt x="213" y="846"/>
                  <a:pt x="216" y="845"/>
                  <a:pt x="218" y="845"/>
                </a:cubicBezTo>
                <a:close/>
                <a:moveTo>
                  <a:pt x="1051" y="850"/>
                </a:moveTo>
                <a:cubicBezTo>
                  <a:pt x="1055" y="854"/>
                  <a:pt x="1059" y="858"/>
                  <a:pt x="1064" y="863"/>
                </a:cubicBezTo>
                <a:cubicBezTo>
                  <a:pt x="1064" y="876"/>
                  <a:pt x="1064" y="876"/>
                  <a:pt x="1064" y="876"/>
                </a:cubicBezTo>
                <a:cubicBezTo>
                  <a:pt x="1051" y="863"/>
                  <a:pt x="1051" y="863"/>
                  <a:pt x="1051" y="850"/>
                </a:cubicBezTo>
                <a:close/>
                <a:moveTo>
                  <a:pt x="1129" y="863"/>
                </a:moveTo>
                <a:cubicBezTo>
                  <a:pt x="1142" y="876"/>
                  <a:pt x="1155" y="889"/>
                  <a:pt x="1155" y="889"/>
                </a:cubicBezTo>
                <a:lnTo>
                  <a:pt x="1129" y="889"/>
                </a:lnTo>
                <a:lnTo>
                  <a:pt x="1129" y="876"/>
                </a:lnTo>
                <a:lnTo>
                  <a:pt x="1129" y="863"/>
                </a:lnTo>
                <a:close/>
                <a:moveTo>
                  <a:pt x="1158" y="884"/>
                </a:moveTo>
                <a:cubicBezTo>
                  <a:pt x="1161" y="884"/>
                  <a:pt x="1164" y="889"/>
                  <a:pt x="1155" y="889"/>
                </a:cubicBezTo>
                <a:cubicBezTo>
                  <a:pt x="1155" y="885"/>
                  <a:pt x="1157" y="884"/>
                  <a:pt x="1158" y="884"/>
                </a:cubicBezTo>
                <a:close/>
                <a:moveTo>
                  <a:pt x="1099" y="881"/>
                </a:moveTo>
                <a:cubicBezTo>
                  <a:pt x="1101" y="881"/>
                  <a:pt x="1109" y="887"/>
                  <a:pt x="1116" y="902"/>
                </a:cubicBezTo>
                <a:lnTo>
                  <a:pt x="1116" y="902"/>
                </a:lnTo>
                <a:cubicBezTo>
                  <a:pt x="1112" y="898"/>
                  <a:pt x="1108" y="894"/>
                  <a:pt x="1103" y="889"/>
                </a:cubicBezTo>
                <a:cubicBezTo>
                  <a:pt x="1098" y="884"/>
                  <a:pt x="1097" y="881"/>
                  <a:pt x="1099" y="881"/>
                </a:cubicBezTo>
                <a:close/>
                <a:moveTo>
                  <a:pt x="260" y="876"/>
                </a:moveTo>
                <a:cubicBezTo>
                  <a:pt x="260" y="876"/>
                  <a:pt x="273" y="876"/>
                  <a:pt x="260" y="889"/>
                </a:cubicBezTo>
                <a:cubicBezTo>
                  <a:pt x="260" y="886"/>
                  <a:pt x="259" y="884"/>
                  <a:pt x="258" y="884"/>
                </a:cubicBezTo>
                <a:cubicBezTo>
                  <a:pt x="254" y="884"/>
                  <a:pt x="247" y="893"/>
                  <a:pt x="247" y="902"/>
                </a:cubicBezTo>
                <a:cubicBezTo>
                  <a:pt x="234" y="915"/>
                  <a:pt x="234" y="928"/>
                  <a:pt x="234" y="928"/>
                </a:cubicBezTo>
                <a:cubicBezTo>
                  <a:pt x="221" y="928"/>
                  <a:pt x="234" y="902"/>
                  <a:pt x="234" y="902"/>
                </a:cubicBezTo>
                <a:cubicBezTo>
                  <a:pt x="260" y="876"/>
                  <a:pt x="260" y="876"/>
                  <a:pt x="260" y="876"/>
                </a:cubicBezTo>
                <a:close/>
                <a:moveTo>
                  <a:pt x="935" y="928"/>
                </a:moveTo>
                <a:cubicBezTo>
                  <a:pt x="939" y="933"/>
                  <a:pt x="944" y="937"/>
                  <a:pt x="948" y="941"/>
                </a:cubicBezTo>
                <a:lnTo>
                  <a:pt x="948" y="941"/>
                </a:lnTo>
                <a:cubicBezTo>
                  <a:pt x="948" y="941"/>
                  <a:pt x="948" y="928"/>
                  <a:pt x="948" y="928"/>
                </a:cubicBezTo>
                <a:close/>
                <a:moveTo>
                  <a:pt x="1129" y="928"/>
                </a:moveTo>
                <a:cubicBezTo>
                  <a:pt x="1129" y="928"/>
                  <a:pt x="1135" y="934"/>
                  <a:pt x="1142" y="941"/>
                </a:cubicBezTo>
                <a:lnTo>
                  <a:pt x="1142" y="941"/>
                </a:lnTo>
                <a:cubicBezTo>
                  <a:pt x="1129" y="941"/>
                  <a:pt x="1129" y="928"/>
                  <a:pt x="1129" y="928"/>
                </a:cubicBezTo>
                <a:close/>
                <a:moveTo>
                  <a:pt x="818" y="941"/>
                </a:moveTo>
                <a:cubicBezTo>
                  <a:pt x="818" y="941"/>
                  <a:pt x="818" y="941"/>
                  <a:pt x="818" y="941"/>
                </a:cubicBezTo>
                <a:cubicBezTo>
                  <a:pt x="818" y="941"/>
                  <a:pt x="818" y="941"/>
                  <a:pt x="818" y="941"/>
                </a:cubicBezTo>
                <a:close/>
                <a:moveTo>
                  <a:pt x="909" y="941"/>
                </a:moveTo>
                <a:cubicBezTo>
                  <a:pt x="909" y="941"/>
                  <a:pt x="909" y="941"/>
                  <a:pt x="909" y="941"/>
                </a:cubicBezTo>
                <a:cubicBezTo>
                  <a:pt x="909" y="941"/>
                  <a:pt x="909" y="941"/>
                  <a:pt x="909" y="941"/>
                </a:cubicBezTo>
                <a:close/>
                <a:moveTo>
                  <a:pt x="818" y="941"/>
                </a:moveTo>
                <a:cubicBezTo>
                  <a:pt x="818" y="941"/>
                  <a:pt x="818" y="941"/>
                  <a:pt x="818" y="941"/>
                </a:cubicBezTo>
                <a:cubicBezTo>
                  <a:pt x="818" y="941"/>
                  <a:pt x="818" y="941"/>
                  <a:pt x="818" y="941"/>
                </a:cubicBezTo>
                <a:close/>
                <a:moveTo>
                  <a:pt x="909" y="941"/>
                </a:moveTo>
                <a:cubicBezTo>
                  <a:pt x="909" y="941"/>
                  <a:pt x="909" y="941"/>
                  <a:pt x="909" y="941"/>
                </a:cubicBezTo>
                <a:cubicBezTo>
                  <a:pt x="909" y="941"/>
                  <a:pt x="909" y="941"/>
                  <a:pt x="909" y="941"/>
                </a:cubicBezTo>
                <a:close/>
                <a:moveTo>
                  <a:pt x="1064" y="954"/>
                </a:moveTo>
                <a:cubicBezTo>
                  <a:pt x="1077" y="954"/>
                  <a:pt x="1077" y="967"/>
                  <a:pt x="1077" y="967"/>
                </a:cubicBezTo>
                <a:cubicBezTo>
                  <a:pt x="1064" y="954"/>
                  <a:pt x="1064" y="954"/>
                  <a:pt x="1064" y="954"/>
                </a:cubicBezTo>
                <a:close/>
                <a:moveTo>
                  <a:pt x="818" y="941"/>
                </a:moveTo>
                <a:cubicBezTo>
                  <a:pt x="818" y="954"/>
                  <a:pt x="818" y="967"/>
                  <a:pt x="818" y="967"/>
                </a:cubicBezTo>
                <a:cubicBezTo>
                  <a:pt x="822" y="971"/>
                  <a:pt x="823" y="972"/>
                  <a:pt x="824" y="972"/>
                </a:cubicBezTo>
                <a:cubicBezTo>
                  <a:pt x="825" y="972"/>
                  <a:pt x="818" y="960"/>
                  <a:pt x="818" y="941"/>
                </a:cubicBezTo>
                <a:close/>
                <a:moveTo>
                  <a:pt x="594" y="939"/>
                </a:moveTo>
                <a:cubicBezTo>
                  <a:pt x="594" y="939"/>
                  <a:pt x="591" y="949"/>
                  <a:pt x="585" y="967"/>
                </a:cubicBezTo>
                <a:cubicBezTo>
                  <a:pt x="585" y="971"/>
                  <a:pt x="585" y="975"/>
                  <a:pt x="585" y="979"/>
                </a:cubicBezTo>
                <a:lnTo>
                  <a:pt x="585" y="979"/>
                </a:lnTo>
                <a:cubicBezTo>
                  <a:pt x="592" y="952"/>
                  <a:pt x="595" y="939"/>
                  <a:pt x="594" y="939"/>
                </a:cubicBezTo>
                <a:close/>
                <a:moveTo>
                  <a:pt x="286" y="967"/>
                </a:moveTo>
                <a:cubicBezTo>
                  <a:pt x="273" y="980"/>
                  <a:pt x="270" y="987"/>
                  <a:pt x="272" y="987"/>
                </a:cubicBezTo>
                <a:cubicBezTo>
                  <a:pt x="273" y="987"/>
                  <a:pt x="280" y="980"/>
                  <a:pt x="286" y="967"/>
                </a:cubicBezTo>
                <a:close/>
                <a:moveTo>
                  <a:pt x="922" y="980"/>
                </a:moveTo>
                <a:cubicBezTo>
                  <a:pt x="922" y="980"/>
                  <a:pt x="922" y="980"/>
                  <a:pt x="935" y="993"/>
                </a:cubicBezTo>
                <a:lnTo>
                  <a:pt x="922" y="993"/>
                </a:lnTo>
                <a:lnTo>
                  <a:pt x="922" y="980"/>
                </a:lnTo>
                <a:close/>
                <a:moveTo>
                  <a:pt x="757" y="989"/>
                </a:moveTo>
                <a:cubicBezTo>
                  <a:pt x="756" y="990"/>
                  <a:pt x="755" y="992"/>
                  <a:pt x="753" y="993"/>
                </a:cubicBezTo>
                <a:cubicBezTo>
                  <a:pt x="753" y="998"/>
                  <a:pt x="755" y="1002"/>
                  <a:pt x="757" y="1002"/>
                </a:cubicBezTo>
                <a:cubicBezTo>
                  <a:pt x="759" y="1002"/>
                  <a:pt x="760" y="998"/>
                  <a:pt x="757" y="989"/>
                </a:cubicBezTo>
                <a:close/>
                <a:moveTo>
                  <a:pt x="662" y="1006"/>
                </a:moveTo>
                <a:lnTo>
                  <a:pt x="649" y="1019"/>
                </a:lnTo>
                <a:cubicBezTo>
                  <a:pt x="649" y="1006"/>
                  <a:pt x="649" y="1006"/>
                  <a:pt x="662" y="1006"/>
                </a:cubicBezTo>
                <a:close/>
                <a:moveTo>
                  <a:pt x="894" y="993"/>
                </a:moveTo>
                <a:lnTo>
                  <a:pt x="894" y="993"/>
                </a:lnTo>
                <a:cubicBezTo>
                  <a:pt x="897" y="998"/>
                  <a:pt x="903" y="1007"/>
                  <a:pt x="909" y="1019"/>
                </a:cubicBezTo>
                <a:lnTo>
                  <a:pt x="896" y="1019"/>
                </a:lnTo>
                <a:cubicBezTo>
                  <a:pt x="896" y="1007"/>
                  <a:pt x="884" y="995"/>
                  <a:pt x="894" y="993"/>
                </a:cubicBezTo>
                <a:close/>
                <a:moveTo>
                  <a:pt x="1000" y="993"/>
                </a:moveTo>
                <a:cubicBezTo>
                  <a:pt x="1000" y="993"/>
                  <a:pt x="1013" y="993"/>
                  <a:pt x="1013" y="1006"/>
                </a:cubicBezTo>
                <a:cubicBezTo>
                  <a:pt x="1013" y="1006"/>
                  <a:pt x="1026" y="1019"/>
                  <a:pt x="1026" y="1019"/>
                </a:cubicBezTo>
                <a:cubicBezTo>
                  <a:pt x="1013" y="1019"/>
                  <a:pt x="1000" y="1006"/>
                  <a:pt x="1000" y="1006"/>
                </a:cubicBezTo>
                <a:cubicBezTo>
                  <a:pt x="1000" y="993"/>
                  <a:pt x="1000" y="993"/>
                  <a:pt x="1000" y="993"/>
                </a:cubicBezTo>
                <a:close/>
                <a:moveTo>
                  <a:pt x="79" y="1006"/>
                </a:moveTo>
                <a:cubicBezTo>
                  <a:pt x="79" y="1006"/>
                  <a:pt x="66" y="1006"/>
                  <a:pt x="53" y="1019"/>
                </a:cubicBezTo>
                <a:lnTo>
                  <a:pt x="53" y="1032"/>
                </a:lnTo>
                <a:cubicBezTo>
                  <a:pt x="53" y="1032"/>
                  <a:pt x="66" y="1019"/>
                  <a:pt x="79" y="1006"/>
                </a:cubicBezTo>
                <a:close/>
                <a:moveTo>
                  <a:pt x="555" y="985"/>
                </a:moveTo>
                <a:cubicBezTo>
                  <a:pt x="552" y="994"/>
                  <a:pt x="551" y="1004"/>
                  <a:pt x="559" y="1019"/>
                </a:cubicBezTo>
                <a:cubicBezTo>
                  <a:pt x="559" y="1032"/>
                  <a:pt x="546" y="1032"/>
                  <a:pt x="546" y="1032"/>
                </a:cubicBezTo>
                <a:cubicBezTo>
                  <a:pt x="546" y="1009"/>
                  <a:pt x="546" y="996"/>
                  <a:pt x="555" y="985"/>
                </a:cubicBezTo>
                <a:close/>
                <a:moveTo>
                  <a:pt x="1021" y="1036"/>
                </a:moveTo>
                <a:cubicBezTo>
                  <a:pt x="1022" y="1038"/>
                  <a:pt x="1024" y="1041"/>
                  <a:pt x="1026" y="1045"/>
                </a:cubicBezTo>
                <a:cubicBezTo>
                  <a:pt x="1026" y="1040"/>
                  <a:pt x="1023" y="1037"/>
                  <a:pt x="1021" y="1036"/>
                </a:cubicBezTo>
                <a:close/>
                <a:moveTo>
                  <a:pt x="455" y="1032"/>
                </a:moveTo>
                <a:cubicBezTo>
                  <a:pt x="455" y="1032"/>
                  <a:pt x="455" y="1045"/>
                  <a:pt x="442" y="1058"/>
                </a:cubicBezTo>
                <a:lnTo>
                  <a:pt x="429" y="1058"/>
                </a:lnTo>
                <a:cubicBezTo>
                  <a:pt x="429" y="1045"/>
                  <a:pt x="442" y="1032"/>
                  <a:pt x="455" y="1032"/>
                </a:cubicBezTo>
                <a:close/>
                <a:moveTo>
                  <a:pt x="792" y="1058"/>
                </a:moveTo>
                <a:cubicBezTo>
                  <a:pt x="792" y="1071"/>
                  <a:pt x="805" y="1084"/>
                  <a:pt x="792" y="1084"/>
                </a:cubicBezTo>
                <a:cubicBezTo>
                  <a:pt x="792" y="1071"/>
                  <a:pt x="792" y="1058"/>
                  <a:pt x="792" y="1058"/>
                </a:cubicBezTo>
                <a:close/>
                <a:moveTo>
                  <a:pt x="674" y="1040"/>
                </a:moveTo>
                <a:cubicBezTo>
                  <a:pt x="675" y="1040"/>
                  <a:pt x="675" y="1046"/>
                  <a:pt x="675" y="1058"/>
                </a:cubicBezTo>
                <a:cubicBezTo>
                  <a:pt x="675" y="1071"/>
                  <a:pt x="662" y="1084"/>
                  <a:pt x="662" y="1097"/>
                </a:cubicBezTo>
                <a:lnTo>
                  <a:pt x="649" y="1097"/>
                </a:lnTo>
                <a:cubicBezTo>
                  <a:pt x="649" y="1097"/>
                  <a:pt x="662" y="1084"/>
                  <a:pt x="662" y="1071"/>
                </a:cubicBezTo>
                <a:cubicBezTo>
                  <a:pt x="670" y="1049"/>
                  <a:pt x="673" y="1040"/>
                  <a:pt x="674" y="1040"/>
                </a:cubicBezTo>
                <a:close/>
                <a:moveTo>
                  <a:pt x="683" y="1"/>
                </a:moveTo>
                <a:cubicBezTo>
                  <a:pt x="682" y="1"/>
                  <a:pt x="675" y="7"/>
                  <a:pt x="662" y="20"/>
                </a:cubicBezTo>
                <a:cubicBezTo>
                  <a:pt x="662" y="20"/>
                  <a:pt x="636" y="46"/>
                  <a:pt x="623" y="46"/>
                </a:cubicBezTo>
                <a:cubicBezTo>
                  <a:pt x="610" y="46"/>
                  <a:pt x="598" y="46"/>
                  <a:pt x="598" y="33"/>
                </a:cubicBezTo>
                <a:cubicBezTo>
                  <a:pt x="598" y="32"/>
                  <a:pt x="598" y="31"/>
                  <a:pt x="597" y="30"/>
                </a:cubicBezTo>
                <a:lnTo>
                  <a:pt x="597" y="30"/>
                </a:lnTo>
                <a:cubicBezTo>
                  <a:pt x="597" y="46"/>
                  <a:pt x="596" y="46"/>
                  <a:pt x="585" y="46"/>
                </a:cubicBezTo>
                <a:cubicBezTo>
                  <a:pt x="577" y="42"/>
                  <a:pt x="572" y="41"/>
                  <a:pt x="568" y="41"/>
                </a:cubicBezTo>
                <a:cubicBezTo>
                  <a:pt x="559" y="41"/>
                  <a:pt x="559" y="50"/>
                  <a:pt x="559" y="59"/>
                </a:cubicBezTo>
                <a:cubicBezTo>
                  <a:pt x="566" y="74"/>
                  <a:pt x="565" y="81"/>
                  <a:pt x="563" y="81"/>
                </a:cubicBezTo>
                <a:cubicBezTo>
                  <a:pt x="561" y="81"/>
                  <a:pt x="559" y="78"/>
                  <a:pt x="559" y="72"/>
                </a:cubicBezTo>
                <a:cubicBezTo>
                  <a:pt x="546" y="72"/>
                  <a:pt x="546" y="59"/>
                  <a:pt x="546" y="46"/>
                </a:cubicBezTo>
                <a:cubicBezTo>
                  <a:pt x="546" y="33"/>
                  <a:pt x="533" y="20"/>
                  <a:pt x="533" y="20"/>
                </a:cubicBezTo>
                <a:cubicBezTo>
                  <a:pt x="520" y="20"/>
                  <a:pt x="520" y="20"/>
                  <a:pt x="533" y="33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20" y="59"/>
                  <a:pt x="520" y="59"/>
                  <a:pt x="520" y="72"/>
                </a:cubicBezTo>
                <a:cubicBezTo>
                  <a:pt x="520" y="85"/>
                  <a:pt x="520" y="85"/>
                  <a:pt x="507" y="85"/>
                </a:cubicBezTo>
                <a:cubicBezTo>
                  <a:pt x="507" y="85"/>
                  <a:pt x="507" y="98"/>
                  <a:pt x="520" y="111"/>
                </a:cubicBezTo>
                <a:lnTo>
                  <a:pt x="507" y="111"/>
                </a:lnTo>
                <a:cubicBezTo>
                  <a:pt x="507" y="111"/>
                  <a:pt x="507" y="98"/>
                  <a:pt x="507" y="98"/>
                </a:cubicBezTo>
                <a:cubicBezTo>
                  <a:pt x="507" y="98"/>
                  <a:pt x="494" y="85"/>
                  <a:pt x="507" y="85"/>
                </a:cubicBezTo>
                <a:cubicBezTo>
                  <a:pt x="507" y="72"/>
                  <a:pt x="494" y="72"/>
                  <a:pt x="494" y="72"/>
                </a:cubicBezTo>
                <a:lnTo>
                  <a:pt x="494" y="59"/>
                </a:lnTo>
                <a:cubicBezTo>
                  <a:pt x="494" y="46"/>
                  <a:pt x="481" y="33"/>
                  <a:pt x="481" y="33"/>
                </a:cubicBezTo>
                <a:cubicBezTo>
                  <a:pt x="481" y="33"/>
                  <a:pt x="481" y="46"/>
                  <a:pt x="481" y="46"/>
                </a:cubicBezTo>
                <a:cubicBezTo>
                  <a:pt x="481" y="59"/>
                  <a:pt x="377" y="85"/>
                  <a:pt x="364" y="98"/>
                </a:cubicBezTo>
                <a:cubicBezTo>
                  <a:pt x="358" y="92"/>
                  <a:pt x="351" y="88"/>
                  <a:pt x="348" y="88"/>
                </a:cubicBezTo>
                <a:cubicBezTo>
                  <a:pt x="345" y="88"/>
                  <a:pt x="345" y="92"/>
                  <a:pt x="351" y="98"/>
                </a:cubicBezTo>
                <a:cubicBezTo>
                  <a:pt x="364" y="111"/>
                  <a:pt x="338" y="124"/>
                  <a:pt x="312" y="137"/>
                </a:cubicBezTo>
                <a:cubicBezTo>
                  <a:pt x="286" y="150"/>
                  <a:pt x="273" y="163"/>
                  <a:pt x="273" y="176"/>
                </a:cubicBezTo>
                <a:cubicBezTo>
                  <a:pt x="260" y="189"/>
                  <a:pt x="260" y="202"/>
                  <a:pt x="260" y="202"/>
                </a:cubicBezTo>
                <a:cubicBezTo>
                  <a:pt x="247" y="189"/>
                  <a:pt x="234" y="189"/>
                  <a:pt x="234" y="189"/>
                </a:cubicBezTo>
                <a:lnTo>
                  <a:pt x="234" y="189"/>
                </a:lnTo>
                <a:cubicBezTo>
                  <a:pt x="234" y="189"/>
                  <a:pt x="234" y="202"/>
                  <a:pt x="247" y="215"/>
                </a:cubicBezTo>
                <a:lnTo>
                  <a:pt x="221" y="202"/>
                </a:lnTo>
                <a:lnTo>
                  <a:pt x="221" y="202"/>
                </a:lnTo>
                <a:cubicBezTo>
                  <a:pt x="234" y="215"/>
                  <a:pt x="221" y="215"/>
                  <a:pt x="221" y="215"/>
                </a:cubicBezTo>
                <a:cubicBezTo>
                  <a:pt x="221" y="215"/>
                  <a:pt x="221" y="215"/>
                  <a:pt x="208" y="189"/>
                </a:cubicBezTo>
                <a:cubicBezTo>
                  <a:pt x="198" y="184"/>
                  <a:pt x="191" y="180"/>
                  <a:pt x="189" y="180"/>
                </a:cubicBezTo>
                <a:cubicBezTo>
                  <a:pt x="185" y="180"/>
                  <a:pt x="188" y="187"/>
                  <a:pt x="195" y="202"/>
                </a:cubicBezTo>
                <a:lnTo>
                  <a:pt x="195" y="215"/>
                </a:lnTo>
                <a:cubicBezTo>
                  <a:pt x="190" y="212"/>
                  <a:pt x="187" y="211"/>
                  <a:pt x="186" y="211"/>
                </a:cubicBezTo>
                <a:cubicBezTo>
                  <a:pt x="178" y="211"/>
                  <a:pt x="195" y="230"/>
                  <a:pt x="195" y="241"/>
                </a:cubicBezTo>
                <a:cubicBezTo>
                  <a:pt x="185" y="235"/>
                  <a:pt x="178" y="232"/>
                  <a:pt x="177" y="232"/>
                </a:cubicBezTo>
                <a:cubicBezTo>
                  <a:pt x="174" y="232"/>
                  <a:pt x="180" y="239"/>
                  <a:pt x="195" y="254"/>
                </a:cubicBezTo>
                <a:cubicBezTo>
                  <a:pt x="195" y="254"/>
                  <a:pt x="195" y="260"/>
                  <a:pt x="192" y="260"/>
                </a:cubicBezTo>
                <a:cubicBezTo>
                  <a:pt x="190" y="260"/>
                  <a:pt x="187" y="258"/>
                  <a:pt x="182" y="254"/>
                </a:cubicBezTo>
                <a:lnTo>
                  <a:pt x="157" y="254"/>
                </a:lnTo>
                <a:cubicBezTo>
                  <a:pt x="170" y="267"/>
                  <a:pt x="144" y="293"/>
                  <a:pt x="131" y="319"/>
                </a:cubicBezTo>
                <a:cubicBezTo>
                  <a:pt x="105" y="358"/>
                  <a:pt x="105" y="371"/>
                  <a:pt x="118" y="383"/>
                </a:cubicBezTo>
                <a:lnTo>
                  <a:pt x="92" y="383"/>
                </a:lnTo>
                <a:cubicBezTo>
                  <a:pt x="79" y="383"/>
                  <a:pt x="79" y="383"/>
                  <a:pt x="105" y="396"/>
                </a:cubicBezTo>
                <a:cubicBezTo>
                  <a:pt x="92" y="396"/>
                  <a:pt x="92" y="396"/>
                  <a:pt x="79" y="422"/>
                </a:cubicBezTo>
                <a:cubicBezTo>
                  <a:pt x="79" y="435"/>
                  <a:pt x="79" y="448"/>
                  <a:pt x="92" y="448"/>
                </a:cubicBezTo>
                <a:cubicBezTo>
                  <a:pt x="92" y="455"/>
                  <a:pt x="92" y="458"/>
                  <a:pt x="90" y="458"/>
                </a:cubicBezTo>
                <a:cubicBezTo>
                  <a:pt x="88" y="458"/>
                  <a:pt x="85" y="455"/>
                  <a:pt x="79" y="448"/>
                </a:cubicBezTo>
                <a:cubicBezTo>
                  <a:pt x="74" y="446"/>
                  <a:pt x="69" y="445"/>
                  <a:pt x="65" y="445"/>
                </a:cubicBezTo>
                <a:cubicBezTo>
                  <a:pt x="49" y="445"/>
                  <a:pt x="45" y="464"/>
                  <a:pt x="66" y="474"/>
                </a:cubicBezTo>
                <a:cubicBezTo>
                  <a:pt x="66" y="487"/>
                  <a:pt x="66" y="487"/>
                  <a:pt x="40" y="487"/>
                </a:cubicBezTo>
                <a:cubicBezTo>
                  <a:pt x="40" y="487"/>
                  <a:pt x="40" y="487"/>
                  <a:pt x="53" y="513"/>
                </a:cubicBezTo>
                <a:cubicBezTo>
                  <a:pt x="53" y="513"/>
                  <a:pt x="53" y="526"/>
                  <a:pt x="53" y="539"/>
                </a:cubicBezTo>
                <a:cubicBezTo>
                  <a:pt x="53" y="539"/>
                  <a:pt x="66" y="552"/>
                  <a:pt x="66" y="552"/>
                </a:cubicBezTo>
                <a:lnTo>
                  <a:pt x="66" y="565"/>
                </a:lnTo>
                <a:cubicBezTo>
                  <a:pt x="63" y="563"/>
                  <a:pt x="61" y="562"/>
                  <a:pt x="59" y="562"/>
                </a:cubicBezTo>
                <a:cubicBezTo>
                  <a:pt x="48" y="562"/>
                  <a:pt x="40" y="583"/>
                  <a:pt x="40" y="604"/>
                </a:cubicBezTo>
                <a:cubicBezTo>
                  <a:pt x="40" y="643"/>
                  <a:pt x="40" y="669"/>
                  <a:pt x="27" y="669"/>
                </a:cubicBezTo>
                <a:cubicBezTo>
                  <a:pt x="27" y="669"/>
                  <a:pt x="27" y="682"/>
                  <a:pt x="53" y="682"/>
                </a:cubicBezTo>
                <a:lnTo>
                  <a:pt x="66" y="682"/>
                </a:lnTo>
                <a:cubicBezTo>
                  <a:pt x="45" y="692"/>
                  <a:pt x="41" y="711"/>
                  <a:pt x="54" y="711"/>
                </a:cubicBezTo>
                <a:cubicBezTo>
                  <a:pt x="57" y="711"/>
                  <a:pt x="61" y="710"/>
                  <a:pt x="66" y="708"/>
                </a:cubicBezTo>
                <a:lnTo>
                  <a:pt x="66" y="708"/>
                </a:lnTo>
                <a:lnTo>
                  <a:pt x="53" y="721"/>
                </a:lnTo>
                <a:cubicBezTo>
                  <a:pt x="27" y="721"/>
                  <a:pt x="40" y="734"/>
                  <a:pt x="66" y="734"/>
                </a:cubicBezTo>
                <a:cubicBezTo>
                  <a:pt x="53" y="747"/>
                  <a:pt x="40" y="747"/>
                  <a:pt x="53" y="747"/>
                </a:cubicBezTo>
                <a:cubicBezTo>
                  <a:pt x="66" y="760"/>
                  <a:pt x="66" y="760"/>
                  <a:pt x="27" y="760"/>
                </a:cubicBezTo>
                <a:cubicBezTo>
                  <a:pt x="14" y="773"/>
                  <a:pt x="1" y="773"/>
                  <a:pt x="1" y="773"/>
                </a:cubicBezTo>
                <a:cubicBezTo>
                  <a:pt x="5" y="777"/>
                  <a:pt x="10" y="778"/>
                  <a:pt x="14" y="778"/>
                </a:cubicBezTo>
                <a:cubicBezTo>
                  <a:pt x="23" y="778"/>
                  <a:pt x="31" y="773"/>
                  <a:pt x="40" y="773"/>
                </a:cubicBezTo>
                <a:cubicBezTo>
                  <a:pt x="40" y="773"/>
                  <a:pt x="40" y="778"/>
                  <a:pt x="44" y="778"/>
                </a:cubicBezTo>
                <a:cubicBezTo>
                  <a:pt x="46" y="778"/>
                  <a:pt x="48" y="777"/>
                  <a:pt x="53" y="773"/>
                </a:cubicBezTo>
                <a:cubicBezTo>
                  <a:pt x="65" y="773"/>
                  <a:pt x="66" y="773"/>
                  <a:pt x="66" y="782"/>
                </a:cubicBezTo>
                <a:lnTo>
                  <a:pt x="66" y="782"/>
                </a:lnTo>
                <a:cubicBezTo>
                  <a:pt x="69" y="780"/>
                  <a:pt x="74" y="777"/>
                  <a:pt x="79" y="773"/>
                </a:cubicBezTo>
                <a:lnTo>
                  <a:pt x="105" y="773"/>
                </a:lnTo>
                <a:cubicBezTo>
                  <a:pt x="105" y="773"/>
                  <a:pt x="118" y="760"/>
                  <a:pt x="144" y="760"/>
                </a:cubicBezTo>
                <a:cubicBezTo>
                  <a:pt x="170" y="747"/>
                  <a:pt x="182" y="747"/>
                  <a:pt x="195" y="734"/>
                </a:cubicBezTo>
                <a:cubicBezTo>
                  <a:pt x="195" y="721"/>
                  <a:pt x="208" y="708"/>
                  <a:pt x="182" y="708"/>
                </a:cubicBezTo>
                <a:cubicBezTo>
                  <a:pt x="182" y="708"/>
                  <a:pt x="182" y="709"/>
                  <a:pt x="180" y="710"/>
                </a:cubicBezTo>
                <a:lnTo>
                  <a:pt x="180" y="710"/>
                </a:lnTo>
                <a:cubicBezTo>
                  <a:pt x="179" y="709"/>
                  <a:pt x="176" y="708"/>
                  <a:pt x="170" y="708"/>
                </a:cubicBezTo>
                <a:cubicBezTo>
                  <a:pt x="170" y="712"/>
                  <a:pt x="171" y="714"/>
                  <a:pt x="173" y="714"/>
                </a:cubicBezTo>
                <a:cubicBezTo>
                  <a:pt x="175" y="714"/>
                  <a:pt x="178" y="711"/>
                  <a:pt x="180" y="710"/>
                </a:cubicBezTo>
                <a:lnTo>
                  <a:pt x="180" y="710"/>
                </a:lnTo>
                <a:cubicBezTo>
                  <a:pt x="182" y="714"/>
                  <a:pt x="163" y="721"/>
                  <a:pt x="144" y="721"/>
                </a:cubicBezTo>
                <a:cubicBezTo>
                  <a:pt x="157" y="708"/>
                  <a:pt x="170" y="708"/>
                  <a:pt x="170" y="708"/>
                </a:cubicBezTo>
                <a:cubicBezTo>
                  <a:pt x="170" y="708"/>
                  <a:pt x="182" y="695"/>
                  <a:pt x="182" y="695"/>
                </a:cubicBezTo>
                <a:cubicBezTo>
                  <a:pt x="195" y="695"/>
                  <a:pt x="195" y="682"/>
                  <a:pt x="195" y="669"/>
                </a:cubicBezTo>
                <a:cubicBezTo>
                  <a:pt x="182" y="656"/>
                  <a:pt x="182" y="643"/>
                  <a:pt x="208" y="643"/>
                </a:cubicBezTo>
                <a:cubicBezTo>
                  <a:pt x="221" y="630"/>
                  <a:pt x="221" y="630"/>
                  <a:pt x="221" y="630"/>
                </a:cubicBezTo>
                <a:cubicBezTo>
                  <a:pt x="208" y="630"/>
                  <a:pt x="208" y="617"/>
                  <a:pt x="208" y="591"/>
                </a:cubicBezTo>
                <a:cubicBezTo>
                  <a:pt x="208" y="565"/>
                  <a:pt x="208" y="552"/>
                  <a:pt x="195" y="552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208" y="539"/>
                  <a:pt x="208" y="539"/>
                  <a:pt x="208" y="526"/>
                </a:cubicBezTo>
                <a:cubicBezTo>
                  <a:pt x="195" y="526"/>
                  <a:pt x="195" y="513"/>
                  <a:pt x="195" y="513"/>
                </a:cubicBezTo>
                <a:lnTo>
                  <a:pt x="195" y="513"/>
                </a:lnTo>
                <a:cubicBezTo>
                  <a:pt x="204" y="518"/>
                  <a:pt x="210" y="519"/>
                  <a:pt x="214" y="519"/>
                </a:cubicBezTo>
                <a:cubicBezTo>
                  <a:pt x="221" y="519"/>
                  <a:pt x="221" y="513"/>
                  <a:pt x="221" y="513"/>
                </a:cubicBezTo>
                <a:cubicBezTo>
                  <a:pt x="221" y="500"/>
                  <a:pt x="221" y="500"/>
                  <a:pt x="208" y="500"/>
                </a:cubicBezTo>
                <a:cubicBezTo>
                  <a:pt x="208" y="500"/>
                  <a:pt x="208" y="474"/>
                  <a:pt x="234" y="474"/>
                </a:cubicBezTo>
                <a:cubicBezTo>
                  <a:pt x="247" y="474"/>
                  <a:pt x="234" y="461"/>
                  <a:pt x="221" y="461"/>
                </a:cubicBezTo>
                <a:cubicBezTo>
                  <a:pt x="208" y="448"/>
                  <a:pt x="195" y="448"/>
                  <a:pt x="195" y="435"/>
                </a:cubicBezTo>
                <a:lnTo>
                  <a:pt x="195" y="435"/>
                </a:lnTo>
                <a:cubicBezTo>
                  <a:pt x="195" y="435"/>
                  <a:pt x="208" y="448"/>
                  <a:pt x="221" y="448"/>
                </a:cubicBezTo>
                <a:cubicBezTo>
                  <a:pt x="234" y="461"/>
                  <a:pt x="234" y="461"/>
                  <a:pt x="234" y="461"/>
                </a:cubicBezTo>
                <a:cubicBezTo>
                  <a:pt x="234" y="448"/>
                  <a:pt x="247" y="448"/>
                  <a:pt x="247" y="448"/>
                </a:cubicBezTo>
                <a:cubicBezTo>
                  <a:pt x="234" y="448"/>
                  <a:pt x="234" y="435"/>
                  <a:pt x="247" y="409"/>
                </a:cubicBezTo>
                <a:cubicBezTo>
                  <a:pt x="260" y="383"/>
                  <a:pt x="273" y="383"/>
                  <a:pt x="260" y="371"/>
                </a:cubicBezTo>
                <a:cubicBezTo>
                  <a:pt x="247" y="371"/>
                  <a:pt x="247" y="358"/>
                  <a:pt x="260" y="358"/>
                </a:cubicBezTo>
                <a:cubicBezTo>
                  <a:pt x="277" y="362"/>
                  <a:pt x="288" y="364"/>
                  <a:pt x="295" y="366"/>
                </a:cubicBezTo>
                <a:lnTo>
                  <a:pt x="295" y="366"/>
                </a:lnTo>
                <a:cubicBezTo>
                  <a:pt x="290" y="361"/>
                  <a:pt x="282" y="353"/>
                  <a:pt x="273" y="345"/>
                </a:cubicBezTo>
                <a:lnTo>
                  <a:pt x="273" y="345"/>
                </a:lnTo>
                <a:cubicBezTo>
                  <a:pt x="277" y="346"/>
                  <a:pt x="280" y="347"/>
                  <a:pt x="283" y="347"/>
                </a:cubicBezTo>
                <a:cubicBezTo>
                  <a:pt x="302" y="347"/>
                  <a:pt x="310" y="317"/>
                  <a:pt x="299" y="306"/>
                </a:cubicBezTo>
                <a:lnTo>
                  <a:pt x="312" y="306"/>
                </a:lnTo>
                <a:cubicBezTo>
                  <a:pt x="325" y="319"/>
                  <a:pt x="325" y="319"/>
                  <a:pt x="338" y="319"/>
                </a:cubicBezTo>
                <a:cubicBezTo>
                  <a:pt x="338" y="306"/>
                  <a:pt x="338" y="306"/>
                  <a:pt x="338" y="306"/>
                </a:cubicBezTo>
                <a:cubicBezTo>
                  <a:pt x="331" y="290"/>
                  <a:pt x="336" y="284"/>
                  <a:pt x="342" y="284"/>
                </a:cubicBezTo>
                <a:cubicBezTo>
                  <a:pt x="347" y="284"/>
                  <a:pt x="351" y="287"/>
                  <a:pt x="351" y="293"/>
                </a:cubicBezTo>
                <a:cubicBezTo>
                  <a:pt x="364" y="306"/>
                  <a:pt x="364" y="306"/>
                  <a:pt x="377" y="306"/>
                </a:cubicBezTo>
                <a:cubicBezTo>
                  <a:pt x="369" y="290"/>
                  <a:pt x="375" y="284"/>
                  <a:pt x="381" y="284"/>
                </a:cubicBezTo>
                <a:cubicBezTo>
                  <a:pt x="386" y="284"/>
                  <a:pt x="390" y="287"/>
                  <a:pt x="390" y="293"/>
                </a:cubicBezTo>
                <a:lnTo>
                  <a:pt x="403" y="293"/>
                </a:lnTo>
                <a:cubicBezTo>
                  <a:pt x="390" y="280"/>
                  <a:pt x="403" y="267"/>
                  <a:pt x="403" y="267"/>
                </a:cubicBezTo>
                <a:cubicBezTo>
                  <a:pt x="416" y="267"/>
                  <a:pt x="416" y="267"/>
                  <a:pt x="403" y="254"/>
                </a:cubicBezTo>
                <a:cubicBezTo>
                  <a:pt x="403" y="241"/>
                  <a:pt x="390" y="228"/>
                  <a:pt x="390" y="228"/>
                </a:cubicBezTo>
                <a:lnTo>
                  <a:pt x="390" y="228"/>
                </a:lnTo>
                <a:lnTo>
                  <a:pt x="403" y="241"/>
                </a:lnTo>
                <a:cubicBezTo>
                  <a:pt x="403" y="247"/>
                  <a:pt x="406" y="251"/>
                  <a:pt x="411" y="251"/>
                </a:cubicBezTo>
                <a:cubicBezTo>
                  <a:pt x="416" y="251"/>
                  <a:pt x="422" y="247"/>
                  <a:pt x="429" y="241"/>
                </a:cubicBezTo>
                <a:cubicBezTo>
                  <a:pt x="442" y="241"/>
                  <a:pt x="455" y="241"/>
                  <a:pt x="455" y="254"/>
                </a:cubicBezTo>
                <a:lnTo>
                  <a:pt x="455" y="228"/>
                </a:lnTo>
                <a:cubicBezTo>
                  <a:pt x="455" y="221"/>
                  <a:pt x="455" y="218"/>
                  <a:pt x="456" y="218"/>
                </a:cubicBezTo>
                <a:cubicBezTo>
                  <a:pt x="458" y="218"/>
                  <a:pt x="461" y="221"/>
                  <a:pt x="468" y="228"/>
                </a:cubicBezTo>
                <a:cubicBezTo>
                  <a:pt x="468" y="234"/>
                  <a:pt x="471" y="238"/>
                  <a:pt x="476" y="238"/>
                </a:cubicBezTo>
                <a:cubicBezTo>
                  <a:pt x="481" y="238"/>
                  <a:pt x="487" y="234"/>
                  <a:pt x="494" y="228"/>
                </a:cubicBezTo>
                <a:cubicBezTo>
                  <a:pt x="500" y="239"/>
                  <a:pt x="505" y="246"/>
                  <a:pt x="509" y="246"/>
                </a:cubicBezTo>
                <a:cubicBezTo>
                  <a:pt x="513" y="246"/>
                  <a:pt x="514" y="236"/>
                  <a:pt x="507" y="215"/>
                </a:cubicBezTo>
                <a:lnTo>
                  <a:pt x="507" y="215"/>
                </a:lnTo>
                <a:cubicBezTo>
                  <a:pt x="520" y="228"/>
                  <a:pt x="520" y="228"/>
                  <a:pt x="520" y="228"/>
                </a:cubicBezTo>
                <a:cubicBezTo>
                  <a:pt x="526" y="221"/>
                  <a:pt x="533" y="218"/>
                  <a:pt x="538" y="218"/>
                </a:cubicBezTo>
                <a:cubicBezTo>
                  <a:pt x="542" y="218"/>
                  <a:pt x="546" y="221"/>
                  <a:pt x="546" y="228"/>
                </a:cubicBezTo>
                <a:cubicBezTo>
                  <a:pt x="546" y="215"/>
                  <a:pt x="559" y="215"/>
                  <a:pt x="559" y="215"/>
                </a:cubicBezTo>
                <a:cubicBezTo>
                  <a:pt x="559" y="215"/>
                  <a:pt x="559" y="215"/>
                  <a:pt x="559" y="189"/>
                </a:cubicBezTo>
                <a:cubicBezTo>
                  <a:pt x="572" y="176"/>
                  <a:pt x="572" y="176"/>
                  <a:pt x="572" y="176"/>
                </a:cubicBezTo>
                <a:cubicBezTo>
                  <a:pt x="572" y="176"/>
                  <a:pt x="572" y="189"/>
                  <a:pt x="572" y="215"/>
                </a:cubicBezTo>
                <a:cubicBezTo>
                  <a:pt x="572" y="220"/>
                  <a:pt x="572" y="223"/>
                  <a:pt x="572" y="223"/>
                </a:cubicBezTo>
                <a:cubicBezTo>
                  <a:pt x="573" y="223"/>
                  <a:pt x="576" y="214"/>
                  <a:pt x="585" y="189"/>
                </a:cubicBezTo>
                <a:cubicBezTo>
                  <a:pt x="585" y="193"/>
                  <a:pt x="585" y="198"/>
                  <a:pt x="585" y="202"/>
                </a:cubicBezTo>
                <a:cubicBezTo>
                  <a:pt x="585" y="202"/>
                  <a:pt x="598" y="202"/>
                  <a:pt x="598" y="189"/>
                </a:cubicBezTo>
                <a:lnTo>
                  <a:pt x="610" y="189"/>
                </a:lnTo>
                <a:cubicBezTo>
                  <a:pt x="610" y="202"/>
                  <a:pt x="623" y="202"/>
                  <a:pt x="623" y="202"/>
                </a:cubicBezTo>
                <a:cubicBezTo>
                  <a:pt x="623" y="195"/>
                  <a:pt x="623" y="192"/>
                  <a:pt x="625" y="192"/>
                </a:cubicBezTo>
                <a:cubicBezTo>
                  <a:pt x="627" y="192"/>
                  <a:pt x="630" y="195"/>
                  <a:pt x="636" y="202"/>
                </a:cubicBezTo>
                <a:cubicBezTo>
                  <a:pt x="636" y="199"/>
                  <a:pt x="636" y="194"/>
                  <a:pt x="636" y="189"/>
                </a:cubicBezTo>
                <a:cubicBezTo>
                  <a:pt x="636" y="182"/>
                  <a:pt x="636" y="179"/>
                  <a:pt x="638" y="179"/>
                </a:cubicBezTo>
                <a:cubicBezTo>
                  <a:pt x="640" y="179"/>
                  <a:pt x="643" y="182"/>
                  <a:pt x="649" y="189"/>
                </a:cubicBezTo>
                <a:cubicBezTo>
                  <a:pt x="662" y="202"/>
                  <a:pt x="688" y="202"/>
                  <a:pt x="727" y="202"/>
                </a:cubicBezTo>
                <a:cubicBezTo>
                  <a:pt x="727" y="202"/>
                  <a:pt x="740" y="189"/>
                  <a:pt x="727" y="176"/>
                </a:cubicBezTo>
                <a:cubicBezTo>
                  <a:pt x="727" y="158"/>
                  <a:pt x="727" y="151"/>
                  <a:pt x="728" y="151"/>
                </a:cubicBezTo>
                <a:cubicBezTo>
                  <a:pt x="730" y="151"/>
                  <a:pt x="733" y="162"/>
                  <a:pt x="740" y="176"/>
                </a:cubicBezTo>
                <a:cubicBezTo>
                  <a:pt x="740" y="156"/>
                  <a:pt x="740" y="147"/>
                  <a:pt x="742" y="147"/>
                </a:cubicBezTo>
                <a:cubicBezTo>
                  <a:pt x="743" y="147"/>
                  <a:pt x="747" y="156"/>
                  <a:pt x="753" y="176"/>
                </a:cubicBezTo>
                <a:cubicBezTo>
                  <a:pt x="753" y="163"/>
                  <a:pt x="756" y="156"/>
                  <a:pt x="758" y="156"/>
                </a:cubicBezTo>
                <a:lnTo>
                  <a:pt x="758" y="156"/>
                </a:lnTo>
                <a:cubicBezTo>
                  <a:pt x="760" y="156"/>
                  <a:pt x="760" y="163"/>
                  <a:pt x="753" y="176"/>
                </a:cubicBezTo>
                <a:cubicBezTo>
                  <a:pt x="762" y="185"/>
                  <a:pt x="765" y="194"/>
                  <a:pt x="766" y="194"/>
                </a:cubicBezTo>
                <a:cubicBezTo>
                  <a:pt x="766" y="194"/>
                  <a:pt x="766" y="193"/>
                  <a:pt x="766" y="189"/>
                </a:cubicBezTo>
                <a:cubicBezTo>
                  <a:pt x="766" y="189"/>
                  <a:pt x="766" y="189"/>
                  <a:pt x="779" y="202"/>
                </a:cubicBezTo>
                <a:cubicBezTo>
                  <a:pt x="779" y="198"/>
                  <a:pt x="779" y="194"/>
                  <a:pt x="779" y="189"/>
                </a:cubicBezTo>
                <a:cubicBezTo>
                  <a:pt x="786" y="176"/>
                  <a:pt x="792" y="169"/>
                  <a:pt x="795" y="169"/>
                </a:cubicBezTo>
                <a:cubicBezTo>
                  <a:pt x="799" y="169"/>
                  <a:pt x="799" y="176"/>
                  <a:pt x="792" y="189"/>
                </a:cubicBezTo>
                <a:cubicBezTo>
                  <a:pt x="792" y="199"/>
                  <a:pt x="794" y="203"/>
                  <a:pt x="797" y="203"/>
                </a:cubicBezTo>
                <a:cubicBezTo>
                  <a:pt x="802" y="203"/>
                  <a:pt x="810" y="192"/>
                  <a:pt x="818" y="176"/>
                </a:cubicBezTo>
                <a:cubicBezTo>
                  <a:pt x="831" y="176"/>
                  <a:pt x="831" y="176"/>
                  <a:pt x="831" y="189"/>
                </a:cubicBezTo>
                <a:cubicBezTo>
                  <a:pt x="831" y="189"/>
                  <a:pt x="831" y="189"/>
                  <a:pt x="844" y="176"/>
                </a:cubicBezTo>
                <a:cubicBezTo>
                  <a:pt x="849" y="166"/>
                  <a:pt x="854" y="162"/>
                  <a:pt x="857" y="162"/>
                </a:cubicBezTo>
                <a:cubicBezTo>
                  <a:pt x="863" y="162"/>
                  <a:pt x="865" y="173"/>
                  <a:pt x="857" y="189"/>
                </a:cubicBezTo>
                <a:lnTo>
                  <a:pt x="870" y="176"/>
                </a:lnTo>
                <a:cubicBezTo>
                  <a:pt x="878" y="160"/>
                  <a:pt x="881" y="149"/>
                  <a:pt x="882" y="149"/>
                </a:cubicBezTo>
                <a:cubicBezTo>
                  <a:pt x="883" y="149"/>
                  <a:pt x="883" y="153"/>
                  <a:pt x="883" y="163"/>
                </a:cubicBezTo>
                <a:cubicBezTo>
                  <a:pt x="883" y="175"/>
                  <a:pt x="883" y="184"/>
                  <a:pt x="883" y="189"/>
                </a:cubicBezTo>
                <a:cubicBezTo>
                  <a:pt x="883" y="175"/>
                  <a:pt x="885" y="169"/>
                  <a:pt x="887" y="169"/>
                </a:cubicBezTo>
                <a:cubicBezTo>
                  <a:pt x="891" y="169"/>
                  <a:pt x="896" y="185"/>
                  <a:pt x="896" y="202"/>
                </a:cubicBezTo>
                <a:cubicBezTo>
                  <a:pt x="896" y="189"/>
                  <a:pt x="909" y="176"/>
                  <a:pt x="909" y="176"/>
                </a:cubicBezTo>
                <a:cubicBezTo>
                  <a:pt x="909" y="176"/>
                  <a:pt x="909" y="176"/>
                  <a:pt x="909" y="189"/>
                </a:cubicBezTo>
                <a:cubicBezTo>
                  <a:pt x="909" y="194"/>
                  <a:pt x="909" y="198"/>
                  <a:pt x="909" y="202"/>
                </a:cubicBezTo>
                <a:cubicBezTo>
                  <a:pt x="909" y="202"/>
                  <a:pt x="922" y="202"/>
                  <a:pt x="922" y="228"/>
                </a:cubicBezTo>
                <a:lnTo>
                  <a:pt x="935" y="228"/>
                </a:lnTo>
                <a:cubicBezTo>
                  <a:pt x="935" y="221"/>
                  <a:pt x="938" y="218"/>
                  <a:pt x="940" y="218"/>
                </a:cubicBezTo>
                <a:cubicBezTo>
                  <a:pt x="941" y="218"/>
                  <a:pt x="941" y="221"/>
                  <a:pt x="935" y="228"/>
                </a:cubicBezTo>
                <a:cubicBezTo>
                  <a:pt x="935" y="228"/>
                  <a:pt x="948" y="228"/>
                  <a:pt x="948" y="215"/>
                </a:cubicBezTo>
                <a:cubicBezTo>
                  <a:pt x="961" y="215"/>
                  <a:pt x="961" y="215"/>
                  <a:pt x="961" y="241"/>
                </a:cubicBezTo>
                <a:cubicBezTo>
                  <a:pt x="961" y="228"/>
                  <a:pt x="974" y="228"/>
                  <a:pt x="974" y="228"/>
                </a:cubicBezTo>
                <a:cubicBezTo>
                  <a:pt x="987" y="215"/>
                  <a:pt x="987" y="215"/>
                  <a:pt x="987" y="215"/>
                </a:cubicBezTo>
                <a:cubicBezTo>
                  <a:pt x="987" y="215"/>
                  <a:pt x="987" y="241"/>
                  <a:pt x="1000" y="241"/>
                </a:cubicBezTo>
                <a:cubicBezTo>
                  <a:pt x="1000" y="241"/>
                  <a:pt x="1000" y="241"/>
                  <a:pt x="1013" y="228"/>
                </a:cubicBezTo>
                <a:cubicBezTo>
                  <a:pt x="1004" y="228"/>
                  <a:pt x="1007" y="222"/>
                  <a:pt x="1010" y="222"/>
                </a:cubicBezTo>
                <a:cubicBezTo>
                  <a:pt x="1011" y="222"/>
                  <a:pt x="1013" y="224"/>
                  <a:pt x="1013" y="228"/>
                </a:cubicBezTo>
                <a:cubicBezTo>
                  <a:pt x="1013" y="228"/>
                  <a:pt x="1013" y="241"/>
                  <a:pt x="1026" y="254"/>
                </a:cubicBezTo>
                <a:cubicBezTo>
                  <a:pt x="1039" y="254"/>
                  <a:pt x="1039" y="254"/>
                  <a:pt x="1039" y="241"/>
                </a:cubicBezTo>
                <a:cubicBezTo>
                  <a:pt x="1039" y="253"/>
                  <a:pt x="1039" y="261"/>
                  <a:pt x="1039" y="267"/>
                </a:cubicBezTo>
                <a:cubicBezTo>
                  <a:pt x="1051" y="254"/>
                  <a:pt x="1051" y="254"/>
                  <a:pt x="1051" y="254"/>
                </a:cubicBezTo>
                <a:cubicBezTo>
                  <a:pt x="1051" y="267"/>
                  <a:pt x="1051" y="267"/>
                  <a:pt x="1064" y="267"/>
                </a:cubicBezTo>
                <a:cubicBezTo>
                  <a:pt x="1064" y="267"/>
                  <a:pt x="1064" y="267"/>
                  <a:pt x="1051" y="280"/>
                </a:cubicBezTo>
                <a:lnTo>
                  <a:pt x="1064" y="280"/>
                </a:lnTo>
                <a:cubicBezTo>
                  <a:pt x="1073" y="272"/>
                  <a:pt x="1078" y="269"/>
                  <a:pt x="1081" y="269"/>
                </a:cubicBezTo>
                <a:cubicBezTo>
                  <a:pt x="1089" y="269"/>
                  <a:pt x="1086" y="284"/>
                  <a:pt x="1077" y="293"/>
                </a:cubicBezTo>
                <a:lnTo>
                  <a:pt x="1090" y="293"/>
                </a:lnTo>
                <a:cubicBezTo>
                  <a:pt x="1103" y="280"/>
                  <a:pt x="1110" y="273"/>
                  <a:pt x="1111" y="273"/>
                </a:cubicBezTo>
                <a:lnTo>
                  <a:pt x="1111" y="273"/>
                </a:lnTo>
                <a:cubicBezTo>
                  <a:pt x="1113" y="273"/>
                  <a:pt x="1110" y="280"/>
                  <a:pt x="1103" y="293"/>
                </a:cubicBezTo>
                <a:cubicBezTo>
                  <a:pt x="1107" y="289"/>
                  <a:pt x="1109" y="288"/>
                  <a:pt x="1111" y="288"/>
                </a:cubicBezTo>
                <a:cubicBezTo>
                  <a:pt x="1115" y="288"/>
                  <a:pt x="1113" y="300"/>
                  <a:pt x="1103" y="319"/>
                </a:cubicBezTo>
                <a:cubicBezTo>
                  <a:pt x="1090" y="319"/>
                  <a:pt x="1077" y="332"/>
                  <a:pt x="1077" y="332"/>
                </a:cubicBezTo>
                <a:lnTo>
                  <a:pt x="1090" y="332"/>
                </a:lnTo>
                <a:cubicBezTo>
                  <a:pt x="1097" y="325"/>
                  <a:pt x="1100" y="322"/>
                  <a:pt x="1102" y="322"/>
                </a:cubicBezTo>
                <a:cubicBezTo>
                  <a:pt x="1103" y="322"/>
                  <a:pt x="1103" y="325"/>
                  <a:pt x="1103" y="332"/>
                </a:cubicBezTo>
                <a:lnTo>
                  <a:pt x="1129" y="332"/>
                </a:lnTo>
                <a:cubicBezTo>
                  <a:pt x="1142" y="345"/>
                  <a:pt x="1142" y="345"/>
                  <a:pt x="1129" y="358"/>
                </a:cubicBezTo>
                <a:cubicBezTo>
                  <a:pt x="1129" y="358"/>
                  <a:pt x="1129" y="363"/>
                  <a:pt x="1133" y="363"/>
                </a:cubicBezTo>
                <a:cubicBezTo>
                  <a:pt x="1135" y="363"/>
                  <a:pt x="1138" y="362"/>
                  <a:pt x="1142" y="358"/>
                </a:cubicBezTo>
                <a:cubicBezTo>
                  <a:pt x="1168" y="358"/>
                  <a:pt x="1168" y="371"/>
                  <a:pt x="1155" y="371"/>
                </a:cubicBezTo>
                <a:lnTo>
                  <a:pt x="1168" y="371"/>
                </a:lnTo>
                <a:cubicBezTo>
                  <a:pt x="1163" y="375"/>
                  <a:pt x="1159" y="380"/>
                  <a:pt x="1155" y="383"/>
                </a:cubicBezTo>
                <a:cubicBezTo>
                  <a:pt x="1168" y="383"/>
                  <a:pt x="1168" y="383"/>
                  <a:pt x="1181" y="396"/>
                </a:cubicBezTo>
                <a:cubicBezTo>
                  <a:pt x="1168" y="396"/>
                  <a:pt x="1194" y="500"/>
                  <a:pt x="1207" y="500"/>
                </a:cubicBezTo>
                <a:lnTo>
                  <a:pt x="1207" y="500"/>
                </a:lnTo>
                <a:lnTo>
                  <a:pt x="1207" y="500"/>
                </a:lnTo>
                <a:cubicBezTo>
                  <a:pt x="1224" y="501"/>
                  <a:pt x="1233" y="503"/>
                  <a:pt x="1233" y="513"/>
                </a:cubicBezTo>
                <a:lnTo>
                  <a:pt x="1207" y="513"/>
                </a:lnTo>
                <a:lnTo>
                  <a:pt x="1207" y="526"/>
                </a:lnTo>
                <a:cubicBezTo>
                  <a:pt x="1168" y="526"/>
                  <a:pt x="1194" y="539"/>
                  <a:pt x="1207" y="552"/>
                </a:cubicBezTo>
                <a:lnTo>
                  <a:pt x="1220" y="552"/>
                </a:lnTo>
                <a:cubicBezTo>
                  <a:pt x="1181" y="552"/>
                  <a:pt x="1181" y="565"/>
                  <a:pt x="1194" y="578"/>
                </a:cubicBezTo>
                <a:cubicBezTo>
                  <a:pt x="1168" y="578"/>
                  <a:pt x="1168" y="578"/>
                  <a:pt x="1207" y="591"/>
                </a:cubicBezTo>
                <a:cubicBezTo>
                  <a:pt x="1233" y="604"/>
                  <a:pt x="1233" y="604"/>
                  <a:pt x="1207" y="604"/>
                </a:cubicBezTo>
                <a:lnTo>
                  <a:pt x="1194" y="604"/>
                </a:lnTo>
                <a:cubicBezTo>
                  <a:pt x="1220" y="617"/>
                  <a:pt x="1220" y="617"/>
                  <a:pt x="1194" y="617"/>
                </a:cubicBezTo>
                <a:cubicBezTo>
                  <a:pt x="1168" y="617"/>
                  <a:pt x="1168" y="617"/>
                  <a:pt x="1194" y="630"/>
                </a:cubicBezTo>
                <a:cubicBezTo>
                  <a:pt x="1220" y="630"/>
                  <a:pt x="1220" y="643"/>
                  <a:pt x="1181" y="643"/>
                </a:cubicBezTo>
                <a:lnTo>
                  <a:pt x="1168" y="643"/>
                </a:lnTo>
                <a:cubicBezTo>
                  <a:pt x="1168" y="656"/>
                  <a:pt x="1168" y="656"/>
                  <a:pt x="1168" y="656"/>
                </a:cubicBezTo>
                <a:lnTo>
                  <a:pt x="1181" y="656"/>
                </a:lnTo>
                <a:cubicBezTo>
                  <a:pt x="1181" y="656"/>
                  <a:pt x="1168" y="669"/>
                  <a:pt x="1155" y="695"/>
                </a:cubicBezTo>
                <a:cubicBezTo>
                  <a:pt x="1142" y="721"/>
                  <a:pt x="1142" y="721"/>
                  <a:pt x="1155" y="734"/>
                </a:cubicBezTo>
                <a:cubicBezTo>
                  <a:pt x="1142" y="734"/>
                  <a:pt x="1129" y="734"/>
                  <a:pt x="1129" y="747"/>
                </a:cubicBezTo>
                <a:lnTo>
                  <a:pt x="1103" y="747"/>
                </a:lnTo>
                <a:cubicBezTo>
                  <a:pt x="1129" y="773"/>
                  <a:pt x="1116" y="786"/>
                  <a:pt x="1103" y="786"/>
                </a:cubicBezTo>
                <a:cubicBezTo>
                  <a:pt x="1090" y="786"/>
                  <a:pt x="1090" y="786"/>
                  <a:pt x="1103" y="799"/>
                </a:cubicBezTo>
                <a:cubicBezTo>
                  <a:pt x="1103" y="814"/>
                  <a:pt x="1103" y="820"/>
                  <a:pt x="1101" y="820"/>
                </a:cubicBezTo>
                <a:cubicBezTo>
                  <a:pt x="1099" y="820"/>
                  <a:pt x="1096" y="817"/>
                  <a:pt x="1090" y="812"/>
                </a:cubicBezTo>
                <a:cubicBezTo>
                  <a:pt x="1085" y="806"/>
                  <a:pt x="1080" y="803"/>
                  <a:pt x="1076" y="803"/>
                </a:cubicBezTo>
                <a:cubicBezTo>
                  <a:pt x="1071" y="803"/>
                  <a:pt x="1070" y="809"/>
                  <a:pt x="1077" y="824"/>
                </a:cubicBezTo>
                <a:lnTo>
                  <a:pt x="1064" y="812"/>
                </a:lnTo>
                <a:cubicBezTo>
                  <a:pt x="1053" y="812"/>
                  <a:pt x="1062" y="822"/>
                  <a:pt x="1064" y="833"/>
                </a:cubicBezTo>
                <a:lnTo>
                  <a:pt x="1064" y="833"/>
                </a:lnTo>
                <a:cubicBezTo>
                  <a:pt x="1060" y="830"/>
                  <a:pt x="1056" y="828"/>
                  <a:pt x="1051" y="824"/>
                </a:cubicBezTo>
                <a:cubicBezTo>
                  <a:pt x="1045" y="812"/>
                  <a:pt x="1042" y="808"/>
                  <a:pt x="1040" y="808"/>
                </a:cubicBezTo>
                <a:cubicBezTo>
                  <a:pt x="1039" y="808"/>
                  <a:pt x="1039" y="812"/>
                  <a:pt x="1039" y="812"/>
                </a:cubicBezTo>
                <a:cubicBezTo>
                  <a:pt x="1051" y="824"/>
                  <a:pt x="1051" y="837"/>
                  <a:pt x="1039" y="837"/>
                </a:cubicBezTo>
                <a:cubicBezTo>
                  <a:pt x="1039" y="837"/>
                  <a:pt x="1039" y="837"/>
                  <a:pt x="1051" y="850"/>
                </a:cubicBezTo>
                <a:lnTo>
                  <a:pt x="1039" y="850"/>
                </a:lnTo>
                <a:cubicBezTo>
                  <a:pt x="1039" y="850"/>
                  <a:pt x="1026" y="850"/>
                  <a:pt x="1013" y="837"/>
                </a:cubicBezTo>
                <a:lnTo>
                  <a:pt x="1013" y="837"/>
                </a:lnTo>
                <a:cubicBezTo>
                  <a:pt x="1016" y="841"/>
                  <a:pt x="1020" y="845"/>
                  <a:pt x="1026" y="850"/>
                </a:cubicBezTo>
                <a:cubicBezTo>
                  <a:pt x="1039" y="876"/>
                  <a:pt x="1039" y="876"/>
                  <a:pt x="1039" y="876"/>
                </a:cubicBezTo>
                <a:cubicBezTo>
                  <a:pt x="1039" y="876"/>
                  <a:pt x="1039" y="876"/>
                  <a:pt x="1026" y="863"/>
                </a:cubicBezTo>
                <a:lnTo>
                  <a:pt x="1013" y="863"/>
                </a:lnTo>
                <a:cubicBezTo>
                  <a:pt x="1000" y="863"/>
                  <a:pt x="1013" y="902"/>
                  <a:pt x="1026" y="928"/>
                </a:cubicBezTo>
                <a:cubicBezTo>
                  <a:pt x="1033" y="943"/>
                  <a:pt x="1036" y="950"/>
                  <a:pt x="1035" y="950"/>
                </a:cubicBezTo>
                <a:cubicBezTo>
                  <a:pt x="1034" y="950"/>
                  <a:pt x="1031" y="947"/>
                  <a:pt x="1026" y="941"/>
                </a:cubicBezTo>
                <a:cubicBezTo>
                  <a:pt x="1013" y="928"/>
                  <a:pt x="1013" y="928"/>
                  <a:pt x="1013" y="928"/>
                </a:cubicBezTo>
                <a:cubicBezTo>
                  <a:pt x="1000" y="915"/>
                  <a:pt x="1000" y="915"/>
                  <a:pt x="1013" y="915"/>
                </a:cubicBezTo>
                <a:lnTo>
                  <a:pt x="1000" y="902"/>
                </a:lnTo>
                <a:cubicBezTo>
                  <a:pt x="1000" y="909"/>
                  <a:pt x="1000" y="912"/>
                  <a:pt x="998" y="912"/>
                </a:cubicBezTo>
                <a:cubicBezTo>
                  <a:pt x="996" y="912"/>
                  <a:pt x="993" y="909"/>
                  <a:pt x="987" y="902"/>
                </a:cubicBezTo>
                <a:cubicBezTo>
                  <a:pt x="978" y="902"/>
                  <a:pt x="969" y="897"/>
                  <a:pt x="968" y="897"/>
                </a:cubicBezTo>
                <a:lnTo>
                  <a:pt x="968" y="897"/>
                </a:lnTo>
                <a:cubicBezTo>
                  <a:pt x="968" y="897"/>
                  <a:pt x="969" y="898"/>
                  <a:pt x="974" y="902"/>
                </a:cubicBezTo>
                <a:cubicBezTo>
                  <a:pt x="974" y="902"/>
                  <a:pt x="973" y="902"/>
                  <a:pt x="961" y="889"/>
                </a:cubicBezTo>
                <a:cubicBezTo>
                  <a:pt x="948" y="889"/>
                  <a:pt x="948" y="889"/>
                  <a:pt x="961" y="902"/>
                </a:cubicBezTo>
                <a:cubicBezTo>
                  <a:pt x="961" y="915"/>
                  <a:pt x="961" y="928"/>
                  <a:pt x="961" y="928"/>
                </a:cubicBezTo>
                <a:cubicBezTo>
                  <a:pt x="948" y="928"/>
                  <a:pt x="948" y="928"/>
                  <a:pt x="961" y="941"/>
                </a:cubicBezTo>
                <a:cubicBezTo>
                  <a:pt x="961" y="954"/>
                  <a:pt x="961" y="967"/>
                  <a:pt x="961" y="967"/>
                </a:cubicBezTo>
                <a:cubicBezTo>
                  <a:pt x="961" y="980"/>
                  <a:pt x="961" y="987"/>
                  <a:pt x="959" y="987"/>
                </a:cubicBezTo>
                <a:cubicBezTo>
                  <a:pt x="957" y="987"/>
                  <a:pt x="954" y="980"/>
                  <a:pt x="948" y="967"/>
                </a:cubicBezTo>
                <a:cubicBezTo>
                  <a:pt x="935" y="954"/>
                  <a:pt x="935" y="954"/>
                  <a:pt x="935" y="954"/>
                </a:cubicBezTo>
                <a:cubicBezTo>
                  <a:pt x="935" y="954"/>
                  <a:pt x="922" y="954"/>
                  <a:pt x="922" y="941"/>
                </a:cubicBezTo>
                <a:cubicBezTo>
                  <a:pt x="918" y="937"/>
                  <a:pt x="915" y="936"/>
                  <a:pt x="914" y="936"/>
                </a:cubicBezTo>
                <a:cubicBezTo>
                  <a:pt x="910" y="936"/>
                  <a:pt x="913" y="945"/>
                  <a:pt x="922" y="954"/>
                </a:cubicBezTo>
                <a:cubicBezTo>
                  <a:pt x="922" y="967"/>
                  <a:pt x="935" y="980"/>
                  <a:pt x="935" y="980"/>
                </a:cubicBezTo>
                <a:cubicBezTo>
                  <a:pt x="922" y="980"/>
                  <a:pt x="909" y="954"/>
                  <a:pt x="909" y="941"/>
                </a:cubicBezTo>
                <a:cubicBezTo>
                  <a:pt x="909" y="952"/>
                  <a:pt x="909" y="971"/>
                  <a:pt x="902" y="971"/>
                </a:cubicBezTo>
                <a:cubicBezTo>
                  <a:pt x="900" y="971"/>
                  <a:pt x="898" y="970"/>
                  <a:pt x="896" y="967"/>
                </a:cubicBezTo>
                <a:cubicBezTo>
                  <a:pt x="896" y="967"/>
                  <a:pt x="883" y="967"/>
                  <a:pt x="883" y="954"/>
                </a:cubicBezTo>
                <a:cubicBezTo>
                  <a:pt x="879" y="950"/>
                  <a:pt x="876" y="948"/>
                  <a:pt x="874" y="948"/>
                </a:cubicBezTo>
                <a:cubicBezTo>
                  <a:pt x="870" y="948"/>
                  <a:pt x="870" y="954"/>
                  <a:pt x="870" y="954"/>
                </a:cubicBezTo>
                <a:cubicBezTo>
                  <a:pt x="876" y="961"/>
                  <a:pt x="876" y="964"/>
                  <a:pt x="873" y="964"/>
                </a:cubicBezTo>
                <a:cubicBezTo>
                  <a:pt x="870" y="964"/>
                  <a:pt x="863" y="961"/>
                  <a:pt x="857" y="954"/>
                </a:cubicBezTo>
                <a:cubicBezTo>
                  <a:pt x="845" y="943"/>
                  <a:pt x="839" y="936"/>
                  <a:pt x="837" y="936"/>
                </a:cubicBezTo>
                <a:cubicBezTo>
                  <a:pt x="834" y="936"/>
                  <a:pt x="837" y="946"/>
                  <a:pt x="844" y="967"/>
                </a:cubicBezTo>
                <a:cubicBezTo>
                  <a:pt x="840" y="963"/>
                  <a:pt x="837" y="962"/>
                  <a:pt x="836" y="962"/>
                </a:cubicBezTo>
                <a:cubicBezTo>
                  <a:pt x="831" y="962"/>
                  <a:pt x="831" y="971"/>
                  <a:pt x="831" y="980"/>
                </a:cubicBezTo>
                <a:cubicBezTo>
                  <a:pt x="831" y="993"/>
                  <a:pt x="831" y="1019"/>
                  <a:pt x="844" y="1032"/>
                </a:cubicBezTo>
                <a:cubicBezTo>
                  <a:pt x="844" y="1057"/>
                  <a:pt x="844" y="1066"/>
                  <a:pt x="841" y="1066"/>
                </a:cubicBezTo>
                <a:cubicBezTo>
                  <a:pt x="839" y="1066"/>
                  <a:pt x="836" y="1063"/>
                  <a:pt x="831" y="1058"/>
                </a:cubicBezTo>
                <a:cubicBezTo>
                  <a:pt x="831" y="1058"/>
                  <a:pt x="818" y="1045"/>
                  <a:pt x="818" y="1032"/>
                </a:cubicBezTo>
                <a:cubicBezTo>
                  <a:pt x="818" y="1006"/>
                  <a:pt x="818" y="1006"/>
                  <a:pt x="818" y="1006"/>
                </a:cubicBezTo>
                <a:lnTo>
                  <a:pt x="831" y="1006"/>
                </a:lnTo>
                <a:cubicBezTo>
                  <a:pt x="818" y="993"/>
                  <a:pt x="818" y="980"/>
                  <a:pt x="818" y="980"/>
                </a:cubicBezTo>
                <a:cubicBezTo>
                  <a:pt x="812" y="974"/>
                  <a:pt x="808" y="970"/>
                  <a:pt x="807" y="970"/>
                </a:cubicBezTo>
                <a:cubicBezTo>
                  <a:pt x="805" y="970"/>
                  <a:pt x="805" y="974"/>
                  <a:pt x="805" y="980"/>
                </a:cubicBezTo>
                <a:cubicBezTo>
                  <a:pt x="805" y="967"/>
                  <a:pt x="792" y="967"/>
                  <a:pt x="792" y="967"/>
                </a:cubicBezTo>
                <a:cubicBezTo>
                  <a:pt x="783" y="967"/>
                  <a:pt x="775" y="973"/>
                  <a:pt x="770" y="973"/>
                </a:cubicBezTo>
                <a:cubicBezTo>
                  <a:pt x="768" y="973"/>
                  <a:pt x="766" y="971"/>
                  <a:pt x="766" y="967"/>
                </a:cubicBezTo>
                <a:cubicBezTo>
                  <a:pt x="753" y="967"/>
                  <a:pt x="753" y="967"/>
                  <a:pt x="753" y="980"/>
                </a:cubicBezTo>
                <a:cubicBezTo>
                  <a:pt x="755" y="984"/>
                  <a:pt x="756" y="987"/>
                  <a:pt x="757" y="989"/>
                </a:cubicBezTo>
                <a:lnTo>
                  <a:pt x="757" y="989"/>
                </a:lnTo>
                <a:cubicBezTo>
                  <a:pt x="760" y="987"/>
                  <a:pt x="761" y="985"/>
                  <a:pt x="762" y="985"/>
                </a:cubicBezTo>
                <a:lnTo>
                  <a:pt x="762" y="985"/>
                </a:lnTo>
                <a:cubicBezTo>
                  <a:pt x="764" y="985"/>
                  <a:pt x="761" y="994"/>
                  <a:pt x="753" y="1019"/>
                </a:cubicBezTo>
                <a:cubicBezTo>
                  <a:pt x="753" y="1012"/>
                  <a:pt x="753" y="1004"/>
                  <a:pt x="753" y="993"/>
                </a:cubicBezTo>
                <a:cubicBezTo>
                  <a:pt x="753" y="977"/>
                  <a:pt x="733" y="966"/>
                  <a:pt x="718" y="966"/>
                </a:cubicBezTo>
                <a:cubicBezTo>
                  <a:pt x="709" y="966"/>
                  <a:pt x="701" y="970"/>
                  <a:pt x="701" y="980"/>
                </a:cubicBezTo>
                <a:cubicBezTo>
                  <a:pt x="692" y="971"/>
                  <a:pt x="683" y="962"/>
                  <a:pt x="674" y="962"/>
                </a:cubicBezTo>
                <a:cubicBezTo>
                  <a:pt x="670" y="962"/>
                  <a:pt x="666" y="963"/>
                  <a:pt x="662" y="967"/>
                </a:cubicBezTo>
                <a:lnTo>
                  <a:pt x="649" y="967"/>
                </a:lnTo>
                <a:cubicBezTo>
                  <a:pt x="649" y="961"/>
                  <a:pt x="649" y="957"/>
                  <a:pt x="648" y="957"/>
                </a:cubicBezTo>
                <a:cubicBezTo>
                  <a:pt x="646" y="957"/>
                  <a:pt x="643" y="961"/>
                  <a:pt x="636" y="967"/>
                </a:cubicBezTo>
                <a:cubicBezTo>
                  <a:pt x="636" y="972"/>
                  <a:pt x="636" y="977"/>
                  <a:pt x="636" y="980"/>
                </a:cubicBezTo>
                <a:cubicBezTo>
                  <a:pt x="636" y="967"/>
                  <a:pt x="636" y="967"/>
                  <a:pt x="610" y="967"/>
                </a:cubicBezTo>
                <a:cubicBezTo>
                  <a:pt x="598" y="967"/>
                  <a:pt x="598" y="967"/>
                  <a:pt x="598" y="980"/>
                </a:cubicBezTo>
                <a:cubicBezTo>
                  <a:pt x="594" y="984"/>
                  <a:pt x="591" y="985"/>
                  <a:pt x="589" y="985"/>
                </a:cubicBezTo>
                <a:cubicBezTo>
                  <a:pt x="587" y="985"/>
                  <a:pt x="585" y="983"/>
                  <a:pt x="585" y="979"/>
                </a:cubicBezTo>
                <a:lnTo>
                  <a:pt x="585" y="979"/>
                </a:lnTo>
                <a:cubicBezTo>
                  <a:pt x="585" y="979"/>
                  <a:pt x="585" y="980"/>
                  <a:pt x="585" y="980"/>
                </a:cubicBezTo>
                <a:cubicBezTo>
                  <a:pt x="578" y="993"/>
                  <a:pt x="572" y="1000"/>
                  <a:pt x="568" y="1000"/>
                </a:cubicBezTo>
                <a:cubicBezTo>
                  <a:pt x="565" y="1000"/>
                  <a:pt x="565" y="993"/>
                  <a:pt x="572" y="980"/>
                </a:cubicBezTo>
                <a:cubicBezTo>
                  <a:pt x="572" y="967"/>
                  <a:pt x="572" y="967"/>
                  <a:pt x="572" y="967"/>
                </a:cubicBezTo>
                <a:cubicBezTo>
                  <a:pt x="572" y="967"/>
                  <a:pt x="585" y="954"/>
                  <a:pt x="585" y="941"/>
                </a:cubicBezTo>
                <a:lnTo>
                  <a:pt x="585" y="941"/>
                </a:lnTo>
                <a:cubicBezTo>
                  <a:pt x="585" y="941"/>
                  <a:pt x="584" y="941"/>
                  <a:pt x="572" y="954"/>
                </a:cubicBezTo>
                <a:cubicBezTo>
                  <a:pt x="572" y="952"/>
                  <a:pt x="571" y="951"/>
                  <a:pt x="569" y="951"/>
                </a:cubicBezTo>
                <a:cubicBezTo>
                  <a:pt x="563" y="951"/>
                  <a:pt x="543" y="972"/>
                  <a:pt x="533" y="993"/>
                </a:cubicBezTo>
                <a:lnTo>
                  <a:pt x="533" y="980"/>
                </a:lnTo>
                <a:cubicBezTo>
                  <a:pt x="533" y="967"/>
                  <a:pt x="533" y="954"/>
                  <a:pt x="533" y="954"/>
                </a:cubicBezTo>
                <a:cubicBezTo>
                  <a:pt x="520" y="954"/>
                  <a:pt x="520" y="954"/>
                  <a:pt x="507" y="967"/>
                </a:cubicBezTo>
                <a:cubicBezTo>
                  <a:pt x="507" y="980"/>
                  <a:pt x="507" y="993"/>
                  <a:pt x="494" y="993"/>
                </a:cubicBezTo>
                <a:cubicBezTo>
                  <a:pt x="507" y="993"/>
                  <a:pt x="494" y="1006"/>
                  <a:pt x="494" y="1019"/>
                </a:cubicBezTo>
                <a:cubicBezTo>
                  <a:pt x="494" y="1019"/>
                  <a:pt x="494" y="1006"/>
                  <a:pt x="494" y="993"/>
                </a:cubicBezTo>
                <a:cubicBezTo>
                  <a:pt x="494" y="967"/>
                  <a:pt x="494" y="941"/>
                  <a:pt x="481" y="941"/>
                </a:cubicBezTo>
                <a:cubicBezTo>
                  <a:pt x="468" y="941"/>
                  <a:pt x="455" y="928"/>
                  <a:pt x="468" y="915"/>
                </a:cubicBezTo>
                <a:cubicBezTo>
                  <a:pt x="455" y="915"/>
                  <a:pt x="455" y="915"/>
                  <a:pt x="442" y="928"/>
                </a:cubicBezTo>
                <a:cubicBezTo>
                  <a:pt x="442" y="913"/>
                  <a:pt x="442" y="907"/>
                  <a:pt x="439" y="907"/>
                </a:cubicBezTo>
                <a:cubicBezTo>
                  <a:pt x="437" y="907"/>
                  <a:pt x="434" y="910"/>
                  <a:pt x="429" y="915"/>
                </a:cubicBezTo>
                <a:cubicBezTo>
                  <a:pt x="429" y="904"/>
                  <a:pt x="429" y="897"/>
                  <a:pt x="428" y="897"/>
                </a:cubicBezTo>
                <a:cubicBezTo>
                  <a:pt x="426" y="897"/>
                  <a:pt x="423" y="907"/>
                  <a:pt x="416" y="928"/>
                </a:cubicBezTo>
                <a:cubicBezTo>
                  <a:pt x="403" y="941"/>
                  <a:pt x="403" y="954"/>
                  <a:pt x="416" y="954"/>
                </a:cubicBezTo>
                <a:lnTo>
                  <a:pt x="403" y="967"/>
                </a:lnTo>
                <a:cubicBezTo>
                  <a:pt x="403" y="967"/>
                  <a:pt x="390" y="980"/>
                  <a:pt x="377" y="993"/>
                </a:cubicBezTo>
                <a:lnTo>
                  <a:pt x="390" y="967"/>
                </a:lnTo>
                <a:cubicBezTo>
                  <a:pt x="390" y="967"/>
                  <a:pt x="403" y="954"/>
                  <a:pt x="403" y="941"/>
                </a:cubicBezTo>
                <a:cubicBezTo>
                  <a:pt x="411" y="916"/>
                  <a:pt x="414" y="902"/>
                  <a:pt x="412" y="902"/>
                </a:cubicBezTo>
                <a:lnTo>
                  <a:pt x="412" y="902"/>
                </a:lnTo>
                <a:cubicBezTo>
                  <a:pt x="411" y="902"/>
                  <a:pt x="408" y="906"/>
                  <a:pt x="403" y="915"/>
                </a:cubicBezTo>
                <a:cubicBezTo>
                  <a:pt x="403" y="915"/>
                  <a:pt x="403" y="915"/>
                  <a:pt x="403" y="902"/>
                </a:cubicBezTo>
                <a:cubicBezTo>
                  <a:pt x="403" y="896"/>
                  <a:pt x="403" y="893"/>
                  <a:pt x="401" y="893"/>
                </a:cubicBezTo>
                <a:cubicBezTo>
                  <a:pt x="400" y="893"/>
                  <a:pt x="396" y="896"/>
                  <a:pt x="390" y="902"/>
                </a:cubicBezTo>
                <a:cubicBezTo>
                  <a:pt x="377" y="915"/>
                  <a:pt x="371" y="922"/>
                  <a:pt x="369" y="922"/>
                </a:cubicBezTo>
                <a:cubicBezTo>
                  <a:pt x="367" y="922"/>
                  <a:pt x="371" y="915"/>
                  <a:pt x="377" y="902"/>
                </a:cubicBezTo>
                <a:cubicBezTo>
                  <a:pt x="387" y="883"/>
                  <a:pt x="382" y="871"/>
                  <a:pt x="374" y="871"/>
                </a:cubicBezTo>
                <a:cubicBezTo>
                  <a:pt x="371" y="871"/>
                  <a:pt x="368" y="873"/>
                  <a:pt x="364" y="876"/>
                </a:cubicBezTo>
                <a:cubicBezTo>
                  <a:pt x="359" y="887"/>
                  <a:pt x="353" y="891"/>
                  <a:pt x="350" y="891"/>
                </a:cubicBezTo>
                <a:cubicBezTo>
                  <a:pt x="345" y="891"/>
                  <a:pt x="344" y="884"/>
                  <a:pt x="351" y="876"/>
                </a:cubicBezTo>
                <a:cubicBezTo>
                  <a:pt x="351" y="870"/>
                  <a:pt x="351" y="867"/>
                  <a:pt x="349" y="867"/>
                </a:cubicBezTo>
                <a:cubicBezTo>
                  <a:pt x="348" y="867"/>
                  <a:pt x="345" y="870"/>
                  <a:pt x="338" y="876"/>
                </a:cubicBezTo>
                <a:cubicBezTo>
                  <a:pt x="347" y="867"/>
                  <a:pt x="350" y="858"/>
                  <a:pt x="346" y="858"/>
                </a:cubicBezTo>
                <a:cubicBezTo>
                  <a:pt x="345" y="858"/>
                  <a:pt x="342" y="860"/>
                  <a:pt x="338" y="863"/>
                </a:cubicBezTo>
                <a:cubicBezTo>
                  <a:pt x="338" y="863"/>
                  <a:pt x="338" y="858"/>
                  <a:pt x="334" y="858"/>
                </a:cubicBezTo>
                <a:cubicBezTo>
                  <a:pt x="332" y="858"/>
                  <a:pt x="329" y="859"/>
                  <a:pt x="325" y="863"/>
                </a:cubicBezTo>
                <a:lnTo>
                  <a:pt x="312" y="889"/>
                </a:lnTo>
                <a:cubicBezTo>
                  <a:pt x="312" y="889"/>
                  <a:pt x="299" y="902"/>
                  <a:pt x="299" y="915"/>
                </a:cubicBezTo>
                <a:cubicBezTo>
                  <a:pt x="297" y="918"/>
                  <a:pt x="295" y="919"/>
                  <a:pt x="294" y="919"/>
                </a:cubicBezTo>
                <a:cubicBezTo>
                  <a:pt x="287" y="919"/>
                  <a:pt x="289" y="895"/>
                  <a:pt x="299" y="863"/>
                </a:cubicBezTo>
                <a:cubicBezTo>
                  <a:pt x="286" y="863"/>
                  <a:pt x="286" y="850"/>
                  <a:pt x="299" y="837"/>
                </a:cubicBezTo>
                <a:lnTo>
                  <a:pt x="299" y="837"/>
                </a:lnTo>
                <a:cubicBezTo>
                  <a:pt x="294" y="843"/>
                  <a:pt x="290" y="847"/>
                  <a:pt x="286" y="850"/>
                </a:cubicBezTo>
                <a:lnTo>
                  <a:pt x="286" y="850"/>
                </a:lnTo>
                <a:cubicBezTo>
                  <a:pt x="294" y="835"/>
                  <a:pt x="297" y="829"/>
                  <a:pt x="293" y="829"/>
                </a:cubicBezTo>
                <a:cubicBezTo>
                  <a:pt x="290" y="829"/>
                  <a:pt x="284" y="832"/>
                  <a:pt x="273" y="837"/>
                </a:cubicBezTo>
                <a:cubicBezTo>
                  <a:pt x="273" y="825"/>
                  <a:pt x="286" y="812"/>
                  <a:pt x="286" y="812"/>
                </a:cubicBezTo>
                <a:lnTo>
                  <a:pt x="286" y="812"/>
                </a:lnTo>
                <a:lnTo>
                  <a:pt x="273" y="824"/>
                </a:lnTo>
                <a:cubicBezTo>
                  <a:pt x="267" y="831"/>
                  <a:pt x="260" y="834"/>
                  <a:pt x="257" y="834"/>
                </a:cubicBezTo>
                <a:cubicBezTo>
                  <a:pt x="254" y="834"/>
                  <a:pt x="254" y="831"/>
                  <a:pt x="260" y="824"/>
                </a:cubicBezTo>
                <a:cubicBezTo>
                  <a:pt x="267" y="818"/>
                  <a:pt x="267" y="815"/>
                  <a:pt x="264" y="815"/>
                </a:cubicBezTo>
                <a:cubicBezTo>
                  <a:pt x="260" y="815"/>
                  <a:pt x="254" y="818"/>
                  <a:pt x="247" y="824"/>
                </a:cubicBezTo>
                <a:cubicBezTo>
                  <a:pt x="247" y="812"/>
                  <a:pt x="247" y="812"/>
                  <a:pt x="247" y="799"/>
                </a:cubicBezTo>
                <a:cubicBezTo>
                  <a:pt x="242" y="804"/>
                  <a:pt x="239" y="807"/>
                  <a:pt x="237" y="807"/>
                </a:cubicBezTo>
                <a:cubicBezTo>
                  <a:pt x="234" y="807"/>
                  <a:pt x="234" y="801"/>
                  <a:pt x="234" y="786"/>
                </a:cubicBezTo>
                <a:cubicBezTo>
                  <a:pt x="221" y="812"/>
                  <a:pt x="208" y="812"/>
                  <a:pt x="208" y="824"/>
                </a:cubicBezTo>
                <a:cubicBezTo>
                  <a:pt x="208" y="824"/>
                  <a:pt x="208" y="824"/>
                  <a:pt x="195" y="837"/>
                </a:cubicBezTo>
                <a:lnTo>
                  <a:pt x="195" y="824"/>
                </a:lnTo>
                <a:lnTo>
                  <a:pt x="170" y="824"/>
                </a:lnTo>
                <a:cubicBezTo>
                  <a:pt x="168" y="824"/>
                  <a:pt x="166" y="823"/>
                  <a:pt x="164" y="822"/>
                </a:cubicBezTo>
                <a:lnTo>
                  <a:pt x="164" y="822"/>
                </a:lnTo>
                <a:cubicBezTo>
                  <a:pt x="163" y="825"/>
                  <a:pt x="160" y="830"/>
                  <a:pt x="157" y="837"/>
                </a:cubicBezTo>
                <a:cubicBezTo>
                  <a:pt x="131" y="863"/>
                  <a:pt x="144" y="863"/>
                  <a:pt x="144" y="863"/>
                </a:cubicBezTo>
                <a:cubicBezTo>
                  <a:pt x="144" y="876"/>
                  <a:pt x="144" y="876"/>
                  <a:pt x="131" y="876"/>
                </a:cubicBezTo>
                <a:cubicBezTo>
                  <a:pt x="131" y="889"/>
                  <a:pt x="118" y="902"/>
                  <a:pt x="118" y="902"/>
                </a:cubicBezTo>
                <a:cubicBezTo>
                  <a:pt x="124" y="909"/>
                  <a:pt x="127" y="912"/>
                  <a:pt x="129" y="912"/>
                </a:cubicBezTo>
                <a:cubicBezTo>
                  <a:pt x="131" y="912"/>
                  <a:pt x="131" y="909"/>
                  <a:pt x="131" y="902"/>
                </a:cubicBezTo>
                <a:cubicBezTo>
                  <a:pt x="136" y="897"/>
                  <a:pt x="139" y="894"/>
                  <a:pt x="140" y="894"/>
                </a:cubicBezTo>
                <a:lnTo>
                  <a:pt x="140" y="894"/>
                </a:lnTo>
                <a:cubicBezTo>
                  <a:pt x="141" y="894"/>
                  <a:pt x="138" y="900"/>
                  <a:pt x="131" y="915"/>
                </a:cubicBezTo>
                <a:cubicBezTo>
                  <a:pt x="131" y="921"/>
                  <a:pt x="131" y="924"/>
                  <a:pt x="132" y="924"/>
                </a:cubicBezTo>
                <a:cubicBezTo>
                  <a:pt x="133" y="924"/>
                  <a:pt x="136" y="917"/>
                  <a:pt x="144" y="902"/>
                </a:cubicBezTo>
                <a:cubicBezTo>
                  <a:pt x="154" y="897"/>
                  <a:pt x="161" y="894"/>
                  <a:pt x="163" y="894"/>
                </a:cubicBezTo>
                <a:lnTo>
                  <a:pt x="163" y="894"/>
                </a:lnTo>
                <a:cubicBezTo>
                  <a:pt x="167" y="894"/>
                  <a:pt x="164" y="900"/>
                  <a:pt x="157" y="915"/>
                </a:cubicBezTo>
                <a:lnTo>
                  <a:pt x="157" y="928"/>
                </a:lnTo>
                <a:cubicBezTo>
                  <a:pt x="170" y="928"/>
                  <a:pt x="170" y="915"/>
                  <a:pt x="182" y="902"/>
                </a:cubicBezTo>
                <a:cubicBezTo>
                  <a:pt x="189" y="889"/>
                  <a:pt x="192" y="883"/>
                  <a:pt x="194" y="883"/>
                </a:cubicBezTo>
                <a:cubicBezTo>
                  <a:pt x="195" y="883"/>
                  <a:pt x="195" y="889"/>
                  <a:pt x="195" y="902"/>
                </a:cubicBezTo>
                <a:cubicBezTo>
                  <a:pt x="195" y="915"/>
                  <a:pt x="182" y="928"/>
                  <a:pt x="182" y="928"/>
                </a:cubicBezTo>
                <a:cubicBezTo>
                  <a:pt x="170" y="928"/>
                  <a:pt x="182" y="941"/>
                  <a:pt x="182" y="941"/>
                </a:cubicBezTo>
                <a:cubicBezTo>
                  <a:pt x="182" y="941"/>
                  <a:pt x="188" y="947"/>
                  <a:pt x="192" y="947"/>
                </a:cubicBezTo>
                <a:cubicBezTo>
                  <a:pt x="194" y="947"/>
                  <a:pt x="195" y="946"/>
                  <a:pt x="195" y="941"/>
                </a:cubicBezTo>
                <a:lnTo>
                  <a:pt x="195" y="954"/>
                </a:lnTo>
                <a:cubicBezTo>
                  <a:pt x="195" y="954"/>
                  <a:pt x="195" y="954"/>
                  <a:pt x="195" y="967"/>
                </a:cubicBezTo>
                <a:cubicBezTo>
                  <a:pt x="195" y="975"/>
                  <a:pt x="198" y="978"/>
                  <a:pt x="201" y="978"/>
                </a:cubicBezTo>
                <a:cubicBezTo>
                  <a:pt x="210" y="978"/>
                  <a:pt x="225" y="960"/>
                  <a:pt x="234" y="941"/>
                </a:cubicBezTo>
                <a:cubicBezTo>
                  <a:pt x="234" y="946"/>
                  <a:pt x="236" y="947"/>
                  <a:pt x="238" y="947"/>
                </a:cubicBezTo>
                <a:cubicBezTo>
                  <a:pt x="242" y="947"/>
                  <a:pt x="247" y="941"/>
                  <a:pt x="247" y="941"/>
                </a:cubicBezTo>
                <a:cubicBezTo>
                  <a:pt x="247" y="928"/>
                  <a:pt x="260" y="928"/>
                  <a:pt x="260" y="928"/>
                </a:cubicBezTo>
                <a:lnTo>
                  <a:pt x="260" y="928"/>
                </a:lnTo>
                <a:cubicBezTo>
                  <a:pt x="260" y="928"/>
                  <a:pt x="247" y="941"/>
                  <a:pt x="247" y="954"/>
                </a:cubicBezTo>
                <a:cubicBezTo>
                  <a:pt x="223" y="971"/>
                  <a:pt x="214" y="987"/>
                  <a:pt x="217" y="987"/>
                </a:cubicBezTo>
                <a:cubicBezTo>
                  <a:pt x="219" y="987"/>
                  <a:pt x="225" y="981"/>
                  <a:pt x="234" y="967"/>
                </a:cubicBezTo>
                <a:lnTo>
                  <a:pt x="234" y="980"/>
                </a:lnTo>
                <a:cubicBezTo>
                  <a:pt x="221" y="993"/>
                  <a:pt x="221" y="993"/>
                  <a:pt x="247" y="993"/>
                </a:cubicBezTo>
                <a:cubicBezTo>
                  <a:pt x="247" y="993"/>
                  <a:pt x="260" y="967"/>
                  <a:pt x="273" y="954"/>
                </a:cubicBezTo>
                <a:cubicBezTo>
                  <a:pt x="278" y="950"/>
                  <a:pt x="280" y="948"/>
                  <a:pt x="282" y="948"/>
                </a:cubicBezTo>
                <a:cubicBezTo>
                  <a:pt x="286" y="948"/>
                  <a:pt x="286" y="954"/>
                  <a:pt x="286" y="954"/>
                </a:cubicBezTo>
                <a:cubicBezTo>
                  <a:pt x="286" y="954"/>
                  <a:pt x="286" y="954"/>
                  <a:pt x="286" y="967"/>
                </a:cubicBezTo>
                <a:lnTo>
                  <a:pt x="286" y="980"/>
                </a:lnTo>
                <a:cubicBezTo>
                  <a:pt x="276" y="991"/>
                  <a:pt x="274" y="1010"/>
                  <a:pt x="287" y="1010"/>
                </a:cubicBezTo>
                <a:cubicBezTo>
                  <a:pt x="290" y="1010"/>
                  <a:pt x="294" y="1009"/>
                  <a:pt x="299" y="1006"/>
                </a:cubicBezTo>
                <a:cubicBezTo>
                  <a:pt x="312" y="1019"/>
                  <a:pt x="325" y="1032"/>
                  <a:pt x="325" y="1045"/>
                </a:cubicBezTo>
                <a:cubicBezTo>
                  <a:pt x="323" y="1047"/>
                  <a:pt x="322" y="1049"/>
                  <a:pt x="322" y="1049"/>
                </a:cubicBezTo>
                <a:cubicBezTo>
                  <a:pt x="322" y="1049"/>
                  <a:pt x="343" y="1030"/>
                  <a:pt x="364" y="1019"/>
                </a:cubicBezTo>
                <a:cubicBezTo>
                  <a:pt x="364" y="1032"/>
                  <a:pt x="364" y="1032"/>
                  <a:pt x="364" y="1032"/>
                </a:cubicBezTo>
                <a:cubicBezTo>
                  <a:pt x="377" y="1045"/>
                  <a:pt x="377" y="1045"/>
                  <a:pt x="377" y="1058"/>
                </a:cubicBezTo>
                <a:cubicBezTo>
                  <a:pt x="387" y="1048"/>
                  <a:pt x="393" y="1044"/>
                  <a:pt x="396" y="1044"/>
                </a:cubicBezTo>
                <a:cubicBezTo>
                  <a:pt x="401" y="1044"/>
                  <a:pt x="398" y="1055"/>
                  <a:pt x="390" y="1071"/>
                </a:cubicBezTo>
                <a:cubicBezTo>
                  <a:pt x="390" y="1084"/>
                  <a:pt x="390" y="1097"/>
                  <a:pt x="403" y="1097"/>
                </a:cubicBezTo>
                <a:cubicBezTo>
                  <a:pt x="409" y="1090"/>
                  <a:pt x="413" y="1087"/>
                  <a:pt x="416" y="1087"/>
                </a:cubicBezTo>
                <a:cubicBezTo>
                  <a:pt x="419" y="1087"/>
                  <a:pt x="422" y="1090"/>
                  <a:pt x="429" y="1097"/>
                </a:cubicBezTo>
                <a:cubicBezTo>
                  <a:pt x="436" y="1097"/>
                  <a:pt x="439" y="1097"/>
                  <a:pt x="442" y="1093"/>
                </a:cubicBezTo>
                <a:lnTo>
                  <a:pt x="442" y="1093"/>
                </a:lnTo>
                <a:cubicBezTo>
                  <a:pt x="443" y="1097"/>
                  <a:pt x="446" y="1097"/>
                  <a:pt x="455" y="1097"/>
                </a:cubicBezTo>
                <a:cubicBezTo>
                  <a:pt x="455" y="1097"/>
                  <a:pt x="468" y="1084"/>
                  <a:pt x="468" y="1084"/>
                </a:cubicBezTo>
                <a:cubicBezTo>
                  <a:pt x="468" y="1071"/>
                  <a:pt x="468" y="1071"/>
                  <a:pt x="468" y="1071"/>
                </a:cubicBezTo>
                <a:cubicBezTo>
                  <a:pt x="468" y="1067"/>
                  <a:pt x="467" y="1066"/>
                  <a:pt x="465" y="1066"/>
                </a:cubicBezTo>
                <a:cubicBezTo>
                  <a:pt x="462" y="1066"/>
                  <a:pt x="459" y="1068"/>
                  <a:pt x="454" y="1072"/>
                </a:cubicBezTo>
                <a:lnTo>
                  <a:pt x="454" y="1072"/>
                </a:lnTo>
                <a:cubicBezTo>
                  <a:pt x="455" y="1072"/>
                  <a:pt x="455" y="1071"/>
                  <a:pt x="455" y="1071"/>
                </a:cubicBezTo>
                <a:cubicBezTo>
                  <a:pt x="455" y="1045"/>
                  <a:pt x="468" y="1045"/>
                  <a:pt x="468" y="1045"/>
                </a:cubicBezTo>
                <a:cubicBezTo>
                  <a:pt x="468" y="1045"/>
                  <a:pt x="481" y="1045"/>
                  <a:pt x="468" y="1058"/>
                </a:cubicBezTo>
                <a:cubicBezTo>
                  <a:pt x="468" y="1058"/>
                  <a:pt x="468" y="1071"/>
                  <a:pt x="481" y="1084"/>
                </a:cubicBezTo>
                <a:cubicBezTo>
                  <a:pt x="481" y="1084"/>
                  <a:pt x="481" y="1084"/>
                  <a:pt x="481" y="1097"/>
                </a:cubicBezTo>
                <a:cubicBezTo>
                  <a:pt x="481" y="1097"/>
                  <a:pt x="481" y="1110"/>
                  <a:pt x="494" y="1110"/>
                </a:cubicBezTo>
                <a:cubicBezTo>
                  <a:pt x="494" y="1110"/>
                  <a:pt x="507" y="1123"/>
                  <a:pt x="507" y="1136"/>
                </a:cubicBezTo>
                <a:cubicBezTo>
                  <a:pt x="507" y="1136"/>
                  <a:pt x="507" y="1136"/>
                  <a:pt x="520" y="1123"/>
                </a:cubicBezTo>
                <a:cubicBezTo>
                  <a:pt x="520" y="1114"/>
                  <a:pt x="520" y="1104"/>
                  <a:pt x="529" y="1104"/>
                </a:cubicBezTo>
                <a:cubicBezTo>
                  <a:pt x="533" y="1104"/>
                  <a:pt x="538" y="1106"/>
                  <a:pt x="546" y="1110"/>
                </a:cubicBezTo>
                <a:cubicBezTo>
                  <a:pt x="546" y="1110"/>
                  <a:pt x="559" y="1110"/>
                  <a:pt x="559" y="1097"/>
                </a:cubicBezTo>
                <a:cubicBezTo>
                  <a:pt x="572" y="1110"/>
                  <a:pt x="572" y="1110"/>
                  <a:pt x="572" y="1123"/>
                </a:cubicBezTo>
                <a:cubicBezTo>
                  <a:pt x="565" y="1136"/>
                  <a:pt x="565" y="1142"/>
                  <a:pt x="568" y="1142"/>
                </a:cubicBezTo>
                <a:cubicBezTo>
                  <a:pt x="572" y="1142"/>
                  <a:pt x="578" y="1136"/>
                  <a:pt x="585" y="1123"/>
                </a:cubicBezTo>
                <a:cubicBezTo>
                  <a:pt x="585" y="1116"/>
                  <a:pt x="585" y="1113"/>
                  <a:pt x="586" y="1113"/>
                </a:cubicBezTo>
                <a:cubicBezTo>
                  <a:pt x="588" y="1113"/>
                  <a:pt x="591" y="1116"/>
                  <a:pt x="598" y="1123"/>
                </a:cubicBezTo>
                <a:cubicBezTo>
                  <a:pt x="598" y="1123"/>
                  <a:pt x="598" y="1123"/>
                  <a:pt x="598" y="1110"/>
                </a:cubicBezTo>
                <a:cubicBezTo>
                  <a:pt x="604" y="1103"/>
                  <a:pt x="607" y="1100"/>
                  <a:pt x="609" y="1100"/>
                </a:cubicBezTo>
                <a:cubicBezTo>
                  <a:pt x="610" y="1100"/>
                  <a:pt x="610" y="1103"/>
                  <a:pt x="610" y="1110"/>
                </a:cubicBezTo>
                <a:cubicBezTo>
                  <a:pt x="610" y="1123"/>
                  <a:pt x="623" y="1123"/>
                  <a:pt x="623" y="1123"/>
                </a:cubicBezTo>
                <a:cubicBezTo>
                  <a:pt x="627" y="1119"/>
                  <a:pt x="633" y="1117"/>
                  <a:pt x="640" y="1117"/>
                </a:cubicBezTo>
                <a:cubicBezTo>
                  <a:pt x="657" y="1117"/>
                  <a:pt x="679" y="1127"/>
                  <a:pt x="688" y="1136"/>
                </a:cubicBezTo>
                <a:cubicBezTo>
                  <a:pt x="688" y="1123"/>
                  <a:pt x="688" y="1123"/>
                  <a:pt x="701" y="1123"/>
                </a:cubicBezTo>
                <a:cubicBezTo>
                  <a:pt x="701" y="1119"/>
                  <a:pt x="701" y="1115"/>
                  <a:pt x="701" y="1110"/>
                </a:cubicBezTo>
                <a:cubicBezTo>
                  <a:pt x="701" y="1092"/>
                  <a:pt x="704" y="1082"/>
                  <a:pt x="707" y="1082"/>
                </a:cubicBezTo>
                <a:cubicBezTo>
                  <a:pt x="711" y="1082"/>
                  <a:pt x="714" y="1095"/>
                  <a:pt x="714" y="1123"/>
                </a:cubicBezTo>
                <a:cubicBezTo>
                  <a:pt x="721" y="1103"/>
                  <a:pt x="724" y="1094"/>
                  <a:pt x="726" y="1094"/>
                </a:cubicBezTo>
                <a:cubicBezTo>
                  <a:pt x="727" y="1094"/>
                  <a:pt x="727" y="1103"/>
                  <a:pt x="727" y="1123"/>
                </a:cubicBezTo>
                <a:cubicBezTo>
                  <a:pt x="727" y="1136"/>
                  <a:pt x="727" y="1142"/>
                  <a:pt x="729" y="1142"/>
                </a:cubicBezTo>
                <a:cubicBezTo>
                  <a:pt x="730" y="1142"/>
                  <a:pt x="734" y="1136"/>
                  <a:pt x="740" y="1123"/>
                </a:cubicBezTo>
                <a:cubicBezTo>
                  <a:pt x="740" y="1087"/>
                  <a:pt x="744" y="1067"/>
                  <a:pt x="748" y="1067"/>
                </a:cubicBezTo>
                <a:cubicBezTo>
                  <a:pt x="751" y="1067"/>
                  <a:pt x="753" y="1081"/>
                  <a:pt x="753" y="1110"/>
                </a:cubicBezTo>
                <a:cubicBezTo>
                  <a:pt x="753" y="1136"/>
                  <a:pt x="766" y="1149"/>
                  <a:pt x="766" y="1149"/>
                </a:cubicBezTo>
                <a:cubicBezTo>
                  <a:pt x="779" y="1149"/>
                  <a:pt x="779" y="1136"/>
                  <a:pt x="766" y="1123"/>
                </a:cubicBezTo>
                <a:cubicBezTo>
                  <a:pt x="766" y="1103"/>
                  <a:pt x="766" y="1094"/>
                  <a:pt x="768" y="1094"/>
                </a:cubicBezTo>
                <a:cubicBezTo>
                  <a:pt x="769" y="1094"/>
                  <a:pt x="773" y="1103"/>
                  <a:pt x="779" y="1123"/>
                </a:cubicBezTo>
                <a:cubicBezTo>
                  <a:pt x="786" y="1142"/>
                  <a:pt x="792" y="1152"/>
                  <a:pt x="799" y="1152"/>
                </a:cubicBezTo>
                <a:cubicBezTo>
                  <a:pt x="805" y="1152"/>
                  <a:pt x="812" y="1142"/>
                  <a:pt x="818" y="1123"/>
                </a:cubicBezTo>
                <a:cubicBezTo>
                  <a:pt x="825" y="1110"/>
                  <a:pt x="831" y="1103"/>
                  <a:pt x="834" y="1103"/>
                </a:cubicBezTo>
                <a:cubicBezTo>
                  <a:pt x="837" y="1103"/>
                  <a:pt x="837" y="1110"/>
                  <a:pt x="831" y="1123"/>
                </a:cubicBezTo>
                <a:cubicBezTo>
                  <a:pt x="831" y="1138"/>
                  <a:pt x="831" y="1144"/>
                  <a:pt x="834" y="1144"/>
                </a:cubicBezTo>
                <a:cubicBezTo>
                  <a:pt x="835" y="1144"/>
                  <a:pt x="839" y="1141"/>
                  <a:pt x="844" y="1136"/>
                </a:cubicBezTo>
                <a:lnTo>
                  <a:pt x="857" y="1136"/>
                </a:lnTo>
                <a:cubicBezTo>
                  <a:pt x="870" y="1136"/>
                  <a:pt x="870" y="1123"/>
                  <a:pt x="870" y="1110"/>
                </a:cubicBezTo>
                <a:cubicBezTo>
                  <a:pt x="870" y="1124"/>
                  <a:pt x="874" y="1134"/>
                  <a:pt x="879" y="1134"/>
                </a:cubicBezTo>
                <a:cubicBezTo>
                  <a:pt x="884" y="1134"/>
                  <a:pt x="890" y="1127"/>
                  <a:pt x="896" y="1110"/>
                </a:cubicBezTo>
                <a:cubicBezTo>
                  <a:pt x="896" y="1110"/>
                  <a:pt x="896" y="1110"/>
                  <a:pt x="896" y="1097"/>
                </a:cubicBezTo>
                <a:cubicBezTo>
                  <a:pt x="896" y="1093"/>
                  <a:pt x="897" y="1091"/>
                  <a:pt x="899" y="1091"/>
                </a:cubicBezTo>
                <a:cubicBezTo>
                  <a:pt x="903" y="1091"/>
                  <a:pt x="913" y="1101"/>
                  <a:pt x="922" y="1110"/>
                </a:cubicBezTo>
                <a:cubicBezTo>
                  <a:pt x="922" y="1116"/>
                  <a:pt x="925" y="1120"/>
                  <a:pt x="928" y="1120"/>
                </a:cubicBezTo>
                <a:cubicBezTo>
                  <a:pt x="932" y="1120"/>
                  <a:pt x="935" y="1116"/>
                  <a:pt x="935" y="1110"/>
                </a:cubicBezTo>
                <a:cubicBezTo>
                  <a:pt x="935" y="1097"/>
                  <a:pt x="935" y="1084"/>
                  <a:pt x="935" y="1071"/>
                </a:cubicBezTo>
                <a:cubicBezTo>
                  <a:pt x="935" y="1067"/>
                  <a:pt x="935" y="1066"/>
                  <a:pt x="935" y="1066"/>
                </a:cubicBezTo>
                <a:cubicBezTo>
                  <a:pt x="936" y="1066"/>
                  <a:pt x="939" y="1075"/>
                  <a:pt x="948" y="1084"/>
                </a:cubicBezTo>
                <a:cubicBezTo>
                  <a:pt x="948" y="1097"/>
                  <a:pt x="948" y="1097"/>
                  <a:pt x="961" y="1110"/>
                </a:cubicBezTo>
                <a:cubicBezTo>
                  <a:pt x="961" y="1110"/>
                  <a:pt x="974" y="1097"/>
                  <a:pt x="974" y="1084"/>
                </a:cubicBezTo>
                <a:cubicBezTo>
                  <a:pt x="967" y="1077"/>
                  <a:pt x="970" y="1074"/>
                  <a:pt x="977" y="1074"/>
                </a:cubicBezTo>
                <a:cubicBezTo>
                  <a:pt x="983" y="1074"/>
                  <a:pt x="993" y="1077"/>
                  <a:pt x="1000" y="1084"/>
                </a:cubicBezTo>
                <a:cubicBezTo>
                  <a:pt x="1000" y="1084"/>
                  <a:pt x="1000" y="1071"/>
                  <a:pt x="1000" y="1071"/>
                </a:cubicBezTo>
                <a:cubicBezTo>
                  <a:pt x="1013" y="1071"/>
                  <a:pt x="1013" y="1058"/>
                  <a:pt x="1013" y="1058"/>
                </a:cubicBezTo>
                <a:cubicBezTo>
                  <a:pt x="1013" y="1058"/>
                  <a:pt x="1013" y="1058"/>
                  <a:pt x="1013" y="1045"/>
                </a:cubicBezTo>
                <a:cubicBezTo>
                  <a:pt x="1013" y="1038"/>
                  <a:pt x="1016" y="1035"/>
                  <a:pt x="1019" y="1035"/>
                </a:cubicBezTo>
                <a:cubicBezTo>
                  <a:pt x="1020" y="1035"/>
                  <a:pt x="1020" y="1035"/>
                  <a:pt x="1021" y="1036"/>
                </a:cubicBezTo>
                <a:lnTo>
                  <a:pt x="1021" y="1036"/>
                </a:lnTo>
                <a:cubicBezTo>
                  <a:pt x="1018" y="1029"/>
                  <a:pt x="1016" y="1026"/>
                  <a:pt x="1017" y="1026"/>
                </a:cubicBezTo>
                <a:lnTo>
                  <a:pt x="1017" y="1026"/>
                </a:lnTo>
                <a:cubicBezTo>
                  <a:pt x="1019" y="1026"/>
                  <a:pt x="1026" y="1032"/>
                  <a:pt x="1039" y="1045"/>
                </a:cubicBezTo>
                <a:cubicBezTo>
                  <a:pt x="1039" y="1038"/>
                  <a:pt x="1039" y="1035"/>
                  <a:pt x="1040" y="1035"/>
                </a:cubicBezTo>
                <a:cubicBezTo>
                  <a:pt x="1042" y="1035"/>
                  <a:pt x="1045" y="1038"/>
                  <a:pt x="1051" y="1045"/>
                </a:cubicBezTo>
                <a:cubicBezTo>
                  <a:pt x="1051" y="1049"/>
                  <a:pt x="1053" y="1050"/>
                  <a:pt x="1054" y="1050"/>
                </a:cubicBezTo>
                <a:cubicBezTo>
                  <a:pt x="1057" y="1050"/>
                  <a:pt x="1061" y="1041"/>
                  <a:pt x="1051" y="1032"/>
                </a:cubicBezTo>
                <a:cubicBezTo>
                  <a:pt x="1043" y="1016"/>
                  <a:pt x="1040" y="1005"/>
                  <a:pt x="1045" y="1005"/>
                </a:cubicBezTo>
                <a:cubicBezTo>
                  <a:pt x="1048" y="1005"/>
                  <a:pt x="1055" y="1009"/>
                  <a:pt x="1064" y="1019"/>
                </a:cubicBezTo>
                <a:cubicBezTo>
                  <a:pt x="1064" y="1019"/>
                  <a:pt x="1064" y="1019"/>
                  <a:pt x="1064" y="1006"/>
                </a:cubicBezTo>
                <a:cubicBezTo>
                  <a:pt x="1057" y="991"/>
                  <a:pt x="1054" y="985"/>
                  <a:pt x="1055" y="985"/>
                </a:cubicBezTo>
                <a:lnTo>
                  <a:pt x="1055" y="985"/>
                </a:lnTo>
                <a:cubicBezTo>
                  <a:pt x="1056" y="985"/>
                  <a:pt x="1059" y="988"/>
                  <a:pt x="1064" y="993"/>
                </a:cubicBezTo>
                <a:cubicBezTo>
                  <a:pt x="1071" y="1006"/>
                  <a:pt x="1077" y="1013"/>
                  <a:pt x="1081" y="1013"/>
                </a:cubicBezTo>
                <a:cubicBezTo>
                  <a:pt x="1084" y="1013"/>
                  <a:pt x="1084" y="1006"/>
                  <a:pt x="1077" y="993"/>
                </a:cubicBezTo>
                <a:cubicBezTo>
                  <a:pt x="1090" y="993"/>
                  <a:pt x="1129" y="993"/>
                  <a:pt x="1103" y="967"/>
                </a:cubicBezTo>
                <a:lnTo>
                  <a:pt x="1116" y="967"/>
                </a:lnTo>
                <a:cubicBezTo>
                  <a:pt x="1129" y="967"/>
                  <a:pt x="1129" y="967"/>
                  <a:pt x="1129" y="954"/>
                </a:cubicBezTo>
                <a:lnTo>
                  <a:pt x="1117" y="942"/>
                </a:lnTo>
                <a:lnTo>
                  <a:pt x="1117" y="942"/>
                </a:lnTo>
                <a:cubicBezTo>
                  <a:pt x="1126" y="951"/>
                  <a:pt x="1135" y="960"/>
                  <a:pt x="1139" y="960"/>
                </a:cubicBezTo>
                <a:cubicBezTo>
                  <a:pt x="1141" y="960"/>
                  <a:pt x="1142" y="958"/>
                  <a:pt x="1142" y="954"/>
                </a:cubicBezTo>
                <a:cubicBezTo>
                  <a:pt x="1142" y="954"/>
                  <a:pt x="1142" y="954"/>
                  <a:pt x="1142" y="941"/>
                </a:cubicBezTo>
                <a:lnTo>
                  <a:pt x="1142" y="941"/>
                </a:lnTo>
                <a:cubicBezTo>
                  <a:pt x="1146" y="945"/>
                  <a:pt x="1151" y="950"/>
                  <a:pt x="1155" y="954"/>
                </a:cubicBezTo>
                <a:lnTo>
                  <a:pt x="1155" y="941"/>
                </a:lnTo>
                <a:cubicBezTo>
                  <a:pt x="1146" y="932"/>
                  <a:pt x="1143" y="923"/>
                  <a:pt x="1147" y="923"/>
                </a:cubicBezTo>
                <a:cubicBezTo>
                  <a:pt x="1149" y="923"/>
                  <a:pt x="1151" y="924"/>
                  <a:pt x="1155" y="928"/>
                </a:cubicBezTo>
                <a:cubicBezTo>
                  <a:pt x="1162" y="935"/>
                  <a:pt x="1165" y="938"/>
                  <a:pt x="1167" y="938"/>
                </a:cubicBezTo>
                <a:cubicBezTo>
                  <a:pt x="1168" y="938"/>
                  <a:pt x="1168" y="935"/>
                  <a:pt x="1168" y="928"/>
                </a:cubicBezTo>
                <a:lnTo>
                  <a:pt x="1181" y="941"/>
                </a:lnTo>
                <a:cubicBezTo>
                  <a:pt x="1185" y="945"/>
                  <a:pt x="1187" y="947"/>
                  <a:pt x="1187" y="947"/>
                </a:cubicBezTo>
                <a:cubicBezTo>
                  <a:pt x="1188" y="947"/>
                  <a:pt x="1181" y="937"/>
                  <a:pt x="1181" y="928"/>
                </a:cubicBezTo>
                <a:cubicBezTo>
                  <a:pt x="1181" y="915"/>
                  <a:pt x="1194" y="915"/>
                  <a:pt x="1181" y="915"/>
                </a:cubicBezTo>
                <a:cubicBezTo>
                  <a:pt x="1169" y="903"/>
                  <a:pt x="1156" y="890"/>
                  <a:pt x="1155" y="889"/>
                </a:cubicBezTo>
                <a:lnTo>
                  <a:pt x="1155" y="889"/>
                </a:lnTo>
                <a:cubicBezTo>
                  <a:pt x="1168" y="902"/>
                  <a:pt x="1181" y="902"/>
                  <a:pt x="1181" y="902"/>
                </a:cubicBezTo>
                <a:cubicBezTo>
                  <a:pt x="1181" y="902"/>
                  <a:pt x="1194" y="915"/>
                  <a:pt x="1194" y="915"/>
                </a:cubicBezTo>
                <a:cubicBezTo>
                  <a:pt x="1202" y="919"/>
                  <a:pt x="1207" y="921"/>
                  <a:pt x="1211" y="921"/>
                </a:cubicBezTo>
                <a:cubicBezTo>
                  <a:pt x="1219" y="921"/>
                  <a:pt x="1216" y="911"/>
                  <a:pt x="1207" y="902"/>
                </a:cubicBezTo>
                <a:cubicBezTo>
                  <a:pt x="1199" y="886"/>
                  <a:pt x="1196" y="875"/>
                  <a:pt x="1201" y="875"/>
                </a:cubicBezTo>
                <a:cubicBezTo>
                  <a:pt x="1204" y="875"/>
                  <a:pt x="1210" y="879"/>
                  <a:pt x="1220" y="889"/>
                </a:cubicBezTo>
                <a:cubicBezTo>
                  <a:pt x="1222" y="892"/>
                  <a:pt x="1224" y="893"/>
                  <a:pt x="1225" y="893"/>
                </a:cubicBezTo>
                <a:cubicBezTo>
                  <a:pt x="1228" y="893"/>
                  <a:pt x="1215" y="872"/>
                  <a:pt x="1194" y="850"/>
                </a:cubicBezTo>
                <a:lnTo>
                  <a:pt x="1194" y="850"/>
                </a:lnTo>
                <a:cubicBezTo>
                  <a:pt x="1220" y="863"/>
                  <a:pt x="1233" y="870"/>
                  <a:pt x="1238" y="870"/>
                </a:cubicBezTo>
                <a:cubicBezTo>
                  <a:pt x="1243" y="870"/>
                  <a:pt x="1240" y="863"/>
                  <a:pt x="1233" y="850"/>
                </a:cubicBezTo>
                <a:cubicBezTo>
                  <a:pt x="1246" y="850"/>
                  <a:pt x="1246" y="850"/>
                  <a:pt x="1259" y="837"/>
                </a:cubicBezTo>
                <a:cubicBezTo>
                  <a:pt x="1259" y="824"/>
                  <a:pt x="1259" y="824"/>
                  <a:pt x="1246" y="824"/>
                </a:cubicBezTo>
                <a:cubicBezTo>
                  <a:pt x="1246" y="824"/>
                  <a:pt x="1259" y="812"/>
                  <a:pt x="1259" y="812"/>
                </a:cubicBezTo>
                <a:cubicBezTo>
                  <a:pt x="1267" y="815"/>
                  <a:pt x="1271" y="817"/>
                  <a:pt x="1272" y="817"/>
                </a:cubicBezTo>
                <a:cubicBezTo>
                  <a:pt x="1276" y="817"/>
                  <a:pt x="1264" y="808"/>
                  <a:pt x="1246" y="799"/>
                </a:cubicBezTo>
                <a:cubicBezTo>
                  <a:pt x="1246" y="799"/>
                  <a:pt x="1246" y="799"/>
                  <a:pt x="1259" y="786"/>
                </a:cubicBezTo>
                <a:lnTo>
                  <a:pt x="1272" y="799"/>
                </a:lnTo>
                <a:cubicBezTo>
                  <a:pt x="1285" y="799"/>
                  <a:pt x="1285" y="799"/>
                  <a:pt x="1298" y="760"/>
                </a:cubicBezTo>
                <a:cubicBezTo>
                  <a:pt x="1311" y="734"/>
                  <a:pt x="1324" y="721"/>
                  <a:pt x="1285" y="721"/>
                </a:cubicBezTo>
                <a:cubicBezTo>
                  <a:pt x="1267" y="712"/>
                  <a:pt x="1268" y="702"/>
                  <a:pt x="1279" y="702"/>
                </a:cubicBezTo>
                <a:cubicBezTo>
                  <a:pt x="1284" y="702"/>
                  <a:pt x="1290" y="704"/>
                  <a:pt x="1298" y="708"/>
                </a:cubicBezTo>
                <a:lnTo>
                  <a:pt x="1311" y="708"/>
                </a:lnTo>
                <a:cubicBezTo>
                  <a:pt x="1311" y="708"/>
                  <a:pt x="1311" y="695"/>
                  <a:pt x="1324" y="695"/>
                </a:cubicBezTo>
                <a:cubicBezTo>
                  <a:pt x="1363" y="695"/>
                  <a:pt x="1350" y="682"/>
                  <a:pt x="1337" y="682"/>
                </a:cubicBezTo>
                <a:cubicBezTo>
                  <a:pt x="1350" y="682"/>
                  <a:pt x="1363" y="682"/>
                  <a:pt x="1350" y="669"/>
                </a:cubicBezTo>
                <a:cubicBezTo>
                  <a:pt x="1337" y="669"/>
                  <a:pt x="1324" y="643"/>
                  <a:pt x="1363" y="643"/>
                </a:cubicBezTo>
                <a:cubicBezTo>
                  <a:pt x="1363" y="643"/>
                  <a:pt x="1363" y="643"/>
                  <a:pt x="1363" y="630"/>
                </a:cubicBezTo>
                <a:cubicBezTo>
                  <a:pt x="1350" y="630"/>
                  <a:pt x="1350" y="617"/>
                  <a:pt x="1350" y="617"/>
                </a:cubicBezTo>
                <a:cubicBezTo>
                  <a:pt x="1350" y="604"/>
                  <a:pt x="1350" y="604"/>
                  <a:pt x="1363" y="604"/>
                </a:cubicBezTo>
                <a:cubicBezTo>
                  <a:pt x="1376" y="604"/>
                  <a:pt x="1376" y="604"/>
                  <a:pt x="1363" y="591"/>
                </a:cubicBezTo>
                <a:cubicBezTo>
                  <a:pt x="1363" y="591"/>
                  <a:pt x="1337" y="578"/>
                  <a:pt x="1337" y="578"/>
                </a:cubicBezTo>
                <a:lnTo>
                  <a:pt x="1298" y="578"/>
                </a:lnTo>
                <a:cubicBezTo>
                  <a:pt x="1298" y="565"/>
                  <a:pt x="1298" y="565"/>
                  <a:pt x="1311" y="565"/>
                </a:cubicBezTo>
                <a:cubicBezTo>
                  <a:pt x="1311" y="565"/>
                  <a:pt x="1324" y="578"/>
                  <a:pt x="1337" y="578"/>
                </a:cubicBezTo>
                <a:cubicBezTo>
                  <a:pt x="1337" y="578"/>
                  <a:pt x="1324" y="565"/>
                  <a:pt x="1311" y="565"/>
                </a:cubicBezTo>
                <a:lnTo>
                  <a:pt x="1350" y="565"/>
                </a:lnTo>
                <a:cubicBezTo>
                  <a:pt x="1350" y="565"/>
                  <a:pt x="1350" y="552"/>
                  <a:pt x="1337" y="552"/>
                </a:cubicBezTo>
                <a:cubicBezTo>
                  <a:pt x="1350" y="552"/>
                  <a:pt x="1350" y="552"/>
                  <a:pt x="1350" y="539"/>
                </a:cubicBezTo>
                <a:cubicBezTo>
                  <a:pt x="1350" y="526"/>
                  <a:pt x="1350" y="526"/>
                  <a:pt x="1337" y="513"/>
                </a:cubicBezTo>
                <a:cubicBezTo>
                  <a:pt x="1376" y="513"/>
                  <a:pt x="1363" y="487"/>
                  <a:pt x="1337" y="487"/>
                </a:cubicBezTo>
                <a:cubicBezTo>
                  <a:pt x="1324" y="487"/>
                  <a:pt x="1324" y="474"/>
                  <a:pt x="1337" y="474"/>
                </a:cubicBezTo>
                <a:cubicBezTo>
                  <a:pt x="1350" y="461"/>
                  <a:pt x="1350" y="461"/>
                  <a:pt x="1337" y="461"/>
                </a:cubicBezTo>
                <a:cubicBezTo>
                  <a:pt x="1324" y="461"/>
                  <a:pt x="1337" y="461"/>
                  <a:pt x="1350" y="448"/>
                </a:cubicBezTo>
                <a:cubicBezTo>
                  <a:pt x="1376" y="435"/>
                  <a:pt x="1376" y="435"/>
                  <a:pt x="1363" y="435"/>
                </a:cubicBezTo>
                <a:cubicBezTo>
                  <a:pt x="1350" y="422"/>
                  <a:pt x="1350" y="422"/>
                  <a:pt x="1350" y="409"/>
                </a:cubicBezTo>
                <a:lnTo>
                  <a:pt x="1311" y="409"/>
                </a:lnTo>
                <a:cubicBezTo>
                  <a:pt x="1298" y="422"/>
                  <a:pt x="1285" y="422"/>
                  <a:pt x="1285" y="422"/>
                </a:cubicBezTo>
                <a:cubicBezTo>
                  <a:pt x="1272" y="409"/>
                  <a:pt x="1285" y="409"/>
                  <a:pt x="1285" y="409"/>
                </a:cubicBezTo>
                <a:cubicBezTo>
                  <a:pt x="1289" y="414"/>
                  <a:pt x="1292" y="415"/>
                  <a:pt x="1295" y="415"/>
                </a:cubicBezTo>
                <a:cubicBezTo>
                  <a:pt x="1299" y="415"/>
                  <a:pt x="1302" y="409"/>
                  <a:pt x="1311" y="409"/>
                </a:cubicBezTo>
                <a:cubicBezTo>
                  <a:pt x="1324" y="396"/>
                  <a:pt x="1324" y="396"/>
                  <a:pt x="1324" y="383"/>
                </a:cubicBezTo>
                <a:cubicBezTo>
                  <a:pt x="1324" y="383"/>
                  <a:pt x="1324" y="371"/>
                  <a:pt x="1324" y="371"/>
                </a:cubicBezTo>
                <a:cubicBezTo>
                  <a:pt x="1324" y="361"/>
                  <a:pt x="1324" y="352"/>
                  <a:pt x="1319" y="352"/>
                </a:cubicBezTo>
                <a:cubicBezTo>
                  <a:pt x="1317" y="352"/>
                  <a:pt x="1315" y="354"/>
                  <a:pt x="1311" y="358"/>
                </a:cubicBezTo>
                <a:lnTo>
                  <a:pt x="1298" y="358"/>
                </a:lnTo>
                <a:cubicBezTo>
                  <a:pt x="1319" y="347"/>
                  <a:pt x="1315" y="312"/>
                  <a:pt x="1299" y="305"/>
                </a:cubicBezTo>
                <a:lnTo>
                  <a:pt x="1299" y="305"/>
                </a:lnTo>
                <a:cubicBezTo>
                  <a:pt x="1310" y="293"/>
                  <a:pt x="1298" y="292"/>
                  <a:pt x="1298" y="280"/>
                </a:cubicBezTo>
                <a:cubicBezTo>
                  <a:pt x="1298" y="280"/>
                  <a:pt x="1272" y="267"/>
                  <a:pt x="1272" y="254"/>
                </a:cubicBezTo>
                <a:cubicBezTo>
                  <a:pt x="1263" y="245"/>
                  <a:pt x="1260" y="235"/>
                  <a:pt x="1255" y="235"/>
                </a:cubicBezTo>
                <a:cubicBezTo>
                  <a:pt x="1253" y="235"/>
                  <a:pt x="1250" y="237"/>
                  <a:pt x="1246" y="241"/>
                </a:cubicBezTo>
                <a:cubicBezTo>
                  <a:pt x="1246" y="241"/>
                  <a:pt x="1233" y="241"/>
                  <a:pt x="1246" y="228"/>
                </a:cubicBezTo>
                <a:cubicBezTo>
                  <a:pt x="1272" y="228"/>
                  <a:pt x="1259" y="215"/>
                  <a:pt x="1259" y="215"/>
                </a:cubicBezTo>
                <a:lnTo>
                  <a:pt x="1259" y="215"/>
                </a:lnTo>
                <a:cubicBezTo>
                  <a:pt x="1259" y="215"/>
                  <a:pt x="1246" y="228"/>
                  <a:pt x="1233" y="228"/>
                </a:cubicBezTo>
                <a:cubicBezTo>
                  <a:pt x="1227" y="234"/>
                  <a:pt x="1223" y="238"/>
                  <a:pt x="1222" y="238"/>
                </a:cubicBezTo>
                <a:cubicBezTo>
                  <a:pt x="1220" y="238"/>
                  <a:pt x="1220" y="234"/>
                  <a:pt x="1220" y="228"/>
                </a:cubicBezTo>
                <a:cubicBezTo>
                  <a:pt x="1230" y="209"/>
                  <a:pt x="1225" y="197"/>
                  <a:pt x="1217" y="197"/>
                </a:cubicBezTo>
                <a:cubicBezTo>
                  <a:pt x="1214" y="197"/>
                  <a:pt x="1211" y="198"/>
                  <a:pt x="1207" y="202"/>
                </a:cubicBezTo>
                <a:cubicBezTo>
                  <a:pt x="1207" y="189"/>
                  <a:pt x="1194" y="189"/>
                  <a:pt x="1207" y="176"/>
                </a:cubicBezTo>
                <a:cubicBezTo>
                  <a:pt x="1216" y="167"/>
                  <a:pt x="1219" y="158"/>
                  <a:pt x="1211" y="158"/>
                </a:cubicBezTo>
                <a:cubicBezTo>
                  <a:pt x="1207" y="158"/>
                  <a:pt x="1202" y="159"/>
                  <a:pt x="1194" y="163"/>
                </a:cubicBezTo>
                <a:cubicBezTo>
                  <a:pt x="1194" y="163"/>
                  <a:pt x="1194" y="163"/>
                  <a:pt x="1207" y="150"/>
                </a:cubicBezTo>
                <a:cubicBezTo>
                  <a:pt x="1207" y="143"/>
                  <a:pt x="1211" y="135"/>
                  <a:pt x="1210" y="135"/>
                </a:cubicBezTo>
                <a:lnTo>
                  <a:pt x="1210" y="135"/>
                </a:lnTo>
                <a:cubicBezTo>
                  <a:pt x="1209" y="135"/>
                  <a:pt x="1205" y="139"/>
                  <a:pt x="1194" y="150"/>
                </a:cubicBezTo>
                <a:cubicBezTo>
                  <a:pt x="1181" y="150"/>
                  <a:pt x="1168" y="137"/>
                  <a:pt x="1168" y="124"/>
                </a:cubicBezTo>
                <a:lnTo>
                  <a:pt x="1155" y="124"/>
                </a:lnTo>
                <a:lnTo>
                  <a:pt x="1142" y="137"/>
                </a:lnTo>
                <a:cubicBezTo>
                  <a:pt x="1142" y="124"/>
                  <a:pt x="1142" y="111"/>
                  <a:pt x="1142" y="111"/>
                </a:cubicBezTo>
                <a:cubicBezTo>
                  <a:pt x="1129" y="111"/>
                  <a:pt x="1103" y="111"/>
                  <a:pt x="1090" y="98"/>
                </a:cubicBezTo>
                <a:cubicBezTo>
                  <a:pt x="1077" y="92"/>
                  <a:pt x="1068" y="88"/>
                  <a:pt x="1060" y="88"/>
                </a:cubicBezTo>
                <a:cubicBezTo>
                  <a:pt x="1051" y="88"/>
                  <a:pt x="1045" y="92"/>
                  <a:pt x="1039" y="98"/>
                </a:cubicBezTo>
                <a:cubicBezTo>
                  <a:pt x="1039" y="72"/>
                  <a:pt x="1026" y="72"/>
                  <a:pt x="1026" y="72"/>
                </a:cubicBezTo>
                <a:cubicBezTo>
                  <a:pt x="1026" y="72"/>
                  <a:pt x="1026" y="72"/>
                  <a:pt x="1026" y="59"/>
                </a:cubicBezTo>
                <a:cubicBezTo>
                  <a:pt x="1013" y="72"/>
                  <a:pt x="1013" y="72"/>
                  <a:pt x="1013" y="72"/>
                </a:cubicBezTo>
                <a:cubicBezTo>
                  <a:pt x="1013" y="59"/>
                  <a:pt x="1013" y="59"/>
                  <a:pt x="1000" y="59"/>
                </a:cubicBezTo>
                <a:cubicBezTo>
                  <a:pt x="1000" y="54"/>
                  <a:pt x="1000" y="50"/>
                  <a:pt x="1000" y="46"/>
                </a:cubicBezTo>
                <a:cubicBezTo>
                  <a:pt x="987" y="59"/>
                  <a:pt x="987" y="59"/>
                  <a:pt x="974" y="72"/>
                </a:cubicBezTo>
                <a:cubicBezTo>
                  <a:pt x="974" y="72"/>
                  <a:pt x="961" y="72"/>
                  <a:pt x="974" y="59"/>
                </a:cubicBezTo>
                <a:cubicBezTo>
                  <a:pt x="974" y="53"/>
                  <a:pt x="967" y="49"/>
                  <a:pt x="959" y="49"/>
                </a:cubicBezTo>
                <a:cubicBezTo>
                  <a:pt x="951" y="49"/>
                  <a:pt x="941" y="53"/>
                  <a:pt x="935" y="59"/>
                </a:cubicBezTo>
                <a:cubicBezTo>
                  <a:pt x="935" y="46"/>
                  <a:pt x="935" y="46"/>
                  <a:pt x="922" y="46"/>
                </a:cubicBezTo>
                <a:cubicBezTo>
                  <a:pt x="922" y="43"/>
                  <a:pt x="922" y="38"/>
                  <a:pt x="922" y="33"/>
                </a:cubicBezTo>
                <a:cubicBezTo>
                  <a:pt x="935" y="20"/>
                  <a:pt x="922" y="20"/>
                  <a:pt x="922" y="7"/>
                </a:cubicBezTo>
                <a:cubicBezTo>
                  <a:pt x="909" y="20"/>
                  <a:pt x="896" y="20"/>
                  <a:pt x="883" y="20"/>
                </a:cubicBezTo>
                <a:cubicBezTo>
                  <a:pt x="857" y="20"/>
                  <a:pt x="844" y="33"/>
                  <a:pt x="844" y="59"/>
                </a:cubicBezTo>
                <a:lnTo>
                  <a:pt x="831" y="85"/>
                </a:lnTo>
                <a:lnTo>
                  <a:pt x="831" y="59"/>
                </a:lnTo>
                <a:cubicBezTo>
                  <a:pt x="831" y="56"/>
                  <a:pt x="831" y="51"/>
                  <a:pt x="831" y="46"/>
                </a:cubicBezTo>
                <a:cubicBezTo>
                  <a:pt x="831" y="53"/>
                  <a:pt x="828" y="56"/>
                  <a:pt x="825" y="56"/>
                </a:cubicBezTo>
                <a:cubicBezTo>
                  <a:pt x="821" y="56"/>
                  <a:pt x="818" y="53"/>
                  <a:pt x="818" y="46"/>
                </a:cubicBezTo>
                <a:cubicBezTo>
                  <a:pt x="810" y="31"/>
                  <a:pt x="807" y="25"/>
                  <a:pt x="803" y="25"/>
                </a:cubicBezTo>
                <a:cubicBezTo>
                  <a:pt x="801" y="25"/>
                  <a:pt x="797" y="28"/>
                  <a:pt x="792" y="33"/>
                </a:cubicBezTo>
                <a:cubicBezTo>
                  <a:pt x="792" y="33"/>
                  <a:pt x="792" y="33"/>
                  <a:pt x="779" y="20"/>
                </a:cubicBezTo>
                <a:cubicBezTo>
                  <a:pt x="779" y="20"/>
                  <a:pt x="779" y="20"/>
                  <a:pt x="779" y="33"/>
                </a:cubicBezTo>
                <a:cubicBezTo>
                  <a:pt x="779" y="46"/>
                  <a:pt x="779" y="53"/>
                  <a:pt x="777" y="53"/>
                </a:cubicBezTo>
                <a:cubicBezTo>
                  <a:pt x="776" y="53"/>
                  <a:pt x="773" y="46"/>
                  <a:pt x="766" y="33"/>
                </a:cubicBezTo>
                <a:cubicBezTo>
                  <a:pt x="766" y="18"/>
                  <a:pt x="762" y="12"/>
                  <a:pt x="758" y="12"/>
                </a:cubicBezTo>
                <a:cubicBezTo>
                  <a:pt x="755" y="12"/>
                  <a:pt x="753" y="15"/>
                  <a:pt x="753" y="20"/>
                </a:cubicBezTo>
                <a:cubicBezTo>
                  <a:pt x="753" y="33"/>
                  <a:pt x="753" y="33"/>
                  <a:pt x="740" y="33"/>
                </a:cubicBezTo>
                <a:cubicBezTo>
                  <a:pt x="740" y="33"/>
                  <a:pt x="740" y="33"/>
                  <a:pt x="727" y="59"/>
                </a:cubicBezTo>
                <a:cubicBezTo>
                  <a:pt x="714" y="59"/>
                  <a:pt x="727" y="33"/>
                  <a:pt x="727" y="33"/>
                </a:cubicBezTo>
                <a:lnTo>
                  <a:pt x="727" y="20"/>
                </a:lnTo>
                <a:cubicBezTo>
                  <a:pt x="714" y="20"/>
                  <a:pt x="714" y="20"/>
                  <a:pt x="701" y="33"/>
                </a:cubicBezTo>
                <a:cubicBezTo>
                  <a:pt x="701" y="24"/>
                  <a:pt x="695" y="15"/>
                  <a:pt x="691" y="15"/>
                </a:cubicBezTo>
                <a:cubicBezTo>
                  <a:pt x="689" y="15"/>
                  <a:pt x="688" y="17"/>
                  <a:pt x="688" y="20"/>
                </a:cubicBezTo>
                <a:cubicBezTo>
                  <a:pt x="688" y="36"/>
                  <a:pt x="688" y="41"/>
                  <a:pt x="688" y="41"/>
                </a:cubicBezTo>
                <a:cubicBezTo>
                  <a:pt x="686" y="41"/>
                  <a:pt x="683" y="28"/>
                  <a:pt x="675" y="20"/>
                </a:cubicBezTo>
                <a:cubicBezTo>
                  <a:pt x="682" y="7"/>
                  <a:pt x="685" y="1"/>
                  <a:pt x="683" y="1"/>
                </a:cubicBezTo>
                <a:close/>
                <a:moveTo>
                  <a:pt x="1209" y="1204"/>
                </a:moveTo>
                <a:cubicBezTo>
                  <a:pt x="1207" y="1204"/>
                  <a:pt x="1207" y="1207"/>
                  <a:pt x="1207" y="1214"/>
                </a:cubicBezTo>
                <a:cubicBezTo>
                  <a:pt x="1207" y="1214"/>
                  <a:pt x="1207" y="1227"/>
                  <a:pt x="1220" y="1240"/>
                </a:cubicBezTo>
                <a:cubicBezTo>
                  <a:pt x="1220" y="1243"/>
                  <a:pt x="1221" y="1245"/>
                  <a:pt x="1222" y="1245"/>
                </a:cubicBezTo>
                <a:cubicBezTo>
                  <a:pt x="1225" y="1245"/>
                  <a:pt x="1230" y="1233"/>
                  <a:pt x="1220" y="1214"/>
                </a:cubicBezTo>
                <a:cubicBezTo>
                  <a:pt x="1214" y="1207"/>
                  <a:pt x="1210" y="1204"/>
                  <a:pt x="1209" y="1204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" name="Google Shape;36;p3"/>
          <p:cNvSpPr/>
          <p:nvPr/>
        </p:nvSpPr>
        <p:spPr>
          <a:xfrm>
            <a:off x="300063" y="343743"/>
            <a:ext cx="67391" cy="63056"/>
          </a:xfrm>
          <a:custGeom>
            <a:avLst/>
            <a:gdLst/>
            <a:ahLst/>
            <a:cxnLst/>
            <a:rect l="l" t="t" r="r" b="b"/>
            <a:pathLst>
              <a:path w="1057" h="989" extrusionOk="0">
                <a:moveTo>
                  <a:pt x="390" y="67"/>
                </a:moveTo>
                <a:cubicBezTo>
                  <a:pt x="396" y="74"/>
                  <a:pt x="396" y="77"/>
                  <a:pt x="395" y="77"/>
                </a:cubicBezTo>
                <a:cubicBezTo>
                  <a:pt x="393" y="77"/>
                  <a:pt x="390" y="74"/>
                  <a:pt x="390" y="67"/>
                </a:cubicBezTo>
                <a:close/>
                <a:moveTo>
                  <a:pt x="494" y="67"/>
                </a:moveTo>
                <a:cubicBezTo>
                  <a:pt x="494" y="93"/>
                  <a:pt x="494" y="106"/>
                  <a:pt x="494" y="106"/>
                </a:cubicBezTo>
                <a:lnTo>
                  <a:pt x="481" y="106"/>
                </a:lnTo>
                <a:cubicBezTo>
                  <a:pt x="481" y="80"/>
                  <a:pt x="481" y="67"/>
                  <a:pt x="481" y="67"/>
                </a:cubicBezTo>
                <a:close/>
                <a:moveTo>
                  <a:pt x="597" y="67"/>
                </a:moveTo>
                <a:cubicBezTo>
                  <a:pt x="597" y="93"/>
                  <a:pt x="584" y="106"/>
                  <a:pt x="584" y="106"/>
                </a:cubicBezTo>
                <a:cubicBezTo>
                  <a:pt x="584" y="93"/>
                  <a:pt x="584" y="93"/>
                  <a:pt x="584" y="80"/>
                </a:cubicBezTo>
                <a:cubicBezTo>
                  <a:pt x="584" y="67"/>
                  <a:pt x="597" y="67"/>
                  <a:pt x="597" y="67"/>
                </a:cubicBezTo>
                <a:close/>
                <a:moveTo>
                  <a:pt x="234" y="132"/>
                </a:moveTo>
                <a:lnTo>
                  <a:pt x="234" y="132"/>
                </a:lnTo>
                <a:cubicBezTo>
                  <a:pt x="240" y="143"/>
                  <a:pt x="241" y="147"/>
                  <a:pt x="240" y="147"/>
                </a:cubicBezTo>
                <a:cubicBezTo>
                  <a:pt x="239" y="147"/>
                  <a:pt x="234" y="140"/>
                  <a:pt x="234" y="132"/>
                </a:cubicBezTo>
                <a:close/>
                <a:moveTo>
                  <a:pt x="705" y="165"/>
                </a:moveTo>
                <a:cubicBezTo>
                  <a:pt x="707" y="165"/>
                  <a:pt x="710" y="167"/>
                  <a:pt x="714" y="171"/>
                </a:cubicBezTo>
                <a:cubicBezTo>
                  <a:pt x="705" y="171"/>
                  <a:pt x="703" y="165"/>
                  <a:pt x="705" y="165"/>
                </a:cubicBezTo>
                <a:close/>
                <a:moveTo>
                  <a:pt x="740" y="184"/>
                </a:moveTo>
                <a:lnTo>
                  <a:pt x="740" y="197"/>
                </a:lnTo>
                <a:lnTo>
                  <a:pt x="727" y="197"/>
                </a:lnTo>
                <a:cubicBezTo>
                  <a:pt x="727" y="184"/>
                  <a:pt x="740" y="184"/>
                  <a:pt x="740" y="184"/>
                </a:cubicBezTo>
                <a:close/>
                <a:moveTo>
                  <a:pt x="233" y="187"/>
                </a:moveTo>
                <a:cubicBezTo>
                  <a:pt x="234" y="187"/>
                  <a:pt x="234" y="190"/>
                  <a:pt x="234" y="197"/>
                </a:cubicBezTo>
                <a:cubicBezTo>
                  <a:pt x="243" y="206"/>
                  <a:pt x="240" y="215"/>
                  <a:pt x="237" y="215"/>
                </a:cubicBezTo>
                <a:cubicBezTo>
                  <a:pt x="235" y="215"/>
                  <a:pt x="234" y="214"/>
                  <a:pt x="234" y="210"/>
                </a:cubicBezTo>
                <a:cubicBezTo>
                  <a:pt x="221" y="197"/>
                  <a:pt x="221" y="197"/>
                  <a:pt x="221" y="197"/>
                </a:cubicBezTo>
                <a:cubicBezTo>
                  <a:pt x="228" y="190"/>
                  <a:pt x="231" y="187"/>
                  <a:pt x="233" y="187"/>
                </a:cubicBezTo>
                <a:close/>
                <a:moveTo>
                  <a:pt x="221" y="210"/>
                </a:moveTo>
                <a:cubicBezTo>
                  <a:pt x="221" y="216"/>
                  <a:pt x="221" y="220"/>
                  <a:pt x="220" y="220"/>
                </a:cubicBezTo>
                <a:cubicBezTo>
                  <a:pt x="218" y="220"/>
                  <a:pt x="215" y="216"/>
                  <a:pt x="208" y="210"/>
                </a:cubicBezTo>
                <a:close/>
                <a:moveTo>
                  <a:pt x="312" y="223"/>
                </a:moveTo>
                <a:lnTo>
                  <a:pt x="325" y="236"/>
                </a:lnTo>
                <a:cubicBezTo>
                  <a:pt x="325" y="249"/>
                  <a:pt x="325" y="249"/>
                  <a:pt x="325" y="249"/>
                </a:cubicBezTo>
                <a:cubicBezTo>
                  <a:pt x="325" y="249"/>
                  <a:pt x="325" y="249"/>
                  <a:pt x="312" y="236"/>
                </a:cubicBezTo>
                <a:cubicBezTo>
                  <a:pt x="312" y="236"/>
                  <a:pt x="312" y="223"/>
                  <a:pt x="312" y="223"/>
                </a:cubicBezTo>
                <a:close/>
                <a:moveTo>
                  <a:pt x="805" y="236"/>
                </a:moveTo>
                <a:cubicBezTo>
                  <a:pt x="805" y="249"/>
                  <a:pt x="792" y="249"/>
                  <a:pt x="766" y="262"/>
                </a:cubicBezTo>
                <a:cubicBezTo>
                  <a:pt x="766" y="262"/>
                  <a:pt x="766" y="262"/>
                  <a:pt x="779" y="249"/>
                </a:cubicBezTo>
                <a:cubicBezTo>
                  <a:pt x="792" y="249"/>
                  <a:pt x="805" y="236"/>
                  <a:pt x="805" y="236"/>
                </a:cubicBezTo>
                <a:close/>
                <a:moveTo>
                  <a:pt x="673" y="267"/>
                </a:moveTo>
                <a:lnTo>
                  <a:pt x="673" y="267"/>
                </a:lnTo>
                <a:cubicBezTo>
                  <a:pt x="669" y="269"/>
                  <a:pt x="666" y="271"/>
                  <a:pt x="662" y="275"/>
                </a:cubicBezTo>
                <a:lnTo>
                  <a:pt x="669" y="275"/>
                </a:lnTo>
                <a:cubicBezTo>
                  <a:pt x="670" y="272"/>
                  <a:pt x="671" y="270"/>
                  <a:pt x="673" y="267"/>
                </a:cubicBezTo>
                <a:close/>
                <a:moveTo>
                  <a:pt x="104" y="327"/>
                </a:moveTo>
                <a:lnTo>
                  <a:pt x="117" y="340"/>
                </a:lnTo>
                <a:cubicBezTo>
                  <a:pt x="130" y="353"/>
                  <a:pt x="130" y="353"/>
                  <a:pt x="117" y="353"/>
                </a:cubicBezTo>
                <a:cubicBezTo>
                  <a:pt x="117" y="353"/>
                  <a:pt x="104" y="340"/>
                  <a:pt x="104" y="327"/>
                </a:cubicBezTo>
                <a:close/>
                <a:moveTo>
                  <a:pt x="104" y="417"/>
                </a:moveTo>
                <a:cubicBezTo>
                  <a:pt x="104" y="417"/>
                  <a:pt x="116" y="423"/>
                  <a:pt x="127" y="430"/>
                </a:cubicBezTo>
                <a:lnTo>
                  <a:pt x="127" y="430"/>
                </a:lnTo>
                <a:cubicBezTo>
                  <a:pt x="115" y="430"/>
                  <a:pt x="104" y="429"/>
                  <a:pt x="104" y="417"/>
                </a:cubicBezTo>
                <a:close/>
                <a:moveTo>
                  <a:pt x="9" y="425"/>
                </a:moveTo>
                <a:cubicBezTo>
                  <a:pt x="4" y="425"/>
                  <a:pt x="9" y="430"/>
                  <a:pt x="27" y="430"/>
                </a:cubicBezTo>
                <a:cubicBezTo>
                  <a:pt x="18" y="426"/>
                  <a:pt x="12" y="425"/>
                  <a:pt x="9" y="425"/>
                </a:cubicBezTo>
                <a:close/>
                <a:moveTo>
                  <a:pt x="844" y="443"/>
                </a:moveTo>
                <a:cubicBezTo>
                  <a:pt x="843" y="443"/>
                  <a:pt x="842" y="443"/>
                  <a:pt x="840" y="443"/>
                </a:cubicBezTo>
                <a:lnTo>
                  <a:pt x="840" y="443"/>
                </a:lnTo>
                <a:cubicBezTo>
                  <a:pt x="849" y="447"/>
                  <a:pt x="854" y="449"/>
                  <a:pt x="854" y="449"/>
                </a:cubicBezTo>
                <a:cubicBezTo>
                  <a:pt x="855" y="449"/>
                  <a:pt x="851" y="447"/>
                  <a:pt x="844" y="443"/>
                </a:cubicBezTo>
                <a:close/>
                <a:moveTo>
                  <a:pt x="641" y="447"/>
                </a:moveTo>
                <a:cubicBezTo>
                  <a:pt x="640" y="447"/>
                  <a:pt x="643" y="450"/>
                  <a:pt x="649" y="456"/>
                </a:cubicBezTo>
                <a:lnTo>
                  <a:pt x="662" y="456"/>
                </a:lnTo>
                <a:cubicBezTo>
                  <a:pt x="649" y="450"/>
                  <a:pt x="643" y="447"/>
                  <a:pt x="641" y="447"/>
                </a:cubicBezTo>
                <a:close/>
                <a:moveTo>
                  <a:pt x="139" y="464"/>
                </a:moveTo>
                <a:cubicBezTo>
                  <a:pt x="142" y="464"/>
                  <a:pt x="148" y="465"/>
                  <a:pt x="156" y="469"/>
                </a:cubicBezTo>
                <a:cubicBezTo>
                  <a:pt x="139" y="469"/>
                  <a:pt x="133" y="464"/>
                  <a:pt x="139" y="464"/>
                </a:cubicBezTo>
                <a:close/>
                <a:moveTo>
                  <a:pt x="787" y="460"/>
                </a:moveTo>
                <a:cubicBezTo>
                  <a:pt x="789" y="460"/>
                  <a:pt x="792" y="463"/>
                  <a:pt x="792" y="469"/>
                </a:cubicBezTo>
                <a:cubicBezTo>
                  <a:pt x="785" y="463"/>
                  <a:pt x="785" y="460"/>
                  <a:pt x="787" y="460"/>
                </a:cubicBezTo>
                <a:close/>
                <a:moveTo>
                  <a:pt x="597" y="469"/>
                </a:moveTo>
                <a:cubicBezTo>
                  <a:pt x="597" y="469"/>
                  <a:pt x="597" y="469"/>
                  <a:pt x="610" y="482"/>
                </a:cubicBezTo>
                <a:cubicBezTo>
                  <a:pt x="610" y="482"/>
                  <a:pt x="610" y="469"/>
                  <a:pt x="610" y="469"/>
                </a:cubicBezTo>
                <a:close/>
                <a:moveTo>
                  <a:pt x="766" y="469"/>
                </a:moveTo>
                <a:cubicBezTo>
                  <a:pt x="779" y="482"/>
                  <a:pt x="792" y="482"/>
                  <a:pt x="792" y="482"/>
                </a:cubicBezTo>
                <a:lnTo>
                  <a:pt x="779" y="482"/>
                </a:lnTo>
                <a:lnTo>
                  <a:pt x="766" y="469"/>
                </a:lnTo>
                <a:close/>
                <a:moveTo>
                  <a:pt x="758" y="485"/>
                </a:moveTo>
                <a:cubicBezTo>
                  <a:pt x="759" y="485"/>
                  <a:pt x="766" y="489"/>
                  <a:pt x="779" y="495"/>
                </a:cubicBezTo>
                <a:lnTo>
                  <a:pt x="766" y="495"/>
                </a:lnTo>
                <a:cubicBezTo>
                  <a:pt x="759" y="489"/>
                  <a:pt x="756" y="485"/>
                  <a:pt x="758" y="485"/>
                </a:cubicBezTo>
                <a:close/>
                <a:moveTo>
                  <a:pt x="636" y="547"/>
                </a:moveTo>
                <a:cubicBezTo>
                  <a:pt x="641" y="547"/>
                  <a:pt x="647" y="550"/>
                  <a:pt x="652" y="554"/>
                </a:cubicBezTo>
                <a:lnTo>
                  <a:pt x="652" y="554"/>
                </a:lnTo>
                <a:cubicBezTo>
                  <a:pt x="649" y="550"/>
                  <a:pt x="643" y="547"/>
                  <a:pt x="636" y="547"/>
                </a:cubicBezTo>
                <a:close/>
                <a:moveTo>
                  <a:pt x="690" y="589"/>
                </a:moveTo>
                <a:cubicBezTo>
                  <a:pt x="691" y="589"/>
                  <a:pt x="695" y="592"/>
                  <a:pt x="701" y="599"/>
                </a:cubicBezTo>
                <a:lnTo>
                  <a:pt x="688" y="599"/>
                </a:lnTo>
                <a:cubicBezTo>
                  <a:pt x="688" y="592"/>
                  <a:pt x="688" y="589"/>
                  <a:pt x="690" y="589"/>
                </a:cubicBezTo>
                <a:close/>
                <a:moveTo>
                  <a:pt x="766" y="586"/>
                </a:moveTo>
                <a:cubicBezTo>
                  <a:pt x="766" y="586"/>
                  <a:pt x="779" y="599"/>
                  <a:pt x="766" y="599"/>
                </a:cubicBezTo>
                <a:lnTo>
                  <a:pt x="753" y="599"/>
                </a:lnTo>
                <a:cubicBezTo>
                  <a:pt x="740" y="586"/>
                  <a:pt x="740" y="586"/>
                  <a:pt x="740" y="586"/>
                </a:cubicBezTo>
                <a:close/>
                <a:moveTo>
                  <a:pt x="675" y="612"/>
                </a:moveTo>
                <a:cubicBezTo>
                  <a:pt x="679" y="615"/>
                  <a:pt x="683" y="620"/>
                  <a:pt x="688" y="625"/>
                </a:cubicBezTo>
                <a:cubicBezTo>
                  <a:pt x="675" y="625"/>
                  <a:pt x="662" y="612"/>
                  <a:pt x="675" y="612"/>
                </a:cubicBezTo>
                <a:close/>
                <a:moveTo>
                  <a:pt x="218" y="662"/>
                </a:moveTo>
                <a:cubicBezTo>
                  <a:pt x="217" y="662"/>
                  <a:pt x="214" y="666"/>
                  <a:pt x="208" y="677"/>
                </a:cubicBezTo>
                <a:cubicBezTo>
                  <a:pt x="216" y="669"/>
                  <a:pt x="219" y="662"/>
                  <a:pt x="218" y="662"/>
                </a:cubicBezTo>
                <a:close/>
                <a:moveTo>
                  <a:pt x="286" y="677"/>
                </a:moveTo>
                <a:cubicBezTo>
                  <a:pt x="286" y="677"/>
                  <a:pt x="286" y="677"/>
                  <a:pt x="286" y="677"/>
                </a:cubicBezTo>
                <a:cubicBezTo>
                  <a:pt x="286" y="677"/>
                  <a:pt x="286" y="677"/>
                  <a:pt x="286" y="677"/>
                </a:cubicBezTo>
                <a:close/>
                <a:moveTo>
                  <a:pt x="219" y="679"/>
                </a:moveTo>
                <a:cubicBezTo>
                  <a:pt x="219" y="679"/>
                  <a:pt x="214" y="682"/>
                  <a:pt x="208" y="687"/>
                </a:cubicBezTo>
                <a:lnTo>
                  <a:pt x="208" y="687"/>
                </a:lnTo>
                <a:cubicBezTo>
                  <a:pt x="208" y="686"/>
                  <a:pt x="207" y="685"/>
                  <a:pt x="207" y="685"/>
                </a:cubicBezTo>
                <a:lnTo>
                  <a:pt x="207" y="685"/>
                </a:lnTo>
                <a:cubicBezTo>
                  <a:pt x="206" y="686"/>
                  <a:pt x="206" y="687"/>
                  <a:pt x="205" y="689"/>
                </a:cubicBezTo>
                <a:lnTo>
                  <a:pt x="205" y="689"/>
                </a:lnTo>
                <a:cubicBezTo>
                  <a:pt x="206" y="688"/>
                  <a:pt x="207" y="687"/>
                  <a:pt x="208" y="687"/>
                </a:cubicBezTo>
                <a:lnTo>
                  <a:pt x="208" y="687"/>
                </a:lnTo>
                <a:cubicBezTo>
                  <a:pt x="208" y="688"/>
                  <a:pt x="208" y="689"/>
                  <a:pt x="208" y="690"/>
                </a:cubicBezTo>
                <a:cubicBezTo>
                  <a:pt x="216" y="682"/>
                  <a:pt x="219" y="679"/>
                  <a:pt x="219" y="679"/>
                </a:cubicBezTo>
                <a:close/>
                <a:moveTo>
                  <a:pt x="299" y="677"/>
                </a:moveTo>
                <a:lnTo>
                  <a:pt x="299" y="690"/>
                </a:lnTo>
                <a:cubicBezTo>
                  <a:pt x="312" y="677"/>
                  <a:pt x="312" y="677"/>
                  <a:pt x="299" y="677"/>
                </a:cubicBezTo>
                <a:close/>
                <a:moveTo>
                  <a:pt x="597" y="651"/>
                </a:moveTo>
                <a:lnTo>
                  <a:pt x="597" y="651"/>
                </a:lnTo>
                <a:cubicBezTo>
                  <a:pt x="601" y="654"/>
                  <a:pt x="605" y="658"/>
                  <a:pt x="610" y="664"/>
                </a:cubicBezTo>
                <a:lnTo>
                  <a:pt x="623" y="690"/>
                </a:lnTo>
                <a:cubicBezTo>
                  <a:pt x="610" y="690"/>
                  <a:pt x="610" y="677"/>
                  <a:pt x="597" y="651"/>
                </a:cubicBezTo>
                <a:close/>
                <a:moveTo>
                  <a:pt x="714" y="677"/>
                </a:moveTo>
                <a:lnTo>
                  <a:pt x="727" y="690"/>
                </a:lnTo>
                <a:cubicBezTo>
                  <a:pt x="727" y="692"/>
                  <a:pt x="727" y="693"/>
                  <a:pt x="726" y="693"/>
                </a:cubicBezTo>
                <a:cubicBezTo>
                  <a:pt x="722" y="693"/>
                  <a:pt x="714" y="677"/>
                  <a:pt x="714" y="677"/>
                </a:cubicBezTo>
                <a:close/>
                <a:moveTo>
                  <a:pt x="1025" y="690"/>
                </a:moveTo>
                <a:cubicBezTo>
                  <a:pt x="1025" y="690"/>
                  <a:pt x="1025" y="703"/>
                  <a:pt x="1038" y="703"/>
                </a:cubicBezTo>
                <a:cubicBezTo>
                  <a:pt x="1042" y="707"/>
                  <a:pt x="1046" y="708"/>
                  <a:pt x="1049" y="708"/>
                </a:cubicBezTo>
                <a:cubicBezTo>
                  <a:pt x="1056" y="708"/>
                  <a:pt x="1057" y="699"/>
                  <a:pt x="1038" y="690"/>
                </a:cubicBezTo>
                <a:close/>
                <a:moveTo>
                  <a:pt x="468" y="664"/>
                </a:moveTo>
                <a:cubicBezTo>
                  <a:pt x="468" y="677"/>
                  <a:pt x="481" y="690"/>
                  <a:pt x="481" y="703"/>
                </a:cubicBezTo>
                <a:cubicBezTo>
                  <a:pt x="494" y="716"/>
                  <a:pt x="481" y="716"/>
                  <a:pt x="481" y="716"/>
                </a:cubicBezTo>
                <a:cubicBezTo>
                  <a:pt x="481" y="703"/>
                  <a:pt x="468" y="690"/>
                  <a:pt x="468" y="677"/>
                </a:cubicBezTo>
                <a:cubicBezTo>
                  <a:pt x="468" y="677"/>
                  <a:pt x="468" y="671"/>
                  <a:pt x="468" y="664"/>
                </a:cubicBezTo>
                <a:close/>
                <a:moveTo>
                  <a:pt x="545" y="690"/>
                </a:moveTo>
                <a:lnTo>
                  <a:pt x="558" y="703"/>
                </a:lnTo>
                <a:lnTo>
                  <a:pt x="558" y="716"/>
                </a:lnTo>
                <a:lnTo>
                  <a:pt x="545" y="703"/>
                </a:lnTo>
                <a:cubicBezTo>
                  <a:pt x="545" y="690"/>
                  <a:pt x="545" y="690"/>
                  <a:pt x="545" y="690"/>
                </a:cubicBezTo>
                <a:close/>
                <a:moveTo>
                  <a:pt x="650" y="694"/>
                </a:moveTo>
                <a:lnTo>
                  <a:pt x="650" y="694"/>
                </a:lnTo>
                <a:cubicBezTo>
                  <a:pt x="652" y="703"/>
                  <a:pt x="662" y="704"/>
                  <a:pt x="662" y="716"/>
                </a:cubicBezTo>
                <a:cubicBezTo>
                  <a:pt x="654" y="707"/>
                  <a:pt x="651" y="699"/>
                  <a:pt x="650" y="694"/>
                </a:cubicBezTo>
                <a:close/>
                <a:moveTo>
                  <a:pt x="442" y="716"/>
                </a:moveTo>
                <a:cubicBezTo>
                  <a:pt x="442" y="716"/>
                  <a:pt x="455" y="729"/>
                  <a:pt x="455" y="742"/>
                </a:cubicBezTo>
                <a:cubicBezTo>
                  <a:pt x="455" y="742"/>
                  <a:pt x="442" y="729"/>
                  <a:pt x="442" y="716"/>
                </a:cubicBezTo>
                <a:close/>
                <a:moveTo>
                  <a:pt x="720" y="741"/>
                </a:moveTo>
                <a:cubicBezTo>
                  <a:pt x="718" y="741"/>
                  <a:pt x="716" y="742"/>
                  <a:pt x="714" y="742"/>
                </a:cubicBezTo>
                <a:cubicBezTo>
                  <a:pt x="719" y="747"/>
                  <a:pt x="723" y="750"/>
                  <a:pt x="724" y="750"/>
                </a:cubicBezTo>
                <a:cubicBezTo>
                  <a:pt x="724" y="750"/>
                  <a:pt x="723" y="747"/>
                  <a:pt x="720" y="741"/>
                </a:cubicBezTo>
                <a:close/>
                <a:moveTo>
                  <a:pt x="286" y="755"/>
                </a:moveTo>
                <a:cubicBezTo>
                  <a:pt x="299" y="755"/>
                  <a:pt x="299" y="755"/>
                  <a:pt x="299" y="768"/>
                </a:cubicBezTo>
                <a:lnTo>
                  <a:pt x="286" y="768"/>
                </a:lnTo>
                <a:cubicBezTo>
                  <a:pt x="286" y="755"/>
                  <a:pt x="286" y="755"/>
                  <a:pt x="286" y="755"/>
                </a:cubicBezTo>
                <a:close/>
                <a:moveTo>
                  <a:pt x="575" y="711"/>
                </a:moveTo>
                <a:lnTo>
                  <a:pt x="575" y="711"/>
                </a:lnTo>
                <a:cubicBezTo>
                  <a:pt x="575" y="711"/>
                  <a:pt x="579" y="717"/>
                  <a:pt x="584" y="729"/>
                </a:cubicBezTo>
                <a:cubicBezTo>
                  <a:pt x="584" y="742"/>
                  <a:pt x="597" y="755"/>
                  <a:pt x="597" y="768"/>
                </a:cubicBezTo>
                <a:lnTo>
                  <a:pt x="584" y="768"/>
                </a:lnTo>
                <a:cubicBezTo>
                  <a:pt x="584" y="768"/>
                  <a:pt x="584" y="755"/>
                  <a:pt x="584" y="742"/>
                </a:cubicBezTo>
                <a:cubicBezTo>
                  <a:pt x="577" y="720"/>
                  <a:pt x="574" y="711"/>
                  <a:pt x="575" y="711"/>
                </a:cubicBezTo>
                <a:close/>
                <a:moveTo>
                  <a:pt x="104" y="794"/>
                </a:moveTo>
                <a:cubicBezTo>
                  <a:pt x="92" y="794"/>
                  <a:pt x="79" y="807"/>
                  <a:pt x="79" y="807"/>
                </a:cubicBezTo>
                <a:cubicBezTo>
                  <a:pt x="92" y="807"/>
                  <a:pt x="92" y="807"/>
                  <a:pt x="104" y="794"/>
                </a:cubicBezTo>
                <a:close/>
                <a:moveTo>
                  <a:pt x="455" y="794"/>
                </a:moveTo>
                <a:cubicBezTo>
                  <a:pt x="455" y="794"/>
                  <a:pt x="455" y="807"/>
                  <a:pt x="455" y="819"/>
                </a:cubicBezTo>
                <a:lnTo>
                  <a:pt x="442" y="819"/>
                </a:lnTo>
                <a:cubicBezTo>
                  <a:pt x="442" y="807"/>
                  <a:pt x="442" y="794"/>
                  <a:pt x="455" y="794"/>
                </a:cubicBezTo>
                <a:close/>
                <a:moveTo>
                  <a:pt x="208" y="794"/>
                </a:moveTo>
                <a:lnTo>
                  <a:pt x="208" y="794"/>
                </a:lnTo>
                <a:cubicBezTo>
                  <a:pt x="202" y="813"/>
                  <a:pt x="202" y="823"/>
                  <a:pt x="203" y="823"/>
                </a:cubicBezTo>
                <a:cubicBezTo>
                  <a:pt x="205" y="823"/>
                  <a:pt x="208" y="813"/>
                  <a:pt x="208" y="794"/>
                </a:cubicBezTo>
                <a:close/>
                <a:moveTo>
                  <a:pt x="468" y="819"/>
                </a:moveTo>
                <a:cubicBezTo>
                  <a:pt x="468" y="823"/>
                  <a:pt x="468" y="828"/>
                  <a:pt x="468" y="832"/>
                </a:cubicBezTo>
                <a:cubicBezTo>
                  <a:pt x="468" y="845"/>
                  <a:pt x="468" y="845"/>
                  <a:pt x="481" y="845"/>
                </a:cubicBezTo>
                <a:cubicBezTo>
                  <a:pt x="481" y="845"/>
                  <a:pt x="481" y="832"/>
                  <a:pt x="481" y="832"/>
                </a:cubicBezTo>
                <a:cubicBezTo>
                  <a:pt x="481" y="819"/>
                  <a:pt x="481" y="819"/>
                  <a:pt x="468" y="819"/>
                </a:cubicBezTo>
                <a:close/>
                <a:moveTo>
                  <a:pt x="582" y="0"/>
                </a:moveTo>
                <a:cubicBezTo>
                  <a:pt x="580" y="0"/>
                  <a:pt x="577" y="4"/>
                  <a:pt x="571" y="15"/>
                </a:cubicBezTo>
                <a:cubicBezTo>
                  <a:pt x="565" y="22"/>
                  <a:pt x="562" y="25"/>
                  <a:pt x="558" y="25"/>
                </a:cubicBezTo>
                <a:cubicBezTo>
                  <a:pt x="555" y="25"/>
                  <a:pt x="552" y="22"/>
                  <a:pt x="545" y="15"/>
                </a:cubicBezTo>
                <a:cubicBezTo>
                  <a:pt x="545" y="15"/>
                  <a:pt x="545" y="15"/>
                  <a:pt x="545" y="28"/>
                </a:cubicBezTo>
                <a:cubicBezTo>
                  <a:pt x="545" y="35"/>
                  <a:pt x="545" y="35"/>
                  <a:pt x="545" y="35"/>
                </a:cubicBezTo>
                <a:cubicBezTo>
                  <a:pt x="545" y="35"/>
                  <a:pt x="545" y="35"/>
                  <a:pt x="545" y="41"/>
                </a:cubicBezTo>
                <a:cubicBezTo>
                  <a:pt x="545" y="28"/>
                  <a:pt x="545" y="22"/>
                  <a:pt x="544" y="22"/>
                </a:cubicBezTo>
                <a:cubicBezTo>
                  <a:pt x="542" y="22"/>
                  <a:pt x="539" y="28"/>
                  <a:pt x="533" y="41"/>
                </a:cubicBezTo>
                <a:cubicBezTo>
                  <a:pt x="533" y="28"/>
                  <a:pt x="533" y="28"/>
                  <a:pt x="533" y="28"/>
                </a:cubicBezTo>
                <a:cubicBezTo>
                  <a:pt x="520" y="28"/>
                  <a:pt x="507" y="41"/>
                  <a:pt x="494" y="41"/>
                </a:cubicBezTo>
                <a:cubicBezTo>
                  <a:pt x="468" y="41"/>
                  <a:pt x="468" y="41"/>
                  <a:pt x="468" y="54"/>
                </a:cubicBezTo>
                <a:cubicBezTo>
                  <a:pt x="455" y="41"/>
                  <a:pt x="455" y="41"/>
                  <a:pt x="455" y="41"/>
                </a:cubicBezTo>
                <a:cubicBezTo>
                  <a:pt x="442" y="41"/>
                  <a:pt x="442" y="41"/>
                  <a:pt x="442" y="28"/>
                </a:cubicBezTo>
                <a:cubicBezTo>
                  <a:pt x="442" y="41"/>
                  <a:pt x="442" y="41"/>
                  <a:pt x="442" y="41"/>
                </a:cubicBezTo>
                <a:cubicBezTo>
                  <a:pt x="442" y="35"/>
                  <a:pt x="438" y="32"/>
                  <a:pt x="435" y="32"/>
                </a:cubicBezTo>
                <a:cubicBezTo>
                  <a:pt x="432" y="32"/>
                  <a:pt x="429" y="35"/>
                  <a:pt x="429" y="41"/>
                </a:cubicBezTo>
                <a:cubicBezTo>
                  <a:pt x="429" y="32"/>
                  <a:pt x="422" y="23"/>
                  <a:pt x="418" y="23"/>
                </a:cubicBezTo>
                <a:cubicBezTo>
                  <a:pt x="417" y="23"/>
                  <a:pt x="416" y="24"/>
                  <a:pt x="416" y="28"/>
                </a:cubicBezTo>
                <a:cubicBezTo>
                  <a:pt x="429" y="54"/>
                  <a:pt x="416" y="54"/>
                  <a:pt x="416" y="67"/>
                </a:cubicBezTo>
                <a:cubicBezTo>
                  <a:pt x="416" y="67"/>
                  <a:pt x="416" y="67"/>
                  <a:pt x="403" y="54"/>
                </a:cubicBezTo>
                <a:cubicBezTo>
                  <a:pt x="403" y="50"/>
                  <a:pt x="402" y="49"/>
                  <a:pt x="400" y="49"/>
                </a:cubicBezTo>
                <a:cubicBezTo>
                  <a:pt x="396" y="49"/>
                  <a:pt x="390" y="58"/>
                  <a:pt x="390" y="67"/>
                </a:cubicBezTo>
                <a:cubicBezTo>
                  <a:pt x="390" y="54"/>
                  <a:pt x="377" y="54"/>
                  <a:pt x="377" y="54"/>
                </a:cubicBezTo>
                <a:cubicBezTo>
                  <a:pt x="377" y="50"/>
                  <a:pt x="377" y="46"/>
                  <a:pt x="377" y="41"/>
                </a:cubicBezTo>
                <a:cubicBezTo>
                  <a:pt x="370" y="35"/>
                  <a:pt x="367" y="32"/>
                  <a:pt x="366" y="32"/>
                </a:cubicBezTo>
                <a:cubicBezTo>
                  <a:pt x="364" y="32"/>
                  <a:pt x="364" y="35"/>
                  <a:pt x="364" y="41"/>
                </a:cubicBezTo>
                <a:cubicBezTo>
                  <a:pt x="364" y="54"/>
                  <a:pt x="351" y="54"/>
                  <a:pt x="338" y="54"/>
                </a:cubicBezTo>
                <a:cubicBezTo>
                  <a:pt x="325" y="67"/>
                  <a:pt x="325" y="80"/>
                  <a:pt x="338" y="106"/>
                </a:cubicBezTo>
                <a:cubicBezTo>
                  <a:pt x="325" y="93"/>
                  <a:pt x="312" y="67"/>
                  <a:pt x="312" y="67"/>
                </a:cubicBezTo>
                <a:lnTo>
                  <a:pt x="312" y="67"/>
                </a:lnTo>
                <a:cubicBezTo>
                  <a:pt x="312" y="67"/>
                  <a:pt x="312" y="80"/>
                  <a:pt x="325" y="93"/>
                </a:cubicBezTo>
                <a:cubicBezTo>
                  <a:pt x="325" y="106"/>
                  <a:pt x="325" y="106"/>
                  <a:pt x="312" y="106"/>
                </a:cubicBezTo>
                <a:cubicBezTo>
                  <a:pt x="306" y="100"/>
                  <a:pt x="302" y="96"/>
                  <a:pt x="301" y="96"/>
                </a:cubicBezTo>
                <a:cubicBezTo>
                  <a:pt x="299" y="96"/>
                  <a:pt x="299" y="100"/>
                  <a:pt x="299" y="106"/>
                </a:cubicBezTo>
                <a:cubicBezTo>
                  <a:pt x="299" y="115"/>
                  <a:pt x="299" y="124"/>
                  <a:pt x="294" y="124"/>
                </a:cubicBezTo>
                <a:cubicBezTo>
                  <a:pt x="293" y="124"/>
                  <a:pt x="290" y="123"/>
                  <a:pt x="286" y="119"/>
                </a:cubicBezTo>
                <a:cubicBezTo>
                  <a:pt x="278" y="104"/>
                  <a:pt x="271" y="98"/>
                  <a:pt x="268" y="98"/>
                </a:cubicBezTo>
                <a:cubicBezTo>
                  <a:pt x="267" y="98"/>
                  <a:pt x="268" y="101"/>
                  <a:pt x="273" y="106"/>
                </a:cubicBezTo>
                <a:cubicBezTo>
                  <a:pt x="273" y="119"/>
                  <a:pt x="273" y="119"/>
                  <a:pt x="273" y="119"/>
                </a:cubicBezTo>
                <a:cubicBezTo>
                  <a:pt x="273" y="119"/>
                  <a:pt x="273" y="132"/>
                  <a:pt x="273" y="145"/>
                </a:cubicBezTo>
                <a:cubicBezTo>
                  <a:pt x="260" y="145"/>
                  <a:pt x="260" y="132"/>
                  <a:pt x="260" y="132"/>
                </a:cubicBezTo>
                <a:lnTo>
                  <a:pt x="247" y="119"/>
                </a:lnTo>
                <a:cubicBezTo>
                  <a:pt x="247" y="119"/>
                  <a:pt x="247" y="119"/>
                  <a:pt x="247" y="132"/>
                </a:cubicBezTo>
                <a:cubicBezTo>
                  <a:pt x="239" y="132"/>
                  <a:pt x="236" y="126"/>
                  <a:pt x="235" y="126"/>
                </a:cubicBezTo>
                <a:cubicBezTo>
                  <a:pt x="234" y="126"/>
                  <a:pt x="234" y="128"/>
                  <a:pt x="234" y="132"/>
                </a:cubicBezTo>
                <a:cubicBezTo>
                  <a:pt x="228" y="119"/>
                  <a:pt x="224" y="113"/>
                  <a:pt x="223" y="113"/>
                </a:cubicBezTo>
                <a:cubicBezTo>
                  <a:pt x="221" y="113"/>
                  <a:pt x="221" y="119"/>
                  <a:pt x="221" y="132"/>
                </a:cubicBezTo>
                <a:cubicBezTo>
                  <a:pt x="221" y="145"/>
                  <a:pt x="208" y="158"/>
                  <a:pt x="208" y="158"/>
                </a:cubicBezTo>
                <a:cubicBezTo>
                  <a:pt x="202" y="164"/>
                  <a:pt x="199" y="168"/>
                  <a:pt x="195" y="168"/>
                </a:cubicBezTo>
                <a:cubicBezTo>
                  <a:pt x="192" y="168"/>
                  <a:pt x="189" y="164"/>
                  <a:pt x="182" y="158"/>
                </a:cubicBezTo>
                <a:cubicBezTo>
                  <a:pt x="169" y="151"/>
                  <a:pt x="163" y="148"/>
                  <a:pt x="161" y="148"/>
                </a:cubicBezTo>
                <a:cubicBezTo>
                  <a:pt x="160" y="148"/>
                  <a:pt x="163" y="151"/>
                  <a:pt x="169" y="158"/>
                </a:cubicBezTo>
                <a:cubicBezTo>
                  <a:pt x="195" y="171"/>
                  <a:pt x="182" y="171"/>
                  <a:pt x="182" y="184"/>
                </a:cubicBezTo>
                <a:cubicBezTo>
                  <a:pt x="180" y="181"/>
                  <a:pt x="178" y="180"/>
                  <a:pt x="176" y="180"/>
                </a:cubicBezTo>
                <a:cubicBezTo>
                  <a:pt x="169" y="180"/>
                  <a:pt x="169" y="199"/>
                  <a:pt x="169" y="210"/>
                </a:cubicBezTo>
                <a:cubicBezTo>
                  <a:pt x="182" y="197"/>
                  <a:pt x="182" y="197"/>
                  <a:pt x="182" y="197"/>
                </a:cubicBezTo>
                <a:cubicBezTo>
                  <a:pt x="195" y="223"/>
                  <a:pt x="195" y="223"/>
                  <a:pt x="182" y="223"/>
                </a:cubicBezTo>
                <a:cubicBezTo>
                  <a:pt x="182" y="223"/>
                  <a:pt x="169" y="210"/>
                  <a:pt x="156" y="197"/>
                </a:cubicBezTo>
                <a:cubicBezTo>
                  <a:pt x="156" y="184"/>
                  <a:pt x="143" y="184"/>
                  <a:pt x="143" y="184"/>
                </a:cubicBezTo>
                <a:cubicBezTo>
                  <a:pt x="130" y="184"/>
                  <a:pt x="130" y="184"/>
                  <a:pt x="143" y="197"/>
                </a:cubicBezTo>
                <a:cubicBezTo>
                  <a:pt x="156" y="210"/>
                  <a:pt x="156" y="210"/>
                  <a:pt x="156" y="210"/>
                </a:cubicBezTo>
                <a:cubicBezTo>
                  <a:pt x="156" y="210"/>
                  <a:pt x="143" y="210"/>
                  <a:pt x="156" y="223"/>
                </a:cubicBezTo>
                <a:cubicBezTo>
                  <a:pt x="169" y="236"/>
                  <a:pt x="169" y="236"/>
                  <a:pt x="156" y="236"/>
                </a:cubicBezTo>
                <a:cubicBezTo>
                  <a:pt x="152" y="231"/>
                  <a:pt x="149" y="230"/>
                  <a:pt x="147" y="230"/>
                </a:cubicBezTo>
                <a:cubicBezTo>
                  <a:pt x="143" y="230"/>
                  <a:pt x="143" y="236"/>
                  <a:pt x="143" y="236"/>
                </a:cubicBezTo>
                <a:cubicBezTo>
                  <a:pt x="143" y="223"/>
                  <a:pt x="143" y="223"/>
                  <a:pt x="130" y="223"/>
                </a:cubicBezTo>
                <a:cubicBezTo>
                  <a:pt x="130" y="210"/>
                  <a:pt x="117" y="210"/>
                  <a:pt x="117" y="210"/>
                </a:cubicBezTo>
                <a:cubicBezTo>
                  <a:pt x="104" y="210"/>
                  <a:pt x="117" y="223"/>
                  <a:pt x="117" y="223"/>
                </a:cubicBezTo>
                <a:cubicBezTo>
                  <a:pt x="130" y="223"/>
                  <a:pt x="79" y="275"/>
                  <a:pt x="79" y="288"/>
                </a:cubicBezTo>
                <a:cubicBezTo>
                  <a:pt x="66" y="288"/>
                  <a:pt x="53" y="288"/>
                  <a:pt x="66" y="301"/>
                </a:cubicBezTo>
                <a:cubicBezTo>
                  <a:pt x="79" y="301"/>
                  <a:pt x="79" y="314"/>
                  <a:pt x="66" y="327"/>
                </a:cubicBezTo>
                <a:cubicBezTo>
                  <a:pt x="53" y="353"/>
                  <a:pt x="40" y="366"/>
                  <a:pt x="53" y="366"/>
                </a:cubicBezTo>
                <a:cubicBezTo>
                  <a:pt x="53" y="366"/>
                  <a:pt x="53" y="366"/>
                  <a:pt x="53" y="378"/>
                </a:cubicBezTo>
                <a:cubicBezTo>
                  <a:pt x="53" y="378"/>
                  <a:pt x="66" y="391"/>
                  <a:pt x="66" y="391"/>
                </a:cubicBezTo>
                <a:cubicBezTo>
                  <a:pt x="57" y="391"/>
                  <a:pt x="48" y="386"/>
                  <a:pt x="43" y="386"/>
                </a:cubicBezTo>
                <a:cubicBezTo>
                  <a:pt x="41" y="386"/>
                  <a:pt x="40" y="387"/>
                  <a:pt x="40" y="391"/>
                </a:cubicBezTo>
                <a:cubicBezTo>
                  <a:pt x="27" y="391"/>
                  <a:pt x="40" y="391"/>
                  <a:pt x="53" y="404"/>
                </a:cubicBezTo>
                <a:cubicBezTo>
                  <a:pt x="40" y="404"/>
                  <a:pt x="27" y="391"/>
                  <a:pt x="27" y="391"/>
                </a:cubicBezTo>
                <a:lnTo>
                  <a:pt x="27" y="404"/>
                </a:lnTo>
                <a:lnTo>
                  <a:pt x="14" y="404"/>
                </a:lnTo>
                <a:lnTo>
                  <a:pt x="27" y="417"/>
                </a:lnTo>
                <a:cubicBezTo>
                  <a:pt x="15" y="414"/>
                  <a:pt x="9" y="412"/>
                  <a:pt x="7" y="412"/>
                </a:cubicBezTo>
                <a:cubicBezTo>
                  <a:pt x="2" y="412"/>
                  <a:pt x="17" y="421"/>
                  <a:pt x="27" y="430"/>
                </a:cubicBezTo>
                <a:cubicBezTo>
                  <a:pt x="40" y="443"/>
                  <a:pt x="40" y="443"/>
                  <a:pt x="27" y="443"/>
                </a:cubicBezTo>
                <a:lnTo>
                  <a:pt x="14" y="443"/>
                </a:lnTo>
                <a:cubicBezTo>
                  <a:pt x="27" y="456"/>
                  <a:pt x="27" y="469"/>
                  <a:pt x="27" y="495"/>
                </a:cubicBezTo>
                <a:cubicBezTo>
                  <a:pt x="14" y="521"/>
                  <a:pt x="27" y="534"/>
                  <a:pt x="40" y="534"/>
                </a:cubicBezTo>
                <a:cubicBezTo>
                  <a:pt x="40" y="534"/>
                  <a:pt x="40" y="534"/>
                  <a:pt x="27" y="547"/>
                </a:cubicBezTo>
                <a:lnTo>
                  <a:pt x="40" y="547"/>
                </a:lnTo>
                <a:cubicBezTo>
                  <a:pt x="27" y="547"/>
                  <a:pt x="27" y="560"/>
                  <a:pt x="27" y="560"/>
                </a:cubicBezTo>
                <a:cubicBezTo>
                  <a:pt x="27" y="573"/>
                  <a:pt x="27" y="586"/>
                  <a:pt x="40" y="586"/>
                </a:cubicBezTo>
                <a:cubicBezTo>
                  <a:pt x="14" y="586"/>
                  <a:pt x="1" y="612"/>
                  <a:pt x="27" y="612"/>
                </a:cubicBezTo>
                <a:lnTo>
                  <a:pt x="14" y="612"/>
                </a:lnTo>
                <a:cubicBezTo>
                  <a:pt x="14" y="625"/>
                  <a:pt x="27" y="625"/>
                  <a:pt x="40" y="625"/>
                </a:cubicBezTo>
                <a:cubicBezTo>
                  <a:pt x="40" y="625"/>
                  <a:pt x="40" y="638"/>
                  <a:pt x="40" y="651"/>
                </a:cubicBezTo>
                <a:lnTo>
                  <a:pt x="66" y="651"/>
                </a:lnTo>
                <a:cubicBezTo>
                  <a:pt x="53" y="664"/>
                  <a:pt x="53" y="677"/>
                  <a:pt x="66" y="690"/>
                </a:cubicBezTo>
                <a:cubicBezTo>
                  <a:pt x="79" y="703"/>
                  <a:pt x="79" y="716"/>
                  <a:pt x="79" y="729"/>
                </a:cubicBezTo>
                <a:lnTo>
                  <a:pt x="92" y="729"/>
                </a:lnTo>
                <a:cubicBezTo>
                  <a:pt x="104" y="722"/>
                  <a:pt x="111" y="719"/>
                  <a:pt x="113" y="719"/>
                </a:cubicBezTo>
                <a:cubicBezTo>
                  <a:pt x="114" y="719"/>
                  <a:pt x="111" y="722"/>
                  <a:pt x="104" y="729"/>
                </a:cubicBezTo>
                <a:cubicBezTo>
                  <a:pt x="86" y="738"/>
                  <a:pt x="87" y="747"/>
                  <a:pt x="99" y="747"/>
                </a:cubicBezTo>
                <a:cubicBezTo>
                  <a:pt x="100" y="747"/>
                  <a:pt x="103" y="747"/>
                  <a:pt x="105" y="746"/>
                </a:cubicBezTo>
                <a:lnTo>
                  <a:pt x="105" y="746"/>
                </a:lnTo>
                <a:cubicBezTo>
                  <a:pt x="104" y="748"/>
                  <a:pt x="104" y="751"/>
                  <a:pt x="104" y="755"/>
                </a:cubicBezTo>
                <a:cubicBezTo>
                  <a:pt x="92" y="761"/>
                  <a:pt x="92" y="764"/>
                  <a:pt x="96" y="764"/>
                </a:cubicBezTo>
                <a:cubicBezTo>
                  <a:pt x="101" y="764"/>
                  <a:pt x="111" y="761"/>
                  <a:pt x="117" y="755"/>
                </a:cubicBezTo>
                <a:lnTo>
                  <a:pt x="117" y="755"/>
                </a:lnTo>
                <a:cubicBezTo>
                  <a:pt x="117" y="755"/>
                  <a:pt x="105" y="768"/>
                  <a:pt x="117" y="768"/>
                </a:cubicBezTo>
                <a:cubicBezTo>
                  <a:pt x="117" y="768"/>
                  <a:pt x="117" y="768"/>
                  <a:pt x="104" y="794"/>
                </a:cubicBezTo>
                <a:lnTo>
                  <a:pt x="117" y="794"/>
                </a:lnTo>
                <a:cubicBezTo>
                  <a:pt x="121" y="790"/>
                  <a:pt x="123" y="788"/>
                  <a:pt x="125" y="786"/>
                </a:cubicBezTo>
                <a:cubicBezTo>
                  <a:pt x="125" y="786"/>
                  <a:pt x="134" y="777"/>
                  <a:pt x="143" y="768"/>
                </a:cubicBezTo>
                <a:cubicBezTo>
                  <a:pt x="153" y="758"/>
                  <a:pt x="155" y="749"/>
                  <a:pt x="156" y="749"/>
                </a:cubicBezTo>
                <a:cubicBezTo>
                  <a:pt x="156" y="749"/>
                  <a:pt x="156" y="751"/>
                  <a:pt x="156" y="755"/>
                </a:cubicBezTo>
                <a:cubicBezTo>
                  <a:pt x="156" y="755"/>
                  <a:pt x="169" y="742"/>
                  <a:pt x="182" y="729"/>
                </a:cubicBezTo>
                <a:cubicBezTo>
                  <a:pt x="191" y="710"/>
                  <a:pt x="201" y="699"/>
                  <a:pt x="205" y="689"/>
                </a:cubicBezTo>
                <a:lnTo>
                  <a:pt x="205" y="689"/>
                </a:lnTo>
                <a:cubicBezTo>
                  <a:pt x="199" y="693"/>
                  <a:pt x="190" y="699"/>
                  <a:pt x="182" y="703"/>
                </a:cubicBezTo>
                <a:cubicBezTo>
                  <a:pt x="191" y="694"/>
                  <a:pt x="201" y="684"/>
                  <a:pt x="205" y="684"/>
                </a:cubicBezTo>
                <a:cubicBezTo>
                  <a:pt x="206" y="684"/>
                  <a:pt x="206" y="685"/>
                  <a:pt x="207" y="685"/>
                </a:cubicBezTo>
                <a:lnTo>
                  <a:pt x="207" y="685"/>
                </a:lnTo>
                <a:cubicBezTo>
                  <a:pt x="208" y="682"/>
                  <a:pt x="208" y="679"/>
                  <a:pt x="208" y="677"/>
                </a:cubicBezTo>
                <a:lnTo>
                  <a:pt x="195" y="677"/>
                </a:lnTo>
                <a:cubicBezTo>
                  <a:pt x="195" y="677"/>
                  <a:pt x="195" y="664"/>
                  <a:pt x="195" y="664"/>
                </a:cubicBezTo>
                <a:cubicBezTo>
                  <a:pt x="208" y="651"/>
                  <a:pt x="208" y="651"/>
                  <a:pt x="208" y="651"/>
                </a:cubicBezTo>
                <a:cubicBezTo>
                  <a:pt x="195" y="638"/>
                  <a:pt x="195" y="638"/>
                  <a:pt x="208" y="625"/>
                </a:cubicBezTo>
                <a:cubicBezTo>
                  <a:pt x="220" y="613"/>
                  <a:pt x="221" y="612"/>
                  <a:pt x="221" y="612"/>
                </a:cubicBezTo>
                <a:lnTo>
                  <a:pt x="221" y="612"/>
                </a:lnTo>
                <a:cubicBezTo>
                  <a:pt x="217" y="616"/>
                  <a:pt x="214" y="617"/>
                  <a:pt x="210" y="617"/>
                </a:cubicBezTo>
                <a:cubicBezTo>
                  <a:pt x="202" y="617"/>
                  <a:pt x="195" y="608"/>
                  <a:pt x="195" y="599"/>
                </a:cubicBezTo>
                <a:cubicBezTo>
                  <a:pt x="195" y="586"/>
                  <a:pt x="182" y="586"/>
                  <a:pt x="169" y="586"/>
                </a:cubicBezTo>
                <a:cubicBezTo>
                  <a:pt x="182" y="573"/>
                  <a:pt x="182" y="573"/>
                  <a:pt x="182" y="573"/>
                </a:cubicBezTo>
                <a:lnTo>
                  <a:pt x="169" y="573"/>
                </a:lnTo>
                <a:cubicBezTo>
                  <a:pt x="182" y="560"/>
                  <a:pt x="182" y="560"/>
                  <a:pt x="182" y="560"/>
                </a:cubicBezTo>
                <a:lnTo>
                  <a:pt x="169" y="560"/>
                </a:lnTo>
                <a:cubicBezTo>
                  <a:pt x="169" y="560"/>
                  <a:pt x="169" y="547"/>
                  <a:pt x="182" y="534"/>
                </a:cubicBezTo>
                <a:lnTo>
                  <a:pt x="169" y="534"/>
                </a:lnTo>
                <a:cubicBezTo>
                  <a:pt x="182" y="534"/>
                  <a:pt x="182" y="534"/>
                  <a:pt x="182" y="521"/>
                </a:cubicBezTo>
                <a:cubicBezTo>
                  <a:pt x="169" y="521"/>
                  <a:pt x="169" y="521"/>
                  <a:pt x="169" y="508"/>
                </a:cubicBezTo>
                <a:cubicBezTo>
                  <a:pt x="169" y="495"/>
                  <a:pt x="169" y="482"/>
                  <a:pt x="156" y="482"/>
                </a:cubicBezTo>
                <a:cubicBezTo>
                  <a:pt x="176" y="476"/>
                  <a:pt x="186" y="476"/>
                  <a:pt x="189" y="476"/>
                </a:cubicBezTo>
                <a:cubicBezTo>
                  <a:pt x="192" y="476"/>
                  <a:pt x="189" y="476"/>
                  <a:pt x="182" y="469"/>
                </a:cubicBezTo>
                <a:lnTo>
                  <a:pt x="156" y="469"/>
                </a:lnTo>
                <a:cubicBezTo>
                  <a:pt x="182" y="469"/>
                  <a:pt x="169" y="443"/>
                  <a:pt x="143" y="443"/>
                </a:cubicBezTo>
                <a:lnTo>
                  <a:pt x="182" y="443"/>
                </a:lnTo>
                <a:cubicBezTo>
                  <a:pt x="182" y="443"/>
                  <a:pt x="182" y="430"/>
                  <a:pt x="182" y="430"/>
                </a:cubicBezTo>
                <a:cubicBezTo>
                  <a:pt x="165" y="430"/>
                  <a:pt x="165" y="425"/>
                  <a:pt x="171" y="425"/>
                </a:cubicBezTo>
                <a:cubicBezTo>
                  <a:pt x="174" y="425"/>
                  <a:pt x="178" y="426"/>
                  <a:pt x="182" y="430"/>
                </a:cubicBezTo>
                <a:lnTo>
                  <a:pt x="195" y="430"/>
                </a:lnTo>
                <a:cubicBezTo>
                  <a:pt x="169" y="417"/>
                  <a:pt x="195" y="417"/>
                  <a:pt x="208" y="417"/>
                </a:cubicBezTo>
                <a:cubicBezTo>
                  <a:pt x="195" y="404"/>
                  <a:pt x="195" y="404"/>
                  <a:pt x="195" y="404"/>
                </a:cubicBezTo>
                <a:cubicBezTo>
                  <a:pt x="195" y="391"/>
                  <a:pt x="208" y="391"/>
                  <a:pt x="195" y="391"/>
                </a:cubicBezTo>
                <a:cubicBezTo>
                  <a:pt x="182" y="378"/>
                  <a:pt x="169" y="378"/>
                  <a:pt x="169" y="378"/>
                </a:cubicBezTo>
                <a:lnTo>
                  <a:pt x="182" y="378"/>
                </a:lnTo>
                <a:cubicBezTo>
                  <a:pt x="187" y="383"/>
                  <a:pt x="190" y="384"/>
                  <a:pt x="191" y="384"/>
                </a:cubicBezTo>
                <a:cubicBezTo>
                  <a:pt x="195" y="384"/>
                  <a:pt x="195" y="378"/>
                  <a:pt x="195" y="378"/>
                </a:cubicBezTo>
                <a:cubicBezTo>
                  <a:pt x="202" y="372"/>
                  <a:pt x="205" y="369"/>
                  <a:pt x="208" y="369"/>
                </a:cubicBezTo>
                <a:cubicBezTo>
                  <a:pt x="211" y="369"/>
                  <a:pt x="215" y="372"/>
                  <a:pt x="221" y="378"/>
                </a:cubicBezTo>
                <a:lnTo>
                  <a:pt x="208" y="366"/>
                </a:lnTo>
                <a:cubicBezTo>
                  <a:pt x="208" y="359"/>
                  <a:pt x="208" y="356"/>
                  <a:pt x="210" y="356"/>
                </a:cubicBezTo>
                <a:cubicBezTo>
                  <a:pt x="211" y="356"/>
                  <a:pt x="215" y="359"/>
                  <a:pt x="221" y="366"/>
                </a:cubicBezTo>
                <a:cubicBezTo>
                  <a:pt x="234" y="366"/>
                  <a:pt x="234" y="366"/>
                  <a:pt x="221" y="353"/>
                </a:cubicBezTo>
                <a:lnTo>
                  <a:pt x="221" y="353"/>
                </a:lnTo>
                <a:cubicBezTo>
                  <a:pt x="232" y="358"/>
                  <a:pt x="238" y="361"/>
                  <a:pt x="241" y="361"/>
                </a:cubicBezTo>
                <a:cubicBezTo>
                  <a:pt x="245" y="361"/>
                  <a:pt x="242" y="355"/>
                  <a:pt x="234" y="340"/>
                </a:cubicBezTo>
                <a:lnTo>
                  <a:pt x="234" y="340"/>
                </a:lnTo>
                <a:cubicBezTo>
                  <a:pt x="241" y="346"/>
                  <a:pt x="244" y="349"/>
                  <a:pt x="246" y="349"/>
                </a:cubicBezTo>
                <a:cubicBezTo>
                  <a:pt x="247" y="349"/>
                  <a:pt x="247" y="346"/>
                  <a:pt x="247" y="340"/>
                </a:cubicBezTo>
                <a:cubicBezTo>
                  <a:pt x="247" y="333"/>
                  <a:pt x="247" y="330"/>
                  <a:pt x="249" y="330"/>
                </a:cubicBezTo>
                <a:cubicBezTo>
                  <a:pt x="250" y="330"/>
                  <a:pt x="254" y="333"/>
                  <a:pt x="260" y="340"/>
                </a:cubicBezTo>
                <a:cubicBezTo>
                  <a:pt x="247" y="327"/>
                  <a:pt x="247" y="327"/>
                  <a:pt x="260" y="327"/>
                </a:cubicBezTo>
                <a:cubicBezTo>
                  <a:pt x="260" y="314"/>
                  <a:pt x="260" y="314"/>
                  <a:pt x="247" y="301"/>
                </a:cubicBezTo>
                <a:cubicBezTo>
                  <a:pt x="247" y="288"/>
                  <a:pt x="247" y="288"/>
                  <a:pt x="247" y="288"/>
                </a:cubicBezTo>
                <a:cubicBezTo>
                  <a:pt x="247" y="288"/>
                  <a:pt x="247" y="301"/>
                  <a:pt x="260" y="314"/>
                </a:cubicBezTo>
                <a:cubicBezTo>
                  <a:pt x="266" y="319"/>
                  <a:pt x="269" y="322"/>
                  <a:pt x="270" y="322"/>
                </a:cubicBezTo>
                <a:cubicBezTo>
                  <a:pt x="271" y="322"/>
                  <a:pt x="268" y="316"/>
                  <a:pt x="260" y="301"/>
                </a:cubicBezTo>
                <a:lnTo>
                  <a:pt x="260" y="301"/>
                </a:lnTo>
                <a:cubicBezTo>
                  <a:pt x="269" y="310"/>
                  <a:pt x="272" y="319"/>
                  <a:pt x="273" y="319"/>
                </a:cubicBezTo>
                <a:cubicBezTo>
                  <a:pt x="273" y="319"/>
                  <a:pt x="273" y="317"/>
                  <a:pt x="273" y="314"/>
                </a:cubicBezTo>
                <a:cubicBezTo>
                  <a:pt x="273" y="314"/>
                  <a:pt x="273" y="301"/>
                  <a:pt x="260" y="288"/>
                </a:cubicBezTo>
                <a:lnTo>
                  <a:pt x="273" y="288"/>
                </a:lnTo>
                <a:cubicBezTo>
                  <a:pt x="286" y="301"/>
                  <a:pt x="286" y="301"/>
                  <a:pt x="286" y="301"/>
                </a:cubicBezTo>
                <a:cubicBezTo>
                  <a:pt x="286" y="288"/>
                  <a:pt x="286" y="288"/>
                  <a:pt x="286" y="288"/>
                </a:cubicBezTo>
                <a:cubicBezTo>
                  <a:pt x="291" y="293"/>
                  <a:pt x="295" y="296"/>
                  <a:pt x="296" y="296"/>
                </a:cubicBezTo>
                <a:cubicBezTo>
                  <a:pt x="297" y="296"/>
                  <a:pt x="294" y="290"/>
                  <a:pt x="286" y="275"/>
                </a:cubicBezTo>
                <a:lnTo>
                  <a:pt x="286" y="275"/>
                </a:lnTo>
                <a:cubicBezTo>
                  <a:pt x="291" y="280"/>
                  <a:pt x="296" y="284"/>
                  <a:pt x="299" y="288"/>
                </a:cubicBezTo>
                <a:lnTo>
                  <a:pt x="299" y="288"/>
                </a:lnTo>
                <a:cubicBezTo>
                  <a:pt x="299" y="275"/>
                  <a:pt x="299" y="275"/>
                  <a:pt x="299" y="275"/>
                </a:cubicBezTo>
                <a:cubicBezTo>
                  <a:pt x="312" y="275"/>
                  <a:pt x="325" y="275"/>
                  <a:pt x="351" y="262"/>
                </a:cubicBezTo>
                <a:cubicBezTo>
                  <a:pt x="351" y="262"/>
                  <a:pt x="338" y="249"/>
                  <a:pt x="338" y="236"/>
                </a:cubicBezTo>
                <a:cubicBezTo>
                  <a:pt x="325" y="223"/>
                  <a:pt x="322" y="220"/>
                  <a:pt x="323" y="220"/>
                </a:cubicBezTo>
                <a:cubicBezTo>
                  <a:pt x="325" y="220"/>
                  <a:pt x="331" y="223"/>
                  <a:pt x="338" y="223"/>
                </a:cubicBezTo>
                <a:cubicBezTo>
                  <a:pt x="338" y="223"/>
                  <a:pt x="338" y="223"/>
                  <a:pt x="338" y="223"/>
                </a:cubicBezTo>
                <a:lnTo>
                  <a:pt x="338" y="223"/>
                </a:lnTo>
                <a:cubicBezTo>
                  <a:pt x="344" y="229"/>
                  <a:pt x="348" y="233"/>
                  <a:pt x="349" y="233"/>
                </a:cubicBezTo>
                <a:cubicBezTo>
                  <a:pt x="351" y="233"/>
                  <a:pt x="351" y="229"/>
                  <a:pt x="351" y="223"/>
                </a:cubicBezTo>
                <a:cubicBezTo>
                  <a:pt x="351" y="232"/>
                  <a:pt x="357" y="241"/>
                  <a:pt x="361" y="241"/>
                </a:cubicBezTo>
                <a:cubicBezTo>
                  <a:pt x="363" y="241"/>
                  <a:pt x="364" y="240"/>
                  <a:pt x="364" y="236"/>
                </a:cubicBezTo>
                <a:cubicBezTo>
                  <a:pt x="368" y="240"/>
                  <a:pt x="370" y="241"/>
                  <a:pt x="372" y="241"/>
                </a:cubicBezTo>
                <a:cubicBezTo>
                  <a:pt x="376" y="241"/>
                  <a:pt x="373" y="232"/>
                  <a:pt x="364" y="223"/>
                </a:cubicBezTo>
                <a:cubicBezTo>
                  <a:pt x="364" y="210"/>
                  <a:pt x="364" y="203"/>
                  <a:pt x="366" y="203"/>
                </a:cubicBezTo>
                <a:cubicBezTo>
                  <a:pt x="367" y="203"/>
                  <a:pt x="370" y="210"/>
                  <a:pt x="377" y="223"/>
                </a:cubicBezTo>
                <a:cubicBezTo>
                  <a:pt x="382" y="233"/>
                  <a:pt x="385" y="237"/>
                  <a:pt x="386" y="237"/>
                </a:cubicBezTo>
                <a:cubicBezTo>
                  <a:pt x="388" y="237"/>
                  <a:pt x="385" y="226"/>
                  <a:pt x="377" y="210"/>
                </a:cubicBezTo>
                <a:cubicBezTo>
                  <a:pt x="377" y="198"/>
                  <a:pt x="377" y="189"/>
                  <a:pt x="377" y="184"/>
                </a:cubicBezTo>
                <a:cubicBezTo>
                  <a:pt x="377" y="197"/>
                  <a:pt x="390" y="197"/>
                  <a:pt x="390" y="197"/>
                </a:cubicBezTo>
                <a:cubicBezTo>
                  <a:pt x="390" y="187"/>
                  <a:pt x="392" y="183"/>
                  <a:pt x="395" y="183"/>
                </a:cubicBezTo>
                <a:cubicBezTo>
                  <a:pt x="400" y="183"/>
                  <a:pt x="408" y="194"/>
                  <a:pt x="416" y="210"/>
                </a:cubicBezTo>
                <a:lnTo>
                  <a:pt x="416" y="184"/>
                </a:lnTo>
                <a:cubicBezTo>
                  <a:pt x="411" y="174"/>
                  <a:pt x="410" y="170"/>
                  <a:pt x="411" y="170"/>
                </a:cubicBezTo>
                <a:lnTo>
                  <a:pt x="411" y="170"/>
                </a:lnTo>
                <a:cubicBezTo>
                  <a:pt x="413" y="170"/>
                  <a:pt x="421" y="181"/>
                  <a:pt x="429" y="197"/>
                </a:cubicBezTo>
                <a:cubicBezTo>
                  <a:pt x="429" y="184"/>
                  <a:pt x="416" y="171"/>
                  <a:pt x="429" y="171"/>
                </a:cubicBezTo>
                <a:cubicBezTo>
                  <a:pt x="429" y="171"/>
                  <a:pt x="429" y="171"/>
                  <a:pt x="429" y="184"/>
                </a:cubicBezTo>
                <a:cubicBezTo>
                  <a:pt x="438" y="193"/>
                  <a:pt x="441" y="202"/>
                  <a:pt x="441" y="202"/>
                </a:cubicBezTo>
                <a:cubicBezTo>
                  <a:pt x="442" y="202"/>
                  <a:pt x="442" y="201"/>
                  <a:pt x="442" y="197"/>
                </a:cubicBezTo>
                <a:cubicBezTo>
                  <a:pt x="442" y="197"/>
                  <a:pt x="442" y="197"/>
                  <a:pt x="442" y="210"/>
                </a:cubicBezTo>
                <a:lnTo>
                  <a:pt x="455" y="210"/>
                </a:lnTo>
                <a:cubicBezTo>
                  <a:pt x="455" y="210"/>
                  <a:pt x="468" y="210"/>
                  <a:pt x="455" y="197"/>
                </a:cubicBezTo>
                <a:cubicBezTo>
                  <a:pt x="468" y="197"/>
                  <a:pt x="468" y="197"/>
                  <a:pt x="468" y="210"/>
                </a:cubicBezTo>
                <a:cubicBezTo>
                  <a:pt x="468" y="197"/>
                  <a:pt x="468" y="197"/>
                  <a:pt x="468" y="197"/>
                </a:cubicBezTo>
                <a:lnTo>
                  <a:pt x="481" y="197"/>
                </a:lnTo>
                <a:cubicBezTo>
                  <a:pt x="468" y="171"/>
                  <a:pt x="468" y="171"/>
                  <a:pt x="481" y="171"/>
                </a:cubicBezTo>
                <a:cubicBezTo>
                  <a:pt x="481" y="171"/>
                  <a:pt x="481" y="184"/>
                  <a:pt x="481" y="184"/>
                </a:cubicBezTo>
                <a:cubicBezTo>
                  <a:pt x="494" y="184"/>
                  <a:pt x="494" y="184"/>
                  <a:pt x="494" y="171"/>
                </a:cubicBezTo>
                <a:cubicBezTo>
                  <a:pt x="485" y="171"/>
                  <a:pt x="482" y="165"/>
                  <a:pt x="485" y="165"/>
                </a:cubicBezTo>
                <a:cubicBezTo>
                  <a:pt x="486" y="165"/>
                  <a:pt x="489" y="167"/>
                  <a:pt x="494" y="171"/>
                </a:cubicBezTo>
                <a:cubicBezTo>
                  <a:pt x="494" y="171"/>
                  <a:pt x="494" y="184"/>
                  <a:pt x="507" y="184"/>
                </a:cubicBezTo>
                <a:cubicBezTo>
                  <a:pt x="507" y="184"/>
                  <a:pt x="507" y="184"/>
                  <a:pt x="507" y="171"/>
                </a:cubicBezTo>
                <a:cubicBezTo>
                  <a:pt x="514" y="192"/>
                  <a:pt x="517" y="202"/>
                  <a:pt x="518" y="202"/>
                </a:cubicBezTo>
                <a:cubicBezTo>
                  <a:pt x="520" y="202"/>
                  <a:pt x="520" y="196"/>
                  <a:pt x="520" y="184"/>
                </a:cubicBezTo>
                <a:lnTo>
                  <a:pt x="533" y="184"/>
                </a:lnTo>
                <a:cubicBezTo>
                  <a:pt x="533" y="176"/>
                  <a:pt x="534" y="173"/>
                  <a:pt x="535" y="173"/>
                </a:cubicBezTo>
                <a:lnTo>
                  <a:pt x="535" y="173"/>
                </a:lnTo>
                <a:cubicBezTo>
                  <a:pt x="538" y="173"/>
                  <a:pt x="541" y="188"/>
                  <a:pt x="533" y="197"/>
                </a:cubicBezTo>
                <a:cubicBezTo>
                  <a:pt x="533" y="197"/>
                  <a:pt x="545" y="197"/>
                  <a:pt x="545" y="184"/>
                </a:cubicBezTo>
                <a:cubicBezTo>
                  <a:pt x="545" y="171"/>
                  <a:pt x="549" y="164"/>
                  <a:pt x="550" y="164"/>
                </a:cubicBezTo>
                <a:lnTo>
                  <a:pt x="550" y="164"/>
                </a:lnTo>
                <a:cubicBezTo>
                  <a:pt x="552" y="164"/>
                  <a:pt x="552" y="171"/>
                  <a:pt x="545" y="184"/>
                </a:cubicBezTo>
                <a:cubicBezTo>
                  <a:pt x="551" y="179"/>
                  <a:pt x="554" y="175"/>
                  <a:pt x="555" y="175"/>
                </a:cubicBezTo>
                <a:lnTo>
                  <a:pt x="555" y="175"/>
                </a:lnTo>
                <a:cubicBezTo>
                  <a:pt x="556" y="175"/>
                  <a:pt x="553" y="182"/>
                  <a:pt x="545" y="197"/>
                </a:cubicBezTo>
                <a:cubicBezTo>
                  <a:pt x="545" y="201"/>
                  <a:pt x="545" y="206"/>
                  <a:pt x="545" y="210"/>
                </a:cubicBezTo>
                <a:cubicBezTo>
                  <a:pt x="558" y="197"/>
                  <a:pt x="558" y="197"/>
                  <a:pt x="558" y="197"/>
                </a:cubicBezTo>
                <a:lnTo>
                  <a:pt x="571" y="197"/>
                </a:lnTo>
                <a:cubicBezTo>
                  <a:pt x="571" y="197"/>
                  <a:pt x="584" y="197"/>
                  <a:pt x="571" y="210"/>
                </a:cubicBezTo>
                <a:cubicBezTo>
                  <a:pt x="571" y="210"/>
                  <a:pt x="571" y="210"/>
                  <a:pt x="584" y="197"/>
                </a:cubicBezTo>
                <a:cubicBezTo>
                  <a:pt x="588" y="193"/>
                  <a:pt x="591" y="192"/>
                  <a:pt x="592" y="192"/>
                </a:cubicBezTo>
                <a:cubicBezTo>
                  <a:pt x="596" y="192"/>
                  <a:pt x="594" y="201"/>
                  <a:pt x="584" y="210"/>
                </a:cubicBezTo>
                <a:lnTo>
                  <a:pt x="594" y="210"/>
                </a:lnTo>
                <a:cubicBezTo>
                  <a:pt x="593" y="213"/>
                  <a:pt x="591" y="215"/>
                  <a:pt x="592" y="215"/>
                </a:cubicBezTo>
                <a:cubicBezTo>
                  <a:pt x="592" y="215"/>
                  <a:pt x="594" y="214"/>
                  <a:pt x="597" y="210"/>
                </a:cubicBezTo>
                <a:cubicBezTo>
                  <a:pt x="610" y="197"/>
                  <a:pt x="610" y="197"/>
                  <a:pt x="610" y="197"/>
                </a:cubicBezTo>
                <a:cubicBezTo>
                  <a:pt x="610" y="208"/>
                  <a:pt x="631" y="251"/>
                  <a:pt x="645" y="251"/>
                </a:cubicBezTo>
                <a:cubicBezTo>
                  <a:pt x="646" y="251"/>
                  <a:pt x="648" y="250"/>
                  <a:pt x="649" y="249"/>
                </a:cubicBezTo>
                <a:lnTo>
                  <a:pt x="662" y="249"/>
                </a:lnTo>
                <a:cubicBezTo>
                  <a:pt x="662" y="249"/>
                  <a:pt x="662" y="262"/>
                  <a:pt x="662" y="262"/>
                </a:cubicBezTo>
                <a:cubicBezTo>
                  <a:pt x="636" y="275"/>
                  <a:pt x="649" y="275"/>
                  <a:pt x="662" y="275"/>
                </a:cubicBezTo>
                <a:cubicBezTo>
                  <a:pt x="675" y="262"/>
                  <a:pt x="675" y="262"/>
                  <a:pt x="675" y="262"/>
                </a:cubicBezTo>
                <a:lnTo>
                  <a:pt x="675" y="262"/>
                </a:lnTo>
                <a:cubicBezTo>
                  <a:pt x="674" y="263"/>
                  <a:pt x="673" y="265"/>
                  <a:pt x="673" y="267"/>
                </a:cubicBezTo>
                <a:lnTo>
                  <a:pt x="673" y="267"/>
                </a:lnTo>
                <a:cubicBezTo>
                  <a:pt x="677" y="264"/>
                  <a:pt x="681" y="263"/>
                  <a:pt x="684" y="262"/>
                </a:cubicBezTo>
                <a:lnTo>
                  <a:pt x="684" y="262"/>
                </a:lnTo>
                <a:cubicBezTo>
                  <a:pt x="675" y="265"/>
                  <a:pt x="675" y="275"/>
                  <a:pt x="675" y="275"/>
                </a:cubicBezTo>
                <a:lnTo>
                  <a:pt x="669" y="275"/>
                </a:lnTo>
                <a:cubicBezTo>
                  <a:pt x="663" y="288"/>
                  <a:pt x="665" y="288"/>
                  <a:pt x="675" y="288"/>
                </a:cubicBezTo>
                <a:cubicBezTo>
                  <a:pt x="662" y="294"/>
                  <a:pt x="656" y="297"/>
                  <a:pt x="657" y="297"/>
                </a:cubicBezTo>
                <a:cubicBezTo>
                  <a:pt x="659" y="297"/>
                  <a:pt x="669" y="294"/>
                  <a:pt x="688" y="288"/>
                </a:cubicBezTo>
                <a:lnTo>
                  <a:pt x="688" y="288"/>
                </a:lnTo>
                <a:cubicBezTo>
                  <a:pt x="662" y="301"/>
                  <a:pt x="662" y="301"/>
                  <a:pt x="675" y="301"/>
                </a:cubicBezTo>
                <a:cubicBezTo>
                  <a:pt x="695" y="294"/>
                  <a:pt x="704" y="291"/>
                  <a:pt x="706" y="291"/>
                </a:cubicBezTo>
                <a:cubicBezTo>
                  <a:pt x="708" y="291"/>
                  <a:pt x="701" y="294"/>
                  <a:pt x="688" y="301"/>
                </a:cubicBezTo>
                <a:cubicBezTo>
                  <a:pt x="662" y="314"/>
                  <a:pt x="662" y="314"/>
                  <a:pt x="688" y="314"/>
                </a:cubicBezTo>
                <a:cubicBezTo>
                  <a:pt x="697" y="309"/>
                  <a:pt x="703" y="308"/>
                  <a:pt x="705" y="308"/>
                </a:cubicBezTo>
                <a:cubicBezTo>
                  <a:pt x="711" y="308"/>
                  <a:pt x="705" y="314"/>
                  <a:pt x="688" y="314"/>
                </a:cubicBezTo>
                <a:cubicBezTo>
                  <a:pt x="688" y="314"/>
                  <a:pt x="675" y="327"/>
                  <a:pt x="688" y="327"/>
                </a:cubicBezTo>
                <a:cubicBezTo>
                  <a:pt x="688" y="327"/>
                  <a:pt x="675" y="340"/>
                  <a:pt x="675" y="353"/>
                </a:cubicBezTo>
                <a:cubicBezTo>
                  <a:pt x="675" y="366"/>
                  <a:pt x="675" y="366"/>
                  <a:pt x="688" y="366"/>
                </a:cubicBezTo>
                <a:cubicBezTo>
                  <a:pt x="688" y="378"/>
                  <a:pt x="675" y="378"/>
                  <a:pt x="675" y="378"/>
                </a:cubicBezTo>
                <a:cubicBezTo>
                  <a:pt x="675" y="378"/>
                  <a:pt x="675" y="391"/>
                  <a:pt x="662" y="391"/>
                </a:cubicBezTo>
                <a:cubicBezTo>
                  <a:pt x="688" y="391"/>
                  <a:pt x="688" y="404"/>
                  <a:pt x="675" y="404"/>
                </a:cubicBezTo>
                <a:cubicBezTo>
                  <a:pt x="675" y="404"/>
                  <a:pt x="675" y="404"/>
                  <a:pt x="688" y="417"/>
                </a:cubicBezTo>
                <a:cubicBezTo>
                  <a:pt x="675" y="417"/>
                  <a:pt x="662" y="430"/>
                  <a:pt x="688" y="430"/>
                </a:cubicBezTo>
                <a:cubicBezTo>
                  <a:pt x="701" y="437"/>
                  <a:pt x="708" y="440"/>
                  <a:pt x="704" y="440"/>
                </a:cubicBezTo>
                <a:cubicBezTo>
                  <a:pt x="701" y="440"/>
                  <a:pt x="688" y="437"/>
                  <a:pt x="662" y="430"/>
                </a:cubicBezTo>
                <a:lnTo>
                  <a:pt x="649" y="430"/>
                </a:lnTo>
                <a:cubicBezTo>
                  <a:pt x="662" y="443"/>
                  <a:pt x="675" y="443"/>
                  <a:pt x="662" y="443"/>
                </a:cubicBezTo>
                <a:cubicBezTo>
                  <a:pt x="662" y="443"/>
                  <a:pt x="662" y="443"/>
                  <a:pt x="688" y="456"/>
                </a:cubicBezTo>
                <a:cubicBezTo>
                  <a:pt x="701" y="456"/>
                  <a:pt x="701" y="456"/>
                  <a:pt x="701" y="469"/>
                </a:cubicBezTo>
                <a:cubicBezTo>
                  <a:pt x="688" y="456"/>
                  <a:pt x="688" y="456"/>
                  <a:pt x="675" y="456"/>
                </a:cubicBezTo>
                <a:lnTo>
                  <a:pt x="662" y="456"/>
                </a:lnTo>
                <a:cubicBezTo>
                  <a:pt x="688" y="469"/>
                  <a:pt x="688" y="469"/>
                  <a:pt x="688" y="469"/>
                </a:cubicBezTo>
                <a:lnTo>
                  <a:pt x="662" y="469"/>
                </a:lnTo>
                <a:cubicBezTo>
                  <a:pt x="649" y="469"/>
                  <a:pt x="688" y="495"/>
                  <a:pt x="714" y="508"/>
                </a:cubicBezTo>
                <a:lnTo>
                  <a:pt x="701" y="508"/>
                </a:lnTo>
                <a:cubicBezTo>
                  <a:pt x="688" y="508"/>
                  <a:pt x="688" y="495"/>
                  <a:pt x="688" y="495"/>
                </a:cubicBezTo>
                <a:lnTo>
                  <a:pt x="636" y="495"/>
                </a:lnTo>
                <a:cubicBezTo>
                  <a:pt x="636" y="495"/>
                  <a:pt x="636" y="495"/>
                  <a:pt x="649" y="508"/>
                </a:cubicBezTo>
                <a:cubicBezTo>
                  <a:pt x="662" y="521"/>
                  <a:pt x="662" y="521"/>
                  <a:pt x="662" y="521"/>
                </a:cubicBezTo>
                <a:cubicBezTo>
                  <a:pt x="662" y="521"/>
                  <a:pt x="662" y="521"/>
                  <a:pt x="662" y="534"/>
                </a:cubicBezTo>
                <a:cubicBezTo>
                  <a:pt x="675" y="534"/>
                  <a:pt x="688" y="547"/>
                  <a:pt x="688" y="547"/>
                </a:cubicBezTo>
                <a:cubicBezTo>
                  <a:pt x="695" y="554"/>
                  <a:pt x="698" y="557"/>
                  <a:pt x="696" y="557"/>
                </a:cubicBezTo>
                <a:cubicBezTo>
                  <a:pt x="695" y="557"/>
                  <a:pt x="688" y="554"/>
                  <a:pt x="675" y="547"/>
                </a:cubicBezTo>
                <a:cubicBezTo>
                  <a:pt x="671" y="543"/>
                  <a:pt x="668" y="541"/>
                  <a:pt x="666" y="541"/>
                </a:cubicBezTo>
                <a:cubicBezTo>
                  <a:pt x="662" y="541"/>
                  <a:pt x="662" y="547"/>
                  <a:pt x="662" y="547"/>
                </a:cubicBezTo>
                <a:cubicBezTo>
                  <a:pt x="662" y="547"/>
                  <a:pt x="662" y="547"/>
                  <a:pt x="649" y="534"/>
                </a:cubicBezTo>
                <a:cubicBezTo>
                  <a:pt x="636" y="534"/>
                  <a:pt x="636" y="534"/>
                  <a:pt x="649" y="547"/>
                </a:cubicBezTo>
                <a:cubicBezTo>
                  <a:pt x="662" y="560"/>
                  <a:pt x="675" y="560"/>
                  <a:pt x="675" y="560"/>
                </a:cubicBezTo>
                <a:cubicBezTo>
                  <a:pt x="675" y="560"/>
                  <a:pt x="663" y="548"/>
                  <a:pt x="662" y="547"/>
                </a:cubicBezTo>
                <a:lnTo>
                  <a:pt x="662" y="547"/>
                </a:lnTo>
                <a:cubicBezTo>
                  <a:pt x="675" y="560"/>
                  <a:pt x="688" y="560"/>
                  <a:pt x="688" y="560"/>
                </a:cubicBezTo>
                <a:lnTo>
                  <a:pt x="675" y="560"/>
                </a:lnTo>
                <a:cubicBezTo>
                  <a:pt x="675" y="563"/>
                  <a:pt x="674" y="564"/>
                  <a:pt x="672" y="564"/>
                </a:cubicBezTo>
                <a:cubicBezTo>
                  <a:pt x="668" y="564"/>
                  <a:pt x="660" y="558"/>
                  <a:pt x="652" y="554"/>
                </a:cubicBezTo>
                <a:lnTo>
                  <a:pt x="652" y="554"/>
                </a:lnTo>
                <a:cubicBezTo>
                  <a:pt x="656" y="557"/>
                  <a:pt x="656" y="560"/>
                  <a:pt x="649" y="560"/>
                </a:cubicBezTo>
                <a:lnTo>
                  <a:pt x="623" y="560"/>
                </a:lnTo>
                <a:cubicBezTo>
                  <a:pt x="607" y="555"/>
                  <a:pt x="598" y="552"/>
                  <a:pt x="594" y="552"/>
                </a:cubicBezTo>
                <a:cubicBezTo>
                  <a:pt x="589" y="552"/>
                  <a:pt x="595" y="558"/>
                  <a:pt x="610" y="573"/>
                </a:cubicBezTo>
                <a:cubicBezTo>
                  <a:pt x="607" y="569"/>
                  <a:pt x="605" y="568"/>
                  <a:pt x="605" y="568"/>
                </a:cubicBezTo>
                <a:lnTo>
                  <a:pt x="605" y="568"/>
                </a:lnTo>
                <a:cubicBezTo>
                  <a:pt x="604" y="568"/>
                  <a:pt x="610" y="577"/>
                  <a:pt x="610" y="586"/>
                </a:cubicBezTo>
                <a:cubicBezTo>
                  <a:pt x="623" y="599"/>
                  <a:pt x="636" y="625"/>
                  <a:pt x="649" y="638"/>
                </a:cubicBezTo>
                <a:cubicBezTo>
                  <a:pt x="675" y="651"/>
                  <a:pt x="675" y="651"/>
                  <a:pt x="662" y="651"/>
                </a:cubicBezTo>
                <a:cubicBezTo>
                  <a:pt x="649" y="651"/>
                  <a:pt x="649" y="638"/>
                  <a:pt x="636" y="625"/>
                </a:cubicBezTo>
                <a:cubicBezTo>
                  <a:pt x="623" y="612"/>
                  <a:pt x="623" y="612"/>
                  <a:pt x="623" y="612"/>
                </a:cubicBezTo>
                <a:cubicBezTo>
                  <a:pt x="623" y="599"/>
                  <a:pt x="610" y="599"/>
                  <a:pt x="610" y="599"/>
                </a:cubicBezTo>
                <a:cubicBezTo>
                  <a:pt x="604" y="592"/>
                  <a:pt x="601" y="589"/>
                  <a:pt x="599" y="589"/>
                </a:cubicBezTo>
                <a:cubicBezTo>
                  <a:pt x="597" y="589"/>
                  <a:pt x="597" y="592"/>
                  <a:pt x="597" y="599"/>
                </a:cubicBezTo>
                <a:cubicBezTo>
                  <a:pt x="591" y="592"/>
                  <a:pt x="588" y="589"/>
                  <a:pt x="586" y="589"/>
                </a:cubicBezTo>
                <a:cubicBezTo>
                  <a:pt x="584" y="589"/>
                  <a:pt x="584" y="592"/>
                  <a:pt x="584" y="599"/>
                </a:cubicBezTo>
                <a:cubicBezTo>
                  <a:pt x="584" y="599"/>
                  <a:pt x="571" y="599"/>
                  <a:pt x="571" y="586"/>
                </a:cubicBezTo>
                <a:cubicBezTo>
                  <a:pt x="558" y="586"/>
                  <a:pt x="558" y="586"/>
                  <a:pt x="571" y="599"/>
                </a:cubicBezTo>
                <a:cubicBezTo>
                  <a:pt x="579" y="614"/>
                  <a:pt x="582" y="620"/>
                  <a:pt x="581" y="620"/>
                </a:cubicBezTo>
                <a:cubicBezTo>
                  <a:pt x="580" y="620"/>
                  <a:pt x="577" y="617"/>
                  <a:pt x="571" y="612"/>
                </a:cubicBezTo>
                <a:cubicBezTo>
                  <a:pt x="566" y="607"/>
                  <a:pt x="558" y="603"/>
                  <a:pt x="552" y="603"/>
                </a:cubicBezTo>
                <a:cubicBezTo>
                  <a:pt x="544" y="603"/>
                  <a:pt x="538" y="610"/>
                  <a:pt x="545" y="625"/>
                </a:cubicBezTo>
                <a:lnTo>
                  <a:pt x="533" y="625"/>
                </a:lnTo>
                <a:cubicBezTo>
                  <a:pt x="533" y="618"/>
                  <a:pt x="529" y="615"/>
                  <a:pt x="526" y="615"/>
                </a:cubicBezTo>
                <a:cubicBezTo>
                  <a:pt x="523" y="615"/>
                  <a:pt x="520" y="618"/>
                  <a:pt x="520" y="625"/>
                </a:cubicBezTo>
                <a:cubicBezTo>
                  <a:pt x="507" y="625"/>
                  <a:pt x="507" y="625"/>
                  <a:pt x="507" y="638"/>
                </a:cubicBezTo>
                <a:cubicBezTo>
                  <a:pt x="507" y="647"/>
                  <a:pt x="513" y="656"/>
                  <a:pt x="512" y="656"/>
                </a:cubicBezTo>
                <a:cubicBezTo>
                  <a:pt x="512" y="656"/>
                  <a:pt x="510" y="655"/>
                  <a:pt x="507" y="651"/>
                </a:cubicBezTo>
                <a:cubicBezTo>
                  <a:pt x="507" y="638"/>
                  <a:pt x="507" y="638"/>
                  <a:pt x="494" y="638"/>
                </a:cubicBezTo>
                <a:cubicBezTo>
                  <a:pt x="481" y="638"/>
                  <a:pt x="481" y="638"/>
                  <a:pt x="494" y="651"/>
                </a:cubicBezTo>
                <a:cubicBezTo>
                  <a:pt x="494" y="659"/>
                  <a:pt x="492" y="662"/>
                  <a:pt x="491" y="662"/>
                </a:cubicBezTo>
                <a:cubicBezTo>
                  <a:pt x="487" y="662"/>
                  <a:pt x="481" y="647"/>
                  <a:pt x="481" y="638"/>
                </a:cubicBezTo>
                <a:cubicBezTo>
                  <a:pt x="475" y="627"/>
                  <a:pt x="472" y="621"/>
                  <a:pt x="471" y="621"/>
                </a:cubicBezTo>
                <a:lnTo>
                  <a:pt x="471" y="621"/>
                </a:lnTo>
                <a:cubicBezTo>
                  <a:pt x="470" y="621"/>
                  <a:pt x="473" y="633"/>
                  <a:pt x="481" y="664"/>
                </a:cubicBezTo>
                <a:cubicBezTo>
                  <a:pt x="481" y="669"/>
                  <a:pt x="481" y="674"/>
                  <a:pt x="481" y="677"/>
                </a:cubicBezTo>
                <a:cubicBezTo>
                  <a:pt x="468" y="664"/>
                  <a:pt x="481" y="664"/>
                  <a:pt x="481" y="664"/>
                </a:cubicBezTo>
                <a:cubicBezTo>
                  <a:pt x="481" y="664"/>
                  <a:pt x="468" y="651"/>
                  <a:pt x="468" y="638"/>
                </a:cubicBezTo>
                <a:cubicBezTo>
                  <a:pt x="468" y="638"/>
                  <a:pt x="468" y="638"/>
                  <a:pt x="468" y="651"/>
                </a:cubicBezTo>
                <a:cubicBezTo>
                  <a:pt x="465" y="648"/>
                  <a:pt x="463" y="647"/>
                  <a:pt x="462" y="647"/>
                </a:cubicBezTo>
                <a:cubicBezTo>
                  <a:pt x="455" y="647"/>
                  <a:pt x="455" y="669"/>
                  <a:pt x="455" y="690"/>
                </a:cubicBezTo>
                <a:cubicBezTo>
                  <a:pt x="455" y="690"/>
                  <a:pt x="455" y="690"/>
                  <a:pt x="455" y="677"/>
                </a:cubicBezTo>
                <a:cubicBezTo>
                  <a:pt x="455" y="664"/>
                  <a:pt x="455" y="664"/>
                  <a:pt x="442" y="664"/>
                </a:cubicBezTo>
                <a:cubicBezTo>
                  <a:pt x="442" y="664"/>
                  <a:pt x="442" y="664"/>
                  <a:pt x="442" y="677"/>
                </a:cubicBezTo>
                <a:cubicBezTo>
                  <a:pt x="442" y="703"/>
                  <a:pt x="442" y="716"/>
                  <a:pt x="442" y="716"/>
                </a:cubicBezTo>
                <a:cubicBezTo>
                  <a:pt x="429" y="690"/>
                  <a:pt x="416" y="677"/>
                  <a:pt x="416" y="677"/>
                </a:cubicBezTo>
                <a:cubicBezTo>
                  <a:pt x="403" y="677"/>
                  <a:pt x="403" y="677"/>
                  <a:pt x="403" y="664"/>
                </a:cubicBezTo>
                <a:cubicBezTo>
                  <a:pt x="390" y="664"/>
                  <a:pt x="390" y="664"/>
                  <a:pt x="390" y="677"/>
                </a:cubicBezTo>
                <a:cubicBezTo>
                  <a:pt x="390" y="670"/>
                  <a:pt x="387" y="667"/>
                  <a:pt x="383" y="667"/>
                </a:cubicBezTo>
                <a:cubicBezTo>
                  <a:pt x="380" y="667"/>
                  <a:pt x="377" y="670"/>
                  <a:pt x="377" y="677"/>
                </a:cubicBezTo>
                <a:cubicBezTo>
                  <a:pt x="371" y="659"/>
                  <a:pt x="368" y="649"/>
                  <a:pt x="367" y="649"/>
                </a:cubicBezTo>
                <a:lnTo>
                  <a:pt x="367" y="649"/>
                </a:lnTo>
                <a:cubicBezTo>
                  <a:pt x="367" y="649"/>
                  <a:pt x="370" y="662"/>
                  <a:pt x="377" y="690"/>
                </a:cubicBezTo>
                <a:cubicBezTo>
                  <a:pt x="377" y="703"/>
                  <a:pt x="377" y="716"/>
                  <a:pt x="390" y="716"/>
                </a:cubicBezTo>
                <a:lnTo>
                  <a:pt x="390" y="729"/>
                </a:lnTo>
                <a:cubicBezTo>
                  <a:pt x="377" y="729"/>
                  <a:pt x="377" y="742"/>
                  <a:pt x="377" y="755"/>
                </a:cubicBezTo>
                <a:cubicBezTo>
                  <a:pt x="377" y="750"/>
                  <a:pt x="377" y="745"/>
                  <a:pt x="377" y="742"/>
                </a:cubicBezTo>
                <a:cubicBezTo>
                  <a:pt x="377" y="729"/>
                  <a:pt x="377" y="716"/>
                  <a:pt x="377" y="703"/>
                </a:cubicBezTo>
                <a:cubicBezTo>
                  <a:pt x="377" y="687"/>
                  <a:pt x="372" y="676"/>
                  <a:pt x="368" y="676"/>
                </a:cubicBezTo>
                <a:cubicBezTo>
                  <a:pt x="366" y="676"/>
                  <a:pt x="364" y="680"/>
                  <a:pt x="364" y="690"/>
                </a:cubicBezTo>
                <a:cubicBezTo>
                  <a:pt x="364" y="690"/>
                  <a:pt x="364" y="690"/>
                  <a:pt x="364" y="677"/>
                </a:cubicBezTo>
                <a:cubicBezTo>
                  <a:pt x="364" y="671"/>
                  <a:pt x="364" y="668"/>
                  <a:pt x="363" y="668"/>
                </a:cubicBezTo>
                <a:cubicBezTo>
                  <a:pt x="362" y="668"/>
                  <a:pt x="359" y="675"/>
                  <a:pt x="351" y="690"/>
                </a:cubicBezTo>
                <a:cubicBezTo>
                  <a:pt x="351" y="675"/>
                  <a:pt x="346" y="668"/>
                  <a:pt x="343" y="668"/>
                </a:cubicBezTo>
                <a:cubicBezTo>
                  <a:pt x="340" y="668"/>
                  <a:pt x="338" y="671"/>
                  <a:pt x="338" y="677"/>
                </a:cubicBezTo>
                <a:cubicBezTo>
                  <a:pt x="338" y="692"/>
                  <a:pt x="334" y="698"/>
                  <a:pt x="330" y="698"/>
                </a:cubicBezTo>
                <a:cubicBezTo>
                  <a:pt x="327" y="698"/>
                  <a:pt x="325" y="695"/>
                  <a:pt x="325" y="690"/>
                </a:cubicBezTo>
                <a:cubicBezTo>
                  <a:pt x="325" y="681"/>
                  <a:pt x="325" y="666"/>
                  <a:pt x="321" y="666"/>
                </a:cubicBezTo>
                <a:cubicBezTo>
                  <a:pt x="319" y="666"/>
                  <a:pt x="316" y="669"/>
                  <a:pt x="312" y="677"/>
                </a:cubicBezTo>
                <a:cubicBezTo>
                  <a:pt x="312" y="677"/>
                  <a:pt x="312" y="677"/>
                  <a:pt x="312" y="690"/>
                </a:cubicBezTo>
                <a:cubicBezTo>
                  <a:pt x="312" y="690"/>
                  <a:pt x="312" y="703"/>
                  <a:pt x="312" y="716"/>
                </a:cubicBezTo>
                <a:cubicBezTo>
                  <a:pt x="312" y="716"/>
                  <a:pt x="312" y="729"/>
                  <a:pt x="312" y="742"/>
                </a:cubicBezTo>
                <a:cubicBezTo>
                  <a:pt x="312" y="745"/>
                  <a:pt x="311" y="747"/>
                  <a:pt x="310" y="747"/>
                </a:cubicBezTo>
                <a:cubicBezTo>
                  <a:pt x="306" y="747"/>
                  <a:pt x="299" y="732"/>
                  <a:pt x="299" y="703"/>
                </a:cubicBezTo>
                <a:cubicBezTo>
                  <a:pt x="286" y="703"/>
                  <a:pt x="286" y="703"/>
                  <a:pt x="286" y="677"/>
                </a:cubicBezTo>
                <a:cubicBezTo>
                  <a:pt x="286" y="689"/>
                  <a:pt x="286" y="697"/>
                  <a:pt x="286" y="703"/>
                </a:cubicBezTo>
                <a:cubicBezTo>
                  <a:pt x="286" y="681"/>
                  <a:pt x="286" y="672"/>
                  <a:pt x="284" y="672"/>
                </a:cubicBezTo>
                <a:cubicBezTo>
                  <a:pt x="282" y="672"/>
                  <a:pt x="279" y="678"/>
                  <a:pt x="273" y="690"/>
                </a:cubicBezTo>
                <a:cubicBezTo>
                  <a:pt x="273" y="685"/>
                  <a:pt x="273" y="681"/>
                  <a:pt x="273" y="677"/>
                </a:cubicBezTo>
                <a:cubicBezTo>
                  <a:pt x="267" y="696"/>
                  <a:pt x="263" y="703"/>
                  <a:pt x="262" y="703"/>
                </a:cubicBezTo>
                <a:cubicBezTo>
                  <a:pt x="260" y="703"/>
                  <a:pt x="260" y="696"/>
                  <a:pt x="260" y="690"/>
                </a:cubicBezTo>
                <a:cubicBezTo>
                  <a:pt x="247" y="690"/>
                  <a:pt x="247" y="690"/>
                  <a:pt x="247" y="677"/>
                </a:cubicBezTo>
                <a:cubicBezTo>
                  <a:pt x="247" y="670"/>
                  <a:pt x="247" y="667"/>
                  <a:pt x="246" y="667"/>
                </a:cubicBezTo>
                <a:cubicBezTo>
                  <a:pt x="244" y="667"/>
                  <a:pt x="241" y="670"/>
                  <a:pt x="234" y="677"/>
                </a:cubicBezTo>
                <a:cubicBezTo>
                  <a:pt x="234" y="703"/>
                  <a:pt x="234" y="716"/>
                  <a:pt x="234" y="716"/>
                </a:cubicBezTo>
                <a:cubicBezTo>
                  <a:pt x="234" y="716"/>
                  <a:pt x="234" y="716"/>
                  <a:pt x="234" y="729"/>
                </a:cubicBezTo>
                <a:cubicBezTo>
                  <a:pt x="221" y="729"/>
                  <a:pt x="221" y="729"/>
                  <a:pt x="221" y="742"/>
                </a:cubicBezTo>
                <a:cubicBezTo>
                  <a:pt x="210" y="753"/>
                  <a:pt x="199" y="783"/>
                  <a:pt x="204" y="783"/>
                </a:cubicBezTo>
                <a:cubicBezTo>
                  <a:pt x="205" y="783"/>
                  <a:pt x="206" y="782"/>
                  <a:pt x="208" y="781"/>
                </a:cubicBezTo>
                <a:lnTo>
                  <a:pt x="208" y="794"/>
                </a:lnTo>
                <a:cubicBezTo>
                  <a:pt x="215" y="772"/>
                  <a:pt x="219" y="762"/>
                  <a:pt x="220" y="762"/>
                </a:cubicBezTo>
                <a:cubicBezTo>
                  <a:pt x="221" y="762"/>
                  <a:pt x="221" y="769"/>
                  <a:pt x="221" y="781"/>
                </a:cubicBezTo>
                <a:cubicBezTo>
                  <a:pt x="208" y="807"/>
                  <a:pt x="221" y="807"/>
                  <a:pt x="221" y="807"/>
                </a:cubicBezTo>
                <a:cubicBezTo>
                  <a:pt x="221" y="807"/>
                  <a:pt x="221" y="807"/>
                  <a:pt x="221" y="819"/>
                </a:cubicBezTo>
                <a:cubicBezTo>
                  <a:pt x="221" y="823"/>
                  <a:pt x="221" y="828"/>
                  <a:pt x="221" y="832"/>
                </a:cubicBezTo>
                <a:cubicBezTo>
                  <a:pt x="221" y="828"/>
                  <a:pt x="223" y="825"/>
                  <a:pt x="225" y="825"/>
                </a:cubicBezTo>
                <a:cubicBezTo>
                  <a:pt x="227" y="825"/>
                  <a:pt x="229" y="834"/>
                  <a:pt x="221" y="858"/>
                </a:cubicBezTo>
                <a:cubicBezTo>
                  <a:pt x="221" y="864"/>
                  <a:pt x="221" y="867"/>
                  <a:pt x="222" y="867"/>
                </a:cubicBezTo>
                <a:cubicBezTo>
                  <a:pt x="223" y="867"/>
                  <a:pt x="227" y="861"/>
                  <a:pt x="234" y="845"/>
                </a:cubicBezTo>
                <a:cubicBezTo>
                  <a:pt x="234" y="832"/>
                  <a:pt x="237" y="826"/>
                  <a:pt x="241" y="826"/>
                </a:cubicBezTo>
                <a:cubicBezTo>
                  <a:pt x="244" y="826"/>
                  <a:pt x="247" y="832"/>
                  <a:pt x="247" y="845"/>
                </a:cubicBezTo>
                <a:cubicBezTo>
                  <a:pt x="247" y="845"/>
                  <a:pt x="260" y="832"/>
                  <a:pt x="260" y="819"/>
                </a:cubicBezTo>
                <a:cubicBezTo>
                  <a:pt x="260" y="827"/>
                  <a:pt x="260" y="832"/>
                  <a:pt x="260" y="832"/>
                </a:cubicBezTo>
                <a:cubicBezTo>
                  <a:pt x="260" y="845"/>
                  <a:pt x="260" y="845"/>
                  <a:pt x="260" y="845"/>
                </a:cubicBezTo>
                <a:cubicBezTo>
                  <a:pt x="273" y="845"/>
                  <a:pt x="273" y="845"/>
                  <a:pt x="273" y="832"/>
                </a:cubicBezTo>
                <a:cubicBezTo>
                  <a:pt x="273" y="845"/>
                  <a:pt x="273" y="845"/>
                  <a:pt x="273" y="845"/>
                </a:cubicBezTo>
                <a:cubicBezTo>
                  <a:pt x="273" y="845"/>
                  <a:pt x="286" y="845"/>
                  <a:pt x="286" y="858"/>
                </a:cubicBezTo>
                <a:cubicBezTo>
                  <a:pt x="286" y="864"/>
                  <a:pt x="287" y="867"/>
                  <a:pt x="288" y="867"/>
                </a:cubicBezTo>
                <a:cubicBezTo>
                  <a:pt x="291" y="867"/>
                  <a:pt x="299" y="839"/>
                  <a:pt x="299" y="819"/>
                </a:cubicBezTo>
                <a:cubicBezTo>
                  <a:pt x="299" y="819"/>
                  <a:pt x="299" y="807"/>
                  <a:pt x="299" y="807"/>
                </a:cubicBezTo>
                <a:cubicBezTo>
                  <a:pt x="299" y="794"/>
                  <a:pt x="312" y="794"/>
                  <a:pt x="312" y="794"/>
                </a:cubicBezTo>
                <a:cubicBezTo>
                  <a:pt x="312" y="794"/>
                  <a:pt x="312" y="807"/>
                  <a:pt x="312" y="819"/>
                </a:cubicBezTo>
                <a:cubicBezTo>
                  <a:pt x="305" y="849"/>
                  <a:pt x="306" y="865"/>
                  <a:pt x="308" y="865"/>
                </a:cubicBezTo>
                <a:cubicBezTo>
                  <a:pt x="310" y="865"/>
                  <a:pt x="312" y="855"/>
                  <a:pt x="312" y="832"/>
                </a:cubicBezTo>
                <a:cubicBezTo>
                  <a:pt x="312" y="845"/>
                  <a:pt x="312" y="845"/>
                  <a:pt x="312" y="858"/>
                </a:cubicBezTo>
                <a:cubicBezTo>
                  <a:pt x="312" y="865"/>
                  <a:pt x="312" y="868"/>
                  <a:pt x="314" y="868"/>
                </a:cubicBezTo>
                <a:cubicBezTo>
                  <a:pt x="315" y="868"/>
                  <a:pt x="318" y="865"/>
                  <a:pt x="325" y="858"/>
                </a:cubicBezTo>
                <a:cubicBezTo>
                  <a:pt x="325" y="858"/>
                  <a:pt x="325" y="819"/>
                  <a:pt x="325" y="807"/>
                </a:cubicBezTo>
                <a:cubicBezTo>
                  <a:pt x="325" y="794"/>
                  <a:pt x="338" y="794"/>
                  <a:pt x="338" y="794"/>
                </a:cubicBezTo>
                <a:cubicBezTo>
                  <a:pt x="338" y="794"/>
                  <a:pt x="338" y="794"/>
                  <a:pt x="338" y="807"/>
                </a:cubicBezTo>
                <a:cubicBezTo>
                  <a:pt x="338" y="811"/>
                  <a:pt x="338" y="816"/>
                  <a:pt x="338" y="819"/>
                </a:cubicBezTo>
                <a:cubicBezTo>
                  <a:pt x="338" y="838"/>
                  <a:pt x="345" y="851"/>
                  <a:pt x="354" y="851"/>
                </a:cubicBezTo>
                <a:cubicBezTo>
                  <a:pt x="357" y="851"/>
                  <a:pt x="360" y="849"/>
                  <a:pt x="364" y="845"/>
                </a:cubicBezTo>
                <a:cubicBezTo>
                  <a:pt x="377" y="845"/>
                  <a:pt x="377" y="845"/>
                  <a:pt x="377" y="858"/>
                </a:cubicBezTo>
                <a:cubicBezTo>
                  <a:pt x="377" y="861"/>
                  <a:pt x="377" y="862"/>
                  <a:pt x="378" y="862"/>
                </a:cubicBezTo>
                <a:cubicBezTo>
                  <a:pt x="381" y="862"/>
                  <a:pt x="392" y="839"/>
                  <a:pt x="403" y="807"/>
                </a:cubicBezTo>
                <a:cubicBezTo>
                  <a:pt x="403" y="832"/>
                  <a:pt x="403" y="832"/>
                  <a:pt x="403" y="832"/>
                </a:cubicBezTo>
                <a:cubicBezTo>
                  <a:pt x="416" y="832"/>
                  <a:pt x="416" y="832"/>
                  <a:pt x="416" y="845"/>
                </a:cubicBezTo>
                <a:cubicBezTo>
                  <a:pt x="416" y="829"/>
                  <a:pt x="418" y="822"/>
                  <a:pt x="421" y="822"/>
                </a:cubicBezTo>
                <a:cubicBezTo>
                  <a:pt x="424" y="822"/>
                  <a:pt x="429" y="836"/>
                  <a:pt x="429" y="858"/>
                </a:cubicBezTo>
                <a:cubicBezTo>
                  <a:pt x="442" y="871"/>
                  <a:pt x="442" y="871"/>
                  <a:pt x="442" y="871"/>
                </a:cubicBezTo>
                <a:cubicBezTo>
                  <a:pt x="442" y="845"/>
                  <a:pt x="455" y="845"/>
                  <a:pt x="455" y="845"/>
                </a:cubicBezTo>
                <a:cubicBezTo>
                  <a:pt x="468" y="845"/>
                  <a:pt x="468" y="845"/>
                  <a:pt x="468" y="819"/>
                </a:cubicBezTo>
                <a:cubicBezTo>
                  <a:pt x="455" y="794"/>
                  <a:pt x="455" y="794"/>
                  <a:pt x="468" y="794"/>
                </a:cubicBezTo>
                <a:cubicBezTo>
                  <a:pt x="468" y="794"/>
                  <a:pt x="468" y="794"/>
                  <a:pt x="468" y="807"/>
                </a:cubicBezTo>
                <a:cubicBezTo>
                  <a:pt x="468" y="807"/>
                  <a:pt x="481" y="819"/>
                  <a:pt x="481" y="819"/>
                </a:cubicBezTo>
                <a:cubicBezTo>
                  <a:pt x="481" y="819"/>
                  <a:pt x="494" y="819"/>
                  <a:pt x="494" y="832"/>
                </a:cubicBezTo>
                <a:cubicBezTo>
                  <a:pt x="494" y="832"/>
                  <a:pt x="494" y="845"/>
                  <a:pt x="507" y="845"/>
                </a:cubicBezTo>
                <a:cubicBezTo>
                  <a:pt x="507" y="845"/>
                  <a:pt x="510" y="842"/>
                  <a:pt x="513" y="842"/>
                </a:cubicBezTo>
                <a:cubicBezTo>
                  <a:pt x="516" y="842"/>
                  <a:pt x="520" y="845"/>
                  <a:pt x="520" y="858"/>
                </a:cubicBezTo>
                <a:cubicBezTo>
                  <a:pt x="520" y="858"/>
                  <a:pt x="520" y="858"/>
                  <a:pt x="520" y="832"/>
                </a:cubicBezTo>
                <a:cubicBezTo>
                  <a:pt x="520" y="823"/>
                  <a:pt x="520" y="814"/>
                  <a:pt x="524" y="814"/>
                </a:cubicBezTo>
                <a:cubicBezTo>
                  <a:pt x="526" y="814"/>
                  <a:pt x="529" y="816"/>
                  <a:pt x="533" y="819"/>
                </a:cubicBezTo>
                <a:cubicBezTo>
                  <a:pt x="533" y="819"/>
                  <a:pt x="545" y="819"/>
                  <a:pt x="545" y="807"/>
                </a:cubicBezTo>
                <a:cubicBezTo>
                  <a:pt x="545" y="807"/>
                  <a:pt x="545" y="807"/>
                  <a:pt x="545" y="819"/>
                </a:cubicBezTo>
                <a:cubicBezTo>
                  <a:pt x="551" y="831"/>
                  <a:pt x="557" y="838"/>
                  <a:pt x="561" y="838"/>
                </a:cubicBezTo>
                <a:cubicBezTo>
                  <a:pt x="565" y="838"/>
                  <a:pt x="566" y="828"/>
                  <a:pt x="558" y="807"/>
                </a:cubicBezTo>
                <a:cubicBezTo>
                  <a:pt x="558" y="800"/>
                  <a:pt x="558" y="797"/>
                  <a:pt x="560" y="797"/>
                </a:cubicBezTo>
                <a:cubicBezTo>
                  <a:pt x="562" y="797"/>
                  <a:pt x="565" y="800"/>
                  <a:pt x="571" y="807"/>
                </a:cubicBezTo>
                <a:cubicBezTo>
                  <a:pt x="571" y="807"/>
                  <a:pt x="571" y="807"/>
                  <a:pt x="571" y="794"/>
                </a:cubicBezTo>
                <a:cubicBezTo>
                  <a:pt x="584" y="807"/>
                  <a:pt x="584" y="807"/>
                  <a:pt x="584" y="807"/>
                </a:cubicBezTo>
                <a:cubicBezTo>
                  <a:pt x="584" y="796"/>
                  <a:pt x="601" y="777"/>
                  <a:pt x="615" y="777"/>
                </a:cubicBezTo>
                <a:cubicBezTo>
                  <a:pt x="618" y="777"/>
                  <a:pt x="621" y="778"/>
                  <a:pt x="623" y="781"/>
                </a:cubicBezTo>
                <a:cubicBezTo>
                  <a:pt x="623" y="768"/>
                  <a:pt x="623" y="768"/>
                  <a:pt x="623" y="768"/>
                </a:cubicBezTo>
                <a:cubicBezTo>
                  <a:pt x="628" y="778"/>
                  <a:pt x="631" y="782"/>
                  <a:pt x="632" y="782"/>
                </a:cubicBezTo>
                <a:cubicBezTo>
                  <a:pt x="634" y="782"/>
                  <a:pt x="631" y="771"/>
                  <a:pt x="623" y="755"/>
                </a:cubicBezTo>
                <a:lnTo>
                  <a:pt x="610" y="755"/>
                </a:lnTo>
                <a:cubicBezTo>
                  <a:pt x="604" y="743"/>
                  <a:pt x="604" y="737"/>
                  <a:pt x="607" y="737"/>
                </a:cubicBezTo>
                <a:cubicBezTo>
                  <a:pt x="612" y="737"/>
                  <a:pt x="622" y="746"/>
                  <a:pt x="636" y="768"/>
                </a:cubicBezTo>
                <a:cubicBezTo>
                  <a:pt x="629" y="752"/>
                  <a:pt x="626" y="746"/>
                  <a:pt x="629" y="746"/>
                </a:cubicBezTo>
                <a:cubicBezTo>
                  <a:pt x="632" y="746"/>
                  <a:pt x="638" y="749"/>
                  <a:pt x="649" y="755"/>
                </a:cubicBezTo>
                <a:cubicBezTo>
                  <a:pt x="635" y="725"/>
                  <a:pt x="628" y="709"/>
                  <a:pt x="630" y="709"/>
                </a:cubicBezTo>
                <a:lnTo>
                  <a:pt x="630" y="709"/>
                </a:lnTo>
                <a:cubicBezTo>
                  <a:pt x="631" y="709"/>
                  <a:pt x="638" y="719"/>
                  <a:pt x="649" y="742"/>
                </a:cubicBezTo>
                <a:cubicBezTo>
                  <a:pt x="662" y="768"/>
                  <a:pt x="675" y="768"/>
                  <a:pt x="675" y="768"/>
                </a:cubicBezTo>
                <a:cubicBezTo>
                  <a:pt x="688" y="768"/>
                  <a:pt x="675" y="755"/>
                  <a:pt x="662" y="742"/>
                </a:cubicBezTo>
                <a:cubicBezTo>
                  <a:pt x="656" y="729"/>
                  <a:pt x="652" y="722"/>
                  <a:pt x="654" y="722"/>
                </a:cubicBezTo>
                <a:lnTo>
                  <a:pt x="654" y="722"/>
                </a:lnTo>
                <a:cubicBezTo>
                  <a:pt x="656" y="722"/>
                  <a:pt x="662" y="729"/>
                  <a:pt x="675" y="742"/>
                </a:cubicBezTo>
                <a:cubicBezTo>
                  <a:pt x="688" y="755"/>
                  <a:pt x="698" y="761"/>
                  <a:pt x="703" y="761"/>
                </a:cubicBezTo>
                <a:cubicBezTo>
                  <a:pt x="708" y="761"/>
                  <a:pt x="708" y="755"/>
                  <a:pt x="701" y="742"/>
                </a:cubicBezTo>
                <a:cubicBezTo>
                  <a:pt x="694" y="720"/>
                  <a:pt x="695" y="711"/>
                  <a:pt x="699" y="711"/>
                </a:cubicBezTo>
                <a:lnTo>
                  <a:pt x="699" y="711"/>
                </a:lnTo>
                <a:cubicBezTo>
                  <a:pt x="702" y="711"/>
                  <a:pt x="708" y="717"/>
                  <a:pt x="714" y="729"/>
                </a:cubicBezTo>
                <a:cubicBezTo>
                  <a:pt x="716" y="733"/>
                  <a:pt x="718" y="737"/>
                  <a:pt x="720" y="741"/>
                </a:cubicBezTo>
                <a:lnTo>
                  <a:pt x="720" y="741"/>
                </a:lnTo>
                <a:cubicBezTo>
                  <a:pt x="727" y="737"/>
                  <a:pt x="727" y="729"/>
                  <a:pt x="727" y="729"/>
                </a:cubicBezTo>
                <a:cubicBezTo>
                  <a:pt x="740" y="729"/>
                  <a:pt x="727" y="716"/>
                  <a:pt x="714" y="703"/>
                </a:cubicBezTo>
                <a:lnTo>
                  <a:pt x="714" y="703"/>
                </a:lnTo>
                <a:cubicBezTo>
                  <a:pt x="727" y="716"/>
                  <a:pt x="737" y="722"/>
                  <a:pt x="742" y="722"/>
                </a:cubicBezTo>
                <a:cubicBezTo>
                  <a:pt x="747" y="722"/>
                  <a:pt x="747" y="716"/>
                  <a:pt x="740" y="703"/>
                </a:cubicBezTo>
                <a:cubicBezTo>
                  <a:pt x="740" y="703"/>
                  <a:pt x="740" y="703"/>
                  <a:pt x="740" y="690"/>
                </a:cubicBezTo>
                <a:cubicBezTo>
                  <a:pt x="734" y="683"/>
                  <a:pt x="734" y="680"/>
                  <a:pt x="737" y="680"/>
                </a:cubicBezTo>
                <a:cubicBezTo>
                  <a:pt x="740" y="680"/>
                  <a:pt x="747" y="683"/>
                  <a:pt x="753" y="690"/>
                </a:cubicBezTo>
                <a:cubicBezTo>
                  <a:pt x="759" y="696"/>
                  <a:pt x="766" y="699"/>
                  <a:pt x="769" y="699"/>
                </a:cubicBezTo>
                <a:cubicBezTo>
                  <a:pt x="772" y="699"/>
                  <a:pt x="772" y="696"/>
                  <a:pt x="766" y="690"/>
                </a:cubicBezTo>
                <a:cubicBezTo>
                  <a:pt x="753" y="690"/>
                  <a:pt x="753" y="677"/>
                  <a:pt x="740" y="664"/>
                </a:cubicBezTo>
                <a:cubicBezTo>
                  <a:pt x="734" y="657"/>
                  <a:pt x="734" y="654"/>
                  <a:pt x="737" y="654"/>
                </a:cubicBezTo>
                <a:cubicBezTo>
                  <a:pt x="740" y="654"/>
                  <a:pt x="747" y="657"/>
                  <a:pt x="753" y="664"/>
                </a:cubicBezTo>
                <a:cubicBezTo>
                  <a:pt x="766" y="677"/>
                  <a:pt x="766" y="677"/>
                  <a:pt x="779" y="677"/>
                </a:cubicBezTo>
                <a:cubicBezTo>
                  <a:pt x="779" y="677"/>
                  <a:pt x="792" y="677"/>
                  <a:pt x="779" y="664"/>
                </a:cubicBezTo>
                <a:cubicBezTo>
                  <a:pt x="770" y="655"/>
                  <a:pt x="774" y="645"/>
                  <a:pt x="781" y="645"/>
                </a:cubicBezTo>
                <a:cubicBezTo>
                  <a:pt x="784" y="645"/>
                  <a:pt x="788" y="647"/>
                  <a:pt x="792" y="651"/>
                </a:cubicBezTo>
                <a:cubicBezTo>
                  <a:pt x="792" y="651"/>
                  <a:pt x="792" y="638"/>
                  <a:pt x="792" y="638"/>
                </a:cubicBezTo>
                <a:cubicBezTo>
                  <a:pt x="792" y="638"/>
                  <a:pt x="779" y="625"/>
                  <a:pt x="792" y="625"/>
                </a:cubicBezTo>
                <a:cubicBezTo>
                  <a:pt x="792" y="625"/>
                  <a:pt x="792" y="625"/>
                  <a:pt x="779" y="612"/>
                </a:cubicBezTo>
                <a:lnTo>
                  <a:pt x="792" y="612"/>
                </a:lnTo>
                <a:cubicBezTo>
                  <a:pt x="805" y="618"/>
                  <a:pt x="811" y="622"/>
                  <a:pt x="813" y="622"/>
                </a:cubicBezTo>
                <a:cubicBezTo>
                  <a:pt x="815" y="622"/>
                  <a:pt x="811" y="618"/>
                  <a:pt x="805" y="612"/>
                </a:cubicBezTo>
                <a:cubicBezTo>
                  <a:pt x="792" y="599"/>
                  <a:pt x="792" y="599"/>
                  <a:pt x="805" y="599"/>
                </a:cubicBezTo>
                <a:cubicBezTo>
                  <a:pt x="787" y="590"/>
                  <a:pt x="775" y="581"/>
                  <a:pt x="778" y="581"/>
                </a:cubicBezTo>
                <a:cubicBezTo>
                  <a:pt x="780" y="581"/>
                  <a:pt x="784" y="582"/>
                  <a:pt x="792" y="586"/>
                </a:cubicBezTo>
                <a:cubicBezTo>
                  <a:pt x="792" y="586"/>
                  <a:pt x="805" y="573"/>
                  <a:pt x="792" y="573"/>
                </a:cubicBezTo>
                <a:cubicBezTo>
                  <a:pt x="777" y="558"/>
                  <a:pt x="770" y="552"/>
                  <a:pt x="773" y="552"/>
                </a:cubicBezTo>
                <a:cubicBezTo>
                  <a:pt x="775" y="552"/>
                  <a:pt x="781" y="555"/>
                  <a:pt x="792" y="560"/>
                </a:cubicBezTo>
                <a:cubicBezTo>
                  <a:pt x="792" y="560"/>
                  <a:pt x="779" y="547"/>
                  <a:pt x="792" y="547"/>
                </a:cubicBezTo>
                <a:lnTo>
                  <a:pt x="766" y="547"/>
                </a:lnTo>
                <a:cubicBezTo>
                  <a:pt x="766" y="543"/>
                  <a:pt x="769" y="541"/>
                  <a:pt x="773" y="541"/>
                </a:cubicBezTo>
                <a:cubicBezTo>
                  <a:pt x="780" y="541"/>
                  <a:pt x="792" y="547"/>
                  <a:pt x="792" y="547"/>
                </a:cubicBezTo>
                <a:cubicBezTo>
                  <a:pt x="800" y="551"/>
                  <a:pt x="806" y="552"/>
                  <a:pt x="811" y="552"/>
                </a:cubicBezTo>
                <a:cubicBezTo>
                  <a:pt x="822" y="552"/>
                  <a:pt x="823" y="543"/>
                  <a:pt x="805" y="534"/>
                </a:cubicBezTo>
                <a:cubicBezTo>
                  <a:pt x="818" y="534"/>
                  <a:pt x="818" y="521"/>
                  <a:pt x="805" y="521"/>
                </a:cubicBezTo>
                <a:lnTo>
                  <a:pt x="792" y="508"/>
                </a:lnTo>
                <a:lnTo>
                  <a:pt x="792" y="508"/>
                </a:lnTo>
                <a:cubicBezTo>
                  <a:pt x="805" y="521"/>
                  <a:pt x="831" y="521"/>
                  <a:pt x="831" y="521"/>
                </a:cubicBezTo>
                <a:cubicBezTo>
                  <a:pt x="831" y="508"/>
                  <a:pt x="831" y="508"/>
                  <a:pt x="818" y="508"/>
                </a:cubicBezTo>
                <a:lnTo>
                  <a:pt x="805" y="508"/>
                </a:lnTo>
                <a:cubicBezTo>
                  <a:pt x="805" y="502"/>
                  <a:pt x="808" y="499"/>
                  <a:pt x="812" y="498"/>
                </a:cubicBezTo>
                <a:lnTo>
                  <a:pt x="812" y="498"/>
                </a:lnTo>
                <a:cubicBezTo>
                  <a:pt x="815" y="500"/>
                  <a:pt x="821" y="503"/>
                  <a:pt x="831" y="508"/>
                </a:cubicBezTo>
                <a:cubicBezTo>
                  <a:pt x="824" y="502"/>
                  <a:pt x="818" y="498"/>
                  <a:pt x="813" y="498"/>
                </a:cubicBezTo>
                <a:cubicBezTo>
                  <a:pt x="813" y="498"/>
                  <a:pt x="812" y="498"/>
                  <a:pt x="812" y="498"/>
                </a:cubicBezTo>
                <a:lnTo>
                  <a:pt x="812" y="498"/>
                </a:lnTo>
                <a:cubicBezTo>
                  <a:pt x="807" y="495"/>
                  <a:pt x="810" y="495"/>
                  <a:pt x="818" y="495"/>
                </a:cubicBezTo>
                <a:lnTo>
                  <a:pt x="831" y="495"/>
                </a:lnTo>
                <a:cubicBezTo>
                  <a:pt x="824" y="489"/>
                  <a:pt x="824" y="485"/>
                  <a:pt x="826" y="485"/>
                </a:cubicBezTo>
                <a:cubicBezTo>
                  <a:pt x="828" y="485"/>
                  <a:pt x="831" y="489"/>
                  <a:pt x="831" y="495"/>
                </a:cubicBezTo>
                <a:lnTo>
                  <a:pt x="844" y="495"/>
                </a:lnTo>
                <a:cubicBezTo>
                  <a:pt x="870" y="495"/>
                  <a:pt x="857" y="495"/>
                  <a:pt x="831" y="482"/>
                </a:cubicBezTo>
                <a:lnTo>
                  <a:pt x="844" y="482"/>
                </a:lnTo>
                <a:cubicBezTo>
                  <a:pt x="844" y="482"/>
                  <a:pt x="844" y="482"/>
                  <a:pt x="831" y="469"/>
                </a:cubicBezTo>
                <a:lnTo>
                  <a:pt x="844" y="469"/>
                </a:lnTo>
                <a:cubicBezTo>
                  <a:pt x="849" y="472"/>
                  <a:pt x="853" y="473"/>
                  <a:pt x="855" y="473"/>
                </a:cubicBezTo>
                <a:cubicBezTo>
                  <a:pt x="865" y="473"/>
                  <a:pt x="854" y="456"/>
                  <a:pt x="844" y="456"/>
                </a:cubicBezTo>
                <a:cubicBezTo>
                  <a:pt x="819" y="444"/>
                  <a:pt x="818" y="443"/>
                  <a:pt x="840" y="443"/>
                </a:cubicBezTo>
                <a:lnTo>
                  <a:pt x="840" y="443"/>
                </a:lnTo>
                <a:cubicBezTo>
                  <a:pt x="832" y="440"/>
                  <a:pt x="819" y="435"/>
                  <a:pt x="805" y="430"/>
                </a:cubicBezTo>
                <a:lnTo>
                  <a:pt x="805" y="430"/>
                </a:lnTo>
                <a:cubicBezTo>
                  <a:pt x="837" y="437"/>
                  <a:pt x="854" y="440"/>
                  <a:pt x="857" y="440"/>
                </a:cubicBezTo>
                <a:cubicBezTo>
                  <a:pt x="860" y="440"/>
                  <a:pt x="850" y="437"/>
                  <a:pt x="831" y="430"/>
                </a:cubicBezTo>
                <a:cubicBezTo>
                  <a:pt x="818" y="417"/>
                  <a:pt x="818" y="417"/>
                  <a:pt x="831" y="417"/>
                </a:cubicBezTo>
                <a:cubicBezTo>
                  <a:pt x="857" y="417"/>
                  <a:pt x="857" y="417"/>
                  <a:pt x="857" y="404"/>
                </a:cubicBezTo>
                <a:cubicBezTo>
                  <a:pt x="857" y="404"/>
                  <a:pt x="857" y="404"/>
                  <a:pt x="844" y="391"/>
                </a:cubicBezTo>
                <a:cubicBezTo>
                  <a:pt x="870" y="391"/>
                  <a:pt x="857" y="378"/>
                  <a:pt x="818" y="378"/>
                </a:cubicBezTo>
                <a:lnTo>
                  <a:pt x="844" y="378"/>
                </a:lnTo>
                <a:cubicBezTo>
                  <a:pt x="857" y="378"/>
                  <a:pt x="857" y="378"/>
                  <a:pt x="857" y="353"/>
                </a:cubicBezTo>
                <a:cubicBezTo>
                  <a:pt x="847" y="334"/>
                  <a:pt x="845" y="322"/>
                  <a:pt x="834" y="322"/>
                </a:cubicBezTo>
                <a:cubicBezTo>
                  <a:pt x="830" y="322"/>
                  <a:pt x="825" y="323"/>
                  <a:pt x="818" y="327"/>
                </a:cubicBezTo>
                <a:cubicBezTo>
                  <a:pt x="792" y="327"/>
                  <a:pt x="792" y="327"/>
                  <a:pt x="818" y="314"/>
                </a:cubicBezTo>
                <a:lnTo>
                  <a:pt x="805" y="314"/>
                </a:lnTo>
                <a:cubicBezTo>
                  <a:pt x="818" y="314"/>
                  <a:pt x="831" y="301"/>
                  <a:pt x="831" y="301"/>
                </a:cubicBezTo>
                <a:lnTo>
                  <a:pt x="831" y="301"/>
                </a:lnTo>
                <a:lnTo>
                  <a:pt x="818" y="314"/>
                </a:lnTo>
                <a:lnTo>
                  <a:pt x="831" y="314"/>
                </a:lnTo>
                <a:cubicBezTo>
                  <a:pt x="831" y="314"/>
                  <a:pt x="831" y="314"/>
                  <a:pt x="844" y="301"/>
                </a:cubicBezTo>
                <a:cubicBezTo>
                  <a:pt x="870" y="288"/>
                  <a:pt x="857" y="288"/>
                  <a:pt x="844" y="288"/>
                </a:cubicBezTo>
                <a:cubicBezTo>
                  <a:pt x="835" y="292"/>
                  <a:pt x="831" y="293"/>
                  <a:pt x="829" y="293"/>
                </a:cubicBezTo>
                <a:cubicBezTo>
                  <a:pt x="827" y="293"/>
                  <a:pt x="835" y="288"/>
                  <a:pt x="844" y="288"/>
                </a:cubicBezTo>
                <a:cubicBezTo>
                  <a:pt x="857" y="275"/>
                  <a:pt x="870" y="275"/>
                  <a:pt x="857" y="275"/>
                </a:cubicBezTo>
                <a:cubicBezTo>
                  <a:pt x="831" y="275"/>
                  <a:pt x="818" y="262"/>
                  <a:pt x="844" y="262"/>
                </a:cubicBezTo>
                <a:cubicBezTo>
                  <a:pt x="844" y="262"/>
                  <a:pt x="844" y="249"/>
                  <a:pt x="844" y="249"/>
                </a:cubicBezTo>
                <a:lnTo>
                  <a:pt x="831" y="249"/>
                </a:lnTo>
                <a:cubicBezTo>
                  <a:pt x="818" y="236"/>
                  <a:pt x="818" y="236"/>
                  <a:pt x="831" y="223"/>
                </a:cubicBezTo>
                <a:lnTo>
                  <a:pt x="831" y="223"/>
                </a:lnTo>
                <a:cubicBezTo>
                  <a:pt x="831" y="223"/>
                  <a:pt x="819" y="229"/>
                  <a:pt x="812" y="229"/>
                </a:cubicBezTo>
                <a:cubicBezTo>
                  <a:pt x="810" y="229"/>
                  <a:pt x="809" y="228"/>
                  <a:pt x="808" y="228"/>
                </a:cubicBezTo>
                <a:lnTo>
                  <a:pt x="808" y="228"/>
                </a:lnTo>
                <a:lnTo>
                  <a:pt x="818" y="223"/>
                </a:lnTo>
                <a:cubicBezTo>
                  <a:pt x="818" y="216"/>
                  <a:pt x="815" y="213"/>
                  <a:pt x="811" y="213"/>
                </a:cubicBezTo>
                <a:cubicBezTo>
                  <a:pt x="808" y="213"/>
                  <a:pt x="805" y="216"/>
                  <a:pt x="805" y="223"/>
                </a:cubicBezTo>
                <a:cubicBezTo>
                  <a:pt x="805" y="210"/>
                  <a:pt x="805" y="210"/>
                  <a:pt x="805" y="197"/>
                </a:cubicBezTo>
                <a:cubicBezTo>
                  <a:pt x="805" y="197"/>
                  <a:pt x="805" y="191"/>
                  <a:pt x="801" y="191"/>
                </a:cubicBezTo>
                <a:cubicBezTo>
                  <a:pt x="799" y="191"/>
                  <a:pt x="796" y="193"/>
                  <a:pt x="792" y="197"/>
                </a:cubicBezTo>
                <a:cubicBezTo>
                  <a:pt x="802" y="186"/>
                  <a:pt x="796" y="167"/>
                  <a:pt x="786" y="167"/>
                </a:cubicBezTo>
                <a:cubicBezTo>
                  <a:pt x="784" y="167"/>
                  <a:pt x="781" y="168"/>
                  <a:pt x="779" y="171"/>
                </a:cubicBezTo>
                <a:cubicBezTo>
                  <a:pt x="772" y="177"/>
                  <a:pt x="769" y="181"/>
                  <a:pt x="768" y="181"/>
                </a:cubicBezTo>
                <a:cubicBezTo>
                  <a:pt x="766" y="181"/>
                  <a:pt x="766" y="177"/>
                  <a:pt x="766" y="171"/>
                </a:cubicBezTo>
                <a:cubicBezTo>
                  <a:pt x="753" y="171"/>
                  <a:pt x="766" y="158"/>
                  <a:pt x="779" y="145"/>
                </a:cubicBezTo>
                <a:cubicBezTo>
                  <a:pt x="792" y="132"/>
                  <a:pt x="792" y="132"/>
                  <a:pt x="779" y="132"/>
                </a:cubicBezTo>
                <a:cubicBezTo>
                  <a:pt x="775" y="136"/>
                  <a:pt x="772" y="138"/>
                  <a:pt x="769" y="138"/>
                </a:cubicBezTo>
                <a:cubicBezTo>
                  <a:pt x="765" y="138"/>
                  <a:pt x="762" y="132"/>
                  <a:pt x="753" y="132"/>
                </a:cubicBezTo>
                <a:cubicBezTo>
                  <a:pt x="740" y="132"/>
                  <a:pt x="740" y="132"/>
                  <a:pt x="727" y="145"/>
                </a:cubicBezTo>
                <a:cubicBezTo>
                  <a:pt x="740" y="132"/>
                  <a:pt x="740" y="132"/>
                  <a:pt x="727" y="119"/>
                </a:cubicBezTo>
                <a:cubicBezTo>
                  <a:pt x="727" y="110"/>
                  <a:pt x="727" y="101"/>
                  <a:pt x="722" y="101"/>
                </a:cubicBezTo>
                <a:cubicBezTo>
                  <a:pt x="721" y="101"/>
                  <a:pt x="718" y="102"/>
                  <a:pt x="714" y="106"/>
                </a:cubicBezTo>
                <a:cubicBezTo>
                  <a:pt x="701" y="119"/>
                  <a:pt x="714" y="119"/>
                  <a:pt x="701" y="119"/>
                </a:cubicBezTo>
                <a:cubicBezTo>
                  <a:pt x="720" y="100"/>
                  <a:pt x="704" y="88"/>
                  <a:pt x="689" y="88"/>
                </a:cubicBezTo>
                <a:cubicBezTo>
                  <a:pt x="684" y="88"/>
                  <a:pt x="679" y="90"/>
                  <a:pt x="675" y="93"/>
                </a:cubicBezTo>
                <a:cubicBezTo>
                  <a:pt x="675" y="93"/>
                  <a:pt x="675" y="93"/>
                  <a:pt x="688" y="80"/>
                </a:cubicBezTo>
                <a:cubicBezTo>
                  <a:pt x="688" y="80"/>
                  <a:pt x="688" y="67"/>
                  <a:pt x="688" y="67"/>
                </a:cubicBezTo>
                <a:lnTo>
                  <a:pt x="662" y="67"/>
                </a:lnTo>
                <a:cubicBezTo>
                  <a:pt x="654" y="67"/>
                  <a:pt x="645" y="61"/>
                  <a:pt x="640" y="61"/>
                </a:cubicBezTo>
                <a:cubicBezTo>
                  <a:pt x="638" y="61"/>
                  <a:pt x="636" y="63"/>
                  <a:pt x="636" y="67"/>
                </a:cubicBezTo>
                <a:cubicBezTo>
                  <a:pt x="623" y="67"/>
                  <a:pt x="623" y="67"/>
                  <a:pt x="636" y="54"/>
                </a:cubicBezTo>
                <a:cubicBezTo>
                  <a:pt x="649" y="41"/>
                  <a:pt x="636" y="41"/>
                  <a:pt x="636" y="41"/>
                </a:cubicBezTo>
                <a:cubicBezTo>
                  <a:pt x="636" y="41"/>
                  <a:pt x="636" y="54"/>
                  <a:pt x="623" y="67"/>
                </a:cubicBezTo>
                <a:cubicBezTo>
                  <a:pt x="623" y="74"/>
                  <a:pt x="620" y="77"/>
                  <a:pt x="617" y="77"/>
                </a:cubicBezTo>
                <a:cubicBezTo>
                  <a:pt x="614" y="77"/>
                  <a:pt x="610" y="74"/>
                  <a:pt x="610" y="67"/>
                </a:cubicBezTo>
                <a:cubicBezTo>
                  <a:pt x="610" y="58"/>
                  <a:pt x="610" y="49"/>
                  <a:pt x="606" y="49"/>
                </a:cubicBezTo>
                <a:cubicBezTo>
                  <a:pt x="604" y="49"/>
                  <a:pt x="601" y="50"/>
                  <a:pt x="597" y="54"/>
                </a:cubicBezTo>
                <a:cubicBezTo>
                  <a:pt x="597" y="54"/>
                  <a:pt x="584" y="54"/>
                  <a:pt x="597" y="41"/>
                </a:cubicBezTo>
                <a:cubicBezTo>
                  <a:pt x="597" y="34"/>
                  <a:pt x="597" y="26"/>
                  <a:pt x="595" y="26"/>
                </a:cubicBezTo>
                <a:cubicBezTo>
                  <a:pt x="593" y="26"/>
                  <a:pt x="590" y="30"/>
                  <a:pt x="584" y="41"/>
                </a:cubicBezTo>
                <a:cubicBezTo>
                  <a:pt x="571" y="41"/>
                  <a:pt x="571" y="41"/>
                  <a:pt x="584" y="15"/>
                </a:cubicBezTo>
                <a:cubicBezTo>
                  <a:pt x="584" y="8"/>
                  <a:pt x="584" y="0"/>
                  <a:pt x="582" y="0"/>
                </a:cubicBezTo>
                <a:close/>
                <a:moveTo>
                  <a:pt x="221" y="962"/>
                </a:moveTo>
                <a:cubicBezTo>
                  <a:pt x="221" y="962"/>
                  <a:pt x="208" y="975"/>
                  <a:pt x="208" y="988"/>
                </a:cubicBezTo>
                <a:cubicBezTo>
                  <a:pt x="221" y="988"/>
                  <a:pt x="221" y="975"/>
                  <a:pt x="221" y="962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" name="Google Shape;37;p3"/>
          <p:cNvSpPr/>
          <p:nvPr/>
        </p:nvSpPr>
        <p:spPr>
          <a:xfrm>
            <a:off x="10831834" y="2077652"/>
            <a:ext cx="87729" cy="79377"/>
          </a:xfrm>
          <a:custGeom>
            <a:avLst/>
            <a:gdLst/>
            <a:ahLst/>
            <a:cxnLst/>
            <a:rect l="l" t="t" r="r" b="b"/>
            <a:pathLst>
              <a:path w="1376" h="1245" extrusionOk="0">
                <a:moveTo>
                  <a:pt x="593" y="7"/>
                </a:moveTo>
                <a:lnTo>
                  <a:pt x="593" y="7"/>
                </a:lnTo>
                <a:cubicBezTo>
                  <a:pt x="591" y="7"/>
                  <a:pt x="591" y="13"/>
                  <a:pt x="597" y="20"/>
                </a:cubicBezTo>
                <a:lnTo>
                  <a:pt x="597" y="20"/>
                </a:lnTo>
                <a:cubicBezTo>
                  <a:pt x="596" y="11"/>
                  <a:pt x="594" y="7"/>
                  <a:pt x="593" y="7"/>
                </a:cubicBezTo>
                <a:close/>
                <a:moveTo>
                  <a:pt x="597" y="20"/>
                </a:moveTo>
                <a:cubicBezTo>
                  <a:pt x="597" y="22"/>
                  <a:pt x="597" y="26"/>
                  <a:pt x="597" y="30"/>
                </a:cubicBezTo>
                <a:lnTo>
                  <a:pt x="597" y="30"/>
                </a:lnTo>
                <a:cubicBezTo>
                  <a:pt x="598" y="27"/>
                  <a:pt x="598" y="24"/>
                  <a:pt x="598" y="20"/>
                </a:cubicBezTo>
                <a:cubicBezTo>
                  <a:pt x="597" y="20"/>
                  <a:pt x="597" y="20"/>
                  <a:pt x="597" y="20"/>
                </a:cubicBezTo>
                <a:close/>
                <a:moveTo>
                  <a:pt x="559" y="59"/>
                </a:moveTo>
                <a:cubicBezTo>
                  <a:pt x="550" y="59"/>
                  <a:pt x="553" y="65"/>
                  <a:pt x="556" y="65"/>
                </a:cubicBezTo>
                <a:cubicBezTo>
                  <a:pt x="557" y="65"/>
                  <a:pt x="559" y="64"/>
                  <a:pt x="559" y="59"/>
                </a:cubicBezTo>
                <a:close/>
                <a:moveTo>
                  <a:pt x="546" y="59"/>
                </a:moveTo>
                <a:lnTo>
                  <a:pt x="546" y="72"/>
                </a:lnTo>
                <a:cubicBezTo>
                  <a:pt x="533" y="72"/>
                  <a:pt x="533" y="72"/>
                  <a:pt x="533" y="59"/>
                </a:cubicBezTo>
                <a:close/>
                <a:moveTo>
                  <a:pt x="610" y="46"/>
                </a:moveTo>
                <a:cubicBezTo>
                  <a:pt x="623" y="46"/>
                  <a:pt x="623" y="46"/>
                  <a:pt x="623" y="59"/>
                </a:cubicBezTo>
                <a:cubicBezTo>
                  <a:pt x="623" y="74"/>
                  <a:pt x="619" y="81"/>
                  <a:pt x="615" y="81"/>
                </a:cubicBezTo>
                <a:cubicBezTo>
                  <a:pt x="613" y="81"/>
                  <a:pt x="610" y="78"/>
                  <a:pt x="610" y="72"/>
                </a:cubicBezTo>
                <a:cubicBezTo>
                  <a:pt x="610" y="46"/>
                  <a:pt x="610" y="46"/>
                  <a:pt x="610" y="46"/>
                </a:cubicBezTo>
                <a:close/>
                <a:moveTo>
                  <a:pt x="1051" y="98"/>
                </a:moveTo>
                <a:cubicBezTo>
                  <a:pt x="1051" y="111"/>
                  <a:pt x="1039" y="124"/>
                  <a:pt x="1039" y="124"/>
                </a:cubicBezTo>
                <a:cubicBezTo>
                  <a:pt x="1039" y="111"/>
                  <a:pt x="1051" y="98"/>
                  <a:pt x="1051" y="98"/>
                </a:cubicBezTo>
                <a:close/>
                <a:moveTo>
                  <a:pt x="342" y="131"/>
                </a:moveTo>
                <a:cubicBezTo>
                  <a:pt x="344" y="131"/>
                  <a:pt x="347" y="133"/>
                  <a:pt x="351" y="137"/>
                </a:cubicBezTo>
                <a:cubicBezTo>
                  <a:pt x="342" y="137"/>
                  <a:pt x="340" y="131"/>
                  <a:pt x="342" y="131"/>
                </a:cubicBezTo>
                <a:close/>
                <a:moveTo>
                  <a:pt x="701" y="124"/>
                </a:moveTo>
                <a:lnTo>
                  <a:pt x="714" y="137"/>
                </a:lnTo>
                <a:cubicBezTo>
                  <a:pt x="714" y="150"/>
                  <a:pt x="701" y="150"/>
                  <a:pt x="701" y="150"/>
                </a:cubicBezTo>
                <a:cubicBezTo>
                  <a:pt x="701" y="150"/>
                  <a:pt x="701" y="150"/>
                  <a:pt x="701" y="137"/>
                </a:cubicBezTo>
                <a:cubicBezTo>
                  <a:pt x="701" y="137"/>
                  <a:pt x="701" y="124"/>
                  <a:pt x="701" y="124"/>
                </a:cubicBezTo>
                <a:close/>
                <a:moveTo>
                  <a:pt x="662" y="137"/>
                </a:moveTo>
                <a:lnTo>
                  <a:pt x="662" y="150"/>
                </a:lnTo>
                <a:lnTo>
                  <a:pt x="662" y="163"/>
                </a:lnTo>
                <a:lnTo>
                  <a:pt x="649" y="163"/>
                </a:lnTo>
                <a:cubicBezTo>
                  <a:pt x="649" y="150"/>
                  <a:pt x="649" y="137"/>
                  <a:pt x="662" y="137"/>
                </a:cubicBezTo>
                <a:close/>
                <a:moveTo>
                  <a:pt x="351" y="150"/>
                </a:moveTo>
                <a:cubicBezTo>
                  <a:pt x="351" y="159"/>
                  <a:pt x="358" y="168"/>
                  <a:pt x="357" y="168"/>
                </a:cubicBezTo>
                <a:cubicBezTo>
                  <a:pt x="356" y="168"/>
                  <a:pt x="355" y="167"/>
                  <a:pt x="351" y="163"/>
                </a:cubicBezTo>
                <a:cubicBezTo>
                  <a:pt x="351" y="163"/>
                  <a:pt x="351" y="157"/>
                  <a:pt x="351" y="150"/>
                </a:cubicBezTo>
                <a:close/>
                <a:moveTo>
                  <a:pt x="740" y="176"/>
                </a:moveTo>
                <a:cubicBezTo>
                  <a:pt x="740" y="195"/>
                  <a:pt x="743" y="205"/>
                  <a:pt x="745" y="205"/>
                </a:cubicBezTo>
                <a:cubicBezTo>
                  <a:pt x="747" y="205"/>
                  <a:pt x="747" y="195"/>
                  <a:pt x="740" y="176"/>
                </a:cubicBezTo>
                <a:close/>
                <a:moveTo>
                  <a:pt x="1185" y="183"/>
                </a:moveTo>
                <a:cubicBezTo>
                  <a:pt x="1188" y="183"/>
                  <a:pt x="1194" y="189"/>
                  <a:pt x="1194" y="189"/>
                </a:cubicBezTo>
                <a:cubicBezTo>
                  <a:pt x="1194" y="198"/>
                  <a:pt x="1188" y="207"/>
                  <a:pt x="1179" y="207"/>
                </a:cubicBezTo>
                <a:cubicBezTo>
                  <a:pt x="1176" y="207"/>
                  <a:pt x="1172" y="206"/>
                  <a:pt x="1168" y="202"/>
                </a:cubicBezTo>
                <a:cubicBezTo>
                  <a:pt x="1168" y="202"/>
                  <a:pt x="1168" y="202"/>
                  <a:pt x="1181" y="189"/>
                </a:cubicBezTo>
                <a:cubicBezTo>
                  <a:pt x="1181" y="185"/>
                  <a:pt x="1183" y="183"/>
                  <a:pt x="1185" y="183"/>
                </a:cubicBezTo>
                <a:close/>
                <a:moveTo>
                  <a:pt x="247" y="215"/>
                </a:moveTo>
                <a:cubicBezTo>
                  <a:pt x="260" y="228"/>
                  <a:pt x="260" y="228"/>
                  <a:pt x="260" y="228"/>
                </a:cubicBezTo>
                <a:cubicBezTo>
                  <a:pt x="247" y="228"/>
                  <a:pt x="247" y="228"/>
                  <a:pt x="247" y="215"/>
                </a:cubicBezTo>
                <a:close/>
                <a:moveTo>
                  <a:pt x="260" y="241"/>
                </a:moveTo>
                <a:cubicBezTo>
                  <a:pt x="260" y="241"/>
                  <a:pt x="286" y="267"/>
                  <a:pt x="286" y="280"/>
                </a:cubicBezTo>
                <a:cubicBezTo>
                  <a:pt x="286" y="280"/>
                  <a:pt x="286" y="280"/>
                  <a:pt x="273" y="267"/>
                </a:cubicBezTo>
                <a:cubicBezTo>
                  <a:pt x="260" y="254"/>
                  <a:pt x="260" y="241"/>
                  <a:pt x="260" y="241"/>
                </a:cubicBezTo>
                <a:close/>
                <a:moveTo>
                  <a:pt x="259" y="335"/>
                </a:moveTo>
                <a:cubicBezTo>
                  <a:pt x="260" y="335"/>
                  <a:pt x="267" y="338"/>
                  <a:pt x="273" y="345"/>
                </a:cubicBezTo>
                <a:cubicBezTo>
                  <a:pt x="260" y="338"/>
                  <a:pt x="257" y="335"/>
                  <a:pt x="259" y="335"/>
                </a:cubicBezTo>
                <a:close/>
                <a:moveTo>
                  <a:pt x="295" y="366"/>
                </a:moveTo>
                <a:lnTo>
                  <a:pt x="295" y="366"/>
                </a:lnTo>
                <a:cubicBezTo>
                  <a:pt x="298" y="369"/>
                  <a:pt x="299" y="371"/>
                  <a:pt x="299" y="371"/>
                </a:cubicBezTo>
                <a:cubicBezTo>
                  <a:pt x="308" y="371"/>
                  <a:pt x="311" y="371"/>
                  <a:pt x="295" y="366"/>
                </a:cubicBezTo>
                <a:close/>
                <a:moveTo>
                  <a:pt x="1311" y="448"/>
                </a:moveTo>
                <a:lnTo>
                  <a:pt x="1298" y="461"/>
                </a:lnTo>
                <a:lnTo>
                  <a:pt x="1285" y="448"/>
                </a:lnTo>
                <a:close/>
                <a:moveTo>
                  <a:pt x="1194" y="500"/>
                </a:moveTo>
                <a:lnTo>
                  <a:pt x="1194" y="513"/>
                </a:lnTo>
                <a:lnTo>
                  <a:pt x="1207" y="513"/>
                </a:lnTo>
                <a:lnTo>
                  <a:pt x="1207" y="500"/>
                </a:lnTo>
                <a:lnTo>
                  <a:pt x="1207" y="500"/>
                </a:lnTo>
                <a:cubicBezTo>
                  <a:pt x="1203" y="500"/>
                  <a:pt x="1199" y="500"/>
                  <a:pt x="1194" y="500"/>
                </a:cubicBezTo>
                <a:close/>
                <a:moveTo>
                  <a:pt x="1285" y="669"/>
                </a:moveTo>
                <a:cubicBezTo>
                  <a:pt x="1311" y="669"/>
                  <a:pt x="1324" y="682"/>
                  <a:pt x="1311" y="682"/>
                </a:cubicBezTo>
                <a:lnTo>
                  <a:pt x="1298" y="682"/>
                </a:lnTo>
                <a:lnTo>
                  <a:pt x="1285" y="669"/>
                </a:lnTo>
                <a:close/>
                <a:moveTo>
                  <a:pt x="66" y="782"/>
                </a:moveTo>
                <a:cubicBezTo>
                  <a:pt x="60" y="786"/>
                  <a:pt x="58" y="786"/>
                  <a:pt x="66" y="786"/>
                </a:cubicBezTo>
                <a:cubicBezTo>
                  <a:pt x="66" y="784"/>
                  <a:pt x="66" y="783"/>
                  <a:pt x="66" y="782"/>
                </a:cubicBezTo>
                <a:close/>
                <a:moveTo>
                  <a:pt x="948" y="812"/>
                </a:moveTo>
                <a:cubicBezTo>
                  <a:pt x="948" y="812"/>
                  <a:pt x="935" y="812"/>
                  <a:pt x="948" y="824"/>
                </a:cubicBezTo>
                <a:lnTo>
                  <a:pt x="961" y="824"/>
                </a:lnTo>
                <a:cubicBezTo>
                  <a:pt x="948" y="812"/>
                  <a:pt x="948" y="812"/>
                  <a:pt x="948" y="812"/>
                </a:cubicBezTo>
                <a:close/>
                <a:moveTo>
                  <a:pt x="299" y="824"/>
                </a:moveTo>
                <a:cubicBezTo>
                  <a:pt x="299" y="824"/>
                  <a:pt x="299" y="824"/>
                  <a:pt x="299" y="837"/>
                </a:cubicBezTo>
                <a:lnTo>
                  <a:pt x="312" y="837"/>
                </a:lnTo>
                <a:cubicBezTo>
                  <a:pt x="312" y="824"/>
                  <a:pt x="312" y="824"/>
                  <a:pt x="312" y="824"/>
                </a:cubicBezTo>
                <a:lnTo>
                  <a:pt x="306" y="831"/>
                </a:lnTo>
                <a:lnTo>
                  <a:pt x="306" y="831"/>
                </a:lnTo>
                <a:cubicBezTo>
                  <a:pt x="304" y="829"/>
                  <a:pt x="302" y="827"/>
                  <a:pt x="299" y="824"/>
                </a:cubicBezTo>
                <a:close/>
                <a:moveTo>
                  <a:pt x="312" y="837"/>
                </a:moveTo>
                <a:lnTo>
                  <a:pt x="312" y="837"/>
                </a:lnTo>
                <a:cubicBezTo>
                  <a:pt x="299" y="850"/>
                  <a:pt x="299" y="863"/>
                  <a:pt x="299" y="863"/>
                </a:cubicBezTo>
                <a:lnTo>
                  <a:pt x="312" y="837"/>
                </a:lnTo>
                <a:close/>
                <a:moveTo>
                  <a:pt x="165" y="819"/>
                </a:moveTo>
                <a:lnTo>
                  <a:pt x="165" y="819"/>
                </a:lnTo>
                <a:cubicBezTo>
                  <a:pt x="165" y="819"/>
                  <a:pt x="164" y="820"/>
                  <a:pt x="163" y="822"/>
                </a:cubicBezTo>
                <a:lnTo>
                  <a:pt x="163" y="822"/>
                </a:lnTo>
                <a:cubicBezTo>
                  <a:pt x="160" y="821"/>
                  <a:pt x="157" y="821"/>
                  <a:pt x="155" y="821"/>
                </a:cubicBezTo>
                <a:cubicBezTo>
                  <a:pt x="143" y="821"/>
                  <a:pt x="137" y="828"/>
                  <a:pt x="139" y="828"/>
                </a:cubicBezTo>
                <a:cubicBezTo>
                  <a:pt x="139" y="828"/>
                  <a:pt x="141" y="827"/>
                  <a:pt x="144" y="824"/>
                </a:cubicBezTo>
                <a:lnTo>
                  <a:pt x="144" y="824"/>
                </a:lnTo>
                <a:lnTo>
                  <a:pt x="131" y="837"/>
                </a:lnTo>
                <a:cubicBezTo>
                  <a:pt x="116" y="859"/>
                  <a:pt x="114" y="868"/>
                  <a:pt x="119" y="868"/>
                </a:cubicBezTo>
                <a:cubicBezTo>
                  <a:pt x="123" y="868"/>
                  <a:pt x="132" y="862"/>
                  <a:pt x="144" y="850"/>
                </a:cubicBezTo>
                <a:cubicBezTo>
                  <a:pt x="154" y="835"/>
                  <a:pt x="160" y="826"/>
                  <a:pt x="163" y="822"/>
                </a:cubicBezTo>
                <a:lnTo>
                  <a:pt x="163" y="822"/>
                </a:lnTo>
                <a:cubicBezTo>
                  <a:pt x="163" y="822"/>
                  <a:pt x="164" y="822"/>
                  <a:pt x="164" y="822"/>
                </a:cubicBezTo>
                <a:lnTo>
                  <a:pt x="164" y="822"/>
                </a:lnTo>
                <a:cubicBezTo>
                  <a:pt x="165" y="820"/>
                  <a:pt x="165" y="819"/>
                  <a:pt x="165" y="819"/>
                </a:cubicBezTo>
                <a:close/>
                <a:moveTo>
                  <a:pt x="218" y="845"/>
                </a:moveTo>
                <a:cubicBezTo>
                  <a:pt x="221" y="845"/>
                  <a:pt x="221" y="850"/>
                  <a:pt x="221" y="850"/>
                </a:cubicBezTo>
                <a:cubicBezTo>
                  <a:pt x="234" y="850"/>
                  <a:pt x="234" y="850"/>
                  <a:pt x="221" y="863"/>
                </a:cubicBezTo>
                <a:cubicBezTo>
                  <a:pt x="221" y="863"/>
                  <a:pt x="216" y="869"/>
                  <a:pt x="212" y="869"/>
                </a:cubicBezTo>
                <a:cubicBezTo>
                  <a:pt x="210" y="869"/>
                  <a:pt x="208" y="868"/>
                  <a:pt x="208" y="863"/>
                </a:cubicBezTo>
                <a:lnTo>
                  <a:pt x="208" y="850"/>
                </a:lnTo>
                <a:cubicBezTo>
                  <a:pt x="213" y="846"/>
                  <a:pt x="216" y="845"/>
                  <a:pt x="218" y="845"/>
                </a:cubicBezTo>
                <a:close/>
                <a:moveTo>
                  <a:pt x="1051" y="850"/>
                </a:moveTo>
                <a:cubicBezTo>
                  <a:pt x="1055" y="854"/>
                  <a:pt x="1059" y="858"/>
                  <a:pt x="1064" y="863"/>
                </a:cubicBezTo>
                <a:cubicBezTo>
                  <a:pt x="1064" y="876"/>
                  <a:pt x="1064" y="876"/>
                  <a:pt x="1064" y="876"/>
                </a:cubicBezTo>
                <a:cubicBezTo>
                  <a:pt x="1051" y="863"/>
                  <a:pt x="1051" y="863"/>
                  <a:pt x="1051" y="850"/>
                </a:cubicBezTo>
                <a:close/>
                <a:moveTo>
                  <a:pt x="1129" y="863"/>
                </a:moveTo>
                <a:cubicBezTo>
                  <a:pt x="1142" y="876"/>
                  <a:pt x="1155" y="889"/>
                  <a:pt x="1155" y="889"/>
                </a:cubicBezTo>
                <a:lnTo>
                  <a:pt x="1129" y="889"/>
                </a:lnTo>
                <a:lnTo>
                  <a:pt x="1129" y="876"/>
                </a:lnTo>
                <a:lnTo>
                  <a:pt x="1129" y="863"/>
                </a:lnTo>
                <a:close/>
                <a:moveTo>
                  <a:pt x="1158" y="884"/>
                </a:moveTo>
                <a:cubicBezTo>
                  <a:pt x="1161" y="884"/>
                  <a:pt x="1164" y="889"/>
                  <a:pt x="1155" y="889"/>
                </a:cubicBezTo>
                <a:cubicBezTo>
                  <a:pt x="1155" y="885"/>
                  <a:pt x="1157" y="884"/>
                  <a:pt x="1158" y="884"/>
                </a:cubicBezTo>
                <a:close/>
                <a:moveTo>
                  <a:pt x="1099" y="881"/>
                </a:moveTo>
                <a:cubicBezTo>
                  <a:pt x="1101" y="881"/>
                  <a:pt x="1109" y="887"/>
                  <a:pt x="1116" y="902"/>
                </a:cubicBezTo>
                <a:lnTo>
                  <a:pt x="1116" y="902"/>
                </a:lnTo>
                <a:cubicBezTo>
                  <a:pt x="1112" y="898"/>
                  <a:pt x="1108" y="894"/>
                  <a:pt x="1103" y="889"/>
                </a:cubicBezTo>
                <a:cubicBezTo>
                  <a:pt x="1098" y="884"/>
                  <a:pt x="1097" y="881"/>
                  <a:pt x="1099" y="881"/>
                </a:cubicBezTo>
                <a:close/>
                <a:moveTo>
                  <a:pt x="260" y="876"/>
                </a:moveTo>
                <a:cubicBezTo>
                  <a:pt x="260" y="876"/>
                  <a:pt x="273" y="876"/>
                  <a:pt x="260" y="889"/>
                </a:cubicBezTo>
                <a:cubicBezTo>
                  <a:pt x="260" y="886"/>
                  <a:pt x="259" y="884"/>
                  <a:pt x="258" y="884"/>
                </a:cubicBezTo>
                <a:cubicBezTo>
                  <a:pt x="254" y="884"/>
                  <a:pt x="247" y="893"/>
                  <a:pt x="247" y="902"/>
                </a:cubicBezTo>
                <a:cubicBezTo>
                  <a:pt x="234" y="915"/>
                  <a:pt x="234" y="928"/>
                  <a:pt x="234" y="928"/>
                </a:cubicBezTo>
                <a:cubicBezTo>
                  <a:pt x="221" y="928"/>
                  <a:pt x="234" y="902"/>
                  <a:pt x="234" y="902"/>
                </a:cubicBezTo>
                <a:cubicBezTo>
                  <a:pt x="260" y="876"/>
                  <a:pt x="260" y="876"/>
                  <a:pt x="260" y="876"/>
                </a:cubicBezTo>
                <a:close/>
                <a:moveTo>
                  <a:pt x="935" y="928"/>
                </a:moveTo>
                <a:cubicBezTo>
                  <a:pt x="939" y="933"/>
                  <a:pt x="944" y="937"/>
                  <a:pt x="948" y="941"/>
                </a:cubicBezTo>
                <a:lnTo>
                  <a:pt x="948" y="941"/>
                </a:lnTo>
                <a:cubicBezTo>
                  <a:pt x="948" y="941"/>
                  <a:pt x="948" y="928"/>
                  <a:pt x="948" y="928"/>
                </a:cubicBezTo>
                <a:close/>
                <a:moveTo>
                  <a:pt x="1129" y="928"/>
                </a:moveTo>
                <a:cubicBezTo>
                  <a:pt x="1129" y="928"/>
                  <a:pt x="1135" y="934"/>
                  <a:pt x="1142" y="941"/>
                </a:cubicBezTo>
                <a:lnTo>
                  <a:pt x="1142" y="941"/>
                </a:lnTo>
                <a:cubicBezTo>
                  <a:pt x="1129" y="941"/>
                  <a:pt x="1129" y="928"/>
                  <a:pt x="1129" y="928"/>
                </a:cubicBezTo>
                <a:close/>
                <a:moveTo>
                  <a:pt x="818" y="941"/>
                </a:moveTo>
                <a:cubicBezTo>
                  <a:pt x="818" y="941"/>
                  <a:pt x="818" y="941"/>
                  <a:pt x="818" y="941"/>
                </a:cubicBezTo>
                <a:cubicBezTo>
                  <a:pt x="818" y="941"/>
                  <a:pt x="818" y="941"/>
                  <a:pt x="818" y="941"/>
                </a:cubicBezTo>
                <a:close/>
                <a:moveTo>
                  <a:pt x="909" y="941"/>
                </a:moveTo>
                <a:cubicBezTo>
                  <a:pt x="909" y="941"/>
                  <a:pt x="909" y="941"/>
                  <a:pt x="909" y="941"/>
                </a:cubicBezTo>
                <a:cubicBezTo>
                  <a:pt x="909" y="941"/>
                  <a:pt x="909" y="941"/>
                  <a:pt x="909" y="941"/>
                </a:cubicBezTo>
                <a:close/>
                <a:moveTo>
                  <a:pt x="818" y="941"/>
                </a:moveTo>
                <a:cubicBezTo>
                  <a:pt x="818" y="941"/>
                  <a:pt x="818" y="941"/>
                  <a:pt x="818" y="941"/>
                </a:cubicBezTo>
                <a:cubicBezTo>
                  <a:pt x="818" y="941"/>
                  <a:pt x="818" y="941"/>
                  <a:pt x="818" y="941"/>
                </a:cubicBezTo>
                <a:close/>
                <a:moveTo>
                  <a:pt x="909" y="941"/>
                </a:moveTo>
                <a:cubicBezTo>
                  <a:pt x="909" y="941"/>
                  <a:pt x="909" y="941"/>
                  <a:pt x="909" y="941"/>
                </a:cubicBezTo>
                <a:cubicBezTo>
                  <a:pt x="909" y="941"/>
                  <a:pt x="909" y="941"/>
                  <a:pt x="909" y="941"/>
                </a:cubicBezTo>
                <a:close/>
                <a:moveTo>
                  <a:pt x="1064" y="954"/>
                </a:moveTo>
                <a:cubicBezTo>
                  <a:pt x="1077" y="954"/>
                  <a:pt x="1077" y="967"/>
                  <a:pt x="1077" y="967"/>
                </a:cubicBezTo>
                <a:cubicBezTo>
                  <a:pt x="1064" y="954"/>
                  <a:pt x="1064" y="954"/>
                  <a:pt x="1064" y="954"/>
                </a:cubicBezTo>
                <a:close/>
                <a:moveTo>
                  <a:pt x="818" y="941"/>
                </a:moveTo>
                <a:cubicBezTo>
                  <a:pt x="818" y="954"/>
                  <a:pt x="818" y="967"/>
                  <a:pt x="818" y="967"/>
                </a:cubicBezTo>
                <a:cubicBezTo>
                  <a:pt x="822" y="971"/>
                  <a:pt x="823" y="972"/>
                  <a:pt x="824" y="972"/>
                </a:cubicBezTo>
                <a:cubicBezTo>
                  <a:pt x="825" y="972"/>
                  <a:pt x="818" y="960"/>
                  <a:pt x="818" y="941"/>
                </a:cubicBezTo>
                <a:close/>
                <a:moveTo>
                  <a:pt x="594" y="939"/>
                </a:moveTo>
                <a:cubicBezTo>
                  <a:pt x="594" y="939"/>
                  <a:pt x="591" y="949"/>
                  <a:pt x="585" y="967"/>
                </a:cubicBezTo>
                <a:cubicBezTo>
                  <a:pt x="585" y="971"/>
                  <a:pt x="585" y="975"/>
                  <a:pt x="585" y="979"/>
                </a:cubicBezTo>
                <a:lnTo>
                  <a:pt x="585" y="979"/>
                </a:lnTo>
                <a:cubicBezTo>
                  <a:pt x="592" y="952"/>
                  <a:pt x="595" y="939"/>
                  <a:pt x="594" y="939"/>
                </a:cubicBezTo>
                <a:close/>
                <a:moveTo>
                  <a:pt x="286" y="967"/>
                </a:moveTo>
                <a:cubicBezTo>
                  <a:pt x="273" y="980"/>
                  <a:pt x="270" y="987"/>
                  <a:pt x="272" y="987"/>
                </a:cubicBezTo>
                <a:cubicBezTo>
                  <a:pt x="273" y="987"/>
                  <a:pt x="280" y="980"/>
                  <a:pt x="286" y="967"/>
                </a:cubicBezTo>
                <a:close/>
                <a:moveTo>
                  <a:pt x="922" y="980"/>
                </a:moveTo>
                <a:cubicBezTo>
                  <a:pt x="922" y="980"/>
                  <a:pt x="922" y="980"/>
                  <a:pt x="935" y="993"/>
                </a:cubicBezTo>
                <a:lnTo>
                  <a:pt x="922" y="993"/>
                </a:lnTo>
                <a:lnTo>
                  <a:pt x="922" y="980"/>
                </a:lnTo>
                <a:close/>
                <a:moveTo>
                  <a:pt x="757" y="989"/>
                </a:moveTo>
                <a:cubicBezTo>
                  <a:pt x="756" y="990"/>
                  <a:pt x="755" y="992"/>
                  <a:pt x="753" y="993"/>
                </a:cubicBezTo>
                <a:cubicBezTo>
                  <a:pt x="753" y="998"/>
                  <a:pt x="755" y="1002"/>
                  <a:pt x="757" y="1002"/>
                </a:cubicBezTo>
                <a:cubicBezTo>
                  <a:pt x="759" y="1002"/>
                  <a:pt x="760" y="998"/>
                  <a:pt x="757" y="989"/>
                </a:cubicBezTo>
                <a:close/>
                <a:moveTo>
                  <a:pt x="662" y="1006"/>
                </a:moveTo>
                <a:lnTo>
                  <a:pt x="649" y="1019"/>
                </a:lnTo>
                <a:cubicBezTo>
                  <a:pt x="649" y="1006"/>
                  <a:pt x="649" y="1006"/>
                  <a:pt x="662" y="1006"/>
                </a:cubicBezTo>
                <a:close/>
                <a:moveTo>
                  <a:pt x="894" y="993"/>
                </a:moveTo>
                <a:lnTo>
                  <a:pt x="894" y="993"/>
                </a:lnTo>
                <a:cubicBezTo>
                  <a:pt x="897" y="998"/>
                  <a:pt x="903" y="1007"/>
                  <a:pt x="909" y="1019"/>
                </a:cubicBezTo>
                <a:lnTo>
                  <a:pt x="896" y="1019"/>
                </a:lnTo>
                <a:cubicBezTo>
                  <a:pt x="896" y="1007"/>
                  <a:pt x="884" y="995"/>
                  <a:pt x="894" y="993"/>
                </a:cubicBezTo>
                <a:close/>
                <a:moveTo>
                  <a:pt x="1000" y="993"/>
                </a:moveTo>
                <a:cubicBezTo>
                  <a:pt x="1000" y="993"/>
                  <a:pt x="1013" y="993"/>
                  <a:pt x="1013" y="1006"/>
                </a:cubicBezTo>
                <a:cubicBezTo>
                  <a:pt x="1013" y="1006"/>
                  <a:pt x="1026" y="1019"/>
                  <a:pt x="1026" y="1019"/>
                </a:cubicBezTo>
                <a:cubicBezTo>
                  <a:pt x="1013" y="1019"/>
                  <a:pt x="1000" y="1006"/>
                  <a:pt x="1000" y="1006"/>
                </a:cubicBezTo>
                <a:cubicBezTo>
                  <a:pt x="1000" y="993"/>
                  <a:pt x="1000" y="993"/>
                  <a:pt x="1000" y="993"/>
                </a:cubicBezTo>
                <a:close/>
                <a:moveTo>
                  <a:pt x="79" y="1006"/>
                </a:moveTo>
                <a:cubicBezTo>
                  <a:pt x="79" y="1006"/>
                  <a:pt x="66" y="1006"/>
                  <a:pt x="53" y="1019"/>
                </a:cubicBezTo>
                <a:lnTo>
                  <a:pt x="53" y="1032"/>
                </a:lnTo>
                <a:cubicBezTo>
                  <a:pt x="53" y="1032"/>
                  <a:pt x="66" y="1019"/>
                  <a:pt x="79" y="1006"/>
                </a:cubicBezTo>
                <a:close/>
                <a:moveTo>
                  <a:pt x="555" y="985"/>
                </a:moveTo>
                <a:cubicBezTo>
                  <a:pt x="552" y="994"/>
                  <a:pt x="551" y="1004"/>
                  <a:pt x="559" y="1019"/>
                </a:cubicBezTo>
                <a:cubicBezTo>
                  <a:pt x="559" y="1032"/>
                  <a:pt x="546" y="1032"/>
                  <a:pt x="546" y="1032"/>
                </a:cubicBezTo>
                <a:cubicBezTo>
                  <a:pt x="546" y="1009"/>
                  <a:pt x="546" y="996"/>
                  <a:pt x="555" y="985"/>
                </a:cubicBezTo>
                <a:close/>
                <a:moveTo>
                  <a:pt x="1021" y="1036"/>
                </a:moveTo>
                <a:cubicBezTo>
                  <a:pt x="1022" y="1038"/>
                  <a:pt x="1024" y="1041"/>
                  <a:pt x="1026" y="1045"/>
                </a:cubicBezTo>
                <a:cubicBezTo>
                  <a:pt x="1026" y="1040"/>
                  <a:pt x="1023" y="1037"/>
                  <a:pt x="1021" y="1036"/>
                </a:cubicBezTo>
                <a:close/>
                <a:moveTo>
                  <a:pt x="455" y="1032"/>
                </a:moveTo>
                <a:cubicBezTo>
                  <a:pt x="455" y="1032"/>
                  <a:pt x="455" y="1045"/>
                  <a:pt x="442" y="1058"/>
                </a:cubicBezTo>
                <a:lnTo>
                  <a:pt x="429" y="1058"/>
                </a:lnTo>
                <a:cubicBezTo>
                  <a:pt x="429" y="1045"/>
                  <a:pt x="442" y="1032"/>
                  <a:pt x="455" y="1032"/>
                </a:cubicBezTo>
                <a:close/>
                <a:moveTo>
                  <a:pt x="792" y="1058"/>
                </a:moveTo>
                <a:cubicBezTo>
                  <a:pt x="792" y="1071"/>
                  <a:pt x="805" y="1084"/>
                  <a:pt x="792" y="1084"/>
                </a:cubicBezTo>
                <a:cubicBezTo>
                  <a:pt x="792" y="1071"/>
                  <a:pt x="792" y="1058"/>
                  <a:pt x="792" y="1058"/>
                </a:cubicBezTo>
                <a:close/>
                <a:moveTo>
                  <a:pt x="674" y="1040"/>
                </a:moveTo>
                <a:cubicBezTo>
                  <a:pt x="675" y="1040"/>
                  <a:pt x="675" y="1046"/>
                  <a:pt x="675" y="1058"/>
                </a:cubicBezTo>
                <a:cubicBezTo>
                  <a:pt x="675" y="1071"/>
                  <a:pt x="662" y="1084"/>
                  <a:pt x="662" y="1097"/>
                </a:cubicBezTo>
                <a:lnTo>
                  <a:pt x="649" y="1097"/>
                </a:lnTo>
                <a:cubicBezTo>
                  <a:pt x="649" y="1097"/>
                  <a:pt x="662" y="1084"/>
                  <a:pt x="662" y="1071"/>
                </a:cubicBezTo>
                <a:cubicBezTo>
                  <a:pt x="670" y="1049"/>
                  <a:pt x="673" y="1040"/>
                  <a:pt x="674" y="1040"/>
                </a:cubicBezTo>
                <a:close/>
                <a:moveTo>
                  <a:pt x="683" y="1"/>
                </a:moveTo>
                <a:cubicBezTo>
                  <a:pt x="682" y="1"/>
                  <a:pt x="675" y="7"/>
                  <a:pt x="662" y="20"/>
                </a:cubicBezTo>
                <a:cubicBezTo>
                  <a:pt x="662" y="20"/>
                  <a:pt x="636" y="46"/>
                  <a:pt x="623" y="46"/>
                </a:cubicBezTo>
                <a:cubicBezTo>
                  <a:pt x="610" y="46"/>
                  <a:pt x="598" y="46"/>
                  <a:pt x="598" y="33"/>
                </a:cubicBezTo>
                <a:cubicBezTo>
                  <a:pt x="598" y="32"/>
                  <a:pt x="598" y="31"/>
                  <a:pt x="597" y="30"/>
                </a:cubicBezTo>
                <a:lnTo>
                  <a:pt x="597" y="30"/>
                </a:lnTo>
                <a:cubicBezTo>
                  <a:pt x="597" y="46"/>
                  <a:pt x="596" y="46"/>
                  <a:pt x="585" y="46"/>
                </a:cubicBezTo>
                <a:cubicBezTo>
                  <a:pt x="577" y="42"/>
                  <a:pt x="572" y="41"/>
                  <a:pt x="568" y="41"/>
                </a:cubicBezTo>
                <a:cubicBezTo>
                  <a:pt x="559" y="41"/>
                  <a:pt x="559" y="50"/>
                  <a:pt x="559" y="59"/>
                </a:cubicBezTo>
                <a:cubicBezTo>
                  <a:pt x="566" y="74"/>
                  <a:pt x="565" y="81"/>
                  <a:pt x="563" y="81"/>
                </a:cubicBezTo>
                <a:cubicBezTo>
                  <a:pt x="561" y="81"/>
                  <a:pt x="559" y="78"/>
                  <a:pt x="559" y="72"/>
                </a:cubicBezTo>
                <a:cubicBezTo>
                  <a:pt x="546" y="72"/>
                  <a:pt x="546" y="59"/>
                  <a:pt x="546" y="46"/>
                </a:cubicBezTo>
                <a:cubicBezTo>
                  <a:pt x="546" y="33"/>
                  <a:pt x="533" y="20"/>
                  <a:pt x="533" y="20"/>
                </a:cubicBezTo>
                <a:cubicBezTo>
                  <a:pt x="520" y="20"/>
                  <a:pt x="520" y="20"/>
                  <a:pt x="533" y="33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20" y="59"/>
                  <a:pt x="520" y="59"/>
                  <a:pt x="520" y="72"/>
                </a:cubicBezTo>
                <a:cubicBezTo>
                  <a:pt x="520" y="85"/>
                  <a:pt x="520" y="85"/>
                  <a:pt x="507" y="85"/>
                </a:cubicBezTo>
                <a:cubicBezTo>
                  <a:pt x="507" y="85"/>
                  <a:pt x="507" y="98"/>
                  <a:pt x="520" y="111"/>
                </a:cubicBezTo>
                <a:lnTo>
                  <a:pt x="507" y="111"/>
                </a:lnTo>
                <a:cubicBezTo>
                  <a:pt x="507" y="111"/>
                  <a:pt x="507" y="98"/>
                  <a:pt x="507" y="98"/>
                </a:cubicBezTo>
                <a:cubicBezTo>
                  <a:pt x="507" y="98"/>
                  <a:pt x="494" y="85"/>
                  <a:pt x="507" y="85"/>
                </a:cubicBezTo>
                <a:cubicBezTo>
                  <a:pt x="507" y="72"/>
                  <a:pt x="494" y="72"/>
                  <a:pt x="494" y="72"/>
                </a:cubicBezTo>
                <a:lnTo>
                  <a:pt x="494" y="59"/>
                </a:lnTo>
                <a:cubicBezTo>
                  <a:pt x="494" y="46"/>
                  <a:pt x="481" y="33"/>
                  <a:pt x="481" y="33"/>
                </a:cubicBezTo>
                <a:cubicBezTo>
                  <a:pt x="481" y="33"/>
                  <a:pt x="481" y="46"/>
                  <a:pt x="481" y="46"/>
                </a:cubicBezTo>
                <a:cubicBezTo>
                  <a:pt x="481" y="59"/>
                  <a:pt x="377" y="85"/>
                  <a:pt x="364" y="98"/>
                </a:cubicBezTo>
                <a:cubicBezTo>
                  <a:pt x="358" y="92"/>
                  <a:pt x="351" y="88"/>
                  <a:pt x="348" y="88"/>
                </a:cubicBezTo>
                <a:cubicBezTo>
                  <a:pt x="345" y="88"/>
                  <a:pt x="345" y="92"/>
                  <a:pt x="351" y="98"/>
                </a:cubicBezTo>
                <a:cubicBezTo>
                  <a:pt x="364" y="111"/>
                  <a:pt x="338" y="124"/>
                  <a:pt x="312" y="137"/>
                </a:cubicBezTo>
                <a:cubicBezTo>
                  <a:pt x="286" y="150"/>
                  <a:pt x="273" y="163"/>
                  <a:pt x="273" y="176"/>
                </a:cubicBezTo>
                <a:cubicBezTo>
                  <a:pt x="260" y="189"/>
                  <a:pt x="260" y="202"/>
                  <a:pt x="260" y="202"/>
                </a:cubicBezTo>
                <a:cubicBezTo>
                  <a:pt x="247" y="189"/>
                  <a:pt x="234" y="189"/>
                  <a:pt x="234" y="189"/>
                </a:cubicBezTo>
                <a:lnTo>
                  <a:pt x="234" y="189"/>
                </a:lnTo>
                <a:cubicBezTo>
                  <a:pt x="234" y="189"/>
                  <a:pt x="234" y="202"/>
                  <a:pt x="247" y="215"/>
                </a:cubicBezTo>
                <a:lnTo>
                  <a:pt x="221" y="202"/>
                </a:lnTo>
                <a:lnTo>
                  <a:pt x="221" y="202"/>
                </a:lnTo>
                <a:cubicBezTo>
                  <a:pt x="234" y="215"/>
                  <a:pt x="221" y="215"/>
                  <a:pt x="221" y="215"/>
                </a:cubicBezTo>
                <a:cubicBezTo>
                  <a:pt x="221" y="215"/>
                  <a:pt x="221" y="215"/>
                  <a:pt x="208" y="189"/>
                </a:cubicBezTo>
                <a:cubicBezTo>
                  <a:pt x="198" y="184"/>
                  <a:pt x="191" y="180"/>
                  <a:pt x="189" y="180"/>
                </a:cubicBezTo>
                <a:cubicBezTo>
                  <a:pt x="185" y="180"/>
                  <a:pt x="188" y="187"/>
                  <a:pt x="195" y="202"/>
                </a:cubicBezTo>
                <a:lnTo>
                  <a:pt x="195" y="215"/>
                </a:lnTo>
                <a:cubicBezTo>
                  <a:pt x="190" y="212"/>
                  <a:pt x="187" y="211"/>
                  <a:pt x="186" y="211"/>
                </a:cubicBezTo>
                <a:cubicBezTo>
                  <a:pt x="178" y="211"/>
                  <a:pt x="195" y="230"/>
                  <a:pt x="195" y="241"/>
                </a:cubicBezTo>
                <a:cubicBezTo>
                  <a:pt x="185" y="235"/>
                  <a:pt x="178" y="232"/>
                  <a:pt x="177" y="232"/>
                </a:cubicBezTo>
                <a:cubicBezTo>
                  <a:pt x="174" y="232"/>
                  <a:pt x="180" y="239"/>
                  <a:pt x="195" y="254"/>
                </a:cubicBezTo>
                <a:cubicBezTo>
                  <a:pt x="195" y="254"/>
                  <a:pt x="195" y="260"/>
                  <a:pt x="192" y="260"/>
                </a:cubicBezTo>
                <a:cubicBezTo>
                  <a:pt x="190" y="260"/>
                  <a:pt x="187" y="258"/>
                  <a:pt x="182" y="254"/>
                </a:cubicBezTo>
                <a:lnTo>
                  <a:pt x="157" y="254"/>
                </a:lnTo>
                <a:cubicBezTo>
                  <a:pt x="170" y="267"/>
                  <a:pt x="144" y="293"/>
                  <a:pt x="131" y="319"/>
                </a:cubicBezTo>
                <a:cubicBezTo>
                  <a:pt x="105" y="358"/>
                  <a:pt x="105" y="371"/>
                  <a:pt x="118" y="383"/>
                </a:cubicBezTo>
                <a:lnTo>
                  <a:pt x="92" y="383"/>
                </a:lnTo>
                <a:cubicBezTo>
                  <a:pt x="79" y="383"/>
                  <a:pt x="79" y="383"/>
                  <a:pt x="105" y="396"/>
                </a:cubicBezTo>
                <a:cubicBezTo>
                  <a:pt x="92" y="396"/>
                  <a:pt x="92" y="396"/>
                  <a:pt x="79" y="422"/>
                </a:cubicBezTo>
                <a:cubicBezTo>
                  <a:pt x="79" y="435"/>
                  <a:pt x="79" y="448"/>
                  <a:pt x="92" y="448"/>
                </a:cubicBezTo>
                <a:cubicBezTo>
                  <a:pt x="92" y="455"/>
                  <a:pt x="92" y="458"/>
                  <a:pt x="90" y="458"/>
                </a:cubicBezTo>
                <a:cubicBezTo>
                  <a:pt x="88" y="458"/>
                  <a:pt x="85" y="455"/>
                  <a:pt x="79" y="448"/>
                </a:cubicBezTo>
                <a:cubicBezTo>
                  <a:pt x="74" y="446"/>
                  <a:pt x="69" y="445"/>
                  <a:pt x="65" y="445"/>
                </a:cubicBezTo>
                <a:cubicBezTo>
                  <a:pt x="49" y="445"/>
                  <a:pt x="45" y="464"/>
                  <a:pt x="66" y="474"/>
                </a:cubicBezTo>
                <a:cubicBezTo>
                  <a:pt x="66" y="487"/>
                  <a:pt x="66" y="487"/>
                  <a:pt x="40" y="487"/>
                </a:cubicBezTo>
                <a:cubicBezTo>
                  <a:pt x="40" y="487"/>
                  <a:pt x="40" y="487"/>
                  <a:pt x="53" y="513"/>
                </a:cubicBezTo>
                <a:cubicBezTo>
                  <a:pt x="53" y="513"/>
                  <a:pt x="53" y="526"/>
                  <a:pt x="53" y="539"/>
                </a:cubicBezTo>
                <a:cubicBezTo>
                  <a:pt x="53" y="539"/>
                  <a:pt x="66" y="552"/>
                  <a:pt x="66" y="552"/>
                </a:cubicBezTo>
                <a:lnTo>
                  <a:pt x="66" y="565"/>
                </a:lnTo>
                <a:cubicBezTo>
                  <a:pt x="63" y="563"/>
                  <a:pt x="61" y="562"/>
                  <a:pt x="59" y="562"/>
                </a:cubicBezTo>
                <a:cubicBezTo>
                  <a:pt x="48" y="562"/>
                  <a:pt x="40" y="583"/>
                  <a:pt x="40" y="604"/>
                </a:cubicBezTo>
                <a:cubicBezTo>
                  <a:pt x="40" y="643"/>
                  <a:pt x="40" y="669"/>
                  <a:pt x="27" y="669"/>
                </a:cubicBezTo>
                <a:cubicBezTo>
                  <a:pt x="27" y="669"/>
                  <a:pt x="27" y="682"/>
                  <a:pt x="53" y="682"/>
                </a:cubicBezTo>
                <a:lnTo>
                  <a:pt x="66" y="682"/>
                </a:lnTo>
                <a:cubicBezTo>
                  <a:pt x="45" y="692"/>
                  <a:pt x="41" y="711"/>
                  <a:pt x="54" y="711"/>
                </a:cubicBezTo>
                <a:cubicBezTo>
                  <a:pt x="57" y="711"/>
                  <a:pt x="61" y="710"/>
                  <a:pt x="66" y="708"/>
                </a:cubicBezTo>
                <a:lnTo>
                  <a:pt x="66" y="708"/>
                </a:lnTo>
                <a:lnTo>
                  <a:pt x="53" y="721"/>
                </a:lnTo>
                <a:cubicBezTo>
                  <a:pt x="27" y="721"/>
                  <a:pt x="40" y="734"/>
                  <a:pt x="66" y="734"/>
                </a:cubicBezTo>
                <a:cubicBezTo>
                  <a:pt x="53" y="747"/>
                  <a:pt x="40" y="747"/>
                  <a:pt x="53" y="747"/>
                </a:cubicBezTo>
                <a:cubicBezTo>
                  <a:pt x="66" y="760"/>
                  <a:pt x="66" y="760"/>
                  <a:pt x="27" y="760"/>
                </a:cubicBezTo>
                <a:cubicBezTo>
                  <a:pt x="14" y="773"/>
                  <a:pt x="1" y="773"/>
                  <a:pt x="1" y="773"/>
                </a:cubicBezTo>
                <a:cubicBezTo>
                  <a:pt x="5" y="777"/>
                  <a:pt x="10" y="778"/>
                  <a:pt x="14" y="778"/>
                </a:cubicBezTo>
                <a:cubicBezTo>
                  <a:pt x="23" y="778"/>
                  <a:pt x="31" y="773"/>
                  <a:pt x="40" y="773"/>
                </a:cubicBezTo>
                <a:cubicBezTo>
                  <a:pt x="40" y="773"/>
                  <a:pt x="40" y="778"/>
                  <a:pt x="44" y="778"/>
                </a:cubicBezTo>
                <a:cubicBezTo>
                  <a:pt x="46" y="778"/>
                  <a:pt x="48" y="777"/>
                  <a:pt x="53" y="773"/>
                </a:cubicBezTo>
                <a:cubicBezTo>
                  <a:pt x="65" y="773"/>
                  <a:pt x="66" y="773"/>
                  <a:pt x="66" y="782"/>
                </a:cubicBezTo>
                <a:lnTo>
                  <a:pt x="66" y="782"/>
                </a:lnTo>
                <a:cubicBezTo>
                  <a:pt x="69" y="780"/>
                  <a:pt x="74" y="777"/>
                  <a:pt x="79" y="773"/>
                </a:cubicBezTo>
                <a:lnTo>
                  <a:pt x="105" y="773"/>
                </a:lnTo>
                <a:cubicBezTo>
                  <a:pt x="105" y="773"/>
                  <a:pt x="118" y="760"/>
                  <a:pt x="144" y="760"/>
                </a:cubicBezTo>
                <a:cubicBezTo>
                  <a:pt x="170" y="747"/>
                  <a:pt x="182" y="747"/>
                  <a:pt x="195" y="734"/>
                </a:cubicBezTo>
                <a:cubicBezTo>
                  <a:pt x="195" y="721"/>
                  <a:pt x="208" y="708"/>
                  <a:pt x="182" y="708"/>
                </a:cubicBezTo>
                <a:cubicBezTo>
                  <a:pt x="182" y="708"/>
                  <a:pt x="182" y="709"/>
                  <a:pt x="180" y="710"/>
                </a:cubicBezTo>
                <a:lnTo>
                  <a:pt x="180" y="710"/>
                </a:lnTo>
                <a:cubicBezTo>
                  <a:pt x="179" y="709"/>
                  <a:pt x="176" y="708"/>
                  <a:pt x="170" y="708"/>
                </a:cubicBezTo>
                <a:cubicBezTo>
                  <a:pt x="170" y="712"/>
                  <a:pt x="171" y="714"/>
                  <a:pt x="173" y="714"/>
                </a:cubicBezTo>
                <a:cubicBezTo>
                  <a:pt x="175" y="714"/>
                  <a:pt x="178" y="711"/>
                  <a:pt x="180" y="710"/>
                </a:cubicBezTo>
                <a:lnTo>
                  <a:pt x="180" y="710"/>
                </a:lnTo>
                <a:cubicBezTo>
                  <a:pt x="182" y="714"/>
                  <a:pt x="163" y="721"/>
                  <a:pt x="144" y="721"/>
                </a:cubicBezTo>
                <a:cubicBezTo>
                  <a:pt x="157" y="708"/>
                  <a:pt x="170" y="708"/>
                  <a:pt x="170" y="708"/>
                </a:cubicBezTo>
                <a:cubicBezTo>
                  <a:pt x="170" y="708"/>
                  <a:pt x="182" y="695"/>
                  <a:pt x="182" y="695"/>
                </a:cubicBezTo>
                <a:cubicBezTo>
                  <a:pt x="195" y="695"/>
                  <a:pt x="195" y="682"/>
                  <a:pt x="195" y="669"/>
                </a:cubicBezTo>
                <a:cubicBezTo>
                  <a:pt x="182" y="656"/>
                  <a:pt x="182" y="643"/>
                  <a:pt x="208" y="643"/>
                </a:cubicBezTo>
                <a:cubicBezTo>
                  <a:pt x="221" y="630"/>
                  <a:pt x="221" y="630"/>
                  <a:pt x="221" y="630"/>
                </a:cubicBezTo>
                <a:cubicBezTo>
                  <a:pt x="208" y="630"/>
                  <a:pt x="208" y="617"/>
                  <a:pt x="208" y="591"/>
                </a:cubicBezTo>
                <a:cubicBezTo>
                  <a:pt x="208" y="565"/>
                  <a:pt x="208" y="552"/>
                  <a:pt x="195" y="552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208" y="539"/>
                  <a:pt x="208" y="539"/>
                  <a:pt x="208" y="526"/>
                </a:cubicBezTo>
                <a:cubicBezTo>
                  <a:pt x="195" y="526"/>
                  <a:pt x="195" y="513"/>
                  <a:pt x="195" y="513"/>
                </a:cubicBezTo>
                <a:lnTo>
                  <a:pt x="195" y="513"/>
                </a:lnTo>
                <a:cubicBezTo>
                  <a:pt x="204" y="518"/>
                  <a:pt x="210" y="519"/>
                  <a:pt x="214" y="519"/>
                </a:cubicBezTo>
                <a:cubicBezTo>
                  <a:pt x="221" y="519"/>
                  <a:pt x="221" y="513"/>
                  <a:pt x="221" y="513"/>
                </a:cubicBezTo>
                <a:cubicBezTo>
                  <a:pt x="221" y="500"/>
                  <a:pt x="221" y="500"/>
                  <a:pt x="208" y="500"/>
                </a:cubicBezTo>
                <a:cubicBezTo>
                  <a:pt x="208" y="500"/>
                  <a:pt x="208" y="474"/>
                  <a:pt x="234" y="474"/>
                </a:cubicBezTo>
                <a:cubicBezTo>
                  <a:pt x="247" y="474"/>
                  <a:pt x="234" y="461"/>
                  <a:pt x="221" y="461"/>
                </a:cubicBezTo>
                <a:cubicBezTo>
                  <a:pt x="208" y="448"/>
                  <a:pt x="195" y="448"/>
                  <a:pt x="195" y="435"/>
                </a:cubicBezTo>
                <a:lnTo>
                  <a:pt x="195" y="435"/>
                </a:lnTo>
                <a:cubicBezTo>
                  <a:pt x="195" y="435"/>
                  <a:pt x="208" y="448"/>
                  <a:pt x="221" y="448"/>
                </a:cubicBezTo>
                <a:cubicBezTo>
                  <a:pt x="234" y="461"/>
                  <a:pt x="234" y="461"/>
                  <a:pt x="234" y="461"/>
                </a:cubicBezTo>
                <a:cubicBezTo>
                  <a:pt x="234" y="448"/>
                  <a:pt x="247" y="448"/>
                  <a:pt x="247" y="448"/>
                </a:cubicBezTo>
                <a:cubicBezTo>
                  <a:pt x="234" y="448"/>
                  <a:pt x="234" y="435"/>
                  <a:pt x="247" y="409"/>
                </a:cubicBezTo>
                <a:cubicBezTo>
                  <a:pt x="260" y="383"/>
                  <a:pt x="273" y="383"/>
                  <a:pt x="260" y="371"/>
                </a:cubicBezTo>
                <a:cubicBezTo>
                  <a:pt x="247" y="371"/>
                  <a:pt x="247" y="358"/>
                  <a:pt x="260" y="358"/>
                </a:cubicBezTo>
                <a:cubicBezTo>
                  <a:pt x="277" y="362"/>
                  <a:pt x="288" y="364"/>
                  <a:pt x="295" y="366"/>
                </a:cubicBezTo>
                <a:lnTo>
                  <a:pt x="295" y="366"/>
                </a:lnTo>
                <a:cubicBezTo>
                  <a:pt x="290" y="361"/>
                  <a:pt x="282" y="353"/>
                  <a:pt x="273" y="345"/>
                </a:cubicBezTo>
                <a:lnTo>
                  <a:pt x="273" y="345"/>
                </a:lnTo>
                <a:cubicBezTo>
                  <a:pt x="277" y="346"/>
                  <a:pt x="280" y="347"/>
                  <a:pt x="283" y="347"/>
                </a:cubicBezTo>
                <a:cubicBezTo>
                  <a:pt x="302" y="347"/>
                  <a:pt x="310" y="317"/>
                  <a:pt x="299" y="306"/>
                </a:cubicBezTo>
                <a:lnTo>
                  <a:pt x="312" y="306"/>
                </a:lnTo>
                <a:cubicBezTo>
                  <a:pt x="325" y="319"/>
                  <a:pt x="325" y="319"/>
                  <a:pt x="338" y="319"/>
                </a:cubicBezTo>
                <a:cubicBezTo>
                  <a:pt x="338" y="306"/>
                  <a:pt x="338" y="306"/>
                  <a:pt x="338" y="306"/>
                </a:cubicBezTo>
                <a:cubicBezTo>
                  <a:pt x="331" y="290"/>
                  <a:pt x="336" y="284"/>
                  <a:pt x="342" y="284"/>
                </a:cubicBezTo>
                <a:cubicBezTo>
                  <a:pt x="347" y="284"/>
                  <a:pt x="351" y="287"/>
                  <a:pt x="351" y="293"/>
                </a:cubicBezTo>
                <a:cubicBezTo>
                  <a:pt x="364" y="306"/>
                  <a:pt x="364" y="306"/>
                  <a:pt x="377" y="306"/>
                </a:cubicBezTo>
                <a:cubicBezTo>
                  <a:pt x="369" y="290"/>
                  <a:pt x="375" y="284"/>
                  <a:pt x="381" y="284"/>
                </a:cubicBezTo>
                <a:cubicBezTo>
                  <a:pt x="386" y="284"/>
                  <a:pt x="390" y="287"/>
                  <a:pt x="390" y="293"/>
                </a:cubicBezTo>
                <a:lnTo>
                  <a:pt x="403" y="293"/>
                </a:lnTo>
                <a:cubicBezTo>
                  <a:pt x="390" y="280"/>
                  <a:pt x="403" y="267"/>
                  <a:pt x="403" y="267"/>
                </a:cubicBezTo>
                <a:cubicBezTo>
                  <a:pt x="416" y="267"/>
                  <a:pt x="416" y="267"/>
                  <a:pt x="403" y="254"/>
                </a:cubicBezTo>
                <a:cubicBezTo>
                  <a:pt x="403" y="241"/>
                  <a:pt x="390" y="228"/>
                  <a:pt x="390" y="228"/>
                </a:cubicBezTo>
                <a:lnTo>
                  <a:pt x="390" y="228"/>
                </a:lnTo>
                <a:lnTo>
                  <a:pt x="403" y="241"/>
                </a:lnTo>
                <a:cubicBezTo>
                  <a:pt x="403" y="247"/>
                  <a:pt x="406" y="251"/>
                  <a:pt x="411" y="251"/>
                </a:cubicBezTo>
                <a:cubicBezTo>
                  <a:pt x="416" y="251"/>
                  <a:pt x="422" y="247"/>
                  <a:pt x="429" y="241"/>
                </a:cubicBezTo>
                <a:cubicBezTo>
                  <a:pt x="442" y="241"/>
                  <a:pt x="455" y="241"/>
                  <a:pt x="455" y="254"/>
                </a:cubicBezTo>
                <a:lnTo>
                  <a:pt x="455" y="228"/>
                </a:lnTo>
                <a:cubicBezTo>
                  <a:pt x="455" y="221"/>
                  <a:pt x="455" y="218"/>
                  <a:pt x="456" y="218"/>
                </a:cubicBezTo>
                <a:cubicBezTo>
                  <a:pt x="458" y="218"/>
                  <a:pt x="461" y="221"/>
                  <a:pt x="468" y="228"/>
                </a:cubicBezTo>
                <a:cubicBezTo>
                  <a:pt x="468" y="234"/>
                  <a:pt x="471" y="238"/>
                  <a:pt x="476" y="238"/>
                </a:cubicBezTo>
                <a:cubicBezTo>
                  <a:pt x="481" y="238"/>
                  <a:pt x="487" y="234"/>
                  <a:pt x="494" y="228"/>
                </a:cubicBezTo>
                <a:cubicBezTo>
                  <a:pt x="500" y="239"/>
                  <a:pt x="505" y="246"/>
                  <a:pt x="509" y="246"/>
                </a:cubicBezTo>
                <a:cubicBezTo>
                  <a:pt x="513" y="246"/>
                  <a:pt x="514" y="236"/>
                  <a:pt x="507" y="215"/>
                </a:cubicBezTo>
                <a:lnTo>
                  <a:pt x="507" y="215"/>
                </a:lnTo>
                <a:cubicBezTo>
                  <a:pt x="520" y="228"/>
                  <a:pt x="520" y="228"/>
                  <a:pt x="520" y="228"/>
                </a:cubicBezTo>
                <a:cubicBezTo>
                  <a:pt x="526" y="221"/>
                  <a:pt x="533" y="218"/>
                  <a:pt x="538" y="218"/>
                </a:cubicBezTo>
                <a:cubicBezTo>
                  <a:pt x="542" y="218"/>
                  <a:pt x="546" y="221"/>
                  <a:pt x="546" y="228"/>
                </a:cubicBezTo>
                <a:cubicBezTo>
                  <a:pt x="546" y="215"/>
                  <a:pt x="559" y="215"/>
                  <a:pt x="559" y="215"/>
                </a:cubicBezTo>
                <a:cubicBezTo>
                  <a:pt x="559" y="215"/>
                  <a:pt x="559" y="215"/>
                  <a:pt x="559" y="189"/>
                </a:cubicBezTo>
                <a:cubicBezTo>
                  <a:pt x="572" y="176"/>
                  <a:pt x="572" y="176"/>
                  <a:pt x="572" y="176"/>
                </a:cubicBezTo>
                <a:cubicBezTo>
                  <a:pt x="572" y="176"/>
                  <a:pt x="572" y="189"/>
                  <a:pt x="572" y="215"/>
                </a:cubicBezTo>
                <a:cubicBezTo>
                  <a:pt x="572" y="220"/>
                  <a:pt x="572" y="223"/>
                  <a:pt x="572" y="223"/>
                </a:cubicBezTo>
                <a:cubicBezTo>
                  <a:pt x="573" y="223"/>
                  <a:pt x="576" y="214"/>
                  <a:pt x="585" y="189"/>
                </a:cubicBezTo>
                <a:cubicBezTo>
                  <a:pt x="585" y="193"/>
                  <a:pt x="585" y="198"/>
                  <a:pt x="585" y="202"/>
                </a:cubicBezTo>
                <a:cubicBezTo>
                  <a:pt x="585" y="202"/>
                  <a:pt x="598" y="202"/>
                  <a:pt x="598" y="189"/>
                </a:cubicBezTo>
                <a:lnTo>
                  <a:pt x="610" y="189"/>
                </a:lnTo>
                <a:cubicBezTo>
                  <a:pt x="610" y="202"/>
                  <a:pt x="623" y="202"/>
                  <a:pt x="623" y="202"/>
                </a:cubicBezTo>
                <a:cubicBezTo>
                  <a:pt x="623" y="195"/>
                  <a:pt x="623" y="192"/>
                  <a:pt x="625" y="192"/>
                </a:cubicBezTo>
                <a:cubicBezTo>
                  <a:pt x="627" y="192"/>
                  <a:pt x="630" y="195"/>
                  <a:pt x="636" y="202"/>
                </a:cubicBezTo>
                <a:cubicBezTo>
                  <a:pt x="636" y="199"/>
                  <a:pt x="636" y="194"/>
                  <a:pt x="636" y="189"/>
                </a:cubicBezTo>
                <a:cubicBezTo>
                  <a:pt x="636" y="182"/>
                  <a:pt x="636" y="179"/>
                  <a:pt x="638" y="179"/>
                </a:cubicBezTo>
                <a:cubicBezTo>
                  <a:pt x="640" y="179"/>
                  <a:pt x="643" y="182"/>
                  <a:pt x="649" y="189"/>
                </a:cubicBezTo>
                <a:cubicBezTo>
                  <a:pt x="662" y="202"/>
                  <a:pt x="688" y="202"/>
                  <a:pt x="727" y="202"/>
                </a:cubicBezTo>
                <a:cubicBezTo>
                  <a:pt x="727" y="202"/>
                  <a:pt x="740" y="189"/>
                  <a:pt x="727" y="176"/>
                </a:cubicBezTo>
                <a:cubicBezTo>
                  <a:pt x="727" y="158"/>
                  <a:pt x="727" y="151"/>
                  <a:pt x="728" y="151"/>
                </a:cubicBezTo>
                <a:cubicBezTo>
                  <a:pt x="730" y="151"/>
                  <a:pt x="733" y="162"/>
                  <a:pt x="740" y="176"/>
                </a:cubicBezTo>
                <a:cubicBezTo>
                  <a:pt x="740" y="156"/>
                  <a:pt x="740" y="147"/>
                  <a:pt x="742" y="147"/>
                </a:cubicBezTo>
                <a:cubicBezTo>
                  <a:pt x="743" y="147"/>
                  <a:pt x="747" y="156"/>
                  <a:pt x="753" y="176"/>
                </a:cubicBezTo>
                <a:cubicBezTo>
                  <a:pt x="753" y="163"/>
                  <a:pt x="756" y="156"/>
                  <a:pt x="758" y="156"/>
                </a:cubicBezTo>
                <a:lnTo>
                  <a:pt x="758" y="156"/>
                </a:lnTo>
                <a:cubicBezTo>
                  <a:pt x="760" y="156"/>
                  <a:pt x="760" y="163"/>
                  <a:pt x="753" y="176"/>
                </a:cubicBezTo>
                <a:cubicBezTo>
                  <a:pt x="762" y="185"/>
                  <a:pt x="765" y="194"/>
                  <a:pt x="766" y="194"/>
                </a:cubicBezTo>
                <a:cubicBezTo>
                  <a:pt x="766" y="194"/>
                  <a:pt x="766" y="193"/>
                  <a:pt x="766" y="189"/>
                </a:cubicBezTo>
                <a:cubicBezTo>
                  <a:pt x="766" y="189"/>
                  <a:pt x="766" y="189"/>
                  <a:pt x="779" y="202"/>
                </a:cubicBezTo>
                <a:cubicBezTo>
                  <a:pt x="779" y="198"/>
                  <a:pt x="779" y="194"/>
                  <a:pt x="779" y="189"/>
                </a:cubicBezTo>
                <a:cubicBezTo>
                  <a:pt x="786" y="176"/>
                  <a:pt x="792" y="169"/>
                  <a:pt x="795" y="169"/>
                </a:cubicBezTo>
                <a:cubicBezTo>
                  <a:pt x="799" y="169"/>
                  <a:pt x="799" y="176"/>
                  <a:pt x="792" y="189"/>
                </a:cubicBezTo>
                <a:cubicBezTo>
                  <a:pt x="792" y="199"/>
                  <a:pt x="794" y="203"/>
                  <a:pt x="797" y="203"/>
                </a:cubicBezTo>
                <a:cubicBezTo>
                  <a:pt x="802" y="203"/>
                  <a:pt x="810" y="192"/>
                  <a:pt x="818" y="176"/>
                </a:cubicBezTo>
                <a:cubicBezTo>
                  <a:pt x="831" y="176"/>
                  <a:pt x="831" y="176"/>
                  <a:pt x="831" y="189"/>
                </a:cubicBezTo>
                <a:cubicBezTo>
                  <a:pt x="831" y="189"/>
                  <a:pt x="831" y="189"/>
                  <a:pt x="844" y="176"/>
                </a:cubicBezTo>
                <a:cubicBezTo>
                  <a:pt x="849" y="166"/>
                  <a:pt x="854" y="162"/>
                  <a:pt x="857" y="162"/>
                </a:cubicBezTo>
                <a:cubicBezTo>
                  <a:pt x="863" y="162"/>
                  <a:pt x="865" y="173"/>
                  <a:pt x="857" y="189"/>
                </a:cubicBezTo>
                <a:lnTo>
                  <a:pt x="870" y="176"/>
                </a:lnTo>
                <a:cubicBezTo>
                  <a:pt x="878" y="160"/>
                  <a:pt x="881" y="149"/>
                  <a:pt x="882" y="149"/>
                </a:cubicBezTo>
                <a:cubicBezTo>
                  <a:pt x="883" y="149"/>
                  <a:pt x="883" y="153"/>
                  <a:pt x="883" y="163"/>
                </a:cubicBezTo>
                <a:cubicBezTo>
                  <a:pt x="883" y="175"/>
                  <a:pt x="883" y="184"/>
                  <a:pt x="883" y="189"/>
                </a:cubicBezTo>
                <a:cubicBezTo>
                  <a:pt x="883" y="175"/>
                  <a:pt x="885" y="169"/>
                  <a:pt x="887" y="169"/>
                </a:cubicBezTo>
                <a:cubicBezTo>
                  <a:pt x="891" y="169"/>
                  <a:pt x="896" y="185"/>
                  <a:pt x="896" y="202"/>
                </a:cubicBezTo>
                <a:cubicBezTo>
                  <a:pt x="896" y="189"/>
                  <a:pt x="909" y="176"/>
                  <a:pt x="909" y="176"/>
                </a:cubicBezTo>
                <a:cubicBezTo>
                  <a:pt x="909" y="176"/>
                  <a:pt x="909" y="176"/>
                  <a:pt x="909" y="189"/>
                </a:cubicBezTo>
                <a:cubicBezTo>
                  <a:pt x="909" y="194"/>
                  <a:pt x="909" y="198"/>
                  <a:pt x="909" y="202"/>
                </a:cubicBezTo>
                <a:cubicBezTo>
                  <a:pt x="909" y="202"/>
                  <a:pt x="922" y="202"/>
                  <a:pt x="922" y="228"/>
                </a:cubicBezTo>
                <a:lnTo>
                  <a:pt x="935" y="228"/>
                </a:lnTo>
                <a:cubicBezTo>
                  <a:pt x="935" y="221"/>
                  <a:pt x="938" y="218"/>
                  <a:pt x="940" y="218"/>
                </a:cubicBezTo>
                <a:cubicBezTo>
                  <a:pt x="941" y="218"/>
                  <a:pt x="941" y="221"/>
                  <a:pt x="935" y="228"/>
                </a:cubicBezTo>
                <a:cubicBezTo>
                  <a:pt x="935" y="228"/>
                  <a:pt x="948" y="228"/>
                  <a:pt x="948" y="215"/>
                </a:cubicBezTo>
                <a:cubicBezTo>
                  <a:pt x="961" y="215"/>
                  <a:pt x="961" y="215"/>
                  <a:pt x="961" y="241"/>
                </a:cubicBezTo>
                <a:cubicBezTo>
                  <a:pt x="961" y="228"/>
                  <a:pt x="974" y="228"/>
                  <a:pt x="974" y="228"/>
                </a:cubicBezTo>
                <a:cubicBezTo>
                  <a:pt x="987" y="215"/>
                  <a:pt x="987" y="215"/>
                  <a:pt x="987" y="215"/>
                </a:cubicBezTo>
                <a:cubicBezTo>
                  <a:pt x="987" y="215"/>
                  <a:pt x="987" y="241"/>
                  <a:pt x="1000" y="241"/>
                </a:cubicBezTo>
                <a:cubicBezTo>
                  <a:pt x="1000" y="241"/>
                  <a:pt x="1000" y="241"/>
                  <a:pt x="1013" y="228"/>
                </a:cubicBezTo>
                <a:cubicBezTo>
                  <a:pt x="1004" y="228"/>
                  <a:pt x="1007" y="222"/>
                  <a:pt x="1010" y="222"/>
                </a:cubicBezTo>
                <a:cubicBezTo>
                  <a:pt x="1011" y="222"/>
                  <a:pt x="1013" y="224"/>
                  <a:pt x="1013" y="228"/>
                </a:cubicBezTo>
                <a:cubicBezTo>
                  <a:pt x="1013" y="228"/>
                  <a:pt x="1013" y="241"/>
                  <a:pt x="1026" y="254"/>
                </a:cubicBezTo>
                <a:cubicBezTo>
                  <a:pt x="1039" y="254"/>
                  <a:pt x="1039" y="254"/>
                  <a:pt x="1039" y="241"/>
                </a:cubicBezTo>
                <a:cubicBezTo>
                  <a:pt x="1039" y="253"/>
                  <a:pt x="1039" y="261"/>
                  <a:pt x="1039" y="267"/>
                </a:cubicBezTo>
                <a:cubicBezTo>
                  <a:pt x="1051" y="254"/>
                  <a:pt x="1051" y="254"/>
                  <a:pt x="1051" y="254"/>
                </a:cubicBezTo>
                <a:cubicBezTo>
                  <a:pt x="1051" y="267"/>
                  <a:pt x="1051" y="267"/>
                  <a:pt x="1064" y="267"/>
                </a:cubicBezTo>
                <a:cubicBezTo>
                  <a:pt x="1064" y="267"/>
                  <a:pt x="1064" y="267"/>
                  <a:pt x="1051" y="280"/>
                </a:cubicBezTo>
                <a:lnTo>
                  <a:pt x="1064" y="280"/>
                </a:lnTo>
                <a:cubicBezTo>
                  <a:pt x="1073" y="272"/>
                  <a:pt x="1078" y="269"/>
                  <a:pt x="1081" y="269"/>
                </a:cubicBezTo>
                <a:cubicBezTo>
                  <a:pt x="1089" y="269"/>
                  <a:pt x="1086" y="284"/>
                  <a:pt x="1077" y="293"/>
                </a:cubicBezTo>
                <a:lnTo>
                  <a:pt x="1090" y="293"/>
                </a:lnTo>
                <a:cubicBezTo>
                  <a:pt x="1103" y="280"/>
                  <a:pt x="1110" y="273"/>
                  <a:pt x="1111" y="273"/>
                </a:cubicBezTo>
                <a:lnTo>
                  <a:pt x="1111" y="273"/>
                </a:lnTo>
                <a:cubicBezTo>
                  <a:pt x="1113" y="273"/>
                  <a:pt x="1110" y="280"/>
                  <a:pt x="1103" y="293"/>
                </a:cubicBezTo>
                <a:cubicBezTo>
                  <a:pt x="1107" y="289"/>
                  <a:pt x="1109" y="288"/>
                  <a:pt x="1111" y="288"/>
                </a:cubicBezTo>
                <a:cubicBezTo>
                  <a:pt x="1115" y="288"/>
                  <a:pt x="1113" y="300"/>
                  <a:pt x="1103" y="319"/>
                </a:cubicBezTo>
                <a:cubicBezTo>
                  <a:pt x="1090" y="319"/>
                  <a:pt x="1077" y="332"/>
                  <a:pt x="1077" y="332"/>
                </a:cubicBezTo>
                <a:lnTo>
                  <a:pt x="1090" y="332"/>
                </a:lnTo>
                <a:cubicBezTo>
                  <a:pt x="1097" y="325"/>
                  <a:pt x="1100" y="322"/>
                  <a:pt x="1102" y="322"/>
                </a:cubicBezTo>
                <a:cubicBezTo>
                  <a:pt x="1103" y="322"/>
                  <a:pt x="1103" y="325"/>
                  <a:pt x="1103" y="332"/>
                </a:cubicBezTo>
                <a:lnTo>
                  <a:pt x="1129" y="332"/>
                </a:lnTo>
                <a:cubicBezTo>
                  <a:pt x="1142" y="345"/>
                  <a:pt x="1142" y="345"/>
                  <a:pt x="1129" y="358"/>
                </a:cubicBezTo>
                <a:cubicBezTo>
                  <a:pt x="1129" y="358"/>
                  <a:pt x="1129" y="363"/>
                  <a:pt x="1133" y="363"/>
                </a:cubicBezTo>
                <a:cubicBezTo>
                  <a:pt x="1135" y="363"/>
                  <a:pt x="1138" y="362"/>
                  <a:pt x="1142" y="358"/>
                </a:cubicBezTo>
                <a:cubicBezTo>
                  <a:pt x="1168" y="358"/>
                  <a:pt x="1168" y="371"/>
                  <a:pt x="1155" y="371"/>
                </a:cubicBezTo>
                <a:lnTo>
                  <a:pt x="1168" y="371"/>
                </a:lnTo>
                <a:cubicBezTo>
                  <a:pt x="1163" y="375"/>
                  <a:pt x="1159" y="380"/>
                  <a:pt x="1155" y="383"/>
                </a:cubicBezTo>
                <a:cubicBezTo>
                  <a:pt x="1168" y="383"/>
                  <a:pt x="1168" y="383"/>
                  <a:pt x="1181" y="396"/>
                </a:cubicBezTo>
                <a:cubicBezTo>
                  <a:pt x="1168" y="396"/>
                  <a:pt x="1194" y="500"/>
                  <a:pt x="1207" y="500"/>
                </a:cubicBezTo>
                <a:lnTo>
                  <a:pt x="1207" y="500"/>
                </a:lnTo>
                <a:lnTo>
                  <a:pt x="1207" y="500"/>
                </a:lnTo>
                <a:cubicBezTo>
                  <a:pt x="1224" y="501"/>
                  <a:pt x="1233" y="503"/>
                  <a:pt x="1233" y="513"/>
                </a:cubicBezTo>
                <a:lnTo>
                  <a:pt x="1207" y="513"/>
                </a:lnTo>
                <a:lnTo>
                  <a:pt x="1207" y="526"/>
                </a:lnTo>
                <a:cubicBezTo>
                  <a:pt x="1168" y="526"/>
                  <a:pt x="1194" y="539"/>
                  <a:pt x="1207" y="552"/>
                </a:cubicBezTo>
                <a:lnTo>
                  <a:pt x="1220" y="552"/>
                </a:lnTo>
                <a:cubicBezTo>
                  <a:pt x="1181" y="552"/>
                  <a:pt x="1181" y="565"/>
                  <a:pt x="1194" y="578"/>
                </a:cubicBezTo>
                <a:cubicBezTo>
                  <a:pt x="1168" y="578"/>
                  <a:pt x="1168" y="578"/>
                  <a:pt x="1207" y="591"/>
                </a:cubicBezTo>
                <a:cubicBezTo>
                  <a:pt x="1233" y="604"/>
                  <a:pt x="1233" y="604"/>
                  <a:pt x="1207" y="604"/>
                </a:cubicBezTo>
                <a:lnTo>
                  <a:pt x="1194" y="604"/>
                </a:lnTo>
                <a:cubicBezTo>
                  <a:pt x="1220" y="617"/>
                  <a:pt x="1220" y="617"/>
                  <a:pt x="1194" y="617"/>
                </a:cubicBezTo>
                <a:cubicBezTo>
                  <a:pt x="1168" y="617"/>
                  <a:pt x="1168" y="617"/>
                  <a:pt x="1194" y="630"/>
                </a:cubicBezTo>
                <a:cubicBezTo>
                  <a:pt x="1220" y="630"/>
                  <a:pt x="1220" y="643"/>
                  <a:pt x="1181" y="643"/>
                </a:cubicBezTo>
                <a:lnTo>
                  <a:pt x="1168" y="643"/>
                </a:lnTo>
                <a:cubicBezTo>
                  <a:pt x="1168" y="656"/>
                  <a:pt x="1168" y="656"/>
                  <a:pt x="1168" y="656"/>
                </a:cubicBezTo>
                <a:lnTo>
                  <a:pt x="1181" y="656"/>
                </a:lnTo>
                <a:cubicBezTo>
                  <a:pt x="1181" y="656"/>
                  <a:pt x="1168" y="669"/>
                  <a:pt x="1155" y="695"/>
                </a:cubicBezTo>
                <a:cubicBezTo>
                  <a:pt x="1142" y="721"/>
                  <a:pt x="1142" y="721"/>
                  <a:pt x="1155" y="734"/>
                </a:cubicBezTo>
                <a:cubicBezTo>
                  <a:pt x="1142" y="734"/>
                  <a:pt x="1129" y="734"/>
                  <a:pt x="1129" y="747"/>
                </a:cubicBezTo>
                <a:lnTo>
                  <a:pt x="1103" y="747"/>
                </a:lnTo>
                <a:cubicBezTo>
                  <a:pt x="1129" y="773"/>
                  <a:pt x="1116" y="786"/>
                  <a:pt x="1103" y="786"/>
                </a:cubicBezTo>
                <a:cubicBezTo>
                  <a:pt x="1090" y="786"/>
                  <a:pt x="1090" y="786"/>
                  <a:pt x="1103" y="799"/>
                </a:cubicBezTo>
                <a:cubicBezTo>
                  <a:pt x="1103" y="814"/>
                  <a:pt x="1103" y="820"/>
                  <a:pt x="1101" y="820"/>
                </a:cubicBezTo>
                <a:cubicBezTo>
                  <a:pt x="1099" y="820"/>
                  <a:pt x="1096" y="817"/>
                  <a:pt x="1090" y="812"/>
                </a:cubicBezTo>
                <a:cubicBezTo>
                  <a:pt x="1085" y="806"/>
                  <a:pt x="1080" y="803"/>
                  <a:pt x="1076" y="803"/>
                </a:cubicBezTo>
                <a:cubicBezTo>
                  <a:pt x="1071" y="803"/>
                  <a:pt x="1070" y="809"/>
                  <a:pt x="1077" y="824"/>
                </a:cubicBezTo>
                <a:lnTo>
                  <a:pt x="1064" y="812"/>
                </a:lnTo>
                <a:cubicBezTo>
                  <a:pt x="1053" y="812"/>
                  <a:pt x="1062" y="822"/>
                  <a:pt x="1064" y="833"/>
                </a:cubicBezTo>
                <a:lnTo>
                  <a:pt x="1064" y="833"/>
                </a:lnTo>
                <a:cubicBezTo>
                  <a:pt x="1060" y="830"/>
                  <a:pt x="1056" y="828"/>
                  <a:pt x="1051" y="824"/>
                </a:cubicBezTo>
                <a:cubicBezTo>
                  <a:pt x="1045" y="812"/>
                  <a:pt x="1042" y="808"/>
                  <a:pt x="1040" y="808"/>
                </a:cubicBezTo>
                <a:cubicBezTo>
                  <a:pt x="1039" y="808"/>
                  <a:pt x="1039" y="812"/>
                  <a:pt x="1039" y="812"/>
                </a:cubicBezTo>
                <a:cubicBezTo>
                  <a:pt x="1051" y="824"/>
                  <a:pt x="1051" y="837"/>
                  <a:pt x="1039" y="837"/>
                </a:cubicBezTo>
                <a:cubicBezTo>
                  <a:pt x="1039" y="837"/>
                  <a:pt x="1039" y="837"/>
                  <a:pt x="1051" y="850"/>
                </a:cubicBezTo>
                <a:lnTo>
                  <a:pt x="1039" y="850"/>
                </a:lnTo>
                <a:cubicBezTo>
                  <a:pt x="1039" y="850"/>
                  <a:pt x="1026" y="850"/>
                  <a:pt x="1013" y="837"/>
                </a:cubicBezTo>
                <a:lnTo>
                  <a:pt x="1013" y="837"/>
                </a:lnTo>
                <a:cubicBezTo>
                  <a:pt x="1016" y="841"/>
                  <a:pt x="1020" y="845"/>
                  <a:pt x="1026" y="850"/>
                </a:cubicBezTo>
                <a:cubicBezTo>
                  <a:pt x="1039" y="876"/>
                  <a:pt x="1039" y="876"/>
                  <a:pt x="1039" y="876"/>
                </a:cubicBezTo>
                <a:cubicBezTo>
                  <a:pt x="1039" y="876"/>
                  <a:pt x="1039" y="876"/>
                  <a:pt x="1026" y="863"/>
                </a:cubicBezTo>
                <a:lnTo>
                  <a:pt x="1013" y="863"/>
                </a:lnTo>
                <a:cubicBezTo>
                  <a:pt x="1000" y="863"/>
                  <a:pt x="1013" y="902"/>
                  <a:pt x="1026" y="928"/>
                </a:cubicBezTo>
                <a:cubicBezTo>
                  <a:pt x="1033" y="943"/>
                  <a:pt x="1036" y="950"/>
                  <a:pt x="1035" y="950"/>
                </a:cubicBezTo>
                <a:cubicBezTo>
                  <a:pt x="1034" y="950"/>
                  <a:pt x="1031" y="947"/>
                  <a:pt x="1026" y="941"/>
                </a:cubicBezTo>
                <a:cubicBezTo>
                  <a:pt x="1013" y="928"/>
                  <a:pt x="1013" y="928"/>
                  <a:pt x="1013" y="928"/>
                </a:cubicBezTo>
                <a:cubicBezTo>
                  <a:pt x="1000" y="915"/>
                  <a:pt x="1000" y="915"/>
                  <a:pt x="1013" y="915"/>
                </a:cubicBezTo>
                <a:lnTo>
                  <a:pt x="1000" y="902"/>
                </a:lnTo>
                <a:cubicBezTo>
                  <a:pt x="1000" y="909"/>
                  <a:pt x="1000" y="912"/>
                  <a:pt x="998" y="912"/>
                </a:cubicBezTo>
                <a:cubicBezTo>
                  <a:pt x="996" y="912"/>
                  <a:pt x="993" y="909"/>
                  <a:pt x="987" y="902"/>
                </a:cubicBezTo>
                <a:cubicBezTo>
                  <a:pt x="978" y="902"/>
                  <a:pt x="969" y="897"/>
                  <a:pt x="968" y="897"/>
                </a:cubicBezTo>
                <a:lnTo>
                  <a:pt x="968" y="897"/>
                </a:lnTo>
                <a:cubicBezTo>
                  <a:pt x="968" y="897"/>
                  <a:pt x="969" y="898"/>
                  <a:pt x="974" y="902"/>
                </a:cubicBezTo>
                <a:cubicBezTo>
                  <a:pt x="974" y="902"/>
                  <a:pt x="973" y="902"/>
                  <a:pt x="961" y="889"/>
                </a:cubicBezTo>
                <a:cubicBezTo>
                  <a:pt x="948" y="889"/>
                  <a:pt x="948" y="889"/>
                  <a:pt x="961" y="902"/>
                </a:cubicBezTo>
                <a:cubicBezTo>
                  <a:pt x="961" y="915"/>
                  <a:pt x="961" y="928"/>
                  <a:pt x="961" y="928"/>
                </a:cubicBezTo>
                <a:cubicBezTo>
                  <a:pt x="948" y="928"/>
                  <a:pt x="948" y="928"/>
                  <a:pt x="961" y="941"/>
                </a:cubicBezTo>
                <a:cubicBezTo>
                  <a:pt x="961" y="954"/>
                  <a:pt x="961" y="967"/>
                  <a:pt x="961" y="967"/>
                </a:cubicBezTo>
                <a:cubicBezTo>
                  <a:pt x="961" y="980"/>
                  <a:pt x="961" y="987"/>
                  <a:pt x="959" y="987"/>
                </a:cubicBezTo>
                <a:cubicBezTo>
                  <a:pt x="957" y="987"/>
                  <a:pt x="954" y="980"/>
                  <a:pt x="948" y="967"/>
                </a:cubicBezTo>
                <a:cubicBezTo>
                  <a:pt x="935" y="954"/>
                  <a:pt x="935" y="954"/>
                  <a:pt x="935" y="954"/>
                </a:cubicBezTo>
                <a:cubicBezTo>
                  <a:pt x="935" y="954"/>
                  <a:pt x="922" y="954"/>
                  <a:pt x="922" y="941"/>
                </a:cubicBezTo>
                <a:cubicBezTo>
                  <a:pt x="918" y="937"/>
                  <a:pt x="915" y="936"/>
                  <a:pt x="914" y="936"/>
                </a:cubicBezTo>
                <a:cubicBezTo>
                  <a:pt x="910" y="936"/>
                  <a:pt x="913" y="945"/>
                  <a:pt x="922" y="954"/>
                </a:cubicBezTo>
                <a:cubicBezTo>
                  <a:pt x="922" y="967"/>
                  <a:pt x="935" y="980"/>
                  <a:pt x="935" y="980"/>
                </a:cubicBezTo>
                <a:cubicBezTo>
                  <a:pt x="922" y="980"/>
                  <a:pt x="909" y="954"/>
                  <a:pt x="909" y="941"/>
                </a:cubicBezTo>
                <a:cubicBezTo>
                  <a:pt x="909" y="952"/>
                  <a:pt x="909" y="971"/>
                  <a:pt x="902" y="971"/>
                </a:cubicBezTo>
                <a:cubicBezTo>
                  <a:pt x="900" y="971"/>
                  <a:pt x="898" y="970"/>
                  <a:pt x="896" y="967"/>
                </a:cubicBezTo>
                <a:cubicBezTo>
                  <a:pt x="896" y="967"/>
                  <a:pt x="883" y="967"/>
                  <a:pt x="883" y="954"/>
                </a:cubicBezTo>
                <a:cubicBezTo>
                  <a:pt x="879" y="950"/>
                  <a:pt x="876" y="948"/>
                  <a:pt x="874" y="948"/>
                </a:cubicBezTo>
                <a:cubicBezTo>
                  <a:pt x="870" y="948"/>
                  <a:pt x="870" y="954"/>
                  <a:pt x="870" y="954"/>
                </a:cubicBezTo>
                <a:cubicBezTo>
                  <a:pt x="876" y="961"/>
                  <a:pt x="876" y="964"/>
                  <a:pt x="873" y="964"/>
                </a:cubicBezTo>
                <a:cubicBezTo>
                  <a:pt x="870" y="964"/>
                  <a:pt x="863" y="961"/>
                  <a:pt x="857" y="954"/>
                </a:cubicBezTo>
                <a:cubicBezTo>
                  <a:pt x="845" y="943"/>
                  <a:pt x="839" y="936"/>
                  <a:pt x="837" y="936"/>
                </a:cubicBezTo>
                <a:cubicBezTo>
                  <a:pt x="834" y="936"/>
                  <a:pt x="837" y="946"/>
                  <a:pt x="844" y="967"/>
                </a:cubicBezTo>
                <a:cubicBezTo>
                  <a:pt x="840" y="963"/>
                  <a:pt x="837" y="962"/>
                  <a:pt x="836" y="962"/>
                </a:cubicBezTo>
                <a:cubicBezTo>
                  <a:pt x="831" y="962"/>
                  <a:pt x="831" y="971"/>
                  <a:pt x="831" y="980"/>
                </a:cubicBezTo>
                <a:cubicBezTo>
                  <a:pt x="831" y="993"/>
                  <a:pt x="831" y="1019"/>
                  <a:pt x="844" y="1032"/>
                </a:cubicBezTo>
                <a:cubicBezTo>
                  <a:pt x="844" y="1057"/>
                  <a:pt x="844" y="1066"/>
                  <a:pt x="841" y="1066"/>
                </a:cubicBezTo>
                <a:cubicBezTo>
                  <a:pt x="839" y="1066"/>
                  <a:pt x="836" y="1063"/>
                  <a:pt x="831" y="1058"/>
                </a:cubicBezTo>
                <a:cubicBezTo>
                  <a:pt x="831" y="1058"/>
                  <a:pt x="818" y="1045"/>
                  <a:pt x="818" y="1032"/>
                </a:cubicBezTo>
                <a:cubicBezTo>
                  <a:pt x="818" y="1006"/>
                  <a:pt x="818" y="1006"/>
                  <a:pt x="818" y="1006"/>
                </a:cubicBezTo>
                <a:lnTo>
                  <a:pt x="831" y="1006"/>
                </a:lnTo>
                <a:cubicBezTo>
                  <a:pt x="818" y="993"/>
                  <a:pt x="818" y="980"/>
                  <a:pt x="818" y="980"/>
                </a:cubicBezTo>
                <a:cubicBezTo>
                  <a:pt x="812" y="974"/>
                  <a:pt x="808" y="970"/>
                  <a:pt x="807" y="970"/>
                </a:cubicBezTo>
                <a:cubicBezTo>
                  <a:pt x="805" y="970"/>
                  <a:pt x="805" y="974"/>
                  <a:pt x="805" y="980"/>
                </a:cubicBezTo>
                <a:cubicBezTo>
                  <a:pt x="805" y="967"/>
                  <a:pt x="792" y="967"/>
                  <a:pt x="792" y="967"/>
                </a:cubicBezTo>
                <a:cubicBezTo>
                  <a:pt x="783" y="967"/>
                  <a:pt x="775" y="973"/>
                  <a:pt x="770" y="973"/>
                </a:cubicBezTo>
                <a:cubicBezTo>
                  <a:pt x="768" y="973"/>
                  <a:pt x="766" y="971"/>
                  <a:pt x="766" y="967"/>
                </a:cubicBezTo>
                <a:cubicBezTo>
                  <a:pt x="753" y="967"/>
                  <a:pt x="753" y="967"/>
                  <a:pt x="753" y="980"/>
                </a:cubicBezTo>
                <a:cubicBezTo>
                  <a:pt x="755" y="984"/>
                  <a:pt x="756" y="987"/>
                  <a:pt x="757" y="989"/>
                </a:cubicBezTo>
                <a:lnTo>
                  <a:pt x="757" y="989"/>
                </a:lnTo>
                <a:cubicBezTo>
                  <a:pt x="760" y="987"/>
                  <a:pt x="761" y="985"/>
                  <a:pt x="762" y="985"/>
                </a:cubicBezTo>
                <a:lnTo>
                  <a:pt x="762" y="985"/>
                </a:lnTo>
                <a:cubicBezTo>
                  <a:pt x="764" y="985"/>
                  <a:pt x="761" y="994"/>
                  <a:pt x="753" y="1019"/>
                </a:cubicBezTo>
                <a:cubicBezTo>
                  <a:pt x="753" y="1012"/>
                  <a:pt x="753" y="1004"/>
                  <a:pt x="753" y="993"/>
                </a:cubicBezTo>
                <a:cubicBezTo>
                  <a:pt x="753" y="977"/>
                  <a:pt x="733" y="966"/>
                  <a:pt x="718" y="966"/>
                </a:cubicBezTo>
                <a:cubicBezTo>
                  <a:pt x="709" y="966"/>
                  <a:pt x="701" y="970"/>
                  <a:pt x="701" y="980"/>
                </a:cubicBezTo>
                <a:cubicBezTo>
                  <a:pt x="692" y="971"/>
                  <a:pt x="683" y="962"/>
                  <a:pt x="674" y="962"/>
                </a:cubicBezTo>
                <a:cubicBezTo>
                  <a:pt x="670" y="962"/>
                  <a:pt x="666" y="963"/>
                  <a:pt x="662" y="967"/>
                </a:cubicBezTo>
                <a:lnTo>
                  <a:pt x="649" y="967"/>
                </a:lnTo>
                <a:cubicBezTo>
                  <a:pt x="649" y="961"/>
                  <a:pt x="649" y="957"/>
                  <a:pt x="648" y="957"/>
                </a:cubicBezTo>
                <a:cubicBezTo>
                  <a:pt x="646" y="957"/>
                  <a:pt x="643" y="961"/>
                  <a:pt x="636" y="967"/>
                </a:cubicBezTo>
                <a:cubicBezTo>
                  <a:pt x="636" y="972"/>
                  <a:pt x="636" y="977"/>
                  <a:pt x="636" y="980"/>
                </a:cubicBezTo>
                <a:cubicBezTo>
                  <a:pt x="636" y="967"/>
                  <a:pt x="636" y="967"/>
                  <a:pt x="610" y="967"/>
                </a:cubicBezTo>
                <a:cubicBezTo>
                  <a:pt x="598" y="967"/>
                  <a:pt x="598" y="967"/>
                  <a:pt x="598" y="980"/>
                </a:cubicBezTo>
                <a:cubicBezTo>
                  <a:pt x="594" y="984"/>
                  <a:pt x="591" y="985"/>
                  <a:pt x="589" y="985"/>
                </a:cubicBezTo>
                <a:cubicBezTo>
                  <a:pt x="587" y="985"/>
                  <a:pt x="585" y="983"/>
                  <a:pt x="585" y="979"/>
                </a:cubicBezTo>
                <a:lnTo>
                  <a:pt x="585" y="979"/>
                </a:lnTo>
                <a:cubicBezTo>
                  <a:pt x="585" y="979"/>
                  <a:pt x="585" y="980"/>
                  <a:pt x="585" y="980"/>
                </a:cubicBezTo>
                <a:cubicBezTo>
                  <a:pt x="578" y="993"/>
                  <a:pt x="572" y="1000"/>
                  <a:pt x="568" y="1000"/>
                </a:cubicBezTo>
                <a:cubicBezTo>
                  <a:pt x="565" y="1000"/>
                  <a:pt x="565" y="993"/>
                  <a:pt x="572" y="980"/>
                </a:cubicBezTo>
                <a:cubicBezTo>
                  <a:pt x="572" y="967"/>
                  <a:pt x="572" y="967"/>
                  <a:pt x="572" y="967"/>
                </a:cubicBezTo>
                <a:cubicBezTo>
                  <a:pt x="572" y="967"/>
                  <a:pt x="585" y="954"/>
                  <a:pt x="585" y="941"/>
                </a:cubicBezTo>
                <a:lnTo>
                  <a:pt x="585" y="941"/>
                </a:lnTo>
                <a:cubicBezTo>
                  <a:pt x="585" y="941"/>
                  <a:pt x="584" y="941"/>
                  <a:pt x="572" y="954"/>
                </a:cubicBezTo>
                <a:cubicBezTo>
                  <a:pt x="572" y="952"/>
                  <a:pt x="571" y="951"/>
                  <a:pt x="569" y="951"/>
                </a:cubicBezTo>
                <a:cubicBezTo>
                  <a:pt x="563" y="951"/>
                  <a:pt x="543" y="972"/>
                  <a:pt x="533" y="993"/>
                </a:cubicBezTo>
                <a:lnTo>
                  <a:pt x="533" y="980"/>
                </a:lnTo>
                <a:cubicBezTo>
                  <a:pt x="533" y="967"/>
                  <a:pt x="533" y="954"/>
                  <a:pt x="533" y="954"/>
                </a:cubicBezTo>
                <a:cubicBezTo>
                  <a:pt x="520" y="954"/>
                  <a:pt x="520" y="954"/>
                  <a:pt x="507" y="967"/>
                </a:cubicBezTo>
                <a:cubicBezTo>
                  <a:pt x="507" y="980"/>
                  <a:pt x="507" y="993"/>
                  <a:pt x="494" y="993"/>
                </a:cubicBezTo>
                <a:cubicBezTo>
                  <a:pt x="507" y="993"/>
                  <a:pt x="494" y="1006"/>
                  <a:pt x="494" y="1019"/>
                </a:cubicBezTo>
                <a:cubicBezTo>
                  <a:pt x="494" y="1019"/>
                  <a:pt x="494" y="1006"/>
                  <a:pt x="494" y="993"/>
                </a:cubicBezTo>
                <a:cubicBezTo>
                  <a:pt x="494" y="967"/>
                  <a:pt x="494" y="941"/>
                  <a:pt x="481" y="941"/>
                </a:cubicBezTo>
                <a:cubicBezTo>
                  <a:pt x="468" y="941"/>
                  <a:pt x="455" y="928"/>
                  <a:pt x="468" y="915"/>
                </a:cubicBezTo>
                <a:cubicBezTo>
                  <a:pt x="455" y="915"/>
                  <a:pt x="455" y="915"/>
                  <a:pt x="442" y="928"/>
                </a:cubicBezTo>
                <a:cubicBezTo>
                  <a:pt x="442" y="913"/>
                  <a:pt x="442" y="907"/>
                  <a:pt x="439" y="907"/>
                </a:cubicBezTo>
                <a:cubicBezTo>
                  <a:pt x="437" y="907"/>
                  <a:pt x="434" y="910"/>
                  <a:pt x="429" y="915"/>
                </a:cubicBezTo>
                <a:cubicBezTo>
                  <a:pt x="429" y="904"/>
                  <a:pt x="429" y="897"/>
                  <a:pt x="428" y="897"/>
                </a:cubicBezTo>
                <a:cubicBezTo>
                  <a:pt x="426" y="897"/>
                  <a:pt x="423" y="907"/>
                  <a:pt x="416" y="928"/>
                </a:cubicBezTo>
                <a:cubicBezTo>
                  <a:pt x="403" y="941"/>
                  <a:pt x="403" y="954"/>
                  <a:pt x="416" y="954"/>
                </a:cubicBezTo>
                <a:lnTo>
                  <a:pt x="403" y="967"/>
                </a:lnTo>
                <a:cubicBezTo>
                  <a:pt x="403" y="967"/>
                  <a:pt x="390" y="980"/>
                  <a:pt x="377" y="993"/>
                </a:cubicBezTo>
                <a:lnTo>
                  <a:pt x="390" y="967"/>
                </a:lnTo>
                <a:cubicBezTo>
                  <a:pt x="390" y="967"/>
                  <a:pt x="403" y="954"/>
                  <a:pt x="403" y="941"/>
                </a:cubicBezTo>
                <a:cubicBezTo>
                  <a:pt x="411" y="916"/>
                  <a:pt x="414" y="902"/>
                  <a:pt x="412" y="902"/>
                </a:cubicBezTo>
                <a:lnTo>
                  <a:pt x="412" y="902"/>
                </a:lnTo>
                <a:cubicBezTo>
                  <a:pt x="411" y="902"/>
                  <a:pt x="408" y="906"/>
                  <a:pt x="403" y="915"/>
                </a:cubicBezTo>
                <a:cubicBezTo>
                  <a:pt x="403" y="915"/>
                  <a:pt x="403" y="915"/>
                  <a:pt x="403" y="902"/>
                </a:cubicBezTo>
                <a:cubicBezTo>
                  <a:pt x="403" y="896"/>
                  <a:pt x="403" y="893"/>
                  <a:pt x="401" y="893"/>
                </a:cubicBezTo>
                <a:cubicBezTo>
                  <a:pt x="400" y="893"/>
                  <a:pt x="396" y="896"/>
                  <a:pt x="390" y="902"/>
                </a:cubicBezTo>
                <a:cubicBezTo>
                  <a:pt x="377" y="915"/>
                  <a:pt x="371" y="922"/>
                  <a:pt x="369" y="922"/>
                </a:cubicBezTo>
                <a:cubicBezTo>
                  <a:pt x="367" y="922"/>
                  <a:pt x="371" y="915"/>
                  <a:pt x="377" y="902"/>
                </a:cubicBezTo>
                <a:cubicBezTo>
                  <a:pt x="387" y="883"/>
                  <a:pt x="382" y="871"/>
                  <a:pt x="374" y="871"/>
                </a:cubicBezTo>
                <a:cubicBezTo>
                  <a:pt x="371" y="871"/>
                  <a:pt x="368" y="873"/>
                  <a:pt x="364" y="876"/>
                </a:cubicBezTo>
                <a:cubicBezTo>
                  <a:pt x="359" y="887"/>
                  <a:pt x="353" y="891"/>
                  <a:pt x="350" y="891"/>
                </a:cubicBezTo>
                <a:cubicBezTo>
                  <a:pt x="345" y="891"/>
                  <a:pt x="344" y="884"/>
                  <a:pt x="351" y="876"/>
                </a:cubicBezTo>
                <a:cubicBezTo>
                  <a:pt x="351" y="870"/>
                  <a:pt x="351" y="867"/>
                  <a:pt x="349" y="867"/>
                </a:cubicBezTo>
                <a:cubicBezTo>
                  <a:pt x="348" y="867"/>
                  <a:pt x="345" y="870"/>
                  <a:pt x="338" y="876"/>
                </a:cubicBezTo>
                <a:cubicBezTo>
                  <a:pt x="347" y="867"/>
                  <a:pt x="350" y="858"/>
                  <a:pt x="346" y="858"/>
                </a:cubicBezTo>
                <a:cubicBezTo>
                  <a:pt x="345" y="858"/>
                  <a:pt x="342" y="860"/>
                  <a:pt x="338" y="863"/>
                </a:cubicBezTo>
                <a:cubicBezTo>
                  <a:pt x="338" y="863"/>
                  <a:pt x="338" y="858"/>
                  <a:pt x="334" y="858"/>
                </a:cubicBezTo>
                <a:cubicBezTo>
                  <a:pt x="332" y="858"/>
                  <a:pt x="329" y="859"/>
                  <a:pt x="325" y="863"/>
                </a:cubicBezTo>
                <a:lnTo>
                  <a:pt x="312" y="889"/>
                </a:lnTo>
                <a:cubicBezTo>
                  <a:pt x="312" y="889"/>
                  <a:pt x="299" y="902"/>
                  <a:pt x="299" y="915"/>
                </a:cubicBezTo>
                <a:cubicBezTo>
                  <a:pt x="297" y="918"/>
                  <a:pt x="295" y="919"/>
                  <a:pt x="294" y="919"/>
                </a:cubicBezTo>
                <a:cubicBezTo>
                  <a:pt x="287" y="919"/>
                  <a:pt x="289" y="895"/>
                  <a:pt x="299" y="863"/>
                </a:cubicBezTo>
                <a:cubicBezTo>
                  <a:pt x="286" y="863"/>
                  <a:pt x="286" y="850"/>
                  <a:pt x="299" y="837"/>
                </a:cubicBezTo>
                <a:lnTo>
                  <a:pt x="299" y="837"/>
                </a:lnTo>
                <a:cubicBezTo>
                  <a:pt x="294" y="843"/>
                  <a:pt x="290" y="847"/>
                  <a:pt x="286" y="850"/>
                </a:cubicBezTo>
                <a:lnTo>
                  <a:pt x="286" y="850"/>
                </a:lnTo>
                <a:cubicBezTo>
                  <a:pt x="294" y="835"/>
                  <a:pt x="297" y="829"/>
                  <a:pt x="293" y="829"/>
                </a:cubicBezTo>
                <a:cubicBezTo>
                  <a:pt x="290" y="829"/>
                  <a:pt x="284" y="832"/>
                  <a:pt x="273" y="837"/>
                </a:cubicBezTo>
                <a:cubicBezTo>
                  <a:pt x="273" y="825"/>
                  <a:pt x="286" y="812"/>
                  <a:pt x="286" y="812"/>
                </a:cubicBezTo>
                <a:lnTo>
                  <a:pt x="286" y="812"/>
                </a:lnTo>
                <a:lnTo>
                  <a:pt x="273" y="824"/>
                </a:lnTo>
                <a:cubicBezTo>
                  <a:pt x="267" y="831"/>
                  <a:pt x="260" y="834"/>
                  <a:pt x="257" y="834"/>
                </a:cubicBezTo>
                <a:cubicBezTo>
                  <a:pt x="254" y="834"/>
                  <a:pt x="254" y="831"/>
                  <a:pt x="260" y="824"/>
                </a:cubicBezTo>
                <a:cubicBezTo>
                  <a:pt x="267" y="818"/>
                  <a:pt x="267" y="815"/>
                  <a:pt x="264" y="815"/>
                </a:cubicBezTo>
                <a:cubicBezTo>
                  <a:pt x="260" y="815"/>
                  <a:pt x="254" y="818"/>
                  <a:pt x="247" y="824"/>
                </a:cubicBezTo>
                <a:cubicBezTo>
                  <a:pt x="247" y="812"/>
                  <a:pt x="247" y="812"/>
                  <a:pt x="247" y="799"/>
                </a:cubicBezTo>
                <a:cubicBezTo>
                  <a:pt x="242" y="804"/>
                  <a:pt x="239" y="807"/>
                  <a:pt x="237" y="807"/>
                </a:cubicBezTo>
                <a:cubicBezTo>
                  <a:pt x="234" y="807"/>
                  <a:pt x="234" y="801"/>
                  <a:pt x="234" y="786"/>
                </a:cubicBezTo>
                <a:cubicBezTo>
                  <a:pt x="221" y="812"/>
                  <a:pt x="208" y="812"/>
                  <a:pt x="208" y="824"/>
                </a:cubicBezTo>
                <a:cubicBezTo>
                  <a:pt x="208" y="824"/>
                  <a:pt x="208" y="824"/>
                  <a:pt x="195" y="837"/>
                </a:cubicBezTo>
                <a:lnTo>
                  <a:pt x="195" y="824"/>
                </a:lnTo>
                <a:lnTo>
                  <a:pt x="170" y="824"/>
                </a:lnTo>
                <a:cubicBezTo>
                  <a:pt x="168" y="824"/>
                  <a:pt x="166" y="823"/>
                  <a:pt x="164" y="822"/>
                </a:cubicBezTo>
                <a:lnTo>
                  <a:pt x="164" y="822"/>
                </a:lnTo>
                <a:cubicBezTo>
                  <a:pt x="163" y="825"/>
                  <a:pt x="160" y="830"/>
                  <a:pt x="157" y="837"/>
                </a:cubicBezTo>
                <a:cubicBezTo>
                  <a:pt x="131" y="863"/>
                  <a:pt x="144" y="863"/>
                  <a:pt x="144" y="863"/>
                </a:cubicBezTo>
                <a:cubicBezTo>
                  <a:pt x="144" y="876"/>
                  <a:pt x="144" y="876"/>
                  <a:pt x="131" y="876"/>
                </a:cubicBezTo>
                <a:cubicBezTo>
                  <a:pt x="131" y="889"/>
                  <a:pt x="118" y="902"/>
                  <a:pt x="118" y="902"/>
                </a:cubicBezTo>
                <a:cubicBezTo>
                  <a:pt x="124" y="909"/>
                  <a:pt x="127" y="912"/>
                  <a:pt x="129" y="912"/>
                </a:cubicBezTo>
                <a:cubicBezTo>
                  <a:pt x="131" y="912"/>
                  <a:pt x="131" y="909"/>
                  <a:pt x="131" y="902"/>
                </a:cubicBezTo>
                <a:cubicBezTo>
                  <a:pt x="136" y="897"/>
                  <a:pt x="139" y="894"/>
                  <a:pt x="140" y="894"/>
                </a:cubicBezTo>
                <a:lnTo>
                  <a:pt x="140" y="894"/>
                </a:lnTo>
                <a:cubicBezTo>
                  <a:pt x="141" y="894"/>
                  <a:pt x="138" y="900"/>
                  <a:pt x="131" y="915"/>
                </a:cubicBezTo>
                <a:cubicBezTo>
                  <a:pt x="131" y="921"/>
                  <a:pt x="131" y="924"/>
                  <a:pt x="132" y="924"/>
                </a:cubicBezTo>
                <a:cubicBezTo>
                  <a:pt x="133" y="924"/>
                  <a:pt x="136" y="917"/>
                  <a:pt x="144" y="902"/>
                </a:cubicBezTo>
                <a:cubicBezTo>
                  <a:pt x="154" y="897"/>
                  <a:pt x="161" y="894"/>
                  <a:pt x="163" y="894"/>
                </a:cubicBezTo>
                <a:lnTo>
                  <a:pt x="163" y="894"/>
                </a:lnTo>
                <a:cubicBezTo>
                  <a:pt x="167" y="894"/>
                  <a:pt x="164" y="900"/>
                  <a:pt x="157" y="915"/>
                </a:cubicBezTo>
                <a:lnTo>
                  <a:pt x="157" y="928"/>
                </a:lnTo>
                <a:cubicBezTo>
                  <a:pt x="170" y="928"/>
                  <a:pt x="170" y="915"/>
                  <a:pt x="182" y="902"/>
                </a:cubicBezTo>
                <a:cubicBezTo>
                  <a:pt x="189" y="889"/>
                  <a:pt x="192" y="883"/>
                  <a:pt x="194" y="883"/>
                </a:cubicBezTo>
                <a:cubicBezTo>
                  <a:pt x="195" y="883"/>
                  <a:pt x="195" y="889"/>
                  <a:pt x="195" y="902"/>
                </a:cubicBezTo>
                <a:cubicBezTo>
                  <a:pt x="195" y="915"/>
                  <a:pt x="182" y="928"/>
                  <a:pt x="182" y="928"/>
                </a:cubicBezTo>
                <a:cubicBezTo>
                  <a:pt x="170" y="928"/>
                  <a:pt x="182" y="941"/>
                  <a:pt x="182" y="941"/>
                </a:cubicBezTo>
                <a:cubicBezTo>
                  <a:pt x="182" y="941"/>
                  <a:pt x="188" y="947"/>
                  <a:pt x="192" y="947"/>
                </a:cubicBezTo>
                <a:cubicBezTo>
                  <a:pt x="194" y="947"/>
                  <a:pt x="195" y="946"/>
                  <a:pt x="195" y="941"/>
                </a:cubicBezTo>
                <a:lnTo>
                  <a:pt x="195" y="954"/>
                </a:lnTo>
                <a:cubicBezTo>
                  <a:pt x="195" y="954"/>
                  <a:pt x="195" y="954"/>
                  <a:pt x="195" y="967"/>
                </a:cubicBezTo>
                <a:cubicBezTo>
                  <a:pt x="195" y="975"/>
                  <a:pt x="198" y="978"/>
                  <a:pt x="201" y="978"/>
                </a:cubicBezTo>
                <a:cubicBezTo>
                  <a:pt x="210" y="978"/>
                  <a:pt x="225" y="960"/>
                  <a:pt x="234" y="941"/>
                </a:cubicBezTo>
                <a:cubicBezTo>
                  <a:pt x="234" y="946"/>
                  <a:pt x="236" y="947"/>
                  <a:pt x="238" y="947"/>
                </a:cubicBezTo>
                <a:cubicBezTo>
                  <a:pt x="242" y="947"/>
                  <a:pt x="247" y="941"/>
                  <a:pt x="247" y="941"/>
                </a:cubicBezTo>
                <a:cubicBezTo>
                  <a:pt x="247" y="928"/>
                  <a:pt x="260" y="928"/>
                  <a:pt x="260" y="928"/>
                </a:cubicBezTo>
                <a:lnTo>
                  <a:pt x="260" y="928"/>
                </a:lnTo>
                <a:cubicBezTo>
                  <a:pt x="260" y="928"/>
                  <a:pt x="247" y="941"/>
                  <a:pt x="247" y="954"/>
                </a:cubicBezTo>
                <a:cubicBezTo>
                  <a:pt x="223" y="971"/>
                  <a:pt x="214" y="987"/>
                  <a:pt x="217" y="987"/>
                </a:cubicBezTo>
                <a:cubicBezTo>
                  <a:pt x="219" y="987"/>
                  <a:pt x="225" y="981"/>
                  <a:pt x="234" y="967"/>
                </a:cubicBezTo>
                <a:lnTo>
                  <a:pt x="234" y="980"/>
                </a:lnTo>
                <a:cubicBezTo>
                  <a:pt x="221" y="993"/>
                  <a:pt x="221" y="993"/>
                  <a:pt x="247" y="993"/>
                </a:cubicBezTo>
                <a:cubicBezTo>
                  <a:pt x="247" y="993"/>
                  <a:pt x="260" y="967"/>
                  <a:pt x="273" y="954"/>
                </a:cubicBezTo>
                <a:cubicBezTo>
                  <a:pt x="278" y="950"/>
                  <a:pt x="280" y="948"/>
                  <a:pt x="282" y="948"/>
                </a:cubicBezTo>
                <a:cubicBezTo>
                  <a:pt x="286" y="948"/>
                  <a:pt x="286" y="954"/>
                  <a:pt x="286" y="954"/>
                </a:cubicBezTo>
                <a:cubicBezTo>
                  <a:pt x="286" y="954"/>
                  <a:pt x="286" y="954"/>
                  <a:pt x="286" y="967"/>
                </a:cubicBezTo>
                <a:lnTo>
                  <a:pt x="286" y="980"/>
                </a:lnTo>
                <a:cubicBezTo>
                  <a:pt x="276" y="991"/>
                  <a:pt x="274" y="1010"/>
                  <a:pt x="287" y="1010"/>
                </a:cubicBezTo>
                <a:cubicBezTo>
                  <a:pt x="290" y="1010"/>
                  <a:pt x="294" y="1009"/>
                  <a:pt x="299" y="1006"/>
                </a:cubicBezTo>
                <a:cubicBezTo>
                  <a:pt x="312" y="1019"/>
                  <a:pt x="325" y="1032"/>
                  <a:pt x="325" y="1045"/>
                </a:cubicBezTo>
                <a:cubicBezTo>
                  <a:pt x="323" y="1047"/>
                  <a:pt x="322" y="1049"/>
                  <a:pt x="322" y="1049"/>
                </a:cubicBezTo>
                <a:cubicBezTo>
                  <a:pt x="322" y="1049"/>
                  <a:pt x="343" y="1030"/>
                  <a:pt x="364" y="1019"/>
                </a:cubicBezTo>
                <a:cubicBezTo>
                  <a:pt x="364" y="1032"/>
                  <a:pt x="364" y="1032"/>
                  <a:pt x="364" y="1032"/>
                </a:cubicBezTo>
                <a:cubicBezTo>
                  <a:pt x="377" y="1045"/>
                  <a:pt x="377" y="1045"/>
                  <a:pt x="377" y="1058"/>
                </a:cubicBezTo>
                <a:cubicBezTo>
                  <a:pt x="387" y="1048"/>
                  <a:pt x="393" y="1044"/>
                  <a:pt x="396" y="1044"/>
                </a:cubicBezTo>
                <a:cubicBezTo>
                  <a:pt x="401" y="1044"/>
                  <a:pt x="398" y="1055"/>
                  <a:pt x="390" y="1071"/>
                </a:cubicBezTo>
                <a:cubicBezTo>
                  <a:pt x="390" y="1084"/>
                  <a:pt x="390" y="1097"/>
                  <a:pt x="403" y="1097"/>
                </a:cubicBezTo>
                <a:cubicBezTo>
                  <a:pt x="409" y="1090"/>
                  <a:pt x="413" y="1087"/>
                  <a:pt x="416" y="1087"/>
                </a:cubicBezTo>
                <a:cubicBezTo>
                  <a:pt x="419" y="1087"/>
                  <a:pt x="422" y="1090"/>
                  <a:pt x="429" y="1097"/>
                </a:cubicBezTo>
                <a:cubicBezTo>
                  <a:pt x="436" y="1097"/>
                  <a:pt x="439" y="1097"/>
                  <a:pt x="442" y="1093"/>
                </a:cubicBezTo>
                <a:lnTo>
                  <a:pt x="442" y="1093"/>
                </a:lnTo>
                <a:cubicBezTo>
                  <a:pt x="443" y="1097"/>
                  <a:pt x="446" y="1097"/>
                  <a:pt x="455" y="1097"/>
                </a:cubicBezTo>
                <a:cubicBezTo>
                  <a:pt x="455" y="1097"/>
                  <a:pt x="468" y="1084"/>
                  <a:pt x="468" y="1084"/>
                </a:cubicBezTo>
                <a:cubicBezTo>
                  <a:pt x="468" y="1071"/>
                  <a:pt x="468" y="1071"/>
                  <a:pt x="468" y="1071"/>
                </a:cubicBezTo>
                <a:cubicBezTo>
                  <a:pt x="468" y="1067"/>
                  <a:pt x="467" y="1066"/>
                  <a:pt x="465" y="1066"/>
                </a:cubicBezTo>
                <a:cubicBezTo>
                  <a:pt x="462" y="1066"/>
                  <a:pt x="459" y="1068"/>
                  <a:pt x="454" y="1072"/>
                </a:cubicBezTo>
                <a:lnTo>
                  <a:pt x="454" y="1072"/>
                </a:lnTo>
                <a:cubicBezTo>
                  <a:pt x="455" y="1072"/>
                  <a:pt x="455" y="1071"/>
                  <a:pt x="455" y="1071"/>
                </a:cubicBezTo>
                <a:cubicBezTo>
                  <a:pt x="455" y="1045"/>
                  <a:pt x="468" y="1045"/>
                  <a:pt x="468" y="1045"/>
                </a:cubicBezTo>
                <a:cubicBezTo>
                  <a:pt x="468" y="1045"/>
                  <a:pt x="481" y="1045"/>
                  <a:pt x="468" y="1058"/>
                </a:cubicBezTo>
                <a:cubicBezTo>
                  <a:pt x="468" y="1058"/>
                  <a:pt x="468" y="1071"/>
                  <a:pt x="481" y="1084"/>
                </a:cubicBezTo>
                <a:cubicBezTo>
                  <a:pt x="481" y="1084"/>
                  <a:pt x="481" y="1084"/>
                  <a:pt x="481" y="1097"/>
                </a:cubicBezTo>
                <a:cubicBezTo>
                  <a:pt x="481" y="1097"/>
                  <a:pt x="481" y="1110"/>
                  <a:pt x="494" y="1110"/>
                </a:cubicBezTo>
                <a:cubicBezTo>
                  <a:pt x="494" y="1110"/>
                  <a:pt x="507" y="1123"/>
                  <a:pt x="507" y="1136"/>
                </a:cubicBezTo>
                <a:cubicBezTo>
                  <a:pt x="507" y="1136"/>
                  <a:pt x="507" y="1136"/>
                  <a:pt x="520" y="1123"/>
                </a:cubicBezTo>
                <a:cubicBezTo>
                  <a:pt x="520" y="1114"/>
                  <a:pt x="520" y="1104"/>
                  <a:pt x="529" y="1104"/>
                </a:cubicBezTo>
                <a:cubicBezTo>
                  <a:pt x="533" y="1104"/>
                  <a:pt x="538" y="1106"/>
                  <a:pt x="546" y="1110"/>
                </a:cubicBezTo>
                <a:cubicBezTo>
                  <a:pt x="546" y="1110"/>
                  <a:pt x="559" y="1110"/>
                  <a:pt x="559" y="1097"/>
                </a:cubicBezTo>
                <a:cubicBezTo>
                  <a:pt x="572" y="1110"/>
                  <a:pt x="572" y="1110"/>
                  <a:pt x="572" y="1123"/>
                </a:cubicBezTo>
                <a:cubicBezTo>
                  <a:pt x="565" y="1136"/>
                  <a:pt x="565" y="1142"/>
                  <a:pt x="568" y="1142"/>
                </a:cubicBezTo>
                <a:cubicBezTo>
                  <a:pt x="572" y="1142"/>
                  <a:pt x="578" y="1136"/>
                  <a:pt x="585" y="1123"/>
                </a:cubicBezTo>
                <a:cubicBezTo>
                  <a:pt x="585" y="1116"/>
                  <a:pt x="585" y="1113"/>
                  <a:pt x="586" y="1113"/>
                </a:cubicBezTo>
                <a:cubicBezTo>
                  <a:pt x="588" y="1113"/>
                  <a:pt x="591" y="1116"/>
                  <a:pt x="598" y="1123"/>
                </a:cubicBezTo>
                <a:cubicBezTo>
                  <a:pt x="598" y="1123"/>
                  <a:pt x="598" y="1123"/>
                  <a:pt x="598" y="1110"/>
                </a:cubicBezTo>
                <a:cubicBezTo>
                  <a:pt x="604" y="1103"/>
                  <a:pt x="607" y="1100"/>
                  <a:pt x="609" y="1100"/>
                </a:cubicBezTo>
                <a:cubicBezTo>
                  <a:pt x="610" y="1100"/>
                  <a:pt x="610" y="1103"/>
                  <a:pt x="610" y="1110"/>
                </a:cubicBezTo>
                <a:cubicBezTo>
                  <a:pt x="610" y="1123"/>
                  <a:pt x="623" y="1123"/>
                  <a:pt x="623" y="1123"/>
                </a:cubicBezTo>
                <a:cubicBezTo>
                  <a:pt x="627" y="1119"/>
                  <a:pt x="633" y="1117"/>
                  <a:pt x="640" y="1117"/>
                </a:cubicBezTo>
                <a:cubicBezTo>
                  <a:pt x="657" y="1117"/>
                  <a:pt x="679" y="1127"/>
                  <a:pt x="688" y="1136"/>
                </a:cubicBezTo>
                <a:cubicBezTo>
                  <a:pt x="688" y="1123"/>
                  <a:pt x="688" y="1123"/>
                  <a:pt x="701" y="1123"/>
                </a:cubicBezTo>
                <a:cubicBezTo>
                  <a:pt x="701" y="1119"/>
                  <a:pt x="701" y="1115"/>
                  <a:pt x="701" y="1110"/>
                </a:cubicBezTo>
                <a:cubicBezTo>
                  <a:pt x="701" y="1092"/>
                  <a:pt x="704" y="1082"/>
                  <a:pt x="707" y="1082"/>
                </a:cubicBezTo>
                <a:cubicBezTo>
                  <a:pt x="711" y="1082"/>
                  <a:pt x="714" y="1095"/>
                  <a:pt x="714" y="1123"/>
                </a:cubicBezTo>
                <a:cubicBezTo>
                  <a:pt x="721" y="1103"/>
                  <a:pt x="724" y="1094"/>
                  <a:pt x="726" y="1094"/>
                </a:cubicBezTo>
                <a:cubicBezTo>
                  <a:pt x="727" y="1094"/>
                  <a:pt x="727" y="1103"/>
                  <a:pt x="727" y="1123"/>
                </a:cubicBezTo>
                <a:cubicBezTo>
                  <a:pt x="727" y="1136"/>
                  <a:pt x="727" y="1142"/>
                  <a:pt x="729" y="1142"/>
                </a:cubicBezTo>
                <a:cubicBezTo>
                  <a:pt x="730" y="1142"/>
                  <a:pt x="734" y="1136"/>
                  <a:pt x="740" y="1123"/>
                </a:cubicBezTo>
                <a:cubicBezTo>
                  <a:pt x="740" y="1087"/>
                  <a:pt x="744" y="1067"/>
                  <a:pt x="748" y="1067"/>
                </a:cubicBezTo>
                <a:cubicBezTo>
                  <a:pt x="751" y="1067"/>
                  <a:pt x="753" y="1081"/>
                  <a:pt x="753" y="1110"/>
                </a:cubicBezTo>
                <a:cubicBezTo>
                  <a:pt x="753" y="1136"/>
                  <a:pt x="766" y="1149"/>
                  <a:pt x="766" y="1149"/>
                </a:cubicBezTo>
                <a:cubicBezTo>
                  <a:pt x="779" y="1149"/>
                  <a:pt x="779" y="1136"/>
                  <a:pt x="766" y="1123"/>
                </a:cubicBezTo>
                <a:cubicBezTo>
                  <a:pt x="766" y="1103"/>
                  <a:pt x="766" y="1094"/>
                  <a:pt x="768" y="1094"/>
                </a:cubicBezTo>
                <a:cubicBezTo>
                  <a:pt x="769" y="1094"/>
                  <a:pt x="773" y="1103"/>
                  <a:pt x="779" y="1123"/>
                </a:cubicBezTo>
                <a:cubicBezTo>
                  <a:pt x="786" y="1142"/>
                  <a:pt x="792" y="1152"/>
                  <a:pt x="799" y="1152"/>
                </a:cubicBezTo>
                <a:cubicBezTo>
                  <a:pt x="805" y="1152"/>
                  <a:pt x="812" y="1142"/>
                  <a:pt x="818" y="1123"/>
                </a:cubicBezTo>
                <a:cubicBezTo>
                  <a:pt x="825" y="1110"/>
                  <a:pt x="831" y="1103"/>
                  <a:pt x="834" y="1103"/>
                </a:cubicBezTo>
                <a:cubicBezTo>
                  <a:pt x="837" y="1103"/>
                  <a:pt x="837" y="1110"/>
                  <a:pt x="831" y="1123"/>
                </a:cubicBezTo>
                <a:cubicBezTo>
                  <a:pt x="831" y="1138"/>
                  <a:pt x="831" y="1144"/>
                  <a:pt x="834" y="1144"/>
                </a:cubicBezTo>
                <a:cubicBezTo>
                  <a:pt x="835" y="1144"/>
                  <a:pt x="839" y="1141"/>
                  <a:pt x="844" y="1136"/>
                </a:cubicBezTo>
                <a:lnTo>
                  <a:pt x="857" y="1136"/>
                </a:lnTo>
                <a:cubicBezTo>
                  <a:pt x="870" y="1136"/>
                  <a:pt x="870" y="1123"/>
                  <a:pt x="870" y="1110"/>
                </a:cubicBezTo>
                <a:cubicBezTo>
                  <a:pt x="870" y="1124"/>
                  <a:pt x="874" y="1134"/>
                  <a:pt x="879" y="1134"/>
                </a:cubicBezTo>
                <a:cubicBezTo>
                  <a:pt x="884" y="1134"/>
                  <a:pt x="890" y="1127"/>
                  <a:pt x="896" y="1110"/>
                </a:cubicBezTo>
                <a:cubicBezTo>
                  <a:pt x="896" y="1110"/>
                  <a:pt x="896" y="1110"/>
                  <a:pt x="896" y="1097"/>
                </a:cubicBezTo>
                <a:cubicBezTo>
                  <a:pt x="896" y="1093"/>
                  <a:pt x="897" y="1091"/>
                  <a:pt x="899" y="1091"/>
                </a:cubicBezTo>
                <a:cubicBezTo>
                  <a:pt x="903" y="1091"/>
                  <a:pt x="913" y="1101"/>
                  <a:pt x="922" y="1110"/>
                </a:cubicBezTo>
                <a:cubicBezTo>
                  <a:pt x="922" y="1116"/>
                  <a:pt x="925" y="1120"/>
                  <a:pt x="928" y="1120"/>
                </a:cubicBezTo>
                <a:cubicBezTo>
                  <a:pt x="932" y="1120"/>
                  <a:pt x="935" y="1116"/>
                  <a:pt x="935" y="1110"/>
                </a:cubicBezTo>
                <a:cubicBezTo>
                  <a:pt x="935" y="1097"/>
                  <a:pt x="935" y="1084"/>
                  <a:pt x="935" y="1071"/>
                </a:cubicBezTo>
                <a:cubicBezTo>
                  <a:pt x="935" y="1067"/>
                  <a:pt x="935" y="1066"/>
                  <a:pt x="935" y="1066"/>
                </a:cubicBezTo>
                <a:cubicBezTo>
                  <a:pt x="936" y="1066"/>
                  <a:pt x="939" y="1075"/>
                  <a:pt x="948" y="1084"/>
                </a:cubicBezTo>
                <a:cubicBezTo>
                  <a:pt x="948" y="1097"/>
                  <a:pt x="948" y="1097"/>
                  <a:pt x="961" y="1110"/>
                </a:cubicBezTo>
                <a:cubicBezTo>
                  <a:pt x="961" y="1110"/>
                  <a:pt x="974" y="1097"/>
                  <a:pt x="974" y="1084"/>
                </a:cubicBezTo>
                <a:cubicBezTo>
                  <a:pt x="967" y="1077"/>
                  <a:pt x="970" y="1074"/>
                  <a:pt x="977" y="1074"/>
                </a:cubicBezTo>
                <a:cubicBezTo>
                  <a:pt x="983" y="1074"/>
                  <a:pt x="993" y="1077"/>
                  <a:pt x="1000" y="1084"/>
                </a:cubicBezTo>
                <a:cubicBezTo>
                  <a:pt x="1000" y="1084"/>
                  <a:pt x="1000" y="1071"/>
                  <a:pt x="1000" y="1071"/>
                </a:cubicBezTo>
                <a:cubicBezTo>
                  <a:pt x="1013" y="1071"/>
                  <a:pt x="1013" y="1058"/>
                  <a:pt x="1013" y="1058"/>
                </a:cubicBezTo>
                <a:cubicBezTo>
                  <a:pt x="1013" y="1058"/>
                  <a:pt x="1013" y="1058"/>
                  <a:pt x="1013" y="1045"/>
                </a:cubicBezTo>
                <a:cubicBezTo>
                  <a:pt x="1013" y="1038"/>
                  <a:pt x="1016" y="1035"/>
                  <a:pt x="1019" y="1035"/>
                </a:cubicBezTo>
                <a:cubicBezTo>
                  <a:pt x="1020" y="1035"/>
                  <a:pt x="1020" y="1035"/>
                  <a:pt x="1021" y="1036"/>
                </a:cubicBezTo>
                <a:lnTo>
                  <a:pt x="1021" y="1036"/>
                </a:lnTo>
                <a:cubicBezTo>
                  <a:pt x="1018" y="1029"/>
                  <a:pt x="1016" y="1026"/>
                  <a:pt x="1017" y="1026"/>
                </a:cubicBezTo>
                <a:lnTo>
                  <a:pt x="1017" y="1026"/>
                </a:lnTo>
                <a:cubicBezTo>
                  <a:pt x="1019" y="1026"/>
                  <a:pt x="1026" y="1032"/>
                  <a:pt x="1039" y="1045"/>
                </a:cubicBezTo>
                <a:cubicBezTo>
                  <a:pt x="1039" y="1038"/>
                  <a:pt x="1039" y="1035"/>
                  <a:pt x="1040" y="1035"/>
                </a:cubicBezTo>
                <a:cubicBezTo>
                  <a:pt x="1042" y="1035"/>
                  <a:pt x="1045" y="1038"/>
                  <a:pt x="1051" y="1045"/>
                </a:cubicBezTo>
                <a:cubicBezTo>
                  <a:pt x="1051" y="1049"/>
                  <a:pt x="1053" y="1050"/>
                  <a:pt x="1054" y="1050"/>
                </a:cubicBezTo>
                <a:cubicBezTo>
                  <a:pt x="1057" y="1050"/>
                  <a:pt x="1061" y="1041"/>
                  <a:pt x="1051" y="1032"/>
                </a:cubicBezTo>
                <a:cubicBezTo>
                  <a:pt x="1043" y="1016"/>
                  <a:pt x="1040" y="1005"/>
                  <a:pt x="1045" y="1005"/>
                </a:cubicBezTo>
                <a:cubicBezTo>
                  <a:pt x="1048" y="1005"/>
                  <a:pt x="1055" y="1009"/>
                  <a:pt x="1064" y="1019"/>
                </a:cubicBezTo>
                <a:cubicBezTo>
                  <a:pt x="1064" y="1019"/>
                  <a:pt x="1064" y="1019"/>
                  <a:pt x="1064" y="1006"/>
                </a:cubicBezTo>
                <a:cubicBezTo>
                  <a:pt x="1057" y="991"/>
                  <a:pt x="1054" y="985"/>
                  <a:pt x="1055" y="985"/>
                </a:cubicBezTo>
                <a:lnTo>
                  <a:pt x="1055" y="985"/>
                </a:lnTo>
                <a:cubicBezTo>
                  <a:pt x="1056" y="985"/>
                  <a:pt x="1059" y="988"/>
                  <a:pt x="1064" y="993"/>
                </a:cubicBezTo>
                <a:cubicBezTo>
                  <a:pt x="1071" y="1006"/>
                  <a:pt x="1077" y="1013"/>
                  <a:pt x="1081" y="1013"/>
                </a:cubicBezTo>
                <a:cubicBezTo>
                  <a:pt x="1084" y="1013"/>
                  <a:pt x="1084" y="1006"/>
                  <a:pt x="1077" y="993"/>
                </a:cubicBezTo>
                <a:cubicBezTo>
                  <a:pt x="1090" y="993"/>
                  <a:pt x="1129" y="993"/>
                  <a:pt x="1103" y="967"/>
                </a:cubicBezTo>
                <a:lnTo>
                  <a:pt x="1116" y="967"/>
                </a:lnTo>
                <a:cubicBezTo>
                  <a:pt x="1129" y="967"/>
                  <a:pt x="1129" y="967"/>
                  <a:pt x="1129" y="954"/>
                </a:cubicBezTo>
                <a:lnTo>
                  <a:pt x="1117" y="942"/>
                </a:lnTo>
                <a:lnTo>
                  <a:pt x="1117" y="942"/>
                </a:lnTo>
                <a:cubicBezTo>
                  <a:pt x="1126" y="951"/>
                  <a:pt x="1135" y="960"/>
                  <a:pt x="1139" y="960"/>
                </a:cubicBezTo>
                <a:cubicBezTo>
                  <a:pt x="1141" y="960"/>
                  <a:pt x="1142" y="958"/>
                  <a:pt x="1142" y="954"/>
                </a:cubicBezTo>
                <a:cubicBezTo>
                  <a:pt x="1142" y="954"/>
                  <a:pt x="1142" y="954"/>
                  <a:pt x="1142" y="941"/>
                </a:cubicBezTo>
                <a:lnTo>
                  <a:pt x="1142" y="941"/>
                </a:lnTo>
                <a:cubicBezTo>
                  <a:pt x="1146" y="945"/>
                  <a:pt x="1151" y="950"/>
                  <a:pt x="1155" y="954"/>
                </a:cubicBezTo>
                <a:lnTo>
                  <a:pt x="1155" y="941"/>
                </a:lnTo>
                <a:cubicBezTo>
                  <a:pt x="1146" y="932"/>
                  <a:pt x="1143" y="923"/>
                  <a:pt x="1147" y="923"/>
                </a:cubicBezTo>
                <a:cubicBezTo>
                  <a:pt x="1149" y="923"/>
                  <a:pt x="1151" y="924"/>
                  <a:pt x="1155" y="928"/>
                </a:cubicBezTo>
                <a:cubicBezTo>
                  <a:pt x="1162" y="935"/>
                  <a:pt x="1165" y="938"/>
                  <a:pt x="1167" y="938"/>
                </a:cubicBezTo>
                <a:cubicBezTo>
                  <a:pt x="1168" y="938"/>
                  <a:pt x="1168" y="935"/>
                  <a:pt x="1168" y="928"/>
                </a:cubicBezTo>
                <a:lnTo>
                  <a:pt x="1181" y="941"/>
                </a:lnTo>
                <a:cubicBezTo>
                  <a:pt x="1185" y="945"/>
                  <a:pt x="1187" y="947"/>
                  <a:pt x="1187" y="947"/>
                </a:cubicBezTo>
                <a:cubicBezTo>
                  <a:pt x="1188" y="947"/>
                  <a:pt x="1181" y="937"/>
                  <a:pt x="1181" y="928"/>
                </a:cubicBezTo>
                <a:cubicBezTo>
                  <a:pt x="1181" y="915"/>
                  <a:pt x="1194" y="915"/>
                  <a:pt x="1181" y="915"/>
                </a:cubicBezTo>
                <a:cubicBezTo>
                  <a:pt x="1169" y="903"/>
                  <a:pt x="1156" y="890"/>
                  <a:pt x="1155" y="889"/>
                </a:cubicBezTo>
                <a:lnTo>
                  <a:pt x="1155" y="889"/>
                </a:lnTo>
                <a:cubicBezTo>
                  <a:pt x="1168" y="902"/>
                  <a:pt x="1181" y="902"/>
                  <a:pt x="1181" y="902"/>
                </a:cubicBezTo>
                <a:cubicBezTo>
                  <a:pt x="1181" y="902"/>
                  <a:pt x="1194" y="915"/>
                  <a:pt x="1194" y="915"/>
                </a:cubicBezTo>
                <a:cubicBezTo>
                  <a:pt x="1202" y="919"/>
                  <a:pt x="1207" y="921"/>
                  <a:pt x="1211" y="921"/>
                </a:cubicBezTo>
                <a:cubicBezTo>
                  <a:pt x="1219" y="921"/>
                  <a:pt x="1216" y="911"/>
                  <a:pt x="1207" y="902"/>
                </a:cubicBezTo>
                <a:cubicBezTo>
                  <a:pt x="1199" y="886"/>
                  <a:pt x="1196" y="875"/>
                  <a:pt x="1201" y="875"/>
                </a:cubicBezTo>
                <a:cubicBezTo>
                  <a:pt x="1204" y="875"/>
                  <a:pt x="1210" y="879"/>
                  <a:pt x="1220" y="889"/>
                </a:cubicBezTo>
                <a:cubicBezTo>
                  <a:pt x="1222" y="892"/>
                  <a:pt x="1224" y="893"/>
                  <a:pt x="1225" y="893"/>
                </a:cubicBezTo>
                <a:cubicBezTo>
                  <a:pt x="1228" y="893"/>
                  <a:pt x="1215" y="872"/>
                  <a:pt x="1194" y="850"/>
                </a:cubicBezTo>
                <a:lnTo>
                  <a:pt x="1194" y="850"/>
                </a:lnTo>
                <a:cubicBezTo>
                  <a:pt x="1220" y="863"/>
                  <a:pt x="1233" y="870"/>
                  <a:pt x="1238" y="870"/>
                </a:cubicBezTo>
                <a:cubicBezTo>
                  <a:pt x="1243" y="870"/>
                  <a:pt x="1240" y="863"/>
                  <a:pt x="1233" y="850"/>
                </a:cubicBezTo>
                <a:cubicBezTo>
                  <a:pt x="1246" y="850"/>
                  <a:pt x="1246" y="850"/>
                  <a:pt x="1259" y="837"/>
                </a:cubicBezTo>
                <a:cubicBezTo>
                  <a:pt x="1259" y="824"/>
                  <a:pt x="1259" y="824"/>
                  <a:pt x="1246" y="824"/>
                </a:cubicBezTo>
                <a:cubicBezTo>
                  <a:pt x="1246" y="824"/>
                  <a:pt x="1259" y="812"/>
                  <a:pt x="1259" y="812"/>
                </a:cubicBezTo>
                <a:cubicBezTo>
                  <a:pt x="1267" y="815"/>
                  <a:pt x="1271" y="817"/>
                  <a:pt x="1272" y="817"/>
                </a:cubicBezTo>
                <a:cubicBezTo>
                  <a:pt x="1276" y="817"/>
                  <a:pt x="1264" y="808"/>
                  <a:pt x="1246" y="799"/>
                </a:cubicBezTo>
                <a:cubicBezTo>
                  <a:pt x="1246" y="799"/>
                  <a:pt x="1246" y="799"/>
                  <a:pt x="1259" y="786"/>
                </a:cubicBezTo>
                <a:lnTo>
                  <a:pt x="1272" y="799"/>
                </a:lnTo>
                <a:cubicBezTo>
                  <a:pt x="1285" y="799"/>
                  <a:pt x="1285" y="799"/>
                  <a:pt x="1298" y="760"/>
                </a:cubicBezTo>
                <a:cubicBezTo>
                  <a:pt x="1311" y="734"/>
                  <a:pt x="1324" y="721"/>
                  <a:pt x="1285" y="721"/>
                </a:cubicBezTo>
                <a:cubicBezTo>
                  <a:pt x="1267" y="712"/>
                  <a:pt x="1268" y="702"/>
                  <a:pt x="1279" y="702"/>
                </a:cubicBezTo>
                <a:cubicBezTo>
                  <a:pt x="1284" y="702"/>
                  <a:pt x="1290" y="704"/>
                  <a:pt x="1298" y="708"/>
                </a:cubicBezTo>
                <a:lnTo>
                  <a:pt x="1311" y="708"/>
                </a:lnTo>
                <a:cubicBezTo>
                  <a:pt x="1311" y="708"/>
                  <a:pt x="1311" y="695"/>
                  <a:pt x="1324" y="695"/>
                </a:cubicBezTo>
                <a:cubicBezTo>
                  <a:pt x="1363" y="695"/>
                  <a:pt x="1350" y="682"/>
                  <a:pt x="1337" y="682"/>
                </a:cubicBezTo>
                <a:cubicBezTo>
                  <a:pt x="1350" y="682"/>
                  <a:pt x="1363" y="682"/>
                  <a:pt x="1350" y="669"/>
                </a:cubicBezTo>
                <a:cubicBezTo>
                  <a:pt x="1337" y="669"/>
                  <a:pt x="1324" y="643"/>
                  <a:pt x="1363" y="643"/>
                </a:cubicBezTo>
                <a:cubicBezTo>
                  <a:pt x="1363" y="643"/>
                  <a:pt x="1363" y="643"/>
                  <a:pt x="1363" y="630"/>
                </a:cubicBezTo>
                <a:cubicBezTo>
                  <a:pt x="1350" y="630"/>
                  <a:pt x="1350" y="617"/>
                  <a:pt x="1350" y="617"/>
                </a:cubicBezTo>
                <a:cubicBezTo>
                  <a:pt x="1350" y="604"/>
                  <a:pt x="1350" y="604"/>
                  <a:pt x="1363" y="604"/>
                </a:cubicBezTo>
                <a:cubicBezTo>
                  <a:pt x="1376" y="604"/>
                  <a:pt x="1376" y="604"/>
                  <a:pt x="1363" y="591"/>
                </a:cubicBezTo>
                <a:cubicBezTo>
                  <a:pt x="1363" y="591"/>
                  <a:pt x="1337" y="578"/>
                  <a:pt x="1337" y="578"/>
                </a:cubicBezTo>
                <a:lnTo>
                  <a:pt x="1298" y="578"/>
                </a:lnTo>
                <a:cubicBezTo>
                  <a:pt x="1298" y="565"/>
                  <a:pt x="1298" y="565"/>
                  <a:pt x="1311" y="565"/>
                </a:cubicBezTo>
                <a:cubicBezTo>
                  <a:pt x="1311" y="565"/>
                  <a:pt x="1324" y="578"/>
                  <a:pt x="1337" y="578"/>
                </a:cubicBezTo>
                <a:cubicBezTo>
                  <a:pt x="1337" y="578"/>
                  <a:pt x="1324" y="565"/>
                  <a:pt x="1311" y="565"/>
                </a:cubicBezTo>
                <a:lnTo>
                  <a:pt x="1350" y="565"/>
                </a:lnTo>
                <a:cubicBezTo>
                  <a:pt x="1350" y="565"/>
                  <a:pt x="1350" y="552"/>
                  <a:pt x="1337" y="552"/>
                </a:cubicBezTo>
                <a:cubicBezTo>
                  <a:pt x="1350" y="552"/>
                  <a:pt x="1350" y="552"/>
                  <a:pt x="1350" y="539"/>
                </a:cubicBezTo>
                <a:cubicBezTo>
                  <a:pt x="1350" y="526"/>
                  <a:pt x="1350" y="526"/>
                  <a:pt x="1337" y="513"/>
                </a:cubicBezTo>
                <a:cubicBezTo>
                  <a:pt x="1376" y="513"/>
                  <a:pt x="1363" y="487"/>
                  <a:pt x="1337" y="487"/>
                </a:cubicBezTo>
                <a:cubicBezTo>
                  <a:pt x="1324" y="487"/>
                  <a:pt x="1324" y="474"/>
                  <a:pt x="1337" y="474"/>
                </a:cubicBezTo>
                <a:cubicBezTo>
                  <a:pt x="1350" y="461"/>
                  <a:pt x="1350" y="461"/>
                  <a:pt x="1337" y="461"/>
                </a:cubicBezTo>
                <a:cubicBezTo>
                  <a:pt x="1324" y="461"/>
                  <a:pt x="1337" y="461"/>
                  <a:pt x="1350" y="448"/>
                </a:cubicBezTo>
                <a:cubicBezTo>
                  <a:pt x="1376" y="435"/>
                  <a:pt x="1376" y="435"/>
                  <a:pt x="1363" y="435"/>
                </a:cubicBezTo>
                <a:cubicBezTo>
                  <a:pt x="1350" y="422"/>
                  <a:pt x="1350" y="422"/>
                  <a:pt x="1350" y="409"/>
                </a:cubicBezTo>
                <a:lnTo>
                  <a:pt x="1311" y="409"/>
                </a:lnTo>
                <a:cubicBezTo>
                  <a:pt x="1298" y="422"/>
                  <a:pt x="1285" y="422"/>
                  <a:pt x="1285" y="422"/>
                </a:cubicBezTo>
                <a:cubicBezTo>
                  <a:pt x="1272" y="409"/>
                  <a:pt x="1285" y="409"/>
                  <a:pt x="1285" y="409"/>
                </a:cubicBezTo>
                <a:cubicBezTo>
                  <a:pt x="1289" y="414"/>
                  <a:pt x="1292" y="415"/>
                  <a:pt x="1295" y="415"/>
                </a:cubicBezTo>
                <a:cubicBezTo>
                  <a:pt x="1299" y="415"/>
                  <a:pt x="1302" y="409"/>
                  <a:pt x="1311" y="409"/>
                </a:cubicBezTo>
                <a:cubicBezTo>
                  <a:pt x="1324" y="396"/>
                  <a:pt x="1324" y="396"/>
                  <a:pt x="1324" y="383"/>
                </a:cubicBezTo>
                <a:cubicBezTo>
                  <a:pt x="1324" y="383"/>
                  <a:pt x="1324" y="371"/>
                  <a:pt x="1324" y="371"/>
                </a:cubicBezTo>
                <a:cubicBezTo>
                  <a:pt x="1324" y="361"/>
                  <a:pt x="1324" y="352"/>
                  <a:pt x="1319" y="352"/>
                </a:cubicBezTo>
                <a:cubicBezTo>
                  <a:pt x="1317" y="352"/>
                  <a:pt x="1315" y="354"/>
                  <a:pt x="1311" y="358"/>
                </a:cubicBezTo>
                <a:lnTo>
                  <a:pt x="1298" y="358"/>
                </a:lnTo>
                <a:cubicBezTo>
                  <a:pt x="1319" y="347"/>
                  <a:pt x="1315" y="312"/>
                  <a:pt x="1299" y="305"/>
                </a:cubicBezTo>
                <a:lnTo>
                  <a:pt x="1299" y="305"/>
                </a:lnTo>
                <a:cubicBezTo>
                  <a:pt x="1310" y="293"/>
                  <a:pt x="1298" y="292"/>
                  <a:pt x="1298" y="280"/>
                </a:cubicBezTo>
                <a:cubicBezTo>
                  <a:pt x="1298" y="280"/>
                  <a:pt x="1272" y="267"/>
                  <a:pt x="1272" y="254"/>
                </a:cubicBezTo>
                <a:cubicBezTo>
                  <a:pt x="1263" y="245"/>
                  <a:pt x="1260" y="235"/>
                  <a:pt x="1255" y="235"/>
                </a:cubicBezTo>
                <a:cubicBezTo>
                  <a:pt x="1253" y="235"/>
                  <a:pt x="1250" y="237"/>
                  <a:pt x="1246" y="241"/>
                </a:cubicBezTo>
                <a:cubicBezTo>
                  <a:pt x="1246" y="241"/>
                  <a:pt x="1233" y="241"/>
                  <a:pt x="1246" y="228"/>
                </a:cubicBezTo>
                <a:cubicBezTo>
                  <a:pt x="1272" y="228"/>
                  <a:pt x="1259" y="215"/>
                  <a:pt x="1259" y="215"/>
                </a:cubicBezTo>
                <a:lnTo>
                  <a:pt x="1259" y="215"/>
                </a:lnTo>
                <a:cubicBezTo>
                  <a:pt x="1259" y="215"/>
                  <a:pt x="1246" y="228"/>
                  <a:pt x="1233" y="228"/>
                </a:cubicBezTo>
                <a:cubicBezTo>
                  <a:pt x="1227" y="234"/>
                  <a:pt x="1223" y="238"/>
                  <a:pt x="1222" y="238"/>
                </a:cubicBezTo>
                <a:cubicBezTo>
                  <a:pt x="1220" y="238"/>
                  <a:pt x="1220" y="234"/>
                  <a:pt x="1220" y="228"/>
                </a:cubicBezTo>
                <a:cubicBezTo>
                  <a:pt x="1230" y="209"/>
                  <a:pt x="1225" y="197"/>
                  <a:pt x="1217" y="197"/>
                </a:cubicBezTo>
                <a:cubicBezTo>
                  <a:pt x="1214" y="197"/>
                  <a:pt x="1211" y="198"/>
                  <a:pt x="1207" y="202"/>
                </a:cubicBezTo>
                <a:cubicBezTo>
                  <a:pt x="1207" y="189"/>
                  <a:pt x="1194" y="189"/>
                  <a:pt x="1207" y="176"/>
                </a:cubicBezTo>
                <a:cubicBezTo>
                  <a:pt x="1216" y="167"/>
                  <a:pt x="1219" y="158"/>
                  <a:pt x="1211" y="158"/>
                </a:cubicBezTo>
                <a:cubicBezTo>
                  <a:pt x="1207" y="158"/>
                  <a:pt x="1202" y="159"/>
                  <a:pt x="1194" y="163"/>
                </a:cubicBezTo>
                <a:cubicBezTo>
                  <a:pt x="1194" y="163"/>
                  <a:pt x="1194" y="163"/>
                  <a:pt x="1207" y="150"/>
                </a:cubicBezTo>
                <a:cubicBezTo>
                  <a:pt x="1207" y="143"/>
                  <a:pt x="1211" y="135"/>
                  <a:pt x="1210" y="135"/>
                </a:cubicBezTo>
                <a:lnTo>
                  <a:pt x="1210" y="135"/>
                </a:lnTo>
                <a:cubicBezTo>
                  <a:pt x="1209" y="135"/>
                  <a:pt x="1205" y="139"/>
                  <a:pt x="1194" y="150"/>
                </a:cubicBezTo>
                <a:cubicBezTo>
                  <a:pt x="1181" y="150"/>
                  <a:pt x="1168" y="137"/>
                  <a:pt x="1168" y="124"/>
                </a:cubicBezTo>
                <a:lnTo>
                  <a:pt x="1155" y="124"/>
                </a:lnTo>
                <a:lnTo>
                  <a:pt x="1142" y="137"/>
                </a:lnTo>
                <a:cubicBezTo>
                  <a:pt x="1142" y="124"/>
                  <a:pt x="1142" y="111"/>
                  <a:pt x="1142" y="111"/>
                </a:cubicBezTo>
                <a:cubicBezTo>
                  <a:pt x="1129" y="111"/>
                  <a:pt x="1103" y="111"/>
                  <a:pt x="1090" y="98"/>
                </a:cubicBezTo>
                <a:cubicBezTo>
                  <a:pt x="1077" y="92"/>
                  <a:pt x="1068" y="88"/>
                  <a:pt x="1060" y="88"/>
                </a:cubicBezTo>
                <a:cubicBezTo>
                  <a:pt x="1051" y="88"/>
                  <a:pt x="1045" y="92"/>
                  <a:pt x="1039" y="98"/>
                </a:cubicBezTo>
                <a:cubicBezTo>
                  <a:pt x="1039" y="72"/>
                  <a:pt x="1026" y="72"/>
                  <a:pt x="1026" y="72"/>
                </a:cubicBezTo>
                <a:cubicBezTo>
                  <a:pt x="1026" y="72"/>
                  <a:pt x="1026" y="72"/>
                  <a:pt x="1026" y="59"/>
                </a:cubicBezTo>
                <a:cubicBezTo>
                  <a:pt x="1013" y="72"/>
                  <a:pt x="1013" y="72"/>
                  <a:pt x="1013" y="72"/>
                </a:cubicBezTo>
                <a:cubicBezTo>
                  <a:pt x="1013" y="59"/>
                  <a:pt x="1013" y="59"/>
                  <a:pt x="1000" y="59"/>
                </a:cubicBezTo>
                <a:cubicBezTo>
                  <a:pt x="1000" y="54"/>
                  <a:pt x="1000" y="50"/>
                  <a:pt x="1000" y="46"/>
                </a:cubicBezTo>
                <a:cubicBezTo>
                  <a:pt x="987" y="59"/>
                  <a:pt x="987" y="59"/>
                  <a:pt x="974" y="72"/>
                </a:cubicBezTo>
                <a:cubicBezTo>
                  <a:pt x="974" y="72"/>
                  <a:pt x="961" y="72"/>
                  <a:pt x="974" y="59"/>
                </a:cubicBezTo>
                <a:cubicBezTo>
                  <a:pt x="974" y="53"/>
                  <a:pt x="967" y="49"/>
                  <a:pt x="959" y="49"/>
                </a:cubicBezTo>
                <a:cubicBezTo>
                  <a:pt x="951" y="49"/>
                  <a:pt x="941" y="53"/>
                  <a:pt x="935" y="59"/>
                </a:cubicBezTo>
                <a:cubicBezTo>
                  <a:pt x="935" y="46"/>
                  <a:pt x="935" y="46"/>
                  <a:pt x="922" y="46"/>
                </a:cubicBezTo>
                <a:cubicBezTo>
                  <a:pt x="922" y="43"/>
                  <a:pt x="922" y="38"/>
                  <a:pt x="922" y="33"/>
                </a:cubicBezTo>
                <a:cubicBezTo>
                  <a:pt x="935" y="20"/>
                  <a:pt x="922" y="20"/>
                  <a:pt x="922" y="7"/>
                </a:cubicBezTo>
                <a:cubicBezTo>
                  <a:pt x="909" y="20"/>
                  <a:pt x="896" y="20"/>
                  <a:pt x="883" y="20"/>
                </a:cubicBezTo>
                <a:cubicBezTo>
                  <a:pt x="857" y="20"/>
                  <a:pt x="844" y="33"/>
                  <a:pt x="844" y="59"/>
                </a:cubicBezTo>
                <a:lnTo>
                  <a:pt x="831" y="85"/>
                </a:lnTo>
                <a:lnTo>
                  <a:pt x="831" y="59"/>
                </a:lnTo>
                <a:cubicBezTo>
                  <a:pt x="831" y="56"/>
                  <a:pt x="831" y="51"/>
                  <a:pt x="831" y="46"/>
                </a:cubicBezTo>
                <a:cubicBezTo>
                  <a:pt x="831" y="53"/>
                  <a:pt x="828" y="56"/>
                  <a:pt x="825" y="56"/>
                </a:cubicBezTo>
                <a:cubicBezTo>
                  <a:pt x="821" y="56"/>
                  <a:pt x="818" y="53"/>
                  <a:pt x="818" y="46"/>
                </a:cubicBezTo>
                <a:cubicBezTo>
                  <a:pt x="810" y="31"/>
                  <a:pt x="807" y="25"/>
                  <a:pt x="803" y="25"/>
                </a:cubicBezTo>
                <a:cubicBezTo>
                  <a:pt x="801" y="25"/>
                  <a:pt x="797" y="28"/>
                  <a:pt x="792" y="33"/>
                </a:cubicBezTo>
                <a:cubicBezTo>
                  <a:pt x="792" y="33"/>
                  <a:pt x="792" y="33"/>
                  <a:pt x="779" y="20"/>
                </a:cubicBezTo>
                <a:cubicBezTo>
                  <a:pt x="779" y="20"/>
                  <a:pt x="779" y="20"/>
                  <a:pt x="779" y="33"/>
                </a:cubicBezTo>
                <a:cubicBezTo>
                  <a:pt x="779" y="46"/>
                  <a:pt x="779" y="53"/>
                  <a:pt x="777" y="53"/>
                </a:cubicBezTo>
                <a:cubicBezTo>
                  <a:pt x="776" y="53"/>
                  <a:pt x="773" y="46"/>
                  <a:pt x="766" y="33"/>
                </a:cubicBezTo>
                <a:cubicBezTo>
                  <a:pt x="766" y="18"/>
                  <a:pt x="762" y="12"/>
                  <a:pt x="758" y="12"/>
                </a:cubicBezTo>
                <a:cubicBezTo>
                  <a:pt x="755" y="12"/>
                  <a:pt x="753" y="15"/>
                  <a:pt x="753" y="20"/>
                </a:cubicBezTo>
                <a:cubicBezTo>
                  <a:pt x="753" y="33"/>
                  <a:pt x="753" y="33"/>
                  <a:pt x="740" y="33"/>
                </a:cubicBezTo>
                <a:cubicBezTo>
                  <a:pt x="740" y="33"/>
                  <a:pt x="740" y="33"/>
                  <a:pt x="727" y="59"/>
                </a:cubicBezTo>
                <a:cubicBezTo>
                  <a:pt x="714" y="59"/>
                  <a:pt x="727" y="33"/>
                  <a:pt x="727" y="33"/>
                </a:cubicBezTo>
                <a:lnTo>
                  <a:pt x="727" y="20"/>
                </a:lnTo>
                <a:cubicBezTo>
                  <a:pt x="714" y="20"/>
                  <a:pt x="714" y="20"/>
                  <a:pt x="701" y="33"/>
                </a:cubicBezTo>
                <a:cubicBezTo>
                  <a:pt x="701" y="24"/>
                  <a:pt x="695" y="15"/>
                  <a:pt x="691" y="15"/>
                </a:cubicBezTo>
                <a:cubicBezTo>
                  <a:pt x="689" y="15"/>
                  <a:pt x="688" y="17"/>
                  <a:pt x="688" y="20"/>
                </a:cubicBezTo>
                <a:cubicBezTo>
                  <a:pt x="688" y="36"/>
                  <a:pt x="688" y="41"/>
                  <a:pt x="688" y="41"/>
                </a:cubicBezTo>
                <a:cubicBezTo>
                  <a:pt x="686" y="41"/>
                  <a:pt x="683" y="28"/>
                  <a:pt x="675" y="20"/>
                </a:cubicBezTo>
                <a:cubicBezTo>
                  <a:pt x="682" y="7"/>
                  <a:pt x="685" y="1"/>
                  <a:pt x="683" y="1"/>
                </a:cubicBezTo>
                <a:close/>
                <a:moveTo>
                  <a:pt x="1209" y="1204"/>
                </a:moveTo>
                <a:cubicBezTo>
                  <a:pt x="1207" y="1204"/>
                  <a:pt x="1207" y="1207"/>
                  <a:pt x="1207" y="1214"/>
                </a:cubicBezTo>
                <a:cubicBezTo>
                  <a:pt x="1207" y="1214"/>
                  <a:pt x="1207" y="1227"/>
                  <a:pt x="1220" y="1240"/>
                </a:cubicBezTo>
                <a:cubicBezTo>
                  <a:pt x="1220" y="1243"/>
                  <a:pt x="1221" y="1245"/>
                  <a:pt x="1222" y="1245"/>
                </a:cubicBezTo>
                <a:cubicBezTo>
                  <a:pt x="1225" y="1245"/>
                  <a:pt x="1230" y="1233"/>
                  <a:pt x="1220" y="1214"/>
                </a:cubicBezTo>
                <a:cubicBezTo>
                  <a:pt x="1214" y="1207"/>
                  <a:pt x="1210" y="1204"/>
                  <a:pt x="1209" y="1204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3"/>
          <p:cNvSpPr/>
          <p:nvPr/>
        </p:nvSpPr>
        <p:spPr>
          <a:xfrm>
            <a:off x="9696734" y="3389318"/>
            <a:ext cx="87729" cy="79377"/>
          </a:xfrm>
          <a:custGeom>
            <a:avLst/>
            <a:gdLst/>
            <a:ahLst/>
            <a:cxnLst/>
            <a:rect l="l" t="t" r="r" b="b"/>
            <a:pathLst>
              <a:path w="1376" h="1245" extrusionOk="0">
                <a:moveTo>
                  <a:pt x="593" y="7"/>
                </a:moveTo>
                <a:lnTo>
                  <a:pt x="593" y="7"/>
                </a:lnTo>
                <a:cubicBezTo>
                  <a:pt x="591" y="7"/>
                  <a:pt x="591" y="13"/>
                  <a:pt x="597" y="20"/>
                </a:cubicBezTo>
                <a:lnTo>
                  <a:pt x="597" y="20"/>
                </a:lnTo>
                <a:cubicBezTo>
                  <a:pt x="596" y="11"/>
                  <a:pt x="594" y="7"/>
                  <a:pt x="593" y="7"/>
                </a:cubicBezTo>
                <a:close/>
                <a:moveTo>
                  <a:pt x="597" y="20"/>
                </a:moveTo>
                <a:cubicBezTo>
                  <a:pt x="597" y="22"/>
                  <a:pt x="597" y="26"/>
                  <a:pt x="597" y="30"/>
                </a:cubicBezTo>
                <a:lnTo>
                  <a:pt x="597" y="30"/>
                </a:lnTo>
                <a:cubicBezTo>
                  <a:pt x="598" y="27"/>
                  <a:pt x="598" y="24"/>
                  <a:pt x="598" y="20"/>
                </a:cubicBezTo>
                <a:cubicBezTo>
                  <a:pt x="597" y="20"/>
                  <a:pt x="597" y="20"/>
                  <a:pt x="597" y="20"/>
                </a:cubicBezTo>
                <a:close/>
                <a:moveTo>
                  <a:pt x="559" y="59"/>
                </a:moveTo>
                <a:cubicBezTo>
                  <a:pt x="550" y="59"/>
                  <a:pt x="553" y="65"/>
                  <a:pt x="556" y="65"/>
                </a:cubicBezTo>
                <a:cubicBezTo>
                  <a:pt x="557" y="65"/>
                  <a:pt x="559" y="64"/>
                  <a:pt x="559" y="59"/>
                </a:cubicBezTo>
                <a:close/>
                <a:moveTo>
                  <a:pt x="546" y="59"/>
                </a:moveTo>
                <a:lnTo>
                  <a:pt x="546" y="72"/>
                </a:lnTo>
                <a:cubicBezTo>
                  <a:pt x="533" y="72"/>
                  <a:pt x="533" y="72"/>
                  <a:pt x="533" y="59"/>
                </a:cubicBezTo>
                <a:close/>
                <a:moveTo>
                  <a:pt x="610" y="46"/>
                </a:moveTo>
                <a:cubicBezTo>
                  <a:pt x="623" y="46"/>
                  <a:pt x="623" y="46"/>
                  <a:pt x="623" y="59"/>
                </a:cubicBezTo>
                <a:cubicBezTo>
                  <a:pt x="623" y="74"/>
                  <a:pt x="619" y="81"/>
                  <a:pt x="615" y="81"/>
                </a:cubicBezTo>
                <a:cubicBezTo>
                  <a:pt x="613" y="81"/>
                  <a:pt x="610" y="78"/>
                  <a:pt x="610" y="72"/>
                </a:cubicBezTo>
                <a:cubicBezTo>
                  <a:pt x="610" y="46"/>
                  <a:pt x="610" y="46"/>
                  <a:pt x="610" y="46"/>
                </a:cubicBezTo>
                <a:close/>
                <a:moveTo>
                  <a:pt x="1051" y="98"/>
                </a:moveTo>
                <a:cubicBezTo>
                  <a:pt x="1051" y="111"/>
                  <a:pt x="1039" y="124"/>
                  <a:pt x="1039" y="124"/>
                </a:cubicBezTo>
                <a:cubicBezTo>
                  <a:pt x="1039" y="111"/>
                  <a:pt x="1051" y="98"/>
                  <a:pt x="1051" y="98"/>
                </a:cubicBezTo>
                <a:close/>
                <a:moveTo>
                  <a:pt x="342" y="131"/>
                </a:moveTo>
                <a:cubicBezTo>
                  <a:pt x="344" y="131"/>
                  <a:pt x="347" y="133"/>
                  <a:pt x="351" y="137"/>
                </a:cubicBezTo>
                <a:cubicBezTo>
                  <a:pt x="342" y="137"/>
                  <a:pt x="340" y="131"/>
                  <a:pt x="342" y="131"/>
                </a:cubicBezTo>
                <a:close/>
                <a:moveTo>
                  <a:pt x="701" y="124"/>
                </a:moveTo>
                <a:lnTo>
                  <a:pt x="714" y="137"/>
                </a:lnTo>
                <a:cubicBezTo>
                  <a:pt x="714" y="150"/>
                  <a:pt x="701" y="150"/>
                  <a:pt x="701" y="150"/>
                </a:cubicBezTo>
                <a:cubicBezTo>
                  <a:pt x="701" y="150"/>
                  <a:pt x="701" y="150"/>
                  <a:pt x="701" y="137"/>
                </a:cubicBezTo>
                <a:cubicBezTo>
                  <a:pt x="701" y="137"/>
                  <a:pt x="701" y="124"/>
                  <a:pt x="701" y="124"/>
                </a:cubicBezTo>
                <a:close/>
                <a:moveTo>
                  <a:pt x="662" y="137"/>
                </a:moveTo>
                <a:lnTo>
                  <a:pt x="662" y="150"/>
                </a:lnTo>
                <a:lnTo>
                  <a:pt x="662" y="163"/>
                </a:lnTo>
                <a:lnTo>
                  <a:pt x="649" y="163"/>
                </a:lnTo>
                <a:cubicBezTo>
                  <a:pt x="649" y="150"/>
                  <a:pt x="649" y="137"/>
                  <a:pt x="662" y="137"/>
                </a:cubicBezTo>
                <a:close/>
                <a:moveTo>
                  <a:pt x="351" y="150"/>
                </a:moveTo>
                <a:cubicBezTo>
                  <a:pt x="351" y="159"/>
                  <a:pt x="358" y="168"/>
                  <a:pt x="357" y="168"/>
                </a:cubicBezTo>
                <a:cubicBezTo>
                  <a:pt x="356" y="168"/>
                  <a:pt x="355" y="167"/>
                  <a:pt x="351" y="163"/>
                </a:cubicBezTo>
                <a:cubicBezTo>
                  <a:pt x="351" y="163"/>
                  <a:pt x="351" y="157"/>
                  <a:pt x="351" y="150"/>
                </a:cubicBezTo>
                <a:close/>
                <a:moveTo>
                  <a:pt x="740" y="176"/>
                </a:moveTo>
                <a:cubicBezTo>
                  <a:pt x="740" y="195"/>
                  <a:pt x="743" y="205"/>
                  <a:pt x="745" y="205"/>
                </a:cubicBezTo>
                <a:cubicBezTo>
                  <a:pt x="747" y="205"/>
                  <a:pt x="747" y="195"/>
                  <a:pt x="740" y="176"/>
                </a:cubicBezTo>
                <a:close/>
                <a:moveTo>
                  <a:pt x="1185" y="183"/>
                </a:moveTo>
                <a:cubicBezTo>
                  <a:pt x="1188" y="183"/>
                  <a:pt x="1194" y="189"/>
                  <a:pt x="1194" y="189"/>
                </a:cubicBezTo>
                <a:cubicBezTo>
                  <a:pt x="1194" y="198"/>
                  <a:pt x="1188" y="207"/>
                  <a:pt x="1179" y="207"/>
                </a:cubicBezTo>
                <a:cubicBezTo>
                  <a:pt x="1176" y="207"/>
                  <a:pt x="1172" y="206"/>
                  <a:pt x="1168" y="202"/>
                </a:cubicBezTo>
                <a:cubicBezTo>
                  <a:pt x="1168" y="202"/>
                  <a:pt x="1168" y="202"/>
                  <a:pt x="1181" y="189"/>
                </a:cubicBezTo>
                <a:cubicBezTo>
                  <a:pt x="1181" y="185"/>
                  <a:pt x="1183" y="183"/>
                  <a:pt x="1185" y="183"/>
                </a:cubicBezTo>
                <a:close/>
                <a:moveTo>
                  <a:pt x="247" y="215"/>
                </a:moveTo>
                <a:cubicBezTo>
                  <a:pt x="260" y="228"/>
                  <a:pt x="260" y="228"/>
                  <a:pt x="260" y="228"/>
                </a:cubicBezTo>
                <a:cubicBezTo>
                  <a:pt x="247" y="228"/>
                  <a:pt x="247" y="228"/>
                  <a:pt x="247" y="215"/>
                </a:cubicBezTo>
                <a:close/>
                <a:moveTo>
                  <a:pt x="260" y="241"/>
                </a:moveTo>
                <a:cubicBezTo>
                  <a:pt x="260" y="241"/>
                  <a:pt x="286" y="267"/>
                  <a:pt x="286" y="280"/>
                </a:cubicBezTo>
                <a:cubicBezTo>
                  <a:pt x="286" y="280"/>
                  <a:pt x="286" y="280"/>
                  <a:pt x="273" y="267"/>
                </a:cubicBezTo>
                <a:cubicBezTo>
                  <a:pt x="260" y="254"/>
                  <a:pt x="260" y="241"/>
                  <a:pt x="260" y="241"/>
                </a:cubicBezTo>
                <a:close/>
                <a:moveTo>
                  <a:pt x="259" y="335"/>
                </a:moveTo>
                <a:cubicBezTo>
                  <a:pt x="260" y="335"/>
                  <a:pt x="267" y="338"/>
                  <a:pt x="273" y="345"/>
                </a:cubicBezTo>
                <a:cubicBezTo>
                  <a:pt x="260" y="338"/>
                  <a:pt x="257" y="335"/>
                  <a:pt x="259" y="335"/>
                </a:cubicBezTo>
                <a:close/>
                <a:moveTo>
                  <a:pt x="295" y="366"/>
                </a:moveTo>
                <a:lnTo>
                  <a:pt x="295" y="366"/>
                </a:lnTo>
                <a:cubicBezTo>
                  <a:pt x="298" y="369"/>
                  <a:pt x="299" y="371"/>
                  <a:pt x="299" y="371"/>
                </a:cubicBezTo>
                <a:cubicBezTo>
                  <a:pt x="308" y="371"/>
                  <a:pt x="311" y="371"/>
                  <a:pt x="295" y="366"/>
                </a:cubicBezTo>
                <a:close/>
                <a:moveTo>
                  <a:pt x="1311" y="448"/>
                </a:moveTo>
                <a:lnTo>
                  <a:pt x="1298" y="461"/>
                </a:lnTo>
                <a:lnTo>
                  <a:pt x="1285" y="448"/>
                </a:lnTo>
                <a:close/>
                <a:moveTo>
                  <a:pt x="1194" y="500"/>
                </a:moveTo>
                <a:lnTo>
                  <a:pt x="1194" y="513"/>
                </a:lnTo>
                <a:lnTo>
                  <a:pt x="1207" y="513"/>
                </a:lnTo>
                <a:lnTo>
                  <a:pt x="1207" y="500"/>
                </a:lnTo>
                <a:lnTo>
                  <a:pt x="1207" y="500"/>
                </a:lnTo>
                <a:cubicBezTo>
                  <a:pt x="1203" y="500"/>
                  <a:pt x="1199" y="500"/>
                  <a:pt x="1194" y="500"/>
                </a:cubicBezTo>
                <a:close/>
                <a:moveTo>
                  <a:pt x="1285" y="669"/>
                </a:moveTo>
                <a:cubicBezTo>
                  <a:pt x="1311" y="669"/>
                  <a:pt x="1324" y="682"/>
                  <a:pt x="1311" y="682"/>
                </a:cubicBezTo>
                <a:lnTo>
                  <a:pt x="1298" y="682"/>
                </a:lnTo>
                <a:lnTo>
                  <a:pt x="1285" y="669"/>
                </a:lnTo>
                <a:close/>
                <a:moveTo>
                  <a:pt x="66" y="782"/>
                </a:moveTo>
                <a:cubicBezTo>
                  <a:pt x="60" y="786"/>
                  <a:pt x="58" y="786"/>
                  <a:pt x="66" y="786"/>
                </a:cubicBezTo>
                <a:cubicBezTo>
                  <a:pt x="66" y="784"/>
                  <a:pt x="66" y="783"/>
                  <a:pt x="66" y="782"/>
                </a:cubicBezTo>
                <a:close/>
                <a:moveTo>
                  <a:pt x="948" y="812"/>
                </a:moveTo>
                <a:cubicBezTo>
                  <a:pt x="948" y="812"/>
                  <a:pt x="935" y="812"/>
                  <a:pt x="948" y="824"/>
                </a:cubicBezTo>
                <a:lnTo>
                  <a:pt x="961" y="824"/>
                </a:lnTo>
                <a:cubicBezTo>
                  <a:pt x="948" y="812"/>
                  <a:pt x="948" y="812"/>
                  <a:pt x="948" y="812"/>
                </a:cubicBezTo>
                <a:close/>
                <a:moveTo>
                  <a:pt x="299" y="824"/>
                </a:moveTo>
                <a:cubicBezTo>
                  <a:pt x="299" y="824"/>
                  <a:pt x="299" y="824"/>
                  <a:pt x="299" y="837"/>
                </a:cubicBezTo>
                <a:lnTo>
                  <a:pt x="312" y="837"/>
                </a:lnTo>
                <a:cubicBezTo>
                  <a:pt x="312" y="824"/>
                  <a:pt x="312" y="824"/>
                  <a:pt x="312" y="824"/>
                </a:cubicBezTo>
                <a:lnTo>
                  <a:pt x="306" y="831"/>
                </a:lnTo>
                <a:lnTo>
                  <a:pt x="306" y="831"/>
                </a:lnTo>
                <a:cubicBezTo>
                  <a:pt x="304" y="829"/>
                  <a:pt x="302" y="827"/>
                  <a:pt x="299" y="824"/>
                </a:cubicBezTo>
                <a:close/>
                <a:moveTo>
                  <a:pt x="312" y="837"/>
                </a:moveTo>
                <a:lnTo>
                  <a:pt x="312" y="837"/>
                </a:lnTo>
                <a:cubicBezTo>
                  <a:pt x="299" y="850"/>
                  <a:pt x="299" y="863"/>
                  <a:pt x="299" y="863"/>
                </a:cubicBezTo>
                <a:lnTo>
                  <a:pt x="312" y="837"/>
                </a:lnTo>
                <a:close/>
                <a:moveTo>
                  <a:pt x="165" y="819"/>
                </a:moveTo>
                <a:lnTo>
                  <a:pt x="165" y="819"/>
                </a:lnTo>
                <a:cubicBezTo>
                  <a:pt x="165" y="819"/>
                  <a:pt x="164" y="820"/>
                  <a:pt x="163" y="822"/>
                </a:cubicBezTo>
                <a:lnTo>
                  <a:pt x="163" y="822"/>
                </a:lnTo>
                <a:cubicBezTo>
                  <a:pt x="160" y="821"/>
                  <a:pt x="157" y="821"/>
                  <a:pt x="155" y="821"/>
                </a:cubicBezTo>
                <a:cubicBezTo>
                  <a:pt x="143" y="821"/>
                  <a:pt x="137" y="828"/>
                  <a:pt x="139" y="828"/>
                </a:cubicBezTo>
                <a:cubicBezTo>
                  <a:pt x="139" y="828"/>
                  <a:pt x="141" y="827"/>
                  <a:pt x="144" y="824"/>
                </a:cubicBezTo>
                <a:lnTo>
                  <a:pt x="144" y="824"/>
                </a:lnTo>
                <a:lnTo>
                  <a:pt x="131" y="837"/>
                </a:lnTo>
                <a:cubicBezTo>
                  <a:pt x="116" y="859"/>
                  <a:pt x="114" y="868"/>
                  <a:pt x="119" y="868"/>
                </a:cubicBezTo>
                <a:cubicBezTo>
                  <a:pt x="123" y="868"/>
                  <a:pt x="132" y="862"/>
                  <a:pt x="144" y="850"/>
                </a:cubicBezTo>
                <a:cubicBezTo>
                  <a:pt x="154" y="835"/>
                  <a:pt x="160" y="826"/>
                  <a:pt x="163" y="822"/>
                </a:cubicBezTo>
                <a:lnTo>
                  <a:pt x="163" y="822"/>
                </a:lnTo>
                <a:cubicBezTo>
                  <a:pt x="163" y="822"/>
                  <a:pt x="164" y="822"/>
                  <a:pt x="164" y="822"/>
                </a:cubicBezTo>
                <a:lnTo>
                  <a:pt x="164" y="822"/>
                </a:lnTo>
                <a:cubicBezTo>
                  <a:pt x="165" y="820"/>
                  <a:pt x="165" y="819"/>
                  <a:pt x="165" y="819"/>
                </a:cubicBezTo>
                <a:close/>
                <a:moveTo>
                  <a:pt x="218" y="845"/>
                </a:moveTo>
                <a:cubicBezTo>
                  <a:pt x="221" y="845"/>
                  <a:pt x="221" y="850"/>
                  <a:pt x="221" y="850"/>
                </a:cubicBezTo>
                <a:cubicBezTo>
                  <a:pt x="234" y="850"/>
                  <a:pt x="234" y="850"/>
                  <a:pt x="221" y="863"/>
                </a:cubicBezTo>
                <a:cubicBezTo>
                  <a:pt x="221" y="863"/>
                  <a:pt x="216" y="869"/>
                  <a:pt x="212" y="869"/>
                </a:cubicBezTo>
                <a:cubicBezTo>
                  <a:pt x="210" y="869"/>
                  <a:pt x="208" y="868"/>
                  <a:pt x="208" y="863"/>
                </a:cubicBezTo>
                <a:lnTo>
                  <a:pt x="208" y="850"/>
                </a:lnTo>
                <a:cubicBezTo>
                  <a:pt x="213" y="846"/>
                  <a:pt x="216" y="845"/>
                  <a:pt x="218" y="845"/>
                </a:cubicBezTo>
                <a:close/>
                <a:moveTo>
                  <a:pt x="1051" y="850"/>
                </a:moveTo>
                <a:cubicBezTo>
                  <a:pt x="1055" y="854"/>
                  <a:pt x="1059" y="858"/>
                  <a:pt x="1064" y="863"/>
                </a:cubicBezTo>
                <a:cubicBezTo>
                  <a:pt x="1064" y="876"/>
                  <a:pt x="1064" y="876"/>
                  <a:pt x="1064" y="876"/>
                </a:cubicBezTo>
                <a:cubicBezTo>
                  <a:pt x="1051" y="863"/>
                  <a:pt x="1051" y="863"/>
                  <a:pt x="1051" y="850"/>
                </a:cubicBezTo>
                <a:close/>
                <a:moveTo>
                  <a:pt x="1129" y="863"/>
                </a:moveTo>
                <a:cubicBezTo>
                  <a:pt x="1142" y="876"/>
                  <a:pt x="1155" y="889"/>
                  <a:pt x="1155" y="889"/>
                </a:cubicBezTo>
                <a:lnTo>
                  <a:pt x="1129" y="889"/>
                </a:lnTo>
                <a:lnTo>
                  <a:pt x="1129" y="876"/>
                </a:lnTo>
                <a:lnTo>
                  <a:pt x="1129" y="863"/>
                </a:lnTo>
                <a:close/>
                <a:moveTo>
                  <a:pt x="1158" y="884"/>
                </a:moveTo>
                <a:cubicBezTo>
                  <a:pt x="1161" y="884"/>
                  <a:pt x="1164" y="889"/>
                  <a:pt x="1155" y="889"/>
                </a:cubicBezTo>
                <a:cubicBezTo>
                  <a:pt x="1155" y="885"/>
                  <a:pt x="1157" y="884"/>
                  <a:pt x="1158" y="884"/>
                </a:cubicBezTo>
                <a:close/>
                <a:moveTo>
                  <a:pt x="1099" y="881"/>
                </a:moveTo>
                <a:cubicBezTo>
                  <a:pt x="1101" y="881"/>
                  <a:pt x="1109" y="887"/>
                  <a:pt x="1116" y="902"/>
                </a:cubicBezTo>
                <a:lnTo>
                  <a:pt x="1116" y="902"/>
                </a:lnTo>
                <a:cubicBezTo>
                  <a:pt x="1112" y="898"/>
                  <a:pt x="1108" y="894"/>
                  <a:pt x="1103" y="889"/>
                </a:cubicBezTo>
                <a:cubicBezTo>
                  <a:pt x="1098" y="884"/>
                  <a:pt x="1097" y="881"/>
                  <a:pt x="1099" y="881"/>
                </a:cubicBezTo>
                <a:close/>
                <a:moveTo>
                  <a:pt x="260" y="876"/>
                </a:moveTo>
                <a:cubicBezTo>
                  <a:pt x="260" y="876"/>
                  <a:pt x="273" y="876"/>
                  <a:pt x="260" y="889"/>
                </a:cubicBezTo>
                <a:cubicBezTo>
                  <a:pt x="260" y="886"/>
                  <a:pt x="259" y="884"/>
                  <a:pt x="258" y="884"/>
                </a:cubicBezTo>
                <a:cubicBezTo>
                  <a:pt x="254" y="884"/>
                  <a:pt x="247" y="893"/>
                  <a:pt x="247" y="902"/>
                </a:cubicBezTo>
                <a:cubicBezTo>
                  <a:pt x="234" y="915"/>
                  <a:pt x="234" y="928"/>
                  <a:pt x="234" y="928"/>
                </a:cubicBezTo>
                <a:cubicBezTo>
                  <a:pt x="221" y="928"/>
                  <a:pt x="234" y="902"/>
                  <a:pt x="234" y="902"/>
                </a:cubicBezTo>
                <a:cubicBezTo>
                  <a:pt x="260" y="876"/>
                  <a:pt x="260" y="876"/>
                  <a:pt x="260" y="876"/>
                </a:cubicBezTo>
                <a:close/>
                <a:moveTo>
                  <a:pt x="935" y="928"/>
                </a:moveTo>
                <a:cubicBezTo>
                  <a:pt x="939" y="933"/>
                  <a:pt x="944" y="937"/>
                  <a:pt x="948" y="941"/>
                </a:cubicBezTo>
                <a:lnTo>
                  <a:pt x="948" y="941"/>
                </a:lnTo>
                <a:cubicBezTo>
                  <a:pt x="948" y="941"/>
                  <a:pt x="948" y="928"/>
                  <a:pt x="948" y="928"/>
                </a:cubicBezTo>
                <a:close/>
                <a:moveTo>
                  <a:pt x="1129" y="928"/>
                </a:moveTo>
                <a:cubicBezTo>
                  <a:pt x="1129" y="928"/>
                  <a:pt x="1135" y="934"/>
                  <a:pt x="1142" y="941"/>
                </a:cubicBezTo>
                <a:lnTo>
                  <a:pt x="1142" y="941"/>
                </a:lnTo>
                <a:cubicBezTo>
                  <a:pt x="1129" y="941"/>
                  <a:pt x="1129" y="928"/>
                  <a:pt x="1129" y="928"/>
                </a:cubicBezTo>
                <a:close/>
                <a:moveTo>
                  <a:pt x="818" y="941"/>
                </a:moveTo>
                <a:cubicBezTo>
                  <a:pt x="818" y="941"/>
                  <a:pt x="818" y="941"/>
                  <a:pt x="818" y="941"/>
                </a:cubicBezTo>
                <a:cubicBezTo>
                  <a:pt x="818" y="941"/>
                  <a:pt x="818" y="941"/>
                  <a:pt x="818" y="941"/>
                </a:cubicBezTo>
                <a:close/>
                <a:moveTo>
                  <a:pt x="909" y="941"/>
                </a:moveTo>
                <a:cubicBezTo>
                  <a:pt x="909" y="941"/>
                  <a:pt x="909" y="941"/>
                  <a:pt x="909" y="941"/>
                </a:cubicBezTo>
                <a:cubicBezTo>
                  <a:pt x="909" y="941"/>
                  <a:pt x="909" y="941"/>
                  <a:pt x="909" y="941"/>
                </a:cubicBezTo>
                <a:close/>
                <a:moveTo>
                  <a:pt x="818" y="941"/>
                </a:moveTo>
                <a:cubicBezTo>
                  <a:pt x="818" y="941"/>
                  <a:pt x="818" y="941"/>
                  <a:pt x="818" y="941"/>
                </a:cubicBezTo>
                <a:cubicBezTo>
                  <a:pt x="818" y="941"/>
                  <a:pt x="818" y="941"/>
                  <a:pt x="818" y="941"/>
                </a:cubicBezTo>
                <a:close/>
                <a:moveTo>
                  <a:pt x="909" y="941"/>
                </a:moveTo>
                <a:cubicBezTo>
                  <a:pt x="909" y="941"/>
                  <a:pt x="909" y="941"/>
                  <a:pt x="909" y="941"/>
                </a:cubicBezTo>
                <a:cubicBezTo>
                  <a:pt x="909" y="941"/>
                  <a:pt x="909" y="941"/>
                  <a:pt x="909" y="941"/>
                </a:cubicBezTo>
                <a:close/>
                <a:moveTo>
                  <a:pt x="1064" y="954"/>
                </a:moveTo>
                <a:cubicBezTo>
                  <a:pt x="1077" y="954"/>
                  <a:pt x="1077" y="967"/>
                  <a:pt x="1077" y="967"/>
                </a:cubicBezTo>
                <a:cubicBezTo>
                  <a:pt x="1064" y="954"/>
                  <a:pt x="1064" y="954"/>
                  <a:pt x="1064" y="954"/>
                </a:cubicBezTo>
                <a:close/>
                <a:moveTo>
                  <a:pt x="818" y="941"/>
                </a:moveTo>
                <a:cubicBezTo>
                  <a:pt x="818" y="954"/>
                  <a:pt x="818" y="967"/>
                  <a:pt x="818" y="967"/>
                </a:cubicBezTo>
                <a:cubicBezTo>
                  <a:pt x="822" y="971"/>
                  <a:pt x="823" y="972"/>
                  <a:pt x="824" y="972"/>
                </a:cubicBezTo>
                <a:cubicBezTo>
                  <a:pt x="825" y="972"/>
                  <a:pt x="818" y="960"/>
                  <a:pt x="818" y="941"/>
                </a:cubicBezTo>
                <a:close/>
                <a:moveTo>
                  <a:pt x="594" y="939"/>
                </a:moveTo>
                <a:cubicBezTo>
                  <a:pt x="594" y="939"/>
                  <a:pt x="591" y="949"/>
                  <a:pt x="585" y="967"/>
                </a:cubicBezTo>
                <a:cubicBezTo>
                  <a:pt x="585" y="971"/>
                  <a:pt x="585" y="975"/>
                  <a:pt x="585" y="979"/>
                </a:cubicBezTo>
                <a:lnTo>
                  <a:pt x="585" y="979"/>
                </a:lnTo>
                <a:cubicBezTo>
                  <a:pt x="592" y="952"/>
                  <a:pt x="595" y="939"/>
                  <a:pt x="594" y="939"/>
                </a:cubicBezTo>
                <a:close/>
                <a:moveTo>
                  <a:pt x="286" y="967"/>
                </a:moveTo>
                <a:cubicBezTo>
                  <a:pt x="273" y="980"/>
                  <a:pt x="270" y="987"/>
                  <a:pt x="272" y="987"/>
                </a:cubicBezTo>
                <a:cubicBezTo>
                  <a:pt x="273" y="987"/>
                  <a:pt x="280" y="980"/>
                  <a:pt x="286" y="967"/>
                </a:cubicBezTo>
                <a:close/>
                <a:moveTo>
                  <a:pt x="922" y="980"/>
                </a:moveTo>
                <a:cubicBezTo>
                  <a:pt x="922" y="980"/>
                  <a:pt x="922" y="980"/>
                  <a:pt x="935" y="993"/>
                </a:cubicBezTo>
                <a:lnTo>
                  <a:pt x="922" y="993"/>
                </a:lnTo>
                <a:lnTo>
                  <a:pt x="922" y="980"/>
                </a:lnTo>
                <a:close/>
                <a:moveTo>
                  <a:pt x="757" y="989"/>
                </a:moveTo>
                <a:cubicBezTo>
                  <a:pt x="756" y="990"/>
                  <a:pt x="755" y="992"/>
                  <a:pt x="753" y="993"/>
                </a:cubicBezTo>
                <a:cubicBezTo>
                  <a:pt x="753" y="998"/>
                  <a:pt x="755" y="1002"/>
                  <a:pt x="757" y="1002"/>
                </a:cubicBezTo>
                <a:cubicBezTo>
                  <a:pt x="759" y="1002"/>
                  <a:pt x="760" y="998"/>
                  <a:pt x="757" y="989"/>
                </a:cubicBezTo>
                <a:close/>
                <a:moveTo>
                  <a:pt x="662" y="1006"/>
                </a:moveTo>
                <a:lnTo>
                  <a:pt x="649" y="1019"/>
                </a:lnTo>
                <a:cubicBezTo>
                  <a:pt x="649" y="1006"/>
                  <a:pt x="649" y="1006"/>
                  <a:pt x="662" y="1006"/>
                </a:cubicBezTo>
                <a:close/>
                <a:moveTo>
                  <a:pt x="894" y="993"/>
                </a:moveTo>
                <a:lnTo>
                  <a:pt x="894" y="993"/>
                </a:lnTo>
                <a:cubicBezTo>
                  <a:pt x="897" y="998"/>
                  <a:pt x="903" y="1007"/>
                  <a:pt x="909" y="1019"/>
                </a:cubicBezTo>
                <a:lnTo>
                  <a:pt x="896" y="1019"/>
                </a:lnTo>
                <a:cubicBezTo>
                  <a:pt x="896" y="1007"/>
                  <a:pt x="884" y="995"/>
                  <a:pt x="894" y="993"/>
                </a:cubicBezTo>
                <a:close/>
                <a:moveTo>
                  <a:pt x="1000" y="993"/>
                </a:moveTo>
                <a:cubicBezTo>
                  <a:pt x="1000" y="993"/>
                  <a:pt x="1013" y="993"/>
                  <a:pt x="1013" y="1006"/>
                </a:cubicBezTo>
                <a:cubicBezTo>
                  <a:pt x="1013" y="1006"/>
                  <a:pt x="1026" y="1019"/>
                  <a:pt x="1026" y="1019"/>
                </a:cubicBezTo>
                <a:cubicBezTo>
                  <a:pt x="1013" y="1019"/>
                  <a:pt x="1000" y="1006"/>
                  <a:pt x="1000" y="1006"/>
                </a:cubicBezTo>
                <a:cubicBezTo>
                  <a:pt x="1000" y="993"/>
                  <a:pt x="1000" y="993"/>
                  <a:pt x="1000" y="993"/>
                </a:cubicBezTo>
                <a:close/>
                <a:moveTo>
                  <a:pt x="79" y="1006"/>
                </a:moveTo>
                <a:cubicBezTo>
                  <a:pt x="79" y="1006"/>
                  <a:pt x="66" y="1006"/>
                  <a:pt x="53" y="1019"/>
                </a:cubicBezTo>
                <a:lnTo>
                  <a:pt x="53" y="1032"/>
                </a:lnTo>
                <a:cubicBezTo>
                  <a:pt x="53" y="1032"/>
                  <a:pt x="66" y="1019"/>
                  <a:pt x="79" y="1006"/>
                </a:cubicBezTo>
                <a:close/>
                <a:moveTo>
                  <a:pt x="555" y="985"/>
                </a:moveTo>
                <a:cubicBezTo>
                  <a:pt x="552" y="994"/>
                  <a:pt x="551" y="1004"/>
                  <a:pt x="559" y="1019"/>
                </a:cubicBezTo>
                <a:cubicBezTo>
                  <a:pt x="559" y="1032"/>
                  <a:pt x="546" y="1032"/>
                  <a:pt x="546" y="1032"/>
                </a:cubicBezTo>
                <a:cubicBezTo>
                  <a:pt x="546" y="1009"/>
                  <a:pt x="546" y="996"/>
                  <a:pt x="555" y="985"/>
                </a:cubicBezTo>
                <a:close/>
                <a:moveTo>
                  <a:pt x="1021" y="1036"/>
                </a:moveTo>
                <a:cubicBezTo>
                  <a:pt x="1022" y="1038"/>
                  <a:pt x="1024" y="1041"/>
                  <a:pt x="1026" y="1045"/>
                </a:cubicBezTo>
                <a:cubicBezTo>
                  <a:pt x="1026" y="1040"/>
                  <a:pt x="1023" y="1037"/>
                  <a:pt x="1021" y="1036"/>
                </a:cubicBezTo>
                <a:close/>
                <a:moveTo>
                  <a:pt x="455" y="1032"/>
                </a:moveTo>
                <a:cubicBezTo>
                  <a:pt x="455" y="1032"/>
                  <a:pt x="455" y="1045"/>
                  <a:pt x="442" y="1058"/>
                </a:cubicBezTo>
                <a:lnTo>
                  <a:pt x="429" y="1058"/>
                </a:lnTo>
                <a:cubicBezTo>
                  <a:pt x="429" y="1045"/>
                  <a:pt x="442" y="1032"/>
                  <a:pt x="455" y="1032"/>
                </a:cubicBezTo>
                <a:close/>
                <a:moveTo>
                  <a:pt x="792" y="1058"/>
                </a:moveTo>
                <a:cubicBezTo>
                  <a:pt x="792" y="1071"/>
                  <a:pt x="805" y="1084"/>
                  <a:pt x="792" y="1084"/>
                </a:cubicBezTo>
                <a:cubicBezTo>
                  <a:pt x="792" y="1071"/>
                  <a:pt x="792" y="1058"/>
                  <a:pt x="792" y="1058"/>
                </a:cubicBezTo>
                <a:close/>
                <a:moveTo>
                  <a:pt x="674" y="1040"/>
                </a:moveTo>
                <a:cubicBezTo>
                  <a:pt x="675" y="1040"/>
                  <a:pt x="675" y="1046"/>
                  <a:pt x="675" y="1058"/>
                </a:cubicBezTo>
                <a:cubicBezTo>
                  <a:pt x="675" y="1071"/>
                  <a:pt x="662" y="1084"/>
                  <a:pt x="662" y="1097"/>
                </a:cubicBezTo>
                <a:lnTo>
                  <a:pt x="649" y="1097"/>
                </a:lnTo>
                <a:cubicBezTo>
                  <a:pt x="649" y="1097"/>
                  <a:pt x="662" y="1084"/>
                  <a:pt x="662" y="1071"/>
                </a:cubicBezTo>
                <a:cubicBezTo>
                  <a:pt x="670" y="1049"/>
                  <a:pt x="673" y="1040"/>
                  <a:pt x="674" y="1040"/>
                </a:cubicBezTo>
                <a:close/>
                <a:moveTo>
                  <a:pt x="683" y="1"/>
                </a:moveTo>
                <a:cubicBezTo>
                  <a:pt x="682" y="1"/>
                  <a:pt x="675" y="7"/>
                  <a:pt x="662" y="20"/>
                </a:cubicBezTo>
                <a:cubicBezTo>
                  <a:pt x="662" y="20"/>
                  <a:pt x="636" y="46"/>
                  <a:pt x="623" y="46"/>
                </a:cubicBezTo>
                <a:cubicBezTo>
                  <a:pt x="610" y="46"/>
                  <a:pt x="598" y="46"/>
                  <a:pt x="598" y="33"/>
                </a:cubicBezTo>
                <a:cubicBezTo>
                  <a:pt x="598" y="32"/>
                  <a:pt x="598" y="31"/>
                  <a:pt x="597" y="30"/>
                </a:cubicBezTo>
                <a:lnTo>
                  <a:pt x="597" y="30"/>
                </a:lnTo>
                <a:cubicBezTo>
                  <a:pt x="597" y="46"/>
                  <a:pt x="596" y="46"/>
                  <a:pt x="585" y="46"/>
                </a:cubicBezTo>
                <a:cubicBezTo>
                  <a:pt x="577" y="42"/>
                  <a:pt x="572" y="41"/>
                  <a:pt x="568" y="41"/>
                </a:cubicBezTo>
                <a:cubicBezTo>
                  <a:pt x="559" y="41"/>
                  <a:pt x="559" y="50"/>
                  <a:pt x="559" y="59"/>
                </a:cubicBezTo>
                <a:cubicBezTo>
                  <a:pt x="566" y="74"/>
                  <a:pt x="565" y="81"/>
                  <a:pt x="563" y="81"/>
                </a:cubicBezTo>
                <a:cubicBezTo>
                  <a:pt x="561" y="81"/>
                  <a:pt x="559" y="78"/>
                  <a:pt x="559" y="72"/>
                </a:cubicBezTo>
                <a:cubicBezTo>
                  <a:pt x="546" y="72"/>
                  <a:pt x="546" y="59"/>
                  <a:pt x="546" y="46"/>
                </a:cubicBezTo>
                <a:cubicBezTo>
                  <a:pt x="546" y="33"/>
                  <a:pt x="533" y="20"/>
                  <a:pt x="533" y="20"/>
                </a:cubicBezTo>
                <a:cubicBezTo>
                  <a:pt x="520" y="20"/>
                  <a:pt x="520" y="20"/>
                  <a:pt x="533" y="33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20" y="59"/>
                  <a:pt x="520" y="59"/>
                  <a:pt x="520" y="72"/>
                </a:cubicBezTo>
                <a:cubicBezTo>
                  <a:pt x="520" y="85"/>
                  <a:pt x="520" y="85"/>
                  <a:pt x="507" y="85"/>
                </a:cubicBezTo>
                <a:cubicBezTo>
                  <a:pt x="507" y="85"/>
                  <a:pt x="507" y="98"/>
                  <a:pt x="520" y="111"/>
                </a:cubicBezTo>
                <a:lnTo>
                  <a:pt x="507" y="111"/>
                </a:lnTo>
                <a:cubicBezTo>
                  <a:pt x="507" y="111"/>
                  <a:pt x="507" y="98"/>
                  <a:pt x="507" y="98"/>
                </a:cubicBezTo>
                <a:cubicBezTo>
                  <a:pt x="507" y="98"/>
                  <a:pt x="494" y="85"/>
                  <a:pt x="507" y="85"/>
                </a:cubicBezTo>
                <a:cubicBezTo>
                  <a:pt x="507" y="72"/>
                  <a:pt x="494" y="72"/>
                  <a:pt x="494" y="72"/>
                </a:cubicBezTo>
                <a:lnTo>
                  <a:pt x="494" y="59"/>
                </a:lnTo>
                <a:cubicBezTo>
                  <a:pt x="494" y="46"/>
                  <a:pt x="481" y="33"/>
                  <a:pt x="481" y="33"/>
                </a:cubicBezTo>
                <a:cubicBezTo>
                  <a:pt x="481" y="33"/>
                  <a:pt x="481" y="46"/>
                  <a:pt x="481" y="46"/>
                </a:cubicBezTo>
                <a:cubicBezTo>
                  <a:pt x="481" y="59"/>
                  <a:pt x="377" y="85"/>
                  <a:pt x="364" y="98"/>
                </a:cubicBezTo>
                <a:cubicBezTo>
                  <a:pt x="358" y="92"/>
                  <a:pt x="351" y="88"/>
                  <a:pt x="348" y="88"/>
                </a:cubicBezTo>
                <a:cubicBezTo>
                  <a:pt x="345" y="88"/>
                  <a:pt x="345" y="92"/>
                  <a:pt x="351" y="98"/>
                </a:cubicBezTo>
                <a:cubicBezTo>
                  <a:pt x="364" y="111"/>
                  <a:pt x="338" y="124"/>
                  <a:pt x="312" y="137"/>
                </a:cubicBezTo>
                <a:cubicBezTo>
                  <a:pt x="286" y="150"/>
                  <a:pt x="273" y="163"/>
                  <a:pt x="273" y="176"/>
                </a:cubicBezTo>
                <a:cubicBezTo>
                  <a:pt x="260" y="189"/>
                  <a:pt x="260" y="202"/>
                  <a:pt x="260" y="202"/>
                </a:cubicBezTo>
                <a:cubicBezTo>
                  <a:pt x="247" y="189"/>
                  <a:pt x="234" y="189"/>
                  <a:pt x="234" y="189"/>
                </a:cubicBezTo>
                <a:lnTo>
                  <a:pt x="234" y="189"/>
                </a:lnTo>
                <a:cubicBezTo>
                  <a:pt x="234" y="189"/>
                  <a:pt x="234" y="202"/>
                  <a:pt x="247" y="215"/>
                </a:cubicBezTo>
                <a:lnTo>
                  <a:pt x="221" y="202"/>
                </a:lnTo>
                <a:lnTo>
                  <a:pt x="221" y="202"/>
                </a:lnTo>
                <a:cubicBezTo>
                  <a:pt x="234" y="215"/>
                  <a:pt x="221" y="215"/>
                  <a:pt x="221" y="215"/>
                </a:cubicBezTo>
                <a:cubicBezTo>
                  <a:pt x="221" y="215"/>
                  <a:pt x="221" y="215"/>
                  <a:pt x="208" y="189"/>
                </a:cubicBezTo>
                <a:cubicBezTo>
                  <a:pt x="198" y="184"/>
                  <a:pt x="191" y="180"/>
                  <a:pt x="189" y="180"/>
                </a:cubicBezTo>
                <a:cubicBezTo>
                  <a:pt x="185" y="180"/>
                  <a:pt x="188" y="187"/>
                  <a:pt x="195" y="202"/>
                </a:cubicBezTo>
                <a:lnTo>
                  <a:pt x="195" y="215"/>
                </a:lnTo>
                <a:cubicBezTo>
                  <a:pt x="190" y="212"/>
                  <a:pt x="187" y="211"/>
                  <a:pt x="186" y="211"/>
                </a:cubicBezTo>
                <a:cubicBezTo>
                  <a:pt x="178" y="211"/>
                  <a:pt x="195" y="230"/>
                  <a:pt x="195" y="241"/>
                </a:cubicBezTo>
                <a:cubicBezTo>
                  <a:pt x="185" y="235"/>
                  <a:pt x="178" y="232"/>
                  <a:pt x="177" y="232"/>
                </a:cubicBezTo>
                <a:cubicBezTo>
                  <a:pt x="174" y="232"/>
                  <a:pt x="180" y="239"/>
                  <a:pt x="195" y="254"/>
                </a:cubicBezTo>
                <a:cubicBezTo>
                  <a:pt x="195" y="254"/>
                  <a:pt x="195" y="260"/>
                  <a:pt x="192" y="260"/>
                </a:cubicBezTo>
                <a:cubicBezTo>
                  <a:pt x="190" y="260"/>
                  <a:pt x="187" y="258"/>
                  <a:pt x="182" y="254"/>
                </a:cubicBezTo>
                <a:lnTo>
                  <a:pt x="157" y="254"/>
                </a:lnTo>
                <a:cubicBezTo>
                  <a:pt x="170" y="267"/>
                  <a:pt x="144" y="293"/>
                  <a:pt x="131" y="319"/>
                </a:cubicBezTo>
                <a:cubicBezTo>
                  <a:pt x="105" y="358"/>
                  <a:pt x="105" y="371"/>
                  <a:pt x="118" y="383"/>
                </a:cubicBezTo>
                <a:lnTo>
                  <a:pt x="92" y="383"/>
                </a:lnTo>
                <a:cubicBezTo>
                  <a:pt x="79" y="383"/>
                  <a:pt x="79" y="383"/>
                  <a:pt x="105" y="396"/>
                </a:cubicBezTo>
                <a:cubicBezTo>
                  <a:pt x="92" y="396"/>
                  <a:pt x="92" y="396"/>
                  <a:pt x="79" y="422"/>
                </a:cubicBezTo>
                <a:cubicBezTo>
                  <a:pt x="79" y="435"/>
                  <a:pt x="79" y="448"/>
                  <a:pt x="92" y="448"/>
                </a:cubicBezTo>
                <a:cubicBezTo>
                  <a:pt x="92" y="455"/>
                  <a:pt x="92" y="458"/>
                  <a:pt x="90" y="458"/>
                </a:cubicBezTo>
                <a:cubicBezTo>
                  <a:pt x="88" y="458"/>
                  <a:pt x="85" y="455"/>
                  <a:pt x="79" y="448"/>
                </a:cubicBezTo>
                <a:cubicBezTo>
                  <a:pt x="74" y="446"/>
                  <a:pt x="69" y="445"/>
                  <a:pt x="65" y="445"/>
                </a:cubicBezTo>
                <a:cubicBezTo>
                  <a:pt x="49" y="445"/>
                  <a:pt x="45" y="464"/>
                  <a:pt x="66" y="474"/>
                </a:cubicBezTo>
                <a:cubicBezTo>
                  <a:pt x="66" y="487"/>
                  <a:pt x="66" y="487"/>
                  <a:pt x="40" y="487"/>
                </a:cubicBezTo>
                <a:cubicBezTo>
                  <a:pt x="40" y="487"/>
                  <a:pt x="40" y="487"/>
                  <a:pt x="53" y="513"/>
                </a:cubicBezTo>
                <a:cubicBezTo>
                  <a:pt x="53" y="513"/>
                  <a:pt x="53" y="526"/>
                  <a:pt x="53" y="539"/>
                </a:cubicBezTo>
                <a:cubicBezTo>
                  <a:pt x="53" y="539"/>
                  <a:pt x="66" y="552"/>
                  <a:pt x="66" y="552"/>
                </a:cubicBezTo>
                <a:lnTo>
                  <a:pt x="66" y="565"/>
                </a:lnTo>
                <a:cubicBezTo>
                  <a:pt x="63" y="563"/>
                  <a:pt x="61" y="562"/>
                  <a:pt x="59" y="562"/>
                </a:cubicBezTo>
                <a:cubicBezTo>
                  <a:pt x="48" y="562"/>
                  <a:pt x="40" y="583"/>
                  <a:pt x="40" y="604"/>
                </a:cubicBezTo>
                <a:cubicBezTo>
                  <a:pt x="40" y="643"/>
                  <a:pt x="40" y="669"/>
                  <a:pt x="27" y="669"/>
                </a:cubicBezTo>
                <a:cubicBezTo>
                  <a:pt x="27" y="669"/>
                  <a:pt x="27" y="682"/>
                  <a:pt x="53" y="682"/>
                </a:cubicBezTo>
                <a:lnTo>
                  <a:pt x="66" y="682"/>
                </a:lnTo>
                <a:cubicBezTo>
                  <a:pt x="45" y="692"/>
                  <a:pt x="41" y="711"/>
                  <a:pt x="54" y="711"/>
                </a:cubicBezTo>
                <a:cubicBezTo>
                  <a:pt x="57" y="711"/>
                  <a:pt x="61" y="710"/>
                  <a:pt x="66" y="708"/>
                </a:cubicBezTo>
                <a:lnTo>
                  <a:pt x="66" y="708"/>
                </a:lnTo>
                <a:lnTo>
                  <a:pt x="53" y="721"/>
                </a:lnTo>
                <a:cubicBezTo>
                  <a:pt x="27" y="721"/>
                  <a:pt x="40" y="734"/>
                  <a:pt x="66" y="734"/>
                </a:cubicBezTo>
                <a:cubicBezTo>
                  <a:pt x="53" y="747"/>
                  <a:pt x="40" y="747"/>
                  <a:pt x="53" y="747"/>
                </a:cubicBezTo>
                <a:cubicBezTo>
                  <a:pt x="66" y="760"/>
                  <a:pt x="66" y="760"/>
                  <a:pt x="27" y="760"/>
                </a:cubicBezTo>
                <a:cubicBezTo>
                  <a:pt x="14" y="773"/>
                  <a:pt x="1" y="773"/>
                  <a:pt x="1" y="773"/>
                </a:cubicBezTo>
                <a:cubicBezTo>
                  <a:pt x="5" y="777"/>
                  <a:pt x="10" y="778"/>
                  <a:pt x="14" y="778"/>
                </a:cubicBezTo>
                <a:cubicBezTo>
                  <a:pt x="23" y="778"/>
                  <a:pt x="31" y="773"/>
                  <a:pt x="40" y="773"/>
                </a:cubicBezTo>
                <a:cubicBezTo>
                  <a:pt x="40" y="773"/>
                  <a:pt x="40" y="778"/>
                  <a:pt x="44" y="778"/>
                </a:cubicBezTo>
                <a:cubicBezTo>
                  <a:pt x="46" y="778"/>
                  <a:pt x="48" y="777"/>
                  <a:pt x="53" y="773"/>
                </a:cubicBezTo>
                <a:cubicBezTo>
                  <a:pt x="65" y="773"/>
                  <a:pt x="66" y="773"/>
                  <a:pt x="66" y="782"/>
                </a:cubicBezTo>
                <a:lnTo>
                  <a:pt x="66" y="782"/>
                </a:lnTo>
                <a:cubicBezTo>
                  <a:pt x="69" y="780"/>
                  <a:pt x="74" y="777"/>
                  <a:pt x="79" y="773"/>
                </a:cubicBezTo>
                <a:lnTo>
                  <a:pt x="105" y="773"/>
                </a:lnTo>
                <a:cubicBezTo>
                  <a:pt x="105" y="773"/>
                  <a:pt x="118" y="760"/>
                  <a:pt x="144" y="760"/>
                </a:cubicBezTo>
                <a:cubicBezTo>
                  <a:pt x="170" y="747"/>
                  <a:pt x="182" y="747"/>
                  <a:pt x="195" y="734"/>
                </a:cubicBezTo>
                <a:cubicBezTo>
                  <a:pt x="195" y="721"/>
                  <a:pt x="208" y="708"/>
                  <a:pt x="182" y="708"/>
                </a:cubicBezTo>
                <a:cubicBezTo>
                  <a:pt x="182" y="708"/>
                  <a:pt x="182" y="709"/>
                  <a:pt x="180" y="710"/>
                </a:cubicBezTo>
                <a:lnTo>
                  <a:pt x="180" y="710"/>
                </a:lnTo>
                <a:cubicBezTo>
                  <a:pt x="179" y="709"/>
                  <a:pt x="176" y="708"/>
                  <a:pt x="170" y="708"/>
                </a:cubicBezTo>
                <a:cubicBezTo>
                  <a:pt x="170" y="712"/>
                  <a:pt x="171" y="714"/>
                  <a:pt x="173" y="714"/>
                </a:cubicBezTo>
                <a:cubicBezTo>
                  <a:pt x="175" y="714"/>
                  <a:pt x="178" y="711"/>
                  <a:pt x="180" y="710"/>
                </a:cubicBezTo>
                <a:lnTo>
                  <a:pt x="180" y="710"/>
                </a:lnTo>
                <a:cubicBezTo>
                  <a:pt x="182" y="714"/>
                  <a:pt x="163" y="721"/>
                  <a:pt x="144" y="721"/>
                </a:cubicBezTo>
                <a:cubicBezTo>
                  <a:pt x="157" y="708"/>
                  <a:pt x="170" y="708"/>
                  <a:pt x="170" y="708"/>
                </a:cubicBezTo>
                <a:cubicBezTo>
                  <a:pt x="170" y="708"/>
                  <a:pt x="182" y="695"/>
                  <a:pt x="182" y="695"/>
                </a:cubicBezTo>
                <a:cubicBezTo>
                  <a:pt x="195" y="695"/>
                  <a:pt x="195" y="682"/>
                  <a:pt x="195" y="669"/>
                </a:cubicBezTo>
                <a:cubicBezTo>
                  <a:pt x="182" y="656"/>
                  <a:pt x="182" y="643"/>
                  <a:pt x="208" y="643"/>
                </a:cubicBezTo>
                <a:cubicBezTo>
                  <a:pt x="221" y="630"/>
                  <a:pt x="221" y="630"/>
                  <a:pt x="221" y="630"/>
                </a:cubicBezTo>
                <a:cubicBezTo>
                  <a:pt x="208" y="630"/>
                  <a:pt x="208" y="617"/>
                  <a:pt x="208" y="591"/>
                </a:cubicBezTo>
                <a:cubicBezTo>
                  <a:pt x="208" y="565"/>
                  <a:pt x="208" y="552"/>
                  <a:pt x="195" y="552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208" y="539"/>
                  <a:pt x="208" y="539"/>
                  <a:pt x="208" y="526"/>
                </a:cubicBezTo>
                <a:cubicBezTo>
                  <a:pt x="195" y="526"/>
                  <a:pt x="195" y="513"/>
                  <a:pt x="195" y="513"/>
                </a:cubicBezTo>
                <a:lnTo>
                  <a:pt x="195" y="513"/>
                </a:lnTo>
                <a:cubicBezTo>
                  <a:pt x="204" y="518"/>
                  <a:pt x="210" y="519"/>
                  <a:pt x="214" y="519"/>
                </a:cubicBezTo>
                <a:cubicBezTo>
                  <a:pt x="221" y="519"/>
                  <a:pt x="221" y="513"/>
                  <a:pt x="221" y="513"/>
                </a:cubicBezTo>
                <a:cubicBezTo>
                  <a:pt x="221" y="500"/>
                  <a:pt x="221" y="500"/>
                  <a:pt x="208" y="500"/>
                </a:cubicBezTo>
                <a:cubicBezTo>
                  <a:pt x="208" y="500"/>
                  <a:pt x="208" y="474"/>
                  <a:pt x="234" y="474"/>
                </a:cubicBezTo>
                <a:cubicBezTo>
                  <a:pt x="247" y="474"/>
                  <a:pt x="234" y="461"/>
                  <a:pt x="221" y="461"/>
                </a:cubicBezTo>
                <a:cubicBezTo>
                  <a:pt x="208" y="448"/>
                  <a:pt x="195" y="448"/>
                  <a:pt x="195" y="435"/>
                </a:cubicBezTo>
                <a:lnTo>
                  <a:pt x="195" y="435"/>
                </a:lnTo>
                <a:cubicBezTo>
                  <a:pt x="195" y="435"/>
                  <a:pt x="208" y="448"/>
                  <a:pt x="221" y="448"/>
                </a:cubicBezTo>
                <a:cubicBezTo>
                  <a:pt x="234" y="461"/>
                  <a:pt x="234" y="461"/>
                  <a:pt x="234" y="461"/>
                </a:cubicBezTo>
                <a:cubicBezTo>
                  <a:pt x="234" y="448"/>
                  <a:pt x="247" y="448"/>
                  <a:pt x="247" y="448"/>
                </a:cubicBezTo>
                <a:cubicBezTo>
                  <a:pt x="234" y="448"/>
                  <a:pt x="234" y="435"/>
                  <a:pt x="247" y="409"/>
                </a:cubicBezTo>
                <a:cubicBezTo>
                  <a:pt x="260" y="383"/>
                  <a:pt x="273" y="383"/>
                  <a:pt x="260" y="371"/>
                </a:cubicBezTo>
                <a:cubicBezTo>
                  <a:pt x="247" y="371"/>
                  <a:pt x="247" y="358"/>
                  <a:pt x="260" y="358"/>
                </a:cubicBezTo>
                <a:cubicBezTo>
                  <a:pt x="277" y="362"/>
                  <a:pt x="288" y="364"/>
                  <a:pt x="295" y="366"/>
                </a:cubicBezTo>
                <a:lnTo>
                  <a:pt x="295" y="366"/>
                </a:lnTo>
                <a:cubicBezTo>
                  <a:pt x="290" y="361"/>
                  <a:pt x="282" y="353"/>
                  <a:pt x="273" y="345"/>
                </a:cubicBezTo>
                <a:lnTo>
                  <a:pt x="273" y="345"/>
                </a:lnTo>
                <a:cubicBezTo>
                  <a:pt x="277" y="346"/>
                  <a:pt x="280" y="347"/>
                  <a:pt x="283" y="347"/>
                </a:cubicBezTo>
                <a:cubicBezTo>
                  <a:pt x="302" y="347"/>
                  <a:pt x="310" y="317"/>
                  <a:pt x="299" y="306"/>
                </a:cubicBezTo>
                <a:lnTo>
                  <a:pt x="312" y="306"/>
                </a:lnTo>
                <a:cubicBezTo>
                  <a:pt x="325" y="319"/>
                  <a:pt x="325" y="319"/>
                  <a:pt x="338" y="319"/>
                </a:cubicBezTo>
                <a:cubicBezTo>
                  <a:pt x="338" y="306"/>
                  <a:pt x="338" y="306"/>
                  <a:pt x="338" y="306"/>
                </a:cubicBezTo>
                <a:cubicBezTo>
                  <a:pt x="331" y="290"/>
                  <a:pt x="336" y="284"/>
                  <a:pt x="342" y="284"/>
                </a:cubicBezTo>
                <a:cubicBezTo>
                  <a:pt x="347" y="284"/>
                  <a:pt x="351" y="287"/>
                  <a:pt x="351" y="293"/>
                </a:cubicBezTo>
                <a:cubicBezTo>
                  <a:pt x="364" y="306"/>
                  <a:pt x="364" y="306"/>
                  <a:pt x="377" y="306"/>
                </a:cubicBezTo>
                <a:cubicBezTo>
                  <a:pt x="369" y="290"/>
                  <a:pt x="375" y="284"/>
                  <a:pt x="381" y="284"/>
                </a:cubicBezTo>
                <a:cubicBezTo>
                  <a:pt x="386" y="284"/>
                  <a:pt x="390" y="287"/>
                  <a:pt x="390" y="293"/>
                </a:cubicBezTo>
                <a:lnTo>
                  <a:pt x="403" y="293"/>
                </a:lnTo>
                <a:cubicBezTo>
                  <a:pt x="390" y="280"/>
                  <a:pt x="403" y="267"/>
                  <a:pt x="403" y="267"/>
                </a:cubicBezTo>
                <a:cubicBezTo>
                  <a:pt x="416" y="267"/>
                  <a:pt x="416" y="267"/>
                  <a:pt x="403" y="254"/>
                </a:cubicBezTo>
                <a:cubicBezTo>
                  <a:pt x="403" y="241"/>
                  <a:pt x="390" y="228"/>
                  <a:pt x="390" y="228"/>
                </a:cubicBezTo>
                <a:lnTo>
                  <a:pt x="390" y="228"/>
                </a:lnTo>
                <a:lnTo>
                  <a:pt x="403" y="241"/>
                </a:lnTo>
                <a:cubicBezTo>
                  <a:pt x="403" y="247"/>
                  <a:pt x="406" y="251"/>
                  <a:pt x="411" y="251"/>
                </a:cubicBezTo>
                <a:cubicBezTo>
                  <a:pt x="416" y="251"/>
                  <a:pt x="422" y="247"/>
                  <a:pt x="429" y="241"/>
                </a:cubicBezTo>
                <a:cubicBezTo>
                  <a:pt x="442" y="241"/>
                  <a:pt x="455" y="241"/>
                  <a:pt x="455" y="254"/>
                </a:cubicBezTo>
                <a:lnTo>
                  <a:pt x="455" y="228"/>
                </a:lnTo>
                <a:cubicBezTo>
                  <a:pt x="455" y="221"/>
                  <a:pt x="455" y="218"/>
                  <a:pt x="456" y="218"/>
                </a:cubicBezTo>
                <a:cubicBezTo>
                  <a:pt x="458" y="218"/>
                  <a:pt x="461" y="221"/>
                  <a:pt x="468" y="228"/>
                </a:cubicBezTo>
                <a:cubicBezTo>
                  <a:pt x="468" y="234"/>
                  <a:pt x="471" y="238"/>
                  <a:pt x="476" y="238"/>
                </a:cubicBezTo>
                <a:cubicBezTo>
                  <a:pt x="481" y="238"/>
                  <a:pt x="487" y="234"/>
                  <a:pt x="494" y="228"/>
                </a:cubicBezTo>
                <a:cubicBezTo>
                  <a:pt x="500" y="239"/>
                  <a:pt x="505" y="246"/>
                  <a:pt x="509" y="246"/>
                </a:cubicBezTo>
                <a:cubicBezTo>
                  <a:pt x="513" y="246"/>
                  <a:pt x="514" y="236"/>
                  <a:pt x="507" y="215"/>
                </a:cubicBezTo>
                <a:lnTo>
                  <a:pt x="507" y="215"/>
                </a:lnTo>
                <a:cubicBezTo>
                  <a:pt x="520" y="228"/>
                  <a:pt x="520" y="228"/>
                  <a:pt x="520" y="228"/>
                </a:cubicBezTo>
                <a:cubicBezTo>
                  <a:pt x="526" y="221"/>
                  <a:pt x="533" y="218"/>
                  <a:pt x="538" y="218"/>
                </a:cubicBezTo>
                <a:cubicBezTo>
                  <a:pt x="542" y="218"/>
                  <a:pt x="546" y="221"/>
                  <a:pt x="546" y="228"/>
                </a:cubicBezTo>
                <a:cubicBezTo>
                  <a:pt x="546" y="215"/>
                  <a:pt x="559" y="215"/>
                  <a:pt x="559" y="215"/>
                </a:cubicBezTo>
                <a:cubicBezTo>
                  <a:pt x="559" y="215"/>
                  <a:pt x="559" y="215"/>
                  <a:pt x="559" y="189"/>
                </a:cubicBezTo>
                <a:cubicBezTo>
                  <a:pt x="572" y="176"/>
                  <a:pt x="572" y="176"/>
                  <a:pt x="572" y="176"/>
                </a:cubicBezTo>
                <a:cubicBezTo>
                  <a:pt x="572" y="176"/>
                  <a:pt x="572" y="189"/>
                  <a:pt x="572" y="215"/>
                </a:cubicBezTo>
                <a:cubicBezTo>
                  <a:pt x="572" y="220"/>
                  <a:pt x="572" y="223"/>
                  <a:pt x="572" y="223"/>
                </a:cubicBezTo>
                <a:cubicBezTo>
                  <a:pt x="573" y="223"/>
                  <a:pt x="576" y="214"/>
                  <a:pt x="585" y="189"/>
                </a:cubicBezTo>
                <a:cubicBezTo>
                  <a:pt x="585" y="193"/>
                  <a:pt x="585" y="198"/>
                  <a:pt x="585" y="202"/>
                </a:cubicBezTo>
                <a:cubicBezTo>
                  <a:pt x="585" y="202"/>
                  <a:pt x="598" y="202"/>
                  <a:pt x="598" y="189"/>
                </a:cubicBezTo>
                <a:lnTo>
                  <a:pt x="610" y="189"/>
                </a:lnTo>
                <a:cubicBezTo>
                  <a:pt x="610" y="202"/>
                  <a:pt x="623" y="202"/>
                  <a:pt x="623" y="202"/>
                </a:cubicBezTo>
                <a:cubicBezTo>
                  <a:pt x="623" y="195"/>
                  <a:pt x="623" y="192"/>
                  <a:pt x="625" y="192"/>
                </a:cubicBezTo>
                <a:cubicBezTo>
                  <a:pt x="627" y="192"/>
                  <a:pt x="630" y="195"/>
                  <a:pt x="636" y="202"/>
                </a:cubicBezTo>
                <a:cubicBezTo>
                  <a:pt x="636" y="199"/>
                  <a:pt x="636" y="194"/>
                  <a:pt x="636" y="189"/>
                </a:cubicBezTo>
                <a:cubicBezTo>
                  <a:pt x="636" y="182"/>
                  <a:pt x="636" y="179"/>
                  <a:pt x="638" y="179"/>
                </a:cubicBezTo>
                <a:cubicBezTo>
                  <a:pt x="640" y="179"/>
                  <a:pt x="643" y="182"/>
                  <a:pt x="649" y="189"/>
                </a:cubicBezTo>
                <a:cubicBezTo>
                  <a:pt x="662" y="202"/>
                  <a:pt x="688" y="202"/>
                  <a:pt x="727" y="202"/>
                </a:cubicBezTo>
                <a:cubicBezTo>
                  <a:pt x="727" y="202"/>
                  <a:pt x="740" y="189"/>
                  <a:pt x="727" y="176"/>
                </a:cubicBezTo>
                <a:cubicBezTo>
                  <a:pt x="727" y="158"/>
                  <a:pt x="727" y="151"/>
                  <a:pt x="728" y="151"/>
                </a:cubicBezTo>
                <a:cubicBezTo>
                  <a:pt x="730" y="151"/>
                  <a:pt x="733" y="162"/>
                  <a:pt x="740" y="176"/>
                </a:cubicBezTo>
                <a:cubicBezTo>
                  <a:pt x="740" y="156"/>
                  <a:pt x="740" y="147"/>
                  <a:pt x="742" y="147"/>
                </a:cubicBezTo>
                <a:cubicBezTo>
                  <a:pt x="743" y="147"/>
                  <a:pt x="747" y="156"/>
                  <a:pt x="753" y="176"/>
                </a:cubicBezTo>
                <a:cubicBezTo>
                  <a:pt x="753" y="163"/>
                  <a:pt x="756" y="156"/>
                  <a:pt x="758" y="156"/>
                </a:cubicBezTo>
                <a:lnTo>
                  <a:pt x="758" y="156"/>
                </a:lnTo>
                <a:cubicBezTo>
                  <a:pt x="760" y="156"/>
                  <a:pt x="760" y="163"/>
                  <a:pt x="753" y="176"/>
                </a:cubicBezTo>
                <a:cubicBezTo>
                  <a:pt x="762" y="185"/>
                  <a:pt x="765" y="194"/>
                  <a:pt x="766" y="194"/>
                </a:cubicBezTo>
                <a:cubicBezTo>
                  <a:pt x="766" y="194"/>
                  <a:pt x="766" y="193"/>
                  <a:pt x="766" y="189"/>
                </a:cubicBezTo>
                <a:cubicBezTo>
                  <a:pt x="766" y="189"/>
                  <a:pt x="766" y="189"/>
                  <a:pt x="779" y="202"/>
                </a:cubicBezTo>
                <a:cubicBezTo>
                  <a:pt x="779" y="198"/>
                  <a:pt x="779" y="194"/>
                  <a:pt x="779" y="189"/>
                </a:cubicBezTo>
                <a:cubicBezTo>
                  <a:pt x="786" y="176"/>
                  <a:pt x="792" y="169"/>
                  <a:pt x="795" y="169"/>
                </a:cubicBezTo>
                <a:cubicBezTo>
                  <a:pt x="799" y="169"/>
                  <a:pt x="799" y="176"/>
                  <a:pt x="792" y="189"/>
                </a:cubicBezTo>
                <a:cubicBezTo>
                  <a:pt x="792" y="199"/>
                  <a:pt x="794" y="203"/>
                  <a:pt x="797" y="203"/>
                </a:cubicBezTo>
                <a:cubicBezTo>
                  <a:pt x="802" y="203"/>
                  <a:pt x="810" y="192"/>
                  <a:pt x="818" y="176"/>
                </a:cubicBezTo>
                <a:cubicBezTo>
                  <a:pt x="831" y="176"/>
                  <a:pt x="831" y="176"/>
                  <a:pt x="831" y="189"/>
                </a:cubicBezTo>
                <a:cubicBezTo>
                  <a:pt x="831" y="189"/>
                  <a:pt x="831" y="189"/>
                  <a:pt x="844" y="176"/>
                </a:cubicBezTo>
                <a:cubicBezTo>
                  <a:pt x="849" y="166"/>
                  <a:pt x="854" y="162"/>
                  <a:pt x="857" y="162"/>
                </a:cubicBezTo>
                <a:cubicBezTo>
                  <a:pt x="863" y="162"/>
                  <a:pt x="865" y="173"/>
                  <a:pt x="857" y="189"/>
                </a:cubicBezTo>
                <a:lnTo>
                  <a:pt x="870" y="176"/>
                </a:lnTo>
                <a:cubicBezTo>
                  <a:pt x="878" y="160"/>
                  <a:pt x="881" y="149"/>
                  <a:pt x="882" y="149"/>
                </a:cubicBezTo>
                <a:cubicBezTo>
                  <a:pt x="883" y="149"/>
                  <a:pt x="883" y="153"/>
                  <a:pt x="883" y="163"/>
                </a:cubicBezTo>
                <a:cubicBezTo>
                  <a:pt x="883" y="175"/>
                  <a:pt x="883" y="184"/>
                  <a:pt x="883" y="189"/>
                </a:cubicBezTo>
                <a:cubicBezTo>
                  <a:pt x="883" y="175"/>
                  <a:pt x="885" y="169"/>
                  <a:pt x="887" y="169"/>
                </a:cubicBezTo>
                <a:cubicBezTo>
                  <a:pt x="891" y="169"/>
                  <a:pt x="896" y="185"/>
                  <a:pt x="896" y="202"/>
                </a:cubicBezTo>
                <a:cubicBezTo>
                  <a:pt x="896" y="189"/>
                  <a:pt x="909" y="176"/>
                  <a:pt x="909" y="176"/>
                </a:cubicBezTo>
                <a:cubicBezTo>
                  <a:pt x="909" y="176"/>
                  <a:pt x="909" y="176"/>
                  <a:pt x="909" y="189"/>
                </a:cubicBezTo>
                <a:cubicBezTo>
                  <a:pt x="909" y="194"/>
                  <a:pt x="909" y="198"/>
                  <a:pt x="909" y="202"/>
                </a:cubicBezTo>
                <a:cubicBezTo>
                  <a:pt x="909" y="202"/>
                  <a:pt x="922" y="202"/>
                  <a:pt x="922" y="228"/>
                </a:cubicBezTo>
                <a:lnTo>
                  <a:pt x="935" y="228"/>
                </a:lnTo>
                <a:cubicBezTo>
                  <a:pt x="935" y="221"/>
                  <a:pt x="938" y="218"/>
                  <a:pt x="940" y="218"/>
                </a:cubicBezTo>
                <a:cubicBezTo>
                  <a:pt x="941" y="218"/>
                  <a:pt x="941" y="221"/>
                  <a:pt x="935" y="228"/>
                </a:cubicBezTo>
                <a:cubicBezTo>
                  <a:pt x="935" y="228"/>
                  <a:pt x="948" y="228"/>
                  <a:pt x="948" y="215"/>
                </a:cubicBezTo>
                <a:cubicBezTo>
                  <a:pt x="961" y="215"/>
                  <a:pt x="961" y="215"/>
                  <a:pt x="961" y="241"/>
                </a:cubicBezTo>
                <a:cubicBezTo>
                  <a:pt x="961" y="228"/>
                  <a:pt x="974" y="228"/>
                  <a:pt x="974" y="228"/>
                </a:cubicBezTo>
                <a:cubicBezTo>
                  <a:pt x="987" y="215"/>
                  <a:pt x="987" y="215"/>
                  <a:pt x="987" y="215"/>
                </a:cubicBezTo>
                <a:cubicBezTo>
                  <a:pt x="987" y="215"/>
                  <a:pt x="987" y="241"/>
                  <a:pt x="1000" y="241"/>
                </a:cubicBezTo>
                <a:cubicBezTo>
                  <a:pt x="1000" y="241"/>
                  <a:pt x="1000" y="241"/>
                  <a:pt x="1013" y="228"/>
                </a:cubicBezTo>
                <a:cubicBezTo>
                  <a:pt x="1004" y="228"/>
                  <a:pt x="1007" y="222"/>
                  <a:pt x="1010" y="222"/>
                </a:cubicBezTo>
                <a:cubicBezTo>
                  <a:pt x="1011" y="222"/>
                  <a:pt x="1013" y="224"/>
                  <a:pt x="1013" y="228"/>
                </a:cubicBezTo>
                <a:cubicBezTo>
                  <a:pt x="1013" y="228"/>
                  <a:pt x="1013" y="241"/>
                  <a:pt x="1026" y="254"/>
                </a:cubicBezTo>
                <a:cubicBezTo>
                  <a:pt x="1039" y="254"/>
                  <a:pt x="1039" y="254"/>
                  <a:pt x="1039" y="241"/>
                </a:cubicBezTo>
                <a:cubicBezTo>
                  <a:pt x="1039" y="253"/>
                  <a:pt x="1039" y="261"/>
                  <a:pt x="1039" y="267"/>
                </a:cubicBezTo>
                <a:cubicBezTo>
                  <a:pt x="1051" y="254"/>
                  <a:pt x="1051" y="254"/>
                  <a:pt x="1051" y="254"/>
                </a:cubicBezTo>
                <a:cubicBezTo>
                  <a:pt x="1051" y="267"/>
                  <a:pt x="1051" y="267"/>
                  <a:pt x="1064" y="267"/>
                </a:cubicBezTo>
                <a:cubicBezTo>
                  <a:pt x="1064" y="267"/>
                  <a:pt x="1064" y="267"/>
                  <a:pt x="1051" y="280"/>
                </a:cubicBezTo>
                <a:lnTo>
                  <a:pt x="1064" y="280"/>
                </a:lnTo>
                <a:cubicBezTo>
                  <a:pt x="1073" y="272"/>
                  <a:pt x="1078" y="269"/>
                  <a:pt x="1081" y="269"/>
                </a:cubicBezTo>
                <a:cubicBezTo>
                  <a:pt x="1089" y="269"/>
                  <a:pt x="1086" y="284"/>
                  <a:pt x="1077" y="293"/>
                </a:cubicBezTo>
                <a:lnTo>
                  <a:pt x="1090" y="293"/>
                </a:lnTo>
                <a:cubicBezTo>
                  <a:pt x="1103" y="280"/>
                  <a:pt x="1110" y="273"/>
                  <a:pt x="1111" y="273"/>
                </a:cubicBezTo>
                <a:lnTo>
                  <a:pt x="1111" y="273"/>
                </a:lnTo>
                <a:cubicBezTo>
                  <a:pt x="1113" y="273"/>
                  <a:pt x="1110" y="280"/>
                  <a:pt x="1103" y="293"/>
                </a:cubicBezTo>
                <a:cubicBezTo>
                  <a:pt x="1107" y="289"/>
                  <a:pt x="1109" y="288"/>
                  <a:pt x="1111" y="288"/>
                </a:cubicBezTo>
                <a:cubicBezTo>
                  <a:pt x="1115" y="288"/>
                  <a:pt x="1113" y="300"/>
                  <a:pt x="1103" y="319"/>
                </a:cubicBezTo>
                <a:cubicBezTo>
                  <a:pt x="1090" y="319"/>
                  <a:pt x="1077" y="332"/>
                  <a:pt x="1077" y="332"/>
                </a:cubicBezTo>
                <a:lnTo>
                  <a:pt x="1090" y="332"/>
                </a:lnTo>
                <a:cubicBezTo>
                  <a:pt x="1097" y="325"/>
                  <a:pt x="1100" y="322"/>
                  <a:pt x="1102" y="322"/>
                </a:cubicBezTo>
                <a:cubicBezTo>
                  <a:pt x="1103" y="322"/>
                  <a:pt x="1103" y="325"/>
                  <a:pt x="1103" y="332"/>
                </a:cubicBezTo>
                <a:lnTo>
                  <a:pt x="1129" y="332"/>
                </a:lnTo>
                <a:cubicBezTo>
                  <a:pt x="1142" y="345"/>
                  <a:pt x="1142" y="345"/>
                  <a:pt x="1129" y="358"/>
                </a:cubicBezTo>
                <a:cubicBezTo>
                  <a:pt x="1129" y="358"/>
                  <a:pt x="1129" y="363"/>
                  <a:pt x="1133" y="363"/>
                </a:cubicBezTo>
                <a:cubicBezTo>
                  <a:pt x="1135" y="363"/>
                  <a:pt x="1138" y="362"/>
                  <a:pt x="1142" y="358"/>
                </a:cubicBezTo>
                <a:cubicBezTo>
                  <a:pt x="1168" y="358"/>
                  <a:pt x="1168" y="371"/>
                  <a:pt x="1155" y="371"/>
                </a:cubicBezTo>
                <a:lnTo>
                  <a:pt x="1168" y="371"/>
                </a:lnTo>
                <a:cubicBezTo>
                  <a:pt x="1163" y="375"/>
                  <a:pt x="1159" y="380"/>
                  <a:pt x="1155" y="383"/>
                </a:cubicBezTo>
                <a:cubicBezTo>
                  <a:pt x="1168" y="383"/>
                  <a:pt x="1168" y="383"/>
                  <a:pt x="1181" y="396"/>
                </a:cubicBezTo>
                <a:cubicBezTo>
                  <a:pt x="1168" y="396"/>
                  <a:pt x="1194" y="500"/>
                  <a:pt x="1207" y="500"/>
                </a:cubicBezTo>
                <a:lnTo>
                  <a:pt x="1207" y="500"/>
                </a:lnTo>
                <a:lnTo>
                  <a:pt x="1207" y="500"/>
                </a:lnTo>
                <a:cubicBezTo>
                  <a:pt x="1224" y="501"/>
                  <a:pt x="1233" y="503"/>
                  <a:pt x="1233" y="513"/>
                </a:cubicBezTo>
                <a:lnTo>
                  <a:pt x="1207" y="513"/>
                </a:lnTo>
                <a:lnTo>
                  <a:pt x="1207" y="526"/>
                </a:lnTo>
                <a:cubicBezTo>
                  <a:pt x="1168" y="526"/>
                  <a:pt x="1194" y="539"/>
                  <a:pt x="1207" y="552"/>
                </a:cubicBezTo>
                <a:lnTo>
                  <a:pt x="1220" y="552"/>
                </a:lnTo>
                <a:cubicBezTo>
                  <a:pt x="1181" y="552"/>
                  <a:pt x="1181" y="565"/>
                  <a:pt x="1194" y="578"/>
                </a:cubicBezTo>
                <a:cubicBezTo>
                  <a:pt x="1168" y="578"/>
                  <a:pt x="1168" y="578"/>
                  <a:pt x="1207" y="591"/>
                </a:cubicBezTo>
                <a:cubicBezTo>
                  <a:pt x="1233" y="604"/>
                  <a:pt x="1233" y="604"/>
                  <a:pt x="1207" y="604"/>
                </a:cubicBezTo>
                <a:lnTo>
                  <a:pt x="1194" y="604"/>
                </a:lnTo>
                <a:cubicBezTo>
                  <a:pt x="1220" y="617"/>
                  <a:pt x="1220" y="617"/>
                  <a:pt x="1194" y="617"/>
                </a:cubicBezTo>
                <a:cubicBezTo>
                  <a:pt x="1168" y="617"/>
                  <a:pt x="1168" y="617"/>
                  <a:pt x="1194" y="630"/>
                </a:cubicBezTo>
                <a:cubicBezTo>
                  <a:pt x="1220" y="630"/>
                  <a:pt x="1220" y="643"/>
                  <a:pt x="1181" y="643"/>
                </a:cubicBezTo>
                <a:lnTo>
                  <a:pt x="1168" y="643"/>
                </a:lnTo>
                <a:cubicBezTo>
                  <a:pt x="1168" y="656"/>
                  <a:pt x="1168" y="656"/>
                  <a:pt x="1168" y="656"/>
                </a:cubicBezTo>
                <a:lnTo>
                  <a:pt x="1181" y="656"/>
                </a:lnTo>
                <a:cubicBezTo>
                  <a:pt x="1181" y="656"/>
                  <a:pt x="1168" y="669"/>
                  <a:pt x="1155" y="695"/>
                </a:cubicBezTo>
                <a:cubicBezTo>
                  <a:pt x="1142" y="721"/>
                  <a:pt x="1142" y="721"/>
                  <a:pt x="1155" y="734"/>
                </a:cubicBezTo>
                <a:cubicBezTo>
                  <a:pt x="1142" y="734"/>
                  <a:pt x="1129" y="734"/>
                  <a:pt x="1129" y="747"/>
                </a:cubicBezTo>
                <a:lnTo>
                  <a:pt x="1103" y="747"/>
                </a:lnTo>
                <a:cubicBezTo>
                  <a:pt x="1129" y="773"/>
                  <a:pt x="1116" y="786"/>
                  <a:pt x="1103" y="786"/>
                </a:cubicBezTo>
                <a:cubicBezTo>
                  <a:pt x="1090" y="786"/>
                  <a:pt x="1090" y="786"/>
                  <a:pt x="1103" y="799"/>
                </a:cubicBezTo>
                <a:cubicBezTo>
                  <a:pt x="1103" y="814"/>
                  <a:pt x="1103" y="820"/>
                  <a:pt x="1101" y="820"/>
                </a:cubicBezTo>
                <a:cubicBezTo>
                  <a:pt x="1099" y="820"/>
                  <a:pt x="1096" y="817"/>
                  <a:pt x="1090" y="812"/>
                </a:cubicBezTo>
                <a:cubicBezTo>
                  <a:pt x="1085" y="806"/>
                  <a:pt x="1080" y="803"/>
                  <a:pt x="1076" y="803"/>
                </a:cubicBezTo>
                <a:cubicBezTo>
                  <a:pt x="1071" y="803"/>
                  <a:pt x="1070" y="809"/>
                  <a:pt x="1077" y="824"/>
                </a:cubicBezTo>
                <a:lnTo>
                  <a:pt x="1064" y="812"/>
                </a:lnTo>
                <a:cubicBezTo>
                  <a:pt x="1053" y="812"/>
                  <a:pt x="1062" y="822"/>
                  <a:pt x="1064" y="833"/>
                </a:cubicBezTo>
                <a:lnTo>
                  <a:pt x="1064" y="833"/>
                </a:lnTo>
                <a:cubicBezTo>
                  <a:pt x="1060" y="830"/>
                  <a:pt x="1056" y="828"/>
                  <a:pt x="1051" y="824"/>
                </a:cubicBezTo>
                <a:cubicBezTo>
                  <a:pt x="1045" y="812"/>
                  <a:pt x="1042" y="808"/>
                  <a:pt x="1040" y="808"/>
                </a:cubicBezTo>
                <a:cubicBezTo>
                  <a:pt x="1039" y="808"/>
                  <a:pt x="1039" y="812"/>
                  <a:pt x="1039" y="812"/>
                </a:cubicBezTo>
                <a:cubicBezTo>
                  <a:pt x="1051" y="824"/>
                  <a:pt x="1051" y="837"/>
                  <a:pt x="1039" y="837"/>
                </a:cubicBezTo>
                <a:cubicBezTo>
                  <a:pt x="1039" y="837"/>
                  <a:pt x="1039" y="837"/>
                  <a:pt x="1051" y="850"/>
                </a:cubicBezTo>
                <a:lnTo>
                  <a:pt x="1039" y="850"/>
                </a:lnTo>
                <a:cubicBezTo>
                  <a:pt x="1039" y="850"/>
                  <a:pt x="1026" y="850"/>
                  <a:pt x="1013" y="837"/>
                </a:cubicBezTo>
                <a:lnTo>
                  <a:pt x="1013" y="837"/>
                </a:lnTo>
                <a:cubicBezTo>
                  <a:pt x="1016" y="841"/>
                  <a:pt x="1020" y="845"/>
                  <a:pt x="1026" y="850"/>
                </a:cubicBezTo>
                <a:cubicBezTo>
                  <a:pt x="1039" y="876"/>
                  <a:pt x="1039" y="876"/>
                  <a:pt x="1039" y="876"/>
                </a:cubicBezTo>
                <a:cubicBezTo>
                  <a:pt x="1039" y="876"/>
                  <a:pt x="1039" y="876"/>
                  <a:pt x="1026" y="863"/>
                </a:cubicBezTo>
                <a:lnTo>
                  <a:pt x="1013" y="863"/>
                </a:lnTo>
                <a:cubicBezTo>
                  <a:pt x="1000" y="863"/>
                  <a:pt x="1013" y="902"/>
                  <a:pt x="1026" y="928"/>
                </a:cubicBezTo>
                <a:cubicBezTo>
                  <a:pt x="1033" y="943"/>
                  <a:pt x="1036" y="950"/>
                  <a:pt x="1035" y="950"/>
                </a:cubicBezTo>
                <a:cubicBezTo>
                  <a:pt x="1034" y="950"/>
                  <a:pt x="1031" y="947"/>
                  <a:pt x="1026" y="941"/>
                </a:cubicBezTo>
                <a:cubicBezTo>
                  <a:pt x="1013" y="928"/>
                  <a:pt x="1013" y="928"/>
                  <a:pt x="1013" y="928"/>
                </a:cubicBezTo>
                <a:cubicBezTo>
                  <a:pt x="1000" y="915"/>
                  <a:pt x="1000" y="915"/>
                  <a:pt x="1013" y="915"/>
                </a:cubicBezTo>
                <a:lnTo>
                  <a:pt x="1000" y="902"/>
                </a:lnTo>
                <a:cubicBezTo>
                  <a:pt x="1000" y="909"/>
                  <a:pt x="1000" y="912"/>
                  <a:pt x="998" y="912"/>
                </a:cubicBezTo>
                <a:cubicBezTo>
                  <a:pt x="996" y="912"/>
                  <a:pt x="993" y="909"/>
                  <a:pt x="987" y="902"/>
                </a:cubicBezTo>
                <a:cubicBezTo>
                  <a:pt x="978" y="902"/>
                  <a:pt x="969" y="897"/>
                  <a:pt x="968" y="897"/>
                </a:cubicBezTo>
                <a:lnTo>
                  <a:pt x="968" y="897"/>
                </a:lnTo>
                <a:cubicBezTo>
                  <a:pt x="968" y="897"/>
                  <a:pt x="969" y="898"/>
                  <a:pt x="974" y="902"/>
                </a:cubicBezTo>
                <a:cubicBezTo>
                  <a:pt x="974" y="902"/>
                  <a:pt x="973" y="902"/>
                  <a:pt x="961" y="889"/>
                </a:cubicBezTo>
                <a:cubicBezTo>
                  <a:pt x="948" y="889"/>
                  <a:pt x="948" y="889"/>
                  <a:pt x="961" y="902"/>
                </a:cubicBezTo>
                <a:cubicBezTo>
                  <a:pt x="961" y="915"/>
                  <a:pt x="961" y="928"/>
                  <a:pt x="961" y="928"/>
                </a:cubicBezTo>
                <a:cubicBezTo>
                  <a:pt x="948" y="928"/>
                  <a:pt x="948" y="928"/>
                  <a:pt x="961" y="941"/>
                </a:cubicBezTo>
                <a:cubicBezTo>
                  <a:pt x="961" y="954"/>
                  <a:pt x="961" y="967"/>
                  <a:pt x="961" y="967"/>
                </a:cubicBezTo>
                <a:cubicBezTo>
                  <a:pt x="961" y="980"/>
                  <a:pt x="961" y="987"/>
                  <a:pt x="959" y="987"/>
                </a:cubicBezTo>
                <a:cubicBezTo>
                  <a:pt x="957" y="987"/>
                  <a:pt x="954" y="980"/>
                  <a:pt x="948" y="967"/>
                </a:cubicBezTo>
                <a:cubicBezTo>
                  <a:pt x="935" y="954"/>
                  <a:pt x="935" y="954"/>
                  <a:pt x="935" y="954"/>
                </a:cubicBezTo>
                <a:cubicBezTo>
                  <a:pt x="935" y="954"/>
                  <a:pt x="922" y="954"/>
                  <a:pt x="922" y="941"/>
                </a:cubicBezTo>
                <a:cubicBezTo>
                  <a:pt x="918" y="937"/>
                  <a:pt x="915" y="936"/>
                  <a:pt x="914" y="936"/>
                </a:cubicBezTo>
                <a:cubicBezTo>
                  <a:pt x="910" y="936"/>
                  <a:pt x="913" y="945"/>
                  <a:pt x="922" y="954"/>
                </a:cubicBezTo>
                <a:cubicBezTo>
                  <a:pt x="922" y="967"/>
                  <a:pt x="935" y="980"/>
                  <a:pt x="935" y="980"/>
                </a:cubicBezTo>
                <a:cubicBezTo>
                  <a:pt x="922" y="980"/>
                  <a:pt x="909" y="954"/>
                  <a:pt x="909" y="941"/>
                </a:cubicBezTo>
                <a:cubicBezTo>
                  <a:pt x="909" y="952"/>
                  <a:pt x="909" y="971"/>
                  <a:pt x="902" y="971"/>
                </a:cubicBezTo>
                <a:cubicBezTo>
                  <a:pt x="900" y="971"/>
                  <a:pt x="898" y="970"/>
                  <a:pt x="896" y="967"/>
                </a:cubicBezTo>
                <a:cubicBezTo>
                  <a:pt x="896" y="967"/>
                  <a:pt x="883" y="967"/>
                  <a:pt x="883" y="954"/>
                </a:cubicBezTo>
                <a:cubicBezTo>
                  <a:pt x="879" y="950"/>
                  <a:pt x="876" y="948"/>
                  <a:pt x="874" y="948"/>
                </a:cubicBezTo>
                <a:cubicBezTo>
                  <a:pt x="870" y="948"/>
                  <a:pt x="870" y="954"/>
                  <a:pt x="870" y="954"/>
                </a:cubicBezTo>
                <a:cubicBezTo>
                  <a:pt x="876" y="961"/>
                  <a:pt x="876" y="964"/>
                  <a:pt x="873" y="964"/>
                </a:cubicBezTo>
                <a:cubicBezTo>
                  <a:pt x="870" y="964"/>
                  <a:pt x="863" y="961"/>
                  <a:pt x="857" y="954"/>
                </a:cubicBezTo>
                <a:cubicBezTo>
                  <a:pt x="845" y="943"/>
                  <a:pt x="839" y="936"/>
                  <a:pt x="837" y="936"/>
                </a:cubicBezTo>
                <a:cubicBezTo>
                  <a:pt x="834" y="936"/>
                  <a:pt x="837" y="946"/>
                  <a:pt x="844" y="967"/>
                </a:cubicBezTo>
                <a:cubicBezTo>
                  <a:pt x="840" y="963"/>
                  <a:pt x="837" y="962"/>
                  <a:pt x="836" y="962"/>
                </a:cubicBezTo>
                <a:cubicBezTo>
                  <a:pt x="831" y="962"/>
                  <a:pt x="831" y="971"/>
                  <a:pt x="831" y="980"/>
                </a:cubicBezTo>
                <a:cubicBezTo>
                  <a:pt x="831" y="993"/>
                  <a:pt x="831" y="1019"/>
                  <a:pt x="844" y="1032"/>
                </a:cubicBezTo>
                <a:cubicBezTo>
                  <a:pt x="844" y="1057"/>
                  <a:pt x="844" y="1066"/>
                  <a:pt x="841" y="1066"/>
                </a:cubicBezTo>
                <a:cubicBezTo>
                  <a:pt x="839" y="1066"/>
                  <a:pt x="836" y="1063"/>
                  <a:pt x="831" y="1058"/>
                </a:cubicBezTo>
                <a:cubicBezTo>
                  <a:pt x="831" y="1058"/>
                  <a:pt x="818" y="1045"/>
                  <a:pt x="818" y="1032"/>
                </a:cubicBezTo>
                <a:cubicBezTo>
                  <a:pt x="818" y="1006"/>
                  <a:pt x="818" y="1006"/>
                  <a:pt x="818" y="1006"/>
                </a:cubicBezTo>
                <a:lnTo>
                  <a:pt x="831" y="1006"/>
                </a:lnTo>
                <a:cubicBezTo>
                  <a:pt x="818" y="993"/>
                  <a:pt x="818" y="980"/>
                  <a:pt x="818" y="980"/>
                </a:cubicBezTo>
                <a:cubicBezTo>
                  <a:pt x="812" y="974"/>
                  <a:pt x="808" y="970"/>
                  <a:pt x="807" y="970"/>
                </a:cubicBezTo>
                <a:cubicBezTo>
                  <a:pt x="805" y="970"/>
                  <a:pt x="805" y="974"/>
                  <a:pt x="805" y="980"/>
                </a:cubicBezTo>
                <a:cubicBezTo>
                  <a:pt x="805" y="967"/>
                  <a:pt x="792" y="967"/>
                  <a:pt x="792" y="967"/>
                </a:cubicBezTo>
                <a:cubicBezTo>
                  <a:pt x="783" y="967"/>
                  <a:pt x="775" y="973"/>
                  <a:pt x="770" y="973"/>
                </a:cubicBezTo>
                <a:cubicBezTo>
                  <a:pt x="768" y="973"/>
                  <a:pt x="766" y="971"/>
                  <a:pt x="766" y="967"/>
                </a:cubicBezTo>
                <a:cubicBezTo>
                  <a:pt x="753" y="967"/>
                  <a:pt x="753" y="967"/>
                  <a:pt x="753" y="980"/>
                </a:cubicBezTo>
                <a:cubicBezTo>
                  <a:pt x="755" y="984"/>
                  <a:pt x="756" y="987"/>
                  <a:pt x="757" y="989"/>
                </a:cubicBezTo>
                <a:lnTo>
                  <a:pt x="757" y="989"/>
                </a:lnTo>
                <a:cubicBezTo>
                  <a:pt x="760" y="987"/>
                  <a:pt x="761" y="985"/>
                  <a:pt x="762" y="985"/>
                </a:cubicBezTo>
                <a:lnTo>
                  <a:pt x="762" y="985"/>
                </a:lnTo>
                <a:cubicBezTo>
                  <a:pt x="764" y="985"/>
                  <a:pt x="761" y="994"/>
                  <a:pt x="753" y="1019"/>
                </a:cubicBezTo>
                <a:cubicBezTo>
                  <a:pt x="753" y="1012"/>
                  <a:pt x="753" y="1004"/>
                  <a:pt x="753" y="993"/>
                </a:cubicBezTo>
                <a:cubicBezTo>
                  <a:pt x="753" y="977"/>
                  <a:pt x="733" y="966"/>
                  <a:pt x="718" y="966"/>
                </a:cubicBezTo>
                <a:cubicBezTo>
                  <a:pt x="709" y="966"/>
                  <a:pt x="701" y="970"/>
                  <a:pt x="701" y="980"/>
                </a:cubicBezTo>
                <a:cubicBezTo>
                  <a:pt x="692" y="971"/>
                  <a:pt x="683" y="962"/>
                  <a:pt x="674" y="962"/>
                </a:cubicBezTo>
                <a:cubicBezTo>
                  <a:pt x="670" y="962"/>
                  <a:pt x="666" y="963"/>
                  <a:pt x="662" y="967"/>
                </a:cubicBezTo>
                <a:lnTo>
                  <a:pt x="649" y="967"/>
                </a:lnTo>
                <a:cubicBezTo>
                  <a:pt x="649" y="961"/>
                  <a:pt x="649" y="957"/>
                  <a:pt x="648" y="957"/>
                </a:cubicBezTo>
                <a:cubicBezTo>
                  <a:pt x="646" y="957"/>
                  <a:pt x="643" y="961"/>
                  <a:pt x="636" y="967"/>
                </a:cubicBezTo>
                <a:cubicBezTo>
                  <a:pt x="636" y="972"/>
                  <a:pt x="636" y="977"/>
                  <a:pt x="636" y="980"/>
                </a:cubicBezTo>
                <a:cubicBezTo>
                  <a:pt x="636" y="967"/>
                  <a:pt x="636" y="967"/>
                  <a:pt x="610" y="967"/>
                </a:cubicBezTo>
                <a:cubicBezTo>
                  <a:pt x="598" y="967"/>
                  <a:pt x="598" y="967"/>
                  <a:pt x="598" y="980"/>
                </a:cubicBezTo>
                <a:cubicBezTo>
                  <a:pt x="594" y="984"/>
                  <a:pt x="591" y="985"/>
                  <a:pt x="589" y="985"/>
                </a:cubicBezTo>
                <a:cubicBezTo>
                  <a:pt x="587" y="985"/>
                  <a:pt x="585" y="983"/>
                  <a:pt x="585" y="979"/>
                </a:cubicBezTo>
                <a:lnTo>
                  <a:pt x="585" y="979"/>
                </a:lnTo>
                <a:cubicBezTo>
                  <a:pt x="585" y="979"/>
                  <a:pt x="585" y="980"/>
                  <a:pt x="585" y="980"/>
                </a:cubicBezTo>
                <a:cubicBezTo>
                  <a:pt x="578" y="993"/>
                  <a:pt x="572" y="1000"/>
                  <a:pt x="568" y="1000"/>
                </a:cubicBezTo>
                <a:cubicBezTo>
                  <a:pt x="565" y="1000"/>
                  <a:pt x="565" y="993"/>
                  <a:pt x="572" y="980"/>
                </a:cubicBezTo>
                <a:cubicBezTo>
                  <a:pt x="572" y="967"/>
                  <a:pt x="572" y="967"/>
                  <a:pt x="572" y="967"/>
                </a:cubicBezTo>
                <a:cubicBezTo>
                  <a:pt x="572" y="967"/>
                  <a:pt x="585" y="954"/>
                  <a:pt x="585" y="941"/>
                </a:cubicBezTo>
                <a:lnTo>
                  <a:pt x="585" y="941"/>
                </a:lnTo>
                <a:cubicBezTo>
                  <a:pt x="585" y="941"/>
                  <a:pt x="584" y="941"/>
                  <a:pt x="572" y="954"/>
                </a:cubicBezTo>
                <a:cubicBezTo>
                  <a:pt x="572" y="952"/>
                  <a:pt x="571" y="951"/>
                  <a:pt x="569" y="951"/>
                </a:cubicBezTo>
                <a:cubicBezTo>
                  <a:pt x="563" y="951"/>
                  <a:pt x="543" y="972"/>
                  <a:pt x="533" y="993"/>
                </a:cubicBezTo>
                <a:lnTo>
                  <a:pt x="533" y="980"/>
                </a:lnTo>
                <a:cubicBezTo>
                  <a:pt x="533" y="967"/>
                  <a:pt x="533" y="954"/>
                  <a:pt x="533" y="954"/>
                </a:cubicBezTo>
                <a:cubicBezTo>
                  <a:pt x="520" y="954"/>
                  <a:pt x="520" y="954"/>
                  <a:pt x="507" y="967"/>
                </a:cubicBezTo>
                <a:cubicBezTo>
                  <a:pt x="507" y="980"/>
                  <a:pt x="507" y="993"/>
                  <a:pt x="494" y="993"/>
                </a:cubicBezTo>
                <a:cubicBezTo>
                  <a:pt x="507" y="993"/>
                  <a:pt x="494" y="1006"/>
                  <a:pt x="494" y="1019"/>
                </a:cubicBezTo>
                <a:cubicBezTo>
                  <a:pt x="494" y="1019"/>
                  <a:pt x="494" y="1006"/>
                  <a:pt x="494" y="993"/>
                </a:cubicBezTo>
                <a:cubicBezTo>
                  <a:pt x="494" y="967"/>
                  <a:pt x="494" y="941"/>
                  <a:pt x="481" y="941"/>
                </a:cubicBezTo>
                <a:cubicBezTo>
                  <a:pt x="468" y="941"/>
                  <a:pt x="455" y="928"/>
                  <a:pt x="468" y="915"/>
                </a:cubicBezTo>
                <a:cubicBezTo>
                  <a:pt x="455" y="915"/>
                  <a:pt x="455" y="915"/>
                  <a:pt x="442" y="928"/>
                </a:cubicBezTo>
                <a:cubicBezTo>
                  <a:pt x="442" y="913"/>
                  <a:pt x="442" y="907"/>
                  <a:pt x="439" y="907"/>
                </a:cubicBezTo>
                <a:cubicBezTo>
                  <a:pt x="437" y="907"/>
                  <a:pt x="434" y="910"/>
                  <a:pt x="429" y="915"/>
                </a:cubicBezTo>
                <a:cubicBezTo>
                  <a:pt x="429" y="904"/>
                  <a:pt x="429" y="897"/>
                  <a:pt x="428" y="897"/>
                </a:cubicBezTo>
                <a:cubicBezTo>
                  <a:pt x="426" y="897"/>
                  <a:pt x="423" y="907"/>
                  <a:pt x="416" y="928"/>
                </a:cubicBezTo>
                <a:cubicBezTo>
                  <a:pt x="403" y="941"/>
                  <a:pt x="403" y="954"/>
                  <a:pt x="416" y="954"/>
                </a:cubicBezTo>
                <a:lnTo>
                  <a:pt x="403" y="967"/>
                </a:lnTo>
                <a:cubicBezTo>
                  <a:pt x="403" y="967"/>
                  <a:pt x="390" y="980"/>
                  <a:pt x="377" y="993"/>
                </a:cubicBezTo>
                <a:lnTo>
                  <a:pt x="390" y="967"/>
                </a:lnTo>
                <a:cubicBezTo>
                  <a:pt x="390" y="967"/>
                  <a:pt x="403" y="954"/>
                  <a:pt x="403" y="941"/>
                </a:cubicBezTo>
                <a:cubicBezTo>
                  <a:pt x="411" y="916"/>
                  <a:pt x="414" y="902"/>
                  <a:pt x="412" y="902"/>
                </a:cubicBezTo>
                <a:lnTo>
                  <a:pt x="412" y="902"/>
                </a:lnTo>
                <a:cubicBezTo>
                  <a:pt x="411" y="902"/>
                  <a:pt x="408" y="906"/>
                  <a:pt x="403" y="915"/>
                </a:cubicBezTo>
                <a:cubicBezTo>
                  <a:pt x="403" y="915"/>
                  <a:pt x="403" y="915"/>
                  <a:pt x="403" y="902"/>
                </a:cubicBezTo>
                <a:cubicBezTo>
                  <a:pt x="403" y="896"/>
                  <a:pt x="403" y="893"/>
                  <a:pt x="401" y="893"/>
                </a:cubicBezTo>
                <a:cubicBezTo>
                  <a:pt x="400" y="893"/>
                  <a:pt x="396" y="896"/>
                  <a:pt x="390" y="902"/>
                </a:cubicBezTo>
                <a:cubicBezTo>
                  <a:pt x="377" y="915"/>
                  <a:pt x="371" y="922"/>
                  <a:pt x="369" y="922"/>
                </a:cubicBezTo>
                <a:cubicBezTo>
                  <a:pt x="367" y="922"/>
                  <a:pt x="371" y="915"/>
                  <a:pt x="377" y="902"/>
                </a:cubicBezTo>
                <a:cubicBezTo>
                  <a:pt x="387" y="883"/>
                  <a:pt x="382" y="871"/>
                  <a:pt x="374" y="871"/>
                </a:cubicBezTo>
                <a:cubicBezTo>
                  <a:pt x="371" y="871"/>
                  <a:pt x="368" y="873"/>
                  <a:pt x="364" y="876"/>
                </a:cubicBezTo>
                <a:cubicBezTo>
                  <a:pt x="359" y="887"/>
                  <a:pt x="353" y="891"/>
                  <a:pt x="350" y="891"/>
                </a:cubicBezTo>
                <a:cubicBezTo>
                  <a:pt x="345" y="891"/>
                  <a:pt x="344" y="884"/>
                  <a:pt x="351" y="876"/>
                </a:cubicBezTo>
                <a:cubicBezTo>
                  <a:pt x="351" y="870"/>
                  <a:pt x="351" y="867"/>
                  <a:pt x="349" y="867"/>
                </a:cubicBezTo>
                <a:cubicBezTo>
                  <a:pt x="348" y="867"/>
                  <a:pt x="345" y="870"/>
                  <a:pt x="338" y="876"/>
                </a:cubicBezTo>
                <a:cubicBezTo>
                  <a:pt x="347" y="867"/>
                  <a:pt x="350" y="858"/>
                  <a:pt x="346" y="858"/>
                </a:cubicBezTo>
                <a:cubicBezTo>
                  <a:pt x="345" y="858"/>
                  <a:pt x="342" y="860"/>
                  <a:pt x="338" y="863"/>
                </a:cubicBezTo>
                <a:cubicBezTo>
                  <a:pt x="338" y="863"/>
                  <a:pt x="338" y="858"/>
                  <a:pt x="334" y="858"/>
                </a:cubicBezTo>
                <a:cubicBezTo>
                  <a:pt x="332" y="858"/>
                  <a:pt x="329" y="859"/>
                  <a:pt x="325" y="863"/>
                </a:cubicBezTo>
                <a:lnTo>
                  <a:pt x="312" y="889"/>
                </a:lnTo>
                <a:cubicBezTo>
                  <a:pt x="312" y="889"/>
                  <a:pt x="299" y="902"/>
                  <a:pt x="299" y="915"/>
                </a:cubicBezTo>
                <a:cubicBezTo>
                  <a:pt x="297" y="918"/>
                  <a:pt x="295" y="919"/>
                  <a:pt x="294" y="919"/>
                </a:cubicBezTo>
                <a:cubicBezTo>
                  <a:pt x="287" y="919"/>
                  <a:pt x="289" y="895"/>
                  <a:pt x="299" y="863"/>
                </a:cubicBezTo>
                <a:cubicBezTo>
                  <a:pt x="286" y="863"/>
                  <a:pt x="286" y="850"/>
                  <a:pt x="299" y="837"/>
                </a:cubicBezTo>
                <a:lnTo>
                  <a:pt x="299" y="837"/>
                </a:lnTo>
                <a:cubicBezTo>
                  <a:pt x="294" y="843"/>
                  <a:pt x="290" y="847"/>
                  <a:pt x="286" y="850"/>
                </a:cubicBezTo>
                <a:lnTo>
                  <a:pt x="286" y="850"/>
                </a:lnTo>
                <a:cubicBezTo>
                  <a:pt x="294" y="835"/>
                  <a:pt x="297" y="829"/>
                  <a:pt x="293" y="829"/>
                </a:cubicBezTo>
                <a:cubicBezTo>
                  <a:pt x="290" y="829"/>
                  <a:pt x="284" y="832"/>
                  <a:pt x="273" y="837"/>
                </a:cubicBezTo>
                <a:cubicBezTo>
                  <a:pt x="273" y="825"/>
                  <a:pt x="286" y="812"/>
                  <a:pt x="286" y="812"/>
                </a:cubicBezTo>
                <a:lnTo>
                  <a:pt x="286" y="812"/>
                </a:lnTo>
                <a:lnTo>
                  <a:pt x="273" y="824"/>
                </a:lnTo>
                <a:cubicBezTo>
                  <a:pt x="267" y="831"/>
                  <a:pt x="260" y="834"/>
                  <a:pt x="257" y="834"/>
                </a:cubicBezTo>
                <a:cubicBezTo>
                  <a:pt x="254" y="834"/>
                  <a:pt x="254" y="831"/>
                  <a:pt x="260" y="824"/>
                </a:cubicBezTo>
                <a:cubicBezTo>
                  <a:pt x="267" y="818"/>
                  <a:pt x="267" y="815"/>
                  <a:pt x="264" y="815"/>
                </a:cubicBezTo>
                <a:cubicBezTo>
                  <a:pt x="260" y="815"/>
                  <a:pt x="254" y="818"/>
                  <a:pt x="247" y="824"/>
                </a:cubicBezTo>
                <a:cubicBezTo>
                  <a:pt x="247" y="812"/>
                  <a:pt x="247" y="812"/>
                  <a:pt x="247" y="799"/>
                </a:cubicBezTo>
                <a:cubicBezTo>
                  <a:pt x="242" y="804"/>
                  <a:pt x="239" y="807"/>
                  <a:pt x="237" y="807"/>
                </a:cubicBezTo>
                <a:cubicBezTo>
                  <a:pt x="234" y="807"/>
                  <a:pt x="234" y="801"/>
                  <a:pt x="234" y="786"/>
                </a:cubicBezTo>
                <a:cubicBezTo>
                  <a:pt x="221" y="812"/>
                  <a:pt x="208" y="812"/>
                  <a:pt x="208" y="824"/>
                </a:cubicBezTo>
                <a:cubicBezTo>
                  <a:pt x="208" y="824"/>
                  <a:pt x="208" y="824"/>
                  <a:pt x="195" y="837"/>
                </a:cubicBezTo>
                <a:lnTo>
                  <a:pt x="195" y="824"/>
                </a:lnTo>
                <a:lnTo>
                  <a:pt x="170" y="824"/>
                </a:lnTo>
                <a:cubicBezTo>
                  <a:pt x="168" y="824"/>
                  <a:pt x="166" y="823"/>
                  <a:pt x="164" y="822"/>
                </a:cubicBezTo>
                <a:lnTo>
                  <a:pt x="164" y="822"/>
                </a:lnTo>
                <a:cubicBezTo>
                  <a:pt x="163" y="825"/>
                  <a:pt x="160" y="830"/>
                  <a:pt x="157" y="837"/>
                </a:cubicBezTo>
                <a:cubicBezTo>
                  <a:pt x="131" y="863"/>
                  <a:pt x="144" y="863"/>
                  <a:pt x="144" y="863"/>
                </a:cubicBezTo>
                <a:cubicBezTo>
                  <a:pt x="144" y="876"/>
                  <a:pt x="144" y="876"/>
                  <a:pt x="131" y="876"/>
                </a:cubicBezTo>
                <a:cubicBezTo>
                  <a:pt x="131" y="889"/>
                  <a:pt x="118" y="902"/>
                  <a:pt x="118" y="902"/>
                </a:cubicBezTo>
                <a:cubicBezTo>
                  <a:pt x="124" y="909"/>
                  <a:pt x="127" y="912"/>
                  <a:pt x="129" y="912"/>
                </a:cubicBezTo>
                <a:cubicBezTo>
                  <a:pt x="131" y="912"/>
                  <a:pt x="131" y="909"/>
                  <a:pt x="131" y="902"/>
                </a:cubicBezTo>
                <a:cubicBezTo>
                  <a:pt x="136" y="897"/>
                  <a:pt x="139" y="894"/>
                  <a:pt x="140" y="894"/>
                </a:cubicBezTo>
                <a:lnTo>
                  <a:pt x="140" y="894"/>
                </a:lnTo>
                <a:cubicBezTo>
                  <a:pt x="141" y="894"/>
                  <a:pt x="138" y="900"/>
                  <a:pt x="131" y="915"/>
                </a:cubicBezTo>
                <a:cubicBezTo>
                  <a:pt x="131" y="921"/>
                  <a:pt x="131" y="924"/>
                  <a:pt x="132" y="924"/>
                </a:cubicBezTo>
                <a:cubicBezTo>
                  <a:pt x="133" y="924"/>
                  <a:pt x="136" y="917"/>
                  <a:pt x="144" y="902"/>
                </a:cubicBezTo>
                <a:cubicBezTo>
                  <a:pt x="154" y="897"/>
                  <a:pt x="161" y="894"/>
                  <a:pt x="163" y="894"/>
                </a:cubicBezTo>
                <a:lnTo>
                  <a:pt x="163" y="894"/>
                </a:lnTo>
                <a:cubicBezTo>
                  <a:pt x="167" y="894"/>
                  <a:pt x="164" y="900"/>
                  <a:pt x="157" y="915"/>
                </a:cubicBezTo>
                <a:lnTo>
                  <a:pt x="157" y="928"/>
                </a:lnTo>
                <a:cubicBezTo>
                  <a:pt x="170" y="928"/>
                  <a:pt x="170" y="915"/>
                  <a:pt x="182" y="902"/>
                </a:cubicBezTo>
                <a:cubicBezTo>
                  <a:pt x="189" y="889"/>
                  <a:pt x="192" y="883"/>
                  <a:pt x="194" y="883"/>
                </a:cubicBezTo>
                <a:cubicBezTo>
                  <a:pt x="195" y="883"/>
                  <a:pt x="195" y="889"/>
                  <a:pt x="195" y="902"/>
                </a:cubicBezTo>
                <a:cubicBezTo>
                  <a:pt x="195" y="915"/>
                  <a:pt x="182" y="928"/>
                  <a:pt x="182" y="928"/>
                </a:cubicBezTo>
                <a:cubicBezTo>
                  <a:pt x="170" y="928"/>
                  <a:pt x="182" y="941"/>
                  <a:pt x="182" y="941"/>
                </a:cubicBezTo>
                <a:cubicBezTo>
                  <a:pt x="182" y="941"/>
                  <a:pt x="188" y="947"/>
                  <a:pt x="192" y="947"/>
                </a:cubicBezTo>
                <a:cubicBezTo>
                  <a:pt x="194" y="947"/>
                  <a:pt x="195" y="946"/>
                  <a:pt x="195" y="941"/>
                </a:cubicBezTo>
                <a:lnTo>
                  <a:pt x="195" y="954"/>
                </a:lnTo>
                <a:cubicBezTo>
                  <a:pt x="195" y="954"/>
                  <a:pt x="195" y="954"/>
                  <a:pt x="195" y="967"/>
                </a:cubicBezTo>
                <a:cubicBezTo>
                  <a:pt x="195" y="975"/>
                  <a:pt x="198" y="978"/>
                  <a:pt x="201" y="978"/>
                </a:cubicBezTo>
                <a:cubicBezTo>
                  <a:pt x="210" y="978"/>
                  <a:pt x="225" y="960"/>
                  <a:pt x="234" y="941"/>
                </a:cubicBezTo>
                <a:cubicBezTo>
                  <a:pt x="234" y="946"/>
                  <a:pt x="236" y="947"/>
                  <a:pt x="238" y="947"/>
                </a:cubicBezTo>
                <a:cubicBezTo>
                  <a:pt x="242" y="947"/>
                  <a:pt x="247" y="941"/>
                  <a:pt x="247" y="941"/>
                </a:cubicBezTo>
                <a:cubicBezTo>
                  <a:pt x="247" y="928"/>
                  <a:pt x="260" y="928"/>
                  <a:pt x="260" y="928"/>
                </a:cubicBezTo>
                <a:lnTo>
                  <a:pt x="260" y="928"/>
                </a:lnTo>
                <a:cubicBezTo>
                  <a:pt x="260" y="928"/>
                  <a:pt x="247" y="941"/>
                  <a:pt x="247" y="954"/>
                </a:cubicBezTo>
                <a:cubicBezTo>
                  <a:pt x="223" y="971"/>
                  <a:pt x="214" y="987"/>
                  <a:pt x="217" y="987"/>
                </a:cubicBezTo>
                <a:cubicBezTo>
                  <a:pt x="219" y="987"/>
                  <a:pt x="225" y="981"/>
                  <a:pt x="234" y="967"/>
                </a:cubicBezTo>
                <a:lnTo>
                  <a:pt x="234" y="980"/>
                </a:lnTo>
                <a:cubicBezTo>
                  <a:pt x="221" y="993"/>
                  <a:pt x="221" y="993"/>
                  <a:pt x="247" y="993"/>
                </a:cubicBezTo>
                <a:cubicBezTo>
                  <a:pt x="247" y="993"/>
                  <a:pt x="260" y="967"/>
                  <a:pt x="273" y="954"/>
                </a:cubicBezTo>
                <a:cubicBezTo>
                  <a:pt x="278" y="950"/>
                  <a:pt x="280" y="948"/>
                  <a:pt x="282" y="948"/>
                </a:cubicBezTo>
                <a:cubicBezTo>
                  <a:pt x="286" y="948"/>
                  <a:pt x="286" y="954"/>
                  <a:pt x="286" y="954"/>
                </a:cubicBezTo>
                <a:cubicBezTo>
                  <a:pt x="286" y="954"/>
                  <a:pt x="286" y="954"/>
                  <a:pt x="286" y="967"/>
                </a:cubicBezTo>
                <a:lnTo>
                  <a:pt x="286" y="980"/>
                </a:lnTo>
                <a:cubicBezTo>
                  <a:pt x="276" y="991"/>
                  <a:pt x="274" y="1010"/>
                  <a:pt x="287" y="1010"/>
                </a:cubicBezTo>
                <a:cubicBezTo>
                  <a:pt x="290" y="1010"/>
                  <a:pt x="294" y="1009"/>
                  <a:pt x="299" y="1006"/>
                </a:cubicBezTo>
                <a:cubicBezTo>
                  <a:pt x="312" y="1019"/>
                  <a:pt x="325" y="1032"/>
                  <a:pt x="325" y="1045"/>
                </a:cubicBezTo>
                <a:cubicBezTo>
                  <a:pt x="323" y="1047"/>
                  <a:pt x="322" y="1049"/>
                  <a:pt x="322" y="1049"/>
                </a:cubicBezTo>
                <a:cubicBezTo>
                  <a:pt x="322" y="1049"/>
                  <a:pt x="343" y="1030"/>
                  <a:pt x="364" y="1019"/>
                </a:cubicBezTo>
                <a:cubicBezTo>
                  <a:pt x="364" y="1032"/>
                  <a:pt x="364" y="1032"/>
                  <a:pt x="364" y="1032"/>
                </a:cubicBezTo>
                <a:cubicBezTo>
                  <a:pt x="377" y="1045"/>
                  <a:pt x="377" y="1045"/>
                  <a:pt x="377" y="1058"/>
                </a:cubicBezTo>
                <a:cubicBezTo>
                  <a:pt x="387" y="1048"/>
                  <a:pt x="393" y="1044"/>
                  <a:pt x="396" y="1044"/>
                </a:cubicBezTo>
                <a:cubicBezTo>
                  <a:pt x="401" y="1044"/>
                  <a:pt x="398" y="1055"/>
                  <a:pt x="390" y="1071"/>
                </a:cubicBezTo>
                <a:cubicBezTo>
                  <a:pt x="390" y="1084"/>
                  <a:pt x="390" y="1097"/>
                  <a:pt x="403" y="1097"/>
                </a:cubicBezTo>
                <a:cubicBezTo>
                  <a:pt x="409" y="1090"/>
                  <a:pt x="413" y="1087"/>
                  <a:pt x="416" y="1087"/>
                </a:cubicBezTo>
                <a:cubicBezTo>
                  <a:pt x="419" y="1087"/>
                  <a:pt x="422" y="1090"/>
                  <a:pt x="429" y="1097"/>
                </a:cubicBezTo>
                <a:cubicBezTo>
                  <a:pt x="436" y="1097"/>
                  <a:pt x="439" y="1097"/>
                  <a:pt x="442" y="1093"/>
                </a:cubicBezTo>
                <a:lnTo>
                  <a:pt x="442" y="1093"/>
                </a:lnTo>
                <a:cubicBezTo>
                  <a:pt x="443" y="1097"/>
                  <a:pt x="446" y="1097"/>
                  <a:pt x="455" y="1097"/>
                </a:cubicBezTo>
                <a:cubicBezTo>
                  <a:pt x="455" y="1097"/>
                  <a:pt x="468" y="1084"/>
                  <a:pt x="468" y="1084"/>
                </a:cubicBezTo>
                <a:cubicBezTo>
                  <a:pt x="468" y="1071"/>
                  <a:pt x="468" y="1071"/>
                  <a:pt x="468" y="1071"/>
                </a:cubicBezTo>
                <a:cubicBezTo>
                  <a:pt x="468" y="1067"/>
                  <a:pt x="467" y="1066"/>
                  <a:pt x="465" y="1066"/>
                </a:cubicBezTo>
                <a:cubicBezTo>
                  <a:pt x="462" y="1066"/>
                  <a:pt x="459" y="1068"/>
                  <a:pt x="454" y="1072"/>
                </a:cubicBezTo>
                <a:lnTo>
                  <a:pt x="454" y="1072"/>
                </a:lnTo>
                <a:cubicBezTo>
                  <a:pt x="455" y="1072"/>
                  <a:pt x="455" y="1071"/>
                  <a:pt x="455" y="1071"/>
                </a:cubicBezTo>
                <a:cubicBezTo>
                  <a:pt x="455" y="1045"/>
                  <a:pt x="468" y="1045"/>
                  <a:pt x="468" y="1045"/>
                </a:cubicBezTo>
                <a:cubicBezTo>
                  <a:pt x="468" y="1045"/>
                  <a:pt x="481" y="1045"/>
                  <a:pt x="468" y="1058"/>
                </a:cubicBezTo>
                <a:cubicBezTo>
                  <a:pt x="468" y="1058"/>
                  <a:pt x="468" y="1071"/>
                  <a:pt x="481" y="1084"/>
                </a:cubicBezTo>
                <a:cubicBezTo>
                  <a:pt x="481" y="1084"/>
                  <a:pt x="481" y="1084"/>
                  <a:pt x="481" y="1097"/>
                </a:cubicBezTo>
                <a:cubicBezTo>
                  <a:pt x="481" y="1097"/>
                  <a:pt x="481" y="1110"/>
                  <a:pt x="494" y="1110"/>
                </a:cubicBezTo>
                <a:cubicBezTo>
                  <a:pt x="494" y="1110"/>
                  <a:pt x="507" y="1123"/>
                  <a:pt x="507" y="1136"/>
                </a:cubicBezTo>
                <a:cubicBezTo>
                  <a:pt x="507" y="1136"/>
                  <a:pt x="507" y="1136"/>
                  <a:pt x="520" y="1123"/>
                </a:cubicBezTo>
                <a:cubicBezTo>
                  <a:pt x="520" y="1114"/>
                  <a:pt x="520" y="1104"/>
                  <a:pt x="529" y="1104"/>
                </a:cubicBezTo>
                <a:cubicBezTo>
                  <a:pt x="533" y="1104"/>
                  <a:pt x="538" y="1106"/>
                  <a:pt x="546" y="1110"/>
                </a:cubicBezTo>
                <a:cubicBezTo>
                  <a:pt x="546" y="1110"/>
                  <a:pt x="559" y="1110"/>
                  <a:pt x="559" y="1097"/>
                </a:cubicBezTo>
                <a:cubicBezTo>
                  <a:pt x="572" y="1110"/>
                  <a:pt x="572" y="1110"/>
                  <a:pt x="572" y="1123"/>
                </a:cubicBezTo>
                <a:cubicBezTo>
                  <a:pt x="565" y="1136"/>
                  <a:pt x="565" y="1142"/>
                  <a:pt x="568" y="1142"/>
                </a:cubicBezTo>
                <a:cubicBezTo>
                  <a:pt x="572" y="1142"/>
                  <a:pt x="578" y="1136"/>
                  <a:pt x="585" y="1123"/>
                </a:cubicBezTo>
                <a:cubicBezTo>
                  <a:pt x="585" y="1116"/>
                  <a:pt x="585" y="1113"/>
                  <a:pt x="586" y="1113"/>
                </a:cubicBezTo>
                <a:cubicBezTo>
                  <a:pt x="588" y="1113"/>
                  <a:pt x="591" y="1116"/>
                  <a:pt x="598" y="1123"/>
                </a:cubicBezTo>
                <a:cubicBezTo>
                  <a:pt x="598" y="1123"/>
                  <a:pt x="598" y="1123"/>
                  <a:pt x="598" y="1110"/>
                </a:cubicBezTo>
                <a:cubicBezTo>
                  <a:pt x="604" y="1103"/>
                  <a:pt x="607" y="1100"/>
                  <a:pt x="609" y="1100"/>
                </a:cubicBezTo>
                <a:cubicBezTo>
                  <a:pt x="610" y="1100"/>
                  <a:pt x="610" y="1103"/>
                  <a:pt x="610" y="1110"/>
                </a:cubicBezTo>
                <a:cubicBezTo>
                  <a:pt x="610" y="1123"/>
                  <a:pt x="623" y="1123"/>
                  <a:pt x="623" y="1123"/>
                </a:cubicBezTo>
                <a:cubicBezTo>
                  <a:pt x="627" y="1119"/>
                  <a:pt x="633" y="1117"/>
                  <a:pt x="640" y="1117"/>
                </a:cubicBezTo>
                <a:cubicBezTo>
                  <a:pt x="657" y="1117"/>
                  <a:pt x="679" y="1127"/>
                  <a:pt x="688" y="1136"/>
                </a:cubicBezTo>
                <a:cubicBezTo>
                  <a:pt x="688" y="1123"/>
                  <a:pt x="688" y="1123"/>
                  <a:pt x="701" y="1123"/>
                </a:cubicBezTo>
                <a:cubicBezTo>
                  <a:pt x="701" y="1119"/>
                  <a:pt x="701" y="1115"/>
                  <a:pt x="701" y="1110"/>
                </a:cubicBezTo>
                <a:cubicBezTo>
                  <a:pt x="701" y="1092"/>
                  <a:pt x="704" y="1082"/>
                  <a:pt x="707" y="1082"/>
                </a:cubicBezTo>
                <a:cubicBezTo>
                  <a:pt x="711" y="1082"/>
                  <a:pt x="714" y="1095"/>
                  <a:pt x="714" y="1123"/>
                </a:cubicBezTo>
                <a:cubicBezTo>
                  <a:pt x="721" y="1103"/>
                  <a:pt x="724" y="1094"/>
                  <a:pt x="726" y="1094"/>
                </a:cubicBezTo>
                <a:cubicBezTo>
                  <a:pt x="727" y="1094"/>
                  <a:pt x="727" y="1103"/>
                  <a:pt x="727" y="1123"/>
                </a:cubicBezTo>
                <a:cubicBezTo>
                  <a:pt x="727" y="1136"/>
                  <a:pt x="727" y="1142"/>
                  <a:pt x="729" y="1142"/>
                </a:cubicBezTo>
                <a:cubicBezTo>
                  <a:pt x="730" y="1142"/>
                  <a:pt x="734" y="1136"/>
                  <a:pt x="740" y="1123"/>
                </a:cubicBezTo>
                <a:cubicBezTo>
                  <a:pt x="740" y="1087"/>
                  <a:pt x="744" y="1067"/>
                  <a:pt x="748" y="1067"/>
                </a:cubicBezTo>
                <a:cubicBezTo>
                  <a:pt x="751" y="1067"/>
                  <a:pt x="753" y="1081"/>
                  <a:pt x="753" y="1110"/>
                </a:cubicBezTo>
                <a:cubicBezTo>
                  <a:pt x="753" y="1136"/>
                  <a:pt x="766" y="1149"/>
                  <a:pt x="766" y="1149"/>
                </a:cubicBezTo>
                <a:cubicBezTo>
                  <a:pt x="779" y="1149"/>
                  <a:pt x="779" y="1136"/>
                  <a:pt x="766" y="1123"/>
                </a:cubicBezTo>
                <a:cubicBezTo>
                  <a:pt x="766" y="1103"/>
                  <a:pt x="766" y="1094"/>
                  <a:pt x="768" y="1094"/>
                </a:cubicBezTo>
                <a:cubicBezTo>
                  <a:pt x="769" y="1094"/>
                  <a:pt x="773" y="1103"/>
                  <a:pt x="779" y="1123"/>
                </a:cubicBezTo>
                <a:cubicBezTo>
                  <a:pt x="786" y="1142"/>
                  <a:pt x="792" y="1152"/>
                  <a:pt x="799" y="1152"/>
                </a:cubicBezTo>
                <a:cubicBezTo>
                  <a:pt x="805" y="1152"/>
                  <a:pt x="812" y="1142"/>
                  <a:pt x="818" y="1123"/>
                </a:cubicBezTo>
                <a:cubicBezTo>
                  <a:pt x="825" y="1110"/>
                  <a:pt x="831" y="1103"/>
                  <a:pt x="834" y="1103"/>
                </a:cubicBezTo>
                <a:cubicBezTo>
                  <a:pt x="837" y="1103"/>
                  <a:pt x="837" y="1110"/>
                  <a:pt x="831" y="1123"/>
                </a:cubicBezTo>
                <a:cubicBezTo>
                  <a:pt x="831" y="1138"/>
                  <a:pt x="831" y="1144"/>
                  <a:pt x="834" y="1144"/>
                </a:cubicBezTo>
                <a:cubicBezTo>
                  <a:pt x="835" y="1144"/>
                  <a:pt x="839" y="1141"/>
                  <a:pt x="844" y="1136"/>
                </a:cubicBezTo>
                <a:lnTo>
                  <a:pt x="857" y="1136"/>
                </a:lnTo>
                <a:cubicBezTo>
                  <a:pt x="870" y="1136"/>
                  <a:pt x="870" y="1123"/>
                  <a:pt x="870" y="1110"/>
                </a:cubicBezTo>
                <a:cubicBezTo>
                  <a:pt x="870" y="1124"/>
                  <a:pt x="874" y="1134"/>
                  <a:pt x="879" y="1134"/>
                </a:cubicBezTo>
                <a:cubicBezTo>
                  <a:pt x="884" y="1134"/>
                  <a:pt x="890" y="1127"/>
                  <a:pt x="896" y="1110"/>
                </a:cubicBezTo>
                <a:cubicBezTo>
                  <a:pt x="896" y="1110"/>
                  <a:pt x="896" y="1110"/>
                  <a:pt x="896" y="1097"/>
                </a:cubicBezTo>
                <a:cubicBezTo>
                  <a:pt x="896" y="1093"/>
                  <a:pt x="897" y="1091"/>
                  <a:pt x="899" y="1091"/>
                </a:cubicBezTo>
                <a:cubicBezTo>
                  <a:pt x="903" y="1091"/>
                  <a:pt x="913" y="1101"/>
                  <a:pt x="922" y="1110"/>
                </a:cubicBezTo>
                <a:cubicBezTo>
                  <a:pt x="922" y="1116"/>
                  <a:pt x="925" y="1120"/>
                  <a:pt x="928" y="1120"/>
                </a:cubicBezTo>
                <a:cubicBezTo>
                  <a:pt x="932" y="1120"/>
                  <a:pt x="935" y="1116"/>
                  <a:pt x="935" y="1110"/>
                </a:cubicBezTo>
                <a:cubicBezTo>
                  <a:pt x="935" y="1097"/>
                  <a:pt x="935" y="1084"/>
                  <a:pt x="935" y="1071"/>
                </a:cubicBezTo>
                <a:cubicBezTo>
                  <a:pt x="935" y="1067"/>
                  <a:pt x="935" y="1066"/>
                  <a:pt x="935" y="1066"/>
                </a:cubicBezTo>
                <a:cubicBezTo>
                  <a:pt x="936" y="1066"/>
                  <a:pt x="939" y="1075"/>
                  <a:pt x="948" y="1084"/>
                </a:cubicBezTo>
                <a:cubicBezTo>
                  <a:pt x="948" y="1097"/>
                  <a:pt x="948" y="1097"/>
                  <a:pt x="961" y="1110"/>
                </a:cubicBezTo>
                <a:cubicBezTo>
                  <a:pt x="961" y="1110"/>
                  <a:pt x="974" y="1097"/>
                  <a:pt x="974" y="1084"/>
                </a:cubicBezTo>
                <a:cubicBezTo>
                  <a:pt x="967" y="1077"/>
                  <a:pt x="970" y="1074"/>
                  <a:pt x="977" y="1074"/>
                </a:cubicBezTo>
                <a:cubicBezTo>
                  <a:pt x="983" y="1074"/>
                  <a:pt x="993" y="1077"/>
                  <a:pt x="1000" y="1084"/>
                </a:cubicBezTo>
                <a:cubicBezTo>
                  <a:pt x="1000" y="1084"/>
                  <a:pt x="1000" y="1071"/>
                  <a:pt x="1000" y="1071"/>
                </a:cubicBezTo>
                <a:cubicBezTo>
                  <a:pt x="1013" y="1071"/>
                  <a:pt x="1013" y="1058"/>
                  <a:pt x="1013" y="1058"/>
                </a:cubicBezTo>
                <a:cubicBezTo>
                  <a:pt x="1013" y="1058"/>
                  <a:pt x="1013" y="1058"/>
                  <a:pt x="1013" y="1045"/>
                </a:cubicBezTo>
                <a:cubicBezTo>
                  <a:pt x="1013" y="1038"/>
                  <a:pt x="1016" y="1035"/>
                  <a:pt x="1019" y="1035"/>
                </a:cubicBezTo>
                <a:cubicBezTo>
                  <a:pt x="1020" y="1035"/>
                  <a:pt x="1020" y="1035"/>
                  <a:pt x="1021" y="1036"/>
                </a:cubicBezTo>
                <a:lnTo>
                  <a:pt x="1021" y="1036"/>
                </a:lnTo>
                <a:cubicBezTo>
                  <a:pt x="1018" y="1029"/>
                  <a:pt x="1016" y="1026"/>
                  <a:pt x="1017" y="1026"/>
                </a:cubicBezTo>
                <a:lnTo>
                  <a:pt x="1017" y="1026"/>
                </a:lnTo>
                <a:cubicBezTo>
                  <a:pt x="1019" y="1026"/>
                  <a:pt x="1026" y="1032"/>
                  <a:pt x="1039" y="1045"/>
                </a:cubicBezTo>
                <a:cubicBezTo>
                  <a:pt x="1039" y="1038"/>
                  <a:pt x="1039" y="1035"/>
                  <a:pt x="1040" y="1035"/>
                </a:cubicBezTo>
                <a:cubicBezTo>
                  <a:pt x="1042" y="1035"/>
                  <a:pt x="1045" y="1038"/>
                  <a:pt x="1051" y="1045"/>
                </a:cubicBezTo>
                <a:cubicBezTo>
                  <a:pt x="1051" y="1049"/>
                  <a:pt x="1053" y="1050"/>
                  <a:pt x="1054" y="1050"/>
                </a:cubicBezTo>
                <a:cubicBezTo>
                  <a:pt x="1057" y="1050"/>
                  <a:pt x="1061" y="1041"/>
                  <a:pt x="1051" y="1032"/>
                </a:cubicBezTo>
                <a:cubicBezTo>
                  <a:pt x="1043" y="1016"/>
                  <a:pt x="1040" y="1005"/>
                  <a:pt x="1045" y="1005"/>
                </a:cubicBezTo>
                <a:cubicBezTo>
                  <a:pt x="1048" y="1005"/>
                  <a:pt x="1055" y="1009"/>
                  <a:pt x="1064" y="1019"/>
                </a:cubicBezTo>
                <a:cubicBezTo>
                  <a:pt x="1064" y="1019"/>
                  <a:pt x="1064" y="1019"/>
                  <a:pt x="1064" y="1006"/>
                </a:cubicBezTo>
                <a:cubicBezTo>
                  <a:pt x="1057" y="991"/>
                  <a:pt x="1054" y="985"/>
                  <a:pt x="1055" y="985"/>
                </a:cubicBezTo>
                <a:lnTo>
                  <a:pt x="1055" y="985"/>
                </a:lnTo>
                <a:cubicBezTo>
                  <a:pt x="1056" y="985"/>
                  <a:pt x="1059" y="988"/>
                  <a:pt x="1064" y="993"/>
                </a:cubicBezTo>
                <a:cubicBezTo>
                  <a:pt x="1071" y="1006"/>
                  <a:pt x="1077" y="1013"/>
                  <a:pt x="1081" y="1013"/>
                </a:cubicBezTo>
                <a:cubicBezTo>
                  <a:pt x="1084" y="1013"/>
                  <a:pt x="1084" y="1006"/>
                  <a:pt x="1077" y="993"/>
                </a:cubicBezTo>
                <a:cubicBezTo>
                  <a:pt x="1090" y="993"/>
                  <a:pt x="1129" y="993"/>
                  <a:pt x="1103" y="967"/>
                </a:cubicBezTo>
                <a:lnTo>
                  <a:pt x="1116" y="967"/>
                </a:lnTo>
                <a:cubicBezTo>
                  <a:pt x="1129" y="967"/>
                  <a:pt x="1129" y="967"/>
                  <a:pt x="1129" y="954"/>
                </a:cubicBezTo>
                <a:lnTo>
                  <a:pt x="1117" y="942"/>
                </a:lnTo>
                <a:lnTo>
                  <a:pt x="1117" y="942"/>
                </a:lnTo>
                <a:cubicBezTo>
                  <a:pt x="1126" y="951"/>
                  <a:pt x="1135" y="960"/>
                  <a:pt x="1139" y="960"/>
                </a:cubicBezTo>
                <a:cubicBezTo>
                  <a:pt x="1141" y="960"/>
                  <a:pt x="1142" y="958"/>
                  <a:pt x="1142" y="954"/>
                </a:cubicBezTo>
                <a:cubicBezTo>
                  <a:pt x="1142" y="954"/>
                  <a:pt x="1142" y="954"/>
                  <a:pt x="1142" y="941"/>
                </a:cubicBezTo>
                <a:lnTo>
                  <a:pt x="1142" y="941"/>
                </a:lnTo>
                <a:cubicBezTo>
                  <a:pt x="1146" y="945"/>
                  <a:pt x="1151" y="950"/>
                  <a:pt x="1155" y="954"/>
                </a:cubicBezTo>
                <a:lnTo>
                  <a:pt x="1155" y="941"/>
                </a:lnTo>
                <a:cubicBezTo>
                  <a:pt x="1146" y="932"/>
                  <a:pt x="1143" y="923"/>
                  <a:pt x="1147" y="923"/>
                </a:cubicBezTo>
                <a:cubicBezTo>
                  <a:pt x="1149" y="923"/>
                  <a:pt x="1151" y="924"/>
                  <a:pt x="1155" y="928"/>
                </a:cubicBezTo>
                <a:cubicBezTo>
                  <a:pt x="1162" y="935"/>
                  <a:pt x="1165" y="938"/>
                  <a:pt x="1167" y="938"/>
                </a:cubicBezTo>
                <a:cubicBezTo>
                  <a:pt x="1168" y="938"/>
                  <a:pt x="1168" y="935"/>
                  <a:pt x="1168" y="928"/>
                </a:cubicBezTo>
                <a:lnTo>
                  <a:pt x="1181" y="941"/>
                </a:lnTo>
                <a:cubicBezTo>
                  <a:pt x="1185" y="945"/>
                  <a:pt x="1187" y="947"/>
                  <a:pt x="1187" y="947"/>
                </a:cubicBezTo>
                <a:cubicBezTo>
                  <a:pt x="1188" y="947"/>
                  <a:pt x="1181" y="937"/>
                  <a:pt x="1181" y="928"/>
                </a:cubicBezTo>
                <a:cubicBezTo>
                  <a:pt x="1181" y="915"/>
                  <a:pt x="1194" y="915"/>
                  <a:pt x="1181" y="915"/>
                </a:cubicBezTo>
                <a:cubicBezTo>
                  <a:pt x="1169" y="903"/>
                  <a:pt x="1156" y="890"/>
                  <a:pt x="1155" y="889"/>
                </a:cubicBezTo>
                <a:lnTo>
                  <a:pt x="1155" y="889"/>
                </a:lnTo>
                <a:cubicBezTo>
                  <a:pt x="1168" y="902"/>
                  <a:pt x="1181" y="902"/>
                  <a:pt x="1181" y="902"/>
                </a:cubicBezTo>
                <a:cubicBezTo>
                  <a:pt x="1181" y="902"/>
                  <a:pt x="1194" y="915"/>
                  <a:pt x="1194" y="915"/>
                </a:cubicBezTo>
                <a:cubicBezTo>
                  <a:pt x="1202" y="919"/>
                  <a:pt x="1207" y="921"/>
                  <a:pt x="1211" y="921"/>
                </a:cubicBezTo>
                <a:cubicBezTo>
                  <a:pt x="1219" y="921"/>
                  <a:pt x="1216" y="911"/>
                  <a:pt x="1207" y="902"/>
                </a:cubicBezTo>
                <a:cubicBezTo>
                  <a:pt x="1199" y="886"/>
                  <a:pt x="1196" y="875"/>
                  <a:pt x="1201" y="875"/>
                </a:cubicBezTo>
                <a:cubicBezTo>
                  <a:pt x="1204" y="875"/>
                  <a:pt x="1210" y="879"/>
                  <a:pt x="1220" y="889"/>
                </a:cubicBezTo>
                <a:cubicBezTo>
                  <a:pt x="1222" y="892"/>
                  <a:pt x="1224" y="893"/>
                  <a:pt x="1225" y="893"/>
                </a:cubicBezTo>
                <a:cubicBezTo>
                  <a:pt x="1228" y="893"/>
                  <a:pt x="1215" y="872"/>
                  <a:pt x="1194" y="850"/>
                </a:cubicBezTo>
                <a:lnTo>
                  <a:pt x="1194" y="850"/>
                </a:lnTo>
                <a:cubicBezTo>
                  <a:pt x="1220" y="863"/>
                  <a:pt x="1233" y="870"/>
                  <a:pt x="1238" y="870"/>
                </a:cubicBezTo>
                <a:cubicBezTo>
                  <a:pt x="1243" y="870"/>
                  <a:pt x="1240" y="863"/>
                  <a:pt x="1233" y="850"/>
                </a:cubicBezTo>
                <a:cubicBezTo>
                  <a:pt x="1246" y="850"/>
                  <a:pt x="1246" y="850"/>
                  <a:pt x="1259" y="837"/>
                </a:cubicBezTo>
                <a:cubicBezTo>
                  <a:pt x="1259" y="824"/>
                  <a:pt x="1259" y="824"/>
                  <a:pt x="1246" y="824"/>
                </a:cubicBezTo>
                <a:cubicBezTo>
                  <a:pt x="1246" y="824"/>
                  <a:pt x="1259" y="812"/>
                  <a:pt x="1259" y="812"/>
                </a:cubicBezTo>
                <a:cubicBezTo>
                  <a:pt x="1267" y="815"/>
                  <a:pt x="1271" y="817"/>
                  <a:pt x="1272" y="817"/>
                </a:cubicBezTo>
                <a:cubicBezTo>
                  <a:pt x="1276" y="817"/>
                  <a:pt x="1264" y="808"/>
                  <a:pt x="1246" y="799"/>
                </a:cubicBezTo>
                <a:cubicBezTo>
                  <a:pt x="1246" y="799"/>
                  <a:pt x="1246" y="799"/>
                  <a:pt x="1259" y="786"/>
                </a:cubicBezTo>
                <a:lnTo>
                  <a:pt x="1272" y="799"/>
                </a:lnTo>
                <a:cubicBezTo>
                  <a:pt x="1285" y="799"/>
                  <a:pt x="1285" y="799"/>
                  <a:pt x="1298" y="760"/>
                </a:cubicBezTo>
                <a:cubicBezTo>
                  <a:pt x="1311" y="734"/>
                  <a:pt x="1324" y="721"/>
                  <a:pt x="1285" y="721"/>
                </a:cubicBezTo>
                <a:cubicBezTo>
                  <a:pt x="1267" y="712"/>
                  <a:pt x="1268" y="702"/>
                  <a:pt x="1279" y="702"/>
                </a:cubicBezTo>
                <a:cubicBezTo>
                  <a:pt x="1284" y="702"/>
                  <a:pt x="1290" y="704"/>
                  <a:pt x="1298" y="708"/>
                </a:cubicBezTo>
                <a:lnTo>
                  <a:pt x="1311" y="708"/>
                </a:lnTo>
                <a:cubicBezTo>
                  <a:pt x="1311" y="708"/>
                  <a:pt x="1311" y="695"/>
                  <a:pt x="1324" y="695"/>
                </a:cubicBezTo>
                <a:cubicBezTo>
                  <a:pt x="1363" y="695"/>
                  <a:pt x="1350" y="682"/>
                  <a:pt x="1337" y="682"/>
                </a:cubicBezTo>
                <a:cubicBezTo>
                  <a:pt x="1350" y="682"/>
                  <a:pt x="1363" y="682"/>
                  <a:pt x="1350" y="669"/>
                </a:cubicBezTo>
                <a:cubicBezTo>
                  <a:pt x="1337" y="669"/>
                  <a:pt x="1324" y="643"/>
                  <a:pt x="1363" y="643"/>
                </a:cubicBezTo>
                <a:cubicBezTo>
                  <a:pt x="1363" y="643"/>
                  <a:pt x="1363" y="643"/>
                  <a:pt x="1363" y="630"/>
                </a:cubicBezTo>
                <a:cubicBezTo>
                  <a:pt x="1350" y="630"/>
                  <a:pt x="1350" y="617"/>
                  <a:pt x="1350" y="617"/>
                </a:cubicBezTo>
                <a:cubicBezTo>
                  <a:pt x="1350" y="604"/>
                  <a:pt x="1350" y="604"/>
                  <a:pt x="1363" y="604"/>
                </a:cubicBezTo>
                <a:cubicBezTo>
                  <a:pt x="1376" y="604"/>
                  <a:pt x="1376" y="604"/>
                  <a:pt x="1363" y="591"/>
                </a:cubicBezTo>
                <a:cubicBezTo>
                  <a:pt x="1363" y="591"/>
                  <a:pt x="1337" y="578"/>
                  <a:pt x="1337" y="578"/>
                </a:cubicBezTo>
                <a:lnTo>
                  <a:pt x="1298" y="578"/>
                </a:lnTo>
                <a:cubicBezTo>
                  <a:pt x="1298" y="565"/>
                  <a:pt x="1298" y="565"/>
                  <a:pt x="1311" y="565"/>
                </a:cubicBezTo>
                <a:cubicBezTo>
                  <a:pt x="1311" y="565"/>
                  <a:pt x="1324" y="578"/>
                  <a:pt x="1337" y="578"/>
                </a:cubicBezTo>
                <a:cubicBezTo>
                  <a:pt x="1337" y="578"/>
                  <a:pt x="1324" y="565"/>
                  <a:pt x="1311" y="565"/>
                </a:cubicBezTo>
                <a:lnTo>
                  <a:pt x="1350" y="565"/>
                </a:lnTo>
                <a:cubicBezTo>
                  <a:pt x="1350" y="565"/>
                  <a:pt x="1350" y="552"/>
                  <a:pt x="1337" y="552"/>
                </a:cubicBezTo>
                <a:cubicBezTo>
                  <a:pt x="1350" y="552"/>
                  <a:pt x="1350" y="552"/>
                  <a:pt x="1350" y="539"/>
                </a:cubicBezTo>
                <a:cubicBezTo>
                  <a:pt x="1350" y="526"/>
                  <a:pt x="1350" y="526"/>
                  <a:pt x="1337" y="513"/>
                </a:cubicBezTo>
                <a:cubicBezTo>
                  <a:pt x="1376" y="513"/>
                  <a:pt x="1363" y="487"/>
                  <a:pt x="1337" y="487"/>
                </a:cubicBezTo>
                <a:cubicBezTo>
                  <a:pt x="1324" y="487"/>
                  <a:pt x="1324" y="474"/>
                  <a:pt x="1337" y="474"/>
                </a:cubicBezTo>
                <a:cubicBezTo>
                  <a:pt x="1350" y="461"/>
                  <a:pt x="1350" y="461"/>
                  <a:pt x="1337" y="461"/>
                </a:cubicBezTo>
                <a:cubicBezTo>
                  <a:pt x="1324" y="461"/>
                  <a:pt x="1337" y="461"/>
                  <a:pt x="1350" y="448"/>
                </a:cubicBezTo>
                <a:cubicBezTo>
                  <a:pt x="1376" y="435"/>
                  <a:pt x="1376" y="435"/>
                  <a:pt x="1363" y="435"/>
                </a:cubicBezTo>
                <a:cubicBezTo>
                  <a:pt x="1350" y="422"/>
                  <a:pt x="1350" y="422"/>
                  <a:pt x="1350" y="409"/>
                </a:cubicBezTo>
                <a:lnTo>
                  <a:pt x="1311" y="409"/>
                </a:lnTo>
                <a:cubicBezTo>
                  <a:pt x="1298" y="422"/>
                  <a:pt x="1285" y="422"/>
                  <a:pt x="1285" y="422"/>
                </a:cubicBezTo>
                <a:cubicBezTo>
                  <a:pt x="1272" y="409"/>
                  <a:pt x="1285" y="409"/>
                  <a:pt x="1285" y="409"/>
                </a:cubicBezTo>
                <a:cubicBezTo>
                  <a:pt x="1289" y="414"/>
                  <a:pt x="1292" y="415"/>
                  <a:pt x="1295" y="415"/>
                </a:cubicBezTo>
                <a:cubicBezTo>
                  <a:pt x="1299" y="415"/>
                  <a:pt x="1302" y="409"/>
                  <a:pt x="1311" y="409"/>
                </a:cubicBezTo>
                <a:cubicBezTo>
                  <a:pt x="1324" y="396"/>
                  <a:pt x="1324" y="396"/>
                  <a:pt x="1324" y="383"/>
                </a:cubicBezTo>
                <a:cubicBezTo>
                  <a:pt x="1324" y="383"/>
                  <a:pt x="1324" y="371"/>
                  <a:pt x="1324" y="371"/>
                </a:cubicBezTo>
                <a:cubicBezTo>
                  <a:pt x="1324" y="361"/>
                  <a:pt x="1324" y="352"/>
                  <a:pt x="1319" y="352"/>
                </a:cubicBezTo>
                <a:cubicBezTo>
                  <a:pt x="1317" y="352"/>
                  <a:pt x="1315" y="354"/>
                  <a:pt x="1311" y="358"/>
                </a:cubicBezTo>
                <a:lnTo>
                  <a:pt x="1298" y="358"/>
                </a:lnTo>
                <a:cubicBezTo>
                  <a:pt x="1319" y="347"/>
                  <a:pt x="1315" y="312"/>
                  <a:pt x="1299" y="305"/>
                </a:cubicBezTo>
                <a:lnTo>
                  <a:pt x="1299" y="305"/>
                </a:lnTo>
                <a:cubicBezTo>
                  <a:pt x="1310" y="293"/>
                  <a:pt x="1298" y="292"/>
                  <a:pt x="1298" y="280"/>
                </a:cubicBezTo>
                <a:cubicBezTo>
                  <a:pt x="1298" y="280"/>
                  <a:pt x="1272" y="267"/>
                  <a:pt x="1272" y="254"/>
                </a:cubicBezTo>
                <a:cubicBezTo>
                  <a:pt x="1263" y="245"/>
                  <a:pt x="1260" y="235"/>
                  <a:pt x="1255" y="235"/>
                </a:cubicBezTo>
                <a:cubicBezTo>
                  <a:pt x="1253" y="235"/>
                  <a:pt x="1250" y="237"/>
                  <a:pt x="1246" y="241"/>
                </a:cubicBezTo>
                <a:cubicBezTo>
                  <a:pt x="1246" y="241"/>
                  <a:pt x="1233" y="241"/>
                  <a:pt x="1246" y="228"/>
                </a:cubicBezTo>
                <a:cubicBezTo>
                  <a:pt x="1272" y="228"/>
                  <a:pt x="1259" y="215"/>
                  <a:pt x="1259" y="215"/>
                </a:cubicBezTo>
                <a:lnTo>
                  <a:pt x="1259" y="215"/>
                </a:lnTo>
                <a:cubicBezTo>
                  <a:pt x="1259" y="215"/>
                  <a:pt x="1246" y="228"/>
                  <a:pt x="1233" y="228"/>
                </a:cubicBezTo>
                <a:cubicBezTo>
                  <a:pt x="1227" y="234"/>
                  <a:pt x="1223" y="238"/>
                  <a:pt x="1222" y="238"/>
                </a:cubicBezTo>
                <a:cubicBezTo>
                  <a:pt x="1220" y="238"/>
                  <a:pt x="1220" y="234"/>
                  <a:pt x="1220" y="228"/>
                </a:cubicBezTo>
                <a:cubicBezTo>
                  <a:pt x="1230" y="209"/>
                  <a:pt x="1225" y="197"/>
                  <a:pt x="1217" y="197"/>
                </a:cubicBezTo>
                <a:cubicBezTo>
                  <a:pt x="1214" y="197"/>
                  <a:pt x="1211" y="198"/>
                  <a:pt x="1207" y="202"/>
                </a:cubicBezTo>
                <a:cubicBezTo>
                  <a:pt x="1207" y="189"/>
                  <a:pt x="1194" y="189"/>
                  <a:pt x="1207" y="176"/>
                </a:cubicBezTo>
                <a:cubicBezTo>
                  <a:pt x="1216" y="167"/>
                  <a:pt x="1219" y="158"/>
                  <a:pt x="1211" y="158"/>
                </a:cubicBezTo>
                <a:cubicBezTo>
                  <a:pt x="1207" y="158"/>
                  <a:pt x="1202" y="159"/>
                  <a:pt x="1194" y="163"/>
                </a:cubicBezTo>
                <a:cubicBezTo>
                  <a:pt x="1194" y="163"/>
                  <a:pt x="1194" y="163"/>
                  <a:pt x="1207" y="150"/>
                </a:cubicBezTo>
                <a:cubicBezTo>
                  <a:pt x="1207" y="143"/>
                  <a:pt x="1211" y="135"/>
                  <a:pt x="1210" y="135"/>
                </a:cubicBezTo>
                <a:lnTo>
                  <a:pt x="1210" y="135"/>
                </a:lnTo>
                <a:cubicBezTo>
                  <a:pt x="1209" y="135"/>
                  <a:pt x="1205" y="139"/>
                  <a:pt x="1194" y="150"/>
                </a:cubicBezTo>
                <a:cubicBezTo>
                  <a:pt x="1181" y="150"/>
                  <a:pt x="1168" y="137"/>
                  <a:pt x="1168" y="124"/>
                </a:cubicBezTo>
                <a:lnTo>
                  <a:pt x="1155" y="124"/>
                </a:lnTo>
                <a:lnTo>
                  <a:pt x="1142" y="137"/>
                </a:lnTo>
                <a:cubicBezTo>
                  <a:pt x="1142" y="124"/>
                  <a:pt x="1142" y="111"/>
                  <a:pt x="1142" y="111"/>
                </a:cubicBezTo>
                <a:cubicBezTo>
                  <a:pt x="1129" y="111"/>
                  <a:pt x="1103" y="111"/>
                  <a:pt x="1090" y="98"/>
                </a:cubicBezTo>
                <a:cubicBezTo>
                  <a:pt x="1077" y="92"/>
                  <a:pt x="1068" y="88"/>
                  <a:pt x="1060" y="88"/>
                </a:cubicBezTo>
                <a:cubicBezTo>
                  <a:pt x="1051" y="88"/>
                  <a:pt x="1045" y="92"/>
                  <a:pt x="1039" y="98"/>
                </a:cubicBezTo>
                <a:cubicBezTo>
                  <a:pt x="1039" y="72"/>
                  <a:pt x="1026" y="72"/>
                  <a:pt x="1026" y="72"/>
                </a:cubicBezTo>
                <a:cubicBezTo>
                  <a:pt x="1026" y="72"/>
                  <a:pt x="1026" y="72"/>
                  <a:pt x="1026" y="59"/>
                </a:cubicBezTo>
                <a:cubicBezTo>
                  <a:pt x="1013" y="72"/>
                  <a:pt x="1013" y="72"/>
                  <a:pt x="1013" y="72"/>
                </a:cubicBezTo>
                <a:cubicBezTo>
                  <a:pt x="1013" y="59"/>
                  <a:pt x="1013" y="59"/>
                  <a:pt x="1000" y="59"/>
                </a:cubicBezTo>
                <a:cubicBezTo>
                  <a:pt x="1000" y="54"/>
                  <a:pt x="1000" y="50"/>
                  <a:pt x="1000" y="46"/>
                </a:cubicBezTo>
                <a:cubicBezTo>
                  <a:pt x="987" y="59"/>
                  <a:pt x="987" y="59"/>
                  <a:pt x="974" y="72"/>
                </a:cubicBezTo>
                <a:cubicBezTo>
                  <a:pt x="974" y="72"/>
                  <a:pt x="961" y="72"/>
                  <a:pt x="974" y="59"/>
                </a:cubicBezTo>
                <a:cubicBezTo>
                  <a:pt x="974" y="53"/>
                  <a:pt x="967" y="49"/>
                  <a:pt x="959" y="49"/>
                </a:cubicBezTo>
                <a:cubicBezTo>
                  <a:pt x="951" y="49"/>
                  <a:pt x="941" y="53"/>
                  <a:pt x="935" y="59"/>
                </a:cubicBezTo>
                <a:cubicBezTo>
                  <a:pt x="935" y="46"/>
                  <a:pt x="935" y="46"/>
                  <a:pt x="922" y="46"/>
                </a:cubicBezTo>
                <a:cubicBezTo>
                  <a:pt x="922" y="43"/>
                  <a:pt x="922" y="38"/>
                  <a:pt x="922" y="33"/>
                </a:cubicBezTo>
                <a:cubicBezTo>
                  <a:pt x="935" y="20"/>
                  <a:pt x="922" y="20"/>
                  <a:pt x="922" y="7"/>
                </a:cubicBezTo>
                <a:cubicBezTo>
                  <a:pt x="909" y="20"/>
                  <a:pt x="896" y="20"/>
                  <a:pt x="883" y="20"/>
                </a:cubicBezTo>
                <a:cubicBezTo>
                  <a:pt x="857" y="20"/>
                  <a:pt x="844" y="33"/>
                  <a:pt x="844" y="59"/>
                </a:cubicBezTo>
                <a:lnTo>
                  <a:pt x="831" y="85"/>
                </a:lnTo>
                <a:lnTo>
                  <a:pt x="831" y="59"/>
                </a:lnTo>
                <a:cubicBezTo>
                  <a:pt x="831" y="56"/>
                  <a:pt x="831" y="51"/>
                  <a:pt x="831" y="46"/>
                </a:cubicBezTo>
                <a:cubicBezTo>
                  <a:pt x="831" y="53"/>
                  <a:pt x="828" y="56"/>
                  <a:pt x="825" y="56"/>
                </a:cubicBezTo>
                <a:cubicBezTo>
                  <a:pt x="821" y="56"/>
                  <a:pt x="818" y="53"/>
                  <a:pt x="818" y="46"/>
                </a:cubicBezTo>
                <a:cubicBezTo>
                  <a:pt x="810" y="31"/>
                  <a:pt x="807" y="25"/>
                  <a:pt x="803" y="25"/>
                </a:cubicBezTo>
                <a:cubicBezTo>
                  <a:pt x="801" y="25"/>
                  <a:pt x="797" y="28"/>
                  <a:pt x="792" y="33"/>
                </a:cubicBezTo>
                <a:cubicBezTo>
                  <a:pt x="792" y="33"/>
                  <a:pt x="792" y="33"/>
                  <a:pt x="779" y="20"/>
                </a:cubicBezTo>
                <a:cubicBezTo>
                  <a:pt x="779" y="20"/>
                  <a:pt x="779" y="20"/>
                  <a:pt x="779" y="33"/>
                </a:cubicBezTo>
                <a:cubicBezTo>
                  <a:pt x="779" y="46"/>
                  <a:pt x="779" y="53"/>
                  <a:pt x="777" y="53"/>
                </a:cubicBezTo>
                <a:cubicBezTo>
                  <a:pt x="776" y="53"/>
                  <a:pt x="773" y="46"/>
                  <a:pt x="766" y="33"/>
                </a:cubicBezTo>
                <a:cubicBezTo>
                  <a:pt x="766" y="18"/>
                  <a:pt x="762" y="12"/>
                  <a:pt x="758" y="12"/>
                </a:cubicBezTo>
                <a:cubicBezTo>
                  <a:pt x="755" y="12"/>
                  <a:pt x="753" y="15"/>
                  <a:pt x="753" y="20"/>
                </a:cubicBezTo>
                <a:cubicBezTo>
                  <a:pt x="753" y="33"/>
                  <a:pt x="753" y="33"/>
                  <a:pt x="740" y="33"/>
                </a:cubicBezTo>
                <a:cubicBezTo>
                  <a:pt x="740" y="33"/>
                  <a:pt x="740" y="33"/>
                  <a:pt x="727" y="59"/>
                </a:cubicBezTo>
                <a:cubicBezTo>
                  <a:pt x="714" y="59"/>
                  <a:pt x="727" y="33"/>
                  <a:pt x="727" y="33"/>
                </a:cubicBezTo>
                <a:lnTo>
                  <a:pt x="727" y="20"/>
                </a:lnTo>
                <a:cubicBezTo>
                  <a:pt x="714" y="20"/>
                  <a:pt x="714" y="20"/>
                  <a:pt x="701" y="33"/>
                </a:cubicBezTo>
                <a:cubicBezTo>
                  <a:pt x="701" y="24"/>
                  <a:pt x="695" y="15"/>
                  <a:pt x="691" y="15"/>
                </a:cubicBezTo>
                <a:cubicBezTo>
                  <a:pt x="689" y="15"/>
                  <a:pt x="688" y="17"/>
                  <a:pt x="688" y="20"/>
                </a:cubicBezTo>
                <a:cubicBezTo>
                  <a:pt x="688" y="36"/>
                  <a:pt x="688" y="41"/>
                  <a:pt x="688" y="41"/>
                </a:cubicBezTo>
                <a:cubicBezTo>
                  <a:pt x="686" y="41"/>
                  <a:pt x="683" y="28"/>
                  <a:pt x="675" y="20"/>
                </a:cubicBezTo>
                <a:cubicBezTo>
                  <a:pt x="682" y="7"/>
                  <a:pt x="685" y="1"/>
                  <a:pt x="683" y="1"/>
                </a:cubicBezTo>
                <a:close/>
                <a:moveTo>
                  <a:pt x="1209" y="1204"/>
                </a:moveTo>
                <a:cubicBezTo>
                  <a:pt x="1207" y="1204"/>
                  <a:pt x="1207" y="1207"/>
                  <a:pt x="1207" y="1214"/>
                </a:cubicBezTo>
                <a:cubicBezTo>
                  <a:pt x="1207" y="1214"/>
                  <a:pt x="1207" y="1227"/>
                  <a:pt x="1220" y="1240"/>
                </a:cubicBezTo>
                <a:cubicBezTo>
                  <a:pt x="1220" y="1243"/>
                  <a:pt x="1221" y="1245"/>
                  <a:pt x="1222" y="1245"/>
                </a:cubicBezTo>
                <a:cubicBezTo>
                  <a:pt x="1225" y="1245"/>
                  <a:pt x="1230" y="1233"/>
                  <a:pt x="1220" y="1214"/>
                </a:cubicBezTo>
                <a:cubicBezTo>
                  <a:pt x="1214" y="1207"/>
                  <a:pt x="1210" y="1204"/>
                  <a:pt x="1209" y="1204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" name="Google Shape;39;p3"/>
          <p:cNvGrpSpPr/>
          <p:nvPr/>
        </p:nvGrpSpPr>
        <p:grpSpPr>
          <a:xfrm>
            <a:off x="10730478" y="5226254"/>
            <a:ext cx="133285" cy="128079"/>
            <a:chOff x="6298750" y="3724413"/>
            <a:chExt cx="216280" cy="207875"/>
          </a:xfrm>
        </p:grpSpPr>
        <p:sp>
          <p:nvSpPr>
            <p:cNvPr id="40" name="Google Shape;40;p3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" name="Google Shape;42;p3"/>
          <p:cNvSpPr/>
          <p:nvPr/>
        </p:nvSpPr>
        <p:spPr>
          <a:xfrm>
            <a:off x="8404201" y="235958"/>
            <a:ext cx="67401" cy="60972"/>
          </a:xfrm>
          <a:custGeom>
            <a:avLst/>
            <a:gdLst/>
            <a:ahLst/>
            <a:cxnLst/>
            <a:rect l="l" t="t" r="r" b="b"/>
            <a:pathLst>
              <a:path w="1376" h="1245" extrusionOk="0">
                <a:moveTo>
                  <a:pt x="593" y="7"/>
                </a:moveTo>
                <a:lnTo>
                  <a:pt x="593" y="7"/>
                </a:lnTo>
                <a:cubicBezTo>
                  <a:pt x="591" y="7"/>
                  <a:pt x="591" y="13"/>
                  <a:pt x="597" y="20"/>
                </a:cubicBezTo>
                <a:lnTo>
                  <a:pt x="597" y="20"/>
                </a:lnTo>
                <a:cubicBezTo>
                  <a:pt x="596" y="11"/>
                  <a:pt x="594" y="7"/>
                  <a:pt x="593" y="7"/>
                </a:cubicBezTo>
                <a:close/>
                <a:moveTo>
                  <a:pt x="597" y="20"/>
                </a:moveTo>
                <a:cubicBezTo>
                  <a:pt x="597" y="22"/>
                  <a:pt x="597" y="26"/>
                  <a:pt x="597" y="30"/>
                </a:cubicBezTo>
                <a:lnTo>
                  <a:pt x="597" y="30"/>
                </a:lnTo>
                <a:cubicBezTo>
                  <a:pt x="598" y="27"/>
                  <a:pt x="598" y="24"/>
                  <a:pt x="598" y="20"/>
                </a:cubicBezTo>
                <a:cubicBezTo>
                  <a:pt x="597" y="20"/>
                  <a:pt x="597" y="20"/>
                  <a:pt x="597" y="20"/>
                </a:cubicBezTo>
                <a:close/>
                <a:moveTo>
                  <a:pt x="559" y="59"/>
                </a:moveTo>
                <a:cubicBezTo>
                  <a:pt x="550" y="59"/>
                  <a:pt x="553" y="65"/>
                  <a:pt x="556" y="65"/>
                </a:cubicBezTo>
                <a:cubicBezTo>
                  <a:pt x="557" y="65"/>
                  <a:pt x="559" y="64"/>
                  <a:pt x="559" y="59"/>
                </a:cubicBezTo>
                <a:close/>
                <a:moveTo>
                  <a:pt x="546" y="59"/>
                </a:moveTo>
                <a:lnTo>
                  <a:pt x="546" y="72"/>
                </a:lnTo>
                <a:cubicBezTo>
                  <a:pt x="533" y="72"/>
                  <a:pt x="533" y="72"/>
                  <a:pt x="533" y="59"/>
                </a:cubicBezTo>
                <a:close/>
                <a:moveTo>
                  <a:pt x="610" y="46"/>
                </a:moveTo>
                <a:cubicBezTo>
                  <a:pt x="623" y="46"/>
                  <a:pt x="623" y="46"/>
                  <a:pt x="623" y="59"/>
                </a:cubicBezTo>
                <a:cubicBezTo>
                  <a:pt x="623" y="74"/>
                  <a:pt x="619" y="81"/>
                  <a:pt x="615" y="81"/>
                </a:cubicBezTo>
                <a:cubicBezTo>
                  <a:pt x="613" y="81"/>
                  <a:pt x="610" y="78"/>
                  <a:pt x="610" y="72"/>
                </a:cubicBezTo>
                <a:cubicBezTo>
                  <a:pt x="610" y="46"/>
                  <a:pt x="610" y="46"/>
                  <a:pt x="610" y="46"/>
                </a:cubicBezTo>
                <a:close/>
                <a:moveTo>
                  <a:pt x="1051" y="98"/>
                </a:moveTo>
                <a:cubicBezTo>
                  <a:pt x="1051" y="111"/>
                  <a:pt x="1039" y="124"/>
                  <a:pt x="1039" y="124"/>
                </a:cubicBezTo>
                <a:cubicBezTo>
                  <a:pt x="1039" y="111"/>
                  <a:pt x="1051" y="98"/>
                  <a:pt x="1051" y="98"/>
                </a:cubicBezTo>
                <a:close/>
                <a:moveTo>
                  <a:pt x="342" y="131"/>
                </a:moveTo>
                <a:cubicBezTo>
                  <a:pt x="344" y="131"/>
                  <a:pt x="347" y="133"/>
                  <a:pt x="351" y="137"/>
                </a:cubicBezTo>
                <a:cubicBezTo>
                  <a:pt x="342" y="137"/>
                  <a:pt x="340" y="131"/>
                  <a:pt x="342" y="131"/>
                </a:cubicBezTo>
                <a:close/>
                <a:moveTo>
                  <a:pt x="701" y="124"/>
                </a:moveTo>
                <a:lnTo>
                  <a:pt x="714" y="137"/>
                </a:lnTo>
                <a:cubicBezTo>
                  <a:pt x="714" y="150"/>
                  <a:pt x="701" y="150"/>
                  <a:pt x="701" y="150"/>
                </a:cubicBezTo>
                <a:cubicBezTo>
                  <a:pt x="701" y="150"/>
                  <a:pt x="701" y="150"/>
                  <a:pt x="701" y="137"/>
                </a:cubicBezTo>
                <a:cubicBezTo>
                  <a:pt x="701" y="137"/>
                  <a:pt x="701" y="124"/>
                  <a:pt x="701" y="124"/>
                </a:cubicBezTo>
                <a:close/>
                <a:moveTo>
                  <a:pt x="662" y="137"/>
                </a:moveTo>
                <a:lnTo>
                  <a:pt x="662" y="150"/>
                </a:lnTo>
                <a:lnTo>
                  <a:pt x="662" y="163"/>
                </a:lnTo>
                <a:lnTo>
                  <a:pt x="649" y="163"/>
                </a:lnTo>
                <a:cubicBezTo>
                  <a:pt x="649" y="150"/>
                  <a:pt x="649" y="137"/>
                  <a:pt x="662" y="137"/>
                </a:cubicBezTo>
                <a:close/>
                <a:moveTo>
                  <a:pt x="351" y="150"/>
                </a:moveTo>
                <a:cubicBezTo>
                  <a:pt x="351" y="159"/>
                  <a:pt x="358" y="168"/>
                  <a:pt x="357" y="168"/>
                </a:cubicBezTo>
                <a:cubicBezTo>
                  <a:pt x="356" y="168"/>
                  <a:pt x="355" y="167"/>
                  <a:pt x="351" y="163"/>
                </a:cubicBezTo>
                <a:cubicBezTo>
                  <a:pt x="351" y="163"/>
                  <a:pt x="351" y="157"/>
                  <a:pt x="351" y="150"/>
                </a:cubicBezTo>
                <a:close/>
                <a:moveTo>
                  <a:pt x="740" y="176"/>
                </a:moveTo>
                <a:cubicBezTo>
                  <a:pt x="740" y="195"/>
                  <a:pt x="743" y="205"/>
                  <a:pt x="745" y="205"/>
                </a:cubicBezTo>
                <a:cubicBezTo>
                  <a:pt x="747" y="205"/>
                  <a:pt x="747" y="195"/>
                  <a:pt x="740" y="176"/>
                </a:cubicBezTo>
                <a:close/>
                <a:moveTo>
                  <a:pt x="1185" y="183"/>
                </a:moveTo>
                <a:cubicBezTo>
                  <a:pt x="1188" y="183"/>
                  <a:pt x="1194" y="189"/>
                  <a:pt x="1194" y="189"/>
                </a:cubicBezTo>
                <a:cubicBezTo>
                  <a:pt x="1194" y="198"/>
                  <a:pt x="1188" y="207"/>
                  <a:pt x="1179" y="207"/>
                </a:cubicBezTo>
                <a:cubicBezTo>
                  <a:pt x="1176" y="207"/>
                  <a:pt x="1172" y="206"/>
                  <a:pt x="1168" y="202"/>
                </a:cubicBezTo>
                <a:cubicBezTo>
                  <a:pt x="1168" y="202"/>
                  <a:pt x="1168" y="202"/>
                  <a:pt x="1181" y="189"/>
                </a:cubicBezTo>
                <a:cubicBezTo>
                  <a:pt x="1181" y="185"/>
                  <a:pt x="1183" y="183"/>
                  <a:pt x="1185" y="183"/>
                </a:cubicBezTo>
                <a:close/>
                <a:moveTo>
                  <a:pt x="247" y="215"/>
                </a:moveTo>
                <a:cubicBezTo>
                  <a:pt x="260" y="228"/>
                  <a:pt x="260" y="228"/>
                  <a:pt x="260" y="228"/>
                </a:cubicBezTo>
                <a:cubicBezTo>
                  <a:pt x="247" y="228"/>
                  <a:pt x="247" y="228"/>
                  <a:pt x="247" y="215"/>
                </a:cubicBezTo>
                <a:close/>
                <a:moveTo>
                  <a:pt x="260" y="241"/>
                </a:moveTo>
                <a:cubicBezTo>
                  <a:pt x="260" y="241"/>
                  <a:pt x="286" y="267"/>
                  <a:pt x="286" y="280"/>
                </a:cubicBezTo>
                <a:cubicBezTo>
                  <a:pt x="286" y="280"/>
                  <a:pt x="286" y="280"/>
                  <a:pt x="273" y="267"/>
                </a:cubicBezTo>
                <a:cubicBezTo>
                  <a:pt x="260" y="254"/>
                  <a:pt x="260" y="241"/>
                  <a:pt x="260" y="241"/>
                </a:cubicBezTo>
                <a:close/>
                <a:moveTo>
                  <a:pt x="259" y="335"/>
                </a:moveTo>
                <a:cubicBezTo>
                  <a:pt x="260" y="335"/>
                  <a:pt x="267" y="338"/>
                  <a:pt x="273" y="345"/>
                </a:cubicBezTo>
                <a:cubicBezTo>
                  <a:pt x="260" y="338"/>
                  <a:pt x="257" y="335"/>
                  <a:pt x="259" y="335"/>
                </a:cubicBezTo>
                <a:close/>
                <a:moveTo>
                  <a:pt x="295" y="366"/>
                </a:moveTo>
                <a:lnTo>
                  <a:pt x="295" y="366"/>
                </a:lnTo>
                <a:cubicBezTo>
                  <a:pt x="298" y="369"/>
                  <a:pt x="299" y="371"/>
                  <a:pt x="299" y="371"/>
                </a:cubicBezTo>
                <a:cubicBezTo>
                  <a:pt x="308" y="371"/>
                  <a:pt x="311" y="371"/>
                  <a:pt x="295" y="366"/>
                </a:cubicBezTo>
                <a:close/>
                <a:moveTo>
                  <a:pt x="1311" y="448"/>
                </a:moveTo>
                <a:lnTo>
                  <a:pt x="1298" y="461"/>
                </a:lnTo>
                <a:lnTo>
                  <a:pt x="1285" y="448"/>
                </a:lnTo>
                <a:close/>
                <a:moveTo>
                  <a:pt x="1194" y="500"/>
                </a:moveTo>
                <a:lnTo>
                  <a:pt x="1194" y="513"/>
                </a:lnTo>
                <a:lnTo>
                  <a:pt x="1207" y="513"/>
                </a:lnTo>
                <a:lnTo>
                  <a:pt x="1207" y="500"/>
                </a:lnTo>
                <a:lnTo>
                  <a:pt x="1207" y="500"/>
                </a:lnTo>
                <a:cubicBezTo>
                  <a:pt x="1203" y="500"/>
                  <a:pt x="1199" y="500"/>
                  <a:pt x="1194" y="500"/>
                </a:cubicBezTo>
                <a:close/>
                <a:moveTo>
                  <a:pt x="1285" y="669"/>
                </a:moveTo>
                <a:cubicBezTo>
                  <a:pt x="1311" y="669"/>
                  <a:pt x="1324" y="682"/>
                  <a:pt x="1311" y="682"/>
                </a:cubicBezTo>
                <a:lnTo>
                  <a:pt x="1298" y="682"/>
                </a:lnTo>
                <a:lnTo>
                  <a:pt x="1285" y="669"/>
                </a:lnTo>
                <a:close/>
                <a:moveTo>
                  <a:pt x="66" y="782"/>
                </a:moveTo>
                <a:cubicBezTo>
                  <a:pt x="60" y="786"/>
                  <a:pt x="58" y="786"/>
                  <a:pt x="66" y="786"/>
                </a:cubicBezTo>
                <a:cubicBezTo>
                  <a:pt x="66" y="784"/>
                  <a:pt x="66" y="783"/>
                  <a:pt x="66" y="782"/>
                </a:cubicBezTo>
                <a:close/>
                <a:moveTo>
                  <a:pt x="948" y="812"/>
                </a:moveTo>
                <a:cubicBezTo>
                  <a:pt x="948" y="812"/>
                  <a:pt x="935" y="812"/>
                  <a:pt x="948" y="824"/>
                </a:cubicBezTo>
                <a:lnTo>
                  <a:pt x="961" y="824"/>
                </a:lnTo>
                <a:cubicBezTo>
                  <a:pt x="948" y="812"/>
                  <a:pt x="948" y="812"/>
                  <a:pt x="948" y="812"/>
                </a:cubicBezTo>
                <a:close/>
                <a:moveTo>
                  <a:pt x="299" y="824"/>
                </a:moveTo>
                <a:cubicBezTo>
                  <a:pt x="299" y="824"/>
                  <a:pt x="299" y="824"/>
                  <a:pt x="299" y="837"/>
                </a:cubicBezTo>
                <a:lnTo>
                  <a:pt x="312" y="837"/>
                </a:lnTo>
                <a:cubicBezTo>
                  <a:pt x="312" y="824"/>
                  <a:pt x="312" y="824"/>
                  <a:pt x="312" y="824"/>
                </a:cubicBezTo>
                <a:lnTo>
                  <a:pt x="306" y="831"/>
                </a:lnTo>
                <a:lnTo>
                  <a:pt x="306" y="831"/>
                </a:lnTo>
                <a:cubicBezTo>
                  <a:pt x="304" y="829"/>
                  <a:pt x="302" y="827"/>
                  <a:pt x="299" y="824"/>
                </a:cubicBezTo>
                <a:close/>
                <a:moveTo>
                  <a:pt x="312" y="837"/>
                </a:moveTo>
                <a:lnTo>
                  <a:pt x="312" y="837"/>
                </a:lnTo>
                <a:cubicBezTo>
                  <a:pt x="299" y="850"/>
                  <a:pt x="299" y="863"/>
                  <a:pt x="299" y="863"/>
                </a:cubicBezTo>
                <a:lnTo>
                  <a:pt x="312" y="837"/>
                </a:lnTo>
                <a:close/>
                <a:moveTo>
                  <a:pt x="165" y="819"/>
                </a:moveTo>
                <a:lnTo>
                  <a:pt x="165" y="819"/>
                </a:lnTo>
                <a:cubicBezTo>
                  <a:pt x="165" y="819"/>
                  <a:pt x="164" y="820"/>
                  <a:pt x="163" y="822"/>
                </a:cubicBezTo>
                <a:lnTo>
                  <a:pt x="163" y="822"/>
                </a:lnTo>
                <a:cubicBezTo>
                  <a:pt x="160" y="821"/>
                  <a:pt x="157" y="821"/>
                  <a:pt x="155" y="821"/>
                </a:cubicBezTo>
                <a:cubicBezTo>
                  <a:pt x="143" y="821"/>
                  <a:pt x="137" y="828"/>
                  <a:pt x="139" y="828"/>
                </a:cubicBezTo>
                <a:cubicBezTo>
                  <a:pt x="139" y="828"/>
                  <a:pt x="141" y="827"/>
                  <a:pt x="144" y="824"/>
                </a:cubicBezTo>
                <a:lnTo>
                  <a:pt x="144" y="824"/>
                </a:lnTo>
                <a:lnTo>
                  <a:pt x="131" y="837"/>
                </a:lnTo>
                <a:cubicBezTo>
                  <a:pt x="116" y="859"/>
                  <a:pt x="114" y="868"/>
                  <a:pt x="119" y="868"/>
                </a:cubicBezTo>
                <a:cubicBezTo>
                  <a:pt x="123" y="868"/>
                  <a:pt x="132" y="862"/>
                  <a:pt x="144" y="850"/>
                </a:cubicBezTo>
                <a:cubicBezTo>
                  <a:pt x="154" y="835"/>
                  <a:pt x="160" y="826"/>
                  <a:pt x="163" y="822"/>
                </a:cubicBezTo>
                <a:lnTo>
                  <a:pt x="163" y="822"/>
                </a:lnTo>
                <a:cubicBezTo>
                  <a:pt x="163" y="822"/>
                  <a:pt x="164" y="822"/>
                  <a:pt x="164" y="822"/>
                </a:cubicBezTo>
                <a:lnTo>
                  <a:pt x="164" y="822"/>
                </a:lnTo>
                <a:cubicBezTo>
                  <a:pt x="165" y="820"/>
                  <a:pt x="165" y="819"/>
                  <a:pt x="165" y="819"/>
                </a:cubicBezTo>
                <a:close/>
                <a:moveTo>
                  <a:pt x="218" y="845"/>
                </a:moveTo>
                <a:cubicBezTo>
                  <a:pt x="221" y="845"/>
                  <a:pt x="221" y="850"/>
                  <a:pt x="221" y="850"/>
                </a:cubicBezTo>
                <a:cubicBezTo>
                  <a:pt x="234" y="850"/>
                  <a:pt x="234" y="850"/>
                  <a:pt x="221" y="863"/>
                </a:cubicBezTo>
                <a:cubicBezTo>
                  <a:pt x="221" y="863"/>
                  <a:pt x="216" y="869"/>
                  <a:pt x="212" y="869"/>
                </a:cubicBezTo>
                <a:cubicBezTo>
                  <a:pt x="210" y="869"/>
                  <a:pt x="208" y="868"/>
                  <a:pt x="208" y="863"/>
                </a:cubicBezTo>
                <a:lnTo>
                  <a:pt x="208" y="850"/>
                </a:lnTo>
                <a:cubicBezTo>
                  <a:pt x="213" y="846"/>
                  <a:pt x="216" y="845"/>
                  <a:pt x="218" y="845"/>
                </a:cubicBezTo>
                <a:close/>
                <a:moveTo>
                  <a:pt x="1051" y="850"/>
                </a:moveTo>
                <a:cubicBezTo>
                  <a:pt x="1055" y="854"/>
                  <a:pt x="1059" y="858"/>
                  <a:pt x="1064" y="863"/>
                </a:cubicBezTo>
                <a:cubicBezTo>
                  <a:pt x="1064" y="876"/>
                  <a:pt x="1064" y="876"/>
                  <a:pt x="1064" y="876"/>
                </a:cubicBezTo>
                <a:cubicBezTo>
                  <a:pt x="1051" y="863"/>
                  <a:pt x="1051" y="863"/>
                  <a:pt x="1051" y="850"/>
                </a:cubicBezTo>
                <a:close/>
                <a:moveTo>
                  <a:pt x="1129" y="863"/>
                </a:moveTo>
                <a:cubicBezTo>
                  <a:pt x="1142" y="876"/>
                  <a:pt x="1155" y="889"/>
                  <a:pt x="1155" y="889"/>
                </a:cubicBezTo>
                <a:lnTo>
                  <a:pt x="1129" y="889"/>
                </a:lnTo>
                <a:lnTo>
                  <a:pt x="1129" y="876"/>
                </a:lnTo>
                <a:lnTo>
                  <a:pt x="1129" y="863"/>
                </a:lnTo>
                <a:close/>
                <a:moveTo>
                  <a:pt x="1158" y="884"/>
                </a:moveTo>
                <a:cubicBezTo>
                  <a:pt x="1161" y="884"/>
                  <a:pt x="1164" y="889"/>
                  <a:pt x="1155" y="889"/>
                </a:cubicBezTo>
                <a:cubicBezTo>
                  <a:pt x="1155" y="885"/>
                  <a:pt x="1157" y="884"/>
                  <a:pt x="1158" y="884"/>
                </a:cubicBezTo>
                <a:close/>
                <a:moveTo>
                  <a:pt x="1099" y="881"/>
                </a:moveTo>
                <a:cubicBezTo>
                  <a:pt x="1101" y="881"/>
                  <a:pt x="1109" y="887"/>
                  <a:pt x="1116" y="902"/>
                </a:cubicBezTo>
                <a:lnTo>
                  <a:pt x="1116" y="902"/>
                </a:lnTo>
                <a:cubicBezTo>
                  <a:pt x="1112" y="898"/>
                  <a:pt x="1108" y="894"/>
                  <a:pt x="1103" y="889"/>
                </a:cubicBezTo>
                <a:cubicBezTo>
                  <a:pt x="1098" y="884"/>
                  <a:pt x="1097" y="881"/>
                  <a:pt x="1099" y="881"/>
                </a:cubicBezTo>
                <a:close/>
                <a:moveTo>
                  <a:pt x="260" y="876"/>
                </a:moveTo>
                <a:cubicBezTo>
                  <a:pt x="260" y="876"/>
                  <a:pt x="273" y="876"/>
                  <a:pt x="260" y="889"/>
                </a:cubicBezTo>
                <a:cubicBezTo>
                  <a:pt x="260" y="886"/>
                  <a:pt x="259" y="884"/>
                  <a:pt x="258" y="884"/>
                </a:cubicBezTo>
                <a:cubicBezTo>
                  <a:pt x="254" y="884"/>
                  <a:pt x="247" y="893"/>
                  <a:pt x="247" y="902"/>
                </a:cubicBezTo>
                <a:cubicBezTo>
                  <a:pt x="234" y="915"/>
                  <a:pt x="234" y="928"/>
                  <a:pt x="234" y="928"/>
                </a:cubicBezTo>
                <a:cubicBezTo>
                  <a:pt x="221" y="928"/>
                  <a:pt x="234" y="902"/>
                  <a:pt x="234" y="902"/>
                </a:cubicBezTo>
                <a:cubicBezTo>
                  <a:pt x="260" y="876"/>
                  <a:pt x="260" y="876"/>
                  <a:pt x="260" y="876"/>
                </a:cubicBezTo>
                <a:close/>
                <a:moveTo>
                  <a:pt x="935" y="928"/>
                </a:moveTo>
                <a:cubicBezTo>
                  <a:pt x="939" y="933"/>
                  <a:pt x="944" y="937"/>
                  <a:pt x="948" y="941"/>
                </a:cubicBezTo>
                <a:lnTo>
                  <a:pt x="948" y="941"/>
                </a:lnTo>
                <a:cubicBezTo>
                  <a:pt x="948" y="941"/>
                  <a:pt x="948" y="928"/>
                  <a:pt x="948" y="928"/>
                </a:cubicBezTo>
                <a:close/>
                <a:moveTo>
                  <a:pt x="1129" y="928"/>
                </a:moveTo>
                <a:cubicBezTo>
                  <a:pt x="1129" y="928"/>
                  <a:pt x="1135" y="934"/>
                  <a:pt x="1142" y="941"/>
                </a:cubicBezTo>
                <a:lnTo>
                  <a:pt x="1142" y="941"/>
                </a:lnTo>
                <a:cubicBezTo>
                  <a:pt x="1129" y="941"/>
                  <a:pt x="1129" y="928"/>
                  <a:pt x="1129" y="928"/>
                </a:cubicBezTo>
                <a:close/>
                <a:moveTo>
                  <a:pt x="818" y="941"/>
                </a:moveTo>
                <a:cubicBezTo>
                  <a:pt x="818" y="941"/>
                  <a:pt x="818" y="941"/>
                  <a:pt x="818" y="941"/>
                </a:cubicBezTo>
                <a:cubicBezTo>
                  <a:pt x="818" y="941"/>
                  <a:pt x="818" y="941"/>
                  <a:pt x="818" y="941"/>
                </a:cubicBezTo>
                <a:close/>
                <a:moveTo>
                  <a:pt x="909" y="941"/>
                </a:moveTo>
                <a:cubicBezTo>
                  <a:pt x="909" y="941"/>
                  <a:pt x="909" y="941"/>
                  <a:pt x="909" y="941"/>
                </a:cubicBezTo>
                <a:cubicBezTo>
                  <a:pt x="909" y="941"/>
                  <a:pt x="909" y="941"/>
                  <a:pt x="909" y="941"/>
                </a:cubicBezTo>
                <a:close/>
                <a:moveTo>
                  <a:pt x="818" y="941"/>
                </a:moveTo>
                <a:cubicBezTo>
                  <a:pt x="818" y="941"/>
                  <a:pt x="818" y="941"/>
                  <a:pt x="818" y="941"/>
                </a:cubicBezTo>
                <a:cubicBezTo>
                  <a:pt x="818" y="941"/>
                  <a:pt x="818" y="941"/>
                  <a:pt x="818" y="941"/>
                </a:cubicBezTo>
                <a:close/>
                <a:moveTo>
                  <a:pt x="909" y="941"/>
                </a:moveTo>
                <a:cubicBezTo>
                  <a:pt x="909" y="941"/>
                  <a:pt x="909" y="941"/>
                  <a:pt x="909" y="941"/>
                </a:cubicBezTo>
                <a:cubicBezTo>
                  <a:pt x="909" y="941"/>
                  <a:pt x="909" y="941"/>
                  <a:pt x="909" y="941"/>
                </a:cubicBezTo>
                <a:close/>
                <a:moveTo>
                  <a:pt x="1064" y="954"/>
                </a:moveTo>
                <a:cubicBezTo>
                  <a:pt x="1077" y="954"/>
                  <a:pt x="1077" y="967"/>
                  <a:pt x="1077" y="967"/>
                </a:cubicBezTo>
                <a:cubicBezTo>
                  <a:pt x="1064" y="954"/>
                  <a:pt x="1064" y="954"/>
                  <a:pt x="1064" y="954"/>
                </a:cubicBezTo>
                <a:close/>
                <a:moveTo>
                  <a:pt x="818" y="941"/>
                </a:moveTo>
                <a:cubicBezTo>
                  <a:pt x="818" y="954"/>
                  <a:pt x="818" y="967"/>
                  <a:pt x="818" y="967"/>
                </a:cubicBezTo>
                <a:cubicBezTo>
                  <a:pt x="822" y="971"/>
                  <a:pt x="823" y="972"/>
                  <a:pt x="824" y="972"/>
                </a:cubicBezTo>
                <a:cubicBezTo>
                  <a:pt x="825" y="972"/>
                  <a:pt x="818" y="960"/>
                  <a:pt x="818" y="941"/>
                </a:cubicBezTo>
                <a:close/>
                <a:moveTo>
                  <a:pt x="594" y="939"/>
                </a:moveTo>
                <a:cubicBezTo>
                  <a:pt x="594" y="939"/>
                  <a:pt x="591" y="949"/>
                  <a:pt x="585" y="967"/>
                </a:cubicBezTo>
                <a:cubicBezTo>
                  <a:pt x="585" y="971"/>
                  <a:pt x="585" y="975"/>
                  <a:pt x="585" y="979"/>
                </a:cubicBezTo>
                <a:lnTo>
                  <a:pt x="585" y="979"/>
                </a:lnTo>
                <a:cubicBezTo>
                  <a:pt x="592" y="952"/>
                  <a:pt x="595" y="939"/>
                  <a:pt x="594" y="939"/>
                </a:cubicBezTo>
                <a:close/>
                <a:moveTo>
                  <a:pt x="286" y="967"/>
                </a:moveTo>
                <a:cubicBezTo>
                  <a:pt x="273" y="980"/>
                  <a:pt x="270" y="987"/>
                  <a:pt x="272" y="987"/>
                </a:cubicBezTo>
                <a:cubicBezTo>
                  <a:pt x="273" y="987"/>
                  <a:pt x="280" y="980"/>
                  <a:pt x="286" y="967"/>
                </a:cubicBezTo>
                <a:close/>
                <a:moveTo>
                  <a:pt x="922" y="980"/>
                </a:moveTo>
                <a:cubicBezTo>
                  <a:pt x="922" y="980"/>
                  <a:pt x="922" y="980"/>
                  <a:pt x="935" y="993"/>
                </a:cubicBezTo>
                <a:lnTo>
                  <a:pt x="922" y="993"/>
                </a:lnTo>
                <a:lnTo>
                  <a:pt x="922" y="980"/>
                </a:lnTo>
                <a:close/>
                <a:moveTo>
                  <a:pt x="757" y="989"/>
                </a:moveTo>
                <a:cubicBezTo>
                  <a:pt x="756" y="990"/>
                  <a:pt x="755" y="992"/>
                  <a:pt x="753" y="993"/>
                </a:cubicBezTo>
                <a:cubicBezTo>
                  <a:pt x="753" y="998"/>
                  <a:pt x="755" y="1002"/>
                  <a:pt x="757" y="1002"/>
                </a:cubicBezTo>
                <a:cubicBezTo>
                  <a:pt x="759" y="1002"/>
                  <a:pt x="760" y="998"/>
                  <a:pt x="757" y="989"/>
                </a:cubicBezTo>
                <a:close/>
                <a:moveTo>
                  <a:pt x="662" y="1006"/>
                </a:moveTo>
                <a:lnTo>
                  <a:pt x="649" y="1019"/>
                </a:lnTo>
                <a:cubicBezTo>
                  <a:pt x="649" y="1006"/>
                  <a:pt x="649" y="1006"/>
                  <a:pt x="662" y="1006"/>
                </a:cubicBezTo>
                <a:close/>
                <a:moveTo>
                  <a:pt x="894" y="993"/>
                </a:moveTo>
                <a:lnTo>
                  <a:pt x="894" y="993"/>
                </a:lnTo>
                <a:cubicBezTo>
                  <a:pt x="897" y="998"/>
                  <a:pt x="903" y="1007"/>
                  <a:pt x="909" y="1019"/>
                </a:cubicBezTo>
                <a:lnTo>
                  <a:pt x="896" y="1019"/>
                </a:lnTo>
                <a:cubicBezTo>
                  <a:pt x="896" y="1007"/>
                  <a:pt x="884" y="995"/>
                  <a:pt x="894" y="993"/>
                </a:cubicBezTo>
                <a:close/>
                <a:moveTo>
                  <a:pt x="1000" y="993"/>
                </a:moveTo>
                <a:cubicBezTo>
                  <a:pt x="1000" y="993"/>
                  <a:pt x="1013" y="993"/>
                  <a:pt x="1013" y="1006"/>
                </a:cubicBezTo>
                <a:cubicBezTo>
                  <a:pt x="1013" y="1006"/>
                  <a:pt x="1026" y="1019"/>
                  <a:pt x="1026" y="1019"/>
                </a:cubicBezTo>
                <a:cubicBezTo>
                  <a:pt x="1013" y="1019"/>
                  <a:pt x="1000" y="1006"/>
                  <a:pt x="1000" y="1006"/>
                </a:cubicBezTo>
                <a:cubicBezTo>
                  <a:pt x="1000" y="993"/>
                  <a:pt x="1000" y="993"/>
                  <a:pt x="1000" y="993"/>
                </a:cubicBezTo>
                <a:close/>
                <a:moveTo>
                  <a:pt x="79" y="1006"/>
                </a:moveTo>
                <a:cubicBezTo>
                  <a:pt x="79" y="1006"/>
                  <a:pt x="66" y="1006"/>
                  <a:pt x="53" y="1019"/>
                </a:cubicBezTo>
                <a:lnTo>
                  <a:pt x="53" y="1032"/>
                </a:lnTo>
                <a:cubicBezTo>
                  <a:pt x="53" y="1032"/>
                  <a:pt x="66" y="1019"/>
                  <a:pt x="79" y="1006"/>
                </a:cubicBezTo>
                <a:close/>
                <a:moveTo>
                  <a:pt x="555" y="985"/>
                </a:moveTo>
                <a:cubicBezTo>
                  <a:pt x="552" y="994"/>
                  <a:pt x="551" y="1004"/>
                  <a:pt x="559" y="1019"/>
                </a:cubicBezTo>
                <a:cubicBezTo>
                  <a:pt x="559" y="1032"/>
                  <a:pt x="546" y="1032"/>
                  <a:pt x="546" y="1032"/>
                </a:cubicBezTo>
                <a:cubicBezTo>
                  <a:pt x="546" y="1009"/>
                  <a:pt x="546" y="996"/>
                  <a:pt x="555" y="985"/>
                </a:cubicBezTo>
                <a:close/>
                <a:moveTo>
                  <a:pt x="1021" y="1036"/>
                </a:moveTo>
                <a:cubicBezTo>
                  <a:pt x="1022" y="1038"/>
                  <a:pt x="1024" y="1041"/>
                  <a:pt x="1026" y="1045"/>
                </a:cubicBezTo>
                <a:cubicBezTo>
                  <a:pt x="1026" y="1040"/>
                  <a:pt x="1023" y="1037"/>
                  <a:pt x="1021" y="1036"/>
                </a:cubicBezTo>
                <a:close/>
                <a:moveTo>
                  <a:pt x="455" y="1032"/>
                </a:moveTo>
                <a:cubicBezTo>
                  <a:pt x="455" y="1032"/>
                  <a:pt x="455" y="1045"/>
                  <a:pt x="442" y="1058"/>
                </a:cubicBezTo>
                <a:lnTo>
                  <a:pt x="429" y="1058"/>
                </a:lnTo>
                <a:cubicBezTo>
                  <a:pt x="429" y="1045"/>
                  <a:pt x="442" y="1032"/>
                  <a:pt x="455" y="1032"/>
                </a:cubicBezTo>
                <a:close/>
                <a:moveTo>
                  <a:pt x="792" y="1058"/>
                </a:moveTo>
                <a:cubicBezTo>
                  <a:pt x="792" y="1071"/>
                  <a:pt x="805" y="1084"/>
                  <a:pt x="792" y="1084"/>
                </a:cubicBezTo>
                <a:cubicBezTo>
                  <a:pt x="792" y="1071"/>
                  <a:pt x="792" y="1058"/>
                  <a:pt x="792" y="1058"/>
                </a:cubicBezTo>
                <a:close/>
                <a:moveTo>
                  <a:pt x="674" y="1040"/>
                </a:moveTo>
                <a:cubicBezTo>
                  <a:pt x="675" y="1040"/>
                  <a:pt x="675" y="1046"/>
                  <a:pt x="675" y="1058"/>
                </a:cubicBezTo>
                <a:cubicBezTo>
                  <a:pt x="675" y="1071"/>
                  <a:pt x="662" y="1084"/>
                  <a:pt x="662" y="1097"/>
                </a:cubicBezTo>
                <a:lnTo>
                  <a:pt x="649" y="1097"/>
                </a:lnTo>
                <a:cubicBezTo>
                  <a:pt x="649" y="1097"/>
                  <a:pt x="662" y="1084"/>
                  <a:pt x="662" y="1071"/>
                </a:cubicBezTo>
                <a:cubicBezTo>
                  <a:pt x="670" y="1049"/>
                  <a:pt x="673" y="1040"/>
                  <a:pt x="674" y="1040"/>
                </a:cubicBezTo>
                <a:close/>
                <a:moveTo>
                  <a:pt x="683" y="1"/>
                </a:moveTo>
                <a:cubicBezTo>
                  <a:pt x="682" y="1"/>
                  <a:pt x="675" y="7"/>
                  <a:pt x="662" y="20"/>
                </a:cubicBezTo>
                <a:cubicBezTo>
                  <a:pt x="662" y="20"/>
                  <a:pt x="636" y="46"/>
                  <a:pt x="623" y="46"/>
                </a:cubicBezTo>
                <a:cubicBezTo>
                  <a:pt x="610" y="46"/>
                  <a:pt x="598" y="46"/>
                  <a:pt x="598" y="33"/>
                </a:cubicBezTo>
                <a:cubicBezTo>
                  <a:pt x="598" y="32"/>
                  <a:pt x="598" y="31"/>
                  <a:pt x="597" y="30"/>
                </a:cubicBezTo>
                <a:lnTo>
                  <a:pt x="597" y="30"/>
                </a:lnTo>
                <a:cubicBezTo>
                  <a:pt x="597" y="46"/>
                  <a:pt x="596" y="46"/>
                  <a:pt x="585" y="46"/>
                </a:cubicBezTo>
                <a:cubicBezTo>
                  <a:pt x="577" y="42"/>
                  <a:pt x="572" y="41"/>
                  <a:pt x="568" y="41"/>
                </a:cubicBezTo>
                <a:cubicBezTo>
                  <a:pt x="559" y="41"/>
                  <a:pt x="559" y="50"/>
                  <a:pt x="559" y="59"/>
                </a:cubicBezTo>
                <a:cubicBezTo>
                  <a:pt x="566" y="74"/>
                  <a:pt x="565" y="81"/>
                  <a:pt x="563" y="81"/>
                </a:cubicBezTo>
                <a:cubicBezTo>
                  <a:pt x="561" y="81"/>
                  <a:pt x="559" y="78"/>
                  <a:pt x="559" y="72"/>
                </a:cubicBezTo>
                <a:cubicBezTo>
                  <a:pt x="546" y="72"/>
                  <a:pt x="546" y="59"/>
                  <a:pt x="546" y="46"/>
                </a:cubicBezTo>
                <a:cubicBezTo>
                  <a:pt x="546" y="33"/>
                  <a:pt x="533" y="20"/>
                  <a:pt x="533" y="20"/>
                </a:cubicBezTo>
                <a:cubicBezTo>
                  <a:pt x="520" y="20"/>
                  <a:pt x="520" y="20"/>
                  <a:pt x="533" y="33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20" y="59"/>
                  <a:pt x="520" y="59"/>
                  <a:pt x="520" y="72"/>
                </a:cubicBezTo>
                <a:cubicBezTo>
                  <a:pt x="520" y="85"/>
                  <a:pt x="520" y="85"/>
                  <a:pt x="507" y="85"/>
                </a:cubicBezTo>
                <a:cubicBezTo>
                  <a:pt x="507" y="85"/>
                  <a:pt x="507" y="98"/>
                  <a:pt x="520" y="111"/>
                </a:cubicBezTo>
                <a:lnTo>
                  <a:pt x="507" y="111"/>
                </a:lnTo>
                <a:cubicBezTo>
                  <a:pt x="507" y="111"/>
                  <a:pt x="507" y="98"/>
                  <a:pt x="507" y="98"/>
                </a:cubicBezTo>
                <a:cubicBezTo>
                  <a:pt x="507" y="98"/>
                  <a:pt x="494" y="85"/>
                  <a:pt x="507" y="85"/>
                </a:cubicBezTo>
                <a:cubicBezTo>
                  <a:pt x="507" y="72"/>
                  <a:pt x="494" y="72"/>
                  <a:pt x="494" y="72"/>
                </a:cubicBezTo>
                <a:lnTo>
                  <a:pt x="494" y="59"/>
                </a:lnTo>
                <a:cubicBezTo>
                  <a:pt x="494" y="46"/>
                  <a:pt x="481" y="33"/>
                  <a:pt x="481" y="33"/>
                </a:cubicBezTo>
                <a:cubicBezTo>
                  <a:pt x="481" y="33"/>
                  <a:pt x="481" y="46"/>
                  <a:pt x="481" y="46"/>
                </a:cubicBezTo>
                <a:cubicBezTo>
                  <a:pt x="481" y="59"/>
                  <a:pt x="377" y="85"/>
                  <a:pt x="364" y="98"/>
                </a:cubicBezTo>
                <a:cubicBezTo>
                  <a:pt x="358" y="92"/>
                  <a:pt x="351" y="88"/>
                  <a:pt x="348" y="88"/>
                </a:cubicBezTo>
                <a:cubicBezTo>
                  <a:pt x="345" y="88"/>
                  <a:pt x="345" y="92"/>
                  <a:pt x="351" y="98"/>
                </a:cubicBezTo>
                <a:cubicBezTo>
                  <a:pt x="364" y="111"/>
                  <a:pt x="338" y="124"/>
                  <a:pt x="312" y="137"/>
                </a:cubicBezTo>
                <a:cubicBezTo>
                  <a:pt x="286" y="150"/>
                  <a:pt x="273" y="163"/>
                  <a:pt x="273" y="176"/>
                </a:cubicBezTo>
                <a:cubicBezTo>
                  <a:pt x="260" y="189"/>
                  <a:pt x="260" y="202"/>
                  <a:pt x="260" y="202"/>
                </a:cubicBezTo>
                <a:cubicBezTo>
                  <a:pt x="247" y="189"/>
                  <a:pt x="234" y="189"/>
                  <a:pt x="234" y="189"/>
                </a:cubicBezTo>
                <a:lnTo>
                  <a:pt x="234" y="189"/>
                </a:lnTo>
                <a:cubicBezTo>
                  <a:pt x="234" y="189"/>
                  <a:pt x="234" y="202"/>
                  <a:pt x="247" y="215"/>
                </a:cubicBezTo>
                <a:lnTo>
                  <a:pt x="221" y="202"/>
                </a:lnTo>
                <a:lnTo>
                  <a:pt x="221" y="202"/>
                </a:lnTo>
                <a:cubicBezTo>
                  <a:pt x="234" y="215"/>
                  <a:pt x="221" y="215"/>
                  <a:pt x="221" y="215"/>
                </a:cubicBezTo>
                <a:cubicBezTo>
                  <a:pt x="221" y="215"/>
                  <a:pt x="221" y="215"/>
                  <a:pt x="208" y="189"/>
                </a:cubicBezTo>
                <a:cubicBezTo>
                  <a:pt x="198" y="184"/>
                  <a:pt x="191" y="180"/>
                  <a:pt x="189" y="180"/>
                </a:cubicBezTo>
                <a:cubicBezTo>
                  <a:pt x="185" y="180"/>
                  <a:pt x="188" y="187"/>
                  <a:pt x="195" y="202"/>
                </a:cubicBezTo>
                <a:lnTo>
                  <a:pt x="195" y="215"/>
                </a:lnTo>
                <a:cubicBezTo>
                  <a:pt x="190" y="212"/>
                  <a:pt x="187" y="211"/>
                  <a:pt x="186" y="211"/>
                </a:cubicBezTo>
                <a:cubicBezTo>
                  <a:pt x="178" y="211"/>
                  <a:pt x="195" y="230"/>
                  <a:pt x="195" y="241"/>
                </a:cubicBezTo>
                <a:cubicBezTo>
                  <a:pt x="185" y="235"/>
                  <a:pt x="178" y="232"/>
                  <a:pt x="177" y="232"/>
                </a:cubicBezTo>
                <a:cubicBezTo>
                  <a:pt x="174" y="232"/>
                  <a:pt x="180" y="239"/>
                  <a:pt x="195" y="254"/>
                </a:cubicBezTo>
                <a:cubicBezTo>
                  <a:pt x="195" y="254"/>
                  <a:pt x="195" y="260"/>
                  <a:pt x="192" y="260"/>
                </a:cubicBezTo>
                <a:cubicBezTo>
                  <a:pt x="190" y="260"/>
                  <a:pt x="187" y="258"/>
                  <a:pt x="182" y="254"/>
                </a:cubicBezTo>
                <a:lnTo>
                  <a:pt x="157" y="254"/>
                </a:lnTo>
                <a:cubicBezTo>
                  <a:pt x="170" y="267"/>
                  <a:pt x="144" y="293"/>
                  <a:pt x="131" y="319"/>
                </a:cubicBezTo>
                <a:cubicBezTo>
                  <a:pt x="105" y="358"/>
                  <a:pt x="105" y="371"/>
                  <a:pt x="118" y="383"/>
                </a:cubicBezTo>
                <a:lnTo>
                  <a:pt x="92" y="383"/>
                </a:lnTo>
                <a:cubicBezTo>
                  <a:pt x="79" y="383"/>
                  <a:pt x="79" y="383"/>
                  <a:pt x="105" y="396"/>
                </a:cubicBezTo>
                <a:cubicBezTo>
                  <a:pt x="92" y="396"/>
                  <a:pt x="92" y="396"/>
                  <a:pt x="79" y="422"/>
                </a:cubicBezTo>
                <a:cubicBezTo>
                  <a:pt x="79" y="435"/>
                  <a:pt x="79" y="448"/>
                  <a:pt x="92" y="448"/>
                </a:cubicBezTo>
                <a:cubicBezTo>
                  <a:pt x="92" y="455"/>
                  <a:pt x="92" y="458"/>
                  <a:pt x="90" y="458"/>
                </a:cubicBezTo>
                <a:cubicBezTo>
                  <a:pt x="88" y="458"/>
                  <a:pt x="85" y="455"/>
                  <a:pt x="79" y="448"/>
                </a:cubicBezTo>
                <a:cubicBezTo>
                  <a:pt x="74" y="446"/>
                  <a:pt x="69" y="445"/>
                  <a:pt x="65" y="445"/>
                </a:cubicBezTo>
                <a:cubicBezTo>
                  <a:pt x="49" y="445"/>
                  <a:pt x="45" y="464"/>
                  <a:pt x="66" y="474"/>
                </a:cubicBezTo>
                <a:cubicBezTo>
                  <a:pt x="66" y="487"/>
                  <a:pt x="66" y="487"/>
                  <a:pt x="40" y="487"/>
                </a:cubicBezTo>
                <a:cubicBezTo>
                  <a:pt x="40" y="487"/>
                  <a:pt x="40" y="487"/>
                  <a:pt x="53" y="513"/>
                </a:cubicBezTo>
                <a:cubicBezTo>
                  <a:pt x="53" y="513"/>
                  <a:pt x="53" y="526"/>
                  <a:pt x="53" y="539"/>
                </a:cubicBezTo>
                <a:cubicBezTo>
                  <a:pt x="53" y="539"/>
                  <a:pt x="66" y="552"/>
                  <a:pt x="66" y="552"/>
                </a:cubicBezTo>
                <a:lnTo>
                  <a:pt x="66" y="565"/>
                </a:lnTo>
                <a:cubicBezTo>
                  <a:pt x="63" y="563"/>
                  <a:pt x="61" y="562"/>
                  <a:pt x="59" y="562"/>
                </a:cubicBezTo>
                <a:cubicBezTo>
                  <a:pt x="48" y="562"/>
                  <a:pt x="40" y="583"/>
                  <a:pt x="40" y="604"/>
                </a:cubicBezTo>
                <a:cubicBezTo>
                  <a:pt x="40" y="643"/>
                  <a:pt x="40" y="669"/>
                  <a:pt x="27" y="669"/>
                </a:cubicBezTo>
                <a:cubicBezTo>
                  <a:pt x="27" y="669"/>
                  <a:pt x="27" y="682"/>
                  <a:pt x="53" y="682"/>
                </a:cubicBezTo>
                <a:lnTo>
                  <a:pt x="66" y="682"/>
                </a:lnTo>
                <a:cubicBezTo>
                  <a:pt x="45" y="692"/>
                  <a:pt x="41" y="711"/>
                  <a:pt x="54" y="711"/>
                </a:cubicBezTo>
                <a:cubicBezTo>
                  <a:pt x="57" y="711"/>
                  <a:pt x="61" y="710"/>
                  <a:pt x="66" y="708"/>
                </a:cubicBezTo>
                <a:lnTo>
                  <a:pt x="66" y="708"/>
                </a:lnTo>
                <a:lnTo>
                  <a:pt x="53" y="721"/>
                </a:lnTo>
                <a:cubicBezTo>
                  <a:pt x="27" y="721"/>
                  <a:pt x="40" y="734"/>
                  <a:pt x="66" y="734"/>
                </a:cubicBezTo>
                <a:cubicBezTo>
                  <a:pt x="53" y="747"/>
                  <a:pt x="40" y="747"/>
                  <a:pt x="53" y="747"/>
                </a:cubicBezTo>
                <a:cubicBezTo>
                  <a:pt x="66" y="760"/>
                  <a:pt x="66" y="760"/>
                  <a:pt x="27" y="760"/>
                </a:cubicBezTo>
                <a:cubicBezTo>
                  <a:pt x="14" y="773"/>
                  <a:pt x="1" y="773"/>
                  <a:pt x="1" y="773"/>
                </a:cubicBezTo>
                <a:cubicBezTo>
                  <a:pt x="5" y="777"/>
                  <a:pt x="10" y="778"/>
                  <a:pt x="14" y="778"/>
                </a:cubicBezTo>
                <a:cubicBezTo>
                  <a:pt x="23" y="778"/>
                  <a:pt x="31" y="773"/>
                  <a:pt x="40" y="773"/>
                </a:cubicBezTo>
                <a:cubicBezTo>
                  <a:pt x="40" y="773"/>
                  <a:pt x="40" y="778"/>
                  <a:pt x="44" y="778"/>
                </a:cubicBezTo>
                <a:cubicBezTo>
                  <a:pt x="46" y="778"/>
                  <a:pt x="48" y="777"/>
                  <a:pt x="53" y="773"/>
                </a:cubicBezTo>
                <a:cubicBezTo>
                  <a:pt x="65" y="773"/>
                  <a:pt x="66" y="773"/>
                  <a:pt x="66" y="782"/>
                </a:cubicBezTo>
                <a:lnTo>
                  <a:pt x="66" y="782"/>
                </a:lnTo>
                <a:cubicBezTo>
                  <a:pt x="69" y="780"/>
                  <a:pt x="74" y="777"/>
                  <a:pt x="79" y="773"/>
                </a:cubicBezTo>
                <a:lnTo>
                  <a:pt x="105" y="773"/>
                </a:lnTo>
                <a:cubicBezTo>
                  <a:pt x="105" y="773"/>
                  <a:pt x="118" y="760"/>
                  <a:pt x="144" y="760"/>
                </a:cubicBezTo>
                <a:cubicBezTo>
                  <a:pt x="170" y="747"/>
                  <a:pt x="182" y="747"/>
                  <a:pt x="195" y="734"/>
                </a:cubicBezTo>
                <a:cubicBezTo>
                  <a:pt x="195" y="721"/>
                  <a:pt x="208" y="708"/>
                  <a:pt x="182" y="708"/>
                </a:cubicBezTo>
                <a:cubicBezTo>
                  <a:pt x="182" y="708"/>
                  <a:pt x="182" y="709"/>
                  <a:pt x="180" y="710"/>
                </a:cubicBezTo>
                <a:lnTo>
                  <a:pt x="180" y="710"/>
                </a:lnTo>
                <a:cubicBezTo>
                  <a:pt x="179" y="709"/>
                  <a:pt x="176" y="708"/>
                  <a:pt x="170" y="708"/>
                </a:cubicBezTo>
                <a:cubicBezTo>
                  <a:pt x="170" y="712"/>
                  <a:pt x="171" y="714"/>
                  <a:pt x="173" y="714"/>
                </a:cubicBezTo>
                <a:cubicBezTo>
                  <a:pt x="175" y="714"/>
                  <a:pt x="178" y="711"/>
                  <a:pt x="180" y="710"/>
                </a:cubicBezTo>
                <a:lnTo>
                  <a:pt x="180" y="710"/>
                </a:lnTo>
                <a:cubicBezTo>
                  <a:pt x="182" y="714"/>
                  <a:pt x="163" y="721"/>
                  <a:pt x="144" y="721"/>
                </a:cubicBezTo>
                <a:cubicBezTo>
                  <a:pt x="157" y="708"/>
                  <a:pt x="170" y="708"/>
                  <a:pt x="170" y="708"/>
                </a:cubicBezTo>
                <a:cubicBezTo>
                  <a:pt x="170" y="708"/>
                  <a:pt x="182" y="695"/>
                  <a:pt x="182" y="695"/>
                </a:cubicBezTo>
                <a:cubicBezTo>
                  <a:pt x="195" y="695"/>
                  <a:pt x="195" y="682"/>
                  <a:pt x="195" y="669"/>
                </a:cubicBezTo>
                <a:cubicBezTo>
                  <a:pt x="182" y="656"/>
                  <a:pt x="182" y="643"/>
                  <a:pt x="208" y="643"/>
                </a:cubicBezTo>
                <a:cubicBezTo>
                  <a:pt x="221" y="630"/>
                  <a:pt x="221" y="630"/>
                  <a:pt x="221" y="630"/>
                </a:cubicBezTo>
                <a:cubicBezTo>
                  <a:pt x="208" y="630"/>
                  <a:pt x="208" y="617"/>
                  <a:pt x="208" y="591"/>
                </a:cubicBezTo>
                <a:cubicBezTo>
                  <a:pt x="208" y="565"/>
                  <a:pt x="208" y="552"/>
                  <a:pt x="195" y="552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208" y="539"/>
                  <a:pt x="208" y="539"/>
                  <a:pt x="208" y="526"/>
                </a:cubicBezTo>
                <a:cubicBezTo>
                  <a:pt x="195" y="526"/>
                  <a:pt x="195" y="513"/>
                  <a:pt x="195" y="513"/>
                </a:cubicBezTo>
                <a:lnTo>
                  <a:pt x="195" y="513"/>
                </a:lnTo>
                <a:cubicBezTo>
                  <a:pt x="204" y="518"/>
                  <a:pt x="210" y="519"/>
                  <a:pt x="214" y="519"/>
                </a:cubicBezTo>
                <a:cubicBezTo>
                  <a:pt x="221" y="519"/>
                  <a:pt x="221" y="513"/>
                  <a:pt x="221" y="513"/>
                </a:cubicBezTo>
                <a:cubicBezTo>
                  <a:pt x="221" y="500"/>
                  <a:pt x="221" y="500"/>
                  <a:pt x="208" y="500"/>
                </a:cubicBezTo>
                <a:cubicBezTo>
                  <a:pt x="208" y="500"/>
                  <a:pt x="208" y="474"/>
                  <a:pt x="234" y="474"/>
                </a:cubicBezTo>
                <a:cubicBezTo>
                  <a:pt x="247" y="474"/>
                  <a:pt x="234" y="461"/>
                  <a:pt x="221" y="461"/>
                </a:cubicBezTo>
                <a:cubicBezTo>
                  <a:pt x="208" y="448"/>
                  <a:pt x="195" y="448"/>
                  <a:pt x="195" y="435"/>
                </a:cubicBezTo>
                <a:lnTo>
                  <a:pt x="195" y="435"/>
                </a:lnTo>
                <a:cubicBezTo>
                  <a:pt x="195" y="435"/>
                  <a:pt x="208" y="448"/>
                  <a:pt x="221" y="448"/>
                </a:cubicBezTo>
                <a:cubicBezTo>
                  <a:pt x="234" y="461"/>
                  <a:pt x="234" y="461"/>
                  <a:pt x="234" y="461"/>
                </a:cubicBezTo>
                <a:cubicBezTo>
                  <a:pt x="234" y="448"/>
                  <a:pt x="247" y="448"/>
                  <a:pt x="247" y="448"/>
                </a:cubicBezTo>
                <a:cubicBezTo>
                  <a:pt x="234" y="448"/>
                  <a:pt x="234" y="435"/>
                  <a:pt x="247" y="409"/>
                </a:cubicBezTo>
                <a:cubicBezTo>
                  <a:pt x="260" y="383"/>
                  <a:pt x="273" y="383"/>
                  <a:pt x="260" y="371"/>
                </a:cubicBezTo>
                <a:cubicBezTo>
                  <a:pt x="247" y="371"/>
                  <a:pt x="247" y="358"/>
                  <a:pt x="260" y="358"/>
                </a:cubicBezTo>
                <a:cubicBezTo>
                  <a:pt x="277" y="362"/>
                  <a:pt x="288" y="364"/>
                  <a:pt x="295" y="366"/>
                </a:cubicBezTo>
                <a:lnTo>
                  <a:pt x="295" y="366"/>
                </a:lnTo>
                <a:cubicBezTo>
                  <a:pt x="290" y="361"/>
                  <a:pt x="282" y="353"/>
                  <a:pt x="273" y="345"/>
                </a:cubicBezTo>
                <a:lnTo>
                  <a:pt x="273" y="345"/>
                </a:lnTo>
                <a:cubicBezTo>
                  <a:pt x="277" y="346"/>
                  <a:pt x="280" y="347"/>
                  <a:pt x="283" y="347"/>
                </a:cubicBezTo>
                <a:cubicBezTo>
                  <a:pt x="302" y="347"/>
                  <a:pt x="310" y="317"/>
                  <a:pt x="299" y="306"/>
                </a:cubicBezTo>
                <a:lnTo>
                  <a:pt x="312" y="306"/>
                </a:lnTo>
                <a:cubicBezTo>
                  <a:pt x="325" y="319"/>
                  <a:pt x="325" y="319"/>
                  <a:pt x="338" y="319"/>
                </a:cubicBezTo>
                <a:cubicBezTo>
                  <a:pt x="338" y="306"/>
                  <a:pt x="338" y="306"/>
                  <a:pt x="338" y="306"/>
                </a:cubicBezTo>
                <a:cubicBezTo>
                  <a:pt x="331" y="290"/>
                  <a:pt x="336" y="284"/>
                  <a:pt x="342" y="284"/>
                </a:cubicBezTo>
                <a:cubicBezTo>
                  <a:pt x="347" y="284"/>
                  <a:pt x="351" y="287"/>
                  <a:pt x="351" y="293"/>
                </a:cubicBezTo>
                <a:cubicBezTo>
                  <a:pt x="364" y="306"/>
                  <a:pt x="364" y="306"/>
                  <a:pt x="377" y="306"/>
                </a:cubicBezTo>
                <a:cubicBezTo>
                  <a:pt x="369" y="290"/>
                  <a:pt x="375" y="284"/>
                  <a:pt x="381" y="284"/>
                </a:cubicBezTo>
                <a:cubicBezTo>
                  <a:pt x="386" y="284"/>
                  <a:pt x="390" y="287"/>
                  <a:pt x="390" y="293"/>
                </a:cubicBezTo>
                <a:lnTo>
                  <a:pt x="403" y="293"/>
                </a:lnTo>
                <a:cubicBezTo>
                  <a:pt x="390" y="280"/>
                  <a:pt x="403" y="267"/>
                  <a:pt x="403" y="267"/>
                </a:cubicBezTo>
                <a:cubicBezTo>
                  <a:pt x="416" y="267"/>
                  <a:pt x="416" y="267"/>
                  <a:pt x="403" y="254"/>
                </a:cubicBezTo>
                <a:cubicBezTo>
                  <a:pt x="403" y="241"/>
                  <a:pt x="390" y="228"/>
                  <a:pt x="390" y="228"/>
                </a:cubicBezTo>
                <a:lnTo>
                  <a:pt x="390" y="228"/>
                </a:lnTo>
                <a:lnTo>
                  <a:pt x="403" y="241"/>
                </a:lnTo>
                <a:cubicBezTo>
                  <a:pt x="403" y="247"/>
                  <a:pt x="406" y="251"/>
                  <a:pt x="411" y="251"/>
                </a:cubicBezTo>
                <a:cubicBezTo>
                  <a:pt x="416" y="251"/>
                  <a:pt x="422" y="247"/>
                  <a:pt x="429" y="241"/>
                </a:cubicBezTo>
                <a:cubicBezTo>
                  <a:pt x="442" y="241"/>
                  <a:pt x="455" y="241"/>
                  <a:pt x="455" y="254"/>
                </a:cubicBezTo>
                <a:lnTo>
                  <a:pt x="455" y="228"/>
                </a:lnTo>
                <a:cubicBezTo>
                  <a:pt x="455" y="221"/>
                  <a:pt x="455" y="218"/>
                  <a:pt x="456" y="218"/>
                </a:cubicBezTo>
                <a:cubicBezTo>
                  <a:pt x="458" y="218"/>
                  <a:pt x="461" y="221"/>
                  <a:pt x="468" y="228"/>
                </a:cubicBezTo>
                <a:cubicBezTo>
                  <a:pt x="468" y="234"/>
                  <a:pt x="471" y="238"/>
                  <a:pt x="476" y="238"/>
                </a:cubicBezTo>
                <a:cubicBezTo>
                  <a:pt x="481" y="238"/>
                  <a:pt x="487" y="234"/>
                  <a:pt x="494" y="228"/>
                </a:cubicBezTo>
                <a:cubicBezTo>
                  <a:pt x="500" y="239"/>
                  <a:pt x="505" y="246"/>
                  <a:pt x="509" y="246"/>
                </a:cubicBezTo>
                <a:cubicBezTo>
                  <a:pt x="513" y="246"/>
                  <a:pt x="514" y="236"/>
                  <a:pt x="507" y="215"/>
                </a:cubicBezTo>
                <a:lnTo>
                  <a:pt x="507" y="215"/>
                </a:lnTo>
                <a:cubicBezTo>
                  <a:pt x="520" y="228"/>
                  <a:pt x="520" y="228"/>
                  <a:pt x="520" y="228"/>
                </a:cubicBezTo>
                <a:cubicBezTo>
                  <a:pt x="526" y="221"/>
                  <a:pt x="533" y="218"/>
                  <a:pt x="538" y="218"/>
                </a:cubicBezTo>
                <a:cubicBezTo>
                  <a:pt x="542" y="218"/>
                  <a:pt x="546" y="221"/>
                  <a:pt x="546" y="228"/>
                </a:cubicBezTo>
                <a:cubicBezTo>
                  <a:pt x="546" y="215"/>
                  <a:pt x="559" y="215"/>
                  <a:pt x="559" y="215"/>
                </a:cubicBezTo>
                <a:cubicBezTo>
                  <a:pt x="559" y="215"/>
                  <a:pt x="559" y="215"/>
                  <a:pt x="559" y="189"/>
                </a:cubicBezTo>
                <a:cubicBezTo>
                  <a:pt x="572" y="176"/>
                  <a:pt x="572" y="176"/>
                  <a:pt x="572" y="176"/>
                </a:cubicBezTo>
                <a:cubicBezTo>
                  <a:pt x="572" y="176"/>
                  <a:pt x="572" y="189"/>
                  <a:pt x="572" y="215"/>
                </a:cubicBezTo>
                <a:cubicBezTo>
                  <a:pt x="572" y="220"/>
                  <a:pt x="572" y="223"/>
                  <a:pt x="572" y="223"/>
                </a:cubicBezTo>
                <a:cubicBezTo>
                  <a:pt x="573" y="223"/>
                  <a:pt x="576" y="214"/>
                  <a:pt x="585" y="189"/>
                </a:cubicBezTo>
                <a:cubicBezTo>
                  <a:pt x="585" y="193"/>
                  <a:pt x="585" y="198"/>
                  <a:pt x="585" y="202"/>
                </a:cubicBezTo>
                <a:cubicBezTo>
                  <a:pt x="585" y="202"/>
                  <a:pt x="598" y="202"/>
                  <a:pt x="598" y="189"/>
                </a:cubicBezTo>
                <a:lnTo>
                  <a:pt x="610" y="189"/>
                </a:lnTo>
                <a:cubicBezTo>
                  <a:pt x="610" y="202"/>
                  <a:pt x="623" y="202"/>
                  <a:pt x="623" y="202"/>
                </a:cubicBezTo>
                <a:cubicBezTo>
                  <a:pt x="623" y="195"/>
                  <a:pt x="623" y="192"/>
                  <a:pt x="625" y="192"/>
                </a:cubicBezTo>
                <a:cubicBezTo>
                  <a:pt x="627" y="192"/>
                  <a:pt x="630" y="195"/>
                  <a:pt x="636" y="202"/>
                </a:cubicBezTo>
                <a:cubicBezTo>
                  <a:pt x="636" y="199"/>
                  <a:pt x="636" y="194"/>
                  <a:pt x="636" y="189"/>
                </a:cubicBezTo>
                <a:cubicBezTo>
                  <a:pt x="636" y="182"/>
                  <a:pt x="636" y="179"/>
                  <a:pt x="638" y="179"/>
                </a:cubicBezTo>
                <a:cubicBezTo>
                  <a:pt x="640" y="179"/>
                  <a:pt x="643" y="182"/>
                  <a:pt x="649" y="189"/>
                </a:cubicBezTo>
                <a:cubicBezTo>
                  <a:pt x="662" y="202"/>
                  <a:pt x="688" y="202"/>
                  <a:pt x="727" y="202"/>
                </a:cubicBezTo>
                <a:cubicBezTo>
                  <a:pt x="727" y="202"/>
                  <a:pt x="740" y="189"/>
                  <a:pt x="727" y="176"/>
                </a:cubicBezTo>
                <a:cubicBezTo>
                  <a:pt x="727" y="158"/>
                  <a:pt x="727" y="151"/>
                  <a:pt x="728" y="151"/>
                </a:cubicBezTo>
                <a:cubicBezTo>
                  <a:pt x="730" y="151"/>
                  <a:pt x="733" y="162"/>
                  <a:pt x="740" y="176"/>
                </a:cubicBezTo>
                <a:cubicBezTo>
                  <a:pt x="740" y="156"/>
                  <a:pt x="740" y="147"/>
                  <a:pt x="742" y="147"/>
                </a:cubicBezTo>
                <a:cubicBezTo>
                  <a:pt x="743" y="147"/>
                  <a:pt x="747" y="156"/>
                  <a:pt x="753" y="176"/>
                </a:cubicBezTo>
                <a:cubicBezTo>
                  <a:pt x="753" y="163"/>
                  <a:pt x="756" y="156"/>
                  <a:pt x="758" y="156"/>
                </a:cubicBezTo>
                <a:lnTo>
                  <a:pt x="758" y="156"/>
                </a:lnTo>
                <a:cubicBezTo>
                  <a:pt x="760" y="156"/>
                  <a:pt x="760" y="163"/>
                  <a:pt x="753" y="176"/>
                </a:cubicBezTo>
                <a:cubicBezTo>
                  <a:pt x="762" y="185"/>
                  <a:pt x="765" y="194"/>
                  <a:pt x="766" y="194"/>
                </a:cubicBezTo>
                <a:cubicBezTo>
                  <a:pt x="766" y="194"/>
                  <a:pt x="766" y="193"/>
                  <a:pt x="766" y="189"/>
                </a:cubicBezTo>
                <a:cubicBezTo>
                  <a:pt x="766" y="189"/>
                  <a:pt x="766" y="189"/>
                  <a:pt x="779" y="202"/>
                </a:cubicBezTo>
                <a:cubicBezTo>
                  <a:pt x="779" y="198"/>
                  <a:pt x="779" y="194"/>
                  <a:pt x="779" y="189"/>
                </a:cubicBezTo>
                <a:cubicBezTo>
                  <a:pt x="786" y="176"/>
                  <a:pt x="792" y="169"/>
                  <a:pt x="795" y="169"/>
                </a:cubicBezTo>
                <a:cubicBezTo>
                  <a:pt x="799" y="169"/>
                  <a:pt x="799" y="176"/>
                  <a:pt x="792" y="189"/>
                </a:cubicBezTo>
                <a:cubicBezTo>
                  <a:pt x="792" y="199"/>
                  <a:pt x="794" y="203"/>
                  <a:pt x="797" y="203"/>
                </a:cubicBezTo>
                <a:cubicBezTo>
                  <a:pt x="802" y="203"/>
                  <a:pt x="810" y="192"/>
                  <a:pt x="818" y="176"/>
                </a:cubicBezTo>
                <a:cubicBezTo>
                  <a:pt x="831" y="176"/>
                  <a:pt x="831" y="176"/>
                  <a:pt x="831" y="189"/>
                </a:cubicBezTo>
                <a:cubicBezTo>
                  <a:pt x="831" y="189"/>
                  <a:pt x="831" y="189"/>
                  <a:pt x="844" y="176"/>
                </a:cubicBezTo>
                <a:cubicBezTo>
                  <a:pt x="849" y="166"/>
                  <a:pt x="854" y="162"/>
                  <a:pt x="857" y="162"/>
                </a:cubicBezTo>
                <a:cubicBezTo>
                  <a:pt x="863" y="162"/>
                  <a:pt x="865" y="173"/>
                  <a:pt x="857" y="189"/>
                </a:cubicBezTo>
                <a:lnTo>
                  <a:pt x="870" y="176"/>
                </a:lnTo>
                <a:cubicBezTo>
                  <a:pt x="878" y="160"/>
                  <a:pt x="881" y="149"/>
                  <a:pt x="882" y="149"/>
                </a:cubicBezTo>
                <a:cubicBezTo>
                  <a:pt x="883" y="149"/>
                  <a:pt x="883" y="153"/>
                  <a:pt x="883" y="163"/>
                </a:cubicBezTo>
                <a:cubicBezTo>
                  <a:pt x="883" y="175"/>
                  <a:pt x="883" y="184"/>
                  <a:pt x="883" y="189"/>
                </a:cubicBezTo>
                <a:cubicBezTo>
                  <a:pt x="883" y="175"/>
                  <a:pt x="885" y="169"/>
                  <a:pt x="887" y="169"/>
                </a:cubicBezTo>
                <a:cubicBezTo>
                  <a:pt x="891" y="169"/>
                  <a:pt x="896" y="185"/>
                  <a:pt x="896" y="202"/>
                </a:cubicBezTo>
                <a:cubicBezTo>
                  <a:pt x="896" y="189"/>
                  <a:pt x="909" y="176"/>
                  <a:pt x="909" y="176"/>
                </a:cubicBezTo>
                <a:cubicBezTo>
                  <a:pt x="909" y="176"/>
                  <a:pt x="909" y="176"/>
                  <a:pt x="909" y="189"/>
                </a:cubicBezTo>
                <a:cubicBezTo>
                  <a:pt x="909" y="194"/>
                  <a:pt x="909" y="198"/>
                  <a:pt x="909" y="202"/>
                </a:cubicBezTo>
                <a:cubicBezTo>
                  <a:pt x="909" y="202"/>
                  <a:pt x="922" y="202"/>
                  <a:pt x="922" y="228"/>
                </a:cubicBezTo>
                <a:lnTo>
                  <a:pt x="935" y="228"/>
                </a:lnTo>
                <a:cubicBezTo>
                  <a:pt x="935" y="221"/>
                  <a:pt x="938" y="218"/>
                  <a:pt x="940" y="218"/>
                </a:cubicBezTo>
                <a:cubicBezTo>
                  <a:pt x="941" y="218"/>
                  <a:pt x="941" y="221"/>
                  <a:pt x="935" y="228"/>
                </a:cubicBezTo>
                <a:cubicBezTo>
                  <a:pt x="935" y="228"/>
                  <a:pt x="948" y="228"/>
                  <a:pt x="948" y="215"/>
                </a:cubicBezTo>
                <a:cubicBezTo>
                  <a:pt x="961" y="215"/>
                  <a:pt x="961" y="215"/>
                  <a:pt x="961" y="241"/>
                </a:cubicBezTo>
                <a:cubicBezTo>
                  <a:pt x="961" y="228"/>
                  <a:pt x="974" y="228"/>
                  <a:pt x="974" y="228"/>
                </a:cubicBezTo>
                <a:cubicBezTo>
                  <a:pt x="987" y="215"/>
                  <a:pt x="987" y="215"/>
                  <a:pt x="987" y="215"/>
                </a:cubicBezTo>
                <a:cubicBezTo>
                  <a:pt x="987" y="215"/>
                  <a:pt x="987" y="241"/>
                  <a:pt x="1000" y="241"/>
                </a:cubicBezTo>
                <a:cubicBezTo>
                  <a:pt x="1000" y="241"/>
                  <a:pt x="1000" y="241"/>
                  <a:pt x="1013" y="228"/>
                </a:cubicBezTo>
                <a:cubicBezTo>
                  <a:pt x="1004" y="228"/>
                  <a:pt x="1007" y="222"/>
                  <a:pt x="1010" y="222"/>
                </a:cubicBezTo>
                <a:cubicBezTo>
                  <a:pt x="1011" y="222"/>
                  <a:pt x="1013" y="224"/>
                  <a:pt x="1013" y="228"/>
                </a:cubicBezTo>
                <a:cubicBezTo>
                  <a:pt x="1013" y="228"/>
                  <a:pt x="1013" y="241"/>
                  <a:pt x="1026" y="254"/>
                </a:cubicBezTo>
                <a:cubicBezTo>
                  <a:pt x="1039" y="254"/>
                  <a:pt x="1039" y="254"/>
                  <a:pt x="1039" y="241"/>
                </a:cubicBezTo>
                <a:cubicBezTo>
                  <a:pt x="1039" y="253"/>
                  <a:pt x="1039" y="261"/>
                  <a:pt x="1039" y="267"/>
                </a:cubicBezTo>
                <a:cubicBezTo>
                  <a:pt x="1051" y="254"/>
                  <a:pt x="1051" y="254"/>
                  <a:pt x="1051" y="254"/>
                </a:cubicBezTo>
                <a:cubicBezTo>
                  <a:pt x="1051" y="267"/>
                  <a:pt x="1051" y="267"/>
                  <a:pt x="1064" y="267"/>
                </a:cubicBezTo>
                <a:cubicBezTo>
                  <a:pt x="1064" y="267"/>
                  <a:pt x="1064" y="267"/>
                  <a:pt x="1051" y="280"/>
                </a:cubicBezTo>
                <a:lnTo>
                  <a:pt x="1064" y="280"/>
                </a:lnTo>
                <a:cubicBezTo>
                  <a:pt x="1073" y="272"/>
                  <a:pt x="1078" y="269"/>
                  <a:pt x="1081" y="269"/>
                </a:cubicBezTo>
                <a:cubicBezTo>
                  <a:pt x="1089" y="269"/>
                  <a:pt x="1086" y="284"/>
                  <a:pt x="1077" y="293"/>
                </a:cubicBezTo>
                <a:lnTo>
                  <a:pt x="1090" y="293"/>
                </a:lnTo>
                <a:cubicBezTo>
                  <a:pt x="1103" y="280"/>
                  <a:pt x="1110" y="273"/>
                  <a:pt x="1111" y="273"/>
                </a:cubicBezTo>
                <a:lnTo>
                  <a:pt x="1111" y="273"/>
                </a:lnTo>
                <a:cubicBezTo>
                  <a:pt x="1113" y="273"/>
                  <a:pt x="1110" y="280"/>
                  <a:pt x="1103" y="293"/>
                </a:cubicBezTo>
                <a:cubicBezTo>
                  <a:pt x="1107" y="289"/>
                  <a:pt x="1109" y="288"/>
                  <a:pt x="1111" y="288"/>
                </a:cubicBezTo>
                <a:cubicBezTo>
                  <a:pt x="1115" y="288"/>
                  <a:pt x="1113" y="300"/>
                  <a:pt x="1103" y="319"/>
                </a:cubicBezTo>
                <a:cubicBezTo>
                  <a:pt x="1090" y="319"/>
                  <a:pt x="1077" y="332"/>
                  <a:pt x="1077" y="332"/>
                </a:cubicBezTo>
                <a:lnTo>
                  <a:pt x="1090" y="332"/>
                </a:lnTo>
                <a:cubicBezTo>
                  <a:pt x="1097" y="325"/>
                  <a:pt x="1100" y="322"/>
                  <a:pt x="1102" y="322"/>
                </a:cubicBezTo>
                <a:cubicBezTo>
                  <a:pt x="1103" y="322"/>
                  <a:pt x="1103" y="325"/>
                  <a:pt x="1103" y="332"/>
                </a:cubicBezTo>
                <a:lnTo>
                  <a:pt x="1129" y="332"/>
                </a:lnTo>
                <a:cubicBezTo>
                  <a:pt x="1142" y="345"/>
                  <a:pt x="1142" y="345"/>
                  <a:pt x="1129" y="358"/>
                </a:cubicBezTo>
                <a:cubicBezTo>
                  <a:pt x="1129" y="358"/>
                  <a:pt x="1129" y="363"/>
                  <a:pt x="1133" y="363"/>
                </a:cubicBezTo>
                <a:cubicBezTo>
                  <a:pt x="1135" y="363"/>
                  <a:pt x="1138" y="362"/>
                  <a:pt x="1142" y="358"/>
                </a:cubicBezTo>
                <a:cubicBezTo>
                  <a:pt x="1168" y="358"/>
                  <a:pt x="1168" y="371"/>
                  <a:pt x="1155" y="371"/>
                </a:cubicBezTo>
                <a:lnTo>
                  <a:pt x="1168" y="371"/>
                </a:lnTo>
                <a:cubicBezTo>
                  <a:pt x="1163" y="375"/>
                  <a:pt x="1159" y="380"/>
                  <a:pt x="1155" y="383"/>
                </a:cubicBezTo>
                <a:cubicBezTo>
                  <a:pt x="1168" y="383"/>
                  <a:pt x="1168" y="383"/>
                  <a:pt x="1181" y="396"/>
                </a:cubicBezTo>
                <a:cubicBezTo>
                  <a:pt x="1168" y="396"/>
                  <a:pt x="1194" y="500"/>
                  <a:pt x="1207" y="500"/>
                </a:cubicBezTo>
                <a:lnTo>
                  <a:pt x="1207" y="500"/>
                </a:lnTo>
                <a:lnTo>
                  <a:pt x="1207" y="500"/>
                </a:lnTo>
                <a:cubicBezTo>
                  <a:pt x="1224" y="501"/>
                  <a:pt x="1233" y="503"/>
                  <a:pt x="1233" y="513"/>
                </a:cubicBezTo>
                <a:lnTo>
                  <a:pt x="1207" y="513"/>
                </a:lnTo>
                <a:lnTo>
                  <a:pt x="1207" y="526"/>
                </a:lnTo>
                <a:cubicBezTo>
                  <a:pt x="1168" y="526"/>
                  <a:pt x="1194" y="539"/>
                  <a:pt x="1207" y="552"/>
                </a:cubicBezTo>
                <a:lnTo>
                  <a:pt x="1220" y="552"/>
                </a:lnTo>
                <a:cubicBezTo>
                  <a:pt x="1181" y="552"/>
                  <a:pt x="1181" y="565"/>
                  <a:pt x="1194" y="578"/>
                </a:cubicBezTo>
                <a:cubicBezTo>
                  <a:pt x="1168" y="578"/>
                  <a:pt x="1168" y="578"/>
                  <a:pt x="1207" y="591"/>
                </a:cubicBezTo>
                <a:cubicBezTo>
                  <a:pt x="1233" y="604"/>
                  <a:pt x="1233" y="604"/>
                  <a:pt x="1207" y="604"/>
                </a:cubicBezTo>
                <a:lnTo>
                  <a:pt x="1194" y="604"/>
                </a:lnTo>
                <a:cubicBezTo>
                  <a:pt x="1220" y="617"/>
                  <a:pt x="1220" y="617"/>
                  <a:pt x="1194" y="617"/>
                </a:cubicBezTo>
                <a:cubicBezTo>
                  <a:pt x="1168" y="617"/>
                  <a:pt x="1168" y="617"/>
                  <a:pt x="1194" y="630"/>
                </a:cubicBezTo>
                <a:cubicBezTo>
                  <a:pt x="1220" y="630"/>
                  <a:pt x="1220" y="643"/>
                  <a:pt x="1181" y="643"/>
                </a:cubicBezTo>
                <a:lnTo>
                  <a:pt x="1168" y="643"/>
                </a:lnTo>
                <a:cubicBezTo>
                  <a:pt x="1168" y="656"/>
                  <a:pt x="1168" y="656"/>
                  <a:pt x="1168" y="656"/>
                </a:cubicBezTo>
                <a:lnTo>
                  <a:pt x="1181" y="656"/>
                </a:lnTo>
                <a:cubicBezTo>
                  <a:pt x="1181" y="656"/>
                  <a:pt x="1168" y="669"/>
                  <a:pt x="1155" y="695"/>
                </a:cubicBezTo>
                <a:cubicBezTo>
                  <a:pt x="1142" y="721"/>
                  <a:pt x="1142" y="721"/>
                  <a:pt x="1155" y="734"/>
                </a:cubicBezTo>
                <a:cubicBezTo>
                  <a:pt x="1142" y="734"/>
                  <a:pt x="1129" y="734"/>
                  <a:pt x="1129" y="747"/>
                </a:cubicBezTo>
                <a:lnTo>
                  <a:pt x="1103" y="747"/>
                </a:lnTo>
                <a:cubicBezTo>
                  <a:pt x="1129" y="773"/>
                  <a:pt x="1116" y="786"/>
                  <a:pt x="1103" y="786"/>
                </a:cubicBezTo>
                <a:cubicBezTo>
                  <a:pt x="1090" y="786"/>
                  <a:pt x="1090" y="786"/>
                  <a:pt x="1103" y="799"/>
                </a:cubicBezTo>
                <a:cubicBezTo>
                  <a:pt x="1103" y="814"/>
                  <a:pt x="1103" y="820"/>
                  <a:pt x="1101" y="820"/>
                </a:cubicBezTo>
                <a:cubicBezTo>
                  <a:pt x="1099" y="820"/>
                  <a:pt x="1096" y="817"/>
                  <a:pt x="1090" y="812"/>
                </a:cubicBezTo>
                <a:cubicBezTo>
                  <a:pt x="1085" y="806"/>
                  <a:pt x="1080" y="803"/>
                  <a:pt x="1076" y="803"/>
                </a:cubicBezTo>
                <a:cubicBezTo>
                  <a:pt x="1071" y="803"/>
                  <a:pt x="1070" y="809"/>
                  <a:pt x="1077" y="824"/>
                </a:cubicBezTo>
                <a:lnTo>
                  <a:pt x="1064" y="812"/>
                </a:lnTo>
                <a:cubicBezTo>
                  <a:pt x="1053" y="812"/>
                  <a:pt x="1062" y="822"/>
                  <a:pt x="1064" y="833"/>
                </a:cubicBezTo>
                <a:lnTo>
                  <a:pt x="1064" y="833"/>
                </a:lnTo>
                <a:cubicBezTo>
                  <a:pt x="1060" y="830"/>
                  <a:pt x="1056" y="828"/>
                  <a:pt x="1051" y="824"/>
                </a:cubicBezTo>
                <a:cubicBezTo>
                  <a:pt x="1045" y="812"/>
                  <a:pt x="1042" y="808"/>
                  <a:pt x="1040" y="808"/>
                </a:cubicBezTo>
                <a:cubicBezTo>
                  <a:pt x="1039" y="808"/>
                  <a:pt x="1039" y="812"/>
                  <a:pt x="1039" y="812"/>
                </a:cubicBezTo>
                <a:cubicBezTo>
                  <a:pt x="1051" y="824"/>
                  <a:pt x="1051" y="837"/>
                  <a:pt x="1039" y="837"/>
                </a:cubicBezTo>
                <a:cubicBezTo>
                  <a:pt x="1039" y="837"/>
                  <a:pt x="1039" y="837"/>
                  <a:pt x="1051" y="850"/>
                </a:cubicBezTo>
                <a:lnTo>
                  <a:pt x="1039" y="850"/>
                </a:lnTo>
                <a:cubicBezTo>
                  <a:pt x="1039" y="850"/>
                  <a:pt x="1026" y="850"/>
                  <a:pt x="1013" y="837"/>
                </a:cubicBezTo>
                <a:lnTo>
                  <a:pt x="1013" y="837"/>
                </a:lnTo>
                <a:cubicBezTo>
                  <a:pt x="1016" y="841"/>
                  <a:pt x="1020" y="845"/>
                  <a:pt x="1026" y="850"/>
                </a:cubicBezTo>
                <a:cubicBezTo>
                  <a:pt x="1039" y="876"/>
                  <a:pt x="1039" y="876"/>
                  <a:pt x="1039" y="876"/>
                </a:cubicBezTo>
                <a:cubicBezTo>
                  <a:pt x="1039" y="876"/>
                  <a:pt x="1039" y="876"/>
                  <a:pt x="1026" y="863"/>
                </a:cubicBezTo>
                <a:lnTo>
                  <a:pt x="1013" y="863"/>
                </a:lnTo>
                <a:cubicBezTo>
                  <a:pt x="1000" y="863"/>
                  <a:pt x="1013" y="902"/>
                  <a:pt x="1026" y="928"/>
                </a:cubicBezTo>
                <a:cubicBezTo>
                  <a:pt x="1033" y="943"/>
                  <a:pt x="1036" y="950"/>
                  <a:pt x="1035" y="950"/>
                </a:cubicBezTo>
                <a:cubicBezTo>
                  <a:pt x="1034" y="950"/>
                  <a:pt x="1031" y="947"/>
                  <a:pt x="1026" y="941"/>
                </a:cubicBezTo>
                <a:cubicBezTo>
                  <a:pt x="1013" y="928"/>
                  <a:pt x="1013" y="928"/>
                  <a:pt x="1013" y="928"/>
                </a:cubicBezTo>
                <a:cubicBezTo>
                  <a:pt x="1000" y="915"/>
                  <a:pt x="1000" y="915"/>
                  <a:pt x="1013" y="915"/>
                </a:cubicBezTo>
                <a:lnTo>
                  <a:pt x="1000" y="902"/>
                </a:lnTo>
                <a:cubicBezTo>
                  <a:pt x="1000" y="909"/>
                  <a:pt x="1000" y="912"/>
                  <a:pt x="998" y="912"/>
                </a:cubicBezTo>
                <a:cubicBezTo>
                  <a:pt x="996" y="912"/>
                  <a:pt x="993" y="909"/>
                  <a:pt x="987" y="902"/>
                </a:cubicBezTo>
                <a:cubicBezTo>
                  <a:pt x="978" y="902"/>
                  <a:pt x="969" y="897"/>
                  <a:pt x="968" y="897"/>
                </a:cubicBezTo>
                <a:lnTo>
                  <a:pt x="968" y="897"/>
                </a:lnTo>
                <a:cubicBezTo>
                  <a:pt x="968" y="897"/>
                  <a:pt x="969" y="898"/>
                  <a:pt x="974" y="902"/>
                </a:cubicBezTo>
                <a:cubicBezTo>
                  <a:pt x="974" y="902"/>
                  <a:pt x="973" y="902"/>
                  <a:pt x="961" y="889"/>
                </a:cubicBezTo>
                <a:cubicBezTo>
                  <a:pt x="948" y="889"/>
                  <a:pt x="948" y="889"/>
                  <a:pt x="961" y="902"/>
                </a:cubicBezTo>
                <a:cubicBezTo>
                  <a:pt x="961" y="915"/>
                  <a:pt x="961" y="928"/>
                  <a:pt x="961" y="928"/>
                </a:cubicBezTo>
                <a:cubicBezTo>
                  <a:pt x="948" y="928"/>
                  <a:pt x="948" y="928"/>
                  <a:pt x="961" y="941"/>
                </a:cubicBezTo>
                <a:cubicBezTo>
                  <a:pt x="961" y="954"/>
                  <a:pt x="961" y="967"/>
                  <a:pt x="961" y="967"/>
                </a:cubicBezTo>
                <a:cubicBezTo>
                  <a:pt x="961" y="980"/>
                  <a:pt x="961" y="987"/>
                  <a:pt x="959" y="987"/>
                </a:cubicBezTo>
                <a:cubicBezTo>
                  <a:pt x="957" y="987"/>
                  <a:pt x="954" y="980"/>
                  <a:pt x="948" y="967"/>
                </a:cubicBezTo>
                <a:cubicBezTo>
                  <a:pt x="935" y="954"/>
                  <a:pt x="935" y="954"/>
                  <a:pt x="935" y="954"/>
                </a:cubicBezTo>
                <a:cubicBezTo>
                  <a:pt x="935" y="954"/>
                  <a:pt x="922" y="954"/>
                  <a:pt x="922" y="941"/>
                </a:cubicBezTo>
                <a:cubicBezTo>
                  <a:pt x="918" y="937"/>
                  <a:pt x="915" y="936"/>
                  <a:pt x="914" y="936"/>
                </a:cubicBezTo>
                <a:cubicBezTo>
                  <a:pt x="910" y="936"/>
                  <a:pt x="913" y="945"/>
                  <a:pt x="922" y="954"/>
                </a:cubicBezTo>
                <a:cubicBezTo>
                  <a:pt x="922" y="967"/>
                  <a:pt x="935" y="980"/>
                  <a:pt x="935" y="980"/>
                </a:cubicBezTo>
                <a:cubicBezTo>
                  <a:pt x="922" y="980"/>
                  <a:pt x="909" y="954"/>
                  <a:pt x="909" y="941"/>
                </a:cubicBezTo>
                <a:cubicBezTo>
                  <a:pt x="909" y="952"/>
                  <a:pt x="909" y="971"/>
                  <a:pt x="902" y="971"/>
                </a:cubicBezTo>
                <a:cubicBezTo>
                  <a:pt x="900" y="971"/>
                  <a:pt x="898" y="970"/>
                  <a:pt x="896" y="967"/>
                </a:cubicBezTo>
                <a:cubicBezTo>
                  <a:pt x="896" y="967"/>
                  <a:pt x="883" y="967"/>
                  <a:pt x="883" y="954"/>
                </a:cubicBezTo>
                <a:cubicBezTo>
                  <a:pt x="879" y="950"/>
                  <a:pt x="876" y="948"/>
                  <a:pt x="874" y="948"/>
                </a:cubicBezTo>
                <a:cubicBezTo>
                  <a:pt x="870" y="948"/>
                  <a:pt x="870" y="954"/>
                  <a:pt x="870" y="954"/>
                </a:cubicBezTo>
                <a:cubicBezTo>
                  <a:pt x="876" y="961"/>
                  <a:pt x="876" y="964"/>
                  <a:pt x="873" y="964"/>
                </a:cubicBezTo>
                <a:cubicBezTo>
                  <a:pt x="870" y="964"/>
                  <a:pt x="863" y="961"/>
                  <a:pt x="857" y="954"/>
                </a:cubicBezTo>
                <a:cubicBezTo>
                  <a:pt x="845" y="943"/>
                  <a:pt x="839" y="936"/>
                  <a:pt x="837" y="936"/>
                </a:cubicBezTo>
                <a:cubicBezTo>
                  <a:pt x="834" y="936"/>
                  <a:pt x="837" y="946"/>
                  <a:pt x="844" y="967"/>
                </a:cubicBezTo>
                <a:cubicBezTo>
                  <a:pt x="840" y="963"/>
                  <a:pt x="837" y="962"/>
                  <a:pt x="836" y="962"/>
                </a:cubicBezTo>
                <a:cubicBezTo>
                  <a:pt x="831" y="962"/>
                  <a:pt x="831" y="971"/>
                  <a:pt x="831" y="980"/>
                </a:cubicBezTo>
                <a:cubicBezTo>
                  <a:pt x="831" y="993"/>
                  <a:pt x="831" y="1019"/>
                  <a:pt x="844" y="1032"/>
                </a:cubicBezTo>
                <a:cubicBezTo>
                  <a:pt x="844" y="1057"/>
                  <a:pt x="844" y="1066"/>
                  <a:pt x="841" y="1066"/>
                </a:cubicBezTo>
                <a:cubicBezTo>
                  <a:pt x="839" y="1066"/>
                  <a:pt x="836" y="1063"/>
                  <a:pt x="831" y="1058"/>
                </a:cubicBezTo>
                <a:cubicBezTo>
                  <a:pt x="831" y="1058"/>
                  <a:pt x="818" y="1045"/>
                  <a:pt x="818" y="1032"/>
                </a:cubicBezTo>
                <a:cubicBezTo>
                  <a:pt x="818" y="1006"/>
                  <a:pt x="818" y="1006"/>
                  <a:pt x="818" y="1006"/>
                </a:cubicBezTo>
                <a:lnTo>
                  <a:pt x="831" y="1006"/>
                </a:lnTo>
                <a:cubicBezTo>
                  <a:pt x="818" y="993"/>
                  <a:pt x="818" y="980"/>
                  <a:pt x="818" y="980"/>
                </a:cubicBezTo>
                <a:cubicBezTo>
                  <a:pt x="812" y="974"/>
                  <a:pt x="808" y="970"/>
                  <a:pt x="807" y="970"/>
                </a:cubicBezTo>
                <a:cubicBezTo>
                  <a:pt x="805" y="970"/>
                  <a:pt x="805" y="974"/>
                  <a:pt x="805" y="980"/>
                </a:cubicBezTo>
                <a:cubicBezTo>
                  <a:pt x="805" y="967"/>
                  <a:pt x="792" y="967"/>
                  <a:pt x="792" y="967"/>
                </a:cubicBezTo>
                <a:cubicBezTo>
                  <a:pt x="783" y="967"/>
                  <a:pt x="775" y="973"/>
                  <a:pt x="770" y="973"/>
                </a:cubicBezTo>
                <a:cubicBezTo>
                  <a:pt x="768" y="973"/>
                  <a:pt x="766" y="971"/>
                  <a:pt x="766" y="967"/>
                </a:cubicBezTo>
                <a:cubicBezTo>
                  <a:pt x="753" y="967"/>
                  <a:pt x="753" y="967"/>
                  <a:pt x="753" y="980"/>
                </a:cubicBezTo>
                <a:cubicBezTo>
                  <a:pt x="755" y="984"/>
                  <a:pt x="756" y="987"/>
                  <a:pt x="757" y="989"/>
                </a:cubicBezTo>
                <a:lnTo>
                  <a:pt x="757" y="989"/>
                </a:lnTo>
                <a:cubicBezTo>
                  <a:pt x="760" y="987"/>
                  <a:pt x="761" y="985"/>
                  <a:pt x="762" y="985"/>
                </a:cubicBezTo>
                <a:lnTo>
                  <a:pt x="762" y="985"/>
                </a:lnTo>
                <a:cubicBezTo>
                  <a:pt x="764" y="985"/>
                  <a:pt x="761" y="994"/>
                  <a:pt x="753" y="1019"/>
                </a:cubicBezTo>
                <a:cubicBezTo>
                  <a:pt x="753" y="1012"/>
                  <a:pt x="753" y="1004"/>
                  <a:pt x="753" y="993"/>
                </a:cubicBezTo>
                <a:cubicBezTo>
                  <a:pt x="753" y="977"/>
                  <a:pt x="733" y="966"/>
                  <a:pt x="718" y="966"/>
                </a:cubicBezTo>
                <a:cubicBezTo>
                  <a:pt x="709" y="966"/>
                  <a:pt x="701" y="970"/>
                  <a:pt x="701" y="980"/>
                </a:cubicBezTo>
                <a:cubicBezTo>
                  <a:pt x="692" y="971"/>
                  <a:pt x="683" y="962"/>
                  <a:pt x="674" y="962"/>
                </a:cubicBezTo>
                <a:cubicBezTo>
                  <a:pt x="670" y="962"/>
                  <a:pt x="666" y="963"/>
                  <a:pt x="662" y="967"/>
                </a:cubicBezTo>
                <a:lnTo>
                  <a:pt x="649" y="967"/>
                </a:lnTo>
                <a:cubicBezTo>
                  <a:pt x="649" y="961"/>
                  <a:pt x="649" y="957"/>
                  <a:pt x="648" y="957"/>
                </a:cubicBezTo>
                <a:cubicBezTo>
                  <a:pt x="646" y="957"/>
                  <a:pt x="643" y="961"/>
                  <a:pt x="636" y="967"/>
                </a:cubicBezTo>
                <a:cubicBezTo>
                  <a:pt x="636" y="972"/>
                  <a:pt x="636" y="977"/>
                  <a:pt x="636" y="980"/>
                </a:cubicBezTo>
                <a:cubicBezTo>
                  <a:pt x="636" y="967"/>
                  <a:pt x="636" y="967"/>
                  <a:pt x="610" y="967"/>
                </a:cubicBezTo>
                <a:cubicBezTo>
                  <a:pt x="598" y="967"/>
                  <a:pt x="598" y="967"/>
                  <a:pt x="598" y="980"/>
                </a:cubicBezTo>
                <a:cubicBezTo>
                  <a:pt x="594" y="984"/>
                  <a:pt x="591" y="985"/>
                  <a:pt x="589" y="985"/>
                </a:cubicBezTo>
                <a:cubicBezTo>
                  <a:pt x="587" y="985"/>
                  <a:pt x="585" y="983"/>
                  <a:pt x="585" y="979"/>
                </a:cubicBezTo>
                <a:lnTo>
                  <a:pt x="585" y="979"/>
                </a:lnTo>
                <a:cubicBezTo>
                  <a:pt x="585" y="979"/>
                  <a:pt x="585" y="980"/>
                  <a:pt x="585" y="980"/>
                </a:cubicBezTo>
                <a:cubicBezTo>
                  <a:pt x="578" y="993"/>
                  <a:pt x="572" y="1000"/>
                  <a:pt x="568" y="1000"/>
                </a:cubicBezTo>
                <a:cubicBezTo>
                  <a:pt x="565" y="1000"/>
                  <a:pt x="565" y="993"/>
                  <a:pt x="572" y="980"/>
                </a:cubicBezTo>
                <a:cubicBezTo>
                  <a:pt x="572" y="967"/>
                  <a:pt x="572" y="967"/>
                  <a:pt x="572" y="967"/>
                </a:cubicBezTo>
                <a:cubicBezTo>
                  <a:pt x="572" y="967"/>
                  <a:pt x="585" y="954"/>
                  <a:pt x="585" y="941"/>
                </a:cubicBezTo>
                <a:lnTo>
                  <a:pt x="585" y="941"/>
                </a:lnTo>
                <a:cubicBezTo>
                  <a:pt x="585" y="941"/>
                  <a:pt x="584" y="941"/>
                  <a:pt x="572" y="954"/>
                </a:cubicBezTo>
                <a:cubicBezTo>
                  <a:pt x="572" y="952"/>
                  <a:pt x="571" y="951"/>
                  <a:pt x="569" y="951"/>
                </a:cubicBezTo>
                <a:cubicBezTo>
                  <a:pt x="563" y="951"/>
                  <a:pt x="543" y="972"/>
                  <a:pt x="533" y="993"/>
                </a:cubicBezTo>
                <a:lnTo>
                  <a:pt x="533" y="980"/>
                </a:lnTo>
                <a:cubicBezTo>
                  <a:pt x="533" y="967"/>
                  <a:pt x="533" y="954"/>
                  <a:pt x="533" y="954"/>
                </a:cubicBezTo>
                <a:cubicBezTo>
                  <a:pt x="520" y="954"/>
                  <a:pt x="520" y="954"/>
                  <a:pt x="507" y="967"/>
                </a:cubicBezTo>
                <a:cubicBezTo>
                  <a:pt x="507" y="980"/>
                  <a:pt x="507" y="993"/>
                  <a:pt x="494" y="993"/>
                </a:cubicBezTo>
                <a:cubicBezTo>
                  <a:pt x="507" y="993"/>
                  <a:pt x="494" y="1006"/>
                  <a:pt x="494" y="1019"/>
                </a:cubicBezTo>
                <a:cubicBezTo>
                  <a:pt x="494" y="1019"/>
                  <a:pt x="494" y="1006"/>
                  <a:pt x="494" y="993"/>
                </a:cubicBezTo>
                <a:cubicBezTo>
                  <a:pt x="494" y="967"/>
                  <a:pt x="494" y="941"/>
                  <a:pt x="481" y="941"/>
                </a:cubicBezTo>
                <a:cubicBezTo>
                  <a:pt x="468" y="941"/>
                  <a:pt x="455" y="928"/>
                  <a:pt x="468" y="915"/>
                </a:cubicBezTo>
                <a:cubicBezTo>
                  <a:pt x="455" y="915"/>
                  <a:pt x="455" y="915"/>
                  <a:pt x="442" y="928"/>
                </a:cubicBezTo>
                <a:cubicBezTo>
                  <a:pt x="442" y="913"/>
                  <a:pt x="442" y="907"/>
                  <a:pt x="439" y="907"/>
                </a:cubicBezTo>
                <a:cubicBezTo>
                  <a:pt x="437" y="907"/>
                  <a:pt x="434" y="910"/>
                  <a:pt x="429" y="915"/>
                </a:cubicBezTo>
                <a:cubicBezTo>
                  <a:pt x="429" y="904"/>
                  <a:pt x="429" y="897"/>
                  <a:pt x="428" y="897"/>
                </a:cubicBezTo>
                <a:cubicBezTo>
                  <a:pt x="426" y="897"/>
                  <a:pt x="423" y="907"/>
                  <a:pt x="416" y="928"/>
                </a:cubicBezTo>
                <a:cubicBezTo>
                  <a:pt x="403" y="941"/>
                  <a:pt x="403" y="954"/>
                  <a:pt x="416" y="954"/>
                </a:cubicBezTo>
                <a:lnTo>
                  <a:pt x="403" y="967"/>
                </a:lnTo>
                <a:cubicBezTo>
                  <a:pt x="403" y="967"/>
                  <a:pt x="390" y="980"/>
                  <a:pt x="377" y="993"/>
                </a:cubicBezTo>
                <a:lnTo>
                  <a:pt x="390" y="967"/>
                </a:lnTo>
                <a:cubicBezTo>
                  <a:pt x="390" y="967"/>
                  <a:pt x="403" y="954"/>
                  <a:pt x="403" y="941"/>
                </a:cubicBezTo>
                <a:cubicBezTo>
                  <a:pt x="411" y="916"/>
                  <a:pt x="414" y="902"/>
                  <a:pt x="412" y="902"/>
                </a:cubicBezTo>
                <a:lnTo>
                  <a:pt x="412" y="902"/>
                </a:lnTo>
                <a:cubicBezTo>
                  <a:pt x="411" y="902"/>
                  <a:pt x="408" y="906"/>
                  <a:pt x="403" y="915"/>
                </a:cubicBezTo>
                <a:cubicBezTo>
                  <a:pt x="403" y="915"/>
                  <a:pt x="403" y="915"/>
                  <a:pt x="403" y="902"/>
                </a:cubicBezTo>
                <a:cubicBezTo>
                  <a:pt x="403" y="896"/>
                  <a:pt x="403" y="893"/>
                  <a:pt x="401" y="893"/>
                </a:cubicBezTo>
                <a:cubicBezTo>
                  <a:pt x="400" y="893"/>
                  <a:pt x="396" y="896"/>
                  <a:pt x="390" y="902"/>
                </a:cubicBezTo>
                <a:cubicBezTo>
                  <a:pt x="377" y="915"/>
                  <a:pt x="371" y="922"/>
                  <a:pt x="369" y="922"/>
                </a:cubicBezTo>
                <a:cubicBezTo>
                  <a:pt x="367" y="922"/>
                  <a:pt x="371" y="915"/>
                  <a:pt x="377" y="902"/>
                </a:cubicBezTo>
                <a:cubicBezTo>
                  <a:pt x="387" y="883"/>
                  <a:pt x="382" y="871"/>
                  <a:pt x="374" y="871"/>
                </a:cubicBezTo>
                <a:cubicBezTo>
                  <a:pt x="371" y="871"/>
                  <a:pt x="368" y="873"/>
                  <a:pt x="364" y="876"/>
                </a:cubicBezTo>
                <a:cubicBezTo>
                  <a:pt x="359" y="887"/>
                  <a:pt x="353" y="891"/>
                  <a:pt x="350" y="891"/>
                </a:cubicBezTo>
                <a:cubicBezTo>
                  <a:pt x="345" y="891"/>
                  <a:pt x="344" y="884"/>
                  <a:pt x="351" y="876"/>
                </a:cubicBezTo>
                <a:cubicBezTo>
                  <a:pt x="351" y="870"/>
                  <a:pt x="351" y="867"/>
                  <a:pt x="349" y="867"/>
                </a:cubicBezTo>
                <a:cubicBezTo>
                  <a:pt x="348" y="867"/>
                  <a:pt x="345" y="870"/>
                  <a:pt x="338" y="876"/>
                </a:cubicBezTo>
                <a:cubicBezTo>
                  <a:pt x="347" y="867"/>
                  <a:pt x="350" y="858"/>
                  <a:pt x="346" y="858"/>
                </a:cubicBezTo>
                <a:cubicBezTo>
                  <a:pt x="345" y="858"/>
                  <a:pt x="342" y="860"/>
                  <a:pt x="338" y="863"/>
                </a:cubicBezTo>
                <a:cubicBezTo>
                  <a:pt x="338" y="863"/>
                  <a:pt x="338" y="858"/>
                  <a:pt x="334" y="858"/>
                </a:cubicBezTo>
                <a:cubicBezTo>
                  <a:pt x="332" y="858"/>
                  <a:pt x="329" y="859"/>
                  <a:pt x="325" y="863"/>
                </a:cubicBezTo>
                <a:lnTo>
                  <a:pt x="312" y="889"/>
                </a:lnTo>
                <a:cubicBezTo>
                  <a:pt x="312" y="889"/>
                  <a:pt x="299" y="902"/>
                  <a:pt x="299" y="915"/>
                </a:cubicBezTo>
                <a:cubicBezTo>
                  <a:pt x="297" y="918"/>
                  <a:pt x="295" y="919"/>
                  <a:pt x="294" y="919"/>
                </a:cubicBezTo>
                <a:cubicBezTo>
                  <a:pt x="287" y="919"/>
                  <a:pt x="289" y="895"/>
                  <a:pt x="299" y="863"/>
                </a:cubicBezTo>
                <a:cubicBezTo>
                  <a:pt x="286" y="863"/>
                  <a:pt x="286" y="850"/>
                  <a:pt x="299" y="837"/>
                </a:cubicBezTo>
                <a:lnTo>
                  <a:pt x="299" y="837"/>
                </a:lnTo>
                <a:cubicBezTo>
                  <a:pt x="294" y="843"/>
                  <a:pt x="290" y="847"/>
                  <a:pt x="286" y="850"/>
                </a:cubicBezTo>
                <a:lnTo>
                  <a:pt x="286" y="850"/>
                </a:lnTo>
                <a:cubicBezTo>
                  <a:pt x="294" y="835"/>
                  <a:pt x="297" y="829"/>
                  <a:pt x="293" y="829"/>
                </a:cubicBezTo>
                <a:cubicBezTo>
                  <a:pt x="290" y="829"/>
                  <a:pt x="284" y="832"/>
                  <a:pt x="273" y="837"/>
                </a:cubicBezTo>
                <a:cubicBezTo>
                  <a:pt x="273" y="825"/>
                  <a:pt x="286" y="812"/>
                  <a:pt x="286" y="812"/>
                </a:cubicBezTo>
                <a:lnTo>
                  <a:pt x="286" y="812"/>
                </a:lnTo>
                <a:lnTo>
                  <a:pt x="273" y="824"/>
                </a:lnTo>
                <a:cubicBezTo>
                  <a:pt x="267" y="831"/>
                  <a:pt x="260" y="834"/>
                  <a:pt x="257" y="834"/>
                </a:cubicBezTo>
                <a:cubicBezTo>
                  <a:pt x="254" y="834"/>
                  <a:pt x="254" y="831"/>
                  <a:pt x="260" y="824"/>
                </a:cubicBezTo>
                <a:cubicBezTo>
                  <a:pt x="267" y="818"/>
                  <a:pt x="267" y="815"/>
                  <a:pt x="264" y="815"/>
                </a:cubicBezTo>
                <a:cubicBezTo>
                  <a:pt x="260" y="815"/>
                  <a:pt x="254" y="818"/>
                  <a:pt x="247" y="824"/>
                </a:cubicBezTo>
                <a:cubicBezTo>
                  <a:pt x="247" y="812"/>
                  <a:pt x="247" y="812"/>
                  <a:pt x="247" y="799"/>
                </a:cubicBezTo>
                <a:cubicBezTo>
                  <a:pt x="242" y="804"/>
                  <a:pt x="239" y="807"/>
                  <a:pt x="237" y="807"/>
                </a:cubicBezTo>
                <a:cubicBezTo>
                  <a:pt x="234" y="807"/>
                  <a:pt x="234" y="801"/>
                  <a:pt x="234" y="786"/>
                </a:cubicBezTo>
                <a:cubicBezTo>
                  <a:pt x="221" y="812"/>
                  <a:pt x="208" y="812"/>
                  <a:pt x="208" y="824"/>
                </a:cubicBezTo>
                <a:cubicBezTo>
                  <a:pt x="208" y="824"/>
                  <a:pt x="208" y="824"/>
                  <a:pt x="195" y="837"/>
                </a:cubicBezTo>
                <a:lnTo>
                  <a:pt x="195" y="824"/>
                </a:lnTo>
                <a:lnTo>
                  <a:pt x="170" y="824"/>
                </a:lnTo>
                <a:cubicBezTo>
                  <a:pt x="168" y="824"/>
                  <a:pt x="166" y="823"/>
                  <a:pt x="164" y="822"/>
                </a:cubicBezTo>
                <a:lnTo>
                  <a:pt x="164" y="822"/>
                </a:lnTo>
                <a:cubicBezTo>
                  <a:pt x="163" y="825"/>
                  <a:pt x="160" y="830"/>
                  <a:pt x="157" y="837"/>
                </a:cubicBezTo>
                <a:cubicBezTo>
                  <a:pt x="131" y="863"/>
                  <a:pt x="144" y="863"/>
                  <a:pt x="144" y="863"/>
                </a:cubicBezTo>
                <a:cubicBezTo>
                  <a:pt x="144" y="876"/>
                  <a:pt x="144" y="876"/>
                  <a:pt x="131" y="876"/>
                </a:cubicBezTo>
                <a:cubicBezTo>
                  <a:pt x="131" y="889"/>
                  <a:pt x="118" y="902"/>
                  <a:pt x="118" y="902"/>
                </a:cubicBezTo>
                <a:cubicBezTo>
                  <a:pt x="124" y="909"/>
                  <a:pt x="127" y="912"/>
                  <a:pt x="129" y="912"/>
                </a:cubicBezTo>
                <a:cubicBezTo>
                  <a:pt x="131" y="912"/>
                  <a:pt x="131" y="909"/>
                  <a:pt x="131" y="902"/>
                </a:cubicBezTo>
                <a:cubicBezTo>
                  <a:pt x="136" y="897"/>
                  <a:pt x="139" y="894"/>
                  <a:pt x="140" y="894"/>
                </a:cubicBezTo>
                <a:lnTo>
                  <a:pt x="140" y="894"/>
                </a:lnTo>
                <a:cubicBezTo>
                  <a:pt x="141" y="894"/>
                  <a:pt x="138" y="900"/>
                  <a:pt x="131" y="915"/>
                </a:cubicBezTo>
                <a:cubicBezTo>
                  <a:pt x="131" y="921"/>
                  <a:pt x="131" y="924"/>
                  <a:pt x="132" y="924"/>
                </a:cubicBezTo>
                <a:cubicBezTo>
                  <a:pt x="133" y="924"/>
                  <a:pt x="136" y="917"/>
                  <a:pt x="144" y="902"/>
                </a:cubicBezTo>
                <a:cubicBezTo>
                  <a:pt x="154" y="897"/>
                  <a:pt x="161" y="894"/>
                  <a:pt x="163" y="894"/>
                </a:cubicBezTo>
                <a:lnTo>
                  <a:pt x="163" y="894"/>
                </a:lnTo>
                <a:cubicBezTo>
                  <a:pt x="167" y="894"/>
                  <a:pt x="164" y="900"/>
                  <a:pt x="157" y="915"/>
                </a:cubicBezTo>
                <a:lnTo>
                  <a:pt x="157" y="928"/>
                </a:lnTo>
                <a:cubicBezTo>
                  <a:pt x="170" y="928"/>
                  <a:pt x="170" y="915"/>
                  <a:pt x="182" y="902"/>
                </a:cubicBezTo>
                <a:cubicBezTo>
                  <a:pt x="189" y="889"/>
                  <a:pt x="192" y="883"/>
                  <a:pt x="194" y="883"/>
                </a:cubicBezTo>
                <a:cubicBezTo>
                  <a:pt x="195" y="883"/>
                  <a:pt x="195" y="889"/>
                  <a:pt x="195" y="902"/>
                </a:cubicBezTo>
                <a:cubicBezTo>
                  <a:pt x="195" y="915"/>
                  <a:pt x="182" y="928"/>
                  <a:pt x="182" y="928"/>
                </a:cubicBezTo>
                <a:cubicBezTo>
                  <a:pt x="170" y="928"/>
                  <a:pt x="182" y="941"/>
                  <a:pt x="182" y="941"/>
                </a:cubicBezTo>
                <a:cubicBezTo>
                  <a:pt x="182" y="941"/>
                  <a:pt x="188" y="947"/>
                  <a:pt x="192" y="947"/>
                </a:cubicBezTo>
                <a:cubicBezTo>
                  <a:pt x="194" y="947"/>
                  <a:pt x="195" y="946"/>
                  <a:pt x="195" y="941"/>
                </a:cubicBezTo>
                <a:lnTo>
                  <a:pt x="195" y="954"/>
                </a:lnTo>
                <a:cubicBezTo>
                  <a:pt x="195" y="954"/>
                  <a:pt x="195" y="954"/>
                  <a:pt x="195" y="967"/>
                </a:cubicBezTo>
                <a:cubicBezTo>
                  <a:pt x="195" y="975"/>
                  <a:pt x="198" y="978"/>
                  <a:pt x="201" y="978"/>
                </a:cubicBezTo>
                <a:cubicBezTo>
                  <a:pt x="210" y="978"/>
                  <a:pt x="225" y="960"/>
                  <a:pt x="234" y="941"/>
                </a:cubicBezTo>
                <a:cubicBezTo>
                  <a:pt x="234" y="946"/>
                  <a:pt x="236" y="947"/>
                  <a:pt x="238" y="947"/>
                </a:cubicBezTo>
                <a:cubicBezTo>
                  <a:pt x="242" y="947"/>
                  <a:pt x="247" y="941"/>
                  <a:pt x="247" y="941"/>
                </a:cubicBezTo>
                <a:cubicBezTo>
                  <a:pt x="247" y="928"/>
                  <a:pt x="260" y="928"/>
                  <a:pt x="260" y="928"/>
                </a:cubicBezTo>
                <a:lnTo>
                  <a:pt x="260" y="928"/>
                </a:lnTo>
                <a:cubicBezTo>
                  <a:pt x="260" y="928"/>
                  <a:pt x="247" y="941"/>
                  <a:pt x="247" y="954"/>
                </a:cubicBezTo>
                <a:cubicBezTo>
                  <a:pt x="223" y="971"/>
                  <a:pt x="214" y="987"/>
                  <a:pt x="217" y="987"/>
                </a:cubicBezTo>
                <a:cubicBezTo>
                  <a:pt x="219" y="987"/>
                  <a:pt x="225" y="981"/>
                  <a:pt x="234" y="967"/>
                </a:cubicBezTo>
                <a:lnTo>
                  <a:pt x="234" y="980"/>
                </a:lnTo>
                <a:cubicBezTo>
                  <a:pt x="221" y="993"/>
                  <a:pt x="221" y="993"/>
                  <a:pt x="247" y="993"/>
                </a:cubicBezTo>
                <a:cubicBezTo>
                  <a:pt x="247" y="993"/>
                  <a:pt x="260" y="967"/>
                  <a:pt x="273" y="954"/>
                </a:cubicBezTo>
                <a:cubicBezTo>
                  <a:pt x="278" y="950"/>
                  <a:pt x="280" y="948"/>
                  <a:pt x="282" y="948"/>
                </a:cubicBezTo>
                <a:cubicBezTo>
                  <a:pt x="286" y="948"/>
                  <a:pt x="286" y="954"/>
                  <a:pt x="286" y="954"/>
                </a:cubicBezTo>
                <a:cubicBezTo>
                  <a:pt x="286" y="954"/>
                  <a:pt x="286" y="954"/>
                  <a:pt x="286" y="967"/>
                </a:cubicBezTo>
                <a:lnTo>
                  <a:pt x="286" y="980"/>
                </a:lnTo>
                <a:cubicBezTo>
                  <a:pt x="276" y="991"/>
                  <a:pt x="274" y="1010"/>
                  <a:pt x="287" y="1010"/>
                </a:cubicBezTo>
                <a:cubicBezTo>
                  <a:pt x="290" y="1010"/>
                  <a:pt x="294" y="1009"/>
                  <a:pt x="299" y="1006"/>
                </a:cubicBezTo>
                <a:cubicBezTo>
                  <a:pt x="312" y="1019"/>
                  <a:pt x="325" y="1032"/>
                  <a:pt x="325" y="1045"/>
                </a:cubicBezTo>
                <a:cubicBezTo>
                  <a:pt x="323" y="1047"/>
                  <a:pt x="322" y="1049"/>
                  <a:pt x="322" y="1049"/>
                </a:cubicBezTo>
                <a:cubicBezTo>
                  <a:pt x="322" y="1049"/>
                  <a:pt x="343" y="1030"/>
                  <a:pt x="364" y="1019"/>
                </a:cubicBezTo>
                <a:cubicBezTo>
                  <a:pt x="364" y="1032"/>
                  <a:pt x="364" y="1032"/>
                  <a:pt x="364" y="1032"/>
                </a:cubicBezTo>
                <a:cubicBezTo>
                  <a:pt x="377" y="1045"/>
                  <a:pt x="377" y="1045"/>
                  <a:pt x="377" y="1058"/>
                </a:cubicBezTo>
                <a:cubicBezTo>
                  <a:pt x="387" y="1048"/>
                  <a:pt x="393" y="1044"/>
                  <a:pt x="396" y="1044"/>
                </a:cubicBezTo>
                <a:cubicBezTo>
                  <a:pt x="401" y="1044"/>
                  <a:pt x="398" y="1055"/>
                  <a:pt x="390" y="1071"/>
                </a:cubicBezTo>
                <a:cubicBezTo>
                  <a:pt x="390" y="1084"/>
                  <a:pt x="390" y="1097"/>
                  <a:pt x="403" y="1097"/>
                </a:cubicBezTo>
                <a:cubicBezTo>
                  <a:pt x="409" y="1090"/>
                  <a:pt x="413" y="1087"/>
                  <a:pt x="416" y="1087"/>
                </a:cubicBezTo>
                <a:cubicBezTo>
                  <a:pt x="419" y="1087"/>
                  <a:pt x="422" y="1090"/>
                  <a:pt x="429" y="1097"/>
                </a:cubicBezTo>
                <a:cubicBezTo>
                  <a:pt x="436" y="1097"/>
                  <a:pt x="439" y="1097"/>
                  <a:pt x="442" y="1093"/>
                </a:cubicBezTo>
                <a:lnTo>
                  <a:pt x="442" y="1093"/>
                </a:lnTo>
                <a:cubicBezTo>
                  <a:pt x="443" y="1097"/>
                  <a:pt x="446" y="1097"/>
                  <a:pt x="455" y="1097"/>
                </a:cubicBezTo>
                <a:cubicBezTo>
                  <a:pt x="455" y="1097"/>
                  <a:pt x="468" y="1084"/>
                  <a:pt x="468" y="1084"/>
                </a:cubicBezTo>
                <a:cubicBezTo>
                  <a:pt x="468" y="1071"/>
                  <a:pt x="468" y="1071"/>
                  <a:pt x="468" y="1071"/>
                </a:cubicBezTo>
                <a:cubicBezTo>
                  <a:pt x="468" y="1067"/>
                  <a:pt x="467" y="1066"/>
                  <a:pt x="465" y="1066"/>
                </a:cubicBezTo>
                <a:cubicBezTo>
                  <a:pt x="462" y="1066"/>
                  <a:pt x="459" y="1068"/>
                  <a:pt x="454" y="1072"/>
                </a:cubicBezTo>
                <a:lnTo>
                  <a:pt x="454" y="1072"/>
                </a:lnTo>
                <a:cubicBezTo>
                  <a:pt x="455" y="1072"/>
                  <a:pt x="455" y="1071"/>
                  <a:pt x="455" y="1071"/>
                </a:cubicBezTo>
                <a:cubicBezTo>
                  <a:pt x="455" y="1045"/>
                  <a:pt x="468" y="1045"/>
                  <a:pt x="468" y="1045"/>
                </a:cubicBezTo>
                <a:cubicBezTo>
                  <a:pt x="468" y="1045"/>
                  <a:pt x="481" y="1045"/>
                  <a:pt x="468" y="1058"/>
                </a:cubicBezTo>
                <a:cubicBezTo>
                  <a:pt x="468" y="1058"/>
                  <a:pt x="468" y="1071"/>
                  <a:pt x="481" y="1084"/>
                </a:cubicBezTo>
                <a:cubicBezTo>
                  <a:pt x="481" y="1084"/>
                  <a:pt x="481" y="1084"/>
                  <a:pt x="481" y="1097"/>
                </a:cubicBezTo>
                <a:cubicBezTo>
                  <a:pt x="481" y="1097"/>
                  <a:pt x="481" y="1110"/>
                  <a:pt x="494" y="1110"/>
                </a:cubicBezTo>
                <a:cubicBezTo>
                  <a:pt x="494" y="1110"/>
                  <a:pt x="507" y="1123"/>
                  <a:pt x="507" y="1136"/>
                </a:cubicBezTo>
                <a:cubicBezTo>
                  <a:pt x="507" y="1136"/>
                  <a:pt x="507" y="1136"/>
                  <a:pt x="520" y="1123"/>
                </a:cubicBezTo>
                <a:cubicBezTo>
                  <a:pt x="520" y="1114"/>
                  <a:pt x="520" y="1104"/>
                  <a:pt x="529" y="1104"/>
                </a:cubicBezTo>
                <a:cubicBezTo>
                  <a:pt x="533" y="1104"/>
                  <a:pt x="538" y="1106"/>
                  <a:pt x="546" y="1110"/>
                </a:cubicBezTo>
                <a:cubicBezTo>
                  <a:pt x="546" y="1110"/>
                  <a:pt x="559" y="1110"/>
                  <a:pt x="559" y="1097"/>
                </a:cubicBezTo>
                <a:cubicBezTo>
                  <a:pt x="572" y="1110"/>
                  <a:pt x="572" y="1110"/>
                  <a:pt x="572" y="1123"/>
                </a:cubicBezTo>
                <a:cubicBezTo>
                  <a:pt x="565" y="1136"/>
                  <a:pt x="565" y="1142"/>
                  <a:pt x="568" y="1142"/>
                </a:cubicBezTo>
                <a:cubicBezTo>
                  <a:pt x="572" y="1142"/>
                  <a:pt x="578" y="1136"/>
                  <a:pt x="585" y="1123"/>
                </a:cubicBezTo>
                <a:cubicBezTo>
                  <a:pt x="585" y="1116"/>
                  <a:pt x="585" y="1113"/>
                  <a:pt x="586" y="1113"/>
                </a:cubicBezTo>
                <a:cubicBezTo>
                  <a:pt x="588" y="1113"/>
                  <a:pt x="591" y="1116"/>
                  <a:pt x="598" y="1123"/>
                </a:cubicBezTo>
                <a:cubicBezTo>
                  <a:pt x="598" y="1123"/>
                  <a:pt x="598" y="1123"/>
                  <a:pt x="598" y="1110"/>
                </a:cubicBezTo>
                <a:cubicBezTo>
                  <a:pt x="604" y="1103"/>
                  <a:pt x="607" y="1100"/>
                  <a:pt x="609" y="1100"/>
                </a:cubicBezTo>
                <a:cubicBezTo>
                  <a:pt x="610" y="1100"/>
                  <a:pt x="610" y="1103"/>
                  <a:pt x="610" y="1110"/>
                </a:cubicBezTo>
                <a:cubicBezTo>
                  <a:pt x="610" y="1123"/>
                  <a:pt x="623" y="1123"/>
                  <a:pt x="623" y="1123"/>
                </a:cubicBezTo>
                <a:cubicBezTo>
                  <a:pt x="627" y="1119"/>
                  <a:pt x="633" y="1117"/>
                  <a:pt x="640" y="1117"/>
                </a:cubicBezTo>
                <a:cubicBezTo>
                  <a:pt x="657" y="1117"/>
                  <a:pt x="679" y="1127"/>
                  <a:pt x="688" y="1136"/>
                </a:cubicBezTo>
                <a:cubicBezTo>
                  <a:pt x="688" y="1123"/>
                  <a:pt x="688" y="1123"/>
                  <a:pt x="701" y="1123"/>
                </a:cubicBezTo>
                <a:cubicBezTo>
                  <a:pt x="701" y="1119"/>
                  <a:pt x="701" y="1115"/>
                  <a:pt x="701" y="1110"/>
                </a:cubicBezTo>
                <a:cubicBezTo>
                  <a:pt x="701" y="1092"/>
                  <a:pt x="704" y="1082"/>
                  <a:pt x="707" y="1082"/>
                </a:cubicBezTo>
                <a:cubicBezTo>
                  <a:pt x="711" y="1082"/>
                  <a:pt x="714" y="1095"/>
                  <a:pt x="714" y="1123"/>
                </a:cubicBezTo>
                <a:cubicBezTo>
                  <a:pt x="721" y="1103"/>
                  <a:pt x="724" y="1094"/>
                  <a:pt x="726" y="1094"/>
                </a:cubicBezTo>
                <a:cubicBezTo>
                  <a:pt x="727" y="1094"/>
                  <a:pt x="727" y="1103"/>
                  <a:pt x="727" y="1123"/>
                </a:cubicBezTo>
                <a:cubicBezTo>
                  <a:pt x="727" y="1136"/>
                  <a:pt x="727" y="1142"/>
                  <a:pt x="729" y="1142"/>
                </a:cubicBezTo>
                <a:cubicBezTo>
                  <a:pt x="730" y="1142"/>
                  <a:pt x="734" y="1136"/>
                  <a:pt x="740" y="1123"/>
                </a:cubicBezTo>
                <a:cubicBezTo>
                  <a:pt x="740" y="1087"/>
                  <a:pt x="744" y="1067"/>
                  <a:pt x="748" y="1067"/>
                </a:cubicBezTo>
                <a:cubicBezTo>
                  <a:pt x="751" y="1067"/>
                  <a:pt x="753" y="1081"/>
                  <a:pt x="753" y="1110"/>
                </a:cubicBezTo>
                <a:cubicBezTo>
                  <a:pt x="753" y="1136"/>
                  <a:pt x="766" y="1149"/>
                  <a:pt x="766" y="1149"/>
                </a:cubicBezTo>
                <a:cubicBezTo>
                  <a:pt x="779" y="1149"/>
                  <a:pt x="779" y="1136"/>
                  <a:pt x="766" y="1123"/>
                </a:cubicBezTo>
                <a:cubicBezTo>
                  <a:pt x="766" y="1103"/>
                  <a:pt x="766" y="1094"/>
                  <a:pt x="768" y="1094"/>
                </a:cubicBezTo>
                <a:cubicBezTo>
                  <a:pt x="769" y="1094"/>
                  <a:pt x="773" y="1103"/>
                  <a:pt x="779" y="1123"/>
                </a:cubicBezTo>
                <a:cubicBezTo>
                  <a:pt x="786" y="1142"/>
                  <a:pt x="792" y="1152"/>
                  <a:pt x="799" y="1152"/>
                </a:cubicBezTo>
                <a:cubicBezTo>
                  <a:pt x="805" y="1152"/>
                  <a:pt x="812" y="1142"/>
                  <a:pt x="818" y="1123"/>
                </a:cubicBezTo>
                <a:cubicBezTo>
                  <a:pt x="825" y="1110"/>
                  <a:pt x="831" y="1103"/>
                  <a:pt x="834" y="1103"/>
                </a:cubicBezTo>
                <a:cubicBezTo>
                  <a:pt x="837" y="1103"/>
                  <a:pt x="837" y="1110"/>
                  <a:pt x="831" y="1123"/>
                </a:cubicBezTo>
                <a:cubicBezTo>
                  <a:pt x="831" y="1138"/>
                  <a:pt x="831" y="1144"/>
                  <a:pt x="834" y="1144"/>
                </a:cubicBezTo>
                <a:cubicBezTo>
                  <a:pt x="835" y="1144"/>
                  <a:pt x="839" y="1141"/>
                  <a:pt x="844" y="1136"/>
                </a:cubicBezTo>
                <a:lnTo>
                  <a:pt x="857" y="1136"/>
                </a:lnTo>
                <a:cubicBezTo>
                  <a:pt x="870" y="1136"/>
                  <a:pt x="870" y="1123"/>
                  <a:pt x="870" y="1110"/>
                </a:cubicBezTo>
                <a:cubicBezTo>
                  <a:pt x="870" y="1124"/>
                  <a:pt x="874" y="1134"/>
                  <a:pt x="879" y="1134"/>
                </a:cubicBezTo>
                <a:cubicBezTo>
                  <a:pt x="884" y="1134"/>
                  <a:pt x="890" y="1127"/>
                  <a:pt x="896" y="1110"/>
                </a:cubicBezTo>
                <a:cubicBezTo>
                  <a:pt x="896" y="1110"/>
                  <a:pt x="896" y="1110"/>
                  <a:pt x="896" y="1097"/>
                </a:cubicBezTo>
                <a:cubicBezTo>
                  <a:pt x="896" y="1093"/>
                  <a:pt x="897" y="1091"/>
                  <a:pt x="899" y="1091"/>
                </a:cubicBezTo>
                <a:cubicBezTo>
                  <a:pt x="903" y="1091"/>
                  <a:pt x="913" y="1101"/>
                  <a:pt x="922" y="1110"/>
                </a:cubicBezTo>
                <a:cubicBezTo>
                  <a:pt x="922" y="1116"/>
                  <a:pt x="925" y="1120"/>
                  <a:pt x="928" y="1120"/>
                </a:cubicBezTo>
                <a:cubicBezTo>
                  <a:pt x="932" y="1120"/>
                  <a:pt x="935" y="1116"/>
                  <a:pt x="935" y="1110"/>
                </a:cubicBezTo>
                <a:cubicBezTo>
                  <a:pt x="935" y="1097"/>
                  <a:pt x="935" y="1084"/>
                  <a:pt x="935" y="1071"/>
                </a:cubicBezTo>
                <a:cubicBezTo>
                  <a:pt x="935" y="1067"/>
                  <a:pt x="935" y="1066"/>
                  <a:pt x="935" y="1066"/>
                </a:cubicBezTo>
                <a:cubicBezTo>
                  <a:pt x="936" y="1066"/>
                  <a:pt x="939" y="1075"/>
                  <a:pt x="948" y="1084"/>
                </a:cubicBezTo>
                <a:cubicBezTo>
                  <a:pt x="948" y="1097"/>
                  <a:pt x="948" y="1097"/>
                  <a:pt x="961" y="1110"/>
                </a:cubicBezTo>
                <a:cubicBezTo>
                  <a:pt x="961" y="1110"/>
                  <a:pt x="974" y="1097"/>
                  <a:pt x="974" y="1084"/>
                </a:cubicBezTo>
                <a:cubicBezTo>
                  <a:pt x="967" y="1077"/>
                  <a:pt x="970" y="1074"/>
                  <a:pt x="977" y="1074"/>
                </a:cubicBezTo>
                <a:cubicBezTo>
                  <a:pt x="983" y="1074"/>
                  <a:pt x="993" y="1077"/>
                  <a:pt x="1000" y="1084"/>
                </a:cubicBezTo>
                <a:cubicBezTo>
                  <a:pt x="1000" y="1084"/>
                  <a:pt x="1000" y="1071"/>
                  <a:pt x="1000" y="1071"/>
                </a:cubicBezTo>
                <a:cubicBezTo>
                  <a:pt x="1013" y="1071"/>
                  <a:pt x="1013" y="1058"/>
                  <a:pt x="1013" y="1058"/>
                </a:cubicBezTo>
                <a:cubicBezTo>
                  <a:pt x="1013" y="1058"/>
                  <a:pt x="1013" y="1058"/>
                  <a:pt x="1013" y="1045"/>
                </a:cubicBezTo>
                <a:cubicBezTo>
                  <a:pt x="1013" y="1038"/>
                  <a:pt x="1016" y="1035"/>
                  <a:pt x="1019" y="1035"/>
                </a:cubicBezTo>
                <a:cubicBezTo>
                  <a:pt x="1020" y="1035"/>
                  <a:pt x="1020" y="1035"/>
                  <a:pt x="1021" y="1036"/>
                </a:cubicBezTo>
                <a:lnTo>
                  <a:pt x="1021" y="1036"/>
                </a:lnTo>
                <a:cubicBezTo>
                  <a:pt x="1018" y="1029"/>
                  <a:pt x="1016" y="1026"/>
                  <a:pt x="1017" y="1026"/>
                </a:cubicBezTo>
                <a:lnTo>
                  <a:pt x="1017" y="1026"/>
                </a:lnTo>
                <a:cubicBezTo>
                  <a:pt x="1019" y="1026"/>
                  <a:pt x="1026" y="1032"/>
                  <a:pt x="1039" y="1045"/>
                </a:cubicBezTo>
                <a:cubicBezTo>
                  <a:pt x="1039" y="1038"/>
                  <a:pt x="1039" y="1035"/>
                  <a:pt x="1040" y="1035"/>
                </a:cubicBezTo>
                <a:cubicBezTo>
                  <a:pt x="1042" y="1035"/>
                  <a:pt x="1045" y="1038"/>
                  <a:pt x="1051" y="1045"/>
                </a:cubicBezTo>
                <a:cubicBezTo>
                  <a:pt x="1051" y="1049"/>
                  <a:pt x="1053" y="1050"/>
                  <a:pt x="1054" y="1050"/>
                </a:cubicBezTo>
                <a:cubicBezTo>
                  <a:pt x="1057" y="1050"/>
                  <a:pt x="1061" y="1041"/>
                  <a:pt x="1051" y="1032"/>
                </a:cubicBezTo>
                <a:cubicBezTo>
                  <a:pt x="1043" y="1016"/>
                  <a:pt x="1040" y="1005"/>
                  <a:pt x="1045" y="1005"/>
                </a:cubicBezTo>
                <a:cubicBezTo>
                  <a:pt x="1048" y="1005"/>
                  <a:pt x="1055" y="1009"/>
                  <a:pt x="1064" y="1019"/>
                </a:cubicBezTo>
                <a:cubicBezTo>
                  <a:pt x="1064" y="1019"/>
                  <a:pt x="1064" y="1019"/>
                  <a:pt x="1064" y="1006"/>
                </a:cubicBezTo>
                <a:cubicBezTo>
                  <a:pt x="1057" y="991"/>
                  <a:pt x="1054" y="985"/>
                  <a:pt x="1055" y="985"/>
                </a:cubicBezTo>
                <a:lnTo>
                  <a:pt x="1055" y="985"/>
                </a:lnTo>
                <a:cubicBezTo>
                  <a:pt x="1056" y="985"/>
                  <a:pt x="1059" y="988"/>
                  <a:pt x="1064" y="993"/>
                </a:cubicBezTo>
                <a:cubicBezTo>
                  <a:pt x="1071" y="1006"/>
                  <a:pt x="1077" y="1013"/>
                  <a:pt x="1081" y="1013"/>
                </a:cubicBezTo>
                <a:cubicBezTo>
                  <a:pt x="1084" y="1013"/>
                  <a:pt x="1084" y="1006"/>
                  <a:pt x="1077" y="993"/>
                </a:cubicBezTo>
                <a:cubicBezTo>
                  <a:pt x="1090" y="993"/>
                  <a:pt x="1129" y="993"/>
                  <a:pt x="1103" y="967"/>
                </a:cubicBezTo>
                <a:lnTo>
                  <a:pt x="1116" y="967"/>
                </a:lnTo>
                <a:cubicBezTo>
                  <a:pt x="1129" y="967"/>
                  <a:pt x="1129" y="967"/>
                  <a:pt x="1129" y="954"/>
                </a:cubicBezTo>
                <a:lnTo>
                  <a:pt x="1117" y="942"/>
                </a:lnTo>
                <a:lnTo>
                  <a:pt x="1117" y="942"/>
                </a:lnTo>
                <a:cubicBezTo>
                  <a:pt x="1126" y="951"/>
                  <a:pt x="1135" y="960"/>
                  <a:pt x="1139" y="960"/>
                </a:cubicBezTo>
                <a:cubicBezTo>
                  <a:pt x="1141" y="960"/>
                  <a:pt x="1142" y="958"/>
                  <a:pt x="1142" y="954"/>
                </a:cubicBezTo>
                <a:cubicBezTo>
                  <a:pt x="1142" y="954"/>
                  <a:pt x="1142" y="954"/>
                  <a:pt x="1142" y="941"/>
                </a:cubicBezTo>
                <a:lnTo>
                  <a:pt x="1142" y="941"/>
                </a:lnTo>
                <a:cubicBezTo>
                  <a:pt x="1146" y="945"/>
                  <a:pt x="1151" y="950"/>
                  <a:pt x="1155" y="954"/>
                </a:cubicBezTo>
                <a:lnTo>
                  <a:pt x="1155" y="941"/>
                </a:lnTo>
                <a:cubicBezTo>
                  <a:pt x="1146" y="932"/>
                  <a:pt x="1143" y="923"/>
                  <a:pt x="1147" y="923"/>
                </a:cubicBezTo>
                <a:cubicBezTo>
                  <a:pt x="1149" y="923"/>
                  <a:pt x="1151" y="924"/>
                  <a:pt x="1155" y="928"/>
                </a:cubicBezTo>
                <a:cubicBezTo>
                  <a:pt x="1162" y="935"/>
                  <a:pt x="1165" y="938"/>
                  <a:pt x="1167" y="938"/>
                </a:cubicBezTo>
                <a:cubicBezTo>
                  <a:pt x="1168" y="938"/>
                  <a:pt x="1168" y="935"/>
                  <a:pt x="1168" y="928"/>
                </a:cubicBezTo>
                <a:lnTo>
                  <a:pt x="1181" y="941"/>
                </a:lnTo>
                <a:cubicBezTo>
                  <a:pt x="1185" y="945"/>
                  <a:pt x="1187" y="947"/>
                  <a:pt x="1187" y="947"/>
                </a:cubicBezTo>
                <a:cubicBezTo>
                  <a:pt x="1188" y="947"/>
                  <a:pt x="1181" y="937"/>
                  <a:pt x="1181" y="928"/>
                </a:cubicBezTo>
                <a:cubicBezTo>
                  <a:pt x="1181" y="915"/>
                  <a:pt x="1194" y="915"/>
                  <a:pt x="1181" y="915"/>
                </a:cubicBezTo>
                <a:cubicBezTo>
                  <a:pt x="1169" y="903"/>
                  <a:pt x="1156" y="890"/>
                  <a:pt x="1155" y="889"/>
                </a:cubicBezTo>
                <a:lnTo>
                  <a:pt x="1155" y="889"/>
                </a:lnTo>
                <a:cubicBezTo>
                  <a:pt x="1168" y="902"/>
                  <a:pt x="1181" y="902"/>
                  <a:pt x="1181" y="902"/>
                </a:cubicBezTo>
                <a:cubicBezTo>
                  <a:pt x="1181" y="902"/>
                  <a:pt x="1194" y="915"/>
                  <a:pt x="1194" y="915"/>
                </a:cubicBezTo>
                <a:cubicBezTo>
                  <a:pt x="1202" y="919"/>
                  <a:pt x="1207" y="921"/>
                  <a:pt x="1211" y="921"/>
                </a:cubicBezTo>
                <a:cubicBezTo>
                  <a:pt x="1219" y="921"/>
                  <a:pt x="1216" y="911"/>
                  <a:pt x="1207" y="902"/>
                </a:cubicBezTo>
                <a:cubicBezTo>
                  <a:pt x="1199" y="886"/>
                  <a:pt x="1196" y="875"/>
                  <a:pt x="1201" y="875"/>
                </a:cubicBezTo>
                <a:cubicBezTo>
                  <a:pt x="1204" y="875"/>
                  <a:pt x="1210" y="879"/>
                  <a:pt x="1220" y="889"/>
                </a:cubicBezTo>
                <a:cubicBezTo>
                  <a:pt x="1222" y="892"/>
                  <a:pt x="1224" y="893"/>
                  <a:pt x="1225" y="893"/>
                </a:cubicBezTo>
                <a:cubicBezTo>
                  <a:pt x="1228" y="893"/>
                  <a:pt x="1215" y="872"/>
                  <a:pt x="1194" y="850"/>
                </a:cubicBezTo>
                <a:lnTo>
                  <a:pt x="1194" y="850"/>
                </a:lnTo>
                <a:cubicBezTo>
                  <a:pt x="1220" y="863"/>
                  <a:pt x="1233" y="870"/>
                  <a:pt x="1238" y="870"/>
                </a:cubicBezTo>
                <a:cubicBezTo>
                  <a:pt x="1243" y="870"/>
                  <a:pt x="1240" y="863"/>
                  <a:pt x="1233" y="850"/>
                </a:cubicBezTo>
                <a:cubicBezTo>
                  <a:pt x="1246" y="850"/>
                  <a:pt x="1246" y="850"/>
                  <a:pt x="1259" y="837"/>
                </a:cubicBezTo>
                <a:cubicBezTo>
                  <a:pt x="1259" y="824"/>
                  <a:pt x="1259" y="824"/>
                  <a:pt x="1246" y="824"/>
                </a:cubicBezTo>
                <a:cubicBezTo>
                  <a:pt x="1246" y="824"/>
                  <a:pt x="1259" y="812"/>
                  <a:pt x="1259" y="812"/>
                </a:cubicBezTo>
                <a:cubicBezTo>
                  <a:pt x="1267" y="815"/>
                  <a:pt x="1271" y="817"/>
                  <a:pt x="1272" y="817"/>
                </a:cubicBezTo>
                <a:cubicBezTo>
                  <a:pt x="1276" y="817"/>
                  <a:pt x="1264" y="808"/>
                  <a:pt x="1246" y="799"/>
                </a:cubicBezTo>
                <a:cubicBezTo>
                  <a:pt x="1246" y="799"/>
                  <a:pt x="1246" y="799"/>
                  <a:pt x="1259" y="786"/>
                </a:cubicBezTo>
                <a:lnTo>
                  <a:pt x="1272" y="799"/>
                </a:lnTo>
                <a:cubicBezTo>
                  <a:pt x="1285" y="799"/>
                  <a:pt x="1285" y="799"/>
                  <a:pt x="1298" y="760"/>
                </a:cubicBezTo>
                <a:cubicBezTo>
                  <a:pt x="1311" y="734"/>
                  <a:pt x="1324" y="721"/>
                  <a:pt x="1285" y="721"/>
                </a:cubicBezTo>
                <a:cubicBezTo>
                  <a:pt x="1267" y="712"/>
                  <a:pt x="1268" y="702"/>
                  <a:pt x="1279" y="702"/>
                </a:cubicBezTo>
                <a:cubicBezTo>
                  <a:pt x="1284" y="702"/>
                  <a:pt x="1290" y="704"/>
                  <a:pt x="1298" y="708"/>
                </a:cubicBezTo>
                <a:lnTo>
                  <a:pt x="1311" y="708"/>
                </a:lnTo>
                <a:cubicBezTo>
                  <a:pt x="1311" y="708"/>
                  <a:pt x="1311" y="695"/>
                  <a:pt x="1324" y="695"/>
                </a:cubicBezTo>
                <a:cubicBezTo>
                  <a:pt x="1363" y="695"/>
                  <a:pt x="1350" y="682"/>
                  <a:pt x="1337" y="682"/>
                </a:cubicBezTo>
                <a:cubicBezTo>
                  <a:pt x="1350" y="682"/>
                  <a:pt x="1363" y="682"/>
                  <a:pt x="1350" y="669"/>
                </a:cubicBezTo>
                <a:cubicBezTo>
                  <a:pt x="1337" y="669"/>
                  <a:pt x="1324" y="643"/>
                  <a:pt x="1363" y="643"/>
                </a:cubicBezTo>
                <a:cubicBezTo>
                  <a:pt x="1363" y="643"/>
                  <a:pt x="1363" y="643"/>
                  <a:pt x="1363" y="630"/>
                </a:cubicBezTo>
                <a:cubicBezTo>
                  <a:pt x="1350" y="630"/>
                  <a:pt x="1350" y="617"/>
                  <a:pt x="1350" y="617"/>
                </a:cubicBezTo>
                <a:cubicBezTo>
                  <a:pt x="1350" y="604"/>
                  <a:pt x="1350" y="604"/>
                  <a:pt x="1363" y="604"/>
                </a:cubicBezTo>
                <a:cubicBezTo>
                  <a:pt x="1376" y="604"/>
                  <a:pt x="1376" y="604"/>
                  <a:pt x="1363" y="591"/>
                </a:cubicBezTo>
                <a:cubicBezTo>
                  <a:pt x="1363" y="591"/>
                  <a:pt x="1337" y="578"/>
                  <a:pt x="1337" y="578"/>
                </a:cubicBezTo>
                <a:lnTo>
                  <a:pt x="1298" y="578"/>
                </a:lnTo>
                <a:cubicBezTo>
                  <a:pt x="1298" y="565"/>
                  <a:pt x="1298" y="565"/>
                  <a:pt x="1311" y="565"/>
                </a:cubicBezTo>
                <a:cubicBezTo>
                  <a:pt x="1311" y="565"/>
                  <a:pt x="1324" y="578"/>
                  <a:pt x="1337" y="578"/>
                </a:cubicBezTo>
                <a:cubicBezTo>
                  <a:pt x="1337" y="578"/>
                  <a:pt x="1324" y="565"/>
                  <a:pt x="1311" y="565"/>
                </a:cubicBezTo>
                <a:lnTo>
                  <a:pt x="1350" y="565"/>
                </a:lnTo>
                <a:cubicBezTo>
                  <a:pt x="1350" y="565"/>
                  <a:pt x="1350" y="552"/>
                  <a:pt x="1337" y="552"/>
                </a:cubicBezTo>
                <a:cubicBezTo>
                  <a:pt x="1350" y="552"/>
                  <a:pt x="1350" y="552"/>
                  <a:pt x="1350" y="539"/>
                </a:cubicBezTo>
                <a:cubicBezTo>
                  <a:pt x="1350" y="526"/>
                  <a:pt x="1350" y="526"/>
                  <a:pt x="1337" y="513"/>
                </a:cubicBezTo>
                <a:cubicBezTo>
                  <a:pt x="1376" y="513"/>
                  <a:pt x="1363" y="487"/>
                  <a:pt x="1337" y="487"/>
                </a:cubicBezTo>
                <a:cubicBezTo>
                  <a:pt x="1324" y="487"/>
                  <a:pt x="1324" y="474"/>
                  <a:pt x="1337" y="474"/>
                </a:cubicBezTo>
                <a:cubicBezTo>
                  <a:pt x="1350" y="461"/>
                  <a:pt x="1350" y="461"/>
                  <a:pt x="1337" y="461"/>
                </a:cubicBezTo>
                <a:cubicBezTo>
                  <a:pt x="1324" y="461"/>
                  <a:pt x="1337" y="461"/>
                  <a:pt x="1350" y="448"/>
                </a:cubicBezTo>
                <a:cubicBezTo>
                  <a:pt x="1376" y="435"/>
                  <a:pt x="1376" y="435"/>
                  <a:pt x="1363" y="435"/>
                </a:cubicBezTo>
                <a:cubicBezTo>
                  <a:pt x="1350" y="422"/>
                  <a:pt x="1350" y="422"/>
                  <a:pt x="1350" y="409"/>
                </a:cubicBezTo>
                <a:lnTo>
                  <a:pt x="1311" y="409"/>
                </a:lnTo>
                <a:cubicBezTo>
                  <a:pt x="1298" y="422"/>
                  <a:pt x="1285" y="422"/>
                  <a:pt x="1285" y="422"/>
                </a:cubicBezTo>
                <a:cubicBezTo>
                  <a:pt x="1272" y="409"/>
                  <a:pt x="1285" y="409"/>
                  <a:pt x="1285" y="409"/>
                </a:cubicBezTo>
                <a:cubicBezTo>
                  <a:pt x="1289" y="414"/>
                  <a:pt x="1292" y="415"/>
                  <a:pt x="1295" y="415"/>
                </a:cubicBezTo>
                <a:cubicBezTo>
                  <a:pt x="1299" y="415"/>
                  <a:pt x="1302" y="409"/>
                  <a:pt x="1311" y="409"/>
                </a:cubicBezTo>
                <a:cubicBezTo>
                  <a:pt x="1324" y="396"/>
                  <a:pt x="1324" y="396"/>
                  <a:pt x="1324" y="383"/>
                </a:cubicBezTo>
                <a:cubicBezTo>
                  <a:pt x="1324" y="383"/>
                  <a:pt x="1324" y="371"/>
                  <a:pt x="1324" y="371"/>
                </a:cubicBezTo>
                <a:cubicBezTo>
                  <a:pt x="1324" y="361"/>
                  <a:pt x="1324" y="352"/>
                  <a:pt x="1319" y="352"/>
                </a:cubicBezTo>
                <a:cubicBezTo>
                  <a:pt x="1317" y="352"/>
                  <a:pt x="1315" y="354"/>
                  <a:pt x="1311" y="358"/>
                </a:cubicBezTo>
                <a:lnTo>
                  <a:pt x="1298" y="358"/>
                </a:lnTo>
                <a:cubicBezTo>
                  <a:pt x="1319" y="347"/>
                  <a:pt x="1315" y="312"/>
                  <a:pt x="1299" y="305"/>
                </a:cubicBezTo>
                <a:lnTo>
                  <a:pt x="1299" y="305"/>
                </a:lnTo>
                <a:cubicBezTo>
                  <a:pt x="1310" y="293"/>
                  <a:pt x="1298" y="292"/>
                  <a:pt x="1298" y="280"/>
                </a:cubicBezTo>
                <a:cubicBezTo>
                  <a:pt x="1298" y="280"/>
                  <a:pt x="1272" y="267"/>
                  <a:pt x="1272" y="254"/>
                </a:cubicBezTo>
                <a:cubicBezTo>
                  <a:pt x="1263" y="245"/>
                  <a:pt x="1260" y="235"/>
                  <a:pt x="1255" y="235"/>
                </a:cubicBezTo>
                <a:cubicBezTo>
                  <a:pt x="1253" y="235"/>
                  <a:pt x="1250" y="237"/>
                  <a:pt x="1246" y="241"/>
                </a:cubicBezTo>
                <a:cubicBezTo>
                  <a:pt x="1246" y="241"/>
                  <a:pt x="1233" y="241"/>
                  <a:pt x="1246" y="228"/>
                </a:cubicBezTo>
                <a:cubicBezTo>
                  <a:pt x="1272" y="228"/>
                  <a:pt x="1259" y="215"/>
                  <a:pt x="1259" y="215"/>
                </a:cubicBezTo>
                <a:lnTo>
                  <a:pt x="1259" y="215"/>
                </a:lnTo>
                <a:cubicBezTo>
                  <a:pt x="1259" y="215"/>
                  <a:pt x="1246" y="228"/>
                  <a:pt x="1233" y="228"/>
                </a:cubicBezTo>
                <a:cubicBezTo>
                  <a:pt x="1227" y="234"/>
                  <a:pt x="1223" y="238"/>
                  <a:pt x="1222" y="238"/>
                </a:cubicBezTo>
                <a:cubicBezTo>
                  <a:pt x="1220" y="238"/>
                  <a:pt x="1220" y="234"/>
                  <a:pt x="1220" y="228"/>
                </a:cubicBezTo>
                <a:cubicBezTo>
                  <a:pt x="1230" y="209"/>
                  <a:pt x="1225" y="197"/>
                  <a:pt x="1217" y="197"/>
                </a:cubicBezTo>
                <a:cubicBezTo>
                  <a:pt x="1214" y="197"/>
                  <a:pt x="1211" y="198"/>
                  <a:pt x="1207" y="202"/>
                </a:cubicBezTo>
                <a:cubicBezTo>
                  <a:pt x="1207" y="189"/>
                  <a:pt x="1194" y="189"/>
                  <a:pt x="1207" y="176"/>
                </a:cubicBezTo>
                <a:cubicBezTo>
                  <a:pt x="1216" y="167"/>
                  <a:pt x="1219" y="158"/>
                  <a:pt x="1211" y="158"/>
                </a:cubicBezTo>
                <a:cubicBezTo>
                  <a:pt x="1207" y="158"/>
                  <a:pt x="1202" y="159"/>
                  <a:pt x="1194" y="163"/>
                </a:cubicBezTo>
                <a:cubicBezTo>
                  <a:pt x="1194" y="163"/>
                  <a:pt x="1194" y="163"/>
                  <a:pt x="1207" y="150"/>
                </a:cubicBezTo>
                <a:cubicBezTo>
                  <a:pt x="1207" y="143"/>
                  <a:pt x="1211" y="135"/>
                  <a:pt x="1210" y="135"/>
                </a:cubicBezTo>
                <a:lnTo>
                  <a:pt x="1210" y="135"/>
                </a:lnTo>
                <a:cubicBezTo>
                  <a:pt x="1209" y="135"/>
                  <a:pt x="1205" y="139"/>
                  <a:pt x="1194" y="150"/>
                </a:cubicBezTo>
                <a:cubicBezTo>
                  <a:pt x="1181" y="150"/>
                  <a:pt x="1168" y="137"/>
                  <a:pt x="1168" y="124"/>
                </a:cubicBezTo>
                <a:lnTo>
                  <a:pt x="1155" y="124"/>
                </a:lnTo>
                <a:lnTo>
                  <a:pt x="1142" y="137"/>
                </a:lnTo>
                <a:cubicBezTo>
                  <a:pt x="1142" y="124"/>
                  <a:pt x="1142" y="111"/>
                  <a:pt x="1142" y="111"/>
                </a:cubicBezTo>
                <a:cubicBezTo>
                  <a:pt x="1129" y="111"/>
                  <a:pt x="1103" y="111"/>
                  <a:pt x="1090" y="98"/>
                </a:cubicBezTo>
                <a:cubicBezTo>
                  <a:pt x="1077" y="92"/>
                  <a:pt x="1068" y="88"/>
                  <a:pt x="1060" y="88"/>
                </a:cubicBezTo>
                <a:cubicBezTo>
                  <a:pt x="1051" y="88"/>
                  <a:pt x="1045" y="92"/>
                  <a:pt x="1039" y="98"/>
                </a:cubicBezTo>
                <a:cubicBezTo>
                  <a:pt x="1039" y="72"/>
                  <a:pt x="1026" y="72"/>
                  <a:pt x="1026" y="72"/>
                </a:cubicBezTo>
                <a:cubicBezTo>
                  <a:pt x="1026" y="72"/>
                  <a:pt x="1026" y="72"/>
                  <a:pt x="1026" y="59"/>
                </a:cubicBezTo>
                <a:cubicBezTo>
                  <a:pt x="1013" y="72"/>
                  <a:pt x="1013" y="72"/>
                  <a:pt x="1013" y="72"/>
                </a:cubicBezTo>
                <a:cubicBezTo>
                  <a:pt x="1013" y="59"/>
                  <a:pt x="1013" y="59"/>
                  <a:pt x="1000" y="59"/>
                </a:cubicBezTo>
                <a:cubicBezTo>
                  <a:pt x="1000" y="54"/>
                  <a:pt x="1000" y="50"/>
                  <a:pt x="1000" y="46"/>
                </a:cubicBezTo>
                <a:cubicBezTo>
                  <a:pt x="987" y="59"/>
                  <a:pt x="987" y="59"/>
                  <a:pt x="974" y="72"/>
                </a:cubicBezTo>
                <a:cubicBezTo>
                  <a:pt x="974" y="72"/>
                  <a:pt x="961" y="72"/>
                  <a:pt x="974" y="59"/>
                </a:cubicBezTo>
                <a:cubicBezTo>
                  <a:pt x="974" y="53"/>
                  <a:pt x="967" y="49"/>
                  <a:pt x="959" y="49"/>
                </a:cubicBezTo>
                <a:cubicBezTo>
                  <a:pt x="951" y="49"/>
                  <a:pt x="941" y="53"/>
                  <a:pt x="935" y="59"/>
                </a:cubicBezTo>
                <a:cubicBezTo>
                  <a:pt x="935" y="46"/>
                  <a:pt x="935" y="46"/>
                  <a:pt x="922" y="46"/>
                </a:cubicBezTo>
                <a:cubicBezTo>
                  <a:pt x="922" y="43"/>
                  <a:pt x="922" y="38"/>
                  <a:pt x="922" y="33"/>
                </a:cubicBezTo>
                <a:cubicBezTo>
                  <a:pt x="935" y="20"/>
                  <a:pt x="922" y="20"/>
                  <a:pt x="922" y="7"/>
                </a:cubicBezTo>
                <a:cubicBezTo>
                  <a:pt x="909" y="20"/>
                  <a:pt x="896" y="20"/>
                  <a:pt x="883" y="20"/>
                </a:cubicBezTo>
                <a:cubicBezTo>
                  <a:pt x="857" y="20"/>
                  <a:pt x="844" y="33"/>
                  <a:pt x="844" y="59"/>
                </a:cubicBezTo>
                <a:lnTo>
                  <a:pt x="831" y="85"/>
                </a:lnTo>
                <a:lnTo>
                  <a:pt x="831" y="59"/>
                </a:lnTo>
                <a:cubicBezTo>
                  <a:pt x="831" y="56"/>
                  <a:pt x="831" y="51"/>
                  <a:pt x="831" y="46"/>
                </a:cubicBezTo>
                <a:cubicBezTo>
                  <a:pt x="831" y="53"/>
                  <a:pt x="828" y="56"/>
                  <a:pt x="825" y="56"/>
                </a:cubicBezTo>
                <a:cubicBezTo>
                  <a:pt x="821" y="56"/>
                  <a:pt x="818" y="53"/>
                  <a:pt x="818" y="46"/>
                </a:cubicBezTo>
                <a:cubicBezTo>
                  <a:pt x="810" y="31"/>
                  <a:pt x="807" y="25"/>
                  <a:pt x="803" y="25"/>
                </a:cubicBezTo>
                <a:cubicBezTo>
                  <a:pt x="801" y="25"/>
                  <a:pt x="797" y="28"/>
                  <a:pt x="792" y="33"/>
                </a:cubicBezTo>
                <a:cubicBezTo>
                  <a:pt x="792" y="33"/>
                  <a:pt x="792" y="33"/>
                  <a:pt x="779" y="20"/>
                </a:cubicBezTo>
                <a:cubicBezTo>
                  <a:pt x="779" y="20"/>
                  <a:pt x="779" y="20"/>
                  <a:pt x="779" y="33"/>
                </a:cubicBezTo>
                <a:cubicBezTo>
                  <a:pt x="779" y="46"/>
                  <a:pt x="779" y="53"/>
                  <a:pt x="777" y="53"/>
                </a:cubicBezTo>
                <a:cubicBezTo>
                  <a:pt x="776" y="53"/>
                  <a:pt x="773" y="46"/>
                  <a:pt x="766" y="33"/>
                </a:cubicBezTo>
                <a:cubicBezTo>
                  <a:pt x="766" y="18"/>
                  <a:pt x="762" y="12"/>
                  <a:pt x="758" y="12"/>
                </a:cubicBezTo>
                <a:cubicBezTo>
                  <a:pt x="755" y="12"/>
                  <a:pt x="753" y="15"/>
                  <a:pt x="753" y="20"/>
                </a:cubicBezTo>
                <a:cubicBezTo>
                  <a:pt x="753" y="33"/>
                  <a:pt x="753" y="33"/>
                  <a:pt x="740" y="33"/>
                </a:cubicBezTo>
                <a:cubicBezTo>
                  <a:pt x="740" y="33"/>
                  <a:pt x="740" y="33"/>
                  <a:pt x="727" y="59"/>
                </a:cubicBezTo>
                <a:cubicBezTo>
                  <a:pt x="714" y="59"/>
                  <a:pt x="727" y="33"/>
                  <a:pt x="727" y="33"/>
                </a:cubicBezTo>
                <a:lnTo>
                  <a:pt x="727" y="20"/>
                </a:lnTo>
                <a:cubicBezTo>
                  <a:pt x="714" y="20"/>
                  <a:pt x="714" y="20"/>
                  <a:pt x="701" y="33"/>
                </a:cubicBezTo>
                <a:cubicBezTo>
                  <a:pt x="701" y="24"/>
                  <a:pt x="695" y="15"/>
                  <a:pt x="691" y="15"/>
                </a:cubicBezTo>
                <a:cubicBezTo>
                  <a:pt x="689" y="15"/>
                  <a:pt x="688" y="17"/>
                  <a:pt x="688" y="20"/>
                </a:cubicBezTo>
                <a:cubicBezTo>
                  <a:pt x="688" y="36"/>
                  <a:pt x="688" y="41"/>
                  <a:pt x="688" y="41"/>
                </a:cubicBezTo>
                <a:cubicBezTo>
                  <a:pt x="686" y="41"/>
                  <a:pt x="683" y="28"/>
                  <a:pt x="675" y="20"/>
                </a:cubicBezTo>
                <a:cubicBezTo>
                  <a:pt x="682" y="7"/>
                  <a:pt x="685" y="1"/>
                  <a:pt x="683" y="1"/>
                </a:cubicBezTo>
                <a:close/>
                <a:moveTo>
                  <a:pt x="1209" y="1204"/>
                </a:moveTo>
                <a:cubicBezTo>
                  <a:pt x="1207" y="1204"/>
                  <a:pt x="1207" y="1207"/>
                  <a:pt x="1207" y="1214"/>
                </a:cubicBezTo>
                <a:cubicBezTo>
                  <a:pt x="1207" y="1214"/>
                  <a:pt x="1207" y="1227"/>
                  <a:pt x="1220" y="1240"/>
                </a:cubicBezTo>
                <a:cubicBezTo>
                  <a:pt x="1220" y="1243"/>
                  <a:pt x="1221" y="1245"/>
                  <a:pt x="1222" y="1245"/>
                </a:cubicBezTo>
                <a:cubicBezTo>
                  <a:pt x="1225" y="1245"/>
                  <a:pt x="1230" y="1233"/>
                  <a:pt x="1220" y="1214"/>
                </a:cubicBezTo>
                <a:cubicBezTo>
                  <a:pt x="1214" y="1207"/>
                  <a:pt x="1210" y="1204"/>
                  <a:pt x="1209" y="1204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1939292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Google Shape;44;p4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45" name="Google Shape;45;p4"/>
          <p:cNvSpPr txBox="1">
            <a:spLocks noGrp="1"/>
          </p:cNvSpPr>
          <p:nvPr>
            <p:ph type="body" idx="1"/>
          </p:nvPr>
        </p:nvSpPr>
        <p:spPr>
          <a:xfrm>
            <a:off x="824200" y="1859384"/>
            <a:ext cx="10543600" cy="367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8945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C343D"/>
              </a:buClr>
              <a:buSzPts val="1000"/>
              <a:buFont typeface="Abel"/>
              <a:buChar char="●"/>
              <a:defRPr sz="1600">
                <a:latin typeface="Lato"/>
                <a:ea typeface="Lato"/>
                <a:cs typeface="Lato"/>
                <a:sym typeface="Lato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○"/>
              <a:defRPr/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■"/>
              <a:defRPr/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●"/>
              <a:defRPr/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○"/>
              <a:defRPr/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■"/>
              <a:defRPr/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●"/>
              <a:defRPr/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○"/>
              <a:defRPr/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Clr>
                <a:srgbClr val="0C343D"/>
              </a:buClr>
              <a:buSzPts val="1400"/>
              <a:buFont typeface="Josefin Slab SemiBold"/>
              <a:buChar char="■"/>
              <a:defRPr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6" name="Google Shape;46;p4"/>
          <p:cNvSpPr txBox="1">
            <a:spLocks noGrp="1"/>
          </p:cNvSpPr>
          <p:nvPr>
            <p:ph type="title"/>
          </p:nvPr>
        </p:nvSpPr>
        <p:spPr>
          <a:xfrm>
            <a:off x="791953" y="737915"/>
            <a:ext cx="10543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47" name="Google Shape;47;p4"/>
          <p:cNvSpPr/>
          <p:nvPr/>
        </p:nvSpPr>
        <p:spPr>
          <a:xfrm>
            <a:off x="10920864" y="503709"/>
            <a:ext cx="1595025" cy="256715"/>
          </a:xfrm>
          <a:custGeom>
            <a:avLst/>
            <a:gdLst/>
            <a:ahLst/>
            <a:cxnLst/>
            <a:rect l="l" t="t" r="r" b="b"/>
            <a:pathLst>
              <a:path w="17192" h="2767" extrusionOk="0">
                <a:moveTo>
                  <a:pt x="7918" y="356"/>
                </a:moveTo>
                <a:cubicBezTo>
                  <a:pt x="7917" y="356"/>
                  <a:pt x="7917" y="356"/>
                  <a:pt x="7917" y="356"/>
                </a:cubicBezTo>
                <a:lnTo>
                  <a:pt x="7917" y="356"/>
                </a:lnTo>
                <a:cubicBezTo>
                  <a:pt x="7917" y="356"/>
                  <a:pt x="7918" y="356"/>
                  <a:pt x="7919" y="356"/>
                </a:cubicBezTo>
                <a:lnTo>
                  <a:pt x="7919" y="356"/>
                </a:lnTo>
                <a:lnTo>
                  <a:pt x="7918" y="356"/>
                </a:lnTo>
                <a:close/>
                <a:moveTo>
                  <a:pt x="1040" y="309"/>
                </a:moveTo>
                <a:lnTo>
                  <a:pt x="1040" y="371"/>
                </a:lnTo>
                <a:lnTo>
                  <a:pt x="1071" y="387"/>
                </a:lnTo>
                <a:cubicBezTo>
                  <a:pt x="1102" y="340"/>
                  <a:pt x="1102" y="340"/>
                  <a:pt x="1071" y="325"/>
                </a:cubicBezTo>
                <a:lnTo>
                  <a:pt x="1040" y="309"/>
                </a:lnTo>
                <a:close/>
                <a:moveTo>
                  <a:pt x="14425" y="309"/>
                </a:moveTo>
                <a:cubicBezTo>
                  <a:pt x="14455" y="309"/>
                  <a:pt x="14455" y="309"/>
                  <a:pt x="14440" y="371"/>
                </a:cubicBezTo>
                <a:cubicBezTo>
                  <a:pt x="14427" y="411"/>
                  <a:pt x="14390" y="452"/>
                  <a:pt x="14360" y="452"/>
                </a:cubicBezTo>
                <a:cubicBezTo>
                  <a:pt x="14356" y="452"/>
                  <a:pt x="14351" y="451"/>
                  <a:pt x="14347" y="449"/>
                </a:cubicBezTo>
                <a:cubicBezTo>
                  <a:pt x="14316" y="449"/>
                  <a:pt x="14347" y="340"/>
                  <a:pt x="14425" y="309"/>
                </a:cubicBezTo>
                <a:close/>
                <a:moveTo>
                  <a:pt x="539" y="439"/>
                </a:moveTo>
                <a:cubicBezTo>
                  <a:pt x="547" y="439"/>
                  <a:pt x="555" y="443"/>
                  <a:pt x="561" y="449"/>
                </a:cubicBezTo>
                <a:cubicBezTo>
                  <a:pt x="592" y="449"/>
                  <a:pt x="592" y="449"/>
                  <a:pt x="576" y="510"/>
                </a:cubicBezTo>
                <a:cubicBezTo>
                  <a:pt x="576" y="510"/>
                  <a:pt x="553" y="544"/>
                  <a:pt x="527" y="544"/>
                </a:cubicBezTo>
                <a:cubicBezTo>
                  <a:pt x="523" y="544"/>
                  <a:pt x="519" y="544"/>
                  <a:pt x="514" y="541"/>
                </a:cubicBezTo>
                <a:lnTo>
                  <a:pt x="499" y="480"/>
                </a:lnTo>
                <a:cubicBezTo>
                  <a:pt x="509" y="450"/>
                  <a:pt x="525" y="439"/>
                  <a:pt x="539" y="439"/>
                </a:cubicBezTo>
                <a:close/>
                <a:moveTo>
                  <a:pt x="13437" y="408"/>
                </a:moveTo>
                <a:cubicBezTo>
                  <a:pt x="13442" y="408"/>
                  <a:pt x="13446" y="415"/>
                  <a:pt x="13451" y="433"/>
                </a:cubicBezTo>
                <a:cubicBezTo>
                  <a:pt x="13451" y="464"/>
                  <a:pt x="13435" y="510"/>
                  <a:pt x="13435" y="541"/>
                </a:cubicBezTo>
                <a:cubicBezTo>
                  <a:pt x="13435" y="541"/>
                  <a:pt x="13422" y="569"/>
                  <a:pt x="13412" y="569"/>
                </a:cubicBezTo>
                <a:cubicBezTo>
                  <a:pt x="13408" y="569"/>
                  <a:pt x="13404" y="562"/>
                  <a:pt x="13404" y="541"/>
                </a:cubicBezTo>
                <a:lnTo>
                  <a:pt x="13389" y="541"/>
                </a:lnTo>
                <a:lnTo>
                  <a:pt x="13389" y="495"/>
                </a:lnTo>
                <a:cubicBezTo>
                  <a:pt x="13411" y="451"/>
                  <a:pt x="13425" y="408"/>
                  <a:pt x="13437" y="408"/>
                </a:cubicBezTo>
                <a:close/>
                <a:moveTo>
                  <a:pt x="6681" y="557"/>
                </a:moveTo>
                <a:cubicBezTo>
                  <a:pt x="6681" y="619"/>
                  <a:pt x="6681" y="680"/>
                  <a:pt x="6666" y="680"/>
                </a:cubicBezTo>
                <a:lnTo>
                  <a:pt x="6635" y="619"/>
                </a:lnTo>
                <a:lnTo>
                  <a:pt x="6650" y="557"/>
                </a:lnTo>
                <a:close/>
                <a:moveTo>
                  <a:pt x="7315" y="557"/>
                </a:moveTo>
                <a:cubicBezTo>
                  <a:pt x="7330" y="559"/>
                  <a:pt x="7327" y="569"/>
                  <a:pt x="7315" y="619"/>
                </a:cubicBezTo>
                <a:cubicBezTo>
                  <a:pt x="7299" y="650"/>
                  <a:pt x="7284" y="680"/>
                  <a:pt x="7269" y="711"/>
                </a:cubicBezTo>
                <a:cubicBezTo>
                  <a:pt x="7269" y="711"/>
                  <a:pt x="7299" y="604"/>
                  <a:pt x="7315" y="557"/>
                </a:cubicBezTo>
                <a:close/>
                <a:moveTo>
                  <a:pt x="129" y="495"/>
                </a:moveTo>
                <a:cubicBezTo>
                  <a:pt x="111" y="502"/>
                  <a:pt x="95" y="513"/>
                  <a:pt x="82" y="526"/>
                </a:cubicBezTo>
                <a:cubicBezTo>
                  <a:pt x="60" y="511"/>
                  <a:pt x="43" y="506"/>
                  <a:pt x="31" y="506"/>
                </a:cubicBezTo>
                <a:cubicBezTo>
                  <a:pt x="2" y="506"/>
                  <a:pt x="1" y="538"/>
                  <a:pt x="23" y="538"/>
                </a:cubicBezTo>
                <a:cubicBezTo>
                  <a:pt x="30" y="538"/>
                  <a:pt x="39" y="535"/>
                  <a:pt x="51" y="526"/>
                </a:cubicBezTo>
                <a:lnTo>
                  <a:pt x="51" y="541"/>
                </a:lnTo>
                <a:lnTo>
                  <a:pt x="66" y="603"/>
                </a:lnTo>
                <a:cubicBezTo>
                  <a:pt x="66" y="682"/>
                  <a:pt x="78" y="725"/>
                  <a:pt x="92" y="725"/>
                </a:cubicBezTo>
                <a:cubicBezTo>
                  <a:pt x="105" y="725"/>
                  <a:pt x="120" y="686"/>
                  <a:pt x="128" y="603"/>
                </a:cubicBezTo>
                <a:cubicBezTo>
                  <a:pt x="128" y="552"/>
                  <a:pt x="128" y="517"/>
                  <a:pt x="129" y="495"/>
                </a:cubicBezTo>
                <a:close/>
                <a:moveTo>
                  <a:pt x="837" y="540"/>
                </a:moveTo>
                <a:cubicBezTo>
                  <a:pt x="844" y="540"/>
                  <a:pt x="854" y="546"/>
                  <a:pt x="870" y="557"/>
                </a:cubicBezTo>
                <a:cubicBezTo>
                  <a:pt x="901" y="557"/>
                  <a:pt x="932" y="572"/>
                  <a:pt x="901" y="634"/>
                </a:cubicBezTo>
                <a:lnTo>
                  <a:pt x="885" y="603"/>
                </a:lnTo>
                <a:cubicBezTo>
                  <a:pt x="890" y="588"/>
                  <a:pt x="889" y="581"/>
                  <a:pt x="885" y="581"/>
                </a:cubicBezTo>
                <a:cubicBezTo>
                  <a:pt x="877" y="581"/>
                  <a:pt x="860" y="608"/>
                  <a:pt x="870" y="650"/>
                </a:cubicBezTo>
                <a:cubicBezTo>
                  <a:pt x="870" y="711"/>
                  <a:pt x="823" y="758"/>
                  <a:pt x="823" y="758"/>
                </a:cubicBezTo>
                <a:cubicBezTo>
                  <a:pt x="823" y="758"/>
                  <a:pt x="793" y="680"/>
                  <a:pt x="808" y="634"/>
                </a:cubicBezTo>
                <a:lnTo>
                  <a:pt x="808" y="634"/>
                </a:lnTo>
                <a:lnTo>
                  <a:pt x="808" y="650"/>
                </a:lnTo>
                <a:cubicBezTo>
                  <a:pt x="818" y="567"/>
                  <a:pt x="822" y="540"/>
                  <a:pt x="837" y="540"/>
                </a:cubicBezTo>
                <a:close/>
                <a:moveTo>
                  <a:pt x="8088" y="850"/>
                </a:moveTo>
                <a:lnTo>
                  <a:pt x="8103" y="866"/>
                </a:lnTo>
                <a:cubicBezTo>
                  <a:pt x="8076" y="906"/>
                  <a:pt x="8050" y="946"/>
                  <a:pt x="8023" y="946"/>
                </a:cubicBezTo>
                <a:cubicBezTo>
                  <a:pt x="8019" y="946"/>
                  <a:pt x="8015" y="945"/>
                  <a:pt x="8010" y="943"/>
                </a:cubicBezTo>
                <a:lnTo>
                  <a:pt x="8026" y="881"/>
                </a:lnTo>
                <a:lnTo>
                  <a:pt x="8088" y="850"/>
                </a:lnTo>
                <a:close/>
                <a:moveTo>
                  <a:pt x="12361" y="863"/>
                </a:moveTo>
                <a:cubicBezTo>
                  <a:pt x="12377" y="863"/>
                  <a:pt x="12400" y="897"/>
                  <a:pt x="12400" y="897"/>
                </a:cubicBezTo>
                <a:cubicBezTo>
                  <a:pt x="12400" y="897"/>
                  <a:pt x="12431" y="943"/>
                  <a:pt x="12415" y="959"/>
                </a:cubicBezTo>
                <a:cubicBezTo>
                  <a:pt x="12384" y="928"/>
                  <a:pt x="12353" y="912"/>
                  <a:pt x="12323" y="881"/>
                </a:cubicBezTo>
                <a:lnTo>
                  <a:pt x="12353" y="866"/>
                </a:lnTo>
                <a:cubicBezTo>
                  <a:pt x="12356" y="864"/>
                  <a:pt x="12358" y="863"/>
                  <a:pt x="12361" y="863"/>
                </a:cubicBezTo>
                <a:close/>
                <a:moveTo>
                  <a:pt x="12231" y="1107"/>
                </a:moveTo>
                <a:cubicBezTo>
                  <a:pt x="12239" y="1107"/>
                  <a:pt x="12251" y="1119"/>
                  <a:pt x="12276" y="1144"/>
                </a:cubicBezTo>
                <a:lnTo>
                  <a:pt x="12245" y="1160"/>
                </a:lnTo>
                <a:lnTo>
                  <a:pt x="12199" y="1144"/>
                </a:lnTo>
                <a:lnTo>
                  <a:pt x="12214" y="1129"/>
                </a:lnTo>
                <a:cubicBezTo>
                  <a:pt x="12221" y="1115"/>
                  <a:pt x="12225" y="1107"/>
                  <a:pt x="12231" y="1107"/>
                </a:cubicBezTo>
                <a:close/>
                <a:moveTo>
                  <a:pt x="5236" y="1219"/>
                </a:moveTo>
                <a:cubicBezTo>
                  <a:pt x="5241" y="1219"/>
                  <a:pt x="5253" y="1228"/>
                  <a:pt x="5244" y="1237"/>
                </a:cubicBezTo>
                <a:cubicBezTo>
                  <a:pt x="5231" y="1224"/>
                  <a:pt x="5231" y="1219"/>
                  <a:pt x="5236" y="1219"/>
                </a:cubicBezTo>
                <a:close/>
                <a:moveTo>
                  <a:pt x="12220" y="1221"/>
                </a:moveTo>
                <a:cubicBezTo>
                  <a:pt x="12218" y="1221"/>
                  <a:pt x="12218" y="1229"/>
                  <a:pt x="12230" y="1252"/>
                </a:cubicBezTo>
                <a:cubicBezTo>
                  <a:pt x="12239" y="1243"/>
                  <a:pt x="12225" y="1221"/>
                  <a:pt x="12220" y="1221"/>
                </a:cubicBezTo>
                <a:close/>
                <a:moveTo>
                  <a:pt x="313" y="1237"/>
                </a:moveTo>
                <a:cubicBezTo>
                  <a:pt x="300" y="1264"/>
                  <a:pt x="286" y="1292"/>
                  <a:pt x="272" y="1330"/>
                </a:cubicBezTo>
                <a:lnTo>
                  <a:pt x="282" y="1330"/>
                </a:lnTo>
                <a:cubicBezTo>
                  <a:pt x="298" y="1330"/>
                  <a:pt x="313" y="1283"/>
                  <a:pt x="329" y="1237"/>
                </a:cubicBezTo>
                <a:close/>
                <a:moveTo>
                  <a:pt x="267" y="1330"/>
                </a:moveTo>
                <a:lnTo>
                  <a:pt x="267" y="1345"/>
                </a:lnTo>
                <a:cubicBezTo>
                  <a:pt x="269" y="1340"/>
                  <a:pt x="271" y="1335"/>
                  <a:pt x="272" y="1330"/>
                </a:cubicBezTo>
                <a:close/>
                <a:moveTo>
                  <a:pt x="5074" y="1237"/>
                </a:moveTo>
                <a:cubicBezTo>
                  <a:pt x="5120" y="1283"/>
                  <a:pt x="5151" y="1314"/>
                  <a:pt x="5136" y="1345"/>
                </a:cubicBezTo>
                <a:lnTo>
                  <a:pt x="5089" y="1314"/>
                </a:lnTo>
                <a:lnTo>
                  <a:pt x="5058" y="1268"/>
                </a:lnTo>
                <a:lnTo>
                  <a:pt x="5074" y="1237"/>
                </a:lnTo>
                <a:close/>
                <a:moveTo>
                  <a:pt x="12029" y="1289"/>
                </a:moveTo>
                <a:cubicBezTo>
                  <a:pt x="12037" y="1289"/>
                  <a:pt x="12048" y="1296"/>
                  <a:pt x="12075" y="1314"/>
                </a:cubicBezTo>
                <a:lnTo>
                  <a:pt x="12060" y="1345"/>
                </a:lnTo>
                <a:lnTo>
                  <a:pt x="11998" y="1314"/>
                </a:lnTo>
                <a:lnTo>
                  <a:pt x="12013" y="1299"/>
                </a:lnTo>
                <a:cubicBezTo>
                  <a:pt x="12020" y="1292"/>
                  <a:pt x="12024" y="1289"/>
                  <a:pt x="12029" y="1289"/>
                </a:cubicBezTo>
                <a:close/>
                <a:moveTo>
                  <a:pt x="4159" y="1351"/>
                </a:moveTo>
                <a:cubicBezTo>
                  <a:pt x="4156" y="1351"/>
                  <a:pt x="4152" y="1355"/>
                  <a:pt x="4146" y="1360"/>
                </a:cubicBezTo>
                <a:cubicBezTo>
                  <a:pt x="4131" y="1376"/>
                  <a:pt x="4116" y="1391"/>
                  <a:pt x="4177" y="1407"/>
                </a:cubicBezTo>
                <a:lnTo>
                  <a:pt x="4193" y="1391"/>
                </a:lnTo>
                <a:cubicBezTo>
                  <a:pt x="4173" y="1362"/>
                  <a:pt x="4166" y="1351"/>
                  <a:pt x="4159" y="1351"/>
                </a:cubicBezTo>
                <a:close/>
                <a:moveTo>
                  <a:pt x="4918" y="1371"/>
                </a:moveTo>
                <a:cubicBezTo>
                  <a:pt x="4932" y="1371"/>
                  <a:pt x="4957" y="1381"/>
                  <a:pt x="4997" y="1407"/>
                </a:cubicBezTo>
                <a:cubicBezTo>
                  <a:pt x="5043" y="1438"/>
                  <a:pt x="5043" y="1438"/>
                  <a:pt x="5027" y="1453"/>
                </a:cubicBezTo>
                <a:cubicBezTo>
                  <a:pt x="4997" y="1438"/>
                  <a:pt x="4966" y="1422"/>
                  <a:pt x="4950" y="1407"/>
                </a:cubicBezTo>
                <a:lnTo>
                  <a:pt x="4919" y="1407"/>
                </a:lnTo>
                <a:cubicBezTo>
                  <a:pt x="4901" y="1389"/>
                  <a:pt x="4899" y="1371"/>
                  <a:pt x="4918" y="1371"/>
                </a:cubicBezTo>
                <a:close/>
                <a:moveTo>
                  <a:pt x="11879" y="1391"/>
                </a:moveTo>
                <a:cubicBezTo>
                  <a:pt x="11885" y="1391"/>
                  <a:pt x="11894" y="1396"/>
                  <a:pt x="11905" y="1407"/>
                </a:cubicBezTo>
                <a:cubicBezTo>
                  <a:pt x="11952" y="1438"/>
                  <a:pt x="11952" y="1438"/>
                  <a:pt x="11936" y="1469"/>
                </a:cubicBezTo>
                <a:cubicBezTo>
                  <a:pt x="11929" y="1476"/>
                  <a:pt x="11925" y="1483"/>
                  <a:pt x="11922" y="1483"/>
                </a:cubicBezTo>
                <a:cubicBezTo>
                  <a:pt x="11918" y="1483"/>
                  <a:pt x="11914" y="1472"/>
                  <a:pt x="11905" y="1438"/>
                </a:cubicBezTo>
                <a:lnTo>
                  <a:pt x="11874" y="1438"/>
                </a:lnTo>
                <a:cubicBezTo>
                  <a:pt x="11864" y="1408"/>
                  <a:pt x="11867" y="1391"/>
                  <a:pt x="11879" y="1391"/>
                </a:cubicBezTo>
                <a:close/>
                <a:moveTo>
                  <a:pt x="12126" y="1497"/>
                </a:moveTo>
                <a:cubicBezTo>
                  <a:pt x="12135" y="1511"/>
                  <a:pt x="12148" y="1526"/>
                  <a:pt x="12168" y="1546"/>
                </a:cubicBezTo>
                <a:cubicBezTo>
                  <a:pt x="12193" y="1552"/>
                  <a:pt x="12206" y="1559"/>
                  <a:pt x="12206" y="1559"/>
                </a:cubicBezTo>
                <a:cubicBezTo>
                  <a:pt x="12207" y="1559"/>
                  <a:pt x="12183" y="1545"/>
                  <a:pt x="12137" y="1500"/>
                </a:cubicBezTo>
                <a:cubicBezTo>
                  <a:pt x="12133" y="1499"/>
                  <a:pt x="12130" y="1498"/>
                  <a:pt x="12126" y="1497"/>
                </a:cubicBezTo>
                <a:close/>
                <a:moveTo>
                  <a:pt x="11331" y="1542"/>
                </a:moveTo>
                <a:cubicBezTo>
                  <a:pt x="11341" y="1542"/>
                  <a:pt x="11357" y="1546"/>
                  <a:pt x="11380" y="1561"/>
                </a:cubicBezTo>
                <a:cubicBezTo>
                  <a:pt x="11380" y="1561"/>
                  <a:pt x="11411" y="1608"/>
                  <a:pt x="11395" y="1623"/>
                </a:cubicBezTo>
                <a:lnTo>
                  <a:pt x="11349" y="1592"/>
                </a:lnTo>
                <a:cubicBezTo>
                  <a:pt x="11302" y="1561"/>
                  <a:pt x="11318" y="1546"/>
                  <a:pt x="11318" y="1546"/>
                </a:cubicBezTo>
                <a:cubicBezTo>
                  <a:pt x="11318" y="1546"/>
                  <a:pt x="11322" y="1542"/>
                  <a:pt x="11331" y="1542"/>
                </a:cubicBezTo>
                <a:close/>
                <a:moveTo>
                  <a:pt x="1884" y="1653"/>
                </a:moveTo>
                <a:cubicBezTo>
                  <a:pt x="1901" y="1653"/>
                  <a:pt x="1919" y="1658"/>
                  <a:pt x="1936" y="1670"/>
                </a:cubicBezTo>
                <a:cubicBezTo>
                  <a:pt x="1952" y="1685"/>
                  <a:pt x="1905" y="1716"/>
                  <a:pt x="1844" y="1716"/>
                </a:cubicBezTo>
                <a:lnTo>
                  <a:pt x="1813" y="1685"/>
                </a:lnTo>
                <a:cubicBezTo>
                  <a:pt x="1832" y="1666"/>
                  <a:pt x="1857" y="1653"/>
                  <a:pt x="1884" y="1653"/>
                </a:cubicBezTo>
                <a:close/>
                <a:moveTo>
                  <a:pt x="4502" y="1747"/>
                </a:moveTo>
                <a:lnTo>
                  <a:pt x="4502" y="1747"/>
                </a:lnTo>
                <a:cubicBezTo>
                  <a:pt x="4522" y="1760"/>
                  <a:pt x="4522" y="1765"/>
                  <a:pt x="4517" y="1765"/>
                </a:cubicBezTo>
                <a:cubicBezTo>
                  <a:pt x="4510" y="1765"/>
                  <a:pt x="4493" y="1756"/>
                  <a:pt x="4502" y="1747"/>
                </a:cubicBezTo>
                <a:close/>
                <a:moveTo>
                  <a:pt x="4770" y="1752"/>
                </a:moveTo>
                <a:cubicBezTo>
                  <a:pt x="4787" y="1752"/>
                  <a:pt x="4796" y="1778"/>
                  <a:pt x="4796" y="1778"/>
                </a:cubicBezTo>
                <a:cubicBezTo>
                  <a:pt x="4873" y="1809"/>
                  <a:pt x="4811" y="1793"/>
                  <a:pt x="4796" y="1809"/>
                </a:cubicBezTo>
                <a:lnTo>
                  <a:pt x="4765" y="1809"/>
                </a:lnTo>
                <a:cubicBezTo>
                  <a:pt x="4718" y="1793"/>
                  <a:pt x="4718" y="1793"/>
                  <a:pt x="4749" y="1762"/>
                </a:cubicBezTo>
                <a:cubicBezTo>
                  <a:pt x="4757" y="1755"/>
                  <a:pt x="4764" y="1752"/>
                  <a:pt x="4770" y="1752"/>
                </a:cubicBezTo>
                <a:close/>
                <a:moveTo>
                  <a:pt x="1927" y="1786"/>
                </a:moveTo>
                <a:cubicBezTo>
                  <a:pt x="1909" y="1786"/>
                  <a:pt x="1882" y="1801"/>
                  <a:pt x="1859" y="1824"/>
                </a:cubicBezTo>
                <a:cubicBezTo>
                  <a:pt x="1813" y="1855"/>
                  <a:pt x="1828" y="1871"/>
                  <a:pt x="1859" y="1917"/>
                </a:cubicBezTo>
                <a:cubicBezTo>
                  <a:pt x="1869" y="1927"/>
                  <a:pt x="1881" y="1931"/>
                  <a:pt x="1893" y="1931"/>
                </a:cubicBezTo>
                <a:cubicBezTo>
                  <a:pt x="1916" y="1931"/>
                  <a:pt x="1936" y="1917"/>
                  <a:pt x="1936" y="1917"/>
                </a:cubicBezTo>
                <a:cubicBezTo>
                  <a:pt x="1967" y="1871"/>
                  <a:pt x="1952" y="1855"/>
                  <a:pt x="1936" y="1840"/>
                </a:cubicBezTo>
                <a:cubicBezTo>
                  <a:pt x="1952" y="1801"/>
                  <a:pt x="1944" y="1786"/>
                  <a:pt x="1927" y="1786"/>
                </a:cubicBezTo>
                <a:close/>
                <a:moveTo>
                  <a:pt x="4169" y="1852"/>
                </a:moveTo>
                <a:cubicBezTo>
                  <a:pt x="4167" y="1852"/>
                  <a:pt x="4164" y="1853"/>
                  <a:pt x="4162" y="1855"/>
                </a:cubicBezTo>
                <a:lnTo>
                  <a:pt x="4146" y="1855"/>
                </a:lnTo>
                <a:cubicBezTo>
                  <a:pt x="4162" y="1886"/>
                  <a:pt x="4193" y="1917"/>
                  <a:pt x="4224" y="1948"/>
                </a:cubicBezTo>
                <a:cubicBezTo>
                  <a:pt x="4239" y="1932"/>
                  <a:pt x="4208" y="1886"/>
                  <a:pt x="4208" y="1886"/>
                </a:cubicBezTo>
                <a:cubicBezTo>
                  <a:pt x="4208" y="1886"/>
                  <a:pt x="4186" y="1852"/>
                  <a:pt x="4169" y="1852"/>
                </a:cubicBezTo>
                <a:close/>
                <a:moveTo>
                  <a:pt x="3621" y="1948"/>
                </a:moveTo>
                <a:lnTo>
                  <a:pt x="3652" y="2056"/>
                </a:lnTo>
                <a:cubicBezTo>
                  <a:pt x="3656" y="2069"/>
                  <a:pt x="3658" y="2075"/>
                  <a:pt x="3659" y="2075"/>
                </a:cubicBezTo>
                <a:cubicBezTo>
                  <a:pt x="3660" y="2075"/>
                  <a:pt x="3652" y="2038"/>
                  <a:pt x="3652" y="1994"/>
                </a:cubicBezTo>
                <a:lnTo>
                  <a:pt x="3621" y="1948"/>
                </a:lnTo>
                <a:close/>
                <a:moveTo>
                  <a:pt x="4489" y="2046"/>
                </a:moveTo>
                <a:cubicBezTo>
                  <a:pt x="4504" y="2046"/>
                  <a:pt x="4520" y="2052"/>
                  <a:pt x="4533" y="2071"/>
                </a:cubicBezTo>
                <a:cubicBezTo>
                  <a:pt x="4533" y="2071"/>
                  <a:pt x="4564" y="2118"/>
                  <a:pt x="4548" y="2118"/>
                </a:cubicBezTo>
                <a:cubicBezTo>
                  <a:pt x="4543" y="2123"/>
                  <a:pt x="4535" y="2125"/>
                  <a:pt x="4525" y="2125"/>
                </a:cubicBezTo>
                <a:cubicBezTo>
                  <a:pt x="4507" y="2125"/>
                  <a:pt x="4486" y="2118"/>
                  <a:pt x="4486" y="2118"/>
                </a:cubicBezTo>
                <a:cubicBezTo>
                  <a:pt x="4440" y="2071"/>
                  <a:pt x="4456" y="2056"/>
                  <a:pt x="4456" y="2056"/>
                </a:cubicBezTo>
                <a:cubicBezTo>
                  <a:pt x="4456" y="2056"/>
                  <a:pt x="4471" y="2046"/>
                  <a:pt x="4489" y="2046"/>
                </a:cubicBezTo>
                <a:close/>
                <a:moveTo>
                  <a:pt x="9282" y="2052"/>
                </a:moveTo>
                <a:cubicBezTo>
                  <a:pt x="9287" y="2052"/>
                  <a:pt x="9290" y="2053"/>
                  <a:pt x="9293" y="2056"/>
                </a:cubicBezTo>
                <a:lnTo>
                  <a:pt x="9278" y="2056"/>
                </a:lnTo>
                <a:cubicBezTo>
                  <a:pt x="9309" y="2087"/>
                  <a:pt x="9309" y="2087"/>
                  <a:pt x="9278" y="2118"/>
                </a:cubicBezTo>
                <a:cubicBezTo>
                  <a:pt x="9266" y="2136"/>
                  <a:pt x="9254" y="2142"/>
                  <a:pt x="9242" y="2142"/>
                </a:cubicBezTo>
                <a:cubicBezTo>
                  <a:pt x="9225" y="2142"/>
                  <a:pt x="9210" y="2127"/>
                  <a:pt x="9200" y="2118"/>
                </a:cubicBezTo>
                <a:cubicBezTo>
                  <a:pt x="9226" y="2080"/>
                  <a:pt x="9262" y="2052"/>
                  <a:pt x="9282" y="2052"/>
                </a:cubicBezTo>
                <a:close/>
                <a:moveTo>
                  <a:pt x="4098" y="2109"/>
                </a:moveTo>
                <a:cubicBezTo>
                  <a:pt x="4104" y="2109"/>
                  <a:pt x="4111" y="2119"/>
                  <a:pt x="4131" y="2149"/>
                </a:cubicBezTo>
                <a:lnTo>
                  <a:pt x="4116" y="2164"/>
                </a:lnTo>
                <a:lnTo>
                  <a:pt x="4069" y="2118"/>
                </a:lnTo>
                <a:lnTo>
                  <a:pt x="4085" y="2118"/>
                </a:lnTo>
                <a:cubicBezTo>
                  <a:pt x="4090" y="2112"/>
                  <a:pt x="4094" y="2109"/>
                  <a:pt x="4098" y="2109"/>
                </a:cubicBezTo>
                <a:close/>
                <a:moveTo>
                  <a:pt x="2846" y="2109"/>
                </a:moveTo>
                <a:cubicBezTo>
                  <a:pt x="2852" y="2109"/>
                  <a:pt x="2858" y="2112"/>
                  <a:pt x="2864" y="2118"/>
                </a:cubicBezTo>
                <a:lnTo>
                  <a:pt x="2833" y="2164"/>
                </a:lnTo>
                <a:lnTo>
                  <a:pt x="2786" y="2211"/>
                </a:lnTo>
                <a:lnTo>
                  <a:pt x="2802" y="2149"/>
                </a:lnTo>
                <a:cubicBezTo>
                  <a:pt x="2821" y="2119"/>
                  <a:pt x="2835" y="2109"/>
                  <a:pt x="2846" y="2109"/>
                </a:cubicBezTo>
                <a:close/>
                <a:moveTo>
                  <a:pt x="3953" y="2136"/>
                </a:moveTo>
                <a:cubicBezTo>
                  <a:pt x="3964" y="2136"/>
                  <a:pt x="3986" y="2182"/>
                  <a:pt x="4007" y="2257"/>
                </a:cubicBezTo>
                <a:lnTo>
                  <a:pt x="3961" y="2272"/>
                </a:lnTo>
                <a:cubicBezTo>
                  <a:pt x="3946" y="2226"/>
                  <a:pt x="3930" y="2164"/>
                  <a:pt x="3946" y="2164"/>
                </a:cubicBezTo>
                <a:cubicBezTo>
                  <a:pt x="3946" y="2145"/>
                  <a:pt x="3948" y="2136"/>
                  <a:pt x="3953" y="2136"/>
                </a:cubicBezTo>
                <a:close/>
                <a:moveTo>
                  <a:pt x="17055" y="2073"/>
                </a:moveTo>
                <a:cubicBezTo>
                  <a:pt x="17064" y="2073"/>
                  <a:pt x="17054" y="2150"/>
                  <a:pt x="17021" y="2226"/>
                </a:cubicBezTo>
                <a:cubicBezTo>
                  <a:pt x="16998" y="2280"/>
                  <a:pt x="16990" y="2307"/>
                  <a:pt x="16990" y="2307"/>
                </a:cubicBezTo>
                <a:cubicBezTo>
                  <a:pt x="16990" y="2307"/>
                  <a:pt x="16998" y="2280"/>
                  <a:pt x="17006" y="2226"/>
                </a:cubicBezTo>
                <a:cubicBezTo>
                  <a:pt x="17006" y="2164"/>
                  <a:pt x="17006" y="2118"/>
                  <a:pt x="17037" y="2118"/>
                </a:cubicBezTo>
                <a:cubicBezTo>
                  <a:pt x="17046" y="2086"/>
                  <a:pt x="17052" y="2073"/>
                  <a:pt x="17055" y="2073"/>
                </a:cubicBezTo>
                <a:close/>
                <a:moveTo>
                  <a:pt x="3331" y="2139"/>
                </a:moveTo>
                <a:cubicBezTo>
                  <a:pt x="3337" y="2139"/>
                  <a:pt x="3330" y="2169"/>
                  <a:pt x="3312" y="2241"/>
                </a:cubicBezTo>
                <a:cubicBezTo>
                  <a:pt x="3296" y="2288"/>
                  <a:pt x="3265" y="2334"/>
                  <a:pt x="3265" y="2334"/>
                </a:cubicBezTo>
                <a:cubicBezTo>
                  <a:pt x="3265" y="2334"/>
                  <a:pt x="3281" y="2272"/>
                  <a:pt x="3296" y="2164"/>
                </a:cubicBezTo>
                <a:lnTo>
                  <a:pt x="3296" y="2180"/>
                </a:lnTo>
                <a:cubicBezTo>
                  <a:pt x="3316" y="2154"/>
                  <a:pt x="3327" y="2139"/>
                  <a:pt x="3331" y="2139"/>
                </a:cubicBezTo>
                <a:close/>
                <a:moveTo>
                  <a:pt x="2901" y="2226"/>
                </a:moveTo>
                <a:cubicBezTo>
                  <a:pt x="2905" y="2226"/>
                  <a:pt x="2894" y="2253"/>
                  <a:pt x="2879" y="2303"/>
                </a:cubicBezTo>
                <a:cubicBezTo>
                  <a:pt x="2864" y="2350"/>
                  <a:pt x="2833" y="2411"/>
                  <a:pt x="2771" y="2442"/>
                </a:cubicBezTo>
                <a:lnTo>
                  <a:pt x="2740" y="2427"/>
                </a:lnTo>
                <a:lnTo>
                  <a:pt x="2817" y="2334"/>
                </a:lnTo>
                <a:cubicBezTo>
                  <a:pt x="2875" y="2260"/>
                  <a:pt x="2897" y="2226"/>
                  <a:pt x="2901" y="2226"/>
                </a:cubicBezTo>
                <a:close/>
                <a:moveTo>
                  <a:pt x="10051" y="2350"/>
                </a:moveTo>
                <a:cubicBezTo>
                  <a:pt x="10051" y="2411"/>
                  <a:pt x="10035" y="2458"/>
                  <a:pt x="10020" y="2458"/>
                </a:cubicBezTo>
                <a:lnTo>
                  <a:pt x="9989" y="2458"/>
                </a:lnTo>
                <a:cubicBezTo>
                  <a:pt x="10004" y="2427"/>
                  <a:pt x="10020" y="2381"/>
                  <a:pt x="10035" y="2350"/>
                </a:cubicBezTo>
                <a:close/>
                <a:moveTo>
                  <a:pt x="3466" y="2411"/>
                </a:moveTo>
                <a:cubicBezTo>
                  <a:pt x="3466" y="2473"/>
                  <a:pt x="3466" y="2520"/>
                  <a:pt x="3451" y="2520"/>
                </a:cubicBezTo>
                <a:cubicBezTo>
                  <a:pt x="3436" y="2520"/>
                  <a:pt x="3435" y="2520"/>
                  <a:pt x="3421" y="2505"/>
                </a:cubicBezTo>
                <a:lnTo>
                  <a:pt x="3421" y="2505"/>
                </a:lnTo>
                <a:cubicBezTo>
                  <a:pt x="3425" y="2475"/>
                  <a:pt x="3438" y="2438"/>
                  <a:pt x="3451" y="2411"/>
                </a:cubicBezTo>
                <a:close/>
                <a:moveTo>
                  <a:pt x="3915" y="2520"/>
                </a:moveTo>
                <a:lnTo>
                  <a:pt x="3930" y="2581"/>
                </a:lnTo>
                <a:cubicBezTo>
                  <a:pt x="3926" y="2580"/>
                  <a:pt x="3923" y="2579"/>
                  <a:pt x="3920" y="2579"/>
                </a:cubicBezTo>
                <a:cubicBezTo>
                  <a:pt x="3906" y="2579"/>
                  <a:pt x="3900" y="2599"/>
                  <a:pt x="3894" y="2599"/>
                </a:cubicBezTo>
                <a:cubicBezTo>
                  <a:pt x="3891" y="2599"/>
                  <a:pt x="3888" y="2595"/>
                  <a:pt x="3884" y="2581"/>
                </a:cubicBezTo>
                <a:cubicBezTo>
                  <a:pt x="3868" y="2581"/>
                  <a:pt x="3884" y="2535"/>
                  <a:pt x="3915" y="2520"/>
                </a:cubicBezTo>
                <a:close/>
                <a:moveTo>
                  <a:pt x="3093" y="2628"/>
                </a:moveTo>
                <a:cubicBezTo>
                  <a:pt x="3086" y="2651"/>
                  <a:pt x="3085" y="2663"/>
                  <a:pt x="3086" y="2663"/>
                </a:cubicBezTo>
                <a:cubicBezTo>
                  <a:pt x="3087" y="2663"/>
                  <a:pt x="3091" y="2651"/>
                  <a:pt x="3093" y="2628"/>
                </a:cubicBezTo>
                <a:close/>
                <a:moveTo>
                  <a:pt x="5477" y="2622"/>
                </a:moveTo>
                <a:cubicBezTo>
                  <a:pt x="5471" y="2622"/>
                  <a:pt x="5467" y="2629"/>
                  <a:pt x="5460" y="2643"/>
                </a:cubicBezTo>
                <a:cubicBezTo>
                  <a:pt x="5476" y="2674"/>
                  <a:pt x="5491" y="2705"/>
                  <a:pt x="5522" y="2736"/>
                </a:cubicBezTo>
                <a:cubicBezTo>
                  <a:pt x="5536" y="2750"/>
                  <a:pt x="5548" y="2757"/>
                  <a:pt x="5555" y="2757"/>
                </a:cubicBezTo>
                <a:cubicBezTo>
                  <a:pt x="5571" y="2757"/>
                  <a:pt x="5565" y="2723"/>
                  <a:pt x="5522" y="2659"/>
                </a:cubicBezTo>
                <a:cubicBezTo>
                  <a:pt x="5496" y="2633"/>
                  <a:pt x="5485" y="2622"/>
                  <a:pt x="5477" y="2622"/>
                </a:cubicBezTo>
                <a:close/>
                <a:moveTo>
                  <a:pt x="13590" y="0"/>
                </a:moveTo>
                <a:cubicBezTo>
                  <a:pt x="13559" y="47"/>
                  <a:pt x="13513" y="62"/>
                  <a:pt x="13451" y="62"/>
                </a:cubicBezTo>
                <a:cubicBezTo>
                  <a:pt x="13358" y="62"/>
                  <a:pt x="13327" y="62"/>
                  <a:pt x="13374" y="124"/>
                </a:cubicBezTo>
                <a:cubicBezTo>
                  <a:pt x="13374" y="186"/>
                  <a:pt x="13389" y="232"/>
                  <a:pt x="13343" y="232"/>
                </a:cubicBezTo>
                <a:lnTo>
                  <a:pt x="13343" y="186"/>
                </a:lnTo>
                <a:cubicBezTo>
                  <a:pt x="13343" y="157"/>
                  <a:pt x="13323" y="145"/>
                  <a:pt x="13287" y="145"/>
                </a:cubicBezTo>
                <a:cubicBezTo>
                  <a:pt x="13246" y="145"/>
                  <a:pt x="13185" y="161"/>
                  <a:pt x="13111" y="186"/>
                </a:cubicBezTo>
                <a:cubicBezTo>
                  <a:pt x="13003" y="205"/>
                  <a:pt x="12939" y="225"/>
                  <a:pt x="12895" y="225"/>
                </a:cubicBezTo>
                <a:cubicBezTo>
                  <a:pt x="12869" y="225"/>
                  <a:pt x="12850" y="218"/>
                  <a:pt x="12833" y="201"/>
                </a:cubicBezTo>
                <a:lnTo>
                  <a:pt x="12817" y="263"/>
                </a:lnTo>
                <a:cubicBezTo>
                  <a:pt x="12808" y="307"/>
                  <a:pt x="12800" y="326"/>
                  <a:pt x="12788" y="326"/>
                </a:cubicBezTo>
                <a:cubicBezTo>
                  <a:pt x="12779" y="326"/>
                  <a:pt x="12769" y="314"/>
                  <a:pt x="12755" y="294"/>
                </a:cubicBezTo>
                <a:cubicBezTo>
                  <a:pt x="12746" y="288"/>
                  <a:pt x="12732" y="284"/>
                  <a:pt x="12716" y="284"/>
                </a:cubicBezTo>
                <a:cubicBezTo>
                  <a:pt x="12656" y="284"/>
                  <a:pt x="12563" y="329"/>
                  <a:pt x="12539" y="402"/>
                </a:cubicBezTo>
                <a:lnTo>
                  <a:pt x="12477" y="433"/>
                </a:lnTo>
                <a:cubicBezTo>
                  <a:pt x="12451" y="407"/>
                  <a:pt x="12423" y="395"/>
                  <a:pt x="12398" y="395"/>
                </a:cubicBezTo>
                <a:cubicBezTo>
                  <a:pt x="12351" y="395"/>
                  <a:pt x="12318" y="439"/>
                  <a:pt x="12338" y="510"/>
                </a:cubicBezTo>
                <a:cubicBezTo>
                  <a:pt x="12324" y="489"/>
                  <a:pt x="12310" y="481"/>
                  <a:pt x="12298" y="481"/>
                </a:cubicBezTo>
                <a:cubicBezTo>
                  <a:pt x="12282" y="481"/>
                  <a:pt x="12269" y="493"/>
                  <a:pt x="12261" y="510"/>
                </a:cubicBezTo>
                <a:cubicBezTo>
                  <a:pt x="12235" y="587"/>
                  <a:pt x="12168" y="642"/>
                  <a:pt x="12128" y="642"/>
                </a:cubicBezTo>
                <a:cubicBezTo>
                  <a:pt x="12119" y="642"/>
                  <a:pt x="12112" y="640"/>
                  <a:pt x="12106" y="634"/>
                </a:cubicBezTo>
                <a:lnTo>
                  <a:pt x="12075" y="650"/>
                </a:lnTo>
                <a:cubicBezTo>
                  <a:pt x="12091" y="680"/>
                  <a:pt x="12075" y="727"/>
                  <a:pt x="12044" y="742"/>
                </a:cubicBezTo>
                <a:cubicBezTo>
                  <a:pt x="12013" y="773"/>
                  <a:pt x="11998" y="820"/>
                  <a:pt x="12013" y="850"/>
                </a:cubicBezTo>
                <a:cubicBezTo>
                  <a:pt x="12029" y="912"/>
                  <a:pt x="12013" y="928"/>
                  <a:pt x="12013" y="928"/>
                </a:cubicBezTo>
                <a:cubicBezTo>
                  <a:pt x="12013" y="928"/>
                  <a:pt x="11967" y="881"/>
                  <a:pt x="11952" y="835"/>
                </a:cubicBezTo>
                <a:cubicBezTo>
                  <a:pt x="11947" y="815"/>
                  <a:pt x="11938" y="805"/>
                  <a:pt x="11930" y="805"/>
                </a:cubicBezTo>
                <a:cubicBezTo>
                  <a:pt x="11913" y="805"/>
                  <a:pt x="11895" y="849"/>
                  <a:pt x="11905" y="943"/>
                </a:cubicBezTo>
                <a:cubicBezTo>
                  <a:pt x="11913" y="1015"/>
                  <a:pt x="11921" y="1050"/>
                  <a:pt x="11921" y="1050"/>
                </a:cubicBezTo>
                <a:cubicBezTo>
                  <a:pt x="11920" y="1050"/>
                  <a:pt x="11912" y="1019"/>
                  <a:pt x="11890" y="959"/>
                </a:cubicBezTo>
                <a:cubicBezTo>
                  <a:pt x="11880" y="928"/>
                  <a:pt x="11863" y="891"/>
                  <a:pt x="11852" y="891"/>
                </a:cubicBezTo>
                <a:cubicBezTo>
                  <a:pt x="11847" y="891"/>
                  <a:pt x="11843" y="901"/>
                  <a:pt x="11843" y="928"/>
                </a:cubicBezTo>
                <a:cubicBezTo>
                  <a:pt x="11828" y="943"/>
                  <a:pt x="11828" y="990"/>
                  <a:pt x="11843" y="1005"/>
                </a:cubicBezTo>
                <a:lnTo>
                  <a:pt x="11797" y="1067"/>
                </a:lnTo>
                <a:cubicBezTo>
                  <a:pt x="11720" y="1067"/>
                  <a:pt x="11689" y="1082"/>
                  <a:pt x="11673" y="1098"/>
                </a:cubicBezTo>
                <a:cubicBezTo>
                  <a:pt x="11694" y="1139"/>
                  <a:pt x="11701" y="1153"/>
                  <a:pt x="11685" y="1153"/>
                </a:cubicBezTo>
                <a:cubicBezTo>
                  <a:pt x="11677" y="1153"/>
                  <a:pt x="11663" y="1149"/>
                  <a:pt x="11643" y="1144"/>
                </a:cubicBezTo>
                <a:cubicBezTo>
                  <a:pt x="11619" y="1132"/>
                  <a:pt x="11604" y="1125"/>
                  <a:pt x="11599" y="1125"/>
                </a:cubicBezTo>
                <a:cubicBezTo>
                  <a:pt x="11592" y="1125"/>
                  <a:pt x="11611" y="1143"/>
                  <a:pt x="11658" y="1190"/>
                </a:cubicBezTo>
                <a:cubicBezTo>
                  <a:pt x="11682" y="1238"/>
                  <a:pt x="11669" y="1258"/>
                  <a:pt x="11641" y="1258"/>
                </a:cubicBezTo>
                <a:cubicBezTo>
                  <a:pt x="11633" y="1258"/>
                  <a:pt x="11623" y="1256"/>
                  <a:pt x="11612" y="1252"/>
                </a:cubicBezTo>
                <a:cubicBezTo>
                  <a:pt x="11573" y="1214"/>
                  <a:pt x="11550" y="1198"/>
                  <a:pt x="11540" y="1198"/>
                </a:cubicBezTo>
                <a:cubicBezTo>
                  <a:pt x="11530" y="1198"/>
                  <a:pt x="11534" y="1214"/>
                  <a:pt x="11550" y="1237"/>
                </a:cubicBezTo>
                <a:cubicBezTo>
                  <a:pt x="11596" y="1268"/>
                  <a:pt x="11550" y="1299"/>
                  <a:pt x="11550" y="1299"/>
                </a:cubicBezTo>
                <a:cubicBezTo>
                  <a:pt x="11550" y="1299"/>
                  <a:pt x="11535" y="1302"/>
                  <a:pt x="11512" y="1314"/>
                </a:cubicBezTo>
                <a:lnTo>
                  <a:pt x="11512" y="1314"/>
                </a:lnTo>
                <a:cubicBezTo>
                  <a:pt x="11504" y="1305"/>
                  <a:pt x="11495" y="1294"/>
                  <a:pt x="11488" y="1283"/>
                </a:cubicBezTo>
                <a:lnTo>
                  <a:pt x="11472" y="1299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92" y="1324"/>
                  <a:pt x="11502" y="1318"/>
                  <a:pt x="11512" y="1314"/>
                </a:cubicBezTo>
                <a:lnTo>
                  <a:pt x="11512" y="1314"/>
                </a:lnTo>
                <a:cubicBezTo>
                  <a:pt x="11538" y="1343"/>
                  <a:pt x="11562" y="1364"/>
                  <a:pt x="11550" y="1376"/>
                </a:cubicBezTo>
                <a:lnTo>
                  <a:pt x="11488" y="1360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64" y="1343"/>
                  <a:pt x="11445" y="1357"/>
                  <a:pt x="11426" y="1376"/>
                </a:cubicBezTo>
                <a:cubicBezTo>
                  <a:pt x="11380" y="1422"/>
                  <a:pt x="11364" y="1422"/>
                  <a:pt x="11333" y="1453"/>
                </a:cubicBezTo>
                <a:lnTo>
                  <a:pt x="11241" y="1561"/>
                </a:lnTo>
                <a:cubicBezTo>
                  <a:pt x="11225" y="1577"/>
                  <a:pt x="11256" y="1623"/>
                  <a:pt x="11287" y="1670"/>
                </a:cubicBezTo>
                <a:cubicBezTo>
                  <a:pt x="11320" y="1703"/>
                  <a:pt x="11333" y="1713"/>
                  <a:pt x="11333" y="1713"/>
                </a:cubicBezTo>
                <a:cubicBezTo>
                  <a:pt x="11332" y="1713"/>
                  <a:pt x="11307" y="1694"/>
                  <a:pt x="11272" y="1685"/>
                </a:cubicBezTo>
                <a:cubicBezTo>
                  <a:pt x="11214" y="1635"/>
                  <a:pt x="11177" y="1611"/>
                  <a:pt x="11165" y="1611"/>
                </a:cubicBezTo>
                <a:cubicBezTo>
                  <a:pt x="11153" y="1611"/>
                  <a:pt x="11174" y="1643"/>
                  <a:pt x="11241" y="1701"/>
                </a:cubicBezTo>
                <a:cubicBezTo>
                  <a:pt x="11290" y="1741"/>
                  <a:pt x="11313" y="1761"/>
                  <a:pt x="11308" y="1761"/>
                </a:cubicBezTo>
                <a:cubicBezTo>
                  <a:pt x="11303" y="1761"/>
                  <a:pt x="11276" y="1745"/>
                  <a:pt x="11225" y="1716"/>
                </a:cubicBezTo>
                <a:cubicBezTo>
                  <a:pt x="11206" y="1703"/>
                  <a:pt x="11195" y="1696"/>
                  <a:pt x="11190" y="1696"/>
                </a:cubicBezTo>
                <a:cubicBezTo>
                  <a:pt x="11184" y="1696"/>
                  <a:pt x="11192" y="1711"/>
                  <a:pt x="11210" y="1747"/>
                </a:cubicBezTo>
                <a:cubicBezTo>
                  <a:pt x="11217" y="1770"/>
                  <a:pt x="11221" y="1782"/>
                  <a:pt x="11219" y="1782"/>
                </a:cubicBezTo>
                <a:cubicBezTo>
                  <a:pt x="11217" y="1782"/>
                  <a:pt x="11210" y="1770"/>
                  <a:pt x="11194" y="1747"/>
                </a:cubicBezTo>
                <a:cubicBezTo>
                  <a:pt x="11166" y="1728"/>
                  <a:pt x="11131" y="1715"/>
                  <a:pt x="11116" y="1715"/>
                </a:cubicBezTo>
                <a:cubicBezTo>
                  <a:pt x="11107" y="1715"/>
                  <a:pt x="11105" y="1720"/>
                  <a:pt x="11117" y="1731"/>
                </a:cubicBezTo>
                <a:cubicBezTo>
                  <a:pt x="11117" y="1731"/>
                  <a:pt x="11117" y="1735"/>
                  <a:pt x="11109" y="1735"/>
                </a:cubicBezTo>
                <a:cubicBezTo>
                  <a:pt x="11102" y="1735"/>
                  <a:pt x="11086" y="1731"/>
                  <a:pt x="11055" y="1716"/>
                </a:cubicBezTo>
                <a:cubicBezTo>
                  <a:pt x="11045" y="1709"/>
                  <a:pt x="11039" y="1706"/>
                  <a:pt x="11035" y="1706"/>
                </a:cubicBezTo>
                <a:cubicBezTo>
                  <a:pt x="11022" y="1706"/>
                  <a:pt x="11043" y="1745"/>
                  <a:pt x="11055" y="1793"/>
                </a:cubicBezTo>
                <a:cubicBezTo>
                  <a:pt x="11072" y="1854"/>
                  <a:pt x="11070" y="1885"/>
                  <a:pt x="11060" y="1885"/>
                </a:cubicBezTo>
                <a:cubicBezTo>
                  <a:pt x="11052" y="1885"/>
                  <a:pt x="11038" y="1865"/>
                  <a:pt x="11024" y="1824"/>
                </a:cubicBezTo>
                <a:cubicBezTo>
                  <a:pt x="11010" y="1792"/>
                  <a:pt x="10997" y="1779"/>
                  <a:pt x="10985" y="1779"/>
                </a:cubicBezTo>
                <a:cubicBezTo>
                  <a:pt x="10959" y="1779"/>
                  <a:pt x="10945" y="1852"/>
                  <a:pt x="10978" y="1917"/>
                </a:cubicBezTo>
                <a:cubicBezTo>
                  <a:pt x="11005" y="1971"/>
                  <a:pt x="11016" y="1994"/>
                  <a:pt x="11015" y="1994"/>
                </a:cubicBezTo>
                <a:cubicBezTo>
                  <a:pt x="11014" y="1994"/>
                  <a:pt x="11006" y="1982"/>
                  <a:pt x="10993" y="1963"/>
                </a:cubicBezTo>
                <a:cubicBezTo>
                  <a:pt x="10975" y="1935"/>
                  <a:pt x="10967" y="1930"/>
                  <a:pt x="10964" y="1930"/>
                </a:cubicBezTo>
                <a:cubicBezTo>
                  <a:pt x="10962" y="1930"/>
                  <a:pt x="10962" y="1932"/>
                  <a:pt x="10962" y="1932"/>
                </a:cubicBezTo>
                <a:cubicBezTo>
                  <a:pt x="10962" y="1932"/>
                  <a:pt x="10932" y="1932"/>
                  <a:pt x="10901" y="1886"/>
                </a:cubicBezTo>
                <a:cubicBezTo>
                  <a:pt x="10901" y="1886"/>
                  <a:pt x="10885" y="1886"/>
                  <a:pt x="10885" y="1963"/>
                </a:cubicBezTo>
                <a:cubicBezTo>
                  <a:pt x="10899" y="2017"/>
                  <a:pt x="10892" y="2038"/>
                  <a:pt x="10875" y="2038"/>
                </a:cubicBezTo>
                <a:cubicBezTo>
                  <a:pt x="10852" y="2038"/>
                  <a:pt x="10812" y="2001"/>
                  <a:pt x="10777" y="1948"/>
                </a:cubicBezTo>
                <a:lnTo>
                  <a:pt x="10777" y="2010"/>
                </a:lnTo>
                <a:cubicBezTo>
                  <a:pt x="10797" y="2078"/>
                  <a:pt x="10804" y="2128"/>
                  <a:pt x="10799" y="2128"/>
                </a:cubicBezTo>
                <a:cubicBezTo>
                  <a:pt x="10796" y="2128"/>
                  <a:pt x="10788" y="2111"/>
                  <a:pt x="10777" y="2071"/>
                </a:cubicBezTo>
                <a:lnTo>
                  <a:pt x="10762" y="2025"/>
                </a:lnTo>
                <a:lnTo>
                  <a:pt x="10762" y="2025"/>
                </a:lnTo>
                <a:cubicBezTo>
                  <a:pt x="10777" y="2071"/>
                  <a:pt x="10762" y="2087"/>
                  <a:pt x="10746" y="2087"/>
                </a:cubicBezTo>
                <a:cubicBezTo>
                  <a:pt x="10715" y="2056"/>
                  <a:pt x="10684" y="2025"/>
                  <a:pt x="10684" y="1979"/>
                </a:cubicBezTo>
                <a:cubicBezTo>
                  <a:pt x="10669" y="1932"/>
                  <a:pt x="10669" y="1932"/>
                  <a:pt x="10653" y="1932"/>
                </a:cubicBezTo>
                <a:lnTo>
                  <a:pt x="10669" y="1994"/>
                </a:lnTo>
                <a:cubicBezTo>
                  <a:pt x="10684" y="2041"/>
                  <a:pt x="10700" y="2102"/>
                  <a:pt x="10684" y="2102"/>
                </a:cubicBezTo>
                <a:cubicBezTo>
                  <a:pt x="10669" y="2102"/>
                  <a:pt x="10638" y="2102"/>
                  <a:pt x="10638" y="2056"/>
                </a:cubicBezTo>
                <a:cubicBezTo>
                  <a:pt x="10627" y="2012"/>
                  <a:pt x="10600" y="1975"/>
                  <a:pt x="10591" y="1975"/>
                </a:cubicBezTo>
                <a:cubicBezTo>
                  <a:pt x="10588" y="1975"/>
                  <a:pt x="10587" y="1981"/>
                  <a:pt x="10592" y="1994"/>
                </a:cubicBezTo>
                <a:cubicBezTo>
                  <a:pt x="10592" y="1994"/>
                  <a:pt x="10576" y="1994"/>
                  <a:pt x="10561" y="1948"/>
                </a:cubicBezTo>
                <a:cubicBezTo>
                  <a:pt x="10545" y="1956"/>
                  <a:pt x="10534" y="1959"/>
                  <a:pt x="10524" y="1959"/>
                </a:cubicBezTo>
                <a:cubicBezTo>
                  <a:pt x="10514" y="1959"/>
                  <a:pt x="10507" y="1956"/>
                  <a:pt x="10499" y="1948"/>
                </a:cubicBezTo>
                <a:cubicBezTo>
                  <a:pt x="10499" y="1979"/>
                  <a:pt x="10487" y="1994"/>
                  <a:pt x="10476" y="1994"/>
                </a:cubicBezTo>
                <a:cubicBezTo>
                  <a:pt x="10464" y="1994"/>
                  <a:pt x="10452" y="1979"/>
                  <a:pt x="10452" y="1948"/>
                </a:cubicBezTo>
                <a:cubicBezTo>
                  <a:pt x="10452" y="1948"/>
                  <a:pt x="10421" y="1948"/>
                  <a:pt x="10406" y="2010"/>
                </a:cubicBezTo>
                <a:cubicBezTo>
                  <a:pt x="10375" y="2010"/>
                  <a:pt x="10360" y="2010"/>
                  <a:pt x="10360" y="1963"/>
                </a:cubicBezTo>
                <a:cubicBezTo>
                  <a:pt x="10360" y="1932"/>
                  <a:pt x="10360" y="1917"/>
                  <a:pt x="10358" y="1917"/>
                </a:cubicBezTo>
                <a:cubicBezTo>
                  <a:pt x="10356" y="1917"/>
                  <a:pt x="10352" y="1932"/>
                  <a:pt x="10344" y="1963"/>
                </a:cubicBezTo>
                <a:cubicBezTo>
                  <a:pt x="10329" y="2010"/>
                  <a:pt x="10329" y="2010"/>
                  <a:pt x="10313" y="2010"/>
                </a:cubicBezTo>
                <a:lnTo>
                  <a:pt x="10282" y="2010"/>
                </a:lnTo>
                <a:cubicBezTo>
                  <a:pt x="10282" y="2051"/>
                  <a:pt x="10282" y="2065"/>
                  <a:pt x="10278" y="2065"/>
                </a:cubicBezTo>
                <a:cubicBezTo>
                  <a:pt x="10276" y="2065"/>
                  <a:pt x="10272" y="2061"/>
                  <a:pt x="10267" y="2056"/>
                </a:cubicBezTo>
                <a:cubicBezTo>
                  <a:pt x="10251" y="2056"/>
                  <a:pt x="10205" y="1994"/>
                  <a:pt x="10190" y="1994"/>
                </a:cubicBezTo>
                <a:cubicBezTo>
                  <a:pt x="10143" y="1994"/>
                  <a:pt x="10143" y="1994"/>
                  <a:pt x="10159" y="2056"/>
                </a:cubicBezTo>
                <a:cubicBezTo>
                  <a:pt x="10169" y="2056"/>
                  <a:pt x="10166" y="2083"/>
                  <a:pt x="10158" y="2083"/>
                </a:cubicBezTo>
                <a:cubicBezTo>
                  <a:pt x="10154" y="2083"/>
                  <a:pt x="10148" y="2077"/>
                  <a:pt x="10143" y="2056"/>
                </a:cubicBezTo>
                <a:cubicBezTo>
                  <a:pt x="10128" y="2056"/>
                  <a:pt x="10097" y="1979"/>
                  <a:pt x="10051" y="1979"/>
                </a:cubicBezTo>
                <a:cubicBezTo>
                  <a:pt x="10034" y="1973"/>
                  <a:pt x="10021" y="1969"/>
                  <a:pt x="10011" y="1969"/>
                </a:cubicBezTo>
                <a:cubicBezTo>
                  <a:pt x="9993" y="1969"/>
                  <a:pt x="9983" y="1980"/>
                  <a:pt x="9973" y="2010"/>
                </a:cubicBezTo>
                <a:cubicBezTo>
                  <a:pt x="9966" y="2064"/>
                  <a:pt x="9958" y="2091"/>
                  <a:pt x="9954" y="2091"/>
                </a:cubicBezTo>
                <a:cubicBezTo>
                  <a:pt x="9950" y="2091"/>
                  <a:pt x="9950" y="2064"/>
                  <a:pt x="9958" y="2010"/>
                </a:cubicBezTo>
                <a:cubicBezTo>
                  <a:pt x="9977" y="1943"/>
                  <a:pt x="9972" y="1912"/>
                  <a:pt x="9963" y="1912"/>
                </a:cubicBezTo>
                <a:cubicBezTo>
                  <a:pt x="9957" y="1912"/>
                  <a:pt x="9948" y="1924"/>
                  <a:pt x="9942" y="1948"/>
                </a:cubicBezTo>
                <a:cubicBezTo>
                  <a:pt x="9933" y="1977"/>
                  <a:pt x="9923" y="1988"/>
                  <a:pt x="9913" y="1988"/>
                </a:cubicBezTo>
                <a:cubicBezTo>
                  <a:pt x="9907" y="1988"/>
                  <a:pt x="9902" y="1984"/>
                  <a:pt x="9896" y="1979"/>
                </a:cubicBezTo>
                <a:cubicBezTo>
                  <a:pt x="9913" y="1953"/>
                  <a:pt x="9911" y="1942"/>
                  <a:pt x="9901" y="1942"/>
                </a:cubicBezTo>
                <a:cubicBezTo>
                  <a:pt x="9893" y="1942"/>
                  <a:pt x="9879" y="1949"/>
                  <a:pt x="9865" y="1963"/>
                </a:cubicBezTo>
                <a:cubicBezTo>
                  <a:pt x="9850" y="1963"/>
                  <a:pt x="9850" y="1963"/>
                  <a:pt x="9865" y="1917"/>
                </a:cubicBezTo>
                <a:lnTo>
                  <a:pt x="9850" y="1901"/>
                </a:lnTo>
                <a:cubicBezTo>
                  <a:pt x="9829" y="1922"/>
                  <a:pt x="9809" y="1931"/>
                  <a:pt x="9792" y="1931"/>
                </a:cubicBezTo>
                <a:cubicBezTo>
                  <a:pt x="9746" y="1931"/>
                  <a:pt x="9719" y="1869"/>
                  <a:pt x="9741" y="1824"/>
                </a:cubicBezTo>
                <a:lnTo>
                  <a:pt x="9741" y="1824"/>
                </a:lnTo>
                <a:cubicBezTo>
                  <a:pt x="9741" y="1824"/>
                  <a:pt x="9726" y="1824"/>
                  <a:pt x="9680" y="1855"/>
                </a:cubicBezTo>
                <a:cubicBezTo>
                  <a:pt x="9646" y="1888"/>
                  <a:pt x="9624" y="1905"/>
                  <a:pt x="9615" y="1905"/>
                </a:cubicBezTo>
                <a:cubicBezTo>
                  <a:pt x="9603" y="1905"/>
                  <a:pt x="9614" y="1877"/>
                  <a:pt x="9649" y="1824"/>
                </a:cubicBezTo>
                <a:cubicBezTo>
                  <a:pt x="9679" y="1786"/>
                  <a:pt x="9699" y="1766"/>
                  <a:pt x="9699" y="1766"/>
                </a:cubicBezTo>
                <a:lnTo>
                  <a:pt x="9699" y="1766"/>
                </a:lnTo>
                <a:cubicBezTo>
                  <a:pt x="9699" y="1766"/>
                  <a:pt x="9679" y="1786"/>
                  <a:pt x="9633" y="1824"/>
                </a:cubicBezTo>
                <a:cubicBezTo>
                  <a:pt x="9622" y="1835"/>
                  <a:pt x="9610" y="1840"/>
                  <a:pt x="9600" y="1840"/>
                </a:cubicBezTo>
                <a:cubicBezTo>
                  <a:pt x="9565" y="1840"/>
                  <a:pt x="9544" y="1790"/>
                  <a:pt x="9602" y="1731"/>
                </a:cubicBezTo>
                <a:lnTo>
                  <a:pt x="9680" y="1654"/>
                </a:lnTo>
                <a:lnTo>
                  <a:pt x="9680" y="1654"/>
                </a:lnTo>
                <a:cubicBezTo>
                  <a:pt x="9656" y="1670"/>
                  <a:pt x="9641" y="1673"/>
                  <a:pt x="9631" y="1673"/>
                </a:cubicBezTo>
                <a:cubicBezTo>
                  <a:pt x="9622" y="1673"/>
                  <a:pt x="9618" y="1670"/>
                  <a:pt x="9618" y="1670"/>
                </a:cubicBezTo>
                <a:cubicBezTo>
                  <a:pt x="9604" y="1691"/>
                  <a:pt x="9593" y="1699"/>
                  <a:pt x="9581" y="1699"/>
                </a:cubicBezTo>
                <a:cubicBezTo>
                  <a:pt x="9567" y="1699"/>
                  <a:pt x="9550" y="1687"/>
                  <a:pt x="9525" y="1670"/>
                </a:cubicBezTo>
                <a:cubicBezTo>
                  <a:pt x="9494" y="1639"/>
                  <a:pt x="9417" y="1623"/>
                  <a:pt x="9386" y="1592"/>
                </a:cubicBezTo>
                <a:cubicBezTo>
                  <a:pt x="9355" y="1561"/>
                  <a:pt x="9309" y="1515"/>
                  <a:pt x="9340" y="1469"/>
                </a:cubicBezTo>
                <a:cubicBezTo>
                  <a:pt x="9324" y="1453"/>
                  <a:pt x="9309" y="1438"/>
                  <a:pt x="9231" y="1438"/>
                </a:cubicBezTo>
                <a:cubicBezTo>
                  <a:pt x="9170" y="1438"/>
                  <a:pt x="9154" y="1422"/>
                  <a:pt x="9185" y="1376"/>
                </a:cubicBezTo>
                <a:lnTo>
                  <a:pt x="9170" y="1360"/>
                </a:lnTo>
                <a:cubicBezTo>
                  <a:pt x="9108" y="1360"/>
                  <a:pt x="9092" y="1345"/>
                  <a:pt x="9092" y="1345"/>
                </a:cubicBezTo>
                <a:cubicBezTo>
                  <a:pt x="9120" y="1317"/>
                  <a:pt x="9147" y="1265"/>
                  <a:pt x="9109" y="1265"/>
                </a:cubicBezTo>
                <a:cubicBezTo>
                  <a:pt x="9105" y="1265"/>
                  <a:pt x="9099" y="1266"/>
                  <a:pt x="9092" y="1268"/>
                </a:cubicBezTo>
                <a:cubicBezTo>
                  <a:pt x="9065" y="1282"/>
                  <a:pt x="9049" y="1289"/>
                  <a:pt x="9038" y="1289"/>
                </a:cubicBezTo>
                <a:cubicBezTo>
                  <a:pt x="9024" y="1289"/>
                  <a:pt x="9017" y="1278"/>
                  <a:pt x="9000" y="1252"/>
                </a:cubicBezTo>
                <a:cubicBezTo>
                  <a:pt x="8922" y="1113"/>
                  <a:pt x="8814" y="974"/>
                  <a:pt x="8690" y="866"/>
                </a:cubicBezTo>
                <a:cubicBezTo>
                  <a:pt x="8644" y="820"/>
                  <a:pt x="8598" y="789"/>
                  <a:pt x="8551" y="742"/>
                </a:cubicBezTo>
                <a:lnTo>
                  <a:pt x="8412" y="650"/>
                </a:lnTo>
                <a:cubicBezTo>
                  <a:pt x="8348" y="598"/>
                  <a:pt x="8295" y="568"/>
                  <a:pt x="8270" y="568"/>
                </a:cubicBezTo>
                <a:cubicBezTo>
                  <a:pt x="8264" y="568"/>
                  <a:pt x="8260" y="570"/>
                  <a:pt x="8258" y="572"/>
                </a:cubicBezTo>
                <a:lnTo>
                  <a:pt x="8180" y="526"/>
                </a:lnTo>
                <a:lnTo>
                  <a:pt x="8088" y="480"/>
                </a:lnTo>
                <a:cubicBezTo>
                  <a:pt x="8119" y="433"/>
                  <a:pt x="8088" y="387"/>
                  <a:pt x="8041" y="371"/>
                </a:cubicBezTo>
                <a:cubicBezTo>
                  <a:pt x="8000" y="361"/>
                  <a:pt x="7960" y="358"/>
                  <a:pt x="7919" y="356"/>
                </a:cubicBezTo>
                <a:lnTo>
                  <a:pt x="7919" y="356"/>
                </a:lnTo>
                <a:lnTo>
                  <a:pt x="7949" y="371"/>
                </a:lnTo>
                <a:cubicBezTo>
                  <a:pt x="7922" y="411"/>
                  <a:pt x="7895" y="452"/>
                  <a:pt x="7878" y="452"/>
                </a:cubicBezTo>
                <a:cubicBezTo>
                  <a:pt x="7876" y="452"/>
                  <a:pt x="7873" y="451"/>
                  <a:pt x="7871" y="449"/>
                </a:cubicBezTo>
                <a:lnTo>
                  <a:pt x="7840" y="449"/>
                </a:lnTo>
                <a:cubicBezTo>
                  <a:pt x="7856" y="403"/>
                  <a:pt x="7886" y="372"/>
                  <a:pt x="7917" y="356"/>
                </a:cubicBezTo>
                <a:lnTo>
                  <a:pt x="7917" y="356"/>
                </a:lnTo>
                <a:cubicBezTo>
                  <a:pt x="7896" y="356"/>
                  <a:pt x="7876" y="356"/>
                  <a:pt x="7856" y="356"/>
                </a:cubicBezTo>
                <a:cubicBezTo>
                  <a:pt x="7837" y="375"/>
                  <a:pt x="7812" y="388"/>
                  <a:pt x="7784" y="388"/>
                </a:cubicBezTo>
                <a:cubicBezTo>
                  <a:pt x="7768" y="388"/>
                  <a:pt x="7750" y="383"/>
                  <a:pt x="7732" y="371"/>
                </a:cubicBezTo>
                <a:cubicBezTo>
                  <a:pt x="7769" y="298"/>
                  <a:pt x="7718" y="254"/>
                  <a:pt x="7650" y="254"/>
                </a:cubicBezTo>
                <a:cubicBezTo>
                  <a:pt x="7632" y="254"/>
                  <a:pt x="7612" y="257"/>
                  <a:pt x="7593" y="263"/>
                </a:cubicBezTo>
                <a:cubicBezTo>
                  <a:pt x="7564" y="313"/>
                  <a:pt x="7542" y="337"/>
                  <a:pt x="7530" y="337"/>
                </a:cubicBezTo>
                <a:cubicBezTo>
                  <a:pt x="7516" y="337"/>
                  <a:pt x="7515" y="306"/>
                  <a:pt x="7531" y="248"/>
                </a:cubicBezTo>
                <a:cubicBezTo>
                  <a:pt x="7546" y="195"/>
                  <a:pt x="7536" y="165"/>
                  <a:pt x="7510" y="165"/>
                </a:cubicBezTo>
                <a:cubicBezTo>
                  <a:pt x="7484" y="165"/>
                  <a:pt x="7440" y="199"/>
                  <a:pt x="7392" y="279"/>
                </a:cubicBezTo>
                <a:cubicBezTo>
                  <a:pt x="7371" y="300"/>
                  <a:pt x="7362" y="312"/>
                  <a:pt x="7357" y="312"/>
                </a:cubicBezTo>
                <a:cubicBezTo>
                  <a:pt x="7350" y="312"/>
                  <a:pt x="7347" y="296"/>
                  <a:pt x="7330" y="263"/>
                </a:cubicBezTo>
                <a:cubicBezTo>
                  <a:pt x="7321" y="191"/>
                  <a:pt x="7307" y="161"/>
                  <a:pt x="7297" y="161"/>
                </a:cubicBezTo>
                <a:cubicBezTo>
                  <a:pt x="7289" y="161"/>
                  <a:pt x="7284" y="176"/>
                  <a:pt x="7284" y="201"/>
                </a:cubicBezTo>
                <a:cubicBezTo>
                  <a:pt x="7261" y="255"/>
                  <a:pt x="7241" y="282"/>
                  <a:pt x="7224" y="282"/>
                </a:cubicBezTo>
                <a:cubicBezTo>
                  <a:pt x="7207" y="282"/>
                  <a:pt x="7191" y="255"/>
                  <a:pt x="7176" y="201"/>
                </a:cubicBezTo>
                <a:cubicBezTo>
                  <a:pt x="7153" y="139"/>
                  <a:pt x="7141" y="109"/>
                  <a:pt x="7129" y="109"/>
                </a:cubicBezTo>
                <a:cubicBezTo>
                  <a:pt x="7118" y="109"/>
                  <a:pt x="7106" y="139"/>
                  <a:pt x="7083" y="201"/>
                </a:cubicBezTo>
                <a:cubicBezTo>
                  <a:pt x="7069" y="252"/>
                  <a:pt x="7034" y="275"/>
                  <a:pt x="6999" y="275"/>
                </a:cubicBezTo>
                <a:cubicBezTo>
                  <a:pt x="6957" y="275"/>
                  <a:pt x="6914" y="244"/>
                  <a:pt x="6898" y="186"/>
                </a:cubicBezTo>
                <a:cubicBezTo>
                  <a:pt x="6877" y="186"/>
                  <a:pt x="6856" y="158"/>
                  <a:pt x="6845" y="158"/>
                </a:cubicBezTo>
                <a:cubicBezTo>
                  <a:pt x="6839" y="158"/>
                  <a:pt x="6836" y="165"/>
                  <a:pt x="6836" y="186"/>
                </a:cubicBezTo>
                <a:lnTo>
                  <a:pt x="6805" y="124"/>
                </a:lnTo>
                <a:lnTo>
                  <a:pt x="6728" y="124"/>
                </a:lnTo>
                <a:lnTo>
                  <a:pt x="6728" y="186"/>
                </a:lnTo>
                <a:cubicBezTo>
                  <a:pt x="6650" y="170"/>
                  <a:pt x="6573" y="163"/>
                  <a:pt x="6496" y="163"/>
                </a:cubicBezTo>
                <a:cubicBezTo>
                  <a:pt x="6418" y="163"/>
                  <a:pt x="6341" y="170"/>
                  <a:pt x="6264" y="186"/>
                </a:cubicBezTo>
                <a:cubicBezTo>
                  <a:pt x="6156" y="201"/>
                  <a:pt x="6032" y="248"/>
                  <a:pt x="5924" y="294"/>
                </a:cubicBezTo>
                <a:cubicBezTo>
                  <a:pt x="5877" y="325"/>
                  <a:pt x="5877" y="340"/>
                  <a:pt x="5893" y="356"/>
                </a:cubicBezTo>
                <a:cubicBezTo>
                  <a:pt x="5938" y="410"/>
                  <a:pt x="5936" y="443"/>
                  <a:pt x="5911" y="443"/>
                </a:cubicBezTo>
                <a:cubicBezTo>
                  <a:pt x="5893" y="443"/>
                  <a:pt x="5863" y="426"/>
                  <a:pt x="5831" y="387"/>
                </a:cubicBezTo>
                <a:cubicBezTo>
                  <a:pt x="5800" y="402"/>
                  <a:pt x="5723" y="387"/>
                  <a:pt x="5661" y="418"/>
                </a:cubicBezTo>
                <a:cubicBezTo>
                  <a:pt x="5619" y="428"/>
                  <a:pt x="5577" y="453"/>
                  <a:pt x="5544" y="453"/>
                </a:cubicBezTo>
                <a:cubicBezTo>
                  <a:pt x="5529" y="453"/>
                  <a:pt x="5516" y="448"/>
                  <a:pt x="5507" y="433"/>
                </a:cubicBezTo>
                <a:lnTo>
                  <a:pt x="5491" y="449"/>
                </a:lnTo>
                <a:cubicBezTo>
                  <a:pt x="5460" y="588"/>
                  <a:pt x="5352" y="680"/>
                  <a:pt x="5228" y="696"/>
                </a:cubicBezTo>
                <a:cubicBezTo>
                  <a:pt x="5167" y="727"/>
                  <a:pt x="5151" y="789"/>
                  <a:pt x="5151" y="850"/>
                </a:cubicBezTo>
                <a:cubicBezTo>
                  <a:pt x="5151" y="898"/>
                  <a:pt x="5151" y="916"/>
                  <a:pt x="5133" y="916"/>
                </a:cubicBezTo>
                <a:cubicBezTo>
                  <a:pt x="5122" y="916"/>
                  <a:pt x="5104" y="909"/>
                  <a:pt x="5074" y="897"/>
                </a:cubicBezTo>
                <a:cubicBezTo>
                  <a:pt x="5069" y="892"/>
                  <a:pt x="5062" y="890"/>
                  <a:pt x="5053" y="890"/>
                </a:cubicBezTo>
                <a:cubicBezTo>
                  <a:pt x="5031" y="890"/>
                  <a:pt x="4998" y="901"/>
                  <a:pt x="4966" y="912"/>
                </a:cubicBezTo>
                <a:cubicBezTo>
                  <a:pt x="4935" y="943"/>
                  <a:pt x="4919" y="990"/>
                  <a:pt x="4950" y="1020"/>
                </a:cubicBezTo>
                <a:lnTo>
                  <a:pt x="4904" y="1005"/>
                </a:lnTo>
                <a:cubicBezTo>
                  <a:pt x="4892" y="999"/>
                  <a:pt x="4883" y="997"/>
                  <a:pt x="4877" y="997"/>
                </a:cubicBezTo>
                <a:cubicBezTo>
                  <a:pt x="4849" y="997"/>
                  <a:pt x="4866" y="1045"/>
                  <a:pt x="4904" y="1082"/>
                </a:cubicBezTo>
                <a:cubicBezTo>
                  <a:pt x="4944" y="1123"/>
                  <a:pt x="4959" y="1146"/>
                  <a:pt x="4945" y="1146"/>
                </a:cubicBezTo>
                <a:cubicBezTo>
                  <a:pt x="4931" y="1146"/>
                  <a:pt x="4893" y="1127"/>
                  <a:pt x="4826" y="1082"/>
                </a:cubicBezTo>
                <a:cubicBezTo>
                  <a:pt x="4780" y="1044"/>
                  <a:pt x="4753" y="1028"/>
                  <a:pt x="4743" y="1028"/>
                </a:cubicBezTo>
                <a:cubicBezTo>
                  <a:pt x="4734" y="1028"/>
                  <a:pt x="4741" y="1044"/>
                  <a:pt x="4765" y="1067"/>
                </a:cubicBezTo>
                <a:cubicBezTo>
                  <a:pt x="4793" y="1095"/>
                  <a:pt x="4808" y="1162"/>
                  <a:pt x="4764" y="1162"/>
                </a:cubicBezTo>
                <a:cubicBezTo>
                  <a:pt x="4760" y="1162"/>
                  <a:pt x="4755" y="1161"/>
                  <a:pt x="4749" y="1160"/>
                </a:cubicBezTo>
                <a:lnTo>
                  <a:pt x="4749" y="1160"/>
                </a:lnTo>
                <a:cubicBezTo>
                  <a:pt x="4734" y="1175"/>
                  <a:pt x="4718" y="1190"/>
                  <a:pt x="4796" y="1268"/>
                </a:cubicBezTo>
                <a:cubicBezTo>
                  <a:pt x="4842" y="1299"/>
                  <a:pt x="4826" y="1314"/>
                  <a:pt x="4796" y="1345"/>
                </a:cubicBezTo>
                <a:cubicBezTo>
                  <a:pt x="4765" y="1314"/>
                  <a:pt x="4749" y="1283"/>
                  <a:pt x="4734" y="1252"/>
                </a:cubicBezTo>
                <a:lnTo>
                  <a:pt x="4703" y="1283"/>
                </a:lnTo>
                <a:cubicBezTo>
                  <a:pt x="4684" y="1290"/>
                  <a:pt x="4662" y="1293"/>
                  <a:pt x="4641" y="1293"/>
                </a:cubicBezTo>
                <a:cubicBezTo>
                  <a:pt x="4611" y="1293"/>
                  <a:pt x="4582" y="1286"/>
                  <a:pt x="4564" y="1268"/>
                </a:cubicBezTo>
                <a:cubicBezTo>
                  <a:pt x="4546" y="1259"/>
                  <a:pt x="4533" y="1255"/>
                  <a:pt x="4524" y="1255"/>
                </a:cubicBezTo>
                <a:cubicBezTo>
                  <a:pt x="4503" y="1255"/>
                  <a:pt x="4517" y="1281"/>
                  <a:pt x="4595" y="1314"/>
                </a:cubicBezTo>
                <a:cubicBezTo>
                  <a:pt x="4687" y="1376"/>
                  <a:pt x="4672" y="1391"/>
                  <a:pt x="4641" y="1422"/>
                </a:cubicBezTo>
                <a:cubicBezTo>
                  <a:pt x="4626" y="1438"/>
                  <a:pt x="4618" y="1445"/>
                  <a:pt x="4608" y="1445"/>
                </a:cubicBezTo>
                <a:cubicBezTo>
                  <a:pt x="4599" y="1445"/>
                  <a:pt x="4587" y="1438"/>
                  <a:pt x="4564" y="1422"/>
                </a:cubicBezTo>
                <a:cubicBezTo>
                  <a:pt x="4548" y="1407"/>
                  <a:pt x="4541" y="1399"/>
                  <a:pt x="4533" y="1399"/>
                </a:cubicBezTo>
                <a:cubicBezTo>
                  <a:pt x="4525" y="1399"/>
                  <a:pt x="4517" y="1407"/>
                  <a:pt x="4502" y="1422"/>
                </a:cubicBezTo>
                <a:cubicBezTo>
                  <a:pt x="4471" y="1469"/>
                  <a:pt x="4533" y="1623"/>
                  <a:pt x="4595" y="1731"/>
                </a:cubicBezTo>
                <a:cubicBezTo>
                  <a:pt x="4626" y="1778"/>
                  <a:pt x="4645" y="1797"/>
                  <a:pt x="4645" y="1797"/>
                </a:cubicBezTo>
                <a:cubicBezTo>
                  <a:pt x="4645" y="1797"/>
                  <a:pt x="4626" y="1778"/>
                  <a:pt x="4579" y="1747"/>
                </a:cubicBezTo>
                <a:cubicBezTo>
                  <a:pt x="4558" y="1726"/>
                  <a:pt x="4544" y="1718"/>
                  <a:pt x="4532" y="1718"/>
                </a:cubicBezTo>
                <a:cubicBezTo>
                  <a:pt x="4519" y="1718"/>
                  <a:pt x="4510" y="1730"/>
                  <a:pt x="4502" y="1747"/>
                </a:cubicBezTo>
                <a:cubicBezTo>
                  <a:pt x="4471" y="1701"/>
                  <a:pt x="4486" y="1685"/>
                  <a:pt x="4502" y="1670"/>
                </a:cubicBezTo>
                <a:lnTo>
                  <a:pt x="4471" y="1639"/>
                </a:lnTo>
                <a:cubicBezTo>
                  <a:pt x="4431" y="1605"/>
                  <a:pt x="4405" y="1589"/>
                  <a:pt x="4394" y="1589"/>
                </a:cubicBezTo>
                <a:cubicBezTo>
                  <a:pt x="4379" y="1589"/>
                  <a:pt x="4390" y="1617"/>
                  <a:pt x="4425" y="1670"/>
                </a:cubicBezTo>
                <a:cubicBezTo>
                  <a:pt x="4434" y="1706"/>
                  <a:pt x="4437" y="1721"/>
                  <a:pt x="4430" y="1721"/>
                </a:cubicBezTo>
                <a:cubicBezTo>
                  <a:pt x="4424" y="1721"/>
                  <a:pt x="4413" y="1713"/>
                  <a:pt x="4394" y="1701"/>
                </a:cubicBezTo>
                <a:cubicBezTo>
                  <a:pt x="4351" y="1690"/>
                  <a:pt x="4316" y="1672"/>
                  <a:pt x="4313" y="1672"/>
                </a:cubicBezTo>
                <a:cubicBezTo>
                  <a:pt x="4312" y="1672"/>
                  <a:pt x="4318" y="1675"/>
                  <a:pt x="4332" y="1685"/>
                </a:cubicBezTo>
                <a:cubicBezTo>
                  <a:pt x="4332" y="1685"/>
                  <a:pt x="4318" y="1699"/>
                  <a:pt x="4295" y="1699"/>
                </a:cubicBezTo>
                <a:cubicBezTo>
                  <a:pt x="4284" y="1699"/>
                  <a:pt x="4270" y="1695"/>
                  <a:pt x="4255" y="1685"/>
                </a:cubicBezTo>
                <a:cubicBezTo>
                  <a:pt x="4224" y="1716"/>
                  <a:pt x="4208" y="1731"/>
                  <a:pt x="4255" y="1762"/>
                </a:cubicBezTo>
                <a:cubicBezTo>
                  <a:pt x="4286" y="1809"/>
                  <a:pt x="4270" y="1824"/>
                  <a:pt x="4255" y="1840"/>
                </a:cubicBezTo>
                <a:cubicBezTo>
                  <a:pt x="4224" y="1840"/>
                  <a:pt x="4224" y="1855"/>
                  <a:pt x="4255" y="1901"/>
                </a:cubicBezTo>
                <a:cubicBezTo>
                  <a:pt x="4270" y="1932"/>
                  <a:pt x="4301" y="1994"/>
                  <a:pt x="4270" y="2010"/>
                </a:cubicBezTo>
                <a:cubicBezTo>
                  <a:pt x="4270" y="2048"/>
                  <a:pt x="4270" y="2068"/>
                  <a:pt x="4260" y="2068"/>
                </a:cubicBezTo>
                <a:cubicBezTo>
                  <a:pt x="4251" y="2068"/>
                  <a:pt x="4231" y="2048"/>
                  <a:pt x="4193" y="2010"/>
                </a:cubicBezTo>
                <a:cubicBezTo>
                  <a:pt x="4173" y="1980"/>
                  <a:pt x="4160" y="1969"/>
                  <a:pt x="4149" y="1969"/>
                </a:cubicBezTo>
                <a:cubicBezTo>
                  <a:pt x="4142" y="1969"/>
                  <a:pt x="4137" y="1973"/>
                  <a:pt x="4131" y="1979"/>
                </a:cubicBezTo>
                <a:cubicBezTo>
                  <a:pt x="4116" y="1979"/>
                  <a:pt x="4116" y="1979"/>
                  <a:pt x="4085" y="1948"/>
                </a:cubicBezTo>
                <a:cubicBezTo>
                  <a:pt x="4072" y="1939"/>
                  <a:pt x="4065" y="1935"/>
                  <a:pt x="4062" y="1935"/>
                </a:cubicBezTo>
                <a:cubicBezTo>
                  <a:pt x="4056" y="1935"/>
                  <a:pt x="4078" y="1961"/>
                  <a:pt x="4100" y="1994"/>
                </a:cubicBezTo>
                <a:lnTo>
                  <a:pt x="4146" y="2102"/>
                </a:lnTo>
                <a:cubicBezTo>
                  <a:pt x="4131" y="2102"/>
                  <a:pt x="4069" y="2010"/>
                  <a:pt x="4038" y="1963"/>
                </a:cubicBezTo>
                <a:cubicBezTo>
                  <a:pt x="4007" y="1917"/>
                  <a:pt x="3992" y="1894"/>
                  <a:pt x="3990" y="1894"/>
                </a:cubicBezTo>
                <a:lnTo>
                  <a:pt x="3990" y="1894"/>
                </a:lnTo>
                <a:cubicBezTo>
                  <a:pt x="3988" y="1894"/>
                  <a:pt x="4000" y="1917"/>
                  <a:pt x="4023" y="1963"/>
                </a:cubicBezTo>
                <a:cubicBezTo>
                  <a:pt x="4048" y="2001"/>
                  <a:pt x="4063" y="2049"/>
                  <a:pt x="4034" y="2049"/>
                </a:cubicBezTo>
                <a:cubicBezTo>
                  <a:pt x="4028" y="2049"/>
                  <a:pt x="4019" y="2046"/>
                  <a:pt x="4007" y="2041"/>
                </a:cubicBezTo>
                <a:cubicBezTo>
                  <a:pt x="3996" y="2046"/>
                  <a:pt x="3985" y="2050"/>
                  <a:pt x="3974" y="2050"/>
                </a:cubicBezTo>
                <a:cubicBezTo>
                  <a:pt x="3956" y="2050"/>
                  <a:pt x="3940" y="2039"/>
                  <a:pt x="3930" y="2010"/>
                </a:cubicBezTo>
                <a:cubicBezTo>
                  <a:pt x="3926" y="1997"/>
                  <a:pt x="3922" y="1992"/>
                  <a:pt x="3918" y="1992"/>
                </a:cubicBezTo>
                <a:cubicBezTo>
                  <a:pt x="3907" y="1992"/>
                  <a:pt x="3899" y="2025"/>
                  <a:pt x="3899" y="2025"/>
                </a:cubicBezTo>
                <a:cubicBezTo>
                  <a:pt x="3899" y="2052"/>
                  <a:pt x="3899" y="2069"/>
                  <a:pt x="3887" y="2069"/>
                </a:cubicBezTo>
                <a:cubicBezTo>
                  <a:pt x="3878" y="2069"/>
                  <a:pt x="3863" y="2060"/>
                  <a:pt x="3837" y="2041"/>
                </a:cubicBezTo>
                <a:cubicBezTo>
                  <a:pt x="3783" y="2002"/>
                  <a:pt x="3760" y="1979"/>
                  <a:pt x="3752" y="1979"/>
                </a:cubicBezTo>
                <a:cubicBezTo>
                  <a:pt x="3745" y="1979"/>
                  <a:pt x="3752" y="2002"/>
                  <a:pt x="3760" y="2056"/>
                </a:cubicBezTo>
                <a:cubicBezTo>
                  <a:pt x="3769" y="2091"/>
                  <a:pt x="3778" y="2121"/>
                  <a:pt x="3775" y="2121"/>
                </a:cubicBezTo>
                <a:cubicBezTo>
                  <a:pt x="3773" y="2121"/>
                  <a:pt x="3765" y="2103"/>
                  <a:pt x="3745" y="2056"/>
                </a:cubicBezTo>
                <a:cubicBezTo>
                  <a:pt x="3740" y="2043"/>
                  <a:pt x="3737" y="2037"/>
                  <a:pt x="3734" y="2037"/>
                </a:cubicBezTo>
                <a:cubicBezTo>
                  <a:pt x="3727" y="2037"/>
                  <a:pt x="3721" y="2077"/>
                  <a:pt x="3698" y="2133"/>
                </a:cubicBezTo>
                <a:cubicBezTo>
                  <a:pt x="3698" y="2211"/>
                  <a:pt x="3714" y="2272"/>
                  <a:pt x="3729" y="2350"/>
                </a:cubicBezTo>
                <a:cubicBezTo>
                  <a:pt x="3739" y="2416"/>
                  <a:pt x="3742" y="2448"/>
                  <a:pt x="3733" y="2448"/>
                </a:cubicBezTo>
                <a:cubicBezTo>
                  <a:pt x="3727" y="2448"/>
                  <a:pt x="3716" y="2435"/>
                  <a:pt x="3698" y="2411"/>
                </a:cubicBezTo>
                <a:cubicBezTo>
                  <a:pt x="3667" y="2411"/>
                  <a:pt x="3652" y="2365"/>
                  <a:pt x="3636" y="2303"/>
                </a:cubicBezTo>
                <a:cubicBezTo>
                  <a:pt x="3636" y="2241"/>
                  <a:pt x="3652" y="2241"/>
                  <a:pt x="3652" y="2241"/>
                </a:cubicBezTo>
                <a:lnTo>
                  <a:pt x="3667" y="2241"/>
                </a:lnTo>
                <a:cubicBezTo>
                  <a:pt x="3667" y="2195"/>
                  <a:pt x="3652" y="2133"/>
                  <a:pt x="3621" y="2133"/>
                </a:cubicBezTo>
                <a:cubicBezTo>
                  <a:pt x="3613" y="2110"/>
                  <a:pt x="3605" y="2099"/>
                  <a:pt x="3600" y="2099"/>
                </a:cubicBezTo>
                <a:cubicBezTo>
                  <a:pt x="3594" y="2099"/>
                  <a:pt x="3590" y="2110"/>
                  <a:pt x="3590" y="2133"/>
                </a:cubicBezTo>
                <a:cubicBezTo>
                  <a:pt x="3577" y="2108"/>
                  <a:pt x="3554" y="2083"/>
                  <a:pt x="3521" y="2083"/>
                </a:cubicBezTo>
                <a:cubicBezTo>
                  <a:pt x="3514" y="2083"/>
                  <a:pt x="3506" y="2084"/>
                  <a:pt x="3497" y="2087"/>
                </a:cubicBezTo>
                <a:cubicBezTo>
                  <a:pt x="3492" y="2090"/>
                  <a:pt x="3486" y="2091"/>
                  <a:pt x="3480" y="2091"/>
                </a:cubicBezTo>
                <a:cubicBezTo>
                  <a:pt x="3451" y="2091"/>
                  <a:pt x="3417" y="2063"/>
                  <a:pt x="3405" y="2025"/>
                </a:cubicBezTo>
                <a:cubicBezTo>
                  <a:pt x="3374" y="2025"/>
                  <a:pt x="3358" y="2025"/>
                  <a:pt x="3358" y="2071"/>
                </a:cubicBezTo>
                <a:cubicBezTo>
                  <a:pt x="3358" y="2142"/>
                  <a:pt x="3348" y="2167"/>
                  <a:pt x="3342" y="2167"/>
                </a:cubicBezTo>
                <a:cubicBezTo>
                  <a:pt x="3338" y="2167"/>
                  <a:pt x="3336" y="2153"/>
                  <a:pt x="3343" y="2133"/>
                </a:cubicBezTo>
                <a:cubicBezTo>
                  <a:pt x="3343" y="2071"/>
                  <a:pt x="3281" y="2041"/>
                  <a:pt x="3235" y="2010"/>
                </a:cubicBezTo>
                <a:cubicBezTo>
                  <a:pt x="3222" y="1991"/>
                  <a:pt x="3205" y="1983"/>
                  <a:pt x="3188" y="1983"/>
                </a:cubicBezTo>
                <a:cubicBezTo>
                  <a:pt x="3162" y="1983"/>
                  <a:pt x="3136" y="2003"/>
                  <a:pt x="3126" y="2041"/>
                </a:cubicBezTo>
                <a:lnTo>
                  <a:pt x="3095" y="2041"/>
                </a:lnTo>
                <a:cubicBezTo>
                  <a:pt x="3095" y="1988"/>
                  <a:pt x="3060" y="1957"/>
                  <a:pt x="3027" y="1957"/>
                </a:cubicBezTo>
                <a:cubicBezTo>
                  <a:pt x="3012" y="1957"/>
                  <a:pt x="2997" y="1964"/>
                  <a:pt x="2987" y="1979"/>
                </a:cubicBezTo>
                <a:cubicBezTo>
                  <a:pt x="2972" y="1979"/>
                  <a:pt x="2956" y="1963"/>
                  <a:pt x="2941" y="1963"/>
                </a:cubicBezTo>
                <a:cubicBezTo>
                  <a:pt x="2941" y="1926"/>
                  <a:pt x="2941" y="1905"/>
                  <a:pt x="2931" y="1905"/>
                </a:cubicBezTo>
                <a:cubicBezTo>
                  <a:pt x="2924" y="1905"/>
                  <a:pt x="2913" y="1914"/>
                  <a:pt x="2895" y="1932"/>
                </a:cubicBezTo>
                <a:cubicBezTo>
                  <a:pt x="2863" y="1954"/>
                  <a:pt x="2838" y="1990"/>
                  <a:pt x="2836" y="1990"/>
                </a:cubicBezTo>
                <a:cubicBezTo>
                  <a:pt x="2835" y="1990"/>
                  <a:pt x="2839" y="1982"/>
                  <a:pt x="2848" y="1963"/>
                </a:cubicBezTo>
                <a:cubicBezTo>
                  <a:pt x="2879" y="1917"/>
                  <a:pt x="2848" y="1917"/>
                  <a:pt x="2802" y="1871"/>
                </a:cubicBezTo>
                <a:cubicBezTo>
                  <a:pt x="2780" y="1849"/>
                  <a:pt x="2769" y="1837"/>
                  <a:pt x="2761" y="1837"/>
                </a:cubicBezTo>
                <a:cubicBezTo>
                  <a:pt x="2752" y="1837"/>
                  <a:pt x="2748" y="1853"/>
                  <a:pt x="2740" y="1886"/>
                </a:cubicBezTo>
                <a:cubicBezTo>
                  <a:pt x="2647" y="1886"/>
                  <a:pt x="2678" y="1840"/>
                  <a:pt x="2709" y="1793"/>
                </a:cubicBezTo>
                <a:cubicBezTo>
                  <a:pt x="2755" y="1762"/>
                  <a:pt x="2771" y="1739"/>
                  <a:pt x="2759" y="1739"/>
                </a:cubicBezTo>
                <a:cubicBezTo>
                  <a:pt x="2748" y="1739"/>
                  <a:pt x="2709" y="1762"/>
                  <a:pt x="2647" y="1824"/>
                </a:cubicBezTo>
                <a:cubicBezTo>
                  <a:pt x="2615" y="1850"/>
                  <a:pt x="2590" y="1860"/>
                  <a:pt x="2575" y="1860"/>
                </a:cubicBezTo>
                <a:cubicBezTo>
                  <a:pt x="2555" y="1860"/>
                  <a:pt x="2552" y="1842"/>
                  <a:pt x="2570" y="1824"/>
                </a:cubicBezTo>
                <a:cubicBezTo>
                  <a:pt x="2593" y="1801"/>
                  <a:pt x="2609" y="1793"/>
                  <a:pt x="2618" y="1793"/>
                </a:cubicBezTo>
                <a:cubicBezTo>
                  <a:pt x="2628" y="1793"/>
                  <a:pt x="2632" y="1801"/>
                  <a:pt x="2632" y="1809"/>
                </a:cubicBezTo>
                <a:lnTo>
                  <a:pt x="2709" y="1716"/>
                </a:lnTo>
                <a:cubicBezTo>
                  <a:pt x="2703" y="1710"/>
                  <a:pt x="2699" y="1706"/>
                  <a:pt x="2693" y="1706"/>
                </a:cubicBezTo>
                <a:cubicBezTo>
                  <a:pt x="2686" y="1706"/>
                  <a:pt x="2674" y="1713"/>
                  <a:pt x="2647" y="1731"/>
                </a:cubicBezTo>
                <a:cubicBezTo>
                  <a:pt x="2647" y="1731"/>
                  <a:pt x="2643" y="1728"/>
                  <a:pt x="2634" y="1728"/>
                </a:cubicBezTo>
                <a:cubicBezTo>
                  <a:pt x="2624" y="1728"/>
                  <a:pt x="2609" y="1731"/>
                  <a:pt x="2585" y="1747"/>
                </a:cubicBezTo>
                <a:cubicBezTo>
                  <a:pt x="2539" y="1778"/>
                  <a:pt x="2493" y="1824"/>
                  <a:pt x="2477" y="1871"/>
                </a:cubicBezTo>
                <a:cubicBezTo>
                  <a:pt x="2460" y="1905"/>
                  <a:pt x="2448" y="1915"/>
                  <a:pt x="2438" y="1915"/>
                </a:cubicBezTo>
                <a:cubicBezTo>
                  <a:pt x="2429" y="1915"/>
                  <a:pt x="2422" y="1908"/>
                  <a:pt x="2415" y="1901"/>
                </a:cubicBezTo>
                <a:cubicBezTo>
                  <a:pt x="2415" y="1840"/>
                  <a:pt x="2462" y="1793"/>
                  <a:pt x="2524" y="1762"/>
                </a:cubicBezTo>
                <a:cubicBezTo>
                  <a:pt x="2526" y="1764"/>
                  <a:pt x="2528" y="1765"/>
                  <a:pt x="2531" y="1765"/>
                </a:cubicBezTo>
                <a:cubicBezTo>
                  <a:pt x="2548" y="1765"/>
                  <a:pt x="2576" y="1727"/>
                  <a:pt x="2616" y="1701"/>
                </a:cubicBezTo>
                <a:cubicBezTo>
                  <a:pt x="2632" y="1677"/>
                  <a:pt x="2632" y="1670"/>
                  <a:pt x="2620" y="1670"/>
                </a:cubicBezTo>
                <a:cubicBezTo>
                  <a:pt x="2609" y="1670"/>
                  <a:pt x="2585" y="1677"/>
                  <a:pt x="2554" y="1685"/>
                </a:cubicBezTo>
                <a:cubicBezTo>
                  <a:pt x="2508" y="1685"/>
                  <a:pt x="2446" y="1701"/>
                  <a:pt x="2400" y="1731"/>
                </a:cubicBezTo>
                <a:lnTo>
                  <a:pt x="2446" y="1685"/>
                </a:lnTo>
                <a:cubicBezTo>
                  <a:pt x="2493" y="1654"/>
                  <a:pt x="2462" y="1623"/>
                  <a:pt x="2431" y="1592"/>
                </a:cubicBezTo>
                <a:cubicBezTo>
                  <a:pt x="2414" y="1575"/>
                  <a:pt x="2402" y="1563"/>
                  <a:pt x="2389" y="1563"/>
                </a:cubicBezTo>
                <a:cubicBezTo>
                  <a:pt x="2378" y="1563"/>
                  <a:pt x="2368" y="1571"/>
                  <a:pt x="2354" y="1592"/>
                </a:cubicBezTo>
                <a:cubicBezTo>
                  <a:pt x="2315" y="1630"/>
                  <a:pt x="2277" y="1658"/>
                  <a:pt x="2256" y="1658"/>
                </a:cubicBezTo>
                <a:cubicBezTo>
                  <a:pt x="2252" y="1658"/>
                  <a:pt x="2248" y="1657"/>
                  <a:pt x="2245" y="1654"/>
                </a:cubicBezTo>
                <a:lnTo>
                  <a:pt x="2245" y="1654"/>
                </a:lnTo>
                <a:cubicBezTo>
                  <a:pt x="2261" y="1670"/>
                  <a:pt x="2230" y="1701"/>
                  <a:pt x="2184" y="1747"/>
                </a:cubicBezTo>
                <a:cubicBezTo>
                  <a:pt x="2184" y="1701"/>
                  <a:pt x="2199" y="1654"/>
                  <a:pt x="2214" y="1608"/>
                </a:cubicBezTo>
                <a:cubicBezTo>
                  <a:pt x="2276" y="1500"/>
                  <a:pt x="2276" y="1438"/>
                  <a:pt x="2214" y="1360"/>
                </a:cubicBezTo>
                <a:cubicBezTo>
                  <a:pt x="2184" y="1330"/>
                  <a:pt x="2137" y="1268"/>
                  <a:pt x="2153" y="1206"/>
                </a:cubicBezTo>
                <a:cubicBezTo>
                  <a:pt x="2134" y="1187"/>
                  <a:pt x="2120" y="1174"/>
                  <a:pt x="2106" y="1174"/>
                </a:cubicBezTo>
                <a:cubicBezTo>
                  <a:pt x="2097" y="1174"/>
                  <a:pt x="2087" y="1179"/>
                  <a:pt x="2075" y="1190"/>
                </a:cubicBezTo>
                <a:lnTo>
                  <a:pt x="2029" y="1144"/>
                </a:lnTo>
                <a:cubicBezTo>
                  <a:pt x="2051" y="1111"/>
                  <a:pt x="2034" y="1079"/>
                  <a:pt x="2011" y="1079"/>
                </a:cubicBezTo>
                <a:cubicBezTo>
                  <a:pt x="2002" y="1079"/>
                  <a:pt x="1992" y="1084"/>
                  <a:pt x="1983" y="1098"/>
                </a:cubicBezTo>
                <a:cubicBezTo>
                  <a:pt x="1975" y="1103"/>
                  <a:pt x="1969" y="1105"/>
                  <a:pt x="1963" y="1105"/>
                </a:cubicBezTo>
                <a:cubicBezTo>
                  <a:pt x="1936" y="1105"/>
                  <a:pt x="1934" y="1049"/>
                  <a:pt x="1921" y="1036"/>
                </a:cubicBezTo>
                <a:cubicBezTo>
                  <a:pt x="1943" y="976"/>
                  <a:pt x="1955" y="945"/>
                  <a:pt x="1948" y="945"/>
                </a:cubicBezTo>
                <a:cubicBezTo>
                  <a:pt x="1942" y="945"/>
                  <a:pt x="1915" y="980"/>
                  <a:pt x="1859" y="1051"/>
                </a:cubicBezTo>
                <a:cubicBezTo>
                  <a:pt x="1828" y="1082"/>
                  <a:pt x="1813" y="1144"/>
                  <a:pt x="1844" y="1190"/>
                </a:cubicBezTo>
                <a:lnTo>
                  <a:pt x="1890" y="1252"/>
                </a:lnTo>
                <a:lnTo>
                  <a:pt x="1797" y="1221"/>
                </a:lnTo>
                <a:cubicBezTo>
                  <a:pt x="1780" y="1216"/>
                  <a:pt x="1763" y="1212"/>
                  <a:pt x="1747" y="1212"/>
                </a:cubicBezTo>
                <a:cubicBezTo>
                  <a:pt x="1719" y="1212"/>
                  <a:pt x="1693" y="1223"/>
                  <a:pt x="1674" y="1252"/>
                </a:cubicBezTo>
                <a:cubicBezTo>
                  <a:pt x="1674" y="1252"/>
                  <a:pt x="1644" y="1272"/>
                  <a:pt x="1624" y="1272"/>
                </a:cubicBezTo>
                <a:cubicBezTo>
                  <a:pt x="1619" y="1272"/>
                  <a:pt x="1615" y="1271"/>
                  <a:pt x="1612" y="1268"/>
                </a:cubicBezTo>
                <a:lnTo>
                  <a:pt x="1689" y="1190"/>
                </a:lnTo>
                <a:cubicBezTo>
                  <a:pt x="1735" y="1160"/>
                  <a:pt x="1782" y="1129"/>
                  <a:pt x="1828" y="1082"/>
                </a:cubicBezTo>
                <a:cubicBezTo>
                  <a:pt x="1874" y="1014"/>
                  <a:pt x="1869" y="945"/>
                  <a:pt x="1832" y="945"/>
                </a:cubicBezTo>
                <a:cubicBezTo>
                  <a:pt x="1819" y="945"/>
                  <a:pt x="1802" y="954"/>
                  <a:pt x="1782" y="974"/>
                </a:cubicBezTo>
                <a:cubicBezTo>
                  <a:pt x="1766" y="959"/>
                  <a:pt x="1766" y="959"/>
                  <a:pt x="1782" y="897"/>
                </a:cubicBezTo>
                <a:cubicBezTo>
                  <a:pt x="1789" y="866"/>
                  <a:pt x="1793" y="850"/>
                  <a:pt x="1784" y="850"/>
                </a:cubicBezTo>
                <a:cubicBezTo>
                  <a:pt x="1774" y="850"/>
                  <a:pt x="1751" y="866"/>
                  <a:pt x="1704" y="897"/>
                </a:cubicBezTo>
                <a:cubicBezTo>
                  <a:pt x="1666" y="919"/>
                  <a:pt x="1639" y="929"/>
                  <a:pt x="1624" y="929"/>
                </a:cubicBezTo>
                <a:cubicBezTo>
                  <a:pt x="1595" y="929"/>
                  <a:pt x="1603" y="895"/>
                  <a:pt x="1643" y="835"/>
                </a:cubicBezTo>
                <a:cubicBezTo>
                  <a:pt x="1683" y="741"/>
                  <a:pt x="1584" y="659"/>
                  <a:pt x="1536" y="659"/>
                </a:cubicBezTo>
                <a:cubicBezTo>
                  <a:pt x="1529" y="659"/>
                  <a:pt x="1523" y="661"/>
                  <a:pt x="1519" y="665"/>
                </a:cubicBezTo>
                <a:cubicBezTo>
                  <a:pt x="1494" y="703"/>
                  <a:pt x="1466" y="717"/>
                  <a:pt x="1443" y="717"/>
                </a:cubicBezTo>
                <a:cubicBezTo>
                  <a:pt x="1410" y="717"/>
                  <a:pt x="1386" y="686"/>
                  <a:pt x="1395" y="650"/>
                </a:cubicBezTo>
                <a:cubicBezTo>
                  <a:pt x="1395" y="597"/>
                  <a:pt x="1381" y="573"/>
                  <a:pt x="1352" y="573"/>
                </a:cubicBezTo>
                <a:cubicBezTo>
                  <a:pt x="1339" y="573"/>
                  <a:pt x="1322" y="578"/>
                  <a:pt x="1303" y="588"/>
                </a:cubicBezTo>
                <a:cubicBezTo>
                  <a:pt x="1328" y="550"/>
                  <a:pt x="1332" y="502"/>
                  <a:pt x="1308" y="502"/>
                </a:cubicBezTo>
                <a:cubicBezTo>
                  <a:pt x="1303" y="502"/>
                  <a:pt x="1296" y="505"/>
                  <a:pt x="1287" y="510"/>
                </a:cubicBezTo>
                <a:cubicBezTo>
                  <a:pt x="1287" y="510"/>
                  <a:pt x="1284" y="509"/>
                  <a:pt x="1279" y="509"/>
                </a:cubicBezTo>
                <a:cubicBezTo>
                  <a:pt x="1270" y="509"/>
                  <a:pt x="1256" y="516"/>
                  <a:pt x="1256" y="557"/>
                </a:cubicBezTo>
                <a:lnTo>
                  <a:pt x="1148" y="619"/>
                </a:lnTo>
                <a:cubicBezTo>
                  <a:pt x="1179" y="634"/>
                  <a:pt x="1148" y="680"/>
                  <a:pt x="1117" y="742"/>
                </a:cubicBezTo>
                <a:cubicBezTo>
                  <a:pt x="1112" y="749"/>
                  <a:pt x="1107" y="753"/>
                  <a:pt x="1101" y="753"/>
                </a:cubicBezTo>
                <a:cubicBezTo>
                  <a:pt x="1068" y="753"/>
                  <a:pt x="1024" y="651"/>
                  <a:pt x="1024" y="495"/>
                </a:cubicBezTo>
                <a:lnTo>
                  <a:pt x="1009" y="371"/>
                </a:lnTo>
                <a:lnTo>
                  <a:pt x="978" y="480"/>
                </a:lnTo>
                <a:cubicBezTo>
                  <a:pt x="947" y="464"/>
                  <a:pt x="916" y="449"/>
                  <a:pt x="932" y="402"/>
                </a:cubicBezTo>
                <a:cubicBezTo>
                  <a:pt x="947" y="340"/>
                  <a:pt x="947" y="340"/>
                  <a:pt x="932" y="340"/>
                </a:cubicBezTo>
                <a:cubicBezTo>
                  <a:pt x="932" y="340"/>
                  <a:pt x="927" y="338"/>
                  <a:pt x="920" y="338"/>
                </a:cubicBezTo>
                <a:cubicBezTo>
                  <a:pt x="909" y="338"/>
                  <a:pt x="895" y="343"/>
                  <a:pt x="885" y="371"/>
                </a:cubicBezTo>
                <a:cubicBezTo>
                  <a:pt x="859" y="433"/>
                  <a:pt x="847" y="459"/>
                  <a:pt x="840" y="459"/>
                </a:cubicBezTo>
                <a:cubicBezTo>
                  <a:pt x="834" y="459"/>
                  <a:pt x="830" y="444"/>
                  <a:pt x="823" y="418"/>
                </a:cubicBezTo>
                <a:cubicBezTo>
                  <a:pt x="823" y="350"/>
                  <a:pt x="819" y="314"/>
                  <a:pt x="804" y="314"/>
                </a:cubicBezTo>
                <a:cubicBezTo>
                  <a:pt x="792" y="314"/>
                  <a:pt x="774" y="338"/>
                  <a:pt x="746" y="387"/>
                </a:cubicBezTo>
                <a:cubicBezTo>
                  <a:pt x="731" y="441"/>
                  <a:pt x="723" y="468"/>
                  <a:pt x="719" y="468"/>
                </a:cubicBezTo>
                <a:cubicBezTo>
                  <a:pt x="715" y="468"/>
                  <a:pt x="715" y="441"/>
                  <a:pt x="715" y="387"/>
                </a:cubicBezTo>
                <a:cubicBezTo>
                  <a:pt x="731" y="325"/>
                  <a:pt x="715" y="263"/>
                  <a:pt x="669" y="263"/>
                </a:cubicBezTo>
                <a:lnTo>
                  <a:pt x="653" y="309"/>
                </a:lnTo>
                <a:cubicBezTo>
                  <a:pt x="645" y="371"/>
                  <a:pt x="631" y="398"/>
                  <a:pt x="618" y="398"/>
                </a:cubicBezTo>
                <a:cubicBezTo>
                  <a:pt x="608" y="398"/>
                  <a:pt x="598" y="382"/>
                  <a:pt x="592" y="356"/>
                </a:cubicBezTo>
                <a:cubicBezTo>
                  <a:pt x="592" y="323"/>
                  <a:pt x="583" y="307"/>
                  <a:pt x="563" y="307"/>
                </a:cubicBezTo>
                <a:cubicBezTo>
                  <a:pt x="545" y="307"/>
                  <a:pt x="519" y="319"/>
                  <a:pt x="483" y="340"/>
                </a:cubicBezTo>
                <a:cubicBezTo>
                  <a:pt x="422" y="309"/>
                  <a:pt x="391" y="309"/>
                  <a:pt x="406" y="263"/>
                </a:cubicBezTo>
                <a:cubicBezTo>
                  <a:pt x="414" y="209"/>
                  <a:pt x="418" y="182"/>
                  <a:pt x="414" y="182"/>
                </a:cubicBezTo>
                <a:cubicBezTo>
                  <a:pt x="410" y="182"/>
                  <a:pt x="398" y="209"/>
                  <a:pt x="375" y="263"/>
                </a:cubicBezTo>
                <a:cubicBezTo>
                  <a:pt x="352" y="286"/>
                  <a:pt x="344" y="298"/>
                  <a:pt x="335" y="298"/>
                </a:cubicBezTo>
                <a:cubicBezTo>
                  <a:pt x="325" y="298"/>
                  <a:pt x="313" y="286"/>
                  <a:pt x="282" y="263"/>
                </a:cubicBezTo>
                <a:cubicBezTo>
                  <a:pt x="267" y="232"/>
                  <a:pt x="259" y="217"/>
                  <a:pt x="252" y="217"/>
                </a:cubicBezTo>
                <a:cubicBezTo>
                  <a:pt x="244" y="217"/>
                  <a:pt x="236" y="232"/>
                  <a:pt x="221" y="263"/>
                </a:cubicBezTo>
                <a:cubicBezTo>
                  <a:pt x="221" y="371"/>
                  <a:pt x="205" y="433"/>
                  <a:pt x="236" y="433"/>
                </a:cubicBezTo>
                <a:cubicBezTo>
                  <a:pt x="267" y="433"/>
                  <a:pt x="267" y="433"/>
                  <a:pt x="267" y="480"/>
                </a:cubicBezTo>
                <a:lnTo>
                  <a:pt x="205" y="480"/>
                </a:lnTo>
                <a:cubicBezTo>
                  <a:pt x="184" y="480"/>
                  <a:pt x="163" y="483"/>
                  <a:pt x="143" y="489"/>
                </a:cubicBezTo>
                <a:lnTo>
                  <a:pt x="143" y="489"/>
                </a:lnTo>
                <a:cubicBezTo>
                  <a:pt x="139" y="474"/>
                  <a:pt x="136" y="467"/>
                  <a:pt x="133" y="467"/>
                </a:cubicBezTo>
                <a:cubicBezTo>
                  <a:pt x="131" y="467"/>
                  <a:pt x="129" y="476"/>
                  <a:pt x="129" y="495"/>
                </a:cubicBezTo>
                <a:lnTo>
                  <a:pt x="129" y="495"/>
                </a:lnTo>
                <a:cubicBezTo>
                  <a:pt x="134" y="493"/>
                  <a:pt x="138" y="491"/>
                  <a:pt x="143" y="489"/>
                </a:cubicBezTo>
                <a:lnTo>
                  <a:pt x="143" y="489"/>
                </a:lnTo>
                <a:cubicBezTo>
                  <a:pt x="147" y="502"/>
                  <a:pt x="153" y="519"/>
                  <a:pt x="159" y="541"/>
                </a:cubicBezTo>
                <a:cubicBezTo>
                  <a:pt x="174" y="665"/>
                  <a:pt x="174" y="650"/>
                  <a:pt x="190" y="665"/>
                </a:cubicBezTo>
                <a:cubicBezTo>
                  <a:pt x="221" y="665"/>
                  <a:pt x="221" y="665"/>
                  <a:pt x="221" y="711"/>
                </a:cubicBezTo>
                <a:cubicBezTo>
                  <a:pt x="205" y="773"/>
                  <a:pt x="236" y="835"/>
                  <a:pt x="252" y="835"/>
                </a:cubicBezTo>
                <a:cubicBezTo>
                  <a:pt x="282" y="835"/>
                  <a:pt x="282" y="835"/>
                  <a:pt x="282" y="773"/>
                </a:cubicBezTo>
                <a:cubicBezTo>
                  <a:pt x="289" y="755"/>
                  <a:pt x="295" y="744"/>
                  <a:pt x="301" y="744"/>
                </a:cubicBezTo>
                <a:cubicBezTo>
                  <a:pt x="310" y="744"/>
                  <a:pt x="320" y="770"/>
                  <a:pt x="329" y="835"/>
                </a:cubicBezTo>
                <a:cubicBezTo>
                  <a:pt x="329" y="862"/>
                  <a:pt x="329" y="877"/>
                  <a:pt x="331" y="877"/>
                </a:cubicBezTo>
                <a:cubicBezTo>
                  <a:pt x="335" y="877"/>
                  <a:pt x="342" y="850"/>
                  <a:pt x="360" y="789"/>
                </a:cubicBezTo>
                <a:cubicBezTo>
                  <a:pt x="367" y="738"/>
                  <a:pt x="381" y="715"/>
                  <a:pt x="394" y="715"/>
                </a:cubicBezTo>
                <a:cubicBezTo>
                  <a:pt x="408" y="715"/>
                  <a:pt x="422" y="746"/>
                  <a:pt x="422" y="804"/>
                </a:cubicBezTo>
                <a:lnTo>
                  <a:pt x="468" y="820"/>
                </a:lnTo>
                <a:cubicBezTo>
                  <a:pt x="499" y="820"/>
                  <a:pt x="514" y="773"/>
                  <a:pt x="530" y="711"/>
                </a:cubicBezTo>
                <a:cubicBezTo>
                  <a:pt x="548" y="657"/>
                  <a:pt x="555" y="635"/>
                  <a:pt x="559" y="635"/>
                </a:cubicBezTo>
                <a:cubicBezTo>
                  <a:pt x="561" y="635"/>
                  <a:pt x="561" y="646"/>
                  <a:pt x="561" y="665"/>
                </a:cubicBezTo>
                <a:cubicBezTo>
                  <a:pt x="576" y="711"/>
                  <a:pt x="576" y="742"/>
                  <a:pt x="561" y="789"/>
                </a:cubicBezTo>
                <a:cubicBezTo>
                  <a:pt x="545" y="835"/>
                  <a:pt x="561" y="835"/>
                  <a:pt x="592" y="850"/>
                </a:cubicBezTo>
                <a:cubicBezTo>
                  <a:pt x="605" y="857"/>
                  <a:pt x="622" y="864"/>
                  <a:pt x="638" y="864"/>
                </a:cubicBezTo>
                <a:cubicBezTo>
                  <a:pt x="658" y="864"/>
                  <a:pt x="676" y="854"/>
                  <a:pt x="684" y="820"/>
                </a:cubicBezTo>
                <a:lnTo>
                  <a:pt x="684" y="820"/>
                </a:lnTo>
                <a:lnTo>
                  <a:pt x="669" y="881"/>
                </a:lnTo>
                <a:cubicBezTo>
                  <a:pt x="679" y="881"/>
                  <a:pt x="676" y="909"/>
                  <a:pt x="677" y="909"/>
                </a:cubicBezTo>
                <a:cubicBezTo>
                  <a:pt x="677" y="909"/>
                  <a:pt x="679" y="902"/>
                  <a:pt x="684" y="881"/>
                </a:cubicBezTo>
                <a:cubicBezTo>
                  <a:pt x="684" y="881"/>
                  <a:pt x="715" y="881"/>
                  <a:pt x="731" y="959"/>
                </a:cubicBezTo>
                <a:cubicBezTo>
                  <a:pt x="739" y="975"/>
                  <a:pt x="752" y="983"/>
                  <a:pt x="767" y="983"/>
                </a:cubicBezTo>
                <a:cubicBezTo>
                  <a:pt x="809" y="983"/>
                  <a:pt x="862" y="922"/>
                  <a:pt x="839" y="820"/>
                </a:cubicBezTo>
                <a:lnTo>
                  <a:pt x="870" y="820"/>
                </a:lnTo>
                <a:cubicBezTo>
                  <a:pt x="876" y="822"/>
                  <a:pt x="882" y="823"/>
                  <a:pt x="887" y="823"/>
                </a:cubicBezTo>
                <a:cubicBezTo>
                  <a:pt x="916" y="823"/>
                  <a:pt x="916" y="789"/>
                  <a:pt x="916" y="789"/>
                </a:cubicBezTo>
                <a:cubicBezTo>
                  <a:pt x="932" y="765"/>
                  <a:pt x="943" y="758"/>
                  <a:pt x="955" y="758"/>
                </a:cubicBezTo>
                <a:cubicBezTo>
                  <a:pt x="966" y="758"/>
                  <a:pt x="978" y="765"/>
                  <a:pt x="993" y="773"/>
                </a:cubicBezTo>
                <a:lnTo>
                  <a:pt x="932" y="866"/>
                </a:lnTo>
                <a:cubicBezTo>
                  <a:pt x="874" y="953"/>
                  <a:pt x="858" y="1010"/>
                  <a:pt x="877" y="1010"/>
                </a:cubicBezTo>
                <a:cubicBezTo>
                  <a:pt x="889" y="1010"/>
                  <a:pt x="912" y="989"/>
                  <a:pt x="947" y="943"/>
                </a:cubicBezTo>
                <a:cubicBezTo>
                  <a:pt x="956" y="930"/>
                  <a:pt x="960" y="924"/>
                  <a:pt x="960" y="924"/>
                </a:cubicBezTo>
                <a:lnTo>
                  <a:pt x="960" y="924"/>
                </a:lnTo>
                <a:cubicBezTo>
                  <a:pt x="961" y="924"/>
                  <a:pt x="943" y="957"/>
                  <a:pt x="932" y="990"/>
                </a:cubicBezTo>
                <a:cubicBezTo>
                  <a:pt x="912" y="1019"/>
                  <a:pt x="911" y="1037"/>
                  <a:pt x="934" y="1037"/>
                </a:cubicBezTo>
                <a:cubicBezTo>
                  <a:pt x="946" y="1037"/>
                  <a:pt x="966" y="1031"/>
                  <a:pt x="993" y="1020"/>
                </a:cubicBezTo>
                <a:cubicBezTo>
                  <a:pt x="995" y="1022"/>
                  <a:pt x="997" y="1022"/>
                  <a:pt x="999" y="1022"/>
                </a:cubicBezTo>
                <a:cubicBezTo>
                  <a:pt x="1022" y="1022"/>
                  <a:pt x="1089" y="955"/>
                  <a:pt x="1117" y="912"/>
                </a:cubicBezTo>
                <a:cubicBezTo>
                  <a:pt x="1136" y="884"/>
                  <a:pt x="1154" y="879"/>
                  <a:pt x="1166" y="879"/>
                </a:cubicBezTo>
                <a:cubicBezTo>
                  <a:pt x="1174" y="879"/>
                  <a:pt x="1179" y="881"/>
                  <a:pt x="1179" y="881"/>
                </a:cubicBezTo>
                <a:cubicBezTo>
                  <a:pt x="1179" y="881"/>
                  <a:pt x="1194" y="897"/>
                  <a:pt x="1163" y="943"/>
                </a:cubicBezTo>
                <a:cubicBezTo>
                  <a:pt x="1126" y="1000"/>
                  <a:pt x="1123" y="1033"/>
                  <a:pt x="1147" y="1033"/>
                </a:cubicBezTo>
                <a:cubicBezTo>
                  <a:pt x="1162" y="1033"/>
                  <a:pt x="1189" y="1020"/>
                  <a:pt x="1225" y="990"/>
                </a:cubicBezTo>
                <a:lnTo>
                  <a:pt x="1225" y="990"/>
                </a:lnTo>
                <a:lnTo>
                  <a:pt x="1194" y="1036"/>
                </a:lnTo>
                <a:cubicBezTo>
                  <a:pt x="1163" y="1082"/>
                  <a:pt x="1148" y="1144"/>
                  <a:pt x="1272" y="1175"/>
                </a:cubicBezTo>
                <a:cubicBezTo>
                  <a:pt x="1349" y="1237"/>
                  <a:pt x="1395" y="1283"/>
                  <a:pt x="1364" y="1330"/>
                </a:cubicBezTo>
                <a:cubicBezTo>
                  <a:pt x="1345" y="1349"/>
                  <a:pt x="1361" y="1358"/>
                  <a:pt x="1394" y="1358"/>
                </a:cubicBezTo>
                <a:cubicBezTo>
                  <a:pt x="1439" y="1358"/>
                  <a:pt x="1518" y="1341"/>
                  <a:pt x="1581" y="1314"/>
                </a:cubicBezTo>
                <a:lnTo>
                  <a:pt x="1581" y="1314"/>
                </a:lnTo>
                <a:cubicBezTo>
                  <a:pt x="1534" y="1360"/>
                  <a:pt x="1550" y="1376"/>
                  <a:pt x="1581" y="1407"/>
                </a:cubicBezTo>
                <a:cubicBezTo>
                  <a:pt x="1596" y="1453"/>
                  <a:pt x="1627" y="1469"/>
                  <a:pt x="1581" y="1500"/>
                </a:cubicBezTo>
                <a:cubicBezTo>
                  <a:pt x="1531" y="1533"/>
                  <a:pt x="1508" y="1548"/>
                  <a:pt x="1514" y="1548"/>
                </a:cubicBezTo>
                <a:cubicBezTo>
                  <a:pt x="1519" y="1548"/>
                  <a:pt x="1546" y="1537"/>
                  <a:pt x="1596" y="1515"/>
                </a:cubicBezTo>
                <a:cubicBezTo>
                  <a:pt x="1613" y="1510"/>
                  <a:pt x="1628" y="1508"/>
                  <a:pt x="1639" y="1508"/>
                </a:cubicBezTo>
                <a:cubicBezTo>
                  <a:pt x="1702" y="1508"/>
                  <a:pt x="1690" y="1571"/>
                  <a:pt x="1612" y="1623"/>
                </a:cubicBezTo>
                <a:cubicBezTo>
                  <a:pt x="1581" y="1670"/>
                  <a:pt x="1596" y="1685"/>
                  <a:pt x="1612" y="1716"/>
                </a:cubicBezTo>
                <a:cubicBezTo>
                  <a:pt x="1623" y="1713"/>
                  <a:pt x="1633" y="1712"/>
                  <a:pt x="1642" y="1712"/>
                </a:cubicBezTo>
                <a:cubicBezTo>
                  <a:pt x="1684" y="1712"/>
                  <a:pt x="1710" y="1740"/>
                  <a:pt x="1735" y="1778"/>
                </a:cubicBezTo>
                <a:cubicBezTo>
                  <a:pt x="1750" y="1792"/>
                  <a:pt x="1761" y="1803"/>
                  <a:pt x="1778" y="1803"/>
                </a:cubicBezTo>
                <a:cubicBezTo>
                  <a:pt x="1797" y="1803"/>
                  <a:pt x="1825" y="1788"/>
                  <a:pt x="1874" y="1747"/>
                </a:cubicBezTo>
                <a:cubicBezTo>
                  <a:pt x="1913" y="1716"/>
                  <a:pt x="1936" y="1704"/>
                  <a:pt x="1954" y="1704"/>
                </a:cubicBezTo>
                <a:cubicBezTo>
                  <a:pt x="1971" y="1704"/>
                  <a:pt x="1983" y="1716"/>
                  <a:pt x="1998" y="1731"/>
                </a:cubicBezTo>
                <a:cubicBezTo>
                  <a:pt x="2029" y="1762"/>
                  <a:pt x="2029" y="1762"/>
                  <a:pt x="1983" y="1809"/>
                </a:cubicBezTo>
                <a:cubicBezTo>
                  <a:pt x="1983" y="1809"/>
                  <a:pt x="1967" y="1855"/>
                  <a:pt x="1983" y="1871"/>
                </a:cubicBezTo>
                <a:cubicBezTo>
                  <a:pt x="2014" y="1901"/>
                  <a:pt x="2014" y="1917"/>
                  <a:pt x="1983" y="1948"/>
                </a:cubicBezTo>
                <a:cubicBezTo>
                  <a:pt x="1967" y="1979"/>
                  <a:pt x="1967" y="2010"/>
                  <a:pt x="1983" y="2041"/>
                </a:cubicBezTo>
                <a:cubicBezTo>
                  <a:pt x="2014" y="2071"/>
                  <a:pt x="2060" y="2118"/>
                  <a:pt x="2014" y="2149"/>
                </a:cubicBezTo>
                <a:cubicBezTo>
                  <a:pt x="2019" y="2154"/>
                  <a:pt x="2023" y="2158"/>
                  <a:pt x="2027" y="2158"/>
                </a:cubicBezTo>
                <a:cubicBezTo>
                  <a:pt x="2035" y="2158"/>
                  <a:pt x="2046" y="2147"/>
                  <a:pt x="2075" y="2118"/>
                </a:cubicBezTo>
                <a:cubicBezTo>
                  <a:pt x="2090" y="2103"/>
                  <a:pt x="2111" y="2089"/>
                  <a:pt x="2133" y="2089"/>
                </a:cubicBezTo>
                <a:cubicBezTo>
                  <a:pt x="2158" y="2089"/>
                  <a:pt x="2183" y="2107"/>
                  <a:pt x="2199" y="2164"/>
                </a:cubicBezTo>
                <a:cubicBezTo>
                  <a:pt x="2221" y="2186"/>
                  <a:pt x="2257" y="2215"/>
                  <a:pt x="2288" y="2215"/>
                </a:cubicBezTo>
                <a:cubicBezTo>
                  <a:pt x="2301" y="2215"/>
                  <a:pt x="2313" y="2209"/>
                  <a:pt x="2323" y="2195"/>
                </a:cubicBezTo>
                <a:lnTo>
                  <a:pt x="2323" y="2195"/>
                </a:lnTo>
                <a:cubicBezTo>
                  <a:pt x="2338" y="2211"/>
                  <a:pt x="2338" y="2211"/>
                  <a:pt x="2307" y="2257"/>
                </a:cubicBezTo>
                <a:cubicBezTo>
                  <a:pt x="2257" y="2317"/>
                  <a:pt x="2259" y="2351"/>
                  <a:pt x="2296" y="2351"/>
                </a:cubicBezTo>
                <a:cubicBezTo>
                  <a:pt x="2316" y="2351"/>
                  <a:pt x="2346" y="2341"/>
                  <a:pt x="2384" y="2319"/>
                </a:cubicBezTo>
                <a:cubicBezTo>
                  <a:pt x="2397" y="2300"/>
                  <a:pt x="2406" y="2292"/>
                  <a:pt x="2413" y="2292"/>
                </a:cubicBezTo>
                <a:cubicBezTo>
                  <a:pt x="2423" y="2292"/>
                  <a:pt x="2425" y="2312"/>
                  <a:pt x="2415" y="2350"/>
                </a:cubicBezTo>
                <a:cubicBezTo>
                  <a:pt x="2415" y="2350"/>
                  <a:pt x="2418" y="2352"/>
                  <a:pt x="2424" y="2352"/>
                </a:cubicBezTo>
                <a:cubicBezTo>
                  <a:pt x="2433" y="2352"/>
                  <a:pt x="2449" y="2347"/>
                  <a:pt x="2477" y="2319"/>
                </a:cubicBezTo>
                <a:cubicBezTo>
                  <a:pt x="2501" y="2307"/>
                  <a:pt x="2516" y="2299"/>
                  <a:pt x="2525" y="2299"/>
                </a:cubicBezTo>
                <a:cubicBezTo>
                  <a:pt x="2539" y="2299"/>
                  <a:pt x="2539" y="2318"/>
                  <a:pt x="2539" y="2365"/>
                </a:cubicBezTo>
                <a:cubicBezTo>
                  <a:pt x="2508" y="2411"/>
                  <a:pt x="2539" y="2427"/>
                  <a:pt x="2554" y="2427"/>
                </a:cubicBezTo>
                <a:cubicBezTo>
                  <a:pt x="2616" y="2427"/>
                  <a:pt x="2848" y="2504"/>
                  <a:pt x="2848" y="2566"/>
                </a:cubicBezTo>
                <a:cubicBezTo>
                  <a:pt x="2882" y="2543"/>
                  <a:pt x="2891" y="2529"/>
                  <a:pt x="2900" y="2529"/>
                </a:cubicBezTo>
                <a:cubicBezTo>
                  <a:pt x="2903" y="2529"/>
                  <a:pt x="2906" y="2531"/>
                  <a:pt x="2910" y="2535"/>
                </a:cubicBezTo>
                <a:cubicBezTo>
                  <a:pt x="2910" y="2578"/>
                  <a:pt x="2915" y="2597"/>
                  <a:pt x="2923" y="2597"/>
                </a:cubicBezTo>
                <a:cubicBezTo>
                  <a:pt x="2935" y="2597"/>
                  <a:pt x="2953" y="2554"/>
                  <a:pt x="2972" y="2489"/>
                </a:cubicBezTo>
                <a:lnTo>
                  <a:pt x="2925" y="2489"/>
                </a:lnTo>
                <a:cubicBezTo>
                  <a:pt x="2938" y="2444"/>
                  <a:pt x="2956" y="2420"/>
                  <a:pt x="2970" y="2420"/>
                </a:cubicBezTo>
                <a:cubicBezTo>
                  <a:pt x="2989" y="2420"/>
                  <a:pt x="2999" y="2467"/>
                  <a:pt x="2972" y="2566"/>
                </a:cubicBezTo>
                <a:cubicBezTo>
                  <a:pt x="2972" y="2620"/>
                  <a:pt x="2972" y="2647"/>
                  <a:pt x="2978" y="2647"/>
                </a:cubicBezTo>
                <a:cubicBezTo>
                  <a:pt x="2983" y="2647"/>
                  <a:pt x="2995" y="2620"/>
                  <a:pt x="3018" y="2566"/>
                </a:cubicBezTo>
                <a:cubicBezTo>
                  <a:pt x="3040" y="2508"/>
                  <a:pt x="3055" y="2481"/>
                  <a:pt x="3066" y="2481"/>
                </a:cubicBezTo>
                <a:cubicBezTo>
                  <a:pt x="3079" y="2481"/>
                  <a:pt x="3087" y="2516"/>
                  <a:pt x="3095" y="2581"/>
                </a:cubicBezTo>
                <a:cubicBezTo>
                  <a:pt x="3095" y="2600"/>
                  <a:pt x="3095" y="2616"/>
                  <a:pt x="3093" y="2628"/>
                </a:cubicBezTo>
                <a:cubicBezTo>
                  <a:pt x="3097" y="2616"/>
                  <a:pt x="3103" y="2600"/>
                  <a:pt x="3111" y="2581"/>
                </a:cubicBezTo>
                <a:cubicBezTo>
                  <a:pt x="3154" y="2462"/>
                  <a:pt x="3192" y="2394"/>
                  <a:pt x="3214" y="2394"/>
                </a:cubicBezTo>
                <a:cubicBezTo>
                  <a:pt x="3233" y="2394"/>
                  <a:pt x="3241" y="2438"/>
                  <a:pt x="3235" y="2535"/>
                </a:cubicBezTo>
                <a:cubicBezTo>
                  <a:pt x="3219" y="2643"/>
                  <a:pt x="3235" y="2705"/>
                  <a:pt x="3265" y="2705"/>
                </a:cubicBezTo>
                <a:cubicBezTo>
                  <a:pt x="3296" y="2705"/>
                  <a:pt x="3296" y="2643"/>
                  <a:pt x="3296" y="2597"/>
                </a:cubicBezTo>
                <a:cubicBezTo>
                  <a:pt x="3289" y="2543"/>
                  <a:pt x="3289" y="2516"/>
                  <a:pt x="3296" y="2516"/>
                </a:cubicBezTo>
                <a:cubicBezTo>
                  <a:pt x="3304" y="2516"/>
                  <a:pt x="3320" y="2543"/>
                  <a:pt x="3343" y="2597"/>
                </a:cubicBezTo>
                <a:cubicBezTo>
                  <a:pt x="3377" y="2692"/>
                  <a:pt x="3412" y="2733"/>
                  <a:pt x="3446" y="2733"/>
                </a:cubicBezTo>
                <a:cubicBezTo>
                  <a:pt x="3473" y="2733"/>
                  <a:pt x="3501" y="2707"/>
                  <a:pt x="3528" y="2659"/>
                </a:cubicBezTo>
                <a:cubicBezTo>
                  <a:pt x="3567" y="2597"/>
                  <a:pt x="3605" y="2566"/>
                  <a:pt x="3629" y="2566"/>
                </a:cubicBezTo>
                <a:cubicBezTo>
                  <a:pt x="3652" y="2566"/>
                  <a:pt x="3660" y="2597"/>
                  <a:pt x="3636" y="2659"/>
                </a:cubicBezTo>
                <a:cubicBezTo>
                  <a:pt x="3601" y="2720"/>
                  <a:pt x="3591" y="2747"/>
                  <a:pt x="3597" y="2747"/>
                </a:cubicBezTo>
                <a:cubicBezTo>
                  <a:pt x="3602" y="2747"/>
                  <a:pt x="3616" y="2732"/>
                  <a:pt x="3636" y="2705"/>
                </a:cubicBezTo>
                <a:lnTo>
                  <a:pt x="3745" y="2705"/>
                </a:lnTo>
                <a:cubicBezTo>
                  <a:pt x="3776" y="2705"/>
                  <a:pt x="3791" y="2643"/>
                  <a:pt x="3776" y="2581"/>
                </a:cubicBezTo>
                <a:lnTo>
                  <a:pt x="3776" y="2581"/>
                </a:lnTo>
                <a:cubicBezTo>
                  <a:pt x="3802" y="2644"/>
                  <a:pt x="3835" y="2686"/>
                  <a:pt x="3860" y="2686"/>
                </a:cubicBezTo>
                <a:cubicBezTo>
                  <a:pt x="3878" y="2686"/>
                  <a:pt x="3893" y="2664"/>
                  <a:pt x="3899" y="2612"/>
                </a:cubicBezTo>
                <a:lnTo>
                  <a:pt x="3946" y="2612"/>
                </a:lnTo>
                <a:cubicBezTo>
                  <a:pt x="3976" y="2612"/>
                  <a:pt x="3976" y="2612"/>
                  <a:pt x="3976" y="2551"/>
                </a:cubicBezTo>
                <a:cubicBezTo>
                  <a:pt x="3982" y="2523"/>
                  <a:pt x="3989" y="2513"/>
                  <a:pt x="3999" y="2513"/>
                </a:cubicBezTo>
                <a:cubicBezTo>
                  <a:pt x="4016" y="2513"/>
                  <a:pt x="4039" y="2546"/>
                  <a:pt x="4069" y="2566"/>
                </a:cubicBezTo>
                <a:cubicBezTo>
                  <a:pt x="4102" y="2599"/>
                  <a:pt x="4127" y="2632"/>
                  <a:pt x="4133" y="2632"/>
                </a:cubicBezTo>
                <a:cubicBezTo>
                  <a:pt x="4136" y="2632"/>
                  <a:pt x="4136" y="2626"/>
                  <a:pt x="4131" y="2612"/>
                </a:cubicBezTo>
                <a:cubicBezTo>
                  <a:pt x="4116" y="2551"/>
                  <a:pt x="4131" y="2489"/>
                  <a:pt x="4131" y="2427"/>
                </a:cubicBezTo>
                <a:cubicBezTo>
                  <a:pt x="4131" y="2406"/>
                  <a:pt x="4136" y="2398"/>
                  <a:pt x="4143" y="2398"/>
                </a:cubicBezTo>
                <a:cubicBezTo>
                  <a:pt x="4157" y="2398"/>
                  <a:pt x="4177" y="2432"/>
                  <a:pt x="4177" y="2473"/>
                </a:cubicBezTo>
                <a:cubicBezTo>
                  <a:pt x="4177" y="2535"/>
                  <a:pt x="4208" y="2520"/>
                  <a:pt x="4270" y="2551"/>
                </a:cubicBezTo>
                <a:cubicBezTo>
                  <a:pt x="4286" y="2535"/>
                  <a:pt x="4332" y="2520"/>
                  <a:pt x="4301" y="2458"/>
                </a:cubicBezTo>
                <a:cubicBezTo>
                  <a:pt x="4276" y="2420"/>
                  <a:pt x="4363" y="2372"/>
                  <a:pt x="4422" y="2372"/>
                </a:cubicBezTo>
                <a:cubicBezTo>
                  <a:pt x="4435" y="2372"/>
                  <a:pt x="4447" y="2375"/>
                  <a:pt x="4456" y="2381"/>
                </a:cubicBezTo>
                <a:lnTo>
                  <a:pt x="4486" y="2350"/>
                </a:lnTo>
                <a:cubicBezTo>
                  <a:pt x="4517" y="2334"/>
                  <a:pt x="4486" y="2288"/>
                  <a:pt x="4517" y="2272"/>
                </a:cubicBezTo>
                <a:cubicBezTo>
                  <a:pt x="4548" y="2257"/>
                  <a:pt x="4533" y="2257"/>
                  <a:pt x="4517" y="2195"/>
                </a:cubicBezTo>
                <a:cubicBezTo>
                  <a:pt x="4525" y="2187"/>
                  <a:pt x="4533" y="2180"/>
                  <a:pt x="4544" y="2180"/>
                </a:cubicBezTo>
                <a:cubicBezTo>
                  <a:pt x="4556" y="2180"/>
                  <a:pt x="4571" y="2187"/>
                  <a:pt x="4595" y="2211"/>
                </a:cubicBezTo>
                <a:cubicBezTo>
                  <a:pt x="4561" y="2160"/>
                  <a:pt x="4545" y="2137"/>
                  <a:pt x="4554" y="2137"/>
                </a:cubicBezTo>
                <a:cubicBezTo>
                  <a:pt x="4561" y="2137"/>
                  <a:pt x="4584" y="2152"/>
                  <a:pt x="4626" y="2180"/>
                </a:cubicBezTo>
                <a:cubicBezTo>
                  <a:pt x="4672" y="2218"/>
                  <a:pt x="4691" y="2241"/>
                  <a:pt x="4691" y="2241"/>
                </a:cubicBezTo>
                <a:cubicBezTo>
                  <a:pt x="4691" y="2241"/>
                  <a:pt x="4672" y="2218"/>
                  <a:pt x="4641" y="2164"/>
                </a:cubicBezTo>
                <a:cubicBezTo>
                  <a:pt x="4632" y="2128"/>
                  <a:pt x="4628" y="2113"/>
                  <a:pt x="4636" y="2113"/>
                </a:cubicBezTo>
                <a:cubicBezTo>
                  <a:pt x="4641" y="2113"/>
                  <a:pt x="4653" y="2120"/>
                  <a:pt x="4672" y="2133"/>
                </a:cubicBezTo>
                <a:cubicBezTo>
                  <a:pt x="4700" y="2147"/>
                  <a:pt x="4715" y="2155"/>
                  <a:pt x="4721" y="2155"/>
                </a:cubicBezTo>
                <a:cubicBezTo>
                  <a:pt x="4728" y="2155"/>
                  <a:pt x="4720" y="2143"/>
                  <a:pt x="4703" y="2118"/>
                </a:cubicBezTo>
                <a:cubicBezTo>
                  <a:pt x="4657" y="2049"/>
                  <a:pt x="4654" y="1981"/>
                  <a:pt x="4686" y="1981"/>
                </a:cubicBezTo>
                <a:cubicBezTo>
                  <a:pt x="4698" y="1981"/>
                  <a:pt x="4714" y="1989"/>
                  <a:pt x="4734" y="2010"/>
                </a:cubicBezTo>
                <a:cubicBezTo>
                  <a:pt x="4734" y="2010"/>
                  <a:pt x="4749" y="1994"/>
                  <a:pt x="4734" y="1948"/>
                </a:cubicBezTo>
                <a:cubicBezTo>
                  <a:pt x="4701" y="1899"/>
                  <a:pt x="4686" y="1876"/>
                  <a:pt x="4690" y="1876"/>
                </a:cubicBezTo>
                <a:cubicBezTo>
                  <a:pt x="4693" y="1876"/>
                  <a:pt x="4712" y="1895"/>
                  <a:pt x="4749" y="1932"/>
                </a:cubicBezTo>
                <a:cubicBezTo>
                  <a:pt x="4778" y="1962"/>
                  <a:pt x="4801" y="1975"/>
                  <a:pt x="4814" y="1975"/>
                </a:cubicBezTo>
                <a:cubicBezTo>
                  <a:pt x="4837" y="1975"/>
                  <a:pt x="4834" y="1938"/>
                  <a:pt x="4796" y="1871"/>
                </a:cubicBezTo>
                <a:cubicBezTo>
                  <a:pt x="4796" y="1871"/>
                  <a:pt x="4773" y="1836"/>
                  <a:pt x="4805" y="1836"/>
                </a:cubicBezTo>
                <a:cubicBezTo>
                  <a:pt x="4811" y="1836"/>
                  <a:pt x="4818" y="1837"/>
                  <a:pt x="4826" y="1840"/>
                </a:cubicBezTo>
                <a:cubicBezTo>
                  <a:pt x="4835" y="1844"/>
                  <a:pt x="4845" y="1846"/>
                  <a:pt x="4856" y="1846"/>
                </a:cubicBezTo>
                <a:cubicBezTo>
                  <a:pt x="4926" y="1846"/>
                  <a:pt x="5028" y="1771"/>
                  <a:pt x="4935" y="1731"/>
                </a:cubicBezTo>
                <a:lnTo>
                  <a:pt x="4981" y="1685"/>
                </a:lnTo>
                <a:cubicBezTo>
                  <a:pt x="5043" y="1685"/>
                  <a:pt x="5058" y="1670"/>
                  <a:pt x="5043" y="1623"/>
                </a:cubicBezTo>
                <a:lnTo>
                  <a:pt x="5012" y="1561"/>
                </a:lnTo>
                <a:lnTo>
                  <a:pt x="5012" y="1561"/>
                </a:lnTo>
                <a:cubicBezTo>
                  <a:pt x="5047" y="1596"/>
                  <a:pt x="5090" y="1614"/>
                  <a:pt x="5116" y="1614"/>
                </a:cubicBezTo>
                <a:cubicBezTo>
                  <a:pt x="5125" y="1614"/>
                  <a:pt x="5132" y="1612"/>
                  <a:pt x="5136" y="1608"/>
                </a:cubicBezTo>
                <a:cubicBezTo>
                  <a:pt x="5151" y="1592"/>
                  <a:pt x="5151" y="1592"/>
                  <a:pt x="5105" y="1546"/>
                </a:cubicBezTo>
                <a:cubicBezTo>
                  <a:pt x="5058" y="1515"/>
                  <a:pt x="5058" y="1515"/>
                  <a:pt x="5089" y="1500"/>
                </a:cubicBezTo>
                <a:cubicBezTo>
                  <a:pt x="5093" y="1495"/>
                  <a:pt x="5100" y="1494"/>
                  <a:pt x="5108" y="1494"/>
                </a:cubicBezTo>
                <a:cubicBezTo>
                  <a:pt x="5130" y="1494"/>
                  <a:pt x="5163" y="1508"/>
                  <a:pt x="5197" y="1530"/>
                </a:cubicBezTo>
                <a:lnTo>
                  <a:pt x="5213" y="1515"/>
                </a:lnTo>
                <a:cubicBezTo>
                  <a:pt x="5165" y="1467"/>
                  <a:pt x="5153" y="1443"/>
                  <a:pt x="5158" y="1443"/>
                </a:cubicBezTo>
                <a:cubicBezTo>
                  <a:pt x="5161" y="1443"/>
                  <a:pt x="5170" y="1451"/>
                  <a:pt x="5182" y="1469"/>
                </a:cubicBezTo>
                <a:cubicBezTo>
                  <a:pt x="5196" y="1478"/>
                  <a:pt x="5209" y="1482"/>
                  <a:pt x="5221" y="1482"/>
                </a:cubicBezTo>
                <a:cubicBezTo>
                  <a:pt x="5246" y="1482"/>
                  <a:pt x="5264" y="1464"/>
                  <a:pt x="5275" y="1453"/>
                </a:cubicBezTo>
                <a:cubicBezTo>
                  <a:pt x="5261" y="1432"/>
                  <a:pt x="5266" y="1424"/>
                  <a:pt x="5272" y="1424"/>
                </a:cubicBezTo>
                <a:cubicBezTo>
                  <a:pt x="5281" y="1424"/>
                  <a:pt x="5292" y="1436"/>
                  <a:pt x="5275" y="1453"/>
                </a:cubicBezTo>
                <a:lnTo>
                  <a:pt x="5321" y="1484"/>
                </a:lnTo>
                <a:cubicBezTo>
                  <a:pt x="5332" y="1487"/>
                  <a:pt x="5340" y="1488"/>
                  <a:pt x="5344" y="1488"/>
                </a:cubicBezTo>
                <a:cubicBezTo>
                  <a:pt x="5367" y="1488"/>
                  <a:pt x="5331" y="1460"/>
                  <a:pt x="5306" y="1422"/>
                </a:cubicBezTo>
                <a:lnTo>
                  <a:pt x="5337" y="1391"/>
                </a:lnTo>
                <a:cubicBezTo>
                  <a:pt x="5352" y="1376"/>
                  <a:pt x="5367" y="1360"/>
                  <a:pt x="5306" y="1345"/>
                </a:cubicBezTo>
                <a:cubicBezTo>
                  <a:pt x="5259" y="1314"/>
                  <a:pt x="5228" y="1268"/>
                  <a:pt x="5244" y="1237"/>
                </a:cubicBezTo>
                <a:lnTo>
                  <a:pt x="5244" y="1237"/>
                </a:lnTo>
                <a:cubicBezTo>
                  <a:pt x="5282" y="1275"/>
                  <a:pt x="5310" y="1303"/>
                  <a:pt x="5335" y="1303"/>
                </a:cubicBezTo>
                <a:cubicBezTo>
                  <a:pt x="5341" y="1303"/>
                  <a:pt x="5347" y="1301"/>
                  <a:pt x="5352" y="1299"/>
                </a:cubicBezTo>
                <a:cubicBezTo>
                  <a:pt x="5354" y="1296"/>
                  <a:pt x="5357" y="1296"/>
                  <a:pt x="5359" y="1296"/>
                </a:cubicBezTo>
                <a:cubicBezTo>
                  <a:pt x="5376" y="1296"/>
                  <a:pt x="5398" y="1330"/>
                  <a:pt x="5398" y="1330"/>
                </a:cubicBezTo>
                <a:cubicBezTo>
                  <a:pt x="5416" y="1356"/>
                  <a:pt x="5431" y="1366"/>
                  <a:pt x="5443" y="1366"/>
                </a:cubicBezTo>
                <a:cubicBezTo>
                  <a:pt x="5474" y="1366"/>
                  <a:pt x="5487" y="1301"/>
                  <a:pt x="5476" y="1268"/>
                </a:cubicBezTo>
                <a:cubicBezTo>
                  <a:pt x="5448" y="1194"/>
                  <a:pt x="5448" y="1159"/>
                  <a:pt x="5469" y="1159"/>
                </a:cubicBezTo>
                <a:cubicBezTo>
                  <a:pt x="5483" y="1159"/>
                  <a:pt x="5506" y="1175"/>
                  <a:pt x="5537" y="1206"/>
                </a:cubicBezTo>
                <a:cubicBezTo>
                  <a:pt x="5552" y="1228"/>
                  <a:pt x="5562" y="1238"/>
                  <a:pt x="5566" y="1238"/>
                </a:cubicBezTo>
                <a:cubicBezTo>
                  <a:pt x="5581" y="1238"/>
                  <a:pt x="5546" y="1141"/>
                  <a:pt x="5476" y="1036"/>
                </a:cubicBezTo>
                <a:lnTo>
                  <a:pt x="5398" y="897"/>
                </a:lnTo>
                <a:lnTo>
                  <a:pt x="5398" y="897"/>
                </a:lnTo>
                <a:lnTo>
                  <a:pt x="5507" y="1020"/>
                </a:lnTo>
                <a:cubicBezTo>
                  <a:pt x="5586" y="1100"/>
                  <a:pt x="5624" y="1138"/>
                  <a:pt x="5641" y="1138"/>
                </a:cubicBezTo>
                <a:cubicBezTo>
                  <a:pt x="5657" y="1138"/>
                  <a:pt x="5653" y="1104"/>
                  <a:pt x="5646" y="1036"/>
                </a:cubicBezTo>
                <a:cubicBezTo>
                  <a:pt x="5646" y="1003"/>
                  <a:pt x="5646" y="987"/>
                  <a:pt x="5653" y="987"/>
                </a:cubicBezTo>
                <a:cubicBezTo>
                  <a:pt x="5659" y="987"/>
                  <a:pt x="5671" y="999"/>
                  <a:pt x="5692" y="1020"/>
                </a:cubicBezTo>
                <a:cubicBezTo>
                  <a:pt x="5709" y="1037"/>
                  <a:pt x="5720" y="1044"/>
                  <a:pt x="5730" y="1044"/>
                </a:cubicBezTo>
                <a:cubicBezTo>
                  <a:pt x="5747" y="1044"/>
                  <a:pt x="5761" y="1025"/>
                  <a:pt x="5800" y="1005"/>
                </a:cubicBezTo>
                <a:cubicBezTo>
                  <a:pt x="5862" y="959"/>
                  <a:pt x="5893" y="959"/>
                  <a:pt x="5862" y="897"/>
                </a:cubicBezTo>
                <a:lnTo>
                  <a:pt x="5908" y="881"/>
                </a:lnTo>
                <a:cubicBezTo>
                  <a:pt x="5933" y="906"/>
                  <a:pt x="5951" y="916"/>
                  <a:pt x="5962" y="916"/>
                </a:cubicBezTo>
                <a:cubicBezTo>
                  <a:pt x="5986" y="916"/>
                  <a:pt x="5977" y="867"/>
                  <a:pt x="5924" y="804"/>
                </a:cubicBezTo>
                <a:lnTo>
                  <a:pt x="5970" y="773"/>
                </a:lnTo>
                <a:lnTo>
                  <a:pt x="6001" y="835"/>
                </a:lnTo>
                <a:cubicBezTo>
                  <a:pt x="6013" y="852"/>
                  <a:pt x="6026" y="861"/>
                  <a:pt x="6049" y="861"/>
                </a:cubicBezTo>
                <a:cubicBezTo>
                  <a:pt x="6086" y="861"/>
                  <a:pt x="6148" y="837"/>
                  <a:pt x="6264" y="789"/>
                </a:cubicBezTo>
                <a:cubicBezTo>
                  <a:pt x="6480" y="742"/>
                  <a:pt x="6496" y="742"/>
                  <a:pt x="6480" y="634"/>
                </a:cubicBezTo>
                <a:cubicBezTo>
                  <a:pt x="6472" y="578"/>
                  <a:pt x="6485" y="547"/>
                  <a:pt x="6501" y="547"/>
                </a:cubicBezTo>
                <a:cubicBezTo>
                  <a:pt x="6516" y="547"/>
                  <a:pt x="6535" y="574"/>
                  <a:pt x="6542" y="634"/>
                </a:cubicBezTo>
                <a:cubicBezTo>
                  <a:pt x="6542" y="666"/>
                  <a:pt x="6557" y="706"/>
                  <a:pt x="6566" y="706"/>
                </a:cubicBezTo>
                <a:cubicBezTo>
                  <a:pt x="6570" y="706"/>
                  <a:pt x="6573" y="699"/>
                  <a:pt x="6573" y="680"/>
                </a:cubicBezTo>
                <a:cubicBezTo>
                  <a:pt x="6604" y="680"/>
                  <a:pt x="6635" y="711"/>
                  <a:pt x="6650" y="727"/>
                </a:cubicBezTo>
                <a:cubicBezTo>
                  <a:pt x="6684" y="774"/>
                  <a:pt x="6709" y="792"/>
                  <a:pt x="6725" y="792"/>
                </a:cubicBezTo>
                <a:cubicBezTo>
                  <a:pt x="6746" y="792"/>
                  <a:pt x="6752" y="762"/>
                  <a:pt x="6743" y="727"/>
                </a:cubicBezTo>
                <a:cubicBezTo>
                  <a:pt x="6730" y="682"/>
                  <a:pt x="6728" y="667"/>
                  <a:pt x="6732" y="667"/>
                </a:cubicBezTo>
                <a:cubicBezTo>
                  <a:pt x="6737" y="667"/>
                  <a:pt x="6756" y="699"/>
                  <a:pt x="6774" y="727"/>
                </a:cubicBezTo>
                <a:cubicBezTo>
                  <a:pt x="6796" y="771"/>
                  <a:pt x="6810" y="807"/>
                  <a:pt x="6817" y="807"/>
                </a:cubicBezTo>
                <a:cubicBezTo>
                  <a:pt x="6819" y="807"/>
                  <a:pt x="6820" y="802"/>
                  <a:pt x="6820" y="789"/>
                </a:cubicBezTo>
                <a:cubicBezTo>
                  <a:pt x="6820" y="756"/>
                  <a:pt x="6871" y="732"/>
                  <a:pt x="6917" y="732"/>
                </a:cubicBezTo>
                <a:cubicBezTo>
                  <a:pt x="6959" y="732"/>
                  <a:pt x="6998" y="752"/>
                  <a:pt x="6990" y="804"/>
                </a:cubicBezTo>
                <a:lnTo>
                  <a:pt x="7037" y="804"/>
                </a:lnTo>
                <a:cubicBezTo>
                  <a:pt x="7037" y="763"/>
                  <a:pt x="7064" y="749"/>
                  <a:pt x="7096" y="749"/>
                </a:cubicBezTo>
                <a:cubicBezTo>
                  <a:pt x="7112" y="749"/>
                  <a:pt x="7129" y="753"/>
                  <a:pt x="7145" y="758"/>
                </a:cubicBezTo>
                <a:cubicBezTo>
                  <a:pt x="7191" y="758"/>
                  <a:pt x="7222" y="773"/>
                  <a:pt x="7207" y="820"/>
                </a:cubicBezTo>
                <a:cubicBezTo>
                  <a:pt x="7198" y="853"/>
                  <a:pt x="7195" y="868"/>
                  <a:pt x="7202" y="868"/>
                </a:cubicBezTo>
                <a:cubicBezTo>
                  <a:pt x="7209" y="868"/>
                  <a:pt x="7224" y="857"/>
                  <a:pt x="7253" y="835"/>
                </a:cubicBezTo>
                <a:cubicBezTo>
                  <a:pt x="7269" y="835"/>
                  <a:pt x="7330" y="742"/>
                  <a:pt x="7346" y="742"/>
                </a:cubicBezTo>
                <a:cubicBezTo>
                  <a:pt x="7359" y="689"/>
                  <a:pt x="7396" y="647"/>
                  <a:pt x="7416" y="647"/>
                </a:cubicBezTo>
                <a:cubicBezTo>
                  <a:pt x="7418" y="647"/>
                  <a:pt x="7421" y="647"/>
                  <a:pt x="7423" y="650"/>
                </a:cubicBezTo>
                <a:lnTo>
                  <a:pt x="7408" y="696"/>
                </a:lnTo>
                <a:lnTo>
                  <a:pt x="7377" y="804"/>
                </a:lnTo>
                <a:cubicBezTo>
                  <a:pt x="7389" y="804"/>
                  <a:pt x="7401" y="807"/>
                  <a:pt x="7413" y="807"/>
                </a:cubicBezTo>
                <a:cubicBezTo>
                  <a:pt x="7430" y="807"/>
                  <a:pt x="7445" y="801"/>
                  <a:pt x="7454" y="773"/>
                </a:cubicBezTo>
                <a:cubicBezTo>
                  <a:pt x="7454" y="820"/>
                  <a:pt x="7469" y="835"/>
                  <a:pt x="7516" y="850"/>
                </a:cubicBezTo>
                <a:cubicBezTo>
                  <a:pt x="7541" y="867"/>
                  <a:pt x="7567" y="880"/>
                  <a:pt x="7592" y="880"/>
                </a:cubicBezTo>
                <a:cubicBezTo>
                  <a:pt x="7613" y="880"/>
                  <a:pt x="7634" y="871"/>
                  <a:pt x="7655" y="850"/>
                </a:cubicBezTo>
                <a:lnTo>
                  <a:pt x="7655" y="850"/>
                </a:lnTo>
                <a:cubicBezTo>
                  <a:pt x="7644" y="928"/>
                  <a:pt x="7704" y="990"/>
                  <a:pt x="7768" y="990"/>
                </a:cubicBezTo>
                <a:cubicBezTo>
                  <a:pt x="7793" y="990"/>
                  <a:pt x="7819" y="980"/>
                  <a:pt x="7840" y="959"/>
                </a:cubicBezTo>
                <a:cubicBezTo>
                  <a:pt x="7853" y="939"/>
                  <a:pt x="7864" y="931"/>
                  <a:pt x="7871" y="931"/>
                </a:cubicBezTo>
                <a:cubicBezTo>
                  <a:pt x="7882" y="931"/>
                  <a:pt x="7887" y="947"/>
                  <a:pt x="7887" y="974"/>
                </a:cubicBezTo>
                <a:cubicBezTo>
                  <a:pt x="7878" y="1010"/>
                  <a:pt x="7879" y="1025"/>
                  <a:pt x="7888" y="1025"/>
                </a:cubicBezTo>
                <a:cubicBezTo>
                  <a:pt x="7895" y="1025"/>
                  <a:pt x="7905" y="1018"/>
                  <a:pt x="7918" y="1005"/>
                </a:cubicBezTo>
                <a:cubicBezTo>
                  <a:pt x="7926" y="999"/>
                  <a:pt x="7933" y="997"/>
                  <a:pt x="7939" y="997"/>
                </a:cubicBezTo>
                <a:cubicBezTo>
                  <a:pt x="7964" y="997"/>
                  <a:pt x="7961" y="1047"/>
                  <a:pt x="7949" y="1098"/>
                </a:cubicBezTo>
                <a:cubicBezTo>
                  <a:pt x="7916" y="1174"/>
                  <a:pt x="7914" y="1205"/>
                  <a:pt x="7938" y="1205"/>
                </a:cubicBezTo>
                <a:cubicBezTo>
                  <a:pt x="7947" y="1205"/>
                  <a:pt x="7961" y="1199"/>
                  <a:pt x="7979" y="1190"/>
                </a:cubicBezTo>
                <a:cubicBezTo>
                  <a:pt x="7992" y="1186"/>
                  <a:pt x="8004" y="1184"/>
                  <a:pt x="8016" y="1184"/>
                </a:cubicBezTo>
                <a:cubicBezTo>
                  <a:pt x="8050" y="1184"/>
                  <a:pt x="8080" y="1199"/>
                  <a:pt x="8103" y="1221"/>
                </a:cubicBezTo>
                <a:cubicBezTo>
                  <a:pt x="8180" y="1206"/>
                  <a:pt x="8196" y="1221"/>
                  <a:pt x="8211" y="1175"/>
                </a:cubicBezTo>
                <a:cubicBezTo>
                  <a:pt x="8242" y="1144"/>
                  <a:pt x="8273" y="1113"/>
                  <a:pt x="8304" y="1098"/>
                </a:cubicBezTo>
                <a:cubicBezTo>
                  <a:pt x="8362" y="1098"/>
                  <a:pt x="8350" y="1124"/>
                  <a:pt x="8334" y="1124"/>
                </a:cubicBezTo>
                <a:cubicBezTo>
                  <a:pt x="8329" y="1124"/>
                  <a:pt x="8323" y="1121"/>
                  <a:pt x="8320" y="1113"/>
                </a:cubicBezTo>
                <a:cubicBezTo>
                  <a:pt x="8242" y="1113"/>
                  <a:pt x="8273" y="1144"/>
                  <a:pt x="8242" y="1206"/>
                </a:cubicBezTo>
                <a:cubicBezTo>
                  <a:pt x="8242" y="1237"/>
                  <a:pt x="8242" y="1283"/>
                  <a:pt x="8289" y="1314"/>
                </a:cubicBezTo>
                <a:cubicBezTo>
                  <a:pt x="8304" y="1330"/>
                  <a:pt x="8335" y="1360"/>
                  <a:pt x="8350" y="1376"/>
                </a:cubicBezTo>
                <a:cubicBezTo>
                  <a:pt x="8350" y="1441"/>
                  <a:pt x="8365" y="1468"/>
                  <a:pt x="8385" y="1468"/>
                </a:cubicBezTo>
                <a:cubicBezTo>
                  <a:pt x="8394" y="1468"/>
                  <a:pt x="8403" y="1463"/>
                  <a:pt x="8412" y="1453"/>
                </a:cubicBezTo>
                <a:lnTo>
                  <a:pt x="8459" y="1422"/>
                </a:lnTo>
                <a:lnTo>
                  <a:pt x="8459" y="1422"/>
                </a:lnTo>
                <a:cubicBezTo>
                  <a:pt x="8403" y="1505"/>
                  <a:pt x="8533" y="1661"/>
                  <a:pt x="8627" y="1661"/>
                </a:cubicBezTo>
                <a:cubicBezTo>
                  <a:pt x="8639" y="1661"/>
                  <a:pt x="8650" y="1659"/>
                  <a:pt x="8660" y="1654"/>
                </a:cubicBezTo>
                <a:lnTo>
                  <a:pt x="8660" y="1654"/>
                </a:lnTo>
                <a:lnTo>
                  <a:pt x="8629" y="1685"/>
                </a:lnTo>
                <a:cubicBezTo>
                  <a:pt x="8582" y="1731"/>
                  <a:pt x="8598" y="1747"/>
                  <a:pt x="8629" y="1778"/>
                </a:cubicBezTo>
                <a:cubicBezTo>
                  <a:pt x="8644" y="1824"/>
                  <a:pt x="8752" y="1840"/>
                  <a:pt x="8799" y="1886"/>
                </a:cubicBezTo>
                <a:cubicBezTo>
                  <a:pt x="8834" y="1933"/>
                  <a:pt x="8878" y="1979"/>
                  <a:pt x="8910" y="1979"/>
                </a:cubicBezTo>
                <a:cubicBezTo>
                  <a:pt x="8921" y="1979"/>
                  <a:pt x="8930" y="1975"/>
                  <a:pt x="8938" y="1963"/>
                </a:cubicBezTo>
                <a:lnTo>
                  <a:pt x="8938" y="1963"/>
                </a:lnTo>
                <a:cubicBezTo>
                  <a:pt x="8969" y="1979"/>
                  <a:pt x="8969" y="1979"/>
                  <a:pt x="8922" y="2025"/>
                </a:cubicBezTo>
                <a:cubicBezTo>
                  <a:pt x="8876" y="2056"/>
                  <a:pt x="8876" y="2071"/>
                  <a:pt x="8891" y="2087"/>
                </a:cubicBezTo>
                <a:cubicBezTo>
                  <a:pt x="8893" y="2089"/>
                  <a:pt x="8896" y="2090"/>
                  <a:pt x="8899" y="2090"/>
                </a:cubicBezTo>
                <a:cubicBezTo>
                  <a:pt x="8920" y="2090"/>
                  <a:pt x="8960" y="2052"/>
                  <a:pt x="9000" y="2025"/>
                </a:cubicBezTo>
                <a:cubicBezTo>
                  <a:pt x="9011" y="2008"/>
                  <a:pt x="9021" y="1999"/>
                  <a:pt x="9028" y="1999"/>
                </a:cubicBezTo>
                <a:cubicBezTo>
                  <a:pt x="9040" y="1999"/>
                  <a:pt x="9046" y="2023"/>
                  <a:pt x="9046" y="2071"/>
                </a:cubicBezTo>
                <a:cubicBezTo>
                  <a:pt x="9030" y="2149"/>
                  <a:pt x="9108" y="2195"/>
                  <a:pt x="9185" y="2195"/>
                </a:cubicBezTo>
                <a:cubicBezTo>
                  <a:pt x="9200" y="2211"/>
                  <a:pt x="9216" y="2226"/>
                  <a:pt x="9185" y="2257"/>
                </a:cubicBezTo>
                <a:cubicBezTo>
                  <a:pt x="9150" y="2292"/>
                  <a:pt x="9168" y="2355"/>
                  <a:pt x="9220" y="2355"/>
                </a:cubicBezTo>
                <a:cubicBezTo>
                  <a:pt x="9237" y="2355"/>
                  <a:pt x="9256" y="2349"/>
                  <a:pt x="9278" y="2334"/>
                </a:cubicBezTo>
                <a:lnTo>
                  <a:pt x="9278" y="2334"/>
                </a:lnTo>
                <a:cubicBezTo>
                  <a:pt x="9293" y="2350"/>
                  <a:pt x="9293" y="2350"/>
                  <a:pt x="9262" y="2396"/>
                </a:cubicBezTo>
                <a:cubicBezTo>
                  <a:pt x="9242" y="2426"/>
                  <a:pt x="9228" y="2464"/>
                  <a:pt x="9243" y="2464"/>
                </a:cubicBezTo>
                <a:cubicBezTo>
                  <a:pt x="9251" y="2464"/>
                  <a:pt x="9267" y="2453"/>
                  <a:pt x="9293" y="2427"/>
                </a:cubicBezTo>
                <a:cubicBezTo>
                  <a:pt x="9307" y="2420"/>
                  <a:pt x="9321" y="2417"/>
                  <a:pt x="9335" y="2417"/>
                </a:cubicBezTo>
                <a:cubicBezTo>
                  <a:pt x="9386" y="2417"/>
                  <a:pt x="9436" y="2456"/>
                  <a:pt x="9448" y="2504"/>
                </a:cubicBezTo>
                <a:cubicBezTo>
                  <a:pt x="9455" y="2511"/>
                  <a:pt x="9462" y="2518"/>
                  <a:pt x="9470" y="2518"/>
                </a:cubicBezTo>
                <a:cubicBezTo>
                  <a:pt x="9480" y="2518"/>
                  <a:pt x="9493" y="2507"/>
                  <a:pt x="9510" y="2473"/>
                </a:cubicBezTo>
                <a:cubicBezTo>
                  <a:pt x="9514" y="2461"/>
                  <a:pt x="9519" y="2449"/>
                  <a:pt x="9523" y="2439"/>
                </a:cubicBezTo>
                <a:lnTo>
                  <a:pt x="9523" y="2439"/>
                </a:lnTo>
                <a:cubicBezTo>
                  <a:pt x="9517" y="2487"/>
                  <a:pt x="9514" y="2510"/>
                  <a:pt x="9520" y="2510"/>
                </a:cubicBezTo>
                <a:cubicBezTo>
                  <a:pt x="9526" y="2510"/>
                  <a:pt x="9542" y="2487"/>
                  <a:pt x="9571" y="2442"/>
                </a:cubicBezTo>
                <a:cubicBezTo>
                  <a:pt x="9585" y="2421"/>
                  <a:pt x="9596" y="2413"/>
                  <a:pt x="9601" y="2413"/>
                </a:cubicBezTo>
                <a:cubicBezTo>
                  <a:pt x="9607" y="2413"/>
                  <a:pt x="9604" y="2425"/>
                  <a:pt x="9587" y="2442"/>
                </a:cubicBezTo>
                <a:cubicBezTo>
                  <a:pt x="9571" y="2489"/>
                  <a:pt x="9618" y="2520"/>
                  <a:pt x="9618" y="2520"/>
                </a:cubicBezTo>
                <a:cubicBezTo>
                  <a:pt x="9618" y="2520"/>
                  <a:pt x="9757" y="2520"/>
                  <a:pt x="9865" y="2535"/>
                </a:cubicBezTo>
                <a:cubicBezTo>
                  <a:pt x="9910" y="2558"/>
                  <a:pt x="9956" y="2572"/>
                  <a:pt x="10007" y="2572"/>
                </a:cubicBezTo>
                <a:cubicBezTo>
                  <a:pt x="10026" y="2572"/>
                  <a:pt x="10045" y="2570"/>
                  <a:pt x="10066" y="2566"/>
                </a:cubicBezTo>
                <a:cubicBezTo>
                  <a:pt x="10097" y="2566"/>
                  <a:pt x="10128" y="2551"/>
                  <a:pt x="10128" y="2535"/>
                </a:cubicBezTo>
                <a:cubicBezTo>
                  <a:pt x="10128" y="2517"/>
                  <a:pt x="10133" y="2499"/>
                  <a:pt x="10143" y="2499"/>
                </a:cubicBezTo>
                <a:cubicBezTo>
                  <a:pt x="10151" y="2499"/>
                  <a:pt x="10161" y="2509"/>
                  <a:pt x="10174" y="2535"/>
                </a:cubicBezTo>
                <a:cubicBezTo>
                  <a:pt x="10190" y="2581"/>
                  <a:pt x="10205" y="2581"/>
                  <a:pt x="10236" y="2597"/>
                </a:cubicBezTo>
                <a:cubicBezTo>
                  <a:pt x="10251" y="2597"/>
                  <a:pt x="10282" y="2597"/>
                  <a:pt x="10282" y="2643"/>
                </a:cubicBezTo>
                <a:cubicBezTo>
                  <a:pt x="10298" y="2597"/>
                  <a:pt x="10298" y="2597"/>
                  <a:pt x="10329" y="2597"/>
                </a:cubicBezTo>
                <a:cubicBezTo>
                  <a:pt x="10329" y="2620"/>
                  <a:pt x="10333" y="2632"/>
                  <a:pt x="10340" y="2632"/>
                </a:cubicBezTo>
                <a:cubicBezTo>
                  <a:pt x="10348" y="2632"/>
                  <a:pt x="10360" y="2620"/>
                  <a:pt x="10375" y="2597"/>
                </a:cubicBezTo>
                <a:cubicBezTo>
                  <a:pt x="10383" y="2535"/>
                  <a:pt x="10387" y="2504"/>
                  <a:pt x="10389" y="2504"/>
                </a:cubicBezTo>
                <a:cubicBezTo>
                  <a:pt x="10391" y="2504"/>
                  <a:pt x="10391" y="2535"/>
                  <a:pt x="10391" y="2597"/>
                </a:cubicBezTo>
                <a:cubicBezTo>
                  <a:pt x="10391" y="2629"/>
                  <a:pt x="10428" y="2669"/>
                  <a:pt x="10441" y="2669"/>
                </a:cubicBezTo>
                <a:cubicBezTo>
                  <a:pt x="10446" y="2669"/>
                  <a:pt x="10446" y="2662"/>
                  <a:pt x="10437" y="2643"/>
                </a:cubicBezTo>
                <a:cubicBezTo>
                  <a:pt x="10421" y="2597"/>
                  <a:pt x="10483" y="2581"/>
                  <a:pt x="10499" y="2535"/>
                </a:cubicBezTo>
                <a:cubicBezTo>
                  <a:pt x="10514" y="2535"/>
                  <a:pt x="10545" y="2535"/>
                  <a:pt x="10545" y="2581"/>
                </a:cubicBezTo>
                <a:cubicBezTo>
                  <a:pt x="10549" y="2598"/>
                  <a:pt x="10560" y="2604"/>
                  <a:pt x="10575" y="2604"/>
                </a:cubicBezTo>
                <a:cubicBezTo>
                  <a:pt x="10618" y="2604"/>
                  <a:pt x="10688" y="2550"/>
                  <a:pt x="10700" y="2504"/>
                </a:cubicBezTo>
                <a:cubicBezTo>
                  <a:pt x="10700" y="2473"/>
                  <a:pt x="10700" y="2458"/>
                  <a:pt x="10702" y="2458"/>
                </a:cubicBezTo>
                <a:cubicBezTo>
                  <a:pt x="10704" y="2458"/>
                  <a:pt x="10707" y="2473"/>
                  <a:pt x="10715" y="2504"/>
                </a:cubicBezTo>
                <a:cubicBezTo>
                  <a:pt x="10725" y="2545"/>
                  <a:pt x="10736" y="2552"/>
                  <a:pt x="10751" y="2552"/>
                </a:cubicBezTo>
                <a:cubicBezTo>
                  <a:pt x="10758" y="2552"/>
                  <a:pt x="10767" y="2551"/>
                  <a:pt x="10777" y="2551"/>
                </a:cubicBezTo>
                <a:cubicBezTo>
                  <a:pt x="10777" y="2532"/>
                  <a:pt x="10778" y="2525"/>
                  <a:pt x="10781" y="2525"/>
                </a:cubicBezTo>
                <a:cubicBezTo>
                  <a:pt x="10786" y="2525"/>
                  <a:pt x="10797" y="2565"/>
                  <a:pt x="10808" y="2597"/>
                </a:cubicBezTo>
                <a:cubicBezTo>
                  <a:pt x="10818" y="2626"/>
                  <a:pt x="10821" y="2637"/>
                  <a:pt x="10834" y="2637"/>
                </a:cubicBezTo>
                <a:cubicBezTo>
                  <a:pt x="10842" y="2637"/>
                  <a:pt x="10853" y="2634"/>
                  <a:pt x="10870" y="2628"/>
                </a:cubicBezTo>
                <a:cubicBezTo>
                  <a:pt x="10870" y="2566"/>
                  <a:pt x="10962" y="2535"/>
                  <a:pt x="11024" y="2520"/>
                </a:cubicBezTo>
                <a:cubicBezTo>
                  <a:pt x="11148" y="2473"/>
                  <a:pt x="11132" y="2396"/>
                  <a:pt x="11117" y="2288"/>
                </a:cubicBezTo>
                <a:lnTo>
                  <a:pt x="11071" y="2180"/>
                </a:lnTo>
                <a:lnTo>
                  <a:pt x="11071" y="2180"/>
                </a:lnTo>
                <a:lnTo>
                  <a:pt x="11132" y="2272"/>
                </a:lnTo>
                <a:cubicBezTo>
                  <a:pt x="11163" y="2319"/>
                  <a:pt x="11210" y="2365"/>
                  <a:pt x="11241" y="2411"/>
                </a:cubicBezTo>
                <a:cubicBezTo>
                  <a:pt x="11256" y="2396"/>
                  <a:pt x="11241" y="2350"/>
                  <a:pt x="11210" y="2303"/>
                </a:cubicBezTo>
                <a:cubicBezTo>
                  <a:pt x="11175" y="2269"/>
                  <a:pt x="11184" y="2251"/>
                  <a:pt x="11216" y="2251"/>
                </a:cubicBezTo>
                <a:cubicBezTo>
                  <a:pt x="11227" y="2251"/>
                  <a:pt x="11241" y="2253"/>
                  <a:pt x="11256" y="2257"/>
                </a:cubicBezTo>
                <a:cubicBezTo>
                  <a:pt x="11278" y="2266"/>
                  <a:pt x="11294" y="2269"/>
                  <a:pt x="11307" y="2269"/>
                </a:cubicBezTo>
                <a:cubicBezTo>
                  <a:pt x="11340" y="2269"/>
                  <a:pt x="11345" y="2244"/>
                  <a:pt x="11333" y="2211"/>
                </a:cubicBezTo>
                <a:cubicBezTo>
                  <a:pt x="11342" y="2202"/>
                  <a:pt x="11351" y="2193"/>
                  <a:pt x="11369" y="2193"/>
                </a:cubicBezTo>
                <a:cubicBezTo>
                  <a:pt x="11382" y="2193"/>
                  <a:pt x="11400" y="2197"/>
                  <a:pt x="11426" y="2211"/>
                </a:cubicBezTo>
                <a:cubicBezTo>
                  <a:pt x="11442" y="2195"/>
                  <a:pt x="11442" y="2195"/>
                  <a:pt x="11395" y="2149"/>
                </a:cubicBezTo>
                <a:cubicBezTo>
                  <a:pt x="11376" y="2119"/>
                  <a:pt x="11375" y="2109"/>
                  <a:pt x="11392" y="2109"/>
                </a:cubicBezTo>
                <a:cubicBezTo>
                  <a:pt x="11403" y="2109"/>
                  <a:pt x="11419" y="2112"/>
                  <a:pt x="11442" y="2118"/>
                </a:cubicBezTo>
                <a:cubicBezTo>
                  <a:pt x="11478" y="2148"/>
                  <a:pt x="11507" y="2159"/>
                  <a:pt x="11527" y="2159"/>
                </a:cubicBezTo>
                <a:cubicBezTo>
                  <a:pt x="11559" y="2159"/>
                  <a:pt x="11569" y="2131"/>
                  <a:pt x="11550" y="2102"/>
                </a:cubicBezTo>
                <a:cubicBezTo>
                  <a:pt x="11503" y="2056"/>
                  <a:pt x="11519" y="2041"/>
                  <a:pt x="11550" y="2025"/>
                </a:cubicBezTo>
                <a:cubicBezTo>
                  <a:pt x="11565" y="2025"/>
                  <a:pt x="11581" y="1994"/>
                  <a:pt x="11550" y="1948"/>
                </a:cubicBezTo>
                <a:lnTo>
                  <a:pt x="11596" y="1917"/>
                </a:lnTo>
                <a:cubicBezTo>
                  <a:pt x="11596" y="1915"/>
                  <a:pt x="11597" y="1914"/>
                  <a:pt x="11598" y="1914"/>
                </a:cubicBezTo>
                <a:cubicBezTo>
                  <a:pt x="11604" y="1914"/>
                  <a:pt x="11625" y="1950"/>
                  <a:pt x="11612" y="1963"/>
                </a:cubicBezTo>
                <a:lnTo>
                  <a:pt x="11673" y="1994"/>
                </a:lnTo>
                <a:cubicBezTo>
                  <a:pt x="11704" y="1963"/>
                  <a:pt x="11720" y="1932"/>
                  <a:pt x="11689" y="1886"/>
                </a:cubicBezTo>
                <a:cubicBezTo>
                  <a:pt x="11657" y="1838"/>
                  <a:pt x="11641" y="1814"/>
                  <a:pt x="11645" y="1814"/>
                </a:cubicBezTo>
                <a:cubicBezTo>
                  <a:pt x="11648" y="1814"/>
                  <a:pt x="11667" y="1834"/>
                  <a:pt x="11704" y="1871"/>
                </a:cubicBezTo>
                <a:cubicBezTo>
                  <a:pt x="11731" y="1888"/>
                  <a:pt x="11763" y="1906"/>
                  <a:pt x="11779" y="1906"/>
                </a:cubicBezTo>
                <a:cubicBezTo>
                  <a:pt x="11791" y="1906"/>
                  <a:pt x="11795" y="1897"/>
                  <a:pt x="11782" y="1871"/>
                </a:cubicBezTo>
                <a:cubicBezTo>
                  <a:pt x="11749" y="1822"/>
                  <a:pt x="11751" y="1803"/>
                  <a:pt x="11764" y="1803"/>
                </a:cubicBezTo>
                <a:cubicBezTo>
                  <a:pt x="11776" y="1803"/>
                  <a:pt x="11798" y="1818"/>
                  <a:pt x="11813" y="1840"/>
                </a:cubicBezTo>
                <a:cubicBezTo>
                  <a:pt x="11846" y="1880"/>
                  <a:pt x="11865" y="1903"/>
                  <a:pt x="11875" y="1903"/>
                </a:cubicBezTo>
                <a:cubicBezTo>
                  <a:pt x="11887" y="1903"/>
                  <a:pt x="11883" y="1865"/>
                  <a:pt x="11874" y="1778"/>
                </a:cubicBezTo>
                <a:cubicBezTo>
                  <a:pt x="11905" y="1747"/>
                  <a:pt x="11921" y="1639"/>
                  <a:pt x="11967" y="1592"/>
                </a:cubicBezTo>
                <a:cubicBezTo>
                  <a:pt x="12021" y="1539"/>
                  <a:pt x="12063" y="1497"/>
                  <a:pt x="12113" y="1497"/>
                </a:cubicBezTo>
                <a:cubicBezTo>
                  <a:pt x="12118" y="1497"/>
                  <a:pt x="12122" y="1497"/>
                  <a:pt x="12126" y="1497"/>
                </a:cubicBezTo>
                <a:lnTo>
                  <a:pt x="12126" y="1497"/>
                </a:lnTo>
                <a:cubicBezTo>
                  <a:pt x="12101" y="1458"/>
                  <a:pt x="12118" y="1438"/>
                  <a:pt x="12153" y="1391"/>
                </a:cubicBezTo>
                <a:cubicBezTo>
                  <a:pt x="12245" y="1376"/>
                  <a:pt x="12245" y="1314"/>
                  <a:pt x="12230" y="1252"/>
                </a:cubicBezTo>
                <a:lnTo>
                  <a:pt x="12230" y="1252"/>
                </a:lnTo>
                <a:lnTo>
                  <a:pt x="12183" y="1283"/>
                </a:lnTo>
                <a:cubicBezTo>
                  <a:pt x="12106" y="1206"/>
                  <a:pt x="12122" y="1190"/>
                  <a:pt x="12199" y="1190"/>
                </a:cubicBezTo>
                <a:cubicBezTo>
                  <a:pt x="12203" y="1188"/>
                  <a:pt x="12207" y="1187"/>
                  <a:pt x="12212" y="1187"/>
                </a:cubicBezTo>
                <a:cubicBezTo>
                  <a:pt x="12239" y="1187"/>
                  <a:pt x="12267" y="1226"/>
                  <a:pt x="12307" y="1252"/>
                </a:cubicBezTo>
                <a:cubicBezTo>
                  <a:pt x="12330" y="1287"/>
                  <a:pt x="12371" y="1304"/>
                  <a:pt x="12396" y="1304"/>
                </a:cubicBezTo>
                <a:cubicBezTo>
                  <a:pt x="12405" y="1304"/>
                  <a:pt x="12411" y="1303"/>
                  <a:pt x="12415" y="1299"/>
                </a:cubicBezTo>
                <a:cubicBezTo>
                  <a:pt x="12431" y="1283"/>
                  <a:pt x="12446" y="1268"/>
                  <a:pt x="12400" y="1252"/>
                </a:cubicBezTo>
                <a:cubicBezTo>
                  <a:pt x="12338" y="1221"/>
                  <a:pt x="12353" y="1206"/>
                  <a:pt x="12369" y="1190"/>
                </a:cubicBezTo>
                <a:cubicBezTo>
                  <a:pt x="12400" y="1175"/>
                  <a:pt x="12415" y="1160"/>
                  <a:pt x="12400" y="1098"/>
                </a:cubicBezTo>
                <a:cubicBezTo>
                  <a:pt x="12369" y="1036"/>
                  <a:pt x="12384" y="1036"/>
                  <a:pt x="12400" y="1020"/>
                </a:cubicBezTo>
                <a:cubicBezTo>
                  <a:pt x="12415" y="1036"/>
                  <a:pt x="12431" y="1044"/>
                  <a:pt x="12446" y="1044"/>
                </a:cubicBezTo>
                <a:cubicBezTo>
                  <a:pt x="12461" y="1044"/>
                  <a:pt x="12476" y="1036"/>
                  <a:pt x="12491" y="1022"/>
                </a:cubicBezTo>
                <a:lnTo>
                  <a:pt x="12491" y="1022"/>
                </a:lnTo>
                <a:cubicBezTo>
                  <a:pt x="12499" y="1033"/>
                  <a:pt x="12511" y="1049"/>
                  <a:pt x="12523" y="1067"/>
                </a:cubicBezTo>
                <a:cubicBezTo>
                  <a:pt x="12554" y="1098"/>
                  <a:pt x="12585" y="1129"/>
                  <a:pt x="12616" y="1144"/>
                </a:cubicBezTo>
                <a:cubicBezTo>
                  <a:pt x="12632" y="1129"/>
                  <a:pt x="12601" y="1082"/>
                  <a:pt x="12601" y="1082"/>
                </a:cubicBezTo>
                <a:cubicBezTo>
                  <a:pt x="12601" y="1082"/>
                  <a:pt x="12616" y="1036"/>
                  <a:pt x="12663" y="1005"/>
                </a:cubicBezTo>
                <a:cubicBezTo>
                  <a:pt x="12709" y="974"/>
                  <a:pt x="12771" y="928"/>
                  <a:pt x="12833" y="881"/>
                </a:cubicBezTo>
                <a:cubicBezTo>
                  <a:pt x="12941" y="835"/>
                  <a:pt x="13064" y="789"/>
                  <a:pt x="13188" y="758"/>
                </a:cubicBezTo>
                <a:cubicBezTo>
                  <a:pt x="13214" y="777"/>
                  <a:pt x="13240" y="786"/>
                  <a:pt x="13259" y="786"/>
                </a:cubicBezTo>
                <a:cubicBezTo>
                  <a:pt x="13285" y="786"/>
                  <a:pt x="13299" y="769"/>
                  <a:pt x="13281" y="742"/>
                </a:cubicBezTo>
                <a:cubicBezTo>
                  <a:pt x="13250" y="680"/>
                  <a:pt x="13404" y="650"/>
                  <a:pt x="13559" y="650"/>
                </a:cubicBezTo>
                <a:cubicBezTo>
                  <a:pt x="13714" y="650"/>
                  <a:pt x="13853" y="650"/>
                  <a:pt x="13868" y="603"/>
                </a:cubicBezTo>
                <a:lnTo>
                  <a:pt x="13945" y="603"/>
                </a:lnTo>
                <a:cubicBezTo>
                  <a:pt x="13992" y="603"/>
                  <a:pt x="14054" y="557"/>
                  <a:pt x="14085" y="557"/>
                </a:cubicBezTo>
                <a:cubicBezTo>
                  <a:pt x="14100" y="534"/>
                  <a:pt x="14115" y="522"/>
                  <a:pt x="14121" y="522"/>
                </a:cubicBezTo>
                <a:cubicBezTo>
                  <a:pt x="14127" y="522"/>
                  <a:pt x="14123" y="534"/>
                  <a:pt x="14100" y="557"/>
                </a:cubicBezTo>
                <a:cubicBezTo>
                  <a:pt x="14069" y="603"/>
                  <a:pt x="14085" y="665"/>
                  <a:pt x="14100" y="680"/>
                </a:cubicBezTo>
                <a:cubicBezTo>
                  <a:pt x="14131" y="680"/>
                  <a:pt x="14162" y="634"/>
                  <a:pt x="14177" y="572"/>
                </a:cubicBezTo>
                <a:cubicBezTo>
                  <a:pt x="14193" y="526"/>
                  <a:pt x="14224" y="526"/>
                  <a:pt x="14224" y="526"/>
                </a:cubicBezTo>
                <a:cubicBezTo>
                  <a:pt x="14224" y="526"/>
                  <a:pt x="14255" y="526"/>
                  <a:pt x="14239" y="588"/>
                </a:cubicBezTo>
                <a:lnTo>
                  <a:pt x="14208" y="696"/>
                </a:lnTo>
                <a:lnTo>
                  <a:pt x="14239" y="696"/>
                </a:lnTo>
                <a:cubicBezTo>
                  <a:pt x="14239" y="650"/>
                  <a:pt x="14270" y="650"/>
                  <a:pt x="14270" y="650"/>
                </a:cubicBezTo>
                <a:cubicBezTo>
                  <a:pt x="14270" y="650"/>
                  <a:pt x="14301" y="650"/>
                  <a:pt x="14270" y="758"/>
                </a:cubicBezTo>
                <a:cubicBezTo>
                  <a:pt x="14262" y="820"/>
                  <a:pt x="14262" y="847"/>
                  <a:pt x="14270" y="847"/>
                </a:cubicBezTo>
                <a:cubicBezTo>
                  <a:pt x="14278" y="847"/>
                  <a:pt x="14293" y="820"/>
                  <a:pt x="14316" y="773"/>
                </a:cubicBezTo>
                <a:lnTo>
                  <a:pt x="14409" y="758"/>
                </a:lnTo>
                <a:lnTo>
                  <a:pt x="14409" y="758"/>
                </a:lnTo>
                <a:cubicBezTo>
                  <a:pt x="14403" y="798"/>
                  <a:pt x="14413" y="813"/>
                  <a:pt x="14429" y="813"/>
                </a:cubicBezTo>
                <a:cubicBezTo>
                  <a:pt x="14456" y="813"/>
                  <a:pt x="14504" y="771"/>
                  <a:pt x="14533" y="742"/>
                </a:cubicBezTo>
                <a:lnTo>
                  <a:pt x="14533" y="742"/>
                </a:lnTo>
                <a:cubicBezTo>
                  <a:pt x="14516" y="809"/>
                  <a:pt x="14517" y="839"/>
                  <a:pt x="14532" y="839"/>
                </a:cubicBezTo>
                <a:cubicBezTo>
                  <a:pt x="14544" y="839"/>
                  <a:pt x="14566" y="816"/>
                  <a:pt x="14595" y="773"/>
                </a:cubicBezTo>
                <a:cubicBezTo>
                  <a:pt x="14607" y="755"/>
                  <a:pt x="14619" y="746"/>
                  <a:pt x="14628" y="746"/>
                </a:cubicBezTo>
                <a:cubicBezTo>
                  <a:pt x="14643" y="746"/>
                  <a:pt x="14650" y="767"/>
                  <a:pt x="14641" y="804"/>
                </a:cubicBezTo>
                <a:cubicBezTo>
                  <a:pt x="14641" y="866"/>
                  <a:pt x="14672" y="881"/>
                  <a:pt x="14703" y="912"/>
                </a:cubicBezTo>
                <a:cubicBezTo>
                  <a:pt x="14712" y="903"/>
                  <a:pt x="14722" y="899"/>
                  <a:pt x="14734" y="899"/>
                </a:cubicBezTo>
                <a:cubicBezTo>
                  <a:pt x="14763" y="899"/>
                  <a:pt x="14803" y="921"/>
                  <a:pt x="14857" y="943"/>
                </a:cubicBezTo>
                <a:cubicBezTo>
                  <a:pt x="14935" y="990"/>
                  <a:pt x="14996" y="1036"/>
                  <a:pt x="15074" y="1098"/>
                </a:cubicBezTo>
                <a:cubicBezTo>
                  <a:pt x="15224" y="1234"/>
                  <a:pt x="15314" y="1335"/>
                  <a:pt x="15365" y="1335"/>
                </a:cubicBezTo>
                <a:cubicBezTo>
                  <a:pt x="15371" y="1335"/>
                  <a:pt x="15377" y="1333"/>
                  <a:pt x="15383" y="1330"/>
                </a:cubicBezTo>
                <a:cubicBezTo>
                  <a:pt x="15398" y="1345"/>
                  <a:pt x="15398" y="1345"/>
                  <a:pt x="15383" y="1407"/>
                </a:cubicBezTo>
                <a:cubicBezTo>
                  <a:pt x="15375" y="1430"/>
                  <a:pt x="15367" y="1442"/>
                  <a:pt x="15375" y="1442"/>
                </a:cubicBezTo>
                <a:cubicBezTo>
                  <a:pt x="15383" y="1442"/>
                  <a:pt x="15406" y="1430"/>
                  <a:pt x="15460" y="1407"/>
                </a:cubicBezTo>
                <a:cubicBezTo>
                  <a:pt x="15487" y="1398"/>
                  <a:pt x="15513" y="1379"/>
                  <a:pt x="15517" y="1379"/>
                </a:cubicBezTo>
                <a:cubicBezTo>
                  <a:pt x="15519" y="1379"/>
                  <a:pt x="15508" y="1389"/>
                  <a:pt x="15476" y="1422"/>
                </a:cubicBezTo>
                <a:cubicBezTo>
                  <a:pt x="15429" y="1453"/>
                  <a:pt x="15476" y="1500"/>
                  <a:pt x="15522" y="1577"/>
                </a:cubicBezTo>
                <a:cubicBezTo>
                  <a:pt x="15569" y="1624"/>
                  <a:pt x="15607" y="1670"/>
                  <a:pt x="15642" y="1670"/>
                </a:cubicBezTo>
                <a:cubicBezTo>
                  <a:pt x="15654" y="1670"/>
                  <a:pt x="15665" y="1665"/>
                  <a:pt x="15676" y="1654"/>
                </a:cubicBezTo>
                <a:cubicBezTo>
                  <a:pt x="15754" y="1654"/>
                  <a:pt x="15754" y="1654"/>
                  <a:pt x="15692" y="1685"/>
                </a:cubicBezTo>
                <a:cubicBezTo>
                  <a:pt x="15608" y="1727"/>
                  <a:pt x="15625" y="1844"/>
                  <a:pt x="15720" y="1844"/>
                </a:cubicBezTo>
                <a:cubicBezTo>
                  <a:pt x="15730" y="1844"/>
                  <a:pt x="15742" y="1843"/>
                  <a:pt x="15754" y="1840"/>
                </a:cubicBezTo>
                <a:cubicBezTo>
                  <a:pt x="15769" y="1855"/>
                  <a:pt x="15785" y="1871"/>
                  <a:pt x="15754" y="1917"/>
                </a:cubicBezTo>
                <a:cubicBezTo>
                  <a:pt x="15769" y="1932"/>
                  <a:pt x="15785" y="1948"/>
                  <a:pt x="15877" y="1963"/>
                </a:cubicBezTo>
                <a:cubicBezTo>
                  <a:pt x="15893" y="1979"/>
                  <a:pt x="15955" y="2041"/>
                  <a:pt x="15986" y="2071"/>
                </a:cubicBezTo>
                <a:cubicBezTo>
                  <a:pt x="16007" y="2082"/>
                  <a:pt x="16037" y="2093"/>
                  <a:pt x="16063" y="2093"/>
                </a:cubicBezTo>
                <a:cubicBezTo>
                  <a:pt x="16074" y="2093"/>
                  <a:pt x="16085" y="2091"/>
                  <a:pt x="16094" y="2087"/>
                </a:cubicBezTo>
                <a:lnTo>
                  <a:pt x="16109" y="2102"/>
                </a:lnTo>
                <a:cubicBezTo>
                  <a:pt x="16078" y="2149"/>
                  <a:pt x="16156" y="2226"/>
                  <a:pt x="16295" y="2303"/>
                </a:cubicBezTo>
                <a:cubicBezTo>
                  <a:pt x="16418" y="2381"/>
                  <a:pt x="16542" y="2427"/>
                  <a:pt x="16542" y="2489"/>
                </a:cubicBezTo>
                <a:cubicBezTo>
                  <a:pt x="16542" y="2489"/>
                  <a:pt x="16547" y="2491"/>
                  <a:pt x="16555" y="2491"/>
                </a:cubicBezTo>
                <a:cubicBezTo>
                  <a:pt x="16567" y="2491"/>
                  <a:pt x="16585" y="2486"/>
                  <a:pt x="16604" y="2458"/>
                </a:cubicBezTo>
                <a:cubicBezTo>
                  <a:pt x="16638" y="2407"/>
                  <a:pt x="16658" y="2384"/>
                  <a:pt x="16669" y="2384"/>
                </a:cubicBezTo>
                <a:cubicBezTo>
                  <a:pt x="16678" y="2384"/>
                  <a:pt x="16681" y="2399"/>
                  <a:pt x="16681" y="2427"/>
                </a:cubicBezTo>
                <a:cubicBezTo>
                  <a:pt x="16681" y="2489"/>
                  <a:pt x="16706" y="2525"/>
                  <a:pt x="16736" y="2525"/>
                </a:cubicBezTo>
                <a:cubicBezTo>
                  <a:pt x="16759" y="2525"/>
                  <a:pt x="16785" y="2504"/>
                  <a:pt x="16805" y="2458"/>
                </a:cubicBezTo>
                <a:lnTo>
                  <a:pt x="16805" y="2504"/>
                </a:lnTo>
                <a:cubicBezTo>
                  <a:pt x="16805" y="2560"/>
                  <a:pt x="16820" y="2584"/>
                  <a:pt x="16841" y="2584"/>
                </a:cubicBezTo>
                <a:cubicBezTo>
                  <a:pt x="16865" y="2584"/>
                  <a:pt x="16896" y="2548"/>
                  <a:pt x="16913" y="2489"/>
                </a:cubicBezTo>
                <a:cubicBezTo>
                  <a:pt x="16924" y="2521"/>
                  <a:pt x="16935" y="2561"/>
                  <a:pt x="16951" y="2561"/>
                </a:cubicBezTo>
                <a:cubicBezTo>
                  <a:pt x="16958" y="2561"/>
                  <a:pt x="16965" y="2554"/>
                  <a:pt x="16975" y="2535"/>
                </a:cubicBezTo>
                <a:cubicBezTo>
                  <a:pt x="16990" y="2535"/>
                  <a:pt x="16990" y="2535"/>
                  <a:pt x="16990" y="2659"/>
                </a:cubicBezTo>
                <a:cubicBezTo>
                  <a:pt x="16990" y="2705"/>
                  <a:pt x="16975" y="2767"/>
                  <a:pt x="17006" y="2767"/>
                </a:cubicBezTo>
                <a:cubicBezTo>
                  <a:pt x="17021" y="2767"/>
                  <a:pt x="17037" y="2721"/>
                  <a:pt x="17037" y="2659"/>
                </a:cubicBezTo>
                <a:lnTo>
                  <a:pt x="17083" y="2659"/>
                </a:lnTo>
                <a:cubicBezTo>
                  <a:pt x="17083" y="2659"/>
                  <a:pt x="17098" y="2659"/>
                  <a:pt x="17114" y="2612"/>
                </a:cubicBezTo>
                <a:cubicBezTo>
                  <a:pt x="17114" y="2551"/>
                  <a:pt x="17129" y="2551"/>
                  <a:pt x="17160" y="2551"/>
                </a:cubicBezTo>
                <a:cubicBezTo>
                  <a:pt x="17160" y="2569"/>
                  <a:pt x="17162" y="2577"/>
                  <a:pt x="17163" y="2577"/>
                </a:cubicBezTo>
                <a:cubicBezTo>
                  <a:pt x="17167" y="2577"/>
                  <a:pt x="17171" y="2537"/>
                  <a:pt x="17160" y="2504"/>
                </a:cubicBezTo>
                <a:cubicBezTo>
                  <a:pt x="17133" y="2449"/>
                  <a:pt x="17154" y="2394"/>
                  <a:pt x="17170" y="2394"/>
                </a:cubicBezTo>
                <a:cubicBezTo>
                  <a:pt x="17172" y="2394"/>
                  <a:pt x="17174" y="2394"/>
                  <a:pt x="17176" y="2396"/>
                </a:cubicBezTo>
                <a:lnTo>
                  <a:pt x="17176" y="2303"/>
                </a:lnTo>
                <a:cubicBezTo>
                  <a:pt x="17191" y="2226"/>
                  <a:pt x="17176" y="2149"/>
                  <a:pt x="17145" y="2071"/>
                </a:cubicBezTo>
                <a:cubicBezTo>
                  <a:pt x="17109" y="2036"/>
                  <a:pt x="17079" y="2000"/>
                  <a:pt x="17056" y="2000"/>
                </a:cubicBezTo>
                <a:cubicBezTo>
                  <a:pt x="17040" y="2000"/>
                  <a:pt x="17028" y="2019"/>
                  <a:pt x="17021" y="2071"/>
                </a:cubicBezTo>
                <a:cubicBezTo>
                  <a:pt x="17021" y="2071"/>
                  <a:pt x="17006" y="2118"/>
                  <a:pt x="16990" y="2118"/>
                </a:cubicBezTo>
                <a:cubicBezTo>
                  <a:pt x="16975" y="2118"/>
                  <a:pt x="16959" y="2056"/>
                  <a:pt x="16959" y="2056"/>
                </a:cubicBezTo>
                <a:cubicBezTo>
                  <a:pt x="16959" y="2010"/>
                  <a:pt x="16913" y="1994"/>
                  <a:pt x="16836" y="1979"/>
                </a:cubicBezTo>
                <a:cubicBezTo>
                  <a:pt x="16774" y="1948"/>
                  <a:pt x="16727" y="1917"/>
                  <a:pt x="16727" y="1871"/>
                </a:cubicBezTo>
                <a:cubicBezTo>
                  <a:pt x="16743" y="1809"/>
                  <a:pt x="16727" y="1809"/>
                  <a:pt x="16727" y="1809"/>
                </a:cubicBezTo>
                <a:cubicBezTo>
                  <a:pt x="16722" y="1824"/>
                  <a:pt x="16710" y="1831"/>
                  <a:pt x="16694" y="1831"/>
                </a:cubicBezTo>
                <a:cubicBezTo>
                  <a:pt x="16660" y="1831"/>
                  <a:pt x="16609" y="1804"/>
                  <a:pt x="16557" y="1762"/>
                </a:cubicBezTo>
                <a:cubicBezTo>
                  <a:pt x="16477" y="1709"/>
                  <a:pt x="16397" y="1633"/>
                  <a:pt x="16357" y="1633"/>
                </a:cubicBezTo>
                <a:cubicBezTo>
                  <a:pt x="16351" y="1633"/>
                  <a:pt x="16345" y="1634"/>
                  <a:pt x="16341" y="1639"/>
                </a:cubicBezTo>
                <a:lnTo>
                  <a:pt x="16310" y="1623"/>
                </a:lnTo>
                <a:cubicBezTo>
                  <a:pt x="16357" y="1577"/>
                  <a:pt x="16326" y="1561"/>
                  <a:pt x="16295" y="1530"/>
                </a:cubicBezTo>
                <a:cubicBezTo>
                  <a:pt x="16264" y="1530"/>
                  <a:pt x="16233" y="1530"/>
                  <a:pt x="16202" y="1500"/>
                </a:cubicBezTo>
                <a:cubicBezTo>
                  <a:pt x="16248" y="1469"/>
                  <a:pt x="16233" y="1453"/>
                  <a:pt x="16202" y="1422"/>
                </a:cubicBezTo>
                <a:cubicBezTo>
                  <a:pt x="16182" y="1403"/>
                  <a:pt x="16169" y="1383"/>
                  <a:pt x="16154" y="1383"/>
                </a:cubicBezTo>
                <a:cubicBezTo>
                  <a:pt x="16145" y="1383"/>
                  <a:pt x="16136" y="1390"/>
                  <a:pt x="16125" y="1407"/>
                </a:cubicBezTo>
                <a:cubicBezTo>
                  <a:pt x="16063" y="1345"/>
                  <a:pt x="16016" y="1268"/>
                  <a:pt x="15986" y="1175"/>
                </a:cubicBezTo>
                <a:cubicBezTo>
                  <a:pt x="16000" y="1147"/>
                  <a:pt x="15995" y="1138"/>
                  <a:pt x="15979" y="1138"/>
                </a:cubicBezTo>
                <a:cubicBezTo>
                  <a:pt x="15960" y="1138"/>
                  <a:pt x="15927" y="1151"/>
                  <a:pt x="15893" y="1160"/>
                </a:cubicBezTo>
                <a:cubicBezTo>
                  <a:pt x="15855" y="1172"/>
                  <a:pt x="15818" y="1195"/>
                  <a:pt x="15797" y="1195"/>
                </a:cubicBezTo>
                <a:cubicBezTo>
                  <a:pt x="15792" y="1195"/>
                  <a:pt x="15788" y="1193"/>
                  <a:pt x="15785" y="1190"/>
                </a:cubicBezTo>
                <a:lnTo>
                  <a:pt x="15862" y="1113"/>
                </a:lnTo>
                <a:cubicBezTo>
                  <a:pt x="15924" y="1098"/>
                  <a:pt x="15924" y="1098"/>
                  <a:pt x="15893" y="1067"/>
                </a:cubicBezTo>
                <a:lnTo>
                  <a:pt x="15862" y="1020"/>
                </a:lnTo>
                <a:cubicBezTo>
                  <a:pt x="15854" y="1028"/>
                  <a:pt x="15846" y="1031"/>
                  <a:pt x="15836" y="1031"/>
                </a:cubicBezTo>
                <a:cubicBezTo>
                  <a:pt x="15784" y="1031"/>
                  <a:pt x="15700" y="939"/>
                  <a:pt x="15584" y="835"/>
                </a:cubicBezTo>
                <a:cubicBezTo>
                  <a:pt x="15429" y="681"/>
                  <a:pt x="15348" y="618"/>
                  <a:pt x="15305" y="618"/>
                </a:cubicBezTo>
                <a:cubicBezTo>
                  <a:pt x="15291" y="618"/>
                  <a:pt x="15282" y="623"/>
                  <a:pt x="15275" y="634"/>
                </a:cubicBezTo>
                <a:cubicBezTo>
                  <a:pt x="15264" y="650"/>
                  <a:pt x="15253" y="659"/>
                  <a:pt x="15242" y="659"/>
                </a:cubicBezTo>
                <a:cubicBezTo>
                  <a:pt x="15221" y="659"/>
                  <a:pt x="15197" y="628"/>
                  <a:pt x="15166" y="557"/>
                </a:cubicBezTo>
                <a:cubicBezTo>
                  <a:pt x="15121" y="374"/>
                  <a:pt x="15100" y="326"/>
                  <a:pt x="15068" y="326"/>
                </a:cubicBezTo>
                <a:cubicBezTo>
                  <a:pt x="15056" y="326"/>
                  <a:pt x="15043" y="332"/>
                  <a:pt x="15027" y="340"/>
                </a:cubicBezTo>
                <a:cubicBezTo>
                  <a:pt x="15058" y="356"/>
                  <a:pt x="15027" y="402"/>
                  <a:pt x="15012" y="449"/>
                </a:cubicBezTo>
                <a:cubicBezTo>
                  <a:pt x="14984" y="497"/>
                  <a:pt x="14962" y="521"/>
                  <a:pt x="14950" y="521"/>
                </a:cubicBezTo>
                <a:cubicBezTo>
                  <a:pt x="14935" y="521"/>
                  <a:pt x="14933" y="486"/>
                  <a:pt x="14950" y="418"/>
                </a:cubicBezTo>
                <a:cubicBezTo>
                  <a:pt x="14997" y="335"/>
                  <a:pt x="14713" y="226"/>
                  <a:pt x="14548" y="226"/>
                </a:cubicBezTo>
                <a:cubicBezTo>
                  <a:pt x="14499" y="226"/>
                  <a:pt x="14461" y="236"/>
                  <a:pt x="14444" y="257"/>
                </a:cubicBezTo>
                <a:lnTo>
                  <a:pt x="14444" y="257"/>
                </a:lnTo>
                <a:cubicBezTo>
                  <a:pt x="14447" y="246"/>
                  <a:pt x="14451" y="233"/>
                  <a:pt x="14455" y="217"/>
                </a:cubicBezTo>
                <a:cubicBezTo>
                  <a:pt x="14471" y="155"/>
                  <a:pt x="14440" y="155"/>
                  <a:pt x="14301" y="124"/>
                </a:cubicBezTo>
                <a:lnTo>
                  <a:pt x="14208" y="93"/>
                </a:lnTo>
                <a:cubicBezTo>
                  <a:pt x="14202" y="133"/>
                  <a:pt x="14173" y="148"/>
                  <a:pt x="14138" y="148"/>
                </a:cubicBezTo>
                <a:cubicBezTo>
                  <a:pt x="14080" y="148"/>
                  <a:pt x="14007" y="107"/>
                  <a:pt x="14007" y="78"/>
                </a:cubicBezTo>
                <a:cubicBezTo>
                  <a:pt x="13992" y="16"/>
                  <a:pt x="13992" y="16"/>
                  <a:pt x="13915" y="0"/>
                </a:cubicBezTo>
                <a:cubicBezTo>
                  <a:pt x="13868" y="47"/>
                  <a:pt x="13806" y="62"/>
                  <a:pt x="13744" y="62"/>
                </a:cubicBezTo>
                <a:cubicBezTo>
                  <a:pt x="13698" y="62"/>
                  <a:pt x="13652" y="31"/>
                  <a:pt x="13652" y="0"/>
                </a:cubicBezTo>
                <a:close/>
              </a:path>
            </a:pathLst>
          </a:custGeom>
          <a:solidFill>
            <a:srgbClr val="0082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" name="Google Shape;48;p4"/>
          <p:cNvSpPr/>
          <p:nvPr/>
        </p:nvSpPr>
        <p:spPr>
          <a:xfrm>
            <a:off x="10694397" y="1233983"/>
            <a:ext cx="1594460" cy="260703"/>
          </a:xfrm>
          <a:custGeom>
            <a:avLst/>
            <a:gdLst/>
            <a:ahLst/>
            <a:cxnLst/>
            <a:rect l="l" t="t" r="r" b="b"/>
            <a:pathLst>
              <a:path w="17186" h="2810" extrusionOk="0">
                <a:moveTo>
                  <a:pt x="1050" y="356"/>
                </a:moveTo>
                <a:lnTo>
                  <a:pt x="1050" y="418"/>
                </a:lnTo>
                <a:lnTo>
                  <a:pt x="1081" y="434"/>
                </a:lnTo>
                <a:cubicBezTo>
                  <a:pt x="1111" y="387"/>
                  <a:pt x="1111" y="387"/>
                  <a:pt x="1081" y="372"/>
                </a:cubicBezTo>
                <a:lnTo>
                  <a:pt x="1050" y="356"/>
                </a:lnTo>
                <a:close/>
                <a:moveTo>
                  <a:pt x="7943" y="403"/>
                </a:moveTo>
                <a:lnTo>
                  <a:pt x="7974" y="418"/>
                </a:lnTo>
                <a:cubicBezTo>
                  <a:pt x="7947" y="458"/>
                  <a:pt x="7932" y="498"/>
                  <a:pt x="7908" y="498"/>
                </a:cubicBezTo>
                <a:cubicBezTo>
                  <a:pt x="7905" y="498"/>
                  <a:pt x="7901" y="497"/>
                  <a:pt x="7897" y="495"/>
                </a:cubicBezTo>
                <a:lnTo>
                  <a:pt x="7866" y="480"/>
                </a:lnTo>
                <a:cubicBezTo>
                  <a:pt x="7881" y="449"/>
                  <a:pt x="7912" y="418"/>
                  <a:pt x="7943" y="403"/>
                </a:cubicBezTo>
                <a:close/>
                <a:moveTo>
                  <a:pt x="14434" y="356"/>
                </a:moveTo>
                <a:cubicBezTo>
                  <a:pt x="14465" y="356"/>
                  <a:pt x="14465" y="356"/>
                  <a:pt x="14450" y="418"/>
                </a:cubicBezTo>
                <a:cubicBezTo>
                  <a:pt x="14434" y="480"/>
                  <a:pt x="14388" y="511"/>
                  <a:pt x="14357" y="511"/>
                </a:cubicBezTo>
                <a:cubicBezTo>
                  <a:pt x="14342" y="511"/>
                  <a:pt x="14357" y="387"/>
                  <a:pt x="14434" y="356"/>
                </a:cubicBezTo>
                <a:close/>
                <a:moveTo>
                  <a:pt x="551" y="478"/>
                </a:moveTo>
                <a:cubicBezTo>
                  <a:pt x="559" y="478"/>
                  <a:pt x="565" y="480"/>
                  <a:pt x="571" y="480"/>
                </a:cubicBezTo>
                <a:cubicBezTo>
                  <a:pt x="601" y="495"/>
                  <a:pt x="601" y="480"/>
                  <a:pt x="586" y="542"/>
                </a:cubicBezTo>
                <a:cubicBezTo>
                  <a:pt x="586" y="542"/>
                  <a:pt x="555" y="588"/>
                  <a:pt x="524" y="588"/>
                </a:cubicBezTo>
                <a:lnTo>
                  <a:pt x="509" y="526"/>
                </a:lnTo>
                <a:cubicBezTo>
                  <a:pt x="519" y="485"/>
                  <a:pt x="536" y="478"/>
                  <a:pt x="551" y="478"/>
                </a:cubicBezTo>
                <a:close/>
                <a:moveTo>
                  <a:pt x="13448" y="461"/>
                </a:moveTo>
                <a:cubicBezTo>
                  <a:pt x="13452" y="461"/>
                  <a:pt x="13456" y="467"/>
                  <a:pt x="13461" y="480"/>
                </a:cubicBezTo>
                <a:cubicBezTo>
                  <a:pt x="13461" y="526"/>
                  <a:pt x="13461" y="557"/>
                  <a:pt x="13445" y="604"/>
                </a:cubicBezTo>
                <a:cubicBezTo>
                  <a:pt x="13445" y="604"/>
                  <a:pt x="13434" y="620"/>
                  <a:pt x="13425" y="620"/>
                </a:cubicBezTo>
                <a:cubicBezTo>
                  <a:pt x="13419" y="620"/>
                  <a:pt x="13414" y="613"/>
                  <a:pt x="13414" y="588"/>
                </a:cubicBezTo>
                <a:lnTo>
                  <a:pt x="13414" y="542"/>
                </a:lnTo>
                <a:cubicBezTo>
                  <a:pt x="13425" y="497"/>
                  <a:pt x="13436" y="461"/>
                  <a:pt x="13448" y="461"/>
                </a:cubicBezTo>
                <a:close/>
                <a:moveTo>
                  <a:pt x="6706" y="604"/>
                </a:moveTo>
                <a:cubicBezTo>
                  <a:pt x="6706" y="665"/>
                  <a:pt x="6706" y="712"/>
                  <a:pt x="6691" y="712"/>
                </a:cubicBezTo>
                <a:lnTo>
                  <a:pt x="6660" y="665"/>
                </a:lnTo>
                <a:lnTo>
                  <a:pt x="6676" y="604"/>
                </a:lnTo>
                <a:close/>
                <a:moveTo>
                  <a:pt x="7325" y="604"/>
                </a:moveTo>
                <a:cubicBezTo>
                  <a:pt x="7356" y="604"/>
                  <a:pt x="7356" y="604"/>
                  <a:pt x="7340" y="650"/>
                </a:cubicBezTo>
                <a:cubicBezTo>
                  <a:pt x="7325" y="696"/>
                  <a:pt x="7309" y="727"/>
                  <a:pt x="7294" y="758"/>
                </a:cubicBezTo>
                <a:cubicBezTo>
                  <a:pt x="7263" y="758"/>
                  <a:pt x="7309" y="650"/>
                  <a:pt x="7325" y="604"/>
                </a:cubicBezTo>
                <a:close/>
                <a:moveTo>
                  <a:pt x="851" y="581"/>
                </a:moveTo>
                <a:cubicBezTo>
                  <a:pt x="858" y="581"/>
                  <a:pt x="867" y="584"/>
                  <a:pt x="880" y="588"/>
                </a:cubicBezTo>
                <a:cubicBezTo>
                  <a:pt x="911" y="604"/>
                  <a:pt x="941" y="619"/>
                  <a:pt x="911" y="665"/>
                </a:cubicBezTo>
                <a:lnTo>
                  <a:pt x="895" y="650"/>
                </a:lnTo>
                <a:cubicBezTo>
                  <a:pt x="900" y="635"/>
                  <a:pt x="899" y="628"/>
                  <a:pt x="894" y="628"/>
                </a:cubicBezTo>
                <a:cubicBezTo>
                  <a:pt x="885" y="628"/>
                  <a:pt x="864" y="655"/>
                  <a:pt x="864" y="696"/>
                </a:cubicBezTo>
                <a:lnTo>
                  <a:pt x="818" y="805"/>
                </a:lnTo>
                <a:cubicBezTo>
                  <a:pt x="802" y="789"/>
                  <a:pt x="802" y="743"/>
                  <a:pt x="818" y="681"/>
                </a:cubicBezTo>
                <a:cubicBezTo>
                  <a:pt x="829" y="602"/>
                  <a:pt x="832" y="581"/>
                  <a:pt x="851" y="581"/>
                </a:cubicBezTo>
                <a:close/>
                <a:moveTo>
                  <a:pt x="8113" y="882"/>
                </a:moveTo>
                <a:lnTo>
                  <a:pt x="8128" y="913"/>
                </a:lnTo>
                <a:cubicBezTo>
                  <a:pt x="8102" y="939"/>
                  <a:pt x="8075" y="978"/>
                  <a:pt x="8058" y="978"/>
                </a:cubicBezTo>
                <a:cubicBezTo>
                  <a:pt x="8056" y="978"/>
                  <a:pt x="8053" y="977"/>
                  <a:pt x="8051" y="975"/>
                </a:cubicBezTo>
                <a:lnTo>
                  <a:pt x="8051" y="913"/>
                </a:lnTo>
                <a:lnTo>
                  <a:pt x="8113" y="882"/>
                </a:lnTo>
                <a:close/>
                <a:moveTo>
                  <a:pt x="12371" y="910"/>
                </a:moveTo>
                <a:cubicBezTo>
                  <a:pt x="12387" y="910"/>
                  <a:pt x="12410" y="944"/>
                  <a:pt x="12410" y="944"/>
                </a:cubicBezTo>
                <a:cubicBezTo>
                  <a:pt x="12410" y="944"/>
                  <a:pt x="12456" y="990"/>
                  <a:pt x="12425" y="1005"/>
                </a:cubicBezTo>
                <a:cubicBezTo>
                  <a:pt x="12394" y="990"/>
                  <a:pt x="12363" y="959"/>
                  <a:pt x="12332" y="944"/>
                </a:cubicBezTo>
                <a:lnTo>
                  <a:pt x="12363" y="913"/>
                </a:lnTo>
                <a:cubicBezTo>
                  <a:pt x="12366" y="911"/>
                  <a:pt x="12368" y="910"/>
                  <a:pt x="12371" y="910"/>
                </a:cubicBezTo>
                <a:close/>
                <a:moveTo>
                  <a:pt x="12240" y="1165"/>
                </a:moveTo>
                <a:cubicBezTo>
                  <a:pt x="12248" y="1165"/>
                  <a:pt x="12259" y="1173"/>
                  <a:pt x="12286" y="1191"/>
                </a:cubicBezTo>
                <a:lnTo>
                  <a:pt x="12255" y="1222"/>
                </a:lnTo>
                <a:lnTo>
                  <a:pt x="12209" y="1191"/>
                </a:lnTo>
                <a:lnTo>
                  <a:pt x="12224" y="1175"/>
                </a:lnTo>
                <a:cubicBezTo>
                  <a:pt x="12231" y="1169"/>
                  <a:pt x="12234" y="1165"/>
                  <a:pt x="12240" y="1165"/>
                </a:cubicBezTo>
                <a:close/>
                <a:moveTo>
                  <a:pt x="12237" y="1252"/>
                </a:moveTo>
                <a:cubicBezTo>
                  <a:pt x="12235" y="1252"/>
                  <a:pt x="12234" y="1260"/>
                  <a:pt x="12240" y="1284"/>
                </a:cubicBezTo>
                <a:cubicBezTo>
                  <a:pt x="12249" y="1274"/>
                  <a:pt x="12241" y="1252"/>
                  <a:pt x="12237" y="1252"/>
                </a:cubicBezTo>
                <a:close/>
                <a:moveTo>
                  <a:pt x="5267" y="1285"/>
                </a:moveTo>
                <a:cubicBezTo>
                  <a:pt x="5275" y="1285"/>
                  <a:pt x="5286" y="1298"/>
                  <a:pt x="5269" y="1315"/>
                </a:cubicBezTo>
                <a:cubicBezTo>
                  <a:pt x="5255" y="1294"/>
                  <a:pt x="5260" y="1285"/>
                  <a:pt x="5267" y="1285"/>
                </a:cubicBezTo>
                <a:close/>
                <a:moveTo>
                  <a:pt x="323" y="1284"/>
                </a:moveTo>
                <a:cubicBezTo>
                  <a:pt x="310" y="1311"/>
                  <a:pt x="296" y="1338"/>
                  <a:pt x="282" y="1376"/>
                </a:cubicBezTo>
                <a:lnTo>
                  <a:pt x="292" y="1376"/>
                </a:lnTo>
                <a:cubicBezTo>
                  <a:pt x="323" y="1376"/>
                  <a:pt x="323" y="1330"/>
                  <a:pt x="339" y="1284"/>
                </a:cubicBezTo>
                <a:close/>
                <a:moveTo>
                  <a:pt x="5099" y="1284"/>
                </a:moveTo>
                <a:cubicBezTo>
                  <a:pt x="5145" y="1330"/>
                  <a:pt x="5192" y="1361"/>
                  <a:pt x="5161" y="1376"/>
                </a:cubicBezTo>
                <a:lnTo>
                  <a:pt x="5115" y="1361"/>
                </a:lnTo>
                <a:lnTo>
                  <a:pt x="5084" y="1299"/>
                </a:lnTo>
                <a:lnTo>
                  <a:pt x="5099" y="1284"/>
                </a:lnTo>
                <a:close/>
                <a:moveTo>
                  <a:pt x="277" y="1376"/>
                </a:moveTo>
                <a:lnTo>
                  <a:pt x="277" y="1392"/>
                </a:lnTo>
                <a:cubicBezTo>
                  <a:pt x="279" y="1386"/>
                  <a:pt x="280" y="1381"/>
                  <a:pt x="282" y="1376"/>
                </a:cubicBezTo>
                <a:close/>
                <a:moveTo>
                  <a:pt x="12052" y="1339"/>
                </a:moveTo>
                <a:cubicBezTo>
                  <a:pt x="12060" y="1339"/>
                  <a:pt x="12068" y="1351"/>
                  <a:pt x="12085" y="1376"/>
                </a:cubicBezTo>
                <a:lnTo>
                  <a:pt x="12070" y="1392"/>
                </a:lnTo>
                <a:lnTo>
                  <a:pt x="12008" y="1376"/>
                </a:lnTo>
                <a:lnTo>
                  <a:pt x="12023" y="1361"/>
                </a:lnTo>
                <a:cubicBezTo>
                  <a:pt x="12037" y="1347"/>
                  <a:pt x="12045" y="1339"/>
                  <a:pt x="12052" y="1339"/>
                </a:cubicBezTo>
                <a:close/>
                <a:moveTo>
                  <a:pt x="11498" y="1345"/>
                </a:moveTo>
                <a:cubicBezTo>
                  <a:pt x="11544" y="1376"/>
                  <a:pt x="11575" y="1423"/>
                  <a:pt x="11560" y="1438"/>
                </a:cubicBezTo>
                <a:lnTo>
                  <a:pt x="11513" y="1407"/>
                </a:lnTo>
                <a:lnTo>
                  <a:pt x="11482" y="1361"/>
                </a:lnTo>
                <a:lnTo>
                  <a:pt x="11498" y="1345"/>
                </a:lnTo>
                <a:close/>
                <a:moveTo>
                  <a:pt x="4169" y="1398"/>
                </a:moveTo>
                <a:cubicBezTo>
                  <a:pt x="4166" y="1398"/>
                  <a:pt x="4162" y="1402"/>
                  <a:pt x="4156" y="1407"/>
                </a:cubicBezTo>
                <a:cubicBezTo>
                  <a:pt x="4142" y="1422"/>
                  <a:pt x="4127" y="1436"/>
                  <a:pt x="4177" y="1451"/>
                </a:cubicBezTo>
                <a:lnTo>
                  <a:pt x="4177" y="1451"/>
                </a:lnTo>
                <a:lnTo>
                  <a:pt x="4203" y="1438"/>
                </a:lnTo>
                <a:cubicBezTo>
                  <a:pt x="4183" y="1409"/>
                  <a:pt x="4176" y="1398"/>
                  <a:pt x="4169" y="1398"/>
                </a:cubicBezTo>
                <a:close/>
                <a:moveTo>
                  <a:pt x="4177" y="1451"/>
                </a:moveTo>
                <a:lnTo>
                  <a:pt x="4172" y="1454"/>
                </a:lnTo>
                <a:lnTo>
                  <a:pt x="4187" y="1454"/>
                </a:lnTo>
                <a:cubicBezTo>
                  <a:pt x="4184" y="1453"/>
                  <a:pt x="4180" y="1452"/>
                  <a:pt x="4177" y="1451"/>
                </a:cubicBezTo>
                <a:close/>
                <a:moveTo>
                  <a:pt x="4939" y="1413"/>
                </a:moveTo>
                <a:cubicBezTo>
                  <a:pt x="4952" y="1413"/>
                  <a:pt x="4979" y="1425"/>
                  <a:pt x="5022" y="1454"/>
                </a:cubicBezTo>
                <a:cubicBezTo>
                  <a:pt x="5068" y="1485"/>
                  <a:pt x="5068" y="1485"/>
                  <a:pt x="5053" y="1500"/>
                </a:cubicBezTo>
                <a:cubicBezTo>
                  <a:pt x="5022" y="1485"/>
                  <a:pt x="4991" y="1469"/>
                  <a:pt x="4960" y="1454"/>
                </a:cubicBezTo>
                <a:lnTo>
                  <a:pt x="4945" y="1454"/>
                </a:lnTo>
                <a:cubicBezTo>
                  <a:pt x="4928" y="1429"/>
                  <a:pt x="4925" y="1413"/>
                  <a:pt x="4939" y="1413"/>
                </a:cubicBezTo>
                <a:close/>
                <a:moveTo>
                  <a:pt x="11902" y="1438"/>
                </a:moveTo>
                <a:cubicBezTo>
                  <a:pt x="11910" y="1438"/>
                  <a:pt x="11920" y="1443"/>
                  <a:pt x="11931" y="1454"/>
                </a:cubicBezTo>
                <a:cubicBezTo>
                  <a:pt x="11961" y="1500"/>
                  <a:pt x="11961" y="1500"/>
                  <a:pt x="11946" y="1515"/>
                </a:cubicBezTo>
                <a:cubicBezTo>
                  <a:pt x="11939" y="1522"/>
                  <a:pt x="11935" y="1529"/>
                  <a:pt x="11930" y="1529"/>
                </a:cubicBezTo>
                <a:cubicBezTo>
                  <a:pt x="11924" y="1529"/>
                  <a:pt x="11917" y="1519"/>
                  <a:pt x="11900" y="1485"/>
                </a:cubicBezTo>
                <a:lnTo>
                  <a:pt x="11900" y="1500"/>
                </a:lnTo>
                <a:cubicBezTo>
                  <a:pt x="11879" y="1459"/>
                  <a:pt x="11886" y="1438"/>
                  <a:pt x="11902" y="1438"/>
                </a:cubicBezTo>
                <a:close/>
                <a:moveTo>
                  <a:pt x="12144" y="1530"/>
                </a:moveTo>
                <a:cubicBezTo>
                  <a:pt x="12154" y="1543"/>
                  <a:pt x="12171" y="1558"/>
                  <a:pt x="12193" y="1577"/>
                </a:cubicBezTo>
                <a:cubicBezTo>
                  <a:pt x="12198" y="1579"/>
                  <a:pt x="12202" y="1580"/>
                  <a:pt x="12205" y="1582"/>
                </a:cubicBezTo>
                <a:lnTo>
                  <a:pt x="12205" y="1582"/>
                </a:lnTo>
                <a:cubicBezTo>
                  <a:pt x="12193" y="1573"/>
                  <a:pt x="12174" y="1558"/>
                  <a:pt x="12147" y="1531"/>
                </a:cubicBezTo>
                <a:cubicBezTo>
                  <a:pt x="12146" y="1531"/>
                  <a:pt x="12145" y="1530"/>
                  <a:pt x="12144" y="1530"/>
                </a:cubicBezTo>
                <a:close/>
                <a:moveTo>
                  <a:pt x="12205" y="1582"/>
                </a:moveTo>
                <a:lnTo>
                  <a:pt x="12205" y="1582"/>
                </a:lnTo>
                <a:cubicBezTo>
                  <a:pt x="12213" y="1588"/>
                  <a:pt x="12218" y="1590"/>
                  <a:pt x="12219" y="1590"/>
                </a:cubicBezTo>
                <a:cubicBezTo>
                  <a:pt x="12220" y="1590"/>
                  <a:pt x="12216" y="1586"/>
                  <a:pt x="12205" y="1582"/>
                </a:cubicBezTo>
                <a:close/>
                <a:moveTo>
                  <a:pt x="11351" y="1590"/>
                </a:moveTo>
                <a:cubicBezTo>
                  <a:pt x="11358" y="1590"/>
                  <a:pt x="11371" y="1596"/>
                  <a:pt x="11390" y="1624"/>
                </a:cubicBezTo>
                <a:cubicBezTo>
                  <a:pt x="11390" y="1624"/>
                  <a:pt x="11436" y="1655"/>
                  <a:pt x="11420" y="1670"/>
                </a:cubicBezTo>
                <a:lnTo>
                  <a:pt x="11359" y="1655"/>
                </a:lnTo>
                <a:cubicBezTo>
                  <a:pt x="11328" y="1608"/>
                  <a:pt x="11343" y="1593"/>
                  <a:pt x="11343" y="1593"/>
                </a:cubicBezTo>
                <a:cubicBezTo>
                  <a:pt x="11343" y="1593"/>
                  <a:pt x="11346" y="1590"/>
                  <a:pt x="11351" y="1590"/>
                </a:cubicBezTo>
                <a:close/>
                <a:moveTo>
                  <a:pt x="4481" y="1716"/>
                </a:moveTo>
                <a:cubicBezTo>
                  <a:pt x="4500" y="1729"/>
                  <a:pt x="4501" y="1734"/>
                  <a:pt x="4496" y="1734"/>
                </a:cubicBezTo>
                <a:cubicBezTo>
                  <a:pt x="4489" y="1734"/>
                  <a:pt x="4472" y="1725"/>
                  <a:pt x="4481" y="1716"/>
                </a:cubicBezTo>
                <a:close/>
                <a:moveTo>
                  <a:pt x="1896" y="1692"/>
                </a:moveTo>
                <a:cubicBezTo>
                  <a:pt x="1912" y="1692"/>
                  <a:pt x="1929" y="1695"/>
                  <a:pt x="1946" y="1701"/>
                </a:cubicBezTo>
                <a:cubicBezTo>
                  <a:pt x="1962" y="1716"/>
                  <a:pt x="1915" y="1763"/>
                  <a:pt x="1853" y="1763"/>
                </a:cubicBezTo>
                <a:lnTo>
                  <a:pt x="1822" y="1732"/>
                </a:lnTo>
                <a:cubicBezTo>
                  <a:pt x="1842" y="1702"/>
                  <a:pt x="1868" y="1692"/>
                  <a:pt x="1896" y="1692"/>
                </a:cubicBezTo>
                <a:close/>
                <a:moveTo>
                  <a:pt x="4793" y="1785"/>
                </a:moveTo>
                <a:cubicBezTo>
                  <a:pt x="4817" y="1785"/>
                  <a:pt x="4836" y="1825"/>
                  <a:pt x="4836" y="1825"/>
                </a:cubicBezTo>
                <a:cubicBezTo>
                  <a:pt x="4860" y="1848"/>
                  <a:pt x="4856" y="1852"/>
                  <a:pt x="4844" y="1852"/>
                </a:cubicBezTo>
                <a:cubicBezTo>
                  <a:pt x="4838" y="1852"/>
                  <a:pt x="4831" y="1851"/>
                  <a:pt x="4823" y="1851"/>
                </a:cubicBezTo>
                <a:cubicBezTo>
                  <a:pt x="4816" y="1851"/>
                  <a:pt x="4809" y="1852"/>
                  <a:pt x="4805" y="1856"/>
                </a:cubicBezTo>
                <a:lnTo>
                  <a:pt x="4790" y="1856"/>
                </a:lnTo>
                <a:cubicBezTo>
                  <a:pt x="4744" y="1840"/>
                  <a:pt x="4744" y="1840"/>
                  <a:pt x="4774" y="1794"/>
                </a:cubicBezTo>
                <a:cubicBezTo>
                  <a:pt x="4781" y="1788"/>
                  <a:pt x="4787" y="1785"/>
                  <a:pt x="4793" y="1785"/>
                </a:cubicBezTo>
                <a:close/>
                <a:moveTo>
                  <a:pt x="1931" y="1832"/>
                </a:moveTo>
                <a:cubicBezTo>
                  <a:pt x="1915" y="1832"/>
                  <a:pt x="1892" y="1848"/>
                  <a:pt x="1869" y="1871"/>
                </a:cubicBezTo>
                <a:lnTo>
                  <a:pt x="1869" y="1856"/>
                </a:lnTo>
                <a:cubicBezTo>
                  <a:pt x="1822" y="1902"/>
                  <a:pt x="1838" y="1917"/>
                  <a:pt x="1869" y="1948"/>
                </a:cubicBezTo>
                <a:cubicBezTo>
                  <a:pt x="1879" y="1964"/>
                  <a:pt x="1891" y="1969"/>
                  <a:pt x="1903" y="1969"/>
                </a:cubicBezTo>
                <a:cubicBezTo>
                  <a:pt x="1925" y="1969"/>
                  <a:pt x="1946" y="1948"/>
                  <a:pt x="1946" y="1948"/>
                </a:cubicBezTo>
                <a:cubicBezTo>
                  <a:pt x="1992" y="1917"/>
                  <a:pt x="1962" y="1902"/>
                  <a:pt x="1946" y="1886"/>
                </a:cubicBezTo>
                <a:cubicBezTo>
                  <a:pt x="1954" y="1848"/>
                  <a:pt x="1946" y="1832"/>
                  <a:pt x="1931" y="1832"/>
                </a:cubicBezTo>
                <a:close/>
                <a:moveTo>
                  <a:pt x="4172" y="1886"/>
                </a:moveTo>
                <a:lnTo>
                  <a:pt x="4156" y="1902"/>
                </a:lnTo>
                <a:cubicBezTo>
                  <a:pt x="4187" y="1933"/>
                  <a:pt x="4203" y="1964"/>
                  <a:pt x="4234" y="1979"/>
                </a:cubicBezTo>
                <a:cubicBezTo>
                  <a:pt x="4249" y="1964"/>
                  <a:pt x="4218" y="1933"/>
                  <a:pt x="4218" y="1933"/>
                </a:cubicBezTo>
                <a:cubicBezTo>
                  <a:pt x="4218" y="1933"/>
                  <a:pt x="4187" y="1886"/>
                  <a:pt x="4172" y="1886"/>
                </a:cubicBezTo>
                <a:close/>
                <a:moveTo>
                  <a:pt x="3646" y="1979"/>
                </a:moveTo>
                <a:cubicBezTo>
                  <a:pt x="3662" y="2041"/>
                  <a:pt x="3662" y="2103"/>
                  <a:pt x="3662" y="2103"/>
                </a:cubicBezTo>
                <a:cubicBezTo>
                  <a:pt x="3666" y="2116"/>
                  <a:pt x="3668" y="2122"/>
                  <a:pt x="3668" y="2122"/>
                </a:cubicBezTo>
                <a:cubicBezTo>
                  <a:pt x="3670" y="2122"/>
                  <a:pt x="3662" y="2085"/>
                  <a:pt x="3662" y="2041"/>
                </a:cubicBezTo>
                <a:lnTo>
                  <a:pt x="3646" y="1979"/>
                </a:lnTo>
                <a:close/>
                <a:moveTo>
                  <a:pt x="4490" y="2077"/>
                </a:moveTo>
                <a:cubicBezTo>
                  <a:pt x="4501" y="2077"/>
                  <a:pt x="4514" y="2083"/>
                  <a:pt x="4527" y="2103"/>
                </a:cubicBezTo>
                <a:cubicBezTo>
                  <a:pt x="4527" y="2103"/>
                  <a:pt x="4574" y="2149"/>
                  <a:pt x="4558" y="2165"/>
                </a:cubicBezTo>
                <a:cubicBezTo>
                  <a:pt x="4555" y="2168"/>
                  <a:pt x="4551" y="2169"/>
                  <a:pt x="4546" y="2169"/>
                </a:cubicBezTo>
                <a:cubicBezTo>
                  <a:pt x="4526" y="2169"/>
                  <a:pt x="4496" y="2149"/>
                  <a:pt x="4496" y="2149"/>
                </a:cubicBezTo>
                <a:lnTo>
                  <a:pt x="4481" y="2149"/>
                </a:lnTo>
                <a:cubicBezTo>
                  <a:pt x="4450" y="2103"/>
                  <a:pt x="4465" y="2087"/>
                  <a:pt x="4465" y="2087"/>
                </a:cubicBezTo>
                <a:cubicBezTo>
                  <a:pt x="4465" y="2087"/>
                  <a:pt x="4475" y="2077"/>
                  <a:pt x="4490" y="2077"/>
                </a:cubicBezTo>
                <a:close/>
                <a:moveTo>
                  <a:pt x="4094" y="2149"/>
                </a:moveTo>
                <a:cubicBezTo>
                  <a:pt x="4110" y="2149"/>
                  <a:pt x="4110" y="2149"/>
                  <a:pt x="4141" y="2180"/>
                </a:cubicBezTo>
                <a:lnTo>
                  <a:pt x="4110" y="2180"/>
                </a:lnTo>
                <a:lnTo>
                  <a:pt x="4079" y="2149"/>
                </a:lnTo>
                <a:close/>
                <a:moveTo>
                  <a:pt x="9303" y="2103"/>
                </a:moveTo>
                <a:cubicBezTo>
                  <a:pt x="9334" y="2118"/>
                  <a:pt x="9334" y="2118"/>
                  <a:pt x="9303" y="2165"/>
                </a:cubicBezTo>
                <a:cubicBezTo>
                  <a:pt x="9291" y="2183"/>
                  <a:pt x="9279" y="2189"/>
                  <a:pt x="9268" y="2189"/>
                </a:cubicBezTo>
                <a:cubicBezTo>
                  <a:pt x="9250" y="2189"/>
                  <a:pt x="9235" y="2174"/>
                  <a:pt x="9226" y="2165"/>
                </a:cubicBezTo>
                <a:cubicBezTo>
                  <a:pt x="9241" y="2118"/>
                  <a:pt x="9288" y="2103"/>
                  <a:pt x="9303" y="2103"/>
                </a:cubicBezTo>
                <a:close/>
                <a:moveTo>
                  <a:pt x="2854" y="2147"/>
                </a:moveTo>
                <a:cubicBezTo>
                  <a:pt x="2861" y="2147"/>
                  <a:pt x="2867" y="2149"/>
                  <a:pt x="2873" y="2149"/>
                </a:cubicBezTo>
                <a:lnTo>
                  <a:pt x="2843" y="2196"/>
                </a:lnTo>
                <a:lnTo>
                  <a:pt x="2796" y="2242"/>
                </a:lnTo>
                <a:lnTo>
                  <a:pt x="2812" y="2180"/>
                </a:lnTo>
                <a:cubicBezTo>
                  <a:pt x="2830" y="2152"/>
                  <a:pt x="2843" y="2147"/>
                  <a:pt x="2854" y="2147"/>
                </a:cubicBezTo>
                <a:close/>
                <a:moveTo>
                  <a:pt x="3948" y="2168"/>
                </a:moveTo>
                <a:cubicBezTo>
                  <a:pt x="3959" y="2168"/>
                  <a:pt x="3980" y="2213"/>
                  <a:pt x="4002" y="2288"/>
                </a:cubicBezTo>
                <a:lnTo>
                  <a:pt x="3971" y="2304"/>
                </a:lnTo>
                <a:cubicBezTo>
                  <a:pt x="3940" y="2257"/>
                  <a:pt x="3924" y="2211"/>
                  <a:pt x="3940" y="2196"/>
                </a:cubicBezTo>
                <a:cubicBezTo>
                  <a:pt x="3940" y="2177"/>
                  <a:pt x="3943" y="2168"/>
                  <a:pt x="3948" y="2168"/>
                </a:cubicBezTo>
                <a:close/>
                <a:moveTo>
                  <a:pt x="17065" y="2120"/>
                </a:moveTo>
                <a:cubicBezTo>
                  <a:pt x="17073" y="2120"/>
                  <a:pt x="17064" y="2196"/>
                  <a:pt x="17031" y="2273"/>
                </a:cubicBezTo>
                <a:cubicBezTo>
                  <a:pt x="17008" y="2327"/>
                  <a:pt x="17000" y="2354"/>
                  <a:pt x="17000" y="2354"/>
                </a:cubicBezTo>
                <a:cubicBezTo>
                  <a:pt x="17000" y="2354"/>
                  <a:pt x="17008" y="2327"/>
                  <a:pt x="17015" y="2273"/>
                </a:cubicBezTo>
                <a:cubicBezTo>
                  <a:pt x="17015" y="2211"/>
                  <a:pt x="17031" y="2165"/>
                  <a:pt x="17046" y="2165"/>
                </a:cubicBezTo>
                <a:cubicBezTo>
                  <a:pt x="17055" y="2133"/>
                  <a:pt x="17062" y="2120"/>
                  <a:pt x="17065" y="2120"/>
                </a:cubicBezTo>
                <a:close/>
                <a:moveTo>
                  <a:pt x="3329" y="2182"/>
                </a:moveTo>
                <a:cubicBezTo>
                  <a:pt x="3335" y="2182"/>
                  <a:pt x="3331" y="2207"/>
                  <a:pt x="3322" y="2273"/>
                </a:cubicBezTo>
                <a:lnTo>
                  <a:pt x="3275" y="2381"/>
                </a:lnTo>
                <a:cubicBezTo>
                  <a:pt x="3260" y="2381"/>
                  <a:pt x="3291" y="2319"/>
                  <a:pt x="3306" y="2211"/>
                </a:cubicBezTo>
                <a:cubicBezTo>
                  <a:pt x="3318" y="2193"/>
                  <a:pt x="3326" y="2182"/>
                  <a:pt x="3329" y="2182"/>
                </a:cubicBezTo>
                <a:close/>
                <a:moveTo>
                  <a:pt x="2912" y="2264"/>
                </a:moveTo>
                <a:cubicBezTo>
                  <a:pt x="2913" y="2264"/>
                  <a:pt x="2902" y="2287"/>
                  <a:pt x="2889" y="2335"/>
                </a:cubicBezTo>
                <a:cubicBezTo>
                  <a:pt x="2873" y="2396"/>
                  <a:pt x="2843" y="2443"/>
                  <a:pt x="2781" y="2474"/>
                </a:cubicBezTo>
                <a:lnTo>
                  <a:pt x="2750" y="2458"/>
                </a:lnTo>
                <a:lnTo>
                  <a:pt x="2827" y="2381"/>
                </a:lnTo>
                <a:cubicBezTo>
                  <a:pt x="2888" y="2303"/>
                  <a:pt x="2910" y="2264"/>
                  <a:pt x="2912" y="2264"/>
                </a:cubicBezTo>
                <a:close/>
                <a:moveTo>
                  <a:pt x="10060" y="2412"/>
                </a:moveTo>
                <a:cubicBezTo>
                  <a:pt x="10060" y="2458"/>
                  <a:pt x="10045" y="2520"/>
                  <a:pt x="10029" y="2520"/>
                </a:cubicBezTo>
                <a:lnTo>
                  <a:pt x="10014" y="2520"/>
                </a:lnTo>
                <a:cubicBezTo>
                  <a:pt x="10014" y="2474"/>
                  <a:pt x="10029" y="2443"/>
                  <a:pt x="10045" y="2412"/>
                </a:cubicBezTo>
                <a:close/>
                <a:moveTo>
                  <a:pt x="3476" y="2443"/>
                </a:moveTo>
                <a:cubicBezTo>
                  <a:pt x="3476" y="2505"/>
                  <a:pt x="3476" y="2551"/>
                  <a:pt x="3445" y="2551"/>
                </a:cubicBezTo>
                <a:lnTo>
                  <a:pt x="3430" y="2551"/>
                </a:lnTo>
                <a:cubicBezTo>
                  <a:pt x="3430" y="2520"/>
                  <a:pt x="3430" y="2474"/>
                  <a:pt x="3445" y="2443"/>
                </a:cubicBezTo>
                <a:close/>
                <a:moveTo>
                  <a:pt x="3909" y="2551"/>
                </a:moveTo>
                <a:lnTo>
                  <a:pt x="3924" y="2613"/>
                </a:lnTo>
                <a:cubicBezTo>
                  <a:pt x="3924" y="2613"/>
                  <a:pt x="3916" y="2646"/>
                  <a:pt x="3906" y="2646"/>
                </a:cubicBezTo>
                <a:cubicBezTo>
                  <a:pt x="3902" y="2646"/>
                  <a:pt x="3898" y="2641"/>
                  <a:pt x="3894" y="2628"/>
                </a:cubicBezTo>
                <a:lnTo>
                  <a:pt x="3878" y="2613"/>
                </a:lnTo>
                <a:cubicBezTo>
                  <a:pt x="3863" y="2613"/>
                  <a:pt x="3878" y="2566"/>
                  <a:pt x="3909" y="2551"/>
                </a:cubicBezTo>
                <a:close/>
                <a:moveTo>
                  <a:pt x="5486" y="2680"/>
                </a:moveTo>
                <a:cubicBezTo>
                  <a:pt x="5480" y="2680"/>
                  <a:pt x="5476" y="2684"/>
                  <a:pt x="5470" y="2690"/>
                </a:cubicBezTo>
                <a:cubicBezTo>
                  <a:pt x="5485" y="2721"/>
                  <a:pt x="5501" y="2752"/>
                  <a:pt x="5532" y="2783"/>
                </a:cubicBezTo>
                <a:cubicBezTo>
                  <a:pt x="5546" y="2797"/>
                  <a:pt x="5558" y="2804"/>
                  <a:pt x="5565" y="2804"/>
                </a:cubicBezTo>
                <a:cubicBezTo>
                  <a:pt x="5580" y="2804"/>
                  <a:pt x="5575" y="2770"/>
                  <a:pt x="5532" y="2706"/>
                </a:cubicBezTo>
                <a:cubicBezTo>
                  <a:pt x="5505" y="2687"/>
                  <a:pt x="5493" y="2680"/>
                  <a:pt x="5486" y="2680"/>
                </a:cubicBezTo>
                <a:close/>
                <a:moveTo>
                  <a:pt x="13584" y="1"/>
                </a:moveTo>
                <a:cubicBezTo>
                  <a:pt x="13553" y="47"/>
                  <a:pt x="13507" y="63"/>
                  <a:pt x="13445" y="63"/>
                </a:cubicBezTo>
                <a:cubicBezTo>
                  <a:pt x="13352" y="63"/>
                  <a:pt x="13322" y="63"/>
                  <a:pt x="13352" y="124"/>
                </a:cubicBezTo>
                <a:cubicBezTo>
                  <a:pt x="13352" y="186"/>
                  <a:pt x="13368" y="233"/>
                  <a:pt x="13337" y="248"/>
                </a:cubicBezTo>
                <a:lnTo>
                  <a:pt x="13337" y="186"/>
                </a:lnTo>
                <a:cubicBezTo>
                  <a:pt x="13337" y="165"/>
                  <a:pt x="13318" y="157"/>
                  <a:pt x="13285" y="157"/>
                </a:cubicBezTo>
                <a:cubicBezTo>
                  <a:pt x="13244" y="157"/>
                  <a:pt x="13181" y="169"/>
                  <a:pt x="13105" y="186"/>
                </a:cubicBezTo>
                <a:cubicBezTo>
                  <a:pt x="12987" y="208"/>
                  <a:pt x="12921" y="237"/>
                  <a:pt x="12876" y="237"/>
                </a:cubicBezTo>
                <a:cubicBezTo>
                  <a:pt x="12857" y="237"/>
                  <a:pt x="12841" y="231"/>
                  <a:pt x="12827" y="217"/>
                </a:cubicBezTo>
                <a:lnTo>
                  <a:pt x="12812" y="279"/>
                </a:lnTo>
                <a:cubicBezTo>
                  <a:pt x="12802" y="316"/>
                  <a:pt x="12787" y="337"/>
                  <a:pt x="12773" y="337"/>
                </a:cubicBezTo>
                <a:cubicBezTo>
                  <a:pt x="12764" y="337"/>
                  <a:pt x="12756" y="328"/>
                  <a:pt x="12750" y="310"/>
                </a:cubicBezTo>
                <a:cubicBezTo>
                  <a:pt x="12739" y="299"/>
                  <a:pt x="12722" y="294"/>
                  <a:pt x="12703" y="294"/>
                </a:cubicBezTo>
                <a:cubicBezTo>
                  <a:pt x="12643" y="294"/>
                  <a:pt x="12557" y="344"/>
                  <a:pt x="12533" y="403"/>
                </a:cubicBezTo>
                <a:lnTo>
                  <a:pt x="12471" y="434"/>
                </a:lnTo>
                <a:cubicBezTo>
                  <a:pt x="12446" y="408"/>
                  <a:pt x="12418" y="396"/>
                  <a:pt x="12394" y="396"/>
                </a:cubicBezTo>
                <a:cubicBezTo>
                  <a:pt x="12346" y="396"/>
                  <a:pt x="12312" y="444"/>
                  <a:pt x="12332" y="526"/>
                </a:cubicBezTo>
                <a:cubicBezTo>
                  <a:pt x="12318" y="505"/>
                  <a:pt x="12304" y="497"/>
                  <a:pt x="12292" y="497"/>
                </a:cubicBezTo>
                <a:cubicBezTo>
                  <a:pt x="12277" y="497"/>
                  <a:pt x="12264" y="509"/>
                  <a:pt x="12255" y="526"/>
                </a:cubicBezTo>
                <a:cubicBezTo>
                  <a:pt x="12231" y="587"/>
                  <a:pt x="12168" y="649"/>
                  <a:pt x="12127" y="649"/>
                </a:cubicBezTo>
                <a:cubicBezTo>
                  <a:pt x="12116" y="649"/>
                  <a:pt x="12107" y="644"/>
                  <a:pt x="12101" y="635"/>
                </a:cubicBezTo>
                <a:lnTo>
                  <a:pt x="12070" y="650"/>
                </a:lnTo>
                <a:cubicBezTo>
                  <a:pt x="12070" y="712"/>
                  <a:pt x="12070" y="743"/>
                  <a:pt x="12039" y="758"/>
                </a:cubicBezTo>
                <a:cubicBezTo>
                  <a:pt x="12008" y="774"/>
                  <a:pt x="11992" y="820"/>
                  <a:pt x="12008" y="851"/>
                </a:cubicBezTo>
                <a:cubicBezTo>
                  <a:pt x="12023" y="913"/>
                  <a:pt x="12008" y="928"/>
                  <a:pt x="12008" y="928"/>
                </a:cubicBezTo>
                <a:cubicBezTo>
                  <a:pt x="12008" y="928"/>
                  <a:pt x="11961" y="897"/>
                  <a:pt x="11946" y="835"/>
                </a:cubicBezTo>
                <a:cubicBezTo>
                  <a:pt x="11941" y="817"/>
                  <a:pt x="11934" y="809"/>
                  <a:pt x="11927" y="809"/>
                </a:cubicBezTo>
                <a:cubicBezTo>
                  <a:pt x="11909" y="809"/>
                  <a:pt x="11889" y="861"/>
                  <a:pt x="11900" y="959"/>
                </a:cubicBezTo>
                <a:cubicBezTo>
                  <a:pt x="11907" y="1029"/>
                  <a:pt x="11911" y="1060"/>
                  <a:pt x="11909" y="1060"/>
                </a:cubicBezTo>
                <a:cubicBezTo>
                  <a:pt x="11907" y="1060"/>
                  <a:pt x="11900" y="1029"/>
                  <a:pt x="11884" y="975"/>
                </a:cubicBezTo>
                <a:cubicBezTo>
                  <a:pt x="11874" y="933"/>
                  <a:pt x="11857" y="892"/>
                  <a:pt x="11846" y="892"/>
                </a:cubicBezTo>
                <a:cubicBezTo>
                  <a:pt x="11841" y="892"/>
                  <a:pt x="11838" y="902"/>
                  <a:pt x="11838" y="928"/>
                </a:cubicBezTo>
                <a:cubicBezTo>
                  <a:pt x="11822" y="959"/>
                  <a:pt x="11822" y="990"/>
                  <a:pt x="11838" y="1005"/>
                </a:cubicBezTo>
                <a:lnTo>
                  <a:pt x="11791" y="1067"/>
                </a:lnTo>
                <a:cubicBezTo>
                  <a:pt x="11714" y="1067"/>
                  <a:pt x="11683" y="1083"/>
                  <a:pt x="11668" y="1114"/>
                </a:cubicBezTo>
                <a:cubicBezTo>
                  <a:pt x="11687" y="1143"/>
                  <a:pt x="11695" y="1154"/>
                  <a:pt x="11681" y="1154"/>
                </a:cubicBezTo>
                <a:cubicBezTo>
                  <a:pt x="11674" y="1154"/>
                  <a:pt x="11660" y="1150"/>
                  <a:pt x="11637" y="1145"/>
                </a:cubicBezTo>
                <a:cubicBezTo>
                  <a:pt x="11618" y="1140"/>
                  <a:pt x="11605" y="1136"/>
                  <a:pt x="11598" y="1136"/>
                </a:cubicBezTo>
                <a:cubicBezTo>
                  <a:pt x="11582" y="1136"/>
                  <a:pt x="11599" y="1153"/>
                  <a:pt x="11652" y="1206"/>
                </a:cubicBezTo>
                <a:cubicBezTo>
                  <a:pt x="11676" y="1241"/>
                  <a:pt x="11664" y="1259"/>
                  <a:pt x="11637" y="1259"/>
                </a:cubicBezTo>
                <a:cubicBezTo>
                  <a:pt x="11628" y="1259"/>
                  <a:pt x="11618" y="1257"/>
                  <a:pt x="11606" y="1253"/>
                </a:cubicBezTo>
                <a:cubicBezTo>
                  <a:pt x="11570" y="1217"/>
                  <a:pt x="11547" y="1204"/>
                  <a:pt x="11537" y="1204"/>
                </a:cubicBezTo>
                <a:cubicBezTo>
                  <a:pt x="11524" y="1204"/>
                  <a:pt x="11528" y="1221"/>
                  <a:pt x="11544" y="1237"/>
                </a:cubicBezTo>
                <a:cubicBezTo>
                  <a:pt x="11591" y="1268"/>
                  <a:pt x="11544" y="1315"/>
                  <a:pt x="11544" y="1315"/>
                </a:cubicBezTo>
                <a:cubicBezTo>
                  <a:pt x="11544" y="1315"/>
                  <a:pt x="11482" y="1315"/>
                  <a:pt x="11420" y="1376"/>
                </a:cubicBezTo>
                <a:cubicBezTo>
                  <a:pt x="11390" y="1392"/>
                  <a:pt x="11359" y="1438"/>
                  <a:pt x="11328" y="1469"/>
                </a:cubicBezTo>
                <a:lnTo>
                  <a:pt x="11235" y="1562"/>
                </a:lnTo>
                <a:cubicBezTo>
                  <a:pt x="11220" y="1577"/>
                  <a:pt x="11235" y="1624"/>
                  <a:pt x="11281" y="1670"/>
                </a:cubicBezTo>
                <a:cubicBezTo>
                  <a:pt x="11314" y="1703"/>
                  <a:pt x="11325" y="1713"/>
                  <a:pt x="11322" y="1713"/>
                </a:cubicBezTo>
                <a:cubicBezTo>
                  <a:pt x="11319" y="1713"/>
                  <a:pt x="11293" y="1694"/>
                  <a:pt x="11266" y="1686"/>
                </a:cubicBezTo>
                <a:cubicBezTo>
                  <a:pt x="11201" y="1635"/>
                  <a:pt x="11163" y="1612"/>
                  <a:pt x="11154" y="1612"/>
                </a:cubicBezTo>
                <a:cubicBezTo>
                  <a:pt x="11142" y="1612"/>
                  <a:pt x="11169" y="1643"/>
                  <a:pt x="11235" y="1701"/>
                </a:cubicBezTo>
                <a:cubicBezTo>
                  <a:pt x="11284" y="1742"/>
                  <a:pt x="11307" y="1761"/>
                  <a:pt x="11302" y="1761"/>
                </a:cubicBezTo>
                <a:cubicBezTo>
                  <a:pt x="11298" y="1761"/>
                  <a:pt x="11271" y="1746"/>
                  <a:pt x="11220" y="1716"/>
                </a:cubicBezTo>
                <a:cubicBezTo>
                  <a:pt x="11200" y="1704"/>
                  <a:pt x="11189" y="1696"/>
                  <a:pt x="11184" y="1696"/>
                </a:cubicBezTo>
                <a:cubicBezTo>
                  <a:pt x="11176" y="1696"/>
                  <a:pt x="11180" y="1711"/>
                  <a:pt x="11189" y="1747"/>
                </a:cubicBezTo>
                <a:cubicBezTo>
                  <a:pt x="11206" y="1773"/>
                  <a:pt x="11213" y="1784"/>
                  <a:pt x="11209" y="1784"/>
                </a:cubicBezTo>
                <a:cubicBezTo>
                  <a:pt x="11206" y="1784"/>
                  <a:pt x="11194" y="1777"/>
                  <a:pt x="11173" y="1763"/>
                </a:cubicBezTo>
                <a:cubicBezTo>
                  <a:pt x="11155" y="1736"/>
                  <a:pt x="11127" y="1719"/>
                  <a:pt x="11112" y="1719"/>
                </a:cubicBezTo>
                <a:cubicBezTo>
                  <a:pt x="11102" y="1719"/>
                  <a:pt x="11098" y="1728"/>
                  <a:pt x="11111" y="1747"/>
                </a:cubicBezTo>
                <a:cubicBezTo>
                  <a:pt x="11111" y="1747"/>
                  <a:pt x="11096" y="1747"/>
                  <a:pt x="11050" y="1716"/>
                </a:cubicBezTo>
                <a:cubicBezTo>
                  <a:pt x="11041" y="1711"/>
                  <a:pt x="11034" y="1708"/>
                  <a:pt x="11030" y="1708"/>
                </a:cubicBezTo>
                <a:cubicBezTo>
                  <a:pt x="11010" y="1708"/>
                  <a:pt x="11024" y="1756"/>
                  <a:pt x="11050" y="1794"/>
                </a:cubicBezTo>
                <a:cubicBezTo>
                  <a:pt x="11066" y="1860"/>
                  <a:pt x="11069" y="1891"/>
                  <a:pt x="11062" y="1891"/>
                </a:cubicBezTo>
                <a:cubicBezTo>
                  <a:pt x="11055" y="1891"/>
                  <a:pt x="11040" y="1868"/>
                  <a:pt x="11019" y="1825"/>
                </a:cubicBezTo>
                <a:cubicBezTo>
                  <a:pt x="11000" y="1792"/>
                  <a:pt x="10985" y="1779"/>
                  <a:pt x="10973" y="1779"/>
                </a:cubicBezTo>
                <a:cubicBezTo>
                  <a:pt x="10945" y="1779"/>
                  <a:pt x="10940" y="1852"/>
                  <a:pt x="10972" y="1917"/>
                </a:cubicBezTo>
                <a:cubicBezTo>
                  <a:pt x="10999" y="1972"/>
                  <a:pt x="11011" y="1994"/>
                  <a:pt x="11009" y="1994"/>
                </a:cubicBezTo>
                <a:cubicBezTo>
                  <a:pt x="11008" y="1994"/>
                  <a:pt x="11001" y="1983"/>
                  <a:pt x="10988" y="1964"/>
                </a:cubicBezTo>
                <a:cubicBezTo>
                  <a:pt x="10969" y="1936"/>
                  <a:pt x="10956" y="1930"/>
                  <a:pt x="10949" y="1930"/>
                </a:cubicBezTo>
                <a:cubicBezTo>
                  <a:pt x="10944" y="1930"/>
                  <a:pt x="10941" y="1933"/>
                  <a:pt x="10941" y="1933"/>
                </a:cubicBezTo>
                <a:cubicBezTo>
                  <a:pt x="10941" y="1933"/>
                  <a:pt x="10939" y="1935"/>
                  <a:pt x="10934" y="1935"/>
                </a:cubicBezTo>
                <a:cubicBezTo>
                  <a:pt x="10927" y="1935"/>
                  <a:pt x="10914" y="1930"/>
                  <a:pt x="10895" y="1902"/>
                </a:cubicBezTo>
                <a:cubicBezTo>
                  <a:pt x="10895" y="1902"/>
                  <a:pt x="10880" y="1902"/>
                  <a:pt x="10880" y="1964"/>
                </a:cubicBezTo>
                <a:cubicBezTo>
                  <a:pt x="10893" y="2017"/>
                  <a:pt x="10886" y="2039"/>
                  <a:pt x="10869" y="2039"/>
                </a:cubicBezTo>
                <a:cubicBezTo>
                  <a:pt x="10847" y="2039"/>
                  <a:pt x="10807" y="2001"/>
                  <a:pt x="10771" y="1948"/>
                </a:cubicBezTo>
                <a:lnTo>
                  <a:pt x="10771" y="2010"/>
                </a:lnTo>
                <a:cubicBezTo>
                  <a:pt x="10791" y="2079"/>
                  <a:pt x="10798" y="2128"/>
                  <a:pt x="10793" y="2128"/>
                </a:cubicBezTo>
                <a:cubicBezTo>
                  <a:pt x="10790" y="2128"/>
                  <a:pt x="10783" y="2112"/>
                  <a:pt x="10771" y="2072"/>
                </a:cubicBezTo>
                <a:cubicBezTo>
                  <a:pt x="10761" y="2039"/>
                  <a:pt x="10750" y="2000"/>
                  <a:pt x="10749" y="2000"/>
                </a:cubicBezTo>
                <a:lnTo>
                  <a:pt x="10749" y="2000"/>
                </a:lnTo>
                <a:cubicBezTo>
                  <a:pt x="10749" y="2000"/>
                  <a:pt x="10751" y="2007"/>
                  <a:pt x="10756" y="2026"/>
                </a:cubicBezTo>
                <a:cubicBezTo>
                  <a:pt x="10769" y="2064"/>
                  <a:pt x="10760" y="2091"/>
                  <a:pt x="10748" y="2091"/>
                </a:cubicBezTo>
                <a:cubicBezTo>
                  <a:pt x="10746" y="2091"/>
                  <a:pt x="10743" y="2090"/>
                  <a:pt x="10740" y="2087"/>
                </a:cubicBezTo>
                <a:cubicBezTo>
                  <a:pt x="10694" y="2072"/>
                  <a:pt x="10679" y="2026"/>
                  <a:pt x="10663" y="1995"/>
                </a:cubicBezTo>
                <a:lnTo>
                  <a:pt x="10663" y="1995"/>
                </a:lnTo>
                <a:cubicBezTo>
                  <a:pt x="10663" y="2041"/>
                  <a:pt x="10679" y="2103"/>
                  <a:pt x="10663" y="2103"/>
                </a:cubicBezTo>
                <a:cubicBezTo>
                  <a:pt x="10648" y="2103"/>
                  <a:pt x="10632" y="2103"/>
                  <a:pt x="10632" y="2056"/>
                </a:cubicBezTo>
                <a:cubicBezTo>
                  <a:pt x="10621" y="2024"/>
                  <a:pt x="10596" y="1984"/>
                  <a:pt x="10586" y="1984"/>
                </a:cubicBezTo>
                <a:cubicBezTo>
                  <a:pt x="10582" y="1984"/>
                  <a:pt x="10581" y="1991"/>
                  <a:pt x="10586" y="2010"/>
                </a:cubicBezTo>
                <a:cubicBezTo>
                  <a:pt x="10586" y="2010"/>
                  <a:pt x="10570" y="2010"/>
                  <a:pt x="10555" y="1964"/>
                </a:cubicBezTo>
                <a:lnTo>
                  <a:pt x="10493" y="1964"/>
                </a:lnTo>
                <a:cubicBezTo>
                  <a:pt x="10493" y="1987"/>
                  <a:pt x="10482" y="1998"/>
                  <a:pt x="10470" y="1998"/>
                </a:cubicBezTo>
                <a:cubicBezTo>
                  <a:pt x="10458" y="1998"/>
                  <a:pt x="10447" y="1987"/>
                  <a:pt x="10447" y="1964"/>
                </a:cubicBezTo>
                <a:cubicBezTo>
                  <a:pt x="10447" y="1964"/>
                  <a:pt x="10416" y="1964"/>
                  <a:pt x="10400" y="2010"/>
                </a:cubicBezTo>
                <a:cubicBezTo>
                  <a:pt x="10369" y="2010"/>
                  <a:pt x="10354" y="2010"/>
                  <a:pt x="10354" y="1964"/>
                </a:cubicBezTo>
                <a:cubicBezTo>
                  <a:pt x="10354" y="1939"/>
                  <a:pt x="10354" y="1923"/>
                  <a:pt x="10352" y="1923"/>
                </a:cubicBezTo>
                <a:cubicBezTo>
                  <a:pt x="10350" y="1923"/>
                  <a:pt x="10346" y="1935"/>
                  <a:pt x="10339" y="1964"/>
                </a:cubicBezTo>
                <a:cubicBezTo>
                  <a:pt x="10323" y="2010"/>
                  <a:pt x="10323" y="2010"/>
                  <a:pt x="10308" y="2010"/>
                </a:cubicBezTo>
                <a:lnTo>
                  <a:pt x="10277" y="2010"/>
                </a:lnTo>
                <a:cubicBezTo>
                  <a:pt x="10277" y="2072"/>
                  <a:pt x="10277" y="2072"/>
                  <a:pt x="10261" y="2072"/>
                </a:cubicBezTo>
                <a:cubicBezTo>
                  <a:pt x="10246" y="2072"/>
                  <a:pt x="10199" y="2010"/>
                  <a:pt x="10184" y="2010"/>
                </a:cubicBezTo>
                <a:cubicBezTo>
                  <a:pt x="10138" y="2010"/>
                  <a:pt x="10138" y="2010"/>
                  <a:pt x="10138" y="2056"/>
                </a:cubicBezTo>
                <a:cubicBezTo>
                  <a:pt x="10158" y="2056"/>
                  <a:pt x="10151" y="2084"/>
                  <a:pt x="10140" y="2084"/>
                </a:cubicBezTo>
                <a:cubicBezTo>
                  <a:pt x="10134" y="2084"/>
                  <a:pt x="10127" y="2077"/>
                  <a:pt x="10122" y="2056"/>
                </a:cubicBezTo>
                <a:cubicBezTo>
                  <a:pt x="10107" y="2056"/>
                  <a:pt x="10076" y="1979"/>
                  <a:pt x="10045" y="1979"/>
                </a:cubicBezTo>
                <a:cubicBezTo>
                  <a:pt x="10028" y="1974"/>
                  <a:pt x="10015" y="1970"/>
                  <a:pt x="10005" y="1970"/>
                </a:cubicBezTo>
                <a:cubicBezTo>
                  <a:pt x="9987" y="1970"/>
                  <a:pt x="9977" y="1981"/>
                  <a:pt x="9968" y="2010"/>
                </a:cubicBezTo>
                <a:cubicBezTo>
                  <a:pt x="9960" y="2070"/>
                  <a:pt x="9953" y="2097"/>
                  <a:pt x="9949" y="2097"/>
                </a:cubicBezTo>
                <a:cubicBezTo>
                  <a:pt x="9944" y="2097"/>
                  <a:pt x="9944" y="2066"/>
                  <a:pt x="9952" y="2010"/>
                </a:cubicBezTo>
                <a:cubicBezTo>
                  <a:pt x="9972" y="1951"/>
                  <a:pt x="9966" y="1923"/>
                  <a:pt x="9956" y="1923"/>
                </a:cubicBezTo>
                <a:cubicBezTo>
                  <a:pt x="9950" y="1923"/>
                  <a:pt x="9942" y="1932"/>
                  <a:pt x="9937" y="1948"/>
                </a:cubicBezTo>
                <a:cubicBezTo>
                  <a:pt x="9927" y="1978"/>
                  <a:pt x="9917" y="1988"/>
                  <a:pt x="9907" y="1988"/>
                </a:cubicBezTo>
                <a:cubicBezTo>
                  <a:pt x="9902" y="1988"/>
                  <a:pt x="9896" y="1985"/>
                  <a:pt x="9890" y="1979"/>
                </a:cubicBezTo>
                <a:cubicBezTo>
                  <a:pt x="9899" y="1954"/>
                  <a:pt x="9898" y="1942"/>
                  <a:pt x="9888" y="1942"/>
                </a:cubicBezTo>
                <a:cubicBezTo>
                  <a:pt x="9879" y="1942"/>
                  <a:pt x="9865" y="1950"/>
                  <a:pt x="9844" y="1964"/>
                </a:cubicBezTo>
                <a:cubicBezTo>
                  <a:pt x="9844" y="1964"/>
                  <a:pt x="9844" y="1964"/>
                  <a:pt x="9844" y="1917"/>
                </a:cubicBezTo>
                <a:lnTo>
                  <a:pt x="9798" y="1902"/>
                </a:lnTo>
                <a:cubicBezTo>
                  <a:pt x="9776" y="1923"/>
                  <a:pt x="9757" y="1932"/>
                  <a:pt x="9741" y="1932"/>
                </a:cubicBezTo>
                <a:cubicBezTo>
                  <a:pt x="9699" y="1932"/>
                  <a:pt x="9678" y="1874"/>
                  <a:pt x="9689" y="1840"/>
                </a:cubicBezTo>
                <a:cubicBezTo>
                  <a:pt x="9689" y="1840"/>
                  <a:pt x="9686" y="1836"/>
                  <a:pt x="9676" y="1836"/>
                </a:cubicBezTo>
                <a:cubicBezTo>
                  <a:pt x="9666" y="1836"/>
                  <a:pt x="9651" y="1840"/>
                  <a:pt x="9628" y="1856"/>
                </a:cubicBezTo>
                <a:cubicBezTo>
                  <a:pt x="9591" y="1892"/>
                  <a:pt x="9568" y="1912"/>
                  <a:pt x="9563" y="1912"/>
                </a:cubicBezTo>
                <a:cubicBezTo>
                  <a:pt x="9557" y="1912"/>
                  <a:pt x="9572" y="1889"/>
                  <a:pt x="9612" y="1840"/>
                </a:cubicBezTo>
                <a:cubicBezTo>
                  <a:pt x="9643" y="1794"/>
                  <a:pt x="9659" y="1771"/>
                  <a:pt x="9657" y="1771"/>
                </a:cubicBezTo>
                <a:lnTo>
                  <a:pt x="9657" y="1771"/>
                </a:lnTo>
                <a:cubicBezTo>
                  <a:pt x="9655" y="1771"/>
                  <a:pt x="9635" y="1794"/>
                  <a:pt x="9597" y="1840"/>
                </a:cubicBezTo>
                <a:cubicBezTo>
                  <a:pt x="9588" y="1846"/>
                  <a:pt x="9579" y="1848"/>
                  <a:pt x="9569" y="1848"/>
                </a:cubicBezTo>
                <a:cubicBezTo>
                  <a:pt x="9528" y="1848"/>
                  <a:pt x="9490" y="1798"/>
                  <a:pt x="9566" y="1747"/>
                </a:cubicBezTo>
                <a:lnTo>
                  <a:pt x="9628" y="1655"/>
                </a:lnTo>
                <a:lnTo>
                  <a:pt x="9628" y="1655"/>
                </a:lnTo>
                <a:cubicBezTo>
                  <a:pt x="9604" y="1670"/>
                  <a:pt x="9589" y="1674"/>
                  <a:pt x="9579" y="1674"/>
                </a:cubicBezTo>
                <a:cubicBezTo>
                  <a:pt x="9570" y="1674"/>
                  <a:pt x="9566" y="1670"/>
                  <a:pt x="9566" y="1670"/>
                </a:cubicBezTo>
                <a:cubicBezTo>
                  <a:pt x="9552" y="1691"/>
                  <a:pt x="9541" y="1699"/>
                  <a:pt x="9531" y="1699"/>
                </a:cubicBezTo>
                <a:cubicBezTo>
                  <a:pt x="9518" y="1699"/>
                  <a:pt x="9505" y="1687"/>
                  <a:pt x="9489" y="1670"/>
                </a:cubicBezTo>
                <a:cubicBezTo>
                  <a:pt x="9442" y="1655"/>
                  <a:pt x="9365" y="1639"/>
                  <a:pt x="9334" y="1608"/>
                </a:cubicBezTo>
                <a:cubicBezTo>
                  <a:pt x="9303" y="1562"/>
                  <a:pt x="9272" y="1531"/>
                  <a:pt x="9288" y="1469"/>
                </a:cubicBezTo>
                <a:cubicBezTo>
                  <a:pt x="9272" y="1454"/>
                  <a:pt x="9257" y="1438"/>
                  <a:pt x="9195" y="1438"/>
                </a:cubicBezTo>
                <a:cubicBezTo>
                  <a:pt x="9118" y="1438"/>
                  <a:pt x="9102" y="1423"/>
                  <a:pt x="9148" y="1392"/>
                </a:cubicBezTo>
                <a:lnTo>
                  <a:pt x="9133" y="1376"/>
                </a:lnTo>
                <a:cubicBezTo>
                  <a:pt x="9056" y="1376"/>
                  <a:pt x="9040" y="1361"/>
                  <a:pt x="9040" y="1361"/>
                </a:cubicBezTo>
                <a:cubicBezTo>
                  <a:pt x="9080" y="1321"/>
                  <a:pt x="9097" y="1281"/>
                  <a:pt x="9061" y="1281"/>
                </a:cubicBezTo>
                <a:cubicBezTo>
                  <a:pt x="9055" y="1281"/>
                  <a:pt x="9049" y="1282"/>
                  <a:pt x="9040" y="1284"/>
                </a:cubicBezTo>
                <a:cubicBezTo>
                  <a:pt x="9015" y="1290"/>
                  <a:pt x="9000" y="1294"/>
                  <a:pt x="8989" y="1294"/>
                </a:cubicBezTo>
                <a:cubicBezTo>
                  <a:pt x="8973" y="1294"/>
                  <a:pt x="8966" y="1286"/>
                  <a:pt x="8948" y="1268"/>
                </a:cubicBezTo>
                <a:cubicBezTo>
                  <a:pt x="8870" y="1114"/>
                  <a:pt x="8762" y="990"/>
                  <a:pt x="8638" y="882"/>
                </a:cubicBezTo>
                <a:cubicBezTo>
                  <a:pt x="8592" y="835"/>
                  <a:pt x="8546" y="789"/>
                  <a:pt x="8499" y="758"/>
                </a:cubicBezTo>
                <a:lnTo>
                  <a:pt x="8360" y="650"/>
                </a:lnTo>
                <a:cubicBezTo>
                  <a:pt x="8297" y="612"/>
                  <a:pt x="8244" y="584"/>
                  <a:pt x="8227" y="584"/>
                </a:cubicBezTo>
                <a:cubicBezTo>
                  <a:pt x="8223" y="584"/>
                  <a:pt x="8221" y="585"/>
                  <a:pt x="8221" y="588"/>
                </a:cubicBezTo>
                <a:lnTo>
                  <a:pt x="8128" y="526"/>
                </a:lnTo>
                <a:lnTo>
                  <a:pt x="8051" y="480"/>
                </a:lnTo>
                <a:cubicBezTo>
                  <a:pt x="8067" y="434"/>
                  <a:pt x="8051" y="403"/>
                  <a:pt x="7989" y="387"/>
                </a:cubicBezTo>
                <a:cubicBezTo>
                  <a:pt x="7953" y="369"/>
                  <a:pt x="7917" y="362"/>
                  <a:pt x="7881" y="362"/>
                </a:cubicBezTo>
                <a:cubicBezTo>
                  <a:pt x="7855" y="362"/>
                  <a:pt x="7829" y="365"/>
                  <a:pt x="7804" y="372"/>
                </a:cubicBezTo>
                <a:cubicBezTo>
                  <a:pt x="7786" y="390"/>
                  <a:pt x="7762" y="397"/>
                  <a:pt x="7740" y="397"/>
                </a:cubicBezTo>
                <a:cubicBezTo>
                  <a:pt x="7724" y="397"/>
                  <a:pt x="7708" y="394"/>
                  <a:pt x="7696" y="387"/>
                </a:cubicBezTo>
                <a:cubicBezTo>
                  <a:pt x="7730" y="307"/>
                  <a:pt x="7680" y="261"/>
                  <a:pt x="7620" y="261"/>
                </a:cubicBezTo>
                <a:cubicBezTo>
                  <a:pt x="7599" y="261"/>
                  <a:pt x="7577" y="267"/>
                  <a:pt x="7557" y="279"/>
                </a:cubicBezTo>
                <a:cubicBezTo>
                  <a:pt x="7527" y="324"/>
                  <a:pt x="7504" y="347"/>
                  <a:pt x="7492" y="347"/>
                </a:cubicBezTo>
                <a:cubicBezTo>
                  <a:pt x="7479" y="347"/>
                  <a:pt x="7479" y="320"/>
                  <a:pt x="7495" y="264"/>
                </a:cubicBezTo>
                <a:cubicBezTo>
                  <a:pt x="7510" y="209"/>
                  <a:pt x="7499" y="179"/>
                  <a:pt x="7472" y="179"/>
                </a:cubicBezTo>
                <a:cubicBezTo>
                  <a:pt x="7444" y="179"/>
                  <a:pt x="7402" y="209"/>
                  <a:pt x="7356" y="279"/>
                </a:cubicBezTo>
                <a:cubicBezTo>
                  <a:pt x="7334" y="308"/>
                  <a:pt x="7322" y="324"/>
                  <a:pt x="7314" y="324"/>
                </a:cubicBezTo>
                <a:cubicBezTo>
                  <a:pt x="7306" y="324"/>
                  <a:pt x="7302" y="304"/>
                  <a:pt x="7294" y="264"/>
                </a:cubicBezTo>
                <a:cubicBezTo>
                  <a:pt x="7284" y="198"/>
                  <a:pt x="7269" y="172"/>
                  <a:pt x="7256" y="172"/>
                </a:cubicBezTo>
                <a:cubicBezTo>
                  <a:pt x="7247" y="172"/>
                  <a:pt x="7238" y="183"/>
                  <a:pt x="7232" y="202"/>
                </a:cubicBezTo>
                <a:cubicBezTo>
                  <a:pt x="7209" y="256"/>
                  <a:pt x="7189" y="283"/>
                  <a:pt x="7174" y="283"/>
                </a:cubicBezTo>
                <a:cubicBezTo>
                  <a:pt x="7159" y="283"/>
                  <a:pt x="7147" y="256"/>
                  <a:pt x="7139" y="202"/>
                </a:cubicBezTo>
                <a:cubicBezTo>
                  <a:pt x="7116" y="140"/>
                  <a:pt x="7104" y="109"/>
                  <a:pt x="7093" y="109"/>
                </a:cubicBezTo>
                <a:cubicBezTo>
                  <a:pt x="7081" y="109"/>
                  <a:pt x="7070" y="140"/>
                  <a:pt x="7046" y="202"/>
                </a:cubicBezTo>
                <a:cubicBezTo>
                  <a:pt x="7032" y="252"/>
                  <a:pt x="6998" y="276"/>
                  <a:pt x="6962" y="276"/>
                </a:cubicBezTo>
                <a:cubicBezTo>
                  <a:pt x="6921" y="276"/>
                  <a:pt x="6878" y="244"/>
                  <a:pt x="6861" y="186"/>
                </a:cubicBezTo>
                <a:cubicBezTo>
                  <a:pt x="6840" y="186"/>
                  <a:pt x="6813" y="159"/>
                  <a:pt x="6797" y="159"/>
                </a:cubicBezTo>
                <a:cubicBezTo>
                  <a:pt x="6789" y="159"/>
                  <a:pt x="6784" y="166"/>
                  <a:pt x="6784" y="186"/>
                </a:cubicBezTo>
                <a:lnTo>
                  <a:pt x="6753" y="124"/>
                </a:lnTo>
                <a:lnTo>
                  <a:pt x="6691" y="124"/>
                </a:lnTo>
                <a:lnTo>
                  <a:pt x="6691" y="186"/>
                </a:lnTo>
                <a:cubicBezTo>
                  <a:pt x="6605" y="167"/>
                  <a:pt x="6513" y="154"/>
                  <a:pt x="6419" y="154"/>
                </a:cubicBezTo>
                <a:cubicBezTo>
                  <a:pt x="6361" y="154"/>
                  <a:pt x="6302" y="159"/>
                  <a:pt x="6243" y="171"/>
                </a:cubicBezTo>
                <a:cubicBezTo>
                  <a:pt x="6119" y="186"/>
                  <a:pt x="6011" y="217"/>
                  <a:pt x="5903" y="279"/>
                </a:cubicBezTo>
                <a:cubicBezTo>
                  <a:pt x="5856" y="310"/>
                  <a:pt x="5841" y="325"/>
                  <a:pt x="5872" y="341"/>
                </a:cubicBezTo>
                <a:cubicBezTo>
                  <a:pt x="5914" y="391"/>
                  <a:pt x="5915" y="419"/>
                  <a:pt x="5895" y="419"/>
                </a:cubicBezTo>
                <a:cubicBezTo>
                  <a:pt x="5878" y="419"/>
                  <a:pt x="5845" y="399"/>
                  <a:pt x="5810" y="356"/>
                </a:cubicBezTo>
                <a:cubicBezTo>
                  <a:pt x="5779" y="372"/>
                  <a:pt x="5702" y="356"/>
                  <a:pt x="5640" y="387"/>
                </a:cubicBezTo>
                <a:cubicBezTo>
                  <a:pt x="5601" y="407"/>
                  <a:pt x="5562" y="426"/>
                  <a:pt x="5531" y="426"/>
                </a:cubicBezTo>
                <a:cubicBezTo>
                  <a:pt x="5512" y="426"/>
                  <a:pt x="5497" y="420"/>
                  <a:pt x="5485" y="403"/>
                </a:cubicBezTo>
                <a:lnTo>
                  <a:pt x="5455" y="418"/>
                </a:lnTo>
                <a:cubicBezTo>
                  <a:pt x="5439" y="557"/>
                  <a:pt x="5331" y="665"/>
                  <a:pt x="5192" y="681"/>
                </a:cubicBezTo>
                <a:cubicBezTo>
                  <a:pt x="5145" y="712"/>
                  <a:pt x="5115" y="758"/>
                  <a:pt x="5115" y="820"/>
                </a:cubicBezTo>
                <a:cubicBezTo>
                  <a:pt x="5115" y="873"/>
                  <a:pt x="5115" y="890"/>
                  <a:pt x="5094" y="890"/>
                </a:cubicBezTo>
                <a:cubicBezTo>
                  <a:pt x="5085" y="890"/>
                  <a:pt x="5072" y="887"/>
                  <a:pt x="5053" y="882"/>
                </a:cubicBezTo>
                <a:cubicBezTo>
                  <a:pt x="5048" y="872"/>
                  <a:pt x="5039" y="869"/>
                  <a:pt x="5027" y="869"/>
                </a:cubicBezTo>
                <a:cubicBezTo>
                  <a:pt x="5002" y="869"/>
                  <a:pt x="4966" y="887"/>
                  <a:pt x="4945" y="897"/>
                </a:cubicBezTo>
                <a:cubicBezTo>
                  <a:pt x="4914" y="913"/>
                  <a:pt x="4898" y="959"/>
                  <a:pt x="4929" y="990"/>
                </a:cubicBezTo>
                <a:lnTo>
                  <a:pt x="4867" y="975"/>
                </a:lnTo>
                <a:cubicBezTo>
                  <a:pt x="4862" y="973"/>
                  <a:pt x="4858" y="972"/>
                  <a:pt x="4854" y="972"/>
                </a:cubicBezTo>
                <a:cubicBezTo>
                  <a:pt x="4824" y="972"/>
                  <a:pt x="4840" y="1024"/>
                  <a:pt x="4867" y="1052"/>
                </a:cubicBezTo>
                <a:cubicBezTo>
                  <a:pt x="4916" y="1092"/>
                  <a:pt x="4930" y="1116"/>
                  <a:pt x="4914" y="1116"/>
                </a:cubicBezTo>
                <a:cubicBezTo>
                  <a:pt x="4898" y="1116"/>
                  <a:pt x="4856" y="1096"/>
                  <a:pt x="4790" y="1052"/>
                </a:cubicBezTo>
                <a:cubicBezTo>
                  <a:pt x="4751" y="1013"/>
                  <a:pt x="4728" y="998"/>
                  <a:pt x="4718" y="998"/>
                </a:cubicBezTo>
                <a:cubicBezTo>
                  <a:pt x="4709" y="998"/>
                  <a:pt x="4713" y="1013"/>
                  <a:pt x="4728" y="1036"/>
                </a:cubicBezTo>
                <a:cubicBezTo>
                  <a:pt x="4770" y="1065"/>
                  <a:pt x="4774" y="1131"/>
                  <a:pt x="4739" y="1131"/>
                </a:cubicBezTo>
                <a:cubicBezTo>
                  <a:pt x="4736" y="1131"/>
                  <a:pt x="4732" y="1130"/>
                  <a:pt x="4728" y="1129"/>
                </a:cubicBezTo>
                <a:lnTo>
                  <a:pt x="4728" y="1129"/>
                </a:lnTo>
                <a:cubicBezTo>
                  <a:pt x="4713" y="1145"/>
                  <a:pt x="4682" y="1160"/>
                  <a:pt x="4774" y="1237"/>
                </a:cubicBezTo>
                <a:cubicBezTo>
                  <a:pt x="4805" y="1284"/>
                  <a:pt x="4790" y="1299"/>
                  <a:pt x="4774" y="1315"/>
                </a:cubicBezTo>
                <a:cubicBezTo>
                  <a:pt x="4744" y="1284"/>
                  <a:pt x="4713" y="1253"/>
                  <a:pt x="4713" y="1222"/>
                </a:cubicBezTo>
                <a:lnTo>
                  <a:pt x="4666" y="1253"/>
                </a:lnTo>
                <a:cubicBezTo>
                  <a:pt x="4649" y="1265"/>
                  <a:pt x="4631" y="1270"/>
                  <a:pt x="4614" y="1270"/>
                </a:cubicBezTo>
                <a:cubicBezTo>
                  <a:pt x="4587" y="1270"/>
                  <a:pt x="4562" y="1256"/>
                  <a:pt x="4543" y="1237"/>
                </a:cubicBezTo>
                <a:cubicBezTo>
                  <a:pt x="4528" y="1234"/>
                  <a:pt x="4516" y="1232"/>
                  <a:pt x="4507" y="1232"/>
                </a:cubicBezTo>
                <a:cubicBezTo>
                  <a:pt x="4480" y="1232"/>
                  <a:pt x="4487" y="1252"/>
                  <a:pt x="4558" y="1299"/>
                </a:cubicBezTo>
                <a:cubicBezTo>
                  <a:pt x="4666" y="1345"/>
                  <a:pt x="4651" y="1361"/>
                  <a:pt x="4620" y="1407"/>
                </a:cubicBezTo>
                <a:cubicBezTo>
                  <a:pt x="4604" y="1423"/>
                  <a:pt x="4597" y="1430"/>
                  <a:pt x="4587" y="1430"/>
                </a:cubicBezTo>
                <a:cubicBezTo>
                  <a:pt x="4577" y="1430"/>
                  <a:pt x="4566" y="1423"/>
                  <a:pt x="4543" y="1407"/>
                </a:cubicBezTo>
                <a:cubicBezTo>
                  <a:pt x="4519" y="1384"/>
                  <a:pt x="4508" y="1373"/>
                  <a:pt x="4498" y="1373"/>
                </a:cubicBezTo>
                <a:cubicBezTo>
                  <a:pt x="4489" y="1373"/>
                  <a:pt x="4481" y="1384"/>
                  <a:pt x="4465" y="1407"/>
                </a:cubicBezTo>
                <a:cubicBezTo>
                  <a:pt x="4434" y="1438"/>
                  <a:pt x="4496" y="1608"/>
                  <a:pt x="4574" y="1701"/>
                </a:cubicBezTo>
                <a:cubicBezTo>
                  <a:pt x="4604" y="1747"/>
                  <a:pt x="4624" y="1767"/>
                  <a:pt x="4624" y="1767"/>
                </a:cubicBezTo>
                <a:cubicBezTo>
                  <a:pt x="4624" y="1767"/>
                  <a:pt x="4604" y="1747"/>
                  <a:pt x="4558" y="1716"/>
                </a:cubicBezTo>
                <a:cubicBezTo>
                  <a:pt x="4537" y="1695"/>
                  <a:pt x="4523" y="1687"/>
                  <a:pt x="4511" y="1687"/>
                </a:cubicBezTo>
                <a:cubicBezTo>
                  <a:pt x="4498" y="1687"/>
                  <a:pt x="4489" y="1699"/>
                  <a:pt x="4481" y="1716"/>
                </a:cubicBezTo>
                <a:cubicBezTo>
                  <a:pt x="4434" y="1670"/>
                  <a:pt x="4450" y="1655"/>
                  <a:pt x="4481" y="1639"/>
                </a:cubicBezTo>
                <a:lnTo>
                  <a:pt x="4434" y="1608"/>
                </a:lnTo>
                <a:cubicBezTo>
                  <a:pt x="4397" y="1583"/>
                  <a:pt x="4373" y="1571"/>
                  <a:pt x="4361" y="1571"/>
                </a:cubicBezTo>
                <a:cubicBezTo>
                  <a:pt x="4344" y="1571"/>
                  <a:pt x="4357" y="1599"/>
                  <a:pt x="4404" y="1655"/>
                </a:cubicBezTo>
                <a:cubicBezTo>
                  <a:pt x="4413" y="1684"/>
                  <a:pt x="4417" y="1695"/>
                  <a:pt x="4406" y="1695"/>
                </a:cubicBezTo>
                <a:cubicBezTo>
                  <a:pt x="4400" y="1695"/>
                  <a:pt x="4390" y="1691"/>
                  <a:pt x="4373" y="1686"/>
                </a:cubicBezTo>
                <a:cubicBezTo>
                  <a:pt x="4334" y="1666"/>
                  <a:pt x="4301" y="1646"/>
                  <a:pt x="4290" y="1646"/>
                </a:cubicBezTo>
                <a:cubicBezTo>
                  <a:pt x="4283" y="1646"/>
                  <a:pt x="4284" y="1653"/>
                  <a:pt x="4295" y="1670"/>
                </a:cubicBezTo>
                <a:cubicBezTo>
                  <a:pt x="4295" y="1670"/>
                  <a:pt x="4288" y="1677"/>
                  <a:pt x="4266" y="1677"/>
                </a:cubicBezTo>
                <a:cubicBezTo>
                  <a:pt x="4254" y="1677"/>
                  <a:pt x="4239" y="1675"/>
                  <a:pt x="4218" y="1670"/>
                </a:cubicBezTo>
                <a:cubicBezTo>
                  <a:pt x="4203" y="1686"/>
                  <a:pt x="4187" y="1701"/>
                  <a:pt x="4218" y="1747"/>
                </a:cubicBezTo>
                <a:cubicBezTo>
                  <a:pt x="4264" y="1778"/>
                  <a:pt x="4249" y="1794"/>
                  <a:pt x="4218" y="1809"/>
                </a:cubicBezTo>
                <a:cubicBezTo>
                  <a:pt x="4203" y="1825"/>
                  <a:pt x="4203" y="1825"/>
                  <a:pt x="4218" y="1871"/>
                </a:cubicBezTo>
                <a:cubicBezTo>
                  <a:pt x="4249" y="1917"/>
                  <a:pt x="4280" y="1964"/>
                  <a:pt x="4249" y="1995"/>
                </a:cubicBezTo>
                <a:cubicBezTo>
                  <a:pt x="4249" y="2024"/>
                  <a:pt x="4249" y="2039"/>
                  <a:pt x="4241" y="2039"/>
                </a:cubicBezTo>
                <a:cubicBezTo>
                  <a:pt x="4232" y="2039"/>
                  <a:pt x="4213" y="2020"/>
                  <a:pt x="4172" y="1979"/>
                </a:cubicBezTo>
                <a:cubicBezTo>
                  <a:pt x="4153" y="1951"/>
                  <a:pt x="4140" y="1946"/>
                  <a:pt x="4129" y="1946"/>
                </a:cubicBezTo>
                <a:cubicBezTo>
                  <a:pt x="4122" y="1946"/>
                  <a:pt x="4116" y="1948"/>
                  <a:pt x="4110" y="1948"/>
                </a:cubicBezTo>
                <a:cubicBezTo>
                  <a:pt x="4106" y="1952"/>
                  <a:pt x="4103" y="1954"/>
                  <a:pt x="4100" y="1954"/>
                </a:cubicBezTo>
                <a:cubicBezTo>
                  <a:pt x="4091" y="1954"/>
                  <a:pt x="4082" y="1940"/>
                  <a:pt x="4048" y="1917"/>
                </a:cubicBezTo>
                <a:cubicBezTo>
                  <a:pt x="4036" y="1909"/>
                  <a:pt x="4029" y="1905"/>
                  <a:pt x="4026" y="1905"/>
                </a:cubicBezTo>
                <a:cubicBezTo>
                  <a:pt x="4018" y="1905"/>
                  <a:pt x="4041" y="1934"/>
                  <a:pt x="4064" y="1979"/>
                </a:cubicBezTo>
                <a:lnTo>
                  <a:pt x="4125" y="2072"/>
                </a:lnTo>
                <a:cubicBezTo>
                  <a:pt x="4110" y="2072"/>
                  <a:pt x="4033" y="1995"/>
                  <a:pt x="4017" y="1948"/>
                </a:cubicBezTo>
                <a:cubicBezTo>
                  <a:pt x="3979" y="1902"/>
                  <a:pt x="3959" y="1879"/>
                  <a:pt x="3957" y="1879"/>
                </a:cubicBezTo>
                <a:lnTo>
                  <a:pt x="3957" y="1879"/>
                </a:lnTo>
                <a:cubicBezTo>
                  <a:pt x="3955" y="1879"/>
                  <a:pt x="3971" y="1902"/>
                  <a:pt x="4002" y="1948"/>
                </a:cubicBezTo>
                <a:cubicBezTo>
                  <a:pt x="4026" y="1984"/>
                  <a:pt x="4031" y="2020"/>
                  <a:pt x="4011" y="2020"/>
                </a:cubicBezTo>
                <a:cubicBezTo>
                  <a:pt x="4005" y="2020"/>
                  <a:pt x="3997" y="2017"/>
                  <a:pt x="3986" y="2010"/>
                </a:cubicBezTo>
                <a:cubicBezTo>
                  <a:pt x="3971" y="2018"/>
                  <a:pt x="3955" y="2026"/>
                  <a:pt x="3942" y="2026"/>
                </a:cubicBezTo>
                <a:cubicBezTo>
                  <a:pt x="3928" y="2026"/>
                  <a:pt x="3917" y="2018"/>
                  <a:pt x="3909" y="1995"/>
                </a:cubicBezTo>
                <a:cubicBezTo>
                  <a:pt x="3899" y="1974"/>
                  <a:pt x="3892" y="1967"/>
                  <a:pt x="3887" y="1967"/>
                </a:cubicBezTo>
                <a:cubicBezTo>
                  <a:pt x="3878" y="1967"/>
                  <a:pt x="3878" y="1995"/>
                  <a:pt x="3878" y="1995"/>
                </a:cubicBezTo>
                <a:cubicBezTo>
                  <a:pt x="3878" y="2031"/>
                  <a:pt x="3873" y="2046"/>
                  <a:pt x="3859" y="2046"/>
                </a:cubicBezTo>
                <a:cubicBezTo>
                  <a:pt x="3849" y="2046"/>
                  <a:pt x="3835" y="2038"/>
                  <a:pt x="3816" y="2026"/>
                </a:cubicBezTo>
                <a:cubicBezTo>
                  <a:pt x="3764" y="1981"/>
                  <a:pt x="3737" y="1958"/>
                  <a:pt x="3727" y="1958"/>
                </a:cubicBezTo>
                <a:cubicBezTo>
                  <a:pt x="3715" y="1958"/>
                  <a:pt x="3723" y="1985"/>
                  <a:pt x="3739" y="2041"/>
                </a:cubicBezTo>
                <a:cubicBezTo>
                  <a:pt x="3748" y="2068"/>
                  <a:pt x="3757" y="2101"/>
                  <a:pt x="3754" y="2101"/>
                </a:cubicBezTo>
                <a:cubicBezTo>
                  <a:pt x="3751" y="2101"/>
                  <a:pt x="3743" y="2085"/>
                  <a:pt x="3724" y="2041"/>
                </a:cubicBezTo>
                <a:cubicBezTo>
                  <a:pt x="3715" y="2028"/>
                  <a:pt x="3708" y="2022"/>
                  <a:pt x="3704" y="2022"/>
                </a:cubicBezTo>
                <a:cubicBezTo>
                  <a:pt x="3691" y="2022"/>
                  <a:pt x="3688" y="2059"/>
                  <a:pt x="3677" y="2103"/>
                </a:cubicBezTo>
                <a:cubicBezTo>
                  <a:pt x="3677" y="2180"/>
                  <a:pt x="3677" y="2257"/>
                  <a:pt x="3693" y="2335"/>
                </a:cubicBezTo>
                <a:cubicBezTo>
                  <a:pt x="3701" y="2396"/>
                  <a:pt x="3705" y="2423"/>
                  <a:pt x="3698" y="2423"/>
                </a:cubicBezTo>
                <a:cubicBezTo>
                  <a:pt x="3693" y="2423"/>
                  <a:pt x="3682" y="2408"/>
                  <a:pt x="3662" y="2381"/>
                </a:cubicBezTo>
                <a:cubicBezTo>
                  <a:pt x="3646" y="2381"/>
                  <a:pt x="3615" y="2335"/>
                  <a:pt x="3615" y="2273"/>
                </a:cubicBezTo>
                <a:cubicBezTo>
                  <a:pt x="3615" y="2226"/>
                  <a:pt x="3631" y="2226"/>
                  <a:pt x="3631" y="2226"/>
                </a:cubicBezTo>
                <a:lnTo>
                  <a:pt x="3646" y="2226"/>
                </a:lnTo>
                <a:cubicBezTo>
                  <a:pt x="3646" y="2165"/>
                  <a:pt x="3631" y="2118"/>
                  <a:pt x="3600" y="2118"/>
                </a:cubicBezTo>
                <a:cubicBezTo>
                  <a:pt x="3584" y="2087"/>
                  <a:pt x="3573" y="2072"/>
                  <a:pt x="3567" y="2072"/>
                </a:cubicBezTo>
                <a:cubicBezTo>
                  <a:pt x="3561" y="2072"/>
                  <a:pt x="3561" y="2087"/>
                  <a:pt x="3569" y="2118"/>
                </a:cubicBezTo>
                <a:cubicBezTo>
                  <a:pt x="3553" y="2072"/>
                  <a:pt x="3507" y="2056"/>
                  <a:pt x="3476" y="2056"/>
                </a:cubicBezTo>
                <a:cubicBezTo>
                  <a:pt x="3468" y="2059"/>
                  <a:pt x="3459" y="2061"/>
                  <a:pt x="3451" y="2061"/>
                </a:cubicBezTo>
                <a:cubicBezTo>
                  <a:pt x="3414" y="2061"/>
                  <a:pt x="3383" y="2035"/>
                  <a:pt x="3383" y="2010"/>
                </a:cubicBezTo>
                <a:cubicBezTo>
                  <a:pt x="3353" y="2010"/>
                  <a:pt x="3337" y="2010"/>
                  <a:pt x="3337" y="2056"/>
                </a:cubicBezTo>
                <a:cubicBezTo>
                  <a:pt x="3337" y="2118"/>
                  <a:pt x="3327" y="2145"/>
                  <a:pt x="3318" y="2145"/>
                </a:cubicBezTo>
                <a:cubicBezTo>
                  <a:pt x="3312" y="2145"/>
                  <a:pt x="3306" y="2129"/>
                  <a:pt x="3306" y="2103"/>
                </a:cubicBezTo>
                <a:cubicBezTo>
                  <a:pt x="3322" y="2056"/>
                  <a:pt x="3260" y="2010"/>
                  <a:pt x="3213" y="1979"/>
                </a:cubicBezTo>
                <a:cubicBezTo>
                  <a:pt x="3203" y="1968"/>
                  <a:pt x="3188" y="1963"/>
                  <a:pt x="3172" y="1963"/>
                </a:cubicBezTo>
                <a:cubicBezTo>
                  <a:pt x="3145" y="1963"/>
                  <a:pt x="3115" y="1980"/>
                  <a:pt x="3105" y="2010"/>
                </a:cubicBezTo>
                <a:lnTo>
                  <a:pt x="3074" y="2010"/>
                </a:lnTo>
                <a:cubicBezTo>
                  <a:pt x="3074" y="1965"/>
                  <a:pt x="3033" y="1936"/>
                  <a:pt x="2993" y="1936"/>
                </a:cubicBezTo>
                <a:cubicBezTo>
                  <a:pt x="2978" y="1936"/>
                  <a:pt x="2963" y="1940"/>
                  <a:pt x="2951" y="1948"/>
                </a:cubicBezTo>
                <a:cubicBezTo>
                  <a:pt x="2935" y="1948"/>
                  <a:pt x="2920" y="1948"/>
                  <a:pt x="2920" y="1933"/>
                </a:cubicBezTo>
                <a:cubicBezTo>
                  <a:pt x="2920" y="1897"/>
                  <a:pt x="2920" y="1882"/>
                  <a:pt x="2910" y="1882"/>
                </a:cubicBezTo>
                <a:cubicBezTo>
                  <a:pt x="2904" y="1882"/>
                  <a:pt x="2893" y="1889"/>
                  <a:pt x="2873" y="1902"/>
                </a:cubicBezTo>
                <a:cubicBezTo>
                  <a:pt x="2857" y="1915"/>
                  <a:pt x="2843" y="1927"/>
                  <a:pt x="2833" y="1938"/>
                </a:cubicBezTo>
                <a:lnTo>
                  <a:pt x="2833" y="1938"/>
                </a:lnTo>
                <a:cubicBezTo>
                  <a:pt x="2853" y="1899"/>
                  <a:pt x="2823" y="1883"/>
                  <a:pt x="2781" y="1840"/>
                </a:cubicBezTo>
                <a:cubicBezTo>
                  <a:pt x="2760" y="1826"/>
                  <a:pt x="2748" y="1819"/>
                  <a:pt x="2739" y="1819"/>
                </a:cubicBezTo>
                <a:cubicBezTo>
                  <a:pt x="2728" y="1819"/>
                  <a:pt x="2720" y="1830"/>
                  <a:pt x="2703" y="1856"/>
                </a:cubicBezTo>
                <a:cubicBezTo>
                  <a:pt x="2626" y="1856"/>
                  <a:pt x="2657" y="1809"/>
                  <a:pt x="2688" y="1778"/>
                </a:cubicBezTo>
                <a:cubicBezTo>
                  <a:pt x="2727" y="1740"/>
                  <a:pt x="2742" y="1716"/>
                  <a:pt x="2732" y="1716"/>
                </a:cubicBezTo>
                <a:cubicBezTo>
                  <a:pt x="2723" y="1716"/>
                  <a:pt x="2688" y="1740"/>
                  <a:pt x="2626" y="1794"/>
                </a:cubicBezTo>
                <a:cubicBezTo>
                  <a:pt x="2585" y="1828"/>
                  <a:pt x="2559" y="1841"/>
                  <a:pt x="2546" y="1841"/>
                </a:cubicBezTo>
                <a:cubicBezTo>
                  <a:pt x="2529" y="1841"/>
                  <a:pt x="2532" y="1820"/>
                  <a:pt x="2549" y="1794"/>
                </a:cubicBezTo>
                <a:cubicBezTo>
                  <a:pt x="2564" y="1771"/>
                  <a:pt x="2576" y="1763"/>
                  <a:pt x="2586" y="1763"/>
                </a:cubicBezTo>
                <a:cubicBezTo>
                  <a:pt x="2595" y="1763"/>
                  <a:pt x="2603" y="1771"/>
                  <a:pt x="2611" y="1778"/>
                </a:cubicBezTo>
                <a:lnTo>
                  <a:pt x="2688" y="1701"/>
                </a:lnTo>
                <a:cubicBezTo>
                  <a:pt x="2682" y="1695"/>
                  <a:pt x="2678" y="1691"/>
                  <a:pt x="2672" y="1691"/>
                </a:cubicBezTo>
                <a:cubicBezTo>
                  <a:pt x="2665" y="1691"/>
                  <a:pt x="2653" y="1698"/>
                  <a:pt x="2626" y="1716"/>
                </a:cubicBezTo>
                <a:cubicBezTo>
                  <a:pt x="2626" y="1716"/>
                  <a:pt x="2622" y="1713"/>
                  <a:pt x="2613" y="1713"/>
                </a:cubicBezTo>
                <a:cubicBezTo>
                  <a:pt x="2603" y="1713"/>
                  <a:pt x="2588" y="1716"/>
                  <a:pt x="2564" y="1732"/>
                </a:cubicBezTo>
                <a:cubicBezTo>
                  <a:pt x="2502" y="1747"/>
                  <a:pt x="2472" y="1794"/>
                  <a:pt x="2441" y="1840"/>
                </a:cubicBezTo>
                <a:cubicBezTo>
                  <a:pt x="2432" y="1874"/>
                  <a:pt x="2424" y="1885"/>
                  <a:pt x="2415" y="1885"/>
                </a:cubicBezTo>
                <a:cubicBezTo>
                  <a:pt x="2408" y="1885"/>
                  <a:pt x="2401" y="1878"/>
                  <a:pt x="2394" y="1871"/>
                </a:cubicBezTo>
                <a:cubicBezTo>
                  <a:pt x="2394" y="1809"/>
                  <a:pt x="2441" y="1763"/>
                  <a:pt x="2487" y="1747"/>
                </a:cubicBezTo>
                <a:cubicBezTo>
                  <a:pt x="2502" y="1747"/>
                  <a:pt x="2549" y="1716"/>
                  <a:pt x="2580" y="1670"/>
                </a:cubicBezTo>
                <a:cubicBezTo>
                  <a:pt x="2603" y="1655"/>
                  <a:pt x="2603" y="1651"/>
                  <a:pt x="2591" y="1651"/>
                </a:cubicBezTo>
                <a:cubicBezTo>
                  <a:pt x="2580" y="1651"/>
                  <a:pt x="2557" y="1655"/>
                  <a:pt x="2533" y="1655"/>
                </a:cubicBezTo>
                <a:cubicBezTo>
                  <a:pt x="2472" y="1655"/>
                  <a:pt x="2425" y="1670"/>
                  <a:pt x="2379" y="1701"/>
                </a:cubicBezTo>
                <a:lnTo>
                  <a:pt x="2425" y="1670"/>
                </a:lnTo>
                <a:cubicBezTo>
                  <a:pt x="2456" y="1624"/>
                  <a:pt x="2441" y="1593"/>
                  <a:pt x="2410" y="1562"/>
                </a:cubicBezTo>
                <a:cubicBezTo>
                  <a:pt x="2393" y="1545"/>
                  <a:pt x="2380" y="1533"/>
                  <a:pt x="2365" y="1533"/>
                </a:cubicBezTo>
                <a:cubicBezTo>
                  <a:pt x="2353" y="1533"/>
                  <a:pt x="2338" y="1541"/>
                  <a:pt x="2317" y="1562"/>
                </a:cubicBezTo>
                <a:cubicBezTo>
                  <a:pt x="2279" y="1587"/>
                  <a:pt x="2252" y="1612"/>
                  <a:pt x="2234" y="1612"/>
                </a:cubicBezTo>
                <a:cubicBezTo>
                  <a:pt x="2230" y="1612"/>
                  <a:pt x="2227" y="1611"/>
                  <a:pt x="2224" y="1608"/>
                </a:cubicBezTo>
                <a:lnTo>
                  <a:pt x="2224" y="1608"/>
                </a:lnTo>
                <a:cubicBezTo>
                  <a:pt x="2240" y="1624"/>
                  <a:pt x="2193" y="1670"/>
                  <a:pt x="2162" y="1701"/>
                </a:cubicBezTo>
                <a:cubicBezTo>
                  <a:pt x="2162" y="1655"/>
                  <a:pt x="2178" y="1624"/>
                  <a:pt x="2193" y="1577"/>
                </a:cubicBezTo>
                <a:cubicBezTo>
                  <a:pt x="2240" y="1469"/>
                  <a:pt x="2255" y="1392"/>
                  <a:pt x="2193" y="1330"/>
                </a:cubicBezTo>
                <a:cubicBezTo>
                  <a:pt x="2162" y="1284"/>
                  <a:pt x="2116" y="1237"/>
                  <a:pt x="2132" y="1175"/>
                </a:cubicBezTo>
                <a:cubicBezTo>
                  <a:pt x="2112" y="1156"/>
                  <a:pt x="2099" y="1136"/>
                  <a:pt x="2080" y="1136"/>
                </a:cubicBezTo>
                <a:cubicBezTo>
                  <a:pt x="2069" y="1136"/>
                  <a:pt x="2056" y="1143"/>
                  <a:pt x="2039" y="1160"/>
                </a:cubicBezTo>
                <a:lnTo>
                  <a:pt x="2008" y="1114"/>
                </a:lnTo>
                <a:cubicBezTo>
                  <a:pt x="2019" y="1068"/>
                  <a:pt x="2006" y="1040"/>
                  <a:pt x="1979" y="1040"/>
                </a:cubicBezTo>
                <a:cubicBezTo>
                  <a:pt x="1970" y="1040"/>
                  <a:pt x="1959" y="1044"/>
                  <a:pt x="1946" y="1052"/>
                </a:cubicBezTo>
                <a:cubicBezTo>
                  <a:pt x="1939" y="1062"/>
                  <a:pt x="1934" y="1066"/>
                  <a:pt x="1930" y="1066"/>
                </a:cubicBezTo>
                <a:cubicBezTo>
                  <a:pt x="1914" y="1066"/>
                  <a:pt x="1912" y="1014"/>
                  <a:pt x="1900" y="990"/>
                </a:cubicBezTo>
                <a:cubicBezTo>
                  <a:pt x="1914" y="939"/>
                  <a:pt x="1922" y="912"/>
                  <a:pt x="1916" y="912"/>
                </a:cubicBezTo>
                <a:cubicBezTo>
                  <a:pt x="1910" y="912"/>
                  <a:pt x="1887" y="947"/>
                  <a:pt x="1838" y="1021"/>
                </a:cubicBezTo>
                <a:cubicBezTo>
                  <a:pt x="1807" y="1052"/>
                  <a:pt x="1792" y="1098"/>
                  <a:pt x="1807" y="1145"/>
                </a:cubicBezTo>
                <a:lnTo>
                  <a:pt x="1869" y="1206"/>
                </a:lnTo>
                <a:lnTo>
                  <a:pt x="1776" y="1191"/>
                </a:lnTo>
                <a:cubicBezTo>
                  <a:pt x="1757" y="1185"/>
                  <a:pt x="1735" y="1181"/>
                  <a:pt x="1714" y="1181"/>
                </a:cubicBezTo>
                <a:cubicBezTo>
                  <a:pt x="1684" y="1181"/>
                  <a:pt x="1655" y="1188"/>
                  <a:pt x="1637" y="1206"/>
                </a:cubicBezTo>
                <a:cubicBezTo>
                  <a:pt x="1637" y="1206"/>
                  <a:pt x="1614" y="1240"/>
                  <a:pt x="1598" y="1240"/>
                </a:cubicBezTo>
                <a:cubicBezTo>
                  <a:pt x="1595" y="1240"/>
                  <a:pt x="1593" y="1239"/>
                  <a:pt x="1591" y="1237"/>
                </a:cubicBezTo>
                <a:lnTo>
                  <a:pt x="1668" y="1160"/>
                </a:lnTo>
                <a:cubicBezTo>
                  <a:pt x="1714" y="1129"/>
                  <a:pt x="1761" y="1098"/>
                  <a:pt x="1792" y="1052"/>
                </a:cubicBezTo>
                <a:cubicBezTo>
                  <a:pt x="1839" y="980"/>
                  <a:pt x="1841" y="908"/>
                  <a:pt x="1803" y="908"/>
                </a:cubicBezTo>
                <a:cubicBezTo>
                  <a:pt x="1792" y="908"/>
                  <a:pt x="1778" y="914"/>
                  <a:pt x="1761" y="928"/>
                </a:cubicBezTo>
                <a:cubicBezTo>
                  <a:pt x="1730" y="913"/>
                  <a:pt x="1730" y="913"/>
                  <a:pt x="1761" y="851"/>
                </a:cubicBezTo>
                <a:cubicBezTo>
                  <a:pt x="1768" y="820"/>
                  <a:pt x="1772" y="805"/>
                  <a:pt x="1763" y="805"/>
                </a:cubicBezTo>
                <a:cubicBezTo>
                  <a:pt x="1753" y="805"/>
                  <a:pt x="1730" y="820"/>
                  <a:pt x="1683" y="851"/>
                </a:cubicBezTo>
                <a:cubicBezTo>
                  <a:pt x="1642" y="875"/>
                  <a:pt x="1614" y="887"/>
                  <a:pt x="1598" y="887"/>
                </a:cubicBezTo>
                <a:cubicBezTo>
                  <a:pt x="1572" y="887"/>
                  <a:pt x="1578" y="856"/>
                  <a:pt x="1606" y="789"/>
                </a:cubicBezTo>
                <a:cubicBezTo>
                  <a:pt x="1658" y="712"/>
                  <a:pt x="1569" y="623"/>
                  <a:pt x="1521" y="623"/>
                </a:cubicBezTo>
                <a:cubicBezTo>
                  <a:pt x="1511" y="623"/>
                  <a:pt x="1503" y="627"/>
                  <a:pt x="1498" y="635"/>
                </a:cubicBezTo>
                <a:cubicBezTo>
                  <a:pt x="1475" y="669"/>
                  <a:pt x="1450" y="682"/>
                  <a:pt x="1429" y="682"/>
                </a:cubicBezTo>
                <a:cubicBezTo>
                  <a:pt x="1392" y="682"/>
                  <a:pt x="1364" y="643"/>
                  <a:pt x="1374" y="604"/>
                </a:cubicBezTo>
                <a:cubicBezTo>
                  <a:pt x="1374" y="562"/>
                  <a:pt x="1360" y="542"/>
                  <a:pt x="1333" y="542"/>
                </a:cubicBezTo>
                <a:cubicBezTo>
                  <a:pt x="1319" y="542"/>
                  <a:pt x="1302" y="547"/>
                  <a:pt x="1281" y="557"/>
                </a:cubicBezTo>
                <a:cubicBezTo>
                  <a:pt x="1307" y="520"/>
                  <a:pt x="1311" y="472"/>
                  <a:pt x="1279" y="472"/>
                </a:cubicBezTo>
                <a:cubicBezTo>
                  <a:pt x="1272" y="472"/>
                  <a:pt x="1262" y="474"/>
                  <a:pt x="1251" y="480"/>
                </a:cubicBezTo>
                <a:cubicBezTo>
                  <a:pt x="1251" y="480"/>
                  <a:pt x="1249" y="478"/>
                  <a:pt x="1247" y="478"/>
                </a:cubicBezTo>
                <a:cubicBezTo>
                  <a:pt x="1242" y="478"/>
                  <a:pt x="1235" y="485"/>
                  <a:pt x="1235" y="526"/>
                </a:cubicBezTo>
                <a:lnTo>
                  <a:pt x="1127" y="588"/>
                </a:lnTo>
                <a:cubicBezTo>
                  <a:pt x="1142" y="604"/>
                  <a:pt x="1127" y="650"/>
                  <a:pt x="1096" y="696"/>
                </a:cubicBezTo>
                <a:cubicBezTo>
                  <a:pt x="1091" y="704"/>
                  <a:pt x="1086" y="707"/>
                  <a:pt x="1079" y="707"/>
                </a:cubicBezTo>
                <a:cubicBezTo>
                  <a:pt x="1047" y="707"/>
                  <a:pt x="1003" y="608"/>
                  <a:pt x="1003" y="464"/>
                </a:cubicBezTo>
                <a:lnTo>
                  <a:pt x="988" y="341"/>
                </a:lnTo>
                <a:lnTo>
                  <a:pt x="941" y="434"/>
                </a:lnTo>
                <a:cubicBezTo>
                  <a:pt x="911" y="434"/>
                  <a:pt x="895" y="418"/>
                  <a:pt x="911" y="356"/>
                </a:cubicBezTo>
                <a:cubicBezTo>
                  <a:pt x="926" y="310"/>
                  <a:pt x="926" y="310"/>
                  <a:pt x="895" y="294"/>
                </a:cubicBezTo>
                <a:cubicBezTo>
                  <a:pt x="895" y="294"/>
                  <a:pt x="892" y="293"/>
                  <a:pt x="887" y="293"/>
                </a:cubicBezTo>
                <a:cubicBezTo>
                  <a:pt x="876" y="293"/>
                  <a:pt x="859" y="300"/>
                  <a:pt x="849" y="341"/>
                </a:cubicBezTo>
                <a:cubicBezTo>
                  <a:pt x="822" y="402"/>
                  <a:pt x="811" y="429"/>
                  <a:pt x="806" y="429"/>
                </a:cubicBezTo>
                <a:cubicBezTo>
                  <a:pt x="802" y="429"/>
                  <a:pt x="802" y="414"/>
                  <a:pt x="802" y="387"/>
                </a:cubicBezTo>
                <a:cubicBezTo>
                  <a:pt x="802" y="319"/>
                  <a:pt x="793" y="284"/>
                  <a:pt x="774" y="284"/>
                </a:cubicBezTo>
                <a:cubicBezTo>
                  <a:pt x="759" y="284"/>
                  <a:pt x="737" y="308"/>
                  <a:pt x="710" y="356"/>
                </a:cubicBezTo>
                <a:cubicBezTo>
                  <a:pt x="687" y="390"/>
                  <a:pt x="677" y="413"/>
                  <a:pt x="673" y="424"/>
                </a:cubicBezTo>
                <a:lnTo>
                  <a:pt x="673" y="424"/>
                </a:lnTo>
                <a:cubicBezTo>
                  <a:pt x="675" y="414"/>
                  <a:pt x="679" y="391"/>
                  <a:pt x="679" y="356"/>
                </a:cubicBezTo>
                <a:cubicBezTo>
                  <a:pt x="694" y="294"/>
                  <a:pt x="679" y="233"/>
                  <a:pt x="648" y="233"/>
                </a:cubicBezTo>
                <a:lnTo>
                  <a:pt x="632" y="279"/>
                </a:lnTo>
                <a:cubicBezTo>
                  <a:pt x="615" y="341"/>
                  <a:pt x="597" y="367"/>
                  <a:pt x="582" y="367"/>
                </a:cubicBezTo>
                <a:cubicBezTo>
                  <a:pt x="571" y="367"/>
                  <a:pt x="562" y="352"/>
                  <a:pt x="555" y="325"/>
                </a:cubicBezTo>
                <a:cubicBezTo>
                  <a:pt x="546" y="289"/>
                  <a:pt x="537" y="274"/>
                  <a:pt x="519" y="274"/>
                </a:cubicBezTo>
                <a:cubicBezTo>
                  <a:pt x="506" y="274"/>
                  <a:pt x="488" y="282"/>
                  <a:pt x="462" y="294"/>
                </a:cubicBezTo>
                <a:cubicBezTo>
                  <a:pt x="401" y="279"/>
                  <a:pt x="370" y="279"/>
                  <a:pt x="370" y="233"/>
                </a:cubicBezTo>
                <a:cubicBezTo>
                  <a:pt x="377" y="171"/>
                  <a:pt x="381" y="140"/>
                  <a:pt x="377" y="140"/>
                </a:cubicBezTo>
                <a:cubicBezTo>
                  <a:pt x="373" y="140"/>
                  <a:pt x="362" y="171"/>
                  <a:pt x="339" y="233"/>
                </a:cubicBezTo>
                <a:cubicBezTo>
                  <a:pt x="324" y="254"/>
                  <a:pt x="317" y="266"/>
                  <a:pt x="306" y="266"/>
                </a:cubicBezTo>
                <a:cubicBezTo>
                  <a:pt x="294" y="266"/>
                  <a:pt x="279" y="250"/>
                  <a:pt x="246" y="217"/>
                </a:cubicBezTo>
                <a:cubicBezTo>
                  <a:pt x="230" y="186"/>
                  <a:pt x="223" y="171"/>
                  <a:pt x="215" y="171"/>
                </a:cubicBezTo>
                <a:cubicBezTo>
                  <a:pt x="207" y="171"/>
                  <a:pt x="200" y="186"/>
                  <a:pt x="184" y="217"/>
                </a:cubicBezTo>
                <a:cubicBezTo>
                  <a:pt x="184" y="325"/>
                  <a:pt x="169" y="387"/>
                  <a:pt x="200" y="387"/>
                </a:cubicBezTo>
                <a:cubicBezTo>
                  <a:pt x="230" y="387"/>
                  <a:pt x="230" y="387"/>
                  <a:pt x="230" y="449"/>
                </a:cubicBezTo>
                <a:lnTo>
                  <a:pt x="169" y="449"/>
                </a:lnTo>
                <a:cubicBezTo>
                  <a:pt x="157" y="445"/>
                  <a:pt x="145" y="443"/>
                  <a:pt x="134" y="443"/>
                </a:cubicBezTo>
                <a:cubicBezTo>
                  <a:pt x="100" y="443"/>
                  <a:pt x="68" y="461"/>
                  <a:pt x="45" y="495"/>
                </a:cubicBezTo>
                <a:cubicBezTo>
                  <a:pt x="7" y="508"/>
                  <a:pt x="0" y="584"/>
                  <a:pt x="34" y="584"/>
                </a:cubicBezTo>
                <a:cubicBezTo>
                  <a:pt x="41" y="584"/>
                  <a:pt x="50" y="581"/>
                  <a:pt x="60" y="573"/>
                </a:cubicBezTo>
                <a:lnTo>
                  <a:pt x="91" y="635"/>
                </a:lnTo>
                <a:cubicBezTo>
                  <a:pt x="91" y="720"/>
                  <a:pt x="99" y="762"/>
                  <a:pt x="109" y="762"/>
                </a:cubicBezTo>
                <a:cubicBezTo>
                  <a:pt x="118" y="762"/>
                  <a:pt x="130" y="720"/>
                  <a:pt x="138" y="635"/>
                </a:cubicBezTo>
                <a:cubicBezTo>
                  <a:pt x="146" y="543"/>
                  <a:pt x="150" y="501"/>
                  <a:pt x="154" y="501"/>
                </a:cubicBezTo>
                <a:cubicBezTo>
                  <a:pt x="158" y="501"/>
                  <a:pt x="162" y="531"/>
                  <a:pt x="169" y="588"/>
                </a:cubicBezTo>
                <a:cubicBezTo>
                  <a:pt x="184" y="696"/>
                  <a:pt x="184" y="696"/>
                  <a:pt x="215" y="696"/>
                </a:cubicBezTo>
                <a:cubicBezTo>
                  <a:pt x="230" y="696"/>
                  <a:pt x="246" y="696"/>
                  <a:pt x="230" y="758"/>
                </a:cubicBezTo>
                <a:cubicBezTo>
                  <a:pt x="230" y="805"/>
                  <a:pt x="246" y="866"/>
                  <a:pt x="261" y="866"/>
                </a:cubicBezTo>
                <a:cubicBezTo>
                  <a:pt x="292" y="866"/>
                  <a:pt x="292" y="866"/>
                  <a:pt x="292" y="820"/>
                </a:cubicBezTo>
                <a:cubicBezTo>
                  <a:pt x="299" y="794"/>
                  <a:pt x="308" y="779"/>
                  <a:pt x="316" y="779"/>
                </a:cubicBezTo>
                <a:cubicBezTo>
                  <a:pt x="328" y="779"/>
                  <a:pt x="339" y="809"/>
                  <a:pt x="339" y="882"/>
                </a:cubicBezTo>
                <a:cubicBezTo>
                  <a:pt x="345" y="908"/>
                  <a:pt x="349" y="924"/>
                  <a:pt x="353" y="924"/>
                </a:cubicBezTo>
                <a:cubicBezTo>
                  <a:pt x="357" y="924"/>
                  <a:pt x="361" y="897"/>
                  <a:pt x="370" y="835"/>
                </a:cubicBezTo>
                <a:cubicBezTo>
                  <a:pt x="384" y="777"/>
                  <a:pt x="402" y="750"/>
                  <a:pt x="417" y="750"/>
                </a:cubicBezTo>
                <a:cubicBezTo>
                  <a:pt x="434" y="750"/>
                  <a:pt x="447" y="785"/>
                  <a:pt x="447" y="851"/>
                </a:cubicBezTo>
                <a:lnTo>
                  <a:pt x="493" y="851"/>
                </a:lnTo>
                <a:cubicBezTo>
                  <a:pt x="509" y="851"/>
                  <a:pt x="524" y="805"/>
                  <a:pt x="540" y="758"/>
                </a:cubicBezTo>
                <a:cubicBezTo>
                  <a:pt x="557" y="697"/>
                  <a:pt x="565" y="670"/>
                  <a:pt x="571" y="670"/>
                </a:cubicBezTo>
                <a:cubicBezTo>
                  <a:pt x="576" y="670"/>
                  <a:pt x="579" y="685"/>
                  <a:pt x="586" y="712"/>
                </a:cubicBezTo>
                <a:cubicBezTo>
                  <a:pt x="586" y="743"/>
                  <a:pt x="586" y="789"/>
                  <a:pt x="586" y="820"/>
                </a:cubicBezTo>
                <a:cubicBezTo>
                  <a:pt x="571" y="882"/>
                  <a:pt x="586" y="882"/>
                  <a:pt x="617" y="882"/>
                </a:cubicBezTo>
                <a:cubicBezTo>
                  <a:pt x="632" y="890"/>
                  <a:pt x="648" y="897"/>
                  <a:pt x="661" y="897"/>
                </a:cubicBezTo>
                <a:cubicBezTo>
                  <a:pt x="675" y="897"/>
                  <a:pt x="686" y="890"/>
                  <a:pt x="694" y="866"/>
                </a:cubicBezTo>
                <a:lnTo>
                  <a:pt x="694" y="866"/>
                </a:lnTo>
                <a:lnTo>
                  <a:pt x="679" y="913"/>
                </a:lnTo>
                <a:cubicBezTo>
                  <a:pt x="689" y="923"/>
                  <a:pt x="685" y="948"/>
                  <a:pt x="687" y="948"/>
                </a:cubicBezTo>
                <a:cubicBezTo>
                  <a:pt x="687" y="948"/>
                  <a:pt x="689" y="943"/>
                  <a:pt x="694" y="928"/>
                </a:cubicBezTo>
                <a:cubicBezTo>
                  <a:pt x="694" y="928"/>
                  <a:pt x="725" y="928"/>
                  <a:pt x="741" y="1005"/>
                </a:cubicBezTo>
                <a:cubicBezTo>
                  <a:pt x="749" y="1026"/>
                  <a:pt x="763" y="1036"/>
                  <a:pt x="779" y="1036"/>
                </a:cubicBezTo>
                <a:cubicBezTo>
                  <a:pt x="821" y="1036"/>
                  <a:pt x="875" y="968"/>
                  <a:pt x="864" y="866"/>
                </a:cubicBezTo>
                <a:lnTo>
                  <a:pt x="864" y="866"/>
                </a:lnTo>
                <a:lnTo>
                  <a:pt x="880" y="882"/>
                </a:lnTo>
                <a:cubicBezTo>
                  <a:pt x="884" y="884"/>
                  <a:pt x="888" y="885"/>
                  <a:pt x="892" y="885"/>
                </a:cubicBezTo>
                <a:cubicBezTo>
                  <a:pt x="915" y="885"/>
                  <a:pt x="926" y="851"/>
                  <a:pt x="926" y="851"/>
                </a:cubicBezTo>
                <a:cubicBezTo>
                  <a:pt x="943" y="817"/>
                  <a:pt x="955" y="806"/>
                  <a:pt x="968" y="806"/>
                </a:cubicBezTo>
                <a:cubicBezTo>
                  <a:pt x="979" y="806"/>
                  <a:pt x="989" y="813"/>
                  <a:pt x="1003" y="820"/>
                </a:cubicBezTo>
                <a:lnTo>
                  <a:pt x="941" y="913"/>
                </a:lnTo>
                <a:cubicBezTo>
                  <a:pt x="883" y="1000"/>
                  <a:pt x="868" y="1063"/>
                  <a:pt x="891" y="1063"/>
                </a:cubicBezTo>
                <a:cubicBezTo>
                  <a:pt x="905" y="1063"/>
                  <a:pt x="932" y="1042"/>
                  <a:pt x="972" y="990"/>
                </a:cubicBezTo>
                <a:lnTo>
                  <a:pt x="972" y="990"/>
                </a:lnTo>
                <a:lnTo>
                  <a:pt x="941" y="1036"/>
                </a:lnTo>
                <a:cubicBezTo>
                  <a:pt x="921" y="1078"/>
                  <a:pt x="921" y="1091"/>
                  <a:pt x="946" y="1091"/>
                </a:cubicBezTo>
                <a:cubicBezTo>
                  <a:pt x="959" y="1091"/>
                  <a:pt x="978" y="1088"/>
                  <a:pt x="1003" y="1083"/>
                </a:cubicBezTo>
                <a:cubicBezTo>
                  <a:pt x="1004" y="1084"/>
                  <a:pt x="1006" y="1084"/>
                  <a:pt x="1008" y="1084"/>
                </a:cubicBezTo>
                <a:cubicBezTo>
                  <a:pt x="1030" y="1084"/>
                  <a:pt x="1098" y="1002"/>
                  <a:pt x="1127" y="959"/>
                </a:cubicBezTo>
                <a:cubicBezTo>
                  <a:pt x="1145" y="931"/>
                  <a:pt x="1164" y="926"/>
                  <a:pt x="1176" y="926"/>
                </a:cubicBezTo>
                <a:cubicBezTo>
                  <a:pt x="1184" y="926"/>
                  <a:pt x="1189" y="928"/>
                  <a:pt x="1189" y="928"/>
                </a:cubicBezTo>
                <a:cubicBezTo>
                  <a:pt x="1189" y="928"/>
                  <a:pt x="1204" y="959"/>
                  <a:pt x="1173" y="990"/>
                </a:cubicBezTo>
                <a:cubicBezTo>
                  <a:pt x="1133" y="1050"/>
                  <a:pt x="1132" y="1084"/>
                  <a:pt x="1161" y="1084"/>
                </a:cubicBezTo>
                <a:cubicBezTo>
                  <a:pt x="1177" y="1084"/>
                  <a:pt x="1202" y="1074"/>
                  <a:pt x="1235" y="1052"/>
                </a:cubicBezTo>
                <a:lnTo>
                  <a:pt x="1235" y="1052"/>
                </a:lnTo>
                <a:lnTo>
                  <a:pt x="1204" y="1083"/>
                </a:lnTo>
                <a:cubicBezTo>
                  <a:pt x="1173" y="1129"/>
                  <a:pt x="1158" y="1191"/>
                  <a:pt x="1281" y="1222"/>
                </a:cubicBezTo>
                <a:cubicBezTo>
                  <a:pt x="1359" y="1299"/>
                  <a:pt x="1405" y="1345"/>
                  <a:pt x="1374" y="1392"/>
                </a:cubicBezTo>
                <a:cubicBezTo>
                  <a:pt x="1357" y="1404"/>
                  <a:pt x="1368" y="1409"/>
                  <a:pt x="1395" y="1409"/>
                </a:cubicBezTo>
                <a:cubicBezTo>
                  <a:pt x="1439" y="1409"/>
                  <a:pt x="1524" y="1395"/>
                  <a:pt x="1591" y="1376"/>
                </a:cubicBezTo>
                <a:lnTo>
                  <a:pt x="1591" y="1376"/>
                </a:lnTo>
                <a:cubicBezTo>
                  <a:pt x="1560" y="1407"/>
                  <a:pt x="1575" y="1423"/>
                  <a:pt x="1606" y="1469"/>
                </a:cubicBezTo>
                <a:cubicBezTo>
                  <a:pt x="1637" y="1500"/>
                  <a:pt x="1652" y="1515"/>
                  <a:pt x="1606" y="1562"/>
                </a:cubicBezTo>
                <a:cubicBezTo>
                  <a:pt x="1555" y="1587"/>
                  <a:pt x="1532" y="1599"/>
                  <a:pt x="1540" y="1599"/>
                </a:cubicBezTo>
                <a:cubicBezTo>
                  <a:pt x="1546" y="1599"/>
                  <a:pt x="1573" y="1591"/>
                  <a:pt x="1622" y="1577"/>
                </a:cubicBezTo>
                <a:cubicBezTo>
                  <a:pt x="1644" y="1568"/>
                  <a:pt x="1662" y="1563"/>
                  <a:pt x="1675" y="1563"/>
                </a:cubicBezTo>
                <a:cubicBezTo>
                  <a:pt x="1726" y="1563"/>
                  <a:pt x="1710" y="1624"/>
                  <a:pt x="1637" y="1686"/>
                </a:cubicBezTo>
                <a:cubicBezTo>
                  <a:pt x="1606" y="1716"/>
                  <a:pt x="1622" y="1732"/>
                  <a:pt x="1637" y="1778"/>
                </a:cubicBezTo>
                <a:cubicBezTo>
                  <a:pt x="1648" y="1775"/>
                  <a:pt x="1659" y="1774"/>
                  <a:pt x="1668" y="1774"/>
                </a:cubicBezTo>
                <a:cubicBezTo>
                  <a:pt x="1710" y="1774"/>
                  <a:pt x="1735" y="1799"/>
                  <a:pt x="1761" y="1825"/>
                </a:cubicBezTo>
                <a:cubicBezTo>
                  <a:pt x="1776" y="1848"/>
                  <a:pt x="1788" y="1863"/>
                  <a:pt x="1807" y="1863"/>
                </a:cubicBezTo>
                <a:cubicBezTo>
                  <a:pt x="1826" y="1863"/>
                  <a:pt x="1853" y="1848"/>
                  <a:pt x="1900" y="1809"/>
                </a:cubicBezTo>
                <a:cubicBezTo>
                  <a:pt x="1938" y="1771"/>
                  <a:pt x="1962" y="1755"/>
                  <a:pt x="1979" y="1755"/>
                </a:cubicBezTo>
                <a:cubicBezTo>
                  <a:pt x="1996" y="1755"/>
                  <a:pt x="2008" y="1771"/>
                  <a:pt x="2023" y="1794"/>
                </a:cubicBezTo>
                <a:cubicBezTo>
                  <a:pt x="2054" y="1825"/>
                  <a:pt x="2054" y="1825"/>
                  <a:pt x="2008" y="1856"/>
                </a:cubicBezTo>
                <a:cubicBezTo>
                  <a:pt x="2008" y="1856"/>
                  <a:pt x="1992" y="1917"/>
                  <a:pt x="2008" y="1933"/>
                </a:cubicBezTo>
                <a:cubicBezTo>
                  <a:pt x="2039" y="1948"/>
                  <a:pt x="2039" y="1964"/>
                  <a:pt x="2008" y="2010"/>
                </a:cubicBezTo>
                <a:cubicBezTo>
                  <a:pt x="1992" y="2041"/>
                  <a:pt x="1992" y="2072"/>
                  <a:pt x="2008" y="2103"/>
                </a:cubicBezTo>
                <a:cubicBezTo>
                  <a:pt x="2054" y="2134"/>
                  <a:pt x="2085" y="2165"/>
                  <a:pt x="2039" y="2211"/>
                </a:cubicBezTo>
                <a:cubicBezTo>
                  <a:pt x="2044" y="2217"/>
                  <a:pt x="2048" y="2220"/>
                  <a:pt x="2053" y="2220"/>
                </a:cubicBezTo>
                <a:cubicBezTo>
                  <a:pt x="2060" y="2220"/>
                  <a:pt x="2071" y="2209"/>
                  <a:pt x="2101" y="2180"/>
                </a:cubicBezTo>
                <a:cubicBezTo>
                  <a:pt x="2115" y="2159"/>
                  <a:pt x="2135" y="2145"/>
                  <a:pt x="2155" y="2145"/>
                </a:cubicBezTo>
                <a:cubicBezTo>
                  <a:pt x="2181" y="2145"/>
                  <a:pt x="2207" y="2167"/>
                  <a:pt x="2224" y="2226"/>
                </a:cubicBezTo>
                <a:cubicBezTo>
                  <a:pt x="2246" y="2248"/>
                  <a:pt x="2282" y="2277"/>
                  <a:pt x="2313" y="2277"/>
                </a:cubicBezTo>
                <a:cubicBezTo>
                  <a:pt x="2326" y="2277"/>
                  <a:pt x="2339" y="2271"/>
                  <a:pt x="2348" y="2257"/>
                </a:cubicBezTo>
                <a:lnTo>
                  <a:pt x="2348" y="2257"/>
                </a:lnTo>
                <a:cubicBezTo>
                  <a:pt x="2363" y="2273"/>
                  <a:pt x="2363" y="2273"/>
                  <a:pt x="2332" y="2319"/>
                </a:cubicBezTo>
                <a:cubicBezTo>
                  <a:pt x="2280" y="2372"/>
                  <a:pt x="2285" y="2403"/>
                  <a:pt x="2327" y="2403"/>
                </a:cubicBezTo>
                <a:cubicBezTo>
                  <a:pt x="2347" y="2403"/>
                  <a:pt x="2375" y="2396"/>
                  <a:pt x="2410" y="2381"/>
                </a:cubicBezTo>
                <a:cubicBezTo>
                  <a:pt x="2424" y="2359"/>
                  <a:pt x="2435" y="2348"/>
                  <a:pt x="2441" y="2348"/>
                </a:cubicBezTo>
                <a:cubicBezTo>
                  <a:pt x="2448" y="2348"/>
                  <a:pt x="2449" y="2363"/>
                  <a:pt x="2441" y="2396"/>
                </a:cubicBezTo>
                <a:cubicBezTo>
                  <a:pt x="2441" y="2396"/>
                  <a:pt x="2445" y="2400"/>
                  <a:pt x="2456" y="2400"/>
                </a:cubicBezTo>
                <a:cubicBezTo>
                  <a:pt x="2468" y="2400"/>
                  <a:pt x="2487" y="2396"/>
                  <a:pt x="2518" y="2381"/>
                </a:cubicBezTo>
                <a:cubicBezTo>
                  <a:pt x="2537" y="2368"/>
                  <a:pt x="2548" y="2361"/>
                  <a:pt x="2555" y="2361"/>
                </a:cubicBezTo>
                <a:cubicBezTo>
                  <a:pt x="2564" y="2361"/>
                  <a:pt x="2564" y="2376"/>
                  <a:pt x="2564" y="2412"/>
                </a:cubicBezTo>
                <a:cubicBezTo>
                  <a:pt x="2549" y="2458"/>
                  <a:pt x="2564" y="2474"/>
                  <a:pt x="2580" y="2489"/>
                </a:cubicBezTo>
                <a:cubicBezTo>
                  <a:pt x="2584" y="2488"/>
                  <a:pt x="2590" y="2487"/>
                  <a:pt x="2596" y="2487"/>
                </a:cubicBezTo>
                <a:cubicBezTo>
                  <a:pt x="2675" y="2487"/>
                  <a:pt x="2873" y="2571"/>
                  <a:pt x="2873" y="2628"/>
                </a:cubicBezTo>
                <a:cubicBezTo>
                  <a:pt x="2920" y="2582"/>
                  <a:pt x="2920" y="2582"/>
                  <a:pt x="2935" y="2582"/>
                </a:cubicBezTo>
                <a:cubicBezTo>
                  <a:pt x="2935" y="2634"/>
                  <a:pt x="2941" y="2656"/>
                  <a:pt x="2949" y="2656"/>
                </a:cubicBezTo>
                <a:cubicBezTo>
                  <a:pt x="2961" y="2656"/>
                  <a:pt x="2979" y="2614"/>
                  <a:pt x="2997" y="2551"/>
                </a:cubicBezTo>
                <a:lnTo>
                  <a:pt x="2951" y="2551"/>
                </a:lnTo>
                <a:cubicBezTo>
                  <a:pt x="2970" y="2505"/>
                  <a:pt x="2990" y="2481"/>
                  <a:pt x="3004" y="2481"/>
                </a:cubicBezTo>
                <a:cubicBezTo>
                  <a:pt x="3023" y="2481"/>
                  <a:pt x="3030" y="2524"/>
                  <a:pt x="3013" y="2613"/>
                </a:cubicBezTo>
                <a:cubicBezTo>
                  <a:pt x="3013" y="2669"/>
                  <a:pt x="3013" y="2696"/>
                  <a:pt x="3019" y="2696"/>
                </a:cubicBezTo>
                <a:cubicBezTo>
                  <a:pt x="3025" y="2696"/>
                  <a:pt x="3037" y="2673"/>
                  <a:pt x="3059" y="2628"/>
                </a:cubicBezTo>
                <a:cubicBezTo>
                  <a:pt x="3081" y="2576"/>
                  <a:pt x="3097" y="2549"/>
                  <a:pt x="3106" y="2549"/>
                </a:cubicBezTo>
                <a:cubicBezTo>
                  <a:pt x="3117" y="2549"/>
                  <a:pt x="3121" y="2580"/>
                  <a:pt x="3121" y="2644"/>
                </a:cubicBezTo>
                <a:cubicBezTo>
                  <a:pt x="3121" y="2698"/>
                  <a:pt x="3117" y="2725"/>
                  <a:pt x="3117" y="2725"/>
                </a:cubicBezTo>
                <a:cubicBezTo>
                  <a:pt x="3117" y="2725"/>
                  <a:pt x="3121" y="2698"/>
                  <a:pt x="3136" y="2644"/>
                </a:cubicBezTo>
                <a:cubicBezTo>
                  <a:pt x="3187" y="2524"/>
                  <a:pt x="3229" y="2456"/>
                  <a:pt x="3251" y="2456"/>
                </a:cubicBezTo>
                <a:cubicBezTo>
                  <a:pt x="3269" y="2456"/>
                  <a:pt x="3274" y="2501"/>
                  <a:pt x="3260" y="2597"/>
                </a:cubicBezTo>
                <a:cubicBezTo>
                  <a:pt x="3244" y="2706"/>
                  <a:pt x="3260" y="2767"/>
                  <a:pt x="3291" y="2767"/>
                </a:cubicBezTo>
                <a:cubicBezTo>
                  <a:pt x="3322" y="2767"/>
                  <a:pt x="3322" y="2721"/>
                  <a:pt x="3322" y="2659"/>
                </a:cubicBezTo>
                <a:cubicBezTo>
                  <a:pt x="3314" y="2605"/>
                  <a:pt x="3314" y="2578"/>
                  <a:pt x="3322" y="2578"/>
                </a:cubicBezTo>
                <a:cubicBezTo>
                  <a:pt x="3329" y="2578"/>
                  <a:pt x="3345" y="2605"/>
                  <a:pt x="3368" y="2659"/>
                </a:cubicBezTo>
                <a:cubicBezTo>
                  <a:pt x="3402" y="2754"/>
                  <a:pt x="3437" y="2796"/>
                  <a:pt x="3474" y="2796"/>
                </a:cubicBezTo>
                <a:cubicBezTo>
                  <a:pt x="3503" y="2796"/>
                  <a:pt x="3535" y="2769"/>
                  <a:pt x="3569" y="2721"/>
                </a:cubicBezTo>
                <a:cubicBezTo>
                  <a:pt x="3600" y="2659"/>
                  <a:pt x="3638" y="2628"/>
                  <a:pt x="3662" y="2628"/>
                </a:cubicBezTo>
                <a:cubicBezTo>
                  <a:pt x="3685" y="2628"/>
                  <a:pt x="3693" y="2659"/>
                  <a:pt x="3662" y="2721"/>
                </a:cubicBezTo>
                <a:cubicBezTo>
                  <a:pt x="3626" y="2783"/>
                  <a:pt x="3616" y="2809"/>
                  <a:pt x="3623" y="2809"/>
                </a:cubicBezTo>
                <a:cubicBezTo>
                  <a:pt x="3627" y="2809"/>
                  <a:pt x="3642" y="2794"/>
                  <a:pt x="3662" y="2767"/>
                </a:cubicBezTo>
                <a:cubicBezTo>
                  <a:pt x="3677" y="2775"/>
                  <a:pt x="3696" y="2779"/>
                  <a:pt x="3718" y="2779"/>
                </a:cubicBezTo>
                <a:cubicBezTo>
                  <a:pt x="3739" y="2779"/>
                  <a:pt x="3762" y="2775"/>
                  <a:pt x="3785" y="2767"/>
                </a:cubicBezTo>
                <a:cubicBezTo>
                  <a:pt x="3801" y="2767"/>
                  <a:pt x="3816" y="2706"/>
                  <a:pt x="3801" y="2659"/>
                </a:cubicBezTo>
                <a:lnTo>
                  <a:pt x="3801" y="2659"/>
                </a:lnTo>
                <a:cubicBezTo>
                  <a:pt x="3828" y="2714"/>
                  <a:pt x="3861" y="2753"/>
                  <a:pt x="3890" y="2753"/>
                </a:cubicBezTo>
                <a:cubicBezTo>
                  <a:pt x="3909" y="2753"/>
                  <a:pt x="3927" y="2734"/>
                  <a:pt x="3940" y="2690"/>
                </a:cubicBezTo>
                <a:lnTo>
                  <a:pt x="3986" y="2675"/>
                </a:lnTo>
                <a:cubicBezTo>
                  <a:pt x="4002" y="2675"/>
                  <a:pt x="4002" y="2675"/>
                  <a:pt x="4017" y="2613"/>
                </a:cubicBezTo>
                <a:cubicBezTo>
                  <a:pt x="4017" y="2585"/>
                  <a:pt x="4021" y="2576"/>
                  <a:pt x="4028" y="2576"/>
                </a:cubicBezTo>
                <a:cubicBezTo>
                  <a:pt x="4041" y="2576"/>
                  <a:pt x="4065" y="2608"/>
                  <a:pt x="4094" y="2628"/>
                </a:cubicBezTo>
                <a:cubicBezTo>
                  <a:pt x="4127" y="2661"/>
                  <a:pt x="4160" y="2694"/>
                  <a:pt x="4165" y="2694"/>
                </a:cubicBezTo>
                <a:cubicBezTo>
                  <a:pt x="4168" y="2694"/>
                  <a:pt x="4165" y="2688"/>
                  <a:pt x="4156" y="2675"/>
                </a:cubicBezTo>
                <a:cubicBezTo>
                  <a:pt x="4141" y="2613"/>
                  <a:pt x="4156" y="2551"/>
                  <a:pt x="4156" y="2489"/>
                </a:cubicBezTo>
                <a:cubicBezTo>
                  <a:pt x="4156" y="2469"/>
                  <a:pt x="4161" y="2460"/>
                  <a:pt x="4168" y="2460"/>
                </a:cubicBezTo>
                <a:cubicBezTo>
                  <a:pt x="4182" y="2460"/>
                  <a:pt x="4203" y="2494"/>
                  <a:pt x="4203" y="2536"/>
                </a:cubicBezTo>
                <a:cubicBezTo>
                  <a:pt x="4203" y="2597"/>
                  <a:pt x="4234" y="2582"/>
                  <a:pt x="4295" y="2613"/>
                </a:cubicBezTo>
                <a:cubicBezTo>
                  <a:pt x="4326" y="2597"/>
                  <a:pt x="4357" y="2582"/>
                  <a:pt x="4342" y="2536"/>
                </a:cubicBezTo>
                <a:cubicBezTo>
                  <a:pt x="4316" y="2497"/>
                  <a:pt x="4399" y="2436"/>
                  <a:pt x="4454" y="2436"/>
                </a:cubicBezTo>
                <a:cubicBezTo>
                  <a:pt x="4464" y="2436"/>
                  <a:pt x="4473" y="2438"/>
                  <a:pt x="4481" y="2443"/>
                </a:cubicBezTo>
                <a:lnTo>
                  <a:pt x="4527" y="2412"/>
                </a:lnTo>
                <a:cubicBezTo>
                  <a:pt x="4543" y="2396"/>
                  <a:pt x="4527" y="2350"/>
                  <a:pt x="4543" y="2335"/>
                </a:cubicBezTo>
                <a:cubicBezTo>
                  <a:pt x="4574" y="2319"/>
                  <a:pt x="4558" y="2319"/>
                  <a:pt x="4543" y="2257"/>
                </a:cubicBezTo>
                <a:cubicBezTo>
                  <a:pt x="4550" y="2250"/>
                  <a:pt x="4562" y="2242"/>
                  <a:pt x="4576" y="2242"/>
                </a:cubicBezTo>
                <a:cubicBezTo>
                  <a:pt x="4589" y="2242"/>
                  <a:pt x="4604" y="2250"/>
                  <a:pt x="4620" y="2273"/>
                </a:cubicBezTo>
                <a:cubicBezTo>
                  <a:pt x="4586" y="2222"/>
                  <a:pt x="4571" y="2199"/>
                  <a:pt x="4579" y="2199"/>
                </a:cubicBezTo>
                <a:cubicBezTo>
                  <a:pt x="4586" y="2199"/>
                  <a:pt x="4609" y="2214"/>
                  <a:pt x="4651" y="2242"/>
                </a:cubicBezTo>
                <a:cubicBezTo>
                  <a:pt x="4697" y="2281"/>
                  <a:pt x="4717" y="2304"/>
                  <a:pt x="4717" y="2304"/>
                </a:cubicBezTo>
                <a:cubicBezTo>
                  <a:pt x="4717" y="2304"/>
                  <a:pt x="4697" y="2281"/>
                  <a:pt x="4666" y="2226"/>
                </a:cubicBezTo>
                <a:cubicBezTo>
                  <a:pt x="4658" y="2192"/>
                  <a:pt x="4654" y="2182"/>
                  <a:pt x="4663" y="2182"/>
                </a:cubicBezTo>
                <a:cubicBezTo>
                  <a:pt x="4670" y="2182"/>
                  <a:pt x="4685" y="2189"/>
                  <a:pt x="4713" y="2196"/>
                </a:cubicBezTo>
                <a:cubicBezTo>
                  <a:pt x="4734" y="2209"/>
                  <a:pt x="4745" y="2217"/>
                  <a:pt x="4748" y="2217"/>
                </a:cubicBezTo>
                <a:cubicBezTo>
                  <a:pt x="4753" y="2217"/>
                  <a:pt x="4745" y="2206"/>
                  <a:pt x="4728" y="2180"/>
                </a:cubicBezTo>
                <a:cubicBezTo>
                  <a:pt x="4684" y="2115"/>
                  <a:pt x="4679" y="2049"/>
                  <a:pt x="4707" y="2049"/>
                </a:cubicBezTo>
                <a:cubicBezTo>
                  <a:pt x="4719" y="2049"/>
                  <a:pt x="4736" y="2060"/>
                  <a:pt x="4759" y="2087"/>
                </a:cubicBezTo>
                <a:cubicBezTo>
                  <a:pt x="4759" y="2087"/>
                  <a:pt x="4774" y="2056"/>
                  <a:pt x="4759" y="2010"/>
                </a:cubicBezTo>
                <a:cubicBezTo>
                  <a:pt x="4727" y="1962"/>
                  <a:pt x="4711" y="1938"/>
                  <a:pt x="4715" y="1938"/>
                </a:cubicBezTo>
                <a:cubicBezTo>
                  <a:pt x="4718" y="1938"/>
                  <a:pt x="4738" y="1958"/>
                  <a:pt x="4774" y="1995"/>
                </a:cubicBezTo>
                <a:cubicBezTo>
                  <a:pt x="4805" y="2025"/>
                  <a:pt x="4828" y="2038"/>
                  <a:pt x="4841" y="2038"/>
                </a:cubicBezTo>
                <a:cubicBezTo>
                  <a:pt x="4862" y="2038"/>
                  <a:pt x="4859" y="2005"/>
                  <a:pt x="4821" y="1948"/>
                </a:cubicBezTo>
                <a:cubicBezTo>
                  <a:pt x="4821" y="1948"/>
                  <a:pt x="4809" y="1899"/>
                  <a:pt x="4839" y="1899"/>
                </a:cubicBezTo>
                <a:cubicBezTo>
                  <a:pt x="4842" y="1899"/>
                  <a:pt x="4847" y="1900"/>
                  <a:pt x="4852" y="1902"/>
                </a:cubicBezTo>
                <a:cubicBezTo>
                  <a:pt x="4860" y="1906"/>
                  <a:pt x="4871" y="1908"/>
                  <a:pt x="4882" y="1908"/>
                </a:cubicBezTo>
                <a:cubicBezTo>
                  <a:pt x="4952" y="1908"/>
                  <a:pt x="5055" y="1834"/>
                  <a:pt x="4975" y="1794"/>
                </a:cubicBezTo>
                <a:lnTo>
                  <a:pt x="5006" y="1747"/>
                </a:lnTo>
                <a:cubicBezTo>
                  <a:pt x="5068" y="1747"/>
                  <a:pt x="5099" y="1747"/>
                  <a:pt x="5068" y="1686"/>
                </a:cubicBezTo>
                <a:lnTo>
                  <a:pt x="5037" y="1624"/>
                </a:lnTo>
                <a:lnTo>
                  <a:pt x="5037" y="1624"/>
                </a:lnTo>
                <a:cubicBezTo>
                  <a:pt x="5072" y="1658"/>
                  <a:pt x="5115" y="1676"/>
                  <a:pt x="5142" y="1676"/>
                </a:cubicBezTo>
                <a:cubicBezTo>
                  <a:pt x="5150" y="1676"/>
                  <a:pt x="5157" y="1674"/>
                  <a:pt x="5161" y="1670"/>
                </a:cubicBezTo>
                <a:cubicBezTo>
                  <a:pt x="5176" y="1655"/>
                  <a:pt x="5176" y="1655"/>
                  <a:pt x="5130" y="1608"/>
                </a:cubicBezTo>
                <a:cubicBezTo>
                  <a:pt x="5099" y="1577"/>
                  <a:pt x="5099" y="1577"/>
                  <a:pt x="5115" y="1562"/>
                </a:cubicBezTo>
                <a:cubicBezTo>
                  <a:pt x="5119" y="1558"/>
                  <a:pt x="5125" y="1556"/>
                  <a:pt x="5133" y="1556"/>
                </a:cubicBezTo>
                <a:cubicBezTo>
                  <a:pt x="5155" y="1556"/>
                  <a:pt x="5189" y="1570"/>
                  <a:pt x="5223" y="1593"/>
                </a:cubicBezTo>
                <a:lnTo>
                  <a:pt x="5238" y="1577"/>
                </a:lnTo>
                <a:cubicBezTo>
                  <a:pt x="5190" y="1529"/>
                  <a:pt x="5178" y="1505"/>
                  <a:pt x="5187" y="1505"/>
                </a:cubicBezTo>
                <a:cubicBezTo>
                  <a:pt x="5192" y="1505"/>
                  <a:pt x="5205" y="1514"/>
                  <a:pt x="5223" y="1531"/>
                </a:cubicBezTo>
                <a:cubicBezTo>
                  <a:pt x="5232" y="1541"/>
                  <a:pt x="5242" y="1544"/>
                  <a:pt x="5251" y="1544"/>
                </a:cubicBezTo>
                <a:cubicBezTo>
                  <a:pt x="5273" y="1544"/>
                  <a:pt x="5294" y="1526"/>
                  <a:pt x="5315" y="1515"/>
                </a:cubicBezTo>
                <a:cubicBezTo>
                  <a:pt x="5297" y="1497"/>
                  <a:pt x="5296" y="1491"/>
                  <a:pt x="5300" y="1491"/>
                </a:cubicBezTo>
                <a:cubicBezTo>
                  <a:pt x="5306" y="1491"/>
                  <a:pt x="5325" y="1506"/>
                  <a:pt x="5315" y="1515"/>
                </a:cubicBezTo>
                <a:lnTo>
                  <a:pt x="5346" y="1546"/>
                </a:lnTo>
                <a:cubicBezTo>
                  <a:pt x="5361" y="1554"/>
                  <a:pt x="5369" y="1557"/>
                  <a:pt x="5373" y="1557"/>
                </a:cubicBezTo>
                <a:cubicBezTo>
                  <a:pt x="5387" y="1557"/>
                  <a:pt x="5355" y="1524"/>
                  <a:pt x="5331" y="1500"/>
                </a:cubicBezTo>
                <a:lnTo>
                  <a:pt x="5362" y="1454"/>
                </a:lnTo>
                <a:cubicBezTo>
                  <a:pt x="5377" y="1438"/>
                  <a:pt x="5393" y="1423"/>
                  <a:pt x="5331" y="1407"/>
                </a:cubicBezTo>
                <a:cubicBezTo>
                  <a:pt x="5285" y="1376"/>
                  <a:pt x="5254" y="1330"/>
                  <a:pt x="5269" y="1315"/>
                </a:cubicBezTo>
                <a:lnTo>
                  <a:pt x="5269" y="1315"/>
                </a:lnTo>
                <a:cubicBezTo>
                  <a:pt x="5305" y="1338"/>
                  <a:pt x="5340" y="1371"/>
                  <a:pt x="5362" y="1371"/>
                </a:cubicBezTo>
                <a:cubicBezTo>
                  <a:pt x="5368" y="1371"/>
                  <a:pt x="5374" y="1368"/>
                  <a:pt x="5377" y="1361"/>
                </a:cubicBezTo>
                <a:cubicBezTo>
                  <a:pt x="5379" y="1359"/>
                  <a:pt x="5382" y="1358"/>
                  <a:pt x="5385" y="1358"/>
                </a:cubicBezTo>
                <a:cubicBezTo>
                  <a:pt x="5401" y="1358"/>
                  <a:pt x="5424" y="1392"/>
                  <a:pt x="5424" y="1392"/>
                </a:cubicBezTo>
                <a:cubicBezTo>
                  <a:pt x="5442" y="1420"/>
                  <a:pt x="5458" y="1431"/>
                  <a:pt x="5471" y="1431"/>
                </a:cubicBezTo>
                <a:cubicBezTo>
                  <a:pt x="5500" y="1431"/>
                  <a:pt x="5512" y="1373"/>
                  <a:pt x="5501" y="1330"/>
                </a:cubicBezTo>
                <a:cubicBezTo>
                  <a:pt x="5482" y="1256"/>
                  <a:pt x="5481" y="1221"/>
                  <a:pt x="5498" y="1221"/>
                </a:cubicBezTo>
                <a:cubicBezTo>
                  <a:pt x="5510" y="1221"/>
                  <a:pt x="5532" y="1237"/>
                  <a:pt x="5563" y="1268"/>
                </a:cubicBezTo>
                <a:cubicBezTo>
                  <a:pt x="5578" y="1291"/>
                  <a:pt x="5587" y="1300"/>
                  <a:pt x="5592" y="1300"/>
                </a:cubicBezTo>
                <a:cubicBezTo>
                  <a:pt x="5606" y="1300"/>
                  <a:pt x="5571" y="1204"/>
                  <a:pt x="5501" y="1098"/>
                </a:cubicBezTo>
                <a:lnTo>
                  <a:pt x="5408" y="944"/>
                </a:lnTo>
                <a:lnTo>
                  <a:pt x="5516" y="1067"/>
                </a:lnTo>
                <a:cubicBezTo>
                  <a:pt x="5604" y="1147"/>
                  <a:pt x="5642" y="1185"/>
                  <a:pt x="5659" y="1185"/>
                </a:cubicBezTo>
                <a:cubicBezTo>
                  <a:pt x="5675" y="1185"/>
                  <a:pt x="5671" y="1150"/>
                  <a:pt x="5671" y="1083"/>
                </a:cubicBezTo>
                <a:cubicBezTo>
                  <a:pt x="5671" y="1050"/>
                  <a:pt x="5671" y="1034"/>
                  <a:pt x="5678" y="1034"/>
                </a:cubicBezTo>
                <a:cubicBezTo>
                  <a:pt x="5684" y="1034"/>
                  <a:pt x="5696" y="1046"/>
                  <a:pt x="5717" y="1067"/>
                </a:cubicBezTo>
                <a:cubicBezTo>
                  <a:pt x="5729" y="1084"/>
                  <a:pt x="5738" y="1091"/>
                  <a:pt x="5748" y="1091"/>
                </a:cubicBezTo>
                <a:cubicBezTo>
                  <a:pt x="5766" y="1091"/>
                  <a:pt x="5786" y="1071"/>
                  <a:pt x="5825" y="1052"/>
                </a:cubicBezTo>
                <a:cubicBezTo>
                  <a:pt x="5887" y="1005"/>
                  <a:pt x="5918" y="1005"/>
                  <a:pt x="5887" y="959"/>
                </a:cubicBezTo>
                <a:lnTo>
                  <a:pt x="5934" y="928"/>
                </a:lnTo>
                <a:cubicBezTo>
                  <a:pt x="5953" y="953"/>
                  <a:pt x="5970" y="963"/>
                  <a:pt x="5981" y="963"/>
                </a:cubicBezTo>
                <a:cubicBezTo>
                  <a:pt x="6004" y="963"/>
                  <a:pt x="6002" y="914"/>
                  <a:pt x="5949" y="851"/>
                </a:cubicBezTo>
                <a:cubicBezTo>
                  <a:pt x="5965" y="835"/>
                  <a:pt x="5980" y="835"/>
                  <a:pt x="5996" y="820"/>
                </a:cubicBezTo>
                <a:lnTo>
                  <a:pt x="6011" y="882"/>
                </a:lnTo>
                <a:cubicBezTo>
                  <a:pt x="6023" y="899"/>
                  <a:pt x="6036" y="908"/>
                  <a:pt x="6059" y="908"/>
                </a:cubicBezTo>
                <a:cubicBezTo>
                  <a:pt x="6096" y="908"/>
                  <a:pt x="6158" y="884"/>
                  <a:pt x="6274" y="835"/>
                </a:cubicBezTo>
                <a:cubicBezTo>
                  <a:pt x="6490" y="789"/>
                  <a:pt x="6521" y="789"/>
                  <a:pt x="6506" y="681"/>
                </a:cubicBezTo>
                <a:cubicBezTo>
                  <a:pt x="6498" y="619"/>
                  <a:pt x="6506" y="588"/>
                  <a:pt x="6517" y="588"/>
                </a:cubicBezTo>
                <a:cubicBezTo>
                  <a:pt x="6529" y="588"/>
                  <a:pt x="6544" y="619"/>
                  <a:pt x="6552" y="681"/>
                </a:cubicBezTo>
                <a:cubicBezTo>
                  <a:pt x="6563" y="713"/>
                  <a:pt x="6581" y="753"/>
                  <a:pt x="6586" y="753"/>
                </a:cubicBezTo>
                <a:cubicBezTo>
                  <a:pt x="6588" y="753"/>
                  <a:pt x="6587" y="746"/>
                  <a:pt x="6583" y="727"/>
                </a:cubicBezTo>
                <a:cubicBezTo>
                  <a:pt x="6614" y="727"/>
                  <a:pt x="6645" y="743"/>
                  <a:pt x="6676" y="774"/>
                </a:cubicBezTo>
                <a:cubicBezTo>
                  <a:pt x="6709" y="821"/>
                  <a:pt x="6731" y="839"/>
                  <a:pt x="6745" y="839"/>
                </a:cubicBezTo>
                <a:cubicBezTo>
                  <a:pt x="6763" y="839"/>
                  <a:pt x="6768" y="809"/>
                  <a:pt x="6768" y="774"/>
                </a:cubicBezTo>
                <a:cubicBezTo>
                  <a:pt x="6756" y="729"/>
                  <a:pt x="6753" y="713"/>
                  <a:pt x="6756" y="713"/>
                </a:cubicBezTo>
                <a:lnTo>
                  <a:pt x="6756" y="713"/>
                </a:lnTo>
                <a:cubicBezTo>
                  <a:pt x="6760" y="713"/>
                  <a:pt x="6775" y="746"/>
                  <a:pt x="6784" y="774"/>
                </a:cubicBezTo>
                <a:cubicBezTo>
                  <a:pt x="6806" y="818"/>
                  <a:pt x="6828" y="854"/>
                  <a:pt x="6839" y="854"/>
                </a:cubicBezTo>
                <a:cubicBezTo>
                  <a:pt x="6843" y="854"/>
                  <a:pt x="6846" y="849"/>
                  <a:pt x="6846" y="835"/>
                </a:cubicBezTo>
                <a:cubicBezTo>
                  <a:pt x="6846" y="801"/>
                  <a:pt x="6900" y="771"/>
                  <a:pt x="6947" y="771"/>
                </a:cubicBezTo>
                <a:cubicBezTo>
                  <a:pt x="6983" y="771"/>
                  <a:pt x="7016" y="788"/>
                  <a:pt x="7016" y="835"/>
                </a:cubicBezTo>
                <a:lnTo>
                  <a:pt x="7062" y="835"/>
                </a:lnTo>
                <a:cubicBezTo>
                  <a:pt x="7062" y="794"/>
                  <a:pt x="7083" y="787"/>
                  <a:pt x="7110" y="787"/>
                </a:cubicBezTo>
                <a:cubicBezTo>
                  <a:pt x="7124" y="787"/>
                  <a:pt x="7139" y="789"/>
                  <a:pt x="7155" y="789"/>
                </a:cubicBezTo>
                <a:cubicBezTo>
                  <a:pt x="7201" y="789"/>
                  <a:pt x="7232" y="805"/>
                  <a:pt x="7217" y="851"/>
                </a:cubicBezTo>
                <a:cubicBezTo>
                  <a:pt x="7217" y="884"/>
                  <a:pt x="7217" y="899"/>
                  <a:pt x="7224" y="899"/>
                </a:cubicBezTo>
                <a:cubicBezTo>
                  <a:pt x="7230" y="899"/>
                  <a:pt x="7241" y="888"/>
                  <a:pt x="7263" y="866"/>
                </a:cubicBezTo>
                <a:cubicBezTo>
                  <a:pt x="7294" y="866"/>
                  <a:pt x="7340" y="774"/>
                  <a:pt x="7371" y="774"/>
                </a:cubicBezTo>
                <a:cubicBezTo>
                  <a:pt x="7387" y="727"/>
                  <a:pt x="7417" y="681"/>
                  <a:pt x="7448" y="681"/>
                </a:cubicBezTo>
                <a:lnTo>
                  <a:pt x="7433" y="743"/>
                </a:lnTo>
                <a:lnTo>
                  <a:pt x="7402" y="835"/>
                </a:lnTo>
                <a:cubicBezTo>
                  <a:pt x="7408" y="835"/>
                  <a:pt x="7417" y="838"/>
                  <a:pt x="7426" y="838"/>
                </a:cubicBezTo>
                <a:cubicBezTo>
                  <a:pt x="7440" y="838"/>
                  <a:pt x="7455" y="832"/>
                  <a:pt x="7464" y="805"/>
                </a:cubicBezTo>
                <a:cubicBezTo>
                  <a:pt x="7464" y="866"/>
                  <a:pt x="7495" y="866"/>
                  <a:pt x="7541" y="897"/>
                </a:cubicBezTo>
                <a:cubicBezTo>
                  <a:pt x="7568" y="906"/>
                  <a:pt x="7595" y="915"/>
                  <a:pt x="7621" y="915"/>
                </a:cubicBezTo>
                <a:cubicBezTo>
                  <a:pt x="7641" y="915"/>
                  <a:pt x="7661" y="910"/>
                  <a:pt x="7680" y="897"/>
                </a:cubicBezTo>
                <a:lnTo>
                  <a:pt x="7680" y="897"/>
                </a:lnTo>
                <a:cubicBezTo>
                  <a:pt x="7659" y="972"/>
                  <a:pt x="7711" y="1025"/>
                  <a:pt x="7771" y="1025"/>
                </a:cubicBezTo>
                <a:cubicBezTo>
                  <a:pt x="7798" y="1025"/>
                  <a:pt x="7826" y="1014"/>
                  <a:pt x="7850" y="990"/>
                </a:cubicBezTo>
                <a:cubicBezTo>
                  <a:pt x="7862" y="972"/>
                  <a:pt x="7875" y="963"/>
                  <a:pt x="7884" y="963"/>
                </a:cubicBezTo>
                <a:cubicBezTo>
                  <a:pt x="7898" y="963"/>
                  <a:pt x="7906" y="983"/>
                  <a:pt x="7897" y="1021"/>
                </a:cubicBezTo>
                <a:cubicBezTo>
                  <a:pt x="7897" y="1046"/>
                  <a:pt x="7897" y="1058"/>
                  <a:pt x="7904" y="1058"/>
                </a:cubicBezTo>
                <a:cubicBezTo>
                  <a:pt x="7911" y="1058"/>
                  <a:pt x="7922" y="1050"/>
                  <a:pt x="7943" y="1036"/>
                </a:cubicBezTo>
                <a:cubicBezTo>
                  <a:pt x="7951" y="1031"/>
                  <a:pt x="7958" y="1028"/>
                  <a:pt x="7963" y="1028"/>
                </a:cubicBezTo>
                <a:cubicBezTo>
                  <a:pt x="7984" y="1028"/>
                  <a:pt x="7974" y="1079"/>
                  <a:pt x="7974" y="1129"/>
                </a:cubicBezTo>
                <a:cubicBezTo>
                  <a:pt x="7941" y="1206"/>
                  <a:pt x="7939" y="1236"/>
                  <a:pt x="7957" y="1236"/>
                </a:cubicBezTo>
                <a:cubicBezTo>
                  <a:pt x="7965" y="1236"/>
                  <a:pt x="7976" y="1231"/>
                  <a:pt x="7989" y="1222"/>
                </a:cubicBezTo>
                <a:cubicBezTo>
                  <a:pt x="8002" y="1218"/>
                  <a:pt x="8014" y="1216"/>
                  <a:pt x="8026" y="1216"/>
                </a:cubicBezTo>
                <a:cubicBezTo>
                  <a:pt x="8059" y="1216"/>
                  <a:pt x="8090" y="1230"/>
                  <a:pt x="8113" y="1253"/>
                </a:cubicBezTo>
                <a:cubicBezTo>
                  <a:pt x="8190" y="1237"/>
                  <a:pt x="8206" y="1253"/>
                  <a:pt x="8237" y="1206"/>
                </a:cubicBezTo>
                <a:cubicBezTo>
                  <a:pt x="8252" y="1175"/>
                  <a:pt x="8283" y="1160"/>
                  <a:pt x="8329" y="1145"/>
                </a:cubicBezTo>
                <a:cubicBezTo>
                  <a:pt x="8379" y="1145"/>
                  <a:pt x="8369" y="1164"/>
                  <a:pt x="8355" y="1164"/>
                </a:cubicBezTo>
                <a:cubicBezTo>
                  <a:pt x="8352" y="1164"/>
                  <a:pt x="8348" y="1163"/>
                  <a:pt x="8345" y="1160"/>
                </a:cubicBezTo>
                <a:cubicBezTo>
                  <a:pt x="8268" y="1160"/>
                  <a:pt x="8283" y="1175"/>
                  <a:pt x="8268" y="1237"/>
                </a:cubicBezTo>
                <a:cubicBezTo>
                  <a:pt x="8252" y="1284"/>
                  <a:pt x="8268" y="1330"/>
                  <a:pt x="8298" y="1345"/>
                </a:cubicBezTo>
                <a:cubicBezTo>
                  <a:pt x="8329" y="1376"/>
                  <a:pt x="8345" y="1392"/>
                  <a:pt x="8360" y="1423"/>
                </a:cubicBezTo>
                <a:cubicBezTo>
                  <a:pt x="8370" y="1482"/>
                  <a:pt x="8380" y="1510"/>
                  <a:pt x="8398" y="1510"/>
                </a:cubicBezTo>
                <a:cubicBezTo>
                  <a:pt x="8408" y="1510"/>
                  <a:pt x="8421" y="1501"/>
                  <a:pt x="8438" y="1485"/>
                </a:cubicBezTo>
                <a:lnTo>
                  <a:pt x="8468" y="1454"/>
                </a:lnTo>
                <a:lnTo>
                  <a:pt x="8468" y="1454"/>
                </a:lnTo>
                <a:cubicBezTo>
                  <a:pt x="8415" y="1534"/>
                  <a:pt x="8536" y="1697"/>
                  <a:pt x="8640" y="1697"/>
                </a:cubicBezTo>
                <a:cubicBezTo>
                  <a:pt x="8656" y="1697"/>
                  <a:pt x="8671" y="1694"/>
                  <a:pt x="8685" y="1686"/>
                </a:cubicBezTo>
                <a:lnTo>
                  <a:pt x="8685" y="1686"/>
                </a:lnTo>
                <a:lnTo>
                  <a:pt x="8638" y="1716"/>
                </a:lnTo>
                <a:cubicBezTo>
                  <a:pt x="8608" y="1763"/>
                  <a:pt x="8623" y="1778"/>
                  <a:pt x="8638" y="1809"/>
                </a:cubicBezTo>
                <a:cubicBezTo>
                  <a:pt x="8669" y="1856"/>
                  <a:pt x="8762" y="1871"/>
                  <a:pt x="8808" y="1917"/>
                </a:cubicBezTo>
                <a:cubicBezTo>
                  <a:pt x="8846" y="1968"/>
                  <a:pt x="8894" y="2018"/>
                  <a:pt x="8936" y="2018"/>
                </a:cubicBezTo>
                <a:cubicBezTo>
                  <a:pt x="8945" y="2018"/>
                  <a:pt x="8955" y="2016"/>
                  <a:pt x="8963" y="2010"/>
                </a:cubicBezTo>
                <a:lnTo>
                  <a:pt x="8963" y="2010"/>
                </a:lnTo>
                <a:cubicBezTo>
                  <a:pt x="8978" y="2026"/>
                  <a:pt x="8978" y="2026"/>
                  <a:pt x="8932" y="2056"/>
                </a:cubicBezTo>
                <a:cubicBezTo>
                  <a:pt x="8901" y="2103"/>
                  <a:pt x="8901" y="2103"/>
                  <a:pt x="8917" y="2118"/>
                </a:cubicBezTo>
                <a:cubicBezTo>
                  <a:pt x="8919" y="2120"/>
                  <a:pt x="8921" y="2121"/>
                  <a:pt x="8925" y="2121"/>
                </a:cubicBezTo>
                <a:cubicBezTo>
                  <a:pt x="8944" y="2121"/>
                  <a:pt x="8983" y="2083"/>
                  <a:pt x="9009" y="2056"/>
                </a:cubicBezTo>
                <a:cubicBezTo>
                  <a:pt x="9021" y="2039"/>
                  <a:pt x="9033" y="2030"/>
                  <a:pt x="9042" y="2030"/>
                </a:cubicBezTo>
                <a:cubicBezTo>
                  <a:pt x="9057" y="2030"/>
                  <a:pt x="9065" y="2055"/>
                  <a:pt x="9056" y="2103"/>
                </a:cubicBezTo>
                <a:cubicBezTo>
                  <a:pt x="9056" y="2172"/>
                  <a:pt x="9105" y="2229"/>
                  <a:pt x="9171" y="2229"/>
                </a:cubicBezTo>
                <a:cubicBezTo>
                  <a:pt x="9179" y="2229"/>
                  <a:pt x="9187" y="2228"/>
                  <a:pt x="9195" y="2226"/>
                </a:cubicBezTo>
                <a:cubicBezTo>
                  <a:pt x="9210" y="2242"/>
                  <a:pt x="9226" y="2257"/>
                  <a:pt x="9195" y="2304"/>
                </a:cubicBezTo>
                <a:cubicBezTo>
                  <a:pt x="9171" y="2327"/>
                  <a:pt x="9184" y="2386"/>
                  <a:pt x="9231" y="2386"/>
                </a:cubicBezTo>
                <a:cubicBezTo>
                  <a:pt x="9247" y="2386"/>
                  <a:pt x="9265" y="2380"/>
                  <a:pt x="9288" y="2366"/>
                </a:cubicBezTo>
                <a:lnTo>
                  <a:pt x="9288" y="2366"/>
                </a:lnTo>
                <a:cubicBezTo>
                  <a:pt x="9303" y="2381"/>
                  <a:pt x="9303" y="2381"/>
                  <a:pt x="9272" y="2427"/>
                </a:cubicBezTo>
                <a:cubicBezTo>
                  <a:pt x="9252" y="2458"/>
                  <a:pt x="9245" y="2495"/>
                  <a:pt x="9264" y="2495"/>
                </a:cubicBezTo>
                <a:cubicBezTo>
                  <a:pt x="9275" y="2495"/>
                  <a:pt x="9292" y="2485"/>
                  <a:pt x="9319" y="2458"/>
                </a:cubicBezTo>
                <a:cubicBezTo>
                  <a:pt x="9332" y="2452"/>
                  <a:pt x="9346" y="2448"/>
                  <a:pt x="9359" y="2448"/>
                </a:cubicBezTo>
                <a:cubicBezTo>
                  <a:pt x="9405" y="2448"/>
                  <a:pt x="9446" y="2487"/>
                  <a:pt x="9458" y="2536"/>
                </a:cubicBezTo>
                <a:cubicBezTo>
                  <a:pt x="9465" y="2543"/>
                  <a:pt x="9477" y="2551"/>
                  <a:pt x="9489" y="2551"/>
                </a:cubicBezTo>
                <a:cubicBezTo>
                  <a:pt x="9500" y="2551"/>
                  <a:pt x="9512" y="2543"/>
                  <a:pt x="9519" y="2520"/>
                </a:cubicBezTo>
                <a:cubicBezTo>
                  <a:pt x="9542" y="2476"/>
                  <a:pt x="9556" y="2439"/>
                  <a:pt x="9556" y="2439"/>
                </a:cubicBezTo>
                <a:lnTo>
                  <a:pt x="9556" y="2439"/>
                </a:lnTo>
                <a:cubicBezTo>
                  <a:pt x="9557" y="2439"/>
                  <a:pt x="9555" y="2445"/>
                  <a:pt x="9550" y="2458"/>
                </a:cubicBezTo>
                <a:cubicBezTo>
                  <a:pt x="9533" y="2519"/>
                  <a:pt x="9525" y="2550"/>
                  <a:pt x="9535" y="2550"/>
                </a:cubicBezTo>
                <a:cubicBezTo>
                  <a:pt x="9543" y="2550"/>
                  <a:pt x="9563" y="2530"/>
                  <a:pt x="9597" y="2489"/>
                </a:cubicBezTo>
                <a:cubicBezTo>
                  <a:pt x="9604" y="2460"/>
                  <a:pt x="9611" y="2448"/>
                  <a:pt x="9615" y="2448"/>
                </a:cubicBezTo>
                <a:cubicBezTo>
                  <a:pt x="9620" y="2448"/>
                  <a:pt x="9620" y="2464"/>
                  <a:pt x="9612" y="2489"/>
                </a:cubicBezTo>
                <a:cubicBezTo>
                  <a:pt x="9597" y="2520"/>
                  <a:pt x="9628" y="2551"/>
                  <a:pt x="9628" y="2551"/>
                </a:cubicBezTo>
                <a:cubicBezTo>
                  <a:pt x="9628" y="2551"/>
                  <a:pt x="9782" y="2551"/>
                  <a:pt x="9890" y="2582"/>
                </a:cubicBezTo>
                <a:cubicBezTo>
                  <a:pt x="9934" y="2593"/>
                  <a:pt x="9978" y="2604"/>
                  <a:pt x="10022" y="2604"/>
                </a:cubicBezTo>
                <a:cubicBezTo>
                  <a:pt x="10040" y="2604"/>
                  <a:pt x="10058" y="2602"/>
                  <a:pt x="10076" y="2597"/>
                </a:cubicBezTo>
                <a:cubicBezTo>
                  <a:pt x="10122" y="2597"/>
                  <a:pt x="10138" y="2582"/>
                  <a:pt x="10138" y="2566"/>
                </a:cubicBezTo>
                <a:cubicBezTo>
                  <a:pt x="10138" y="2549"/>
                  <a:pt x="10148" y="2531"/>
                  <a:pt x="10160" y="2531"/>
                </a:cubicBezTo>
                <a:cubicBezTo>
                  <a:pt x="10168" y="2531"/>
                  <a:pt x="10177" y="2540"/>
                  <a:pt x="10184" y="2566"/>
                </a:cubicBezTo>
                <a:cubicBezTo>
                  <a:pt x="10199" y="2613"/>
                  <a:pt x="10230" y="2628"/>
                  <a:pt x="10246" y="2628"/>
                </a:cubicBezTo>
                <a:cubicBezTo>
                  <a:pt x="10277" y="2628"/>
                  <a:pt x="10292" y="2628"/>
                  <a:pt x="10292" y="2690"/>
                </a:cubicBezTo>
                <a:cubicBezTo>
                  <a:pt x="10323" y="2628"/>
                  <a:pt x="10323" y="2628"/>
                  <a:pt x="10339" y="2628"/>
                </a:cubicBezTo>
                <a:cubicBezTo>
                  <a:pt x="10339" y="2657"/>
                  <a:pt x="10345" y="2669"/>
                  <a:pt x="10354" y="2669"/>
                </a:cubicBezTo>
                <a:cubicBezTo>
                  <a:pt x="10364" y="2669"/>
                  <a:pt x="10377" y="2653"/>
                  <a:pt x="10385" y="2628"/>
                </a:cubicBezTo>
                <a:cubicBezTo>
                  <a:pt x="10393" y="2574"/>
                  <a:pt x="10397" y="2547"/>
                  <a:pt x="10398" y="2547"/>
                </a:cubicBezTo>
                <a:cubicBezTo>
                  <a:pt x="10400" y="2547"/>
                  <a:pt x="10400" y="2574"/>
                  <a:pt x="10400" y="2628"/>
                </a:cubicBezTo>
                <a:cubicBezTo>
                  <a:pt x="10400" y="2670"/>
                  <a:pt x="10442" y="2704"/>
                  <a:pt x="10460" y="2704"/>
                </a:cubicBezTo>
                <a:cubicBezTo>
                  <a:pt x="10469" y="2704"/>
                  <a:pt x="10473" y="2695"/>
                  <a:pt x="10462" y="2675"/>
                </a:cubicBezTo>
                <a:cubicBezTo>
                  <a:pt x="10431" y="2628"/>
                  <a:pt x="10493" y="2628"/>
                  <a:pt x="10509" y="2566"/>
                </a:cubicBezTo>
                <a:cubicBezTo>
                  <a:pt x="10540" y="2566"/>
                  <a:pt x="10555" y="2566"/>
                  <a:pt x="10570" y="2613"/>
                </a:cubicBezTo>
                <a:cubicBezTo>
                  <a:pt x="10570" y="2629"/>
                  <a:pt x="10580" y="2636"/>
                  <a:pt x="10594" y="2636"/>
                </a:cubicBezTo>
                <a:cubicBezTo>
                  <a:pt x="10633" y="2636"/>
                  <a:pt x="10710" y="2581"/>
                  <a:pt x="10710" y="2536"/>
                </a:cubicBezTo>
                <a:cubicBezTo>
                  <a:pt x="10717" y="2505"/>
                  <a:pt x="10717" y="2489"/>
                  <a:pt x="10717" y="2489"/>
                </a:cubicBezTo>
                <a:cubicBezTo>
                  <a:pt x="10717" y="2489"/>
                  <a:pt x="10717" y="2505"/>
                  <a:pt x="10725" y="2536"/>
                </a:cubicBezTo>
                <a:cubicBezTo>
                  <a:pt x="10746" y="2577"/>
                  <a:pt x="10759" y="2584"/>
                  <a:pt x="10771" y="2584"/>
                </a:cubicBezTo>
                <a:cubicBezTo>
                  <a:pt x="10776" y="2584"/>
                  <a:pt x="10782" y="2582"/>
                  <a:pt x="10787" y="2582"/>
                </a:cubicBezTo>
                <a:cubicBezTo>
                  <a:pt x="10787" y="2563"/>
                  <a:pt x="10790" y="2556"/>
                  <a:pt x="10794" y="2556"/>
                </a:cubicBezTo>
                <a:cubicBezTo>
                  <a:pt x="10804" y="2556"/>
                  <a:pt x="10822" y="2596"/>
                  <a:pt x="10833" y="2628"/>
                </a:cubicBezTo>
                <a:cubicBezTo>
                  <a:pt x="10845" y="2663"/>
                  <a:pt x="10848" y="2680"/>
                  <a:pt x="10868" y="2680"/>
                </a:cubicBezTo>
                <a:cubicBezTo>
                  <a:pt x="10875" y="2680"/>
                  <a:pt x="10883" y="2679"/>
                  <a:pt x="10895" y="2675"/>
                </a:cubicBezTo>
                <a:cubicBezTo>
                  <a:pt x="10895" y="2613"/>
                  <a:pt x="10988" y="2566"/>
                  <a:pt x="11050" y="2551"/>
                </a:cubicBezTo>
                <a:cubicBezTo>
                  <a:pt x="11158" y="2505"/>
                  <a:pt x="11142" y="2427"/>
                  <a:pt x="11127" y="2319"/>
                </a:cubicBezTo>
                <a:lnTo>
                  <a:pt x="11096" y="2211"/>
                </a:lnTo>
                <a:lnTo>
                  <a:pt x="11158" y="2304"/>
                </a:lnTo>
                <a:cubicBezTo>
                  <a:pt x="11189" y="2350"/>
                  <a:pt x="11220" y="2396"/>
                  <a:pt x="11250" y="2443"/>
                </a:cubicBezTo>
                <a:cubicBezTo>
                  <a:pt x="11281" y="2427"/>
                  <a:pt x="11250" y="2381"/>
                  <a:pt x="11220" y="2335"/>
                </a:cubicBezTo>
                <a:cubicBezTo>
                  <a:pt x="11190" y="2305"/>
                  <a:pt x="11192" y="2288"/>
                  <a:pt x="11218" y="2288"/>
                </a:cubicBezTo>
                <a:cubicBezTo>
                  <a:pt x="11232" y="2288"/>
                  <a:pt x="11254" y="2293"/>
                  <a:pt x="11281" y="2304"/>
                </a:cubicBezTo>
                <a:cubicBezTo>
                  <a:pt x="11296" y="2307"/>
                  <a:pt x="11308" y="2309"/>
                  <a:pt x="11318" y="2309"/>
                </a:cubicBezTo>
                <a:cubicBezTo>
                  <a:pt x="11349" y="2309"/>
                  <a:pt x="11355" y="2289"/>
                  <a:pt x="11343" y="2242"/>
                </a:cubicBezTo>
                <a:cubicBezTo>
                  <a:pt x="11352" y="2233"/>
                  <a:pt x="11366" y="2224"/>
                  <a:pt x="11385" y="2224"/>
                </a:cubicBezTo>
                <a:cubicBezTo>
                  <a:pt x="11400" y="2224"/>
                  <a:pt x="11416" y="2229"/>
                  <a:pt x="11436" y="2242"/>
                </a:cubicBezTo>
                <a:cubicBezTo>
                  <a:pt x="11451" y="2226"/>
                  <a:pt x="11451" y="2226"/>
                  <a:pt x="11420" y="2196"/>
                </a:cubicBezTo>
                <a:cubicBezTo>
                  <a:pt x="11401" y="2166"/>
                  <a:pt x="11400" y="2149"/>
                  <a:pt x="11414" y="2149"/>
                </a:cubicBezTo>
                <a:cubicBezTo>
                  <a:pt x="11422" y="2149"/>
                  <a:pt x="11435" y="2154"/>
                  <a:pt x="11451" y="2165"/>
                </a:cubicBezTo>
                <a:cubicBezTo>
                  <a:pt x="11483" y="2186"/>
                  <a:pt x="11512" y="2194"/>
                  <a:pt x="11533" y="2194"/>
                </a:cubicBezTo>
                <a:cubicBezTo>
                  <a:pt x="11574" y="2194"/>
                  <a:pt x="11590" y="2164"/>
                  <a:pt x="11560" y="2134"/>
                </a:cubicBezTo>
                <a:cubicBezTo>
                  <a:pt x="11529" y="2103"/>
                  <a:pt x="11544" y="2087"/>
                  <a:pt x="11560" y="2072"/>
                </a:cubicBezTo>
                <a:cubicBezTo>
                  <a:pt x="11575" y="2056"/>
                  <a:pt x="11591" y="2041"/>
                  <a:pt x="11575" y="1979"/>
                </a:cubicBezTo>
                <a:lnTo>
                  <a:pt x="11606" y="1948"/>
                </a:lnTo>
                <a:cubicBezTo>
                  <a:pt x="11608" y="1946"/>
                  <a:pt x="11610" y="1945"/>
                  <a:pt x="11613" y="1945"/>
                </a:cubicBezTo>
                <a:cubicBezTo>
                  <a:pt x="11629" y="1945"/>
                  <a:pt x="11648" y="1983"/>
                  <a:pt x="11621" y="2010"/>
                </a:cubicBezTo>
                <a:lnTo>
                  <a:pt x="11683" y="2026"/>
                </a:lnTo>
                <a:cubicBezTo>
                  <a:pt x="11714" y="1995"/>
                  <a:pt x="11730" y="1979"/>
                  <a:pt x="11714" y="1917"/>
                </a:cubicBezTo>
                <a:cubicBezTo>
                  <a:pt x="11682" y="1869"/>
                  <a:pt x="11666" y="1846"/>
                  <a:pt x="11670" y="1846"/>
                </a:cubicBezTo>
                <a:lnTo>
                  <a:pt x="11670" y="1846"/>
                </a:lnTo>
                <a:cubicBezTo>
                  <a:pt x="11673" y="1846"/>
                  <a:pt x="11693" y="1865"/>
                  <a:pt x="11730" y="1902"/>
                </a:cubicBezTo>
                <a:cubicBezTo>
                  <a:pt x="11754" y="1927"/>
                  <a:pt x="11779" y="1943"/>
                  <a:pt x="11795" y="1943"/>
                </a:cubicBezTo>
                <a:cubicBezTo>
                  <a:pt x="11808" y="1943"/>
                  <a:pt x="11814" y="1931"/>
                  <a:pt x="11807" y="1902"/>
                </a:cubicBezTo>
                <a:cubicBezTo>
                  <a:pt x="11766" y="1853"/>
                  <a:pt x="11768" y="1834"/>
                  <a:pt x="11784" y="1834"/>
                </a:cubicBezTo>
                <a:cubicBezTo>
                  <a:pt x="11798" y="1834"/>
                  <a:pt x="11823" y="1849"/>
                  <a:pt x="11838" y="1871"/>
                </a:cubicBezTo>
                <a:cubicBezTo>
                  <a:pt x="11865" y="1911"/>
                  <a:pt x="11880" y="1934"/>
                  <a:pt x="11887" y="1934"/>
                </a:cubicBezTo>
                <a:cubicBezTo>
                  <a:pt x="11897" y="1934"/>
                  <a:pt x="11893" y="1896"/>
                  <a:pt x="11884" y="1809"/>
                </a:cubicBezTo>
                <a:cubicBezTo>
                  <a:pt x="11915" y="1778"/>
                  <a:pt x="11946" y="1670"/>
                  <a:pt x="11992" y="1624"/>
                </a:cubicBezTo>
                <a:cubicBezTo>
                  <a:pt x="12034" y="1582"/>
                  <a:pt x="12075" y="1529"/>
                  <a:pt x="12128" y="1529"/>
                </a:cubicBezTo>
                <a:cubicBezTo>
                  <a:pt x="12133" y="1529"/>
                  <a:pt x="12138" y="1529"/>
                  <a:pt x="12144" y="1530"/>
                </a:cubicBezTo>
                <a:lnTo>
                  <a:pt x="12144" y="1530"/>
                </a:lnTo>
                <a:cubicBezTo>
                  <a:pt x="12111" y="1490"/>
                  <a:pt x="12131" y="1470"/>
                  <a:pt x="12178" y="1423"/>
                </a:cubicBezTo>
                <a:cubicBezTo>
                  <a:pt x="12271" y="1423"/>
                  <a:pt x="12255" y="1345"/>
                  <a:pt x="12240" y="1284"/>
                </a:cubicBezTo>
                <a:lnTo>
                  <a:pt x="12240" y="1284"/>
                </a:lnTo>
                <a:cubicBezTo>
                  <a:pt x="12224" y="1299"/>
                  <a:pt x="12224" y="1299"/>
                  <a:pt x="12209" y="1315"/>
                </a:cubicBezTo>
                <a:cubicBezTo>
                  <a:pt x="12131" y="1237"/>
                  <a:pt x="12147" y="1222"/>
                  <a:pt x="12224" y="1222"/>
                </a:cubicBezTo>
                <a:cubicBezTo>
                  <a:pt x="12226" y="1220"/>
                  <a:pt x="12229" y="1219"/>
                  <a:pt x="12232" y="1219"/>
                </a:cubicBezTo>
                <a:cubicBezTo>
                  <a:pt x="12252" y="1219"/>
                  <a:pt x="12290" y="1259"/>
                  <a:pt x="12317" y="1299"/>
                </a:cubicBezTo>
                <a:cubicBezTo>
                  <a:pt x="12355" y="1324"/>
                  <a:pt x="12393" y="1350"/>
                  <a:pt x="12414" y="1350"/>
                </a:cubicBezTo>
                <a:cubicBezTo>
                  <a:pt x="12418" y="1350"/>
                  <a:pt x="12422" y="1348"/>
                  <a:pt x="12425" y="1345"/>
                </a:cubicBezTo>
                <a:cubicBezTo>
                  <a:pt x="12441" y="1330"/>
                  <a:pt x="12471" y="1315"/>
                  <a:pt x="12410" y="1284"/>
                </a:cubicBezTo>
                <a:cubicBezTo>
                  <a:pt x="12363" y="1253"/>
                  <a:pt x="12379" y="1237"/>
                  <a:pt x="12394" y="1222"/>
                </a:cubicBezTo>
                <a:cubicBezTo>
                  <a:pt x="12410" y="1206"/>
                  <a:pt x="12425" y="1191"/>
                  <a:pt x="12410" y="1129"/>
                </a:cubicBezTo>
                <a:cubicBezTo>
                  <a:pt x="12394" y="1067"/>
                  <a:pt x="12394" y="1083"/>
                  <a:pt x="12410" y="1067"/>
                </a:cubicBezTo>
                <a:cubicBezTo>
                  <a:pt x="12425" y="1075"/>
                  <a:pt x="12444" y="1079"/>
                  <a:pt x="12462" y="1079"/>
                </a:cubicBezTo>
                <a:cubicBezTo>
                  <a:pt x="12479" y="1079"/>
                  <a:pt x="12495" y="1075"/>
                  <a:pt x="12502" y="1067"/>
                </a:cubicBezTo>
                <a:cubicBezTo>
                  <a:pt x="12493" y="1053"/>
                  <a:pt x="12489" y="1048"/>
                  <a:pt x="12490" y="1048"/>
                </a:cubicBezTo>
                <a:lnTo>
                  <a:pt x="12490" y="1048"/>
                </a:lnTo>
                <a:cubicBezTo>
                  <a:pt x="12492" y="1048"/>
                  <a:pt x="12516" y="1077"/>
                  <a:pt x="12549" y="1098"/>
                </a:cubicBezTo>
                <a:cubicBezTo>
                  <a:pt x="12564" y="1129"/>
                  <a:pt x="12595" y="1160"/>
                  <a:pt x="12626" y="1175"/>
                </a:cubicBezTo>
                <a:cubicBezTo>
                  <a:pt x="12641" y="1160"/>
                  <a:pt x="12611" y="1114"/>
                  <a:pt x="12611" y="1114"/>
                </a:cubicBezTo>
                <a:cubicBezTo>
                  <a:pt x="12611" y="1114"/>
                  <a:pt x="12626" y="1083"/>
                  <a:pt x="12672" y="1036"/>
                </a:cubicBezTo>
                <a:cubicBezTo>
                  <a:pt x="12734" y="990"/>
                  <a:pt x="12796" y="959"/>
                  <a:pt x="12858" y="928"/>
                </a:cubicBezTo>
                <a:cubicBezTo>
                  <a:pt x="12966" y="866"/>
                  <a:pt x="13074" y="820"/>
                  <a:pt x="13198" y="789"/>
                </a:cubicBezTo>
                <a:cubicBezTo>
                  <a:pt x="13224" y="808"/>
                  <a:pt x="13252" y="817"/>
                  <a:pt x="13275" y="817"/>
                </a:cubicBezTo>
                <a:cubicBezTo>
                  <a:pt x="13305" y="817"/>
                  <a:pt x="13324" y="801"/>
                  <a:pt x="13306" y="774"/>
                </a:cubicBezTo>
                <a:cubicBezTo>
                  <a:pt x="13260" y="727"/>
                  <a:pt x="13414" y="681"/>
                  <a:pt x="13569" y="681"/>
                </a:cubicBezTo>
                <a:cubicBezTo>
                  <a:pt x="13723" y="681"/>
                  <a:pt x="13878" y="681"/>
                  <a:pt x="13878" y="635"/>
                </a:cubicBezTo>
                <a:lnTo>
                  <a:pt x="13955" y="635"/>
                </a:lnTo>
                <a:cubicBezTo>
                  <a:pt x="14017" y="635"/>
                  <a:pt x="14079" y="588"/>
                  <a:pt x="14094" y="588"/>
                </a:cubicBezTo>
                <a:cubicBezTo>
                  <a:pt x="14115" y="567"/>
                  <a:pt x="14130" y="559"/>
                  <a:pt x="14137" y="559"/>
                </a:cubicBezTo>
                <a:cubicBezTo>
                  <a:pt x="14145" y="559"/>
                  <a:pt x="14142" y="571"/>
                  <a:pt x="14125" y="588"/>
                </a:cubicBezTo>
                <a:cubicBezTo>
                  <a:pt x="14094" y="635"/>
                  <a:pt x="14110" y="696"/>
                  <a:pt x="14125" y="712"/>
                </a:cubicBezTo>
                <a:cubicBezTo>
                  <a:pt x="14141" y="712"/>
                  <a:pt x="14187" y="665"/>
                  <a:pt x="14203" y="619"/>
                </a:cubicBezTo>
                <a:cubicBezTo>
                  <a:pt x="14218" y="557"/>
                  <a:pt x="14233" y="557"/>
                  <a:pt x="14233" y="557"/>
                </a:cubicBezTo>
                <a:cubicBezTo>
                  <a:pt x="14233" y="557"/>
                  <a:pt x="14264" y="557"/>
                  <a:pt x="14249" y="619"/>
                </a:cubicBezTo>
                <a:lnTo>
                  <a:pt x="14218" y="727"/>
                </a:lnTo>
                <a:lnTo>
                  <a:pt x="14249" y="727"/>
                </a:lnTo>
                <a:cubicBezTo>
                  <a:pt x="14264" y="681"/>
                  <a:pt x="14295" y="681"/>
                  <a:pt x="14295" y="681"/>
                </a:cubicBezTo>
                <a:cubicBezTo>
                  <a:pt x="14295" y="681"/>
                  <a:pt x="14311" y="681"/>
                  <a:pt x="14295" y="805"/>
                </a:cubicBezTo>
                <a:cubicBezTo>
                  <a:pt x="14279" y="861"/>
                  <a:pt x="14276" y="888"/>
                  <a:pt x="14285" y="888"/>
                </a:cubicBezTo>
                <a:cubicBezTo>
                  <a:pt x="14293" y="888"/>
                  <a:pt x="14312" y="865"/>
                  <a:pt x="14342" y="820"/>
                </a:cubicBezTo>
                <a:lnTo>
                  <a:pt x="14403" y="774"/>
                </a:lnTo>
                <a:lnTo>
                  <a:pt x="14403" y="774"/>
                </a:lnTo>
                <a:cubicBezTo>
                  <a:pt x="14398" y="820"/>
                  <a:pt x="14405" y="836"/>
                  <a:pt x="14419" y="836"/>
                </a:cubicBezTo>
                <a:cubicBezTo>
                  <a:pt x="14442" y="836"/>
                  <a:pt x="14483" y="793"/>
                  <a:pt x="14512" y="774"/>
                </a:cubicBezTo>
                <a:lnTo>
                  <a:pt x="14512" y="774"/>
                </a:lnTo>
                <a:cubicBezTo>
                  <a:pt x="14503" y="840"/>
                  <a:pt x="14504" y="871"/>
                  <a:pt x="14518" y="871"/>
                </a:cubicBezTo>
                <a:cubicBezTo>
                  <a:pt x="14531" y="871"/>
                  <a:pt x="14553" y="848"/>
                  <a:pt x="14589" y="805"/>
                </a:cubicBezTo>
                <a:cubicBezTo>
                  <a:pt x="14601" y="786"/>
                  <a:pt x="14611" y="778"/>
                  <a:pt x="14618" y="778"/>
                </a:cubicBezTo>
                <a:cubicBezTo>
                  <a:pt x="14630" y="778"/>
                  <a:pt x="14635" y="798"/>
                  <a:pt x="14635" y="835"/>
                </a:cubicBezTo>
                <a:cubicBezTo>
                  <a:pt x="14635" y="897"/>
                  <a:pt x="14651" y="913"/>
                  <a:pt x="14697" y="944"/>
                </a:cubicBezTo>
                <a:cubicBezTo>
                  <a:pt x="14706" y="935"/>
                  <a:pt x="14717" y="931"/>
                  <a:pt x="14729" y="931"/>
                </a:cubicBezTo>
                <a:cubicBezTo>
                  <a:pt x="14758" y="931"/>
                  <a:pt x="14797" y="953"/>
                  <a:pt x="14852" y="975"/>
                </a:cubicBezTo>
                <a:cubicBezTo>
                  <a:pt x="14929" y="1021"/>
                  <a:pt x="14991" y="1067"/>
                  <a:pt x="15068" y="1129"/>
                </a:cubicBezTo>
                <a:cubicBezTo>
                  <a:pt x="15213" y="1261"/>
                  <a:pt x="15302" y="1371"/>
                  <a:pt x="15354" y="1371"/>
                </a:cubicBezTo>
                <a:cubicBezTo>
                  <a:pt x="15363" y="1371"/>
                  <a:pt x="15370" y="1368"/>
                  <a:pt x="15377" y="1361"/>
                </a:cubicBezTo>
                <a:cubicBezTo>
                  <a:pt x="15393" y="1376"/>
                  <a:pt x="15393" y="1376"/>
                  <a:pt x="15377" y="1438"/>
                </a:cubicBezTo>
                <a:cubicBezTo>
                  <a:pt x="15370" y="1467"/>
                  <a:pt x="15363" y="1479"/>
                  <a:pt x="15366" y="1479"/>
                </a:cubicBezTo>
                <a:cubicBezTo>
                  <a:pt x="15371" y="1479"/>
                  <a:pt x="15389" y="1463"/>
                  <a:pt x="15439" y="1438"/>
                </a:cubicBezTo>
                <a:cubicBezTo>
                  <a:pt x="15474" y="1429"/>
                  <a:pt x="15505" y="1410"/>
                  <a:pt x="15510" y="1410"/>
                </a:cubicBezTo>
                <a:cubicBezTo>
                  <a:pt x="15513" y="1410"/>
                  <a:pt x="15503" y="1421"/>
                  <a:pt x="15470" y="1454"/>
                </a:cubicBezTo>
                <a:cubicBezTo>
                  <a:pt x="15424" y="1500"/>
                  <a:pt x="15470" y="1531"/>
                  <a:pt x="15516" y="1608"/>
                </a:cubicBezTo>
                <a:cubicBezTo>
                  <a:pt x="15563" y="1655"/>
                  <a:pt x="15601" y="1702"/>
                  <a:pt x="15637" y="1702"/>
                </a:cubicBezTo>
                <a:cubicBezTo>
                  <a:pt x="15648" y="1702"/>
                  <a:pt x="15660" y="1697"/>
                  <a:pt x="15671" y="1686"/>
                </a:cubicBezTo>
                <a:cubicBezTo>
                  <a:pt x="15748" y="1686"/>
                  <a:pt x="15748" y="1686"/>
                  <a:pt x="15686" y="1716"/>
                </a:cubicBezTo>
                <a:cubicBezTo>
                  <a:pt x="15603" y="1758"/>
                  <a:pt x="15620" y="1875"/>
                  <a:pt x="15714" y="1875"/>
                </a:cubicBezTo>
                <a:cubicBezTo>
                  <a:pt x="15725" y="1875"/>
                  <a:pt x="15736" y="1874"/>
                  <a:pt x="15748" y="1871"/>
                </a:cubicBezTo>
                <a:cubicBezTo>
                  <a:pt x="15764" y="1886"/>
                  <a:pt x="15779" y="1902"/>
                  <a:pt x="15748" y="1948"/>
                </a:cubicBezTo>
                <a:cubicBezTo>
                  <a:pt x="15764" y="1964"/>
                  <a:pt x="15779" y="1979"/>
                  <a:pt x="15872" y="1995"/>
                </a:cubicBezTo>
                <a:cubicBezTo>
                  <a:pt x="15887" y="2010"/>
                  <a:pt x="15949" y="2072"/>
                  <a:pt x="15995" y="2103"/>
                </a:cubicBezTo>
                <a:cubicBezTo>
                  <a:pt x="16017" y="2114"/>
                  <a:pt x="16039" y="2125"/>
                  <a:pt x="16061" y="2125"/>
                </a:cubicBezTo>
                <a:cubicBezTo>
                  <a:pt x="16070" y="2125"/>
                  <a:pt x="16079" y="2123"/>
                  <a:pt x="16088" y="2118"/>
                </a:cubicBezTo>
                <a:lnTo>
                  <a:pt x="16104" y="2134"/>
                </a:lnTo>
                <a:cubicBezTo>
                  <a:pt x="16073" y="2180"/>
                  <a:pt x="16150" y="2257"/>
                  <a:pt x="16289" y="2335"/>
                </a:cubicBezTo>
                <a:cubicBezTo>
                  <a:pt x="16413" y="2412"/>
                  <a:pt x="16536" y="2458"/>
                  <a:pt x="16536" y="2520"/>
                </a:cubicBezTo>
                <a:cubicBezTo>
                  <a:pt x="16536" y="2520"/>
                  <a:pt x="16567" y="2520"/>
                  <a:pt x="16598" y="2489"/>
                </a:cubicBezTo>
                <a:cubicBezTo>
                  <a:pt x="16632" y="2438"/>
                  <a:pt x="16652" y="2415"/>
                  <a:pt x="16663" y="2415"/>
                </a:cubicBezTo>
                <a:cubicBezTo>
                  <a:pt x="16672" y="2415"/>
                  <a:pt x="16675" y="2431"/>
                  <a:pt x="16675" y="2458"/>
                </a:cubicBezTo>
                <a:cubicBezTo>
                  <a:pt x="16667" y="2520"/>
                  <a:pt x="16698" y="2557"/>
                  <a:pt x="16732" y="2557"/>
                </a:cubicBezTo>
                <a:cubicBezTo>
                  <a:pt x="16758" y="2557"/>
                  <a:pt x="16786" y="2536"/>
                  <a:pt x="16799" y="2489"/>
                </a:cubicBezTo>
                <a:lnTo>
                  <a:pt x="16799" y="2536"/>
                </a:lnTo>
                <a:cubicBezTo>
                  <a:pt x="16799" y="2591"/>
                  <a:pt x="16815" y="2616"/>
                  <a:pt x="16835" y="2616"/>
                </a:cubicBezTo>
                <a:cubicBezTo>
                  <a:pt x="16859" y="2616"/>
                  <a:pt x="16890" y="2580"/>
                  <a:pt x="16907" y="2520"/>
                </a:cubicBezTo>
                <a:cubicBezTo>
                  <a:pt x="16918" y="2553"/>
                  <a:pt x="16929" y="2593"/>
                  <a:pt x="16945" y="2593"/>
                </a:cubicBezTo>
                <a:cubicBezTo>
                  <a:pt x="16952" y="2593"/>
                  <a:pt x="16960" y="2585"/>
                  <a:pt x="16969" y="2566"/>
                </a:cubicBezTo>
                <a:cubicBezTo>
                  <a:pt x="16985" y="2566"/>
                  <a:pt x="16985" y="2566"/>
                  <a:pt x="16985" y="2690"/>
                </a:cubicBezTo>
                <a:cubicBezTo>
                  <a:pt x="16985" y="2737"/>
                  <a:pt x="16969" y="2798"/>
                  <a:pt x="17000" y="2798"/>
                </a:cubicBezTo>
                <a:cubicBezTo>
                  <a:pt x="17015" y="2798"/>
                  <a:pt x="17031" y="2752"/>
                  <a:pt x="17031" y="2690"/>
                </a:cubicBezTo>
                <a:lnTo>
                  <a:pt x="17077" y="2690"/>
                </a:lnTo>
                <a:cubicBezTo>
                  <a:pt x="17077" y="2690"/>
                  <a:pt x="17093" y="2690"/>
                  <a:pt x="17108" y="2644"/>
                </a:cubicBezTo>
                <a:cubicBezTo>
                  <a:pt x="17108" y="2582"/>
                  <a:pt x="17124" y="2582"/>
                  <a:pt x="17155" y="2582"/>
                </a:cubicBezTo>
                <a:cubicBezTo>
                  <a:pt x="17155" y="2601"/>
                  <a:pt x="17156" y="2608"/>
                  <a:pt x="17158" y="2608"/>
                </a:cubicBezTo>
                <a:cubicBezTo>
                  <a:pt x="17161" y="2608"/>
                  <a:pt x="17165" y="2568"/>
                  <a:pt x="17155" y="2536"/>
                </a:cubicBezTo>
                <a:cubicBezTo>
                  <a:pt x="17127" y="2480"/>
                  <a:pt x="17149" y="2425"/>
                  <a:pt x="17165" y="2425"/>
                </a:cubicBezTo>
                <a:cubicBezTo>
                  <a:pt x="17167" y="2425"/>
                  <a:pt x="17168" y="2426"/>
                  <a:pt x="17170" y="2427"/>
                </a:cubicBezTo>
                <a:lnTo>
                  <a:pt x="17170" y="2304"/>
                </a:lnTo>
                <a:cubicBezTo>
                  <a:pt x="17186" y="2226"/>
                  <a:pt x="17170" y="2149"/>
                  <a:pt x="17139" y="2087"/>
                </a:cubicBezTo>
                <a:cubicBezTo>
                  <a:pt x="17102" y="2050"/>
                  <a:pt x="17070" y="2013"/>
                  <a:pt x="17048" y="2013"/>
                </a:cubicBezTo>
                <a:cubicBezTo>
                  <a:pt x="17033" y="2013"/>
                  <a:pt x="17022" y="2029"/>
                  <a:pt x="17015" y="2072"/>
                </a:cubicBezTo>
                <a:cubicBezTo>
                  <a:pt x="17015" y="2072"/>
                  <a:pt x="17003" y="2121"/>
                  <a:pt x="16990" y="2121"/>
                </a:cubicBezTo>
                <a:cubicBezTo>
                  <a:pt x="16988" y="2121"/>
                  <a:pt x="16986" y="2120"/>
                  <a:pt x="16985" y="2118"/>
                </a:cubicBezTo>
                <a:cubicBezTo>
                  <a:pt x="16969" y="2118"/>
                  <a:pt x="16954" y="2072"/>
                  <a:pt x="16954" y="2072"/>
                </a:cubicBezTo>
                <a:cubicBezTo>
                  <a:pt x="16954" y="2010"/>
                  <a:pt x="16907" y="1995"/>
                  <a:pt x="16845" y="1979"/>
                </a:cubicBezTo>
                <a:cubicBezTo>
                  <a:pt x="16768" y="1964"/>
                  <a:pt x="16722" y="1933"/>
                  <a:pt x="16722" y="1871"/>
                </a:cubicBezTo>
                <a:cubicBezTo>
                  <a:pt x="16737" y="1825"/>
                  <a:pt x="16722" y="1809"/>
                  <a:pt x="16722" y="1809"/>
                </a:cubicBezTo>
                <a:cubicBezTo>
                  <a:pt x="16717" y="1828"/>
                  <a:pt x="16707" y="1835"/>
                  <a:pt x="16693" y="1835"/>
                </a:cubicBezTo>
                <a:cubicBezTo>
                  <a:pt x="16660" y="1835"/>
                  <a:pt x="16606" y="1795"/>
                  <a:pt x="16552" y="1763"/>
                </a:cubicBezTo>
                <a:cubicBezTo>
                  <a:pt x="16475" y="1724"/>
                  <a:pt x="16398" y="1643"/>
                  <a:pt x="16356" y="1643"/>
                </a:cubicBezTo>
                <a:cubicBezTo>
                  <a:pt x="16348" y="1643"/>
                  <a:pt x="16341" y="1647"/>
                  <a:pt x="16335" y="1655"/>
                </a:cubicBezTo>
                <a:lnTo>
                  <a:pt x="16305" y="1624"/>
                </a:lnTo>
                <a:cubicBezTo>
                  <a:pt x="16351" y="1593"/>
                  <a:pt x="16320" y="1562"/>
                  <a:pt x="16289" y="1531"/>
                </a:cubicBezTo>
                <a:cubicBezTo>
                  <a:pt x="16280" y="1535"/>
                  <a:pt x="16271" y="1537"/>
                  <a:pt x="16262" y="1537"/>
                </a:cubicBezTo>
                <a:cubicBezTo>
                  <a:pt x="16240" y="1537"/>
                  <a:pt x="16218" y="1526"/>
                  <a:pt x="16196" y="1515"/>
                </a:cubicBezTo>
                <a:cubicBezTo>
                  <a:pt x="16243" y="1469"/>
                  <a:pt x="16227" y="1454"/>
                  <a:pt x="16196" y="1423"/>
                </a:cubicBezTo>
                <a:cubicBezTo>
                  <a:pt x="16177" y="1404"/>
                  <a:pt x="16164" y="1390"/>
                  <a:pt x="16149" y="1390"/>
                </a:cubicBezTo>
                <a:cubicBezTo>
                  <a:pt x="16140" y="1390"/>
                  <a:pt x="16131" y="1395"/>
                  <a:pt x="16119" y="1407"/>
                </a:cubicBezTo>
                <a:cubicBezTo>
                  <a:pt x="16057" y="1345"/>
                  <a:pt x="16011" y="1268"/>
                  <a:pt x="15980" y="1175"/>
                </a:cubicBezTo>
                <a:cubicBezTo>
                  <a:pt x="15995" y="1152"/>
                  <a:pt x="15988" y="1145"/>
                  <a:pt x="15968" y="1145"/>
                </a:cubicBezTo>
                <a:cubicBezTo>
                  <a:pt x="15949" y="1145"/>
                  <a:pt x="15918" y="1152"/>
                  <a:pt x="15887" y="1160"/>
                </a:cubicBezTo>
                <a:cubicBezTo>
                  <a:pt x="15847" y="1173"/>
                  <a:pt x="15807" y="1209"/>
                  <a:pt x="15787" y="1209"/>
                </a:cubicBezTo>
                <a:cubicBezTo>
                  <a:pt x="15784" y="1209"/>
                  <a:pt x="15781" y="1209"/>
                  <a:pt x="15779" y="1206"/>
                </a:cubicBezTo>
                <a:lnTo>
                  <a:pt x="15856" y="1129"/>
                </a:lnTo>
                <a:cubicBezTo>
                  <a:pt x="15918" y="1114"/>
                  <a:pt x="15918" y="1114"/>
                  <a:pt x="15887" y="1067"/>
                </a:cubicBezTo>
                <a:lnTo>
                  <a:pt x="15856" y="1036"/>
                </a:lnTo>
                <a:cubicBezTo>
                  <a:pt x="15850" y="1040"/>
                  <a:pt x="15843" y="1042"/>
                  <a:pt x="15836" y="1042"/>
                </a:cubicBezTo>
                <a:cubicBezTo>
                  <a:pt x="15785" y="1042"/>
                  <a:pt x="15699" y="956"/>
                  <a:pt x="15578" y="835"/>
                </a:cubicBezTo>
                <a:cubicBezTo>
                  <a:pt x="15427" y="696"/>
                  <a:pt x="15346" y="627"/>
                  <a:pt x="15302" y="627"/>
                </a:cubicBezTo>
                <a:cubicBezTo>
                  <a:pt x="15287" y="627"/>
                  <a:pt x="15277" y="635"/>
                  <a:pt x="15269" y="650"/>
                </a:cubicBezTo>
                <a:cubicBezTo>
                  <a:pt x="15259" y="664"/>
                  <a:pt x="15250" y="671"/>
                  <a:pt x="15240" y="671"/>
                </a:cubicBezTo>
                <a:cubicBezTo>
                  <a:pt x="15217" y="671"/>
                  <a:pt x="15193" y="637"/>
                  <a:pt x="15161" y="573"/>
                </a:cubicBezTo>
                <a:cubicBezTo>
                  <a:pt x="15113" y="382"/>
                  <a:pt x="15093" y="329"/>
                  <a:pt x="15058" y="329"/>
                </a:cubicBezTo>
                <a:cubicBezTo>
                  <a:pt x="15048" y="329"/>
                  <a:pt x="15036" y="334"/>
                  <a:pt x="15022" y="341"/>
                </a:cubicBezTo>
                <a:cubicBezTo>
                  <a:pt x="15053" y="372"/>
                  <a:pt x="15022" y="418"/>
                  <a:pt x="15006" y="464"/>
                </a:cubicBezTo>
                <a:cubicBezTo>
                  <a:pt x="14979" y="506"/>
                  <a:pt x="14958" y="525"/>
                  <a:pt x="14945" y="525"/>
                </a:cubicBezTo>
                <a:cubicBezTo>
                  <a:pt x="14929" y="525"/>
                  <a:pt x="14927" y="494"/>
                  <a:pt x="14944" y="434"/>
                </a:cubicBezTo>
                <a:cubicBezTo>
                  <a:pt x="14990" y="342"/>
                  <a:pt x="14723" y="234"/>
                  <a:pt x="14555" y="234"/>
                </a:cubicBezTo>
                <a:cubicBezTo>
                  <a:pt x="14497" y="234"/>
                  <a:pt x="14450" y="247"/>
                  <a:pt x="14434" y="279"/>
                </a:cubicBezTo>
                <a:lnTo>
                  <a:pt x="14450" y="217"/>
                </a:lnTo>
                <a:cubicBezTo>
                  <a:pt x="14465" y="171"/>
                  <a:pt x="14434" y="155"/>
                  <a:pt x="14295" y="124"/>
                </a:cubicBezTo>
                <a:lnTo>
                  <a:pt x="14203" y="109"/>
                </a:lnTo>
                <a:cubicBezTo>
                  <a:pt x="14192" y="141"/>
                  <a:pt x="14165" y="153"/>
                  <a:pt x="14134" y="153"/>
                </a:cubicBezTo>
                <a:cubicBezTo>
                  <a:pt x="14075" y="153"/>
                  <a:pt x="14002" y="109"/>
                  <a:pt x="14002" y="78"/>
                </a:cubicBezTo>
                <a:cubicBezTo>
                  <a:pt x="13986" y="16"/>
                  <a:pt x="13986" y="16"/>
                  <a:pt x="13909" y="16"/>
                </a:cubicBezTo>
                <a:cubicBezTo>
                  <a:pt x="13874" y="51"/>
                  <a:pt x="13831" y="68"/>
                  <a:pt x="13785" y="68"/>
                </a:cubicBezTo>
                <a:cubicBezTo>
                  <a:pt x="13770" y="68"/>
                  <a:pt x="13754" y="67"/>
                  <a:pt x="13739" y="63"/>
                </a:cubicBezTo>
                <a:cubicBezTo>
                  <a:pt x="13692" y="63"/>
                  <a:pt x="13646" y="32"/>
                  <a:pt x="13646" y="1"/>
                </a:cubicBezTo>
                <a:close/>
              </a:path>
            </a:pathLst>
          </a:custGeom>
          <a:solidFill>
            <a:srgbClr val="FFAE2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9" name="Google Shape;49;p4"/>
          <p:cNvGrpSpPr/>
          <p:nvPr/>
        </p:nvGrpSpPr>
        <p:grpSpPr>
          <a:xfrm rot="7612034">
            <a:off x="622759" y="5822803"/>
            <a:ext cx="439615" cy="672644"/>
            <a:chOff x="5332641" y="4849261"/>
            <a:chExt cx="254784" cy="389839"/>
          </a:xfrm>
        </p:grpSpPr>
        <p:sp>
          <p:nvSpPr>
            <p:cNvPr id="50" name="Google Shape;50;p4"/>
            <p:cNvSpPr/>
            <p:nvPr/>
          </p:nvSpPr>
          <p:spPr>
            <a:xfrm>
              <a:off x="5458864" y="4849261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4"/>
            <p:cNvSpPr/>
            <p:nvPr/>
          </p:nvSpPr>
          <p:spPr>
            <a:xfrm>
              <a:off x="5332641" y="4852133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4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3" name="Google Shape;53;p4"/>
          <p:cNvSpPr/>
          <p:nvPr/>
        </p:nvSpPr>
        <p:spPr>
          <a:xfrm>
            <a:off x="-438751" y="4305368"/>
            <a:ext cx="954505" cy="297993"/>
          </a:xfrm>
          <a:custGeom>
            <a:avLst/>
            <a:gdLst/>
            <a:ahLst/>
            <a:cxnLst/>
            <a:rect l="l" t="t" r="r" b="b"/>
            <a:pathLst>
              <a:path w="14294" h="5080" extrusionOk="0">
                <a:moveTo>
                  <a:pt x="14158" y="409"/>
                </a:moveTo>
                <a:cubicBezTo>
                  <a:pt x="14191" y="409"/>
                  <a:pt x="14162" y="449"/>
                  <a:pt x="14099" y="481"/>
                </a:cubicBezTo>
                <a:cubicBezTo>
                  <a:pt x="14081" y="499"/>
                  <a:pt x="14071" y="508"/>
                  <a:pt x="14069" y="508"/>
                </a:cubicBezTo>
                <a:cubicBezTo>
                  <a:pt x="14066" y="508"/>
                  <a:pt x="14072" y="495"/>
                  <a:pt x="14086" y="468"/>
                </a:cubicBezTo>
                <a:cubicBezTo>
                  <a:pt x="14099" y="442"/>
                  <a:pt x="14112" y="416"/>
                  <a:pt x="14125" y="416"/>
                </a:cubicBezTo>
                <a:cubicBezTo>
                  <a:pt x="14139" y="411"/>
                  <a:pt x="14150" y="409"/>
                  <a:pt x="14158" y="409"/>
                </a:cubicBezTo>
                <a:close/>
                <a:moveTo>
                  <a:pt x="10895" y="429"/>
                </a:moveTo>
                <a:cubicBezTo>
                  <a:pt x="10921" y="429"/>
                  <a:pt x="10921" y="429"/>
                  <a:pt x="10934" y="455"/>
                </a:cubicBezTo>
                <a:cubicBezTo>
                  <a:pt x="10947" y="481"/>
                  <a:pt x="10934" y="520"/>
                  <a:pt x="10921" y="533"/>
                </a:cubicBezTo>
                <a:cubicBezTo>
                  <a:pt x="10919" y="534"/>
                  <a:pt x="10917" y="534"/>
                  <a:pt x="10914" y="534"/>
                </a:cubicBezTo>
                <a:cubicBezTo>
                  <a:pt x="10891" y="534"/>
                  <a:pt x="10872" y="476"/>
                  <a:pt x="10895" y="429"/>
                </a:cubicBezTo>
                <a:close/>
                <a:moveTo>
                  <a:pt x="10266" y="887"/>
                </a:moveTo>
                <a:cubicBezTo>
                  <a:pt x="10267" y="887"/>
                  <a:pt x="10270" y="890"/>
                  <a:pt x="10273" y="896"/>
                </a:cubicBezTo>
                <a:cubicBezTo>
                  <a:pt x="10273" y="896"/>
                  <a:pt x="10299" y="922"/>
                  <a:pt x="10286" y="961"/>
                </a:cubicBezTo>
                <a:cubicBezTo>
                  <a:pt x="10295" y="961"/>
                  <a:pt x="10290" y="982"/>
                  <a:pt x="10282" y="982"/>
                </a:cubicBezTo>
                <a:cubicBezTo>
                  <a:pt x="10279" y="982"/>
                  <a:pt x="10276" y="980"/>
                  <a:pt x="10273" y="974"/>
                </a:cubicBezTo>
                <a:lnTo>
                  <a:pt x="10260" y="948"/>
                </a:lnTo>
                <a:cubicBezTo>
                  <a:pt x="10260" y="917"/>
                  <a:pt x="10260" y="887"/>
                  <a:pt x="10266" y="887"/>
                </a:cubicBezTo>
                <a:close/>
                <a:moveTo>
                  <a:pt x="2698" y="1012"/>
                </a:moveTo>
                <a:lnTo>
                  <a:pt x="2685" y="1038"/>
                </a:lnTo>
                <a:lnTo>
                  <a:pt x="2672" y="1077"/>
                </a:lnTo>
                <a:lnTo>
                  <a:pt x="2646" y="1038"/>
                </a:lnTo>
                <a:cubicBezTo>
                  <a:pt x="2646" y="1012"/>
                  <a:pt x="2672" y="1012"/>
                  <a:pt x="2698" y="1012"/>
                </a:cubicBezTo>
                <a:close/>
                <a:moveTo>
                  <a:pt x="3356" y="1070"/>
                </a:moveTo>
                <a:cubicBezTo>
                  <a:pt x="3368" y="1070"/>
                  <a:pt x="3359" y="1082"/>
                  <a:pt x="3333" y="1116"/>
                </a:cubicBezTo>
                <a:lnTo>
                  <a:pt x="3269" y="1155"/>
                </a:lnTo>
                <a:cubicBezTo>
                  <a:pt x="3243" y="1155"/>
                  <a:pt x="3282" y="1129"/>
                  <a:pt x="3321" y="1077"/>
                </a:cubicBezTo>
                <a:cubicBezTo>
                  <a:pt x="3338" y="1073"/>
                  <a:pt x="3349" y="1070"/>
                  <a:pt x="3356" y="1070"/>
                </a:cubicBezTo>
                <a:close/>
                <a:moveTo>
                  <a:pt x="2806" y="1070"/>
                </a:moveTo>
                <a:cubicBezTo>
                  <a:pt x="2811" y="1070"/>
                  <a:pt x="2808" y="1087"/>
                  <a:pt x="2802" y="1116"/>
                </a:cubicBezTo>
                <a:cubicBezTo>
                  <a:pt x="2802" y="1142"/>
                  <a:pt x="2802" y="1168"/>
                  <a:pt x="2750" y="1207"/>
                </a:cubicBezTo>
                <a:cubicBezTo>
                  <a:pt x="2724" y="1194"/>
                  <a:pt x="2711" y="1194"/>
                  <a:pt x="2711" y="1194"/>
                </a:cubicBezTo>
                <a:cubicBezTo>
                  <a:pt x="2711" y="1194"/>
                  <a:pt x="2737" y="1168"/>
                  <a:pt x="2750" y="1142"/>
                </a:cubicBezTo>
                <a:cubicBezTo>
                  <a:pt x="2785" y="1093"/>
                  <a:pt x="2801" y="1070"/>
                  <a:pt x="2806" y="1070"/>
                </a:cubicBezTo>
                <a:close/>
                <a:moveTo>
                  <a:pt x="3463" y="1246"/>
                </a:moveTo>
                <a:lnTo>
                  <a:pt x="3489" y="1259"/>
                </a:lnTo>
                <a:cubicBezTo>
                  <a:pt x="3478" y="1281"/>
                  <a:pt x="3467" y="1313"/>
                  <a:pt x="3456" y="1313"/>
                </a:cubicBezTo>
                <a:cubicBezTo>
                  <a:pt x="3454" y="1313"/>
                  <a:pt x="3452" y="1313"/>
                  <a:pt x="3450" y="1311"/>
                </a:cubicBezTo>
                <a:lnTo>
                  <a:pt x="3424" y="1298"/>
                </a:lnTo>
                <a:cubicBezTo>
                  <a:pt x="3437" y="1272"/>
                  <a:pt x="3463" y="1246"/>
                  <a:pt x="3463" y="1246"/>
                </a:cubicBezTo>
                <a:close/>
                <a:moveTo>
                  <a:pt x="1620" y="1346"/>
                </a:moveTo>
                <a:cubicBezTo>
                  <a:pt x="1637" y="1346"/>
                  <a:pt x="1641" y="1372"/>
                  <a:pt x="1608" y="1415"/>
                </a:cubicBezTo>
                <a:cubicBezTo>
                  <a:pt x="1595" y="1415"/>
                  <a:pt x="1570" y="1428"/>
                  <a:pt x="1570" y="1428"/>
                </a:cubicBezTo>
                <a:cubicBezTo>
                  <a:pt x="1557" y="1402"/>
                  <a:pt x="1595" y="1350"/>
                  <a:pt x="1608" y="1350"/>
                </a:cubicBezTo>
                <a:cubicBezTo>
                  <a:pt x="1613" y="1347"/>
                  <a:pt x="1617" y="1346"/>
                  <a:pt x="1620" y="1346"/>
                </a:cubicBezTo>
                <a:close/>
                <a:moveTo>
                  <a:pt x="1785" y="1354"/>
                </a:moveTo>
                <a:cubicBezTo>
                  <a:pt x="1777" y="1354"/>
                  <a:pt x="1769" y="1357"/>
                  <a:pt x="1764" y="1363"/>
                </a:cubicBezTo>
                <a:cubicBezTo>
                  <a:pt x="1752" y="1357"/>
                  <a:pt x="1743" y="1354"/>
                  <a:pt x="1735" y="1354"/>
                </a:cubicBezTo>
                <a:cubicBezTo>
                  <a:pt x="1708" y="1354"/>
                  <a:pt x="1702" y="1384"/>
                  <a:pt x="1712" y="1415"/>
                </a:cubicBezTo>
                <a:cubicBezTo>
                  <a:pt x="1718" y="1425"/>
                  <a:pt x="1723" y="1430"/>
                  <a:pt x="1731" y="1430"/>
                </a:cubicBezTo>
                <a:cubicBezTo>
                  <a:pt x="1741" y="1430"/>
                  <a:pt x="1755" y="1422"/>
                  <a:pt x="1777" y="1415"/>
                </a:cubicBezTo>
                <a:cubicBezTo>
                  <a:pt x="1803" y="1415"/>
                  <a:pt x="1816" y="1376"/>
                  <a:pt x="1816" y="1376"/>
                </a:cubicBezTo>
                <a:cubicBezTo>
                  <a:pt x="1808" y="1360"/>
                  <a:pt x="1796" y="1354"/>
                  <a:pt x="1785" y="1354"/>
                </a:cubicBezTo>
                <a:close/>
                <a:moveTo>
                  <a:pt x="4116" y="1446"/>
                </a:moveTo>
                <a:cubicBezTo>
                  <a:pt x="4136" y="1446"/>
                  <a:pt x="4128" y="1487"/>
                  <a:pt x="4086" y="1518"/>
                </a:cubicBezTo>
                <a:lnTo>
                  <a:pt x="4047" y="1492"/>
                </a:lnTo>
                <a:cubicBezTo>
                  <a:pt x="4057" y="1463"/>
                  <a:pt x="4066" y="1449"/>
                  <a:pt x="4082" y="1449"/>
                </a:cubicBezTo>
                <a:cubicBezTo>
                  <a:pt x="4087" y="1449"/>
                  <a:pt x="4092" y="1450"/>
                  <a:pt x="4099" y="1453"/>
                </a:cubicBezTo>
                <a:cubicBezTo>
                  <a:pt x="4106" y="1449"/>
                  <a:pt x="4112" y="1446"/>
                  <a:pt x="4116" y="1446"/>
                </a:cubicBezTo>
                <a:close/>
                <a:moveTo>
                  <a:pt x="9562" y="1494"/>
                </a:moveTo>
                <a:cubicBezTo>
                  <a:pt x="9574" y="1494"/>
                  <a:pt x="9585" y="1505"/>
                  <a:pt x="9585" y="1505"/>
                </a:cubicBezTo>
                <a:cubicBezTo>
                  <a:pt x="9585" y="1505"/>
                  <a:pt x="9611" y="1531"/>
                  <a:pt x="9598" y="1544"/>
                </a:cubicBezTo>
                <a:cubicBezTo>
                  <a:pt x="9598" y="1544"/>
                  <a:pt x="9559" y="1531"/>
                  <a:pt x="9533" y="1518"/>
                </a:cubicBezTo>
                <a:lnTo>
                  <a:pt x="9546" y="1505"/>
                </a:lnTo>
                <a:cubicBezTo>
                  <a:pt x="9551" y="1497"/>
                  <a:pt x="9556" y="1494"/>
                  <a:pt x="9562" y="1494"/>
                </a:cubicBezTo>
                <a:close/>
                <a:moveTo>
                  <a:pt x="3835" y="1526"/>
                </a:moveTo>
                <a:cubicBezTo>
                  <a:pt x="3845" y="1526"/>
                  <a:pt x="3857" y="1527"/>
                  <a:pt x="3865" y="1531"/>
                </a:cubicBezTo>
                <a:lnTo>
                  <a:pt x="3852" y="1557"/>
                </a:lnTo>
                <a:cubicBezTo>
                  <a:pt x="3846" y="1554"/>
                  <a:pt x="3839" y="1553"/>
                  <a:pt x="3833" y="1553"/>
                </a:cubicBezTo>
                <a:cubicBezTo>
                  <a:pt x="3828" y="1553"/>
                  <a:pt x="3822" y="1554"/>
                  <a:pt x="3818" y="1554"/>
                </a:cubicBezTo>
                <a:cubicBezTo>
                  <a:pt x="3810" y="1554"/>
                  <a:pt x="3807" y="1551"/>
                  <a:pt x="3813" y="1531"/>
                </a:cubicBezTo>
                <a:cubicBezTo>
                  <a:pt x="3796" y="1531"/>
                  <a:pt x="3813" y="1526"/>
                  <a:pt x="3835" y="1526"/>
                </a:cubicBezTo>
                <a:close/>
                <a:moveTo>
                  <a:pt x="4254" y="1557"/>
                </a:moveTo>
                <a:lnTo>
                  <a:pt x="4280" y="1570"/>
                </a:lnTo>
                <a:cubicBezTo>
                  <a:pt x="4293" y="1583"/>
                  <a:pt x="4293" y="1583"/>
                  <a:pt x="4280" y="1609"/>
                </a:cubicBezTo>
                <a:lnTo>
                  <a:pt x="4254" y="1596"/>
                </a:lnTo>
                <a:lnTo>
                  <a:pt x="4254" y="1557"/>
                </a:lnTo>
                <a:close/>
                <a:moveTo>
                  <a:pt x="4527" y="1648"/>
                </a:moveTo>
                <a:cubicBezTo>
                  <a:pt x="4501" y="1661"/>
                  <a:pt x="4501" y="1700"/>
                  <a:pt x="4501" y="1700"/>
                </a:cubicBezTo>
                <a:cubicBezTo>
                  <a:pt x="4509" y="1709"/>
                  <a:pt x="4517" y="1711"/>
                  <a:pt x="4522" y="1711"/>
                </a:cubicBezTo>
                <a:cubicBezTo>
                  <a:pt x="4534" y="1711"/>
                  <a:pt x="4540" y="1700"/>
                  <a:pt x="4540" y="1700"/>
                </a:cubicBezTo>
                <a:cubicBezTo>
                  <a:pt x="4540" y="1700"/>
                  <a:pt x="4566" y="1674"/>
                  <a:pt x="4540" y="1661"/>
                </a:cubicBezTo>
                <a:lnTo>
                  <a:pt x="4527" y="1648"/>
                </a:lnTo>
                <a:close/>
                <a:moveTo>
                  <a:pt x="9457" y="1703"/>
                </a:moveTo>
                <a:cubicBezTo>
                  <a:pt x="9462" y="1703"/>
                  <a:pt x="9468" y="1706"/>
                  <a:pt x="9481" y="1713"/>
                </a:cubicBezTo>
                <a:lnTo>
                  <a:pt x="9468" y="1739"/>
                </a:lnTo>
                <a:lnTo>
                  <a:pt x="9430" y="1739"/>
                </a:lnTo>
                <a:lnTo>
                  <a:pt x="9443" y="1713"/>
                </a:lnTo>
                <a:cubicBezTo>
                  <a:pt x="9449" y="1706"/>
                  <a:pt x="9452" y="1703"/>
                  <a:pt x="9457" y="1703"/>
                </a:cubicBezTo>
                <a:close/>
                <a:moveTo>
                  <a:pt x="9454" y="1796"/>
                </a:moveTo>
                <a:cubicBezTo>
                  <a:pt x="9451" y="1796"/>
                  <a:pt x="9450" y="1801"/>
                  <a:pt x="9456" y="1817"/>
                </a:cubicBezTo>
                <a:cubicBezTo>
                  <a:pt x="9463" y="1809"/>
                  <a:pt x="9457" y="1796"/>
                  <a:pt x="9454" y="1796"/>
                </a:cubicBezTo>
                <a:close/>
                <a:moveTo>
                  <a:pt x="4995" y="1800"/>
                </a:moveTo>
                <a:cubicBezTo>
                  <a:pt x="4990" y="1800"/>
                  <a:pt x="4987" y="1810"/>
                  <a:pt x="4981" y="1830"/>
                </a:cubicBezTo>
                <a:cubicBezTo>
                  <a:pt x="4994" y="1856"/>
                  <a:pt x="5020" y="1868"/>
                  <a:pt x="5020" y="1868"/>
                </a:cubicBezTo>
                <a:cubicBezTo>
                  <a:pt x="5033" y="1856"/>
                  <a:pt x="5033" y="1856"/>
                  <a:pt x="5020" y="1830"/>
                </a:cubicBezTo>
                <a:cubicBezTo>
                  <a:pt x="5007" y="1810"/>
                  <a:pt x="5000" y="1800"/>
                  <a:pt x="4995" y="1800"/>
                </a:cubicBezTo>
                <a:close/>
                <a:moveTo>
                  <a:pt x="414" y="1859"/>
                </a:moveTo>
                <a:cubicBezTo>
                  <a:pt x="409" y="1859"/>
                  <a:pt x="402" y="1862"/>
                  <a:pt x="389" y="1868"/>
                </a:cubicBezTo>
                <a:lnTo>
                  <a:pt x="376" y="1881"/>
                </a:lnTo>
                <a:lnTo>
                  <a:pt x="415" y="1894"/>
                </a:lnTo>
                <a:lnTo>
                  <a:pt x="428" y="1868"/>
                </a:lnTo>
                <a:cubicBezTo>
                  <a:pt x="422" y="1862"/>
                  <a:pt x="418" y="1859"/>
                  <a:pt x="414" y="1859"/>
                </a:cubicBezTo>
                <a:close/>
                <a:moveTo>
                  <a:pt x="9312" y="1879"/>
                </a:moveTo>
                <a:cubicBezTo>
                  <a:pt x="9317" y="1879"/>
                  <a:pt x="9324" y="1887"/>
                  <a:pt x="9339" y="1894"/>
                </a:cubicBezTo>
                <a:cubicBezTo>
                  <a:pt x="9339" y="1894"/>
                  <a:pt x="9339" y="1894"/>
                  <a:pt x="9326" y="1907"/>
                </a:cubicBezTo>
                <a:lnTo>
                  <a:pt x="9287" y="1907"/>
                </a:lnTo>
                <a:lnTo>
                  <a:pt x="9300" y="1894"/>
                </a:lnTo>
                <a:cubicBezTo>
                  <a:pt x="9305" y="1883"/>
                  <a:pt x="9309" y="1879"/>
                  <a:pt x="9312" y="1879"/>
                </a:cubicBezTo>
                <a:close/>
                <a:moveTo>
                  <a:pt x="4504" y="1889"/>
                </a:moveTo>
                <a:cubicBezTo>
                  <a:pt x="4515" y="1889"/>
                  <a:pt x="4527" y="1894"/>
                  <a:pt x="4527" y="1894"/>
                </a:cubicBezTo>
                <a:cubicBezTo>
                  <a:pt x="4540" y="1907"/>
                  <a:pt x="4553" y="1933"/>
                  <a:pt x="4540" y="1946"/>
                </a:cubicBezTo>
                <a:cubicBezTo>
                  <a:pt x="4540" y="1946"/>
                  <a:pt x="4523" y="1963"/>
                  <a:pt x="4510" y="1963"/>
                </a:cubicBezTo>
                <a:cubicBezTo>
                  <a:pt x="4507" y="1963"/>
                  <a:pt x="4503" y="1962"/>
                  <a:pt x="4501" y="1959"/>
                </a:cubicBezTo>
                <a:cubicBezTo>
                  <a:pt x="4475" y="1933"/>
                  <a:pt x="4488" y="1894"/>
                  <a:pt x="4488" y="1894"/>
                </a:cubicBezTo>
                <a:cubicBezTo>
                  <a:pt x="4492" y="1890"/>
                  <a:pt x="4498" y="1889"/>
                  <a:pt x="4504" y="1889"/>
                </a:cubicBezTo>
                <a:close/>
                <a:moveTo>
                  <a:pt x="9400" y="2047"/>
                </a:moveTo>
                <a:cubicBezTo>
                  <a:pt x="9401" y="2048"/>
                  <a:pt x="9402" y="2049"/>
                  <a:pt x="9404" y="2050"/>
                </a:cubicBezTo>
                <a:cubicBezTo>
                  <a:pt x="9405" y="2050"/>
                  <a:pt x="9406" y="2050"/>
                  <a:pt x="9408" y="2050"/>
                </a:cubicBezTo>
                <a:lnTo>
                  <a:pt x="9408" y="2050"/>
                </a:lnTo>
                <a:cubicBezTo>
                  <a:pt x="9405" y="2049"/>
                  <a:pt x="9403" y="2048"/>
                  <a:pt x="9400" y="2047"/>
                </a:cubicBezTo>
                <a:close/>
                <a:moveTo>
                  <a:pt x="9408" y="2050"/>
                </a:moveTo>
                <a:cubicBezTo>
                  <a:pt x="9414" y="2053"/>
                  <a:pt x="9418" y="2053"/>
                  <a:pt x="9420" y="2053"/>
                </a:cubicBezTo>
                <a:cubicBezTo>
                  <a:pt x="9423" y="2053"/>
                  <a:pt x="9418" y="2051"/>
                  <a:pt x="9408" y="2050"/>
                </a:cubicBezTo>
                <a:close/>
                <a:moveTo>
                  <a:pt x="9205" y="2006"/>
                </a:moveTo>
                <a:cubicBezTo>
                  <a:pt x="9210" y="2006"/>
                  <a:pt x="9216" y="2008"/>
                  <a:pt x="9222" y="2011"/>
                </a:cubicBezTo>
                <a:cubicBezTo>
                  <a:pt x="9248" y="2024"/>
                  <a:pt x="9248" y="2024"/>
                  <a:pt x="9235" y="2050"/>
                </a:cubicBezTo>
                <a:cubicBezTo>
                  <a:pt x="9229" y="2070"/>
                  <a:pt x="9225" y="2079"/>
                  <a:pt x="9220" y="2079"/>
                </a:cubicBezTo>
                <a:cubicBezTo>
                  <a:pt x="9216" y="2079"/>
                  <a:pt x="9209" y="2070"/>
                  <a:pt x="9196" y="2050"/>
                </a:cubicBezTo>
                <a:cubicBezTo>
                  <a:pt x="9186" y="2021"/>
                  <a:pt x="9191" y="2006"/>
                  <a:pt x="9205" y="2006"/>
                </a:cubicBezTo>
                <a:close/>
                <a:moveTo>
                  <a:pt x="496" y="2006"/>
                </a:moveTo>
                <a:cubicBezTo>
                  <a:pt x="504" y="2006"/>
                  <a:pt x="511" y="2007"/>
                  <a:pt x="519" y="2011"/>
                </a:cubicBezTo>
                <a:lnTo>
                  <a:pt x="493" y="2024"/>
                </a:lnTo>
                <a:cubicBezTo>
                  <a:pt x="491" y="2022"/>
                  <a:pt x="490" y="2021"/>
                  <a:pt x="488" y="2021"/>
                </a:cubicBezTo>
                <a:cubicBezTo>
                  <a:pt x="481" y="2021"/>
                  <a:pt x="486" y="2050"/>
                  <a:pt x="519" y="2050"/>
                </a:cubicBezTo>
                <a:cubicBezTo>
                  <a:pt x="545" y="2076"/>
                  <a:pt x="571" y="2089"/>
                  <a:pt x="571" y="2089"/>
                </a:cubicBezTo>
                <a:cubicBezTo>
                  <a:pt x="560" y="2100"/>
                  <a:pt x="549" y="2104"/>
                  <a:pt x="538" y="2104"/>
                </a:cubicBezTo>
                <a:cubicBezTo>
                  <a:pt x="523" y="2104"/>
                  <a:pt x="508" y="2096"/>
                  <a:pt x="493" y="2089"/>
                </a:cubicBezTo>
                <a:cubicBezTo>
                  <a:pt x="428" y="2063"/>
                  <a:pt x="428" y="2063"/>
                  <a:pt x="454" y="2024"/>
                </a:cubicBezTo>
                <a:cubicBezTo>
                  <a:pt x="463" y="2015"/>
                  <a:pt x="479" y="2006"/>
                  <a:pt x="496" y="2006"/>
                </a:cubicBezTo>
                <a:close/>
                <a:moveTo>
                  <a:pt x="8937" y="2050"/>
                </a:moveTo>
                <a:cubicBezTo>
                  <a:pt x="8963" y="2063"/>
                  <a:pt x="8989" y="2089"/>
                  <a:pt x="8976" y="2102"/>
                </a:cubicBezTo>
                <a:lnTo>
                  <a:pt x="8937" y="2115"/>
                </a:lnTo>
                <a:lnTo>
                  <a:pt x="8924" y="2076"/>
                </a:lnTo>
                <a:lnTo>
                  <a:pt x="8937" y="2050"/>
                </a:lnTo>
                <a:close/>
                <a:moveTo>
                  <a:pt x="4788" y="2190"/>
                </a:moveTo>
                <a:cubicBezTo>
                  <a:pt x="4793" y="2190"/>
                  <a:pt x="4799" y="2199"/>
                  <a:pt x="4812" y="2219"/>
                </a:cubicBezTo>
                <a:cubicBezTo>
                  <a:pt x="4825" y="2245"/>
                  <a:pt x="4799" y="2258"/>
                  <a:pt x="4799" y="2258"/>
                </a:cubicBezTo>
                <a:cubicBezTo>
                  <a:pt x="4793" y="2264"/>
                  <a:pt x="4789" y="2266"/>
                  <a:pt x="4787" y="2266"/>
                </a:cubicBezTo>
                <a:cubicBezTo>
                  <a:pt x="4778" y="2266"/>
                  <a:pt x="4783" y="2239"/>
                  <a:pt x="4773" y="2219"/>
                </a:cubicBezTo>
                <a:cubicBezTo>
                  <a:pt x="4780" y="2199"/>
                  <a:pt x="4783" y="2190"/>
                  <a:pt x="4788" y="2190"/>
                </a:cubicBezTo>
                <a:close/>
                <a:moveTo>
                  <a:pt x="313" y="2212"/>
                </a:moveTo>
                <a:cubicBezTo>
                  <a:pt x="318" y="2212"/>
                  <a:pt x="324" y="2219"/>
                  <a:pt x="337" y="2232"/>
                </a:cubicBezTo>
                <a:cubicBezTo>
                  <a:pt x="337" y="2232"/>
                  <a:pt x="337" y="2271"/>
                  <a:pt x="324" y="2284"/>
                </a:cubicBezTo>
                <a:lnTo>
                  <a:pt x="285" y="2284"/>
                </a:lnTo>
                <a:cubicBezTo>
                  <a:pt x="260" y="2271"/>
                  <a:pt x="272" y="2245"/>
                  <a:pt x="298" y="2232"/>
                </a:cubicBezTo>
                <a:cubicBezTo>
                  <a:pt x="305" y="2219"/>
                  <a:pt x="308" y="2212"/>
                  <a:pt x="313" y="2212"/>
                </a:cubicBezTo>
                <a:close/>
                <a:moveTo>
                  <a:pt x="8835" y="2326"/>
                </a:moveTo>
                <a:cubicBezTo>
                  <a:pt x="8839" y="2326"/>
                  <a:pt x="8846" y="2329"/>
                  <a:pt x="8859" y="2335"/>
                </a:cubicBezTo>
                <a:cubicBezTo>
                  <a:pt x="8859" y="2335"/>
                  <a:pt x="8885" y="2348"/>
                  <a:pt x="8872" y="2361"/>
                </a:cubicBezTo>
                <a:lnTo>
                  <a:pt x="8833" y="2374"/>
                </a:lnTo>
                <a:cubicBezTo>
                  <a:pt x="8807" y="2361"/>
                  <a:pt x="8820" y="2335"/>
                  <a:pt x="8820" y="2335"/>
                </a:cubicBezTo>
                <a:cubicBezTo>
                  <a:pt x="8826" y="2329"/>
                  <a:pt x="8830" y="2326"/>
                  <a:pt x="8835" y="2326"/>
                </a:cubicBezTo>
                <a:close/>
                <a:moveTo>
                  <a:pt x="5227" y="2426"/>
                </a:moveTo>
                <a:cubicBezTo>
                  <a:pt x="5227" y="2426"/>
                  <a:pt x="5226" y="2426"/>
                  <a:pt x="5226" y="2426"/>
                </a:cubicBezTo>
                <a:lnTo>
                  <a:pt x="5226" y="2426"/>
                </a:lnTo>
                <a:cubicBezTo>
                  <a:pt x="5230" y="2433"/>
                  <a:pt x="5232" y="2437"/>
                  <a:pt x="5232" y="2437"/>
                </a:cubicBezTo>
                <a:cubicBezTo>
                  <a:pt x="5232" y="2437"/>
                  <a:pt x="5231" y="2433"/>
                  <a:pt x="5227" y="2426"/>
                </a:cubicBezTo>
                <a:close/>
                <a:moveTo>
                  <a:pt x="4241" y="2517"/>
                </a:moveTo>
                <a:cubicBezTo>
                  <a:pt x="4242" y="2518"/>
                  <a:pt x="4243" y="2518"/>
                  <a:pt x="4243" y="2519"/>
                </a:cubicBezTo>
                <a:lnTo>
                  <a:pt x="4243" y="2519"/>
                </a:lnTo>
                <a:cubicBezTo>
                  <a:pt x="4245" y="2518"/>
                  <a:pt x="4244" y="2517"/>
                  <a:pt x="4241" y="2517"/>
                </a:cubicBezTo>
                <a:close/>
                <a:moveTo>
                  <a:pt x="5087" y="2499"/>
                </a:moveTo>
                <a:cubicBezTo>
                  <a:pt x="5100" y="2499"/>
                  <a:pt x="5098" y="2516"/>
                  <a:pt x="5059" y="2556"/>
                </a:cubicBezTo>
                <a:cubicBezTo>
                  <a:pt x="5046" y="2562"/>
                  <a:pt x="5039" y="2566"/>
                  <a:pt x="5034" y="2566"/>
                </a:cubicBezTo>
                <a:cubicBezTo>
                  <a:pt x="5029" y="2566"/>
                  <a:pt x="5026" y="2562"/>
                  <a:pt x="5020" y="2556"/>
                </a:cubicBezTo>
                <a:cubicBezTo>
                  <a:pt x="5020" y="2556"/>
                  <a:pt x="5046" y="2517"/>
                  <a:pt x="5072" y="2504"/>
                </a:cubicBezTo>
                <a:cubicBezTo>
                  <a:pt x="5078" y="2501"/>
                  <a:pt x="5083" y="2499"/>
                  <a:pt x="5087" y="2499"/>
                </a:cubicBezTo>
                <a:close/>
                <a:moveTo>
                  <a:pt x="4243" y="2519"/>
                </a:moveTo>
                <a:cubicBezTo>
                  <a:pt x="4238" y="2523"/>
                  <a:pt x="4210" y="2533"/>
                  <a:pt x="4190" y="2543"/>
                </a:cubicBezTo>
                <a:cubicBezTo>
                  <a:pt x="4173" y="2559"/>
                  <a:pt x="4172" y="2570"/>
                  <a:pt x="4186" y="2570"/>
                </a:cubicBezTo>
                <a:cubicBezTo>
                  <a:pt x="4194" y="2570"/>
                  <a:pt x="4209" y="2566"/>
                  <a:pt x="4228" y="2556"/>
                </a:cubicBezTo>
                <a:cubicBezTo>
                  <a:pt x="4253" y="2531"/>
                  <a:pt x="4254" y="2530"/>
                  <a:pt x="4243" y="2519"/>
                </a:cubicBezTo>
                <a:close/>
                <a:moveTo>
                  <a:pt x="649" y="2543"/>
                </a:moveTo>
                <a:lnTo>
                  <a:pt x="636" y="2556"/>
                </a:lnTo>
                <a:cubicBezTo>
                  <a:pt x="636" y="2556"/>
                  <a:pt x="649" y="2595"/>
                  <a:pt x="675" y="2608"/>
                </a:cubicBezTo>
                <a:cubicBezTo>
                  <a:pt x="675" y="2608"/>
                  <a:pt x="688" y="2595"/>
                  <a:pt x="688" y="2595"/>
                </a:cubicBezTo>
                <a:cubicBezTo>
                  <a:pt x="700" y="2582"/>
                  <a:pt x="675" y="2556"/>
                  <a:pt x="649" y="2543"/>
                </a:cubicBezTo>
                <a:close/>
                <a:moveTo>
                  <a:pt x="5149" y="2660"/>
                </a:moveTo>
                <a:lnTo>
                  <a:pt x="5162" y="2686"/>
                </a:lnTo>
                <a:cubicBezTo>
                  <a:pt x="5144" y="2695"/>
                  <a:pt x="5126" y="2704"/>
                  <a:pt x="5112" y="2704"/>
                </a:cubicBezTo>
                <a:cubicBezTo>
                  <a:pt x="5106" y="2704"/>
                  <a:pt x="5101" y="2702"/>
                  <a:pt x="5097" y="2699"/>
                </a:cubicBezTo>
                <a:lnTo>
                  <a:pt x="5110" y="2660"/>
                </a:lnTo>
                <a:close/>
                <a:moveTo>
                  <a:pt x="8401" y="3264"/>
                </a:moveTo>
                <a:lnTo>
                  <a:pt x="8401" y="3264"/>
                </a:lnTo>
                <a:cubicBezTo>
                  <a:pt x="8401" y="3264"/>
                  <a:pt x="8409" y="3267"/>
                  <a:pt x="8420" y="3272"/>
                </a:cubicBezTo>
                <a:lnTo>
                  <a:pt x="8420" y="3272"/>
                </a:lnTo>
                <a:cubicBezTo>
                  <a:pt x="8419" y="3271"/>
                  <a:pt x="8419" y="3270"/>
                  <a:pt x="8418" y="3269"/>
                </a:cubicBezTo>
                <a:cubicBezTo>
                  <a:pt x="8406" y="3266"/>
                  <a:pt x="8402" y="3264"/>
                  <a:pt x="8401" y="3264"/>
                </a:cubicBezTo>
                <a:close/>
                <a:moveTo>
                  <a:pt x="5629" y="3983"/>
                </a:moveTo>
                <a:lnTo>
                  <a:pt x="5668" y="3996"/>
                </a:lnTo>
                <a:lnTo>
                  <a:pt x="5681" y="4009"/>
                </a:lnTo>
                <a:cubicBezTo>
                  <a:pt x="5654" y="4018"/>
                  <a:pt x="5633" y="4027"/>
                  <a:pt x="5623" y="4027"/>
                </a:cubicBezTo>
                <a:cubicBezTo>
                  <a:pt x="5619" y="4027"/>
                  <a:pt x="5616" y="4025"/>
                  <a:pt x="5616" y="4022"/>
                </a:cubicBezTo>
                <a:lnTo>
                  <a:pt x="5629" y="3983"/>
                </a:lnTo>
                <a:close/>
                <a:moveTo>
                  <a:pt x="8223" y="4048"/>
                </a:moveTo>
                <a:cubicBezTo>
                  <a:pt x="8249" y="4060"/>
                  <a:pt x="8275" y="4073"/>
                  <a:pt x="8275" y="4099"/>
                </a:cubicBezTo>
                <a:lnTo>
                  <a:pt x="8262" y="4112"/>
                </a:lnTo>
                <a:cubicBezTo>
                  <a:pt x="8236" y="4099"/>
                  <a:pt x="8210" y="4060"/>
                  <a:pt x="8210" y="4060"/>
                </a:cubicBezTo>
                <a:lnTo>
                  <a:pt x="8223" y="4048"/>
                </a:lnTo>
                <a:close/>
                <a:moveTo>
                  <a:pt x="5966" y="4398"/>
                </a:moveTo>
                <a:cubicBezTo>
                  <a:pt x="5979" y="4411"/>
                  <a:pt x="5979" y="4411"/>
                  <a:pt x="5954" y="4424"/>
                </a:cubicBezTo>
                <a:cubicBezTo>
                  <a:pt x="5928" y="4450"/>
                  <a:pt x="5889" y="4450"/>
                  <a:pt x="5889" y="4450"/>
                </a:cubicBezTo>
                <a:cubicBezTo>
                  <a:pt x="5876" y="4437"/>
                  <a:pt x="5941" y="4411"/>
                  <a:pt x="5966" y="4398"/>
                </a:cubicBezTo>
                <a:close/>
                <a:moveTo>
                  <a:pt x="6343" y="4476"/>
                </a:moveTo>
                <a:lnTo>
                  <a:pt x="6356" y="4489"/>
                </a:lnTo>
                <a:cubicBezTo>
                  <a:pt x="6330" y="4514"/>
                  <a:pt x="6317" y="4527"/>
                  <a:pt x="6304" y="4527"/>
                </a:cubicBezTo>
                <a:lnTo>
                  <a:pt x="6291" y="4514"/>
                </a:lnTo>
                <a:cubicBezTo>
                  <a:pt x="6304" y="4489"/>
                  <a:pt x="6343" y="4476"/>
                  <a:pt x="6343" y="4476"/>
                </a:cubicBezTo>
                <a:close/>
                <a:moveTo>
                  <a:pt x="7701" y="4664"/>
                </a:moveTo>
                <a:cubicBezTo>
                  <a:pt x="7708" y="4664"/>
                  <a:pt x="7711" y="4670"/>
                  <a:pt x="7717" y="4683"/>
                </a:cubicBezTo>
                <a:cubicBezTo>
                  <a:pt x="7743" y="4709"/>
                  <a:pt x="7705" y="4735"/>
                  <a:pt x="7692" y="4735"/>
                </a:cubicBezTo>
                <a:cubicBezTo>
                  <a:pt x="7653" y="4722"/>
                  <a:pt x="7653" y="4683"/>
                  <a:pt x="7666" y="4683"/>
                </a:cubicBezTo>
                <a:cubicBezTo>
                  <a:pt x="7685" y="4670"/>
                  <a:pt x="7695" y="4664"/>
                  <a:pt x="7701" y="4664"/>
                </a:cubicBezTo>
                <a:close/>
                <a:moveTo>
                  <a:pt x="6420" y="4761"/>
                </a:moveTo>
                <a:lnTo>
                  <a:pt x="6433" y="4774"/>
                </a:lnTo>
                <a:cubicBezTo>
                  <a:pt x="6423" y="4795"/>
                  <a:pt x="6412" y="4816"/>
                  <a:pt x="6395" y="4816"/>
                </a:cubicBezTo>
                <a:cubicBezTo>
                  <a:pt x="6391" y="4816"/>
                  <a:pt x="6386" y="4815"/>
                  <a:pt x="6382" y="4813"/>
                </a:cubicBezTo>
                <a:lnTo>
                  <a:pt x="6382" y="4787"/>
                </a:lnTo>
                <a:lnTo>
                  <a:pt x="6420" y="4761"/>
                </a:lnTo>
                <a:close/>
                <a:moveTo>
                  <a:pt x="12581" y="1"/>
                </a:moveTo>
                <a:cubicBezTo>
                  <a:pt x="12529" y="1"/>
                  <a:pt x="12517" y="1"/>
                  <a:pt x="12517" y="27"/>
                </a:cubicBezTo>
                <a:cubicBezTo>
                  <a:pt x="12504" y="27"/>
                  <a:pt x="12455" y="30"/>
                  <a:pt x="12400" y="30"/>
                </a:cubicBezTo>
                <a:cubicBezTo>
                  <a:pt x="12345" y="30"/>
                  <a:pt x="12283" y="27"/>
                  <a:pt x="12244" y="14"/>
                </a:cubicBezTo>
                <a:cubicBezTo>
                  <a:pt x="12237" y="6"/>
                  <a:pt x="12230" y="3"/>
                  <a:pt x="12223" y="3"/>
                </a:cubicBezTo>
                <a:cubicBezTo>
                  <a:pt x="12205" y="3"/>
                  <a:pt x="12189" y="25"/>
                  <a:pt x="12179" y="53"/>
                </a:cubicBezTo>
                <a:cubicBezTo>
                  <a:pt x="12179" y="79"/>
                  <a:pt x="12153" y="117"/>
                  <a:pt x="12127" y="117"/>
                </a:cubicBezTo>
                <a:lnTo>
                  <a:pt x="12127" y="53"/>
                </a:lnTo>
                <a:cubicBezTo>
                  <a:pt x="12140" y="27"/>
                  <a:pt x="12140" y="27"/>
                  <a:pt x="12101" y="27"/>
                </a:cubicBezTo>
                <a:lnTo>
                  <a:pt x="12050" y="27"/>
                </a:lnTo>
                <a:cubicBezTo>
                  <a:pt x="12050" y="53"/>
                  <a:pt x="11933" y="79"/>
                  <a:pt x="11764" y="105"/>
                </a:cubicBezTo>
                <a:cubicBezTo>
                  <a:pt x="11557" y="143"/>
                  <a:pt x="11492" y="169"/>
                  <a:pt x="11492" y="195"/>
                </a:cubicBezTo>
                <a:cubicBezTo>
                  <a:pt x="11501" y="214"/>
                  <a:pt x="11490" y="226"/>
                  <a:pt x="11453" y="226"/>
                </a:cubicBezTo>
                <a:cubicBezTo>
                  <a:pt x="11439" y="226"/>
                  <a:pt x="11422" y="225"/>
                  <a:pt x="11401" y="221"/>
                </a:cubicBezTo>
                <a:cubicBezTo>
                  <a:pt x="11317" y="189"/>
                  <a:pt x="11275" y="176"/>
                  <a:pt x="11252" y="176"/>
                </a:cubicBezTo>
                <a:cubicBezTo>
                  <a:pt x="11229" y="176"/>
                  <a:pt x="11226" y="189"/>
                  <a:pt x="11219" y="208"/>
                </a:cubicBezTo>
                <a:cubicBezTo>
                  <a:pt x="11224" y="206"/>
                  <a:pt x="11228" y="205"/>
                  <a:pt x="11232" y="205"/>
                </a:cubicBezTo>
                <a:cubicBezTo>
                  <a:pt x="11250" y="205"/>
                  <a:pt x="11258" y="228"/>
                  <a:pt x="11258" y="260"/>
                </a:cubicBezTo>
                <a:cubicBezTo>
                  <a:pt x="11273" y="289"/>
                  <a:pt x="11271" y="306"/>
                  <a:pt x="11260" y="306"/>
                </a:cubicBezTo>
                <a:cubicBezTo>
                  <a:pt x="11251" y="306"/>
                  <a:pt x="11237" y="296"/>
                  <a:pt x="11219" y="273"/>
                </a:cubicBezTo>
                <a:cubicBezTo>
                  <a:pt x="11215" y="262"/>
                  <a:pt x="11201" y="257"/>
                  <a:pt x="11180" y="257"/>
                </a:cubicBezTo>
                <a:cubicBezTo>
                  <a:pt x="11085" y="257"/>
                  <a:pt x="10859" y="365"/>
                  <a:pt x="10869" y="429"/>
                </a:cubicBezTo>
                <a:lnTo>
                  <a:pt x="10856" y="403"/>
                </a:lnTo>
                <a:cubicBezTo>
                  <a:pt x="10850" y="391"/>
                  <a:pt x="10845" y="385"/>
                  <a:pt x="10832" y="385"/>
                </a:cubicBezTo>
                <a:cubicBezTo>
                  <a:pt x="10816" y="385"/>
                  <a:pt x="10790" y="394"/>
                  <a:pt x="10740" y="416"/>
                </a:cubicBezTo>
                <a:cubicBezTo>
                  <a:pt x="10688" y="442"/>
                  <a:pt x="10675" y="455"/>
                  <a:pt x="10675" y="455"/>
                </a:cubicBezTo>
                <a:cubicBezTo>
                  <a:pt x="10694" y="493"/>
                  <a:pt x="10622" y="517"/>
                  <a:pt x="10578" y="517"/>
                </a:cubicBezTo>
                <a:cubicBezTo>
                  <a:pt x="10561" y="517"/>
                  <a:pt x="10548" y="514"/>
                  <a:pt x="10545" y="507"/>
                </a:cubicBezTo>
                <a:cubicBezTo>
                  <a:pt x="10529" y="501"/>
                  <a:pt x="10519" y="498"/>
                  <a:pt x="10511" y="498"/>
                </a:cubicBezTo>
                <a:cubicBezTo>
                  <a:pt x="10499" y="498"/>
                  <a:pt x="10490" y="504"/>
                  <a:pt x="10467" y="520"/>
                </a:cubicBezTo>
                <a:cubicBezTo>
                  <a:pt x="10438" y="588"/>
                  <a:pt x="10364" y="620"/>
                  <a:pt x="10318" y="620"/>
                </a:cubicBezTo>
                <a:cubicBezTo>
                  <a:pt x="10304" y="620"/>
                  <a:pt x="10292" y="617"/>
                  <a:pt x="10286" y="610"/>
                </a:cubicBezTo>
                <a:cubicBezTo>
                  <a:pt x="10286" y="610"/>
                  <a:pt x="10273" y="623"/>
                  <a:pt x="10247" y="636"/>
                </a:cubicBezTo>
                <a:cubicBezTo>
                  <a:pt x="10247" y="675"/>
                  <a:pt x="10208" y="701"/>
                  <a:pt x="10182" y="714"/>
                </a:cubicBezTo>
                <a:cubicBezTo>
                  <a:pt x="10117" y="753"/>
                  <a:pt x="10104" y="766"/>
                  <a:pt x="10143" y="779"/>
                </a:cubicBezTo>
                <a:cubicBezTo>
                  <a:pt x="10156" y="805"/>
                  <a:pt x="10169" y="831"/>
                  <a:pt x="10156" y="844"/>
                </a:cubicBezTo>
                <a:lnTo>
                  <a:pt x="10130" y="818"/>
                </a:lnTo>
                <a:cubicBezTo>
                  <a:pt x="10127" y="812"/>
                  <a:pt x="10122" y="810"/>
                  <a:pt x="10115" y="810"/>
                </a:cubicBezTo>
                <a:cubicBezTo>
                  <a:pt x="10089" y="810"/>
                  <a:pt x="10036" y="845"/>
                  <a:pt x="9974" y="896"/>
                </a:cubicBezTo>
                <a:cubicBezTo>
                  <a:pt x="9895" y="952"/>
                  <a:pt x="9856" y="989"/>
                  <a:pt x="9821" y="989"/>
                </a:cubicBezTo>
                <a:cubicBezTo>
                  <a:pt x="9816" y="989"/>
                  <a:pt x="9811" y="988"/>
                  <a:pt x="9806" y="987"/>
                </a:cubicBezTo>
                <a:lnTo>
                  <a:pt x="9806" y="1025"/>
                </a:lnTo>
                <a:cubicBezTo>
                  <a:pt x="9806" y="1051"/>
                  <a:pt x="9800" y="1065"/>
                  <a:pt x="9789" y="1065"/>
                </a:cubicBezTo>
                <a:cubicBezTo>
                  <a:pt x="9784" y="1065"/>
                  <a:pt x="9776" y="1061"/>
                  <a:pt x="9767" y="1051"/>
                </a:cubicBezTo>
                <a:cubicBezTo>
                  <a:pt x="9728" y="1051"/>
                  <a:pt x="9650" y="1103"/>
                  <a:pt x="9637" y="1168"/>
                </a:cubicBezTo>
                <a:cubicBezTo>
                  <a:pt x="9624" y="1181"/>
                  <a:pt x="9611" y="1194"/>
                  <a:pt x="9611" y="1194"/>
                </a:cubicBezTo>
                <a:cubicBezTo>
                  <a:pt x="9599" y="1189"/>
                  <a:pt x="9588" y="1187"/>
                  <a:pt x="9578" y="1187"/>
                </a:cubicBezTo>
                <a:cubicBezTo>
                  <a:pt x="9530" y="1187"/>
                  <a:pt x="9499" y="1232"/>
                  <a:pt x="9520" y="1285"/>
                </a:cubicBezTo>
                <a:cubicBezTo>
                  <a:pt x="9512" y="1277"/>
                  <a:pt x="9506" y="1274"/>
                  <a:pt x="9500" y="1274"/>
                </a:cubicBezTo>
                <a:cubicBezTo>
                  <a:pt x="9486" y="1274"/>
                  <a:pt x="9477" y="1289"/>
                  <a:pt x="9468" y="1298"/>
                </a:cubicBezTo>
                <a:cubicBezTo>
                  <a:pt x="9457" y="1343"/>
                  <a:pt x="9398" y="1407"/>
                  <a:pt x="9373" y="1407"/>
                </a:cubicBezTo>
                <a:cubicBezTo>
                  <a:pt x="9369" y="1407"/>
                  <a:pt x="9366" y="1405"/>
                  <a:pt x="9365" y="1402"/>
                </a:cubicBezTo>
                <a:lnTo>
                  <a:pt x="9339" y="1415"/>
                </a:lnTo>
                <a:cubicBezTo>
                  <a:pt x="9352" y="1453"/>
                  <a:pt x="9339" y="1479"/>
                  <a:pt x="9313" y="1492"/>
                </a:cubicBezTo>
                <a:cubicBezTo>
                  <a:pt x="9300" y="1518"/>
                  <a:pt x="9287" y="1531"/>
                  <a:pt x="9300" y="1570"/>
                </a:cubicBezTo>
                <a:cubicBezTo>
                  <a:pt x="9300" y="1609"/>
                  <a:pt x="9287" y="1635"/>
                  <a:pt x="9287" y="1635"/>
                </a:cubicBezTo>
                <a:cubicBezTo>
                  <a:pt x="9285" y="1637"/>
                  <a:pt x="9283" y="1638"/>
                  <a:pt x="9282" y="1638"/>
                </a:cubicBezTo>
                <a:cubicBezTo>
                  <a:pt x="9270" y="1638"/>
                  <a:pt x="9259" y="1604"/>
                  <a:pt x="9248" y="1570"/>
                </a:cubicBezTo>
                <a:cubicBezTo>
                  <a:pt x="9252" y="1556"/>
                  <a:pt x="9250" y="1550"/>
                  <a:pt x="9247" y="1550"/>
                </a:cubicBezTo>
                <a:cubicBezTo>
                  <a:pt x="9237" y="1550"/>
                  <a:pt x="9213" y="1595"/>
                  <a:pt x="9222" y="1661"/>
                </a:cubicBezTo>
                <a:cubicBezTo>
                  <a:pt x="9222" y="1717"/>
                  <a:pt x="9222" y="1742"/>
                  <a:pt x="9218" y="1742"/>
                </a:cubicBezTo>
                <a:cubicBezTo>
                  <a:pt x="9215" y="1742"/>
                  <a:pt x="9208" y="1723"/>
                  <a:pt x="9196" y="1687"/>
                </a:cubicBezTo>
                <a:cubicBezTo>
                  <a:pt x="9196" y="1661"/>
                  <a:pt x="9191" y="1636"/>
                  <a:pt x="9187" y="1636"/>
                </a:cubicBezTo>
                <a:cubicBezTo>
                  <a:pt x="9185" y="1636"/>
                  <a:pt x="9183" y="1643"/>
                  <a:pt x="9183" y="1661"/>
                </a:cubicBezTo>
                <a:cubicBezTo>
                  <a:pt x="9183" y="1661"/>
                  <a:pt x="9144" y="1700"/>
                  <a:pt x="9170" y="1726"/>
                </a:cubicBezTo>
                <a:cubicBezTo>
                  <a:pt x="9157" y="1739"/>
                  <a:pt x="9144" y="1765"/>
                  <a:pt x="9131" y="1778"/>
                </a:cubicBezTo>
                <a:cubicBezTo>
                  <a:pt x="9079" y="1804"/>
                  <a:pt x="9066" y="1830"/>
                  <a:pt x="9053" y="1843"/>
                </a:cubicBezTo>
                <a:cubicBezTo>
                  <a:pt x="9066" y="1881"/>
                  <a:pt x="9066" y="1881"/>
                  <a:pt x="9015" y="1881"/>
                </a:cubicBezTo>
                <a:cubicBezTo>
                  <a:pt x="9008" y="1878"/>
                  <a:pt x="9002" y="1877"/>
                  <a:pt x="8998" y="1877"/>
                </a:cubicBezTo>
                <a:cubicBezTo>
                  <a:pt x="8986" y="1877"/>
                  <a:pt x="8989" y="1891"/>
                  <a:pt x="9027" y="1920"/>
                </a:cubicBezTo>
                <a:cubicBezTo>
                  <a:pt x="9040" y="1959"/>
                  <a:pt x="9027" y="1972"/>
                  <a:pt x="8989" y="1985"/>
                </a:cubicBezTo>
                <a:cubicBezTo>
                  <a:pt x="8968" y="1970"/>
                  <a:pt x="8954" y="1965"/>
                  <a:pt x="8945" y="1965"/>
                </a:cubicBezTo>
                <a:cubicBezTo>
                  <a:pt x="8933" y="1965"/>
                  <a:pt x="8934" y="1977"/>
                  <a:pt x="8950" y="1985"/>
                </a:cubicBezTo>
                <a:cubicBezTo>
                  <a:pt x="8963" y="2024"/>
                  <a:pt x="8950" y="2050"/>
                  <a:pt x="8950" y="2050"/>
                </a:cubicBezTo>
                <a:cubicBezTo>
                  <a:pt x="8948" y="2049"/>
                  <a:pt x="8946" y="2048"/>
                  <a:pt x="8944" y="2048"/>
                </a:cubicBezTo>
                <a:cubicBezTo>
                  <a:pt x="8910" y="2048"/>
                  <a:pt x="8801" y="2231"/>
                  <a:pt x="8716" y="2413"/>
                </a:cubicBezTo>
                <a:cubicBezTo>
                  <a:pt x="8716" y="2426"/>
                  <a:pt x="8729" y="2465"/>
                  <a:pt x="8755" y="2478"/>
                </a:cubicBezTo>
                <a:cubicBezTo>
                  <a:pt x="8781" y="2491"/>
                  <a:pt x="8788" y="2494"/>
                  <a:pt x="8783" y="2494"/>
                </a:cubicBezTo>
                <a:cubicBezTo>
                  <a:pt x="8778" y="2494"/>
                  <a:pt x="8762" y="2491"/>
                  <a:pt x="8742" y="2491"/>
                </a:cubicBezTo>
                <a:cubicBezTo>
                  <a:pt x="8730" y="2489"/>
                  <a:pt x="8719" y="2489"/>
                  <a:pt x="8709" y="2489"/>
                </a:cubicBezTo>
                <a:cubicBezTo>
                  <a:pt x="8647" y="2489"/>
                  <a:pt x="8640" y="2521"/>
                  <a:pt x="8729" y="2543"/>
                </a:cubicBezTo>
                <a:cubicBezTo>
                  <a:pt x="8794" y="2543"/>
                  <a:pt x="8794" y="2543"/>
                  <a:pt x="8716" y="2556"/>
                </a:cubicBezTo>
                <a:cubicBezTo>
                  <a:pt x="8677" y="2569"/>
                  <a:pt x="8677" y="2569"/>
                  <a:pt x="8703" y="2608"/>
                </a:cubicBezTo>
                <a:cubicBezTo>
                  <a:pt x="8722" y="2617"/>
                  <a:pt x="8720" y="2626"/>
                  <a:pt x="8709" y="2626"/>
                </a:cubicBezTo>
                <a:cubicBezTo>
                  <a:pt x="8704" y="2626"/>
                  <a:pt x="8698" y="2625"/>
                  <a:pt x="8690" y="2621"/>
                </a:cubicBezTo>
                <a:cubicBezTo>
                  <a:pt x="8651" y="2634"/>
                  <a:pt x="8612" y="2634"/>
                  <a:pt x="8638" y="2660"/>
                </a:cubicBezTo>
                <a:cubicBezTo>
                  <a:pt x="8638" y="2660"/>
                  <a:pt x="8625" y="2673"/>
                  <a:pt x="8599" y="2686"/>
                </a:cubicBezTo>
                <a:cubicBezTo>
                  <a:pt x="8561" y="2686"/>
                  <a:pt x="8574" y="2725"/>
                  <a:pt x="8599" y="2763"/>
                </a:cubicBezTo>
                <a:cubicBezTo>
                  <a:pt x="8616" y="2814"/>
                  <a:pt x="8617" y="2842"/>
                  <a:pt x="8605" y="2842"/>
                </a:cubicBezTo>
                <a:cubicBezTo>
                  <a:pt x="8598" y="2842"/>
                  <a:pt x="8587" y="2834"/>
                  <a:pt x="8574" y="2815"/>
                </a:cubicBezTo>
                <a:cubicBezTo>
                  <a:pt x="8566" y="2810"/>
                  <a:pt x="8560" y="2808"/>
                  <a:pt x="8554" y="2808"/>
                </a:cubicBezTo>
                <a:cubicBezTo>
                  <a:pt x="8519" y="2808"/>
                  <a:pt x="8516" y="2899"/>
                  <a:pt x="8561" y="2932"/>
                </a:cubicBezTo>
                <a:cubicBezTo>
                  <a:pt x="8599" y="2971"/>
                  <a:pt x="8599" y="2971"/>
                  <a:pt x="8574" y="2971"/>
                </a:cubicBezTo>
                <a:cubicBezTo>
                  <a:pt x="8565" y="2967"/>
                  <a:pt x="8558" y="2965"/>
                  <a:pt x="8552" y="2965"/>
                </a:cubicBezTo>
                <a:cubicBezTo>
                  <a:pt x="8540" y="2965"/>
                  <a:pt x="8535" y="2971"/>
                  <a:pt x="8535" y="2971"/>
                </a:cubicBezTo>
                <a:cubicBezTo>
                  <a:pt x="8535" y="2990"/>
                  <a:pt x="8528" y="3002"/>
                  <a:pt x="8514" y="3002"/>
                </a:cubicBezTo>
                <a:cubicBezTo>
                  <a:pt x="8509" y="3002"/>
                  <a:pt x="8503" y="3000"/>
                  <a:pt x="8496" y="2997"/>
                </a:cubicBezTo>
                <a:cubicBezTo>
                  <a:pt x="8496" y="2997"/>
                  <a:pt x="8483" y="3023"/>
                  <a:pt x="8496" y="3075"/>
                </a:cubicBezTo>
                <a:cubicBezTo>
                  <a:pt x="8531" y="3133"/>
                  <a:pt x="8493" y="3181"/>
                  <a:pt x="8438" y="3181"/>
                </a:cubicBezTo>
                <a:cubicBezTo>
                  <a:pt x="8431" y="3181"/>
                  <a:pt x="8425" y="3180"/>
                  <a:pt x="8418" y="3179"/>
                </a:cubicBezTo>
                <a:lnTo>
                  <a:pt x="8418" y="3179"/>
                </a:lnTo>
                <a:lnTo>
                  <a:pt x="8431" y="3230"/>
                </a:lnTo>
                <a:cubicBezTo>
                  <a:pt x="8469" y="3268"/>
                  <a:pt x="8486" y="3292"/>
                  <a:pt x="8472" y="3292"/>
                </a:cubicBezTo>
                <a:cubicBezTo>
                  <a:pt x="8467" y="3292"/>
                  <a:pt x="8458" y="3289"/>
                  <a:pt x="8444" y="3282"/>
                </a:cubicBezTo>
                <a:cubicBezTo>
                  <a:pt x="8436" y="3278"/>
                  <a:pt x="8428" y="3275"/>
                  <a:pt x="8420" y="3272"/>
                </a:cubicBezTo>
                <a:lnTo>
                  <a:pt x="8420" y="3272"/>
                </a:lnTo>
                <a:cubicBezTo>
                  <a:pt x="8460" y="3315"/>
                  <a:pt x="8421" y="3366"/>
                  <a:pt x="8370" y="3366"/>
                </a:cubicBezTo>
                <a:cubicBezTo>
                  <a:pt x="8360" y="3366"/>
                  <a:pt x="8350" y="3364"/>
                  <a:pt x="8340" y="3360"/>
                </a:cubicBezTo>
                <a:cubicBezTo>
                  <a:pt x="8327" y="3354"/>
                  <a:pt x="8321" y="3350"/>
                  <a:pt x="8316" y="3350"/>
                </a:cubicBezTo>
                <a:cubicBezTo>
                  <a:pt x="8311" y="3350"/>
                  <a:pt x="8308" y="3354"/>
                  <a:pt x="8301" y="3360"/>
                </a:cubicBezTo>
                <a:lnTo>
                  <a:pt x="8340" y="3373"/>
                </a:lnTo>
                <a:cubicBezTo>
                  <a:pt x="8366" y="3386"/>
                  <a:pt x="8392" y="3399"/>
                  <a:pt x="8379" y="3425"/>
                </a:cubicBezTo>
                <a:cubicBezTo>
                  <a:pt x="8379" y="3435"/>
                  <a:pt x="8370" y="3454"/>
                  <a:pt x="8353" y="3454"/>
                </a:cubicBezTo>
                <a:cubicBezTo>
                  <a:pt x="8349" y="3454"/>
                  <a:pt x="8345" y="3453"/>
                  <a:pt x="8340" y="3451"/>
                </a:cubicBezTo>
                <a:cubicBezTo>
                  <a:pt x="8301" y="3451"/>
                  <a:pt x="8262" y="3464"/>
                  <a:pt x="8288" y="3477"/>
                </a:cubicBezTo>
                <a:cubicBezTo>
                  <a:pt x="8288" y="3477"/>
                  <a:pt x="8288" y="3490"/>
                  <a:pt x="8249" y="3503"/>
                </a:cubicBezTo>
                <a:cubicBezTo>
                  <a:pt x="8236" y="3516"/>
                  <a:pt x="8223" y="3529"/>
                  <a:pt x="8210" y="3568"/>
                </a:cubicBezTo>
                <a:cubicBezTo>
                  <a:pt x="8232" y="3600"/>
                  <a:pt x="8218" y="3623"/>
                  <a:pt x="8198" y="3623"/>
                </a:cubicBezTo>
                <a:cubicBezTo>
                  <a:pt x="8194" y="3623"/>
                  <a:pt x="8189" y="3622"/>
                  <a:pt x="8184" y="3620"/>
                </a:cubicBezTo>
                <a:cubicBezTo>
                  <a:pt x="8184" y="3620"/>
                  <a:pt x="8171" y="3658"/>
                  <a:pt x="8184" y="3697"/>
                </a:cubicBezTo>
                <a:cubicBezTo>
                  <a:pt x="8175" y="3716"/>
                  <a:pt x="8166" y="3734"/>
                  <a:pt x="8152" y="3734"/>
                </a:cubicBezTo>
                <a:cubicBezTo>
                  <a:pt x="8147" y="3734"/>
                  <a:pt x="8140" y="3731"/>
                  <a:pt x="8133" y="3723"/>
                </a:cubicBezTo>
                <a:cubicBezTo>
                  <a:pt x="8123" y="3719"/>
                  <a:pt x="8117" y="3716"/>
                  <a:pt x="8114" y="3716"/>
                </a:cubicBezTo>
                <a:cubicBezTo>
                  <a:pt x="8108" y="3716"/>
                  <a:pt x="8111" y="3725"/>
                  <a:pt x="8120" y="3749"/>
                </a:cubicBezTo>
                <a:cubicBezTo>
                  <a:pt x="8146" y="3762"/>
                  <a:pt x="8146" y="3775"/>
                  <a:pt x="8133" y="3801"/>
                </a:cubicBezTo>
                <a:cubicBezTo>
                  <a:pt x="8120" y="3814"/>
                  <a:pt x="8107" y="3827"/>
                  <a:pt x="8107" y="3827"/>
                </a:cubicBezTo>
                <a:cubicBezTo>
                  <a:pt x="8133" y="3840"/>
                  <a:pt x="8133" y="3840"/>
                  <a:pt x="8133" y="3866"/>
                </a:cubicBezTo>
                <a:cubicBezTo>
                  <a:pt x="8120" y="3879"/>
                  <a:pt x="8068" y="3918"/>
                  <a:pt x="8055" y="3931"/>
                </a:cubicBezTo>
                <a:cubicBezTo>
                  <a:pt x="8016" y="3970"/>
                  <a:pt x="8016" y="3970"/>
                  <a:pt x="8055" y="3970"/>
                </a:cubicBezTo>
                <a:cubicBezTo>
                  <a:pt x="8057" y="3967"/>
                  <a:pt x="8060" y="3966"/>
                  <a:pt x="8063" y="3966"/>
                </a:cubicBezTo>
                <a:cubicBezTo>
                  <a:pt x="8075" y="3966"/>
                  <a:pt x="8086" y="3985"/>
                  <a:pt x="8055" y="3996"/>
                </a:cubicBezTo>
                <a:cubicBezTo>
                  <a:pt x="8042" y="4009"/>
                  <a:pt x="7977" y="4035"/>
                  <a:pt x="7951" y="4073"/>
                </a:cubicBezTo>
                <a:cubicBezTo>
                  <a:pt x="7899" y="4138"/>
                  <a:pt x="7899" y="4138"/>
                  <a:pt x="7925" y="4151"/>
                </a:cubicBezTo>
                <a:cubicBezTo>
                  <a:pt x="7965" y="4167"/>
                  <a:pt x="7975" y="4178"/>
                  <a:pt x="7962" y="4178"/>
                </a:cubicBezTo>
                <a:cubicBezTo>
                  <a:pt x="7954" y="4178"/>
                  <a:pt x="7937" y="4174"/>
                  <a:pt x="7912" y="4164"/>
                </a:cubicBezTo>
                <a:cubicBezTo>
                  <a:pt x="7847" y="4164"/>
                  <a:pt x="7834" y="4164"/>
                  <a:pt x="7860" y="4190"/>
                </a:cubicBezTo>
                <a:cubicBezTo>
                  <a:pt x="7873" y="4229"/>
                  <a:pt x="7873" y="4229"/>
                  <a:pt x="7860" y="4242"/>
                </a:cubicBezTo>
                <a:cubicBezTo>
                  <a:pt x="7852" y="4233"/>
                  <a:pt x="7844" y="4229"/>
                  <a:pt x="7839" y="4229"/>
                </a:cubicBezTo>
                <a:cubicBezTo>
                  <a:pt x="7827" y="4229"/>
                  <a:pt x="7821" y="4246"/>
                  <a:pt x="7821" y="4281"/>
                </a:cubicBezTo>
                <a:cubicBezTo>
                  <a:pt x="7816" y="4286"/>
                  <a:pt x="7813" y="4290"/>
                  <a:pt x="7809" y="4290"/>
                </a:cubicBezTo>
                <a:cubicBezTo>
                  <a:pt x="7804" y="4290"/>
                  <a:pt x="7798" y="4283"/>
                  <a:pt x="7782" y="4268"/>
                </a:cubicBezTo>
                <a:lnTo>
                  <a:pt x="7756" y="4294"/>
                </a:lnTo>
                <a:cubicBezTo>
                  <a:pt x="7768" y="4364"/>
                  <a:pt x="7686" y="4413"/>
                  <a:pt x="7650" y="4413"/>
                </a:cubicBezTo>
                <a:cubicBezTo>
                  <a:pt x="7646" y="4413"/>
                  <a:pt x="7642" y="4412"/>
                  <a:pt x="7640" y="4411"/>
                </a:cubicBezTo>
                <a:cubicBezTo>
                  <a:pt x="7640" y="4411"/>
                  <a:pt x="7627" y="4411"/>
                  <a:pt x="7627" y="4450"/>
                </a:cubicBezTo>
                <a:cubicBezTo>
                  <a:pt x="7642" y="4487"/>
                  <a:pt x="7644" y="4508"/>
                  <a:pt x="7635" y="4508"/>
                </a:cubicBezTo>
                <a:cubicBezTo>
                  <a:pt x="7629" y="4508"/>
                  <a:pt x="7617" y="4497"/>
                  <a:pt x="7601" y="4476"/>
                </a:cubicBezTo>
                <a:cubicBezTo>
                  <a:pt x="7582" y="4451"/>
                  <a:pt x="7573" y="4438"/>
                  <a:pt x="7570" y="4438"/>
                </a:cubicBezTo>
                <a:lnTo>
                  <a:pt x="7570" y="4438"/>
                </a:lnTo>
                <a:cubicBezTo>
                  <a:pt x="7568" y="4438"/>
                  <a:pt x="7574" y="4454"/>
                  <a:pt x="7588" y="4489"/>
                </a:cubicBezTo>
                <a:cubicBezTo>
                  <a:pt x="7588" y="4506"/>
                  <a:pt x="7557" y="4537"/>
                  <a:pt x="7529" y="4537"/>
                </a:cubicBezTo>
                <a:cubicBezTo>
                  <a:pt x="7517" y="4537"/>
                  <a:pt x="7505" y="4531"/>
                  <a:pt x="7497" y="4514"/>
                </a:cubicBezTo>
                <a:cubicBezTo>
                  <a:pt x="7484" y="4489"/>
                  <a:pt x="7458" y="4463"/>
                  <a:pt x="7458" y="4463"/>
                </a:cubicBezTo>
                <a:lnTo>
                  <a:pt x="7458" y="4463"/>
                </a:lnTo>
                <a:cubicBezTo>
                  <a:pt x="7471" y="4489"/>
                  <a:pt x="7458" y="4501"/>
                  <a:pt x="7458" y="4501"/>
                </a:cubicBezTo>
                <a:cubicBezTo>
                  <a:pt x="7471" y="4527"/>
                  <a:pt x="7458" y="4540"/>
                  <a:pt x="7406" y="4566"/>
                </a:cubicBezTo>
                <a:cubicBezTo>
                  <a:pt x="7380" y="4579"/>
                  <a:pt x="7341" y="4631"/>
                  <a:pt x="7302" y="4644"/>
                </a:cubicBezTo>
                <a:cubicBezTo>
                  <a:pt x="7287" y="4652"/>
                  <a:pt x="7268" y="4659"/>
                  <a:pt x="7250" y="4659"/>
                </a:cubicBezTo>
                <a:cubicBezTo>
                  <a:pt x="7236" y="4659"/>
                  <a:pt x="7223" y="4655"/>
                  <a:pt x="7212" y="4644"/>
                </a:cubicBezTo>
                <a:cubicBezTo>
                  <a:pt x="7199" y="4657"/>
                  <a:pt x="7173" y="4657"/>
                  <a:pt x="7160" y="4696"/>
                </a:cubicBezTo>
                <a:cubicBezTo>
                  <a:pt x="7152" y="4712"/>
                  <a:pt x="7139" y="4723"/>
                  <a:pt x="7127" y="4723"/>
                </a:cubicBezTo>
                <a:cubicBezTo>
                  <a:pt x="7120" y="4723"/>
                  <a:pt x="7113" y="4719"/>
                  <a:pt x="7108" y="4709"/>
                </a:cubicBezTo>
                <a:lnTo>
                  <a:pt x="7095" y="4709"/>
                </a:lnTo>
                <a:cubicBezTo>
                  <a:pt x="7069" y="4748"/>
                  <a:pt x="7056" y="4748"/>
                  <a:pt x="7056" y="4748"/>
                </a:cubicBezTo>
                <a:cubicBezTo>
                  <a:pt x="7056" y="4723"/>
                  <a:pt x="7045" y="4703"/>
                  <a:pt x="7034" y="4703"/>
                </a:cubicBezTo>
                <a:cubicBezTo>
                  <a:pt x="7028" y="4703"/>
                  <a:pt x="7022" y="4708"/>
                  <a:pt x="7017" y="4722"/>
                </a:cubicBezTo>
                <a:cubicBezTo>
                  <a:pt x="7030" y="4748"/>
                  <a:pt x="7004" y="4748"/>
                  <a:pt x="6978" y="4748"/>
                </a:cubicBezTo>
                <a:cubicBezTo>
                  <a:pt x="6965" y="4735"/>
                  <a:pt x="6835" y="4735"/>
                  <a:pt x="6719" y="4696"/>
                </a:cubicBezTo>
                <a:cubicBezTo>
                  <a:pt x="6611" y="4660"/>
                  <a:pt x="6503" y="4591"/>
                  <a:pt x="6477" y="4591"/>
                </a:cubicBezTo>
                <a:cubicBezTo>
                  <a:pt x="6475" y="4591"/>
                  <a:pt x="6473" y="4591"/>
                  <a:pt x="6472" y="4592"/>
                </a:cubicBezTo>
                <a:cubicBezTo>
                  <a:pt x="6472" y="4592"/>
                  <a:pt x="6459" y="4592"/>
                  <a:pt x="6433" y="4566"/>
                </a:cubicBezTo>
                <a:cubicBezTo>
                  <a:pt x="6420" y="4553"/>
                  <a:pt x="6394" y="4540"/>
                  <a:pt x="6394" y="4540"/>
                </a:cubicBezTo>
                <a:cubicBezTo>
                  <a:pt x="6433" y="4489"/>
                  <a:pt x="6343" y="4463"/>
                  <a:pt x="6291" y="4450"/>
                </a:cubicBezTo>
                <a:cubicBezTo>
                  <a:pt x="6252" y="4450"/>
                  <a:pt x="6239" y="4437"/>
                  <a:pt x="6226" y="4424"/>
                </a:cubicBezTo>
                <a:cubicBezTo>
                  <a:pt x="6265" y="4385"/>
                  <a:pt x="6239" y="4346"/>
                  <a:pt x="6187" y="4346"/>
                </a:cubicBezTo>
                <a:cubicBezTo>
                  <a:pt x="6169" y="4355"/>
                  <a:pt x="6155" y="4359"/>
                  <a:pt x="6147" y="4359"/>
                </a:cubicBezTo>
                <a:cubicBezTo>
                  <a:pt x="6132" y="4359"/>
                  <a:pt x="6136" y="4345"/>
                  <a:pt x="6161" y="4320"/>
                </a:cubicBezTo>
                <a:cubicBezTo>
                  <a:pt x="6196" y="4285"/>
                  <a:pt x="6196" y="4262"/>
                  <a:pt x="6165" y="4262"/>
                </a:cubicBezTo>
                <a:cubicBezTo>
                  <a:pt x="6150" y="4262"/>
                  <a:pt x="6126" y="4268"/>
                  <a:pt x="6096" y="4281"/>
                </a:cubicBezTo>
                <a:cubicBezTo>
                  <a:pt x="6057" y="4281"/>
                  <a:pt x="6057" y="4281"/>
                  <a:pt x="6070" y="4242"/>
                </a:cubicBezTo>
                <a:cubicBezTo>
                  <a:pt x="6096" y="4207"/>
                  <a:pt x="6099" y="4190"/>
                  <a:pt x="6090" y="4190"/>
                </a:cubicBezTo>
                <a:cubicBezTo>
                  <a:pt x="6086" y="4190"/>
                  <a:pt x="6079" y="4195"/>
                  <a:pt x="6070" y="4203"/>
                </a:cubicBezTo>
                <a:cubicBezTo>
                  <a:pt x="6055" y="4206"/>
                  <a:pt x="6043" y="4208"/>
                  <a:pt x="6035" y="4208"/>
                </a:cubicBezTo>
                <a:cubicBezTo>
                  <a:pt x="6008" y="4208"/>
                  <a:pt x="6015" y="4191"/>
                  <a:pt x="6044" y="4151"/>
                </a:cubicBezTo>
                <a:cubicBezTo>
                  <a:pt x="6060" y="4112"/>
                  <a:pt x="6066" y="4096"/>
                  <a:pt x="6054" y="4096"/>
                </a:cubicBezTo>
                <a:cubicBezTo>
                  <a:pt x="6046" y="4096"/>
                  <a:pt x="6031" y="4102"/>
                  <a:pt x="6005" y="4112"/>
                </a:cubicBezTo>
                <a:cubicBezTo>
                  <a:pt x="6000" y="4114"/>
                  <a:pt x="5994" y="4114"/>
                  <a:pt x="5989" y="4114"/>
                </a:cubicBezTo>
                <a:cubicBezTo>
                  <a:pt x="5934" y="4114"/>
                  <a:pt x="5906" y="4056"/>
                  <a:pt x="5954" y="4009"/>
                </a:cubicBezTo>
                <a:cubicBezTo>
                  <a:pt x="5944" y="3999"/>
                  <a:pt x="5949" y="3974"/>
                  <a:pt x="5940" y="3974"/>
                </a:cubicBezTo>
                <a:cubicBezTo>
                  <a:pt x="5938" y="3974"/>
                  <a:pt x="5934" y="3976"/>
                  <a:pt x="5928" y="3983"/>
                </a:cubicBezTo>
                <a:lnTo>
                  <a:pt x="5954" y="3944"/>
                </a:lnTo>
                <a:cubicBezTo>
                  <a:pt x="5941" y="3931"/>
                  <a:pt x="5928" y="3918"/>
                  <a:pt x="5928" y="3918"/>
                </a:cubicBezTo>
                <a:lnTo>
                  <a:pt x="5902" y="3931"/>
                </a:lnTo>
                <a:cubicBezTo>
                  <a:pt x="5889" y="3905"/>
                  <a:pt x="5863" y="3801"/>
                  <a:pt x="5811" y="3658"/>
                </a:cubicBezTo>
                <a:cubicBezTo>
                  <a:pt x="5738" y="3503"/>
                  <a:pt x="5716" y="3439"/>
                  <a:pt x="5696" y="3439"/>
                </a:cubicBezTo>
                <a:cubicBezTo>
                  <a:pt x="5691" y="3439"/>
                  <a:pt x="5686" y="3443"/>
                  <a:pt x="5681" y="3451"/>
                </a:cubicBezTo>
                <a:cubicBezTo>
                  <a:pt x="5666" y="3462"/>
                  <a:pt x="5654" y="3467"/>
                  <a:pt x="5646" y="3467"/>
                </a:cubicBezTo>
                <a:cubicBezTo>
                  <a:pt x="5627" y="3467"/>
                  <a:pt x="5631" y="3439"/>
                  <a:pt x="5668" y="3412"/>
                </a:cubicBezTo>
                <a:cubicBezTo>
                  <a:pt x="5655" y="3386"/>
                  <a:pt x="5668" y="3334"/>
                  <a:pt x="5655" y="3295"/>
                </a:cubicBezTo>
                <a:cubicBezTo>
                  <a:pt x="5642" y="3256"/>
                  <a:pt x="5629" y="3217"/>
                  <a:pt x="5655" y="3204"/>
                </a:cubicBezTo>
                <a:lnTo>
                  <a:pt x="5642" y="3179"/>
                </a:lnTo>
                <a:cubicBezTo>
                  <a:pt x="5564" y="3166"/>
                  <a:pt x="5525" y="3036"/>
                  <a:pt x="5525" y="2971"/>
                </a:cubicBezTo>
                <a:cubicBezTo>
                  <a:pt x="5500" y="2919"/>
                  <a:pt x="5500" y="2906"/>
                  <a:pt x="5448" y="2880"/>
                </a:cubicBezTo>
                <a:cubicBezTo>
                  <a:pt x="5409" y="2841"/>
                  <a:pt x="5409" y="2841"/>
                  <a:pt x="5422" y="2815"/>
                </a:cubicBezTo>
                <a:cubicBezTo>
                  <a:pt x="5446" y="2803"/>
                  <a:pt x="5426" y="2682"/>
                  <a:pt x="5382" y="2682"/>
                </a:cubicBezTo>
                <a:cubicBezTo>
                  <a:pt x="5378" y="2682"/>
                  <a:pt x="5374" y="2683"/>
                  <a:pt x="5370" y="2686"/>
                </a:cubicBezTo>
                <a:lnTo>
                  <a:pt x="5383" y="2647"/>
                </a:lnTo>
                <a:cubicBezTo>
                  <a:pt x="5391" y="2622"/>
                  <a:pt x="5378" y="2613"/>
                  <a:pt x="5361" y="2613"/>
                </a:cubicBezTo>
                <a:cubicBezTo>
                  <a:pt x="5352" y="2613"/>
                  <a:pt x="5340" y="2616"/>
                  <a:pt x="5331" y="2621"/>
                </a:cubicBezTo>
                <a:cubicBezTo>
                  <a:pt x="5318" y="2627"/>
                  <a:pt x="5307" y="2631"/>
                  <a:pt x="5299" y="2631"/>
                </a:cubicBezTo>
                <a:cubicBezTo>
                  <a:pt x="5278" y="2631"/>
                  <a:pt x="5286" y="2604"/>
                  <a:pt x="5344" y="2556"/>
                </a:cubicBezTo>
                <a:cubicBezTo>
                  <a:pt x="5382" y="2537"/>
                  <a:pt x="5385" y="2525"/>
                  <a:pt x="5374" y="2525"/>
                </a:cubicBezTo>
                <a:cubicBezTo>
                  <a:pt x="5370" y="2525"/>
                  <a:pt x="5364" y="2527"/>
                  <a:pt x="5357" y="2530"/>
                </a:cubicBezTo>
                <a:cubicBezTo>
                  <a:pt x="5318" y="2517"/>
                  <a:pt x="5279" y="2517"/>
                  <a:pt x="5292" y="2478"/>
                </a:cubicBezTo>
                <a:cubicBezTo>
                  <a:pt x="5284" y="2462"/>
                  <a:pt x="5276" y="2445"/>
                  <a:pt x="5258" y="2445"/>
                </a:cubicBezTo>
                <a:cubicBezTo>
                  <a:pt x="5247" y="2445"/>
                  <a:pt x="5233" y="2451"/>
                  <a:pt x="5214" y="2465"/>
                </a:cubicBezTo>
                <a:cubicBezTo>
                  <a:pt x="5209" y="2468"/>
                  <a:pt x="5205" y="2469"/>
                  <a:pt x="5201" y="2469"/>
                </a:cubicBezTo>
                <a:cubicBezTo>
                  <a:pt x="5183" y="2469"/>
                  <a:pt x="5173" y="2450"/>
                  <a:pt x="5162" y="2439"/>
                </a:cubicBezTo>
                <a:cubicBezTo>
                  <a:pt x="5188" y="2426"/>
                  <a:pt x="5188" y="2426"/>
                  <a:pt x="5226" y="2426"/>
                </a:cubicBezTo>
                <a:lnTo>
                  <a:pt x="5226" y="2426"/>
                </a:lnTo>
                <a:cubicBezTo>
                  <a:pt x="5220" y="2417"/>
                  <a:pt x="5212" y="2403"/>
                  <a:pt x="5201" y="2387"/>
                </a:cubicBezTo>
                <a:cubicBezTo>
                  <a:pt x="5188" y="2361"/>
                  <a:pt x="5201" y="2309"/>
                  <a:pt x="5227" y="2284"/>
                </a:cubicBezTo>
                <a:cubicBezTo>
                  <a:pt x="5234" y="2263"/>
                  <a:pt x="5234" y="2249"/>
                  <a:pt x="5226" y="2249"/>
                </a:cubicBezTo>
                <a:cubicBezTo>
                  <a:pt x="5219" y="2249"/>
                  <a:pt x="5206" y="2259"/>
                  <a:pt x="5188" y="2284"/>
                </a:cubicBezTo>
                <a:cubicBezTo>
                  <a:pt x="5158" y="2302"/>
                  <a:pt x="5142" y="2311"/>
                  <a:pt x="5131" y="2311"/>
                </a:cubicBezTo>
                <a:cubicBezTo>
                  <a:pt x="5118" y="2311"/>
                  <a:pt x="5111" y="2298"/>
                  <a:pt x="5097" y="2271"/>
                </a:cubicBezTo>
                <a:cubicBezTo>
                  <a:pt x="5084" y="2258"/>
                  <a:pt x="5072" y="2232"/>
                  <a:pt x="5097" y="2219"/>
                </a:cubicBezTo>
                <a:cubicBezTo>
                  <a:pt x="5123" y="2193"/>
                  <a:pt x="5123" y="2193"/>
                  <a:pt x="5097" y="2154"/>
                </a:cubicBezTo>
                <a:cubicBezTo>
                  <a:pt x="5074" y="2114"/>
                  <a:pt x="5016" y="2099"/>
                  <a:pt x="4960" y="2099"/>
                </a:cubicBezTo>
                <a:cubicBezTo>
                  <a:pt x="4924" y="2099"/>
                  <a:pt x="4889" y="2105"/>
                  <a:pt x="4864" y="2115"/>
                </a:cubicBezTo>
                <a:cubicBezTo>
                  <a:pt x="4847" y="2132"/>
                  <a:pt x="4837" y="2141"/>
                  <a:pt x="4834" y="2141"/>
                </a:cubicBezTo>
                <a:cubicBezTo>
                  <a:pt x="4830" y="2141"/>
                  <a:pt x="4836" y="2126"/>
                  <a:pt x="4851" y="2089"/>
                </a:cubicBezTo>
                <a:cubicBezTo>
                  <a:pt x="4877" y="2076"/>
                  <a:pt x="4864" y="2050"/>
                  <a:pt x="4851" y="2037"/>
                </a:cubicBezTo>
                <a:cubicBezTo>
                  <a:pt x="4847" y="2039"/>
                  <a:pt x="4844" y="2040"/>
                  <a:pt x="4842" y="2040"/>
                </a:cubicBezTo>
                <a:cubicBezTo>
                  <a:pt x="4833" y="2040"/>
                  <a:pt x="4835" y="2028"/>
                  <a:pt x="4842" y="2028"/>
                </a:cubicBezTo>
                <a:cubicBezTo>
                  <a:pt x="4844" y="2028"/>
                  <a:pt x="4848" y="2030"/>
                  <a:pt x="4851" y="2037"/>
                </a:cubicBezTo>
                <a:cubicBezTo>
                  <a:pt x="4861" y="2027"/>
                  <a:pt x="4869" y="2023"/>
                  <a:pt x="4876" y="2023"/>
                </a:cubicBezTo>
                <a:cubicBezTo>
                  <a:pt x="4887" y="2023"/>
                  <a:pt x="4895" y="2034"/>
                  <a:pt x="4903" y="2050"/>
                </a:cubicBezTo>
                <a:lnTo>
                  <a:pt x="4929" y="2024"/>
                </a:lnTo>
                <a:cubicBezTo>
                  <a:pt x="4948" y="1986"/>
                  <a:pt x="4946" y="1962"/>
                  <a:pt x="4918" y="1962"/>
                </a:cubicBezTo>
                <a:cubicBezTo>
                  <a:pt x="4908" y="1962"/>
                  <a:pt x="4894" y="1965"/>
                  <a:pt x="4877" y="1972"/>
                </a:cubicBezTo>
                <a:cubicBezTo>
                  <a:pt x="4838" y="1972"/>
                  <a:pt x="4838" y="1972"/>
                  <a:pt x="4851" y="1933"/>
                </a:cubicBezTo>
                <a:cubicBezTo>
                  <a:pt x="4851" y="1900"/>
                  <a:pt x="4861" y="1866"/>
                  <a:pt x="4847" y="1866"/>
                </a:cubicBezTo>
                <a:cubicBezTo>
                  <a:pt x="4844" y="1866"/>
                  <a:pt x="4842" y="1867"/>
                  <a:pt x="4838" y="1868"/>
                </a:cubicBezTo>
                <a:cubicBezTo>
                  <a:pt x="4838" y="1868"/>
                  <a:pt x="4799" y="1843"/>
                  <a:pt x="4812" y="1804"/>
                </a:cubicBezTo>
                <a:cubicBezTo>
                  <a:pt x="4784" y="1776"/>
                  <a:pt x="4769" y="1754"/>
                  <a:pt x="4754" y="1754"/>
                </a:cubicBezTo>
                <a:cubicBezTo>
                  <a:pt x="4748" y="1754"/>
                  <a:pt x="4742" y="1757"/>
                  <a:pt x="4734" y="1765"/>
                </a:cubicBezTo>
                <a:cubicBezTo>
                  <a:pt x="4726" y="1773"/>
                  <a:pt x="4719" y="1776"/>
                  <a:pt x="4713" y="1776"/>
                </a:cubicBezTo>
                <a:cubicBezTo>
                  <a:pt x="4699" y="1776"/>
                  <a:pt x="4687" y="1761"/>
                  <a:pt x="4669" y="1752"/>
                </a:cubicBezTo>
                <a:cubicBezTo>
                  <a:pt x="4660" y="1743"/>
                  <a:pt x="4651" y="1733"/>
                  <a:pt x="4637" y="1733"/>
                </a:cubicBezTo>
                <a:cubicBezTo>
                  <a:pt x="4632" y="1733"/>
                  <a:pt x="4625" y="1735"/>
                  <a:pt x="4618" y="1739"/>
                </a:cubicBezTo>
                <a:cubicBezTo>
                  <a:pt x="4603" y="1753"/>
                  <a:pt x="4585" y="1763"/>
                  <a:pt x="4567" y="1763"/>
                </a:cubicBezTo>
                <a:cubicBezTo>
                  <a:pt x="4553" y="1763"/>
                  <a:pt x="4538" y="1756"/>
                  <a:pt x="4527" y="1739"/>
                </a:cubicBezTo>
                <a:cubicBezTo>
                  <a:pt x="4462" y="1726"/>
                  <a:pt x="4462" y="1739"/>
                  <a:pt x="4488" y="1674"/>
                </a:cubicBezTo>
                <a:cubicBezTo>
                  <a:pt x="4501" y="1648"/>
                  <a:pt x="4488" y="1635"/>
                  <a:pt x="4462" y="1609"/>
                </a:cubicBezTo>
                <a:cubicBezTo>
                  <a:pt x="4462" y="1609"/>
                  <a:pt x="4449" y="1596"/>
                  <a:pt x="4449" y="1557"/>
                </a:cubicBezTo>
                <a:cubicBezTo>
                  <a:pt x="4449" y="1543"/>
                  <a:pt x="4445" y="1537"/>
                  <a:pt x="4440" y="1537"/>
                </a:cubicBezTo>
                <a:cubicBezTo>
                  <a:pt x="4432" y="1537"/>
                  <a:pt x="4418" y="1554"/>
                  <a:pt x="4410" y="1570"/>
                </a:cubicBezTo>
                <a:cubicBezTo>
                  <a:pt x="4384" y="1596"/>
                  <a:pt x="4371" y="1622"/>
                  <a:pt x="4371" y="1622"/>
                </a:cubicBezTo>
                <a:cubicBezTo>
                  <a:pt x="4358" y="1609"/>
                  <a:pt x="4371" y="1544"/>
                  <a:pt x="4384" y="1518"/>
                </a:cubicBezTo>
                <a:cubicBezTo>
                  <a:pt x="4398" y="1484"/>
                  <a:pt x="4404" y="1468"/>
                  <a:pt x="4402" y="1468"/>
                </a:cubicBezTo>
                <a:lnTo>
                  <a:pt x="4402" y="1468"/>
                </a:lnTo>
                <a:cubicBezTo>
                  <a:pt x="4399" y="1468"/>
                  <a:pt x="4389" y="1481"/>
                  <a:pt x="4371" y="1505"/>
                </a:cubicBezTo>
                <a:cubicBezTo>
                  <a:pt x="4366" y="1516"/>
                  <a:pt x="4356" y="1522"/>
                  <a:pt x="4344" y="1522"/>
                </a:cubicBezTo>
                <a:cubicBezTo>
                  <a:pt x="4328" y="1522"/>
                  <a:pt x="4308" y="1510"/>
                  <a:pt x="4293" y="1479"/>
                </a:cubicBezTo>
                <a:cubicBezTo>
                  <a:pt x="4254" y="1453"/>
                  <a:pt x="4215" y="1428"/>
                  <a:pt x="4228" y="1402"/>
                </a:cubicBezTo>
                <a:cubicBezTo>
                  <a:pt x="4228" y="1378"/>
                  <a:pt x="4214" y="1374"/>
                  <a:pt x="4203" y="1374"/>
                </a:cubicBezTo>
                <a:cubicBezTo>
                  <a:pt x="4196" y="1374"/>
                  <a:pt x="4190" y="1376"/>
                  <a:pt x="4190" y="1376"/>
                </a:cubicBezTo>
                <a:cubicBezTo>
                  <a:pt x="4181" y="1379"/>
                  <a:pt x="4173" y="1380"/>
                  <a:pt x="4165" y="1380"/>
                </a:cubicBezTo>
                <a:cubicBezTo>
                  <a:pt x="4138" y="1380"/>
                  <a:pt x="4113" y="1361"/>
                  <a:pt x="4073" y="1311"/>
                </a:cubicBezTo>
                <a:cubicBezTo>
                  <a:pt x="4026" y="1241"/>
                  <a:pt x="4007" y="1213"/>
                  <a:pt x="3994" y="1213"/>
                </a:cubicBezTo>
                <a:cubicBezTo>
                  <a:pt x="3986" y="1213"/>
                  <a:pt x="3979" y="1225"/>
                  <a:pt x="3969" y="1246"/>
                </a:cubicBezTo>
                <a:cubicBezTo>
                  <a:pt x="3962" y="1260"/>
                  <a:pt x="3955" y="1279"/>
                  <a:pt x="3950" y="1279"/>
                </a:cubicBezTo>
                <a:cubicBezTo>
                  <a:pt x="3946" y="1279"/>
                  <a:pt x="3943" y="1267"/>
                  <a:pt x="3943" y="1233"/>
                </a:cubicBezTo>
                <a:cubicBezTo>
                  <a:pt x="3943" y="1216"/>
                  <a:pt x="3936" y="1212"/>
                  <a:pt x="3923" y="1212"/>
                </a:cubicBezTo>
                <a:cubicBezTo>
                  <a:pt x="3905" y="1212"/>
                  <a:pt x="3876" y="1220"/>
                  <a:pt x="3839" y="1220"/>
                </a:cubicBezTo>
                <a:cubicBezTo>
                  <a:pt x="3813" y="1246"/>
                  <a:pt x="3787" y="1298"/>
                  <a:pt x="3774" y="1324"/>
                </a:cubicBezTo>
                <a:cubicBezTo>
                  <a:pt x="3761" y="1358"/>
                  <a:pt x="3754" y="1374"/>
                  <a:pt x="3746" y="1374"/>
                </a:cubicBezTo>
                <a:cubicBezTo>
                  <a:pt x="3738" y="1374"/>
                  <a:pt x="3728" y="1361"/>
                  <a:pt x="3710" y="1337"/>
                </a:cubicBezTo>
                <a:cubicBezTo>
                  <a:pt x="3697" y="1324"/>
                  <a:pt x="3684" y="1285"/>
                  <a:pt x="3697" y="1259"/>
                </a:cubicBezTo>
                <a:cubicBezTo>
                  <a:pt x="3710" y="1233"/>
                  <a:pt x="3736" y="1233"/>
                  <a:pt x="3736" y="1233"/>
                </a:cubicBezTo>
                <a:lnTo>
                  <a:pt x="3749" y="1246"/>
                </a:lnTo>
                <a:cubicBezTo>
                  <a:pt x="3762" y="1220"/>
                  <a:pt x="3774" y="1194"/>
                  <a:pt x="3736" y="1168"/>
                </a:cubicBezTo>
                <a:cubicBezTo>
                  <a:pt x="3728" y="1147"/>
                  <a:pt x="3717" y="1137"/>
                  <a:pt x="3707" y="1137"/>
                </a:cubicBezTo>
                <a:cubicBezTo>
                  <a:pt x="3698" y="1137"/>
                  <a:pt x="3690" y="1143"/>
                  <a:pt x="3684" y="1155"/>
                </a:cubicBezTo>
                <a:cubicBezTo>
                  <a:pt x="3684" y="1116"/>
                  <a:pt x="3632" y="1090"/>
                  <a:pt x="3580" y="1077"/>
                </a:cubicBezTo>
                <a:cubicBezTo>
                  <a:pt x="3541" y="1064"/>
                  <a:pt x="3463" y="1038"/>
                  <a:pt x="3450" y="999"/>
                </a:cubicBezTo>
                <a:cubicBezTo>
                  <a:pt x="3424" y="993"/>
                  <a:pt x="3408" y="987"/>
                  <a:pt x="3397" y="987"/>
                </a:cubicBezTo>
                <a:cubicBezTo>
                  <a:pt x="3385" y="987"/>
                  <a:pt x="3379" y="993"/>
                  <a:pt x="3372" y="1012"/>
                </a:cubicBezTo>
                <a:cubicBezTo>
                  <a:pt x="3365" y="1043"/>
                  <a:pt x="3353" y="1055"/>
                  <a:pt x="3344" y="1055"/>
                </a:cubicBezTo>
                <a:cubicBezTo>
                  <a:pt x="3338" y="1055"/>
                  <a:pt x="3333" y="1049"/>
                  <a:pt x="3333" y="1038"/>
                </a:cubicBezTo>
                <a:cubicBezTo>
                  <a:pt x="3333" y="999"/>
                  <a:pt x="3256" y="961"/>
                  <a:pt x="3165" y="935"/>
                </a:cubicBezTo>
                <a:cubicBezTo>
                  <a:pt x="3122" y="920"/>
                  <a:pt x="3076" y="910"/>
                  <a:pt x="3040" y="910"/>
                </a:cubicBezTo>
                <a:cubicBezTo>
                  <a:pt x="3011" y="910"/>
                  <a:pt x="2989" y="917"/>
                  <a:pt x="2983" y="935"/>
                </a:cubicBezTo>
                <a:cubicBezTo>
                  <a:pt x="2983" y="935"/>
                  <a:pt x="2957" y="922"/>
                  <a:pt x="2931" y="922"/>
                </a:cubicBezTo>
                <a:cubicBezTo>
                  <a:pt x="2901" y="899"/>
                  <a:pt x="2836" y="885"/>
                  <a:pt x="2782" y="885"/>
                </a:cubicBezTo>
                <a:cubicBezTo>
                  <a:pt x="2742" y="885"/>
                  <a:pt x="2709" y="892"/>
                  <a:pt x="2698" y="909"/>
                </a:cubicBezTo>
                <a:cubicBezTo>
                  <a:pt x="2698" y="909"/>
                  <a:pt x="2672" y="896"/>
                  <a:pt x="2633" y="896"/>
                </a:cubicBezTo>
                <a:cubicBezTo>
                  <a:pt x="2607" y="883"/>
                  <a:pt x="2588" y="876"/>
                  <a:pt x="2571" y="876"/>
                </a:cubicBezTo>
                <a:cubicBezTo>
                  <a:pt x="2555" y="876"/>
                  <a:pt x="2542" y="883"/>
                  <a:pt x="2529" y="896"/>
                </a:cubicBezTo>
                <a:cubicBezTo>
                  <a:pt x="2511" y="924"/>
                  <a:pt x="2505" y="945"/>
                  <a:pt x="2504" y="945"/>
                </a:cubicBezTo>
                <a:cubicBezTo>
                  <a:pt x="2503" y="945"/>
                  <a:pt x="2503" y="942"/>
                  <a:pt x="2503" y="935"/>
                </a:cubicBezTo>
                <a:cubicBezTo>
                  <a:pt x="2503" y="916"/>
                  <a:pt x="2476" y="904"/>
                  <a:pt x="2420" y="904"/>
                </a:cubicBezTo>
                <a:cubicBezTo>
                  <a:pt x="2400" y="904"/>
                  <a:pt x="2376" y="905"/>
                  <a:pt x="2348" y="909"/>
                </a:cubicBezTo>
                <a:cubicBezTo>
                  <a:pt x="2244" y="922"/>
                  <a:pt x="2244" y="922"/>
                  <a:pt x="2270" y="948"/>
                </a:cubicBezTo>
                <a:cubicBezTo>
                  <a:pt x="2237" y="962"/>
                  <a:pt x="2215" y="967"/>
                  <a:pt x="2201" y="967"/>
                </a:cubicBezTo>
                <a:cubicBezTo>
                  <a:pt x="2177" y="967"/>
                  <a:pt x="2174" y="951"/>
                  <a:pt x="2166" y="935"/>
                </a:cubicBezTo>
                <a:cubicBezTo>
                  <a:pt x="2177" y="901"/>
                  <a:pt x="2174" y="885"/>
                  <a:pt x="2166" y="885"/>
                </a:cubicBezTo>
                <a:cubicBezTo>
                  <a:pt x="2155" y="885"/>
                  <a:pt x="2135" y="914"/>
                  <a:pt x="2127" y="974"/>
                </a:cubicBezTo>
                <a:cubicBezTo>
                  <a:pt x="2119" y="1013"/>
                  <a:pt x="2097" y="1029"/>
                  <a:pt x="2080" y="1029"/>
                </a:cubicBezTo>
                <a:cubicBezTo>
                  <a:pt x="2070" y="1029"/>
                  <a:pt x="2062" y="1023"/>
                  <a:pt x="2062" y="1012"/>
                </a:cubicBezTo>
                <a:cubicBezTo>
                  <a:pt x="2049" y="974"/>
                  <a:pt x="2075" y="974"/>
                  <a:pt x="2101" y="974"/>
                </a:cubicBezTo>
                <a:cubicBezTo>
                  <a:pt x="2101" y="974"/>
                  <a:pt x="2101" y="935"/>
                  <a:pt x="2088" y="909"/>
                </a:cubicBezTo>
                <a:cubicBezTo>
                  <a:pt x="2062" y="909"/>
                  <a:pt x="2062" y="909"/>
                  <a:pt x="2049" y="948"/>
                </a:cubicBezTo>
                <a:cubicBezTo>
                  <a:pt x="2049" y="948"/>
                  <a:pt x="2023" y="948"/>
                  <a:pt x="1998" y="987"/>
                </a:cubicBezTo>
                <a:cubicBezTo>
                  <a:pt x="1985" y="1025"/>
                  <a:pt x="1985" y="1051"/>
                  <a:pt x="2023" y="1077"/>
                </a:cubicBezTo>
                <a:cubicBezTo>
                  <a:pt x="2049" y="1103"/>
                  <a:pt x="2023" y="1116"/>
                  <a:pt x="2011" y="1116"/>
                </a:cubicBezTo>
                <a:cubicBezTo>
                  <a:pt x="1946" y="1103"/>
                  <a:pt x="1946" y="1064"/>
                  <a:pt x="1959" y="1025"/>
                </a:cubicBezTo>
                <a:cubicBezTo>
                  <a:pt x="1985" y="1025"/>
                  <a:pt x="1985" y="999"/>
                  <a:pt x="1972" y="961"/>
                </a:cubicBezTo>
                <a:cubicBezTo>
                  <a:pt x="1972" y="957"/>
                  <a:pt x="1970" y="956"/>
                  <a:pt x="1967" y="956"/>
                </a:cubicBezTo>
                <a:cubicBezTo>
                  <a:pt x="1945" y="956"/>
                  <a:pt x="1855" y="1033"/>
                  <a:pt x="1855" y="1090"/>
                </a:cubicBezTo>
                <a:lnTo>
                  <a:pt x="1842" y="1064"/>
                </a:lnTo>
                <a:cubicBezTo>
                  <a:pt x="1835" y="1045"/>
                  <a:pt x="1822" y="1038"/>
                  <a:pt x="1805" y="1038"/>
                </a:cubicBezTo>
                <a:cubicBezTo>
                  <a:pt x="1787" y="1038"/>
                  <a:pt x="1764" y="1045"/>
                  <a:pt x="1738" y="1051"/>
                </a:cubicBezTo>
                <a:cubicBezTo>
                  <a:pt x="1686" y="1077"/>
                  <a:pt x="1660" y="1077"/>
                  <a:pt x="1673" y="1103"/>
                </a:cubicBezTo>
                <a:cubicBezTo>
                  <a:pt x="1686" y="1142"/>
                  <a:pt x="1699" y="1168"/>
                  <a:pt x="1673" y="1181"/>
                </a:cubicBezTo>
                <a:cubicBezTo>
                  <a:pt x="1678" y="1179"/>
                  <a:pt x="1682" y="1178"/>
                  <a:pt x="1685" y="1178"/>
                </a:cubicBezTo>
                <a:cubicBezTo>
                  <a:pt x="1700" y="1178"/>
                  <a:pt x="1702" y="1201"/>
                  <a:pt x="1712" y="1233"/>
                </a:cubicBezTo>
                <a:cubicBezTo>
                  <a:pt x="1712" y="1233"/>
                  <a:pt x="1660" y="1207"/>
                  <a:pt x="1621" y="1194"/>
                </a:cubicBezTo>
                <a:cubicBezTo>
                  <a:pt x="1582" y="1171"/>
                  <a:pt x="1548" y="1152"/>
                  <a:pt x="1507" y="1152"/>
                </a:cubicBezTo>
                <a:cubicBezTo>
                  <a:pt x="1480" y="1152"/>
                  <a:pt x="1450" y="1160"/>
                  <a:pt x="1414" y="1181"/>
                </a:cubicBezTo>
                <a:cubicBezTo>
                  <a:pt x="1374" y="1191"/>
                  <a:pt x="1328" y="1216"/>
                  <a:pt x="1290" y="1216"/>
                </a:cubicBezTo>
                <a:cubicBezTo>
                  <a:pt x="1278" y="1216"/>
                  <a:pt x="1268" y="1213"/>
                  <a:pt x="1258" y="1207"/>
                </a:cubicBezTo>
                <a:cubicBezTo>
                  <a:pt x="1219" y="1233"/>
                  <a:pt x="1193" y="1246"/>
                  <a:pt x="1206" y="1272"/>
                </a:cubicBezTo>
                <a:lnTo>
                  <a:pt x="1167" y="1298"/>
                </a:lnTo>
                <a:cubicBezTo>
                  <a:pt x="1160" y="1295"/>
                  <a:pt x="1153" y="1294"/>
                  <a:pt x="1146" y="1294"/>
                </a:cubicBezTo>
                <a:cubicBezTo>
                  <a:pt x="1116" y="1294"/>
                  <a:pt x="1092" y="1316"/>
                  <a:pt x="1103" y="1337"/>
                </a:cubicBezTo>
                <a:cubicBezTo>
                  <a:pt x="1090" y="1376"/>
                  <a:pt x="1064" y="1363"/>
                  <a:pt x="1038" y="1376"/>
                </a:cubicBezTo>
                <a:cubicBezTo>
                  <a:pt x="1008" y="1366"/>
                  <a:pt x="989" y="1359"/>
                  <a:pt x="982" y="1359"/>
                </a:cubicBezTo>
                <a:cubicBezTo>
                  <a:pt x="972" y="1359"/>
                  <a:pt x="990" y="1375"/>
                  <a:pt x="1038" y="1415"/>
                </a:cubicBezTo>
                <a:cubicBezTo>
                  <a:pt x="1045" y="1430"/>
                  <a:pt x="1066" y="1436"/>
                  <a:pt x="1088" y="1436"/>
                </a:cubicBezTo>
                <a:cubicBezTo>
                  <a:pt x="1103" y="1436"/>
                  <a:pt x="1118" y="1433"/>
                  <a:pt x="1129" y="1428"/>
                </a:cubicBezTo>
                <a:cubicBezTo>
                  <a:pt x="1154" y="1415"/>
                  <a:pt x="1167" y="1402"/>
                  <a:pt x="1193" y="1389"/>
                </a:cubicBezTo>
                <a:lnTo>
                  <a:pt x="1193" y="1389"/>
                </a:lnTo>
                <a:cubicBezTo>
                  <a:pt x="1180" y="1415"/>
                  <a:pt x="1154" y="1428"/>
                  <a:pt x="1141" y="1453"/>
                </a:cubicBezTo>
                <a:cubicBezTo>
                  <a:pt x="1129" y="1466"/>
                  <a:pt x="1103" y="1518"/>
                  <a:pt x="1116" y="1544"/>
                </a:cubicBezTo>
                <a:cubicBezTo>
                  <a:pt x="1116" y="1544"/>
                  <a:pt x="1129" y="1570"/>
                  <a:pt x="1116" y="1583"/>
                </a:cubicBezTo>
                <a:cubicBezTo>
                  <a:pt x="1116" y="1583"/>
                  <a:pt x="1103" y="1557"/>
                  <a:pt x="1077" y="1531"/>
                </a:cubicBezTo>
                <a:cubicBezTo>
                  <a:pt x="1077" y="1492"/>
                  <a:pt x="1064" y="1466"/>
                  <a:pt x="1051" y="1440"/>
                </a:cubicBezTo>
                <a:cubicBezTo>
                  <a:pt x="1030" y="1425"/>
                  <a:pt x="1004" y="1418"/>
                  <a:pt x="981" y="1418"/>
                </a:cubicBezTo>
                <a:cubicBezTo>
                  <a:pt x="947" y="1418"/>
                  <a:pt x="923" y="1435"/>
                  <a:pt x="947" y="1466"/>
                </a:cubicBezTo>
                <a:cubicBezTo>
                  <a:pt x="940" y="1473"/>
                  <a:pt x="937" y="1476"/>
                  <a:pt x="931" y="1476"/>
                </a:cubicBezTo>
                <a:cubicBezTo>
                  <a:pt x="924" y="1476"/>
                  <a:pt x="915" y="1473"/>
                  <a:pt x="895" y="1466"/>
                </a:cubicBezTo>
                <a:cubicBezTo>
                  <a:pt x="887" y="1458"/>
                  <a:pt x="880" y="1454"/>
                  <a:pt x="875" y="1454"/>
                </a:cubicBezTo>
                <a:cubicBezTo>
                  <a:pt x="864" y="1454"/>
                  <a:pt x="860" y="1474"/>
                  <a:pt x="869" y="1518"/>
                </a:cubicBezTo>
                <a:cubicBezTo>
                  <a:pt x="877" y="1559"/>
                  <a:pt x="875" y="1579"/>
                  <a:pt x="857" y="1579"/>
                </a:cubicBezTo>
                <a:cubicBezTo>
                  <a:pt x="846" y="1579"/>
                  <a:pt x="829" y="1572"/>
                  <a:pt x="804" y="1557"/>
                </a:cubicBezTo>
                <a:cubicBezTo>
                  <a:pt x="797" y="1556"/>
                  <a:pt x="790" y="1556"/>
                  <a:pt x="783" y="1556"/>
                </a:cubicBezTo>
                <a:cubicBezTo>
                  <a:pt x="713" y="1556"/>
                  <a:pt x="651" y="1611"/>
                  <a:pt x="675" y="1635"/>
                </a:cubicBezTo>
                <a:cubicBezTo>
                  <a:pt x="709" y="1670"/>
                  <a:pt x="672" y="1715"/>
                  <a:pt x="635" y="1715"/>
                </a:cubicBezTo>
                <a:cubicBezTo>
                  <a:pt x="631" y="1715"/>
                  <a:pt x="627" y="1714"/>
                  <a:pt x="623" y="1713"/>
                </a:cubicBezTo>
                <a:cubicBezTo>
                  <a:pt x="584" y="1713"/>
                  <a:pt x="558" y="1726"/>
                  <a:pt x="558" y="1765"/>
                </a:cubicBezTo>
                <a:cubicBezTo>
                  <a:pt x="552" y="1753"/>
                  <a:pt x="541" y="1747"/>
                  <a:pt x="531" y="1747"/>
                </a:cubicBezTo>
                <a:cubicBezTo>
                  <a:pt x="518" y="1747"/>
                  <a:pt x="506" y="1756"/>
                  <a:pt x="506" y="1778"/>
                </a:cubicBezTo>
                <a:cubicBezTo>
                  <a:pt x="506" y="1778"/>
                  <a:pt x="480" y="1791"/>
                  <a:pt x="519" y="1804"/>
                </a:cubicBezTo>
                <a:cubicBezTo>
                  <a:pt x="519" y="1804"/>
                  <a:pt x="532" y="1843"/>
                  <a:pt x="532" y="1881"/>
                </a:cubicBezTo>
                <a:cubicBezTo>
                  <a:pt x="535" y="1878"/>
                  <a:pt x="540" y="1876"/>
                  <a:pt x="545" y="1876"/>
                </a:cubicBezTo>
                <a:cubicBezTo>
                  <a:pt x="559" y="1876"/>
                  <a:pt x="578" y="1888"/>
                  <a:pt x="597" y="1907"/>
                </a:cubicBezTo>
                <a:cubicBezTo>
                  <a:pt x="617" y="1927"/>
                  <a:pt x="568" y="1955"/>
                  <a:pt x="497" y="1955"/>
                </a:cubicBezTo>
                <a:cubicBezTo>
                  <a:pt x="476" y="1955"/>
                  <a:pt x="452" y="1952"/>
                  <a:pt x="428" y="1946"/>
                </a:cubicBezTo>
                <a:cubicBezTo>
                  <a:pt x="402" y="1942"/>
                  <a:pt x="385" y="1941"/>
                  <a:pt x="373" y="1941"/>
                </a:cubicBezTo>
                <a:cubicBezTo>
                  <a:pt x="350" y="1941"/>
                  <a:pt x="350" y="1946"/>
                  <a:pt x="350" y="1946"/>
                </a:cubicBezTo>
                <a:cubicBezTo>
                  <a:pt x="376" y="1959"/>
                  <a:pt x="389" y="1985"/>
                  <a:pt x="389" y="1985"/>
                </a:cubicBezTo>
                <a:cubicBezTo>
                  <a:pt x="380" y="1994"/>
                  <a:pt x="371" y="2009"/>
                  <a:pt x="358" y="2009"/>
                </a:cubicBezTo>
                <a:cubicBezTo>
                  <a:pt x="352" y="2009"/>
                  <a:pt x="345" y="2006"/>
                  <a:pt x="337" y="1998"/>
                </a:cubicBezTo>
                <a:cubicBezTo>
                  <a:pt x="324" y="1985"/>
                  <a:pt x="318" y="1979"/>
                  <a:pt x="313" y="1979"/>
                </a:cubicBezTo>
                <a:cubicBezTo>
                  <a:pt x="308" y="1979"/>
                  <a:pt x="305" y="1985"/>
                  <a:pt x="298" y="1998"/>
                </a:cubicBezTo>
                <a:cubicBezTo>
                  <a:pt x="298" y="1998"/>
                  <a:pt x="285" y="2011"/>
                  <a:pt x="311" y="2037"/>
                </a:cubicBezTo>
                <a:cubicBezTo>
                  <a:pt x="350" y="2076"/>
                  <a:pt x="350" y="2076"/>
                  <a:pt x="311" y="2076"/>
                </a:cubicBezTo>
                <a:cubicBezTo>
                  <a:pt x="294" y="2069"/>
                  <a:pt x="280" y="2066"/>
                  <a:pt x="270" y="2066"/>
                </a:cubicBezTo>
                <a:cubicBezTo>
                  <a:pt x="243" y="2066"/>
                  <a:pt x="244" y="2090"/>
                  <a:pt x="272" y="2128"/>
                </a:cubicBezTo>
                <a:cubicBezTo>
                  <a:pt x="297" y="2153"/>
                  <a:pt x="311" y="2162"/>
                  <a:pt x="302" y="2162"/>
                </a:cubicBezTo>
                <a:cubicBezTo>
                  <a:pt x="297" y="2162"/>
                  <a:pt x="283" y="2159"/>
                  <a:pt x="260" y="2154"/>
                </a:cubicBezTo>
                <a:cubicBezTo>
                  <a:pt x="247" y="2141"/>
                  <a:pt x="230" y="2134"/>
                  <a:pt x="214" y="2134"/>
                </a:cubicBezTo>
                <a:cubicBezTo>
                  <a:pt x="198" y="2134"/>
                  <a:pt x="182" y="2141"/>
                  <a:pt x="169" y="2154"/>
                </a:cubicBezTo>
                <a:lnTo>
                  <a:pt x="208" y="2167"/>
                </a:lnTo>
                <a:cubicBezTo>
                  <a:pt x="247" y="2206"/>
                  <a:pt x="234" y="2232"/>
                  <a:pt x="195" y="2232"/>
                </a:cubicBezTo>
                <a:cubicBezTo>
                  <a:pt x="189" y="2229"/>
                  <a:pt x="184" y="2227"/>
                  <a:pt x="179" y="2227"/>
                </a:cubicBezTo>
                <a:cubicBezTo>
                  <a:pt x="164" y="2227"/>
                  <a:pt x="156" y="2246"/>
                  <a:pt x="156" y="2297"/>
                </a:cubicBezTo>
                <a:cubicBezTo>
                  <a:pt x="136" y="2326"/>
                  <a:pt x="124" y="2340"/>
                  <a:pt x="108" y="2340"/>
                </a:cubicBezTo>
                <a:cubicBezTo>
                  <a:pt x="103" y="2340"/>
                  <a:pt x="97" y="2339"/>
                  <a:pt x="91" y="2335"/>
                </a:cubicBezTo>
                <a:cubicBezTo>
                  <a:pt x="68" y="2318"/>
                  <a:pt x="55" y="2309"/>
                  <a:pt x="52" y="2309"/>
                </a:cubicBezTo>
                <a:cubicBezTo>
                  <a:pt x="46" y="2309"/>
                  <a:pt x="56" y="2325"/>
                  <a:pt x="78" y="2361"/>
                </a:cubicBezTo>
                <a:cubicBezTo>
                  <a:pt x="91" y="2400"/>
                  <a:pt x="91" y="2400"/>
                  <a:pt x="39" y="2426"/>
                </a:cubicBezTo>
                <a:cubicBezTo>
                  <a:pt x="0" y="2426"/>
                  <a:pt x="0" y="2426"/>
                  <a:pt x="13" y="2465"/>
                </a:cubicBezTo>
                <a:cubicBezTo>
                  <a:pt x="50" y="2483"/>
                  <a:pt x="73" y="2502"/>
                  <a:pt x="89" y="2502"/>
                </a:cubicBezTo>
                <a:cubicBezTo>
                  <a:pt x="95" y="2502"/>
                  <a:pt x="100" y="2499"/>
                  <a:pt x="104" y="2491"/>
                </a:cubicBezTo>
                <a:cubicBezTo>
                  <a:pt x="110" y="2478"/>
                  <a:pt x="114" y="2472"/>
                  <a:pt x="118" y="2472"/>
                </a:cubicBezTo>
                <a:cubicBezTo>
                  <a:pt x="123" y="2472"/>
                  <a:pt x="130" y="2478"/>
                  <a:pt x="143" y="2491"/>
                </a:cubicBezTo>
                <a:lnTo>
                  <a:pt x="117" y="2530"/>
                </a:lnTo>
                <a:cubicBezTo>
                  <a:pt x="104" y="2543"/>
                  <a:pt x="104" y="2569"/>
                  <a:pt x="104" y="2621"/>
                </a:cubicBezTo>
                <a:cubicBezTo>
                  <a:pt x="96" y="2644"/>
                  <a:pt x="116" y="2663"/>
                  <a:pt x="131" y="2663"/>
                </a:cubicBezTo>
                <a:cubicBezTo>
                  <a:pt x="141" y="2663"/>
                  <a:pt x="148" y="2655"/>
                  <a:pt x="143" y="2634"/>
                </a:cubicBezTo>
                <a:lnTo>
                  <a:pt x="182" y="2634"/>
                </a:lnTo>
                <a:cubicBezTo>
                  <a:pt x="208" y="2645"/>
                  <a:pt x="228" y="2650"/>
                  <a:pt x="241" y="2650"/>
                </a:cubicBezTo>
                <a:cubicBezTo>
                  <a:pt x="272" y="2650"/>
                  <a:pt x="263" y="2622"/>
                  <a:pt x="208" y="2595"/>
                </a:cubicBezTo>
                <a:cubicBezTo>
                  <a:pt x="156" y="2560"/>
                  <a:pt x="138" y="2549"/>
                  <a:pt x="152" y="2549"/>
                </a:cubicBezTo>
                <a:cubicBezTo>
                  <a:pt x="159" y="2549"/>
                  <a:pt x="173" y="2552"/>
                  <a:pt x="195" y="2556"/>
                </a:cubicBezTo>
                <a:cubicBezTo>
                  <a:pt x="214" y="2566"/>
                  <a:pt x="229" y="2570"/>
                  <a:pt x="239" y="2570"/>
                </a:cubicBezTo>
                <a:cubicBezTo>
                  <a:pt x="256" y="2570"/>
                  <a:pt x="264" y="2559"/>
                  <a:pt x="272" y="2543"/>
                </a:cubicBezTo>
                <a:cubicBezTo>
                  <a:pt x="272" y="2536"/>
                  <a:pt x="272" y="2533"/>
                  <a:pt x="277" y="2533"/>
                </a:cubicBezTo>
                <a:cubicBezTo>
                  <a:pt x="282" y="2533"/>
                  <a:pt x="292" y="2536"/>
                  <a:pt x="311" y="2543"/>
                </a:cubicBezTo>
                <a:cubicBezTo>
                  <a:pt x="324" y="2549"/>
                  <a:pt x="341" y="2553"/>
                  <a:pt x="355" y="2553"/>
                </a:cubicBezTo>
                <a:cubicBezTo>
                  <a:pt x="370" y="2553"/>
                  <a:pt x="383" y="2549"/>
                  <a:pt x="389" y="2543"/>
                </a:cubicBezTo>
                <a:cubicBezTo>
                  <a:pt x="389" y="2517"/>
                  <a:pt x="389" y="2517"/>
                  <a:pt x="363" y="2504"/>
                </a:cubicBezTo>
                <a:cubicBezTo>
                  <a:pt x="330" y="2504"/>
                  <a:pt x="344" y="2475"/>
                  <a:pt x="390" y="2475"/>
                </a:cubicBezTo>
                <a:cubicBezTo>
                  <a:pt x="397" y="2475"/>
                  <a:pt x="406" y="2476"/>
                  <a:pt x="415" y="2478"/>
                </a:cubicBezTo>
                <a:cubicBezTo>
                  <a:pt x="454" y="2478"/>
                  <a:pt x="454" y="2478"/>
                  <a:pt x="402" y="2452"/>
                </a:cubicBezTo>
                <a:cubicBezTo>
                  <a:pt x="362" y="2422"/>
                  <a:pt x="368" y="2392"/>
                  <a:pt x="404" y="2392"/>
                </a:cubicBezTo>
                <a:cubicBezTo>
                  <a:pt x="414" y="2392"/>
                  <a:pt x="426" y="2394"/>
                  <a:pt x="441" y="2400"/>
                </a:cubicBezTo>
                <a:lnTo>
                  <a:pt x="467" y="2361"/>
                </a:lnTo>
                <a:cubicBezTo>
                  <a:pt x="480" y="2335"/>
                  <a:pt x="454" y="2322"/>
                  <a:pt x="428" y="2309"/>
                </a:cubicBezTo>
                <a:cubicBezTo>
                  <a:pt x="376" y="2271"/>
                  <a:pt x="376" y="2271"/>
                  <a:pt x="415" y="2271"/>
                </a:cubicBezTo>
                <a:cubicBezTo>
                  <a:pt x="454" y="2271"/>
                  <a:pt x="480" y="2284"/>
                  <a:pt x="480" y="2284"/>
                </a:cubicBezTo>
                <a:cubicBezTo>
                  <a:pt x="488" y="2292"/>
                  <a:pt x="495" y="2295"/>
                  <a:pt x="501" y="2295"/>
                </a:cubicBezTo>
                <a:cubicBezTo>
                  <a:pt x="514" y="2295"/>
                  <a:pt x="523" y="2280"/>
                  <a:pt x="532" y="2271"/>
                </a:cubicBezTo>
                <a:cubicBezTo>
                  <a:pt x="545" y="2258"/>
                  <a:pt x="571" y="2219"/>
                  <a:pt x="558" y="2206"/>
                </a:cubicBezTo>
                <a:lnTo>
                  <a:pt x="558" y="2206"/>
                </a:lnTo>
                <a:lnTo>
                  <a:pt x="584" y="2219"/>
                </a:lnTo>
                <a:cubicBezTo>
                  <a:pt x="587" y="2216"/>
                  <a:pt x="590" y="2215"/>
                  <a:pt x="592" y="2215"/>
                </a:cubicBezTo>
                <a:cubicBezTo>
                  <a:pt x="597" y="2215"/>
                  <a:pt x="601" y="2218"/>
                  <a:pt x="602" y="2218"/>
                </a:cubicBezTo>
                <a:cubicBezTo>
                  <a:pt x="603" y="2218"/>
                  <a:pt x="602" y="2215"/>
                  <a:pt x="597" y="2206"/>
                </a:cubicBezTo>
                <a:cubicBezTo>
                  <a:pt x="597" y="2206"/>
                  <a:pt x="610" y="2193"/>
                  <a:pt x="662" y="2180"/>
                </a:cubicBezTo>
                <a:cubicBezTo>
                  <a:pt x="710" y="2168"/>
                  <a:pt x="713" y="2088"/>
                  <a:pt x="640" y="2088"/>
                </a:cubicBezTo>
                <a:cubicBezTo>
                  <a:pt x="634" y="2088"/>
                  <a:pt x="629" y="2088"/>
                  <a:pt x="623" y="2089"/>
                </a:cubicBezTo>
                <a:lnTo>
                  <a:pt x="636" y="2063"/>
                </a:lnTo>
                <a:cubicBezTo>
                  <a:pt x="649" y="2050"/>
                  <a:pt x="636" y="2024"/>
                  <a:pt x="636" y="2024"/>
                </a:cubicBezTo>
                <a:cubicBezTo>
                  <a:pt x="610" y="2011"/>
                  <a:pt x="623" y="1985"/>
                  <a:pt x="636" y="1972"/>
                </a:cubicBezTo>
                <a:lnTo>
                  <a:pt x="688" y="2024"/>
                </a:lnTo>
                <a:cubicBezTo>
                  <a:pt x="711" y="2060"/>
                  <a:pt x="735" y="2076"/>
                  <a:pt x="749" y="2076"/>
                </a:cubicBezTo>
                <a:cubicBezTo>
                  <a:pt x="761" y="2076"/>
                  <a:pt x="766" y="2063"/>
                  <a:pt x="755" y="2038"/>
                </a:cubicBezTo>
                <a:lnTo>
                  <a:pt x="755" y="2038"/>
                </a:lnTo>
                <a:cubicBezTo>
                  <a:pt x="760" y="2041"/>
                  <a:pt x="765" y="2042"/>
                  <a:pt x="769" y="2042"/>
                </a:cubicBezTo>
                <a:cubicBezTo>
                  <a:pt x="784" y="2042"/>
                  <a:pt x="794" y="2025"/>
                  <a:pt x="804" y="1985"/>
                </a:cubicBezTo>
                <a:cubicBezTo>
                  <a:pt x="817" y="1972"/>
                  <a:pt x="791" y="1907"/>
                  <a:pt x="778" y="1894"/>
                </a:cubicBezTo>
                <a:cubicBezTo>
                  <a:pt x="752" y="1868"/>
                  <a:pt x="778" y="1856"/>
                  <a:pt x="778" y="1856"/>
                </a:cubicBezTo>
                <a:cubicBezTo>
                  <a:pt x="785" y="1843"/>
                  <a:pt x="788" y="1836"/>
                  <a:pt x="793" y="1836"/>
                </a:cubicBezTo>
                <a:cubicBezTo>
                  <a:pt x="798" y="1836"/>
                  <a:pt x="804" y="1843"/>
                  <a:pt x="817" y="1856"/>
                </a:cubicBezTo>
                <a:cubicBezTo>
                  <a:pt x="832" y="1875"/>
                  <a:pt x="844" y="1883"/>
                  <a:pt x="854" y="1883"/>
                </a:cubicBezTo>
                <a:cubicBezTo>
                  <a:pt x="870" y="1883"/>
                  <a:pt x="877" y="1858"/>
                  <a:pt x="869" y="1817"/>
                </a:cubicBezTo>
                <a:lnTo>
                  <a:pt x="869" y="1817"/>
                </a:lnTo>
                <a:lnTo>
                  <a:pt x="882" y="1843"/>
                </a:lnTo>
                <a:cubicBezTo>
                  <a:pt x="891" y="1852"/>
                  <a:pt x="900" y="1857"/>
                  <a:pt x="911" y="1857"/>
                </a:cubicBezTo>
                <a:cubicBezTo>
                  <a:pt x="932" y="1857"/>
                  <a:pt x="961" y="1837"/>
                  <a:pt x="1012" y="1778"/>
                </a:cubicBezTo>
                <a:cubicBezTo>
                  <a:pt x="1062" y="1748"/>
                  <a:pt x="1112" y="1717"/>
                  <a:pt x="1138" y="1717"/>
                </a:cubicBezTo>
                <a:cubicBezTo>
                  <a:pt x="1146" y="1717"/>
                  <a:pt x="1152" y="1720"/>
                  <a:pt x="1154" y="1726"/>
                </a:cubicBezTo>
                <a:cubicBezTo>
                  <a:pt x="1156" y="1729"/>
                  <a:pt x="1158" y="1730"/>
                  <a:pt x="1159" y="1730"/>
                </a:cubicBezTo>
                <a:cubicBezTo>
                  <a:pt x="1175" y="1730"/>
                  <a:pt x="1208" y="1640"/>
                  <a:pt x="1219" y="1570"/>
                </a:cubicBezTo>
                <a:cubicBezTo>
                  <a:pt x="1225" y="1581"/>
                  <a:pt x="1233" y="1585"/>
                  <a:pt x="1243" y="1585"/>
                </a:cubicBezTo>
                <a:cubicBezTo>
                  <a:pt x="1257" y="1585"/>
                  <a:pt x="1275" y="1578"/>
                  <a:pt x="1297" y="1570"/>
                </a:cubicBezTo>
                <a:cubicBezTo>
                  <a:pt x="1326" y="1549"/>
                  <a:pt x="1339" y="1539"/>
                  <a:pt x="1346" y="1539"/>
                </a:cubicBezTo>
                <a:cubicBezTo>
                  <a:pt x="1353" y="1539"/>
                  <a:pt x="1356" y="1546"/>
                  <a:pt x="1362" y="1557"/>
                </a:cubicBezTo>
                <a:cubicBezTo>
                  <a:pt x="1368" y="1590"/>
                  <a:pt x="1372" y="1606"/>
                  <a:pt x="1375" y="1606"/>
                </a:cubicBezTo>
                <a:cubicBezTo>
                  <a:pt x="1378" y="1606"/>
                  <a:pt x="1381" y="1590"/>
                  <a:pt x="1388" y="1557"/>
                </a:cubicBezTo>
                <a:cubicBezTo>
                  <a:pt x="1381" y="1522"/>
                  <a:pt x="1401" y="1502"/>
                  <a:pt x="1425" y="1502"/>
                </a:cubicBezTo>
                <a:cubicBezTo>
                  <a:pt x="1445" y="1502"/>
                  <a:pt x="1467" y="1515"/>
                  <a:pt x="1479" y="1544"/>
                </a:cubicBezTo>
                <a:cubicBezTo>
                  <a:pt x="1484" y="1555"/>
                  <a:pt x="1492" y="1559"/>
                  <a:pt x="1502" y="1559"/>
                </a:cubicBezTo>
                <a:cubicBezTo>
                  <a:pt x="1516" y="1559"/>
                  <a:pt x="1534" y="1552"/>
                  <a:pt x="1557" y="1544"/>
                </a:cubicBezTo>
                <a:cubicBezTo>
                  <a:pt x="1557" y="1505"/>
                  <a:pt x="1595" y="1492"/>
                  <a:pt x="1634" y="1466"/>
                </a:cubicBezTo>
                <a:cubicBezTo>
                  <a:pt x="1699" y="1453"/>
                  <a:pt x="1699" y="1453"/>
                  <a:pt x="1673" y="1389"/>
                </a:cubicBezTo>
                <a:cubicBezTo>
                  <a:pt x="1660" y="1337"/>
                  <a:pt x="1673" y="1324"/>
                  <a:pt x="1725" y="1311"/>
                </a:cubicBezTo>
                <a:cubicBezTo>
                  <a:pt x="1731" y="1305"/>
                  <a:pt x="1738" y="1302"/>
                  <a:pt x="1746" y="1302"/>
                </a:cubicBezTo>
                <a:cubicBezTo>
                  <a:pt x="1757" y="1302"/>
                  <a:pt x="1769" y="1309"/>
                  <a:pt x="1777" y="1324"/>
                </a:cubicBezTo>
                <a:cubicBezTo>
                  <a:pt x="1777" y="1324"/>
                  <a:pt x="1794" y="1340"/>
                  <a:pt x="1814" y="1340"/>
                </a:cubicBezTo>
                <a:cubicBezTo>
                  <a:pt x="1819" y="1340"/>
                  <a:pt x="1824" y="1339"/>
                  <a:pt x="1829" y="1337"/>
                </a:cubicBezTo>
                <a:cubicBezTo>
                  <a:pt x="1834" y="1337"/>
                  <a:pt x="1841" y="1335"/>
                  <a:pt x="1849" y="1335"/>
                </a:cubicBezTo>
                <a:cubicBezTo>
                  <a:pt x="1861" y="1335"/>
                  <a:pt x="1873" y="1339"/>
                  <a:pt x="1881" y="1363"/>
                </a:cubicBezTo>
                <a:cubicBezTo>
                  <a:pt x="1881" y="1363"/>
                  <a:pt x="1907" y="1376"/>
                  <a:pt x="1946" y="1376"/>
                </a:cubicBezTo>
                <a:cubicBezTo>
                  <a:pt x="1965" y="1369"/>
                  <a:pt x="1988" y="1363"/>
                  <a:pt x="2006" y="1363"/>
                </a:cubicBezTo>
                <a:cubicBezTo>
                  <a:pt x="2023" y="1363"/>
                  <a:pt x="2036" y="1369"/>
                  <a:pt x="2036" y="1389"/>
                </a:cubicBezTo>
                <a:cubicBezTo>
                  <a:pt x="2062" y="1376"/>
                  <a:pt x="2062" y="1376"/>
                  <a:pt x="2049" y="1350"/>
                </a:cubicBezTo>
                <a:cubicBezTo>
                  <a:pt x="2049" y="1327"/>
                  <a:pt x="2059" y="1295"/>
                  <a:pt x="2120" y="1295"/>
                </a:cubicBezTo>
                <a:cubicBezTo>
                  <a:pt x="2130" y="1295"/>
                  <a:pt x="2141" y="1296"/>
                  <a:pt x="2153" y="1298"/>
                </a:cubicBezTo>
                <a:cubicBezTo>
                  <a:pt x="2205" y="1285"/>
                  <a:pt x="2270" y="1285"/>
                  <a:pt x="2257" y="1246"/>
                </a:cubicBezTo>
                <a:cubicBezTo>
                  <a:pt x="2283" y="1246"/>
                  <a:pt x="2283" y="1246"/>
                  <a:pt x="2283" y="1272"/>
                </a:cubicBezTo>
                <a:cubicBezTo>
                  <a:pt x="2289" y="1304"/>
                  <a:pt x="2302" y="1320"/>
                  <a:pt x="2319" y="1320"/>
                </a:cubicBezTo>
                <a:cubicBezTo>
                  <a:pt x="2335" y="1320"/>
                  <a:pt x="2354" y="1304"/>
                  <a:pt x="2374" y="1272"/>
                </a:cubicBezTo>
                <a:cubicBezTo>
                  <a:pt x="2374" y="1252"/>
                  <a:pt x="2380" y="1243"/>
                  <a:pt x="2390" y="1243"/>
                </a:cubicBezTo>
                <a:cubicBezTo>
                  <a:pt x="2400" y="1243"/>
                  <a:pt x="2413" y="1252"/>
                  <a:pt x="2426" y="1272"/>
                </a:cubicBezTo>
                <a:cubicBezTo>
                  <a:pt x="2426" y="1272"/>
                  <a:pt x="2439" y="1259"/>
                  <a:pt x="2464" y="1233"/>
                </a:cubicBezTo>
                <a:cubicBezTo>
                  <a:pt x="2471" y="1220"/>
                  <a:pt x="2474" y="1213"/>
                  <a:pt x="2482" y="1213"/>
                </a:cubicBezTo>
                <a:cubicBezTo>
                  <a:pt x="2490" y="1213"/>
                  <a:pt x="2503" y="1220"/>
                  <a:pt x="2529" y="1233"/>
                </a:cubicBezTo>
                <a:cubicBezTo>
                  <a:pt x="2529" y="1259"/>
                  <a:pt x="2555" y="1259"/>
                  <a:pt x="2568" y="1259"/>
                </a:cubicBezTo>
                <a:cubicBezTo>
                  <a:pt x="2587" y="1250"/>
                  <a:pt x="2629" y="1245"/>
                  <a:pt x="2678" y="1245"/>
                </a:cubicBezTo>
                <a:cubicBezTo>
                  <a:pt x="2765" y="1245"/>
                  <a:pt x="2871" y="1260"/>
                  <a:pt x="2880" y="1285"/>
                </a:cubicBezTo>
                <a:cubicBezTo>
                  <a:pt x="2905" y="1259"/>
                  <a:pt x="2905" y="1259"/>
                  <a:pt x="2931" y="1259"/>
                </a:cubicBezTo>
                <a:cubicBezTo>
                  <a:pt x="2937" y="1285"/>
                  <a:pt x="2944" y="1296"/>
                  <a:pt x="2952" y="1296"/>
                </a:cubicBezTo>
                <a:cubicBezTo>
                  <a:pt x="2963" y="1296"/>
                  <a:pt x="2976" y="1272"/>
                  <a:pt x="2983" y="1233"/>
                </a:cubicBezTo>
                <a:lnTo>
                  <a:pt x="2957" y="1233"/>
                </a:lnTo>
                <a:lnTo>
                  <a:pt x="2931" y="1220"/>
                </a:lnTo>
                <a:cubicBezTo>
                  <a:pt x="2937" y="1198"/>
                  <a:pt x="2951" y="1186"/>
                  <a:pt x="2965" y="1186"/>
                </a:cubicBezTo>
                <a:cubicBezTo>
                  <a:pt x="2985" y="1186"/>
                  <a:pt x="3004" y="1211"/>
                  <a:pt x="2996" y="1272"/>
                </a:cubicBezTo>
                <a:cubicBezTo>
                  <a:pt x="3003" y="1304"/>
                  <a:pt x="3006" y="1320"/>
                  <a:pt x="3011" y="1320"/>
                </a:cubicBezTo>
                <a:cubicBezTo>
                  <a:pt x="3016" y="1320"/>
                  <a:pt x="3022" y="1304"/>
                  <a:pt x="3035" y="1272"/>
                </a:cubicBezTo>
                <a:cubicBezTo>
                  <a:pt x="3054" y="1247"/>
                  <a:pt x="3069" y="1234"/>
                  <a:pt x="3080" y="1234"/>
                </a:cubicBezTo>
                <a:cubicBezTo>
                  <a:pt x="3093" y="1234"/>
                  <a:pt x="3100" y="1251"/>
                  <a:pt x="3100" y="1285"/>
                </a:cubicBezTo>
                <a:cubicBezTo>
                  <a:pt x="3093" y="1319"/>
                  <a:pt x="3090" y="1335"/>
                  <a:pt x="3094" y="1335"/>
                </a:cubicBezTo>
                <a:cubicBezTo>
                  <a:pt x="3098" y="1335"/>
                  <a:pt x="3108" y="1322"/>
                  <a:pt x="3126" y="1298"/>
                </a:cubicBezTo>
                <a:cubicBezTo>
                  <a:pt x="3160" y="1236"/>
                  <a:pt x="3198" y="1203"/>
                  <a:pt x="3222" y="1203"/>
                </a:cubicBezTo>
                <a:cubicBezTo>
                  <a:pt x="3244" y="1203"/>
                  <a:pt x="3255" y="1230"/>
                  <a:pt x="3243" y="1285"/>
                </a:cubicBezTo>
                <a:cubicBezTo>
                  <a:pt x="3217" y="1350"/>
                  <a:pt x="3243" y="1389"/>
                  <a:pt x="3256" y="1389"/>
                </a:cubicBezTo>
                <a:cubicBezTo>
                  <a:pt x="3259" y="1390"/>
                  <a:pt x="3262" y="1391"/>
                  <a:pt x="3265" y="1391"/>
                </a:cubicBezTo>
                <a:cubicBezTo>
                  <a:pt x="3282" y="1391"/>
                  <a:pt x="3283" y="1359"/>
                  <a:pt x="3295" y="1337"/>
                </a:cubicBezTo>
                <a:cubicBezTo>
                  <a:pt x="3295" y="1306"/>
                  <a:pt x="3298" y="1290"/>
                  <a:pt x="3303" y="1290"/>
                </a:cubicBezTo>
                <a:cubicBezTo>
                  <a:pt x="3310" y="1290"/>
                  <a:pt x="3320" y="1309"/>
                  <a:pt x="3333" y="1350"/>
                </a:cubicBezTo>
                <a:cubicBezTo>
                  <a:pt x="3361" y="1424"/>
                  <a:pt x="3389" y="1452"/>
                  <a:pt x="3432" y="1452"/>
                </a:cubicBezTo>
                <a:cubicBezTo>
                  <a:pt x="3448" y="1452"/>
                  <a:pt x="3467" y="1448"/>
                  <a:pt x="3489" y="1440"/>
                </a:cubicBezTo>
                <a:cubicBezTo>
                  <a:pt x="3526" y="1431"/>
                  <a:pt x="3558" y="1427"/>
                  <a:pt x="3580" y="1427"/>
                </a:cubicBezTo>
                <a:cubicBezTo>
                  <a:pt x="3621" y="1427"/>
                  <a:pt x="3630" y="1441"/>
                  <a:pt x="3580" y="1466"/>
                </a:cubicBezTo>
                <a:cubicBezTo>
                  <a:pt x="3539" y="1491"/>
                  <a:pt x="3524" y="1500"/>
                  <a:pt x="3531" y="1500"/>
                </a:cubicBezTo>
                <a:cubicBezTo>
                  <a:pt x="3536" y="1500"/>
                  <a:pt x="3548" y="1497"/>
                  <a:pt x="3567" y="1492"/>
                </a:cubicBezTo>
                <a:cubicBezTo>
                  <a:pt x="3606" y="1505"/>
                  <a:pt x="3645" y="1531"/>
                  <a:pt x="3658" y="1544"/>
                </a:cubicBezTo>
                <a:cubicBezTo>
                  <a:pt x="3684" y="1544"/>
                  <a:pt x="3710" y="1531"/>
                  <a:pt x="3736" y="1505"/>
                </a:cubicBezTo>
                <a:lnTo>
                  <a:pt x="3736" y="1505"/>
                </a:lnTo>
                <a:cubicBezTo>
                  <a:pt x="3725" y="1556"/>
                  <a:pt x="3739" y="1591"/>
                  <a:pt x="3777" y="1591"/>
                </a:cubicBezTo>
                <a:cubicBezTo>
                  <a:pt x="3787" y="1591"/>
                  <a:pt x="3800" y="1589"/>
                  <a:pt x="3813" y="1583"/>
                </a:cubicBezTo>
                <a:cubicBezTo>
                  <a:pt x="3839" y="1583"/>
                  <a:pt x="3852" y="1596"/>
                  <a:pt x="3852" y="1596"/>
                </a:cubicBezTo>
                <a:cubicBezTo>
                  <a:pt x="3865" y="1603"/>
                  <a:pt x="3872" y="1606"/>
                  <a:pt x="3878" y="1606"/>
                </a:cubicBezTo>
                <a:cubicBezTo>
                  <a:pt x="3885" y="1606"/>
                  <a:pt x="3891" y="1603"/>
                  <a:pt x="3904" y="1596"/>
                </a:cubicBezTo>
                <a:cubicBezTo>
                  <a:pt x="3911" y="1591"/>
                  <a:pt x="3917" y="1589"/>
                  <a:pt x="3922" y="1589"/>
                </a:cubicBezTo>
                <a:cubicBezTo>
                  <a:pt x="3943" y="1589"/>
                  <a:pt x="3943" y="1629"/>
                  <a:pt x="3943" y="1661"/>
                </a:cubicBezTo>
                <a:cubicBezTo>
                  <a:pt x="3952" y="1689"/>
                  <a:pt x="3955" y="1710"/>
                  <a:pt x="3961" y="1710"/>
                </a:cubicBezTo>
                <a:cubicBezTo>
                  <a:pt x="3963" y="1710"/>
                  <a:pt x="3965" y="1707"/>
                  <a:pt x="3969" y="1700"/>
                </a:cubicBezTo>
                <a:cubicBezTo>
                  <a:pt x="3982" y="1674"/>
                  <a:pt x="4034" y="1674"/>
                  <a:pt x="4073" y="1661"/>
                </a:cubicBezTo>
                <a:cubicBezTo>
                  <a:pt x="4078" y="1659"/>
                  <a:pt x="4083" y="1658"/>
                  <a:pt x="4087" y="1658"/>
                </a:cubicBezTo>
                <a:cubicBezTo>
                  <a:pt x="4111" y="1658"/>
                  <a:pt x="4106" y="1689"/>
                  <a:pt x="4073" y="1700"/>
                </a:cubicBezTo>
                <a:cubicBezTo>
                  <a:pt x="4060" y="1726"/>
                  <a:pt x="4060" y="1726"/>
                  <a:pt x="4073" y="1778"/>
                </a:cubicBezTo>
                <a:cubicBezTo>
                  <a:pt x="4091" y="1787"/>
                  <a:pt x="4109" y="1802"/>
                  <a:pt x="4126" y="1802"/>
                </a:cubicBezTo>
                <a:cubicBezTo>
                  <a:pt x="4135" y="1802"/>
                  <a:pt x="4143" y="1799"/>
                  <a:pt x="4151" y="1791"/>
                </a:cubicBezTo>
                <a:cubicBezTo>
                  <a:pt x="4152" y="1787"/>
                  <a:pt x="4156" y="1785"/>
                  <a:pt x="4161" y="1785"/>
                </a:cubicBezTo>
                <a:cubicBezTo>
                  <a:pt x="4190" y="1785"/>
                  <a:pt x="4267" y="1848"/>
                  <a:pt x="4267" y="1881"/>
                </a:cubicBezTo>
                <a:cubicBezTo>
                  <a:pt x="4267" y="1881"/>
                  <a:pt x="4280" y="1894"/>
                  <a:pt x="4306" y="1907"/>
                </a:cubicBezTo>
                <a:cubicBezTo>
                  <a:pt x="4319" y="1920"/>
                  <a:pt x="4358" y="1920"/>
                  <a:pt x="4371" y="1933"/>
                </a:cubicBezTo>
                <a:cubicBezTo>
                  <a:pt x="4371" y="1933"/>
                  <a:pt x="4377" y="1939"/>
                  <a:pt x="4392" y="1939"/>
                </a:cubicBezTo>
                <a:cubicBezTo>
                  <a:pt x="4400" y="1939"/>
                  <a:pt x="4410" y="1938"/>
                  <a:pt x="4423" y="1933"/>
                </a:cubicBezTo>
                <a:cubicBezTo>
                  <a:pt x="4436" y="1959"/>
                  <a:pt x="4462" y="1972"/>
                  <a:pt x="4436" y="1998"/>
                </a:cubicBezTo>
                <a:cubicBezTo>
                  <a:pt x="4464" y="1981"/>
                  <a:pt x="4480" y="1972"/>
                  <a:pt x="4487" y="1972"/>
                </a:cubicBezTo>
                <a:cubicBezTo>
                  <a:pt x="4496" y="1972"/>
                  <a:pt x="4489" y="1988"/>
                  <a:pt x="4475" y="2024"/>
                </a:cubicBezTo>
                <a:cubicBezTo>
                  <a:pt x="4446" y="2046"/>
                  <a:pt x="4433" y="2055"/>
                  <a:pt x="4439" y="2055"/>
                </a:cubicBezTo>
                <a:cubicBezTo>
                  <a:pt x="4443" y="2055"/>
                  <a:pt x="4459" y="2049"/>
                  <a:pt x="4488" y="2037"/>
                </a:cubicBezTo>
                <a:cubicBezTo>
                  <a:pt x="4527" y="2037"/>
                  <a:pt x="4527" y="2037"/>
                  <a:pt x="4514" y="2076"/>
                </a:cubicBezTo>
                <a:cubicBezTo>
                  <a:pt x="4496" y="2085"/>
                  <a:pt x="4497" y="2100"/>
                  <a:pt x="4507" y="2100"/>
                </a:cubicBezTo>
                <a:cubicBezTo>
                  <a:pt x="4512" y="2100"/>
                  <a:pt x="4519" y="2097"/>
                  <a:pt x="4527" y="2089"/>
                </a:cubicBezTo>
                <a:cubicBezTo>
                  <a:pt x="4545" y="2082"/>
                  <a:pt x="4563" y="2079"/>
                  <a:pt x="4579" y="2079"/>
                </a:cubicBezTo>
                <a:cubicBezTo>
                  <a:pt x="4620" y="2079"/>
                  <a:pt x="4646" y="2100"/>
                  <a:pt x="4618" y="2128"/>
                </a:cubicBezTo>
                <a:cubicBezTo>
                  <a:pt x="4618" y="2128"/>
                  <a:pt x="4626" y="2145"/>
                  <a:pt x="4649" y="2145"/>
                </a:cubicBezTo>
                <a:cubicBezTo>
                  <a:pt x="4655" y="2145"/>
                  <a:pt x="4662" y="2143"/>
                  <a:pt x="4669" y="2141"/>
                </a:cubicBezTo>
                <a:cubicBezTo>
                  <a:pt x="4688" y="2136"/>
                  <a:pt x="4700" y="2133"/>
                  <a:pt x="4706" y="2133"/>
                </a:cubicBezTo>
                <a:cubicBezTo>
                  <a:pt x="4716" y="2133"/>
                  <a:pt x="4707" y="2142"/>
                  <a:pt x="4682" y="2167"/>
                </a:cubicBezTo>
                <a:cubicBezTo>
                  <a:pt x="4654" y="2205"/>
                  <a:pt x="4653" y="2229"/>
                  <a:pt x="4680" y="2229"/>
                </a:cubicBezTo>
                <a:cubicBezTo>
                  <a:pt x="4690" y="2229"/>
                  <a:pt x="4704" y="2226"/>
                  <a:pt x="4721" y="2219"/>
                </a:cubicBezTo>
                <a:cubicBezTo>
                  <a:pt x="4721" y="2219"/>
                  <a:pt x="4760" y="2219"/>
                  <a:pt x="4747" y="2258"/>
                </a:cubicBezTo>
                <a:cubicBezTo>
                  <a:pt x="4758" y="2301"/>
                  <a:pt x="4787" y="2399"/>
                  <a:pt x="4827" y="2399"/>
                </a:cubicBezTo>
                <a:cubicBezTo>
                  <a:pt x="4835" y="2399"/>
                  <a:pt x="4843" y="2396"/>
                  <a:pt x="4851" y="2387"/>
                </a:cubicBezTo>
                <a:cubicBezTo>
                  <a:pt x="4851" y="2387"/>
                  <a:pt x="4851" y="2387"/>
                  <a:pt x="4864" y="2413"/>
                </a:cubicBezTo>
                <a:cubicBezTo>
                  <a:pt x="4864" y="2478"/>
                  <a:pt x="4877" y="2491"/>
                  <a:pt x="4916" y="2491"/>
                </a:cubicBezTo>
                <a:lnTo>
                  <a:pt x="4955" y="2504"/>
                </a:lnTo>
                <a:cubicBezTo>
                  <a:pt x="4929" y="2517"/>
                  <a:pt x="4916" y="2556"/>
                  <a:pt x="4929" y="2569"/>
                </a:cubicBezTo>
                <a:cubicBezTo>
                  <a:pt x="4935" y="2582"/>
                  <a:pt x="4939" y="2588"/>
                  <a:pt x="4943" y="2588"/>
                </a:cubicBezTo>
                <a:cubicBezTo>
                  <a:pt x="4948" y="2588"/>
                  <a:pt x="4955" y="2582"/>
                  <a:pt x="4968" y="2569"/>
                </a:cubicBezTo>
                <a:cubicBezTo>
                  <a:pt x="4973" y="2559"/>
                  <a:pt x="4978" y="2555"/>
                  <a:pt x="4983" y="2555"/>
                </a:cubicBezTo>
                <a:cubicBezTo>
                  <a:pt x="4991" y="2555"/>
                  <a:pt x="4999" y="2566"/>
                  <a:pt x="5007" y="2582"/>
                </a:cubicBezTo>
                <a:cubicBezTo>
                  <a:pt x="5020" y="2595"/>
                  <a:pt x="4994" y="2634"/>
                  <a:pt x="4968" y="2647"/>
                </a:cubicBezTo>
                <a:lnTo>
                  <a:pt x="4981" y="2673"/>
                </a:lnTo>
                <a:cubicBezTo>
                  <a:pt x="5001" y="2657"/>
                  <a:pt x="5015" y="2652"/>
                  <a:pt x="5024" y="2652"/>
                </a:cubicBezTo>
                <a:cubicBezTo>
                  <a:pt x="5037" y="2652"/>
                  <a:pt x="5035" y="2665"/>
                  <a:pt x="5020" y="2673"/>
                </a:cubicBezTo>
                <a:cubicBezTo>
                  <a:pt x="4994" y="2712"/>
                  <a:pt x="5007" y="2725"/>
                  <a:pt x="5020" y="2750"/>
                </a:cubicBezTo>
                <a:cubicBezTo>
                  <a:pt x="5025" y="2748"/>
                  <a:pt x="5029" y="2747"/>
                  <a:pt x="5031" y="2747"/>
                </a:cubicBezTo>
                <a:cubicBezTo>
                  <a:pt x="5038" y="2747"/>
                  <a:pt x="5034" y="2754"/>
                  <a:pt x="5027" y="2754"/>
                </a:cubicBezTo>
                <a:cubicBezTo>
                  <a:pt x="5025" y="2754"/>
                  <a:pt x="5022" y="2753"/>
                  <a:pt x="5020" y="2750"/>
                </a:cubicBezTo>
                <a:lnTo>
                  <a:pt x="4994" y="2763"/>
                </a:lnTo>
                <a:cubicBezTo>
                  <a:pt x="4983" y="2774"/>
                  <a:pt x="4983" y="2778"/>
                  <a:pt x="4990" y="2778"/>
                </a:cubicBezTo>
                <a:cubicBezTo>
                  <a:pt x="4998" y="2778"/>
                  <a:pt x="5018" y="2771"/>
                  <a:pt x="5033" y="2763"/>
                </a:cubicBezTo>
                <a:lnTo>
                  <a:pt x="5046" y="2802"/>
                </a:lnTo>
                <a:cubicBezTo>
                  <a:pt x="5054" y="2818"/>
                  <a:pt x="5062" y="2829"/>
                  <a:pt x="5070" y="2829"/>
                </a:cubicBezTo>
                <a:cubicBezTo>
                  <a:pt x="5075" y="2829"/>
                  <a:pt x="5080" y="2825"/>
                  <a:pt x="5084" y="2815"/>
                </a:cubicBezTo>
                <a:cubicBezTo>
                  <a:pt x="5103" y="2806"/>
                  <a:pt x="5121" y="2797"/>
                  <a:pt x="5135" y="2797"/>
                </a:cubicBezTo>
                <a:cubicBezTo>
                  <a:pt x="5141" y="2797"/>
                  <a:pt x="5146" y="2799"/>
                  <a:pt x="5149" y="2802"/>
                </a:cubicBezTo>
                <a:cubicBezTo>
                  <a:pt x="5153" y="2800"/>
                  <a:pt x="5156" y="2800"/>
                  <a:pt x="5159" y="2800"/>
                </a:cubicBezTo>
                <a:cubicBezTo>
                  <a:pt x="5167" y="2800"/>
                  <a:pt x="5165" y="2812"/>
                  <a:pt x="5159" y="2812"/>
                </a:cubicBezTo>
                <a:cubicBezTo>
                  <a:pt x="5156" y="2812"/>
                  <a:pt x="5153" y="2809"/>
                  <a:pt x="5149" y="2802"/>
                </a:cubicBezTo>
                <a:cubicBezTo>
                  <a:pt x="5123" y="2815"/>
                  <a:pt x="5097" y="2828"/>
                  <a:pt x="5110" y="2854"/>
                </a:cubicBezTo>
                <a:cubicBezTo>
                  <a:pt x="5110" y="2867"/>
                  <a:pt x="5084" y="2880"/>
                  <a:pt x="5084" y="2880"/>
                </a:cubicBezTo>
                <a:cubicBezTo>
                  <a:pt x="5020" y="2893"/>
                  <a:pt x="5084" y="2958"/>
                  <a:pt x="5123" y="2971"/>
                </a:cubicBezTo>
                <a:cubicBezTo>
                  <a:pt x="5201" y="2984"/>
                  <a:pt x="5201" y="2997"/>
                  <a:pt x="5149" y="3023"/>
                </a:cubicBezTo>
                <a:cubicBezTo>
                  <a:pt x="5102" y="3042"/>
                  <a:pt x="5131" y="3054"/>
                  <a:pt x="5185" y="3054"/>
                </a:cubicBezTo>
                <a:cubicBezTo>
                  <a:pt x="5205" y="3054"/>
                  <a:pt x="5229" y="3052"/>
                  <a:pt x="5253" y="3049"/>
                </a:cubicBezTo>
                <a:lnTo>
                  <a:pt x="5357" y="3036"/>
                </a:lnTo>
                <a:lnTo>
                  <a:pt x="5266" y="3075"/>
                </a:lnTo>
                <a:cubicBezTo>
                  <a:pt x="5162" y="3140"/>
                  <a:pt x="5162" y="3140"/>
                  <a:pt x="5240" y="3179"/>
                </a:cubicBezTo>
                <a:cubicBezTo>
                  <a:pt x="5292" y="3204"/>
                  <a:pt x="5292" y="3204"/>
                  <a:pt x="5266" y="3217"/>
                </a:cubicBezTo>
                <a:cubicBezTo>
                  <a:pt x="5227" y="3230"/>
                  <a:pt x="5240" y="3256"/>
                  <a:pt x="5266" y="3308"/>
                </a:cubicBezTo>
                <a:cubicBezTo>
                  <a:pt x="5292" y="3373"/>
                  <a:pt x="5292" y="3386"/>
                  <a:pt x="5331" y="3386"/>
                </a:cubicBezTo>
                <a:cubicBezTo>
                  <a:pt x="5331" y="3386"/>
                  <a:pt x="5331" y="3399"/>
                  <a:pt x="5344" y="3425"/>
                </a:cubicBezTo>
                <a:cubicBezTo>
                  <a:pt x="5310" y="3450"/>
                  <a:pt x="5320" y="3470"/>
                  <a:pt x="5342" y="3470"/>
                </a:cubicBezTo>
                <a:cubicBezTo>
                  <a:pt x="5354" y="3470"/>
                  <a:pt x="5369" y="3464"/>
                  <a:pt x="5383" y="3451"/>
                </a:cubicBezTo>
                <a:cubicBezTo>
                  <a:pt x="5383" y="3451"/>
                  <a:pt x="5396" y="3464"/>
                  <a:pt x="5409" y="3490"/>
                </a:cubicBezTo>
                <a:lnTo>
                  <a:pt x="5370" y="3503"/>
                </a:lnTo>
                <a:cubicBezTo>
                  <a:pt x="5344" y="3516"/>
                  <a:pt x="5357" y="3555"/>
                  <a:pt x="5435" y="3710"/>
                </a:cubicBezTo>
                <a:cubicBezTo>
                  <a:pt x="5493" y="3846"/>
                  <a:pt x="5507" y="3895"/>
                  <a:pt x="5538" y="3895"/>
                </a:cubicBezTo>
                <a:cubicBezTo>
                  <a:pt x="5549" y="3895"/>
                  <a:pt x="5561" y="3889"/>
                  <a:pt x="5577" y="3879"/>
                </a:cubicBezTo>
                <a:cubicBezTo>
                  <a:pt x="5642" y="3879"/>
                  <a:pt x="5655" y="3892"/>
                  <a:pt x="5590" y="3918"/>
                </a:cubicBezTo>
                <a:cubicBezTo>
                  <a:pt x="5568" y="3929"/>
                  <a:pt x="5555" y="3959"/>
                  <a:pt x="5569" y="3959"/>
                </a:cubicBezTo>
                <a:cubicBezTo>
                  <a:pt x="5571" y="3959"/>
                  <a:pt x="5574" y="3959"/>
                  <a:pt x="5577" y="3957"/>
                </a:cubicBezTo>
                <a:cubicBezTo>
                  <a:pt x="5577" y="3957"/>
                  <a:pt x="5590" y="3996"/>
                  <a:pt x="5577" y="4022"/>
                </a:cubicBezTo>
                <a:cubicBezTo>
                  <a:pt x="5559" y="4086"/>
                  <a:pt x="5573" y="4111"/>
                  <a:pt x="5592" y="4111"/>
                </a:cubicBezTo>
                <a:cubicBezTo>
                  <a:pt x="5600" y="4111"/>
                  <a:pt x="5609" y="4107"/>
                  <a:pt x="5616" y="4099"/>
                </a:cubicBezTo>
                <a:cubicBezTo>
                  <a:pt x="5630" y="4086"/>
                  <a:pt x="5637" y="4080"/>
                  <a:pt x="5640" y="4080"/>
                </a:cubicBezTo>
                <a:cubicBezTo>
                  <a:pt x="5646" y="4080"/>
                  <a:pt x="5638" y="4100"/>
                  <a:pt x="5629" y="4125"/>
                </a:cubicBezTo>
                <a:cubicBezTo>
                  <a:pt x="5618" y="4148"/>
                  <a:pt x="5597" y="4180"/>
                  <a:pt x="5608" y="4180"/>
                </a:cubicBezTo>
                <a:cubicBezTo>
                  <a:pt x="5610" y="4180"/>
                  <a:pt x="5613" y="4179"/>
                  <a:pt x="5616" y="4177"/>
                </a:cubicBezTo>
                <a:cubicBezTo>
                  <a:pt x="5655" y="4177"/>
                  <a:pt x="5746" y="4268"/>
                  <a:pt x="5694" y="4307"/>
                </a:cubicBezTo>
                <a:cubicBezTo>
                  <a:pt x="5694" y="4307"/>
                  <a:pt x="5707" y="4320"/>
                  <a:pt x="5720" y="4346"/>
                </a:cubicBezTo>
                <a:cubicBezTo>
                  <a:pt x="5726" y="4340"/>
                  <a:pt x="5732" y="4337"/>
                  <a:pt x="5738" y="4337"/>
                </a:cubicBezTo>
                <a:cubicBezTo>
                  <a:pt x="5758" y="4337"/>
                  <a:pt x="5778" y="4368"/>
                  <a:pt x="5798" y="4398"/>
                </a:cubicBezTo>
                <a:cubicBezTo>
                  <a:pt x="5824" y="4424"/>
                  <a:pt x="5837" y="4450"/>
                  <a:pt x="5811" y="4463"/>
                </a:cubicBezTo>
                <a:cubicBezTo>
                  <a:pt x="5772" y="4463"/>
                  <a:pt x="5785" y="4489"/>
                  <a:pt x="5837" y="4501"/>
                </a:cubicBezTo>
                <a:cubicBezTo>
                  <a:pt x="5840" y="4504"/>
                  <a:pt x="5845" y="4505"/>
                  <a:pt x="5852" y="4505"/>
                </a:cubicBezTo>
                <a:cubicBezTo>
                  <a:pt x="5865" y="4505"/>
                  <a:pt x="5882" y="4502"/>
                  <a:pt x="5897" y="4502"/>
                </a:cubicBezTo>
                <a:cubicBezTo>
                  <a:pt x="5911" y="4502"/>
                  <a:pt x="5923" y="4505"/>
                  <a:pt x="5928" y="4514"/>
                </a:cubicBezTo>
                <a:cubicBezTo>
                  <a:pt x="5943" y="4499"/>
                  <a:pt x="5962" y="4493"/>
                  <a:pt x="5979" y="4493"/>
                </a:cubicBezTo>
                <a:cubicBezTo>
                  <a:pt x="5990" y="4493"/>
                  <a:pt x="6000" y="4496"/>
                  <a:pt x="6005" y="4501"/>
                </a:cubicBezTo>
                <a:lnTo>
                  <a:pt x="5979" y="4527"/>
                </a:lnTo>
                <a:cubicBezTo>
                  <a:pt x="5954" y="4540"/>
                  <a:pt x="5928" y="4566"/>
                  <a:pt x="5928" y="4566"/>
                </a:cubicBezTo>
                <a:cubicBezTo>
                  <a:pt x="5946" y="4576"/>
                  <a:pt x="5958" y="4585"/>
                  <a:pt x="5968" y="4585"/>
                </a:cubicBezTo>
                <a:cubicBezTo>
                  <a:pt x="5972" y="4585"/>
                  <a:pt x="5976" y="4583"/>
                  <a:pt x="5979" y="4579"/>
                </a:cubicBezTo>
                <a:cubicBezTo>
                  <a:pt x="5979" y="4618"/>
                  <a:pt x="5992" y="4631"/>
                  <a:pt x="6018" y="4657"/>
                </a:cubicBezTo>
                <a:cubicBezTo>
                  <a:pt x="6050" y="4689"/>
                  <a:pt x="6074" y="4712"/>
                  <a:pt x="6103" y="4712"/>
                </a:cubicBezTo>
                <a:cubicBezTo>
                  <a:pt x="6109" y="4712"/>
                  <a:pt x="6115" y="4711"/>
                  <a:pt x="6122" y="4709"/>
                </a:cubicBezTo>
                <a:lnTo>
                  <a:pt x="6122" y="4709"/>
                </a:lnTo>
                <a:cubicBezTo>
                  <a:pt x="6101" y="4762"/>
                  <a:pt x="6166" y="4823"/>
                  <a:pt x="6219" y="4823"/>
                </a:cubicBezTo>
                <a:cubicBezTo>
                  <a:pt x="6231" y="4823"/>
                  <a:pt x="6242" y="4820"/>
                  <a:pt x="6252" y="4813"/>
                </a:cubicBezTo>
                <a:cubicBezTo>
                  <a:pt x="6256" y="4804"/>
                  <a:pt x="6263" y="4799"/>
                  <a:pt x="6269" y="4799"/>
                </a:cubicBezTo>
                <a:cubicBezTo>
                  <a:pt x="6280" y="4799"/>
                  <a:pt x="6291" y="4814"/>
                  <a:pt x="6291" y="4839"/>
                </a:cubicBezTo>
                <a:cubicBezTo>
                  <a:pt x="6291" y="4863"/>
                  <a:pt x="6291" y="4872"/>
                  <a:pt x="6297" y="4872"/>
                </a:cubicBezTo>
                <a:cubicBezTo>
                  <a:pt x="6301" y="4872"/>
                  <a:pt x="6307" y="4869"/>
                  <a:pt x="6317" y="4865"/>
                </a:cubicBezTo>
                <a:cubicBezTo>
                  <a:pt x="6322" y="4863"/>
                  <a:pt x="6326" y="4862"/>
                  <a:pt x="6330" y="4862"/>
                </a:cubicBezTo>
                <a:cubicBezTo>
                  <a:pt x="6356" y="4862"/>
                  <a:pt x="6356" y="4896"/>
                  <a:pt x="6356" y="4930"/>
                </a:cubicBezTo>
                <a:cubicBezTo>
                  <a:pt x="6347" y="4974"/>
                  <a:pt x="6356" y="4994"/>
                  <a:pt x="6375" y="4994"/>
                </a:cubicBezTo>
                <a:cubicBezTo>
                  <a:pt x="6384" y="4994"/>
                  <a:pt x="6395" y="4990"/>
                  <a:pt x="6407" y="4981"/>
                </a:cubicBezTo>
                <a:cubicBezTo>
                  <a:pt x="6417" y="4979"/>
                  <a:pt x="6427" y="4978"/>
                  <a:pt x="6436" y="4978"/>
                </a:cubicBezTo>
                <a:cubicBezTo>
                  <a:pt x="6473" y="4978"/>
                  <a:pt x="6501" y="4997"/>
                  <a:pt x="6511" y="5007"/>
                </a:cubicBezTo>
                <a:cubicBezTo>
                  <a:pt x="6563" y="4994"/>
                  <a:pt x="6589" y="4994"/>
                  <a:pt x="6576" y="4955"/>
                </a:cubicBezTo>
                <a:cubicBezTo>
                  <a:pt x="6589" y="4930"/>
                  <a:pt x="6615" y="4904"/>
                  <a:pt x="6615" y="4904"/>
                </a:cubicBezTo>
                <a:cubicBezTo>
                  <a:pt x="6623" y="4901"/>
                  <a:pt x="6629" y="4900"/>
                  <a:pt x="6634" y="4900"/>
                </a:cubicBezTo>
                <a:cubicBezTo>
                  <a:pt x="6653" y="4900"/>
                  <a:pt x="6649" y="4917"/>
                  <a:pt x="6628" y="4917"/>
                </a:cubicBezTo>
                <a:cubicBezTo>
                  <a:pt x="6589" y="4930"/>
                  <a:pt x="6602" y="4930"/>
                  <a:pt x="6615" y="4968"/>
                </a:cubicBezTo>
                <a:cubicBezTo>
                  <a:pt x="6628" y="5007"/>
                  <a:pt x="6667" y="5020"/>
                  <a:pt x="6680" y="5020"/>
                </a:cubicBezTo>
                <a:cubicBezTo>
                  <a:pt x="6706" y="5033"/>
                  <a:pt x="6745" y="5033"/>
                  <a:pt x="6771" y="5046"/>
                </a:cubicBezTo>
                <a:cubicBezTo>
                  <a:pt x="6799" y="5068"/>
                  <a:pt x="6820" y="5077"/>
                  <a:pt x="6833" y="5077"/>
                </a:cubicBezTo>
                <a:cubicBezTo>
                  <a:pt x="6843" y="5077"/>
                  <a:pt x="6848" y="5071"/>
                  <a:pt x="6848" y="5059"/>
                </a:cubicBezTo>
                <a:lnTo>
                  <a:pt x="6848" y="5020"/>
                </a:lnTo>
                <a:cubicBezTo>
                  <a:pt x="6855" y="5057"/>
                  <a:pt x="6914" y="5074"/>
                  <a:pt x="6976" y="5074"/>
                </a:cubicBezTo>
                <a:cubicBezTo>
                  <a:pt x="7044" y="5074"/>
                  <a:pt x="7114" y="5054"/>
                  <a:pt x="7121" y="5020"/>
                </a:cubicBezTo>
                <a:lnTo>
                  <a:pt x="7121" y="5046"/>
                </a:lnTo>
                <a:cubicBezTo>
                  <a:pt x="7121" y="5071"/>
                  <a:pt x="7131" y="5080"/>
                  <a:pt x="7149" y="5080"/>
                </a:cubicBezTo>
                <a:cubicBezTo>
                  <a:pt x="7159" y="5080"/>
                  <a:pt x="7171" y="5077"/>
                  <a:pt x="7186" y="5072"/>
                </a:cubicBezTo>
                <a:cubicBezTo>
                  <a:pt x="7212" y="5059"/>
                  <a:pt x="7289" y="5020"/>
                  <a:pt x="7341" y="4994"/>
                </a:cubicBezTo>
                <a:cubicBezTo>
                  <a:pt x="7432" y="4968"/>
                  <a:pt x="7484" y="4942"/>
                  <a:pt x="7471" y="4917"/>
                </a:cubicBezTo>
                <a:cubicBezTo>
                  <a:pt x="7482" y="4911"/>
                  <a:pt x="7488" y="4908"/>
                  <a:pt x="7493" y="4908"/>
                </a:cubicBezTo>
                <a:cubicBezTo>
                  <a:pt x="7499" y="4908"/>
                  <a:pt x="7502" y="4914"/>
                  <a:pt x="7510" y="4930"/>
                </a:cubicBezTo>
                <a:cubicBezTo>
                  <a:pt x="7502" y="4953"/>
                  <a:pt x="7508" y="4958"/>
                  <a:pt x="7517" y="4958"/>
                </a:cubicBezTo>
                <a:cubicBezTo>
                  <a:pt x="7523" y="4958"/>
                  <a:pt x="7531" y="4955"/>
                  <a:pt x="7536" y="4955"/>
                </a:cubicBezTo>
                <a:cubicBezTo>
                  <a:pt x="7562" y="4942"/>
                  <a:pt x="7536" y="4917"/>
                  <a:pt x="7523" y="4891"/>
                </a:cubicBezTo>
                <a:cubicBezTo>
                  <a:pt x="7510" y="4852"/>
                  <a:pt x="7536" y="4852"/>
                  <a:pt x="7588" y="4852"/>
                </a:cubicBezTo>
                <a:cubicBezTo>
                  <a:pt x="7593" y="4853"/>
                  <a:pt x="7599" y="4854"/>
                  <a:pt x="7605" y="4854"/>
                </a:cubicBezTo>
                <a:cubicBezTo>
                  <a:pt x="7653" y="4854"/>
                  <a:pt x="7707" y="4807"/>
                  <a:pt x="7730" y="4761"/>
                </a:cubicBezTo>
                <a:cubicBezTo>
                  <a:pt x="7737" y="4761"/>
                  <a:pt x="7743" y="4758"/>
                  <a:pt x="7752" y="4758"/>
                </a:cubicBezTo>
                <a:cubicBezTo>
                  <a:pt x="7760" y="4758"/>
                  <a:pt x="7769" y="4761"/>
                  <a:pt x="7782" y="4774"/>
                </a:cubicBezTo>
                <a:cubicBezTo>
                  <a:pt x="7788" y="4777"/>
                  <a:pt x="7796" y="4778"/>
                  <a:pt x="7804" y="4778"/>
                </a:cubicBezTo>
                <a:cubicBezTo>
                  <a:pt x="7833" y="4778"/>
                  <a:pt x="7870" y="4759"/>
                  <a:pt x="7860" y="4709"/>
                </a:cubicBezTo>
                <a:cubicBezTo>
                  <a:pt x="7867" y="4703"/>
                  <a:pt x="7870" y="4699"/>
                  <a:pt x="7875" y="4699"/>
                </a:cubicBezTo>
                <a:cubicBezTo>
                  <a:pt x="7880" y="4699"/>
                  <a:pt x="7886" y="4703"/>
                  <a:pt x="7899" y="4709"/>
                </a:cubicBezTo>
                <a:cubicBezTo>
                  <a:pt x="7919" y="4716"/>
                  <a:pt x="7935" y="4725"/>
                  <a:pt x="7943" y="4725"/>
                </a:cubicBezTo>
                <a:cubicBezTo>
                  <a:pt x="7951" y="4725"/>
                  <a:pt x="7951" y="4716"/>
                  <a:pt x="7938" y="4683"/>
                </a:cubicBezTo>
                <a:cubicBezTo>
                  <a:pt x="7951" y="4631"/>
                  <a:pt x="7990" y="4592"/>
                  <a:pt x="8042" y="4579"/>
                </a:cubicBezTo>
                <a:cubicBezTo>
                  <a:pt x="8055" y="4566"/>
                  <a:pt x="8081" y="4553"/>
                  <a:pt x="8055" y="4527"/>
                </a:cubicBezTo>
                <a:cubicBezTo>
                  <a:pt x="8050" y="4525"/>
                  <a:pt x="8045" y="4522"/>
                  <a:pt x="8040" y="4519"/>
                </a:cubicBezTo>
                <a:lnTo>
                  <a:pt x="8040" y="4519"/>
                </a:lnTo>
                <a:cubicBezTo>
                  <a:pt x="8059" y="4526"/>
                  <a:pt x="8070" y="4531"/>
                  <a:pt x="8076" y="4531"/>
                </a:cubicBezTo>
                <a:cubicBezTo>
                  <a:pt x="8088" y="4531"/>
                  <a:pt x="8079" y="4515"/>
                  <a:pt x="8055" y="4476"/>
                </a:cubicBezTo>
                <a:cubicBezTo>
                  <a:pt x="8046" y="4467"/>
                  <a:pt x="8049" y="4451"/>
                  <a:pt x="8061" y="4451"/>
                </a:cubicBezTo>
                <a:cubicBezTo>
                  <a:pt x="8066" y="4451"/>
                  <a:pt x="8073" y="4455"/>
                  <a:pt x="8081" y="4463"/>
                </a:cubicBezTo>
                <a:cubicBezTo>
                  <a:pt x="8107" y="4463"/>
                  <a:pt x="8133" y="4450"/>
                  <a:pt x="8133" y="4450"/>
                </a:cubicBezTo>
                <a:cubicBezTo>
                  <a:pt x="8146" y="4437"/>
                  <a:pt x="8184" y="4333"/>
                  <a:pt x="8249" y="4255"/>
                </a:cubicBezTo>
                <a:cubicBezTo>
                  <a:pt x="8353" y="4112"/>
                  <a:pt x="8379" y="4048"/>
                  <a:pt x="8353" y="4035"/>
                </a:cubicBezTo>
                <a:cubicBezTo>
                  <a:pt x="8340" y="4009"/>
                  <a:pt x="8340" y="4009"/>
                  <a:pt x="8379" y="3996"/>
                </a:cubicBezTo>
                <a:cubicBezTo>
                  <a:pt x="8405" y="3996"/>
                  <a:pt x="8418" y="3983"/>
                  <a:pt x="8431" y="3957"/>
                </a:cubicBezTo>
                <a:cubicBezTo>
                  <a:pt x="8441" y="3946"/>
                  <a:pt x="8452" y="3927"/>
                  <a:pt x="8469" y="3927"/>
                </a:cubicBezTo>
                <a:cubicBezTo>
                  <a:pt x="8473" y="3927"/>
                  <a:pt x="8478" y="3928"/>
                  <a:pt x="8483" y="3931"/>
                </a:cubicBezTo>
                <a:cubicBezTo>
                  <a:pt x="8470" y="3905"/>
                  <a:pt x="8470" y="3905"/>
                  <a:pt x="8470" y="3879"/>
                </a:cubicBezTo>
                <a:lnTo>
                  <a:pt x="8470" y="3879"/>
                </a:lnTo>
                <a:cubicBezTo>
                  <a:pt x="8481" y="3886"/>
                  <a:pt x="8488" y="3889"/>
                  <a:pt x="8494" y="3889"/>
                </a:cubicBezTo>
                <a:cubicBezTo>
                  <a:pt x="8508" y="3889"/>
                  <a:pt x="8505" y="3868"/>
                  <a:pt x="8496" y="3840"/>
                </a:cubicBezTo>
                <a:cubicBezTo>
                  <a:pt x="8467" y="3819"/>
                  <a:pt x="8454" y="3809"/>
                  <a:pt x="8459" y="3809"/>
                </a:cubicBezTo>
                <a:cubicBezTo>
                  <a:pt x="8463" y="3809"/>
                  <a:pt x="8480" y="3815"/>
                  <a:pt x="8509" y="3827"/>
                </a:cubicBezTo>
                <a:cubicBezTo>
                  <a:pt x="8512" y="3829"/>
                  <a:pt x="8517" y="3830"/>
                  <a:pt x="8521" y="3830"/>
                </a:cubicBezTo>
                <a:cubicBezTo>
                  <a:pt x="8548" y="3830"/>
                  <a:pt x="8581" y="3801"/>
                  <a:pt x="8548" y="3801"/>
                </a:cubicBezTo>
                <a:cubicBezTo>
                  <a:pt x="8522" y="3788"/>
                  <a:pt x="8548" y="3749"/>
                  <a:pt x="8522" y="3710"/>
                </a:cubicBezTo>
                <a:cubicBezTo>
                  <a:pt x="8532" y="3700"/>
                  <a:pt x="8543" y="3681"/>
                  <a:pt x="8560" y="3681"/>
                </a:cubicBezTo>
                <a:cubicBezTo>
                  <a:pt x="8564" y="3681"/>
                  <a:pt x="8569" y="3682"/>
                  <a:pt x="8574" y="3684"/>
                </a:cubicBezTo>
                <a:cubicBezTo>
                  <a:pt x="8612" y="3684"/>
                  <a:pt x="8625" y="3568"/>
                  <a:pt x="8612" y="3542"/>
                </a:cubicBezTo>
                <a:cubicBezTo>
                  <a:pt x="8581" y="3531"/>
                  <a:pt x="8583" y="3512"/>
                  <a:pt x="8599" y="3512"/>
                </a:cubicBezTo>
                <a:cubicBezTo>
                  <a:pt x="8603" y="3512"/>
                  <a:pt x="8607" y="3513"/>
                  <a:pt x="8612" y="3516"/>
                </a:cubicBezTo>
                <a:cubicBezTo>
                  <a:pt x="8623" y="3519"/>
                  <a:pt x="8630" y="3521"/>
                  <a:pt x="8636" y="3521"/>
                </a:cubicBezTo>
                <a:cubicBezTo>
                  <a:pt x="8652" y="3521"/>
                  <a:pt x="8655" y="3509"/>
                  <a:pt x="8664" y="3490"/>
                </a:cubicBezTo>
                <a:cubicBezTo>
                  <a:pt x="8653" y="3479"/>
                  <a:pt x="8652" y="3475"/>
                  <a:pt x="8656" y="3475"/>
                </a:cubicBezTo>
                <a:cubicBezTo>
                  <a:pt x="8663" y="3475"/>
                  <a:pt x="8681" y="3482"/>
                  <a:pt x="8703" y="3490"/>
                </a:cubicBezTo>
                <a:cubicBezTo>
                  <a:pt x="8708" y="3498"/>
                  <a:pt x="8712" y="3503"/>
                  <a:pt x="8716" y="3503"/>
                </a:cubicBezTo>
                <a:cubicBezTo>
                  <a:pt x="8725" y="3503"/>
                  <a:pt x="8733" y="3485"/>
                  <a:pt x="8742" y="3451"/>
                </a:cubicBezTo>
                <a:cubicBezTo>
                  <a:pt x="8729" y="3425"/>
                  <a:pt x="8755" y="3347"/>
                  <a:pt x="8781" y="3282"/>
                </a:cubicBezTo>
                <a:cubicBezTo>
                  <a:pt x="8833" y="3179"/>
                  <a:pt x="8807" y="3153"/>
                  <a:pt x="8768" y="3088"/>
                </a:cubicBezTo>
                <a:lnTo>
                  <a:pt x="8716" y="3049"/>
                </a:lnTo>
                <a:lnTo>
                  <a:pt x="8716" y="3049"/>
                </a:lnTo>
                <a:lnTo>
                  <a:pt x="8768" y="3062"/>
                </a:lnTo>
                <a:cubicBezTo>
                  <a:pt x="8807" y="3075"/>
                  <a:pt x="8872" y="3088"/>
                  <a:pt x="8872" y="3088"/>
                </a:cubicBezTo>
                <a:cubicBezTo>
                  <a:pt x="8872" y="3062"/>
                  <a:pt x="8846" y="3049"/>
                  <a:pt x="8820" y="3036"/>
                </a:cubicBezTo>
                <a:cubicBezTo>
                  <a:pt x="8794" y="3023"/>
                  <a:pt x="8794" y="3010"/>
                  <a:pt x="8846" y="2984"/>
                </a:cubicBezTo>
                <a:cubicBezTo>
                  <a:pt x="8885" y="2945"/>
                  <a:pt x="8898" y="2932"/>
                  <a:pt x="8885" y="2893"/>
                </a:cubicBezTo>
                <a:cubicBezTo>
                  <a:pt x="8885" y="2880"/>
                  <a:pt x="8898" y="2854"/>
                  <a:pt x="8937" y="2854"/>
                </a:cubicBezTo>
                <a:cubicBezTo>
                  <a:pt x="8937" y="2828"/>
                  <a:pt x="8937" y="2828"/>
                  <a:pt x="8911" y="2815"/>
                </a:cubicBezTo>
                <a:cubicBezTo>
                  <a:pt x="8885" y="2802"/>
                  <a:pt x="8898" y="2789"/>
                  <a:pt x="8937" y="2776"/>
                </a:cubicBezTo>
                <a:cubicBezTo>
                  <a:pt x="9002" y="2776"/>
                  <a:pt x="9027" y="2725"/>
                  <a:pt x="9002" y="2712"/>
                </a:cubicBezTo>
                <a:cubicBezTo>
                  <a:pt x="8963" y="2699"/>
                  <a:pt x="8976" y="2673"/>
                  <a:pt x="8989" y="2660"/>
                </a:cubicBezTo>
                <a:cubicBezTo>
                  <a:pt x="9002" y="2634"/>
                  <a:pt x="9002" y="2608"/>
                  <a:pt x="8989" y="2582"/>
                </a:cubicBezTo>
                <a:cubicBezTo>
                  <a:pt x="9002" y="2556"/>
                  <a:pt x="9002" y="2543"/>
                  <a:pt x="9002" y="2543"/>
                </a:cubicBezTo>
                <a:cubicBezTo>
                  <a:pt x="9005" y="2537"/>
                  <a:pt x="9009" y="2534"/>
                  <a:pt x="9012" y="2534"/>
                </a:cubicBezTo>
                <a:cubicBezTo>
                  <a:pt x="9025" y="2534"/>
                  <a:pt x="9037" y="2559"/>
                  <a:pt x="9027" y="2569"/>
                </a:cubicBezTo>
                <a:lnTo>
                  <a:pt x="9066" y="2569"/>
                </a:lnTo>
                <a:cubicBezTo>
                  <a:pt x="9079" y="2530"/>
                  <a:pt x="9092" y="2504"/>
                  <a:pt x="9079" y="2478"/>
                </a:cubicBezTo>
                <a:cubicBezTo>
                  <a:pt x="9049" y="2448"/>
                  <a:pt x="9036" y="2435"/>
                  <a:pt x="9042" y="2435"/>
                </a:cubicBezTo>
                <a:cubicBezTo>
                  <a:pt x="9045" y="2435"/>
                  <a:pt x="9058" y="2441"/>
                  <a:pt x="9079" y="2452"/>
                </a:cubicBezTo>
                <a:cubicBezTo>
                  <a:pt x="9089" y="2457"/>
                  <a:pt x="9100" y="2460"/>
                  <a:pt x="9110" y="2460"/>
                </a:cubicBezTo>
                <a:cubicBezTo>
                  <a:pt x="9127" y="2460"/>
                  <a:pt x="9139" y="2451"/>
                  <a:pt x="9131" y="2426"/>
                </a:cubicBezTo>
                <a:cubicBezTo>
                  <a:pt x="9102" y="2397"/>
                  <a:pt x="9109" y="2382"/>
                  <a:pt x="9131" y="2382"/>
                </a:cubicBezTo>
                <a:cubicBezTo>
                  <a:pt x="9139" y="2382"/>
                  <a:pt x="9147" y="2384"/>
                  <a:pt x="9157" y="2387"/>
                </a:cubicBezTo>
                <a:cubicBezTo>
                  <a:pt x="9173" y="2409"/>
                  <a:pt x="9183" y="2421"/>
                  <a:pt x="9187" y="2421"/>
                </a:cubicBezTo>
                <a:cubicBezTo>
                  <a:pt x="9194" y="2421"/>
                  <a:pt x="9191" y="2396"/>
                  <a:pt x="9183" y="2335"/>
                </a:cubicBezTo>
                <a:cubicBezTo>
                  <a:pt x="9209" y="2297"/>
                  <a:pt x="9222" y="2206"/>
                  <a:pt x="9261" y="2141"/>
                </a:cubicBezTo>
                <a:cubicBezTo>
                  <a:pt x="9313" y="2076"/>
                  <a:pt x="9339" y="2037"/>
                  <a:pt x="9378" y="2037"/>
                </a:cubicBezTo>
                <a:cubicBezTo>
                  <a:pt x="9387" y="2042"/>
                  <a:pt x="9394" y="2045"/>
                  <a:pt x="9400" y="2047"/>
                </a:cubicBezTo>
                <a:lnTo>
                  <a:pt x="9400" y="2047"/>
                </a:lnTo>
                <a:cubicBezTo>
                  <a:pt x="9352" y="2011"/>
                  <a:pt x="9353" y="1997"/>
                  <a:pt x="9391" y="1946"/>
                </a:cubicBezTo>
                <a:cubicBezTo>
                  <a:pt x="9468" y="1907"/>
                  <a:pt x="9468" y="1856"/>
                  <a:pt x="9456" y="1817"/>
                </a:cubicBezTo>
                <a:lnTo>
                  <a:pt x="9456" y="1817"/>
                </a:lnTo>
                <a:cubicBezTo>
                  <a:pt x="9443" y="1843"/>
                  <a:pt x="9430" y="1856"/>
                  <a:pt x="9430" y="1856"/>
                </a:cubicBezTo>
                <a:cubicBezTo>
                  <a:pt x="9378" y="1817"/>
                  <a:pt x="9391" y="1804"/>
                  <a:pt x="9443" y="1778"/>
                </a:cubicBezTo>
                <a:cubicBezTo>
                  <a:pt x="9445" y="1775"/>
                  <a:pt x="9448" y="1774"/>
                  <a:pt x="9451" y="1774"/>
                </a:cubicBezTo>
                <a:cubicBezTo>
                  <a:pt x="9465" y="1774"/>
                  <a:pt x="9486" y="1793"/>
                  <a:pt x="9507" y="1804"/>
                </a:cubicBezTo>
                <a:cubicBezTo>
                  <a:pt x="9520" y="1817"/>
                  <a:pt x="9537" y="1823"/>
                  <a:pt x="9551" y="1823"/>
                </a:cubicBezTo>
                <a:cubicBezTo>
                  <a:pt x="9566" y="1823"/>
                  <a:pt x="9579" y="1817"/>
                  <a:pt x="9585" y="1804"/>
                </a:cubicBezTo>
                <a:cubicBezTo>
                  <a:pt x="9598" y="1791"/>
                  <a:pt x="9611" y="1778"/>
                  <a:pt x="9572" y="1778"/>
                </a:cubicBezTo>
                <a:cubicBezTo>
                  <a:pt x="9546" y="1752"/>
                  <a:pt x="9546" y="1752"/>
                  <a:pt x="9572" y="1739"/>
                </a:cubicBezTo>
                <a:cubicBezTo>
                  <a:pt x="9585" y="1713"/>
                  <a:pt x="9598" y="1700"/>
                  <a:pt x="9585" y="1661"/>
                </a:cubicBezTo>
                <a:cubicBezTo>
                  <a:pt x="9559" y="1635"/>
                  <a:pt x="9572" y="1622"/>
                  <a:pt x="9598" y="1609"/>
                </a:cubicBezTo>
                <a:cubicBezTo>
                  <a:pt x="9637" y="1609"/>
                  <a:pt x="9663" y="1583"/>
                  <a:pt x="9663" y="1583"/>
                </a:cubicBezTo>
                <a:lnTo>
                  <a:pt x="9689" y="1609"/>
                </a:lnTo>
                <a:cubicBezTo>
                  <a:pt x="9715" y="1622"/>
                  <a:pt x="9754" y="1635"/>
                  <a:pt x="9754" y="1635"/>
                </a:cubicBezTo>
                <a:cubicBezTo>
                  <a:pt x="9767" y="1609"/>
                  <a:pt x="9741" y="1596"/>
                  <a:pt x="9741" y="1596"/>
                </a:cubicBezTo>
                <a:cubicBezTo>
                  <a:pt x="9728" y="1583"/>
                  <a:pt x="9819" y="1479"/>
                  <a:pt x="9922" y="1389"/>
                </a:cubicBezTo>
                <a:cubicBezTo>
                  <a:pt x="10026" y="1298"/>
                  <a:pt x="10143" y="1194"/>
                  <a:pt x="10169" y="1181"/>
                </a:cubicBezTo>
                <a:cubicBezTo>
                  <a:pt x="10221" y="1181"/>
                  <a:pt x="10286" y="1142"/>
                  <a:pt x="10247" y="1129"/>
                </a:cubicBezTo>
                <a:cubicBezTo>
                  <a:pt x="10221" y="1103"/>
                  <a:pt x="10312" y="1038"/>
                  <a:pt x="10428" y="961"/>
                </a:cubicBezTo>
                <a:cubicBezTo>
                  <a:pt x="10558" y="896"/>
                  <a:pt x="10662" y="831"/>
                  <a:pt x="10649" y="805"/>
                </a:cubicBezTo>
                <a:cubicBezTo>
                  <a:pt x="10649" y="805"/>
                  <a:pt x="10662" y="792"/>
                  <a:pt x="10701" y="779"/>
                </a:cubicBezTo>
                <a:cubicBezTo>
                  <a:pt x="10740" y="753"/>
                  <a:pt x="10778" y="714"/>
                  <a:pt x="10791" y="701"/>
                </a:cubicBezTo>
                <a:cubicBezTo>
                  <a:pt x="10799" y="679"/>
                  <a:pt x="10807" y="665"/>
                  <a:pt x="10812" y="665"/>
                </a:cubicBezTo>
                <a:cubicBezTo>
                  <a:pt x="10815" y="665"/>
                  <a:pt x="10817" y="672"/>
                  <a:pt x="10817" y="688"/>
                </a:cubicBezTo>
                <a:cubicBezTo>
                  <a:pt x="10828" y="720"/>
                  <a:pt x="10839" y="743"/>
                  <a:pt x="10849" y="743"/>
                </a:cubicBezTo>
                <a:cubicBezTo>
                  <a:pt x="10852" y="743"/>
                  <a:pt x="10854" y="742"/>
                  <a:pt x="10856" y="740"/>
                </a:cubicBezTo>
                <a:cubicBezTo>
                  <a:pt x="10908" y="727"/>
                  <a:pt x="10895" y="688"/>
                  <a:pt x="10882" y="662"/>
                </a:cubicBezTo>
                <a:cubicBezTo>
                  <a:pt x="10869" y="636"/>
                  <a:pt x="10882" y="623"/>
                  <a:pt x="10882" y="623"/>
                </a:cubicBezTo>
                <a:cubicBezTo>
                  <a:pt x="10908" y="623"/>
                  <a:pt x="10908" y="623"/>
                  <a:pt x="10921" y="649"/>
                </a:cubicBezTo>
                <a:cubicBezTo>
                  <a:pt x="10934" y="675"/>
                  <a:pt x="10947" y="701"/>
                  <a:pt x="10947" y="701"/>
                </a:cubicBezTo>
                <a:lnTo>
                  <a:pt x="10960" y="688"/>
                </a:lnTo>
                <a:cubicBezTo>
                  <a:pt x="10947" y="662"/>
                  <a:pt x="10973" y="662"/>
                  <a:pt x="10973" y="662"/>
                </a:cubicBezTo>
                <a:cubicBezTo>
                  <a:pt x="10982" y="658"/>
                  <a:pt x="10987" y="655"/>
                  <a:pt x="10992" y="655"/>
                </a:cubicBezTo>
                <a:cubicBezTo>
                  <a:pt x="11000" y="655"/>
                  <a:pt x="11003" y="667"/>
                  <a:pt x="11012" y="701"/>
                </a:cubicBezTo>
                <a:cubicBezTo>
                  <a:pt x="11024" y="730"/>
                  <a:pt x="11035" y="744"/>
                  <a:pt x="11043" y="744"/>
                </a:cubicBezTo>
                <a:cubicBezTo>
                  <a:pt x="11053" y="744"/>
                  <a:pt x="11058" y="724"/>
                  <a:pt x="11051" y="688"/>
                </a:cubicBezTo>
                <a:lnTo>
                  <a:pt x="11090" y="649"/>
                </a:lnTo>
                <a:cubicBezTo>
                  <a:pt x="11099" y="662"/>
                  <a:pt x="11107" y="667"/>
                  <a:pt x="11115" y="667"/>
                </a:cubicBezTo>
                <a:cubicBezTo>
                  <a:pt x="11139" y="667"/>
                  <a:pt x="11155" y="614"/>
                  <a:pt x="11155" y="584"/>
                </a:cubicBezTo>
                <a:cubicBezTo>
                  <a:pt x="11178" y="608"/>
                  <a:pt x="11193" y="621"/>
                  <a:pt x="11203" y="621"/>
                </a:cubicBezTo>
                <a:cubicBezTo>
                  <a:pt x="11216" y="621"/>
                  <a:pt x="11219" y="601"/>
                  <a:pt x="11219" y="558"/>
                </a:cubicBezTo>
                <a:cubicBezTo>
                  <a:pt x="11212" y="543"/>
                  <a:pt x="11218" y="537"/>
                  <a:pt x="11229" y="537"/>
                </a:cubicBezTo>
                <a:cubicBezTo>
                  <a:pt x="11237" y="537"/>
                  <a:pt x="11248" y="540"/>
                  <a:pt x="11258" y="546"/>
                </a:cubicBezTo>
                <a:cubicBezTo>
                  <a:pt x="11275" y="556"/>
                  <a:pt x="11287" y="560"/>
                  <a:pt x="11299" y="560"/>
                </a:cubicBezTo>
                <a:cubicBezTo>
                  <a:pt x="11315" y="560"/>
                  <a:pt x="11332" y="553"/>
                  <a:pt x="11362" y="546"/>
                </a:cubicBezTo>
                <a:cubicBezTo>
                  <a:pt x="11362" y="507"/>
                  <a:pt x="11518" y="481"/>
                  <a:pt x="11699" y="429"/>
                </a:cubicBezTo>
                <a:cubicBezTo>
                  <a:pt x="11894" y="390"/>
                  <a:pt x="12024" y="377"/>
                  <a:pt x="12024" y="351"/>
                </a:cubicBezTo>
                <a:cubicBezTo>
                  <a:pt x="12034" y="346"/>
                  <a:pt x="12041" y="342"/>
                  <a:pt x="12046" y="342"/>
                </a:cubicBezTo>
                <a:cubicBezTo>
                  <a:pt x="12054" y="342"/>
                  <a:pt x="12060" y="349"/>
                  <a:pt x="12076" y="364"/>
                </a:cubicBezTo>
                <a:cubicBezTo>
                  <a:pt x="12076" y="381"/>
                  <a:pt x="12080" y="390"/>
                  <a:pt x="12087" y="390"/>
                </a:cubicBezTo>
                <a:cubicBezTo>
                  <a:pt x="12096" y="390"/>
                  <a:pt x="12107" y="375"/>
                  <a:pt x="12114" y="338"/>
                </a:cubicBezTo>
                <a:cubicBezTo>
                  <a:pt x="12122" y="316"/>
                  <a:pt x="12125" y="298"/>
                  <a:pt x="12126" y="298"/>
                </a:cubicBezTo>
                <a:cubicBezTo>
                  <a:pt x="12127" y="298"/>
                  <a:pt x="12127" y="309"/>
                  <a:pt x="12127" y="338"/>
                </a:cubicBezTo>
                <a:cubicBezTo>
                  <a:pt x="12135" y="353"/>
                  <a:pt x="12152" y="359"/>
                  <a:pt x="12182" y="359"/>
                </a:cubicBezTo>
                <a:cubicBezTo>
                  <a:pt x="12204" y="359"/>
                  <a:pt x="12232" y="356"/>
                  <a:pt x="12270" y="351"/>
                </a:cubicBezTo>
                <a:cubicBezTo>
                  <a:pt x="12335" y="351"/>
                  <a:pt x="12426" y="351"/>
                  <a:pt x="12426" y="312"/>
                </a:cubicBezTo>
                <a:cubicBezTo>
                  <a:pt x="12443" y="294"/>
                  <a:pt x="12453" y="287"/>
                  <a:pt x="12457" y="287"/>
                </a:cubicBezTo>
                <a:cubicBezTo>
                  <a:pt x="12462" y="287"/>
                  <a:pt x="12459" y="298"/>
                  <a:pt x="12452" y="312"/>
                </a:cubicBezTo>
                <a:cubicBezTo>
                  <a:pt x="12435" y="353"/>
                  <a:pt x="12476" y="379"/>
                  <a:pt x="12525" y="379"/>
                </a:cubicBezTo>
                <a:cubicBezTo>
                  <a:pt x="12553" y="379"/>
                  <a:pt x="12584" y="370"/>
                  <a:pt x="12607" y="351"/>
                </a:cubicBezTo>
                <a:cubicBezTo>
                  <a:pt x="12633" y="351"/>
                  <a:pt x="12646" y="351"/>
                  <a:pt x="12646" y="377"/>
                </a:cubicBezTo>
                <a:cubicBezTo>
                  <a:pt x="12672" y="377"/>
                  <a:pt x="12698" y="377"/>
                  <a:pt x="12763" y="351"/>
                </a:cubicBezTo>
                <a:cubicBezTo>
                  <a:pt x="12789" y="351"/>
                  <a:pt x="12880" y="351"/>
                  <a:pt x="12919" y="364"/>
                </a:cubicBezTo>
                <a:cubicBezTo>
                  <a:pt x="12958" y="364"/>
                  <a:pt x="13009" y="338"/>
                  <a:pt x="13009" y="338"/>
                </a:cubicBezTo>
                <a:cubicBezTo>
                  <a:pt x="13035" y="351"/>
                  <a:pt x="13061" y="351"/>
                  <a:pt x="13035" y="351"/>
                </a:cubicBezTo>
                <a:cubicBezTo>
                  <a:pt x="13022" y="377"/>
                  <a:pt x="13139" y="377"/>
                  <a:pt x="13295" y="416"/>
                </a:cubicBezTo>
                <a:cubicBezTo>
                  <a:pt x="13373" y="442"/>
                  <a:pt x="13437" y="455"/>
                  <a:pt x="13489" y="468"/>
                </a:cubicBezTo>
                <a:cubicBezTo>
                  <a:pt x="13541" y="481"/>
                  <a:pt x="13580" y="507"/>
                  <a:pt x="13593" y="533"/>
                </a:cubicBezTo>
                <a:cubicBezTo>
                  <a:pt x="13593" y="533"/>
                  <a:pt x="13606" y="533"/>
                  <a:pt x="13645" y="507"/>
                </a:cubicBezTo>
                <a:cubicBezTo>
                  <a:pt x="13663" y="482"/>
                  <a:pt x="13676" y="472"/>
                  <a:pt x="13685" y="472"/>
                </a:cubicBezTo>
                <a:cubicBezTo>
                  <a:pt x="13696" y="472"/>
                  <a:pt x="13703" y="486"/>
                  <a:pt x="13710" y="507"/>
                </a:cubicBezTo>
                <a:cubicBezTo>
                  <a:pt x="13710" y="548"/>
                  <a:pt x="13746" y="573"/>
                  <a:pt x="13783" y="573"/>
                </a:cubicBezTo>
                <a:cubicBezTo>
                  <a:pt x="13804" y="573"/>
                  <a:pt x="13825" y="565"/>
                  <a:pt x="13839" y="546"/>
                </a:cubicBezTo>
                <a:lnTo>
                  <a:pt x="13839" y="546"/>
                </a:lnTo>
                <a:lnTo>
                  <a:pt x="13827" y="571"/>
                </a:lnTo>
                <a:cubicBezTo>
                  <a:pt x="13827" y="606"/>
                  <a:pt x="13848" y="622"/>
                  <a:pt x="13874" y="622"/>
                </a:cubicBezTo>
                <a:cubicBezTo>
                  <a:pt x="13898" y="622"/>
                  <a:pt x="13925" y="609"/>
                  <a:pt x="13943" y="584"/>
                </a:cubicBezTo>
                <a:cubicBezTo>
                  <a:pt x="13954" y="618"/>
                  <a:pt x="13956" y="652"/>
                  <a:pt x="13981" y="652"/>
                </a:cubicBezTo>
                <a:cubicBezTo>
                  <a:pt x="13985" y="652"/>
                  <a:pt x="13990" y="651"/>
                  <a:pt x="13995" y="649"/>
                </a:cubicBezTo>
                <a:cubicBezTo>
                  <a:pt x="14008" y="649"/>
                  <a:pt x="14008" y="649"/>
                  <a:pt x="13995" y="714"/>
                </a:cubicBezTo>
                <a:cubicBezTo>
                  <a:pt x="13969" y="740"/>
                  <a:pt x="13969" y="766"/>
                  <a:pt x="13982" y="779"/>
                </a:cubicBezTo>
                <a:cubicBezTo>
                  <a:pt x="14008" y="779"/>
                  <a:pt x="14021" y="753"/>
                  <a:pt x="14034" y="727"/>
                </a:cubicBezTo>
                <a:cubicBezTo>
                  <a:pt x="14034" y="727"/>
                  <a:pt x="14047" y="740"/>
                  <a:pt x="14073" y="740"/>
                </a:cubicBezTo>
                <a:cubicBezTo>
                  <a:pt x="14073" y="740"/>
                  <a:pt x="14076" y="743"/>
                  <a:pt x="14081" y="743"/>
                </a:cubicBezTo>
                <a:cubicBezTo>
                  <a:pt x="14086" y="743"/>
                  <a:pt x="14092" y="740"/>
                  <a:pt x="14099" y="727"/>
                </a:cubicBezTo>
                <a:cubicBezTo>
                  <a:pt x="14107" y="712"/>
                  <a:pt x="14119" y="706"/>
                  <a:pt x="14132" y="706"/>
                </a:cubicBezTo>
                <a:cubicBezTo>
                  <a:pt x="14142" y="706"/>
                  <a:pt x="14153" y="709"/>
                  <a:pt x="14164" y="714"/>
                </a:cubicBezTo>
                <a:cubicBezTo>
                  <a:pt x="14155" y="723"/>
                  <a:pt x="14154" y="728"/>
                  <a:pt x="14156" y="728"/>
                </a:cubicBezTo>
                <a:cubicBezTo>
                  <a:pt x="14161" y="728"/>
                  <a:pt x="14177" y="713"/>
                  <a:pt x="14177" y="688"/>
                </a:cubicBezTo>
                <a:cubicBezTo>
                  <a:pt x="14190" y="662"/>
                  <a:pt x="14203" y="636"/>
                  <a:pt x="14216" y="636"/>
                </a:cubicBezTo>
                <a:lnTo>
                  <a:pt x="14255" y="584"/>
                </a:lnTo>
                <a:cubicBezTo>
                  <a:pt x="14280" y="533"/>
                  <a:pt x="14293" y="507"/>
                  <a:pt x="14268" y="455"/>
                </a:cubicBezTo>
                <a:cubicBezTo>
                  <a:pt x="14212" y="409"/>
                  <a:pt x="14170" y="363"/>
                  <a:pt x="14141" y="363"/>
                </a:cubicBezTo>
                <a:cubicBezTo>
                  <a:pt x="14129" y="363"/>
                  <a:pt x="14119" y="371"/>
                  <a:pt x="14112" y="390"/>
                </a:cubicBezTo>
                <a:cubicBezTo>
                  <a:pt x="14112" y="390"/>
                  <a:pt x="14095" y="396"/>
                  <a:pt x="14075" y="396"/>
                </a:cubicBezTo>
                <a:cubicBezTo>
                  <a:pt x="14066" y="396"/>
                  <a:pt x="14056" y="394"/>
                  <a:pt x="14047" y="390"/>
                </a:cubicBezTo>
                <a:cubicBezTo>
                  <a:pt x="14034" y="390"/>
                  <a:pt x="14021" y="351"/>
                  <a:pt x="14021" y="351"/>
                </a:cubicBezTo>
                <a:cubicBezTo>
                  <a:pt x="14034" y="312"/>
                  <a:pt x="13943" y="273"/>
                  <a:pt x="13827" y="247"/>
                </a:cubicBezTo>
                <a:cubicBezTo>
                  <a:pt x="13684" y="195"/>
                  <a:pt x="13619" y="169"/>
                  <a:pt x="13606" y="130"/>
                </a:cubicBezTo>
                <a:cubicBezTo>
                  <a:pt x="13580" y="105"/>
                  <a:pt x="13554" y="92"/>
                  <a:pt x="13554" y="92"/>
                </a:cubicBezTo>
                <a:cubicBezTo>
                  <a:pt x="13554" y="103"/>
                  <a:pt x="13542" y="108"/>
                  <a:pt x="13520" y="108"/>
                </a:cubicBezTo>
                <a:cubicBezTo>
                  <a:pt x="13468" y="108"/>
                  <a:pt x="13362" y="80"/>
                  <a:pt x="13243" y="53"/>
                </a:cubicBezTo>
                <a:cubicBezTo>
                  <a:pt x="13150" y="38"/>
                  <a:pt x="13058" y="28"/>
                  <a:pt x="12991" y="28"/>
                </a:cubicBezTo>
                <a:cubicBezTo>
                  <a:pt x="12936" y="28"/>
                  <a:pt x="12899" y="35"/>
                  <a:pt x="12893" y="53"/>
                </a:cubicBezTo>
                <a:cubicBezTo>
                  <a:pt x="12880" y="40"/>
                  <a:pt x="12854" y="40"/>
                  <a:pt x="12854" y="40"/>
                </a:cubicBezTo>
                <a:cubicBezTo>
                  <a:pt x="12854" y="14"/>
                  <a:pt x="12802" y="1"/>
                  <a:pt x="12750" y="1"/>
                </a:cubicBezTo>
                <a:cubicBezTo>
                  <a:pt x="12698" y="40"/>
                  <a:pt x="12659" y="40"/>
                  <a:pt x="12659" y="40"/>
                </a:cubicBezTo>
                <a:cubicBezTo>
                  <a:pt x="12659" y="1"/>
                  <a:pt x="12633" y="1"/>
                  <a:pt x="12581" y="1"/>
                </a:cubicBezTo>
                <a:close/>
              </a:path>
            </a:pathLst>
          </a:custGeom>
          <a:solidFill>
            <a:srgbClr val="F6AE39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" name="Google Shape;54;p4"/>
          <p:cNvGrpSpPr/>
          <p:nvPr/>
        </p:nvGrpSpPr>
        <p:grpSpPr>
          <a:xfrm rot="-2039330">
            <a:off x="11507007" y="5966932"/>
            <a:ext cx="179267" cy="429093"/>
            <a:chOff x="8518300" y="3923825"/>
            <a:chExt cx="134458" cy="321838"/>
          </a:xfrm>
        </p:grpSpPr>
        <p:sp>
          <p:nvSpPr>
            <p:cNvPr id="55" name="Google Shape;55;p4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4"/>
            <p:cNvSpPr/>
            <p:nvPr/>
          </p:nvSpPr>
          <p:spPr>
            <a:xfrm>
              <a:off x="8602215" y="419837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7" name="Google Shape;57;p4"/>
          <p:cNvSpPr/>
          <p:nvPr/>
        </p:nvSpPr>
        <p:spPr>
          <a:xfrm>
            <a:off x="9508434" y="737911"/>
            <a:ext cx="1938460" cy="487757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rgbClr val="F04148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27588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" name="Google Shape;59;p5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60" name="Google Shape;60;p5"/>
          <p:cNvSpPr/>
          <p:nvPr/>
        </p:nvSpPr>
        <p:spPr>
          <a:xfrm>
            <a:off x="10920864" y="503709"/>
            <a:ext cx="1595025" cy="256715"/>
          </a:xfrm>
          <a:custGeom>
            <a:avLst/>
            <a:gdLst/>
            <a:ahLst/>
            <a:cxnLst/>
            <a:rect l="l" t="t" r="r" b="b"/>
            <a:pathLst>
              <a:path w="17192" h="2767" extrusionOk="0">
                <a:moveTo>
                  <a:pt x="7918" y="356"/>
                </a:moveTo>
                <a:cubicBezTo>
                  <a:pt x="7917" y="356"/>
                  <a:pt x="7917" y="356"/>
                  <a:pt x="7917" y="356"/>
                </a:cubicBezTo>
                <a:lnTo>
                  <a:pt x="7917" y="356"/>
                </a:lnTo>
                <a:cubicBezTo>
                  <a:pt x="7917" y="356"/>
                  <a:pt x="7918" y="356"/>
                  <a:pt x="7919" y="356"/>
                </a:cubicBezTo>
                <a:lnTo>
                  <a:pt x="7919" y="356"/>
                </a:lnTo>
                <a:lnTo>
                  <a:pt x="7918" y="356"/>
                </a:lnTo>
                <a:close/>
                <a:moveTo>
                  <a:pt x="1040" y="309"/>
                </a:moveTo>
                <a:lnTo>
                  <a:pt x="1040" y="371"/>
                </a:lnTo>
                <a:lnTo>
                  <a:pt x="1071" y="387"/>
                </a:lnTo>
                <a:cubicBezTo>
                  <a:pt x="1102" y="340"/>
                  <a:pt x="1102" y="340"/>
                  <a:pt x="1071" y="325"/>
                </a:cubicBezTo>
                <a:lnTo>
                  <a:pt x="1040" y="309"/>
                </a:lnTo>
                <a:close/>
                <a:moveTo>
                  <a:pt x="14425" y="309"/>
                </a:moveTo>
                <a:cubicBezTo>
                  <a:pt x="14455" y="309"/>
                  <a:pt x="14455" y="309"/>
                  <a:pt x="14440" y="371"/>
                </a:cubicBezTo>
                <a:cubicBezTo>
                  <a:pt x="14427" y="411"/>
                  <a:pt x="14390" y="452"/>
                  <a:pt x="14360" y="452"/>
                </a:cubicBezTo>
                <a:cubicBezTo>
                  <a:pt x="14356" y="452"/>
                  <a:pt x="14351" y="451"/>
                  <a:pt x="14347" y="449"/>
                </a:cubicBezTo>
                <a:cubicBezTo>
                  <a:pt x="14316" y="449"/>
                  <a:pt x="14347" y="340"/>
                  <a:pt x="14425" y="309"/>
                </a:cubicBezTo>
                <a:close/>
                <a:moveTo>
                  <a:pt x="539" y="439"/>
                </a:moveTo>
                <a:cubicBezTo>
                  <a:pt x="547" y="439"/>
                  <a:pt x="555" y="443"/>
                  <a:pt x="561" y="449"/>
                </a:cubicBezTo>
                <a:cubicBezTo>
                  <a:pt x="592" y="449"/>
                  <a:pt x="592" y="449"/>
                  <a:pt x="576" y="510"/>
                </a:cubicBezTo>
                <a:cubicBezTo>
                  <a:pt x="576" y="510"/>
                  <a:pt x="553" y="544"/>
                  <a:pt x="527" y="544"/>
                </a:cubicBezTo>
                <a:cubicBezTo>
                  <a:pt x="523" y="544"/>
                  <a:pt x="519" y="544"/>
                  <a:pt x="514" y="541"/>
                </a:cubicBezTo>
                <a:lnTo>
                  <a:pt x="499" y="480"/>
                </a:lnTo>
                <a:cubicBezTo>
                  <a:pt x="509" y="450"/>
                  <a:pt x="525" y="439"/>
                  <a:pt x="539" y="439"/>
                </a:cubicBezTo>
                <a:close/>
                <a:moveTo>
                  <a:pt x="13437" y="408"/>
                </a:moveTo>
                <a:cubicBezTo>
                  <a:pt x="13442" y="408"/>
                  <a:pt x="13446" y="415"/>
                  <a:pt x="13451" y="433"/>
                </a:cubicBezTo>
                <a:cubicBezTo>
                  <a:pt x="13451" y="464"/>
                  <a:pt x="13435" y="510"/>
                  <a:pt x="13435" y="541"/>
                </a:cubicBezTo>
                <a:cubicBezTo>
                  <a:pt x="13435" y="541"/>
                  <a:pt x="13422" y="569"/>
                  <a:pt x="13412" y="569"/>
                </a:cubicBezTo>
                <a:cubicBezTo>
                  <a:pt x="13408" y="569"/>
                  <a:pt x="13404" y="562"/>
                  <a:pt x="13404" y="541"/>
                </a:cubicBezTo>
                <a:lnTo>
                  <a:pt x="13389" y="541"/>
                </a:lnTo>
                <a:lnTo>
                  <a:pt x="13389" y="495"/>
                </a:lnTo>
                <a:cubicBezTo>
                  <a:pt x="13411" y="451"/>
                  <a:pt x="13425" y="408"/>
                  <a:pt x="13437" y="408"/>
                </a:cubicBezTo>
                <a:close/>
                <a:moveTo>
                  <a:pt x="6681" y="557"/>
                </a:moveTo>
                <a:cubicBezTo>
                  <a:pt x="6681" y="619"/>
                  <a:pt x="6681" y="680"/>
                  <a:pt x="6666" y="680"/>
                </a:cubicBezTo>
                <a:lnTo>
                  <a:pt x="6635" y="619"/>
                </a:lnTo>
                <a:lnTo>
                  <a:pt x="6650" y="557"/>
                </a:lnTo>
                <a:close/>
                <a:moveTo>
                  <a:pt x="7315" y="557"/>
                </a:moveTo>
                <a:cubicBezTo>
                  <a:pt x="7330" y="559"/>
                  <a:pt x="7327" y="569"/>
                  <a:pt x="7315" y="619"/>
                </a:cubicBezTo>
                <a:cubicBezTo>
                  <a:pt x="7299" y="650"/>
                  <a:pt x="7284" y="680"/>
                  <a:pt x="7269" y="711"/>
                </a:cubicBezTo>
                <a:cubicBezTo>
                  <a:pt x="7269" y="711"/>
                  <a:pt x="7299" y="604"/>
                  <a:pt x="7315" y="557"/>
                </a:cubicBezTo>
                <a:close/>
                <a:moveTo>
                  <a:pt x="129" y="495"/>
                </a:moveTo>
                <a:cubicBezTo>
                  <a:pt x="111" y="502"/>
                  <a:pt x="95" y="513"/>
                  <a:pt x="82" y="526"/>
                </a:cubicBezTo>
                <a:cubicBezTo>
                  <a:pt x="60" y="511"/>
                  <a:pt x="43" y="506"/>
                  <a:pt x="31" y="506"/>
                </a:cubicBezTo>
                <a:cubicBezTo>
                  <a:pt x="2" y="506"/>
                  <a:pt x="1" y="538"/>
                  <a:pt x="23" y="538"/>
                </a:cubicBezTo>
                <a:cubicBezTo>
                  <a:pt x="30" y="538"/>
                  <a:pt x="39" y="535"/>
                  <a:pt x="51" y="526"/>
                </a:cubicBezTo>
                <a:lnTo>
                  <a:pt x="51" y="541"/>
                </a:lnTo>
                <a:lnTo>
                  <a:pt x="66" y="603"/>
                </a:lnTo>
                <a:cubicBezTo>
                  <a:pt x="66" y="682"/>
                  <a:pt x="78" y="725"/>
                  <a:pt x="92" y="725"/>
                </a:cubicBezTo>
                <a:cubicBezTo>
                  <a:pt x="105" y="725"/>
                  <a:pt x="120" y="686"/>
                  <a:pt x="128" y="603"/>
                </a:cubicBezTo>
                <a:cubicBezTo>
                  <a:pt x="128" y="552"/>
                  <a:pt x="128" y="517"/>
                  <a:pt x="129" y="495"/>
                </a:cubicBezTo>
                <a:close/>
                <a:moveTo>
                  <a:pt x="837" y="540"/>
                </a:moveTo>
                <a:cubicBezTo>
                  <a:pt x="844" y="540"/>
                  <a:pt x="854" y="546"/>
                  <a:pt x="870" y="557"/>
                </a:cubicBezTo>
                <a:cubicBezTo>
                  <a:pt x="901" y="557"/>
                  <a:pt x="932" y="572"/>
                  <a:pt x="901" y="634"/>
                </a:cubicBezTo>
                <a:lnTo>
                  <a:pt x="885" y="603"/>
                </a:lnTo>
                <a:cubicBezTo>
                  <a:pt x="890" y="588"/>
                  <a:pt x="889" y="581"/>
                  <a:pt x="885" y="581"/>
                </a:cubicBezTo>
                <a:cubicBezTo>
                  <a:pt x="877" y="581"/>
                  <a:pt x="860" y="608"/>
                  <a:pt x="870" y="650"/>
                </a:cubicBezTo>
                <a:cubicBezTo>
                  <a:pt x="870" y="711"/>
                  <a:pt x="823" y="758"/>
                  <a:pt x="823" y="758"/>
                </a:cubicBezTo>
                <a:cubicBezTo>
                  <a:pt x="823" y="758"/>
                  <a:pt x="793" y="680"/>
                  <a:pt x="808" y="634"/>
                </a:cubicBezTo>
                <a:lnTo>
                  <a:pt x="808" y="634"/>
                </a:lnTo>
                <a:lnTo>
                  <a:pt x="808" y="650"/>
                </a:lnTo>
                <a:cubicBezTo>
                  <a:pt x="818" y="567"/>
                  <a:pt x="822" y="540"/>
                  <a:pt x="837" y="540"/>
                </a:cubicBezTo>
                <a:close/>
                <a:moveTo>
                  <a:pt x="8088" y="850"/>
                </a:moveTo>
                <a:lnTo>
                  <a:pt x="8103" y="866"/>
                </a:lnTo>
                <a:cubicBezTo>
                  <a:pt x="8076" y="906"/>
                  <a:pt x="8050" y="946"/>
                  <a:pt x="8023" y="946"/>
                </a:cubicBezTo>
                <a:cubicBezTo>
                  <a:pt x="8019" y="946"/>
                  <a:pt x="8015" y="945"/>
                  <a:pt x="8010" y="943"/>
                </a:cubicBezTo>
                <a:lnTo>
                  <a:pt x="8026" y="881"/>
                </a:lnTo>
                <a:lnTo>
                  <a:pt x="8088" y="850"/>
                </a:lnTo>
                <a:close/>
                <a:moveTo>
                  <a:pt x="12361" y="863"/>
                </a:moveTo>
                <a:cubicBezTo>
                  <a:pt x="12377" y="863"/>
                  <a:pt x="12400" y="897"/>
                  <a:pt x="12400" y="897"/>
                </a:cubicBezTo>
                <a:cubicBezTo>
                  <a:pt x="12400" y="897"/>
                  <a:pt x="12431" y="943"/>
                  <a:pt x="12415" y="959"/>
                </a:cubicBezTo>
                <a:cubicBezTo>
                  <a:pt x="12384" y="928"/>
                  <a:pt x="12353" y="912"/>
                  <a:pt x="12323" y="881"/>
                </a:cubicBezTo>
                <a:lnTo>
                  <a:pt x="12353" y="866"/>
                </a:lnTo>
                <a:cubicBezTo>
                  <a:pt x="12356" y="864"/>
                  <a:pt x="12358" y="863"/>
                  <a:pt x="12361" y="863"/>
                </a:cubicBezTo>
                <a:close/>
                <a:moveTo>
                  <a:pt x="12231" y="1107"/>
                </a:moveTo>
                <a:cubicBezTo>
                  <a:pt x="12239" y="1107"/>
                  <a:pt x="12251" y="1119"/>
                  <a:pt x="12276" y="1144"/>
                </a:cubicBezTo>
                <a:lnTo>
                  <a:pt x="12245" y="1160"/>
                </a:lnTo>
                <a:lnTo>
                  <a:pt x="12199" y="1144"/>
                </a:lnTo>
                <a:lnTo>
                  <a:pt x="12214" y="1129"/>
                </a:lnTo>
                <a:cubicBezTo>
                  <a:pt x="12221" y="1115"/>
                  <a:pt x="12225" y="1107"/>
                  <a:pt x="12231" y="1107"/>
                </a:cubicBezTo>
                <a:close/>
                <a:moveTo>
                  <a:pt x="5236" y="1219"/>
                </a:moveTo>
                <a:cubicBezTo>
                  <a:pt x="5241" y="1219"/>
                  <a:pt x="5253" y="1228"/>
                  <a:pt x="5244" y="1237"/>
                </a:cubicBezTo>
                <a:cubicBezTo>
                  <a:pt x="5231" y="1224"/>
                  <a:pt x="5231" y="1219"/>
                  <a:pt x="5236" y="1219"/>
                </a:cubicBezTo>
                <a:close/>
                <a:moveTo>
                  <a:pt x="12220" y="1221"/>
                </a:moveTo>
                <a:cubicBezTo>
                  <a:pt x="12218" y="1221"/>
                  <a:pt x="12218" y="1229"/>
                  <a:pt x="12230" y="1252"/>
                </a:cubicBezTo>
                <a:cubicBezTo>
                  <a:pt x="12239" y="1243"/>
                  <a:pt x="12225" y="1221"/>
                  <a:pt x="12220" y="1221"/>
                </a:cubicBezTo>
                <a:close/>
                <a:moveTo>
                  <a:pt x="313" y="1237"/>
                </a:moveTo>
                <a:cubicBezTo>
                  <a:pt x="300" y="1264"/>
                  <a:pt x="286" y="1292"/>
                  <a:pt x="272" y="1330"/>
                </a:cubicBezTo>
                <a:lnTo>
                  <a:pt x="282" y="1330"/>
                </a:lnTo>
                <a:cubicBezTo>
                  <a:pt x="298" y="1330"/>
                  <a:pt x="313" y="1283"/>
                  <a:pt x="329" y="1237"/>
                </a:cubicBezTo>
                <a:close/>
                <a:moveTo>
                  <a:pt x="267" y="1330"/>
                </a:moveTo>
                <a:lnTo>
                  <a:pt x="267" y="1345"/>
                </a:lnTo>
                <a:cubicBezTo>
                  <a:pt x="269" y="1340"/>
                  <a:pt x="271" y="1335"/>
                  <a:pt x="272" y="1330"/>
                </a:cubicBezTo>
                <a:close/>
                <a:moveTo>
                  <a:pt x="5074" y="1237"/>
                </a:moveTo>
                <a:cubicBezTo>
                  <a:pt x="5120" y="1283"/>
                  <a:pt x="5151" y="1314"/>
                  <a:pt x="5136" y="1345"/>
                </a:cubicBezTo>
                <a:lnTo>
                  <a:pt x="5089" y="1314"/>
                </a:lnTo>
                <a:lnTo>
                  <a:pt x="5058" y="1268"/>
                </a:lnTo>
                <a:lnTo>
                  <a:pt x="5074" y="1237"/>
                </a:lnTo>
                <a:close/>
                <a:moveTo>
                  <a:pt x="12029" y="1289"/>
                </a:moveTo>
                <a:cubicBezTo>
                  <a:pt x="12037" y="1289"/>
                  <a:pt x="12048" y="1296"/>
                  <a:pt x="12075" y="1314"/>
                </a:cubicBezTo>
                <a:lnTo>
                  <a:pt x="12060" y="1345"/>
                </a:lnTo>
                <a:lnTo>
                  <a:pt x="11998" y="1314"/>
                </a:lnTo>
                <a:lnTo>
                  <a:pt x="12013" y="1299"/>
                </a:lnTo>
                <a:cubicBezTo>
                  <a:pt x="12020" y="1292"/>
                  <a:pt x="12024" y="1289"/>
                  <a:pt x="12029" y="1289"/>
                </a:cubicBezTo>
                <a:close/>
                <a:moveTo>
                  <a:pt x="4159" y="1351"/>
                </a:moveTo>
                <a:cubicBezTo>
                  <a:pt x="4156" y="1351"/>
                  <a:pt x="4152" y="1355"/>
                  <a:pt x="4146" y="1360"/>
                </a:cubicBezTo>
                <a:cubicBezTo>
                  <a:pt x="4131" y="1376"/>
                  <a:pt x="4116" y="1391"/>
                  <a:pt x="4177" y="1407"/>
                </a:cubicBezTo>
                <a:lnTo>
                  <a:pt x="4193" y="1391"/>
                </a:lnTo>
                <a:cubicBezTo>
                  <a:pt x="4173" y="1362"/>
                  <a:pt x="4166" y="1351"/>
                  <a:pt x="4159" y="1351"/>
                </a:cubicBezTo>
                <a:close/>
                <a:moveTo>
                  <a:pt x="4918" y="1371"/>
                </a:moveTo>
                <a:cubicBezTo>
                  <a:pt x="4932" y="1371"/>
                  <a:pt x="4957" y="1381"/>
                  <a:pt x="4997" y="1407"/>
                </a:cubicBezTo>
                <a:cubicBezTo>
                  <a:pt x="5043" y="1438"/>
                  <a:pt x="5043" y="1438"/>
                  <a:pt x="5027" y="1453"/>
                </a:cubicBezTo>
                <a:cubicBezTo>
                  <a:pt x="4997" y="1438"/>
                  <a:pt x="4966" y="1422"/>
                  <a:pt x="4950" y="1407"/>
                </a:cubicBezTo>
                <a:lnTo>
                  <a:pt x="4919" y="1407"/>
                </a:lnTo>
                <a:cubicBezTo>
                  <a:pt x="4901" y="1389"/>
                  <a:pt x="4899" y="1371"/>
                  <a:pt x="4918" y="1371"/>
                </a:cubicBezTo>
                <a:close/>
                <a:moveTo>
                  <a:pt x="11879" y="1391"/>
                </a:moveTo>
                <a:cubicBezTo>
                  <a:pt x="11885" y="1391"/>
                  <a:pt x="11894" y="1396"/>
                  <a:pt x="11905" y="1407"/>
                </a:cubicBezTo>
                <a:cubicBezTo>
                  <a:pt x="11952" y="1438"/>
                  <a:pt x="11952" y="1438"/>
                  <a:pt x="11936" y="1469"/>
                </a:cubicBezTo>
                <a:cubicBezTo>
                  <a:pt x="11929" y="1476"/>
                  <a:pt x="11925" y="1483"/>
                  <a:pt x="11922" y="1483"/>
                </a:cubicBezTo>
                <a:cubicBezTo>
                  <a:pt x="11918" y="1483"/>
                  <a:pt x="11914" y="1472"/>
                  <a:pt x="11905" y="1438"/>
                </a:cubicBezTo>
                <a:lnTo>
                  <a:pt x="11874" y="1438"/>
                </a:lnTo>
                <a:cubicBezTo>
                  <a:pt x="11864" y="1408"/>
                  <a:pt x="11867" y="1391"/>
                  <a:pt x="11879" y="1391"/>
                </a:cubicBezTo>
                <a:close/>
                <a:moveTo>
                  <a:pt x="12126" y="1497"/>
                </a:moveTo>
                <a:cubicBezTo>
                  <a:pt x="12135" y="1511"/>
                  <a:pt x="12148" y="1526"/>
                  <a:pt x="12168" y="1546"/>
                </a:cubicBezTo>
                <a:cubicBezTo>
                  <a:pt x="12193" y="1552"/>
                  <a:pt x="12206" y="1559"/>
                  <a:pt x="12206" y="1559"/>
                </a:cubicBezTo>
                <a:cubicBezTo>
                  <a:pt x="12207" y="1559"/>
                  <a:pt x="12183" y="1545"/>
                  <a:pt x="12137" y="1500"/>
                </a:cubicBezTo>
                <a:cubicBezTo>
                  <a:pt x="12133" y="1499"/>
                  <a:pt x="12130" y="1498"/>
                  <a:pt x="12126" y="1497"/>
                </a:cubicBezTo>
                <a:close/>
                <a:moveTo>
                  <a:pt x="11331" y="1542"/>
                </a:moveTo>
                <a:cubicBezTo>
                  <a:pt x="11341" y="1542"/>
                  <a:pt x="11357" y="1546"/>
                  <a:pt x="11380" y="1561"/>
                </a:cubicBezTo>
                <a:cubicBezTo>
                  <a:pt x="11380" y="1561"/>
                  <a:pt x="11411" y="1608"/>
                  <a:pt x="11395" y="1623"/>
                </a:cubicBezTo>
                <a:lnTo>
                  <a:pt x="11349" y="1592"/>
                </a:lnTo>
                <a:cubicBezTo>
                  <a:pt x="11302" y="1561"/>
                  <a:pt x="11318" y="1546"/>
                  <a:pt x="11318" y="1546"/>
                </a:cubicBezTo>
                <a:cubicBezTo>
                  <a:pt x="11318" y="1546"/>
                  <a:pt x="11322" y="1542"/>
                  <a:pt x="11331" y="1542"/>
                </a:cubicBezTo>
                <a:close/>
                <a:moveTo>
                  <a:pt x="1884" y="1653"/>
                </a:moveTo>
                <a:cubicBezTo>
                  <a:pt x="1901" y="1653"/>
                  <a:pt x="1919" y="1658"/>
                  <a:pt x="1936" y="1670"/>
                </a:cubicBezTo>
                <a:cubicBezTo>
                  <a:pt x="1952" y="1685"/>
                  <a:pt x="1905" y="1716"/>
                  <a:pt x="1844" y="1716"/>
                </a:cubicBezTo>
                <a:lnTo>
                  <a:pt x="1813" y="1685"/>
                </a:lnTo>
                <a:cubicBezTo>
                  <a:pt x="1832" y="1666"/>
                  <a:pt x="1857" y="1653"/>
                  <a:pt x="1884" y="1653"/>
                </a:cubicBezTo>
                <a:close/>
                <a:moveTo>
                  <a:pt x="4502" y="1747"/>
                </a:moveTo>
                <a:lnTo>
                  <a:pt x="4502" y="1747"/>
                </a:lnTo>
                <a:cubicBezTo>
                  <a:pt x="4522" y="1760"/>
                  <a:pt x="4522" y="1765"/>
                  <a:pt x="4517" y="1765"/>
                </a:cubicBezTo>
                <a:cubicBezTo>
                  <a:pt x="4510" y="1765"/>
                  <a:pt x="4493" y="1756"/>
                  <a:pt x="4502" y="1747"/>
                </a:cubicBezTo>
                <a:close/>
                <a:moveTo>
                  <a:pt x="4770" y="1752"/>
                </a:moveTo>
                <a:cubicBezTo>
                  <a:pt x="4787" y="1752"/>
                  <a:pt x="4796" y="1778"/>
                  <a:pt x="4796" y="1778"/>
                </a:cubicBezTo>
                <a:cubicBezTo>
                  <a:pt x="4873" y="1809"/>
                  <a:pt x="4811" y="1793"/>
                  <a:pt x="4796" y="1809"/>
                </a:cubicBezTo>
                <a:lnTo>
                  <a:pt x="4765" y="1809"/>
                </a:lnTo>
                <a:cubicBezTo>
                  <a:pt x="4718" y="1793"/>
                  <a:pt x="4718" y="1793"/>
                  <a:pt x="4749" y="1762"/>
                </a:cubicBezTo>
                <a:cubicBezTo>
                  <a:pt x="4757" y="1755"/>
                  <a:pt x="4764" y="1752"/>
                  <a:pt x="4770" y="1752"/>
                </a:cubicBezTo>
                <a:close/>
                <a:moveTo>
                  <a:pt x="1927" y="1786"/>
                </a:moveTo>
                <a:cubicBezTo>
                  <a:pt x="1909" y="1786"/>
                  <a:pt x="1882" y="1801"/>
                  <a:pt x="1859" y="1824"/>
                </a:cubicBezTo>
                <a:cubicBezTo>
                  <a:pt x="1813" y="1855"/>
                  <a:pt x="1828" y="1871"/>
                  <a:pt x="1859" y="1917"/>
                </a:cubicBezTo>
                <a:cubicBezTo>
                  <a:pt x="1869" y="1927"/>
                  <a:pt x="1881" y="1931"/>
                  <a:pt x="1893" y="1931"/>
                </a:cubicBezTo>
                <a:cubicBezTo>
                  <a:pt x="1916" y="1931"/>
                  <a:pt x="1936" y="1917"/>
                  <a:pt x="1936" y="1917"/>
                </a:cubicBezTo>
                <a:cubicBezTo>
                  <a:pt x="1967" y="1871"/>
                  <a:pt x="1952" y="1855"/>
                  <a:pt x="1936" y="1840"/>
                </a:cubicBezTo>
                <a:cubicBezTo>
                  <a:pt x="1952" y="1801"/>
                  <a:pt x="1944" y="1786"/>
                  <a:pt x="1927" y="1786"/>
                </a:cubicBezTo>
                <a:close/>
                <a:moveTo>
                  <a:pt x="4169" y="1852"/>
                </a:moveTo>
                <a:cubicBezTo>
                  <a:pt x="4167" y="1852"/>
                  <a:pt x="4164" y="1853"/>
                  <a:pt x="4162" y="1855"/>
                </a:cubicBezTo>
                <a:lnTo>
                  <a:pt x="4146" y="1855"/>
                </a:lnTo>
                <a:cubicBezTo>
                  <a:pt x="4162" y="1886"/>
                  <a:pt x="4193" y="1917"/>
                  <a:pt x="4224" y="1948"/>
                </a:cubicBezTo>
                <a:cubicBezTo>
                  <a:pt x="4239" y="1932"/>
                  <a:pt x="4208" y="1886"/>
                  <a:pt x="4208" y="1886"/>
                </a:cubicBezTo>
                <a:cubicBezTo>
                  <a:pt x="4208" y="1886"/>
                  <a:pt x="4186" y="1852"/>
                  <a:pt x="4169" y="1852"/>
                </a:cubicBezTo>
                <a:close/>
                <a:moveTo>
                  <a:pt x="3621" y="1948"/>
                </a:moveTo>
                <a:lnTo>
                  <a:pt x="3652" y="2056"/>
                </a:lnTo>
                <a:cubicBezTo>
                  <a:pt x="3656" y="2069"/>
                  <a:pt x="3658" y="2075"/>
                  <a:pt x="3659" y="2075"/>
                </a:cubicBezTo>
                <a:cubicBezTo>
                  <a:pt x="3660" y="2075"/>
                  <a:pt x="3652" y="2038"/>
                  <a:pt x="3652" y="1994"/>
                </a:cubicBezTo>
                <a:lnTo>
                  <a:pt x="3621" y="1948"/>
                </a:lnTo>
                <a:close/>
                <a:moveTo>
                  <a:pt x="4489" y="2046"/>
                </a:moveTo>
                <a:cubicBezTo>
                  <a:pt x="4504" y="2046"/>
                  <a:pt x="4520" y="2052"/>
                  <a:pt x="4533" y="2071"/>
                </a:cubicBezTo>
                <a:cubicBezTo>
                  <a:pt x="4533" y="2071"/>
                  <a:pt x="4564" y="2118"/>
                  <a:pt x="4548" y="2118"/>
                </a:cubicBezTo>
                <a:cubicBezTo>
                  <a:pt x="4543" y="2123"/>
                  <a:pt x="4535" y="2125"/>
                  <a:pt x="4525" y="2125"/>
                </a:cubicBezTo>
                <a:cubicBezTo>
                  <a:pt x="4507" y="2125"/>
                  <a:pt x="4486" y="2118"/>
                  <a:pt x="4486" y="2118"/>
                </a:cubicBezTo>
                <a:cubicBezTo>
                  <a:pt x="4440" y="2071"/>
                  <a:pt x="4456" y="2056"/>
                  <a:pt x="4456" y="2056"/>
                </a:cubicBezTo>
                <a:cubicBezTo>
                  <a:pt x="4456" y="2056"/>
                  <a:pt x="4471" y="2046"/>
                  <a:pt x="4489" y="2046"/>
                </a:cubicBezTo>
                <a:close/>
                <a:moveTo>
                  <a:pt x="9282" y="2052"/>
                </a:moveTo>
                <a:cubicBezTo>
                  <a:pt x="9287" y="2052"/>
                  <a:pt x="9290" y="2053"/>
                  <a:pt x="9293" y="2056"/>
                </a:cubicBezTo>
                <a:lnTo>
                  <a:pt x="9278" y="2056"/>
                </a:lnTo>
                <a:cubicBezTo>
                  <a:pt x="9309" y="2087"/>
                  <a:pt x="9309" y="2087"/>
                  <a:pt x="9278" y="2118"/>
                </a:cubicBezTo>
                <a:cubicBezTo>
                  <a:pt x="9266" y="2136"/>
                  <a:pt x="9254" y="2142"/>
                  <a:pt x="9242" y="2142"/>
                </a:cubicBezTo>
                <a:cubicBezTo>
                  <a:pt x="9225" y="2142"/>
                  <a:pt x="9210" y="2127"/>
                  <a:pt x="9200" y="2118"/>
                </a:cubicBezTo>
                <a:cubicBezTo>
                  <a:pt x="9226" y="2080"/>
                  <a:pt x="9262" y="2052"/>
                  <a:pt x="9282" y="2052"/>
                </a:cubicBezTo>
                <a:close/>
                <a:moveTo>
                  <a:pt x="4098" y="2109"/>
                </a:moveTo>
                <a:cubicBezTo>
                  <a:pt x="4104" y="2109"/>
                  <a:pt x="4111" y="2119"/>
                  <a:pt x="4131" y="2149"/>
                </a:cubicBezTo>
                <a:lnTo>
                  <a:pt x="4116" y="2164"/>
                </a:lnTo>
                <a:lnTo>
                  <a:pt x="4069" y="2118"/>
                </a:lnTo>
                <a:lnTo>
                  <a:pt x="4085" y="2118"/>
                </a:lnTo>
                <a:cubicBezTo>
                  <a:pt x="4090" y="2112"/>
                  <a:pt x="4094" y="2109"/>
                  <a:pt x="4098" y="2109"/>
                </a:cubicBezTo>
                <a:close/>
                <a:moveTo>
                  <a:pt x="2846" y="2109"/>
                </a:moveTo>
                <a:cubicBezTo>
                  <a:pt x="2852" y="2109"/>
                  <a:pt x="2858" y="2112"/>
                  <a:pt x="2864" y="2118"/>
                </a:cubicBezTo>
                <a:lnTo>
                  <a:pt x="2833" y="2164"/>
                </a:lnTo>
                <a:lnTo>
                  <a:pt x="2786" y="2211"/>
                </a:lnTo>
                <a:lnTo>
                  <a:pt x="2802" y="2149"/>
                </a:lnTo>
                <a:cubicBezTo>
                  <a:pt x="2821" y="2119"/>
                  <a:pt x="2835" y="2109"/>
                  <a:pt x="2846" y="2109"/>
                </a:cubicBezTo>
                <a:close/>
                <a:moveTo>
                  <a:pt x="3953" y="2136"/>
                </a:moveTo>
                <a:cubicBezTo>
                  <a:pt x="3964" y="2136"/>
                  <a:pt x="3986" y="2182"/>
                  <a:pt x="4007" y="2257"/>
                </a:cubicBezTo>
                <a:lnTo>
                  <a:pt x="3961" y="2272"/>
                </a:lnTo>
                <a:cubicBezTo>
                  <a:pt x="3946" y="2226"/>
                  <a:pt x="3930" y="2164"/>
                  <a:pt x="3946" y="2164"/>
                </a:cubicBezTo>
                <a:cubicBezTo>
                  <a:pt x="3946" y="2145"/>
                  <a:pt x="3948" y="2136"/>
                  <a:pt x="3953" y="2136"/>
                </a:cubicBezTo>
                <a:close/>
                <a:moveTo>
                  <a:pt x="17055" y="2073"/>
                </a:moveTo>
                <a:cubicBezTo>
                  <a:pt x="17064" y="2073"/>
                  <a:pt x="17054" y="2150"/>
                  <a:pt x="17021" y="2226"/>
                </a:cubicBezTo>
                <a:cubicBezTo>
                  <a:pt x="16998" y="2280"/>
                  <a:pt x="16990" y="2307"/>
                  <a:pt x="16990" y="2307"/>
                </a:cubicBezTo>
                <a:cubicBezTo>
                  <a:pt x="16990" y="2307"/>
                  <a:pt x="16998" y="2280"/>
                  <a:pt x="17006" y="2226"/>
                </a:cubicBezTo>
                <a:cubicBezTo>
                  <a:pt x="17006" y="2164"/>
                  <a:pt x="17006" y="2118"/>
                  <a:pt x="17037" y="2118"/>
                </a:cubicBezTo>
                <a:cubicBezTo>
                  <a:pt x="17046" y="2086"/>
                  <a:pt x="17052" y="2073"/>
                  <a:pt x="17055" y="2073"/>
                </a:cubicBezTo>
                <a:close/>
                <a:moveTo>
                  <a:pt x="3331" y="2139"/>
                </a:moveTo>
                <a:cubicBezTo>
                  <a:pt x="3337" y="2139"/>
                  <a:pt x="3330" y="2169"/>
                  <a:pt x="3312" y="2241"/>
                </a:cubicBezTo>
                <a:cubicBezTo>
                  <a:pt x="3296" y="2288"/>
                  <a:pt x="3265" y="2334"/>
                  <a:pt x="3265" y="2334"/>
                </a:cubicBezTo>
                <a:cubicBezTo>
                  <a:pt x="3265" y="2334"/>
                  <a:pt x="3281" y="2272"/>
                  <a:pt x="3296" y="2164"/>
                </a:cubicBezTo>
                <a:lnTo>
                  <a:pt x="3296" y="2180"/>
                </a:lnTo>
                <a:cubicBezTo>
                  <a:pt x="3316" y="2154"/>
                  <a:pt x="3327" y="2139"/>
                  <a:pt x="3331" y="2139"/>
                </a:cubicBezTo>
                <a:close/>
                <a:moveTo>
                  <a:pt x="2901" y="2226"/>
                </a:moveTo>
                <a:cubicBezTo>
                  <a:pt x="2905" y="2226"/>
                  <a:pt x="2894" y="2253"/>
                  <a:pt x="2879" y="2303"/>
                </a:cubicBezTo>
                <a:cubicBezTo>
                  <a:pt x="2864" y="2350"/>
                  <a:pt x="2833" y="2411"/>
                  <a:pt x="2771" y="2442"/>
                </a:cubicBezTo>
                <a:lnTo>
                  <a:pt x="2740" y="2427"/>
                </a:lnTo>
                <a:lnTo>
                  <a:pt x="2817" y="2334"/>
                </a:lnTo>
                <a:cubicBezTo>
                  <a:pt x="2875" y="2260"/>
                  <a:pt x="2897" y="2226"/>
                  <a:pt x="2901" y="2226"/>
                </a:cubicBezTo>
                <a:close/>
                <a:moveTo>
                  <a:pt x="10051" y="2350"/>
                </a:moveTo>
                <a:cubicBezTo>
                  <a:pt x="10051" y="2411"/>
                  <a:pt x="10035" y="2458"/>
                  <a:pt x="10020" y="2458"/>
                </a:cubicBezTo>
                <a:lnTo>
                  <a:pt x="9989" y="2458"/>
                </a:lnTo>
                <a:cubicBezTo>
                  <a:pt x="10004" y="2427"/>
                  <a:pt x="10020" y="2381"/>
                  <a:pt x="10035" y="2350"/>
                </a:cubicBezTo>
                <a:close/>
                <a:moveTo>
                  <a:pt x="3466" y="2411"/>
                </a:moveTo>
                <a:cubicBezTo>
                  <a:pt x="3466" y="2473"/>
                  <a:pt x="3466" y="2520"/>
                  <a:pt x="3451" y="2520"/>
                </a:cubicBezTo>
                <a:cubicBezTo>
                  <a:pt x="3436" y="2520"/>
                  <a:pt x="3435" y="2520"/>
                  <a:pt x="3421" y="2505"/>
                </a:cubicBezTo>
                <a:lnTo>
                  <a:pt x="3421" y="2505"/>
                </a:lnTo>
                <a:cubicBezTo>
                  <a:pt x="3425" y="2475"/>
                  <a:pt x="3438" y="2438"/>
                  <a:pt x="3451" y="2411"/>
                </a:cubicBezTo>
                <a:close/>
                <a:moveTo>
                  <a:pt x="3915" y="2520"/>
                </a:moveTo>
                <a:lnTo>
                  <a:pt x="3930" y="2581"/>
                </a:lnTo>
                <a:cubicBezTo>
                  <a:pt x="3926" y="2580"/>
                  <a:pt x="3923" y="2579"/>
                  <a:pt x="3920" y="2579"/>
                </a:cubicBezTo>
                <a:cubicBezTo>
                  <a:pt x="3906" y="2579"/>
                  <a:pt x="3900" y="2599"/>
                  <a:pt x="3894" y="2599"/>
                </a:cubicBezTo>
                <a:cubicBezTo>
                  <a:pt x="3891" y="2599"/>
                  <a:pt x="3888" y="2595"/>
                  <a:pt x="3884" y="2581"/>
                </a:cubicBezTo>
                <a:cubicBezTo>
                  <a:pt x="3868" y="2581"/>
                  <a:pt x="3884" y="2535"/>
                  <a:pt x="3915" y="2520"/>
                </a:cubicBezTo>
                <a:close/>
                <a:moveTo>
                  <a:pt x="3093" y="2628"/>
                </a:moveTo>
                <a:cubicBezTo>
                  <a:pt x="3086" y="2651"/>
                  <a:pt x="3085" y="2663"/>
                  <a:pt x="3086" y="2663"/>
                </a:cubicBezTo>
                <a:cubicBezTo>
                  <a:pt x="3087" y="2663"/>
                  <a:pt x="3091" y="2651"/>
                  <a:pt x="3093" y="2628"/>
                </a:cubicBezTo>
                <a:close/>
                <a:moveTo>
                  <a:pt x="5477" y="2622"/>
                </a:moveTo>
                <a:cubicBezTo>
                  <a:pt x="5471" y="2622"/>
                  <a:pt x="5467" y="2629"/>
                  <a:pt x="5460" y="2643"/>
                </a:cubicBezTo>
                <a:cubicBezTo>
                  <a:pt x="5476" y="2674"/>
                  <a:pt x="5491" y="2705"/>
                  <a:pt x="5522" y="2736"/>
                </a:cubicBezTo>
                <a:cubicBezTo>
                  <a:pt x="5536" y="2750"/>
                  <a:pt x="5548" y="2757"/>
                  <a:pt x="5555" y="2757"/>
                </a:cubicBezTo>
                <a:cubicBezTo>
                  <a:pt x="5571" y="2757"/>
                  <a:pt x="5565" y="2723"/>
                  <a:pt x="5522" y="2659"/>
                </a:cubicBezTo>
                <a:cubicBezTo>
                  <a:pt x="5496" y="2633"/>
                  <a:pt x="5485" y="2622"/>
                  <a:pt x="5477" y="2622"/>
                </a:cubicBezTo>
                <a:close/>
                <a:moveTo>
                  <a:pt x="13590" y="0"/>
                </a:moveTo>
                <a:cubicBezTo>
                  <a:pt x="13559" y="47"/>
                  <a:pt x="13513" y="62"/>
                  <a:pt x="13451" y="62"/>
                </a:cubicBezTo>
                <a:cubicBezTo>
                  <a:pt x="13358" y="62"/>
                  <a:pt x="13327" y="62"/>
                  <a:pt x="13374" y="124"/>
                </a:cubicBezTo>
                <a:cubicBezTo>
                  <a:pt x="13374" y="186"/>
                  <a:pt x="13389" y="232"/>
                  <a:pt x="13343" y="232"/>
                </a:cubicBezTo>
                <a:lnTo>
                  <a:pt x="13343" y="186"/>
                </a:lnTo>
                <a:cubicBezTo>
                  <a:pt x="13343" y="157"/>
                  <a:pt x="13323" y="145"/>
                  <a:pt x="13287" y="145"/>
                </a:cubicBezTo>
                <a:cubicBezTo>
                  <a:pt x="13246" y="145"/>
                  <a:pt x="13185" y="161"/>
                  <a:pt x="13111" y="186"/>
                </a:cubicBezTo>
                <a:cubicBezTo>
                  <a:pt x="13003" y="205"/>
                  <a:pt x="12939" y="225"/>
                  <a:pt x="12895" y="225"/>
                </a:cubicBezTo>
                <a:cubicBezTo>
                  <a:pt x="12869" y="225"/>
                  <a:pt x="12850" y="218"/>
                  <a:pt x="12833" y="201"/>
                </a:cubicBezTo>
                <a:lnTo>
                  <a:pt x="12817" y="263"/>
                </a:lnTo>
                <a:cubicBezTo>
                  <a:pt x="12808" y="307"/>
                  <a:pt x="12800" y="326"/>
                  <a:pt x="12788" y="326"/>
                </a:cubicBezTo>
                <a:cubicBezTo>
                  <a:pt x="12779" y="326"/>
                  <a:pt x="12769" y="314"/>
                  <a:pt x="12755" y="294"/>
                </a:cubicBezTo>
                <a:cubicBezTo>
                  <a:pt x="12746" y="288"/>
                  <a:pt x="12732" y="284"/>
                  <a:pt x="12716" y="284"/>
                </a:cubicBezTo>
                <a:cubicBezTo>
                  <a:pt x="12656" y="284"/>
                  <a:pt x="12563" y="329"/>
                  <a:pt x="12539" y="402"/>
                </a:cubicBezTo>
                <a:lnTo>
                  <a:pt x="12477" y="433"/>
                </a:lnTo>
                <a:cubicBezTo>
                  <a:pt x="12451" y="407"/>
                  <a:pt x="12423" y="395"/>
                  <a:pt x="12398" y="395"/>
                </a:cubicBezTo>
                <a:cubicBezTo>
                  <a:pt x="12351" y="395"/>
                  <a:pt x="12318" y="439"/>
                  <a:pt x="12338" y="510"/>
                </a:cubicBezTo>
                <a:cubicBezTo>
                  <a:pt x="12324" y="489"/>
                  <a:pt x="12310" y="481"/>
                  <a:pt x="12298" y="481"/>
                </a:cubicBezTo>
                <a:cubicBezTo>
                  <a:pt x="12282" y="481"/>
                  <a:pt x="12269" y="493"/>
                  <a:pt x="12261" y="510"/>
                </a:cubicBezTo>
                <a:cubicBezTo>
                  <a:pt x="12235" y="587"/>
                  <a:pt x="12168" y="642"/>
                  <a:pt x="12128" y="642"/>
                </a:cubicBezTo>
                <a:cubicBezTo>
                  <a:pt x="12119" y="642"/>
                  <a:pt x="12112" y="640"/>
                  <a:pt x="12106" y="634"/>
                </a:cubicBezTo>
                <a:lnTo>
                  <a:pt x="12075" y="650"/>
                </a:lnTo>
                <a:cubicBezTo>
                  <a:pt x="12091" y="680"/>
                  <a:pt x="12075" y="727"/>
                  <a:pt x="12044" y="742"/>
                </a:cubicBezTo>
                <a:cubicBezTo>
                  <a:pt x="12013" y="773"/>
                  <a:pt x="11998" y="820"/>
                  <a:pt x="12013" y="850"/>
                </a:cubicBezTo>
                <a:cubicBezTo>
                  <a:pt x="12029" y="912"/>
                  <a:pt x="12013" y="928"/>
                  <a:pt x="12013" y="928"/>
                </a:cubicBezTo>
                <a:cubicBezTo>
                  <a:pt x="12013" y="928"/>
                  <a:pt x="11967" y="881"/>
                  <a:pt x="11952" y="835"/>
                </a:cubicBezTo>
                <a:cubicBezTo>
                  <a:pt x="11947" y="815"/>
                  <a:pt x="11938" y="805"/>
                  <a:pt x="11930" y="805"/>
                </a:cubicBezTo>
                <a:cubicBezTo>
                  <a:pt x="11913" y="805"/>
                  <a:pt x="11895" y="849"/>
                  <a:pt x="11905" y="943"/>
                </a:cubicBezTo>
                <a:cubicBezTo>
                  <a:pt x="11913" y="1015"/>
                  <a:pt x="11921" y="1050"/>
                  <a:pt x="11921" y="1050"/>
                </a:cubicBezTo>
                <a:cubicBezTo>
                  <a:pt x="11920" y="1050"/>
                  <a:pt x="11912" y="1019"/>
                  <a:pt x="11890" y="959"/>
                </a:cubicBezTo>
                <a:cubicBezTo>
                  <a:pt x="11880" y="928"/>
                  <a:pt x="11863" y="891"/>
                  <a:pt x="11852" y="891"/>
                </a:cubicBezTo>
                <a:cubicBezTo>
                  <a:pt x="11847" y="891"/>
                  <a:pt x="11843" y="901"/>
                  <a:pt x="11843" y="928"/>
                </a:cubicBezTo>
                <a:cubicBezTo>
                  <a:pt x="11828" y="943"/>
                  <a:pt x="11828" y="990"/>
                  <a:pt x="11843" y="1005"/>
                </a:cubicBezTo>
                <a:lnTo>
                  <a:pt x="11797" y="1067"/>
                </a:lnTo>
                <a:cubicBezTo>
                  <a:pt x="11720" y="1067"/>
                  <a:pt x="11689" y="1082"/>
                  <a:pt x="11673" y="1098"/>
                </a:cubicBezTo>
                <a:cubicBezTo>
                  <a:pt x="11694" y="1139"/>
                  <a:pt x="11701" y="1153"/>
                  <a:pt x="11685" y="1153"/>
                </a:cubicBezTo>
                <a:cubicBezTo>
                  <a:pt x="11677" y="1153"/>
                  <a:pt x="11663" y="1149"/>
                  <a:pt x="11643" y="1144"/>
                </a:cubicBezTo>
                <a:cubicBezTo>
                  <a:pt x="11619" y="1132"/>
                  <a:pt x="11604" y="1125"/>
                  <a:pt x="11599" y="1125"/>
                </a:cubicBezTo>
                <a:cubicBezTo>
                  <a:pt x="11592" y="1125"/>
                  <a:pt x="11611" y="1143"/>
                  <a:pt x="11658" y="1190"/>
                </a:cubicBezTo>
                <a:cubicBezTo>
                  <a:pt x="11682" y="1238"/>
                  <a:pt x="11669" y="1258"/>
                  <a:pt x="11641" y="1258"/>
                </a:cubicBezTo>
                <a:cubicBezTo>
                  <a:pt x="11633" y="1258"/>
                  <a:pt x="11623" y="1256"/>
                  <a:pt x="11612" y="1252"/>
                </a:cubicBezTo>
                <a:cubicBezTo>
                  <a:pt x="11573" y="1214"/>
                  <a:pt x="11550" y="1198"/>
                  <a:pt x="11540" y="1198"/>
                </a:cubicBezTo>
                <a:cubicBezTo>
                  <a:pt x="11530" y="1198"/>
                  <a:pt x="11534" y="1214"/>
                  <a:pt x="11550" y="1237"/>
                </a:cubicBezTo>
                <a:cubicBezTo>
                  <a:pt x="11596" y="1268"/>
                  <a:pt x="11550" y="1299"/>
                  <a:pt x="11550" y="1299"/>
                </a:cubicBezTo>
                <a:cubicBezTo>
                  <a:pt x="11550" y="1299"/>
                  <a:pt x="11535" y="1302"/>
                  <a:pt x="11512" y="1314"/>
                </a:cubicBezTo>
                <a:lnTo>
                  <a:pt x="11512" y="1314"/>
                </a:lnTo>
                <a:cubicBezTo>
                  <a:pt x="11504" y="1305"/>
                  <a:pt x="11495" y="1294"/>
                  <a:pt x="11488" y="1283"/>
                </a:cubicBezTo>
                <a:lnTo>
                  <a:pt x="11472" y="1299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92" y="1324"/>
                  <a:pt x="11502" y="1318"/>
                  <a:pt x="11512" y="1314"/>
                </a:cubicBezTo>
                <a:lnTo>
                  <a:pt x="11512" y="1314"/>
                </a:lnTo>
                <a:cubicBezTo>
                  <a:pt x="11538" y="1343"/>
                  <a:pt x="11562" y="1364"/>
                  <a:pt x="11550" y="1376"/>
                </a:cubicBezTo>
                <a:lnTo>
                  <a:pt x="11488" y="1360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64" y="1343"/>
                  <a:pt x="11445" y="1357"/>
                  <a:pt x="11426" y="1376"/>
                </a:cubicBezTo>
                <a:cubicBezTo>
                  <a:pt x="11380" y="1422"/>
                  <a:pt x="11364" y="1422"/>
                  <a:pt x="11333" y="1453"/>
                </a:cubicBezTo>
                <a:lnTo>
                  <a:pt x="11241" y="1561"/>
                </a:lnTo>
                <a:cubicBezTo>
                  <a:pt x="11225" y="1577"/>
                  <a:pt x="11256" y="1623"/>
                  <a:pt x="11287" y="1670"/>
                </a:cubicBezTo>
                <a:cubicBezTo>
                  <a:pt x="11320" y="1703"/>
                  <a:pt x="11333" y="1713"/>
                  <a:pt x="11333" y="1713"/>
                </a:cubicBezTo>
                <a:cubicBezTo>
                  <a:pt x="11332" y="1713"/>
                  <a:pt x="11307" y="1694"/>
                  <a:pt x="11272" y="1685"/>
                </a:cubicBezTo>
                <a:cubicBezTo>
                  <a:pt x="11214" y="1635"/>
                  <a:pt x="11177" y="1611"/>
                  <a:pt x="11165" y="1611"/>
                </a:cubicBezTo>
                <a:cubicBezTo>
                  <a:pt x="11153" y="1611"/>
                  <a:pt x="11174" y="1643"/>
                  <a:pt x="11241" y="1701"/>
                </a:cubicBezTo>
                <a:cubicBezTo>
                  <a:pt x="11290" y="1741"/>
                  <a:pt x="11313" y="1761"/>
                  <a:pt x="11308" y="1761"/>
                </a:cubicBezTo>
                <a:cubicBezTo>
                  <a:pt x="11303" y="1761"/>
                  <a:pt x="11276" y="1745"/>
                  <a:pt x="11225" y="1716"/>
                </a:cubicBezTo>
                <a:cubicBezTo>
                  <a:pt x="11206" y="1703"/>
                  <a:pt x="11195" y="1696"/>
                  <a:pt x="11190" y="1696"/>
                </a:cubicBezTo>
                <a:cubicBezTo>
                  <a:pt x="11184" y="1696"/>
                  <a:pt x="11192" y="1711"/>
                  <a:pt x="11210" y="1747"/>
                </a:cubicBezTo>
                <a:cubicBezTo>
                  <a:pt x="11217" y="1770"/>
                  <a:pt x="11221" y="1782"/>
                  <a:pt x="11219" y="1782"/>
                </a:cubicBezTo>
                <a:cubicBezTo>
                  <a:pt x="11217" y="1782"/>
                  <a:pt x="11210" y="1770"/>
                  <a:pt x="11194" y="1747"/>
                </a:cubicBezTo>
                <a:cubicBezTo>
                  <a:pt x="11166" y="1728"/>
                  <a:pt x="11131" y="1715"/>
                  <a:pt x="11116" y="1715"/>
                </a:cubicBezTo>
                <a:cubicBezTo>
                  <a:pt x="11107" y="1715"/>
                  <a:pt x="11105" y="1720"/>
                  <a:pt x="11117" y="1731"/>
                </a:cubicBezTo>
                <a:cubicBezTo>
                  <a:pt x="11117" y="1731"/>
                  <a:pt x="11117" y="1735"/>
                  <a:pt x="11109" y="1735"/>
                </a:cubicBezTo>
                <a:cubicBezTo>
                  <a:pt x="11102" y="1735"/>
                  <a:pt x="11086" y="1731"/>
                  <a:pt x="11055" y="1716"/>
                </a:cubicBezTo>
                <a:cubicBezTo>
                  <a:pt x="11045" y="1709"/>
                  <a:pt x="11039" y="1706"/>
                  <a:pt x="11035" y="1706"/>
                </a:cubicBezTo>
                <a:cubicBezTo>
                  <a:pt x="11022" y="1706"/>
                  <a:pt x="11043" y="1745"/>
                  <a:pt x="11055" y="1793"/>
                </a:cubicBezTo>
                <a:cubicBezTo>
                  <a:pt x="11072" y="1854"/>
                  <a:pt x="11070" y="1885"/>
                  <a:pt x="11060" y="1885"/>
                </a:cubicBezTo>
                <a:cubicBezTo>
                  <a:pt x="11052" y="1885"/>
                  <a:pt x="11038" y="1865"/>
                  <a:pt x="11024" y="1824"/>
                </a:cubicBezTo>
                <a:cubicBezTo>
                  <a:pt x="11010" y="1792"/>
                  <a:pt x="10997" y="1779"/>
                  <a:pt x="10985" y="1779"/>
                </a:cubicBezTo>
                <a:cubicBezTo>
                  <a:pt x="10959" y="1779"/>
                  <a:pt x="10945" y="1852"/>
                  <a:pt x="10978" y="1917"/>
                </a:cubicBezTo>
                <a:cubicBezTo>
                  <a:pt x="11005" y="1971"/>
                  <a:pt x="11016" y="1994"/>
                  <a:pt x="11015" y="1994"/>
                </a:cubicBezTo>
                <a:cubicBezTo>
                  <a:pt x="11014" y="1994"/>
                  <a:pt x="11006" y="1982"/>
                  <a:pt x="10993" y="1963"/>
                </a:cubicBezTo>
                <a:cubicBezTo>
                  <a:pt x="10975" y="1935"/>
                  <a:pt x="10967" y="1930"/>
                  <a:pt x="10964" y="1930"/>
                </a:cubicBezTo>
                <a:cubicBezTo>
                  <a:pt x="10962" y="1930"/>
                  <a:pt x="10962" y="1932"/>
                  <a:pt x="10962" y="1932"/>
                </a:cubicBezTo>
                <a:cubicBezTo>
                  <a:pt x="10962" y="1932"/>
                  <a:pt x="10932" y="1932"/>
                  <a:pt x="10901" y="1886"/>
                </a:cubicBezTo>
                <a:cubicBezTo>
                  <a:pt x="10901" y="1886"/>
                  <a:pt x="10885" y="1886"/>
                  <a:pt x="10885" y="1963"/>
                </a:cubicBezTo>
                <a:cubicBezTo>
                  <a:pt x="10899" y="2017"/>
                  <a:pt x="10892" y="2038"/>
                  <a:pt x="10875" y="2038"/>
                </a:cubicBezTo>
                <a:cubicBezTo>
                  <a:pt x="10852" y="2038"/>
                  <a:pt x="10812" y="2001"/>
                  <a:pt x="10777" y="1948"/>
                </a:cubicBezTo>
                <a:lnTo>
                  <a:pt x="10777" y="2010"/>
                </a:lnTo>
                <a:cubicBezTo>
                  <a:pt x="10797" y="2078"/>
                  <a:pt x="10804" y="2128"/>
                  <a:pt x="10799" y="2128"/>
                </a:cubicBezTo>
                <a:cubicBezTo>
                  <a:pt x="10796" y="2128"/>
                  <a:pt x="10788" y="2111"/>
                  <a:pt x="10777" y="2071"/>
                </a:cubicBezTo>
                <a:lnTo>
                  <a:pt x="10762" y="2025"/>
                </a:lnTo>
                <a:lnTo>
                  <a:pt x="10762" y="2025"/>
                </a:lnTo>
                <a:cubicBezTo>
                  <a:pt x="10777" y="2071"/>
                  <a:pt x="10762" y="2087"/>
                  <a:pt x="10746" y="2087"/>
                </a:cubicBezTo>
                <a:cubicBezTo>
                  <a:pt x="10715" y="2056"/>
                  <a:pt x="10684" y="2025"/>
                  <a:pt x="10684" y="1979"/>
                </a:cubicBezTo>
                <a:cubicBezTo>
                  <a:pt x="10669" y="1932"/>
                  <a:pt x="10669" y="1932"/>
                  <a:pt x="10653" y="1932"/>
                </a:cubicBezTo>
                <a:lnTo>
                  <a:pt x="10669" y="1994"/>
                </a:lnTo>
                <a:cubicBezTo>
                  <a:pt x="10684" y="2041"/>
                  <a:pt x="10700" y="2102"/>
                  <a:pt x="10684" y="2102"/>
                </a:cubicBezTo>
                <a:cubicBezTo>
                  <a:pt x="10669" y="2102"/>
                  <a:pt x="10638" y="2102"/>
                  <a:pt x="10638" y="2056"/>
                </a:cubicBezTo>
                <a:cubicBezTo>
                  <a:pt x="10627" y="2012"/>
                  <a:pt x="10600" y="1975"/>
                  <a:pt x="10591" y="1975"/>
                </a:cubicBezTo>
                <a:cubicBezTo>
                  <a:pt x="10588" y="1975"/>
                  <a:pt x="10587" y="1981"/>
                  <a:pt x="10592" y="1994"/>
                </a:cubicBezTo>
                <a:cubicBezTo>
                  <a:pt x="10592" y="1994"/>
                  <a:pt x="10576" y="1994"/>
                  <a:pt x="10561" y="1948"/>
                </a:cubicBezTo>
                <a:cubicBezTo>
                  <a:pt x="10545" y="1956"/>
                  <a:pt x="10534" y="1959"/>
                  <a:pt x="10524" y="1959"/>
                </a:cubicBezTo>
                <a:cubicBezTo>
                  <a:pt x="10514" y="1959"/>
                  <a:pt x="10507" y="1956"/>
                  <a:pt x="10499" y="1948"/>
                </a:cubicBezTo>
                <a:cubicBezTo>
                  <a:pt x="10499" y="1979"/>
                  <a:pt x="10487" y="1994"/>
                  <a:pt x="10476" y="1994"/>
                </a:cubicBezTo>
                <a:cubicBezTo>
                  <a:pt x="10464" y="1994"/>
                  <a:pt x="10452" y="1979"/>
                  <a:pt x="10452" y="1948"/>
                </a:cubicBezTo>
                <a:cubicBezTo>
                  <a:pt x="10452" y="1948"/>
                  <a:pt x="10421" y="1948"/>
                  <a:pt x="10406" y="2010"/>
                </a:cubicBezTo>
                <a:cubicBezTo>
                  <a:pt x="10375" y="2010"/>
                  <a:pt x="10360" y="2010"/>
                  <a:pt x="10360" y="1963"/>
                </a:cubicBezTo>
                <a:cubicBezTo>
                  <a:pt x="10360" y="1932"/>
                  <a:pt x="10360" y="1917"/>
                  <a:pt x="10358" y="1917"/>
                </a:cubicBezTo>
                <a:cubicBezTo>
                  <a:pt x="10356" y="1917"/>
                  <a:pt x="10352" y="1932"/>
                  <a:pt x="10344" y="1963"/>
                </a:cubicBezTo>
                <a:cubicBezTo>
                  <a:pt x="10329" y="2010"/>
                  <a:pt x="10329" y="2010"/>
                  <a:pt x="10313" y="2010"/>
                </a:cubicBezTo>
                <a:lnTo>
                  <a:pt x="10282" y="2010"/>
                </a:lnTo>
                <a:cubicBezTo>
                  <a:pt x="10282" y="2051"/>
                  <a:pt x="10282" y="2065"/>
                  <a:pt x="10278" y="2065"/>
                </a:cubicBezTo>
                <a:cubicBezTo>
                  <a:pt x="10276" y="2065"/>
                  <a:pt x="10272" y="2061"/>
                  <a:pt x="10267" y="2056"/>
                </a:cubicBezTo>
                <a:cubicBezTo>
                  <a:pt x="10251" y="2056"/>
                  <a:pt x="10205" y="1994"/>
                  <a:pt x="10190" y="1994"/>
                </a:cubicBezTo>
                <a:cubicBezTo>
                  <a:pt x="10143" y="1994"/>
                  <a:pt x="10143" y="1994"/>
                  <a:pt x="10159" y="2056"/>
                </a:cubicBezTo>
                <a:cubicBezTo>
                  <a:pt x="10169" y="2056"/>
                  <a:pt x="10166" y="2083"/>
                  <a:pt x="10158" y="2083"/>
                </a:cubicBezTo>
                <a:cubicBezTo>
                  <a:pt x="10154" y="2083"/>
                  <a:pt x="10148" y="2077"/>
                  <a:pt x="10143" y="2056"/>
                </a:cubicBezTo>
                <a:cubicBezTo>
                  <a:pt x="10128" y="2056"/>
                  <a:pt x="10097" y="1979"/>
                  <a:pt x="10051" y="1979"/>
                </a:cubicBezTo>
                <a:cubicBezTo>
                  <a:pt x="10034" y="1973"/>
                  <a:pt x="10021" y="1969"/>
                  <a:pt x="10011" y="1969"/>
                </a:cubicBezTo>
                <a:cubicBezTo>
                  <a:pt x="9993" y="1969"/>
                  <a:pt x="9983" y="1980"/>
                  <a:pt x="9973" y="2010"/>
                </a:cubicBezTo>
                <a:cubicBezTo>
                  <a:pt x="9966" y="2064"/>
                  <a:pt x="9958" y="2091"/>
                  <a:pt x="9954" y="2091"/>
                </a:cubicBezTo>
                <a:cubicBezTo>
                  <a:pt x="9950" y="2091"/>
                  <a:pt x="9950" y="2064"/>
                  <a:pt x="9958" y="2010"/>
                </a:cubicBezTo>
                <a:cubicBezTo>
                  <a:pt x="9977" y="1943"/>
                  <a:pt x="9972" y="1912"/>
                  <a:pt x="9963" y="1912"/>
                </a:cubicBezTo>
                <a:cubicBezTo>
                  <a:pt x="9957" y="1912"/>
                  <a:pt x="9948" y="1924"/>
                  <a:pt x="9942" y="1948"/>
                </a:cubicBezTo>
                <a:cubicBezTo>
                  <a:pt x="9933" y="1977"/>
                  <a:pt x="9923" y="1988"/>
                  <a:pt x="9913" y="1988"/>
                </a:cubicBezTo>
                <a:cubicBezTo>
                  <a:pt x="9907" y="1988"/>
                  <a:pt x="9902" y="1984"/>
                  <a:pt x="9896" y="1979"/>
                </a:cubicBezTo>
                <a:cubicBezTo>
                  <a:pt x="9913" y="1953"/>
                  <a:pt x="9911" y="1942"/>
                  <a:pt x="9901" y="1942"/>
                </a:cubicBezTo>
                <a:cubicBezTo>
                  <a:pt x="9893" y="1942"/>
                  <a:pt x="9879" y="1949"/>
                  <a:pt x="9865" y="1963"/>
                </a:cubicBezTo>
                <a:cubicBezTo>
                  <a:pt x="9850" y="1963"/>
                  <a:pt x="9850" y="1963"/>
                  <a:pt x="9865" y="1917"/>
                </a:cubicBezTo>
                <a:lnTo>
                  <a:pt x="9850" y="1901"/>
                </a:lnTo>
                <a:cubicBezTo>
                  <a:pt x="9829" y="1922"/>
                  <a:pt x="9809" y="1931"/>
                  <a:pt x="9792" y="1931"/>
                </a:cubicBezTo>
                <a:cubicBezTo>
                  <a:pt x="9746" y="1931"/>
                  <a:pt x="9719" y="1869"/>
                  <a:pt x="9741" y="1824"/>
                </a:cubicBezTo>
                <a:lnTo>
                  <a:pt x="9741" y="1824"/>
                </a:lnTo>
                <a:cubicBezTo>
                  <a:pt x="9741" y="1824"/>
                  <a:pt x="9726" y="1824"/>
                  <a:pt x="9680" y="1855"/>
                </a:cubicBezTo>
                <a:cubicBezTo>
                  <a:pt x="9646" y="1888"/>
                  <a:pt x="9624" y="1905"/>
                  <a:pt x="9615" y="1905"/>
                </a:cubicBezTo>
                <a:cubicBezTo>
                  <a:pt x="9603" y="1905"/>
                  <a:pt x="9614" y="1877"/>
                  <a:pt x="9649" y="1824"/>
                </a:cubicBezTo>
                <a:cubicBezTo>
                  <a:pt x="9679" y="1786"/>
                  <a:pt x="9699" y="1766"/>
                  <a:pt x="9699" y="1766"/>
                </a:cubicBezTo>
                <a:lnTo>
                  <a:pt x="9699" y="1766"/>
                </a:lnTo>
                <a:cubicBezTo>
                  <a:pt x="9699" y="1766"/>
                  <a:pt x="9679" y="1786"/>
                  <a:pt x="9633" y="1824"/>
                </a:cubicBezTo>
                <a:cubicBezTo>
                  <a:pt x="9622" y="1835"/>
                  <a:pt x="9610" y="1840"/>
                  <a:pt x="9600" y="1840"/>
                </a:cubicBezTo>
                <a:cubicBezTo>
                  <a:pt x="9565" y="1840"/>
                  <a:pt x="9544" y="1790"/>
                  <a:pt x="9602" y="1731"/>
                </a:cubicBezTo>
                <a:lnTo>
                  <a:pt x="9680" y="1654"/>
                </a:lnTo>
                <a:lnTo>
                  <a:pt x="9680" y="1654"/>
                </a:lnTo>
                <a:cubicBezTo>
                  <a:pt x="9656" y="1670"/>
                  <a:pt x="9641" y="1673"/>
                  <a:pt x="9631" y="1673"/>
                </a:cubicBezTo>
                <a:cubicBezTo>
                  <a:pt x="9622" y="1673"/>
                  <a:pt x="9618" y="1670"/>
                  <a:pt x="9618" y="1670"/>
                </a:cubicBezTo>
                <a:cubicBezTo>
                  <a:pt x="9604" y="1691"/>
                  <a:pt x="9593" y="1699"/>
                  <a:pt x="9581" y="1699"/>
                </a:cubicBezTo>
                <a:cubicBezTo>
                  <a:pt x="9567" y="1699"/>
                  <a:pt x="9550" y="1687"/>
                  <a:pt x="9525" y="1670"/>
                </a:cubicBezTo>
                <a:cubicBezTo>
                  <a:pt x="9494" y="1639"/>
                  <a:pt x="9417" y="1623"/>
                  <a:pt x="9386" y="1592"/>
                </a:cubicBezTo>
                <a:cubicBezTo>
                  <a:pt x="9355" y="1561"/>
                  <a:pt x="9309" y="1515"/>
                  <a:pt x="9340" y="1469"/>
                </a:cubicBezTo>
                <a:cubicBezTo>
                  <a:pt x="9324" y="1453"/>
                  <a:pt x="9309" y="1438"/>
                  <a:pt x="9231" y="1438"/>
                </a:cubicBezTo>
                <a:cubicBezTo>
                  <a:pt x="9170" y="1438"/>
                  <a:pt x="9154" y="1422"/>
                  <a:pt x="9185" y="1376"/>
                </a:cubicBezTo>
                <a:lnTo>
                  <a:pt x="9170" y="1360"/>
                </a:lnTo>
                <a:cubicBezTo>
                  <a:pt x="9108" y="1360"/>
                  <a:pt x="9092" y="1345"/>
                  <a:pt x="9092" y="1345"/>
                </a:cubicBezTo>
                <a:cubicBezTo>
                  <a:pt x="9120" y="1317"/>
                  <a:pt x="9147" y="1265"/>
                  <a:pt x="9109" y="1265"/>
                </a:cubicBezTo>
                <a:cubicBezTo>
                  <a:pt x="9105" y="1265"/>
                  <a:pt x="9099" y="1266"/>
                  <a:pt x="9092" y="1268"/>
                </a:cubicBezTo>
                <a:cubicBezTo>
                  <a:pt x="9065" y="1282"/>
                  <a:pt x="9049" y="1289"/>
                  <a:pt x="9038" y="1289"/>
                </a:cubicBezTo>
                <a:cubicBezTo>
                  <a:pt x="9024" y="1289"/>
                  <a:pt x="9017" y="1278"/>
                  <a:pt x="9000" y="1252"/>
                </a:cubicBezTo>
                <a:cubicBezTo>
                  <a:pt x="8922" y="1113"/>
                  <a:pt x="8814" y="974"/>
                  <a:pt x="8690" y="866"/>
                </a:cubicBezTo>
                <a:cubicBezTo>
                  <a:pt x="8644" y="820"/>
                  <a:pt x="8598" y="789"/>
                  <a:pt x="8551" y="742"/>
                </a:cubicBezTo>
                <a:lnTo>
                  <a:pt x="8412" y="650"/>
                </a:lnTo>
                <a:cubicBezTo>
                  <a:pt x="8348" y="598"/>
                  <a:pt x="8295" y="568"/>
                  <a:pt x="8270" y="568"/>
                </a:cubicBezTo>
                <a:cubicBezTo>
                  <a:pt x="8264" y="568"/>
                  <a:pt x="8260" y="570"/>
                  <a:pt x="8258" y="572"/>
                </a:cubicBezTo>
                <a:lnTo>
                  <a:pt x="8180" y="526"/>
                </a:lnTo>
                <a:lnTo>
                  <a:pt x="8088" y="480"/>
                </a:lnTo>
                <a:cubicBezTo>
                  <a:pt x="8119" y="433"/>
                  <a:pt x="8088" y="387"/>
                  <a:pt x="8041" y="371"/>
                </a:cubicBezTo>
                <a:cubicBezTo>
                  <a:pt x="8000" y="361"/>
                  <a:pt x="7960" y="358"/>
                  <a:pt x="7919" y="356"/>
                </a:cubicBezTo>
                <a:lnTo>
                  <a:pt x="7919" y="356"/>
                </a:lnTo>
                <a:lnTo>
                  <a:pt x="7949" y="371"/>
                </a:lnTo>
                <a:cubicBezTo>
                  <a:pt x="7922" y="411"/>
                  <a:pt x="7895" y="452"/>
                  <a:pt x="7878" y="452"/>
                </a:cubicBezTo>
                <a:cubicBezTo>
                  <a:pt x="7876" y="452"/>
                  <a:pt x="7873" y="451"/>
                  <a:pt x="7871" y="449"/>
                </a:cubicBezTo>
                <a:lnTo>
                  <a:pt x="7840" y="449"/>
                </a:lnTo>
                <a:cubicBezTo>
                  <a:pt x="7856" y="403"/>
                  <a:pt x="7886" y="372"/>
                  <a:pt x="7917" y="356"/>
                </a:cubicBezTo>
                <a:lnTo>
                  <a:pt x="7917" y="356"/>
                </a:lnTo>
                <a:cubicBezTo>
                  <a:pt x="7896" y="356"/>
                  <a:pt x="7876" y="356"/>
                  <a:pt x="7856" y="356"/>
                </a:cubicBezTo>
                <a:cubicBezTo>
                  <a:pt x="7837" y="375"/>
                  <a:pt x="7812" y="388"/>
                  <a:pt x="7784" y="388"/>
                </a:cubicBezTo>
                <a:cubicBezTo>
                  <a:pt x="7768" y="388"/>
                  <a:pt x="7750" y="383"/>
                  <a:pt x="7732" y="371"/>
                </a:cubicBezTo>
                <a:cubicBezTo>
                  <a:pt x="7769" y="298"/>
                  <a:pt x="7718" y="254"/>
                  <a:pt x="7650" y="254"/>
                </a:cubicBezTo>
                <a:cubicBezTo>
                  <a:pt x="7632" y="254"/>
                  <a:pt x="7612" y="257"/>
                  <a:pt x="7593" y="263"/>
                </a:cubicBezTo>
                <a:cubicBezTo>
                  <a:pt x="7564" y="313"/>
                  <a:pt x="7542" y="337"/>
                  <a:pt x="7530" y="337"/>
                </a:cubicBezTo>
                <a:cubicBezTo>
                  <a:pt x="7516" y="337"/>
                  <a:pt x="7515" y="306"/>
                  <a:pt x="7531" y="248"/>
                </a:cubicBezTo>
                <a:cubicBezTo>
                  <a:pt x="7546" y="195"/>
                  <a:pt x="7536" y="165"/>
                  <a:pt x="7510" y="165"/>
                </a:cubicBezTo>
                <a:cubicBezTo>
                  <a:pt x="7484" y="165"/>
                  <a:pt x="7440" y="199"/>
                  <a:pt x="7392" y="279"/>
                </a:cubicBezTo>
                <a:cubicBezTo>
                  <a:pt x="7371" y="300"/>
                  <a:pt x="7362" y="312"/>
                  <a:pt x="7357" y="312"/>
                </a:cubicBezTo>
                <a:cubicBezTo>
                  <a:pt x="7350" y="312"/>
                  <a:pt x="7347" y="296"/>
                  <a:pt x="7330" y="263"/>
                </a:cubicBezTo>
                <a:cubicBezTo>
                  <a:pt x="7321" y="191"/>
                  <a:pt x="7307" y="161"/>
                  <a:pt x="7297" y="161"/>
                </a:cubicBezTo>
                <a:cubicBezTo>
                  <a:pt x="7289" y="161"/>
                  <a:pt x="7284" y="176"/>
                  <a:pt x="7284" y="201"/>
                </a:cubicBezTo>
                <a:cubicBezTo>
                  <a:pt x="7261" y="255"/>
                  <a:pt x="7241" y="282"/>
                  <a:pt x="7224" y="282"/>
                </a:cubicBezTo>
                <a:cubicBezTo>
                  <a:pt x="7207" y="282"/>
                  <a:pt x="7191" y="255"/>
                  <a:pt x="7176" y="201"/>
                </a:cubicBezTo>
                <a:cubicBezTo>
                  <a:pt x="7153" y="139"/>
                  <a:pt x="7141" y="109"/>
                  <a:pt x="7129" y="109"/>
                </a:cubicBezTo>
                <a:cubicBezTo>
                  <a:pt x="7118" y="109"/>
                  <a:pt x="7106" y="139"/>
                  <a:pt x="7083" y="201"/>
                </a:cubicBezTo>
                <a:cubicBezTo>
                  <a:pt x="7069" y="252"/>
                  <a:pt x="7034" y="275"/>
                  <a:pt x="6999" y="275"/>
                </a:cubicBezTo>
                <a:cubicBezTo>
                  <a:pt x="6957" y="275"/>
                  <a:pt x="6914" y="244"/>
                  <a:pt x="6898" y="186"/>
                </a:cubicBezTo>
                <a:cubicBezTo>
                  <a:pt x="6877" y="186"/>
                  <a:pt x="6856" y="158"/>
                  <a:pt x="6845" y="158"/>
                </a:cubicBezTo>
                <a:cubicBezTo>
                  <a:pt x="6839" y="158"/>
                  <a:pt x="6836" y="165"/>
                  <a:pt x="6836" y="186"/>
                </a:cubicBezTo>
                <a:lnTo>
                  <a:pt x="6805" y="124"/>
                </a:lnTo>
                <a:lnTo>
                  <a:pt x="6728" y="124"/>
                </a:lnTo>
                <a:lnTo>
                  <a:pt x="6728" y="186"/>
                </a:lnTo>
                <a:cubicBezTo>
                  <a:pt x="6650" y="170"/>
                  <a:pt x="6573" y="163"/>
                  <a:pt x="6496" y="163"/>
                </a:cubicBezTo>
                <a:cubicBezTo>
                  <a:pt x="6418" y="163"/>
                  <a:pt x="6341" y="170"/>
                  <a:pt x="6264" y="186"/>
                </a:cubicBezTo>
                <a:cubicBezTo>
                  <a:pt x="6156" y="201"/>
                  <a:pt x="6032" y="248"/>
                  <a:pt x="5924" y="294"/>
                </a:cubicBezTo>
                <a:cubicBezTo>
                  <a:pt x="5877" y="325"/>
                  <a:pt x="5877" y="340"/>
                  <a:pt x="5893" y="356"/>
                </a:cubicBezTo>
                <a:cubicBezTo>
                  <a:pt x="5938" y="410"/>
                  <a:pt x="5936" y="443"/>
                  <a:pt x="5911" y="443"/>
                </a:cubicBezTo>
                <a:cubicBezTo>
                  <a:pt x="5893" y="443"/>
                  <a:pt x="5863" y="426"/>
                  <a:pt x="5831" y="387"/>
                </a:cubicBezTo>
                <a:cubicBezTo>
                  <a:pt x="5800" y="402"/>
                  <a:pt x="5723" y="387"/>
                  <a:pt x="5661" y="418"/>
                </a:cubicBezTo>
                <a:cubicBezTo>
                  <a:pt x="5619" y="428"/>
                  <a:pt x="5577" y="453"/>
                  <a:pt x="5544" y="453"/>
                </a:cubicBezTo>
                <a:cubicBezTo>
                  <a:pt x="5529" y="453"/>
                  <a:pt x="5516" y="448"/>
                  <a:pt x="5507" y="433"/>
                </a:cubicBezTo>
                <a:lnTo>
                  <a:pt x="5491" y="449"/>
                </a:lnTo>
                <a:cubicBezTo>
                  <a:pt x="5460" y="588"/>
                  <a:pt x="5352" y="680"/>
                  <a:pt x="5228" y="696"/>
                </a:cubicBezTo>
                <a:cubicBezTo>
                  <a:pt x="5167" y="727"/>
                  <a:pt x="5151" y="789"/>
                  <a:pt x="5151" y="850"/>
                </a:cubicBezTo>
                <a:cubicBezTo>
                  <a:pt x="5151" y="898"/>
                  <a:pt x="5151" y="916"/>
                  <a:pt x="5133" y="916"/>
                </a:cubicBezTo>
                <a:cubicBezTo>
                  <a:pt x="5122" y="916"/>
                  <a:pt x="5104" y="909"/>
                  <a:pt x="5074" y="897"/>
                </a:cubicBezTo>
                <a:cubicBezTo>
                  <a:pt x="5069" y="892"/>
                  <a:pt x="5062" y="890"/>
                  <a:pt x="5053" y="890"/>
                </a:cubicBezTo>
                <a:cubicBezTo>
                  <a:pt x="5031" y="890"/>
                  <a:pt x="4998" y="901"/>
                  <a:pt x="4966" y="912"/>
                </a:cubicBezTo>
                <a:cubicBezTo>
                  <a:pt x="4935" y="943"/>
                  <a:pt x="4919" y="990"/>
                  <a:pt x="4950" y="1020"/>
                </a:cubicBezTo>
                <a:lnTo>
                  <a:pt x="4904" y="1005"/>
                </a:lnTo>
                <a:cubicBezTo>
                  <a:pt x="4892" y="999"/>
                  <a:pt x="4883" y="997"/>
                  <a:pt x="4877" y="997"/>
                </a:cubicBezTo>
                <a:cubicBezTo>
                  <a:pt x="4849" y="997"/>
                  <a:pt x="4866" y="1045"/>
                  <a:pt x="4904" y="1082"/>
                </a:cubicBezTo>
                <a:cubicBezTo>
                  <a:pt x="4944" y="1123"/>
                  <a:pt x="4959" y="1146"/>
                  <a:pt x="4945" y="1146"/>
                </a:cubicBezTo>
                <a:cubicBezTo>
                  <a:pt x="4931" y="1146"/>
                  <a:pt x="4893" y="1127"/>
                  <a:pt x="4826" y="1082"/>
                </a:cubicBezTo>
                <a:cubicBezTo>
                  <a:pt x="4780" y="1044"/>
                  <a:pt x="4753" y="1028"/>
                  <a:pt x="4743" y="1028"/>
                </a:cubicBezTo>
                <a:cubicBezTo>
                  <a:pt x="4734" y="1028"/>
                  <a:pt x="4741" y="1044"/>
                  <a:pt x="4765" y="1067"/>
                </a:cubicBezTo>
                <a:cubicBezTo>
                  <a:pt x="4793" y="1095"/>
                  <a:pt x="4808" y="1162"/>
                  <a:pt x="4764" y="1162"/>
                </a:cubicBezTo>
                <a:cubicBezTo>
                  <a:pt x="4760" y="1162"/>
                  <a:pt x="4755" y="1161"/>
                  <a:pt x="4749" y="1160"/>
                </a:cubicBezTo>
                <a:lnTo>
                  <a:pt x="4749" y="1160"/>
                </a:lnTo>
                <a:cubicBezTo>
                  <a:pt x="4734" y="1175"/>
                  <a:pt x="4718" y="1190"/>
                  <a:pt x="4796" y="1268"/>
                </a:cubicBezTo>
                <a:cubicBezTo>
                  <a:pt x="4842" y="1299"/>
                  <a:pt x="4826" y="1314"/>
                  <a:pt x="4796" y="1345"/>
                </a:cubicBezTo>
                <a:cubicBezTo>
                  <a:pt x="4765" y="1314"/>
                  <a:pt x="4749" y="1283"/>
                  <a:pt x="4734" y="1252"/>
                </a:cubicBezTo>
                <a:lnTo>
                  <a:pt x="4703" y="1283"/>
                </a:lnTo>
                <a:cubicBezTo>
                  <a:pt x="4684" y="1290"/>
                  <a:pt x="4662" y="1293"/>
                  <a:pt x="4641" y="1293"/>
                </a:cubicBezTo>
                <a:cubicBezTo>
                  <a:pt x="4611" y="1293"/>
                  <a:pt x="4582" y="1286"/>
                  <a:pt x="4564" y="1268"/>
                </a:cubicBezTo>
                <a:cubicBezTo>
                  <a:pt x="4546" y="1259"/>
                  <a:pt x="4533" y="1255"/>
                  <a:pt x="4524" y="1255"/>
                </a:cubicBezTo>
                <a:cubicBezTo>
                  <a:pt x="4503" y="1255"/>
                  <a:pt x="4517" y="1281"/>
                  <a:pt x="4595" y="1314"/>
                </a:cubicBezTo>
                <a:cubicBezTo>
                  <a:pt x="4687" y="1376"/>
                  <a:pt x="4672" y="1391"/>
                  <a:pt x="4641" y="1422"/>
                </a:cubicBezTo>
                <a:cubicBezTo>
                  <a:pt x="4626" y="1438"/>
                  <a:pt x="4618" y="1445"/>
                  <a:pt x="4608" y="1445"/>
                </a:cubicBezTo>
                <a:cubicBezTo>
                  <a:pt x="4599" y="1445"/>
                  <a:pt x="4587" y="1438"/>
                  <a:pt x="4564" y="1422"/>
                </a:cubicBezTo>
                <a:cubicBezTo>
                  <a:pt x="4548" y="1407"/>
                  <a:pt x="4541" y="1399"/>
                  <a:pt x="4533" y="1399"/>
                </a:cubicBezTo>
                <a:cubicBezTo>
                  <a:pt x="4525" y="1399"/>
                  <a:pt x="4517" y="1407"/>
                  <a:pt x="4502" y="1422"/>
                </a:cubicBezTo>
                <a:cubicBezTo>
                  <a:pt x="4471" y="1469"/>
                  <a:pt x="4533" y="1623"/>
                  <a:pt x="4595" y="1731"/>
                </a:cubicBezTo>
                <a:cubicBezTo>
                  <a:pt x="4626" y="1778"/>
                  <a:pt x="4645" y="1797"/>
                  <a:pt x="4645" y="1797"/>
                </a:cubicBezTo>
                <a:cubicBezTo>
                  <a:pt x="4645" y="1797"/>
                  <a:pt x="4626" y="1778"/>
                  <a:pt x="4579" y="1747"/>
                </a:cubicBezTo>
                <a:cubicBezTo>
                  <a:pt x="4558" y="1726"/>
                  <a:pt x="4544" y="1718"/>
                  <a:pt x="4532" y="1718"/>
                </a:cubicBezTo>
                <a:cubicBezTo>
                  <a:pt x="4519" y="1718"/>
                  <a:pt x="4510" y="1730"/>
                  <a:pt x="4502" y="1747"/>
                </a:cubicBezTo>
                <a:cubicBezTo>
                  <a:pt x="4471" y="1701"/>
                  <a:pt x="4486" y="1685"/>
                  <a:pt x="4502" y="1670"/>
                </a:cubicBezTo>
                <a:lnTo>
                  <a:pt x="4471" y="1639"/>
                </a:lnTo>
                <a:cubicBezTo>
                  <a:pt x="4431" y="1605"/>
                  <a:pt x="4405" y="1589"/>
                  <a:pt x="4394" y="1589"/>
                </a:cubicBezTo>
                <a:cubicBezTo>
                  <a:pt x="4379" y="1589"/>
                  <a:pt x="4390" y="1617"/>
                  <a:pt x="4425" y="1670"/>
                </a:cubicBezTo>
                <a:cubicBezTo>
                  <a:pt x="4434" y="1706"/>
                  <a:pt x="4437" y="1721"/>
                  <a:pt x="4430" y="1721"/>
                </a:cubicBezTo>
                <a:cubicBezTo>
                  <a:pt x="4424" y="1721"/>
                  <a:pt x="4413" y="1713"/>
                  <a:pt x="4394" y="1701"/>
                </a:cubicBezTo>
                <a:cubicBezTo>
                  <a:pt x="4351" y="1690"/>
                  <a:pt x="4316" y="1672"/>
                  <a:pt x="4313" y="1672"/>
                </a:cubicBezTo>
                <a:cubicBezTo>
                  <a:pt x="4312" y="1672"/>
                  <a:pt x="4318" y="1675"/>
                  <a:pt x="4332" y="1685"/>
                </a:cubicBezTo>
                <a:cubicBezTo>
                  <a:pt x="4332" y="1685"/>
                  <a:pt x="4318" y="1699"/>
                  <a:pt x="4295" y="1699"/>
                </a:cubicBezTo>
                <a:cubicBezTo>
                  <a:pt x="4284" y="1699"/>
                  <a:pt x="4270" y="1695"/>
                  <a:pt x="4255" y="1685"/>
                </a:cubicBezTo>
                <a:cubicBezTo>
                  <a:pt x="4224" y="1716"/>
                  <a:pt x="4208" y="1731"/>
                  <a:pt x="4255" y="1762"/>
                </a:cubicBezTo>
                <a:cubicBezTo>
                  <a:pt x="4286" y="1809"/>
                  <a:pt x="4270" y="1824"/>
                  <a:pt x="4255" y="1840"/>
                </a:cubicBezTo>
                <a:cubicBezTo>
                  <a:pt x="4224" y="1840"/>
                  <a:pt x="4224" y="1855"/>
                  <a:pt x="4255" y="1901"/>
                </a:cubicBezTo>
                <a:cubicBezTo>
                  <a:pt x="4270" y="1932"/>
                  <a:pt x="4301" y="1994"/>
                  <a:pt x="4270" y="2010"/>
                </a:cubicBezTo>
                <a:cubicBezTo>
                  <a:pt x="4270" y="2048"/>
                  <a:pt x="4270" y="2068"/>
                  <a:pt x="4260" y="2068"/>
                </a:cubicBezTo>
                <a:cubicBezTo>
                  <a:pt x="4251" y="2068"/>
                  <a:pt x="4231" y="2048"/>
                  <a:pt x="4193" y="2010"/>
                </a:cubicBezTo>
                <a:cubicBezTo>
                  <a:pt x="4173" y="1980"/>
                  <a:pt x="4160" y="1969"/>
                  <a:pt x="4149" y="1969"/>
                </a:cubicBezTo>
                <a:cubicBezTo>
                  <a:pt x="4142" y="1969"/>
                  <a:pt x="4137" y="1973"/>
                  <a:pt x="4131" y="1979"/>
                </a:cubicBezTo>
                <a:cubicBezTo>
                  <a:pt x="4116" y="1979"/>
                  <a:pt x="4116" y="1979"/>
                  <a:pt x="4085" y="1948"/>
                </a:cubicBezTo>
                <a:cubicBezTo>
                  <a:pt x="4072" y="1939"/>
                  <a:pt x="4065" y="1935"/>
                  <a:pt x="4062" y="1935"/>
                </a:cubicBezTo>
                <a:cubicBezTo>
                  <a:pt x="4056" y="1935"/>
                  <a:pt x="4078" y="1961"/>
                  <a:pt x="4100" y="1994"/>
                </a:cubicBezTo>
                <a:lnTo>
                  <a:pt x="4146" y="2102"/>
                </a:lnTo>
                <a:cubicBezTo>
                  <a:pt x="4131" y="2102"/>
                  <a:pt x="4069" y="2010"/>
                  <a:pt x="4038" y="1963"/>
                </a:cubicBezTo>
                <a:cubicBezTo>
                  <a:pt x="4007" y="1917"/>
                  <a:pt x="3992" y="1894"/>
                  <a:pt x="3990" y="1894"/>
                </a:cubicBezTo>
                <a:lnTo>
                  <a:pt x="3990" y="1894"/>
                </a:lnTo>
                <a:cubicBezTo>
                  <a:pt x="3988" y="1894"/>
                  <a:pt x="4000" y="1917"/>
                  <a:pt x="4023" y="1963"/>
                </a:cubicBezTo>
                <a:cubicBezTo>
                  <a:pt x="4048" y="2001"/>
                  <a:pt x="4063" y="2049"/>
                  <a:pt x="4034" y="2049"/>
                </a:cubicBezTo>
                <a:cubicBezTo>
                  <a:pt x="4028" y="2049"/>
                  <a:pt x="4019" y="2046"/>
                  <a:pt x="4007" y="2041"/>
                </a:cubicBezTo>
                <a:cubicBezTo>
                  <a:pt x="3996" y="2046"/>
                  <a:pt x="3985" y="2050"/>
                  <a:pt x="3974" y="2050"/>
                </a:cubicBezTo>
                <a:cubicBezTo>
                  <a:pt x="3956" y="2050"/>
                  <a:pt x="3940" y="2039"/>
                  <a:pt x="3930" y="2010"/>
                </a:cubicBezTo>
                <a:cubicBezTo>
                  <a:pt x="3926" y="1997"/>
                  <a:pt x="3922" y="1992"/>
                  <a:pt x="3918" y="1992"/>
                </a:cubicBezTo>
                <a:cubicBezTo>
                  <a:pt x="3907" y="1992"/>
                  <a:pt x="3899" y="2025"/>
                  <a:pt x="3899" y="2025"/>
                </a:cubicBezTo>
                <a:cubicBezTo>
                  <a:pt x="3899" y="2052"/>
                  <a:pt x="3899" y="2069"/>
                  <a:pt x="3887" y="2069"/>
                </a:cubicBezTo>
                <a:cubicBezTo>
                  <a:pt x="3878" y="2069"/>
                  <a:pt x="3863" y="2060"/>
                  <a:pt x="3837" y="2041"/>
                </a:cubicBezTo>
                <a:cubicBezTo>
                  <a:pt x="3783" y="2002"/>
                  <a:pt x="3760" y="1979"/>
                  <a:pt x="3752" y="1979"/>
                </a:cubicBezTo>
                <a:cubicBezTo>
                  <a:pt x="3745" y="1979"/>
                  <a:pt x="3752" y="2002"/>
                  <a:pt x="3760" y="2056"/>
                </a:cubicBezTo>
                <a:cubicBezTo>
                  <a:pt x="3769" y="2091"/>
                  <a:pt x="3778" y="2121"/>
                  <a:pt x="3775" y="2121"/>
                </a:cubicBezTo>
                <a:cubicBezTo>
                  <a:pt x="3773" y="2121"/>
                  <a:pt x="3765" y="2103"/>
                  <a:pt x="3745" y="2056"/>
                </a:cubicBezTo>
                <a:cubicBezTo>
                  <a:pt x="3740" y="2043"/>
                  <a:pt x="3737" y="2037"/>
                  <a:pt x="3734" y="2037"/>
                </a:cubicBezTo>
                <a:cubicBezTo>
                  <a:pt x="3727" y="2037"/>
                  <a:pt x="3721" y="2077"/>
                  <a:pt x="3698" y="2133"/>
                </a:cubicBezTo>
                <a:cubicBezTo>
                  <a:pt x="3698" y="2211"/>
                  <a:pt x="3714" y="2272"/>
                  <a:pt x="3729" y="2350"/>
                </a:cubicBezTo>
                <a:cubicBezTo>
                  <a:pt x="3739" y="2416"/>
                  <a:pt x="3742" y="2448"/>
                  <a:pt x="3733" y="2448"/>
                </a:cubicBezTo>
                <a:cubicBezTo>
                  <a:pt x="3727" y="2448"/>
                  <a:pt x="3716" y="2435"/>
                  <a:pt x="3698" y="2411"/>
                </a:cubicBezTo>
                <a:cubicBezTo>
                  <a:pt x="3667" y="2411"/>
                  <a:pt x="3652" y="2365"/>
                  <a:pt x="3636" y="2303"/>
                </a:cubicBezTo>
                <a:cubicBezTo>
                  <a:pt x="3636" y="2241"/>
                  <a:pt x="3652" y="2241"/>
                  <a:pt x="3652" y="2241"/>
                </a:cubicBezTo>
                <a:lnTo>
                  <a:pt x="3667" y="2241"/>
                </a:lnTo>
                <a:cubicBezTo>
                  <a:pt x="3667" y="2195"/>
                  <a:pt x="3652" y="2133"/>
                  <a:pt x="3621" y="2133"/>
                </a:cubicBezTo>
                <a:cubicBezTo>
                  <a:pt x="3613" y="2110"/>
                  <a:pt x="3605" y="2099"/>
                  <a:pt x="3600" y="2099"/>
                </a:cubicBezTo>
                <a:cubicBezTo>
                  <a:pt x="3594" y="2099"/>
                  <a:pt x="3590" y="2110"/>
                  <a:pt x="3590" y="2133"/>
                </a:cubicBezTo>
                <a:cubicBezTo>
                  <a:pt x="3577" y="2108"/>
                  <a:pt x="3554" y="2083"/>
                  <a:pt x="3521" y="2083"/>
                </a:cubicBezTo>
                <a:cubicBezTo>
                  <a:pt x="3514" y="2083"/>
                  <a:pt x="3506" y="2084"/>
                  <a:pt x="3497" y="2087"/>
                </a:cubicBezTo>
                <a:cubicBezTo>
                  <a:pt x="3492" y="2090"/>
                  <a:pt x="3486" y="2091"/>
                  <a:pt x="3480" y="2091"/>
                </a:cubicBezTo>
                <a:cubicBezTo>
                  <a:pt x="3451" y="2091"/>
                  <a:pt x="3417" y="2063"/>
                  <a:pt x="3405" y="2025"/>
                </a:cubicBezTo>
                <a:cubicBezTo>
                  <a:pt x="3374" y="2025"/>
                  <a:pt x="3358" y="2025"/>
                  <a:pt x="3358" y="2071"/>
                </a:cubicBezTo>
                <a:cubicBezTo>
                  <a:pt x="3358" y="2142"/>
                  <a:pt x="3348" y="2167"/>
                  <a:pt x="3342" y="2167"/>
                </a:cubicBezTo>
                <a:cubicBezTo>
                  <a:pt x="3338" y="2167"/>
                  <a:pt x="3336" y="2153"/>
                  <a:pt x="3343" y="2133"/>
                </a:cubicBezTo>
                <a:cubicBezTo>
                  <a:pt x="3343" y="2071"/>
                  <a:pt x="3281" y="2041"/>
                  <a:pt x="3235" y="2010"/>
                </a:cubicBezTo>
                <a:cubicBezTo>
                  <a:pt x="3222" y="1991"/>
                  <a:pt x="3205" y="1983"/>
                  <a:pt x="3188" y="1983"/>
                </a:cubicBezTo>
                <a:cubicBezTo>
                  <a:pt x="3162" y="1983"/>
                  <a:pt x="3136" y="2003"/>
                  <a:pt x="3126" y="2041"/>
                </a:cubicBezTo>
                <a:lnTo>
                  <a:pt x="3095" y="2041"/>
                </a:lnTo>
                <a:cubicBezTo>
                  <a:pt x="3095" y="1988"/>
                  <a:pt x="3060" y="1957"/>
                  <a:pt x="3027" y="1957"/>
                </a:cubicBezTo>
                <a:cubicBezTo>
                  <a:pt x="3012" y="1957"/>
                  <a:pt x="2997" y="1964"/>
                  <a:pt x="2987" y="1979"/>
                </a:cubicBezTo>
                <a:cubicBezTo>
                  <a:pt x="2972" y="1979"/>
                  <a:pt x="2956" y="1963"/>
                  <a:pt x="2941" y="1963"/>
                </a:cubicBezTo>
                <a:cubicBezTo>
                  <a:pt x="2941" y="1926"/>
                  <a:pt x="2941" y="1905"/>
                  <a:pt x="2931" y="1905"/>
                </a:cubicBezTo>
                <a:cubicBezTo>
                  <a:pt x="2924" y="1905"/>
                  <a:pt x="2913" y="1914"/>
                  <a:pt x="2895" y="1932"/>
                </a:cubicBezTo>
                <a:cubicBezTo>
                  <a:pt x="2863" y="1954"/>
                  <a:pt x="2838" y="1990"/>
                  <a:pt x="2836" y="1990"/>
                </a:cubicBezTo>
                <a:cubicBezTo>
                  <a:pt x="2835" y="1990"/>
                  <a:pt x="2839" y="1982"/>
                  <a:pt x="2848" y="1963"/>
                </a:cubicBezTo>
                <a:cubicBezTo>
                  <a:pt x="2879" y="1917"/>
                  <a:pt x="2848" y="1917"/>
                  <a:pt x="2802" y="1871"/>
                </a:cubicBezTo>
                <a:cubicBezTo>
                  <a:pt x="2780" y="1849"/>
                  <a:pt x="2769" y="1837"/>
                  <a:pt x="2761" y="1837"/>
                </a:cubicBezTo>
                <a:cubicBezTo>
                  <a:pt x="2752" y="1837"/>
                  <a:pt x="2748" y="1853"/>
                  <a:pt x="2740" y="1886"/>
                </a:cubicBezTo>
                <a:cubicBezTo>
                  <a:pt x="2647" y="1886"/>
                  <a:pt x="2678" y="1840"/>
                  <a:pt x="2709" y="1793"/>
                </a:cubicBezTo>
                <a:cubicBezTo>
                  <a:pt x="2755" y="1762"/>
                  <a:pt x="2771" y="1739"/>
                  <a:pt x="2759" y="1739"/>
                </a:cubicBezTo>
                <a:cubicBezTo>
                  <a:pt x="2748" y="1739"/>
                  <a:pt x="2709" y="1762"/>
                  <a:pt x="2647" y="1824"/>
                </a:cubicBezTo>
                <a:cubicBezTo>
                  <a:pt x="2615" y="1850"/>
                  <a:pt x="2590" y="1860"/>
                  <a:pt x="2575" y="1860"/>
                </a:cubicBezTo>
                <a:cubicBezTo>
                  <a:pt x="2555" y="1860"/>
                  <a:pt x="2552" y="1842"/>
                  <a:pt x="2570" y="1824"/>
                </a:cubicBezTo>
                <a:cubicBezTo>
                  <a:pt x="2593" y="1801"/>
                  <a:pt x="2609" y="1793"/>
                  <a:pt x="2618" y="1793"/>
                </a:cubicBezTo>
                <a:cubicBezTo>
                  <a:pt x="2628" y="1793"/>
                  <a:pt x="2632" y="1801"/>
                  <a:pt x="2632" y="1809"/>
                </a:cubicBezTo>
                <a:lnTo>
                  <a:pt x="2709" y="1716"/>
                </a:lnTo>
                <a:cubicBezTo>
                  <a:pt x="2703" y="1710"/>
                  <a:pt x="2699" y="1706"/>
                  <a:pt x="2693" y="1706"/>
                </a:cubicBezTo>
                <a:cubicBezTo>
                  <a:pt x="2686" y="1706"/>
                  <a:pt x="2674" y="1713"/>
                  <a:pt x="2647" y="1731"/>
                </a:cubicBezTo>
                <a:cubicBezTo>
                  <a:pt x="2647" y="1731"/>
                  <a:pt x="2643" y="1728"/>
                  <a:pt x="2634" y="1728"/>
                </a:cubicBezTo>
                <a:cubicBezTo>
                  <a:pt x="2624" y="1728"/>
                  <a:pt x="2609" y="1731"/>
                  <a:pt x="2585" y="1747"/>
                </a:cubicBezTo>
                <a:cubicBezTo>
                  <a:pt x="2539" y="1778"/>
                  <a:pt x="2493" y="1824"/>
                  <a:pt x="2477" y="1871"/>
                </a:cubicBezTo>
                <a:cubicBezTo>
                  <a:pt x="2460" y="1905"/>
                  <a:pt x="2448" y="1915"/>
                  <a:pt x="2438" y="1915"/>
                </a:cubicBezTo>
                <a:cubicBezTo>
                  <a:pt x="2429" y="1915"/>
                  <a:pt x="2422" y="1908"/>
                  <a:pt x="2415" y="1901"/>
                </a:cubicBezTo>
                <a:cubicBezTo>
                  <a:pt x="2415" y="1840"/>
                  <a:pt x="2462" y="1793"/>
                  <a:pt x="2524" y="1762"/>
                </a:cubicBezTo>
                <a:cubicBezTo>
                  <a:pt x="2526" y="1764"/>
                  <a:pt x="2528" y="1765"/>
                  <a:pt x="2531" y="1765"/>
                </a:cubicBezTo>
                <a:cubicBezTo>
                  <a:pt x="2548" y="1765"/>
                  <a:pt x="2576" y="1727"/>
                  <a:pt x="2616" y="1701"/>
                </a:cubicBezTo>
                <a:cubicBezTo>
                  <a:pt x="2632" y="1677"/>
                  <a:pt x="2632" y="1670"/>
                  <a:pt x="2620" y="1670"/>
                </a:cubicBezTo>
                <a:cubicBezTo>
                  <a:pt x="2609" y="1670"/>
                  <a:pt x="2585" y="1677"/>
                  <a:pt x="2554" y="1685"/>
                </a:cubicBezTo>
                <a:cubicBezTo>
                  <a:pt x="2508" y="1685"/>
                  <a:pt x="2446" y="1701"/>
                  <a:pt x="2400" y="1731"/>
                </a:cubicBezTo>
                <a:lnTo>
                  <a:pt x="2446" y="1685"/>
                </a:lnTo>
                <a:cubicBezTo>
                  <a:pt x="2493" y="1654"/>
                  <a:pt x="2462" y="1623"/>
                  <a:pt x="2431" y="1592"/>
                </a:cubicBezTo>
                <a:cubicBezTo>
                  <a:pt x="2414" y="1575"/>
                  <a:pt x="2402" y="1563"/>
                  <a:pt x="2389" y="1563"/>
                </a:cubicBezTo>
                <a:cubicBezTo>
                  <a:pt x="2378" y="1563"/>
                  <a:pt x="2368" y="1571"/>
                  <a:pt x="2354" y="1592"/>
                </a:cubicBezTo>
                <a:cubicBezTo>
                  <a:pt x="2315" y="1630"/>
                  <a:pt x="2277" y="1658"/>
                  <a:pt x="2256" y="1658"/>
                </a:cubicBezTo>
                <a:cubicBezTo>
                  <a:pt x="2252" y="1658"/>
                  <a:pt x="2248" y="1657"/>
                  <a:pt x="2245" y="1654"/>
                </a:cubicBezTo>
                <a:lnTo>
                  <a:pt x="2245" y="1654"/>
                </a:lnTo>
                <a:cubicBezTo>
                  <a:pt x="2261" y="1670"/>
                  <a:pt x="2230" y="1701"/>
                  <a:pt x="2184" y="1747"/>
                </a:cubicBezTo>
                <a:cubicBezTo>
                  <a:pt x="2184" y="1701"/>
                  <a:pt x="2199" y="1654"/>
                  <a:pt x="2214" y="1608"/>
                </a:cubicBezTo>
                <a:cubicBezTo>
                  <a:pt x="2276" y="1500"/>
                  <a:pt x="2276" y="1438"/>
                  <a:pt x="2214" y="1360"/>
                </a:cubicBezTo>
                <a:cubicBezTo>
                  <a:pt x="2184" y="1330"/>
                  <a:pt x="2137" y="1268"/>
                  <a:pt x="2153" y="1206"/>
                </a:cubicBezTo>
                <a:cubicBezTo>
                  <a:pt x="2134" y="1187"/>
                  <a:pt x="2120" y="1174"/>
                  <a:pt x="2106" y="1174"/>
                </a:cubicBezTo>
                <a:cubicBezTo>
                  <a:pt x="2097" y="1174"/>
                  <a:pt x="2087" y="1179"/>
                  <a:pt x="2075" y="1190"/>
                </a:cubicBezTo>
                <a:lnTo>
                  <a:pt x="2029" y="1144"/>
                </a:lnTo>
                <a:cubicBezTo>
                  <a:pt x="2051" y="1111"/>
                  <a:pt x="2034" y="1079"/>
                  <a:pt x="2011" y="1079"/>
                </a:cubicBezTo>
                <a:cubicBezTo>
                  <a:pt x="2002" y="1079"/>
                  <a:pt x="1992" y="1084"/>
                  <a:pt x="1983" y="1098"/>
                </a:cubicBezTo>
                <a:cubicBezTo>
                  <a:pt x="1975" y="1103"/>
                  <a:pt x="1969" y="1105"/>
                  <a:pt x="1963" y="1105"/>
                </a:cubicBezTo>
                <a:cubicBezTo>
                  <a:pt x="1936" y="1105"/>
                  <a:pt x="1934" y="1049"/>
                  <a:pt x="1921" y="1036"/>
                </a:cubicBezTo>
                <a:cubicBezTo>
                  <a:pt x="1943" y="976"/>
                  <a:pt x="1955" y="945"/>
                  <a:pt x="1948" y="945"/>
                </a:cubicBezTo>
                <a:cubicBezTo>
                  <a:pt x="1942" y="945"/>
                  <a:pt x="1915" y="980"/>
                  <a:pt x="1859" y="1051"/>
                </a:cubicBezTo>
                <a:cubicBezTo>
                  <a:pt x="1828" y="1082"/>
                  <a:pt x="1813" y="1144"/>
                  <a:pt x="1844" y="1190"/>
                </a:cubicBezTo>
                <a:lnTo>
                  <a:pt x="1890" y="1252"/>
                </a:lnTo>
                <a:lnTo>
                  <a:pt x="1797" y="1221"/>
                </a:lnTo>
                <a:cubicBezTo>
                  <a:pt x="1780" y="1216"/>
                  <a:pt x="1763" y="1212"/>
                  <a:pt x="1747" y="1212"/>
                </a:cubicBezTo>
                <a:cubicBezTo>
                  <a:pt x="1719" y="1212"/>
                  <a:pt x="1693" y="1223"/>
                  <a:pt x="1674" y="1252"/>
                </a:cubicBezTo>
                <a:cubicBezTo>
                  <a:pt x="1674" y="1252"/>
                  <a:pt x="1644" y="1272"/>
                  <a:pt x="1624" y="1272"/>
                </a:cubicBezTo>
                <a:cubicBezTo>
                  <a:pt x="1619" y="1272"/>
                  <a:pt x="1615" y="1271"/>
                  <a:pt x="1612" y="1268"/>
                </a:cubicBezTo>
                <a:lnTo>
                  <a:pt x="1689" y="1190"/>
                </a:lnTo>
                <a:cubicBezTo>
                  <a:pt x="1735" y="1160"/>
                  <a:pt x="1782" y="1129"/>
                  <a:pt x="1828" y="1082"/>
                </a:cubicBezTo>
                <a:cubicBezTo>
                  <a:pt x="1874" y="1014"/>
                  <a:pt x="1869" y="945"/>
                  <a:pt x="1832" y="945"/>
                </a:cubicBezTo>
                <a:cubicBezTo>
                  <a:pt x="1819" y="945"/>
                  <a:pt x="1802" y="954"/>
                  <a:pt x="1782" y="974"/>
                </a:cubicBezTo>
                <a:cubicBezTo>
                  <a:pt x="1766" y="959"/>
                  <a:pt x="1766" y="959"/>
                  <a:pt x="1782" y="897"/>
                </a:cubicBezTo>
                <a:cubicBezTo>
                  <a:pt x="1789" y="866"/>
                  <a:pt x="1793" y="850"/>
                  <a:pt x="1784" y="850"/>
                </a:cubicBezTo>
                <a:cubicBezTo>
                  <a:pt x="1774" y="850"/>
                  <a:pt x="1751" y="866"/>
                  <a:pt x="1704" y="897"/>
                </a:cubicBezTo>
                <a:cubicBezTo>
                  <a:pt x="1666" y="919"/>
                  <a:pt x="1639" y="929"/>
                  <a:pt x="1624" y="929"/>
                </a:cubicBezTo>
                <a:cubicBezTo>
                  <a:pt x="1595" y="929"/>
                  <a:pt x="1603" y="895"/>
                  <a:pt x="1643" y="835"/>
                </a:cubicBezTo>
                <a:cubicBezTo>
                  <a:pt x="1683" y="741"/>
                  <a:pt x="1584" y="659"/>
                  <a:pt x="1536" y="659"/>
                </a:cubicBezTo>
                <a:cubicBezTo>
                  <a:pt x="1529" y="659"/>
                  <a:pt x="1523" y="661"/>
                  <a:pt x="1519" y="665"/>
                </a:cubicBezTo>
                <a:cubicBezTo>
                  <a:pt x="1494" y="703"/>
                  <a:pt x="1466" y="717"/>
                  <a:pt x="1443" y="717"/>
                </a:cubicBezTo>
                <a:cubicBezTo>
                  <a:pt x="1410" y="717"/>
                  <a:pt x="1386" y="686"/>
                  <a:pt x="1395" y="650"/>
                </a:cubicBezTo>
                <a:cubicBezTo>
                  <a:pt x="1395" y="597"/>
                  <a:pt x="1381" y="573"/>
                  <a:pt x="1352" y="573"/>
                </a:cubicBezTo>
                <a:cubicBezTo>
                  <a:pt x="1339" y="573"/>
                  <a:pt x="1322" y="578"/>
                  <a:pt x="1303" y="588"/>
                </a:cubicBezTo>
                <a:cubicBezTo>
                  <a:pt x="1328" y="550"/>
                  <a:pt x="1332" y="502"/>
                  <a:pt x="1308" y="502"/>
                </a:cubicBezTo>
                <a:cubicBezTo>
                  <a:pt x="1303" y="502"/>
                  <a:pt x="1296" y="505"/>
                  <a:pt x="1287" y="510"/>
                </a:cubicBezTo>
                <a:cubicBezTo>
                  <a:pt x="1287" y="510"/>
                  <a:pt x="1284" y="509"/>
                  <a:pt x="1279" y="509"/>
                </a:cubicBezTo>
                <a:cubicBezTo>
                  <a:pt x="1270" y="509"/>
                  <a:pt x="1256" y="516"/>
                  <a:pt x="1256" y="557"/>
                </a:cubicBezTo>
                <a:lnTo>
                  <a:pt x="1148" y="619"/>
                </a:lnTo>
                <a:cubicBezTo>
                  <a:pt x="1179" y="634"/>
                  <a:pt x="1148" y="680"/>
                  <a:pt x="1117" y="742"/>
                </a:cubicBezTo>
                <a:cubicBezTo>
                  <a:pt x="1112" y="749"/>
                  <a:pt x="1107" y="753"/>
                  <a:pt x="1101" y="753"/>
                </a:cubicBezTo>
                <a:cubicBezTo>
                  <a:pt x="1068" y="753"/>
                  <a:pt x="1024" y="651"/>
                  <a:pt x="1024" y="495"/>
                </a:cubicBezTo>
                <a:lnTo>
                  <a:pt x="1009" y="371"/>
                </a:lnTo>
                <a:lnTo>
                  <a:pt x="978" y="480"/>
                </a:lnTo>
                <a:cubicBezTo>
                  <a:pt x="947" y="464"/>
                  <a:pt x="916" y="449"/>
                  <a:pt x="932" y="402"/>
                </a:cubicBezTo>
                <a:cubicBezTo>
                  <a:pt x="947" y="340"/>
                  <a:pt x="947" y="340"/>
                  <a:pt x="932" y="340"/>
                </a:cubicBezTo>
                <a:cubicBezTo>
                  <a:pt x="932" y="340"/>
                  <a:pt x="927" y="338"/>
                  <a:pt x="920" y="338"/>
                </a:cubicBezTo>
                <a:cubicBezTo>
                  <a:pt x="909" y="338"/>
                  <a:pt x="895" y="343"/>
                  <a:pt x="885" y="371"/>
                </a:cubicBezTo>
                <a:cubicBezTo>
                  <a:pt x="859" y="433"/>
                  <a:pt x="847" y="459"/>
                  <a:pt x="840" y="459"/>
                </a:cubicBezTo>
                <a:cubicBezTo>
                  <a:pt x="834" y="459"/>
                  <a:pt x="830" y="444"/>
                  <a:pt x="823" y="418"/>
                </a:cubicBezTo>
                <a:cubicBezTo>
                  <a:pt x="823" y="350"/>
                  <a:pt x="819" y="314"/>
                  <a:pt x="804" y="314"/>
                </a:cubicBezTo>
                <a:cubicBezTo>
                  <a:pt x="792" y="314"/>
                  <a:pt x="774" y="338"/>
                  <a:pt x="746" y="387"/>
                </a:cubicBezTo>
                <a:cubicBezTo>
                  <a:pt x="731" y="441"/>
                  <a:pt x="723" y="468"/>
                  <a:pt x="719" y="468"/>
                </a:cubicBezTo>
                <a:cubicBezTo>
                  <a:pt x="715" y="468"/>
                  <a:pt x="715" y="441"/>
                  <a:pt x="715" y="387"/>
                </a:cubicBezTo>
                <a:cubicBezTo>
                  <a:pt x="731" y="325"/>
                  <a:pt x="715" y="263"/>
                  <a:pt x="669" y="263"/>
                </a:cubicBezTo>
                <a:lnTo>
                  <a:pt x="653" y="309"/>
                </a:lnTo>
                <a:cubicBezTo>
                  <a:pt x="645" y="371"/>
                  <a:pt x="631" y="398"/>
                  <a:pt x="618" y="398"/>
                </a:cubicBezTo>
                <a:cubicBezTo>
                  <a:pt x="608" y="398"/>
                  <a:pt x="598" y="382"/>
                  <a:pt x="592" y="356"/>
                </a:cubicBezTo>
                <a:cubicBezTo>
                  <a:pt x="592" y="323"/>
                  <a:pt x="583" y="307"/>
                  <a:pt x="563" y="307"/>
                </a:cubicBezTo>
                <a:cubicBezTo>
                  <a:pt x="545" y="307"/>
                  <a:pt x="519" y="319"/>
                  <a:pt x="483" y="340"/>
                </a:cubicBezTo>
                <a:cubicBezTo>
                  <a:pt x="422" y="309"/>
                  <a:pt x="391" y="309"/>
                  <a:pt x="406" y="263"/>
                </a:cubicBezTo>
                <a:cubicBezTo>
                  <a:pt x="414" y="209"/>
                  <a:pt x="418" y="182"/>
                  <a:pt x="414" y="182"/>
                </a:cubicBezTo>
                <a:cubicBezTo>
                  <a:pt x="410" y="182"/>
                  <a:pt x="398" y="209"/>
                  <a:pt x="375" y="263"/>
                </a:cubicBezTo>
                <a:cubicBezTo>
                  <a:pt x="352" y="286"/>
                  <a:pt x="344" y="298"/>
                  <a:pt x="335" y="298"/>
                </a:cubicBezTo>
                <a:cubicBezTo>
                  <a:pt x="325" y="298"/>
                  <a:pt x="313" y="286"/>
                  <a:pt x="282" y="263"/>
                </a:cubicBezTo>
                <a:cubicBezTo>
                  <a:pt x="267" y="232"/>
                  <a:pt x="259" y="217"/>
                  <a:pt x="252" y="217"/>
                </a:cubicBezTo>
                <a:cubicBezTo>
                  <a:pt x="244" y="217"/>
                  <a:pt x="236" y="232"/>
                  <a:pt x="221" y="263"/>
                </a:cubicBezTo>
                <a:cubicBezTo>
                  <a:pt x="221" y="371"/>
                  <a:pt x="205" y="433"/>
                  <a:pt x="236" y="433"/>
                </a:cubicBezTo>
                <a:cubicBezTo>
                  <a:pt x="267" y="433"/>
                  <a:pt x="267" y="433"/>
                  <a:pt x="267" y="480"/>
                </a:cubicBezTo>
                <a:lnTo>
                  <a:pt x="205" y="480"/>
                </a:lnTo>
                <a:cubicBezTo>
                  <a:pt x="184" y="480"/>
                  <a:pt x="163" y="483"/>
                  <a:pt x="143" y="489"/>
                </a:cubicBezTo>
                <a:lnTo>
                  <a:pt x="143" y="489"/>
                </a:lnTo>
                <a:cubicBezTo>
                  <a:pt x="139" y="474"/>
                  <a:pt x="136" y="467"/>
                  <a:pt x="133" y="467"/>
                </a:cubicBezTo>
                <a:cubicBezTo>
                  <a:pt x="131" y="467"/>
                  <a:pt x="129" y="476"/>
                  <a:pt x="129" y="495"/>
                </a:cubicBezTo>
                <a:lnTo>
                  <a:pt x="129" y="495"/>
                </a:lnTo>
                <a:cubicBezTo>
                  <a:pt x="134" y="493"/>
                  <a:pt x="138" y="491"/>
                  <a:pt x="143" y="489"/>
                </a:cubicBezTo>
                <a:lnTo>
                  <a:pt x="143" y="489"/>
                </a:lnTo>
                <a:cubicBezTo>
                  <a:pt x="147" y="502"/>
                  <a:pt x="153" y="519"/>
                  <a:pt x="159" y="541"/>
                </a:cubicBezTo>
                <a:cubicBezTo>
                  <a:pt x="174" y="665"/>
                  <a:pt x="174" y="650"/>
                  <a:pt x="190" y="665"/>
                </a:cubicBezTo>
                <a:cubicBezTo>
                  <a:pt x="221" y="665"/>
                  <a:pt x="221" y="665"/>
                  <a:pt x="221" y="711"/>
                </a:cubicBezTo>
                <a:cubicBezTo>
                  <a:pt x="205" y="773"/>
                  <a:pt x="236" y="835"/>
                  <a:pt x="252" y="835"/>
                </a:cubicBezTo>
                <a:cubicBezTo>
                  <a:pt x="282" y="835"/>
                  <a:pt x="282" y="835"/>
                  <a:pt x="282" y="773"/>
                </a:cubicBezTo>
                <a:cubicBezTo>
                  <a:pt x="289" y="755"/>
                  <a:pt x="295" y="744"/>
                  <a:pt x="301" y="744"/>
                </a:cubicBezTo>
                <a:cubicBezTo>
                  <a:pt x="310" y="744"/>
                  <a:pt x="320" y="770"/>
                  <a:pt x="329" y="835"/>
                </a:cubicBezTo>
                <a:cubicBezTo>
                  <a:pt x="329" y="862"/>
                  <a:pt x="329" y="877"/>
                  <a:pt x="331" y="877"/>
                </a:cubicBezTo>
                <a:cubicBezTo>
                  <a:pt x="335" y="877"/>
                  <a:pt x="342" y="850"/>
                  <a:pt x="360" y="789"/>
                </a:cubicBezTo>
                <a:cubicBezTo>
                  <a:pt x="367" y="738"/>
                  <a:pt x="381" y="715"/>
                  <a:pt x="394" y="715"/>
                </a:cubicBezTo>
                <a:cubicBezTo>
                  <a:pt x="408" y="715"/>
                  <a:pt x="422" y="746"/>
                  <a:pt x="422" y="804"/>
                </a:cubicBezTo>
                <a:lnTo>
                  <a:pt x="468" y="820"/>
                </a:lnTo>
                <a:cubicBezTo>
                  <a:pt x="499" y="820"/>
                  <a:pt x="514" y="773"/>
                  <a:pt x="530" y="711"/>
                </a:cubicBezTo>
                <a:cubicBezTo>
                  <a:pt x="548" y="657"/>
                  <a:pt x="555" y="635"/>
                  <a:pt x="559" y="635"/>
                </a:cubicBezTo>
                <a:cubicBezTo>
                  <a:pt x="561" y="635"/>
                  <a:pt x="561" y="646"/>
                  <a:pt x="561" y="665"/>
                </a:cubicBezTo>
                <a:cubicBezTo>
                  <a:pt x="576" y="711"/>
                  <a:pt x="576" y="742"/>
                  <a:pt x="561" y="789"/>
                </a:cubicBezTo>
                <a:cubicBezTo>
                  <a:pt x="545" y="835"/>
                  <a:pt x="561" y="835"/>
                  <a:pt x="592" y="850"/>
                </a:cubicBezTo>
                <a:cubicBezTo>
                  <a:pt x="605" y="857"/>
                  <a:pt x="622" y="864"/>
                  <a:pt x="638" y="864"/>
                </a:cubicBezTo>
                <a:cubicBezTo>
                  <a:pt x="658" y="864"/>
                  <a:pt x="676" y="854"/>
                  <a:pt x="684" y="820"/>
                </a:cubicBezTo>
                <a:lnTo>
                  <a:pt x="684" y="820"/>
                </a:lnTo>
                <a:lnTo>
                  <a:pt x="669" y="881"/>
                </a:lnTo>
                <a:cubicBezTo>
                  <a:pt x="679" y="881"/>
                  <a:pt x="676" y="909"/>
                  <a:pt x="677" y="909"/>
                </a:cubicBezTo>
                <a:cubicBezTo>
                  <a:pt x="677" y="909"/>
                  <a:pt x="679" y="902"/>
                  <a:pt x="684" y="881"/>
                </a:cubicBezTo>
                <a:cubicBezTo>
                  <a:pt x="684" y="881"/>
                  <a:pt x="715" y="881"/>
                  <a:pt x="731" y="959"/>
                </a:cubicBezTo>
                <a:cubicBezTo>
                  <a:pt x="739" y="975"/>
                  <a:pt x="752" y="983"/>
                  <a:pt x="767" y="983"/>
                </a:cubicBezTo>
                <a:cubicBezTo>
                  <a:pt x="809" y="983"/>
                  <a:pt x="862" y="922"/>
                  <a:pt x="839" y="820"/>
                </a:cubicBezTo>
                <a:lnTo>
                  <a:pt x="870" y="820"/>
                </a:lnTo>
                <a:cubicBezTo>
                  <a:pt x="876" y="822"/>
                  <a:pt x="882" y="823"/>
                  <a:pt x="887" y="823"/>
                </a:cubicBezTo>
                <a:cubicBezTo>
                  <a:pt x="916" y="823"/>
                  <a:pt x="916" y="789"/>
                  <a:pt x="916" y="789"/>
                </a:cubicBezTo>
                <a:cubicBezTo>
                  <a:pt x="932" y="765"/>
                  <a:pt x="943" y="758"/>
                  <a:pt x="955" y="758"/>
                </a:cubicBezTo>
                <a:cubicBezTo>
                  <a:pt x="966" y="758"/>
                  <a:pt x="978" y="765"/>
                  <a:pt x="993" y="773"/>
                </a:cubicBezTo>
                <a:lnTo>
                  <a:pt x="932" y="866"/>
                </a:lnTo>
                <a:cubicBezTo>
                  <a:pt x="874" y="953"/>
                  <a:pt x="858" y="1010"/>
                  <a:pt x="877" y="1010"/>
                </a:cubicBezTo>
                <a:cubicBezTo>
                  <a:pt x="889" y="1010"/>
                  <a:pt x="912" y="989"/>
                  <a:pt x="947" y="943"/>
                </a:cubicBezTo>
                <a:cubicBezTo>
                  <a:pt x="956" y="930"/>
                  <a:pt x="960" y="924"/>
                  <a:pt x="960" y="924"/>
                </a:cubicBezTo>
                <a:lnTo>
                  <a:pt x="960" y="924"/>
                </a:lnTo>
                <a:cubicBezTo>
                  <a:pt x="961" y="924"/>
                  <a:pt x="943" y="957"/>
                  <a:pt x="932" y="990"/>
                </a:cubicBezTo>
                <a:cubicBezTo>
                  <a:pt x="912" y="1019"/>
                  <a:pt x="911" y="1037"/>
                  <a:pt x="934" y="1037"/>
                </a:cubicBezTo>
                <a:cubicBezTo>
                  <a:pt x="946" y="1037"/>
                  <a:pt x="966" y="1031"/>
                  <a:pt x="993" y="1020"/>
                </a:cubicBezTo>
                <a:cubicBezTo>
                  <a:pt x="995" y="1022"/>
                  <a:pt x="997" y="1022"/>
                  <a:pt x="999" y="1022"/>
                </a:cubicBezTo>
                <a:cubicBezTo>
                  <a:pt x="1022" y="1022"/>
                  <a:pt x="1089" y="955"/>
                  <a:pt x="1117" y="912"/>
                </a:cubicBezTo>
                <a:cubicBezTo>
                  <a:pt x="1136" y="884"/>
                  <a:pt x="1154" y="879"/>
                  <a:pt x="1166" y="879"/>
                </a:cubicBezTo>
                <a:cubicBezTo>
                  <a:pt x="1174" y="879"/>
                  <a:pt x="1179" y="881"/>
                  <a:pt x="1179" y="881"/>
                </a:cubicBezTo>
                <a:cubicBezTo>
                  <a:pt x="1179" y="881"/>
                  <a:pt x="1194" y="897"/>
                  <a:pt x="1163" y="943"/>
                </a:cubicBezTo>
                <a:cubicBezTo>
                  <a:pt x="1126" y="1000"/>
                  <a:pt x="1123" y="1033"/>
                  <a:pt x="1147" y="1033"/>
                </a:cubicBezTo>
                <a:cubicBezTo>
                  <a:pt x="1162" y="1033"/>
                  <a:pt x="1189" y="1020"/>
                  <a:pt x="1225" y="990"/>
                </a:cubicBezTo>
                <a:lnTo>
                  <a:pt x="1225" y="990"/>
                </a:lnTo>
                <a:lnTo>
                  <a:pt x="1194" y="1036"/>
                </a:lnTo>
                <a:cubicBezTo>
                  <a:pt x="1163" y="1082"/>
                  <a:pt x="1148" y="1144"/>
                  <a:pt x="1272" y="1175"/>
                </a:cubicBezTo>
                <a:cubicBezTo>
                  <a:pt x="1349" y="1237"/>
                  <a:pt x="1395" y="1283"/>
                  <a:pt x="1364" y="1330"/>
                </a:cubicBezTo>
                <a:cubicBezTo>
                  <a:pt x="1345" y="1349"/>
                  <a:pt x="1361" y="1358"/>
                  <a:pt x="1394" y="1358"/>
                </a:cubicBezTo>
                <a:cubicBezTo>
                  <a:pt x="1439" y="1358"/>
                  <a:pt x="1518" y="1341"/>
                  <a:pt x="1581" y="1314"/>
                </a:cubicBezTo>
                <a:lnTo>
                  <a:pt x="1581" y="1314"/>
                </a:lnTo>
                <a:cubicBezTo>
                  <a:pt x="1534" y="1360"/>
                  <a:pt x="1550" y="1376"/>
                  <a:pt x="1581" y="1407"/>
                </a:cubicBezTo>
                <a:cubicBezTo>
                  <a:pt x="1596" y="1453"/>
                  <a:pt x="1627" y="1469"/>
                  <a:pt x="1581" y="1500"/>
                </a:cubicBezTo>
                <a:cubicBezTo>
                  <a:pt x="1531" y="1533"/>
                  <a:pt x="1508" y="1548"/>
                  <a:pt x="1514" y="1548"/>
                </a:cubicBezTo>
                <a:cubicBezTo>
                  <a:pt x="1519" y="1548"/>
                  <a:pt x="1546" y="1537"/>
                  <a:pt x="1596" y="1515"/>
                </a:cubicBezTo>
                <a:cubicBezTo>
                  <a:pt x="1613" y="1510"/>
                  <a:pt x="1628" y="1508"/>
                  <a:pt x="1639" y="1508"/>
                </a:cubicBezTo>
                <a:cubicBezTo>
                  <a:pt x="1702" y="1508"/>
                  <a:pt x="1690" y="1571"/>
                  <a:pt x="1612" y="1623"/>
                </a:cubicBezTo>
                <a:cubicBezTo>
                  <a:pt x="1581" y="1670"/>
                  <a:pt x="1596" y="1685"/>
                  <a:pt x="1612" y="1716"/>
                </a:cubicBezTo>
                <a:cubicBezTo>
                  <a:pt x="1623" y="1713"/>
                  <a:pt x="1633" y="1712"/>
                  <a:pt x="1642" y="1712"/>
                </a:cubicBezTo>
                <a:cubicBezTo>
                  <a:pt x="1684" y="1712"/>
                  <a:pt x="1710" y="1740"/>
                  <a:pt x="1735" y="1778"/>
                </a:cubicBezTo>
                <a:cubicBezTo>
                  <a:pt x="1750" y="1792"/>
                  <a:pt x="1761" y="1803"/>
                  <a:pt x="1778" y="1803"/>
                </a:cubicBezTo>
                <a:cubicBezTo>
                  <a:pt x="1797" y="1803"/>
                  <a:pt x="1825" y="1788"/>
                  <a:pt x="1874" y="1747"/>
                </a:cubicBezTo>
                <a:cubicBezTo>
                  <a:pt x="1913" y="1716"/>
                  <a:pt x="1936" y="1704"/>
                  <a:pt x="1954" y="1704"/>
                </a:cubicBezTo>
                <a:cubicBezTo>
                  <a:pt x="1971" y="1704"/>
                  <a:pt x="1983" y="1716"/>
                  <a:pt x="1998" y="1731"/>
                </a:cubicBezTo>
                <a:cubicBezTo>
                  <a:pt x="2029" y="1762"/>
                  <a:pt x="2029" y="1762"/>
                  <a:pt x="1983" y="1809"/>
                </a:cubicBezTo>
                <a:cubicBezTo>
                  <a:pt x="1983" y="1809"/>
                  <a:pt x="1967" y="1855"/>
                  <a:pt x="1983" y="1871"/>
                </a:cubicBezTo>
                <a:cubicBezTo>
                  <a:pt x="2014" y="1901"/>
                  <a:pt x="2014" y="1917"/>
                  <a:pt x="1983" y="1948"/>
                </a:cubicBezTo>
                <a:cubicBezTo>
                  <a:pt x="1967" y="1979"/>
                  <a:pt x="1967" y="2010"/>
                  <a:pt x="1983" y="2041"/>
                </a:cubicBezTo>
                <a:cubicBezTo>
                  <a:pt x="2014" y="2071"/>
                  <a:pt x="2060" y="2118"/>
                  <a:pt x="2014" y="2149"/>
                </a:cubicBezTo>
                <a:cubicBezTo>
                  <a:pt x="2019" y="2154"/>
                  <a:pt x="2023" y="2158"/>
                  <a:pt x="2027" y="2158"/>
                </a:cubicBezTo>
                <a:cubicBezTo>
                  <a:pt x="2035" y="2158"/>
                  <a:pt x="2046" y="2147"/>
                  <a:pt x="2075" y="2118"/>
                </a:cubicBezTo>
                <a:cubicBezTo>
                  <a:pt x="2090" y="2103"/>
                  <a:pt x="2111" y="2089"/>
                  <a:pt x="2133" y="2089"/>
                </a:cubicBezTo>
                <a:cubicBezTo>
                  <a:pt x="2158" y="2089"/>
                  <a:pt x="2183" y="2107"/>
                  <a:pt x="2199" y="2164"/>
                </a:cubicBezTo>
                <a:cubicBezTo>
                  <a:pt x="2221" y="2186"/>
                  <a:pt x="2257" y="2215"/>
                  <a:pt x="2288" y="2215"/>
                </a:cubicBezTo>
                <a:cubicBezTo>
                  <a:pt x="2301" y="2215"/>
                  <a:pt x="2313" y="2209"/>
                  <a:pt x="2323" y="2195"/>
                </a:cubicBezTo>
                <a:lnTo>
                  <a:pt x="2323" y="2195"/>
                </a:lnTo>
                <a:cubicBezTo>
                  <a:pt x="2338" y="2211"/>
                  <a:pt x="2338" y="2211"/>
                  <a:pt x="2307" y="2257"/>
                </a:cubicBezTo>
                <a:cubicBezTo>
                  <a:pt x="2257" y="2317"/>
                  <a:pt x="2259" y="2351"/>
                  <a:pt x="2296" y="2351"/>
                </a:cubicBezTo>
                <a:cubicBezTo>
                  <a:pt x="2316" y="2351"/>
                  <a:pt x="2346" y="2341"/>
                  <a:pt x="2384" y="2319"/>
                </a:cubicBezTo>
                <a:cubicBezTo>
                  <a:pt x="2397" y="2300"/>
                  <a:pt x="2406" y="2292"/>
                  <a:pt x="2413" y="2292"/>
                </a:cubicBezTo>
                <a:cubicBezTo>
                  <a:pt x="2423" y="2292"/>
                  <a:pt x="2425" y="2312"/>
                  <a:pt x="2415" y="2350"/>
                </a:cubicBezTo>
                <a:cubicBezTo>
                  <a:pt x="2415" y="2350"/>
                  <a:pt x="2418" y="2352"/>
                  <a:pt x="2424" y="2352"/>
                </a:cubicBezTo>
                <a:cubicBezTo>
                  <a:pt x="2433" y="2352"/>
                  <a:pt x="2449" y="2347"/>
                  <a:pt x="2477" y="2319"/>
                </a:cubicBezTo>
                <a:cubicBezTo>
                  <a:pt x="2501" y="2307"/>
                  <a:pt x="2516" y="2299"/>
                  <a:pt x="2525" y="2299"/>
                </a:cubicBezTo>
                <a:cubicBezTo>
                  <a:pt x="2539" y="2299"/>
                  <a:pt x="2539" y="2318"/>
                  <a:pt x="2539" y="2365"/>
                </a:cubicBezTo>
                <a:cubicBezTo>
                  <a:pt x="2508" y="2411"/>
                  <a:pt x="2539" y="2427"/>
                  <a:pt x="2554" y="2427"/>
                </a:cubicBezTo>
                <a:cubicBezTo>
                  <a:pt x="2616" y="2427"/>
                  <a:pt x="2848" y="2504"/>
                  <a:pt x="2848" y="2566"/>
                </a:cubicBezTo>
                <a:cubicBezTo>
                  <a:pt x="2882" y="2543"/>
                  <a:pt x="2891" y="2529"/>
                  <a:pt x="2900" y="2529"/>
                </a:cubicBezTo>
                <a:cubicBezTo>
                  <a:pt x="2903" y="2529"/>
                  <a:pt x="2906" y="2531"/>
                  <a:pt x="2910" y="2535"/>
                </a:cubicBezTo>
                <a:cubicBezTo>
                  <a:pt x="2910" y="2578"/>
                  <a:pt x="2915" y="2597"/>
                  <a:pt x="2923" y="2597"/>
                </a:cubicBezTo>
                <a:cubicBezTo>
                  <a:pt x="2935" y="2597"/>
                  <a:pt x="2953" y="2554"/>
                  <a:pt x="2972" y="2489"/>
                </a:cubicBezTo>
                <a:lnTo>
                  <a:pt x="2925" y="2489"/>
                </a:lnTo>
                <a:cubicBezTo>
                  <a:pt x="2938" y="2444"/>
                  <a:pt x="2956" y="2420"/>
                  <a:pt x="2970" y="2420"/>
                </a:cubicBezTo>
                <a:cubicBezTo>
                  <a:pt x="2989" y="2420"/>
                  <a:pt x="2999" y="2467"/>
                  <a:pt x="2972" y="2566"/>
                </a:cubicBezTo>
                <a:cubicBezTo>
                  <a:pt x="2972" y="2620"/>
                  <a:pt x="2972" y="2647"/>
                  <a:pt x="2978" y="2647"/>
                </a:cubicBezTo>
                <a:cubicBezTo>
                  <a:pt x="2983" y="2647"/>
                  <a:pt x="2995" y="2620"/>
                  <a:pt x="3018" y="2566"/>
                </a:cubicBezTo>
                <a:cubicBezTo>
                  <a:pt x="3040" y="2508"/>
                  <a:pt x="3055" y="2481"/>
                  <a:pt x="3066" y="2481"/>
                </a:cubicBezTo>
                <a:cubicBezTo>
                  <a:pt x="3079" y="2481"/>
                  <a:pt x="3087" y="2516"/>
                  <a:pt x="3095" y="2581"/>
                </a:cubicBezTo>
                <a:cubicBezTo>
                  <a:pt x="3095" y="2600"/>
                  <a:pt x="3095" y="2616"/>
                  <a:pt x="3093" y="2628"/>
                </a:cubicBezTo>
                <a:cubicBezTo>
                  <a:pt x="3097" y="2616"/>
                  <a:pt x="3103" y="2600"/>
                  <a:pt x="3111" y="2581"/>
                </a:cubicBezTo>
                <a:cubicBezTo>
                  <a:pt x="3154" y="2462"/>
                  <a:pt x="3192" y="2394"/>
                  <a:pt x="3214" y="2394"/>
                </a:cubicBezTo>
                <a:cubicBezTo>
                  <a:pt x="3233" y="2394"/>
                  <a:pt x="3241" y="2438"/>
                  <a:pt x="3235" y="2535"/>
                </a:cubicBezTo>
                <a:cubicBezTo>
                  <a:pt x="3219" y="2643"/>
                  <a:pt x="3235" y="2705"/>
                  <a:pt x="3265" y="2705"/>
                </a:cubicBezTo>
                <a:cubicBezTo>
                  <a:pt x="3296" y="2705"/>
                  <a:pt x="3296" y="2643"/>
                  <a:pt x="3296" y="2597"/>
                </a:cubicBezTo>
                <a:cubicBezTo>
                  <a:pt x="3289" y="2543"/>
                  <a:pt x="3289" y="2516"/>
                  <a:pt x="3296" y="2516"/>
                </a:cubicBezTo>
                <a:cubicBezTo>
                  <a:pt x="3304" y="2516"/>
                  <a:pt x="3320" y="2543"/>
                  <a:pt x="3343" y="2597"/>
                </a:cubicBezTo>
                <a:cubicBezTo>
                  <a:pt x="3377" y="2692"/>
                  <a:pt x="3412" y="2733"/>
                  <a:pt x="3446" y="2733"/>
                </a:cubicBezTo>
                <a:cubicBezTo>
                  <a:pt x="3473" y="2733"/>
                  <a:pt x="3501" y="2707"/>
                  <a:pt x="3528" y="2659"/>
                </a:cubicBezTo>
                <a:cubicBezTo>
                  <a:pt x="3567" y="2597"/>
                  <a:pt x="3605" y="2566"/>
                  <a:pt x="3629" y="2566"/>
                </a:cubicBezTo>
                <a:cubicBezTo>
                  <a:pt x="3652" y="2566"/>
                  <a:pt x="3660" y="2597"/>
                  <a:pt x="3636" y="2659"/>
                </a:cubicBezTo>
                <a:cubicBezTo>
                  <a:pt x="3601" y="2720"/>
                  <a:pt x="3591" y="2747"/>
                  <a:pt x="3597" y="2747"/>
                </a:cubicBezTo>
                <a:cubicBezTo>
                  <a:pt x="3602" y="2747"/>
                  <a:pt x="3616" y="2732"/>
                  <a:pt x="3636" y="2705"/>
                </a:cubicBezTo>
                <a:lnTo>
                  <a:pt x="3745" y="2705"/>
                </a:lnTo>
                <a:cubicBezTo>
                  <a:pt x="3776" y="2705"/>
                  <a:pt x="3791" y="2643"/>
                  <a:pt x="3776" y="2581"/>
                </a:cubicBezTo>
                <a:lnTo>
                  <a:pt x="3776" y="2581"/>
                </a:lnTo>
                <a:cubicBezTo>
                  <a:pt x="3802" y="2644"/>
                  <a:pt x="3835" y="2686"/>
                  <a:pt x="3860" y="2686"/>
                </a:cubicBezTo>
                <a:cubicBezTo>
                  <a:pt x="3878" y="2686"/>
                  <a:pt x="3893" y="2664"/>
                  <a:pt x="3899" y="2612"/>
                </a:cubicBezTo>
                <a:lnTo>
                  <a:pt x="3946" y="2612"/>
                </a:lnTo>
                <a:cubicBezTo>
                  <a:pt x="3976" y="2612"/>
                  <a:pt x="3976" y="2612"/>
                  <a:pt x="3976" y="2551"/>
                </a:cubicBezTo>
                <a:cubicBezTo>
                  <a:pt x="3982" y="2523"/>
                  <a:pt x="3989" y="2513"/>
                  <a:pt x="3999" y="2513"/>
                </a:cubicBezTo>
                <a:cubicBezTo>
                  <a:pt x="4016" y="2513"/>
                  <a:pt x="4039" y="2546"/>
                  <a:pt x="4069" y="2566"/>
                </a:cubicBezTo>
                <a:cubicBezTo>
                  <a:pt x="4102" y="2599"/>
                  <a:pt x="4127" y="2632"/>
                  <a:pt x="4133" y="2632"/>
                </a:cubicBezTo>
                <a:cubicBezTo>
                  <a:pt x="4136" y="2632"/>
                  <a:pt x="4136" y="2626"/>
                  <a:pt x="4131" y="2612"/>
                </a:cubicBezTo>
                <a:cubicBezTo>
                  <a:pt x="4116" y="2551"/>
                  <a:pt x="4131" y="2489"/>
                  <a:pt x="4131" y="2427"/>
                </a:cubicBezTo>
                <a:cubicBezTo>
                  <a:pt x="4131" y="2406"/>
                  <a:pt x="4136" y="2398"/>
                  <a:pt x="4143" y="2398"/>
                </a:cubicBezTo>
                <a:cubicBezTo>
                  <a:pt x="4157" y="2398"/>
                  <a:pt x="4177" y="2432"/>
                  <a:pt x="4177" y="2473"/>
                </a:cubicBezTo>
                <a:cubicBezTo>
                  <a:pt x="4177" y="2535"/>
                  <a:pt x="4208" y="2520"/>
                  <a:pt x="4270" y="2551"/>
                </a:cubicBezTo>
                <a:cubicBezTo>
                  <a:pt x="4286" y="2535"/>
                  <a:pt x="4332" y="2520"/>
                  <a:pt x="4301" y="2458"/>
                </a:cubicBezTo>
                <a:cubicBezTo>
                  <a:pt x="4276" y="2420"/>
                  <a:pt x="4363" y="2372"/>
                  <a:pt x="4422" y="2372"/>
                </a:cubicBezTo>
                <a:cubicBezTo>
                  <a:pt x="4435" y="2372"/>
                  <a:pt x="4447" y="2375"/>
                  <a:pt x="4456" y="2381"/>
                </a:cubicBezTo>
                <a:lnTo>
                  <a:pt x="4486" y="2350"/>
                </a:lnTo>
                <a:cubicBezTo>
                  <a:pt x="4517" y="2334"/>
                  <a:pt x="4486" y="2288"/>
                  <a:pt x="4517" y="2272"/>
                </a:cubicBezTo>
                <a:cubicBezTo>
                  <a:pt x="4548" y="2257"/>
                  <a:pt x="4533" y="2257"/>
                  <a:pt x="4517" y="2195"/>
                </a:cubicBezTo>
                <a:cubicBezTo>
                  <a:pt x="4525" y="2187"/>
                  <a:pt x="4533" y="2180"/>
                  <a:pt x="4544" y="2180"/>
                </a:cubicBezTo>
                <a:cubicBezTo>
                  <a:pt x="4556" y="2180"/>
                  <a:pt x="4571" y="2187"/>
                  <a:pt x="4595" y="2211"/>
                </a:cubicBezTo>
                <a:cubicBezTo>
                  <a:pt x="4561" y="2160"/>
                  <a:pt x="4545" y="2137"/>
                  <a:pt x="4554" y="2137"/>
                </a:cubicBezTo>
                <a:cubicBezTo>
                  <a:pt x="4561" y="2137"/>
                  <a:pt x="4584" y="2152"/>
                  <a:pt x="4626" y="2180"/>
                </a:cubicBezTo>
                <a:cubicBezTo>
                  <a:pt x="4672" y="2218"/>
                  <a:pt x="4691" y="2241"/>
                  <a:pt x="4691" y="2241"/>
                </a:cubicBezTo>
                <a:cubicBezTo>
                  <a:pt x="4691" y="2241"/>
                  <a:pt x="4672" y="2218"/>
                  <a:pt x="4641" y="2164"/>
                </a:cubicBezTo>
                <a:cubicBezTo>
                  <a:pt x="4632" y="2128"/>
                  <a:pt x="4628" y="2113"/>
                  <a:pt x="4636" y="2113"/>
                </a:cubicBezTo>
                <a:cubicBezTo>
                  <a:pt x="4641" y="2113"/>
                  <a:pt x="4653" y="2120"/>
                  <a:pt x="4672" y="2133"/>
                </a:cubicBezTo>
                <a:cubicBezTo>
                  <a:pt x="4700" y="2147"/>
                  <a:pt x="4715" y="2155"/>
                  <a:pt x="4721" y="2155"/>
                </a:cubicBezTo>
                <a:cubicBezTo>
                  <a:pt x="4728" y="2155"/>
                  <a:pt x="4720" y="2143"/>
                  <a:pt x="4703" y="2118"/>
                </a:cubicBezTo>
                <a:cubicBezTo>
                  <a:pt x="4657" y="2049"/>
                  <a:pt x="4654" y="1981"/>
                  <a:pt x="4686" y="1981"/>
                </a:cubicBezTo>
                <a:cubicBezTo>
                  <a:pt x="4698" y="1981"/>
                  <a:pt x="4714" y="1989"/>
                  <a:pt x="4734" y="2010"/>
                </a:cubicBezTo>
                <a:cubicBezTo>
                  <a:pt x="4734" y="2010"/>
                  <a:pt x="4749" y="1994"/>
                  <a:pt x="4734" y="1948"/>
                </a:cubicBezTo>
                <a:cubicBezTo>
                  <a:pt x="4701" y="1899"/>
                  <a:pt x="4686" y="1876"/>
                  <a:pt x="4690" y="1876"/>
                </a:cubicBezTo>
                <a:cubicBezTo>
                  <a:pt x="4693" y="1876"/>
                  <a:pt x="4712" y="1895"/>
                  <a:pt x="4749" y="1932"/>
                </a:cubicBezTo>
                <a:cubicBezTo>
                  <a:pt x="4778" y="1962"/>
                  <a:pt x="4801" y="1975"/>
                  <a:pt x="4814" y="1975"/>
                </a:cubicBezTo>
                <a:cubicBezTo>
                  <a:pt x="4837" y="1975"/>
                  <a:pt x="4834" y="1938"/>
                  <a:pt x="4796" y="1871"/>
                </a:cubicBezTo>
                <a:cubicBezTo>
                  <a:pt x="4796" y="1871"/>
                  <a:pt x="4773" y="1836"/>
                  <a:pt x="4805" y="1836"/>
                </a:cubicBezTo>
                <a:cubicBezTo>
                  <a:pt x="4811" y="1836"/>
                  <a:pt x="4818" y="1837"/>
                  <a:pt x="4826" y="1840"/>
                </a:cubicBezTo>
                <a:cubicBezTo>
                  <a:pt x="4835" y="1844"/>
                  <a:pt x="4845" y="1846"/>
                  <a:pt x="4856" y="1846"/>
                </a:cubicBezTo>
                <a:cubicBezTo>
                  <a:pt x="4926" y="1846"/>
                  <a:pt x="5028" y="1771"/>
                  <a:pt x="4935" y="1731"/>
                </a:cubicBezTo>
                <a:lnTo>
                  <a:pt x="4981" y="1685"/>
                </a:lnTo>
                <a:cubicBezTo>
                  <a:pt x="5043" y="1685"/>
                  <a:pt x="5058" y="1670"/>
                  <a:pt x="5043" y="1623"/>
                </a:cubicBezTo>
                <a:lnTo>
                  <a:pt x="5012" y="1561"/>
                </a:lnTo>
                <a:lnTo>
                  <a:pt x="5012" y="1561"/>
                </a:lnTo>
                <a:cubicBezTo>
                  <a:pt x="5047" y="1596"/>
                  <a:pt x="5090" y="1614"/>
                  <a:pt x="5116" y="1614"/>
                </a:cubicBezTo>
                <a:cubicBezTo>
                  <a:pt x="5125" y="1614"/>
                  <a:pt x="5132" y="1612"/>
                  <a:pt x="5136" y="1608"/>
                </a:cubicBezTo>
                <a:cubicBezTo>
                  <a:pt x="5151" y="1592"/>
                  <a:pt x="5151" y="1592"/>
                  <a:pt x="5105" y="1546"/>
                </a:cubicBezTo>
                <a:cubicBezTo>
                  <a:pt x="5058" y="1515"/>
                  <a:pt x="5058" y="1515"/>
                  <a:pt x="5089" y="1500"/>
                </a:cubicBezTo>
                <a:cubicBezTo>
                  <a:pt x="5093" y="1495"/>
                  <a:pt x="5100" y="1494"/>
                  <a:pt x="5108" y="1494"/>
                </a:cubicBezTo>
                <a:cubicBezTo>
                  <a:pt x="5130" y="1494"/>
                  <a:pt x="5163" y="1508"/>
                  <a:pt x="5197" y="1530"/>
                </a:cubicBezTo>
                <a:lnTo>
                  <a:pt x="5213" y="1515"/>
                </a:lnTo>
                <a:cubicBezTo>
                  <a:pt x="5165" y="1467"/>
                  <a:pt x="5153" y="1443"/>
                  <a:pt x="5158" y="1443"/>
                </a:cubicBezTo>
                <a:cubicBezTo>
                  <a:pt x="5161" y="1443"/>
                  <a:pt x="5170" y="1451"/>
                  <a:pt x="5182" y="1469"/>
                </a:cubicBezTo>
                <a:cubicBezTo>
                  <a:pt x="5196" y="1478"/>
                  <a:pt x="5209" y="1482"/>
                  <a:pt x="5221" y="1482"/>
                </a:cubicBezTo>
                <a:cubicBezTo>
                  <a:pt x="5246" y="1482"/>
                  <a:pt x="5264" y="1464"/>
                  <a:pt x="5275" y="1453"/>
                </a:cubicBezTo>
                <a:cubicBezTo>
                  <a:pt x="5261" y="1432"/>
                  <a:pt x="5266" y="1424"/>
                  <a:pt x="5272" y="1424"/>
                </a:cubicBezTo>
                <a:cubicBezTo>
                  <a:pt x="5281" y="1424"/>
                  <a:pt x="5292" y="1436"/>
                  <a:pt x="5275" y="1453"/>
                </a:cubicBezTo>
                <a:lnTo>
                  <a:pt x="5321" y="1484"/>
                </a:lnTo>
                <a:cubicBezTo>
                  <a:pt x="5332" y="1487"/>
                  <a:pt x="5340" y="1488"/>
                  <a:pt x="5344" y="1488"/>
                </a:cubicBezTo>
                <a:cubicBezTo>
                  <a:pt x="5367" y="1488"/>
                  <a:pt x="5331" y="1460"/>
                  <a:pt x="5306" y="1422"/>
                </a:cubicBezTo>
                <a:lnTo>
                  <a:pt x="5337" y="1391"/>
                </a:lnTo>
                <a:cubicBezTo>
                  <a:pt x="5352" y="1376"/>
                  <a:pt x="5367" y="1360"/>
                  <a:pt x="5306" y="1345"/>
                </a:cubicBezTo>
                <a:cubicBezTo>
                  <a:pt x="5259" y="1314"/>
                  <a:pt x="5228" y="1268"/>
                  <a:pt x="5244" y="1237"/>
                </a:cubicBezTo>
                <a:lnTo>
                  <a:pt x="5244" y="1237"/>
                </a:lnTo>
                <a:cubicBezTo>
                  <a:pt x="5282" y="1275"/>
                  <a:pt x="5310" y="1303"/>
                  <a:pt x="5335" y="1303"/>
                </a:cubicBezTo>
                <a:cubicBezTo>
                  <a:pt x="5341" y="1303"/>
                  <a:pt x="5347" y="1301"/>
                  <a:pt x="5352" y="1299"/>
                </a:cubicBezTo>
                <a:cubicBezTo>
                  <a:pt x="5354" y="1296"/>
                  <a:pt x="5357" y="1296"/>
                  <a:pt x="5359" y="1296"/>
                </a:cubicBezTo>
                <a:cubicBezTo>
                  <a:pt x="5376" y="1296"/>
                  <a:pt x="5398" y="1330"/>
                  <a:pt x="5398" y="1330"/>
                </a:cubicBezTo>
                <a:cubicBezTo>
                  <a:pt x="5416" y="1356"/>
                  <a:pt x="5431" y="1366"/>
                  <a:pt x="5443" y="1366"/>
                </a:cubicBezTo>
                <a:cubicBezTo>
                  <a:pt x="5474" y="1366"/>
                  <a:pt x="5487" y="1301"/>
                  <a:pt x="5476" y="1268"/>
                </a:cubicBezTo>
                <a:cubicBezTo>
                  <a:pt x="5448" y="1194"/>
                  <a:pt x="5448" y="1159"/>
                  <a:pt x="5469" y="1159"/>
                </a:cubicBezTo>
                <a:cubicBezTo>
                  <a:pt x="5483" y="1159"/>
                  <a:pt x="5506" y="1175"/>
                  <a:pt x="5537" y="1206"/>
                </a:cubicBezTo>
                <a:cubicBezTo>
                  <a:pt x="5552" y="1228"/>
                  <a:pt x="5562" y="1238"/>
                  <a:pt x="5566" y="1238"/>
                </a:cubicBezTo>
                <a:cubicBezTo>
                  <a:pt x="5581" y="1238"/>
                  <a:pt x="5546" y="1141"/>
                  <a:pt x="5476" y="1036"/>
                </a:cubicBezTo>
                <a:lnTo>
                  <a:pt x="5398" y="897"/>
                </a:lnTo>
                <a:lnTo>
                  <a:pt x="5398" y="897"/>
                </a:lnTo>
                <a:lnTo>
                  <a:pt x="5507" y="1020"/>
                </a:lnTo>
                <a:cubicBezTo>
                  <a:pt x="5586" y="1100"/>
                  <a:pt x="5624" y="1138"/>
                  <a:pt x="5641" y="1138"/>
                </a:cubicBezTo>
                <a:cubicBezTo>
                  <a:pt x="5657" y="1138"/>
                  <a:pt x="5653" y="1104"/>
                  <a:pt x="5646" y="1036"/>
                </a:cubicBezTo>
                <a:cubicBezTo>
                  <a:pt x="5646" y="1003"/>
                  <a:pt x="5646" y="987"/>
                  <a:pt x="5653" y="987"/>
                </a:cubicBezTo>
                <a:cubicBezTo>
                  <a:pt x="5659" y="987"/>
                  <a:pt x="5671" y="999"/>
                  <a:pt x="5692" y="1020"/>
                </a:cubicBezTo>
                <a:cubicBezTo>
                  <a:pt x="5709" y="1037"/>
                  <a:pt x="5720" y="1044"/>
                  <a:pt x="5730" y="1044"/>
                </a:cubicBezTo>
                <a:cubicBezTo>
                  <a:pt x="5747" y="1044"/>
                  <a:pt x="5761" y="1025"/>
                  <a:pt x="5800" y="1005"/>
                </a:cubicBezTo>
                <a:cubicBezTo>
                  <a:pt x="5862" y="959"/>
                  <a:pt x="5893" y="959"/>
                  <a:pt x="5862" y="897"/>
                </a:cubicBezTo>
                <a:lnTo>
                  <a:pt x="5908" y="881"/>
                </a:lnTo>
                <a:cubicBezTo>
                  <a:pt x="5933" y="906"/>
                  <a:pt x="5951" y="916"/>
                  <a:pt x="5962" y="916"/>
                </a:cubicBezTo>
                <a:cubicBezTo>
                  <a:pt x="5986" y="916"/>
                  <a:pt x="5977" y="867"/>
                  <a:pt x="5924" y="804"/>
                </a:cubicBezTo>
                <a:lnTo>
                  <a:pt x="5970" y="773"/>
                </a:lnTo>
                <a:lnTo>
                  <a:pt x="6001" y="835"/>
                </a:lnTo>
                <a:cubicBezTo>
                  <a:pt x="6013" y="852"/>
                  <a:pt x="6026" y="861"/>
                  <a:pt x="6049" y="861"/>
                </a:cubicBezTo>
                <a:cubicBezTo>
                  <a:pt x="6086" y="861"/>
                  <a:pt x="6148" y="837"/>
                  <a:pt x="6264" y="789"/>
                </a:cubicBezTo>
                <a:cubicBezTo>
                  <a:pt x="6480" y="742"/>
                  <a:pt x="6496" y="742"/>
                  <a:pt x="6480" y="634"/>
                </a:cubicBezTo>
                <a:cubicBezTo>
                  <a:pt x="6472" y="578"/>
                  <a:pt x="6485" y="547"/>
                  <a:pt x="6501" y="547"/>
                </a:cubicBezTo>
                <a:cubicBezTo>
                  <a:pt x="6516" y="547"/>
                  <a:pt x="6535" y="574"/>
                  <a:pt x="6542" y="634"/>
                </a:cubicBezTo>
                <a:cubicBezTo>
                  <a:pt x="6542" y="666"/>
                  <a:pt x="6557" y="706"/>
                  <a:pt x="6566" y="706"/>
                </a:cubicBezTo>
                <a:cubicBezTo>
                  <a:pt x="6570" y="706"/>
                  <a:pt x="6573" y="699"/>
                  <a:pt x="6573" y="680"/>
                </a:cubicBezTo>
                <a:cubicBezTo>
                  <a:pt x="6604" y="680"/>
                  <a:pt x="6635" y="711"/>
                  <a:pt x="6650" y="727"/>
                </a:cubicBezTo>
                <a:cubicBezTo>
                  <a:pt x="6684" y="774"/>
                  <a:pt x="6709" y="792"/>
                  <a:pt x="6725" y="792"/>
                </a:cubicBezTo>
                <a:cubicBezTo>
                  <a:pt x="6746" y="792"/>
                  <a:pt x="6752" y="762"/>
                  <a:pt x="6743" y="727"/>
                </a:cubicBezTo>
                <a:cubicBezTo>
                  <a:pt x="6730" y="682"/>
                  <a:pt x="6728" y="667"/>
                  <a:pt x="6732" y="667"/>
                </a:cubicBezTo>
                <a:cubicBezTo>
                  <a:pt x="6737" y="667"/>
                  <a:pt x="6756" y="699"/>
                  <a:pt x="6774" y="727"/>
                </a:cubicBezTo>
                <a:cubicBezTo>
                  <a:pt x="6796" y="771"/>
                  <a:pt x="6810" y="807"/>
                  <a:pt x="6817" y="807"/>
                </a:cubicBezTo>
                <a:cubicBezTo>
                  <a:pt x="6819" y="807"/>
                  <a:pt x="6820" y="802"/>
                  <a:pt x="6820" y="789"/>
                </a:cubicBezTo>
                <a:cubicBezTo>
                  <a:pt x="6820" y="756"/>
                  <a:pt x="6871" y="732"/>
                  <a:pt x="6917" y="732"/>
                </a:cubicBezTo>
                <a:cubicBezTo>
                  <a:pt x="6959" y="732"/>
                  <a:pt x="6998" y="752"/>
                  <a:pt x="6990" y="804"/>
                </a:cubicBezTo>
                <a:lnTo>
                  <a:pt x="7037" y="804"/>
                </a:lnTo>
                <a:cubicBezTo>
                  <a:pt x="7037" y="763"/>
                  <a:pt x="7064" y="749"/>
                  <a:pt x="7096" y="749"/>
                </a:cubicBezTo>
                <a:cubicBezTo>
                  <a:pt x="7112" y="749"/>
                  <a:pt x="7129" y="753"/>
                  <a:pt x="7145" y="758"/>
                </a:cubicBezTo>
                <a:cubicBezTo>
                  <a:pt x="7191" y="758"/>
                  <a:pt x="7222" y="773"/>
                  <a:pt x="7207" y="820"/>
                </a:cubicBezTo>
                <a:cubicBezTo>
                  <a:pt x="7198" y="853"/>
                  <a:pt x="7195" y="868"/>
                  <a:pt x="7202" y="868"/>
                </a:cubicBezTo>
                <a:cubicBezTo>
                  <a:pt x="7209" y="868"/>
                  <a:pt x="7224" y="857"/>
                  <a:pt x="7253" y="835"/>
                </a:cubicBezTo>
                <a:cubicBezTo>
                  <a:pt x="7269" y="835"/>
                  <a:pt x="7330" y="742"/>
                  <a:pt x="7346" y="742"/>
                </a:cubicBezTo>
                <a:cubicBezTo>
                  <a:pt x="7359" y="689"/>
                  <a:pt x="7396" y="647"/>
                  <a:pt x="7416" y="647"/>
                </a:cubicBezTo>
                <a:cubicBezTo>
                  <a:pt x="7418" y="647"/>
                  <a:pt x="7421" y="647"/>
                  <a:pt x="7423" y="650"/>
                </a:cubicBezTo>
                <a:lnTo>
                  <a:pt x="7408" y="696"/>
                </a:lnTo>
                <a:lnTo>
                  <a:pt x="7377" y="804"/>
                </a:lnTo>
                <a:cubicBezTo>
                  <a:pt x="7389" y="804"/>
                  <a:pt x="7401" y="807"/>
                  <a:pt x="7413" y="807"/>
                </a:cubicBezTo>
                <a:cubicBezTo>
                  <a:pt x="7430" y="807"/>
                  <a:pt x="7445" y="801"/>
                  <a:pt x="7454" y="773"/>
                </a:cubicBezTo>
                <a:cubicBezTo>
                  <a:pt x="7454" y="820"/>
                  <a:pt x="7469" y="835"/>
                  <a:pt x="7516" y="850"/>
                </a:cubicBezTo>
                <a:cubicBezTo>
                  <a:pt x="7541" y="867"/>
                  <a:pt x="7567" y="880"/>
                  <a:pt x="7592" y="880"/>
                </a:cubicBezTo>
                <a:cubicBezTo>
                  <a:pt x="7613" y="880"/>
                  <a:pt x="7634" y="871"/>
                  <a:pt x="7655" y="850"/>
                </a:cubicBezTo>
                <a:lnTo>
                  <a:pt x="7655" y="850"/>
                </a:lnTo>
                <a:cubicBezTo>
                  <a:pt x="7644" y="928"/>
                  <a:pt x="7704" y="990"/>
                  <a:pt x="7768" y="990"/>
                </a:cubicBezTo>
                <a:cubicBezTo>
                  <a:pt x="7793" y="990"/>
                  <a:pt x="7819" y="980"/>
                  <a:pt x="7840" y="959"/>
                </a:cubicBezTo>
                <a:cubicBezTo>
                  <a:pt x="7853" y="939"/>
                  <a:pt x="7864" y="931"/>
                  <a:pt x="7871" y="931"/>
                </a:cubicBezTo>
                <a:cubicBezTo>
                  <a:pt x="7882" y="931"/>
                  <a:pt x="7887" y="947"/>
                  <a:pt x="7887" y="974"/>
                </a:cubicBezTo>
                <a:cubicBezTo>
                  <a:pt x="7878" y="1010"/>
                  <a:pt x="7879" y="1025"/>
                  <a:pt x="7888" y="1025"/>
                </a:cubicBezTo>
                <a:cubicBezTo>
                  <a:pt x="7895" y="1025"/>
                  <a:pt x="7905" y="1018"/>
                  <a:pt x="7918" y="1005"/>
                </a:cubicBezTo>
                <a:cubicBezTo>
                  <a:pt x="7926" y="999"/>
                  <a:pt x="7933" y="997"/>
                  <a:pt x="7939" y="997"/>
                </a:cubicBezTo>
                <a:cubicBezTo>
                  <a:pt x="7964" y="997"/>
                  <a:pt x="7961" y="1047"/>
                  <a:pt x="7949" y="1098"/>
                </a:cubicBezTo>
                <a:cubicBezTo>
                  <a:pt x="7916" y="1174"/>
                  <a:pt x="7914" y="1205"/>
                  <a:pt x="7938" y="1205"/>
                </a:cubicBezTo>
                <a:cubicBezTo>
                  <a:pt x="7947" y="1205"/>
                  <a:pt x="7961" y="1199"/>
                  <a:pt x="7979" y="1190"/>
                </a:cubicBezTo>
                <a:cubicBezTo>
                  <a:pt x="7992" y="1186"/>
                  <a:pt x="8004" y="1184"/>
                  <a:pt x="8016" y="1184"/>
                </a:cubicBezTo>
                <a:cubicBezTo>
                  <a:pt x="8050" y="1184"/>
                  <a:pt x="8080" y="1199"/>
                  <a:pt x="8103" y="1221"/>
                </a:cubicBezTo>
                <a:cubicBezTo>
                  <a:pt x="8180" y="1206"/>
                  <a:pt x="8196" y="1221"/>
                  <a:pt x="8211" y="1175"/>
                </a:cubicBezTo>
                <a:cubicBezTo>
                  <a:pt x="8242" y="1144"/>
                  <a:pt x="8273" y="1113"/>
                  <a:pt x="8304" y="1098"/>
                </a:cubicBezTo>
                <a:cubicBezTo>
                  <a:pt x="8362" y="1098"/>
                  <a:pt x="8350" y="1124"/>
                  <a:pt x="8334" y="1124"/>
                </a:cubicBezTo>
                <a:cubicBezTo>
                  <a:pt x="8329" y="1124"/>
                  <a:pt x="8323" y="1121"/>
                  <a:pt x="8320" y="1113"/>
                </a:cubicBezTo>
                <a:cubicBezTo>
                  <a:pt x="8242" y="1113"/>
                  <a:pt x="8273" y="1144"/>
                  <a:pt x="8242" y="1206"/>
                </a:cubicBezTo>
                <a:cubicBezTo>
                  <a:pt x="8242" y="1237"/>
                  <a:pt x="8242" y="1283"/>
                  <a:pt x="8289" y="1314"/>
                </a:cubicBezTo>
                <a:cubicBezTo>
                  <a:pt x="8304" y="1330"/>
                  <a:pt x="8335" y="1360"/>
                  <a:pt x="8350" y="1376"/>
                </a:cubicBezTo>
                <a:cubicBezTo>
                  <a:pt x="8350" y="1441"/>
                  <a:pt x="8365" y="1468"/>
                  <a:pt x="8385" y="1468"/>
                </a:cubicBezTo>
                <a:cubicBezTo>
                  <a:pt x="8394" y="1468"/>
                  <a:pt x="8403" y="1463"/>
                  <a:pt x="8412" y="1453"/>
                </a:cubicBezTo>
                <a:lnTo>
                  <a:pt x="8459" y="1422"/>
                </a:lnTo>
                <a:lnTo>
                  <a:pt x="8459" y="1422"/>
                </a:lnTo>
                <a:cubicBezTo>
                  <a:pt x="8403" y="1505"/>
                  <a:pt x="8533" y="1661"/>
                  <a:pt x="8627" y="1661"/>
                </a:cubicBezTo>
                <a:cubicBezTo>
                  <a:pt x="8639" y="1661"/>
                  <a:pt x="8650" y="1659"/>
                  <a:pt x="8660" y="1654"/>
                </a:cubicBezTo>
                <a:lnTo>
                  <a:pt x="8660" y="1654"/>
                </a:lnTo>
                <a:lnTo>
                  <a:pt x="8629" y="1685"/>
                </a:lnTo>
                <a:cubicBezTo>
                  <a:pt x="8582" y="1731"/>
                  <a:pt x="8598" y="1747"/>
                  <a:pt x="8629" y="1778"/>
                </a:cubicBezTo>
                <a:cubicBezTo>
                  <a:pt x="8644" y="1824"/>
                  <a:pt x="8752" y="1840"/>
                  <a:pt x="8799" y="1886"/>
                </a:cubicBezTo>
                <a:cubicBezTo>
                  <a:pt x="8834" y="1933"/>
                  <a:pt x="8878" y="1979"/>
                  <a:pt x="8910" y="1979"/>
                </a:cubicBezTo>
                <a:cubicBezTo>
                  <a:pt x="8921" y="1979"/>
                  <a:pt x="8930" y="1975"/>
                  <a:pt x="8938" y="1963"/>
                </a:cubicBezTo>
                <a:lnTo>
                  <a:pt x="8938" y="1963"/>
                </a:lnTo>
                <a:cubicBezTo>
                  <a:pt x="8969" y="1979"/>
                  <a:pt x="8969" y="1979"/>
                  <a:pt x="8922" y="2025"/>
                </a:cubicBezTo>
                <a:cubicBezTo>
                  <a:pt x="8876" y="2056"/>
                  <a:pt x="8876" y="2071"/>
                  <a:pt x="8891" y="2087"/>
                </a:cubicBezTo>
                <a:cubicBezTo>
                  <a:pt x="8893" y="2089"/>
                  <a:pt x="8896" y="2090"/>
                  <a:pt x="8899" y="2090"/>
                </a:cubicBezTo>
                <a:cubicBezTo>
                  <a:pt x="8920" y="2090"/>
                  <a:pt x="8960" y="2052"/>
                  <a:pt x="9000" y="2025"/>
                </a:cubicBezTo>
                <a:cubicBezTo>
                  <a:pt x="9011" y="2008"/>
                  <a:pt x="9021" y="1999"/>
                  <a:pt x="9028" y="1999"/>
                </a:cubicBezTo>
                <a:cubicBezTo>
                  <a:pt x="9040" y="1999"/>
                  <a:pt x="9046" y="2023"/>
                  <a:pt x="9046" y="2071"/>
                </a:cubicBezTo>
                <a:cubicBezTo>
                  <a:pt x="9030" y="2149"/>
                  <a:pt x="9108" y="2195"/>
                  <a:pt x="9185" y="2195"/>
                </a:cubicBezTo>
                <a:cubicBezTo>
                  <a:pt x="9200" y="2211"/>
                  <a:pt x="9216" y="2226"/>
                  <a:pt x="9185" y="2257"/>
                </a:cubicBezTo>
                <a:cubicBezTo>
                  <a:pt x="9150" y="2292"/>
                  <a:pt x="9168" y="2355"/>
                  <a:pt x="9220" y="2355"/>
                </a:cubicBezTo>
                <a:cubicBezTo>
                  <a:pt x="9237" y="2355"/>
                  <a:pt x="9256" y="2349"/>
                  <a:pt x="9278" y="2334"/>
                </a:cubicBezTo>
                <a:lnTo>
                  <a:pt x="9278" y="2334"/>
                </a:lnTo>
                <a:cubicBezTo>
                  <a:pt x="9293" y="2350"/>
                  <a:pt x="9293" y="2350"/>
                  <a:pt x="9262" y="2396"/>
                </a:cubicBezTo>
                <a:cubicBezTo>
                  <a:pt x="9242" y="2426"/>
                  <a:pt x="9228" y="2464"/>
                  <a:pt x="9243" y="2464"/>
                </a:cubicBezTo>
                <a:cubicBezTo>
                  <a:pt x="9251" y="2464"/>
                  <a:pt x="9267" y="2453"/>
                  <a:pt x="9293" y="2427"/>
                </a:cubicBezTo>
                <a:cubicBezTo>
                  <a:pt x="9307" y="2420"/>
                  <a:pt x="9321" y="2417"/>
                  <a:pt x="9335" y="2417"/>
                </a:cubicBezTo>
                <a:cubicBezTo>
                  <a:pt x="9386" y="2417"/>
                  <a:pt x="9436" y="2456"/>
                  <a:pt x="9448" y="2504"/>
                </a:cubicBezTo>
                <a:cubicBezTo>
                  <a:pt x="9455" y="2511"/>
                  <a:pt x="9462" y="2518"/>
                  <a:pt x="9470" y="2518"/>
                </a:cubicBezTo>
                <a:cubicBezTo>
                  <a:pt x="9480" y="2518"/>
                  <a:pt x="9493" y="2507"/>
                  <a:pt x="9510" y="2473"/>
                </a:cubicBezTo>
                <a:cubicBezTo>
                  <a:pt x="9514" y="2461"/>
                  <a:pt x="9519" y="2449"/>
                  <a:pt x="9523" y="2439"/>
                </a:cubicBezTo>
                <a:lnTo>
                  <a:pt x="9523" y="2439"/>
                </a:lnTo>
                <a:cubicBezTo>
                  <a:pt x="9517" y="2487"/>
                  <a:pt x="9514" y="2510"/>
                  <a:pt x="9520" y="2510"/>
                </a:cubicBezTo>
                <a:cubicBezTo>
                  <a:pt x="9526" y="2510"/>
                  <a:pt x="9542" y="2487"/>
                  <a:pt x="9571" y="2442"/>
                </a:cubicBezTo>
                <a:cubicBezTo>
                  <a:pt x="9585" y="2421"/>
                  <a:pt x="9596" y="2413"/>
                  <a:pt x="9601" y="2413"/>
                </a:cubicBezTo>
                <a:cubicBezTo>
                  <a:pt x="9607" y="2413"/>
                  <a:pt x="9604" y="2425"/>
                  <a:pt x="9587" y="2442"/>
                </a:cubicBezTo>
                <a:cubicBezTo>
                  <a:pt x="9571" y="2489"/>
                  <a:pt x="9618" y="2520"/>
                  <a:pt x="9618" y="2520"/>
                </a:cubicBezTo>
                <a:cubicBezTo>
                  <a:pt x="9618" y="2520"/>
                  <a:pt x="9757" y="2520"/>
                  <a:pt x="9865" y="2535"/>
                </a:cubicBezTo>
                <a:cubicBezTo>
                  <a:pt x="9910" y="2558"/>
                  <a:pt x="9956" y="2572"/>
                  <a:pt x="10007" y="2572"/>
                </a:cubicBezTo>
                <a:cubicBezTo>
                  <a:pt x="10026" y="2572"/>
                  <a:pt x="10045" y="2570"/>
                  <a:pt x="10066" y="2566"/>
                </a:cubicBezTo>
                <a:cubicBezTo>
                  <a:pt x="10097" y="2566"/>
                  <a:pt x="10128" y="2551"/>
                  <a:pt x="10128" y="2535"/>
                </a:cubicBezTo>
                <a:cubicBezTo>
                  <a:pt x="10128" y="2517"/>
                  <a:pt x="10133" y="2499"/>
                  <a:pt x="10143" y="2499"/>
                </a:cubicBezTo>
                <a:cubicBezTo>
                  <a:pt x="10151" y="2499"/>
                  <a:pt x="10161" y="2509"/>
                  <a:pt x="10174" y="2535"/>
                </a:cubicBezTo>
                <a:cubicBezTo>
                  <a:pt x="10190" y="2581"/>
                  <a:pt x="10205" y="2581"/>
                  <a:pt x="10236" y="2597"/>
                </a:cubicBezTo>
                <a:cubicBezTo>
                  <a:pt x="10251" y="2597"/>
                  <a:pt x="10282" y="2597"/>
                  <a:pt x="10282" y="2643"/>
                </a:cubicBezTo>
                <a:cubicBezTo>
                  <a:pt x="10298" y="2597"/>
                  <a:pt x="10298" y="2597"/>
                  <a:pt x="10329" y="2597"/>
                </a:cubicBezTo>
                <a:cubicBezTo>
                  <a:pt x="10329" y="2620"/>
                  <a:pt x="10333" y="2632"/>
                  <a:pt x="10340" y="2632"/>
                </a:cubicBezTo>
                <a:cubicBezTo>
                  <a:pt x="10348" y="2632"/>
                  <a:pt x="10360" y="2620"/>
                  <a:pt x="10375" y="2597"/>
                </a:cubicBezTo>
                <a:cubicBezTo>
                  <a:pt x="10383" y="2535"/>
                  <a:pt x="10387" y="2504"/>
                  <a:pt x="10389" y="2504"/>
                </a:cubicBezTo>
                <a:cubicBezTo>
                  <a:pt x="10391" y="2504"/>
                  <a:pt x="10391" y="2535"/>
                  <a:pt x="10391" y="2597"/>
                </a:cubicBezTo>
                <a:cubicBezTo>
                  <a:pt x="10391" y="2629"/>
                  <a:pt x="10428" y="2669"/>
                  <a:pt x="10441" y="2669"/>
                </a:cubicBezTo>
                <a:cubicBezTo>
                  <a:pt x="10446" y="2669"/>
                  <a:pt x="10446" y="2662"/>
                  <a:pt x="10437" y="2643"/>
                </a:cubicBezTo>
                <a:cubicBezTo>
                  <a:pt x="10421" y="2597"/>
                  <a:pt x="10483" y="2581"/>
                  <a:pt x="10499" y="2535"/>
                </a:cubicBezTo>
                <a:cubicBezTo>
                  <a:pt x="10514" y="2535"/>
                  <a:pt x="10545" y="2535"/>
                  <a:pt x="10545" y="2581"/>
                </a:cubicBezTo>
                <a:cubicBezTo>
                  <a:pt x="10549" y="2598"/>
                  <a:pt x="10560" y="2604"/>
                  <a:pt x="10575" y="2604"/>
                </a:cubicBezTo>
                <a:cubicBezTo>
                  <a:pt x="10618" y="2604"/>
                  <a:pt x="10688" y="2550"/>
                  <a:pt x="10700" y="2504"/>
                </a:cubicBezTo>
                <a:cubicBezTo>
                  <a:pt x="10700" y="2473"/>
                  <a:pt x="10700" y="2458"/>
                  <a:pt x="10702" y="2458"/>
                </a:cubicBezTo>
                <a:cubicBezTo>
                  <a:pt x="10704" y="2458"/>
                  <a:pt x="10707" y="2473"/>
                  <a:pt x="10715" y="2504"/>
                </a:cubicBezTo>
                <a:cubicBezTo>
                  <a:pt x="10725" y="2545"/>
                  <a:pt x="10736" y="2552"/>
                  <a:pt x="10751" y="2552"/>
                </a:cubicBezTo>
                <a:cubicBezTo>
                  <a:pt x="10758" y="2552"/>
                  <a:pt x="10767" y="2551"/>
                  <a:pt x="10777" y="2551"/>
                </a:cubicBezTo>
                <a:cubicBezTo>
                  <a:pt x="10777" y="2532"/>
                  <a:pt x="10778" y="2525"/>
                  <a:pt x="10781" y="2525"/>
                </a:cubicBezTo>
                <a:cubicBezTo>
                  <a:pt x="10786" y="2525"/>
                  <a:pt x="10797" y="2565"/>
                  <a:pt x="10808" y="2597"/>
                </a:cubicBezTo>
                <a:cubicBezTo>
                  <a:pt x="10818" y="2626"/>
                  <a:pt x="10821" y="2637"/>
                  <a:pt x="10834" y="2637"/>
                </a:cubicBezTo>
                <a:cubicBezTo>
                  <a:pt x="10842" y="2637"/>
                  <a:pt x="10853" y="2634"/>
                  <a:pt x="10870" y="2628"/>
                </a:cubicBezTo>
                <a:cubicBezTo>
                  <a:pt x="10870" y="2566"/>
                  <a:pt x="10962" y="2535"/>
                  <a:pt x="11024" y="2520"/>
                </a:cubicBezTo>
                <a:cubicBezTo>
                  <a:pt x="11148" y="2473"/>
                  <a:pt x="11132" y="2396"/>
                  <a:pt x="11117" y="2288"/>
                </a:cubicBezTo>
                <a:lnTo>
                  <a:pt x="11071" y="2180"/>
                </a:lnTo>
                <a:lnTo>
                  <a:pt x="11071" y="2180"/>
                </a:lnTo>
                <a:lnTo>
                  <a:pt x="11132" y="2272"/>
                </a:lnTo>
                <a:cubicBezTo>
                  <a:pt x="11163" y="2319"/>
                  <a:pt x="11210" y="2365"/>
                  <a:pt x="11241" y="2411"/>
                </a:cubicBezTo>
                <a:cubicBezTo>
                  <a:pt x="11256" y="2396"/>
                  <a:pt x="11241" y="2350"/>
                  <a:pt x="11210" y="2303"/>
                </a:cubicBezTo>
                <a:cubicBezTo>
                  <a:pt x="11175" y="2269"/>
                  <a:pt x="11184" y="2251"/>
                  <a:pt x="11216" y="2251"/>
                </a:cubicBezTo>
                <a:cubicBezTo>
                  <a:pt x="11227" y="2251"/>
                  <a:pt x="11241" y="2253"/>
                  <a:pt x="11256" y="2257"/>
                </a:cubicBezTo>
                <a:cubicBezTo>
                  <a:pt x="11278" y="2266"/>
                  <a:pt x="11294" y="2269"/>
                  <a:pt x="11307" y="2269"/>
                </a:cubicBezTo>
                <a:cubicBezTo>
                  <a:pt x="11340" y="2269"/>
                  <a:pt x="11345" y="2244"/>
                  <a:pt x="11333" y="2211"/>
                </a:cubicBezTo>
                <a:cubicBezTo>
                  <a:pt x="11342" y="2202"/>
                  <a:pt x="11351" y="2193"/>
                  <a:pt x="11369" y="2193"/>
                </a:cubicBezTo>
                <a:cubicBezTo>
                  <a:pt x="11382" y="2193"/>
                  <a:pt x="11400" y="2197"/>
                  <a:pt x="11426" y="2211"/>
                </a:cubicBezTo>
                <a:cubicBezTo>
                  <a:pt x="11442" y="2195"/>
                  <a:pt x="11442" y="2195"/>
                  <a:pt x="11395" y="2149"/>
                </a:cubicBezTo>
                <a:cubicBezTo>
                  <a:pt x="11376" y="2119"/>
                  <a:pt x="11375" y="2109"/>
                  <a:pt x="11392" y="2109"/>
                </a:cubicBezTo>
                <a:cubicBezTo>
                  <a:pt x="11403" y="2109"/>
                  <a:pt x="11419" y="2112"/>
                  <a:pt x="11442" y="2118"/>
                </a:cubicBezTo>
                <a:cubicBezTo>
                  <a:pt x="11478" y="2148"/>
                  <a:pt x="11507" y="2159"/>
                  <a:pt x="11527" y="2159"/>
                </a:cubicBezTo>
                <a:cubicBezTo>
                  <a:pt x="11559" y="2159"/>
                  <a:pt x="11569" y="2131"/>
                  <a:pt x="11550" y="2102"/>
                </a:cubicBezTo>
                <a:cubicBezTo>
                  <a:pt x="11503" y="2056"/>
                  <a:pt x="11519" y="2041"/>
                  <a:pt x="11550" y="2025"/>
                </a:cubicBezTo>
                <a:cubicBezTo>
                  <a:pt x="11565" y="2025"/>
                  <a:pt x="11581" y="1994"/>
                  <a:pt x="11550" y="1948"/>
                </a:cubicBezTo>
                <a:lnTo>
                  <a:pt x="11596" y="1917"/>
                </a:lnTo>
                <a:cubicBezTo>
                  <a:pt x="11596" y="1915"/>
                  <a:pt x="11597" y="1914"/>
                  <a:pt x="11598" y="1914"/>
                </a:cubicBezTo>
                <a:cubicBezTo>
                  <a:pt x="11604" y="1914"/>
                  <a:pt x="11625" y="1950"/>
                  <a:pt x="11612" y="1963"/>
                </a:cubicBezTo>
                <a:lnTo>
                  <a:pt x="11673" y="1994"/>
                </a:lnTo>
                <a:cubicBezTo>
                  <a:pt x="11704" y="1963"/>
                  <a:pt x="11720" y="1932"/>
                  <a:pt x="11689" y="1886"/>
                </a:cubicBezTo>
                <a:cubicBezTo>
                  <a:pt x="11657" y="1838"/>
                  <a:pt x="11641" y="1814"/>
                  <a:pt x="11645" y="1814"/>
                </a:cubicBezTo>
                <a:cubicBezTo>
                  <a:pt x="11648" y="1814"/>
                  <a:pt x="11667" y="1834"/>
                  <a:pt x="11704" y="1871"/>
                </a:cubicBezTo>
                <a:cubicBezTo>
                  <a:pt x="11731" y="1888"/>
                  <a:pt x="11763" y="1906"/>
                  <a:pt x="11779" y="1906"/>
                </a:cubicBezTo>
                <a:cubicBezTo>
                  <a:pt x="11791" y="1906"/>
                  <a:pt x="11795" y="1897"/>
                  <a:pt x="11782" y="1871"/>
                </a:cubicBezTo>
                <a:cubicBezTo>
                  <a:pt x="11749" y="1822"/>
                  <a:pt x="11751" y="1803"/>
                  <a:pt x="11764" y="1803"/>
                </a:cubicBezTo>
                <a:cubicBezTo>
                  <a:pt x="11776" y="1803"/>
                  <a:pt x="11798" y="1818"/>
                  <a:pt x="11813" y="1840"/>
                </a:cubicBezTo>
                <a:cubicBezTo>
                  <a:pt x="11846" y="1880"/>
                  <a:pt x="11865" y="1903"/>
                  <a:pt x="11875" y="1903"/>
                </a:cubicBezTo>
                <a:cubicBezTo>
                  <a:pt x="11887" y="1903"/>
                  <a:pt x="11883" y="1865"/>
                  <a:pt x="11874" y="1778"/>
                </a:cubicBezTo>
                <a:cubicBezTo>
                  <a:pt x="11905" y="1747"/>
                  <a:pt x="11921" y="1639"/>
                  <a:pt x="11967" y="1592"/>
                </a:cubicBezTo>
                <a:cubicBezTo>
                  <a:pt x="12021" y="1539"/>
                  <a:pt x="12063" y="1497"/>
                  <a:pt x="12113" y="1497"/>
                </a:cubicBezTo>
                <a:cubicBezTo>
                  <a:pt x="12118" y="1497"/>
                  <a:pt x="12122" y="1497"/>
                  <a:pt x="12126" y="1497"/>
                </a:cubicBezTo>
                <a:lnTo>
                  <a:pt x="12126" y="1497"/>
                </a:lnTo>
                <a:cubicBezTo>
                  <a:pt x="12101" y="1458"/>
                  <a:pt x="12118" y="1438"/>
                  <a:pt x="12153" y="1391"/>
                </a:cubicBezTo>
                <a:cubicBezTo>
                  <a:pt x="12245" y="1376"/>
                  <a:pt x="12245" y="1314"/>
                  <a:pt x="12230" y="1252"/>
                </a:cubicBezTo>
                <a:lnTo>
                  <a:pt x="12230" y="1252"/>
                </a:lnTo>
                <a:lnTo>
                  <a:pt x="12183" y="1283"/>
                </a:lnTo>
                <a:cubicBezTo>
                  <a:pt x="12106" y="1206"/>
                  <a:pt x="12122" y="1190"/>
                  <a:pt x="12199" y="1190"/>
                </a:cubicBezTo>
                <a:cubicBezTo>
                  <a:pt x="12203" y="1188"/>
                  <a:pt x="12207" y="1187"/>
                  <a:pt x="12212" y="1187"/>
                </a:cubicBezTo>
                <a:cubicBezTo>
                  <a:pt x="12239" y="1187"/>
                  <a:pt x="12267" y="1226"/>
                  <a:pt x="12307" y="1252"/>
                </a:cubicBezTo>
                <a:cubicBezTo>
                  <a:pt x="12330" y="1287"/>
                  <a:pt x="12371" y="1304"/>
                  <a:pt x="12396" y="1304"/>
                </a:cubicBezTo>
                <a:cubicBezTo>
                  <a:pt x="12405" y="1304"/>
                  <a:pt x="12411" y="1303"/>
                  <a:pt x="12415" y="1299"/>
                </a:cubicBezTo>
                <a:cubicBezTo>
                  <a:pt x="12431" y="1283"/>
                  <a:pt x="12446" y="1268"/>
                  <a:pt x="12400" y="1252"/>
                </a:cubicBezTo>
                <a:cubicBezTo>
                  <a:pt x="12338" y="1221"/>
                  <a:pt x="12353" y="1206"/>
                  <a:pt x="12369" y="1190"/>
                </a:cubicBezTo>
                <a:cubicBezTo>
                  <a:pt x="12400" y="1175"/>
                  <a:pt x="12415" y="1160"/>
                  <a:pt x="12400" y="1098"/>
                </a:cubicBezTo>
                <a:cubicBezTo>
                  <a:pt x="12369" y="1036"/>
                  <a:pt x="12384" y="1036"/>
                  <a:pt x="12400" y="1020"/>
                </a:cubicBezTo>
                <a:cubicBezTo>
                  <a:pt x="12415" y="1036"/>
                  <a:pt x="12431" y="1044"/>
                  <a:pt x="12446" y="1044"/>
                </a:cubicBezTo>
                <a:cubicBezTo>
                  <a:pt x="12461" y="1044"/>
                  <a:pt x="12476" y="1036"/>
                  <a:pt x="12491" y="1022"/>
                </a:cubicBezTo>
                <a:lnTo>
                  <a:pt x="12491" y="1022"/>
                </a:lnTo>
                <a:cubicBezTo>
                  <a:pt x="12499" y="1033"/>
                  <a:pt x="12511" y="1049"/>
                  <a:pt x="12523" y="1067"/>
                </a:cubicBezTo>
                <a:cubicBezTo>
                  <a:pt x="12554" y="1098"/>
                  <a:pt x="12585" y="1129"/>
                  <a:pt x="12616" y="1144"/>
                </a:cubicBezTo>
                <a:cubicBezTo>
                  <a:pt x="12632" y="1129"/>
                  <a:pt x="12601" y="1082"/>
                  <a:pt x="12601" y="1082"/>
                </a:cubicBezTo>
                <a:cubicBezTo>
                  <a:pt x="12601" y="1082"/>
                  <a:pt x="12616" y="1036"/>
                  <a:pt x="12663" y="1005"/>
                </a:cubicBezTo>
                <a:cubicBezTo>
                  <a:pt x="12709" y="974"/>
                  <a:pt x="12771" y="928"/>
                  <a:pt x="12833" y="881"/>
                </a:cubicBezTo>
                <a:cubicBezTo>
                  <a:pt x="12941" y="835"/>
                  <a:pt x="13064" y="789"/>
                  <a:pt x="13188" y="758"/>
                </a:cubicBezTo>
                <a:cubicBezTo>
                  <a:pt x="13214" y="777"/>
                  <a:pt x="13240" y="786"/>
                  <a:pt x="13259" y="786"/>
                </a:cubicBezTo>
                <a:cubicBezTo>
                  <a:pt x="13285" y="786"/>
                  <a:pt x="13299" y="769"/>
                  <a:pt x="13281" y="742"/>
                </a:cubicBezTo>
                <a:cubicBezTo>
                  <a:pt x="13250" y="680"/>
                  <a:pt x="13404" y="650"/>
                  <a:pt x="13559" y="650"/>
                </a:cubicBezTo>
                <a:cubicBezTo>
                  <a:pt x="13714" y="650"/>
                  <a:pt x="13853" y="650"/>
                  <a:pt x="13868" y="603"/>
                </a:cubicBezTo>
                <a:lnTo>
                  <a:pt x="13945" y="603"/>
                </a:lnTo>
                <a:cubicBezTo>
                  <a:pt x="13992" y="603"/>
                  <a:pt x="14054" y="557"/>
                  <a:pt x="14085" y="557"/>
                </a:cubicBezTo>
                <a:cubicBezTo>
                  <a:pt x="14100" y="534"/>
                  <a:pt x="14115" y="522"/>
                  <a:pt x="14121" y="522"/>
                </a:cubicBezTo>
                <a:cubicBezTo>
                  <a:pt x="14127" y="522"/>
                  <a:pt x="14123" y="534"/>
                  <a:pt x="14100" y="557"/>
                </a:cubicBezTo>
                <a:cubicBezTo>
                  <a:pt x="14069" y="603"/>
                  <a:pt x="14085" y="665"/>
                  <a:pt x="14100" y="680"/>
                </a:cubicBezTo>
                <a:cubicBezTo>
                  <a:pt x="14131" y="680"/>
                  <a:pt x="14162" y="634"/>
                  <a:pt x="14177" y="572"/>
                </a:cubicBezTo>
                <a:cubicBezTo>
                  <a:pt x="14193" y="526"/>
                  <a:pt x="14224" y="526"/>
                  <a:pt x="14224" y="526"/>
                </a:cubicBezTo>
                <a:cubicBezTo>
                  <a:pt x="14224" y="526"/>
                  <a:pt x="14255" y="526"/>
                  <a:pt x="14239" y="588"/>
                </a:cubicBezTo>
                <a:lnTo>
                  <a:pt x="14208" y="696"/>
                </a:lnTo>
                <a:lnTo>
                  <a:pt x="14239" y="696"/>
                </a:lnTo>
                <a:cubicBezTo>
                  <a:pt x="14239" y="650"/>
                  <a:pt x="14270" y="650"/>
                  <a:pt x="14270" y="650"/>
                </a:cubicBezTo>
                <a:cubicBezTo>
                  <a:pt x="14270" y="650"/>
                  <a:pt x="14301" y="650"/>
                  <a:pt x="14270" y="758"/>
                </a:cubicBezTo>
                <a:cubicBezTo>
                  <a:pt x="14262" y="820"/>
                  <a:pt x="14262" y="847"/>
                  <a:pt x="14270" y="847"/>
                </a:cubicBezTo>
                <a:cubicBezTo>
                  <a:pt x="14278" y="847"/>
                  <a:pt x="14293" y="820"/>
                  <a:pt x="14316" y="773"/>
                </a:cubicBezTo>
                <a:lnTo>
                  <a:pt x="14409" y="758"/>
                </a:lnTo>
                <a:lnTo>
                  <a:pt x="14409" y="758"/>
                </a:lnTo>
                <a:cubicBezTo>
                  <a:pt x="14403" y="798"/>
                  <a:pt x="14413" y="813"/>
                  <a:pt x="14429" y="813"/>
                </a:cubicBezTo>
                <a:cubicBezTo>
                  <a:pt x="14456" y="813"/>
                  <a:pt x="14504" y="771"/>
                  <a:pt x="14533" y="742"/>
                </a:cubicBezTo>
                <a:lnTo>
                  <a:pt x="14533" y="742"/>
                </a:lnTo>
                <a:cubicBezTo>
                  <a:pt x="14516" y="809"/>
                  <a:pt x="14517" y="839"/>
                  <a:pt x="14532" y="839"/>
                </a:cubicBezTo>
                <a:cubicBezTo>
                  <a:pt x="14544" y="839"/>
                  <a:pt x="14566" y="816"/>
                  <a:pt x="14595" y="773"/>
                </a:cubicBezTo>
                <a:cubicBezTo>
                  <a:pt x="14607" y="755"/>
                  <a:pt x="14619" y="746"/>
                  <a:pt x="14628" y="746"/>
                </a:cubicBezTo>
                <a:cubicBezTo>
                  <a:pt x="14643" y="746"/>
                  <a:pt x="14650" y="767"/>
                  <a:pt x="14641" y="804"/>
                </a:cubicBezTo>
                <a:cubicBezTo>
                  <a:pt x="14641" y="866"/>
                  <a:pt x="14672" y="881"/>
                  <a:pt x="14703" y="912"/>
                </a:cubicBezTo>
                <a:cubicBezTo>
                  <a:pt x="14712" y="903"/>
                  <a:pt x="14722" y="899"/>
                  <a:pt x="14734" y="899"/>
                </a:cubicBezTo>
                <a:cubicBezTo>
                  <a:pt x="14763" y="899"/>
                  <a:pt x="14803" y="921"/>
                  <a:pt x="14857" y="943"/>
                </a:cubicBezTo>
                <a:cubicBezTo>
                  <a:pt x="14935" y="990"/>
                  <a:pt x="14996" y="1036"/>
                  <a:pt x="15074" y="1098"/>
                </a:cubicBezTo>
                <a:cubicBezTo>
                  <a:pt x="15224" y="1234"/>
                  <a:pt x="15314" y="1335"/>
                  <a:pt x="15365" y="1335"/>
                </a:cubicBezTo>
                <a:cubicBezTo>
                  <a:pt x="15371" y="1335"/>
                  <a:pt x="15377" y="1333"/>
                  <a:pt x="15383" y="1330"/>
                </a:cubicBezTo>
                <a:cubicBezTo>
                  <a:pt x="15398" y="1345"/>
                  <a:pt x="15398" y="1345"/>
                  <a:pt x="15383" y="1407"/>
                </a:cubicBezTo>
                <a:cubicBezTo>
                  <a:pt x="15375" y="1430"/>
                  <a:pt x="15367" y="1442"/>
                  <a:pt x="15375" y="1442"/>
                </a:cubicBezTo>
                <a:cubicBezTo>
                  <a:pt x="15383" y="1442"/>
                  <a:pt x="15406" y="1430"/>
                  <a:pt x="15460" y="1407"/>
                </a:cubicBezTo>
                <a:cubicBezTo>
                  <a:pt x="15487" y="1398"/>
                  <a:pt x="15513" y="1379"/>
                  <a:pt x="15517" y="1379"/>
                </a:cubicBezTo>
                <a:cubicBezTo>
                  <a:pt x="15519" y="1379"/>
                  <a:pt x="15508" y="1389"/>
                  <a:pt x="15476" y="1422"/>
                </a:cubicBezTo>
                <a:cubicBezTo>
                  <a:pt x="15429" y="1453"/>
                  <a:pt x="15476" y="1500"/>
                  <a:pt x="15522" y="1577"/>
                </a:cubicBezTo>
                <a:cubicBezTo>
                  <a:pt x="15569" y="1624"/>
                  <a:pt x="15607" y="1670"/>
                  <a:pt x="15642" y="1670"/>
                </a:cubicBezTo>
                <a:cubicBezTo>
                  <a:pt x="15654" y="1670"/>
                  <a:pt x="15665" y="1665"/>
                  <a:pt x="15676" y="1654"/>
                </a:cubicBezTo>
                <a:cubicBezTo>
                  <a:pt x="15754" y="1654"/>
                  <a:pt x="15754" y="1654"/>
                  <a:pt x="15692" y="1685"/>
                </a:cubicBezTo>
                <a:cubicBezTo>
                  <a:pt x="15608" y="1727"/>
                  <a:pt x="15625" y="1844"/>
                  <a:pt x="15720" y="1844"/>
                </a:cubicBezTo>
                <a:cubicBezTo>
                  <a:pt x="15730" y="1844"/>
                  <a:pt x="15742" y="1843"/>
                  <a:pt x="15754" y="1840"/>
                </a:cubicBezTo>
                <a:cubicBezTo>
                  <a:pt x="15769" y="1855"/>
                  <a:pt x="15785" y="1871"/>
                  <a:pt x="15754" y="1917"/>
                </a:cubicBezTo>
                <a:cubicBezTo>
                  <a:pt x="15769" y="1932"/>
                  <a:pt x="15785" y="1948"/>
                  <a:pt x="15877" y="1963"/>
                </a:cubicBezTo>
                <a:cubicBezTo>
                  <a:pt x="15893" y="1979"/>
                  <a:pt x="15955" y="2041"/>
                  <a:pt x="15986" y="2071"/>
                </a:cubicBezTo>
                <a:cubicBezTo>
                  <a:pt x="16007" y="2082"/>
                  <a:pt x="16037" y="2093"/>
                  <a:pt x="16063" y="2093"/>
                </a:cubicBezTo>
                <a:cubicBezTo>
                  <a:pt x="16074" y="2093"/>
                  <a:pt x="16085" y="2091"/>
                  <a:pt x="16094" y="2087"/>
                </a:cubicBezTo>
                <a:lnTo>
                  <a:pt x="16109" y="2102"/>
                </a:lnTo>
                <a:cubicBezTo>
                  <a:pt x="16078" y="2149"/>
                  <a:pt x="16156" y="2226"/>
                  <a:pt x="16295" y="2303"/>
                </a:cubicBezTo>
                <a:cubicBezTo>
                  <a:pt x="16418" y="2381"/>
                  <a:pt x="16542" y="2427"/>
                  <a:pt x="16542" y="2489"/>
                </a:cubicBezTo>
                <a:cubicBezTo>
                  <a:pt x="16542" y="2489"/>
                  <a:pt x="16547" y="2491"/>
                  <a:pt x="16555" y="2491"/>
                </a:cubicBezTo>
                <a:cubicBezTo>
                  <a:pt x="16567" y="2491"/>
                  <a:pt x="16585" y="2486"/>
                  <a:pt x="16604" y="2458"/>
                </a:cubicBezTo>
                <a:cubicBezTo>
                  <a:pt x="16638" y="2407"/>
                  <a:pt x="16658" y="2384"/>
                  <a:pt x="16669" y="2384"/>
                </a:cubicBezTo>
                <a:cubicBezTo>
                  <a:pt x="16678" y="2384"/>
                  <a:pt x="16681" y="2399"/>
                  <a:pt x="16681" y="2427"/>
                </a:cubicBezTo>
                <a:cubicBezTo>
                  <a:pt x="16681" y="2489"/>
                  <a:pt x="16706" y="2525"/>
                  <a:pt x="16736" y="2525"/>
                </a:cubicBezTo>
                <a:cubicBezTo>
                  <a:pt x="16759" y="2525"/>
                  <a:pt x="16785" y="2504"/>
                  <a:pt x="16805" y="2458"/>
                </a:cubicBezTo>
                <a:lnTo>
                  <a:pt x="16805" y="2504"/>
                </a:lnTo>
                <a:cubicBezTo>
                  <a:pt x="16805" y="2560"/>
                  <a:pt x="16820" y="2584"/>
                  <a:pt x="16841" y="2584"/>
                </a:cubicBezTo>
                <a:cubicBezTo>
                  <a:pt x="16865" y="2584"/>
                  <a:pt x="16896" y="2548"/>
                  <a:pt x="16913" y="2489"/>
                </a:cubicBezTo>
                <a:cubicBezTo>
                  <a:pt x="16924" y="2521"/>
                  <a:pt x="16935" y="2561"/>
                  <a:pt x="16951" y="2561"/>
                </a:cubicBezTo>
                <a:cubicBezTo>
                  <a:pt x="16958" y="2561"/>
                  <a:pt x="16965" y="2554"/>
                  <a:pt x="16975" y="2535"/>
                </a:cubicBezTo>
                <a:cubicBezTo>
                  <a:pt x="16990" y="2535"/>
                  <a:pt x="16990" y="2535"/>
                  <a:pt x="16990" y="2659"/>
                </a:cubicBezTo>
                <a:cubicBezTo>
                  <a:pt x="16990" y="2705"/>
                  <a:pt x="16975" y="2767"/>
                  <a:pt x="17006" y="2767"/>
                </a:cubicBezTo>
                <a:cubicBezTo>
                  <a:pt x="17021" y="2767"/>
                  <a:pt x="17037" y="2721"/>
                  <a:pt x="17037" y="2659"/>
                </a:cubicBezTo>
                <a:lnTo>
                  <a:pt x="17083" y="2659"/>
                </a:lnTo>
                <a:cubicBezTo>
                  <a:pt x="17083" y="2659"/>
                  <a:pt x="17098" y="2659"/>
                  <a:pt x="17114" y="2612"/>
                </a:cubicBezTo>
                <a:cubicBezTo>
                  <a:pt x="17114" y="2551"/>
                  <a:pt x="17129" y="2551"/>
                  <a:pt x="17160" y="2551"/>
                </a:cubicBezTo>
                <a:cubicBezTo>
                  <a:pt x="17160" y="2569"/>
                  <a:pt x="17162" y="2577"/>
                  <a:pt x="17163" y="2577"/>
                </a:cubicBezTo>
                <a:cubicBezTo>
                  <a:pt x="17167" y="2577"/>
                  <a:pt x="17171" y="2537"/>
                  <a:pt x="17160" y="2504"/>
                </a:cubicBezTo>
                <a:cubicBezTo>
                  <a:pt x="17133" y="2449"/>
                  <a:pt x="17154" y="2394"/>
                  <a:pt x="17170" y="2394"/>
                </a:cubicBezTo>
                <a:cubicBezTo>
                  <a:pt x="17172" y="2394"/>
                  <a:pt x="17174" y="2394"/>
                  <a:pt x="17176" y="2396"/>
                </a:cubicBezTo>
                <a:lnTo>
                  <a:pt x="17176" y="2303"/>
                </a:lnTo>
                <a:cubicBezTo>
                  <a:pt x="17191" y="2226"/>
                  <a:pt x="17176" y="2149"/>
                  <a:pt x="17145" y="2071"/>
                </a:cubicBezTo>
                <a:cubicBezTo>
                  <a:pt x="17109" y="2036"/>
                  <a:pt x="17079" y="2000"/>
                  <a:pt x="17056" y="2000"/>
                </a:cubicBezTo>
                <a:cubicBezTo>
                  <a:pt x="17040" y="2000"/>
                  <a:pt x="17028" y="2019"/>
                  <a:pt x="17021" y="2071"/>
                </a:cubicBezTo>
                <a:cubicBezTo>
                  <a:pt x="17021" y="2071"/>
                  <a:pt x="17006" y="2118"/>
                  <a:pt x="16990" y="2118"/>
                </a:cubicBezTo>
                <a:cubicBezTo>
                  <a:pt x="16975" y="2118"/>
                  <a:pt x="16959" y="2056"/>
                  <a:pt x="16959" y="2056"/>
                </a:cubicBezTo>
                <a:cubicBezTo>
                  <a:pt x="16959" y="2010"/>
                  <a:pt x="16913" y="1994"/>
                  <a:pt x="16836" y="1979"/>
                </a:cubicBezTo>
                <a:cubicBezTo>
                  <a:pt x="16774" y="1948"/>
                  <a:pt x="16727" y="1917"/>
                  <a:pt x="16727" y="1871"/>
                </a:cubicBezTo>
                <a:cubicBezTo>
                  <a:pt x="16743" y="1809"/>
                  <a:pt x="16727" y="1809"/>
                  <a:pt x="16727" y="1809"/>
                </a:cubicBezTo>
                <a:cubicBezTo>
                  <a:pt x="16722" y="1824"/>
                  <a:pt x="16710" y="1831"/>
                  <a:pt x="16694" y="1831"/>
                </a:cubicBezTo>
                <a:cubicBezTo>
                  <a:pt x="16660" y="1831"/>
                  <a:pt x="16609" y="1804"/>
                  <a:pt x="16557" y="1762"/>
                </a:cubicBezTo>
                <a:cubicBezTo>
                  <a:pt x="16477" y="1709"/>
                  <a:pt x="16397" y="1633"/>
                  <a:pt x="16357" y="1633"/>
                </a:cubicBezTo>
                <a:cubicBezTo>
                  <a:pt x="16351" y="1633"/>
                  <a:pt x="16345" y="1634"/>
                  <a:pt x="16341" y="1639"/>
                </a:cubicBezTo>
                <a:lnTo>
                  <a:pt x="16310" y="1623"/>
                </a:lnTo>
                <a:cubicBezTo>
                  <a:pt x="16357" y="1577"/>
                  <a:pt x="16326" y="1561"/>
                  <a:pt x="16295" y="1530"/>
                </a:cubicBezTo>
                <a:cubicBezTo>
                  <a:pt x="16264" y="1530"/>
                  <a:pt x="16233" y="1530"/>
                  <a:pt x="16202" y="1500"/>
                </a:cubicBezTo>
                <a:cubicBezTo>
                  <a:pt x="16248" y="1469"/>
                  <a:pt x="16233" y="1453"/>
                  <a:pt x="16202" y="1422"/>
                </a:cubicBezTo>
                <a:cubicBezTo>
                  <a:pt x="16182" y="1403"/>
                  <a:pt x="16169" y="1383"/>
                  <a:pt x="16154" y="1383"/>
                </a:cubicBezTo>
                <a:cubicBezTo>
                  <a:pt x="16145" y="1383"/>
                  <a:pt x="16136" y="1390"/>
                  <a:pt x="16125" y="1407"/>
                </a:cubicBezTo>
                <a:cubicBezTo>
                  <a:pt x="16063" y="1345"/>
                  <a:pt x="16016" y="1268"/>
                  <a:pt x="15986" y="1175"/>
                </a:cubicBezTo>
                <a:cubicBezTo>
                  <a:pt x="16000" y="1147"/>
                  <a:pt x="15995" y="1138"/>
                  <a:pt x="15979" y="1138"/>
                </a:cubicBezTo>
                <a:cubicBezTo>
                  <a:pt x="15960" y="1138"/>
                  <a:pt x="15927" y="1151"/>
                  <a:pt x="15893" y="1160"/>
                </a:cubicBezTo>
                <a:cubicBezTo>
                  <a:pt x="15855" y="1172"/>
                  <a:pt x="15818" y="1195"/>
                  <a:pt x="15797" y="1195"/>
                </a:cubicBezTo>
                <a:cubicBezTo>
                  <a:pt x="15792" y="1195"/>
                  <a:pt x="15788" y="1193"/>
                  <a:pt x="15785" y="1190"/>
                </a:cubicBezTo>
                <a:lnTo>
                  <a:pt x="15862" y="1113"/>
                </a:lnTo>
                <a:cubicBezTo>
                  <a:pt x="15924" y="1098"/>
                  <a:pt x="15924" y="1098"/>
                  <a:pt x="15893" y="1067"/>
                </a:cubicBezTo>
                <a:lnTo>
                  <a:pt x="15862" y="1020"/>
                </a:lnTo>
                <a:cubicBezTo>
                  <a:pt x="15854" y="1028"/>
                  <a:pt x="15846" y="1031"/>
                  <a:pt x="15836" y="1031"/>
                </a:cubicBezTo>
                <a:cubicBezTo>
                  <a:pt x="15784" y="1031"/>
                  <a:pt x="15700" y="939"/>
                  <a:pt x="15584" y="835"/>
                </a:cubicBezTo>
                <a:cubicBezTo>
                  <a:pt x="15429" y="681"/>
                  <a:pt x="15348" y="618"/>
                  <a:pt x="15305" y="618"/>
                </a:cubicBezTo>
                <a:cubicBezTo>
                  <a:pt x="15291" y="618"/>
                  <a:pt x="15282" y="623"/>
                  <a:pt x="15275" y="634"/>
                </a:cubicBezTo>
                <a:cubicBezTo>
                  <a:pt x="15264" y="650"/>
                  <a:pt x="15253" y="659"/>
                  <a:pt x="15242" y="659"/>
                </a:cubicBezTo>
                <a:cubicBezTo>
                  <a:pt x="15221" y="659"/>
                  <a:pt x="15197" y="628"/>
                  <a:pt x="15166" y="557"/>
                </a:cubicBezTo>
                <a:cubicBezTo>
                  <a:pt x="15121" y="374"/>
                  <a:pt x="15100" y="326"/>
                  <a:pt x="15068" y="326"/>
                </a:cubicBezTo>
                <a:cubicBezTo>
                  <a:pt x="15056" y="326"/>
                  <a:pt x="15043" y="332"/>
                  <a:pt x="15027" y="340"/>
                </a:cubicBezTo>
                <a:cubicBezTo>
                  <a:pt x="15058" y="356"/>
                  <a:pt x="15027" y="402"/>
                  <a:pt x="15012" y="449"/>
                </a:cubicBezTo>
                <a:cubicBezTo>
                  <a:pt x="14984" y="497"/>
                  <a:pt x="14962" y="521"/>
                  <a:pt x="14950" y="521"/>
                </a:cubicBezTo>
                <a:cubicBezTo>
                  <a:pt x="14935" y="521"/>
                  <a:pt x="14933" y="486"/>
                  <a:pt x="14950" y="418"/>
                </a:cubicBezTo>
                <a:cubicBezTo>
                  <a:pt x="14997" y="335"/>
                  <a:pt x="14713" y="226"/>
                  <a:pt x="14548" y="226"/>
                </a:cubicBezTo>
                <a:cubicBezTo>
                  <a:pt x="14499" y="226"/>
                  <a:pt x="14461" y="236"/>
                  <a:pt x="14444" y="257"/>
                </a:cubicBezTo>
                <a:lnTo>
                  <a:pt x="14444" y="257"/>
                </a:lnTo>
                <a:cubicBezTo>
                  <a:pt x="14447" y="246"/>
                  <a:pt x="14451" y="233"/>
                  <a:pt x="14455" y="217"/>
                </a:cubicBezTo>
                <a:cubicBezTo>
                  <a:pt x="14471" y="155"/>
                  <a:pt x="14440" y="155"/>
                  <a:pt x="14301" y="124"/>
                </a:cubicBezTo>
                <a:lnTo>
                  <a:pt x="14208" y="93"/>
                </a:lnTo>
                <a:cubicBezTo>
                  <a:pt x="14202" y="133"/>
                  <a:pt x="14173" y="148"/>
                  <a:pt x="14138" y="148"/>
                </a:cubicBezTo>
                <a:cubicBezTo>
                  <a:pt x="14080" y="148"/>
                  <a:pt x="14007" y="107"/>
                  <a:pt x="14007" y="78"/>
                </a:cubicBezTo>
                <a:cubicBezTo>
                  <a:pt x="13992" y="16"/>
                  <a:pt x="13992" y="16"/>
                  <a:pt x="13915" y="0"/>
                </a:cubicBezTo>
                <a:cubicBezTo>
                  <a:pt x="13868" y="47"/>
                  <a:pt x="13806" y="62"/>
                  <a:pt x="13744" y="62"/>
                </a:cubicBezTo>
                <a:cubicBezTo>
                  <a:pt x="13698" y="62"/>
                  <a:pt x="13652" y="31"/>
                  <a:pt x="13652" y="0"/>
                </a:cubicBezTo>
                <a:close/>
              </a:path>
            </a:pathLst>
          </a:custGeom>
          <a:solidFill>
            <a:srgbClr val="0082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" name="Google Shape;61;p5"/>
          <p:cNvSpPr/>
          <p:nvPr/>
        </p:nvSpPr>
        <p:spPr>
          <a:xfrm>
            <a:off x="-849857" y="6109821"/>
            <a:ext cx="1594460" cy="260703"/>
          </a:xfrm>
          <a:custGeom>
            <a:avLst/>
            <a:gdLst/>
            <a:ahLst/>
            <a:cxnLst/>
            <a:rect l="l" t="t" r="r" b="b"/>
            <a:pathLst>
              <a:path w="17186" h="2810" extrusionOk="0">
                <a:moveTo>
                  <a:pt x="1050" y="356"/>
                </a:moveTo>
                <a:lnTo>
                  <a:pt x="1050" y="418"/>
                </a:lnTo>
                <a:lnTo>
                  <a:pt x="1081" y="434"/>
                </a:lnTo>
                <a:cubicBezTo>
                  <a:pt x="1111" y="387"/>
                  <a:pt x="1111" y="387"/>
                  <a:pt x="1081" y="372"/>
                </a:cubicBezTo>
                <a:lnTo>
                  <a:pt x="1050" y="356"/>
                </a:lnTo>
                <a:close/>
                <a:moveTo>
                  <a:pt x="7943" y="403"/>
                </a:moveTo>
                <a:lnTo>
                  <a:pt x="7974" y="418"/>
                </a:lnTo>
                <a:cubicBezTo>
                  <a:pt x="7947" y="458"/>
                  <a:pt x="7932" y="498"/>
                  <a:pt x="7908" y="498"/>
                </a:cubicBezTo>
                <a:cubicBezTo>
                  <a:pt x="7905" y="498"/>
                  <a:pt x="7901" y="497"/>
                  <a:pt x="7897" y="495"/>
                </a:cubicBezTo>
                <a:lnTo>
                  <a:pt x="7866" y="480"/>
                </a:lnTo>
                <a:cubicBezTo>
                  <a:pt x="7881" y="449"/>
                  <a:pt x="7912" y="418"/>
                  <a:pt x="7943" y="403"/>
                </a:cubicBezTo>
                <a:close/>
                <a:moveTo>
                  <a:pt x="14434" y="356"/>
                </a:moveTo>
                <a:cubicBezTo>
                  <a:pt x="14465" y="356"/>
                  <a:pt x="14465" y="356"/>
                  <a:pt x="14450" y="418"/>
                </a:cubicBezTo>
                <a:cubicBezTo>
                  <a:pt x="14434" y="480"/>
                  <a:pt x="14388" y="511"/>
                  <a:pt x="14357" y="511"/>
                </a:cubicBezTo>
                <a:cubicBezTo>
                  <a:pt x="14342" y="511"/>
                  <a:pt x="14357" y="387"/>
                  <a:pt x="14434" y="356"/>
                </a:cubicBezTo>
                <a:close/>
                <a:moveTo>
                  <a:pt x="551" y="478"/>
                </a:moveTo>
                <a:cubicBezTo>
                  <a:pt x="559" y="478"/>
                  <a:pt x="565" y="480"/>
                  <a:pt x="571" y="480"/>
                </a:cubicBezTo>
                <a:cubicBezTo>
                  <a:pt x="601" y="495"/>
                  <a:pt x="601" y="480"/>
                  <a:pt x="586" y="542"/>
                </a:cubicBezTo>
                <a:cubicBezTo>
                  <a:pt x="586" y="542"/>
                  <a:pt x="555" y="588"/>
                  <a:pt x="524" y="588"/>
                </a:cubicBezTo>
                <a:lnTo>
                  <a:pt x="509" y="526"/>
                </a:lnTo>
                <a:cubicBezTo>
                  <a:pt x="519" y="485"/>
                  <a:pt x="536" y="478"/>
                  <a:pt x="551" y="478"/>
                </a:cubicBezTo>
                <a:close/>
                <a:moveTo>
                  <a:pt x="13448" y="461"/>
                </a:moveTo>
                <a:cubicBezTo>
                  <a:pt x="13452" y="461"/>
                  <a:pt x="13456" y="467"/>
                  <a:pt x="13461" y="480"/>
                </a:cubicBezTo>
                <a:cubicBezTo>
                  <a:pt x="13461" y="526"/>
                  <a:pt x="13461" y="557"/>
                  <a:pt x="13445" y="604"/>
                </a:cubicBezTo>
                <a:cubicBezTo>
                  <a:pt x="13445" y="604"/>
                  <a:pt x="13434" y="620"/>
                  <a:pt x="13425" y="620"/>
                </a:cubicBezTo>
                <a:cubicBezTo>
                  <a:pt x="13419" y="620"/>
                  <a:pt x="13414" y="613"/>
                  <a:pt x="13414" y="588"/>
                </a:cubicBezTo>
                <a:lnTo>
                  <a:pt x="13414" y="542"/>
                </a:lnTo>
                <a:cubicBezTo>
                  <a:pt x="13425" y="497"/>
                  <a:pt x="13436" y="461"/>
                  <a:pt x="13448" y="461"/>
                </a:cubicBezTo>
                <a:close/>
                <a:moveTo>
                  <a:pt x="6706" y="604"/>
                </a:moveTo>
                <a:cubicBezTo>
                  <a:pt x="6706" y="665"/>
                  <a:pt x="6706" y="712"/>
                  <a:pt x="6691" y="712"/>
                </a:cubicBezTo>
                <a:lnTo>
                  <a:pt x="6660" y="665"/>
                </a:lnTo>
                <a:lnTo>
                  <a:pt x="6676" y="604"/>
                </a:lnTo>
                <a:close/>
                <a:moveTo>
                  <a:pt x="7325" y="604"/>
                </a:moveTo>
                <a:cubicBezTo>
                  <a:pt x="7356" y="604"/>
                  <a:pt x="7356" y="604"/>
                  <a:pt x="7340" y="650"/>
                </a:cubicBezTo>
                <a:cubicBezTo>
                  <a:pt x="7325" y="696"/>
                  <a:pt x="7309" y="727"/>
                  <a:pt x="7294" y="758"/>
                </a:cubicBezTo>
                <a:cubicBezTo>
                  <a:pt x="7263" y="758"/>
                  <a:pt x="7309" y="650"/>
                  <a:pt x="7325" y="604"/>
                </a:cubicBezTo>
                <a:close/>
                <a:moveTo>
                  <a:pt x="851" y="581"/>
                </a:moveTo>
                <a:cubicBezTo>
                  <a:pt x="858" y="581"/>
                  <a:pt x="867" y="584"/>
                  <a:pt x="880" y="588"/>
                </a:cubicBezTo>
                <a:cubicBezTo>
                  <a:pt x="911" y="604"/>
                  <a:pt x="941" y="619"/>
                  <a:pt x="911" y="665"/>
                </a:cubicBezTo>
                <a:lnTo>
                  <a:pt x="895" y="650"/>
                </a:lnTo>
                <a:cubicBezTo>
                  <a:pt x="900" y="635"/>
                  <a:pt x="899" y="628"/>
                  <a:pt x="894" y="628"/>
                </a:cubicBezTo>
                <a:cubicBezTo>
                  <a:pt x="885" y="628"/>
                  <a:pt x="864" y="655"/>
                  <a:pt x="864" y="696"/>
                </a:cubicBezTo>
                <a:lnTo>
                  <a:pt x="818" y="805"/>
                </a:lnTo>
                <a:cubicBezTo>
                  <a:pt x="802" y="789"/>
                  <a:pt x="802" y="743"/>
                  <a:pt x="818" y="681"/>
                </a:cubicBezTo>
                <a:cubicBezTo>
                  <a:pt x="829" y="602"/>
                  <a:pt x="832" y="581"/>
                  <a:pt x="851" y="581"/>
                </a:cubicBezTo>
                <a:close/>
                <a:moveTo>
                  <a:pt x="8113" y="882"/>
                </a:moveTo>
                <a:lnTo>
                  <a:pt x="8128" y="913"/>
                </a:lnTo>
                <a:cubicBezTo>
                  <a:pt x="8102" y="939"/>
                  <a:pt x="8075" y="978"/>
                  <a:pt x="8058" y="978"/>
                </a:cubicBezTo>
                <a:cubicBezTo>
                  <a:pt x="8056" y="978"/>
                  <a:pt x="8053" y="977"/>
                  <a:pt x="8051" y="975"/>
                </a:cubicBezTo>
                <a:lnTo>
                  <a:pt x="8051" y="913"/>
                </a:lnTo>
                <a:lnTo>
                  <a:pt x="8113" y="882"/>
                </a:lnTo>
                <a:close/>
                <a:moveTo>
                  <a:pt x="12371" y="910"/>
                </a:moveTo>
                <a:cubicBezTo>
                  <a:pt x="12387" y="910"/>
                  <a:pt x="12410" y="944"/>
                  <a:pt x="12410" y="944"/>
                </a:cubicBezTo>
                <a:cubicBezTo>
                  <a:pt x="12410" y="944"/>
                  <a:pt x="12456" y="990"/>
                  <a:pt x="12425" y="1005"/>
                </a:cubicBezTo>
                <a:cubicBezTo>
                  <a:pt x="12394" y="990"/>
                  <a:pt x="12363" y="959"/>
                  <a:pt x="12332" y="944"/>
                </a:cubicBezTo>
                <a:lnTo>
                  <a:pt x="12363" y="913"/>
                </a:lnTo>
                <a:cubicBezTo>
                  <a:pt x="12366" y="911"/>
                  <a:pt x="12368" y="910"/>
                  <a:pt x="12371" y="910"/>
                </a:cubicBezTo>
                <a:close/>
                <a:moveTo>
                  <a:pt x="12240" y="1165"/>
                </a:moveTo>
                <a:cubicBezTo>
                  <a:pt x="12248" y="1165"/>
                  <a:pt x="12259" y="1173"/>
                  <a:pt x="12286" y="1191"/>
                </a:cubicBezTo>
                <a:lnTo>
                  <a:pt x="12255" y="1222"/>
                </a:lnTo>
                <a:lnTo>
                  <a:pt x="12209" y="1191"/>
                </a:lnTo>
                <a:lnTo>
                  <a:pt x="12224" y="1175"/>
                </a:lnTo>
                <a:cubicBezTo>
                  <a:pt x="12231" y="1169"/>
                  <a:pt x="12234" y="1165"/>
                  <a:pt x="12240" y="1165"/>
                </a:cubicBezTo>
                <a:close/>
                <a:moveTo>
                  <a:pt x="12237" y="1252"/>
                </a:moveTo>
                <a:cubicBezTo>
                  <a:pt x="12235" y="1252"/>
                  <a:pt x="12234" y="1260"/>
                  <a:pt x="12240" y="1284"/>
                </a:cubicBezTo>
                <a:cubicBezTo>
                  <a:pt x="12249" y="1274"/>
                  <a:pt x="12241" y="1252"/>
                  <a:pt x="12237" y="1252"/>
                </a:cubicBezTo>
                <a:close/>
                <a:moveTo>
                  <a:pt x="5267" y="1285"/>
                </a:moveTo>
                <a:cubicBezTo>
                  <a:pt x="5275" y="1285"/>
                  <a:pt x="5286" y="1298"/>
                  <a:pt x="5269" y="1315"/>
                </a:cubicBezTo>
                <a:cubicBezTo>
                  <a:pt x="5255" y="1294"/>
                  <a:pt x="5260" y="1285"/>
                  <a:pt x="5267" y="1285"/>
                </a:cubicBezTo>
                <a:close/>
                <a:moveTo>
                  <a:pt x="323" y="1284"/>
                </a:moveTo>
                <a:cubicBezTo>
                  <a:pt x="310" y="1311"/>
                  <a:pt x="296" y="1338"/>
                  <a:pt x="282" y="1376"/>
                </a:cubicBezTo>
                <a:lnTo>
                  <a:pt x="292" y="1376"/>
                </a:lnTo>
                <a:cubicBezTo>
                  <a:pt x="323" y="1376"/>
                  <a:pt x="323" y="1330"/>
                  <a:pt x="339" y="1284"/>
                </a:cubicBezTo>
                <a:close/>
                <a:moveTo>
                  <a:pt x="5099" y="1284"/>
                </a:moveTo>
                <a:cubicBezTo>
                  <a:pt x="5145" y="1330"/>
                  <a:pt x="5192" y="1361"/>
                  <a:pt x="5161" y="1376"/>
                </a:cubicBezTo>
                <a:lnTo>
                  <a:pt x="5115" y="1361"/>
                </a:lnTo>
                <a:lnTo>
                  <a:pt x="5084" y="1299"/>
                </a:lnTo>
                <a:lnTo>
                  <a:pt x="5099" y="1284"/>
                </a:lnTo>
                <a:close/>
                <a:moveTo>
                  <a:pt x="277" y="1376"/>
                </a:moveTo>
                <a:lnTo>
                  <a:pt x="277" y="1392"/>
                </a:lnTo>
                <a:cubicBezTo>
                  <a:pt x="279" y="1386"/>
                  <a:pt x="280" y="1381"/>
                  <a:pt x="282" y="1376"/>
                </a:cubicBezTo>
                <a:close/>
                <a:moveTo>
                  <a:pt x="12052" y="1339"/>
                </a:moveTo>
                <a:cubicBezTo>
                  <a:pt x="12060" y="1339"/>
                  <a:pt x="12068" y="1351"/>
                  <a:pt x="12085" y="1376"/>
                </a:cubicBezTo>
                <a:lnTo>
                  <a:pt x="12070" y="1392"/>
                </a:lnTo>
                <a:lnTo>
                  <a:pt x="12008" y="1376"/>
                </a:lnTo>
                <a:lnTo>
                  <a:pt x="12023" y="1361"/>
                </a:lnTo>
                <a:cubicBezTo>
                  <a:pt x="12037" y="1347"/>
                  <a:pt x="12045" y="1339"/>
                  <a:pt x="12052" y="1339"/>
                </a:cubicBezTo>
                <a:close/>
                <a:moveTo>
                  <a:pt x="11498" y="1345"/>
                </a:moveTo>
                <a:cubicBezTo>
                  <a:pt x="11544" y="1376"/>
                  <a:pt x="11575" y="1423"/>
                  <a:pt x="11560" y="1438"/>
                </a:cubicBezTo>
                <a:lnTo>
                  <a:pt x="11513" y="1407"/>
                </a:lnTo>
                <a:lnTo>
                  <a:pt x="11482" y="1361"/>
                </a:lnTo>
                <a:lnTo>
                  <a:pt x="11498" y="1345"/>
                </a:lnTo>
                <a:close/>
                <a:moveTo>
                  <a:pt x="4169" y="1398"/>
                </a:moveTo>
                <a:cubicBezTo>
                  <a:pt x="4166" y="1398"/>
                  <a:pt x="4162" y="1402"/>
                  <a:pt x="4156" y="1407"/>
                </a:cubicBezTo>
                <a:cubicBezTo>
                  <a:pt x="4142" y="1422"/>
                  <a:pt x="4127" y="1436"/>
                  <a:pt x="4177" y="1451"/>
                </a:cubicBezTo>
                <a:lnTo>
                  <a:pt x="4177" y="1451"/>
                </a:lnTo>
                <a:lnTo>
                  <a:pt x="4203" y="1438"/>
                </a:lnTo>
                <a:cubicBezTo>
                  <a:pt x="4183" y="1409"/>
                  <a:pt x="4176" y="1398"/>
                  <a:pt x="4169" y="1398"/>
                </a:cubicBezTo>
                <a:close/>
                <a:moveTo>
                  <a:pt x="4177" y="1451"/>
                </a:moveTo>
                <a:lnTo>
                  <a:pt x="4172" y="1454"/>
                </a:lnTo>
                <a:lnTo>
                  <a:pt x="4187" y="1454"/>
                </a:lnTo>
                <a:cubicBezTo>
                  <a:pt x="4184" y="1453"/>
                  <a:pt x="4180" y="1452"/>
                  <a:pt x="4177" y="1451"/>
                </a:cubicBezTo>
                <a:close/>
                <a:moveTo>
                  <a:pt x="4939" y="1413"/>
                </a:moveTo>
                <a:cubicBezTo>
                  <a:pt x="4952" y="1413"/>
                  <a:pt x="4979" y="1425"/>
                  <a:pt x="5022" y="1454"/>
                </a:cubicBezTo>
                <a:cubicBezTo>
                  <a:pt x="5068" y="1485"/>
                  <a:pt x="5068" y="1485"/>
                  <a:pt x="5053" y="1500"/>
                </a:cubicBezTo>
                <a:cubicBezTo>
                  <a:pt x="5022" y="1485"/>
                  <a:pt x="4991" y="1469"/>
                  <a:pt x="4960" y="1454"/>
                </a:cubicBezTo>
                <a:lnTo>
                  <a:pt x="4945" y="1454"/>
                </a:lnTo>
                <a:cubicBezTo>
                  <a:pt x="4928" y="1429"/>
                  <a:pt x="4925" y="1413"/>
                  <a:pt x="4939" y="1413"/>
                </a:cubicBezTo>
                <a:close/>
                <a:moveTo>
                  <a:pt x="11902" y="1438"/>
                </a:moveTo>
                <a:cubicBezTo>
                  <a:pt x="11910" y="1438"/>
                  <a:pt x="11920" y="1443"/>
                  <a:pt x="11931" y="1454"/>
                </a:cubicBezTo>
                <a:cubicBezTo>
                  <a:pt x="11961" y="1500"/>
                  <a:pt x="11961" y="1500"/>
                  <a:pt x="11946" y="1515"/>
                </a:cubicBezTo>
                <a:cubicBezTo>
                  <a:pt x="11939" y="1522"/>
                  <a:pt x="11935" y="1529"/>
                  <a:pt x="11930" y="1529"/>
                </a:cubicBezTo>
                <a:cubicBezTo>
                  <a:pt x="11924" y="1529"/>
                  <a:pt x="11917" y="1519"/>
                  <a:pt x="11900" y="1485"/>
                </a:cubicBezTo>
                <a:lnTo>
                  <a:pt x="11900" y="1500"/>
                </a:lnTo>
                <a:cubicBezTo>
                  <a:pt x="11879" y="1459"/>
                  <a:pt x="11886" y="1438"/>
                  <a:pt x="11902" y="1438"/>
                </a:cubicBezTo>
                <a:close/>
                <a:moveTo>
                  <a:pt x="12144" y="1530"/>
                </a:moveTo>
                <a:cubicBezTo>
                  <a:pt x="12154" y="1543"/>
                  <a:pt x="12171" y="1558"/>
                  <a:pt x="12193" y="1577"/>
                </a:cubicBezTo>
                <a:cubicBezTo>
                  <a:pt x="12198" y="1579"/>
                  <a:pt x="12202" y="1580"/>
                  <a:pt x="12205" y="1582"/>
                </a:cubicBezTo>
                <a:lnTo>
                  <a:pt x="12205" y="1582"/>
                </a:lnTo>
                <a:cubicBezTo>
                  <a:pt x="12193" y="1573"/>
                  <a:pt x="12174" y="1558"/>
                  <a:pt x="12147" y="1531"/>
                </a:cubicBezTo>
                <a:cubicBezTo>
                  <a:pt x="12146" y="1531"/>
                  <a:pt x="12145" y="1530"/>
                  <a:pt x="12144" y="1530"/>
                </a:cubicBezTo>
                <a:close/>
                <a:moveTo>
                  <a:pt x="12205" y="1582"/>
                </a:moveTo>
                <a:lnTo>
                  <a:pt x="12205" y="1582"/>
                </a:lnTo>
                <a:cubicBezTo>
                  <a:pt x="12213" y="1588"/>
                  <a:pt x="12218" y="1590"/>
                  <a:pt x="12219" y="1590"/>
                </a:cubicBezTo>
                <a:cubicBezTo>
                  <a:pt x="12220" y="1590"/>
                  <a:pt x="12216" y="1586"/>
                  <a:pt x="12205" y="1582"/>
                </a:cubicBezTo>
                <a:close/>
                <a:moveTo>
                  <a:pt x="11351" y="1590"/>
                </a:moveTo>
                <a:cubicBezTo>
                  <a:pt x="11358" y="1590"/>
                  <a:pt x="11371" y="1596"/>
                  <a:pt x="11390" y="1624"/>
                </a:cubicBezTo>
                <a:cubicBezTo>
                  <a:pt x="11390" y="1624"/>
                  <a:pt x="11436" y="1655"/>
                  <a:pt x="11420" y="1670"/>
                </a:cubicBezTo>
                <a:lnTo>
                  <a:pt x="11359" y="1655"/>
                </a:lnTo>
                <a:cubicBezTo>
                  <a:pt x="11328" y="1608"/>
                  <a:pt x="11343" y="1593"/>
                  <a:pt x="11343" y="1593"/>
                </a:cubicBezTo>
                <a:cubicBezTo>
                  <a:pt x="11343" y="1593"/>
                  <a:pt x="11346" y="1590"/>
                  <a:pt x="11351" y="1590"/>
                </a:cubicBezTo>
                <a:close/>
                <a:moveTo>
                  <a:pt x="4481" y="1716"/>
                </a:moveTo>
                <a:cubicBezTo>
                  <a:pt x="4500" y="1729"/>
                  <a:pt x="4501" y="1734"/>
                  <a:pt x="4496" y="1734"/>
                </a:cubicBezTo>
                <a:cubicBezTo>
                  <a:pt x="4489" y="1734"/>
                  <a:pt x="4472" y="1725"/>
                  <a:pt x="4481" y="1716"/>
                </a:cubicBezTo>
                <a:close/>
                <a:moveTo>
                  <a:pt x="1896" y="1692"/>
                </a:moveTo>
                <a:cubicBezTo>
                  <a:pt x="1912" y="1692"/>
                  <a:pt x="1929" y="1695"/>
                  <a:pt x="1946" y="1701"/>
                </a:cubicBezTo>
                <a:cubicBezTo>
                  <a:pt x="1962" y="1716"/>
                  <a:pt x="1915" y="1763"/>
                  <a:pt x="1853" y="1763"/>
                </a:cubicBezTo>
                <a:lnTo>
                  <a:pt x="1822" y="1732"/>
                </a:lnTo>
                <a:cubicBezTo>
                  <a:pt x="1842" y="1702"/>
                  <a:pt x="1868" y="1692"/>
                  <a:pt x="1896" y="1692"/>
                </a:cubicBezTo>
                <a:close/>
                <a:moveTo>
                  <a:pt x="4793" y="1785"/>
                </a:moveTo>
                <a:cubicBezTo>
                  <a:pt x="4817" y="1785"/>
                  <a:pt x="4836" y="1825"/>
                  <a:pt x="4836" y="1825"/>
                </a:cubicBezTo>
                <a:cubicBezTo>
                  <a:pt x="4860" y="1848"/>
                  <a:pt x="4856" y="1852"/>
                  <a:pt x="4844" y="1852"/>
                </a:cubicBezTo>
                <a:cubicBezTo>
                  <a:pt x="4838" y="1852"/>
                  <a:pt x="4831" y="1851"/>
                  <a:pt x="4823" y="1851"/>
                </a:cubicBezTo>
                <a:cubicBezTo>
                  <a:pt x="4816" y="1851"/>
                  <a:pt x="4809" y="1852"/>
                  <a:pt x="4805" y="1856"/>
                </a:cubicBezTo>
                <a:lnTo>
                  <a:pt x="4790" y="1856"/>
                </a:lnTo>
                <a:cubicBezTo>
                  <a:pt x="4744" y="1840"/>
                  <a:pt x="4744" y="1840"/>
                  <a:pt x="4774" y="1794"/>
                </a:cubicBezTo>
                <a:cubicBezTo>
                  <a:pt x="4781" y="1788"/>
                  <a:pt x="4787" y="1785"/>
                  <a:pt x="4793" y="1785"/>
                </a:cubicBezTo>
                <a:close/>
                <a:moveTo>
                  <a:pt x="1931" y="1832"/>
                </a:moveTo>
                <a:cubicBezTo>
                  <a:pt x="1915" y="1832"/>
                  <a:pt x="1892" y="1848"/>
                  <a:pt x="1869" y="1871"/>
                </a:cubicBezTo>
                <a:lnTo>
                  <a:pt x="1869" y="1856"/>
                </a:lnTo>
                <a:cubicBezTo>
                  <a:pt x="1822" y="1902"/>
                  <a:pt x="1838" y="1917"/>
                  <a:pt x="1869" y="1948"/>
                </a:cubicBezTo>
                <a:cubicBezTo>
                  <a:pt x="1879" y="1964"/>
                  <a:pt x="1891" y="1969"/>
                  <a:pt x="1903" y="1969"/>
                </a:cubicBezTo>
                <a:cubicBezTo>
                  <a:pt x="1925" y="1969"/>
                  <a:pt x="1946" y="1948"/>
                  <a:pt x="1946" y="1948"/>
                </a:cubicBezTo>
                <a:cubicBezTo>
                  <a:pt x="1992" y="1917"/>
                  <a:pt x="1962" y="1902"/>
                  <a:pt x="1946" y="1886"/>
                </a:cubicBezTo>
                <a:cubicBezTo>
                  <a:pt x="1954" y="1848"/>
                  <a:pt x="1946" y="1832"/>
                  <a:pt x="1931" y="1832"/>
                </a:cubicBezTo>
                <a:close/>
                <a:moveTo>
                  <a:pt x="4172" y="1886"/>
                </a:moveTo>
                <a:lnTo>
                  <a:pt x="4156" y="1902"/>
                </a:lnTo>
                <a:cubicBezTo>
                  <a:pt x="4187" y="1933"/>
                  <a:pt x="4203" y="1964"/>
                  <a:pt x="4234" y="1979"/>
                </a:cubicBezTo>
                <a:cubicBezTo>
                  <a:pt x="4249" y="1964"/>
                  <a:pt x="4218" y="1933"/>
                  <a:pt x="4218" y="1933"/>
                </a:cubicBezTo>
                <a:cubicBezTo>
                  <a:pt x="4218" y="1933"/>
                  <a:pt x="4187" y="1886"/>
                  <a:pt x="4172" y="1886"/>
                </a:cubicBezTo>
                <a:close/>
                <a:moveTo>
                  <a:pt x="3646" y="1979"/>
                </a:moveTo>
                <a:cubicBezTo>
                  <a:pt x="3662" y="2041"/>
                  <a:pt x="3662" y="2103"/>
                  <a:pt x="3662" y="2103"/>
                </a:cubicBezTo>
                <a:cubicBezTo>
                  <a:pt x="3666" y="2116"/>
                  <a:pt x="3668" y="2122"/>
                  <a:pt x="3668" y="2122"/>
                </a:cubicBezTo>
                <a:cubicBezTo>
                  <a:pt x="3670" y="2122"/>
                  <a:pt x="3662" y="2085"/>
                  <a:pt x="3662" y="2041"/>
                </a:cubicBezTo>
                <a:lnTo>
                  <a:pt x="3646" y="1979"/>
                </a:lnTo>
                <a:close/>
                <a:moveTo>
                  <a:pt x="4490" y="2077"/>
                </a:moveTo>
                <a:cubicBezTo>
                  <a:pt x="4501" y="2077"/>
                  <a:pt x="4514" y="2083"/>
                  <a:pt x="4527" y="2103"/>
                </a:cubicBezTo>
                <a:cubicBezTo>
                  <a:pt x="4527" y="2103"/>
                  <a:pt x="4574" y="2149"/>
                  <a:pt x="4558" y="2165"/>
                </a:cubicBezTo>
                <a:cubicBezTo>
                  <a:pt x="4555" y="2168"/>
                  <a:pt x="4551" y="2169"/>
                  <a:pt x="4546" y="2169"/>
                </a:cubicBezTo>
                <a:cubicBezTo>
                  <a:pt x="4526" y="2169"/>
                  <a:pt x="4496" y="2149"/>
                  <a:pt x="4496" y="2149"/>
                </a:cubicBezTo>
                <a:lnTo>
                  <a:pt x="4481" y="2149"/>
                </a:lnTo>
                <a:cubicBezTo>
                  <a:pt x="4450" y="2103"/>
                  <a:pt x="4465" y="2087"/>
                  <a:pt x="4465" y="2087"/>
                </a:cubicBezTo>
                <a:cubicBezTo>
                  <a:pt x="4465" y="2087"/>
                  <a:pt x="4475" y="2077"/>
                  <a:pt x="4490" y="2077"/>
                </a:cubicBezTo>
                <a:close/>
                <a:moveTo>
                  <a:pt x="4094" y="2149"/>
                </a:moveTo>
                <a:cubicBezTo>
                  <a:pt x="4110" y="2149"/>
                  <a:pt x="4110" y="2149"/>
                  <a:pt x="4141" y="2180"/>
                </a:cubicBezTo>
                <a:lnTo>
                  <a:pt x="4110" y="2180"/>
                </a:lnTo>
                <a:lnTo>
                  <a:pt x="4079" y="2149"/>
                </a:lnTo>
                <a:close/>
                <a:moveTo>
                  <a:pt x="9303" y="2103"/>
                </a:moveTo>
                <a:cubicBezTo>
                  <a:pt x="9334" y="2118"/>
                  <a:pt x="9334" y="2118"/>
                  <a:pt x="9303" y="2165"/>
                </a:cubicBezTo>
                <a:cubicBezTo>
                  <a:pt x="9291" y="2183"/>
                  <a:pt x="9279" y="2189"/>
                  <a:pt x="9268" y="2189"/>
                </a:cubicBezTo>
                <a:cubicBezTo>
                  <a:pt x="9250" y="2189"/>
                  <a:pt x="9235" y="2174"/>
                  <a:pt x="9226" y="2165"/>
                </a:cubicBezTo>
                <a:cubicBezTo>
                  <a:pt x="9241" y="2118"/>
                  <a:pt x="9288" y="2103"/>
                  <a:pt x="9303" y="2103"/>
                </a:cubicBezTo>
                <a:close/>
                <a:moveTo>
                  <a:pt x="2854" y="2147"/>
                </a:moveTo>
                <a:cubicBezTo>
                  <a:pt x="2861" y="2147"/>
                  <a:pt x="2867" y="2149"/>
                  <a:pt x="2873" y="2149"/>
                </a:cubicBezTo>
                <a:lnTo>
                  <a:pt x="2843" y="2196"/>
                </a:lnTo>
                <a:lnTo>
                  <a:pt x="2796" y="2242"/>
                </a:lnTo>
                <a:lnTo>
                  <a:pt x="2812" y="2180"/>
                </a:lnTo>
                <a:cubicBezTo>
                  <a:pt x="2830" y="2152"/>
                  <a:pt x="2843" y="2147"/>
                  <a:pt x="2854" y="2147"/>
                </a:cubicBezTo>
                <a:close/>
                <a:moveTo>
                  <a:pt x="3948" y="2168"/>
                </a:moveTo>
                <a:cubicBezTo>
                  <a:pt x="3959" y="2168"/>
                  <a:pt x="3980" y="2213"/>
                  <a:pt x="4002" y="2288"/>
                </a:cubicBezTo>
                <a:lnTo>
                  <a:pt x="3971" y="2304"/>
                </a:lnTo>
                <a:cubicBezTo>
                  <a:pt x="3940" y="2257"/>
                  <a:pt x="3924" y="2211"/>
                  <a:pt x="3940" y="2196"/>
                </a:cubicBezTo>
                <a:cubicBezTo>
                  <a:pt x="3940" y="2177"/>
                  <a:pt x="3943" y="2168"/>
                  <a:pt x="3948" y="2168"/>
                </a:cubicBezTo>
                <a:close/>
                <a:moveTo>
                  <a:pt x="17065" y="2120"/>
                </a:moveTo>
                <a:cubicBezTo>
                  <a:pt x="17073" y="2120"/>
                  <a:pt x="17064" y="2196"/>
                  <a:pt x="17031" y="2273"/>
                </a:cubicBezTo>
                <a:cubicBezTo>
                  <a:pt x="17008" y="2327"/>
                  <a:pt x="17000" y="2354"/>
                  <a:pt x="17000" y="2354"/>
                </a:cubicBezTo>
                <a:cubicBezTo>
                  <a:pt x="17000" y="2354"/>
                  <a:pt x="17008" y="2327"/>
                  <a:pt x="17015" y="2273"/>
                </a:cubicBezTo>
                <a:cubicBezTo>
                  <a:pt x="17015" y="2211"/>
                  <a:pt x="17031" y="2165"/>
                  <a:pt x="17046" y="2165"/>
                </a:cubicBezTo>
                <a:cubicBezTo>
                  <a:pt x="17055" y="2133"/>
                  <a:pt x="17062" y="2120"/>
                  <a:pt x="17065" y="2120"/>
                </a:cubicBezTo>
                <a:close/>
                <a:moveTo>
                  <a:pt x="3329" y="2182"/>
                </a:moveTo>
                <a:cubicBezTo>
                  <a:pt x="3335" y="2182"/>
                  <a:pt x="3331" y="2207"/>
                  <a:pt x="3322" y="2273"/>
                </a:cubicBezTo>
                <a:lnTo>
                  <a:pt x="3275" y="2381"/>
                </a:lnTo>
                <a:cubicBezTo>
                  <a:pt x="3260" y="2381"/>
                  <a:pt x="3291" y="2319"/>
                  <a:pt x="3306" y="2211"/>
                </a:cubicBezTo>
                <a:cubicBezTo>
                  <a:pt x="3318" y="2193"/>
                  <a:pt x="3326" y="2182"/>
                  <a:pt x="3329" y="2182"/>
                </a:cubicBezTo>
                <a:close/>
                <a:moveTo>
                  <a:pt x="2912" y="2264"/>
                </a:moveTo>
                <a:cubicBezTo>
                  <a:pt x="2913" y="2264"/>
                  <a:pt x="2902" y="2287"/>
                  <a:pt x="2889" y="2335"/>
                </a:cubicBezTo>
                <a:cubicBezTo>
                  <a:pt x="2873" y="2396"/>
                  <a:pt x="2843" y="2443"/>
                  <a:pt x="2781" y="2474"/>
                </a:cubicBezTo>
                <a:lnTo>
                  <a:pt x="2750" y="2458"/>
                </a:lnTo>
                <a:lnTo>
                  <a:pt x="2827" y="2381"/>
                </a:lnTo>
                <a:cubicBezTo>
                  <a:pt x="2888" y="2303"/>
                  <a:pt x="2910" y="2264"/>
                  <a:pt x="2912" y="2264"/>
                </a:cubicBezTo>
                <a:close/>
                <a:moveTo>
                  <a:pt x="10060" y="2412"/>
                </a:moveTo>
                <a:cubicBezTo>
                  <a:pt x="10060" y="2458"/>
                  <a:pt x="10045" y="2520"/>
                  <a:pt x="10029" y="2520"/>
                </a:cubicBezTo>
                <a:lnTo>
                  <a:pt x="10014" y="2520"/>
                </a:lnTo>
                <a:cubicBezTo>
                  <a:pt x="10014" y="2474"/>
                  <a:pt x="10029" y="2443"/>
                  <a:pt x="10045" y="2412"/>
                </a:cubicBezTo>
                <a:close/>
                <a:moveTo>
                  <a:pt x="3476" y="2443"/>
                </a:moveTo>
                <a:cubicBezTo>
                  <a:pt x="3476" y="2505"/>
                  <a:pt x="3476" y="2551"/>
                  <a:pt x="3445" y="2551"/>
                </a:cubicBezTo>
                <a:lnTo>
                  <a:pt x="3430" y="2551"/>
                </a:lnTo>
                <a:cubicBezTo>
                  <a:pt x="3430" y="2520"/>
                  <a:pt x="3430" y="2474"/>
                  <a:pt x="3445" y="2443"/>
                </a:cubicBezTo>
                <a:close/>
                <a:moveTo>
                  <a:pt x="3909" y="2551"/>
                </a:moveTo>
                <a:lnTo>
                  <a:pt x="3924" y="2613"/>
                </a:lnTo>
                <a:cubicBezTo>
                  <a:pt x="3924" y="2613"/>
                  <a:pt x="3916" y="2646"/>
                  <a:pt x="3906" y="2646"/>
                </a:cubicBezTo>
                <a:cubicBezTo>
                  <a:pt x="3902" y="2646"/>
                  <a:pt x="3898" y="2641"/>
                  <a:pt x="3894" y="2628"/>
                </a:cubicBezTo>
                <a:lnTo>
                  <a:pt x="3878" y="2613"/>
                </a:lnTo>
                <a:cubicBezTo>
                  <a:pt x="3863" y="2613"/>
                  <a:pt x="3878" y="2566"/>
                  <a:pt x="3909" y="2551"/>
                </a:cubicBezTo>
                <a:close/>
                <a:moveTo>
                  <a:pt x="5486" y="2680"/>
                </a:moveTo>
                <a:cubicBezTo>
                  <a:pt x="5480" y="2680"/>
                  <a:pt x="5476" y="2684"/>
                  <a:pt x="5470" y="2690"/>
                </a:cubicBezTo>
                <a:cubicBezTo>
                  <a:pt x="5485" y="2721"/>
                  <a:pt x="5501" y="2752"/>
                  <a:pt x="5532" y="2783"/>
                </a:cubicBezTo>
                <a:cubicBezTo>
                  <a:pt x="5546" y="2797"/>
                  <a:pt x="5558" y="2804"/>
                  <a:pt x="5565" y="2804"/>
                </a:cubicBezTo>
                <a:cubicBezTo>
                  <a:pt x="5580" y="2804"/>
                  <a:pt x="5575" y="2770"/>
                  <a:pt x="5532" y="2706"/>
                </a:cubicBezTo>
                <a:cubicBezTo>
                  <a:pt x="5505" y="2687"/>
                  <a:pt x="5493" y="2680"/>
                  <a:pt x="5486" y="2680"/>
                </a:cubicBezTo>
                <a:close/>
                <a:moveTo>
                  <a:pt x="13584" y="1"/>
                </a:moveTo>
                <a:cubicBezTo>
                  <a:pt x="13553" y="47"/>
                  <a:pt x="13507" y="63"/>
                  <a:pt x="13445" y="63"/>
                </a:cubicBezTo>
                <a:cubicBezTo>
                  <a:pt x="13352" y="63"/>
                  <a:pt x="13322" y="63"/>
                  <a:pt x="13352" y="124"/>
                </a:cubicBezTo>
                <a:cubicBezTo>
                  <a:pt x="13352" y="186"/>
                  <a:pt x="13368" y="233"/>
                  <a:pt x="13337" y="248"/>
                </a:cubicBezTo>
                <a:lnTo>
                  <a:pt x="13337" y="186"/>
                </a:lnTo>
                <a:cubicBezTo>
                  <a:pt x="13337" y="165"/>
                  <a:pt x="13318" y="157"/>
                  <a:pt x="13285" y="157"/>
                </a:cubicBezTo>
                <a:cubicBezTo>
                  <a:pt x="13244" y="157"/>
                  <a:pt x="13181" y="169"/>
                  <a:pt x="13105" y="186"/>
                </a:cubicBezTo>
                <a:cubicBezTo>
                  <a:pt x="12987" y="208"/>
                  <a:pt x="12921" y="237"/>
                  <a:pt x="12876" y="237"/>
                </a:cubicBezTo>
                <a:cubicBezTo>
                  <a:pt x="12857" y="237"/>
                  <a:pt x="12841" y="231"/>
                  <a:pt x="12827" y="217"/>
                </a:cubicBezTo>
                <a:lnTo>
                  <a:pt x="12812" y="279"/>
                </a:lnTo>
                <a:cubicBezTo>
                  <a:pt x="12802" y="316"/>
                  <a:pt x="12787" y="337"/>
                  <a:pt x="12773" y="337"/>
                </a:cubicBezTo>
                <a:cubicBezTo>
                  <a:pt x="12764" y="337"/>
                  <a:pt x="12756" y="328"/>
                  <a:pt x="12750" y="310"/>
                </a:cubicBezTo>
                <a:cubicBezTo>
                  <a:pt x="12739" y="299"/>
                  <a:pt x="12722" y="294"/>
                  <a:pt x="12703" y="294"/>
                </a:cubicBezTo>
                <a:cubicBezTo>
                  <a:pt x="12643" y="294"/>
                  <a:pt x="12557" y="344"/>
                  <a:pt x="12533" y="403"/>
                </a:cubicBezTo>
                <a:lnTo>
                  <a:pt x="12471" y="434"/>
                </a:lnTo>
                <a:cubicBezTo>
                  <a:pt x="12446" y="408"/>
                  <a:pt x="12418" y="396"/>
                  <a:pt x="12394" y="396"/>
                </a:cubicBezTo>
                <a:cubicBezTo>
                  <a:pt x="12346" y="396"/>
                  <a:pt x="12312" y="444"/>
                  <a:pt x="12332" y="526"/>
                </a:cubicBezTo>
                <a:cubicBezTo>
                  <a:pt x="12318" y="505"/>
                  <a:pt x="12304" y="497"/>
                  <a:pt x="12292" y="497"/>
                </a:cubicBezTo>
                <a:cubicBezTo>
                  <a:pt x="12277" y="497"/>
                  <a:pt x="12264" y="509"/>
                  <a:pt x="12255" y="526"/>
                </a:cubicBezTo>
                <a:cubicBezTo>
                  <a:pt x="12231" y="587"/>
                  <a:pt x="12168" y="649"/>
                  <a:pt x="12127" y="649"/>
                </a:cubicBezTo>
                <a:cubicBezTo>
                  <a:pt x="12116" y="649"/>
                  <a:pt x="12107" y="644"/>
                  <a:pt x="12101" y="635"/>
                </a:cubicBezTo>
                <a:lnTo>
                  <a:pt x="12070" y="650"/>
                </a:lnTo>
                <a:cubicBezTo>
                  <a:pt x="12070" y="712"/>
                  <a:pt x="12070" y="743"/>
                  <a:pt x="12039" y="758"/>
                </a:cubicBezTo>
                <a:cubicBezTo>
                  <a:pt x="12008" y="774"/>
                  <a:pt x="11992" y="820"/>
                  <a:pt x="12008" y="851"/>
                </a:cubicBezTo>
                <a:cubicBezTo>
                  <a:pt x="12023" y="913"/>
                  <a:pt x="12008" y="928"/>
                  <a:pt x="12008" y="928"/>
                </a:cubicBezTo>
                <a:cubicBezTo>
                  <a:pt x="12008" y="928"/>
                  <a:pt x="11961" y="897"/>
                  <a:pt x="11946" y="835"/>
                </a:cubicBezTo>
                <a:cubicBezTo>
                  <a:pt x="11941" y="817"/>
                  <a:pt x="11934" y="809"/>
                  <a:pt x="11927" y="809"/>
                </a:cubicBezTo>
                <a:cubicBezTo>
                  <a:pt x="11909" y="809"/>
                  <a:pt x="11889" y="861"/>
                  <a:pt x="11900" y="959"/>
                </a:cubicBezTo>
                <a:cubicBezTo>
                  <a:pt x="11907" y="1029"/>
                  <a:pt x="11911" y="1060"/>
                  <a:pt x="11909" y="1060"/>
                </a:cubicBezTo>
                <a:cubicBezTo>
                  <a:pt x="11907" y="1060"/>
                  <a:pt x="11900" y="1029"/>
                  <a:pt x="11884" y="975"/>
                </a:cubicBezTo>
                <a:cubicBezTo>
                  <a:pt x="11874" y="933"/>
                  <a:pt x="11857" y="892"/>
                  <a:pt x="11846" y="892"/>
                </a:cubicBezTo>
                <a:cubicBezTo>
                  <a:pt x="11841" y="892"/>
                  <a:pt x="11838" y="902"/>
                  <a:pt x="11838" y="928"/>
                </a:cubicBezTo>
                <a:cubicBezTo>
                  <a:pt x="11822" y="959"/>
                  <a:pt x="11822" y="990"/>
                  <a:pt x="11838" y="1005"/>
                </a:cubicBezTo>
                <a:lnTo>
                  <a:pt x="11791" y="1067"/>
                </a:lnTo>
                <a:cubicBezTo>
                  <a:pt x="11714" y="1067"/>
                  <a:pt x="11683" y="1083"/>
                  <a:pt x="11668" y="1114"/>
                </a:cubicBezTo>
                <a:cubicBezTo>
                  <a:pt x="11687" y="1143"/>
                  <a:pt x="11695" y="1154"/>
                  <a:pt x="11681" y="1154"/>
                </a:cubicBezTo>
                <a:cubicBezTo>
                  <a:pt x="11674" y="1154"/>
                  <a:pt x="11660" y="1150"/>
                  <a:pt x="11637" y="1145"/>
                </a:cubicBezTo>
                <a:cubicBezTo>
                  <a:pt x="11618" y="1140"/>
                  <a:pt x="11605" y="1136"/>
                  <a:pt x="11598" y="1136"/>
                </a:cubicBezTo>
                <a:cubicBezTo>
                  <a:pt x="11582" y="1136"/>
                  <a:pt x="11599" y="1153"/>
                  <a:pt x="11652" y="1206"/>
                </a:cubicBezTo>
                <a:cubicBezTo>
                  <a:pt x="11676" y="1241"/>
                  <a:pt x="11664" y="1259"/>
                  <a:pt x="11637" y="1259"/>
                </a:cubicBezTo>
                <a:cubicBezTo>
                  <a:pt x="11628" y="1259"/>
                  <a:pt x="11618" y="1257"/>
                  <a:pt x="11606" y="1253"/>
                </a:cubicBezTo>
                <a:cubicBezTo>
                  <a:pt x="11570" y="1217"/>
                  <a:pt x="11547" y="1204"/>
                  <a:pt x="11537" y="1204"/>
                </a:cubicBezTo>
                <a:cubicBezTo>
                  <a:pt x="11524" y="1204"/>
                  <a:pt x="11528" y="1221"/>
                  <a:pt x="11544" y="1237"/>
                </a:cubicBezTo>
                <a:cubicBezTo>
                  <a:pt x="11591" y="1268"/>
                  <a:pt x="11544" y="1315"/>
                  <a:pt x="11544" y="1315"/>
                </a:cubicBezTo>
                <a:cubicBezTo>
                  <a:pt x="11544" y="1315"/>
                  <a:pt x="11482" y="1315"/>
                  <a:pt x="11420" y="1376"/>
                </a:cubicBezTo>
                <a:cubicBezTo>
                  <a:pt x="11390" y="1392"/>
                  <a:pt x="11359" y="1438"/>
                  <a:pt x="11328" y="1469"/>
                </a:cubicBezTo>
                <a:lnTo>
                  <a:pt x="11235" y="1562"/>
                </a:lnTo>
                <a:cubicBezTo>
                  <a:pt x="11220" y="1577"/>
                  <a:pt x="11235" y="1624"/>
                  <a:pt x="11281" y="1670"/>
                </a:cubicBezTo>
                <a:cubicBezTo>
                  <a:pt x="11314" y="1703"/>
                  <a:pt x="11325" y="1713"/>
                  <a:pt x="11322" y="1713"/>
                </a:cubicBezTo>
                <a:cubicBezTo>
                  <a:pt x="11319" y="1713"/>
                  <a:pt x="11293" y="1694"/>
                  <a:pt x="11266" y="1686"/>
                </a:cubicBezTo>
                <a:cubicBezTo>
                  <a:pt x="11201" y="1635"/>
                  <a:pt x="11163" y="1612"/>
                  <a:pt x="11154" y="1612"/>
                </a:cubicBezTo>
                <a:cubicBezTo>
                  <a:pt x="11142" y="1612"/>
                  <a:pt x="11169" y="1643"/>
                  <a:pt x="11235" y="1701"/>
                </a:cubicBezTo>
                <a:cubicBezTo>
                  <a:pt x="11284" y="1742"/>
                  <a:pt x="11307" y="1761"/>
                  <a:pt x="11302" y="1761"/>
                </a:cubicBezTo>
                <a:cubicBezTo>
                  <a:pt x="11298" y="1761"/>
                  <a:pt x="11271" y="1746"/>
                  <a:pt x="11220" y="1716"/>
                </a:cubicBezTo>
                <a:cubicBezTo>
                  <a:pt x="11200" y="1704"/>
                  <a:pt x="11189" y="1696"/>
                  <a:pt x="11184" y="1696"/>
                </a:cubicBezTo>
                <a:cubicBezTo>
                  <a:pt x="11176" y="1696"/>
                  <a:pt x="11180" y="1711"/>
                  <a:pt x="11189" y="1747"/>
                </a:cubicBezTo>
                <a:cubicBezTo>
                  <a:pt x="11206" y="1773"/>
                  <a:pt x="11213" y="1784"/>
                  <a:pt x="11209" y="1784"/>
                </a:cubicBezTo>
                <a:cubicBezTo>
                  <a:pt x="11206" y="1784"/>
                  <a:pt x="11194" y="1777"/>
                  <a:pt x="11173" y="1763"/>
                </a:cubicBezTo>
                <a:cubicBezTo>
                  <a:pt x="11155" y="1736"/>
                  <a:pt x="11127" y="1719"/>
                  <a:pt x="11112" y="1719"/>
                </a:cubicBezTo>
                <a:cubicBezTo>
                  <a:pt x="11102" y="1719"/>
                  <a:pt x="11098" y="1728"/>
                  <a:pt x="11111" y="1747"/>
                </a:cubicBezTo>
                <a:cubicBezTo>
                  <a:pt x="11111" y="1747"/>
                  <a:pt x="11096" y="1747"/>
                  <a:pt x="11050" y="1716"/>
                </a:cubicBezTo>
                <a:cubicBezTo>
                  <a:pt x="11041" y="1711"/>
                  <a:pt x="11034" y="1708"/>
                  <a:pt x="11030" y="1708"/>
                </a:cubicBezTo>
                <a:cubicBezTo>
                  <a:pt x="11010" y="1708"/>
                  <a:pt x="11024" y="1756"/>
                  <a:pt x="11050" y="1794"/>
                </a:cubicBezTo>
                <a:cubicBezTo>
                  <a:pt x="11066" y="1860"/>
                  <a:pt x="11069" y="1891"/>
                  <a:pt x="11062" y="1891"/>
                </a:cubicBezTo>
                <a:cubicBezTo>
                  <a:pt x="11055" y="1891"/>
                  <a:pt x="11040" y="1868"/>
                  <a:pt x="11019" y="1825"/>
                </a:cubicBezTo>
                <a:cubicBezTo>
                  <a:pt x="11000" y="1792"/>
                  <a:pt x="10985" y="1779"/>
                  <a:pt x="10973" y="1779"/>
                </a:cubicBezTo>
                <a:cubicBezTo>
                  <a:pt x="10945" y="1779"/>
                  <a:pt x="10940" y="1852"/>
                  <a:pt x="10972" y="1917"/>
                </a:cubicBezTo>
                <a:cubicBezTo>
                  <a:pt x="10999" y="1972"/>
                  <a:pt x="11011" y="1994"/>
                  <a:pt x="11009" y="1994"/>
                </a:cubicBezTo>
                <a:cubicBezTo>
                  <a:pt x="11008" y="1994"/>
                  <a:pt x="11001" y="1983"/>
                  <a:pt x="10988" y="1964"/>
                </a:cubicBezTo>
                <a:cubicBezTo>
                  <a:pt x="10969" y="1936"/>
                  <a:pt x="10956" y="1930"/>
                  <a:pt x="10949" y="1930"/>
                </a:cubicBezTo>
                <a:cubicBezTo>
                  <a:pt x="10944" y="1930"/>
                  <a:pt x="10941" y="1933"/>
                  <a:pt x="10941" y="1933"/>
                </a:cubicBezTo>
                <a:cubicBezTo>
                  <a:pt x="10941" y="1933"/>
                  <a:pt x="10939" y="1935"/>
                  <a:pt x="10934" y="1935"/>
                </a:cubicBezTo>
                <a:cubicBezTo>
                  <a:pt x="10927" y="1935"/>
                  <a:pt x="10914" y="1930"/>
                  <a:pt x="10895" y="1902"/>
                </a:cubicBezTo>
                <a:cubicBezTo>
                  <a:pt x="10895" y="1902"/>
                  <a:pt x="10880" y="1902"/>
                  <a:pt x="10880" y="1964"/>
                </a:cubicBezTo>
                <a:cubicBezTo>
                  <a:pt x="10893" y="2017"/>
                  <a:pt x="10886" y="2039"/>
                  <a:pt x="10869" y="2039"/>
                </a:cubicBezTo>
                <a:cubicBezTo>
                  <a:pt x="10847" y="2039"/>
                  <a:pt x="10807" y="2001"/>
                  <a:pt x="10771" y="1948"/>
                </a:cubicBezTo>
                <a:lnTo>
                  <a:pt x="10771" y="2010"/>
                </a:lnTo>
                <a:cubicBezTo>
                  <a:pt x="10791" y="2079"/>
                  <a:pt x="10798" y="2128"/>
                  <a:pt x="10793" y="2128"/>
                </a:cubicBezTo>
                <a:cubicBezTo>
                  <a:pt x="10790" y="2128"/>
                  <a:pt x="10783" y="2112"/>
                  <a:pt x="10771" y="2072"/>
                </a:cubicBezTo>
                <a:cubicBezTo>
                  <a:pt x="10761" y="2039"/>
                  <a:pt x="10750" y="2000"/>
                  <a:pt x="10749" y="2000"/>
                </a:cubicBezTo>
                <a:lnTo>
                  <a:pt x="10749" y="2000"/>
                </a:lnTo>
                <a:cubicBezTo>
                  <a:pt x="10749" y="2000"/>
                  <a:pt x="10751" y="2007"/>
                  <a:pt x="10756" y="2026"/>
                </a:cubicBezTo>
                <a:cubicBezTo>
                  <a:pt x="10769" y="2064"/>
                  <a:pt x="10760" y="2091"/>
                  <a:pt x="10748" y="2091"/>
                </a:cubicBezTo>
                <a:cubicBezTo>
                  <a:pt x="10746" y="2091"/>
                  <a:pt x="10743" y="2090"/>
                  <a:pt x="10740" y="2087"/>
                </a:cubicBezTo>
                <a:cubicBezTo>
                  <a:pt x="10694" y="2072"/>
                  <a:pt x="10679" y="2026"/>
                  <a:pt x="10663" y="1995"/>
                </a:cubicBezTo>
                <a:lnTo>
                  <a:pt x="10663" y="1995"/>
                </a:lnTo>
                <a:cubicBezTo>
                  <a:pt x="10663" y="2041"/>
                  <a:pt x="10679" y="2103"/>
                  <a:pt x="10663" y="2103"/>
                </a:cubicBezTo>
                <a:cubicBezTo>
                  <a:pt x="10648" y="2103"/>
                  <a:pt x="10632" y="2103"/>
                  <a:pt x="10632" y="2056"/>
                </a:cubicBezTo>
                <a:cubicBezTo>
                  <a:pt x="10621" y="2024"/>
                  <a:pt x="10596" y="1984"/>
                  <a:pt x="10586" y="1984"/>
                </a:cubicBezTo>
                <a:cubicBezTo>
                  <a:pt x="10582" y="1984"/>
                  <a:pt x="10581" y="1991"/>
                  <a:pt x="10586" y="2010"/>
                </a:cubicBezTo>
                <a:cubicBezTo>
                  <a:pt x="10586" y="2010"/>
                  <a:pt x="10570" y="2010"/>
                  <a:pt x="10555" y="1964"/>
                </a:cubicBezTo>
                <a:lnTo>
                  <a:pt x="10493" y="1964"/>
                </a:lnTo>
                <a:cubicBezTo>
                  <a:pt x="10493" y="1987"/>
                  <a:pt x="10482" y="1998"/>
                  <a:pt x="10470" y="1998"/>
                </a:cubicBezTo>
                <a:cubicBezTo>
                  <a:pt x="10458" y="1998"/>
                  <a:pt x="10447" y="1987"/>
                  <a:pt x="10447" y="1964"/>
                </a:cubicBezTo>
                <a:cubicBezTo>
                  <a:pt x="10447" y="1964"/>
                  <a:pt x="10416" y="1964"/>
                  <a:pt x="10400" y="2010"/>
                </a:cubicBezTo>
                <a:cubicBezTo>
                  <a:pt x="10369" y="2010"/>
                  <a:pt x="10354" y="2010"/>
                  <a:pt x="10354" y="1964"/>
                </a:cubicBezTo>
                <a:cubicBezTo>
                  <a:pt x="10354" y="1939"/>
                  <a:pt x="10354" y="1923"/>
                  <a:pt x="10352" y="1923"/>
                </a:cubicBezTo>
                <a:cubicBezTo>
                  <a:pt x="10350" y="1923"/>
                  <a:pt x="10346" y="1935"/>
                  <a:pt x="10339" y="1964"/>
                </a:cubicBezTo>
                <a:cubicBezTo>
                  <a:pt x="10323" y="2010"/>
                  <a:pt x="10323" y="2010"/>
                  <a:pt x="10308" y="2010"/>
                </a:cubicBezTo>
                <a:lnTo>
                  <a:pt x="10277" y="2010"/>
                </a:lnTo>
                <a:cubicBezTo>
                  <a:pt x="10277" y="2072"/>
                  <a:pt x="10277" y="2072"/>
                  <a:pt x="10261" y="2072"/>
                </a:cubicBezTo>
                <a:cubicBezTo>
                  <a:pt x="10246" y="2072"/>
                  <a:pt x="10199" y="2010"/>
                  <a:pt x="10184" y="2010"/>
                </a:cubicBezTo>
                <a:cubicBezTo>
                  <a:pt x="10138" y="2010"/>
                  <a:pt x="10138" y="2010"/>
                  <a:pt x="10138" y="2056"/>
                </a:cubicBezTo>
                <a:cubicBezTo>
                  <a:pt x="10158" y="2056"/>
                  <a:pt x="10151" y="2084"/>
                  <a:pt x="10140" y="2084"/>
                </a:cubicBezTo>
                <a:cubicBezTo>
                  <a:pt x="10134" y="2084"/>
                  <a:pt x="10127" y="2077"/>
                  <a:pt x="10122" y="2056"/>
                </a:cubicBezTo>
                <a:cubicBezTo>
                  <a:pt x="10107" y="2056"/>
                  <a:pt x="10076" y="1979"/>
                  <a:pt x="10045" y="1979"/>
                </a:cubicBezTo>
                <a:cubicBezTo>
                  <a:pt x="10028" y="1974"/>
                  <a:pt x="10015" y="1970"/>
                  <a:pt x="10005" y="1970"/>
                </a:cubicBezTo>
                <a:cubicBezTo>
                  <a:pt x="9987" y="1970"/>
                  <a:pt x="9977" y="1981"/>
                  <a:pt x="9968" y="2010"/>
                </a:cubicBezTo>
                <a:cubicBezTo>
                  <a:pt x="9960" y="2070"/>
                  <a:pt x="9953" y="2097"/>
                  <a:pt x="9949" y="2097"/>
                </a:cubicBezTo>
                <a:cubicBezTo>
                  <a:pt x="9944" y="2097"/>
                  <a:pt x="9944" y="2066"/>
                  <a:pt x="9952" y="2010"/>
                </a:cubicBezTo>
                <a:cubicBezTo>
                  <a:pt x="9972" y="1951"/>
                  <a:pt x="9966" y="1923"/>
                  <a:pt x="9956" y="1923"/>
                </a:cubicBezTo>
                <a:cubicBezTo>
                  <a:pt x="9950" y="1923"/>
                  <a:pt x="9942" y="1932"/>
                  <a:pt x="9937" y="1948"/>
                </a:cubicBezTo>
                <a:cubicBezTo>
                  <a:pt x="9927" y="1978"/>
                  <a:pt x="9917" y="1988"/>
                  <a:pt x="9907" y="1988"/>
                </a:cubicBezTo>
                <a:cubicBezTo>
                  <a:pt x="9902" y="1988"/>
                  <a:pt x="9896" y="1985"/>
                  <a:pt x="9890" y="1979"/>
                </a:cubicBezTo>
                <a:cubicBezTo>
                  <a:pt x="9899" y="1954"/>
                  <a:pt x="9898" y="1942"/>
                  <a:pt x="9888" y="1942"/>
                </a:cubicBezTo>
                <a:cubicBezTo>
                  <a:pt x="9879" y="1942"/>
                  <a:pt x="9865" y="1950"/>
                  <a:pt x="9844" y="1964"/>
                </a:cubicBezTo>
                <a:cubicBezTo>
                  <a:pt x="9844" y="1964"/>
                  <a:pt x="9844" y="1964"/>
                  <a:pt x="9844" y="1917"/>
                </a:cubicBezTo>
                <a:lnTo>
                  <a:pt x="9798" y="1902"/>
                </a:lnTo>
                <a:cubicBezTo>
                  <a:pt x="9776" y="1923"/>
                  <a:pt x="9757" y="1932"/>
                  <a:pt x="9741" y="1932"/>
                </a:cubicBezTo>
                <a:cubicBezTo>
                  <a:pt x="9699" y="1932"/>
                  <a:pt x="9678" y="1874"/>
                  <a:pt x="9689" y="1840"/>
                </a:cubicBezTo>
                <a:cubicBezTo>
                  <a:pt x="9689" y="1840"/>
                  <a:pt x="9686" y="1836"/>
                  <a:pt x="9676" y="1836"/>
                </a:cubicBezTo>
                <a:cubicBezTo>
                  <a:pt x="9666" y="1836"/>
                  <a:pt x="9651" y="1840"/>
                  <a:pt x="9628" y="1856"/>
                </a:cubicBezTo>
                <a:cubicBezTo>
                  <a:pt x="9591" y="1892"/>
                  <a:pt x="9568" y="1912"/>
                  <a:pt x="9563" y="1912"/>
                </a:cubicBezTo>
                <a:cubicBezTo>
                  <a:pt x="9557" y="1912"/>
                  <a:pt x="9572" y="1889"/>
                  <a:pt x="9612" y="1840"/>
                </a:cubicBezTo>
                <a:cubicBezTo>
                  <a:pt x="9643" y="1794"/>
                  <a:pt x="9659" y="1771"/>
                  <a:pt x="9657" y="1771"/>
                </a:cubicBezTo>
                <a:lnTo>
                  <a:pt x="9657" y="1771"/>
                </a:lnTo>
                <a:cubicBezTo>
                  <a:pt x="9655" y="1771"/>
                  <a:pt x="9635" y="1794"/>
                  <a:pt x="9597" y="1840"/>
                </a:cubicBezTo>
                <a:cubicBezTo>
                  <a:pt x="9588" y="1846"/>
                  <a:pt x="9579" y="1848"/>
                  <a:pt x="9569" y="1848"/>
                </a:cubicBezTo>
                <a:cubicBezTo>
                  <a:pt x="9528" y="1848"/>
                  <a:pt x="9490" y="1798"/>
                  <a:pt x="9566" y="1747"/>
                </a:cubicBezTo>
                <a:lnTo>
                  <a:pt x="9628" y="1655"/>
                </a:lnTo>
                <a:lnTo>
                  <a:pt x="9628" y="1655"/>
                </a:lnTo>
                <a:cubicBezTo>
                  <a:pt x="9604" y="1670"/>
                  <a:pt x="9589" y="1674"/>
                  <a:pt x="9579" y="1674"/>
                </a:cubicBezTo>
                <a:cubicBezTo>
                  <a:pt x="9570" y="1674"/>
                  <a:pt x="9566" y="1670"/>
                  <a:pt x="9566" y="1670"/>
                </a:cubicBezTo>
                <a:cubicBezTo>
                  <a:pt x="9552" y="1691"/>
                  <a:pt x="9541" y="1699"/>
                  <a:pt x="9531" y="1699"/>
                </a:cubicBezTo>
                <a:cubicBezTo>
                  <a:pt x="9518" y="1699"/>
                  <a:pt x="9505" y="1687"/>
                  <a:pt x="9489" y="1670"/>
                </a:cubicBezTo>
                <a:cubicBezTo>
                  <a:pt x="9442" y="1655"/>
                  <a:pt x="9365" y="1639"/>
                  <a:pt x="9334" y="1608"/>
                </a:cubicBezTo>
                <a:cubicBezTo>
                  <a:pt x="9303" y="1562"/>
                  <a:pt x="9272" y="1531"/>
                  <a:pt x="9288" y="1469"/>
                </a:cubicBezTo>
                <a:cubicBezTo>
                  <a:pt x="9272" y="1454"/>
                  <a:pt x="9257" y="1438"/>
                  <a:pt x="9195" y="1438"/>
                </a:cubicBezTo>
                <a:cubicBezTo>
                  <a:pt x="9118" y="1438"/>
                  <a:pt x="9102" y="1423"/>
                  <a:pt x="9148" y="1392"/>
                </a:cubicBezTo>
                <a:lnTo>
                  <a:pt x="9133" y="1376"/>
                </a:lnTo>
                <a:cubicBezTo>
                  <a:pt x="9056" y="1376"/>
                  <a:pt x="9040" y="1361"/>
                  <a:pt x="9040" y="1361"/>
                </a:cubicBezTo>
                <a:cubicBezTo>
                  <a:pt x="9080" y="1321"/>
                  <a:pt x="9097" y="1281"/>
                  <a:pt x="9061" y="1281"/>
                </a:cubicBezTo>
                <a:cubicBezTo>
                  <a:pt x="9055" y="1281"/>
                  <a:pt x="9049" y="1282"/>
                  <a:pt x="9040" y="1284"/>
                </a:cubicBezTo>
                <a:cubicBezTo>
                  <a:pt x="9015" y="1290"/>
                  <a:pt x="9000" y="1294"/>
                  <a:pt x="8989" y="1294"/>
                </a:cubicBezTo>
                <a:cubicBezTo>
                  <a:pt x="8973" y="1294"/>
                  <a:pt x="8966" y="1286"/>
                  <a:pt x="8948" y="1268"/>
                </a:cubicBezTo>
                <a:cubicBezTo>
                  <a:pt x="8870" y="1114"/>
                  <a:pt x="8762" y="990"/>
                  <a:pt x="8638" y="882"/>
                </a:cubicBezTo>
                <a:cubicBezTo>
                  <a:pt x="8592" y="835"/>
                  <a:pt x="8546" y="789"/>
                  <a:pt x="8499" y="758"/>
                </a:cubicBezTo>
                <a:lnTo>
                  <a:pt x="8360" y="650"/>
                </a:lnTo>
                <a:cubicBezTo>
                  <a:pt x="8297" y="612"/>
                  <a:pt x="8244" y="584"/>
                  <a:pt x="8227" y="584"/>
                </a:cubicBezTo>
                <a:cubicBezTo>
                  <a:pt x="8223" y="584"/>
                  <a:pt x="8221" y="585"/>
                  <a:pt x="8221" y="588"/>
                </a:cubicBezTo>
                <a:lnTo>
                  <a:pt x="8128" y="526"/>
                </a:lnTo>
                <a:lnTo>
                  <a:pt x="8051" y="480"/>
                </a:lnTo>
                <a:cubicBezTo>
                  <a:pt x="8067" y="434"/>
                  <a:pt x="8051" y="403"/>
                  <a:pt x="7989" y="387"/>
                </a:cubicBezTo>
                <a:cubicBezTo>
                  <a:pt x="7953" y="369"/>
                  <a:pt x="7917" y="362"/>
                  <a:pt x="7881" y="362"/>
                </a:cubicBezTo>
                <a:cubicBezTo>
                  <a:pt x="7855" y="362"/>
                  <a:pt x="7829" y="365"/>
                  <a:pt x="7804" y="372"/>
                </a:cubicBezTo>
                <a:cubicBezTo>
                  <a:pt x="7786" y="390"/>
                  <a:pt x="7762" y="397"/>
                  <a:pt x="7740" y="397"/>
                </a:cubicBezTo>
                <a:cubicBezTo>
                  <a:pt x="7724" y="397"/>
                  <a:pt x="7708" y="394"/>
                  <a:pt x="7696" y="387"/>
                </a:cubicBezTo>
                <a:cubicBezTo>
                  <a:pt x="7730" y="307"/>
                  <a:pt x="7680" y="261"/>
                  <a:pt x="7620" y="261"/>
                </a:cubicBezTo>
                <a:cubicBezTo>
                  <a:pt x="7599" y="261"/>
                  <a:pt x="7577" y="267"/>
                  <a:pt x="7557" y="279"/>
                </a:cubicBezTo>
                <a:cubicBezTo>
                  <a:pt x="7527" y="324"/>
                  <a:pt x="7504" y="347"/>
                  <a:pt x="7492" y="347"/>
                </a:cubicBezTo>
                <a:cubicBezTo>
                  <a:pt x="7479" y="347"/>
                  <a:pt x="7479" y="320"/>
                  <a:pt x="7495" y="264"/>
                </a:cubicBezTo>
                <a:cubicBezTo>
                  <a:pt x="7510" y="209"/>
                  <a:pt x="7499" y="179"/>
                  <a:pt x="7472" y="179"/>
                </a:cubicBezTo>
                <a:cubicBezTo>
                  <a:pt x="7444" y="179"/>
                  <a:pt x="7402" y="209"/>
                  <a:pt x="7356" y="279"/>
                </a:cubicBezTo>
                <a:cubicBezTo>
                  <a:pt x="7334" y="308"/>
                  <a:pt x="7322" y="324"/>
                  <a:pt x="7314" y="324"/>
                </a:cubicBezTo>
                <a:cubicBezTo>
                  <a:pt x="7306" y="324"/>
                  <a:pt x="7302" y="304"/>
                  <a:pt x="7294" y="264"/>
                </a:cubicBezTo>
                <a:cubicBezTo>
                  <a:pt x="7284" y="198"/>
                  <a:pt x="7269" y="172"/>
                  <a:pt x="7256" y="172"/>
                </a:cubicBezTo>
                <a:cubicBezTo>
                  <a:pt x="7247" y="172"/>
                  <a:pt x="7238" y="183"/>
                  <a:pt x="7232" y="202"/>
                </a:cubicBezTo>
                <a:cubicBezTo>
                  <a:pt x="7209" y="256"/>
                  <a:pt x="7189" y="283"/>
                  <a:pt x="7174" y="283"/>
                </a:cubicBezTo>
                <a:cubicBezTo>
                  <a:pt x="7159" y="283"/>
                  <a:pt x="7147" y="256"/>
                  <a:pt x="7139" y="202"/>
                </a:cubicBezTo>
                <a:cubicBezTo>
                  <a:pt x="7116" y="140"/>
                  <a:pt x="7104" y="109"/>
                  <a:pt x="7093" y="109"/>
                </a:cubicBezTo>
                <a:cubicBezTo>
                  <a:pt x="7081" y="109"/>
                  <a:pt x="7070" y="140"/>
                  <a:pt x="7046" y="202"/>
                </a:cubicBezTo>
                <a:cubicBezTo>
                  <a:pt x="7032" y="252"/>
                  <a:pt x="6998" y="276"/>
                  <a:pt x="6962" y="276"/>
                </a:cubicBezTo>
                <a:cubicBezTo>
                  <a:pt x="6921" y="276"/>
                  <a:pt x="6878" y="244"/>
                  <a:pt x="6861" y="186"/>
                </a:cubicBezTo>
                <a:cubicBezTo>
                  <a:pt x="6840" y="186"/>
                  <a:pt x="6813" y="159"/>
                  <a:pt x="6797" y="159"/>
                </a:cubicBezTo>
                <a:cubicBezTo>
                  <a:pt x="6789" y="159"/>
                  <a:pt x="6784" y="166"/>
                  <a:pt x="6784" y="186"/>
                </a:cubicBezTo>
                <a:lnTo>
                  <a:pt x="6753" y="124"/>
                </a:lnTo>
                <a:lnTo>
                  <a:pt x="6691" y="124"/>
                </a:lnTo>
                <a:lnTo>
                  <a:pt x="6691" y="186"/>
                </a:lnTo>
                <a:cubicBezTo>
                  <a:pt x="6605" y="167"/>
                  <a:pt x="6513" y="154"/>
                  <a:pt x="6419" y="154"/>
                </a:cubicBezTo>
                <a:cubicBezTo>
                  <a:pt x="6361" y="154"/>
                  <a:pt x="6302" y="159"/>
                  <a:pt x="6243" y="171"/>
                </a:cubicBezTo>
                <a:cubicBezTo>
                  <a:pt x="6119" y="186"/>
                  <a:pt x="6011" y="217"/>
                  <a:pt x="5903" y="279"/>
                </a:cubicBezTo>
                <a:cubicBezTo>
                  <a:pt x="5856" y="310"/>
                  <a:pt x="5841" y="325"/>
                  <a:pt x="5872" y="341"/>
                </a:cubicBezTo>
                <a:cubicBezTo>
                  <a:pt x="5914" y="391"/>
                  <a:pt x="5915" y="419"/>
                  <a:pt x="5895" y="419"/>
                </a:cubicBezTo>
                <a:cubicBezTo>
                  <a:pt x="5878" y="419"/>
                  <a:pt x="5845" y="399"/>
                  <a:pt x="5810" y="356"/>
                </a:cubicBezTo>
                <a:cubicBezTo>
                  <a:pt x="5779" y="372"/>
                  <a:pt x="5702" y="356"/>
                  <a:pt x="5640" y="387"/>
                </a:cubicBezTo>
                <a:cubicBezTo>
                  <a:pt x="5601" y="407"/>
                  <a:pt x="5562" y="426"/>
                  <a:pt x="5531" y="426"/>
                </a:cubicBezTo>
                <a:cubicBezTo>
                  <a:pt x="5512" y="426"/>
                  <a:pt x="5497" y="420"/>
                  <a:pt x="5485" y="403"/>
                </a:cubicBezTo>
                <a:lnTo>
                  <a:pt x="5455" y="418"/>
                </a:lnTo>
                <a:cubicBezTo>
                  <a:pt x="5439" y="557"/>
                  <a:pt x="5331" y="665"/>
                  <a:pt x="5192" y="681"/>
                </a:cubicBezTo>
                <a:cubicBezTo>
                  <a:pt x="5145" y="712"/>
                  <a:pt x="5115" y="758"/>
                  <a:pt x="5115" y="820"/>
                </a:cubicBezTo>
                <a:cubicBezTo>
                  <a:pt x="5115" y="873"/>
                  <a:pt x="5115" y="890"/>
                  <a:pt x="5094" y="890"/>
                </a:cubicBezTo>
                <a:cubicBezTo>
                  <a:pt x="5085" y="890"/>
                  <a:pt x="5072" y="887"/>
                  <a:pt x="5053" y="882"/>
                </a:cubicBezTo>
                <a:cubicBezTo>
                  <a:pt x="5048" y="872"/>
                  <a:pt x="5039" y="869"/>
                  <a:pt x="5027" y="869"/>
                </a:cubicBezTo>
                <a:cubicBezTo>
                  <a:pt x="5002" y="869"/>
                  <a:pt x="4966" y="887"/>
                  <a:pt x="4945" y="897"/>
                </a:cubicBezTo>
                <a:cubicBezTo>
                  <a:pt x="4914" y="913"/>
                  <a:pt x="4898" y="959"/>
                  <a:pt x="4929" y="990"/>
                </a:cubicBezTo>
                <a:lnTo>
                  <a:pt x="4867" y="975"/>
                </a:lnTo>
                <a:cubicBezTo>
                  <a:pt x="4862" y="973"/>
                  <a:pt x="4858" y="972"/>
                  <a:pt x="4854" y="972"/>
                </a:cubicBezTo>
                <a:cubicBezTo>
                  <a:pt x="4824" y="972"/>
                  <a:pt x="4840" y="1024"/>
                  <a:pt x="4867" y="1052"/>
                </a:cubicBezTo>
                <a:cubicBezTo>
                  <a:pt x="4916" y="1092"/>
                  <a:pt x="4930" y="1116"/>
                  <a:pt x="4914" y="1116"/>
                </a:cubicBezTo>
                <a:cubicBezTo>
                  <a:pt x="4898" y="1116"/>
                  <a:pt x="4856" y="1096"/>
                  <a:pt x="4790" y="1052"/>
                </a:cubicBezTo>
                <a:cubicBezTo>
                  <a:pt x="4751" y="1013"/>
                  <a:pt x="4728" y="998"/>
                  <a:pt x="4718" y="998"/>
                </a:cubicBezTo>
                <a:cubicBezTo>
                  <a:pt x="4709" y="998"/>
                  <a:pt x="4713" y="1013"/>
                  <a:pt x="4728" y="1036"/>
                </a:cubicBezTo>
                <a:cubicBezTo>
                  <a:pt x="4770" y="1065"/>
                  <a:pt x="4774" y="1131"/>
                  <a:pt x="4739" y="1131"/>
                </a:cubicBezTo>
                <a:cubicBezTo>
                  <a:pt x="4736" y="1131"/>
                  <a:pt x="4732" y="1130"/>
                  <a:pt x="4728" y="1129"/>
                </a:cubicBezTo>
                <a:lnTo>
                  <a:pt x="4728" y="1129"/>
                </a:lnTo>
                <a:cubicBezTo>
                  <a:pt x="4713" y="1145"/>
                  <a:pt x="4682" y="1160"/>
                  <a:pt x="4774" y="1237"/>
                </a:cubicBezTo>
                <a:cubicBezTo>
                  <a:pt x="4805" y="1284"/>
                  <a:pt x="4790" y="1299"/>
                  <a:pt x="4774" y="1315"/>
                </a:cubicBezTo>
                <a:cubicBezTo>
                  <a:pt x="4744" y="1284"/>
                  <a:pt x="4713" y="1253"/>
                  <a:pt x="4713" y="1222"/>
                </a:cubicBezTo>
                <a:lnTo>
                  <a:pt x="4666" y="1253"/>
                </a:lnTo>
                <a:cubicBezTo>
                  <a:pt x="4649" y="1265"/>
                  <a:pt x="4631" y="1270"/>
                  <a:pt x="4614" y="1270"/>
                </a:cubicBezTo>
                <a:cubicBezTo>
                  <a:pt x="4587" y="1270"/>
                  <a:pt x="4562" y="1256"/>
                  <a:pt x="4543" y="1237"/>
                </a:cubicBezTo>
                <a:cubicBezTo>
                  <a:pt x="4528" y="1234"/>
                  <a:pt x="4516" y="1232"/>
                  <a:pt x="4507" y="1232"/>
                </a:cubicBezTo>
                <a:cubicBezTo>
                  <a:pt x="4480" y="1232"/>
                  <a:pt x="4487" y="1252"/>
                  <a:pt x="4558" y="1299"/>
                </a:cubicBezTo>
                <a:cubicBezTo>
                  <a:pt x="4666" y="1345"/>
                  <a:pt x="4651" y="1361"/>
                  <a:pt x="4620" y="1407"/>
                </a:cubicBezTo>
                <a:cubicBezTo>
                  <a:pt x="4604" y="1423"/>
                  <a:pt x="4597" y="1430"/>
                  <a:pt x="4587" y="1430"/>
                </a:cubicBezTo>
                <a:cubicBezTo>
                  <a:pt x="4577" y="1430"/>
                  <a:pt x="4566" y="1423"/>
                  <a:pt x="4543" y="1407"/>
                </a:cubicBezTo>
                <a:cubicBezTo>
                  <a:pt x="4519" y="1384"/>
                  <a:pt x="4508" y="1373"/>
                  <a:pt x="4498" y="1373"/>
                </a:cubicBezTo>
                <a:cubicBezTo>
                  <a:pt x="4489" y="1373"/>
                  <a:pt x="4481" y="1384"/>
                  <a:pt x="4465" y="1407"/>
                </a:cubicBezTo>
                <a:cubicBezTo>
                  <a:pt x="4434" y="1438"/>
                  <a:pt x="4496" y="1608"/>
                  <a:pt x="4574" y="1701"/>
                </a:cubicBezTo>
                <a:cubicBezTo>
                  <a:pt x="4604" y="1747"/>
                  <a:pt x="4624" y="1767"/>
                  <a:pt x="4624" y="1767"/>
                </a:cubicBezTo>
                <a:cubicBezTo>
                  <a:pt x="4624" y="1767"/>
                  <a:pt x="4604" y="1747"/>
                  <a:pt x="4558" y="1716"/>
                </a:cubicBezTo>
                <a:cubicBezTo>
                  <a:pt x="4537" y="1695"/>
                  <a:pt x="4523" y="1687"/>
                  <a:pt x="4511" y="1687"/>
                </a:cubicBezTo>
                <a:cubicBezTo>
                  <a:pt x="4498" y="1687"/>
                  <a:pt x="4489" y="1699"/>
                  <a:pt x="4481" y="1716"/>
                </a:cubicBezTo>
                <a:cubicBezTo>
                  <a:pt x="4434" y="1670"/>
                  <a:pt x="4450" y="1655"/>
                  <a:pt x="4481" y="1639"/>
                </a:cubicBezTo>
                <a:lnTo>
                  <a:pt x="4434" y="1608"/>
                </a:lnTo>
                <a:cubicBezTo>
                  <a:pt x="4397" y="1583"/>
                  <a:pt x="4373" y="1571"/>
                  <a:pt x="4361" y="1571"/>
                </a:cubicBezTo>
                <a:cubicBezTo>
                  <a:pt x="4344" y="1571"/>
                  <a:pt x="4357" y="1599"/>
                  <a:pt x="4404" y="1655"/>
                </a:cubicBezTo>
                <a:cubicBezTo>
                  <a:pt x="4413" y="1684"/>
                  <a:pt x="4417" y="1695"/>
                  <a:pt x="4406" y="1695"/>
                </a:cubicBezTo>
                <a:cubicBezTo>
                  <a:pt x="4400" y="1695"/>
                  <a:pt x="4390" y="1691"/>
                  <a:pt x="4373" y="1686"/>
                </a:cubicBezTo>
                <a:cubicBezTo>
                  <a:pt x="4334" y="1666"/>
                  <a:pt x="4301" y="1646"/>
                  <a:pt x="4290" y="1646"/>
                </a:cubicBezTo>
                <a:cubicBezTo>
                  <a:pt x="4283" y="1646"/>
                  <a:pt x="4284" y="1653"/>
                  <a:pt x="4295" y="1670"/>
                </a:cubicBezTo>
                <a:cubicBezTo>
                  <a:pt x="4295" y="1670"/>
                  <a:pt x="4288" y="1677"/>
                  <a:pt x="4266" y="1677"/>
                </a:cubicBezTo>
                <a:cubicBezTo>
                  <a:pt x="4254" y="1677"/>
                  <a:pt x="4239" y="1675"/>
                  <a:pt x="4218" y="1670"/>
                </a:cubicBezTo>
                <a:cubicBezTo>
                  <a:pt x="4203" y="1686"/>
                  <a:pt x="4187" y="1701"/>
                  <a:pt x="4218" y="1747"/>
                </a:cubicBezTo>
                <a:cubicBezTo>
                  <a:pt x="4264" y="1778"/>
                  <a:pt x="4249" y="1794"/>
                  <a:pt x="4218" y="1809"/>
                </a:cubicBezTo>
                <a:cubicBezTo>
                  <a:pt x="4203" y="1825"/>
                  <a:pt x="4203" y="1825"/>
                  <a:pt x="4218" y="1871"/>
                </a:cubicBezTo>
                <a:cubicBezTo>
                  <a:pt x="4249" y="1917"/>
                  <a:pt x="4280" y="1964"/>
                  <a:pt x="4249" y="1995"/>
                </a:cubicBezTo>
                <a:cubicBezTo>
                  <a:pt x="4249" y="2024"/>
                  <a:pt x="4249" y="2039"/>
                  <a:pt x="4241" y="2039"/>
                </a:cubicBezTo>
                <a:cubicBezTo>
                  <a:pt x="4232" y="2039"/>
                  <a:pt x="4213" y="2020"/>
                  <a:pt x="4172" y="1979"/>
                </a:cubicBezTo>
                <a:cubicBezTo>
                  <a:pt x="4153" y="1951"/>
                  <a:pt x="4140" y="1946"/>
                  <a:pt x="4129" y="1946"/>
                </a:cubicBezTo>
                <a:cubicBezTo>
                  <a:pt x="4122" y="1946"/>
                  <a:pt x="4116" y="1948"/>
                  <a:pt x="4110" y="1948"/>
                </a:cubicBezTo>
                <a:cubicBezTo>
                  <a:pt x="4106" y="1952"/>
                  <a:pt x="4103" y="1954"/>
                  <a:pt x="4100" y="1954"/>
                </a:cubicBezTo>
                <a:cubicBezTo>
                  <a:pt x="4091" y="1954"/>
                  <a:pt x="4082" y="1940"/>
                  <a:pt x="4048" y="1917"/>
                </a:cubicBezTo>
                <a:cubicBezTo>
                  <a:pt x="4036" y="1909"/>
                  <a:pt x="4029" y="1905"/>
                  <a:pt x="4026" y="1905"/>
                </a:cubicBezTo>
                <a:cubicBezTo>
                  <a:pt x="4018" y="1905"/>
                  <a:pt x="4041" y="1934"/>
                  <a:pt x="4064" y="1979"/>
                </a:cubicBezTo>
                <a:lnTo>
                  <a:pt x="4125" y="2072"/>
                </a:lnTo>
                <a:cubicBezTo>
                  <a:pt x="4110" y="2072"/>
                  <a:pt x="4033" y="1995"/>
                  <a:pt x="4017" y="1948"/>
                </a:cubicBezTo>
                <a:cubicBezTo>
                  <a:pt x="3979" y="1902"/>
                  <a:pt x="3959" y="1879"/>
                  <a:pt x="3957" y="1879"/>
                </a:cubicBezTo>
                <a:lnTo>
                  <a:pt x="3957" y="1879"/>
                </a:lnTo>
                <a:cubicBezTo>
                  <a:pt x="3955" y="1879"/>
                  <a:pt x="3971" y="1902"/>
                  <a:pt x="4002" y="1948"/>
                </a:cubicBezTo>
                <a:cubicBezTo>
                  <a:pt x="4026" y="1984"/>
                  <a:pt x="4031" y="2020"/>
                  <a:pt x="4011" y="2020"/>
                </a:cubicBezTo>
                <a:cubicBezTo>
                  <a:pt x="4005" y="2020"/>
                  <a:pt x="3997" y="2017"/>
                  <a:pt x="3986" y="2010"/>
                </a:cubicBezTo>
                <a:cubicBezTo>
                  <a:pt x="3971" y="2018"/>
                  <a:pt x="3955" y="2026"/>
                  <a:pt x="3942" y="2026"/>
                </a:cubicBezTo>
                <a:cubicBezTo>
                  <a:pt x="3928" y="2026"/>
                  <a:pt x="3917" y="2018"/>
                  <a:pt x="3909" y="1995"/>
                </a:cubicBezTo>
                <a:cubicBezTo>
                  <a:pt x="3899" y="1974"/>
                  <a:pt x="3892" y="1967"/>
                  <a:pt x="3887" y="1967"/>
                </a:cubicBezTo>
                <a:cubicBezTo>
                  <a:pt x="3878" y="1967"/>
                  <a:pt x="3878" y="1995"/>
                  <a:pt x="3878" y="1995"/>
                </a:cubicBezTo>
                <a:cubicBezTo>
                  <a:pt x="3878" y="2031"/>
                  <a:pt x="3873" y="2046"/>
                  <a:pt x="3859" y="2046"/>
                </a:cubicBezTo>
                <a:cubicBezTo>
                  <a:pt x="3849" y="2046"/>
                  <a:pt x="3835" y="2038"/>
                  <a:pt x="3816" y="2026"/>
                </a:cubicBezTo>
                <a:cubicBezTo>
                  <a:pt x="3764" y="1981"/>
                  <a:pt x="3737" y="1958"/>
                  <a:pt x="3727" y="1958"/>
                </a:cubicBezTo>
                <a:cubicBezTo>
                  <a:pt x="3715" y="1958"/>
                  <a:pt x="3723" y="1985"/>
                  <a:pt x="3739" y="2041"/>
                </a:cubicBezTo>
                <a:cubicBezTo>
                  <a:pt x="3748" y="2068"/>
                  <a:pt x="3757" y="2101"/>
                  <a:pt x="3754" y="2101"/>
                </a:cubicBezTo>
                <a:cubicBezTo>
                  <a:pt x="3751" y="2101"/>
                  <a:pt x="3743" y="2085"/>
                  <a:pt x="3724" y="2041"/>
                </a:cubicBezTo>
                <a:cubicBezTo>
                  <a:pt x="3715" y="2028"/>
                  <a:pt x="3708" y="2022"/>
                  <a:pt x="3704" y="2022"/>
                </a:cubicBezTo>
                <a:cubicBezTo>
                  <a:pt x="3691" y="2022"/>
                  <a:pt x="3688" y="2059"/>
                  <a:pt x="3677" y="2103"/>
                </a:cubicBezTo>
                <a:cubicBezTo>
                  <a:pt x="3677" y="2180"/>
                  <a:pt x="3677" y="2257"/>
                  <a:pt x="3693" y="2335"/>
                </a:cubicBezTo>
                <a:cubicBezTo>
                  <a:pt x="3701" y="2396"/>
                  <a:pt x="3705" y="2423"/>
                  <a:pt x="3698" y="2423"/>
                </a:cubicBezTo>
                <a:cubicBezTo>
                  <a:pt x="3693" y="2423"/>
                  <a:pt x="3682" y="2408"/>
                  <a:pt x="3662" y="2381"/>
                </a:cubicBezTo>
                <a:cubicBezTo>
                  <a:pt x="3646" y="2381"/>
                  <a:pt x="3615" y="2335"/>
                  <a:pt x="3615" y="2273"/>
                </a:cubicBezTo>
                <a:cubicBezTo>
                  <a:pt x="3615" y="2226"/>
                  <a:pt x="3631" y="2226"/>
                  <a:pt x="3631" y="2226"/>
                </a:cubicBezTo>
                <a:lnTo>
                  <a:pt x="3646" y="2226"/>
                </a:lnTo>
                <a:cubicBezTo>
                  <a:pt x="3646" y="2165"/>
                  <a:pt x="3631" y="2118"/>
                  <a:pt x="3600" y="2118"/>
                </a:cubicBezTo>
                <a:cubicBezTo>
                  <a:pt x="3584" y="2087"/>
                  <a:pt x="3573" y="2072"/>
                  <a:pt x="3567" y="2072"/>
                </a:cubicBezTo>
                <a:cubicBezTo>
                  <a:pt x="3561" y="2072"/>
                  <a:pt x="3561" y="2087"/>
                  <a:pt x="3569" y="2118"/>
                </a:cubicBezTo>
                <a:cubicBezTo>
                  <a:pt x="3553" y="2072"/>
                  <a:pt x="3507" y="2056"/>
                  <a:pt x="3476" y="2056"/>
                </a:cubicBezTo>
                <a:cubicBezTo>
                  <a:pt x="3468" y="2059"/>
                  <a:pt x="3459" y="2061"/>
                  <a:pt x="3451" y="2061"/>
                </a:cubicBezTo>
                <a:cubicBezTo>
                  <a:pt x="3414" y="2061"/>
                  <a:pt x="3383" y="2035"/>
                  <a:pt x="3383" y="2010"/>
                </a:cubicBezTo>
                <a:cubicBezTo>
                  <a:pt x="3353" y="2010"/>
                  <a:pt x="3337" y="2010"/>
                  <a:pt x="3337" y="2056"/>
                </a:cubicBezTo>
                <a:cubicBezTo>
                  <a:pt x="3337" y="2118"/>
                  <a:pt x="3327" y="2145"/>
                  <a:pt x="3318" y="2145"/>
                </a:cubicBezTo>
                <a:cubicBezTo>
                  <a:pt x="3312" y="2145"/>
                  <a:pt x="3306" y="2129"/>
                  <a:pt x="3306" y="2103"/>
                </a:cubicBezTo>
                <a:cubicBezTo>
                  <a:pt x="3322" y="2056"/>
                  <a:pt x="3260" y="2010"/>
                  <a:pt x="3213" y="1979"/>
                </a:cubicBezTo>
                <a:cubicBezTo>
                  <a:pt x="3203" y="1968"/>
                  <a:pt x="3188" y="1963"/>
                  <a:pt x="3172" y="1963"/>
                </a:cubicBezTo>
                <a:cubicBezTo>
                  <a:pt x="3145" y="1963"/>
                  <a:pt x="3115" y="1980"/>
                  <a:pt x="3105" y="2010"/>
                </a:cubicBezTo>
                <a:lnTo>
                  <a:pt x="3074" y="2010"/>
                </a:lnTo>
                <a:cubicBezTo>
                  <a:pt x="3074" y="1965"/>
                  <a:pt x="3033" y="1936"/>
                  <a:pt x="2993" y="1936"/>
                </a:cubicBezTo>
                <a:cubicBezTo>
                  <a:pt x="2978" y="1936"/>
                  <a:pt x="2963" y="1940"/>
                  <a:pt x="2951" y="1948"/>
                </a:cubicBezTo>
                <a:cubicBezTo>
                  <a:pt x="2935" y="1948"/>
                  <a:pt x="2920" y="1948"/>
                  <a:pt x="2920" y="1933"/>
                </a:cubicBezTo>
                <a:cubicBezTo>
                  <a:pt x="2920" y="1897"/>
                  <a:pt x="2920" y="1882"/>
                  <a:pt x="2910" y="1882"/>
                </a:cubicBezTo>
                <a:cubicBezTo>
                  <a:pt x="2904" y="1882"/>
                  <a:pt x="2893" y="1889"/>
                  <a:pt x="2873" y="1902"/>
                </a:cubicBezTo>
                <a:cubicBezTo>
                  <a:pt x="2857" y="1915"/>
                  <a:pt x="2843" y="1927"/>
                  <a:pt x="2833" y="1938"/>
                </a:cubicBezTo>
                <a:lnTo>
                  <a:pt x="2833" y="1938"/>
                </a:lnTo>
                <a:cubicBezTo>
                  <a:pt x="2853" y="1899"/>
                  <a:pt x="2823" y="1883"/>
                  <a:pt x="2781" y="1840"/>
                </a:cubicBezTo>
                <a:cubicBezTo>
                  <a:pt x="2760" y="1826"/>
                  <a:pt x="2748" y="1819"/>
                  <a:pt x="2739" y="1819"/>
                </a:cubicBezTo>
                <a:cubicBezTo>
                  <a:pt x="2728" y="1819"/>
                  <a:pt x="2720" y="1830"/>
                  <a:pt x="2703" y="1856"/>
                </a:cubicBezTo>
                <a:cubicBezTo>
                  <a:pt x="2626" y="1856"/>
                  <a:pt x="2657" y="1809"/>
                  <a:pt x="2688" y="1778"/>
                </a:cubicBezTo>
                <a:cubicBezTo>
                  <a:pt x="2727" y="1740"/>
                  <a:pt x="2742" y="1716"/>
                  <a:pt x="2732" y="1716"/>
                </a:cubicBezTo>
                <a:cubicBezTo>
                  <a:pt x="2723" y="1716"/>
                  <a:pt x="2688" y="1740"/>
                  <a:pt x="2626" y="1794"/>
                </a:cubicBezTo>
                <a:cubicBezTo>
                  <a:pt x="2585" y="1828"/>
                  <a:pt x="2559" y="1841"/>
                  <a:pt x="2546" y="1841"/>
                </a:cubicBezTo>
                <a:cubicBezTo>
                  <a:pt x="2529" y="1841"/>
                  <a:pt x="2532" y="1820"/>
                  <a:pt x="2549" y="1794"/>
                </a:cubicBezTo>
                <a:cubicBezTo>
                  <a:pt x="2564" y="1771"/>
                  <a:pt x="2576" y="1763"/>
                  <a:pt x="2586" y="1763"/>
                </a:cubicBezTo>
                <a:cubicBezTo>
                  <a:pt x="2595" y="1763"/>
                  <a:pt x="2603" y="1771"/>
                  <a:pt x="2611" y="1778"/>
                </a:cubicBezTo>
                <a:lnTo>
                  <a:pt x="2688" y="1701"/>
                </a:lnTo>
                <a:cubicBezTo>
                  <a:pt x="2682" y="1695"/>
                  <a:pt x="2678" y="1691"/>
                  <a:pt x="2672" y="1691"/>
                </a:cubicBezTo>
                <a:cubicBezTo>
                  <a:pt x="2665" y="1691"/>
                  <a:pt x="2653" y="1698"/>
                  <a:pt x="2626" y="1716"/>
                </a:cubicBezTo>
                <a:cubicBezTo>
                  <a:pt x="2626" y="1716"/>
                  <a:pt x="2622" y="1713"/>
                  <a:pt x="2613" y="1713"/>
                </a:cubicBezTo>
                <a:cubicBezTo>
                  <a:pt x="2603" y="1713"/>
                  <a:pt x="2588" y="1716"/>
                  <a:pt x="2564" y="1732"/>
                </a:cubicBezTo>
                <a:cubicBezTo>
                  <a:pt x="2502" y="1747"/>
                  <a:pt x="2472" y="1794"/>
                  <a:pt x="2441" y="1840"/>
                </a:cubicBezTo>
                <a:cubicBezTo>
                  <a:pt x="2432" y="1874"/>
                  <a:pt x="2424" y="1885"/>
                  <a:pt x="2415" y="1885"/>
                </a:cubicBezTo>
                <a:cubicBezTo>
                  <a:pt x="2408" y="1885"/>
                  <a:pt x="2401" y="1878"/>
                  <a:pt x="2394" y="1871"/>
                </a:cubicBezTo>
                <a:cubicBezTo>
                  <a:pt x="2394" y="1809"/>
                  <a:pt x="2441" y="1763"/>
                  <a:pt x="2487" y="1747"/>
                </a:cubicBezTo>
                <a:cubicBezTo>
                  <a:pt x="2502" y="1747"/>
                  <a:pt x="2549" y="1716"/>
                  <a:pt x="2580" y="1670"/>
                </a:cubicBezTo>
                <a:cubicBezTo>
                  <a:pt x="2603" y="1655"/>
                  <a:pt x="2603" y="1651"/>
                  <a:pt x="2591" y="1651"/>
                </a:cubicBezTo>
                <a:cubicBezTo>
                  <a:pt x="2580" y="1651"/>
                  <a:pt x="2557" y="1655"/>
                  <a:pt x="2533" y="1655"/>
                </a:cubicBezTo>
                <a:cubicBezTo>
                  <a:pt x="2472" y="1655"/>
                  <a:pt x="2425" y="1670"/>
                  <a:pt x="2379" y="1701"/>
                </a:cubicBezTo>
                <a:lnTo>
                  <a:pt x="2425" y="1670"/>
                </a:lnTo>
                <a:cubicBezTo>
                  <a:pt x="2456" y="1624"/>
                  <a:pt x="2441" y="1593"/>
                  <a:pt x="2410" y="1562"/>
                </a:cubicBezTo>
                <a:cubicBezTo>
                  <a:pt x="2393" y="1545"/>
                  <a:pt x="2380" y="1533"/>
                  <a:pt x="2365" y="1533"/>
                </a:cubicBezTo>
                <a:cubicBezTo>
                  <a:pt x="2353" y="1533"/>
                  <a:pt x="2338" y="1541"/>
                  <a:pt x="2317" y="1562"/>
                </a:cubicBezTo>
                <a:cubicBezTo>
                  <a:pt x="2279" y="1587"/>
                  <a:pt x="2252" y="1612"/>
                  <a:pt x="2234" y="1612"/>
                </a:cubicBezTo>
                <a:cubicBezTo>
                  <a:pt x="2230" y="1612"/>
                  <a:pt x="2227" y="1611"/>
                  <a:pt x="2224" y="1608"/>
                </a:cubicBezTo>
                <a:lnTo>
                  <a:pt x="2224" y="1608"/>
                </a:lnTo>
                <a:cubicBezTo>
                  <a:pt x="2240" y="1624"/>
                  <a:pt x="2193" y="1670"/>
                  <a:pt x="2162" y="1701"/>
                </a:cubicBezTo>
                <a:cubicBezTo>
                  <a:pt x="2162" y="1655"/>
                  <a:pt x="2178" y="1624"/>
                  <a:pt x="2193" y="1577"/>
                </a:cubicBezTo>
                <a:cubicBezTo>
                  <a:pt x="2240" y="1469"/>
                  <a:pt x="2255" y="1392"/>
                  <a:pt x="2193" y="1330"/>
                </a:cubicBezTo>
                <a:cubicBezTo>
                  <a:pt x="2162" y="1284"/>
                  <a:pt x="2116" y="1237"/>
                  <a:pt x="2132" y="1175"/>
                </a:cubicBezTo>
                <a:cubicBezTo>
                  <a:pt x="2112" y="1156"/>
                  <a:pt x="2099" y="1136"/>
                  <a:pt x="2080" y="1136"/>
                </a:cubicBezTo>
                <a:cubicBezTo>
                  <a:pt x="2069" y="1136"/>
                  <a:pt x="2056" y="1143"/>
                  <a:pt x="2039" y="1160"/>
                </a:cubicBezTo>
                <a:lnTo>
                  <a:pt x="2008" y="1114"/>
                </a:lnTo>
                <a:cubicBezTo>
                  <a:pt x="2019" y="1068"/>
                  <a:pt x="2006" y="1040"/>
                  <a:pt x="1979" y="1040"/>
                </a:cubicBezTo>
                <a:cubicBezTo>
                  <a:pt x="1970" y="1040"/>
                  <a:pt x="1959" y="1044"/>
                  <a:pt x="1946" y="1052"/>
                </a:cubicBezTo>
                <a:cubicBezTo>
                  <a:pt x="1939" y="1062"/>
                  <a:pt x="1934" y="1066"/>
                  <a:pt x="1930" y="1066"/>
                </a:cubicBezTo>
                <a:cubicBezTo>
                  <a:pt x="1914" y="1066"/>
                  <a:pt x="1912" y="1014"/>
                  <a:pt x="1900" y="990"/>
                </a:cubicBezTo>
                <a:cubicBezTo>
                  <a:pt x="1914" y="939"/>
                  <a:pt x="1922" y="912"/>
                  <a:pt x="1916" y="912"/>
                </a:cubicBezTo>
                <a:cubicBezTo>
                  <a:pt x="1910" y="912"/>
                  <a:pt x="1887" y="947"/>
                  <a:pt x="1838" y="1021"/>
                </a:cubicBezTo>
                <a:cubicBezTo>
                  <a:pt x="1807" y="1052"/>
                  <a:pt x="1792" y="1098"/>
                  <a:pt x="1807" y="1145"/>
                </a:cubicBezTo>
                <a:lnTo>
                  <a:pt x="1869" y="1206"/>
                </a:lnTo>
                <a:lnTo>
                  <a:pt x="1776" y="1191"/>
                </a:lnTo>
                <a:cubicBezTo>
                  <a:pt x="1757" y="1185"/>
                  <a:pt x="1735" y="1181"/>
                  <a:pt x="1714" y="1181"/>
                </a:cubicBezTo>
                <a:cubicBezTo>
                  <a:pt x="1684" y="1181"/>
                  <a:pt x="1655" y="1188"/>
                  <a:pt x="1637" y="1206"/>
                </a:cubicBezTo>
                <a:cubicBezTo>
                  <a:pt x="1637" y="1206"/>
                  <a:pt x="1614" y="1240"/>
                  <a:pt x="1598" y="1240"/>
                </a:cubicBezTo>
                <a:cubicBezTo>
                  <a:pt x="1595" y="1240"/>
                  <a:pt x="1593" y="1239"/>
                  <a:pt x="1591" y="1237"/>
                </a:cubicBezTo>
                <a:lnTo>
                  <a:pt x="1668" y="1160"/>
                </a:lnTo>
                <a:cubicBezTo>
                  <a:pt x="1714" y="1129"/>
                  <a:pt x="1761" y="1098"/>
                  <a:pt x="1792" y="1052"/>
                </a:cubicBezTo>
                <a:cubicBezTo>
                  <a:pt x="1839" y="980"/>
                  <a:pt x="1841" y="908"/>
                  <a:pt x="1803" y="908"/>
                </a:cubicBezTo>
                <a:cubicBezTo>
                  <a:pt x="1792" y="908"/>
                  <a:pt x="1778" y="914"/>
                  <a:pt x="1761" y="928"/>
                </a:cubicBezTo>
                <a:cubicBezTo>
                  <a:pt x="1730" y="913"/>
                  <a:pt x="1730" y="913"/>
                  <a:pt x="1761" y="851"/>
                </a:cubicBezTo>
                <a:cubicBezTo>
                  <a:pt x="1768" y="820"/>
                  <a:pt x="1772" y="805"/>
                  <a:pt x="1763" y="805"/>
                </a:cubicBezTo>
                <a:cubicBezTo>
                  <a:pt x="1753" y="805"/>
                  <a:pt x="1730" y="820"/>
                  <a:pt x="1683" y="851"/>
                </a:cubicBezTo>
                <a:cubicBezTo>
                  <a:pt x="1642" y="875"/>
                  <a:pt x="1614" y="887"/>
                  <a:pt x="1598" y="887"/>
                </a:cubicBezTo>
                <a:cubicBezTo>
                  <a:pt x="1572" y="887"/>
                  <a:pt x="1578" y="856"/>
                  <a:pt x="1606" y="789"/>
                </a:cubicBezTo>
                <a:cubicBezTo>
                  <a:pt x="1658" y="712"/>
                  <a:pt x="1569" y="623"/>
                  <a:pt x="1521" y="623"/>
                </a:cubicBezTo>
                <a:cubicBezTo>
                  <a:pt x="1511" y="623"/>
                  <a:pt x="1503" y="627"/>
                  <a:pt x="1498" y="635"/>
                </a:cubicBezTo>
                <a:cubicBezTo>
                  <a:pt x="1475" y="669"/>
                  <a:pt x="1450" y="682"/>
                  <a:pt x="1429" y="682"/>
                </a:cubicBezTo>
                <a:cubicBezTo>
                  <a:pt x="1392" y="682"/>
                  <a:pt x="1364" y="643"/>
                  <a:pt x="1374" y="604"/>
                </a:cubicBezTo>
                <a:cubicBezTo>
                  <a:pt x="1374" y="562"/>
                  <a:pt x="1360" y="542"/>
                  <a:pt x="1333" y="542"/>
                </a:cubicBezTo>
                <a:cubicBezTo>
                  <a:pt x="1319" y="542"/>
                  <a:pt x="1302" y="547"/>
                  <a:pt x="1281" y="557"/>
                </a:cubicBezTo>
                <a:cubicBezTo>
                  <a:pt x="1307" y="520"/>
                  <a:pt x="1311" y="472"/>
                  <a:pt x="1279" y="472"/>
                </a:cubicBezTo>
                <a:cubicBezTo>
                  <a:pt x="1272" y="472"/>
                  <a:pt x="1262" y="474"/>
                  <a:pt x="1251" y="480"/>
                </a:cubicBezTo>
                <a:cubicBezTo>
                  <a:pt x="1251" y="480"/>
                  <a:pt x="1249" y="478"/>
                  <a:pt x="1247" y="478"/>
                </a:cubicBezTo>
                <a:cubicBezTo>
                  <a:pt x="1242" y="478"/>
                  <a:pt x="1235" y="485"/>
                  <a:pt x="1235" y="526"/>
                </a:cubicBezTo>
                <a:lnTo>
                  <a:pt x="1127" y="588"/>
                </a:lnTo>
                <a:cubicBezTo>
                  <a:pt x="1142" y="604"/>
                  <a:pt x="1127" y="650"/>
                  <a:pt x="1096" y="696"/>
                </a:cubicBezTo>
                <a:cubicBezTo>
                  <a:pt x="1091" y="704"/>
                  <a:pt x="1086" y="707"/>
                  <a:pt x="1079" y="707"/>
                </a:cubicBezTo>
                <a:cubicBezTo>
                  <a:pt x="1047" y="707"/>
                  <a:pt x="1003" y="608"/>
                  <a:pt x="1003" y="464"/>
                </a:cubicBezTo>
                <a:lnTo>
                  <a:pt x="988" y="341"/>
                </a:lnTo>
                <a:lnTo>
                  <a:pt x="941" y="434"/>
                </a:lnTo>
                <a:cubicBezTo>
                  <a:pt x="911" y="434"/>
                  <a:pt x="895" y="418"/>
                  <a:pt x="911" y="356"/>
                </a:cubicBezTo>
                <a:cubicBezTo>
                  <a:pt x="926" y="310"/>
                  <a:pt x="926" y="310"/>
                  <a:pt x="895" y="294"/>
                </a:cubicBezTo>
                <a:cubicBezTo>
                  <a:pt x="895" y="294"/>
                  <a:pt x="892" y="293"/>
                  <a:pt x="887" y="293"/>
                </a:cubicBezTo>
                <a:cubicBezTo>
                  <a:pt x="876" y="293"/>
                  <a:pt x="859" y="300"/>
                  <a:pt x="849" y="341"/>
                </a:cubicBezTo>
                <a:cubicBezTo>
                  <a:pt x="822" y="402"/>
                  <a:pt x="811" y="429"/>
                  <a:pt x="806" y="429"/>
                </a:cubicBezTo>
                <a:cubicBezTo>
                  <a:pt x="802" y="429"/>
                  <a:pt x="802" y="414"/>
                  <a:pt x="802" y="387"/>
                </a:cubicBezTo>
                <a:cubicBezTo>
                  <a:pt x="802" y="319"/>
                  <a:pt x="793" y="284"/>
                  <a:pt x="774" y="284"/>
                </a:cubicBezTo>
                <a:cubicBezTo>
                  <a:pt x="759" y="284"/>
                  <a:pt x="737" y="308"/>
                  <a:pt x="710" y="356"/>
                </a:cubicBezTo>
                <a:cubicBezTo>
                  <a:pt x="687" y="390"/>
                  <a:pt x="677" y="413"/>
                  <a:pt x="673" y="424"/>
                </a:cubicBezTo>
                <a:lnTo>
                  <a:pt x="673" y="424"/>
                </a:lnTo>
                <a:cubicBezTo>
                  <a:pt x="675" y="414"/>
                  <a:pt x="679" y="391"/>
                  <a:pt x="679" y="356"/>
                </a:cubicBezTo>
                <a:cubicBezTo>
                  <a:pt x="694" y="294"/>
                  <a:pt x="679" y="233"/>
                  <a:pt x="648" y="233"/>
                </a:cubicBezTo>
                <a:lnTo>
                  <a:pt x="632" y="279"/>
                </a:lnTo>
                <a:cubicBezTo>
                  <a:pt x="615" y="341"/>
                  <a:pt x="597" y="367"/>
                  <a:pt x="582" y="367"/>
                </a:cubicBezTo>
                <a:cubicBezTo>
                  <a:pt x="571" y="367"/>
                  <a:pt x="562" y="352"/>
                  <a:pt x="555" y="325"/>
                </a:cubicBezTo>
                <a:cubicBezTo>
                  <a:pt x="546" y="289"/>
                  <a:pt x="537" y="274"/>
                  <a:pt x="519" y="274"/>
                </a:cubicBezTo>
                <a:cubicBezTo>
                  <a:pt x="506" y="274"/>
                  <a:pt x="488" y="282"/>
                  <a:pt x="462" y="294"/>
                </a:cubicBezTo>
                <a:cubicBezTo>
                  <a:pt x="401" y="279"/>
                  <a:pt x="370" y="279"/>
                  <a:pt x="370" y="233"/>
                </a:cubicBezTo>
                <a:cubicBezTo>
                  <a:pt x="377" y="171"/>
                  <a:pt x="381" y="140"/>
                  <a:pt x="377" y="140"/>
                </a:cubicBezTo>
                <a:cubicBezTo>
                  <a:pt x="373" y="140"/>
                  <a:pt x="362" y="171"/>
                  <a:pt x="339" y="233"/>
                </a:cubicBezTo>
                <a:cubicBezTo>
                  <a:pt x="324" y="254"/>
                  <a:pt x="317" y="266"/>
                  <a:pt x="306" y="266"/>
                </a:cubicBezTo>
                <a:cubicBezTo>
                  <a:pt x="294" y="266"/>
                  <a:pt x="279" y="250"/>
                  <a:pt x="246" y="217"/>
                </a:cubicBezTo>
                <a:cubicBezTo>
                  <a:pt x="230" y="186"/>
                  <a:pt x="223" y="171"/>
                  <a:pt x="215" y="171"/>
                </a:cubicBezTo>
                <a:cubicBezTo>
                  <a:pt x="207" y="171"/>
                  <a:pt x="200" y="186"/>
                  <a:pt x="184" y="217"/>
                </a:cubicBezTo>
                <a:cubicBezTo>
                  <a:pt x="184" y="325"/>
                  <a:pt x="169" y="387"/>
                  <a:pt x="200" y="387"/>
                </a:cubicBezTo>
                <a:cubicBezTo>
                  <a:pt x="230" y="387"/>
                  <a:pt x="230" y="387"/>
                  <a:pt x="230" y="449"/>
                </a:cubicBezTo>
                <a:lnTo>
                  <a:pt x="169" y="449"/>
                </a:lnTo>
                <a:cubicBezTo>
                  <a:pt x="157" y="445"/>
                  <a:pt x="145" y="443"/>
                  <a:pt x="134" y="443"/>
                </a:cubicBezTo>
                <a:cubicBezTo>
                  <a:pt x="100" y="443"/>
                  <a:pt x="68" y="461"/>
                  <a:pt x="45" y="495"/>
                </a:cubicBezTo>
                <a:cubicBezTo>
                  <a:pt x="7" y="508"/>
                  <a:pt x="0" y="584"/>
                  <a:pt x="34" y="584"/>
                </a:cubicBezTo>
                <a:cubicBezTo>
                  <a:pt x="41" y="584"/>
                  <a:pt x="50" y="581"/>
                  <a:pt x="60" y="573"/>
                </a:cubicBezTo>
                <a:lnTo>
                  <a:pt x="91" y="635"/>
                </a:lnTo>
                <a:cubicBezTo>
                  <a:pt x="91" y="720"/>
                  <a:pt x="99" y="762"/>
                  <a:pt x="109" y="762"/>
                </a:cubicBezTo>
                <a:cubicBezTo>
                  <a:pt x="118" y="762"/>
                  <a:pt x="130" y="720"/>
                  <a:pt x="138" y="635"/>
                </a:cubicBezTo>
                <a:cubicBezTo>
                  <a:pt x="146" y="543"/>
                  <a:pt x="150" y="501"/>
                  <a:pt x="154" y="501"/>
                </a:cubicBezTo>
                <a:cubicBezTo>
                  <a:pt x="158" y="501"/>
                  <a:pt x="162" y="531"/>
                  <a:pt x="169" y="588"/>
                </a:cubicBezTo>
                <a:cubicBezTo>
                  <a:pt x="184" y="696"/>
                  <a:pt x="184" y="696"/>
                  <a:pt x="215" y="696"/>
                </a:cubicBezTo>
                <a:cubicBezTo>
                  <a:pt x="230" y="696"/>
                  <a:pt x="246" y="696"/>
                  <a:pt x="230" y="758"/>
                </a:cubicBezTo>
                <a:cubicBezTo>
                  <a:pt x="230" y="805"/>
                  <a:pt x="246" y="866"/>
                  <a:pt x="261" y="866"/>
                </a:cubicBezTo>
                <a:cubicBezTo>
                  <a:pt x="292" y="866"/>
                  <a:pt x="292" y="866"/>
                  <a:pt x="292" y="820"/>
                </a:cubicBezTo>
                <a:cubicBezTo>
                  <a:pt x="299" y="794"/>
                  <a:pt x="308" y="779"/>
                  <a:pt x="316" y="779"/>
                </a:cubicBezTo>
                <a:cubicBezTo>
                  <a:pt x="328" y="779"/>
                  <a:pt x="339" y="809"/>
                  <a:pt x="339" y="882"/>
                </a:cubicBezTo>
                <a:cubicBezTo>
                  <a:pt x="345" y="908"/>
                  <a:pt x="349" y="924"/>
                  <a:pt x="353" y="924"/>
                </a:cubicBezTo>
                <a:cubicBezTo>
                  <a:pt x="357" y="924"/>
                  <a:pt x="361" y="897"/>
                  <a:pt x="370" y="835"/>
                </a:cubicBezTo>
                <a:cubicBezTo>
                  <a:pt x="384" y="777"/>
                  <a:pt x="402" y="750"/>
                  <a:pt x="417" y="750"/>
                </a:cubicBezTo>
                <a:cubicBezTo>
                  <a:pt x="434" y="750"/>
                  <a:pt x="447" y="785"/>
                  <a:pt x="447" y="851"/>
                </a:cubicBezTo>
                <a:lnTo>
                  <a:pt x="493" y="851"/>
                </a:lnTo>
                <a:cubicBezTo>
                  <a:pt x="509" y="851"/>
                  <a:pt x="524" y="805"/>
                  <a:pt x="540" y="758"/>
                </a:cubicBezTo>
                <a:cubicBezTo>
                  <a:pt x="557" y="697"/>
                  <a:pt x="565" y="670"/>
                  <a:pt x="571" y="670"/>
                </a:cubicBezTo>
                <a:cubicBezTo>
                  <a:pt x="576" y="670"/>
                  <a:pt x="579" y="685"/>
                  <a:pt x="586" y="712"/>
                </a:cubicBezTo>
                <a:cubicBezTo>
                  <a:pt x="586" y="743"/>
                  <a:pt x="586" y="789"/>
                  <a:pt x="586" y="820"/>
                </a:cubicBezTo>
                <a:cubicBezTo>
                  <a:pt x="571" y="882"/>
                  <a:pt x="586" y="882"/>
                  <a:pt x="617" y="882"/>
                </a:cubicBezTo>
                <a:cubicBezTo>
                  <a:pt x="632" y="890"/>
                  <a:pt x="648" y="897"/>
                  <a:pt x="661" y="897"/>
                </a:cubicBezTo>
                <a:cubicBezTo>
                  <a:pt x="675" y="897"/>
                  <a:pt x="686" y="890"/>
                  <a:pt x="694" y="866"/>
                </a:cubicBezTo>
                <a:lnTo>
                  <a:pt x="694" y="866"/>
                </a:lnTo>
                <a:lnTo>
                  <a:pt x="679" y="913"/>
                </a:lnTo>
                <a:cubicBezTo>
                  <a:pt x="689" y="923"/>
                  <a:pt x="685" y="948"/>
                  <a:pt x="687" y="948"/>
                </a:cubicBezTo>
                <a:cubicBezTo>
                  <a:pt x="687" y="948"/>
                  <a:pt x="689" y="943"/>
                  <a:pt x="694" y="928"/>
                </a:cubicBezTo>
                <a:cubicBezTo>
                  <a:pt x="694" y="928"/>
                  <a:pt x="725" y="928"/>
                  <a:pt x="741" y="1005"/>
                </a:cubicBezTo>
                <a:cubicBezTo>
                  <a:pt x="749" y="1026"/>
                  <a:pt x="763" y="1036"/>
                  <a:pt x="779" y="1036"/>
                </a:cubicBezTo>
                <a:cubicBezTo>
                  <a:pt x="821" y="1036"/>
                  <a:pt x="875" y="968"/>
                  <a:pt x="864" y="866"/>
                </a:cubicBezTo>
                <a:lnTo>
                  <a:pt x="864" y="866"/>
                </a:lnTo>
                <a:lnTo>
                  <a:pt x="880" y="882"/>
                </a:lnTo>
                <a:cubicBezTo>
                  <a:pt x="884" y="884"/>
                  <a:pt x="888" y="885"/>
                  <a:pt x="892" y="885"/>
                </a:cubicBezTo>
                <a:cubicBezTo>
                  <a:pt x="915" y="885"/>
                  <a:pt x="926" y="851"/>
                  <a:pt x="926" y="851"/>
                </a:cubicBezTo>
                <a:cubicBezTo>
                  <a:pt x="943" y="817"/>
                  <a:pt x="955" y="806"/>
                  <a:pt x="968" y="806"/>
                </a:cubicBezTo>
                <a:cubicBezTo>
                  <a:pt x="979" y="806"/>
                  <a:pt x="989" y="813"/>
                  <a:pt x="1003" y="820"/>
                </a:cubicBezTo>
                <a:lnTo>
                  <a:pt x="941" y="913"/>
                </a:lnTo>
                <a:cubicBezTo>
                  <a:pt x="883" y="1000"/>
                  <a:pt x="868" y="1063"/>
                  <a:pt x="891" y="1063"/>
                </a:cubicBezTo>
                <a:cubicBezTo>
                  <a:pt x="905" y="1063"/>
                  <a:pt x="932" y="1042"/>
                  <a:pt x="972" y="990"/>
                </a:cubicBezTo>
                <a:lnTo>
                  <a:pt x="972" y="990"/>
                </a:lnTo>
                <a:lnTo>
                  <a:pt x="941" y="1036"/>
                </a:lnTo>
                <a:cubicBezTo>
                  <a:pt x="921" y="1078"/>
                  <a:pt x="921" y="1091"/>
                  <a:pt x="946" y="1091"/>
                </a:cubicBezTo>
                <a:cubicBezTo>
                  <a:pt x="959" y="1091"/>
                  <a:pt x="978" y="1088"/>
                  <a:pt x="1003" y="1083"/>
                </a:cubicBezTo>
                <a:cubicBezTo>
                  <a:pt x="1004" y="1084"/>
                  <a:pt x="1006" y="1084"/>
                  <a:pt x="1008" y="1084"/>
                </a:cubicBezTo>
                <a:cubicBezTo>
                  <a:pt x="1030" y="1084"/>
                  <a:pt x="1098" y="1002"/>
                  <a:pt x="1127" y="959"/>
                </a:cubicBezTo>
                <a:cubicBezTo>
                  <a:pt x="1145" y="931"/>
                  <a:pt x="1164" y="926"/>
                  <a:pt x="1176" y="926"/>
                </a:cubicBezTo>
                <a:cubicBezTo>
                  <a:pt x="1184" y="926"/>
                  <a:pt x="1189" y="928"/>
                  <a:pt x="1189" y="928"/>
                </a:cubicBezTo>
                <a:cubicBezTo>
                  <a:pt x="1189" y="928"/>
                  <a:pt x="1204" y="959"/>
                  <a:pt x="1173" y="990"/>
                </a:cubicBezTo>
                <a:cubicBezTo>
                  <a:pt x="1133" y="1050"/>
                  <a:pt x="1132" y="1084"/>
                  <a:pt x="1161" y="1084"/>
                </a:cubicBezTo>
                <a:cubicBezTo>
                  <a:pt x="1177" y="1084"/>
                  <a:pt x="1202" y="1074"/>
                  <a:pt x="1235" y="1052"/>
                </a:cubicBezTo>
                <a:lnTo>
                  <a:pt x="1235" y="1052"/>
                </a:lnTo>
                <a:lnTo>
                  <a:pt x="1204" y="1083"/>
                </a:lnTo>
                <a:cubicBezTo>
                  <a:pt x="1173" y="1129"/>
                  <a:pt x="1158" y="1191"/>
                  <a:pt x="1281" y="1222"/>
                </a:cubicBezTo>
                <a:cubicBezTo>
                  <a:pt x="1359" y="1299"/>
                  <a:pt x="1405" y="1345"/>
                  <a:pt x="1374" y="1392"/>
                </a:cubicBezTo>
                <a:cubicBezTo>
                  <a:pt x="1357" y="1404"/>
                  <a:pt x="1368" y="1409"/>
                  <a:pt x="1395" y="1409"/>
                </a:cubicBezTo>
                <a:cubicBezTo>
                  <a:pt x="1439" y="1409"/>
                  <a:pt x="1524" y="1395"/>
                  <a:pt x="1591" y="1376"/>
                </a:cubicBezTo>
                <a:lnTo>
                  <a:pt x="1591" y="1376"/>
                </a:lnTo>
                <a:cubicBezTo>
                  <a:pt x="1560" y="1407"/>
                  <a:pt x="1575" y="1423"/>
                  <a:pt x="1606" y="1469"/>
                </a:cubicBezTo>
                <a:cubicBezTo>
                  <a:pt x="1637" y="1500"/>
                  <a:pt x="1652" y="1515"/>
                  <a:pt x="1606" y="1562"/>
                </a:cubicBezTo>
                <a:cubicBezTo>
                  <a:pt x="1555" y="1587"/>
                  <a:pt x="1532" y="1599"/>
                  <a:pt x="1540" y="1599"/>
                </a:cubicBezTo>
                <a:cubicBezTo>
                  <a:pt x="1546" y="1599"/>
                  <a:pt x="1573" y="1591"/>
                  <a:pt x="1622" y="1577"/>
                </a:cubicBezTo>
                <a:cubicBezTo>
                  <a:pt x="1644" y="1568"/>
                  <a:pt x="1662" y="1563"/>
                  <a:pt x="1675" y="1563"/>
                </a:cubicBezTo>
                <a:cubicBezTo>
                  <a:pt x="1726" y="1563"/>
                  <a:pt x="1710" y="1624"/>
                  <a:pt x="1637" y="1686"/>
                </a:cubicBezTo>
                <a:cubicBezTo>
                  <a:pt x="1606" y="1716"/>
                  <a:pt x="1622" y="1732"/>
                  <a:pt x="1637" y="1778"/>
                </a:cubicBezTo>
                <a:cubicBezTo>
                  <a:pt x="1648" y="1775"/>
                  <a:pt x="1659" y="1774"/>
                  <a:pt x="1668" y="1774"/>
                </a:cubicBezTo>
                <a:cubicBezTo>
                  <a:pt x="1710" y="1774"/>
                  <a:pt x="1735" y="1799"/>
                  <a:pt x="1761" y="1825"/>
                </a:cubicBezTo>
                <a:cubicBezTo>
                  <a:pt x="1776" y="1848"/>
                  <a:pt x="1788" y="1863"/>
                  <a:pt x="1807" y="1863"/>
                </a:cubicBezTo>
                <a:cubicBezTo>
                  <a:pt x="1826" y="1863"/>
                  <a:pt x="1853" y="1848"/>
                  <a:pt x="1900" y="1809"/>
                </a:cubicBezTo>
                <a:cubicBezTo>
                  <a:pt x="1938" y="1771"/>
                  <a:pt x="1962" y="1755"/>
                  <a:pt x="1979" y="1755"/>
                </a:cubicBezTo>
                <a:cubicBezTo>
                  <a:pt x="1996" y="1755"/>
                  <a:pt x="2008" y="1771"/>
                  <a:pt x="2023" y="1794"/>
                </a:cubicBezTo>
                <a:cubicBezTo>
                  <a:pt x="2054" y="1825"/>
                  <a:pt x="2054" y="1825"/>
                  <a:pt x="2008" y="1856"/>
                </a:cubicBezTo>
                <a:cubicBezTo>
                  <a:pt x="2008" y="1856"/>
                  <a:pt x="1992" y="1917"/>
                  <a:pt x="2008" y="1933"/>
                </a:cubicBezTo>
                <a:cubicBezTo>
                  <a:pt x="2039" y="1948"/>
                  <a:pt x="2039" y="1964"/>
                  <a:pt x="2008" y="2010"/>
                </a:cubicBezTo>
                <a:cubicBezTo>
                  <a:pt x="1992" y="2041"/>
                  <a:pt x="1992" y="2072"/>
                  <a:pt x="2008" y="2103"/>
                </a:cubicBezTo>
                <a:cubicBezTo>
                  <a:pt x="2054" y="2134"/>
                  <a:pt x="2085" y="2165"/>
                  <a:pt x="2039" y="2211"/>
                </a:cubicBezTo>
                <a:cubicBezTo>
                  <a:pt x="2044" y="2217"/>
                  <a:pt x="2048" y="2220"/>
                  <a:pt x="2053" y="2220"/>
                </a:cubicBezTo>
                <a:cubicBezTo>
                  <a:pt x="2060" y="2220"/>
                  <a:pt x="2071" y="2209"/>
                  <a:pt x="2101" y="2180"/>
                </a:cubicBezTo>
                <a:cubicBezTo>
                  <a:pt x="2115" y="2159"/>
                  <a:pt x="2135" y="2145"/>
                  <a:pt x="2155" y="2145"/>
                </a:cubicBezTo>
                <a:cubicBezTo>
                  <a:pt x="2181" y="2145"/>
                  <a:pt x="2207" y="2167"/>
                  <a:pt x="2224" y="2226"/>
                </a:cubicBezTo>
                <a:cubicBezTo>
                  <a:pt x="2246" y="2248"/>
                  <a:pt x="2282" y="2277"/>
                  <a:pt x="2313" y="2277"/>
                </a:cubicBezTo>
                <a:cubicBezTo>
                  <a:pt x="2326" y="2277"/>
                  <a:pt x="2339" y="2271"/>
                  <a:pt x="2348" y="2257"/>
                </a:cubicBezTo>
                <a:lnTo>
                  <a:pt x="2348" y="2257"/>
                </a:lnTo>
                <a:cubicBezTo>
                  <a:pt x="2363" y="2273"/>
                  <a:pt x="2363" y="2273"/>
                  <a:pt x="2332" y="2319"/>
                </a:cubicBezTo>
                <a:cubicBezTo>
                  <a:pt x="2280" y="2372"/>
                  <a:pt x="2285" y="2403"/>
                  <a:pt x="2327" y="2403"/>
                </a:cubicBezTo>
                <a:cubicBezTo>
                  <a:pt x="2347" y="2403"/>
                  <a:pt x="2375" y="2396"/>
                  <a:pt x="2410" y="2381"/>
                </a:cubicBezTo>
                <a:cubicBezTo>
                  <a:pt x="2424" y="2359"/>
                  <a:pt x="2435" y="2348"/>
                  <a:pt x="2441" y="2348"/>
                </a:cubicBezTo>
                <a:cubicBezTo>
                  <a:pt x="2448" y="2348"/>
                  <a:pt x="2449" y="2363"/>
                  <a:pt x="2441" y="2396"/>
                </a:cubicBezTo>
                <a:cubicBezTo>
                  <a:pt x="2441" y="2396"/>
                  <a:pt x="2445" y="2400"/>
                  <a:pt x="2456" y="2400"/>
                </a:cubicBezTo>
                <a:cubicBezTo>
                  <a:pt x="2468" y="2400"/>
                  <a:pt x="2487" y="2396"/>
                  <a:pt x="2518" y="2381"/>
                </a:cubicBezTo>
                <a:cubicBezTo>
                  <a:pt x="2537" y="2368"/>
                  <a:pt x="2548" y="2361"/>
                  <a:pt x="2555" y="2361"/>
                </a:cubicBezTo>
                <a:cubicBezTo>
                  <a:pt x="2564" y="2361"/>
                  <a:pt x="2564" y="2376"/>
                  <a:pt x="2564" y="2412"/>
                </a:cubicBezTo>
                <a:cubicBezTo>
                  <a:pt x="2549" y="2458"/>
                  <a:pt x="2564" y="2474"/>
                  <a:pt x="2580" y="2489"/>
                </a:cubicBezTo>
                <a:cubicBezTo>
                  <a:pt x="2584" y="2488"/>
                  <a:pt x="2590" y="2487"/>
                  <a:pt x="2596" y="2487"/>
                </a:cubicBezTo>
                <a:cubicBezTo>
                  <a:pt x="2675" y="2487"/>
                  <a:pt x="2873" y="2571"/>
                  <a:pt x="2873" y="2628"/>
                </a:cubicBezTo>
                <a:cubicBezTo>
                  <a:pt x="2920" y="2582"/>
                  <a:pt x="2920" y="2582"/>
                  <a:pt x="2935" y="2582"/>
                </a:cubicBezTo>
                <a:cubicBezTo>
                  <a:pt x="2935" y="2634"/>
                  <a:pt x="2941" y="2656"/>
                  <a:pt x="2949" y="2656"/>
                </a:cubicBezTo>
                <a:cubicBezTo>
                  <a:pt x="2961" y="2656"/>
                  <a:pt x="2979" y="2614"/>
                  <a:pt x="2997" y="2551"/>
                </a:cubicBezTo>
                <a:lnTo>
                  <a:pt x="2951" y="2551"/>
                </a:lnTo>
                <a:cubicBezTo>
                  <a:pt x="2970" y="2505"/>
                  <a:pt x="2990" y="2481"/>
                  <a:pt x="3004" y="2481"/>
                </a:cubicBezTo>
                <a:cubicBezTo>
                  <a:pt x="3023" y="2481"/>
                  <a:pt x="3030" y="2524"/>
                  <a:pt x="3013" y="2613"/>
                </a:cubicBezTo>
                <a:cubicBezTo>
                  <a:pt x="3013" y="2669"/>
                  <a:pt x="3013" y="2696"/>
                  <a:pt x="3019" y="2696"/>
                </a:cubicBezTo>
                <a:cubicBezTo>
                  <a:pt x="3025" y="2696"/>
                  <a:pt x="3037" y="2673"/>
                  <a:pt x="3059" y="2628"/>
                </a:cubicBezTo>
                <a:cubicBezTo>
                  <a:pt x="3081" y="2576"/>
                  <a:pt x="3097" y="2549"/>
                  <a:pt x="3106" y="2549"/>
                </a:cubicBezTo>
                <a:cubicBezTo>
                  <a:pt x="3117" y="2549"/>
                  <a:pt x="3121" y="2580"/>
                  <a:pt x="3121" y="2644"/>
                </a:cubicBezTo>
                <a:cubicBezTo>
                  <a:pt x="3121" y="2698"/>
                  <a:pt x="3117" y="2725"/>
                  <a:pt x="3117" y="2725"/>
                </a:cubicBezTo>
                <a:cubicBezTo>
                  <a:pt x="3117" y="2725"/>
                  <a:pt x="3121" y="2698"/>
                  <a:pt x="3136" y="2644"/>
                </a:cubicBezTo>
                <a:cubicBezTo>
                  <a:pt x="3187" y="2524"/>
                  <a:pt x="3229" y="2456"/>
                  <a:pt x="3251" y="2456"/>
                </a:cubicBezTo>
                <a:cubicBezTo>
                  <a:pt x="3269" y="2456"/>
                  <a:pt x="3274" y="2501"/>
                  <a:pt x="3260" y="2597"/>
                </a:cubicBezTo>
                <a:cubicBezTo>
                  <a:pt x="3244" y="2706"/>
                  <a:pt x="3260" y="2767"/>
                  <a:pt x="3291" y="2767"/>
                </a:cubicBezTo>
                <a:cubicBezTo>
                  <a:pt x="3322" y="2767"/>
                  <a:pt x="3322" y="2721"/>
                  <a:pt x="3322" y="2659"/>
                </a:cubicBezTo>
                <a:cubicBezTo>
                  <a:pt x="3314" y="2605"/>
                  <a:pt x="3314" y="2578"/>
                  <a:pt x="3322" y="2578"/>
                </a:cubicBezTo>
                <a:cubicBezTo>
                  <a:pt x="3329" y="2578"/>
                  <a:pt x="3345" y="2605"/>
                  <a:pt x="3368" y="2659"/>
                </a:cubicBezTo>
                <a:cubicBezTo>
                  <a:pt x="3402" y="2754"/>
                  <a:pt x="3437" y="2796"/>
                  <a:pt x="3474" y="2796"/>
                </a:cubicBezTo>
                <a:cubicBezTo>
                  <a:pt x="3503" y="2796"/>
                  <a:pt x="3535" y="2769"/>
                  <a:pt x="3569" y="2721"/>
                </a:cubicBezTo>
                <a:cubicBezTo>
                  <a:pt x="3600" y="2659"/>
                  <a:pt x="3638" y="2628"/>
                  <a:pt x="3662" y="2628"/>
                </a:cubicBezTo>
                <a:cubicBezTo>
                  <a:pt x="3685" y="2628"/>
                  <a:pt x="3693" y="2659"/>
                  <a:pt x="3662" y="2721"/>
                </a:cubicBezTo>
                <a:cubicBezTo>
                  <a:pt x="3626" y="2783"/>
                  <a:pt x="3616" y="2809"/>
                  <a:pt x="3623" y="2809"/>
                </a:cubicBezTo>
                <a:cubicBezTo>
                  <a:pt x="3627" y="2809"/>
                  <a:pt x="3642" y="2794"/>
                  <a:pt x="3662" y="2767"/>
                </a:cubicBezTo>
                <a:cubicBezTo>
                  <a:pt x="3677" y="2775"/>
                  <a:pt x="3696" y="2779"/>
                  <a:pt x="3718" y="2779"/>
                </a:cubicBezTo>
                <a:cubicBezTo>
                  <a:pt x="3739" y="2779"/>
                  <a:pt x="3762" y="2775"/>
                  <a:pt x="3785" y="2767"/>
                </a:cubicBezTo>
                <a:cubicBezTo>
                  <a:pt x="3801" y="2767"/>
                  <a:pt x="3816" y="2706"/>
                  <a:pt x="3801" y="2659"/>
                </a:cubicBezTo>
                <a:lnTo>
                  <a:pt x="3801" y="2659"/>
                </a:lnTo>
                <a:cubicBezTo>
                  <a:pt x="3828" y="2714"/>
                  <a:pt x="3861" y="2753"/>
                  <a:pt x="3890" y="2753"/>
                </a:cubicBezTo>
                <a:cubicBezTo>
                  <a:pt x="3909" y="2753"/>
                  <a:pt x="3927" y="2734"/>
                  <a:pt x="3940" y="2690"/>
                </a:cubicBezTo>
                <a:lnTo>
                  <a:pt x="3986" y="2675"/>
                </a:lnTo>
                <a:cubicBezTo>
                  <a:pt x="4002" y="2675"/>
                  <a:pt x="4002" y="2675"/>
                  <a:pt x="4017" y="2613"/>
                </a:cubicBezTo>
                <a:cubicBezTo>
                  <a:pt x="4017" y="2585"/>
                  <a:pt x="4021" y="2576"/>
                  <a:pt x="4028" y="2576"/>
                </a:cubicBezTo>
                <a:cubicBezTo>
                  <a:pt x="4041" y="2576"/>
                  <a:pt x="4065" y="2608"/>
                  <a:pt x="4094" y="2628"/>
                </a:cubicBezTo>
                <a:cubicBezTo>
                  <a:pt x="4127" y="2661"/>
                  <a:pt x="4160" y="2694"/>
                  <a:pt x="4165" y="2694"/>
                </a:cubicBezTo>
                <a:cubicBezTo>
                  <a:pt x="4168" y="2694"/>
                  <a:pt x="4165" y="2688"/>
                  <a:pt x="4156" y="2675"/>
                </a:cubicBezTo>
                <a:cubicBezTo>
                  <a:pt x="4141" y="2613"/>
                  <a:pt x="4156" y="2551"/>
                  <a:pt x="4156" y="2489"/>
                </a:cubicBezTo>
                <a:cubicBezTo>
                  <a:pt x="4156" y="2469"/>
                  <a:pt x="4161" y="2460"/>
                  <a:pt x="4168" y="2460"/>
                </a:cubicBezTo>
                <a:cubicBezTo>
                  <a:pt x="4182" y="2460"/>
                  <a:pt x="4203" y="2494"/>
                  <a:pt x="4203" y="2536"/>
                </a:cubicBezTo>
                <a:cubicBezTo>
                  <a:pt x="4203" y="2597"/>
                  <a:pt x="4234" y="2582"/>
                  <a:pt x="4295" y="2613"/>
                </a:cubicBezTo>
                <a:cubicBezTo>
                  <a:pt x="4326" y="2597"/>
                  <a:pt x="4357" y="2582"/>
                  <a:pt x="4342" y="2536"/>
                </a:cubicBezTo>
                <a:cubicBezTo>
                  <a:pt x="4316" y="2497"/>
                  <a:pt x="4399" y="2436"/>
                  <a:pt x="4454" y="2436"/>
                </a:cubicBezTo>
                <a:cubicBezTo>
                  <a:pt x="4464" y="2436"/>
                  <a:pt x="4473" y="2438"/>
                  <a:pt x="4481" y="2443"/>
                </a:cubicBezTo>
                <a:lnTo>
                  <a:pt x="4527" y="2412"/>
                </a:lnTo>
                <a:cubicBezTo>
                  <a:pt x="4543" y="2396"/>
                  <a:pt x="4527" y="2350"/>
                  <a:pt x="4543" y="2335"/>
                </a:cubicBezTo>
                <a:cubicBezTo>
                  <a:pt x="4574" y="2319"/>
                  <a:pt x="4558" y="2319"/>
                  <a:pt x="4543" y="2257"/>
                </a:cubicBezTo>
                <a:cubicBezTo>
                  <a:pt x="4550" y="2250"/>
                  <a:pt x="4562" y="2242"/>
                  <a:pt x="4576" y="2242"/>
                </a:cubicBezTo>
                <a:cubicBezTo>
                  <a:pt x="4589" y="2242"/>
                  <a:pt x="4604" y="2250"/>
                  <a:pt x="4620" y="2273"/>
                </a:cubicBezTo>
                <a:cubicBezTo>
                  <a:pt x="4586" y="2222"/>
                  <a:pt x="4571" y="2199"/>
                  <a:pt x="4579" y="2199"/>
                </a:cubicBezTo>
                <a:cubicBezTo>
                  <a:pt x="4586" y="2199"/>
                  <a:pt x="4609" y="2214"/>
                  <a:pt x="4651" y="2242"/>
                </a:cubicBezTo>
                <a:cubicBezTo>
                  <a:pt x="4697" y="2281"/>
                  <a:pt x="4717" y="2304"/>
                  <a:pt x="4717" y="2304"/>
                </a:cubicBezTo>
                <a:cubicBezTo>
                  <a:pt x="4717" y="2304"/>
                  <a:pt x="4697" y="2281"/>
                  <a:pt x="4666" y="2226"/>
                </a:cubicBezTo>
                <a:cubicBezTo>
                  <a:pt x="4658" y="2192"/>
                  <a:pt x="4654" y="2182"/>
                  <a:pt x="4663" y="2182"/>
                </a:cubicBezTo>
                <a:cubicBezTo>
                  <a:pt x="4670" y="2182"/>
                  <a:pt x="4685" y="2189"/>
                  <a:pt x="4713" y="2196"/>
                </a:cubicBezTo>
                <a:cubicBezTo>
                  <a:pt x="4734" y="2209"/>
                  <a:pt x="4745" y="2217"/>
                  <a:pt x="4748" y="2217"/>
                </a:cubicBezTo>
                <a:cubicBezTo>
                  <a:pt x="4753" y="2217"/>
                  <a:pt x="4745" y="2206"/>
                  <a:pt x="4728" y="2180"/>
                </a:cubicBezTo>
                <a:cubicBezTo>
                  <a:pt x="4684" y="2115"/>
                  <a:pt x="4679" y="2049"/>
                  <a:pt x="4707" y="2049"/>
                </a:cubicBezTo>
                <a:cubicBezTo>
                  <a:pt x="4719" y="2049"/>
                  <a:pt x="4736" y="2060"/>
                  <a:pt x="4759" y="2087"/>
                </a:cubicBezTo>
                <a:cubicBezTo>
                  <a:pt x="4759" y="2087"/>
                  <a:pt x="4774" y="2056"/>
                  <a:pt x="4759" y="2010"/>
                </a:cubicBezTo>
                <a:cubicBezTo>
                  <a:pt x="4727" y="1962"/>
                  <a:pt x="4711" y="1938"/>
                  <a:pt x="4715" y="1938"/>
                </a:cubicBezTo>
                <a:cubicBezTo>
                  <a:pt x="4718" y="1938"/>
                  <a:pt x="4738" y="1958"/>
                  <a:pt x="4774" y="1995"/>
                </a:cubicBezTo>
                <a:cubicBezTo>
                  <a:pt x="4805" y="2025"/>
                  <a:pt x="4828" y="2038"/>
                  <a:pt x="4841" y="2038"/>
                </a:cubicBezTo>
                <a:cubicBezTo>
                  <a:pt x="4862" y="2038"/>
                  <a:pt x="4859" y="2005"/>
                  <a:pt x="4821" y="1948"/>
                </a:cubicBezTo>
                <a:cubicBezTo>
                  <a:pt x="4821" y="1948"/>
                  <a:pt x="4809" y="1899"/>
                  <a:pt x="4839" y="1899"/>
                </a:cubicBezTo>
                <a:cubicBezTo>
                  <a:pt x="4842" y="1899"/>
                  <a:pt x="4847" y="1900"/>
                  <a:pt x="4852" y="1902"/>
                </a:cubicBezTo>
                <a:cubicBezTo>
                  <a:pt x="4860" y="1906"/>
                  <a:pt x="4871" y="1908"/>
                  <a:pt x="4882" y="1908"/>
                </a:cubicBezTo>
                <a:cubicBezTo>
                  <a:pt x="4952" y="1908"/>
                  <a:pt x="5055" y="1834"/>
                  <a:pt x="4975" y="1794"/>
                </a:cubicBezTo>
                <a:lnTo>
                  <a:pt x="5006" y="1747"/>
                </a:lnTo>
                <a:cubicBezTo>
                  <a:pt x="5068" y="1747"/>
                  <a:pt x="5099" y="1747"/>
                  <a:pt x="5068" y="1686"/>
                </a:cubicBezTo>
                <a:lnTo>
                  <a:pt x="5037" y="1624"/>
                </a:lnTo>
                <a:lnTo>
                  <a:pt x="5037" y="1624"/>
                </a:lnTo>
                <a:cubicBezTo>
                  <a:pt x="5072" y="1658"/>
                  <a:pt x="5115" y="1676"/>
                  <a:pt x="5142" y="1676"/>
                </a:cubicBezTo>
                <a:cubicBezTo>
                  <a:pt x="5150" y="1676"/>
                  <a:pt x="5157" y="1674"/>
                  <a:pt x="5161" y="1670"/>
                </a:cubicBezTo>
                <a:cubicBezTo>
                  <a:pt x="5176" y="1655"/>
                  <a:pt x="5176" y="1655"/>
                  <a:pt x="5130" y="1608"/>
                </a:cubicBezTo>
                <a:cubicBezTo>
                  <a:pt x="5099" y="1577"/>
                  <a:pt x="5099" y="1577"/>
                  <a:pt x="5115" y="1562"/>
                </a:cubicBezTo>
                <a:cubicBezTo>
                  <a:pt x="5119" y="1558"/>
                  <a:pt x="5125" y="1556"/>
                  <a:pt x="5133" y="1556"/>
                </a:cubicBezTo>
                <a:cubicBezTo>
                  <a:pt x="5155" y="1556"/>
                  <a:pt x="5189" y="1570"/>
                  <a:pt x="5223" y="1593"/>
                </a:cubicBezTo>
                <a:lnTo>
                  <a:pt x="5238" y="1577"/>
                </a:lnTo>
                <a:cubicBezTo>
                  <a:pt x="5190" y="1529"/>
                  <a:pt x="5178" y="1505"/>
                  <a:pt x="5187" y="1505"/>
                </a:cubicBezTo>
                <a:cubicBezTo>
                  <a:pt x="5192" y="1505"/>
                  <a:pt x="5205" y="1514"/>
                  <a:pt x="5223" y="1531"/>
                </a:cubicBezTo>
                <a:cubicBezTo>
                  <a:pt x="5232" y="1541"/>
                  <a:pt x="5242" y="1544"/>
                  <a:pt x="5251" y="1544"/>
                </a:cubicBezTo>
                <a:cubicBezTo>
                  <a:pt x="5273" y="1544"/>
                  <a:pt x="5294" y="1526"/>
                  <a:pt x="5315" y="1515"/>
                </a:cubicBezTo>
                <a:cubicBezTo>
                  <a:pt x="5297" y="1497"/>
                  <a:pt x="5296" y="1491"/>
                  <a:pt x="5300" y="1491"/>
                </a:cubicBezTo>
                <a:cubicBezTo>
                  <a:pt x="5306" y="1491"/>
                  <a:pt x="5325" y="1506"/>
                  <a:pt x="5315" y="1515"/>
                </a:cubicBezTo>
                <a:lnTo>
                  <a:pt x="5346" y="1546"/>
                </a:lnTo>
                <a:cubicBezTo>
                  <a:pt x="5361" y="1554"/>
                  <a:pt x="5369" y="1557"/>
                  <a:pt x="5373" y="1557"/>
                </a:cubicBezTo>
                <a:cubicBezTo>
                  <a:pt x="5387" y="1557"/>
                  <a:pt x="5355" y="1524"/>
                  <a:pt x="5331" y="1500"/>
                </a:cubicBezTo>
                <a:lnTo>
                  <a:pt x="5362" y="1454"/>
                </a:lnTo>
                <a:cubicBezTo>
                  <a:pt x="5377" y="1438"/>
                  <a:pt x="5393" y="1423"/>
                  <a:pt x="5331" y="1407"/>
                </a:cubicBezTo>
                <a:cubicBezTo>
                  <a:pt x="5285" y="1376"/>
                  <a:pt x="5254" y="1330"/>
                  <a:pt x="5269" y="1315"/>
                </a:cubicBezTo>
                <a:lnTo>
                  <a:pt x="5269" y="1315"/>
                </a:lnTo>
                <a:cubicBezTo>
                  <a:pt x="5305" y="1338"/>
                  <a:pt x="5340" y="1371"/>
                  <a:pt x="5362" y="1371"/>
                </a:cubicBezTo>
                <a:cubicBezTo>
                  <a:pt x="5368" y="1371"/>
                  <a:pt x="5374" y="1368"/>
                  <a:pt x="5377" y="1361"/>
                </a:cubicBezTo>
                <a:cubicBezTo>
                  <a:pt x="5379" y="1359"/>
                  <a:pt x="5382" y="1358"/>
                  <a:pt x="5385" y="1358"/>
                </a:cubicBezTo>
                <a:cubicBezTo>
                  <a:pt x="5401" y="1358"/>
                  <a:pt x="5424" y="1392"/>
                  <a:pt x="5424" y="1392"/>
                </a:cubicBezTo>
                <a:cubicBezTo>
                  <a:pt x="5442" y="1420"/>
                  <a:pt x="5458" y="1431"/>
                  <a:pt x="5471" y="1431"/>
                </a:cubicBezTo>
                <a:cubicBezTo>
                  <a:pt x="5500" y="1431"/>
                  <a:pt x="5512" y="1373"/>
                  <a:pt x="5501" y="1330"/>
                </a:cubicBezTo>
                <a:cubicBezTo>
                  <a:pt x="5482" y="1256"/>
                  <a:pt x="5481" y="1221"/>
                  <a:pt x="5498" y="1221"/>
                </a:cubicBezTo>
                <a:cubicBezTo>
                  <a:pt x="5510" y="1221"/>
                  <a:pt x="5532" y="1237"/>
                  <a:pt x="5563" y="1268"/>
                </a:cubicBezTo>
                <a:cubicBezTo>
                  <a:pt x="5578" y="1291"/>
                  <a:pt x="5587" y="1300"/>
                  <a:pt x="5592" y="1300"/>
                </a:cubicBezTo>
                <a:cubicBezTo>
                  <a:pt x="5606" y="1300"/>
                  <a:pt x="5571" y="1204"/>
                  <a:pt x="5501" y="1098"/>
                </a:cubicBezTo>
                <a:lnTo>
                  <a:pt x="5408" y="944"/>
                </a:lnTo>
                <a:lnTo>
                  <a:pt x="5516" y="1067"/>
                </a:lnTo>
                <a:cubicBezTo>
                  <a:pt x="5604" y="1147"/>
                  <a:pt x="5642" y="1185"/>
                  <a:pt x="5659" y="1185"/>
                </a:cubicBezTo>
                <a:cubicBezTo>
                  <a:pt x="5675" y="1185"/>
                  <a:pt x="5671" y="1150"/>
                  <a:pt x="5671" y="1083"/>
                </a:cubicBezTo>
                <a:cubicBezTo>
                  <a:pt x="5671" y="1050"/>
                  <a:pt x="5671" y="1034"/>
                  <a:pt x="5678" y="1034"/>
                </a:cubicBezTo>
                <a:cubicBezTo>
                  <a:pt x="5684" y="1034"/>
                  <a:pt x="5696" y="1046"/>
                  <a:pt x="5717" y="1067"/>
                </a:cubicBezTo>
                <a:cubicBezTo>
                  <a:pt x="5729" y="1084"/>
                  <a:pt x="5738" y="1091"/>
                  <a:pt x="5748" y="1091"/>
                </a:cubicBezTo>
                <a:cubicBezTo>
                  <a:pt x="5766" y="1091"/>
                  <a:pt x="5786" y="1071"/>
                  <a:pt x="5825" y="1052"/>
                </a:cubicBezTo>
                <a:cubicBezTo>
                  <a:pt x="5887" y="1005"/>
                  <a:pt x="5918" y="1005"/>
                  <a:pt x="5887" y="959"/>
                </a:cubicBezTo>
                <a:lnTo>
                  <a:pt x="5934" y="928"/>
                </a:lnTo>
                <a:cubicBezTo>
                  <a:pt x="5953" y="953"/>
                  <a:pt x="5970" y="963"/>
                  <a:pt x="5981" y="963"/>
                </a:cubicBezTo>
                <a:cubicBezTo>
                  <a:pt x="6004" y="963"/>
                  <a:pt x="6002" y="914"/>
                  <a:pt x="5949" y="851"/>
                </a:cubicBezTo>
                <a:cubicBezTo>
                  <a:pt x="5965" y="835"/>
                  <a:pt x="5980" y="835"/>
                  <a:pt x="5996" y="820"/>
                </a:cubicBezTo>
                <a:lnTo>
                  <a:pt x="6011" y="882"/>
                </a:lnTo>
                <a:cubicBezTo>
                  <a:pt x="6023" y="899"/>
                  <a:pt x="6036" y="908"/>
                  <a:pt x="6059" y="908"/>
                </a:cubicBezTo>
                <a:cubicBezTo>
                  <a:pt x="6096" y="908"/>
                  <a:pt x="6158" y="884"/>
                  <a:pt x="6274" y="835"/>
                </a:cubicBezTo>
                <a:cubicBezTo>
                  <a:pt x="6490" y="789"/>
                  <a:pt x="6521" y="789"/>
                  <a:pt x="6506" y="681"/>
                </a:cubicBezTo>
                <a:cubicBezTo>
                  <a:pt x="6498" y="619"/>
                  <a:pt x="6506" y="588"/>
                  <a:pt x="6517" y="588"/>
                </a:cubicBezTo>
                <a:cubicBezTo>
                  <a:pt x="6529" y="588"/>
                  <a:pt x="6544" y="619"/>
                  <a:pt x="6552" y="681"/>
                </a:cubicBezTo>
                <a:cubicBezTo>
                  <a:pt x="6563" y="713"/>
                  <a:pt x="6581" y="753"/>
                  <a:pt x="6586" y="753"/>
                </a:cubicBezTo>
                <a:cubicBezTo>
                  <a:pt x="6588" y="753"/>
                  <a:pt x="6587" y="746"/>
                  <a:pt x="6583" y="727"/>
                </a:cubicBezTo>
                <a:cubicBezTo>
                  <a:pt x="6614" y="727"/>
                  <a:pt x="6645" y="743"/>
                  <a:pt x="6676" y="774"/>
                </a:cubicBezTo>
                <a:cubicBezTo>
                  <a:pt x="6709" y="821"/>
                  <a:pt x="6731" y="839"/>
                  <a:pt x="6745" y="839"/>
                </a:cubicBezTo>
                <a:cubicBezTo>
                  <a:pt x="6763" y="839"/>
                  <a:pt x="6768" y="809"/>
                  <a:pt x="6768" y="774"/>
                </a:cubicBezTo>
                <a:cubicBezTo>
                  <a:pt x="6756" y="729"/>
                  <a:pt x="6753" y="713"/>
                  <a:pt x="6756" y="713"/>
                </a:cubicBezTo>
                <a:lnTo>
                  <a:pt x="6756" y="713"/>
                </a:lnTo>
                <a:cubicBezTo>
                  <a:pt x="6760" y="713"/>
                  <a:pt x="6775" y="746"/>
                  <a:pt x="6784" y="774"/>
                </a:cubicBezTo>
                <a:cubicBezTo>
                  <a:pt x="6806" y="818"/>
                  <a:pt x="6828" y="854"/>
                  <a:pt x="6839" y="854"/>
                </a:cubicBezTo>
                <a:cubicBezTo>
                  <a:pt x="6843" y="854"/>
                  <a:pt x="6846" y="849"/>
                  <a:pt x="6846" y="835"/>
                </a:cubicBezTo>
                <a:cubicBezTo>
                  <a:pt x="6846" y="801"/>
                  <a:pt x="6900" y="771"/>
                  <a:pt x="6947" y="771"/>
                </a:cubicBezTo>
                <a:cubicBezTo>
                  <a:pt x="6983" y="771"/>
                  <a:pt x="7016" y="788"/>
                  <a:pt x="7016" y="835"/>
                </a:cubicBezTo>
                <a:lnTo>
                  <a:pt x="7062" y="835"/>
                </a:lnTo>
                <a:cubicBezTo>
                  <a:pt x="7062" y="794"/>
                  <a:pt x="7083" y="787"/>
                  <a:pt x="7110" y="787"/>
                </a:cubicBezTo>
                <a:cubicBezTo>
                  <a:pt x="7124" y="787"/>
                  <a:pt x="7139" y="789"/>
                  <a:pt x="7155" y="789"/>
                </a:cubicBezTo>
                <a:cubicBezTo>
                  <a:pt x="7201" y="789"/>
                  <a:pt x="7232" y="805"/>
                  <a:pt x="7217" y="851"/>
                </a:cubicBezTo>
                <a:cubicBezTo>
                  <a:pt x="7217" y="884"/>
                  <a:pt x="7217" y="899"/>
                  <a:pt x="7224" y="899"/>
                </a:cubicBezTo>
                <a:cubicBezTo>
                  <a:pt x="7230" y="899"/>
                  <a:pt x="7241" y="888"/>
                  <a:pt x="7263" y="866"/>
                </a:cubicBezTo>
                <a:cubicBezTo>
                  <a:pt x="7294" y="866"/>
                  <a:pt x="7340" y="774"/>
                  <a:pt x="7371" y="774"/>
                </a:cubicBezTo>
                <a:cubicBezTo>
                  <a:pt x="7387" y="727"/>
                  <a:pt x="7417" y="681"/>
                  <a:pt x="7448" y="681"/>
                </a:cubicBezTo>
                <a:lnTo>
                  <a:pt x="7433" y="743"/>
                </a:lnTo>
                <a:lnTo>
                  <a:pt x="7402" y="835"/>
                </a:lnTo>
                <a:cubicBezTo>
                  <a:pt x="7408" y="835"/>
                  <a:pt x="7417" y="838"/>
                  <a:pt x="7426" y="838"/>
                </a:cubicBezTo>
                <a:cubicBezTo>
                  <a:pt x="7440" y="838"/>
                  <a:pt x="7455" y="832"/>
                  <a:pt x="7464" y="805"/>
                </a:cubicBezTo>
                <a:cubicBezTo>
                  <a:pt x="7464" y="866"/>
                  <a:pt x="7495" y="866"/>
                  <a:pt x="7541" y="897"/>
                </a:cubicBezTo>
                <a:cubicBezTo>
                  <a:pt x="7568" y="906"/>
                  <a:pt x="7595" y="915"/>
                  <a:pt x="7621" y="915"/>
                </a:cubicBezTo>
                <a:cubicBezTo>
                  <a:pt x="7641" y="915"/>
                  <a:pt x="7661" y="910"/>
                  <a:pt x="7680" y="897"/>
                </a:cubicBezTo>
                <a:lnTo>
                  <a:pt x="7680" y="897"/>
                </a:lnTo>
                <a:cubicBezTo>
                  <a:pt x="7659" y="972"/>
                  <a:pt x="7711" y="1025"/>
                  <a:pt x="7771" y="1025"/>
                </a:cubicBezTo>
                <a:cubicBezTo>
                  <a:pt x="7798" y="1025"/>
                  <a:pt x="7826" y="1014"/>
                  <a:pt x="7850" y="990"/>
                </a:cubicBezTo>
                <a:cubicBezTo>
                  <a:pt x="7862" y="972"/>
                  <a:pt x="7875" y="963"/>
                  <a:pt x="7884" y="963"/>
                </a:cubicBezTo>
                <a:cubicBezTo>
                  <a:pt x="7898" y="963"/>
                  <a:pt x="7906" y="983"/>
                  <a:pt x="7897" y="1021"/>
                </a:cubicBezTo>
                <a:cubicBezTo>
                  <a:pt x="7897" y="1046"/>
                  <a:pt x="7897" y="1058"/>
                  <a:pt x="7904" y="1058"/>
                </a:cubicBezTo>
                <a:cubicBezTo>
                  <a:pt x="7911" y="1058"/>
                  <a:pt x="7922" y="1050"/>
                  <a:pt x="7943" y="1036"/>
                </a:cubicBezTo>
                <a:cubicBezTo>
                  <a:pt x="7951" y="1031"/>
                  <a:pt x="7958" y="1028"/>
                  <a:pt x="7963" y="1028"/>
                </a:cubicBezTo>
                <a:cubicBezTo>
                  <a:pt x="7984" y="1028"/>
                  <a:pt x="7974" y="1079"/>
                  <a:pt x="7974" y="1129"/>
                </a:cubicBezTo>
                <a:cubicBezTo>
                  <a:pt x="7941" y="1206"/>
                  <a:pt x="7939" y="1236"/>
                  <a:pt x="7957" y="1236"/>
                </a:cubicBezTo>
                <a:cubicBezTo>
                  <a:pt x="7965" y="1236"/>
                  <a:pt x="7976" y="1231"/>
                  <a:pt x="7989" y="1222"/>
                </a:cubicBezTo>
                <a:cubicBezTo>
                  <a:pt x="8002" y="1218"/>
                  <a:pt x="8014" y="1216"/>
                  <a:pt x="8026" y="1216"/>
                </a:cubicBezTo>
                <a:cubicBezTo>
                  <a:pt x="8059" y="1216"/>
                  <a:pt x="8090" y="1230"/>
                  <a:pt x="8113" y="1253"/>
                </a:cubicBezTo>
                <a:cubicBezTo>
                  <a:pt x="8190" y="1237"/>
                  <a:pt x="8206" y="1253"/>
                  <a:pt x="8237" y="1206"/>
                </a:cubicBezTo>
                <a:cubicBezTo>
                  <a:pt x="8252" y="1175"/>
                  <a:pt x="8283" y="1160"/>
                  <a:pt x="8329" y="1145"/>
                </a:cubicBezTo>
                <a:cubicBezTo>
                  <a:pt x="8379" y="1145"/>
                  <a:pt x="8369" y="1164"/>
                  <a:pt x="8355" y="1164"/>
                </a:cubicBezTo>
                <a:cubicBezTo>
                  <a:pt x="8352" y="1164"/>
                  <a:pt x="8348" y="1163"/>
                  <a:pt x="8345" y="1160"/>
                </a:cubicBezTo>
                <a:cubicBezTo>
                  <a:pt x="8268" y="1160"/>
                  <a:pt x="8283" y="1175"/>
                  <a:pt x="8268" y="1237"/>
                </a:cubicBezTo>
                <a:cubicBezTo>
                  <a:pt x="8252" y="1284"/>
                  <a:pt x="8268" y="1330"/>
                  <a:pt x="8298" y="1345"/>
                </a:cubicBezTo>
                <a:cubicBezTo>
                  <a:pt x="8329" y="1376"/>
                  <a:pt x="8345" y="1392"/>
                  <a:pt x="8360" y="1423"/>
                </a:cubicBezTo>
                <a:cubicBezTo>
                  <a:pt x="8370" y="1482"/>
                  <a:pt x="8380" y="1510"/>
                  <a:pt x="8398" y="1510"/>
                </a:cubicBezTo>
                <a:cubicBezTo>
                  <a:pt x="8408" y="1510"/>
                  <a:pt x="8421" y="1501"/>
                  <a:pt x="8438" y="1485"/>
                </a:cubicBezTo>
                <a:lnTo>
                  <a:pt x="8468" y="1454"/>
                </a:lnTo>
                <a:lnTo>
                  <a:pt x="8468" y="1454"/>
                </a:lnTo>
                <a:cubicBezTo>
                  <a:pt x="8415" y="1534"/>
                  <a:pt x="8536" y="1697"/>
                  <a:pt x="8640" y="1697"/>
                </a:cubicBezTo>
                <a:cubicBezTo>
                  <a:pt x="8656" y="1697"/>
                  <a:pt x="8671" y="1694"/>
                  <a:pt x="8685" y="1686"/>
                </a:cubicBezTo>
                <a:lnTo>
                  <a:pt x="8685" y="1686"/>
                </a:lnTo>
                <a:lnTo>
                  <a:pt x="8638" y="1716"/>
                </a:lnTo>
                <a:cubicBezTo>
                  <a:pt x="8608" y="1763"/>
                  <a:pt x="8623" y="1778"/>
                  <a:pt x="8638" y="1809"/>
                </a:cubicBezTo>
                <a:cubicBezTo>
                  <a:pt x="8669" y="1856"/>
                  <a:pt x="8762" y="1871"/>
                  <a:pt x="8808" y="1917"/>
                </a:cubicBezTo>
                <a:cubicBezTo>
                  <a:pt x="8846" y="1968"/>
                  <a:pt x="8894" y="2018"/>
                  <a:pt x="8936" y="2018"/>
                </a:cubicBezTo>
                <a:cubicBezTo>
                  <a:pt x="8945" y="2018"/>
                  <a:pt x="8955" y="2016"/>
                  <a:pt x="8963" y="2010"/>
                </a:cubicBezTo>
                <a:lnTo>
                  <a:pt x="8963" y="2010"/>
                </a:lnTo>
                <a:cubicBezTo>
                  <a:pt x="8978" y="2026"/>
                  <a:pt x="8978" y="2026"/>
                  <a:pt x="8932" y="2056"/>
                </a:cubicBezTo>
                <a:cubicBezTo>
                  <a:pt x="8901" y="2103"/>
                  <a:pt x="8901" y="2103"/>
                  <a:pt x="8917" y="2118"/>
                </a:cubicBezTo>
                <a:cubicBezTo>
                  <a:pt x="8919" y="2120"/>
                  <a:pt x="8921" y="2121"/>
                  <a:pt x="8925" y="2121"/>
                </a:cubicBezTo>
                <a:cubicBezTo>
                  <a:pt x="8944" y="2121"/>
                  <a:pt x="8983" y="2083"/>
                  <a:pt x="9009" y="2056"/>
                </a:cubicBezTo>
                <a:cubicBezTo>
                  <a:pt x="9021" y="2039"/>
                  <a:pt x="9033" y="2030"/>
                  <a:pt x="9042" y="2030"/>
                </a:cubicBezTo>
                <a:cubicBezTo>
                  <a:pt x="9057" y="2030"/>
                  <a:pt x="9065" y="2055"/>
                  <a:pt x="9056" y="2103"/>
                </a:cubicBezTo>
                <a:cubicBezTo>
                  <a:pt x="9056" y="2172"/>
                  <a:pt x="9105" y="2229"/>
                  <a:pt x="9171" y="2229"/>
                </a:cubicBezTo>
                <a:cubicBezTo>
                  <a:pt x="9179" y="2229"/>
                  <a:pt x="9187" y="2228"/>
                  <a:pt x="9195" y="2226"/>
                </a:cubicBezTo>
                <a:cubicBezTo>
                  <a:pt x="9210" y="2242"/>
                  <a:pt x="9226" y="2257"/>
                  <a:pt x="9195" y="2304"/>
                </a:cubicBezTo>
                <a:cubicBezTo>
                  <a:pt x="9171" y="2327"/>
                  <a:pt x="9184" y="2386"/>
                  <a:pt x="9231" y="2386"/>
                </a:cubicBezTo>
                <a:cubicBezTo>
                  <a:pt x="9247" y="2386"/>
                  <a:pt x="9265" y="2380"/>
                  <a:pt x="9288" y="2366"/>
                </a:cubicBezTo>
                <a:lnTo>
                  <a:pt x="9288" y="2366"/>
                </a:lnTo>
                <a:cubicBezTo>
                  <a:pt x="9303" y="2381"/>
                  <a:pt x="9303" y="2381"/>
                  <a:pt x="9272" y="2427"/>
                </a:cubicBezTo>
                <a:cubicBezTo>
                  <a:pt x="9252" y="2458"/>
                  <a:pt x="9245" y="2495"/>
                  <a:pt x="9264" y="2495"/>
                </a:cubicBezTo>
                <a:cubicBezTo>
                  <a:pt x="9275" y="2495"/>
                  <a:pt x="9292" y="2485"/>
                  <a:pt x="9319" y="2458"/>
                </a:cubicBezTo>
                <a:cubicBezTo>
                  <a:pt x="9332" y="2452"/>
                  <a:pt x="9346" y="2448"/>
                  <a:pt x="9359" y="2448"/>
                </a:cubicBezTo>
                <a:cubicBezTo>
                  <a:pt x="9405" y="2448"/>
                  <a:pt x="9446" y="2487"/>
                  <a:pt x="9458" y="2536"/>
                </a:cubicBezTo>
                <a:cubicBezTo>
                  <a:pt x="9465" y="2543"/>
                  <a:pt x="9477" y="2551"/>
                  <a:pt x="9489" y="2551"/>
                </a:cubicBezTo>
                <a:cubicBezTo>
                  <a:pt x="9500" y="2551"/>
                  <a:pt x="9512" y="2543"/>
                  <a:pt x="9519" y="2520"/>
                </a:cubicBezTo>
                <a:cubicBezTo>
                  <a:pt x="9542" y="2476"/>
                  <a:pt x="9556" y="2439"/>
                  <a:pt x="9556" y="2439"/>
                </a:cubicBezTo>
                <a:lnTo>
                  <a:pt x="9556" y="2439"/>
                </a:lnTo>
                <a:cubicBezTo>
                  <a:pt x="9557" y="2439"/>
                  <a:pt x="9555" y="2445"/>
                  <a:pt x="9550" y="2458"/>
                </a:cubicBezTo>
                <a:cubicBezTo>
                  <a:pt x="9533" y="2519"/>
                  <a:pt x="9525" y="2550"/>
                  <a:pt x="9535" y="2550"/>
                </a:cubicBezTo>
                <a:cubicBezTo>
                  <a:pt x="9543" y="2550"/>
                  <a:pt x="9563" y="2530"/>
                  <a:pt x="9597" y="2489"/>
                </a:cubicBezTo>
                <a:cubicBezTo>
                  <a:pt x="9604" y="2460"/>
                  <a:pt x="9611" y="2448"/>
                  <a:pt x="9615" y="2448"/>
                </a:cubicBezTo>
                <a:cubicBezTo>
                  <a:pt x="9620" y="2448"/>
                  <a:pt x="9620" y="2464"/>
                  <a:pt x="9612" y="2489"/>
                </a:cubicBezTo>
                <a:cubicBezTo>
                  <a:pt x="9597" y="2520"/>
                  <a:pt x="9628" y="2551"/>
                  <a:pt x="9628" y="2551"/>
                </a:cubicBezTo>
                <a:cubicBezTo>
                  <a:pt x="9628" y="2551"/>
                  <a:pt x="9782" y="2551"/>
                  <a:pt x="9890" y="2582"/>
                </a:cubicBezTo>
                <a:cubicBezTo>
                  <a:pt x="9934" y="2593"/>
                  <a:pt x="9978" y="2604"/>
                  <a:pt x="10022" y="2604"/>
                </a:cubicBezTo>
                <a:cubicBezTo>
                  <a:pt x="10040" y="2604"/>
                  <a:pt x="10058" y="2602"/>
                  <a:pt x="10076" y="2597"/>
                </a:cubicBezTo>
                <a:cubicBezTo>
                  <a:pt x="10122" y="2597"/>
                  <a:pt x="10138" y="2582"/>
                  <a:pt x="10138" y="2566"/>
                </a:cubicBezTo>
                <a:cubicBezTo>
                  <a:pt x="10138" y="2549"/>
                  <a:pt x="10148" y="2531"/>
                  <a:pt x="10160" y="2531"/>
                </a:cubicBezTo>
                <a:cubicBezTo>
                  <a:pt x="10168" y="2531"/>
                  <a:pt x="10177" y="2540"/>
                  <a:pt x="10184" y="2566"/>
                </a:cubicBezTo>
                <a:cubicBezTo>
                  <a:pt x="10199" y="2613"/>
                  <a:pt x="10230" y="2628"/>
                  <a:pt x="10246" y="2628"/>
                </a:cubicBezTo>
                <a:cubicBezTo>
                  <a:pt x="10277" y="2628"/>
                  <a:pt x="10292" y="2628"/>
                  <a:pt x="10292" y="2690"/>
                </a:cubicBezTo>
                <a:cubicBezTo>
                  <a:pt x="10323" y="2628"/>
                  <a:pt x="10323" y="2628"/>
                  <a:pt x="10339" y="2628"/>
                </a:cubicBezTo>
                <a:cubicBezTo>
                  <a:pt x="10339" y="2657"/>
                  <a:pt x="10345" y="2669"/>
                  <a:pt x="10354" y="2669"/>
                </a:cubicBezTo>
                <a:cubicBezTo>
                  <a:pt x="10364" y="2669"/>
                  <a:pt x="10377" y="2653"/>
                  <a:pt x="10385" y="2628"/>
                </a:cubicBezTo>
                <a:cubicBezTo>
                  <a:pt x="10393" y="2574"/>
                  <a:pt x="10397" y="2547"/>
                  <a:pt x="10398" y="2547"/>
                </a:cubicBezTo>
                <a:cubicBezTo>
                  <a:pt x="10400" y="2547"/>
                  <a:pt x="10400" y="2574"/>
                  <a:pt x="10400" y="2628"/>
                </a:cubicBezTo>
                <a:cubicBezTo>
                  <a:pt x="10400" y="2670"/>
                  <a:pt x="10442" y="2704"/>
                  <a:pt x="10460" y="2704"/>
                </a:cubicBezTo>
                <a:cubicBezTo>
                  <a:pt x="10469" y="2704"/>
                  <a:pt x="10473" y="2695"/>
                  <a:pt x="10462" y="2675"/>
                </a:cubicBezTo>
                <a:cubicBezTo>
                  <a:pt x="10431" y="2628"/>
                  <a:pt x="10493" y="2628"/>
                  <a:pt x="10509" y="2566"/>
                </a:cubicBezTo>
                <a:cubicBezTo>
                  <a:pt x="10540" y="2566"/>
                  <a:pt x="10555" y="2566"/>
                  <a:pt x="10570" y="2613"/>
                </a:cubicBezTo>
                <a:cubicBezTo>
                  <a:pt x="10570" y="2629"/>
                  <a:pt x="10580" y="2636"/>
                  <a:pt x="10594" y="2636"/>
                </a:cubicBezTo>
                <a:cubicBezTo>
                  <a:pt x="10633" y="2636"/>
                  <a:pt x="10710" y="2581"/>
                  <a:pt x="10710" y="2536"/>
                </a:cubicBezTo>
                <a:cubicBezTo>
                  <a:pt x="10717" y="2505"/>
                  <a:pt x="10717" y="2489"/>
                  <a:pt x="10717" y="2489"/>
                </a:cubicBezTo>
                <a:cubicBezTo>
                  <a:pt x="10717" y="2489"/>
                  <a:pt x="10717" y="2505"/>
                  <a:pt x="10725" y="2536"/>
                </a:cubicBezTo>
                <a:cubicBezTo>
                  <a:pt x="10746" y="2577"/>
                  <a:pt x="10759" y="2584"/>
                  <a:pt x="10771" y="2584"/>
                </a:cubicBezTo>
                <a:cubicBezTo>
                  <a:pt x="10776" y="2584"/>
                  <a:pt x="10782" y="2582"/>
                  <a:pt x="10787" y="2582"/>
                </a:cubicBezTo>
                <a:cubicBezTo>
                  <a:pt x="10787" y="2563"/>
                  <a:pt x="10790" y="2556"/>
                  <a:pt x="10794" y="2556"/>
                </a:cubicBezTo>
                <a:cubicBezTo>
                  <a:pt x="10804" y="2556"/>
                  <a:pt x="10822" y="2596"/>
                  <a:pt x="10833" y="2628"/>
                </a:cubicBezTo>
                <a:cubicBezTo>
                  <a:pt x="10845" y="2663"/>
                  <a:pt x="10848" y="2680"/>
                  <a:pt x="10868" y="2680"/>
                </a:cubicBezTo>
                <a:cubicBezTo>
                  <a:pt x="10875" y="2680"/>
                  <a:pt x="10883" y="2679"/>
                  <a:pt x="10895" y="2675"/>
                </a:cubicBezTo>
                <a:cubicBezTo>
                  <a:pt x="10895" y="2613"/>
                  <a:pt x="10988" y="2566"/>
                  <a:pt x="11050" y="2551"/>
                </a:cubicBezTo>
                <a:cubicBezTo>
                  <a:pt x="11158" y="2505"/>
                  <a:pt x="11142" y="2427"/>
                  <a:pt x="11127" y="2319"/>
                </a:cubicBezTo>
                <a:lnTo>
                  <a:pt x="11096" y="2211"/>
                </a:lnTo>
                <a:lnTo>
                  <a:pt x="11158" y="2304"/>
                </a:lnTo>
                <a:cubicBezTo>
                  <a:pt x="11189" y="2350"/>
                  <a:pt x="11220" y="2396"/>
                  <a:pt x="11250" y="2443"/>
                </a:cubicBezTo>
                <a:cubicBezTo>
                  <a:pt x="11281" y="2427"/>
                  <a:pt x="11250" y="2381"/>
                  <a:pt x="11220" y="2335"/>
                </a:cubicBezTo>
                <a:cubicBezTo>
                  <a:pt x="11190" y="2305"/>
                  <a:pt x="11192" y="2288"/>
                  <a:pt x="11218" y="2288"/>
                </a:cubicBezTo>
                <a:cubicBezTo>
                  <a:pt x="11232" y="2288"/>
                  <a:pt x="11254" y="2293"/>
                  <a:pt x="11281" y="2304"/>
                </a:cubicBezTo>
                <a:cubicBezTo>
                  <a:pt x="11296" y="2307"/>
                  <a:pt x="11308" y="2309"/>
                  <a:pt x="11318" y="2309"/>
                </a:cubicBezTo>
                <a:cubicBezTo>
                  <a:pt x="11349" y="2309"/>
                  <a:pt x="11355" y="2289"/>
                  <a:pt x="11343" y="2242"/>
                </a:cubicBezTo>
                <a:cubicBezTo>
                  <a:pt x="11352" y="2233"/>
                  <a:pt x="11366" y="2224"/>
                  <a:pt x="11385" y="2224"/>
                </a:cubicBezTo>
                <a:cubicBezTo>
                  <a:pt x="11400" y="2224"/>
                  <a:pt x="11416" y="2229"/>
                  <a:pt x="11436" y="2242"/>
                </a:cubicBezTo>
                <a:cubicBezTo>
                  <a:pt x="11451" y="2226"/>
                  <a:pt x="11451" y="2226"/>
                  <a:pt x="11420" y="2196"/>
                </a:cubicBezTo>
                <a:cubicBezTo>
                  <a:pt x="11401" y="2166"/>
                  <a:pt x="11400" y="2149"/>
                  <a:pt x="11414" y="2149"/>
                </a:cubicBezTo>
                <a:cubicBezTo>
                  <a:pt x="11422" y="2149"/>
                  <a:pt x="11435" y="2154"/>
                  <a:pt x="11451" y="2165"/>
                </a:cubicBezTo>
                <a:cubicBezTo>
                  <a:pt x="11483" y="2186"/>
                  <a:pt x="11512" y="2194"/>
                  <a:pt x="11533" y="2194"/>
                </a:cubicBezTo>
                <a:cubicBezTo>
                  <a:pt x="11574" y="2194"/>
                  <a:pt x="11590" y="2164"/>
                  <a:pt x="11560" y="2134"/>
                </a:cubicBezTo>
                <a:cubicBezTo>
                  <a:pt x="11529" y="2103"/>
                  <a:pt x="11544" y="2087"/>
                  <a:pt x="11560" y="2072"/>
                </a:cubicBezTo>
                <a:cubicBezTo>
                  <a:pt x="11575" y="2056"/>
                  <a:pt x="11591" y="2041"/>
                  <a:pt x="11575" y="1979"/>
                </a:cubicBezTo>
                <a:lnTo>
                  <a:pt x="11606" y="1948"/>
                </a:lnTo>
                <a:cubicBezTo>
                  <a:pt x="11608" y="1946"/>
                  <a:pt x="11610" y="1945"/>
                  <a:pt x="11613" y="1945"/>
                </a:cubicBezTo>
                <a:cubicBezTo>
                  <a:pt x="11629" y="1945"/>
                  <a:pt x="11648" y="1983"/>
                  <a:pt x="11621" y="2010"/>
                </a:cubicBezTo>
                <a:lnTo>
                  <a:pt x="11683" y="2026"/>
                </a:lnTo>
                <a:cubicBezTo>
                  <a:pt x="11714" y="1995"/>
                  <a:pt x="11730" y="1979"/>
                  <a:pt x="11714" y="1917"/>
                </a:cubicBezTo>
                <a:cubicBezTo>
                  <a:pt x="11682" y="1869"/>
                  <a:pt x="11666" y="1846"/>
                  <a:pt x="11670" y="1846"/>
                </a:cubicBezTo>
                <a:lnTo>
                  <a:pt x="11670" y="1846"/>
                </a:lnTo>
                <a:cubicBezTo>
                  <a:pt x="11673" y="1846"/>
                  <a:pt x="11693" y="1865"/>
                  <a:pt x="11730" y="1902"/>
                </a:cubicBezTo>
                <a:cubicBezTo>
                  <a:pt x="11754" y="1927"/>
                  <a:pt x="11779" y="1943"/>
                  <a:pt x="11795" y="1943"/>
                </a:cubicBezTo>
                <a:cubicBezTo>
                  <a:pt x="11808" y="1943"/>
                  <a:pt x="11814" y="1931"/>
                  <a:pt x="11807" y="1902"/>
                </a:cubicBezTo>
                <a:cubicBezTo>
                  <a:pt x="11766" y="1853"/>
                  <a:pt x="11768" y="1834"/>
                  <a:pt x="11784" y="1834"/>
                </a:cubicBezTo>
                <a:cubicBezTo>
                  <a:pt x="11798" y="1834"/>
                  <a:pt x="11823" y="1849"/>
                  <a:pt x="11838" y="1871"/>
                </a:cubicBezTo>
                <a:cubicBezTo>
                  <a:pt x="11865" y="1911"/>
                  <a:pt x="11880" y="1934"/>
                  <a:pt x="11887" y="1934"/>
                </a:cubicBezTo>
                <a:cubicBezTo>
                  <a:pt x="11897" y="1934"/>
                  <a:pt x="11893" y="1896"/>
                  <a:pt x="11884" y="1809"/>
                </a:cubicBezTo>
                <a:cubicBezTo>
                  <a:pt x="11915" y="1778"/>
                  <a:pt x="11946" y="1670"/>
                  <a:pt x="11992" y="1624"/>
                </a:cubicBezTo>
                <a:cubicBezTo>
                  <a:pt x="12034" y="1582"/>
                  <a:pt x="12075" y="1529"/>
                  <a:pt x="12128" y="1529"/>
                </a:cubicBezTo>
                <a:cubicBezTo>
                  <a:pt x="12133" y="1529"/>
                  <a:pt x="12138" y="1529"/>
                  <a:pt x="12144" y="1530"/>
                </a:cubicBezTo>
                <a:lnTo>
                  <a:pt x="12144" y="1530"/>
                </a:lnTo>
                <a:cubicBezTo>
                  <a:pt x="12111" y="1490"/>
                  <a:pt x="12131" y="1470"/>
                  <a:pt x="12178" y="1423"/>
                </a:cubicBezTo>
                <a:cubicBezTo>
                  <a:pt x="12271" y="1423"/>
                  <a:pt x="12255" y="1345"/>
                  <a:pt x="12240" y="1284"/>
                </a:cubicBezTo>
                <a:lnTo>
                  <a:pt x="12240" y="1284"/>
                </a:lnTo>
                <a:cubicBezTo>
                  <a:pt x="12224" y="1299"/>
                  <a:pt x="12224" y="1299"/>
                  <a:pt x="12209" y="1315"/>
                </a:cubicBezTo>
                <a:cubicBezTo>
                  <a:pt x="12131" y="1237"/>
                  <a:pt x="12147" y="1222"/>
                  <a:pt x="12224" y="1222"/>
                </a:cubicBezTo>
                <a:cubicBezTo>
                  <a:pt x="12226" y="1220"/>
                  <a:pt x="12229" y="1219"/>
                  <a:pt x="12232" y="1219"/>
                </a:cubicBezTo>
                <a:cubicBezTo>
                  <a:pt x="12252" y="1219"/>
                  <a:pt x="12290" y="1259"/>
                  <a:pt x="12317" y="1299"/>
                </a:cubicBezTo>
                <a:cubicBezTo>
                  <a:pt x="12355" y="1324"/>
                  <a:pt x="12393" y="1350"/>
                  <a:pt x="12414" y="1350"/>
                </a:cubicBezTo>
                <a:cubicBezTo>
                  <a:pt x="12418" y="1350"/>
                  <a:pt x="12422" y="1348"/>
                  <a:pt x="12425" y="1345"/>
                </a:cubicBezTo>
                <a:cubicBezTo>
                  <a:pt x="12441" y="1330"/>
                  <a:pt x="12471" y="1315"/>
                  <a:pt x="12410" y="1284"/>
                </a:cubicBezTo>
                <a:cubicBezTo>
                  <a:pt x="12363" y="1253"/>
                  <a:pt x="12379" y="1237"/>
                  <a:pt x="12394" y="1222"/>
                </a:cubicBezTo>
                <a:cubicBezTo>
                  <a:pt x="12410" y="1206"/>
                  <a:pt x="12425" y="1191"/>
                  <a:pt x="12410" y="1129"/>
                </a:cubicBezTo>
                <a:cubicBezTo>
                  <a:pt x="12394" y="1067"/>
                  <a:pt x="12394" y="1083"/>
                  <a:pt x="12410" y="1067"/>
                </a:cubicBezTo>
                <a:cubicBezTo>
                  <a:pt x="12425" y="1075"/>
                  <a:pt x="12444" y="1079"/>
                  <a:pt x="12462" y="1079"/>
                </a:cubicBezTo>
                <a:cubicBezTo>
                  <a:pt x="12479" y="1079"/>
                  <a:pt x="12495" y="1075"/>
                  <a:pt x="12502" y="1067"/>
                </a:cubicBezTo>
                <a:cubicBezTo>
                  <a:pt x="12493" y="1053"/>
                  <a:pt x="12489" y="1048"/>
                  <a:pt x="12490" y="1048"/>
                </a:cubicBezTo>
                <a:lnTo>
                  <a:pt x="12490" y="1048"/>
                </a:lnTo>
                <a:cubicBezTo>
                  <a:pt x="12492" y="1048"/>
                  <a:pt x="12516" y="1077"/>
                  <a:pt x="12549" y="1098"/>
                </a:cubicBezTo>
                <a:cubicBezTo>
                  <a:pt x="12564" y="1129"/>
                  <a:pt x="12595" y="1160"/>
                  <a:pt x="12626" y="1175"/>
                </a:cubicBezTo>
                <a:cubicBezTo>
                  <a:pt x="12641" y="1160"/>
                  <a:pt x="12611" y="1114"/>
                  <a:pt x="12611" y="1114"/>
                </a:cubicBezTo>
                <a:cubicBezTo>
                  <a:pt x="12611" y="1114"/>
                  <a:pt x="12626" y="1083"/>
                  <a:pt x="12672" y="1036"/>
                </a:cubicBezTo>
                <a:cubicBezTo>
                  <a:pt x="12734" y="990"/>
                  <a:pt x="12796" y="959"/>
                  <a:pt x="12858" y="928"/>
                </a:cubicBezTo>
                <a:cubicBezTo>
                  <a:pt x="12966" y="866"/>
                  <a:pt x="13074" y="820"/>
                  <a:pt x="13198" y="789"/>
                </a:cubicBezTo>
                <a:cubicBezTo>
                  <a:pt x="13224" y="808"/>
                  <a:pt x="13252" y="817"/>
                  <a:pt x="13275" y="817"/>
                </a:cubicBezTo>
                <a:cubicBezTo>
                  <a:pt x="13305" y="817"/>
                  <a:pt x="13324" y="801"/>
                  <a:pt x="13306" y="774"/>
                </a:cubicBezTo>
                <a:cubicBezTo>
                  <a:pt x="13260" y="727"/>
                  <a:pt x="13414" y="681"/>
                  <a:pt x="13569" y="681"/>
                </a:cubicBezTo>
                <a:cubicBezTo>
                  <a:pt x="13723" y="681"/>
                  <a:pt x="13878" y="681"/>
                  <a:pt x="13878" y="635"/>
                </a:cubicBezTo>
                <a:lnTo>
                  <a:pt x="13955" y="635"/>
                </a:lnTo>
                <a:cubicBezTo>
                  <a:pt x="14017" y="635"/>
                  <a:pt x="14079" y="588"/>
                  <a:pt x="14094" y="588"/>
                </a:cubicBezTo>
                <a:cubicBezTo>
                  <a:pt x="14115" y="567"/>
                  <a:pt x="14130" y="559"/>
                  <a:pt x="14137" y="559"/>
                </a:cubicBezTo>
                <a:cubicBezTo>
                  <a:pt x="14145" y="559"/>
                  <a:pt x="14142" y="571"/>
                  <a:pt x="14125" y="588"/>
                </a:cubicBezTo>
                <a:cubicBezTo>
                  <a:pt x="14094" y="635"/>
                  <a:pt x="14110" y="696"/>
                  <a:pt x="14125" y="712"/>
                </a:cubicBezTo>
                <a:cubicBezTo>
                  <a:pt x="14141" y="712"/>
                  <a:pt x="14187" y="665"/>
                  <a:pt x="14203" y="619"/>
                </a:cubicBezTo>
                <a:cubicBezTo>
                  <a:pt x="14218" y="557"/>
                  <a:pt x="14233" y="557"/>
                  <a:pt x="14233" y="557"/>
                </a:cubicBezTo>
                <a:cubicBezTo>
                  <a:pt x="14233" y="557"/>
                  <a:pt x="14264" y="557"/>
                  <a:pt x="14249" y="619"/>
                </a:cubicBezTo>
                <a:lnTo>
                  <a:pt x="14218" y="727"/>
                </a:lnTo>
                <a:lnTo>
                  <a:pt x="14249" y="727"/>
                </a:lnTo>
                <a:cubicBezTo>
                  <a:pt x="14264" y="681"/>
                  <a:pt x="14295" y="681"/>
                  <a:pt x="14295" y="681"/>
                </a:cubicBezTo>
                <a:cubicBezTo>
                  <a:pt x="14295" y="681"/>
                  <a:pt x="14311" y="681"/>
                  <a:pt x="14295" y="805"/>
                </a:cubicBezTo>
                <a:cubicBezTo>
                  <a:pt x="14279" y="861"/>
                  <a:pt x="14276" y="888"/>
                  <a:pt x="14285" y="888"/>
                </a:cubicBezTo>
                <a:cubicBezTo>
                  <a:pt x="14293" y="888"/>
                  <a:pt x="14312" y="865"/>
                  <a:pt x="14342" y="820"/>
                </a:cubicBezTo>
                <a:lnTo>
                  <a:pt x="14403" y="774"/>
                </a:lnTo>
                <a:lnTo>
                  <a:pt x="14403" y="774"/>
                </a:lnTo>
                <a:cubicBezTo>
                  <a:pt x="14398" y="820"/>
                  <a:pt x="14405" y="836"/>
                  <a:pt x="14419" y="836"/>
                </a:cubicBezTo>
                <a:cubicBezTo>
                  <a:pt x="14442" y="836"/>
                  <a:pt x="14483" y="793"/>
                  <a:pt x="14512" y="774"/>
                </a:cubicBezTo>
                <a:lnTo>
                  <a:pt x="14512" y="774"/>
                </a:lnTo>
                <a:cubicBezTo>
                  <a:pt x="14503" y="840"/>
                  <a:pt x="14504" y="871"/>
                  <a:pt x="14518" y="871"/>
                </a:cubicBezTo>
                <a:cubicBezTo>
                  <a:pt x="14531" y="871"/>
                  <a:pt x="14553" y="848"/>
                  <a:pt x="14589" y="805"/>
                </a:cubicBezTo>
                <a:cubicBezTo>
                  <a:pt x="14601" y="786"/>
                  <a:pt x="14611" y="778"/>
                  <a:pt x="14618" y="778"/>
                </a:cubicBezTo>
                <a:cubicBezTo>
                  <a:pt x="14630" y="778"/>
                  <a:pt x="14635" y="798"/>
                  <a:pt x="14635" y="835"/>
                </a:cubicBezTo>
                <a:cubicBezTo>
                  <a:pt x="14635" y="897"/>
                  <a:pt x="14651" y="913"/>
                  <a:pt x="14697" y="944"/>
                </a:cubicBezTo>
                <a:cubicBezTo>
                  <a:pt x="14706" y="935"/>
                  <a:pt x="14717" y="931"/>
                  <a:pt x="14729" y="931"/>
                </a:cubicBezTo>
                <a:cubicBezTo>
                  <a:pt x="14758" y="931"/>
                  <a:pt x="14797" y="953"/>
                  <a:pt x="14852" y="975"/>
                </a:cubicBezTo>
                <a:cubicBezTo>
                  <a:pt x="14929" y="1021"/>
                  <a:pt x="14991" y="1067"/>
                  <a:pt x="15068" y="1129"/>
                </a:cubicBezTo>
                <a:cubicBezTo>
                  <a:pt x="15213" y="1261"/>
                  <a:pt x="15302" y="1371"/>
                  <a:pt x="15354" y="1371"/>
                </a:cubicBezTo>
                <a:cubicBezTo>
                  <a:pt x="15363" y="1371"/>
                  <a:pt x="15370" y="1368"/>
                  <a:pt x="15377" y="1361"/>
                </a:cubicBezTo>
                <a:cubicBezTo>
                  <a:pt x="15393" y="1376"/>
                  <a:pt x="15393" y="1376"/>
                  <a:pt x="15377" y="1438"/>
                </a:cubicBezTo>
                <a:cubicBezTo>
                  <a:pt x="15370" y="1467"/>
                  <a:pt x="15363" y="1479"/>
                  <a:pt x="15366" y="1479"/>
                </a:cubicBezTo>
                <a:cubicBezTo>
                  <a:pt x="15371" y="1479"/>
                  <a:pt x="15389" y="1463"/>
                  <a:pt x="15439" y="1438"/>
                </a:cubicBezTo>
                <a:cubicBezTo>
                  <a:pt x="15474" y="1429"/>
                  <a:pt x="15505" y="1410"/>
                  <a:pt x="15510" y="1410"/>
                </a:cubicBezTo>
                <a:cubicBezTo>
                  <a:pt x="15513" y="1410"/>
                  <a:pt x="15503" y="1421"/>
                  <a:pt x="15470" y="1454"/>
                </a:cubicBezTo>
                <a:cubicBezTo>
                  <a:pt x="15424" y="1500"/>
                  <a:pt x="15470" y="1531"/>
                  <a:pt x="15516" y="1608"/>
                </a:cubicBezTo>
                <a:cubicBezTo>
                  <a:pt x="15563" y="1655"/>
                  <a:pt x="15601" y="1702"/>
                  <a:pt x="15637" y="1702"/>
                </a:cubicBezTo>
                <a:cubicBezTo>
                  <a:pt x="15648" y="1702"/>
                  <a:pt x="15660" y="1697"/>
                  <a:pt x="15671" y="1686"/>
                </a:cubicBezTo>
                <a:cubicBezTo>
                  <a:pt x="15748" y="1686"/>
                  <a:pt x="15748" y="1686"/>
                  <a:pt x="15686" y="1716"/>
                </a:cubicBezTo>
                <a:cubicBezTo>
                  <a:pt x="15603" y="1758"/>
                  <a:pt x="15620" y="1875"/>
                  <a:pt x="15714" y="1875"/>
                </a:cubicBezTo>
                <a:cubicBezTo>
                  <a:pt x="15725" y="1875"/>
                  <a:pt x="15736" y="1874"/>
                  <a:pt x="15748" y="1871"/>
                </a:cubicBezTo>
                <a:cubicBezTo>
                  <a:pt x="15764" y="1886"/>
                  <a:pt x="15779" y="1902"/>
                  <a:pt x="15748" y="1948"/>
                </a:cubicBezTo>
                <a:cubicBezTo>
                  <a:pt x="15764" y="1964"/>
                  <a:pt x="15779" y="1979"/>
                  <a:pt x="15872" y="1995"/>
                </a:cubicBezTo>
                <a:cubicBezTo>
                  <a:pt x="15887" y="2010"/>
                  <a:pt x="15949" y="2072"/>
                  <a:pt x="15995" y="2103"/>
                </a:cubicBezTo>
                <a:cubicBezTo>
                  <a:pt x="16017" y="2114"/>
                  <a:pt x="16039" y="2125"/>
                  <a:pt x="16061" y="2125"/>
                </a:cubicBezTo>
                <a:cubicBezTo>
                  <a:pt x="16070" y="2125"/>
                  <a:pt x="16079" y="2123"/>
                  <a:pt x="16088" y="2118"/>
                </a:cubicBezTo>
                <a:lnTo>
                  <a:pt x="16104" y="2134"/>
                </a:lnTo>
                <a:cubicBezTo>
                  <a:pt x="16073" y="2180"/>
                  <a:pt x="16150" y="2257"/>
                  <a:pt x="16289" y="2335"/>
                </a:cubicBezTo>
                <a:cubicBezTo>
                  <a:pt x="16413" y="2412"/>
                  <a:pt x="16536" y="2458"/>
                  <a:pt x="16536" y="2520"/>
                </a:cubicBezTo>
                <a:cubicBezTo>
                  <a:pt x="16536" y="2520"/>
                  <a:pt x="16567" y="2520"/>
                  <a:pt x="16598" y="2489"/>
                </a:cubicBezTo>
                <a:cubicBezTo>
                  <a:pt x="16632" y="2438"/>
                  <a:pt x="16652" y="2415"/>
                  <a:pt x="16663" y="2415"/>
                </a:cubicBezTo>
                <a:cubicBezTo>
                  <a:pt x="16672" y="2415"/>
                  <a:pt x="16675" y="2431"/>
                  <a:pt x="16675" y="2458"/>
                </a:cubicBezTo>
                <a:cubicBezTo>
                  <a:pt x="16667" y="2520"/>
                  <a:pt x="16698" y="2557"/>
                  <a:pt x="16732" y="2557"/>
                </a:cubicBezTo>
                <a:cubicBezTo>
                  <a:pt x="16758" y="2557"/>
                  <a:pt x="16786" y="2536"/>
                  <a:pt x="16799" y="2489"/>
                </a:cubicBezTo>
                <a:lnTo>
                  <a:pt x="16799" y="2536"/>
                </a:lnTo>
                <a:cubicBezTo>
                  <a:pt x="16799" y="2591"/>
                  <a:pt x="16815" y="2616"/>
                  <a:pt x="16835" y="2616"/>
                </a:cubicBezTo>
                <a:cubicBezTo>
                  <a:pt x="16859" y="2616"/>
                  <a:pt x="16890" y="2580"/>
                  <a:pt x="16907" y="2520"/>
                </a:cubicBezTo>
                <a:cubicBezTo>
                  <a:pt x="16918" y="2553"/>
                  <a:pt x="16929" y="2593"/>
                  <a:pt x="16945" y="2593"/>
                </a:cubicBezTo>
                <a:cubicBezTo>
                  <a:pt x="16952" y="2593"/>
                  <a:pt x="16960" y="2585"/>
                  <a:pt x="16969" y="2566"/>
                </a:cubicBezTo>
                <a:cubicBezTo>
                  <a:pt x="16985" y="2566"/>
                  <a:pt x="16985" y="2566"/>
                  <a:pt x="16985" y="2690"/>
                </a:cubicBezTo>
                <a:cubicBezTo>
                  <a:pt x="16985" y="2737"/>
                  <a:pt x="16969" y="2798"/>
                  <a:pt x="17000" y="2798"/>
                </a:cubicBezTo>
                <a:cubicBezTo>
                  <a:pt x="17015" y="2798"/>
                  <a:pt x="17031" y="2752"/>
                  <a:pt x="17031" y="2690"/>
                </a:cubicBezTo>
                <a:lnTo>
                  <a:pt x="17077" y="2690"/>
                </a:lnTo>
                <a:cubicBezTo>
                  <a:pt x="17077" y="2690"/>
                  <a:pt x="17093" y="2690"/>
                  <a:pt x="17108" y="2644"/>
                </a:cubicBezTo>
                <a:cubicBezTo>
                  <a:pt x="17108" y="2582"/>
                  <a:pt x="17124" y="2582"/>
                  <a:pt x="17155" y="2582"/>
                </a:cubicBezTo>
                <a:cubicBezTo>
                  <a:pt x="17155" y="2601"/>
                  <a:pt x="17156" y="2608"/>
                  <a:pt x="17158" y="2608"/>
                </a:cubicBezTo>
                <a:cubicBezTo>
                  <a:pt x="17161" y="2608"/>
                  <a:pt x="17165" y="2568"/>
                  <a:pt x="17155" y="2536"/>
                </a:cubicBezTo>
                <a:cubicBezTo>
                  <a:pt x="17127" y="2480"/>
                  <a:pt x="17149" y="2425"/>
                  <a:pt x="17165" y="2425"/>
                </a:cubicBezTo>
                <a:cubicBezTo>
                  <a:pt x="17167" y="2425"/>
                  <a:pt x="17168" y="2426"/>
                  <a:pt x="17170" y="2427"/>
                </a:cubicBezTo>
                <a:lnTo>
                  <a:pt x="17170" y="2304"/>
                </a:lnTo>
                <a:cubicBezTo>
                  <a:pt x="17186" y="2226"/>
                  <a:pt x="17170" y="2149"/>
                  <a:pt x="17139" y="2087"/>
                </a:cubicBezTo>
                <a:cubicBezTo>
                  <a:pt x="17102" y="2050"/>
                  <a:pt x="17070" y="2013"/>
                  <a:pt x="17048" y="2013"/>
                </a:cubicBezTo>
                <a:cubicBezTo>
                  <a:pt x="17033" y="2013"/>
                  <a:pt x="17022" y="2029"/>
                  <a:pt x="17015" y="2072"/>
                </a:cubicBezTo>
                <a:cubicBezTo>
                  <a:pt x="17015" y="2072"/>
                  <a:pt x="17003" y="2121"/>
                  <a:pt x="16990" y="2121"/>
                </a:cubicBezTo>
                <a:cubicBezTo>
                  <a:pt x="16988" y="2121"/>
                  <a:pt x="16986" y="2120"/>
                  <a:pt x="16985" y="2118"/>
                </a:cubicBezTo>
                <a:cubicBezTo>
                  <a:pt x="16969" y="2118"/>
                  <a:pt x="16954" y="2072"/>
                  <a:pt x="16954" y="2072"/>
                </a:cubicBezTo>
                <a:cubicBezTo>
                  <a:pt x="16954" y="2010"/>
                  <a:pt x="16907" y="1995"/>
                  <a:pt x="16845" y="1979"/>
                </a:cubicBezTo>
                <a:cubicBezTo>
                  <a:pt x="16768" y="1964"/>
                  <a:pt x="16722" y="1933"/>
                  <a:pt x="16722" y="1871"/>
                </a:cubicBezTo>
                <a:cubicBezTo>
                  <a:pt x="16737" y="1825"/>
                  <a:pt x="16722" y="1809"/>
                  <a:pt x="16722" y="1809"/>
                </a:cubicBezTo>
                <a:cubicBezTo>
                  <a:pt x="16717" y="1828"/>
                  <a:pt x="16707" y="1835"/>
                  <a:pt x="16693" y="1835"/>
                </a:cubicBezTo>
                <a:cubicBezTo>
                  <a:pt x="16660" y="1835"/>
                  <a:pt x="16606" y="1795"/>
                  <a:pt x="16552" y="1763"/>
                </a:cubicBezTo>
                <a:cubicBezTo>
                  <a:pt x="16475" y="1724"/>
                  <a:pt x="16398" y="1643"/>
                  <a:pt x="16356" y="1643"/>
                </a:cubicBezTo>
                <a:cubicBezTo>
                  <a:pt x="16348" y="1643"/>
                  <a:pt x="16341" y="1647"/>
                  <a:pt x="16335" y="1655"/>
                </a:cubicBezTo>
                <a:lnTo>
                  <a:pt x="16305" y="1624"/>
                </a:lnTo>
                <a:cubicBezTo>
                  <a:pt x="16351" y="1593"/>
                  <a:pt x="16320" y="1562"/>
                  <a:pt x="16289" y="1531"/>
                </a:cubicBezTo>
                <a:cubicBezTo>
                  <a:pt x="16280" y="1535"/>
                  <a:pt x="16271" y="1537"/>
                  <a:pt x="16262" y="1537"/>
                </a:cubicBezTo>
                <a:cubicBezTo>
                  <a:pt x="16240" y="1537"/>
                  <a:pt x="16218" y="1526"/>
                  <a:pt x="16196" y="1515"/>
                </a:cubicBezTo>
                <a:cubicBezTo>
                  <a:pt x="16243" y="1469"/>
                  <a:pt x="16227" y="1454"/>
                  <a:pt x="16196" y="1423"/>
                </a:cubicBezTo>
                <a:cubicBezTo>
                  <a:pt x="16177" y="1404"/>
                  <a:pt x="16164" y="1390"/>
                  <a:pt x="16149" y="1390"/>
                </a:cubicBezTo>
                <a:cubicBezTo>
                  <a:pt x="16140" y="1390"/>
                  <a:pt x="16131" y="1395"/>
                  <a:pt x="16119" y="1407"/>
                </a:cubicBezTo>
                <a:cubicBezTo>
                  <a:pt x="16057" y="1345"/>
                  <a:pt x="16011" y="1268"/>
                  <a:pt x="15980" y="1175"/>
                </a:cubicBezTo>
                <a:cubicBezTo>
                  <a:pt x="15995" y="1152"/>
                  <a:pt x="15988" y="1145"/>
                  <a:pt x="15968" y="1145"/>
                </a:cubicBezTo>
                <a:cubicBezTo>
                  <a:pt x="15949" y="1145"/>
                  <a:pt x="15918" y="1152"/>
                  <a:pt x="15887" y="1160"/>
                </a:cubicBezTo>
                <a:cubicBezTo>
                  <a:pt x="15847" y="1173"/>
                  <a:pt x="15807" y="1209"/>
                  <a:pt x="15787" y="1209"/>
                </a:cubicBezTo>
                <a:cubicBezTo>
                  <a:pt x="15784" y="1209"/>
                  <a:pt x="15781" y="1209"/>
                  <a:pt x="15779" y="1206"/>
                </a:cubicBezTo>
                <a:lnTo>
                  <a:pt x="15856" y="1129"/>
                </a:lnTo>
                <a:cubicBezTo>
                  <a:pt x="15918" y="1114"/>
                  <a:pt x="15918" y="1114"/>
                  <a:pt x="15887" y="1067"/>
                </a:cubicBezTo>
                <a:lnTo>
                  <a:pt x="15856" y="1036"/>
                </a:lnTo>
                <a:cubicBezTo>
                  <a:pt x="15850" y="1040"/>
                  <a:pt x="15843" y="1042"/>
                  <a:pt x="15836" y="1042"/>
                </a:cubicBezTo>
                <a:cubicBezTo>
                  <a:pt x="15785" y="1042"/>
                  <a:pt x="15699" y="956"/>
                  <a:pt x="15578" y="835"/>
                </a:cubicBezTo>
                <a:cubicBezTo>
                  <a:pt x="15427" y="696"/>
                  <a:pt x="15346" y="627"/>
                  <a:pt x="15302" y="627"/>
                </a:cubicBezTo>
                <a:cubicBezTo>
                  <a:pt x="15287" y="627"/>
                  <a:pt x="15277" y="635"/>
                  <a:pt x="15269" y="650"/>
                </a:cubicBezTo>
                <a:cubicBezTo>
                  <a:pt x="15259" y="664"/>
                  <a:pt x="15250" y="671"/>
                  <a:pt x="15240" y="671"/>
                </a:cubicBezTo>
                <a:cubicBezTo>
                  <a:pt x="15217" y="671"/>
                  <a:pt x="15193" y="637"/>
                  <a:pt x="15161" y="573"/>
                </a:cubicBezTo>
                <a:cubicBezTo>
                  <a:pt x="15113" y="382"/>
                  <a:pt x="15093" y="329"/>
                  <a:pt x="15058" y="329"/>
                </a:cubicBezTo>
                <a:cubicBezTo>
                  <a:pt x="15048" y="329"/>
                  <a:pt x="15036" y="334"/>
                  <a:pt x="15022" y="341"/>
                </a:cubicBezTo>
                <a:cubicBezTo>
                  <a:pt x="15053" y="372"/>
                  <a:pt x="15022" y="418"/>
                  <a:pt x="15006" y="464"/>
                </a:cubicBezTo>
                <a:cubicBezTo>
                  <a:pt x="14979" y="506"/>
                  <a:pt x="14958" y="525"/>
                  <a:pt x="14945" y="525"/>
                </a:cubicBezTo>
                <a:cubicBezTo>
                  <a:pt x="14929" y="525"/>
                  <a:pt x="14927" y="494"/>
                  <a:pt x="14944" y="434"/>
                </a:cubicBezTo>
                <a:cubicBezTo>
                  <a:pt x="14990" y="342"/>
                  <a:pt x="14723" y="234"/>
                  <a:pt x="14555" y="234"/>
                </a:cubicBezTo>
                <a:cubicBezTo>
                  <a:pt x="14497" y="234"/>
                  <a:pt x="14450" y="247"/>
                  <a:pt x="14434" y="279"/>
                </a:cubicBezTo>
                <a:lnTo>
                  <a:pt x="14450" y="217"/>
                </a:lnTo>
                <a:cubicBezTo>
                  <a:pt x="14465" y="171"/>
                  <a:pt x="14434" y="155"/>
                  <a:pt x="14295" y="124"/>
                </a:cubicBezTo>
                <a:lnTo>
                  <a:pt x="14203" y="109"/>
                </a:lnTo>
                <a:cubicBezTo>
                  <a:pt x="14192" y="141"/>
                  <a:pt x="14165" y="153"/>
                  <a:pt x="14134" y="153"/>
                </a:cubicBezTo>
                <a:cubicBezTo>
                  <a:pt x="14075" y="153"/>
                  <a:pt x="14002" y="109"/>
                  <a:pt x="14002" y="78"/>
                </a:cubicBezTo>
                <a:cubicBezTo>
                  <a:pt x="13986" y="16"/>
                  <a:pt x="13986" y="16"/>
                  <a:pt x="13909" y="16"/>
                </a:cubicBezTo>
                <a:cubicBezTo>
                  <a:pt x="13874" y="51"/>
                  <a:pt x="13831" y="68"/>
                  <a:pt x="13785" y="68"/>
                </a:cubicBezTo>
                <a:cubicBezTo>
                  <a:pt x="13770" y="68"/>
                  <a:pt x="13754" y="67"/>
                  <a:pt x="13739" y="63"/>
                </a:cubicBezTo>
                <a:cubicBezTo>
                  <a:pt x="13692" y="63"/>
                  <a:pt x="13646" y="32"/>
                  <a:pt x="13646" y="1"/>
                </a:cubicBezTo>
                <a:close/>
              </a:path>
            </a:pathLst>
          </a:custGeom>
          <a:solidFill>
            <a:srgbClr val="FFAE2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" name="Google Shape;62;p5"/>
          <p:cNvSpPr txBox="1">
            <a:spLocks noGrp="1"/>
          </p:cNvSpPr>
          <p:nvPr>
            <p:ph type="body" idx="1"/>
          </p:nvPr>
        </p:nvSpPr>
        <p:spPr>
          <a:xfrm>
            <a:off x="1375133" y="4247683"/>
            <a:ext cx="4246400" cy="18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89457" algn="ctr" rtl="0">
              <a:spcBef>
                <a:spcPts val="0"/>
              </a:spcBef>
              <a:spcAft>
                <a:spcPts val="0"/>
              </a:spcAft>
              <a:buClr>
                <a:srgbClr val="0C343D"/>
              </a:buClr>
              <a:buSzPts val="1000"/>
              <a:buFont typeface="Abel"/>
              <a:buChar char="●"/>
              <a:defRPr>
                <a:latin typeface="Lato"/>
                <a:ea typeface="Lato"/>
                <a:cs typeface="Lato"/>
                <a:sym typeface="Lato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○"/>
              <a:defRPr/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■"/>
              <a:defRPr/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●"/>
              <a:defRPr/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○"/>
              <a:defRPr/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■"/>
              <a:defRPr/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●"/>
              <a:defRPr/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○"/>
              <a:defRPr/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Clr>
                <a:srgbClr val="0C343D"/>
              </a:buClr>
              <a:buSzPts val="1400"/>
              <a:buFont typeface="Josefin Slab SemiBold"/>
              <a:buChar char="■"/>
              <a:defRPr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63" name="Google Shape;63;p5"/>
          <p:cNvSpPr txBox="1">
            <a:spLocks noGrp="1"/>
          </p:cNvSpPr>
          <p:nvPr>
            <p:ph type="body" idx="2"/>
          </p:nvPr>
        </p:nvSpPr>
        <p:spPr>
          <a:xfrm>
            <a:off x="6574696" y="4247683"/>
            <a:ext cx="4246400" cy="184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89457" algn="ctr" rtl="0">
              <a:spcBef>
                <a:spcPts val="0"/>
              </a:spcBef>
              <a:spcAft>
                <a:spcPts val="0"/>
              </a:spcAft>
              <a:buClr>
                <a:srgbClr val="0C343D"/>
              </a:buClr>
              <a:buSzPts val="1000"/>
              <a:buFont typeface="Abel"/>
              <a:buChar char="●"/>
              <a:defRPr>
                <a:latin typeface="Lato"/>
                <a:ea typeface="Lato"/>
                <a:cs typeface="Lato"/>
                <a:sym typeface="Lato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○"/>
              <a:defRPr/>
            </a:lvl2pPr>
            <a:lvl3pPr marL="1828754" lvl="2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■"/>
              <a:defRPr/>
            </a:lvl3pPr>
            <a:lvl4pPr marL="2438339" lvl="3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●"/>
              <a:defRPr/>
            </a:lvl4pPr>
            <a:lvl5pPr marL="3047924" lvl="4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○"/>
              <a:defRPr/>
            </a:lvl5pPr>
            <a:lvl6pPr marL="3657509" lvl="5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■"/>
              <a:defRPr/>
            </a:lvl6pPr>
            <a:lvl7pPr marL="4267093" lvl="6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●"/>
              <a:defRPr/>
            </a:lvl7pPr>
            <a:lvl8pPr marL="4876678" lvl="7" indent="-423323" rtl="0">
              <a:spcBef>
                <a:spcPts val="2133"/>
              </a:spcBef>
              <a:spcAft>
                <a:spcPts val="0"/>
              </a:spcAft>
              <a:buClr>
                <a:srgbClr val="0C343D"/>
              </a:buClr>
              <a:buSzPts val="1400"/>
              <a:buFont typeface="Josefin Slab SemiBold"/>
              <a:buChar char="○"/>
              <a:defRPr/>
            </a:lvl8pPr>
            <a:lvl9pPr marL="5486263" lvl="8" indent="-423323" rtl="0">
              <a:spcBef>
                <a:spcPts val="2133"/>
              </a:spcBef>
              <a:spcAft>
                <a:spcPts val="2133"/>
              </a:spcAft>
              <a:buClr>
                <a:srgbClr val="0C343D"/>
              </a:buClr>
              <a:buSzPts val="1400"/>
              <a:buFont typeface="Josefin Slab SemiBold"/>
              <a:buChar char="■"/>
              <a:defRPr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64" name="Google Shape;64;p5"/>
          <p:cNvSpPr txBox="1">
            <a:spLocks noGrp="1"/>
          </p:cNvSpPr>
          <p:nvPr>
            <p:ph type="title"/>
          </p:nvPr>
        </p:nvSpPr>
        <p:spPr>
          <a:xfrm>
            <a:off x="2349931" y="2713251"/>
            <a:ext cx="2282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000" i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65" name="Google Shape;65;p5"/>
          <p:cNvSpPr txBox="1">
            <a:spLocks noGrp="1"/>
          </p:cNvSpPr>
          <p:nvPr>
            <p:ph type="title" idx="3"/>
          </p:nvPr>
        </p:nvSpPr>
        <p:spPr>
          <a:xfrm>
            <a:off x="7556884" y="2713251"/>
            <a:ext cx="2282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000" i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66" name="Google Shape;66;p5"/>
          <p:cNvSpPr txBox="1">
            <a:spLocks noGrp="1"/>
          </p:cNvSpPr>
          <p:nvPr>
            <p:ph type="title" idx="4"/>
          </p:nvPr>
        </p:nvSpPr>
        <p:spPr>
          <a:xfrm>
            <a:off x="791656" y="739372"/>
            <a:ext cx="1043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67" name="Google Shape;67;p5"/>
          <p:cNvGrpSpPr/>
          <p:nvPr/>
        </p:nvGrpSpPr>
        <p:grpSpPr>
          <a:xfrm rot="-2315440">
            <a:off x="6223819" y="1502237"/>
            <a:ext cx="350875" cy="606719"/>
            <a:chOff x="5399975" y="4887475"/>
            <a:chExt cx="203350" cy="351625"/>
          </a:xfrm>
        </p:grpSpPr>
        <p:sp>
          <p:nvSpPr>
            <p:cNvPr id="68" name="Google Shape;68;p5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5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5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1" name="Google Shape;71;p5"/>
          <p:cNvSpPr/>
          <p:nvPr/>
        </p:nvSpPr>
        <p:spPr>
          <a:xfrm>
            <a:off x="-434166" y="5421844"/>
            <a:ext cx="1938460" cy="487757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rgbClr val="F04148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2" name="Google Shape;72;p5"/>
          <p:cNvSpPr/>
          <p:nvPr/>
        </p:nvSpPr>
        <p:spPr>
          <a:xfrm>
            <a:off x="11796285" y="942440"/>
            <a:ext cx="1031299" cy="357475"/>
          </a:xfrm>
          <a:custGeom>
            <a:avLst/>
            <a:gdLst/>
            <a:ahLst/>
            <a:cxnLst/>
            <a:rect l="l" t="t" r="r" b="b"/>
            <a:pathLst>
              <a:path w="15444" h="6094" extrusionOk="0">
                <a:moveTo>
                  <a:pt x="11125" y="257"/>
                </a:moveTo>
                <a:cubicBezTo>
                  <a:pt x="11151" y="257"/>
                  <a:pt x="11164" y="283"/>
                  <a:pt x="11164" y="283"/>
                </a:cubicBezTo>
                <a:cubicBezTo>
                  <a:pt x="11164" y="283"/>
                  <a:pt x="11164" y="322"/>
                  <a:pt x="11138" y="322"/>
                </a:cubicBezTo>
                <a:cubicBezTo>
                  <a:pt x="11138" y="322"/>
                  <a:pt x="11099" y="296"/>
                  <a:pt x="11099" y="257"/>
                </a:cubicBezTo>
                <a:close/>
                <a:moveTo>
                  <a:pt x="10885" y="366"/>
                </a:moveTo>
                <a:cubicBezTo>
                  <a:pt x="10891" y="366"/>
                  <a:pt x="10891" y="375"/>
                  <a:pt x="10891" y="399"/>
                </a:cubicBezTo>
                <a:lnTo>
                  <a:pt x="10878" y="399"/>
                </a:lnTo>
                <a:lnTo>
                  <a:pt x="10839" y="373"/>
                </a:lnTo>
                <a:lnTo>
                  <a:pt x="10865" y="373"/>
                </a:lnTo>
                <a:cubicBezTo>
                  <a:pt x="10875" y="369"/>
                  <a:pt x="10881" y="366"/>
                  <a:pt x="10885" y="366"/>
                </a:cubicBezTo>
                <a:close/>
                <a:moveTo>
                  <a:pt x="12250" y="354"/>
                </a:moveTo>
                <a:cubicBezTo>
                  <a:pt x="12256" y="354"/>
                  <a:pt x="12258" y="359"/>
                  <a:pt x="12253" y="373"/>
                </a:cubicBezTo>
                <a:cubicBezTo>
                  <a:pt x="12253" y="373"/>
                  <a:pt x="12253" y="399"/>
                  <a:pt x="12214" y="425"/>
                </a:cubicBezTo>
                <a:cubicBezTo>
                  <a:pt x="12214" y="425"/>
                  <a:pt x="12208" y="429"/>
                  <a:pt x="12201" y="429"/>
                </a:cubicBezTo>
                <a:cubicBezTo>
                  <a:pt x="12195" y="429"/>
                  <a:pt x="12188" y="425"/>
                  <a:pt x="12188" y="412"/>
                </a:cubicBezTo>
                <a:lnTo>
                  <a:pt x="12201" y="386"/>
                </a:lnTo>
                <a:cubicBezTo>
                  <a:pt x="12218" y="370"/>
                  <a:pt x="12239" y="354"/>
                  <a:pt x="12250" y="354"/>
                </a:cubicBezTo>
                <a:close/>
                <a:moveTo>
                  <a:pt x="10818" y="421"/>
                </a:moveTo>
                <a:cubicBezTo>
                  <a:pt x="10815" y="421"/>
                  <a:pt x="10809" y="425"/>
                  <a:pt x="10800" y="438"/>
                </a:cubicBezTo>
                <a:cubicBezTo>
                  <a:pt x="10818" y="438"/>
                  <a:pt x="10824" y="421"/>
                  <a:pt x="10818" y="421"/>
                </a:cubicBezTo>
                <a:close/>
                <a:moveTo>
                  <a:pt x="10615" y="443"/>
                </a:moveTo>
                <a:cubicBezTo>
                  <a:pt x="10621" y="443"/>
                  <a:pt x="10624" y="449"/>
                  <a:pt x="10632" y="464"/>
                </a:cubicBezTo>
                <a:lnTo>
                  <a:pt x="10606" y="477"/>
                </a:lnTo>
                <a:lnTo>
                  <a:pt x="10567" y="464"/>
                </a:lnTo>
                <a:cubicBezTo>
                  <a:pt x="10580" y="464"/>
                  <a:pt x="10593" y="451"/>
                  <a:pt x="10593" y="451"/>
                </a:cubicBezTo>
                <a:cubicBezTo>
                  <a:pt x="10604" y="446"/>
                  <a:pt x="10610" y="443"/>
                  <a:pt x="10615" y="443"/>
                </a:cubicBezTo>
                <a:close/>
                <a:moveTo>
                  <a:pt x="10139" y="438"/>
                </a:moveTo>
                <a:cubicBezTo>
                  <a:pt x="10152" y="464"/>
                  <a:pt x="10165" y="490"/>
                  <a:pt x="10139" y="503"/>
                </a:cubicBezTo>
                <a:lnTo>
                  <a:pt x="10100" y="490"/>
                </a:lnTo>
                <a:lnTo>
                  <a:pt x="10113" y="451"/>
                </a:lnTo>
                <a:lnTo>
                  <a:pt x="10139" y="438"/>
                </a:lnTo>
                <a:close/>
                <a:moveTo>
                  <a:pt x="10433" y="503"/>
                </a:moveTo>
                <a:cubicBezTo>
                  <a:pt x="10439" y="503"/>
                  <a:pt x="10446" y="507"/>
                  <a:pt x="10450" y="516"/>
                </a:cubicBezTo>
                <a:cubicBezTo>
                  <a:pt x="10463" y="542"/>
                  <a:pt x="10463" y="542"/>
                  <a:pt x="10437" y="555"/>
                </a:cubicBezTo>
                <a:cubicBezTo>
                  <a:pt x="10414" y="567"/>
                  <a:pt x="10401" y="573"/>
                  <a:pt x="10395" y="573"/>
                </a:cubicBezTo>
                <a:cubicBezTo>
                  <a:pt x="10388" y="573"/>
                  <a:pt x="10391" y="563"/>
                  <a:pt x="10398" y="542"/>
                </a:cubicBezTo>
                <a:cubicBezTo>
                  <a:pt x="10407" y="517"/>
                  <a:pt x="10421" y="503"/>
                  <a:pt x="10433" y="503"/>
                </a:cubicBezTo>
                <a:close/>
                <a:moveTo>
                  <a:pt x="10587" y="608"/>
                </a:moveTo>
                <a:cubicBezTo>
                  <a:pt x="10589" y="612"/>
                  <a:pt x="10591" y="616"/>
                  <a:pt x="10593" y="620"/>
                </a:cubicBezTo>
                <a:cubicBezTo>
                  <a:pt x="10594" y="621"/>
                  <a:pt x="10596" y="621"/>
                  <a:pt x="10597" y="622"/>
                </a:cubicBezTo>
                <a:lnTo>
                  <a:pt x="10597" y="622"/>
                </a:lnTo>
                <a:cubicBezTo>
                  <a:pt x="10594" y="618"/>
                  <a:pt x="10591" y="614"/>
                  <a:pt x="10587" y="608"/>
                </a:cubicBezTo>
                <a:close/>
                <a:moveTo>
                  <a:pt x="10597" y="622"/>
                </a:moveTo>
                <a:cubicBezTo>
                  <a:pt x="10602" y="629"/>
                  <a:pt x="10606" y="631"/>
                  <a:pt x="10607" y="631"/>
                </a:cubicBezTo>
                <a:cubicBezTo>
                  <a:pt x="10608" y="631"/>
                  <a:pt x="10605" y="627"/>
                  <a:pt x="10597" y="622"/>
                </a:cubicBezTo>
                <a:close/>
                <a:moveTo>
                  <a:pt x="13148" y="646"/>
                </a:moveTo>
                <a:cubicBezTo>
                  <a:pt x="13174" y="659"/>
                  <a:pt x="13174" y="659"/>
                  <a:pt x="13148" y="698"/>
                </a:cubicBezTo>
                <a:cubicBezTo>
                  <a:pt x="13141" y="713"/>
                  <a:pt x="13124" y="719"/>
                  <a:pt x="13106" y="719"/>
                </a:cubicBezTo>
                <a:cubicBezTo>
                  <a:pt x="13094" y="719"/>
                  <a:pt x="13081" y="716"/>
                  <a:pt x="13070" y="711"/>
                </a:cubicBezTo>
                <a:cubicBezTo>
                  <a:pt x="13044" y="698"/>
                  <a:pt x="13083" y="646"/>
                  <a:pt x="13148" y="646"/>
                </a:cubicBezTo>
                <a:close/>
                <a:moveTo>
                  <a:pt x="9862" y="676"/>
                </a:moveTo>
                <a:cubicBezTo>
                  <a:pt x="9869" y="676"/>
                  <a:pt x="9872" y="682"/>
                  <a:pt x="9880" y="698"/>
                </a:cubicBezTo>
                <a:cubicBezTo>
                  <a:pt x="9880" y="698"/>
                  <a:pt x="9906" y="711"/>
                  <a:pt x="9880" y="737"/>
                </a:cubicBezTo>
                <a:lnTo>
                  <a:pt x="9841" y="724"/>
                </a:lnTo>
                <a:cubicBezTo>
                  <a:pt x="9815" y="711"/>
                  <a:pt x="9841" y="685"/>
                  <a:pt x="9841" y="685"/>
                </a:cubicBezTo>
                <a:cubicBezTo>
                  <a:pt x="9851" y="679"/>
                  <a:pt x="9858" y="676"/>
                  <a:pt x="9862" y="676"/>
                </a:cubicBezTo>
                <a:close/>
                <a:moveTo>
                  <a:pt x="1877" y="2319"/>
                </a:moveTo>
                <a:cubicBezTo>
                  <a:pt x="1903" y="2332"/>
                  <a:pt x="1903" y="2358"/>
                  <a:pt x="1838" y="2384"/>
                </a:cubicBezTo>
                <a:cubicBezTo>
                  <a:pt x="1812" y="2371"/>
                  <a:pt x="1786" y="2371"/>
                  <a:pt x="1786" y="2371"/>
                </a:cubicBezTo>
                <a:cubicBezTo>
                  <a:pt x="1786" y="2345"/>
                  <a:pt x="1851" y="2319"/>
                  <a:pt x="1877" y="2319"/>
                </a:cubicBezTo>
                <a:close/>
                <a:moveTo>
                  <a:pt x="1975" y="2394"/>
                </a:moveTo>
                <a:cubicBezTo>
                  <a:pt x="1956" y="2394"/>
                  <a:pt x="1942" y="2412"/>
                  <a:pt x="1942" y="2436"/>
                </a:cubicBezTo>
                <a:cubicBezTo>
                  <a:pt x="1929" y="2462"/>
                  <a:pt x="1955" y="2475"/>
                  <a:pt x="2007" y="2488"/>
                </a:cubicBezTo>
                <a:cubicBezTo>
                  <a:pt x="2033" y="2488"/>
                  <a:pt x="2058" y="2462"/>
                  <a:pt x="2058" y="2462"/>
                </a:cubicBezTo>
                <a:cubicBezTo>
                  <a:pt x="2071" y="2436"/>
                  <a:pt x="2045" y="2436"/>
                  <a:pt x="2020" y="2423"/>
                </a:cubicBezTo>
                <a:cubicBezTo>
                  <a:pt x="2004" y="2402"/>
                  <a:pt x="1988" y="2394"/>
                  <a:pt x="1975" y="2394"/>
                </a:cubicBezTo>
                <a:close/>
                <a:moveTo>
                  <a:pt x="8751" y="2669"/>
                </a:moveTo>
                <a:cubicBezTo>
                  <a:pt x="8777" y="2682"/>
                  <a:pt x="8803" y="2695"/>
                  <a:pt x="8790" y="2721"/>
                </a:cubicBezTo>
                <a:lnTo>
                  <a:pt x="8790" y="2747"/>
                </a:lnTo>
                <a:cubicBezTo>
                  <a:pt x="8751" y="2734"/>
                  <a:pt x="8738" y="2695"/>
                  <a:pt x="8738" y="2695"/>
                </a:cubicBezTo>
                <a:lnTo>
                  <a:pt x="8751" y="2669"/>
                </a:lnTo>
                <a:close/>
                <a:moveTo>
                  <a:pt x="320" y="2702"/>
                </a:moveTo>
                <a:cubicBezTo>
                  <a:pt x="314" y="2702"/>
                  <a:pt x="307" y="2708"/>
                  <a:pt x="294" y="2721"/>
                </a:cubicBezTo>
                <a:lnTo>
                  <a:pt x="282" y="2760"/>
                </a:lnTo>
                <a:lnTo>
                  <a:pt x="320" y="2747"/>
                </a:lnTo>
                <a:lnTo>
                  <a:pt x="346" y="2721"/>
                </a:lnTo>
                <a:cubicBezTo>
                  <a:pt x="333" y="2708"/>
                  <a:pt x="327" y="2702"/>
                  <a:pt x="320" y="2702"/>
                </a:cubicBezTo>
                <a:close/>
                <a:moveTo>
                  <a:pt x="3073" y="2801"/>
                </a:moveTo>
                <a:cubicBezTo>
                  <a:pt x="3086" y="2801"/>
                  <a:pt x="3104" y="2816"/>
                  <a:pt x="3122" y="2825"/>
                </a:cubicBezTo>
                <a:lnTo>
                  <a:pt x="3096" y="2851"/>
                </a:lnTo>
                <a:lnTo>
                  <a:pt x="3057" y="2851"/>
                </a:lnTo>
                <a:lnTo>
                  <a:pt x="3057" y="2812"/>
                </a:lnTo>
                <a:cubicBezTo>
                  <a:pt x="3061" y="2804"/>
                  <a:pt x="3066" y="2801"/>
                  <a:pt x="3073" y="2801"/>
                </a:cubicBezTo>
                <a:close/>
                <a:moveTo>
                  <a:pt x="419" y="2855"/>
                </a:moveTo>
                <a:cubicBezTo>
                  <a:pt x="425" y="2855"/>
                  <a:pt x="431" y="2858"/>
                  <a:pt x="437" y="2864"/>
                </a:cubicBezTo>
                <a:cubicBezTo>
                  <a:pt x="437" y="2864"/>
                  <a:pt x="437" y="2864"/>
                  <a:pt x="411" y="2890"/>
                </a:cubicBezTo>
                <a:cubicBezTo>
                  <a:pt x="407" y="2888"/>
                  <a:pt x="404" y="2887"/>
                  <a:pt x="402" y="2887"/>
                </a:cubicBezTo>
                <a:cubicBezTo>
                  <a:pt x="392" y="2887"/>
                  <a:pt x="400" y="2905"/>
                  <a:pt x="422" y="2905"/>
                </a:cubicBezTo>
                <a:cubicBezTo>
                  <a:pt x="426" y="2905"/>
                  <a:pt x="431" y="2905"/>
                  <a:pt x="437" y="2903"/>
                </a:cubicBezTo>
                <a:cubicBezTo>
                  <a:pt x="463" y="2929"/>
                  <a:pt x="489" y="2942"/>
                  <a:pt x="489" y="2942"/>
                </a:cubicBezTo>
                <a:cubicBezTo>
                  <a:pt x="481" y="2957"/>
                  <a:pt x="465" y="2963"/>
                  <a:pt x="447" y="2963"/>
                </a:cubicBezTo>
                <a:cubicBezTo>
                  <a:pt x="435" y="2963"/>
                  <a:pt x="422" y="2960"/>
                  <a:pt x="411" y="2955"/>
                </a:cubicBezTo>
                <a:cubicBezTo>
                  <a:pt x="346" y="2955"/>
                  <a:pt x="346" y="2955"/>
                  <a:pt x="372" y="2903"/>
                </a:cubicBezTo>
                <a:cubicBezTo>
                  <a:pt x="382" y="2883"/>
                  <a:pt x="400" y="2855"/>
                  <a:pt x="419" y="2855"/>
                </a:cubicBezTo>
                <a:close/>
                <a:moveTo>
                  <a:pt x="3164" y="2957"/>
                </a:moveTo>
                <a:cubicBezTo>
                  <a:pt x="3180" y="2957"/>
                  <a:pt x="3171" y="2971"/>
                  <a:pt x="3148" y="2993"/>
                </a:cubicBezTo>
                <a:cubicBezTo>
                  <a:pt x="3129" y="3012"/>
                  <a:pt x="3110" y="3024"/>
                  <a:pt x="3081" y="3024"/>
                </a:cubicBezTo>
                <a:cubicBezTo>
                  <a:pt x="3070" y="3024"/>
                  <a:pt x="3058" y="3023"/>
                  <a:pt x="3044" y="3019"/>
                </a:cubicBezTo>
                <a:cubicBezTo>
                  <a:pt x="3031" y="3006"/>
                  <a:pt x="3005" y="2980"/>
                  <a:pt x="3005" y="2980"/>
                </a:cubicBezTo>
                <a:lnTo>
                  <a:pt x="3083" y="2980"/>
                </a:lnTo>
                <a:cubicBezTo>
                  <a:pt x="3127" y="2964"/>
                  <a:pt x="3152" y="2957"/>
                  <a:pt x="3164" y="2957"/>
                </a:cubicBezTo>
                <a:close/>
                <a:moveTo>
                  <a:pt x="249" y="3180"/>
                </a:moveTo>
                <a:cubicBezTo>
                  <a:pt x="253" y="3180"/>
                  <a:pt x="259" y="3183"/>
                  <a:pt x="269" y="3188"/>
                </a:cubicBezTo>
                <a:cubicBezTo>
                  <a:pt x="269" y="3188"/>
                  <a:pt x="294" y="3227"/>
                  <a:pt x="282" y="3253"/>
                </a:cubicBezTo>
                <a:cubicBezTo>
                  <a:pt x="269" y="3266"/>
                  <a:pt x="256" y="3279"/>
                  <a:pt x="243" y="3279"/>
                </a:cubicBezTo>
                <a:cubicBezTo>
                  <a:pt x="217" y="3279"/>
                  <a:pt x="217" y="3240"/>
                  <a:pt x="230" y="3214"/>
                </a:cubicBezTo>
                <a:cubicBezTo>
                  <a:pt x="238" y="3189"/>
                  <a:pt x="241" y="3180"/>
                  <a:pt x="249" y="3180"/>
                </a:cubicBezTo>
                <a:close/>
                <a:moveTo>
                  <a:pt x="3602" y="3370"/>
                </a:moveTo>
                <a:cubicBezTo>
                  <a:pt x="3667" y="3396"/>
                  <a:pt x="3667" y="3396"/>
                  <a:pt x="3602" y="3408"/>
                </a:cubicBezTo>
                <a:cubicBezTo>
                  <a:pt x="3563" y="3396"/>
                  <a:pt x="3511" y="3396"/>
                  <a:pt x="3511" y="3396"/>
                </a:cubicBezTo>
                <a:cubicBezTo>
                  <a:pt x="3498" y="3370"/>
                  <a:pt x="3537" y="3383"/>
                  <a:pt x="3602" y="3370"/>
                </a:cubicBezTo>
                <a:close/>
                <a:moveTo>
                  <a:pt x="671" y="3383"/>
                </a:moveTo>
                <a:lnTo>
                  <a:pt x="671" y="3396"/>
                </a:lnTo>
                <a:cubicBezTo>
                  <a:pt x="671" y="3396"/>
                  <a:pt x="697" y="3421"/>
                  <a:pt x="723" y="3421"/>
                </a:cubicBezTo>
                <a:lnTo>
                  <a:pt x="735" y="3408"/>
                </a:lnTo>
                <a:cubicBezTo>
                  <a:pt x="735" y="3396"/>
                  <a:pt x="697" y="3383"/>
                  <a:pt x="671" y="3383"/>
                </a:cubicBezTo>
                <a:close/>
                <a:moveTo>
                  <a:pt x="3599" y="3613"/>
                </a:moveTo>
                <a:cubicBezTo>
                  <a:pt x="3615" y="3613"/>
                  <a:pt x="3628" y="3616"/>
                  <a:pt x="3628" y="3616"/>
                </a:cubicBezTo>
                <a:lnTo>
                  <a:pt x="3641" y="3629"/>
                </a:lnTo>
                <a:cubicBezTo>
                  <a:pt x="3625" y="3645"/>
                  <a:pt x="3609" y="3656"/>
                  <a:pt x="3596" y="3656"/>
                </a:cubicBezTo>
                <a:cubicBezTo>
                  <a:pt x="3588" y="3656"/>
                  <a:pt x="3581" y="3652"/>
                  <a:pt x="3576" y="3642"/>
                </a:cubicBezTo>
                <a:lnTo>
                  <a:pt x="3550" y="3629"/>
                </a:lnTo>
                <a:cubicBezTo>
                  <a:pt x="3563" y="3616"/>
                  <a:pt x="3582" y="3613"/>
                  <a:pt x="3599" y="3613"/>
                </a:cubicBezTo>
                <a:close/>
                <a:moveTo>
                  <a:pt x="15344" y="3653"/>
                </a:moveTo>
                <a:cubicBezTo>
                  <a:pt x="15353" y="3653"/>
                  <a:pt x="15361" y="3657"/>
                  <a:pt x="15366" y="3668"/>
                </a:cubicBezTo>
                <a:cubicBezTo>
                  <a:pt x="15429" y="3678"/>
                  <a:pt x="15399" y="3697"/>
                  <a:pt x="15343" y="3697"/>
                </a:cubicBezTo>
                <a:cubicBezTo>
                  <a:pt x="15330" y="3697"/>
                  <a:pt x="15316" y="3696"/>
                  <a:pt x="15301" y="3694"/>
                </a:cubicBezTo>
                <a:cubicBezTo>
                  <a:pt x="15236" y="3694"/>
                  <a:pt x="15236" y="3694"/>
                  <a:pt x="15301" y="3668"/>
                </a:cubicBezTo>
                <a:cubicBezTo>
                  <a:pt x="15316" y="3660"/>
                  <a:pt x="15331" y="3653"/>
                  <a:pt x="15344" y="3653"/>
                </a:cubicBezTo>
                <a:close/>
                <a:moveTo>
                  <a:pt x="8419" y="3660"/>
                </a:moveTo>
                <a:cubicBezTo>
                  <a:pt x="8424" y="3660"/>
                  <a:pt x="8430" y="3663"/>
                  <a:pt x="8440" y="3668"/>
                </a:cubicBezTo>
                <a:cubicBezTo>
                  <a:pt x="8466" y="3668"/>
                  <a:pt x="8453" y="3720"/>
                  <a:pt x="8440" y="3746"/>
                </a:cubicBezTo>
                <a:cubicBezTo>
                  <a:pt x="8435" y="3748"/>
                  <a:pt x="8430" y="3748"/>
                  <a:pt x="8425" y="3748"/>
                </a:cubicBezTo>
                <a:cubicBezTo>
                  <a:pt x="8398" y="3748"/>
                  <a:pt x="8388" y="3716"/>
                  <a:pt x="8388" y="3694"/>
                </a:cubicBezTo>
                <a:cubicBezTo>
                  <a:pt x="8404" y="3669"/>
                  <a:pt x="8410" y="3660"/>
                  <a:pt x="8419" y="3660"/>
                </a:cubicBezTo>
                <a:close/>
                <a:moveTo>
                  <a:pt x="4017" y="3772"/>
                </a:moveTo>
                <a:lnTo>
                  <a:pt x="3991" y="3785"/>
                </a:lnTo>
                <a:cubicBezTo>
                  <a:pt x="3972" y="3804"/>
                  <a:pt x="3953" y="3816"/>
                  <a:pt x="3954" y="3816"/>
                </a:cubicBezTo>
                <a:cubicBezTo>
                  <a:pt x="3955" y="3816"/>
                  <a:pt x="3958" y="3814"/>
                  <a:pt x="3965" y="3811"/>
                </a:cubicBezTo>
                <a:cubicBezTo>
                  <a:pt x="3965" y="3811"/>
                  <a:pt x="3991" y="3785"/>
                  <a:pt x="4017" y="3772"/>
                </a:cubicBezTo>
                <a:close/>
                <a:moveTo>
                  <a:pt x="3771" y="4087"/>
                </a:moveTo>
                <a:cubicBezTo>
                  <a:pt x="3780" y="4087"/>
                  <a:pt x="3812" y="4115"/>
                  <a:pt x="3822" y="4135"/>
                </a:cubicBezTo>
                <a:lnTo>
                  <a:pt x="3796" y="4148"/>
                </a:lnTo>
                <a:cubicBezTo>
                  <a:pt x="3784" y="4122"/>
                  <a:pt x="3745" y="4109"/>
                  <a:pt x="3771" y="4096"/>
                </a:cubicBezTo>
                <a:cubicBezTo>
                  <a:pt x="3768" y="4090"/>
                  <a:pt x="3768" y="4087"/>
                  <a:pt x="3771" y="4087"/>
                </a:cubicBezTo>
                <a:close/>
                <a:moveTo>
                  <a:pt x="4067" y="4181"/>
                </a:moveTo>
                <a:cubicBezTo>
                  <a:pt x="4073" y="4181"/>
                  <a:pt x="4078" y="4183"/>
                  <a:pt x="4082" y="4187"/>
                </a:cubicBezTo>
                <a:cubicBezTo>
                  <a:pt x="4121" y="4200"/>
                  <a:pt x="4108" y="4239"/>
                  <a:pt x="4043" y="4239"/>
                </a:cubicBezTo>
                <a:cubicBezTo>
                  <a:pt x="4030" y="4226"/>
                  <a:pt x="4030" y="4226"/>
                  <a:pt x="4017" y="4200"/>
                </a:cubicBezTo>
                <a:cubicBezTo>
                  <a:pt x="4035" y="4191"/>
                  <a:pt x="4054" y="4181"/>
                  <a:pt x="4067" y="4181"/>
                </a:cubicBezTo>
                <a:close/>
                <a:moveTo>
                  <a:pt x="4186" y="4368"/>
                </a:moveTo>
                <a:lnTo>
                  <a:pt x="4199" y="4394"/>
                </a:lnTo>
                <a:cubicBezTo>
                  <a:pt x="4212" y="4420"/>
                  <a:pt x="4212" y="4420"/>
                  <a:pt x="4186" y="4433"/>
                </a:cubicBezTo>
                <a:lnTo>
                  <a:pt x="4173" y="4407"/>
                </a:lnTo>
                <a:lnTo>
                  <a:pt x="4186" y="4368"/>
                </a:lnTo>
                <a:close/>
                <a:moveTo>
                  <a:pt x="4406" y="4550"/>
                </a:moveTo>
                <a:cubicBezTo>
                  <a:pt x="4380" y="4576"/>
                  <a:pt x="4367" y="4615"/>
                  <a:pt x="4367" y="4615"/>
                </a:cubicBezTo>
                <a:cubicBezTo>
                  <a:pt x="4372" y="4619"/>
                  <a:pt x="4377" y="4621"/>
                  <a:pt x="4383" y="4621"/>
                </a:cubicBezTo>
                <a:cubicBezTo>
                  <a:pt x="4395" y="4621"/>
                  <a:pt x="4406" y="4615"/>
                  <a:pt x="4406" y="4615"/>
                </a:cubicBezTo>
                <a:cubicBezTo>
                  <a:pt x="4406" y="4615"/>
                  <a:pt x="4432" y="4602"/>
                  <a:pt x="4419" y="4576"/>
                </a:cubicBezTo>
                <a:lnTo>
                  <a:pt x="4406" y="4550"/>
                </a:lnTo>
                <a:close/>
                <a:moveTo>
                  <a:pt x="4810" y="4780"/>
                </a:moveTo>
                <a:cubicBezTo>
                  <a:pt x="4805" y="4780"/>
                  <a:pt x="4802" y="4790"/>
                  <a:pt x="4795" y="4809"/>
                </a:cubicBezTo>
                <a:cubicBezTo>
                  <a:pt x="4808" y="4822"/>
                  <a:pt x="4821" y="4835"/>
                  <a:pt x="4821" y="4835"/>
                </a:cubicBezTo>
                <a:cubicBezTo>
                  <a:pt x="4847" y="4822"/>
                  <a:pt x="4847" y="4822"/>
                  <a:pt x="4834" y="4809"/>
                </a:cubicBezTo>
                <a:cubicBezTo>
                  <a:pt x="4821" y="4790"/>
                  <a:pt x="4815" y="4780"/>
                  <a:pt x="4810" y="4780"/>
                </a:cubicBezTo>
                <a:close/>
                <a:moveTo>
                  <a:pt x="4316" y="4793"/>
                </a:moveTo>
                <a:cubicBezTo>
                  <a:pt x="4333" y="4793"/>
                  <a:pt x="4341" y="4809"/>
                  <a:pt x="4341" y="4809"/>
                </a:cubicBezTo>
                <a:cubicBezTo>
                  <a:pt x="4354" y="4822"/>
                  <a:pt x="4367" y="4848"/>
                  <a:pt x="4341" y="4861"/>
                </a:cubicBezTo>
                <a:cubicBezTo>
                  <a:pt x="4341" y="4861"/>
                  <a:pt x="4330" y="4873"/>
                  <a:pt x="4318" y="4873"/>
                </a:cubicBezTo>
                <a:cubicBezTo>
                  <a:pt x="4312" y="4873"/>
                  <a:pt x="4307" y="4870"/>
                  <a:pt x="4302" y="4861"/>
                </a:cubicBezTo>
                <a:cubicBezTo>
                  <a:pt x="4289" y="4835"/>
                  <a:pt x="4302" y="4796"/>
                  <a:pt x="4302" y="4796"/>
                </a:cubicBezTo>
                <a:cubicBezTo>
                  <a:pt x="4308" y="4794"/>
                  <a:pt x="4312" y="4793"/>
                  <a:pt x="4316" y="4793"/>
                </a:cubicBezTo>
                <a:close/>
                <a:moveTo>
                  <a:pt x="4591" y="5156"/>
                </a:moveTo>
                <a:cubicBezTo>
                  <a:pt x="4597" y="5156"/>
                  <a:pt x="4607" y="5166"/>
                  <a:pt x="4627" y="5185"/>
                </a:cubicBezTo>
                <a:cubicBezTo>
                  <a:pt x="4640" y="5211"/>
                  <a:pt x="4614" y="5224"/>
                  <a:pt x="4614" y="5224"/>
                </a:cubicBezTo>
                <a:cubicBezTo>
                  <a:pt x="4608" y="5230"/>
                  <a:pt x="4604" y="5233"/>
                  <a:pt x="4601" y="5233"/>
                </a:cubicBezTo>
                <a:cubicBezTo>
                  <a:pt x="4592" y="5233"/>
                  <a:pt x="4595" y="5205"/>
                  <a:pt x="4575" y="5185"/>
                </a:cubicBezTo>
                <a:cubicBezTo>
                  <a:pt x="4581" y="5166"/>
                  <a:pt x="4584" y="5156"/>
                  <a:pt x="4591" y="5156"/>
                </a:cubicBezTo>
                <a:close/>
                <a:moveTo>
                  <a:pt x="7558" y="5185"/>
                </a:moveTo>
                <a:cubicBezTo>
                  <a:pt x="7584" y="5211"/>
                  <a:pt x="7610" y="5237"/>
                  <a:pt x="7584" y="5250"/>
                </a:cubicBezTo>
                <a:lnTo>
                  <a:pt x="7545" y="5250"/>
                </a:lnTo>
                <a:lnTo>
                  <a:pt x="7545" y="5211"/>
                </a:lnTo>
                <a:lnTo>
                  <a:pt x="7558" y="5185"/>
                </a:lnTo>
                <a:close/>
                <a:moveTo>
                  <a:pt x="7208" y="5276"/>
                </a:moveTo>
                <a:cubicBezTo>
                  <a:pt x="7234" y="5289"/>
                  <a:pt x="7247" y="5315"/>
                  <a:pt x="7234" y="5328"/>
                </a:cubicBezTo>
                <a:lnTo>
                  <a:pt x="7221" y="5341"/>
                </a:lnTo>
                <a:cubicBezTo>
                  <a:pt x="7195" y="5328"/>
                  <a:pt x="7195" y="5289"/>
                  <a:pt x="7195" y="5289"/>
                </a:cubicBezTo>
                <a:lnTo>
                  <a:pt x="7208" y="5276"/>
                </a:lnTo>
                <a:close/>
                <a:moveTo>
                  <a:pt x="4007" y="5455"/>
                </a:moveTo>
                <a:cubicBezTo>
                  <a:pt x="3994" y="5455"/>
                  <a:pt x="3978" y="5458"/>
                  <a:pt x="3965" y="5471"/>
                </a:cubicBezTo>
                <a:cubicBezTo>
                  <a:pt x="3944" y="5481"/>
                  <a:pt x="3949" y="5500"/>
                  <a:pt x="3992" y="5500"/>
                </a:cubicBezTo>
                <a:cubicBezTo>
                  <a:pt x="4003" y="5500"/>
                  <a:pt x="4015" y="5499"/>
                  <a:pt x="4030" y="5497"/>
                </a:cubicBezTo>
                <a:cubicBezTo>
                  <a:pt x="4043" y="5471"/>
                  <a:pt x="4043" y="5471"/>
                  <a:pt x="4030" y="5458"/>
                </a:cubicBezTo>
                <a:cubicBezTo>
                  <a:pt x="4030" y="5458"/>
                  <a:pt x="4020" y="5455"/>
                  <a:pt x="4007" y="5455"/>
                </a:cubicBezTo>
                <a:close/>
                <a:moveTo>
                  <a:pt x="4952" y="5419"/>
                </a:moveTo>
                <a:cubicBezTo>
                  <a:pt x="4962" y="5419"/>
                  <a:pt x="4969" y="5439"/>
                  <a:pt x="4951" y="5484"/>
                </a:cubicBezTo>
                <a:cubicBezTo>
                  <a:pt x="4938" y="5497"/>
                  <a:pt x="4931" y="5503"/>
                  <a:pt x="4927" y="5503"/>
                </a:cubicBezTo>
                <a:cubicBezTo>
                  <a:pt x="4922" y="5503"/>
                  <a:pt x="4919" y="5497"/>
                  <a:pt x="4912" y="5484"/>
                </a:cubicBezTo>
                <a:lnTo>
                  <a:pt x="4912" y="5484"/>
                </a:lnTo>
                <a:cubicBezTo>
                  <a:pt x="4913" y="5476"/>
                  <a:pt x="4917" y="5442"/>
                  <a:pt x="4938" y="5432"/>
                </a:cubicBezTo>
                <a:cubicBezTo>
                  <a:pt x="4942" y="5424"/>
                  <a:pt x="4947" y="5419"/>
                  <a:pt x="4952" y="5419"/>
                </a:cubicBezTo>
                <a:close/>
                <a:moveTo>
                  <a:pt x="5081" y="5549"/>
                </a:moveTo>
                <a:lnTo>
                  <a:pt x="5094" y="5562"/>
                </a:lnTo>
                <a:cubicBezTo>
                  <a:pt x="5083" y="5583"/>
                  <a:pt x="5064" y="5604"/>
                  <a:pt x="5050" y="5604"/>
                </a:cubicBezTo>
                <a:cubicBezTo>
                  <a:pt x="5047" y="5604"/>
                  <a:pt x="5044" y="5603"/>
                  <a:pt x="5042" y="5600"/>
                </a:cubicBezTo>
                <a:lnTo>
                  <a:pt x="5042" y="5562"/>
                </a:lnTo>
                <a:lnTo>
                  <a:pt x="5081" y="5549"/>
                </a:lnTo>
                <a:close/>
                <a:moveTo>
                  <a:pt x="7022" y="5683"/>
                </a:moveTo>
                <a:cubicBezTo>
                  <a:pt x="7028" y="5683"/>
                  <a:pt x="7031" y="5689"/>
                  <a:pt x="7039" y="5704"/>
                </a:cubicBezTo>
                <a:cubicBezTo>
                  <a:pt x="7052" y="5730"/>
                  <a:pt x="7052" y="5769"/>
                  <a:pt x="7052" y="5769"/>
                </a:cubicBezTo>
                <a:cubicBezTo>
                  <a:pt x="7050" y="5770"/>
                  <a:pt x="7048" y="5771"/>
                  <a:pt x="7045" y="5771"/>
                </a:cubicBezTo>
                <a:cubicBezTo>
                  <a:pt x="7024" y="5771"/>
                  <a:pt x="7012" y="5715"/>
                  <a:pt x="7000" y="5691"/>
                </a:cubicBezTo>
                <a:cubicBezTo>
                  <a:pt x="7011" y="5686"/>
                  <a:pt x="7017" y="5683"/>
                  <a:pt x="7022" y="5683"/>
                </a:cubicBezTo>
                <a:close/>
                <a:moveTo>
                  <a:pt x="6507" y="5938"/>
                </a:moveTo>
                <a:cubicBezTo>
                  <a:pt x="6520" y="5977"/>
                  <a:pt x="6520" y="6003"/>
                  <a:pt x="6507" y="6016"/>
                </a:cubicBezTo>
                <a:lnTo>
                  <a:pt x="6468" y="5990"/>
                </a:lnTo>
                <a:lnTo>
                  <a:pt x="6481" y="5951"/>
                </a:lnTo>
                <a:lnTo>
                  <a:pt x="6507" y="5938"/>
                </a:lnTo>
                <a:close/>
                <a:moveTo>
                  <a:pt x="11363" y="1"/>
                </a:moveTo>
                <a:cubicBezTo>
                  <a:pt x="11332" y="1"/>
                  <a:pt x="11300" y="17"/>
                  <a:pt x="11280" y="49"/>
                </a:cubicBezTo>
                <a:cubicBezTo>
                  <a:pt x="11280" y="23"/>
                  <a:pt x="11254" y="23"/>
                  <a:pt x="11229" y="23"/>
                </a:cubicBezTo>
                <a:cubicBezTo>
                  <a:pt x="11187" y="48"/>
                  <a:pt x="11123" y="63"/>
                  <a:pt x="11080" y="63"/>
                </a:cubicBezTo>
                <a:cubicBezTo>
                  <a:pt x="11056" y="63"/>
                  <a:pt x="11039" y="58"/>
                  <a:pt x="11034" y="49"/>
                </a:cubicBezTo>
                <a:lnTo>
                  <a:pt x="11008" y="49"/>
                </a:lnTo>
                <a:cubicBezTo>
                  <a:pt x="10982" y="88"/>
                  <a:pt x="10956" y="88"/>
                  <a:pt x="10917" y="101"/>
                </a:cubicBezTo>
                <a:cubicBezTo>
                  <a:pt x="10891" y="101"/>
                  <a:pt x="10865" y="114"/>
                  <a:pt x="10839" y="153"/>
                </a:cubicBezTo>
                <a:cubicBezTo>
                  <a:pt x="10813" y="192"/>
                  <a:pt x="10788" y="192"/>
                  <a:pt x="10788" y="192"/>
                </a:cubicBezTo>
                <a:cubicBezTo>
                  <a:pt x="10784" y="194"/>
                  <a:pt x="10781" y="194"/>
                  <a:pt x="10779" y="194"/>
                </a:cubicBezTo>
                <a:cubicBezTo>
                  <a:pt x="10765" y="194"/>
                  <a:pt x="10778" y="161"/>
                  <a:pt x="10800" y="127"/>
                </a:cubicBezTo>
                <a:cubicBezTo>
                  <a:pt x="10818" y="114"/>
                  <a:pt x="10819" y="106"/>
                  <a:pt x="10810" y="106"/>
                </a:cubicBezTo>
                <a:cubicBezTo>
                  <a:pt x="10793" y="106"/>
                  <a:pt x="10739" y="132"/>
                  <a:pt x="10697" y="192"/>
                </a:cubicBezTo>
                <a:cubicBezTo>
                  <a:pt x="10658" y="237"/>
                  <a:pt x="10638" y="260"/>
                  <a:pt x="10634" y="260"/>
                </a:cubicBezTo>
                <a:cubicBezTo>
                  <a:pt x="10629" y="260"/>
                  <a:pt x="10638" y="237"/>
                  <a:pt x="10658" y="192"/>
                </a:cubicBezTo>
                <a:cubicBezTo>
                  <a:pt x="10675" y="166"/>
                  <a:pt x="10686" y="141"/>
                  <a:pt x="10681" y="141"/>
                </a:cubicBezTo>
                <a:cubicBezTo>
                  <a:pt x="10679" y="141"/>
                  <a:pt x="10671" y="148"/>
                  <a:pt x="10658" y="166"/>
                </a:cubicBezTo>
                <a:cubicBezTo>
                  <a:pt x="10658" y="166"/>
                  <a:pt x="10593" y="192"/>
                  <a:pt x="10606" y="218"/>
                </a:cubicBezTo>
                <a:lnTo>
                  <a:pt x="10515" y="244"/>
                </a:lnTo>
                <a:cubicBezTo>
                  <a:pt x="10450" y="244"/>
                  <a:pt x="10424" y="257"/>
                  <a:pt x="10398" y="270"/>
                </a:cubicBezTo>
                <a:cubicBezTo>
                  <a:pt x="10382" y="294"/>
                  <a:pt x="10376" y="303"/>
                  <a:pt x="10364" y="303"/>
                </a:cubicBezTo>
                <a:cubicBezTo>
                  <a:pt x="10357" y="303"/>
                  <a:pt x="10348" y="300"/>
                  <a:pt x="10334" y="296"/>
                </a:cubicBezTo>
                <a:cubicBezTo>
                  <a:pt x="10329" y="287"/>
                  <a:pt x="10323" y="283"/>
                  <a:pt x="10319" y="283"/>
                </a:cubicBezTo>
                <a:cubicBezTo>
                  <a:pt x="10309" y="283"/>
                  <a:pt x="10303" y="300"/>
                  <a:pt x="10321" y="335"/>
                </a:cubicBezTo>
                <a:cubicBezTo>
                  <a:pt x="10311" y="364"/>
                  <a:pt x="10294" y="378"/>
                  <a:pt x="10270" y="378"/>
                </a:cubicBezTo>
                <a:cubicBezTo>
                  <a:pt x="10261" y="378"/>
                  <a:pt x="10252" y="377"/>
                  <a:pt x="10243" y="373"/>
                </a:cubicBezTo>
                <a:cubicBezTo>
                  <a:pt x="10230" y="347"/>
                  <a:pt x="10217" y="338"/>
                  <a:pt x="10209" y="338"/>
                </a:cubicBezTo>
                <a:cubicBezTo>
                  <a:pt x="10201" y="338"/>
                  <a:pt x="10197" y="347"/>
                  <a:pt x="10204" y="360"/>
                </a:cubicBezTo>
                <a:cubicBezTo>
                  <a:pt x="10191" y="412"/>
                  <a:pt x="10165" y="425"/>
                  <a:pt x="10165" y="425"/>
                </a:cubicBezTo>
                <a:cubicBezTo>
                  <a:pt x="10164" y="423"/>
                  <a:pt x="10161" y="422"/>
                  <a:pt x="10158" y="422"/>
                </a:cubicBezTo>
                <a:cubicBezTo>
                  <a:pt x="10113" y="422"/>
                  <a:pt x="9890" y="556"/>
                  <a:pt x="9711" y="724"/>
                </a:cubicBezTo>
                <a:cubicBezTo>
                  <a:pt x="9685" y="737"/>
                  <a:pt x="9685" y="776"/>
                  <a:pt x="9711" y="801"/>
                </a:cubicBezTo>
                <a:cubicBezTo>
                  <a:pt x="9730" y="827"/>
                  <a:pt x="9734" y="834"/>
                  <a:pt x="9727" y="834"/>
                </a:cubicBezTo>
                <a:cubicBezTo>
                  <a:pt x="9721" y="834"/>
                  <a:pt x="9705" y="827"/>
                  <a:pt x="9685" y="827"/>
                </a:cubicBezTo>
                <a:cubicBezTo>
                  <a:pt x="9655" y="810"/>
                  <a:pt x="9630" y="803"/>
                  <a:pt x="9614" y="803"/>
                </a:cubicBezTo>
                <a:cubicBezTo>
                  <a:pt x="9583" y="803"/>
                  <a:pt x="9586" y="832"/>
                  <a:pt x="9646" y="866"/>
                </a:cubicBezTo>
                <a:cubicBezTo>
                  <a:pt x="9684" y="881"/>
                  <a:pt x="9700" y="888"/>
                  <a:pt x="9688" y="888"/>
                </a:cubicBezTo>
                <a:cubicBezTo>
                  <a:pt x="9680" y="888"/>
                  <a:pt x="9658" y="885"/>
                  <a:pt x="9620" y="879"/>
                </a:cubicBezTo>
                <a:cubicBezTo>
                  <a:pt x="9581" y="879"/>
                  <a:pt x="9581" y="879"/>
                  <a:pt x="9581" y="918"/>
                </a:cubicBezTo>
                <a:cubicBezTo>
                  <a:pt x="9600" y="937"/>
                  <a:pt x="9592" y="955"/>
                  <a:pt x="9581" y="955"/>
                </a:cubicBezTo>
                <a:cubicBezTo>
                  <a:pt x="9577" y="955"/>
                  <a:pt x="9572" y="952"/>
                  <a:pt x="9568" y="944"/>
                </a:cubicBezTo>
                <a:cubicBezTo>
                  <a:pt x="9516" y="944"/>
                  <a:pt x="9478" y="944"/>
                  <a:pt x="9503" y="970"/>
                </a:cubicBezTo>
                <a:cubicBezTo>
                  <a:pt x="9503" y="970"/>
                  <a:pt x="9478" y="983"/>
                  <a:pt x="9439" y="983"/>
                </a:cubicBezTo>
                <a:cubicBezTo>
                  <a:pt x="9400" y="983"/>
                  <a:pt x="9400" y="1035"/>
                  <a:pt x="9400" y="1074"/>
                </a:cubicBezTo>
                <a:cubicBezTo>
                  <a:pt x="9400" y="1140"/>
                  <a:pt x="9389" y="1174"/>
                  <a:pt x="9375" y="1174"/>
                </a:cubicBezTo>
                <a:cubicBezTo>
                  <a:pt x="9367" y="1174"/>
                  <a:pt x="9357" y="1162"/>
                  <a:pt x="9348" y="1139"/>
                </a:cubicBezTo>
                <a:cubicBezTo>
                  <a:pt x="9343" y="1127"/>
                  <a:pt x="9337" y="1122"/>
                  <a:pt x="9331" y="1122"/>
                </a:cubicBezTo>
                <a:cubicBezTo>
                  <a:pt x="9302" y="1122"/>
                  <a:pt x="9262" y="1226"/>
                  <a:pt x="9283" y="1268"/>
                </a:cubicBezTo>
                <a:cubicBezTo>
                  <a:pt x="9307" y="1308"/>
                  <a:pt x="9316" y="1323"/>
                  <a:pt x="9314" y="1323"/>
                </a:cubicBezTo>
                <a:cubicBezTo>
                  <a:pt x="9312" y="1323"/>
                  <a:pt x="9306" y="1317"/>
                  <a:pt x="9296" y="1307"/>
                </a:cubicBezTo>
                <a:cubicBezTo>
                  <a:pt x="9291" y="1305"/>
                  <a:pt x="9286" y="1304"/>
                  <a:pt x="9282" y="1304"/>
                </a:cubicBezTo>
                <a:cubicBezTo>
                  <a:pt x="9265" y="1304"/>
                  <a:pt x="9257" y="1320"/>
                  <a:pt x="9257" y="1320"/>
                </a:cubicBezTo>
                <a:cubicBezTo>
                  <a:pt x="9238" y="1339"/>
                  <a:pt x="9226" y="1351"/>
                  <a:pt x="9211" y="1351"/>
                </a:cubicBezTo>
                <a:cubicBezTo>
                  <a:pt x="9205" y="1351"/>
                  <a:pt x="9199" y="1350"/>
                  <a:pt x="9192" y="1346"/>
                </a:cubicBezTo>
                <a:cubicBezTo>
                  <a:pt x="9192" y="1346"/>
                  <a:pt x="9179" y="1372"/>
                  <a:pt x="9166" y="1437"/>
                </a:cubicBezTo>
                <a:cubicBezTo>
                  <a:pt x="9189" y="1507"/>
                  <a:pt x="9140" y="1556"/>
                  <a:pt x="9073" y="1556"/>
                </a:cubicBezTo>
                <a:cubicBezTo>
                  <a:pt x="9065" y="1556"/>
                  <a:pt x="9058" y="1555"/>
                  <a:pt x="9049" y="1554"/>
                </a:cubicBezTo>
                <a:lnTo>
                  <a:pt x="9049" y="1619"/>
                </a:lnTo>
                <a:cubicBezTo>
                  <a:pt x="9078" y="1666"/>
                  <a:pt x="9092" y="1699"/>
                  <a:pt x="9078" y="1699"/>
                </a:cubicBezTo>
                <a:cubicBezTo>
                  <a:pt x="9073" y="1699"/>
                  <a:pt x="9064" y="1694"/>
                  <a:pt x="9049" y="1683"/>
                </a:cubicBezTo>
                <a:cubicBezTo>
                  <a:pt x="9040" y="1679"/>
                  <a:pt x="9031" y="1674"/>
                  <a:pt x="9024" y="1670"/>
                </a:cubicBezTo>
                <a:lnTo>
                  <a:pt x="9024" y="1670"/>
                </a:lnTo>
                <a:cubicBezTo>
                  <a:pt x="9057" y="1715"/>
                  <a:pt x="9004" y="1779"/>
                  <a:pt x="8947" y="1779"/>
                </a:cubicBezTo>
                <a:cubicBezTo>
                  <a:pt x="8938" y="1779"/>
                  <a:pt x="8929" y="1778"/>
                  <a:pt x="8920" y="1774"/>
                </a:cubicBezTo>
                <a:cubicBezTo>
                  <a:pt x="8909" y="1769"/>
                  <a:pt x="8903" y="1766"/>
                  <a:pt x="8898" y="1766"/>
                </a:cubicBezTo>
                <a:cubicBezTo>
                  <a:pt x="8892" y="1766"/>
                  <a:pt x="8888" y="1772"/>
                  <a:pt x="8881" y="1787"/>
                </a:cubicBezTo>
                <a:lnTo>
                  <a:pt x="8907" y="1800"/>
                </a:lnTo>
                <a:cubicBezTo>
                  <a:pt x="8933" y="1813"/>
                  <a:pt x="8972" y="1826"/>
                  <a:pt x="8946" y="1852"/>
                </a:cubicBezTo>
                <a:cubicBezTo>
                  <a:pt x="8935" y="1873"/>
                  <a:pt x="8933" y="1894"/>
                  <a:pt x="8912" y="1894"/>
                </a:cubicBezTo>
                <a:cubicBezTo>
                  <a:pt x="8907" y="1894"/>
                  <a:pt x="8901" y="1893"/>
                  <a:pt x="8894" y="1891"/>
                </a:cubicBezTo>
                <a:cubicBezTo>
                  <a:pt x="8855" y="1891"/>
                  <a:pt x="8816" y="1904"/>
                  <a:pt x="8842" y="1917"/>
                </a:cubicBezTo>
                <a:cubicBezTo>
                  <a:pt x="8842" y="1917"/>
                  <a:pt x="8829" y="1943"/>
                  <a:pt x="8790" y="1956"/>
                </a:cubicBezTo>
                <a:cubicBezTo>
                  <a:pt x="8777" y="1982"/>
                  <a:pt x="8764" y="2008"/>
                  <a:pt x="8738" y="2060"/>
                </a:cubicBezTo>
                <a:cubicBezTo>
                  <a:pt x="8749" y="2093"/>
                  <a:pt x="8741" y="2127"/>
                  <a:pt x="8714" y="2127"/>
                </a:cubicBezTo>
                <a:cubicBezTo>
                  <a:pt x="8709" y="2127"/>
                  <a:pt x="8705" y="2126"/>
                  <a:pt x="8699" y="2124"/>
                </a:cubicBezTo>
                <a:cubicBezTo>
                  <a:pt x="8699" y="2124"/>
                  <a:pt x="8686" y="2176"/>
                  <a:pt x="8699" y="2215"/>
                </a:cubicBezTo>
                <a:cubicBezTo>
                  <a:pt x="8678" y="2258"/>
                  <a:pt x="8665" y="2283"/>
                  <a:pt x="8647" y="2283"/>
                </a:cubicBezTo>
                <a:cubicBezTo>
                  <a:pt x="8643" y="2283"/>
                  <a:pt x="8639" y="2282"/>
                  <a:pt x="8634" y="2280"/>
                </a:cubicBezTo>
                <a:cubicBezTo>
                  <a:pt x="8625" y="2275"/>
                  <a:pt x="8619" y="2272"/>
                  <a:pt x="8616" y="2272"/>
                </a:cubicBezTo>
                <a:cubicBezTo>
                  <a:pt x="8610" y="2272"/>
                  <a:pt x="8613" y="2281"/>
                  <a:pt x="8621" y="2306"/>
                </a:cubicBezTo>
                <a:cubicBezTo>
                  <a:pt x="8660" y="2319"/>
                  <a:pt x="8647" y="2345"/>
                  <a:pt x="8634" y="2371"/>
                </a:cubicBezTo>
                <a:cubicBezTo>
                  <a:pt x="8621" y="2397"/>
                  <a:pt x="8609" y="2423"/>
                  <a:pt x="8609" y="2423"/>
                </a:cubicBezTo>
                <a:cubicBezTo>
                  <a:pt x="8634" y="2436"/>
                  <a:pt x="8634" y="2436"/>
                  <a:pt x="8634" y="2462"/>
                </a:cubicBezTo>
                <a:cubicBezTo>
                  <a:pt x="8621" y="2475"/>
                  <a:pt x="8557" y="2539"/>
                  <a:pt x="8557" y="2565"/>
                </a:cubicBezTo>
                <a:cubicBezTo>
                  <a:pt x="8529" y="2621"/>
                  <a:pt x="8521" y="2637"/>
                  <a:pt x="8533" y="2637"/>
                </a:cubicBezTo>
                <a:cubicBezTo>
                  <a:pt x="8537" y="2637"/>
                  <a:pt x="8545" y="2634"/>
                  <a:pt x="8557" y="2630"/>
                </a:cubicBezTo>
                <a:cubicBezTo>
                  <a:pt x="8561" y="2621"/>
                  <a:pt x="8567" y="2617"/>
                  <a:pt x="8572" y="2617"/>
                </a:cubicBezTo>
                <a:cubicBezTo>
                  <a:pt x="8580" y="2617"/>
                  <a:pt x="8582" y="2631"/>
                  <a:pt x="8557" y="2656"/>
                </a:cubicBezTo>
                <a:cubicBezTo>
                  <a:pt x="8544" y="2682"/>
                  <a:pt x="8479" y="2747"/>
                  <a:pt x="8453" y="2812"/>
                </a:cubicBezTo>
                <a:cubicBezTo>
                  <a:pt x="8414" y="2916"/>
                  <a:pt x="8414" y="2916"/>
                  <a:pt x="8453" y="2929"/>
                </a:cubicBezTo>
                <a:cubicBezTo>
                  <a:pt x="8465" y="2926"/>
                  <a:pt x="8475" y="2925"/>
                  <a:pt x="8482" y="2925"/>
                </a:cubicBezTo>
                <a:cubicBezTo>
                  <a:pt x="8511" y="2925"/>
                  <a:pt x="8492" y="2944"/>
                  <a:pt x="8440" y="2955"/>
                </a:cubicBezTo>
                <a:cubicBezTo>
                  <a:pt x="8362" y="2980"/>
                  <a:pt x="8349" y="3006"/>
                  <a:pt x="8375" y="3006"/>
                </a:cubicBezTo>
                <a:cubicBezTo>
                  <a:pt x="8401" y="3045"/>
                  <a:pt x="8401" y="3045"/>
                  <a:pt x="8388" y="3071"/>
                </a:cubicBezTo>
                <a:cubicBezTo>
                  <a:pt x="8384" y="3069"/>
                  <a:pt x="8380" y="3068"/>
                  <a:pt x="8376" y="3068"/>
                </a:cubicBezTo>
                <a:cubicBezTo>
                  <a:pt x="8358" y="3068"/>
                  <a:pt x="8351" y="3095"/>
                  <a:pt x="8362" y="3149"/>
                </a:cubicBezTo>
                <a:cubicBezTo>
                  <a:pt x="8362" y="3164"/>
                  <a:pt x="8362" y="3171"/>
                  <a:pt x="8354" y="3171"/>
                </a:cubicBezTo>
                <a:cubicBezTo>
                  <a:pt x="8349" y="3171"/>
                  <a:pt x="8339" y="3167"/>
                  <a:pt x="8323" y="3162"/>
                </a:cubicBezTo>
                <a:cubicBezTo>
                  <a:pt x="8323" y="3162"/>
                  <a:pt x="8323" y="3188"/>
                  <a:pt x="8310" y="3201"/>
                </a:cubicBezTo>
                <a:cubicBezTo>
                  <a:pt x="8349" y="3279"/>
                  <a:pt x="8271" y="3408"/>
                  <a:pt x="8232" y="3421"/>
                </a:cubicBezTo>
                <a:cubicBezTo>
                  <a:pt x="8232" y="3421"/>
                  <a:pt x="8219" y="3447"/>
                  <a:pt x="8245" y="3486"/>
                </a:cubicBezTo>
                <a:cubicBezTo>
                  <a:pt x="8273" y="3514"/>
                  <a:pt x="8281" y="3536"/>
                  <a:pt x="8259" y="3536"/>
                </a:cubicBezTo>
                <a:cubicBezTo>
                  <a:pt x="8251" y="3536"/>
                  <a:pt x="8238" y="3532"/>
                  <a:pt x="8219" y="3525"/>
                </a:cubicBezTo>
                <a:cubicBezTo>
                  <a:pt x="8198" y="3514"/>
                  <a:pt x="8185" y="3508"/>
                  <a:pt x="8181" y="3508"/>
                </a:cubicBezTo>
                <a:cubicBezTo>
                  <a:pt x="8174" y="3508"/>
                  <a:pt x="8184" y="3521"/>
                  <a:pt x="8206" y="3551"/>
                </a:cubicBezTo>
                <a:cubicBezTo>
                  <a:pt x="8228" y="3583"/>
                  <a:pt x="8196" y="3668"/>
                  <a:pt x="8163" y="3668"/>
                </a:cubicBezTo>
                <a:cubicBezTo>
                  <a:pt x="8156" y="3668"/>
                  <a:pt x="8148" y="3664"/>
                  <a:pt x="8142" y="3655"/>
                </a:cubicBezTo>
                <a:lnTo>
                  <a:pt x="8077" y="3629"/>
                </a:lnTo>
                <a:lnTo>
                  <a:pt x="8077" y="3629"/>
                </a:lnTo>
                <a:cubicBezTo>
                  <a:pt x="8103" y="3668"/>
                  <a:pt x="8090" y="3694"/>
                  <a:pt x="8090" y="3694"/>
                </a:cubicBezTo>
                <a:cubicBezTo>
                  <a:pt x="8116" y="3707"/>
                  <a:pt x="8116" y="3733"/>
                  <a:pt x="8077" y="3798"/>
                </a:cubicBezTo>
                <a:cubicBezTo>
                  <a:pt x="8064" y="3837"/>
                  <a:pt x="8051" y="3940"/>
                  <a:pt x="8038" y="3992"/>
                </a:cubicBezTo>
                <a:cubicBezTo>
                  <a:pt x="8012" y="4031"/>
                  <a:pt x="7986" y="4096"/>
                  <a:pt x="7947" y="4109"/>
                </a:cubicBezTo>
                <a:cubicBezTo>
                  <a:pt x="7934" y="4135"/>
                  <a:pt x="7921" y="4148"/>
                  <a:pt x="7934" y="4213"/>
                </a:cubicBezTo>
                <a:cubicBezTo>
                  <a:pt x="7945" y="4246"/>
                  <a:pt x="7937" y="4280"/>
                  <a:pt x="7909" y="4280"/>
                </a:cubicBezTo>
                <a:cubicBezTo>
                  <a:pt x="7905" y="4280"/>
                  <a:pt x="7900" y="4279"/>
                  <a:pt x="7895" y="4278"/>
                </a:cubicBezTo>
                <a:lnTo>
                  <a:pt x="7895" y="4290"/>
                </a:lnTo>
                <a:cubicBezTo>
                  <a:pt x="7895" y="4355"/>
                  <a:pt x="7882" y="4368"/>
                  <a:pt x="7882" y="4368"/>
                </a:cubicBezTo>
                <a:cubicBezTo>
                  <a:pt x="7876" y="4365"/>
                  <a:pt x="7868" y="4363"/>
                  <a:pt x="7861" y="4363"/>
                </a:cubicBezTo>
                <a:cubicBezTo>
                  <a:pt x="7840" y="4363"/>
                  <a:pt x="7821" y="4378"/>
                  <a:pt x="7830" y="4407"/>
                </a:cubicBezTo>
                <a:cubicBezTo>
                  <a:pt x="7856" y="4420"/>
                  <a:pt x="7856" y="4433"/>
                  <a:pt x="7830" y="4485"/>
                </a:cubicBezTo>
                <a:cubicBezTo>
                  <a:pt x="7804" y="4485"/>
                  <a:pt x="7688" y="4680"/>
                  <a:pt x="7584" y="4822"/>
                </a:cubicBezTo>
                <a:cubicBezTo>
                  <a:pt x="7467" y="4978"/>
                  <a:pt x="7337" y="5121"/>
                  <a:pt x="7350" y="5134"/>
                </a:cubicBezTo>
                <a:cubicBezTo>
                  <a:pt x="7350" y="5134"/>
                  <a:pt x="7337" y="5147"/>
                  <a:pt x="7311" y="5172"/>
                </a:cubicBezTo>
                <a:cubicBezTo>
                  <a:pt x="7286" y="5185"/>
                  <a:pt x="7260" y="5224"/>
                  <a:pt x="7260" y="5224"/>
                </a:cubicBezTo>
                <a:cubicBezTo>
                  <a:pt x="7252" y="5215"/>
                  <a:pt x="7244" y="5210"/>
                  <a:pt x="7235" y="5210"/>
                </a:cubicBezTo>
                <a:cubicBezTo>
                  <a:pt x="7197" y="5210"/>
                  <a:pt x="7148" y="5288"/>
                  <a:pt x="7117" y="5341"/>
                </a:cubicBezTo>
                <a:cubicBezTo>
                  <a:pt x="7117" y="5380"/>
                  <a:pt x="7104" y="5393"/>
                  <a:pt x="7091" y="5406"/>
                </a:cubicBezTo>
                <a:cubicBezTo>
                  <a:pt x="7078" y="5389"/>
                  <a:pt x="7064" y="5381"/>
                  <a:pt x="7049" y="5381"/>
                </a:cubicBezTo>
                <a:cubicBezTo>
                  <a:pt x="7020" y="5381"/>
                  <a:pt x="6992" y="5410"/>
                  <a:pt x="6974" y="5445"/>
                </a:cubicBezTo>
                <a:cubicBezTo>
                  <a:pt x="6989" y="5483"/>
                  <a:pt x="6987" y="5503"/>
                  <a:pt x="6974" y="5503"/>
                </a:cubicBezTo>
                <a:cubicBezTo>
                  <a:pt x="6966" y="5503"/>
                  <a:pt x="6952" y="5492"/>
                  <a:pt x="6935" y="5471"/>
                </a:cubicBezTo>
                <a:cubicBezTo>
                  <a:pt x="6927" y="5454"/>
                  <a:pt x="6917" y="5445"/>
                  <a:pt x="6907" y="5445"/>
                </a:cubicBezTo>
                <a:cubicBezTo>
                  <a:pt x="6889" y="5445"/>
                  <a:pt x="6875" y="5479"/>
                  <a:pt x="6883" y="5549"/>
                </a:cubicBezTo>
                <a:cubicBezTo>
                  <a:pt x="6883" y="5570"/>
                  <a:pt x="6883" y="5580"/>
                  <a:pt x="6877" y="5580"/>
                </a:cubicBezTo>
                <a:cubicBezTo>
                  <a:pt x="6872" y="5580"/>
                  <a:pt x="6862" y="5573"/>
                  <a:pt x="6845" y="5562"/>
                </a:cubicBezTo>
                <a:cubicBezTo>
                  <a:pt x="6821" y="5544"/>
                  <a:pt x="6806" y="5537"/>
                  <a:pt x="6797" y="5537"/>
                </a:cubicBezTo>
                <a:cubicBezTo>
                  <a:pt x="6786" y="5537"/>
                  <a:pt x="6786" y="5547"/>
                  <a:pt x="6793" y="5562"/>
                </a:cubicBezTo>
                <a:cubicBezTo>
                  <a:pt x="6800" y="5599"/>
                  <a:pt x="6795" y="5620"/>
                  <a:pt x="6778" y="5620"/>
                </a:cubicBezTo>
                <a:cubicBezTo>
                  <a:pt x="6767" y="5620"/>
                  <a:pt x="6749" y="5609"/>
                  <a:pt x="6728" y="5588"/>
                </a:cubicBezTo>
                <a:cubicBezTo>
                  <a:pt x="6699" y="5571"/>
                  <a:pt x="6684" y="5561"/>
                  <a:pt x="6676" y="5561"/>
                </a:cubicBezTo>
                <a:cubicBezTo>
                  <a:pt x="6665" y="5561"/>
                  <a:pt x="6669" y="5577"/>
                  <a:pt x="6676" y="5613"/>
                </a:cubicBezTo>
                <a:cubicBezTo>
                  <a:pt x="6676" y="5657"/>
                  <a:pt x="6640" y="5689"/>
                  <a:pt x="6605" y="5689"/>
                </a:cubicBezTo>
                <a:cubicBezTo>
                  <a:pt x="6588" y="5689"/>
                  <a:pt x="6572" y="5682"/>
                  <a:pt x="6559" y="5665"/>
                </a:cubicBezTo>
                <a:cubicBezTo>
                  <a:pt x="6546" y="5665"/>
                  <a:pt x="6533" y="5662"/>
                  <a:pt x="6525" y="5662"/>
                </a:cubicBezTo>
                <a:cubicBezTo>
                  <a:pt x="6517" y="5662"/>
                  <a:pt x="6514" y="5665"/>
                  <a:pt x="6520" y="5678"/>
                </a:cubicBezTo>
                <a:lnTo>
                  <a:pt x="6494" y="5652"/>
                </a:lnTo>
                <a:cubicBezTo>
                  <a:pt x="6468" y="5665"/>
                  <a:pt x="6455" y="5665"/>
                  <a:pt x="6455" y="5665"/>
                </a:cubicBezTo>
                <a:lnTo>
                  <a:pt x="6455" y="5691"/>
                </a:lnTo>
                <a:cubicBezTo>
                  <a:pt x="6455" y="5704"/>
                  <a:pt x="6417" y="5704"/>
                  <a:pt x="6365" y="5704"/>
                </a:cubicBezTo>
                <a:cubicBezTo>
                  <a:pt x="6313" y="5704"/>
                  <a:pt x="6248" y="5717"/>
                  <a:pt x="6183" y="5717"/>
                </a:cubicBezTo>
                <a:cubicBezTo>
                  <a:pt x="6128" y="5720"/>
                  <a:pt x="6085" y="5721"/>
                  <a:pt x="6052" y="5721"/>
                </a:cubicBezTo>
                <a:cubicBezTo>
                  <a:pt x="6018" y="5721"/>
                  <a:pt x="5995" y="5720"/>
                  <a:pt x="5979" y="5720"/>
                </a:cubicBezTo>
                <a:cubicBezTo>
                  <a:pt x="5946" y="5720"/>
                  <a:pt x="5943" y="5724"/>
                  <a:pt x="5950" y="5743"/>
                </a:cubicBezTo>
                <a:cubicBezTo>
                  <a:pt x="5956" y="5776"/>
                  <a:pt x="5950" y="5792"/>
                  <a:pt x="5940" y="5792"/>
                </a:cubicBezTo>
                <a:cubicBezTo>
                  <a:pt x="5930" y="5792"/>
                  <a:pt x="5917" y="5776"/>
                  <a:pt x="5911" y="5743"/>
                </a:cubicBezTo>
                <a:cubicBezTo>
                  <a:pt x="5885" y="5743"/>
                  <a:pt x="5859" y="5704"/>
                  <a:pt x="5820" y="5691"/>
                </a:cubicBezTo>
                <a:cubicBezTo>
                  <a:pt x="5781" y="5678"/>
                  <a:pt x="5742" y="5665"/>
                  <a:pt x="5755" y="5639"/>
                </a:cubicBezTo>
                <a:lnTo>
                  <a:pt x="5729" y="5639"/>
                </a:lnTo>
                <a:cubicBezTo>
                  <a:pt x="5714" y="5655"/>
                  <a:pt x="5693" y="5661"/>
                  <a:pt x="5670" y="5661"/>
                </a:cubicBezTo>
                <a:cubicBezTo>
                  <a:pt x="5615" y="5661"/>
                  <a:pt x="5549" y="5624"/>
                  <a:pt x="5522" y="5588"/>
                </a:cubicBezTo>
                <a:cubicBezTo>
                  <a:pt x="5496" y="5562"/>
                  <a:pt x="5470" y="5562"/>
                  <a:pt x="5418" y="5562"/>
                </a:cubicBezTo>
                <a:cubicBezTo>
                  <a:pt x="5366" y="5562"/>
                  <a:pt x="5366" y="5562"/>
                  <a:pt x="5366" y="5536"/>
                </a:cubicBezTo>
                <a:cubicBezTo>
                  <a:pt x="5376" y="5515"/>
                  <a:pt x="5328" y="5443"/>
                  <a:pt x="5288" y="5443"/>
                </a:cubicBezTo>
                <a:cubicBezTo>
                  <a:pt x="5279" y="5443"/>
                  <a:pt x="5270" y="5448"/>
                  <a:pt x="5262" y="5458"/>
                </a:cubicBezTo>
                <a:lnTo>
                  <a:pt x="5262" y="5419"/>
                </a:lnTo>
                <a:cubicBezTo>
                  <a:pt x="5262" y="5401"/>
                  <a:pt x="5254" y="5394"/>
                  <a:pt x="5244" y="5394"/>
                </a:cubicBezTo>
                <a:cubicBezTo>
                  <a:pt x="5232" y="5394"/>
                  <a:pt x="5217" y="5405"/>
                  <a:pt x="5210" y="5419"/>
                </a:cubicBezTo>
                <a:cubicBezTo>
                  <a:pt x="5195" y="5439"/>
                  <a:pt x="5184" y="5449"/>
                  <a:pt x="5178" y="5449"/>
                </a:cubicBezTo>
                <a:cubicBezTo>
                  <a:pt x="5169" y="5449"/>
                  <a:pt x="5173" y="5423"/>
                  <a:pt x="5197" y="5367"/>
                </a:cubicBezTo>
                <a:cubicBezTo>
                  <a:pt x="5223" y="5332"/>
                  <a:pt x="5226" y="5315"/>
                  <a:pt x="5217" y="5315"/>
                </a:cubicBezTo>
                <a:cubicBezTo>
                  <a:pt x="5213" y="5315"/>
                  <a:pt x="5206" y="5319"/>
                  <a:pt x="5197" y="5328"/>
                </a:cubicBezTo>
                <a:cubicBezTo>
                  <a:pt x="5181" y="5333"/>
                  <a:pt x="5165" y="5337"/>
                  <a:pt x="5153" y="5337"/>
                </a:cubicBezTo>
                <a:cubicBezTo>
                  <a:pt x="5135" y="5337"/>
                  <a:pt x="5125" y="5330"/>
                  <a:pt x="5132" y="5315"/>
                </a:cubicBezTo>
                <a:cubicBezTo>
                  <a:pt x="5119" y="5302"/>
                  <a:pt x="5110" y="5292"/>
                  <a:pt x="5098" y="5292"/>
                </a:cubicBezTo>
                <a:cubicBezTo>
                  <a:pt x="5087" y="5292"/>
                  <a:pt x="5074" y="5302"/>
                  <a:pt x="5055" y="5328"/>
                </a:cubicBezTo>
                <a:cubicBezTo>
                  <a:pt x="5047" y="5336"/>
                  <a:pt x="5040" y="5339"/>
                  <a:pt x="5034" y="5339"/>
                </a:cubicBezTo>
                <a:cubicBezTo>
                  <a:pt x="5021" y="5339"/>
                  <a:pt x="5012" y="5324"/>
                  <a:pt x="5003" y="5315"/>
                </a:cubicBezTo>
                <a:cubicBezTo>
                  <a:pt x="5016" y="5289"/>
                  <a:pt x="5016" y="5289"/>
                  <a:pt x="5055" y="5289"/>
                </a:cubicBezTo>
                <a:cubicBezTo>
                  <a:pt x="5061" y="5292"/>
                  <a:pt x="5064" y="5294"/>
                  <a:pt x="5065" y="5294"/>
                </a:cubicBezTo>
                <a:cubicBezTo>
                  <a:pt x="5068" y="5294"/>
                  <a:pt x="5048" y="5279"/>
                  <a:pt x="5029" y="5250"/>
                </a:cubicBezTo>
                <a:cubicBezTo>
                  <a:pt x="5003" y="5237"/>
                  <a:pt x="5003" y="5185"/>
                  <a:pt x="5016" y="5160"/>
                </a:cubicBezTo>
                <a:cubicBezTo>
                  <a:pt x="5022" y="5140"/>
                  <a:pt x="5022" y="5127"/>
                  <a:pt x="5017" y="5127"/>
                </a:cubicBezTo>
                <a:cubicBezTo>
                  <a:pt x="5012" y="5127"/>
                  <a:pt x="5003" y="5140"/>
                  <a:pt x="4990" y="5172"/>
                </a:cubicBezTo>
                <a:cubicBezTo>
                  <a:pt x="4961" y="5194"/>
                  <a:pt x="4948" y="5204"/>
                  <a:pt x="4938" y="5204"/>
                </a:cubicBezTo>
                <a:cubicBezTo>
                  <a:pt x="4930" y="5204"/>
                  <a:pt x="4924" y="5197"/>
                  <a:pt x="4912" y="5185"/>
                </a:cubicBezTo>
                <a:cubicBezTo>
                  <a:pt x="4886" y="5160"/>
                  <a:pt x="4873" y="5147"/>
                  <a:pt x="4899" y="5121"/>
                </a:cubicBezTo>
                <a:cubicBezTo>
                  <a:pt x="4925" y="5108"/>
                  <a:pt x="4925" y="5108"/>
                  <a:pt x="4899" y="5069"/>
                </a:cubicBezTo>
                <a:cubicBezTo>
                  <a:pt x="4870" y="5040"/>
                  <a:pt x="4822" y="5031"/>
                  <a:pt x="4773" y="5031"/>
                </a:cubicBezTo>
                <a:cubicBezTo>
                  <a:pt x="4734" y="5031"/>
                  <a:pt x="4695" y="5037"/>
                  <a:pt x="4666" y="5043"/>
                </a:cubicBezTo>
                <a:cubicBezTo>
                  <a:pt x="4647" y="5061"/>
                  <a:pt x="4638" y="5071"/>
                  <a:pt x="4635" y="5071"/>
                </a:cubicBezTo>
                <a:cubicBezTo>
                  <a:pt x="4632" y="5071"/>
                  <a:pt x="4639" y="5058"/>
                  <a:pt x="4653" y="5030"/>
                </a:cubicBezTo>
                <a:cubicBezTo>
                  <a:pt x="4678" y="5004"/>
                  <a:pt x="4666" y="4991"/>
                  <a:pt x="4653" y="4965"/>
                </a:cubicBezTo>
                <a:cubicBezTo>
                  <a:pt x="4646" y="4972"/>
                  <a:pt x="4642" y="4974"/>
                  <a:pt x="4639" y="4974"/>
                </a:cubicBezTo>
                <a:cubicBezTo>
                  <a:pt x="4635" y="4974"/>
                  <a:pt x="4640" y="4962"/>
                  <a:pt x="4647" y="4962"/>
                </a:cubicBezTo>
                <a:cubicBezTo>
                  <a:pt x="4649" y="4962"/>
                  <a:pt x="4651" y="4963"/>
                  <a:pt x="4653" y="4965"/>
                </a:cubicBezTo>
                <a:cubicBezTo>
                  <a:pt x="4659" y="4961"/>
                  <a:pt x="4666" y="4960"/>
                  <a:pt x="4671" y="4960"/>
                </a:cubicBezTo>
                <a:cubicBezTo>
                  <a:pt x="4685" y="4960"/>
                  <a:pt x="4695" y="4972"/>
                  <a:pt x="4704" y="4991"/>
                </a:cubicBezTo>
                <a:lnTo>
                  <a:pt x="4730" y="4965"/>
                </a:lnTo>
                <a:cubicBezTo>
                  <a:pt x="4759" y="4927"/>
                  <a:pt x="4760" y="4903"/>
                  <a:pt x="4732" y="4903"/>
                </a:cubicBezTo>
                <a:cubicBezTo>
                  <a:pt x="4722" y="4903"/>
                  <a:pt x="4709" y="4906"/>
                  <a:pt x="4691" y="4913"/>
                </a:cubicBezTo>
                <a:cubicBezTo>
                  <a:pt x="4653" y="4913"/>
                  <a:pt x="4653" y="4913"/>
                  <a:pt x="4666" y="4874"/>
                </a:cubicBezTo>
                <a:cubicBezTo>
                  <a:pt x="4666" y="4844"/>
                  <a:pt x="4673" y="4814"/>
                  <a:pt x="4665" y="4814"/>
                </a:cubicBezTo>
                <a:cubicBezTo>
                  <a:pt x="4662" y="4814"/>
                  <a:pt x="4658" y="4816"/>
                  <a:pt x="4653" y="4822"/>
                </a:cubicBezTo>
                <a:cubicBezTo>
                  <a:pt x="4653" y="4822"/>
                  <a:pt x="4627" y="4783"/>
                  <a:pt x="4640" y="4744"/>
                </a:cubicBezTo>
                <a:cubicBezTo>
                  <a:pt x="4621" y="4716"/>
                  <a:pt x="4609" y="4695"/>
                  <a:pt x="4594" y="4695"/>
                </a:cubicBezTo>
                <a:cubicBezTo>
                  <a:pt x="4588" y="4695"/>
                  <a:pt x="4582" y="4698"/>
                  <a:pt x="4575" y="4706"/>
                </a:cubicBezTo>
                <a:cubicBezTo>
                  <a:pt x="4570" y="4708"/>
                  <a:pt x="4565" y="4709"/>
                  <a:pt x="4561" y="4709"/>
                </a:cubicBezTo>
                <a:cubicBezTo>
                  <a:pt x="4544" y="4709"/>
                  <a:pt x="4533" y="4690"/>
                  <a:pt x="4523" y="4680"/>
                </a:cubicBezTo>
                <a:cubicBezTo>
                  <a:pt x="4513" y="4661"/>
                  <a:pt x="4504" y="4649"/>
                  <a:pt x="4489" y="4649"/>
                </a:cubicBezTo>
                <a:cubicBezTo>
                  <a:pt x="4484" y="4649"/>
                  <a:pt x="4478" y="4650"/>
                  <a:pt x="4471" y="4654"/>
                </a:cubicBezTo>
                <a:cubicBezTo>
                  <a:pt x="4461" y="4658"/>
                  <a:pt x="4450" y="4661"/>
                  <a:pt x="4439" y="4661"/>
                </a:cubicBezTo>
                <a:cubicBezTo>
                  <a:pt x="4418" y="4661"/>
                  <a:pt x="4397" y="4652"/>
                  <a:pt x="4380" y="4628"/>
                </a:cubicBezTo>
                <a:cubicBezTo>
                  <a:pt x="4328" y="4602"/>
                  <a:pt x="4328" y="4602"/>
                  <a:pt x="4367" y="4550"/>
                </a:cubicBezTo>
                <a:cubicBezTo>
                  <a:pt x="4393" y="4524"/>
                  <a:pt x="4380" y="4511"/>
                  <a:pt x="4367" y="4485"/>
                </a:cubicBezTo>
                <a:cubicBezTo>
                  <a:pt x="4367" y="4485"/>
                  <a:pt x="4354" y="4472"/>
                  <a:pt x="4367" y="4433"/>
                </a:cubicBezTo>
                <a:cubicBezTo>
                  <a:pt x="4374" y="4414"/>
                  <a:pt x="4370" y="4407"/>
                  <a:pt x="4362" y="4407"/>
                </a:cubicBezTo>
                <a:cubicBezTo>
                  <a:pt x="4354" y="4407"/>
                  <a:pt x="4341" y="4414"/>
                  <a:pt x="4328" y="4420"/>
                </a:cubicBezTo>
                <a:cubicBezTo>
                  <a:pt x="4302" y="4446"/>
                  <a:pt x="4276" y="4459"/>
                  <a:pt x="4276" y="4459"/>
                </a:cubicBezTo>
                <a:cubicBezTo>
                  <a:pt x="4263" y="4433"/>
                  <a:pt x="4302" y="4381"/>
                  <a:pt x="4328" y="4368"/>
                </a:cubicBezTo>
                <a:cubicBezTo>
                  <a:pt x="4351" y="4338"/>
                  <a:pt x="4361" y="4325"/>
                  <a:pt x="4354" y="4325"/>
                </a:cubicBezTo>
                <a:cubicBezTo>
                  <a:pt x="4349" y="4325"/>
                  <a:pt x="4337" y="4332"/>
                  <a:pt x="4315" y="4342"/>
                </a:cubicBezTo>
                <a:cubicBezTo>
                  <a:pt x="4307" y="4346"/>
                  <a:pt x="4298" y="4349"/>
                  <a:pt x="4289" y="4349"/>
                </a:cubicBezTo>
                <a:cubicBezTo>
                  <a:pt x="4269" y="4349"/>
                  <a:pt x="4250" y="4335"/>
                  <a:pt x="4250" y="4290"/>
                </a:cubicBezTo>
                <a:cubicBezTo>
                  <a:pt x="4225" y="4252"/>
                  <a:pt x="4199" y="4213"/>
                  <a:pt x="4225" y="4187"/>
                </a:cubicBezTo>
                <a:cubicBezTo>
                  <a:pt x="4237" y="4161"/>
                  <a:pt x="4199" y="4148"/>
                  <a:pt x="4199" y="4148"/>
                </a:cubicBezTo>
                <a:cubicBezTo>
                  <a:pt x="4160" y="4148"/>
                  <a:pt x="4147" y="4122"/>
                  <a:pt x="4134" y="4031"/>
                </a:cubicBezTo>
                <a:cubicBezTo>
                  <a:pt x="4125" y="3937"/>
                  <a:pt x="4122" y="3905"/>
                  <a:pt x="4107" y="3905"/>
                </a:cubicBezTo>
                <a:cubicBezTo>
                  <a:pt x="4098" y="3905"/>
                  <a:pt x="4087" y="3914"/>
                  <a:pt x="4069" y="3927"/>
                </a:cubicBezTo>
                <a:cubicBezTo>
                  <a:pt x="4057" y="3933"/>
                  <a:pt x="4046" y="3939"/>
                  <a:pt x="4040" y="3939"/>
                </a:cubicBezTo>
                <a:cubicBezTo>
                  <a:pt x="4033" y="3939"/>
                  <a:pt x="4034" y="3930"/>
                  <a:pt x="4056" y="3901"/>
                </a:cubicBezTo>
                <a:cubicBezTo>
                  <a:pt x="4069" y="3862"/>
                  <a:pt x="4030" y="3849"/>
                  <a:pt x="3978" y="3824"/>
                </a:cubicBezTo>
                <a:cubicBezTo>
                  <a:pt x="3939" y="3824"/>
                  <a:pt x="3887" y="3849"/>
                  <a:pt x="3848" y="3862"/>
                </a:cubicBezTo>
                <a:cubicBezTo>
                  <a:pt x="3826" y="3879"/>
                  <a:pt x="3813" y="3889"/>
                  <a:pt x="3806" y="3889"/>
                </a:cubicBezTo>
                <a:cubicBezTo>
                  <a:pt x="3796" y="3889"/>
                  <a:pt x="3796" y="3873"/>
                  <a:pt x="3796" y="3837"/>
                </a:cubicBezTo>
                <a:cubicBezTo>
                  <a:pt x="3784" y="3811"/>
                  <a:pt x="3796" y="3772"/>
                  <a:pt x="3822" y="3759"/>
                </a:cubicBezTo>
                <a:cubicBezTo>
                  <a:pt x="3828" y="3756"/>
                  <a:pt x="3832" y="3755"/>
                  <a:pt x="3836" y="3755"/>
                </a:cubicBezTo>
                <a:cubicBezTo>
                  <a:pt x="3853" y="3755"/>
                  <a:pt x="3861" y="3772"/>
                  <a:pt x="3861" y="3772"/>
                </a:cubicBezTo>
                <a:lnTo>
                  <a:pt x="3874" y="3785"/>
                </a:lnTo>
                <a:cubicBezTo>
                  <a:pt x="3900" y="3772"/>
                  <a:pt x="3939" y="3759"/>
                  <a:pt x="3900" y="3707"/>
                </a:cubicBezTo>
                <a:cubicBezTo>
                  <a:pt x="3910" y="3678"/>
                  <a:pt x="3905" y="3663"/>
                  <a:pt x="3891" y="3663"/>
                </a:cubicBezTo>
                <a:cubicBezTo>
                  <a:pt x="3886" y="3663"/>
                  <a:pt x="3881" y="3665"/>
                  <a:pt x="3874" y="3668"/>
                </a:cubicBezTo>
                <a:cubicBezTo>
                  <a:pt x="3887" y="3629"/>
                  <a:pt x="3861" y="3577"/>
                  <a:pt x="3835" y="3538"/>
                </a:cubicBezTo>
                <a:cubicBezTo>
                  <a:pt x="3809" y="3486"/>
                  <a:pt x="3758" y="3421"/>
                  <a:pt x="3771" y="3383"/>
                </a:cubicBezTo>
                <a:cubicBezTo>
                  <a:pt x="3751" y="3343"/>
                  <a:pt x="3731" y="3326"/>
                  <a:pt x="3711" y="3326"/>
                </a:cubicBezTo>
                <a:cubicBezTo>
                  <a:pt x="3705" y="3326"/>
                  <a:pt x="3699" y="3328"/>
                  <a:pt x="3693" y="3331"/>
                </a:cubicBezTo>
                <a:cubicBezTo>
                  <a:pt x="3672" y="3346"/>
                  <a:pt x="3658" y="3351"/>
                  <a:pt x="3650" y="3351"/>
                </a:cubicBezTo>
                <a:cubicBezTo>
                  <a:pt x="3637" y="3351"/>
                  <a:pt x="3638" y="3339"/>
                  <a:pt x="3654" y="3331"/>
                </a:cubicBezTo>
                <a:cubicBezTo>
                  <a:pt x="3692" y="3267"/>
                  <a:pt x="3506" y="2967"/>
                  <a:pt x="3425" y="2967"/>
                </a:cubicBezTo>
                <a:cubicBezTo>
                  <a:pt x="3424" y="2967"/>
                  <a:pt x="3422" y="2967"/>
                  <a:pt x="3420" y="2968"/>
                </a:cubicBezTo>
                <a:cubicBezTo>
                  <a:pt x="3420" y="2968"/>
                  <a:pt x="3407" y="2955"/>
                  <a:pt x="3381" y="2929"/>
                </a:cubicBezTo>
                <a:cubicBezTo>
                  <a:pt x="3368" y="2864"/>
                  <a:pt x="3252" y="2734"/>
                  <a:pt x="3200" y="2734"/>
                </a:cubicBezTo>
                <a:cubicBezTo>
                  <a:pt x="3200" y="2734"/>
                  <a:pt x="3187" y="2721"/>
                  <a:pt x="3135" y="2682"/>
                </a:cubicBezTo>
                <a:cubicBezTo>
                  <a:pt x="3113" y="2628"/>
                  <a:pt x="3101" y="2601"/>
                  <a:pt x="3067" y="2601"/>
                </a:cubicBezTo>
                <a:cubicBezTo>
                  <a:pt x="3060" y="2601"/>
                  <a:pt x="3053" y="2602"/>
                  <a:pt x="3044" y="2604"/>
                </a:cubicBezTo>
                <a:cubicBezTo>
                  <a:pt x="3018" y="2604"/>
                  <a:pt x="3004" y="2616"/>
                  <a:pt x="3001" y="2616"/>
                </a:cubicBezTo>
                <a:cubicBezTo>
                  <a:pt x="3000" y="2616"/>
                  <a:pt x="3001" y="2613"/>
                  <a:pt x="3005" y="2604"/>
                </a:cubicBezTo>
                <a:cubicBezTo>
                  <a:pt x="3031" y="2578"/>
                  <a:pt x="2979" y="2539"/>
                  <a:pt x="2889" y="2475"/>
                </a:cubicBezTo>
                <a:cubicBezTo>
                  <a:pt x="2831" y="2432"/>
                  <a:pt x="2806" y="2413"/>
                  <a:pt x="2796" y="2413"/>
                </a:cubicBezTo>
                <a:cubicBezTo>
                  <a:pt x="2789" y="2413"/>
                  <a:pt x="2792" y="2425"/>
                  <a:pt x="2798" y="2449"/>
                </a:cubicBezTo>
                <a:cubicBezTo>
                  <a:pt x="2681" y="2397"/>
                  <a:pt x="2694" y="2384"/>
                  <a:pt x="2707" y="2345"/>
                </a:cubicBezTo>
                <a:cubicBezTo>
                  <a:pt x="2746" y="2329"/>
                  <a:pt x="2743" y="2309"/>
                  <a:pt x="2718" y="2309"/>
                </a:cubicBezTo>
                <a:cubicBezTo>
                  <a:pt x="2701" y="2309"/>
                  <a:pt x="2674" y="2319"/>
                  <a:pt x="2642" y="2345"/>
                </a:cubicBezTo>
                <a:cubicBezTo>
                  <a:pt x="2618" y="2359"/>
                  <a:pt x="2596" y="2365"/>
                  <a:pt x="2579" y="2365"/>
                </a:cubicBezTo>
                <a:cubicBezTo>
                  <a:pt x="2550" y="2365"/>
                  <a:pt x="2535" y="2348"/>
                  <a:pt x="2551" y="2332"/>
                </a:cubicBezTo>
                <a:cubicBezTo>
                  <a:pt x="2557" y="2321"/>
                  <a:pt x="2565" y="2317"/>
                  <a:pt x="2574" y="2317"/>
                </a:cubicBezTo>
                <a:cubicBezTo>
                  <a:pt x="2586" y="2317"/>
                  <a:pt x="2601" y="2324"/>
                  <a:pt x="2616" y="2332"/>
                </a:cubicBezTo>
                <a:cubicBezTo>
                  <a:pt x="2616" y="2332"/>
                  <a:pt x="2629" y="2306"/>
                  <a:pt x="2642" y="2280"/>
                </a:cubicBezTo>
                <a:cubicBezTo>
                  <a:pt x="2629" y="2274"/>
                  <a:pt x="2623" y="2270"/>
                  <a:pt x="2615" y="2270"/>
                </a:cubicBezTo>
                <a:cubicBezTo>
                  <a:pt x="2606" y="2270"/>
                  <a:pt x="2597" y="2274"/>
                  <a:pt x="2577" y="2280"/>
                </a:cubicBezTo>
                <a:cubicBezTo>
                  <a:pt x="2577" y="2280"/>
                  <a:pt x="2561" y="2263"/>
                  <a:pt x="2534" y="2263"/>
                </a:cubicBezTo>
                <a:cubicBezTo>
                  <a:pt x="2527" y="2263"/>
                  <a:pt x="2520" y="2265"/>
                  <a:pt x="2512" y="2267"/>
                </a:cubicBezTo>
                <a:cubicBezTo>
                  <a:pt x="2461" y="2293"/>
                  <a:pt x="2448" y="2319"/>
                  <a:pt x="2461" y="2358"/>
                </a:cubicBezTo>
                <a:cubicBezTo>
                  <a:pt x="2467" y="2377"/>
                  <a:pt x="2464" y="2384"/>
                  <a:pt x="2456" y="2384"/>
                </a:cubicBezTo>
                <a:cubicBezTo>
                  <a:pt x="2448" y="2384"/>
                  <a:pt x="2435" y="2377"/>
                  <a:pt x="2422" y="2371"/>
                </a:cubicBezTo>
                <a:cubicBezTo>
                  <a:pt x="2383" y="2319"/>
                  <a:pt x="2396" y="2293"/>
                  <a:pt x="2435" y="2280"/>
                </a:cubicBezTo>
                <a:cubicBezTo>
                  <a:pt x="2439" y="2282"/>
                  <a:pt x="2443" y="2283"/>
                  <a:pt x="2447" y="2283"/>
                </a:cubicBezTo>
                <a:cubicBezTo>
                  <a:pt x="2466" y="2283"/>
                  <a:pt x="2478" y="2260"/>
                  <a:pt x="2499" y="2228"/>
                </a:cubicBezTo>
                <a:cubicBezTo>
                  <a:pt x="2506" y="2215"/>
                  <a:pt x="2467" y="2205"/>
                  <a:pt x="2420" y="2205"/>
                </a:cubicBezTo>
                <a:cubicBezTo>
                  <a:pt x="2373" y="2205"/>
                  <a:pt x="2318" y="2215"/>
                  <a:pt x="2292" y="2241"/>
                </a:cubicBezTo>
                <a:lnTo>
                  <a:pt x="2305" y="2215"/>
                </a:lnTo>
                <a:cubicBezTo>
                  <a:pt x="2305" y="2189"/>
                  <a:pt x="2253" y="2163"/>
                  <a:pt x="2188" y="2137"/>
                </a:cubicBezTo>
                <a:cubicBezTo>
                  <a:pt x="2162" y="2131"/>
                  <a:pt x="2140" y="2124"/>
                  <a:pt x="2123" y="2124"/>
                </a:cubicBezTo>
                <a:cubicBezTo>
                  <a:pt x="2107" y="2124"/>
                  <a:pt x="2097" y="2131"/>
                  <a:pt x="2097" y="2150"/>
                </a:cubicBezTo>
                <a:cubicBezTo>
                  <a:pt x="2084" y="2176"/>
                  <a:pt x="2084" y="2202"/>
                  <a:pt x="2045" y="2202"/>
                </a:cubicBezTo>
                <a:cubicBezTo>
                  <a:pt x="2084" y="2202"/>
                  <a:pt x="2071" y="2241"/>
                  <a:pt x="2058" y="2267"/>
                </a:cubicBezTo>
                <a:cubicBezTo>
                  <a:pt x="2058" y="2267"/>
                  <a:pt x="2020" y="2228"/>
                  <a:pt x="1994" y="2189"/>
                </a:cubicBezTo>
                <a:cubicBezTo>
                  <a:pt x="1942" y="2111"/>
                  <a:pt x="1890" y="2073"/>
                  <a:pt x="1760" y="2060"/>
                </a:cubicBezTo>
                <a:cubicBezTo>
                  <a:pt x="1695" y="2047"/>
                  <a:pt x="1592" y="2047"/>
                  <a:pt x="1566" y="2021"/>
                </a:cubicBezTo>
                <a:cubicBezTo>
                  <a:pt x="1501" y="2021"/>
                  <a:pt x="1462" y="2021"/>
                  <a:pt x="1462" y="2047"/>
                </a:cubicBezTo>
                <a:lnTo>
                  <a:pt x="1397" y="2060"/>
                </a:lnTo>
                <a:cubicBezTo>
                  <a:pt x="1382" y="2050"/>
                  <a:pt x="1362" y="2045"/>
                  <a:pt x="1343" y="2045"/>
                </a:cubicBezTo>
                <a:cubicBezTo>
                  <a:pt x="1312" y="2045"/>
                  <a:pt x="1285" y="2057"/>
                  <a:pt x="1293" y="2073"/>
                </a:cubicBezTo>
                <a:cubicBezTo>
                  <a:pt x="1278" y="2096"/>
                  <a:pt x="1257" y="2101"/>
                  <a:pt x="1235" y="2101"/>
                </a:cubicBezTo>
                <a:cubicBezTo>
                  <a:pt x="1221" y="2101"/>
                  <a:pt x="1205" y="2098"/>
                  <a:pt x="1189" y="2098"/>
                </a:cubicBezTo>
                <a:cubicBezTo>
                  <a:pt x="1157" y="2082"/>
                  <a:pt x="1138" y="2073"/>
                  <a:pt x="1131" y="2073"/>
                </a:cubicBezTo>
                <a:cubicBezTo>
                  <a:pt x="1121" y="2073"/>
                  <a:pt x="1133" y="2092"/>
                  <a:pt x="1164" y="2137"/>
                </a:cubicBezTo>
                <a:cubicBezTo>
                  <a:pt x="1174" y="2159"/>
                  <a:pt x="1228" y="2180"/>
                  <a:pt x="1261" y="2180"/>
                </a:cubicBezTo>
                <a:cubicBezTo>
                  <a:pt x="1269" y="2180"/>
                  <a:pt x="1275" y="2179"/>
                  <a:pt x="1280" y="2176"/>
                </a:cubicBezTo>
                <a:cubicBezTo>
                  <a:pt x="1306" y="2163"/>
                  <a:pt x="1345" y="2163"/>
                  <a:pt x="1371" y="2150"/>
                </a:cubicBezTo>
                <a:lnTo>
                  <a:pt x="1371" y="2150"/>
                </a:lnTo>
                <a:cubicBezTo>
                  <a:pt x="1345" y="2163"/>
                  <a:pt x="1319" y="2189"/>
                  <a:pt x="1280" y="2202"/>
                </a:cubicBezTo>
                <a:cubicBezTo>
                  <a:pt x="1254" y="2215"/>
                  <a:pt x="1202" y="2254"/>
                  <a:pt x="1215" y="2293"/>
                </a:cubicBezTo>
                <a:cubicBezTo>
                  <a:pt x="1215" y="2293"/>
                  <a:pt x="1215" y="2319"/>
                  <a:pt x="1189" y="2332"/>
                </a:cubicBezTo>
                <a:cubicBezTo>
                  <a:pt x="1189" y="2332"/>
                  <a:pt x="1189" y="2293"/>
                  <a:pt x="1176" y="2267"/>
                </a:cubicBezTo>
                <a:cubicBezTo>
                  <a:pt x="1189" y="2228"/>
                  <a:pt x="1189" y="2202"/>
                  <a:pt x="1176" y="2163"/>
                </a:cubicBezTo>
                <a:cubicBezTo>
                  <a:pt x="1154" y="2141"/>
                  <a:pt x="1121" y="2130"/>
                  <a:pt x="1094" y="2130"/>
                </a:cubicBezTo>
                <a:cubicBezTo>
                  <a:pt x="1059" y="2130"/>
                  <a:pt x="1032" y="2147"/>
                  <a:pt x="1047" y="2176"/>
                </a:cubicBezTo>
                <a:cubicBezTo>
                  <a:pt x="1027" y="2183"/>
                  <a:pt x="1018" y="2186"/>
                  <a:pt x="1008" y="2186"/>
                </a:cubicBezTo>
                <a:cubicBezTo>
                  <a:pt x="998" y="2186"/>
                  <a:pt x="988" y="2183"/>
                  <a:pt x="969" y="2176"/>
                </a:cubicBezTo>
                <a:cubicBezTo>
                  <a:pt x="965" y="2168"/>
                  <a:pt x="959" y="2164"/>
                  <a:pt x="952" y="2164"/>
                </a:cubicBezTo>
                <a:cubicBezTo>
                  <a:pt x="936" y="2164"/>
                  <a:pt x="917" y="2187"/>
                  <a:pt x="917" y="2241"/>
                </a:cubicBezTo>
                <a:cubicBezTo>
                  <a:pt x="917" y="2282"/>
                  <a:pt x="907" y="2302"/>
                  <a:pt x="887" y="2302"/>
                </a:cubicBezTo>
                <a:cubicBezTo>
                  <a:pt x="875" y="2302"/>
                  <a:pt x="859" y="2295"/>
                  <a:pt x="839" y="2280"/>
                </a:cubicBezTo>
                <a:cubicBezTo>
                  <a:pt x="828" y="2277"/>
                  <a:pt x="817" y="2275"/>
                  <a:pt x="805" y="2275"/>
                </a:cubicBezTo>
                <a:cubicBezTo>
                  <a:pt x="722" y="2275"/>
                  <a:pt x="633" y="2348"/>
                  <a:pt x="645" y="2371"/>
                </a:cubicBezTo>
                <a:cubicBezTo>
                  <a:pt x="684" y="2423"/>
                  <a:pt x="606" y="2475"/>
                  <a:pt x="567" y="2475"/>
                </a:cubicBezTo>
                <a:cubicBezTo>
                  <a:pt x="528" y="2475"/>
                  <a:pt x="502" y="2501"/>
                  <a:pt x="489" y="2539"/>
                </a:cubicBezTo>
                <a:cubicBezTo>
                  <a:pt x="484" y="2530"/>
                  <a:pt x="475" y="2526"/>
                  <a:pt x="465" y="2526"/>
                </a:cubicBezTo>
                <a:cubicBezTo>
                  <a:pt x="446" y="2526"/>
                  <a:pt x="424" y="2540"/>
                  <a:pt x="424" y="2565"/>
                </a:cubicBezTo>
                <a:cubicBezTo>
                  <a:pt x="424" y="2565"/>
                  <a:pt x="398" y="2591"/>
                  <a:pt x="450" y="2591"/>
                </a:cubicBezTo>
                <a:cubicBezTo>
                  <a:pt x="450" y="2591"/>
                  <a:pt x="450" y="2630"/>
                  <a:pt x="450" y="2682"/>
                </a:cubicBezTo>
                <a:cubicBezTo>
                  <a:pt x="460" y="2672"/>
                  <a:pt x="470" y="2668"/>
                  <a:pt x="479" y="2668"/>
                </a:cubicBezTo>
                <a:cubicBezTo>
                  <a:pt x="494" y="2668"/>
                  <a:pt x="507" y="2679"/>
                  <a:pt x="515" y="2695"/>
                </a:cubicBezTo>
                <a:cubicBezTo>
                  <a:pt x="541" y="2708"/>
                  <a:pt x="437" y="2786"/>
                  <a:pt x="333" y="2786"/>
                </a:cubicBezTo>
                <a:cubicBezTo>
                  <a:pt x="243" y="2812"/>
                  <a:pt x="243" y="2812"/>
                  <a:pt x="243" y="2812"/>
                </a:cubicBezTo>
                <a:cubicBezTo>
                  <a:pt x="269" y="2825"/>
                  <a:pt x="294" y="2838"/>
                  <a:pt x="294" y="2838"/>
                </a:cubicBezTo>
                <a:cubicBezTo>
                  <a:pt x="273" y="2870"/>
                  <a:pt x="261" y="2893"/>
                  <a:pt x="242" y="2893"/>
                </a:cubicBezTo>
                <a:cubicBezTo>
                  <a:pt x="238" y="2893"/>
                  <a:pt x="234" y="2892"/>
                  <a:pt x="230" y="2890"/>
                </a:cubicBezTo>
                <a:cubicBezTo>
                  <a:pt x="218" y="2878"/>
                  <a:pt x="212" y="2872"/>
                  <a:pt x="207" y="2872"/>
                </a:cubicBezTo>
                <a:cubicBezTo>
                  <a:pt x="201" y="2872"/>
                  <a:pt x="198" y="2881"/>
                  <a:pt x="191" y="2903"/>
                </a:cubicBezTo>
                <a:cubicBezTo>
                  <a:pt x="191" y="2903"/>
                  <a:pt x="178" y="2929"/>
                  <a:pt x="204" y="2942"/>
                </a:cubicBezTo>
                <a:cubicBezTo>
                  <a:pt x="256" y="2968"/>
                  <a:pt x="256" y="2968"/>
                  <a:pt x="217" y="2993"/>
                </a:cubicBezTo>
                <a:cubicBezTo>
                  <a:pt x="139" y="2993"/>
                  <a:pt x="126" y="3032"/>
                  <a:pt x="165" y="3084"/>
                </a:cubicBezTo>
                <a:cubicBezTo>
                  <a:pt x="230" y="3110"/>
                  <a:pt x="230" y="3097"/>
                  <a:pt x="165" y="3110"/>
                </a:cubicBezTo>
                <a:cubicBezTo>
                  <a:pt x="158" y="3108"/>
                  <a:pt x="151" y="3107"/>
                  <a:pt x="144" y="3107"/>
                </a:cubicBezTo>
                <a:cubicBezTo>
                  <a:pt x="113" y="3107"/>
                  <a:pt x="85" y="3130"/>
                  <a:pt x="74" y="3162"/>
                </a:cubicBezTo>
                <a:lnTo>
                  <a:pt x="113" y="3175"/>
                </a:lnTo>
                <a:cubicBezTo>
                  <a:pt x="165" y="3188"/>
                  <a:pt x="152" y="3214"/>
                  <a:pt x="126" y="3253"/>
                </a:cubicBezTo>
                <a:cubicBezTo>
                  <a:pt x="121" y="3251"/>
                  <a:pt x="117" y="3250"/>
                  <a:pt x="113" y="3250"/>
                </a:cubicBezTo>
                <a:cubicBezTo>
                  <a:pt x="87" y="3250"/>
                  <a:pt x="89" y="3289"/>
                  <a:pt x="100" y="3357"/>
                </a:cubicBezTo>
                <a:cubicBezTo>
                  <a:pt x="87" y="3421"/>
                  <a:pt x="87" y="3460"/>
                  <a:pt x="61" y="3460"/>
                </a:cubicBezTo>
                <a:cubicBezTo>
                  <a:pt x="45" y="3457"/>
                  <a:pt x="33" y="3456"/>
                  <a:pt x="25" y="3456"/>
                </a:cubicBezTo>
                <a:cubicBezTo>
                  <a:pt x="0" y="3456"/>
                  <a:pt x="12" y="3470"/>
                  <a:pt x="61" y="3499"/>
                </a:cubicBezTo>
                <a:cubicBezTo>
                  <a:pt x="87" y="3525"/>
                  <a:pt x="87" y="3525"/>
                  <a:pt x="61" y="3603"/>
                </a:cubicBezTo>
                <a:cubicBezTo>
                  <a:pt x="35" y="3642"/>
                  <a:pt x="35" y="3642"/>
                  <a:pt x="74" y="3681"/>
                </a:cubicBezTo>
                <a:cubicBezTo>
                  <a:pt x="126" y="3668"/>
                  <a:pt x="165" y="3668"/>
                  <a:pt x="165" y="3629"/>
                </a:cubicBezTo>
                <a:cubicBezTo>
                  <a:pt x="152" y="3603"/>
                  <a:pt x="152" y="3603"/>
                  <a:pt x="191" y="3590"/>
                </a:cubicBezTo>
                <a:cubicBezTo>
                  <a:pt x="191" y="3590"/>
                  <a:pt x="191" y="3629"/>
                  <a:pt x="191" y="3668"/>
                </a:cubicBezTo>
                <a:cubicBezTo>
                  <a:pt x="191" y="3694"/>
                  <a:pt x="204" y="3733"/>
                  <a:pt x="256" y="3785"/>
                </a:cubicBezTo>
                <a:cubicBezTo>
                  <a:pt x="272" y="3812"/>
                  <a:pt x="293" y="3823"/>
                  <a:pt x="309" y="3823"/>
                </a:cubicBezTo>
                <a:cubicBezTo>
                  <a:pt x="331" y="3823"/>
                  <a:pt x="343" y="3802"/>
                  <a:pt x="320" y="3772"/>
                </a:cubicBezTo>
                <a:lnTo>
                  <a:pt x="333" y="3733"/>
                </a:lnTo>
                <a:cubicBezTo>
                  <a:pt x="412" y="3710"/>
                  <a:pt x="413" y="3678"/>
                  <a:pt x="353" y="3678"/>
                </a:cubicBezTo>
                <a:cubicBezTo>
                  <a:pt x="344" y="3678"/>
                  <a:pt x="333" y="3679"/>
                  <a:pt x="320" y="3681"/>
                </a:cubicBezTo>
                <a:cubicBezTo>
                  <a:pt x="287" y="3686"/>
                  <a:pt x="266" y="3689"/>
                  <a:pt x="256" y="3689"/>
                </a:cubicBezTo>
                <a:cubicBezTo>
                  <a:pt x="238" y="3689"/>
                  <a:pt x="253" y="3680"/>
                  <a:pt x="294" y="3655"/>
                </a:cubicBezTo>
                <a:cubicBezTo>
                  <a:pt x="346" y="3642"/>
                  <a:pt x="346" y="3616"/>
                  <a:pt x="346" y="3590"/>
                </a:cubicBezTo>
                <a:cubicBezTo>
                  <a:pt x="346" y="3564"/>
                  <a:pt x="346" y="3564"/>
                  <a:pt x="372" y="3564"/>
                </a:cubicBezTo>
                <a:cubicBezTo>
                  <a:pt x="411" y="3551"/>
                  <a:pt x="437" y="3525"/>
                  <a:pt x="437" y="3512"/>
                </a:cubicBezTo>
                <a:cubicBezTo>
                  <a:pt x="437" y="3473"/>
                  <a:pt x="437" y="3473"/>
                  <a:pt x="411" y="3473"/>
                </a:cubicBezTo>
                <a:cubicBezTo>
                  <a:pt x="404" y="3478"/>
                  <a:pt x="398" y="3481"/>
                  <a:pt x="393" y="3481"/>
                </a:cubicBezTo>
                <a:cubicBezTo>
                  <a:pt x="375" y="3481"/>
                  <a:pt x="385" y="3445"/>
                  <a:pt x="437" y="3434"/>
                </a:cubicBezTo>
                <a:cubicBezTo>
                  <a:pt x="476" y="3408"/>
                  <a:pt x="476" y="3408"/>
                  <a:pt x="411" y="3396"/>
                </a:cubicBezTo>
                <a:cubicBezTo>
                  <a:pt x="346" y="3396"/>
                  <a:pt x="359" y="3331"/>
                  <a:pt x="424" y="3318"/>
                </a:cubicBezTo>
                <a:cubicBezTo>
                  <a:pt x="424" y="3318"/>
                  <a:pt x="437" y="3292"/>
                  <a:pt x="437" y="3266"/>
                </a:cubicBezTo>
                <a:cubicBezTo>
                  <a:pt x="450" y="3253"/>
                  <a:pt x="424" y="3240"/>
                  <a:pt x="385" y="3227"/>
                </a:cubicBezTo>
                <a:cubicBezTo>
                  <a:pt x="333" y="3214"/>
                  <a:pt x="333" y="3214"/>
                  <a:pt x="372" y="3188"/>
                </a:cubicBezTo>
                <a:cubicBezTo>
                  <a:pt x="385" y="3184"/>
                  <a:pt x="397" y="3182"/>
                  <a:pt x="406" y="3182"/>
                </a:cubicBezTo>
                <a:cubicBezTo>
                  <a:pt x="426" y="3182"/>
                  <a:pt x="437" y="3188"/>
                  <a:pt x="437" y="3188"/>
                </a:cubicBezTo>
                <a:cubicBezTo>
                  <a:pt x="442" y="3190"/>
                  <a:pt x="446" y="3191"/>
                  <a:pt x="450" y="3191"/>
                </a:cubicBezTo>
                <a:cubicBezTo>
                  <a:pt x="468" y="3191"/>
                  <a:pt x="478" y="3170"/>
                  <a:pt x="489" y="3149"/>
                </a:cubicBezTo>
                <a:cubicBezTo>
                  <a:pt x="502" y="3123"/>
                  <a:pt x="515" y="3071"/>
                  <a:pt x="489" y="3058"/>
                </a:cubicBezTo>
                <a:lnTo>
                  <a:pt x="489" y="3058"/>
                </a:lnTo>
                <a:lnTo>
                  <a:pt x="515" y="3071"/>
                </a:lnTo>
                <a:cubicBezTo>
                  <a:pt x="521" y="3065"/>
                  <a:pt x="531" y="3065"/>
                  <a:pt x="536" y="3065"/>
                </a:cubicBezTo>
                <a:cubicBezTo>
                  <a:pt x="541" y="3065"/>
                  <a:pt x="541" y="3065"/>
                  <a:pt x="528" y="3058"/>
                </a:cubicBezTo>
                <a:cubicBezTo>
                  <a:pt x="528" y="3058"/>
                  <a:pt x="541" y="3032"/>
                  <a:pt x="593" y="3006"/>
                </a:cubicBezTo>
                <a:cubicBezTo>
                  <a:pt x="639" y="2983"/>
                  <a:pt x="644" y="2899"/>
                  <a:pt x="581" y="2899"/>
                </a:cubicBezTo>
                <a:cubicBezTo>
                  <a:pt x="573" y="2899"/>
                  <a:pt x="564" y="2900"/>
                  <a:pt x="554" y="2903"/>
                </a:cubicBezTo>
                <a:lnTo>
                  <a:pt x="567" y="2890"/>
                </a:lnTo>
                <a:cubicBezTo>
                  <a:pt x="580" y="2864"/>
                  <a:pt x="554" y="2851"/>
                  <a:pt x="554" y="2851"/>
                </a:cubicBezTo>
                <a:cubicBezTo>
                  <a:pt x="541" y="2825"/>
                  <a:pt x="554" y="2799"/>
                  <a:pt x="567" y="2786"/>
                </a:cubicBezTo>
                <a:cubicBezTo>
                  <a:pt x="567" y="2786"/>
                  <a:pt x="593" y="2799"/>
                  <a:pt x="619" y="2825"/>
                </a:cubicBezTo>
                <a:cubicBezTo>
                  <a:pt x="643" y="2861"/>
                  <a:pt x="669" y="2877"/>
                  <a:pt x="686" y="2877"/>
                </a:cubicBezTo>
                <a:cubicBezTo>
                  <a:pt x="706" y="2877"/>
                  <a:pt x="712" y="2854"/>
                  <a:pt x="684" y="2812"/>
                </a:cubicBezTo>
                <a:lnTo>
                  <a:pt x="684" y="2812"/>
                </a:lnTo>
                <a:lnTo>
                  <a:pt x="697" y="2825"/>
                </a:lnTo>
                <a:cubicBezTo>
                  <a:pt x="704" y="2832"/>
                  <a:pt x="710" y="2835"/>
                  <a:pt x="715" y="2835"/>
                </a:cubicBezTo>
                <a:cubicBezTo>
                  <a:pt x="729" y="2835"/>
                  <a:pt x="739" y="2811"/>
                  <a:pt x="748" y="2773"/>
                </a:cubicBezTo>
                <a:cubicBezTo>
                  <a:pt x="774" y="2760"/>
                  <a:pt x="748" y="2695"/>
                  <a:pt x="735" y="2669"/>
                </a:cubicBezTo>
                <a:cubicBezTo>
                  <a:pt x="710" y="2643"/>
                  <a:pt x="735" y="2630"/>
                  <a:pt x="735" y="2630"/>
                </a:cubicBezTo>
                <a:cubicBezTo>
                  <a:pt x="742" y="2617"/>
                  <a:pt x="745" y="2611"/>
                  <a:pt x="750" y="2611"/>
                </a:cubicBezTo>
                <a:cubicBezTo>
                  <a:pt x="755" y="2611"/>
                  <a:pt x="761" y="2617"/>
                  <a:pt x="774" y="2630"/>
                </a:cubicBezTo>
                <a:cubicBezTo>
                  <a:pt x="787" y="2647"/>
                  <a:pt x="800" y="2654"/>
                  <a:pt x="810" y="2654"/>
                </a:cubicBezTo>
                <a:cubicBezTo>
                  <a:pt x="833" y="2654"/>
                  <a:pt x="848" y="2622"/>
                  <a:pt x="839" y="2578"/>
                </a:cubicBezTo>
                <a:lnTo>
                  <a:pt x="839" y="2578"/>
                </a:lnTo>
                <a:lnTo>
                  <a:pt x="852" y="2604"/>
                </a:lnTo>
                <a:cubicBezTo>
                  <a:pt x="863" y="2615"/>
                  <a:pt x="876" y="2623"/>
                  <a:pt x="893" y="2623"/>
                </a:cubicBezTo>
                <a:cubicBezTo>
                  <a:pt x="919" y="2623"/>
                  <a:pt x="954" y="2606"/>
                  <a:pt x="1008" y="2552"/>
                </a:cubicBezTo>
                <a:cubicBezTo>
                  <a:pt x="1074" y="2514"/>
                  <a:pt x="1134" y="2490"/>
                  <a:pt x="1166" y="2490"/>
                </a:cubicBezTo>
                <a:cubicBezTo>
                  <a:pt x="1178" y="2490"/>
                  <a:pt x="1186" y="2494"/>
                  <a:pt x="1189" y="2501"/>
                </a:cubicBezTo>
                <a:cubicBezTo>
                  <a:pt x="1191" y="2504"/>
                  <a:pt x="1193" y="2505"/>
                  <a:pt x="1197" y="2505"/>
                </a:cubicBezTo>
                <a:cubicBezTo>
                  <a:pt x="1221" y="2505"/>
                  <a:pt x="1285" y="2428"/>
                  <a:pt x="1319" y="2371"/>
                </a:cubicBezTo>
                <a:cubicBezTo>
                  <a:pt x="1326" y="2384"/>
                  <a:pt x="1332" y="2387"/>
                  <a:pt x="1345" y="2387"/>
                </a:cubicBezTo>
                <a:cubicBezTo>
                  <a:pt x="1358" y="2387"/>
                  <a:pt x="1378" y="2384"/>
                  <a:pt x="1410" y="2384"/>
                </a:cubicBezTo>
                <a:cubicBezTo>
                  <a:pt x="1442" y="2378"/>
                  <a:pt x="1461" y="2375"/>
                  <a:pt x="1472" y="2375"/>
                </a:cubicBezTo>
                <a:cubicBezTo>
                  <a:pt x="1488" y="2375"/>
                  <a:pt x="1488" y="2382"/>
                  <a:pt x="1488" y="2397"/>
                </a:cubicBezTo>
                <a:cubicBezTo>
                  <a:pt x="1481" y="2429"/>
                  <a:pt x="1478" y="2445"/>
                  <a:pt x="1481" y="2445"/>
                </a:cubicBezTo>
                <a:cubicBezTo>
                  <a:pt x="1485" y="2445"/>
                  <a:pt x="1494" y="2429"/>
                  <a:pt x="1514" y="2397"/>
                </a:cubicBezTo>
                <a:cubicBezTo>
                  <a:pt x="1523" y="2373"/>
                  <a:pt x="1540" y="2363"/>
                  <a:pt x="1558" y="2363"/>
                </a:cubicBezTo>
                <a:cubicBezTo>
                  <a:pt x="1587" y="2363"/>
                  <a:pt x="1617" y="2390"/>
                  <a:pt x="1617" y="2423"/>
                </a:cubicBezTo>
                <a:cubicBezTo>
                  <a:pt x="1617" y="2462"/>
                  <a:pt x="1643" y="2462"/>
                  <a:pt x="1695" y="2462"/>
                </a:cubicBezTo>
                <a:cubicBezTo>
                  <a:pt x="1710" y="2446"/>
                  <a:pt x="1735" y="2440"/>
                  <a:pt x="1762" y="2440"/>
                </a:cubicBezTo>
                <a:cubicBezTo>
                  <a:pt x="1782" y="2440"/>
                  <a:pt x="1804" y="2443"/>
                  <a:pt x="1825" y="2449"/>
                </a:cubicBezTo>
                <a:cubicBezTo>
                  <a:pt x="1849" y="2453"/>
                  <a:pt x="1866" y="2455"/>
                  <a:pt x="1878" y="2455"/>
                </a:cubicBezTo>
                <a:cubicBezTo>
                  <a:pt x="1904" y="2455"/>
                  <a:pt x="1907" y="2442"/>
                  <a:pt x="1916" y="2397"/>
                </a:cubicBezTo>
                <a:cubicBezTo>
                  <a:pt x="1923" y="2358"/>
                  <a:pt x="1936" y="2347"/>
                  <a:pt x="1955" y="2347"/>
                </a:cubicBezTo>
                <a:cubicBezTo>
                  <a:pt x="1969" y="2347"/>
                  <a:pt x="1985" y="2353"/>
                  <a:pt x="2007" y="2358"/>
                </a:cubicBezTo>
                <a:cubicBezTo>
                  <a:pt x="2033" y="2358"/>
                  <a:pt x="2058" y="2371"/>
                  <a:pt x="2058" y="2397"/>
                </a:cubicBezTo>
                <a:cubicBezTo>
                  <a:pt x="2058" y="2397"/>
                  <a:pt x="2071" y="2436"/>
                  <a:pt x="2097" y="2449"/>
                </a:cubicBezTo>
                <a:cubicBezTo>
                  <a:pt x="2123" y="2449"/>
                  <a:pt x="2149" y="2462"/>
                  <a:pt x="2136" y="2488"/>
                </a:cubicBezTo>
                <a:cubicBezTo>
                  <a:pt x="2136" y="2488"/>
                  <a:pt x="2149" y="2527"/>
                  <a:pt x="2201" y="2552"/>
                </a:cubicBezTo>
                <a:cubicBezTo>
                  <a:pt x="2240" y="2565"/>
                  <a:pt x="2292" y="2591"/>
                  <a:pt x="2279" y="2617"/>
                </a:cubicBezTo>
                <a:cubicBezTo>
                  <a:pt x="2290" y="2623"/>
                  <a:pt x="2296" y="2626"/>
                  <a:pt x="2301" y="2626"/>
                </a:cubicBezTo>
                <a:cubicBezTo>
                  <a:pt x="2307" y="2626"/>
                  <a:pt x="2310" y="2620"/>
                  <a:pt x="2318" y="2604"/>
                </a:cubicBezTo>
                <a:cubicBezTo>
                  <a:pt x="2324" y="2591"/>
                  <a:pt x="2337" y="2578"/>
                  <a:pt x="2358" y="2578"/>
                </a:cubicBezTo>
                <a:cubicBezTo>
                  <a:pt x="2379" y="2578"/>
                  <a:pt x="2409" y="2591"/>
                  <a:pt x="2448" y="2630"/>
                </a:cubicBezTo>
                <a:cubicBezTo>
                  <a:pt x="2479" y="2651"/>
                  <a:pt x="2528" y="2689"/>
                  <a:pt x="2559" y="2689"/>
                </a:cubicBezTo>
                <a:cubicBezTo>
                  <a:pt x="2566" y="2689"/>
                  <a:pt x="2572" y="2687"/>
                  <a:pt x="2577" y="2682"/>
                </a:cubicBezTo>
                <a:cubicBezTo>
                  <a:pt x="2590" y="2695"/>
                  <a:pt x="2590" y="2695"/>
                  <a:pt x="2577" y="2721"/>
                </a:cubicBezTo>
                <a:cubicBezTo>
                  <a:pt x="2549" y="2759"/>
                  <a:pt x="2569" y="2783"/>
                  <a:pt x="2612" y="2783"/>
                </a:cubicBezTo>
                <a:cubicBezTo>
                  <a:pt x="2628" y="2783"/>
                  <a:pt x="2647" y="2780"/>
                  <a:pt x="2668" y="2773"/>
                </a:cubicBezTo>
                <a:cubicBezTo>
                  <a:pt x="2672" y="2766"/>
                  <a:pt x="2676" y="2763"/>
                  <a:pt x="2681" y="2763"/>
                </a:cubicBezTo>
                <a:cubicBezTo>
                  <a:pt x="2694" y="2763"/>
                  <a:pt x="2707" y="2784"/>
                  <a:pt x="2707" y="2812"/>
                </a:cubicBezTo>
                <a:cubicBezTo>
                  <a:pt x="2707" y="2812"/>
                  <a:pt x="2719" y="2818"/>
                  <a:pt x="2738" y="2818"/>
                </a:cubicBezTo>
                <a:cubicBezTo>
                  <a:pt x="2747" y="2818"/>
                  <a:pt x="2759" y="2816"/>
                  <a:pt x="2772" y="2812"/>
                </a:cubicBezTo>
                <a:cubicBezTo>
                  <a:pt x="2811" y="2812"/>
                  <a:pt x="2811" y="2812"/>
                  <a:pt x="2824" y="2864"/>
                </a:cubicBezTo>
                <a:cubicBezTo>
                  <a:pt x="2811" y="2890"/>
                  <a:pt x="2824" y="2903"/>
                  <a:pt x="2850" y="2929"/>
                </a:cubicBezTo>
                <a:cubicBezTo>
                  <a:pt x="2915" y="2929"/>
                  <a:pt x="3109" y="3136"/>
                  <a:pt x="3109" y="3188"/>
                </a:cubicBezTo>
                <a:cubicBezTo>
                  <a:pt x="3125" y="3183"/>
                  <a:pt x="3135" y="3179"/>
                  <a:pt x="3141" y="3179"/>
                </a:cubicBezTo>
                <a:cubicBezTo>
                  <a:pt x="3150" y="3179"/>
                  <a:pt x="3153" y="3186"/>
                  <a:pt x="3161" y="3201"/>
                </a:cubicBezTo>
                <a:cubicBezTo>
                  <a:pt x="3147" y="3235"/>
                  <a:pt x="3152" y="3251"/>
                  <a:pt x="3166" y="3251"/>
                </a:cubicBezTo>
                <a:cubicBezTo>
                  <a:pt x="3180" y="3251"/>
                  <a:pt x="3201" y="3238"/>
                  <a:pt x="3226" y="3214"/>
                </a:cubicBezTo>
                <a:lnTo>
                  <a:pt x="3200" y="3201"/>
                </a:lnTo>
                <a:lnTo>
                  <a:pt x="3187" y="3175"/>
                </a:lnTo>
                <a:cubicBezTo>
                  <a:pt x="3198" y="3167"/>
                  <a:pt x="3209" y="3163"/>
                  <a:pt x="3219" y="3163"/>
                </a:cubicBezTo>
                <a:cubicBezTo>
                  <a:pt x="3255" y="3163"/>
                  <a:pt x="3274" y="3212"/>
                  <a:pt x="3213" y="3253"/>
                </a:cubicBezTo>
                <a:cubicBezTo>
                  <a:pt x="3197" y="3293"/>
                  <a:pt x="3191" y="3308"/>
                  <a:pt x="3203" y="3308"/>
                </a:cubicBezTo>
                <a:cubicBezTo>
                  <a:pt x="3211" y="3308"/>
                  <a:pt x="3227" y="3302"/>
                  <a:pt x="3252" y="3292"/>
                </a:cubicBezTo>
                <a:cubicBezTo>
                  <a:pt x="3261" y="3290"/>
                  <a:pt x="3269" y="3288"/>
                  <a:pt x="3276" y="3288"/>
                </a:cubicBezTo>
                <a:cubicBezTo>
                  <a:pt x="3311" y="3288"/>
                  <a:pt x="3323" y="3314"/>
                  <a:pt x="3291" y="3357"/>
                </a:cubicBezTo>
                <a:cubicBezTo>
                  <a:pt x="3258" y="3381"/>
                  <a:pt x="3246" y="3390"/>
                  <a:pt x="3261" y="3390"/>
                </a:cubicBezTo>
                <a:cubicBezTo>
                  <a:pt x="3270" y="3390"/>
                  <a:pt x="3288" y="3387"/>
                  <a:pt x="3317" y="3383"/>
                </a:cubicBezTo>
                <a:cubicBezTo>
                  <a:pt x="3347" y="3373"/>
                  <a:pt x="3374" y="3369"/>
                  <a:pt x="3396" y="3369"/>
                </a:cubicBezTo>
                <a:cubicBezTo>
                  <a:pt x="3467" y="3369"/>
                  <a:pt x="3487" y="3414"/>
                  <a:pt x="3407" y="3473"/>
                </a:cubicBezTo>
                <a:cubicBezTo>
                  <a:pt x="3368" y="3499"/>
                  <a:pt x="3356" y="3551"/>
                  <a:pt x="3368" y="3564"/>
                </a:cubicBezTo>
                <a:cubicBezTo>
                  <a:pt x="3372" y="3572"/>
                  <a:pt x="3378" y="3575"/>
                  <a:pt x="3384" y="3575"/>
                </a:cubicBezTo>
                <a:cubicBezTo>
                  <a:pt x="3398" y="3575"/>
                  <a:pt x="3415" y="3560"/>
                  <a:pt x="3433" y="3551"/>
                </a:cubicBezTo>
                <a:cubicBezTo>
                  <a:pt x="3449" y="3530"/>
                  <a:pt x="3460" y="3520"/>
                  <a:pt x="3467" y="3520"/>
                </a:cubicBezTo>
                <a:cubicBezTo>
                  <a:pt x="3476" y="3520"/>
                  <a:pt x="3475" y="3543"/>
                  <a:pt x="3459" y="3590"/>
                </a:cubicBezTo>
                <a:cubicBezTo>
                  <a:pt x="3420" y="3707"/>
                  <a:pt x="3459" y="3746"/>
                  <a:pt x="3550" y="3785"/>
                </a:cubicBezTo>
                <a:cubicBezTo>
                  <a:pt x="3638" y="3828"/>
                  <a:pt x="3679" y="3881"/>
                  <a:pt x="3635" y="3881"/>
                </a:cubicBezTo>
                <a:cubicBezTo>
                  <a:pt x="3627" y="3881"/>
                  <a:pt x="3616" y="3880"/>
                  <a:pt x="3602" y="3875"/>
                </a:cubicBezTo>
                <a:cubicBezTo>
                  <a:pt x="3570" y="3870"/>
                  <a:pt x="3551" y="3867"/>
                  <a:pt x="3543" y="3867"/>
                </a:cubicBezTo>
                <a:cubicBezTo>
                  <a:pt x="3533" y="3867"/>
                  <a:pt x="3546" y="3873"/>
                  <a:pt x="3576" y="3888"/>
                </a:cubicBezTo>
                <a:cubicBezTo>
                  <a:pt x="3602" y="3927"/>
                  <a:pt x="3628" y="3979"/>
                  <a:pt x="3641" y="3992"/>
                </a:cubicBezTo>
                <a:cubicBezTo>
                  <a:pt x="3649" y="4008"/>
                  <a:pt x="3667" y="4019"/>
                  <a:pt x="3685" y="4019"/>
                </a:cubicBezTo>
                <a:cubicBezTo>
                  <a:pt x="3697" y="4019"/>
                  <a:pt x="3709" y="4015"/>
                  <a:pt x="3719" y="4005"/>
                </a:cubicBezTo>
                <a:lnTo>
                  <a:pt x="3719" y="4005"/>
                </a:lnTo>
                <a:cubicBezTo>
                  <a:pt x="3680" y="4070"/>
                  <a:pt x="3680" y="4122"/>
                  <a:pt x="3758" y="4135"/>
                </a:cubicBezTo>
                <a:lnTo>
                  <a:pt x="3784" y="4187"/>
                </a:lnTo>
                <a:cubicBezTo>
                  <a:pt x="3796" y="4213"/>
                  <a:pt x="3796" y="4213"/>
                  <a:pt x="3835" y="4213"/>
                </a:cubicBezTo>
                <a:cubicBezTo>
                  <a:pt x="3887" y="4226"/>
                  <a:pt x="3861" y="4265"/>
                  <a:pt x="3848" y="4290"/>
                </a:cubicBezTo>
                <a:cubicBezTo>
                  <a:pt x="3837" y="4324"/>
                  <a:pt x="3826" y="4358"/>
                  <a:pt x="3840" y="4358"/>
                </a:cubicBezTo>
                <a:cubicBezTo>
                  <a:pt x="3842" y="4358"/>
                  <a:pt x="3845" y="4357"/>
                  <a:pt x="3848" y="4355"/>
                </a:cubicBezTo>
                <a:cubicBezTo>
                  <a:pt x="3853" y="4353"/>
                  <a:pt x="3859" y="4352"/>
                  <a:pt x="3866" y="4352"/>
                </a:cubicBezTo>
                <a:cubicBezTo>
                  <a:pt x="3894" y="4352"/>
                  <a:pt x="3934" y="4371"/>
                  <a:pt x="3965" y="4381"/>
                </a:cubicBezTo>
                <a:cubicBezTo>
                  <a:pt x="4010" y="4381"/>
                  <a:pt x="3997" y="4410"/>
                  <a:pt x="3968" y="4410"/>
                </a:cubicBezTo>
                <a:cubicBezTo>
                  <a:pt x="3963" y="4410"/>
                  <a:pt x="3958" y="4409"/>
                  <a:pt x="3952" y="4407"/>
                </a:cubicBezTo>
                <a:cubicBezTo>
                  <a:pt x="3926" y="4433"/>
                  <a:pt x="3926" y="4433"/>
                  <a:pt x="3926" y="4485"/>
                </a:cubicBezTo>
                <a:cubicBezTo>
                  <a:pt x="3937" y="4507"/>
                  <a:pt x="3958" y="4540"/>
                  <a:pt x="3980" y="4540"/>
                </a:cubicBezTo>
                <a:cubicBezTo>
                  <a:pt x="3984" y="4540"/>
                  <a:pt x="3988" y="4539"/>
                  <a:pt x="3991" y="4537"/>
                </a:cubicBezTo>
                <a:cubicBezTo>
                  <a:pt x="3992" y="4536"/>
                  <a:pt x="3994" y="4536"/>
                  <a:pt x="3995" y="4536"/>
                </a:cubicBezTo>
                <a:cubicBezTo>
                  <a:pt x="4024" y="4536"/>
                  <a:pt x="4094" y="4655"/>
                  <a:pt x="4082" y="4693"/>
                </a:cubicBezTo>
                <a:cubicBezTo>
                  <a:pt x="4082" y="4693"/>
                  <a:pt x="4095" y="4719"/>
                  <a:pt x="4121" y="4731"/>
                </a:cubicBezTo>
                <a:cubicBezTo>
                  <a:pt x="4134" y="4757"/>
                  <a:pt x="4173" y="4770"/>
                  <a:pt x="4186" y="4783"/>
                </a:cubicBezTo>
                <a:cubicBezTo>
                  <a:pt x="4186" y="4783"/>
                  <a:pt x="4199" y="4809"/>
                  <a:pt x="4237" y="4809"/>
                </a:cubicBezTo>
                <a:cubicBezTo>
                  <a:pt x="4250" y="4835"/>
                  <a:pt x="4263" y="4848"/>
                  <a:pt x="4237" y="4874"/>
                </a:cubicBezTo>
                <a:cubicBezTo>
                  <a:pt x="4259" y="4870"/>
                  <a:pt x="4274" y="4867"/>
                  <a:pt x="4282" y="4867"/>
                </a:cubicBezTo>
                <a:cubicBezTo>
                  <a:pt x="4298" y="4867"/>
                  <a:pt x="4289" y="4878"/>
                  <a:pt x="4263" y="4913"/>
                </a:cubicBezTo>
                <a:cubicBezTo>
                  <a:pt x="4231" y="4938"/>
                  <a:pt x="4218" y="4947"/>
                  <a:pt x="4231" y="4947"/>
                </a:cubicBezTo>
                <a:cubicBezTo>
                  <a:pt x="4238" y="4947"/>
                  <a:pt x="4253" y="4944"/>
                  <a:pt x="4276" y="4939"/>
                </a:cubicBezTo>
                <a:cubicBezTo>
                  <a:pt x="4328" y="4939"/>
                  <a:pt x="4328" y="4939"/>
                  <a:pt x="4315" y="4978"/>
                </a:cubicBezTo>
                <a:cubicBezTo>
                  <a:pt x="4294" y="4988"/>
                  <a:pt x="4299" y="5007"/>
                  <a:pt x="4315" y="5007"/>
                </a:cubicBezTo>
                <a:cubicBezTo>
                  <a:pt x="4319" y="5007"/>
                  <a:pt x="4323" y="5006"/>
                  <a:pt x="4328" y="5004"/>
                </a:cubicBezTo>
                <a:cubicBezTo>
                  <a:pt x="4340" y="4999"/>
                  <a:pt x="4353" y="4997"/>
                  <a:pt x="4364" y="4997"/>
                </a:cubicBezTo>
                <a:cubicBezTo>
                  <a:pt x="4413" y="4997"/>
                  <a:pt x="4448" y="5037"/>
                  <a:pt x="4406" y="5069"/>
                </a:cubicBezTo>
                <a:cubicBezTo>
                  <a:pt x="4406" y="5069"/>
                  <a:pt x="4419" y="5082"/>
                  <a:pt x="4471" y="5082"/>
                </a:cubicBezTo>
                <a:cubicBezTo>
                  <a:pt x="4495" y="5077"/>
                  <a:pt x="4510" y="5074"/>
                  <a:pt x="4517" y="5074"/>
                </a:cubicBezTo>
                <a:cubicBezTo>
                  <a:pt x="4529" y="5074"/>
                  <a:pt x="4517" y="5083"/>
                  <a:pt x="4484" y="5108"/>
                </a:cubicBezTo>
                <a:cubicBezTo>
                  <a:pt x="4455" y="5146"/>
                  <a:pt x="4455" y="5170"/>
                  <a:pt x="4482" y="5170"/>
                </a:cubicBezTo>
                <a:cubicBezTo>
                  <a:pt x="4492" y="5170"/>
                  <a:pt x="4505" y="5166"/>
                  <a:pt x="4523" y="5160"/>
                </a:cubicBezTo>
                <a:cubicBezTo>
                  <a:pt x="4523" y="5160"/>
                  <a:pt x="4562" y="5160"/>
                  <a:pt x="4562" y="5198"/>
                </a:cubicBezTo>
                <a:cubicBezTo>
                  <a:pt x="4562" y="5253"/>
                  <a:pt x="4617" y="5353"/>
                  <a:pt x="4657" y="5353"/>
                </a:cubicBezTo>
                <a:cubicBezTo>
                  <a:pt x="4665" y="5353"/>
                  <a:pt x="4672" y="5349"/>
                  <a:pt x="4678" y="5341"/>
                </a:cubicBezTo>
                <a:lnTo>
                  <a:pt x="4704" y="5367"/>
                </a:lnTo>
                <a:cubicBezTo>
                  <a:pt x="4717" y="5432"/>
                  <a:pt x="4743" y="5445"/>
                  <a:pt x="4782" y="5445"/>
                </a:cubicBezTo>
                <a:lnTo>
                  <a:pt x="4821" y="5445"/>
                </a:lnTo>
                <a:cubicBezTo>
                  <a:pt x="4795" y="5458"/>
                  <a:pt x="4795" y="5497"/>
                  <a:pt x="4808" y="5523"/>
                </a:cubicBezTo>
                <a:cubicBezTo>
                  <a:pt x="4814" y="5528"/>
                  <a:pt x="4817" y="5531"/>
                  <a:pt x="4820" y="5531"/>
                </a:cubicBezTo>
                <a:cubicBezTo>
                  <a:pt x="4826" y="5531"/>
                  <a:pt x="4832" y="5525"/>
                  <a:pt x="4847" y="5510"/>
                </a:cubicBezTo>
                <a:cubicBezTo>
                  <a:pt x="4847" y="5492"/>
                  <a:pt x="4852" y="5485"/>
                  <a:pt x="4859" y="5485"/>
                </a:cubicBezTo>
                <a:cubicBezTo>
                  <a:pt x="4868" y="5485"/>
                  <a:pt x="4879" y="5495"/>
                  <a:pt x="4886" y="5510"/>
                </a:cubicBezTo>
                <a:cubicBezTo>
                  <a:pt x="4899" y="5523"/>
                  <a:pt x="4899" y="5562"/>
                  <a:pt x="4886" y="5588"/>
                </a:cubicBezTo>
                <a:lnTo>
                  <a:pt x="4899" y="5600"/>
                </a:lnTo>
                <a:cubicBezTo>
                  <a:pt x="4917" y="5583"/>
                  <a:pt x="4931" y="5576"/>
                  <a:pt x="4940" y="5576"/>
                </a:cubicBezTo>
                <a:cubicBezTo>
                  <a:pt x="4951" y="5576"/>
                  <a:pt x="4952" y="5586"/>
                  <a:pt x="4938" y="5600"/>
                </a:cubicBezTo>
                <a:cubicBezTo>
                  <a:pt x="4938" y="5639"/>
                  <a:pt x="4964" y="5652"/>
                  <a:pt x="4977" y="5665"/>
                </a:cubicBezTo>
                <a:cubicBezTo>
                  <a:pt x="4984" y="5659"/>
                  <a:pt x="4989" y="5656"/>
                  <a:pt x="4992" y="5656"/>
                </a:cubicBezTo>
                <a:cubicBezTo>
                  <a:pt x="4999" y="5656"/>
                  <a:pt x="4997" y="5668"/>
                  <a:pt x="4987" y="5668"/>
                </a:cubicBezTo>
                <a:cubicBezTo>
                  <a:pt x="4984" y="5668"/>
                  <a:pt x="4981" y="5667"/>
                  <a:pt x="4977" y="5665"/>
                </a:cubicBezTo>
                <a:lnTo>
                  <a:pt x="4964" y="5691"/>
                </a:lnTo>
                <a:cubicBezTo>
                  <a:pt x="4964" y="5706"/>
                  <a:pt x="4966" y="5711"/>
                  <a:pt x="4969" y="5711"/>
                </a:cubicBezTo>
                <a:cubicBezTo>
                  <a:pt x="4975" y="5711"/>
                  <a:pt x="4986" y="5695"/>
                  <a:pt x="5003" y="5678"/>
                </a:cubicBezTo>
                <a:cubicBezTo>
                  <a:pt x="5003" y="5678"/>
                  <a:pt x="5016" y="5691"/>
                  <a:pt x="5042" y="5717"/>
                </a:cubicBezTo>
                <a:cubicBezTo>
                  <a:pt x="5048" y="5724"/>
                  <a:pt x="5058" y="5730"/>
                  <a:pt x="5066" y="5730"/>
                </a:cubicBezTo>
                <a:cubicBezTo>
                  <a:pt x="5074" y="5730"/>
                  <a:pt x="5081" y="5724"/>
                  <a:pt x="5081" y="5704"/>
                </a:cubicBezTo>
                <a:cubicBezTo>
                  <a:pt x="5091" y="5683"/>
                  <a:pt x="5110" y="5662"/>
                  <a:pt x="5124" y="5662"/>
                </a:cubicBezTo>
                <a:cubicBezTo>
                  <a:pt x="5127" y="5662"/>
                  <a:pt x="5130" y="5663"/>
                  <a:pt x="5132" y="5665"/>
                </a:cubicBezTo>
                <a:cubicBezTo>
                  <a:pt x="5136" y="5659"/>
                  <a:pt x="5139" y="5656"/>
                  <a:pt x="5142" y="5656"/>
                </a:cubicBezTo>
                <a:cubicBezTo>
                  <a:pt x="5148" y="5656"/>
                  <a:pt x="5151" y="5668"/>
                  <a:pt x="5142" y="5668"/>
                </a:cubicBezTo>
                <a:cubicBezTo>
                  <a:pt x="5139" y="5668"/>
                  <a:pt x="5136" y="5667"/>
                  <a:pt x="5132" y="5665"/>
                </a:cubicBezTo>
                <a:cubicBezTo>
                  <a:pt x="5119" y="5691"/>
                  <a:pt x="5094" y="5717"/>
                  <a:pt x="5119" y="5730"/>
                </a:cubicBezTo>
                <a:cubicBezTo>
                  <a:pt x="5132" y="5743"/>
                  <a:pt x="5119" y="5769"/>
                  <a:pt x="5119" y="5769"/>
                </a:cubicBezTo>
                <a:cubicBezTo>
                  <a:pt x="5075" y="5803"/>
                  <a:pt x="5146" y="5837"/>
                  <a:pt x="5192" y="5837"/>
                </a:cubicBezTo>
                <a:cubicBezTo>
                  <a:pt x="5199" y="5837"/>
                  <a:pt x="5205" y="5836"/>
                  <a:pt x="5210" y="5834"/>
                </a:cubicBezTo>
                <a:cubicBezTo>
                  <a:pt x="5235" y="5824"/>
                  <a:pt x="5255" y="5818"/>
                  <a:pt x="5267" y="5818"/>
                </a:cubicBezTo>
                <a:cubicBezTo>
                  <a:pt x="5287" y="5818"/>
                  <a:pt x="5291" y="5833"/>
                  <a:pt x="5275" y="5873"/>
                </a:cubicBezTo>
                <a:cubicBezTo>
                  <a:pt x="5261" y="5891"/>
                  <a:pt x="5262" y="5900"/>
                  <a:pt x="5272" y="5900"/>
                </a:cubicBezTo>
                <a:cubicBezTo>
                  <a:pt x="5290" y="5900"/>
                  <a:pt x="5337" y="5871"/>
                  <a:pt x="5379" y="5821"/>
                </a:cubicBezTo>
                <a:lnTo>
                  <a:pt x="5444" y="5743"/>
                </a:lnTo>
                <a:lnTo>
                  <a:pt x="5405" y="5834"/>
                </a:lnTo>
                <a:cubicBezTo>
                  <a:pt x="5378" y="5913"/>
                  <a:pt x="5370" y="5939"/>
                  <a:pt x="5396" y="5939"/>
                </a:cubicBezTo>
                <a:cubicBezTo>
                  <a:pt x="5408" y="5939"/>
                  <a:pt x="5428" y="5933"/>
                  <a:pt x="5457" y="5925"/>
                </a:cubicBezTo>
                <a:cubicBezTo>
                  <a:pt x="5522" y="5925"/>
                  <a:pt x="5522" y="5925"/>
                  <a:pt x="5509" y="5951"/>
                </a:cubicBezTo>
                <a:cubicBezTo>
                  <a:pt x="5496" y="5977"/>
                  <a:pt x="5522" y="5990"/>
                  <a:pt x="5586" y="6016"/>
                </a:cubicBezTo>
                <a:cubicBezTo>
                  <a:pt x="5631" y="6023"/>
                  <a:pt x="5659" y="6031"/>
                  <a:pt x="5674" y="6031"/>
                </a:cubicBezTo>
                <a:cubicBezTo>
                  <a:pt x="5686" y="6031"/>
                  <a:pt x="5690" y="6027"/>
                  <a:pt x="5690" y="6016"/>
                </a:cubicBezTo>
                <a:lnTo>
                  <a:pt x="5742" y="6016"/>
                </a:lnTo>
                <a:cubicBezTo>
                  <a:pt x="5748" y="6049"/>
                  <a:pt x="5761" y="6064"/>
                  <a:pt x="5772" y="6064"/>
                </a:cubicBezTo>
                <a:cubicBezTo>
                  <a:pt x="5788" y="6064"/>
                  <a:pt x="5801" y="6039"/>
                  <a:pt x="5794" y="6003"/>
                </a:cubicBezTo>
                <a:lnTo>
                  <a:pt x="5846" y="6003"/>
                </a:lnTo>
                <a:lnTo>
                  <a:pt x="5833" y="6041"/>
                </a:lnTo>
                <a:cubicBezTo>
                  <a:pt x="5833" y="6054"/>
                  <a:pt x="5846" y="6067"/>
                  <a:pt x="5885" y="6067"/>
                </a:cubicBezTo>
                <a:cubicBezTo>
                  <a:pt x="5924" y="6080"/>
                  <a:pt x="5988" y="6093"/>
                  <a:pt x="6079" y="6093"/>
                </a:cubicBezTo>
                <a:cubicBezTo>
                  <a:pt x="6313" y="6080"/>
                  <a:pt x="6339" y="6067"/>
                  <a:pt x="6326" y="6003"/>
                </a:cubicBezTo>
                <a:cubicBezTo>
                  <a:pt x="6332" y="5970"/>
                  <a:pt x="6342" y="5954"/>
                  <a:pt x="6352" y="5954"/>
                </a:cubicBezTo>
                <a:cubicBezTo>
                  <a:pt x="6361" y="5954"/>
                  <a:pt x="6371" y="5970"/>
                  <a:pt x="6378" y="6003"/>
                </a:cubicBezTo>
                <a:cubicBezTo>
                  <a:pt x="6378" y="6021"/>
                  <a:pt x="6397" y="6039"/>
                  <a:pt x="6404" y="6039"/>
                </a:cubicBezTo>
                <a:cubicBezTo>
                  <a:pt x="6407" y="6039"/>
                  <a:pt x="6407" y="6036"/>
                  <a:pt x="6404" y="6029"/>
                </a:cubicBezTo>
                <a:cubicBezTo>
                  <a:pt x="6404" y="6029"/>
                  <a:pt x="6417" y="6025"/>
                  <a:pt x="6433" y="6025"/>
                </a:cubicBezTo>
                <a:cubicBezTo>
                  <a:pt x="6449" y="6025"/>
                  <a:pt x="6468" y="6029"/>
                  <a:pt x="6481" y="6041"/>
                </a:cubicBezTo>
                <a:cubicBezTo>
                  <a:pt x="6509" y="6053"/>
                  <a:pt x="6531" y="6058"/>
                  <a:pt x="6547" y="6058"/>
                </a:cubicBezTo>
                <a:cubicBezTo>
                  <a:pt x="6584" y="6058"/>
                  <a:pt x="6594" y="6034"/>
                  <a:pt x="6585" y="6016"/>
                </a:cubicBezTo>
                <a:cubicBezTo>
                  <a:pt x="6562" y="5992"/>
                  <a:pt x="6557" y="5985"/>
                  <a:pt x="6562" y="5985"/>
                </a:cubicBezTo>
                <a:cubicBezTo>
                  <a:pt x="6569" y="5985"/>
                  <a:pt x="6590" y="5995"/>
                  <a:pt x="6611" y="6003"/>
                </a:cubicBezTo>
                <a:cubicBezTo>
                  <a:pt x="6627" y="6019"/>
                  <a:pt x="6648" y="6030"/>
                  <a:pt x="6659" y="6030"/>
                </a:cubicBezTo>
                <a:cubicBezTo>
                  <a:pt x="6665" y="6030"/>
                  <a:pt x="6668" y="6025"/>
                  <a:pt x="6663" y="6016"/>
                </a:cubicBezTo>
                <a:cubicBezTo>
                  <a:pt x="6676" y="6003"/>
                  <a:pt x="6702" y="5964"/>
                  <a:pt x="6741" y="5951"/>
                </a:cubicBezTo>
                <a:cubicBezTo>
                  <a:pt x="6760" y="5938"/>
                  <a:pt x="6780" y="5931"/>
                  <a:pt x="6796" y="5931"/>
                </a:cubicBezTo>
                <a:cubicBezTo>
                  <a:pt x="6812" y="5931"/>
                  <a:pt x="6825" y="5938"/>
                  <a:pt x="6832" y="5951"/>
                </a:cubicBezTo>
                <a:cubicBezTo>
                  <a:pt x="6832" y="5951"/>
                  <a:pt x="6858" y="5938"/>
                  <a:pt x="6883" y="5925"/>
                </a:cubicBezTo>
                <a:cubicBezTo>
                  <a:pt x="6870" y="5899"/>
                  <a:pt x="6909" y="5886"/>
                  <a:pt x="6961" y="5860"/>
                </a:cubicBezTo>
                <a:cubicBezTo>
                  <a:pt x="6985" y="5844"/>
                  <a:pt x="7004" y="5833"/>
                  <a:pt x="7019" y="5833"/>
                </a:cubicBezTo>
                <a:cubicBezTo>
                  <a:pt x="7027" y="5833"/>
                  <a:pt x="7034" y="5837"/>
                  <a:pt x="7039" y="5847"/>
                </a:cubicBezTo>
                <a:cubicBezTo>
                  <a:pt x="7034" y="5862"/>
                  <a:pt x="7035" y="5870"/>
                  <a:pt x="7040" y="5870"/>
                </a:cubicBezTo>
                <a:cubicBezTo>
                  <a:pt x="7047" y="5870"/>
                  <a:pt x="7062" y="5852"/>
                  <a:pt x="7078" y="5821"/>
                </a:cubicBezTo>
                <a:cubicBezTo>
                  <a:pt x="7104" y="5808"/>
                  <a:pt x="7091" y="5743"/>
                  <a:pt x="7117" y="5730"/>
                </a:cubicBezTo>
                <a:cubicBezTo>
                  <a:pt x="7091" y="5704"/>
                  <a:pt x="7104" y="5665"/>
                  <a:pt x="7117" y="5639"/>
                </a:cubicBezTo>
                <a:lnTo>
                  <a:pt x="7143" y="5665"/>
                </a:lnTo>
                <a:lnTo>
                  <a:pt x="7169" y="5717"/>
                </a:lnTo>
                <a:cubicBezTo>
                  <a:pt x="7195" y="5704"/>
                  <a:pt x="7221" y="5691"/>
                  <a:pt x="7195" y="5665"/>
                </a:cubicBezTo>
                <a:lnTo>
                  <a:pt x="7195" y="5665"/>
                </a:lnTo>
                <a:cubicBezTo>
                  <a:pt x="7205" y="5669"/>
                  <a:pt x="7215" y="5670"/>
                  <a:pt x="7224" y="5670"/>
                </a:cubicBezTo>
                <a:cubicBezTo>
                  <a:pt x="7248" y="5670"/>
                  <a:pt x="7270" y="5658"/>
                  <a:pt x="7298" y="5639"/>
                </a:cubicBezTo>
                <a:cubicBezTo>
                  <a:pt x="7337" y="5600"/>
                  <a:pt x="7376" y="5575"/>
                  <a:pt x="7376" y="5523"/>
                </a:cubicBezTo>
                <a:cubicBezTo>
                  <a:pt x="7386" y="5529"/>
                  <a:pt x="7397" y="5531"/>
                  <a:pt x="7408" y="5531"/>
                </a:cubicBezTo>
                <a:cubicBezTo>
                  <a:pt x="7470" y="5531"/>
                  <a:pt x="7543" y="5448"/>
                  <a:pt x="7532" y="5393"/>
                </a:cubicBezTo>
                <a:cubicBezTo>
                  <a:pt x="7506" y="5367"/>
                  <a:pt x="7519" y="5354"/>
                  <a:pt x="7558" y="5354"/>
                </a:cubicBezTo>
                <a:cubicBezTo>
                  <a:pt x="7597" y="5354"/>
                  <a:pt x="7597" y="5354"/>
                  <a:pt x="7597" y="5315"/>
                </a:cubicBezTo>
                <a:cubicBezTo>
                  <a:pt x="7597" y="5292"/>
                  <a:pt x="7611" y="5287"/>
                  <a:pt x="7630" y="5287"/>
                </a:cubicBezTo>
                <a:cubicBezTo>
                  <a:pt x="7644" y="5287"/>
                  <a:pt x="7659" y="5289"/>
                  <a:pt x="7675" y="5289"/>
                </a:cubicBezTo>
                <a:cubicBezTo>
                  <a:pt x="7693" y="5296"/>
                  <a:pt x="7707" y="5300"/>
                  <a:pt x="7718" y="5300"/>
                </a:cubicBezTo>
                <a:cubicBezTo>
                  <a:pt x="7746" y="5300"/>
                  <a:pt x="7752" y="5278"/>
                  <a:pt x="7752" y="5250"/>
                </a:cubicBezTo>
                <a:cubicBezTo>
                  <a:pt x="7765" y="5185"/>
                  <a:pt x="7791" y="5147"/>
                  <a:pt x="7804" y="5134"/>
                </a:cubicBezTo>
                <a:cubicBezTo>
                  <a:pt x="7817" y="5069"/>
                  <a:pt x="7830" y="5056"/>
                  <a:pt x="7791" y="5056"/>
                </a:cubicBezTo>
                <a:cubicBezTo>
                  <a:pt x="7765" y="5030"/>
                  <a:pt x="7752" y="4991"/>
                  <a:pt x="7752" y="4991"/>
                </a:cubicBezTo>
                <a:cubicBezTo>
                  <a:pt x="7759" y="4965"/>
                  <a:pt x="7765" y="4955"/>
                  <a:pt x="7769" y="4955"/>
                </a:cubicBezTo>
                <a:cubicBezTo>
                  <a:pt x="7772" y="4955"/>
                  <a:pt x="7772" y="4965"/>
                  <a:pt x="7765" y="4978"/>
                </a:cubicBezTo>
                <a:cubicBezTo>
                  <a:pt x="7765" y="5013"/>
                  <a:pt x="7771" y="5018"/>
                  <a:pt x="7787" y="5018"/>
                </a:cubicBezTo>
                <a:cubicBezTo>
                  <a:pt x="7794" y="5018"/>
                  <a:pt x="7804" y="5017"/>
                  <a:pt x="7817" y="5017"/>
                </a:cubicBezTo>
                <a:cubicBezTo>
                  <a:pt x="7856" y="5017"/>
                  <a:pt x="7895" y="4965"/>
                  <a:pt x="7908" y="4952"/>
                </a:cubicBezTo>
                <a:cubicBezTo>
                  <a:pt x="7921" y="4926"/>
                  <a:pt x="7947" y="4887"/>
                  <a:pt x="7960" y="4861"/>
                </a:cubicBezTo>
                <a:cubicBezTo>
                  <a:pt x="8025" y="4822"/>
                  <a:pt x="8038" y="4796"/>
                  <a:pt x="8012" y="4783"/>
                </a:cubicBezTo>
                <a:cubicBezTo>
                  <a:pt x="7979" y="4759"/>
                  <a:pt x="7967" y="4750"/>
                  <a:pt x="7969" y="4750"/>
                </a:cubicBezTo>
                <a:lnTo>
                  <a:pt x="7969" y="4750"/>
                </a:lnTo>
                <a:cubicBezTo>
                  <a:pt x="7970" y="4750"/>
                  <a:pt x="7976" y="4753"/>
                  <a:pt x="7986" y="4757"/>
                </a:cubicBezTo>
                <a:cubicBezTo>
                  <a:pt x="7988" y="4758"/>
                  <a:pt x="7989" y="4758"/>
                  <a:pt x="7991" y="4758"/>
                </a:cubicBezTo>
                <a:cubicBezTo>
                  <a:pt x="8058" y="4758"/>
                  <a:pt x="8192" y="4523"/>
                  <a:pt x="8155" y="4472"/>
                </a:cubicBezTo>
                <a:lnTo>
                  <a:pt x="8155" y="4472"/>
                </a:lnTo>
                <a:lnTo>
                  <a:pt x="8180" y="4485"/>
                </a:lnTo>
                <a:cubicBezTo>
                  <a:pt x="8187" y="4492"/>
                  <a:pt x="8193" y="4495"/>
                  <a:pt x="8199" y="4495"/>
                </a:cubicBezTo>
                <a:cubicBezTo>
                  <a:pt x="8214" y="4495"/>
                  <a:pt x="8226" y="4471"/>
                  <a:pt x="8245" y="4433"/>
                </a:cubicBezTo>
                <a:cubicBezTo>
                  <a:pt x="8258" y="4407"/>
                  <a:pt x="8271" y="4303"/>
                  <a:pt x="8297" y="4239"/>
                </a:cubicBezTo>
                <a:cubicBezTo>
                  <a:pt x="8349" y="4148"/>
                  <a:pt x="8375" y="4070"/>
                  <a:pt x="8349" y="4057"/>
                </a:cubicBezTo>
                <a:cubicBezTo>
                  <a:pt x="8349" y="4042"/>
                  <a:pt x="8349" y="4036"/>
                  <a:pt x="8357" y="4036"/>
                </a:cubicBezTo>
                <a:cubicBezTo>
                  <a:pt x="8362" y="4036"/>
                  <a:pt x="8372" y="4039"/>
                  <a:pt x="8388" y="4044"/>
                </a:cubicBezTo>
                <a:cubicBezTo>
                  <a:pt x="8393" y="4058"/>
                  <a:pt x="8398" y="4064"/>
                  <a:pt x="8402" y="4064"/>
                </a:cubicBezTo>
                <a:cubicBezTo>
                  <a:pt x="8411" y="4064"/>
                  <a:pt x="8419" y="4047"/>
                  <a:pt x="8427" y="4031"/>
                </a:cubicBezTo>
                <a:cubicBezTo>
                  <a:pt x="8427" y="4018"/>
                  <a:pt x="8401" y="4005"/>
                  <a:pt x="8375" y="3992"/>
                </a:cubicBezTo>
                <a:cubicBezTo>
                  <a:pt x="8349" y="3979"/>
                  <a:pt x="8349" y="3953"/>
                  <a:pt x="8401" y="3914"/>
                </a:cubicBezTo>
                <a:cubicBezTo>
                  <a:pt x="8453" y="3888"/>
                  <a:pt x="8492" y="3785"/>
                  <a:pt x="8479" y="3733"/>
                </a:cubicBezTo>
                <a:cubicBezTo>
                  <a:pt x="8489" y="3712"/>
                  <a:pt x="8491" y="3690"/>
                  <a:pt x="8513" y="3690"/>
                </a:cubicBezTo>
                <a:cubicBezTo>
                  <a:pt x="8518" y="3690"/>
                  <a:pt x="8524" y="3691"/>
                  <a:pt x="8531" y="3694"/>
                </a:cubicBezTo>
                <a:cubicBezTo>
                  <a:pt x="8570" y="3681"/>
                  <a:pt x="8609" y="3642"/>
                  <a:pt x="8570" y="3564"/>
                </a:cubicBezTo>
                <a:cubicBezTo>
                  <a:pt x="8583" y="3551"/>
                  <a:pt x="8583" y="3551"/>
                  <a:pt x="8609" y="3551"/>
                </a:cubicBezTo>
                <a:cubicBezTo>
                  <a:pt x="8647" y="3551"/>
                  <a:pt x="8673" y="3551"/>
                  <a:pt x="8634" y="3512"/>
                </a:cubicBezTo>
                <a:cubicBezTo>
                  <a:pt x="8621" y="3447"/>
                  <a:pt x="8647" y="3383"/>
                  <a:pt x="8686" y="3344"/>
                </a:cubicBezTo>
                <a:cubicBezTo>
                  <a:pt x="8699" y="3318"/>
                  <a:pt x="8712" y="3292"/>
                  <a:pt x="8686" y="3279"/>
                </a:cubicBezTo>
                <a:cubicBezTo>
                  <a:pt x="8647" y="3279"/>
                  <a:pt x="8621" y="3266"/>
                  <a:pt x="8647" y="3266"/>
                </a:cubicBezTo>
                <a:cubicBezTo>
                  <a:pt x="8725" y="3266"/>
                  <a:pt x="8725" y="3266"/>
                  <a:pt x="8673" y="3227"/>
                </a:cubicBezTo>
                <a:cubicBezTo>
                  <a:pt x="8642" y="3216"/>
                  <a:pt x="8644" y="3197"/>
                  <a:pt x="8660" y="3197"/>
                </a:cubicBezTo>
                <a:cubicBezTo>
                  <a:pt x="8664" y="3197"/>
                  <a:pt x="8668" y="3198"/>
                  <a:pt x="8673" y="3201"/>
                </a:cubicBezTo>
                <a:cubicBezTo>
                  <a:pt x="8712" y="3188"/>
                  <a:pt x="8725" y="3162"/>
                  <a:pt x="8725" y="3162"/>
                </a:cubicBezTo>
                <a:cubicBezTo>
                  <a:pt x="8738" y="3136"/>
                  <a:pt x="8751" y="3006"/>
                  <a:pt x="8803" y="2890"/>
                </a:cubicBezTo>
                <a:cubicBezTo>
                  <a:pt x="8868" y="2695"/>
                  <a:pt x="8907" y="2617"/>
                  <a:pt x="8868" y="2604"/>
                </a:cubicBezTo>
                <a:cubicBezTo>
                  <a:pt x="8855" y="2565"/>
                  <a:pt x="8855" y="2565"/>
                  <a:pt x="8894" y="2552"/>
                </a:cubicBezTo>
                <a:cubicBezTo>
                  <a:pt x="8933" y="2552"/>
                  <a:pt x="8946" y="2527"/>
                  <a:pt x="8946" y="2501"/>
                </a:cubicBezTo>
                <a:cubicBezTo>
                  <a:pt x="8956" y="2479"/>
                  <a:pt x="8967" y="2458"/>
                  <a:pt x="8985" y="2458"/>
                </a:cubicBezTo>
                <a:cubicBezTo>
                  <a:pt x="8989" y="2458"/>
                  <a:pt x="8993" y="2459"/>
                  <a:pt x="8998" y="2462"/>
                </a:cubicBezTo>
                <a:cubicBezTo>
                  <a:pt x="8985" y="2423"/>
                  <a:pt x="8985" y="2423"/>
                  <a:pt x="8998" y="2397"/>
                </a:cubicBezTo>
                <a:cubicBezTo>
                  <a:pt x="9004" y="2400"/>
                  <a:pt x="9010" y="2402"/>
                  <a:pt x="9014" y="2402"/>
                </a:cubicBezTo>
                <a:cubicBezTo>
                  <a:pt x="9028" y="2402"/>
                  <a:pt x="9030" y="2387"/>
                  <a:pt x="9011" y="2358"/>
                </a:cubicBezTo>
                <a:cubicBezTo>
                  <a:pt x="8988" y="2328"/>
                  <a:pt x="8978" y="2315"/>
                  <a:pt x="8985" y="2315"/>
                </a:cubicBezTo>
                <a:cubicBezTo>
                  <a:pt x="8989" y="2315"/>
                  <a:pt x="9002" y="2321"/>
                  <a:pt x="9024" y="2332"/>
                </a:cubicBezTo>
                <a:cubicBezTo>
                  <a:pt x="9026" y="2333"/>
                  <a:pt x="9030" y="2334"/>
                  <a:pt x="9033" y="2334"/>
                </a:cubicBezTo>
                <a:cubicBezTo>
                  <a:pt x="9063" y="2334"/>
                  <a:pt x="9110" y="2293"/>
                  <a:pt x="9075" y="2293"/>
                </a:cubicBezTo>
                <a:cubicBezTo>
                  <a:pt x="9049" y="2280"/>
                  <a:pt x="9075" y="2241"/>
                  <a:pt x="9049" y="2202"/>
                </a:cubicBezTo>
                <a:cubicBezTo>
                  <a:pt x="9060" y="2181"/>
                  <a:pt x="9071" y="2160"/>
                  <a:pt x="9088" y="2160"/>
                </a:cubicBezTo>
                <a:cubicBezTo>
                  <a:pt x="9092" y="2160"/>
                  <a:pt x="9097" y="2161"/>
                  <a:pt x="9101" y="2163"/>
                </a:cubicBezTo>
                <a:cubicBezTo>
                  <a:pt x="9140" y="2163"/>
                  <a:pt x="9179" y="2034"/>
                  <a:pt x="9166" y="1995"/>
                </a:cubicBezTo>
                <a:cubicBezTo>
                  <a:pt x="9145" y="1984"/>
                  <a:pt x="9150" y="1965"/>
                  <a:pt x="9166" y="1965"/>
                </a:cubicBezTo>
                <a:cubicBezTo>
                  <a:pt x="9170" y="1965"/>
                  <a:pt x="9174" y="1966"/>
                  <a:pt x="9179" y="1969"/>
                </a:cubicBezTo>
                <a:cubicBezTo>
                  <a:pt x="9184" y="1971"/>
                  <a:pt x="9189" y="1972"/>
                  <a:pt x="9193" y="1972"/>
                </a:cubicBezTo>
                <a:cubicBezTo>
                  <a:pt x="9210" y="1972"/>
                  <a:pt x="9221" y="1953"/>
                  <a:pt x="9231" y="1943"/>
                </a:cubicBezTo>
                <a:cubicBezTo>
                  <a:pt x="9225" y="1923"/>
                  <a:pt x="9228" y="1917"/>
                  <a:pt x="9236" y="1917"/>
                </a:cubicBezTo>
                <a:cubicBezTo>
                  <a:pt x="9244" y="1917"/>
                  <a:pt x="9257" y="1923"/>
                  <a:pt x="9270" y="1930"/>
                </a:cubicBezTo>
                <a:cubicBezTo>
                  <a:pt x="9275" y="1943"/>
                  <a:pt x="9279" y="1949"/>
                  <a:pt x="9284" y="1949"/>
                </a:cubicBezTo>
                <a:cubicBezTo>
                  <a:pt x="9294" y="1949"/>
                  <a:pt x="9305" y="1929"/>
                  <a:pt x="9322" y="1904"/>
                </a:cubicBezTo>
                <a:cubicBezTo>
                  <a:pt x="9309" y="1865"/>
                  <a:pt x="9361" y="1774"/>
                  <a:pt x="9400" y="1709"/>
                </a:cubicBezTo>
                <a:cubicBezTo>
                  <a:pt x="9478" y="1593"/>
                  <a:pt x="9465" y="1567"/>
                  <a:pt x="9439" y="1476"/>
                </a:cubicBezTo>
                <a:lnTo>
                  <a:pt x="9400" y="1424"/>
                </a:lnTo>
                <a:lnTo>
                  <a:pt x="9452" y="1463"/>
                </a:lnTo>
                <a:cubicBezTo>
                  <a:pt x="9478" y="1476"/>
                  <a:pt x="9542" y="1489"/>
                  <a:pt x="9542" y="1489"/>
                </a:cubicBezTo>
                <a:cubicBezTo>
                  <a:pt x="9568" y="1476"/>
                  <a:pt x="9542" y="1450"/>
                  <a:pt x="9516" y="1437"/>
                </a:cubicBezTo>
                <a:cubicBezTo>
                  <a:pt x="9490" y="1411"/>
                  <a:pt x="9503" y="1398"/>
                  <a:pt x="9568" y="1372"/>
                </a:cubicBezTo>
                <a:cubicBezTo>
                  <a:pt x="9620" y="1346"/>
                  <a:pt x="9633" y="1333"/>
                  <a:pt x="9633" y="1294"/>
                </a:cubicBezTo>
                <a:cubicBezTo>
                  <a:pt x="9646" y="1268"/>
                  <a:pt x="9659" y="1242"/>
                  <a:pt x="9698" y="1242"/>
                </a:cubicBezTo>
                <a:cubicBezTo>
                  <a:pt x="9724" y="1229"/>
                  <a:pt x="9724" y="1229"/>
                  <a:pt x="9698" y="1204"/>
                </a:cubicBezTo>
                <a:cubicBezTo>
                  <a:pt x="9672" y="1191"/>
                  <a:pt x="9698" y="1165"/>
                  <a:pt x="9737" y="1165"/>
                </a:cubicBezTo>
                <a:cubicBezTo>
                  <a:pt x="9749" y="1170"/>
                  <a:pt x="9761" y="1172"/>
                  <a:pt x="9772" y="1172"/>
                </a:cubicBezTo>
                <a:cubicBezTo>
                  <a:pt x="9819" y="1172"/>
                  <a:pt x="9849" y="1134"/>
                  <a:pt x="9828" y="1113"/>
                </a:cubicBezTo>
                <a:cubicBezTo>
                  <a:pt x="9802" y="1087"/>
                  <a:pt x="9828" y="1074"/>
                  <a:pt x="9841" y="1061"/>
                </a:cubicBezTo>
                <a:cubicBezTo>
                  <a:pt x="9867" y="1035"/>
                  <a:pt x="9880" y="1022"/>
                  <a:pt x="9880" y="983"/>
                </a:cubicBezTo>
                <a:cubicBezTo>
                  <a:pt x="9893" y="957"/>
                  <a:pt x="9919" y="944"/>
                  <a:pt x="9919" y="944"/>
                </a:cubicBezTo>
                <a:cubicBezTo>
                  <a:pt x="9924" y="939"/>
                  <a:pt x="9927" y="937"/>
                  <a:pt x="9930" y="937"/>
                </a:cubicBezTo>
                <a:cubicBezTo>
                  <a:pt x="9939" y="937"/>
                  <a:pt x="9929" y="973"/>
                  <a:pt x="9919" y="983"/>
                </a:cubicBezTo>
                <a:lnTo>
                  <a:pt x="9957" y="983"/>
                </a:lnTo>
                <a:cubicBezTo>
                  <a:pt x="9996" y="957"/>
                  <a:pt x="10022" y="944"/>
                  <a:pt x="10022" y="892"/>
                </a:cubicBezTo>
                <a:cubicBezTo>
                  <a:pt x="10009" y="858"/>
                  <a:pt x="10002" y="842"/>
                  <a:pt x="10005" y="842"/>
                </a:cubicBezTo>
                <a:lnTo>
                  <a:pt x="10005" y="842"/>
                </a:lnTo>
                <a:cubicBezTo>
                  <a:pt x="10007" y="842"/>
                  <a:pt x="10017" y="855"/>
                  <a:pt x="10035" y="879"/>
                </a:cubicBezTo>
                <a:cubicBezTo>
                  <a:pt x="10047" y="891"/>
                  <a:pt x="10061" y="897"/>
                  <a:pt x="10073" y="897"/>
                </a:cubicBezTo>
                <a:cubicBezTo>
                  <a:pt x="10088" y="897"/>
                  <a:pt x="10100" y="888"/>
                  <a:pt x="10100" y="866"/>
                </a:cubicBezTo>
                <a:cubicBezTo>
                  <a:pt x="10093" y="831"/>
                  <a:pt x="10101" y="819"/>
                  <a:pt x="10112" y="819"/>
                </a:cubicBezTo>
                <a:cubicBezTo>
                  <a:pt x="10121" y="819"/>
                  <a:pt x="10133" y="828"/>
                  <a:pt x="10139" y="840"/>
                </a:cubicBezTo>
                <a:cubicBezTo>
                  <a:pt x="10150" y="868"/>
                  <a:pt x="10156" y="884"/>
                  <a:pt x="10163" y="884"/>
                </a:cubicBezTo>
                <a:cubicBezTo>
                  <a:pt x="10172" y="884"/>
                  <a:pt x="10182" y="855"/>
                  <a:pt x="10204" y="788"/>
                </a:cubicBezTo>
                <a:cubicBezTo>
                  <a:pt x="10256" y="763"/>
                  <a:pt x="10321" y="685"/>
                  <a:pt x="10398" y="646"/>
                </a:cubicBezTo>
                <a:cubicBezTo>
                  <a:pt x="10465" y="608"/>
                  <a:pt x="10510" y="584"/>
                  <a:pt x="10545" y="584"/>
                </a:cubicBezTo>
                <a:cubicBezTo>
                  <a:pt x="10558" y="584"/>
                  <a:pt x="10570" y="587"/>
                  <a:pt x="10580" y="594"/>
                </a:cubicBezTo>
                <a:cubicBezTo>
                  <a:pt x="10583" y="599"/>
                  <a:pt x="10585" y="604"/>
                  <a:pt x="10587" y="608"/>
                </a:cubicBezTo>
                <a:lnTo>
                  <a:pt x="10587" y="608"/>
                </a:lnTo>
                <a:cubicBezTo>
                  <a:pt x="10570" y="564"/>
                  <a:pt x="10586" y="540"/>
                  <a:pt x="10658" y="516"/>
                </a:cubicBezTo>
                <a:cubicBezTo>
                  <a:pt x="10668" y="517"/>
                  <a:pt x="10677" y="518"/>
                  <a:pt x="10685" y="518"/>
                </a:cubicBezTo>
                <a:cubicBezTo>
                  <a:pt x="10757" y="518"/>
                  <a:pt x="10789" y="473"/>
                  <a:pt x="10800" y="438"/>
                </a:cubicBezTo>
                <a:lnTo>
                  <a:pt x="10800" y="438"/>
                </a:lnTo>
                <a:cubicBezTo>
                  <a:pt x="10775" y="451"/>
                  <a:pt x="10749" y="464"/>
                  <a:pt x="10749" y="464"/>
                </a:cubicBezTo>
                <a:cubicBezTo>
                  <a:pt x="10739" y="414"/>
                  <a:pt x="10752" y="395"/>
                  <a:pt x="10783" y="395"/>
                </a:cubicBezTo>
                <a:cubicBezTo>
                  <a:pt x="10791" y="395"/>
                  <a:pt x="10802" y="396"/>
                  <a:pt x="10813" y="399"/>
                </a:cubicBezTo>
                <a:cubicBezTo>
                  <a:pt x="10839" y="399"/>
                  <a:pt x="10852" y="425"/>
                  <a:pt x="10865" y="464"/>
                </a:cubicBezTo>
                <a:cubicBezTo>
                  <a:pt x="10865" y="485"/>
                  <a:pt x="10891" y="507"/>
                  <a:pt x="10915" y="507"/>
                </a:cubicBezTo>
                <a:cubicBezTo>
                  <a:pt x="10920" y="507"/>
                  <a:pt x="10925" y="506"/>
                  <a:pt x="10930" y="503"/>
                </a:cubicBezTo>
                <a:cubicBezTo>
                  <a:pt x="10956" y="503"/>
                  <a:pt x="10982" y="490"/>
                  <a:pt x="10943" y="464"/>
                </a:cubicBezTo>
                <a:cubicBezTo>
                  <a:pt x="10943" y="438"/>
                  <a:pt x="10943" y="438"/>
                  <a:pt x="10969" y="438"/>
                </a:cubicBezTo>
                <a:cubicBezTo>
                  <a:pt x="10995" y="425"/>
                  <a:pt x="11021" y="425"/>
                  <a:pt x="11034" y="386"/>
                </a:cubicBezTo>
                <a:cubicBezTo>
                  <a:pt x="11034" y="360"/>
                  <a:pt x="11060" y="347"/>
                  <a:pt x="11086" y="347"/>
                </a:cubicBezTo>
                <a:cubicBezTo>
                  <a:pt x="11125" y="373"/>
                  <a:pt x="11177" y="373"/>
                  <a:pt x="11177" y="373"/>
                </a:cubicBezTo>
                <a:lnTo>
                  <a:pt x="11177" y="399"/>
                </a:lnTo>
                <a:cubicBezTo>
                  <a:pt x="11177" y="425"/>
                  <a:pt x="11203" y="451"/>
                  <a:pt x="11203" y="451"/>
                </a:cubicBezTo>
                <a:cubicBezTo>
                  <a:pt x="11229" y="451"/>
                  <a:pt x="11229" y="425"/>
                  <a:pt x="11229" y="425"/>
                </a:cubicBezTo>
                <a:cubicBezTo>
                  <a:pt x="11229" y="412"/>
                  <a:pt x="11384" y="386"/>
                  <a:pt x="11553" y="386"/>
                </a:cubicBezTo>
                <a:cubicBezTo>
                  <a:pt x="11644" y="399"/>
                  <a:pt x="11721" y="399"/>
                  <a:pt x="11799" y="412"/>
                </a:cubicBezTo>
                <a:cubicBezTo>
                  <a:pt x="11864" y="425"/>
                  <a:pt x="11916" y="438"/>
                  <a:pt x="11942" y="438"/>
                </a:cubicBezTo>
                <a:cubicBezTo>
                  <a:pt x="11967" y="464"/>
                  <a:pt x="12009" y="483"/>
                  <a:pt x="12028" y="483"/>
                </a:cubicBezTo>
                <a:cubicBezTo>
                  <a:pt x="12038" y="483"/>
                  <a:pt x="12042" y="478"/>
                  <a:pt x="12033" y="464"/>
                </a:cubicBezTo>
                <a:cubicBezTo>
                  <a:pt x="12036" y="457"/>
                  <a:pt x="12048" y="454"/>
                  <a:pt x="12067" y="454"/>
                </a:cubicBezTo>
                <a:cubicBezTo>
                  <a:pt x="12117" y="454"/>
                  <a:pt x="12217" y="478"/>
                  <a:pt x="12331" y="516"/>
                </a:cubicBezTo>
                <a:cubicBezTo>
                  <a:pt x="12469" y="569"/>
                  <a:pt x="12573" y="614"/>
                  <a:pt x="12613" y="614"/>
                </a:cubicBezTo>
                <a:cubicBezTo>
                  <a:pt x="12621" y="614"/>
                  <a:pt x="12627" y="612"/>
                  <a:pt x="12629" y="607"/>
                </a:cubicBezTo>
                <a:lnTo>
                  <a:pt x="12707" y="646"/>
                </a:lnTo>
                <a:cubicBezTo>
                  <a:pt x="12759" y="659"/>
                  <a:pt x="12811" y="659"/>
                  <a:pt x="12837" y="672"/>
                </a:cubicBezTo>
                <a:cubicBezTo>
                  <a:pt x="12848" y="668"/>
                  <a:pt x="12859" y="666"/>
                  <a:pt x="12866" y="666"/>
                </a:cubicBezTo>
                <a:cubicBezTo>
                  <a:pt x="12885" y="666"/>
                  <a:pt x="12890" y="676"/>
                  <a:pt x="12863" y="685"/>
                </a:cubicBezTo>
                <a:cubicBezTo>
                  <a:pt x="12850" y="711"/>
                  <a:pt x="12837" y="737"/>
                  <a:pt x="12850" y="750"/>
                </a:cubicBezTo>
                <a:cubicBezTo>
                  <a:pt x="12865" y="757"/>
                  <a:pt x="12877" y="760"/>
                  <a:pt x="12886" y="760"/>
                </a:cubicBezTo>
                <a:cubicBezTo>
                  <a:pt x="12909" y="760"/>
                  <a:pt x="12918" y="742"/>
                  <a:pt x="12928" y="724"/>
                </a:cubicBezTo>
                <a:cubicBezTo>
                  <a:pt x="12941" y="711"/>
                  <a:pt x="12950" y="707"/>
                  <a:pt x="12957" y="707"/>
                </a:cubicBezTo>
                <a:cubicBezTo>
                  <a:pt x="12963" y="707"/>
                  <a:pt x="12967" y="711"/>
                  <a:pt x="12967" y="711"/>
                </a:cubicBezTo>
                <a:cubicBezTo>
                  <a:pt x="12992" y="724"/>
                  <a:pt x="12992" y="724"/>
                  <a:pt x="12980" y="750"/>
                </a:cubicBezTo>
                <a:cubicBezTo>
                  <a:pt x="12967" y="776"/>
                  <a:pt x="12941" y="801"/>
                  <a:pt x="12941" y="801"/>
                </a:cubicBezTo>
                <a:lnTo>
                  <a:pt x="12967" y="827"/>
                </a:lnTo>
                <a:cubicBezTo>
                  <a:pt x="12973" y="814"/>
                  <a:pt x="12983" y="811"/>
                  <a:pt x="12991" y="811"/>
                </a:cubicBezTo>
                <a:cubicBezTo>
                  <a:pt x="12999" y="811"/>
                  <a:pt x="13005" y="814"/>
                  <a:pt x="13005" y="814"/>
                </a:cubicBezTo>
                <a:cubicBezTo>
                  <a:pt x="13031" y="827"/>
                  <a:pt x="13031" y="827"/>
                  <a:pt x="12992" y="879"/>
                </a:cubicBezTo>
                <a:cubicBezTo>
                  <a:pt x="12977" y="911"/>
                  <a:pt x="12975" y="928"/>
                  <a:pt x="12991" y="928"/>
                </a:cubicBezTo>
                <a:cubicBezTo>
                  <a:pt x="13001" y="928"/>
                  <a:pt x="13019" y="921"/>
                  <a:pt x="13044" y="905"/>
                </a:cubicBezTo>
                <a:lnTo>
                  <a:pt x="13096" y="905"/>
                </a:lnTo>
                <a:cubicBezTo>
                  <a:pt x="13089" y="944"/>
                  <a:pt x="13113" y="955"/>
                  <a:pt x="13142" y="955"/>
                </a:cubicBezTo>
                <a:cubicBezTo>
                  <a:pt x="13162" y="955"/>
                  <a:pt x="13184" y="949"/>
                  <a:pt x="13200" y="944"/>
                </a:cubicBezTo>
                <a:lnTo>
                  <a:pt x="13200" y="944"/>
                </a:lnTo>
                <a:cubicBezTo>
                  <a:pt x="13192" y="985"/>
                  <a:pt x="13199" y="1005"/>
                  <a:pt x="13218" y="1005"/>
                </a:cubicBezTo>
                <a:cubicBezTo>
                  <a:pt x="13230" y="1005"/>
                  <a:pt x="13245" y="998"/>
                  <a:pt x="13265" y="983"/>
                </a:cubicBezTo>
                <a:cubicBezTo>
                  <a:pt x="13271" y="980"/>
                  <a:pt x="13278" y="978"/>
                  <a:pt x="13284" y="978"/>
                </a:cubicBezTo>
                <a:cubicBezTo>
                  <a:pt x="13302" y="978"/>
                  <a:pt x="13317" y="993"/>
                  <a:pt x="13317" y="1022"/>
                </a:cubicBezTo>
                <a:cubicBezTo>
                  <a:pt x="13317" y="1061"/>
                  <a:pt x="13330" y="1087"/>
                  <a:pt x="13382" y="1113"/>
                </a:cubicBezTo>
                <a:cubicBezTo>
                  <a:pt x="13383" y="1112"/>
                  <a:pt x="13385" y="1112"/>
                  <a:pt x="13388" y="1112"/>
                </a:cubicBezTo>
                <a:cubicBezTo>
                  <a:pt x="13434" y="1112"/>
                  <a:pt x="13570" y="1237"/>
                  <a:pt x="13706" y="1385"/>
                </a:cubicBezTo>
                <a:cubicBezTo>
                  <a:pt x="13848" y="1539"/>
                  <a:pt x="13947" y="1661"/>
                  <a:pt x="13983" y="1661"/>
                </a:cubicBezTo>
                <a:cubicBezTo>
                  <a:pt x="13986" y="1661"/>
                  <a:pt x="13989" y="1660"/>
                  <a:pt x="13991" y="1657"/>
                </a:cubicBezTo>
                <a:cubicBezTo>
                  <a:pt x="14004" y="1670"/>
                  <a:pt x="14004" y="1683"/>
                  <a:pt x="13991" y="1722"/>
                </a:cubicBezTo>
                <a:cubicBezTo>
                  <a:pt x="13982" y="1731"/>
                  <a:pt x="13986" y="1746"/>
                  <a:pt x="14010" y="1746"/>
                </a:cubicBezTo>
                <a:cubicBezTo>
                  <a:pt x="14021" y="1746"/>
                  <a:pt x="14036" y="1743"/>
                  <a:pt x="14056" y="1735"/>
                </a:cubicBezTo>
                <a:cubicBezTo>
                  <a:pt x="14066" y="1739"/>
                  <a:pt x="14075" y="1739"/>
                  <a:pt x="14082" y="1739"/>
                </a:cubicBezTo>
                <a:cubicBezTo>
                  <a:pt x="14089" y="1739"/>
                  <a:pt x="14094" y="1739"/>
                  <a:pt x="14097" y="1739"/>
                </a:cubicBezTo>
                <a:cubicBezTo>
                  <a:pt x="14101" y="1739"/>
                  <a:pt x="14095" y="1742"/>
                  <a:pt x="14069" y="1761"/>
                </a:cubicBezTo>
                <a:cubicBezTo>
                  <a:pt x="14043" y="1787"/>
                  <a:pt x="14082" y="1826"/>
                  <a:pt x="14134" y="1904"/>
                </a:cubicBezTo>
                <a:cubicBezTo>
                  <a:pt x="14182" y="1965"/>
                  <a:pt x="14242" y="2048"/>
                  <a:pt x="14271" y="2048"/>
                </a:cubicBezTo>
                <a:cubicBezTo>
                  <a:pt x="14273" y="2048"/>
                  <a:pt x="14275" y="2047"/>
                  <a:pt x="14277" y="2047"/>
                </a:cubicBezTo>
                <a:cubicBezTo>
                  <a:pt x="14307" y="2062"/>
                  <a:pt x="14320" y="2068"/>
                  <a:pt x="14317" y="2068"/>
                </a:cubicBezTo>
                <a:cubicBezTo>
                  <a:pt x="14315" y="2068"/>
                  <a:pt x="14306" y="2065"/>
                  <a:pt x="14290" y="2060"/>
                </a:cubicBezTo>
                <a:lnTo>
                  <a:pt x="14290" y="2060"/>
                </a:lnTo>
                <a:cubicBezTo>
                  <a:pt x="14225" y="2073"/>
                  <a:pt x="14264" y="2202"/>
                  <a:pt x="14354" y="2241"/>
                </a:cubicBezTo>
                <a:cubicBezTo>
                  <a:pt x="14367" y="2254"/>
                  <a:pt x="14380" y="2280"/>
                  <a:pt x="14354" y="2293"/>
                </a:cubicBezTo>
                <a:cubicBezTo>
                  <a:pt x="14367" y="2319"/>
                  <a:pt x="14393" y="2345"/>
                  <a:pt x="14458" y="2397"/>
                </a:cubicBezTo>
                <a:cubicBezTo>
                  <a:pt x="14471" y="2410"/>
                  <a:pt x="14523" y="2501"/>
                  <a:pt x="14549" y="2552"/>
                </a:cubicBezTo>
                <a:cubicBezTo>
                  <a:pt x="14575" y="2591"/>
                  <a:pt x="14627" y="2630"/>
                  <a:pt x="14627" y="2630"/>
                </a:cubicBezTo>
                <a:lnTo>
                  <a:pt x="14640" y="2643"/>
                </a:lnTo>
                <a:cubicBezTo>
                  <a:pt x="14614" y="2669"/>
                  <a:pt x="14666" y="2773"/>
                  <a:pt x="14756" y="2942"/>
                </a:cubicBezTo>
                <a:cubicBezTo>
                  <a:pt x="14834" y="3097"/>
                  <a:pt x="14899" y="3240"/>
                  <a:pt x="14886" y="3279"/>
                </a:cubicBezTo>
                <a:cubicBezTo>
                  <a:pt x="14886" y="3279"/>
                  <a:pt x="14899" y="3305"/>
                  <a:pt x="14938" y="3318"/>
                </a:cubicBezTo>
                <a:cubicBezTo>
                  <a:pt x="15003" y="3318"/>
                  <a:pt x="15016" y="3331"/>
                  <a:pt x="14990" y="3370"/>
                </a:cubicBezTo>
                <a:cubicBezTo>
                  <a:pt x="14951" y="3421"/>
                  <a:pt x="14990" y="3512"/>
                  <a:pt x="15055" y="3512"/>
                </a:cubicBezTo>
                <a:lnTo>
                  <a:pt x="15029" y="3525"/>
                </a:lnTo>
                <a:cubicBezTo>
                  <a:pt x="14990" y="3577"/>
                  <a:pt x="15042" y="3629"/>
                  <a:pt x="15120" y="3629"/>
                </a:cubicBezTo>
                <a:cubicBezTo>
                  <a:pt x="15094" y="3668"/>
                  <a:pt x="15081" y="3707"/>
                  <a:pt x="15120" y="3720"/>
                </a:cubicBezTo>
                <a:cubicBezTo>
                  <a:pt x="15133" y="3746"/>
                  <a:pt x="15133" y="3746"/>
                  <a:pt x="15068" y="3772"/>
                </a:cubicBezTo>
                <a:cubicBezTo>
                  <a:pt x="15042" y="3785"/>
                  <a:pt x="15016" y="3798"/>
                  <a:pt x="15029" y="3811"/>
                </a:cubicBezTo>
                <a:cubicBezTo>
                  <a:pt x="15029" y="3822"/>
                  <a:pt x="15036" y="3826"/>
                  <a:pt x="15046" y="3826"/>
                </a:cubicBezTo>
                <a:cubicBezTo>
                  <a:pt x="15059" y="3826"/>
                  <a:pt x="15079" y="3818"/>
                  <a:pt x="15094" y="3811"/>
                </a:cubicBezTo>
                <a:cubicBezTo>
                  <a:pt x="15094" y="3811"/>
                  <a:pt x="15107" y="3837"/>
                  <a:pt x="15107" y="3862"/>
                </a:cubicBezTo>
                <a:cubicBezTo>
                  <a:pt x="15107" y="3862"/>
                  <a:pt x="15115" y="3879"/>
                  <a:pt x="15132" y="3879"/>
                </a:cubicBezTo>
                <a:cubicBezTo>
                  <a:pt x="15136" y="3879"/>
                  <a:pt x="15140" y="3878"/>
                  <a:pt x="15146" y="3875"/>
                </a:cubicBezTo>
                <a:cubicBezTo>
                  <a:pt x="15153" y="3873"/>
                  <a:pt x="15159" y="3872"/>
                  <a:pt x="15164" y="3872"/>
                </a:cubicBezTo>
                <a:cubicBezTo>
                  <a:pt x="15185" y="3872"/>
                  <a:pt x="15187" y="3891"/>
                  <a:pt x="15197" y="3901"/>
                </a:cubicBezTo>
                <a:cubicBezTo>
                  <a:pt x="15184" y="3908"/>
                  <a:pt x="15188" y="3914"/>
                  <a:pt x="15197" y="3914"/>
                </a:cubicBezTo>
                <a:cubicBezTo>
                  <a:pt x="15207" y="3914"/>
                  <a:pt x="15223" y="3908"/>
                  <a:pt x="15236" y="3888"/>
                </a:cubicBezTo>
                <a:cubicBezTo>
                  <a:pt x="15251" y="3881"/>
                  <a:pt x="15266" y="3873"/>
                  <a:pt x="15279" y="3873"/>
                </a:cubicBezTo>
                <a:cubicBezTo>
                  <a:pt x="15288" y="3873"/>
                  <a:pt x="15296" y="3877"/>
                  <a:pt x="15301" y="3888"/>
                </a:cubicBezTo>
                <a:cubicBezTo>
                  <a:pt x="15301" y="3888"/>
                  <a:pt x="15327" y="3875"/>
                  <a:pt x="15353" y="3862"/>
                </a:cubicBezTo>
                <a:cubicBezTo>
                  <a:pt x="15418" y="3837"/>
                  <a:pt x="15444" y="3824"/>
                  <a:pt x="15444" y="3772"/>
                </a:cubicBezTo>
                <a:cubicBezTo>
                  <a:pt x="15433" y="3670"/>
                  <a:pt x="15431" y="3598"/>
                  <a:pt x="15397" y="3598"/>
                </a:cubicBezTo>
                <a:cubicBezTo>
                  <a:pt x="15392" y="3598"/>
                  <a:pt x="15386" y="3600"/>
                  <a:pt x="15379" y="3603"/>
                </a:cubicBezTo>
                <a:cubicBezTo>
                  <a:pt x="15379" y="3603"/>
                  <a:pt x="15340" y="3590"/>
                  <a:pt x="15327" y="3564"/>
                </a:cubicBezTo>
                <a:cubicBezTo>
                  <a:pt x="15314" y="3538"/>
                  <a:pt x="15327" y="3512"/>
                  <a:pt x="15327" y="3512"/>
                </a:cubicBezTo>
                <a:cubicBezTo>
                  <a:pt x="15353" y="3499"/>
                  <a:pt x="15314" y="3396"/>
                  <a:pt x="15262" y="3279"/>
                </a:cubicBezTo>
                <a:cubicBezTo>
                  <a:pt x="15197" y="3136"/>
                  <a:pt x="15159" y="3071"/>
                  <a:pt x="15172" y="3032"/>
                </a:cubicBezTo>
                <a:cubicBezTo>
                  <a:pt x="15197" y="2993"/>
                  <a:pt x="15184" y="2968"/>
                  <a:pt x="15184" y="2968"/>
                </a:cubicBezTo>
                <a:lnTo>
                  <a:pt x="15184" y="2968"/>
                </a:lnTo>
                <a:cubicBezTo>
                  <a:pt x="15183" y="2968"/>
                  <a:pt x="15182" y="2968"/>
                  <a:pt x="15181" y="2968"/>
                </a:cubicBezTo>
                <a:cubicBezTo>
                  <a:pt x="15152" y="2968"/>
                  <a:pt x="15077" y="2831"/>
                  <a:pt x="15003" y="2669"/>
                </a:cubicBezTo>
                <a:cubicBezTo>
                  <a:pt x="14918" y="2512"/>
                  <a:pt x="14834" y="2355"/>
                  <a:pt x="14802" y="2355"/>
                </a:cubicBezTo>
                <a:cubicBezTo>
                  <a:pt x="14799" y="2355"/>
                  <a:pt x="14797" y="2356"/>
                  <a:pt x="14795" y="2358"/>
                </a:cubicBezTo>
                <a:cubicBezTo>
                  <a:pt x="14782" y="2332"/>
                  <a:pt x="14756" y="2306"/>
                  <a:pt x="14756" y="2306"/>
                </a:cubicBezTo>
                <a:cubicBezTo>
                  <a:pt x="14795" y="2293"/>
                  <a:pt x="14756" y="2241"/>
                  <a:pt x="14731" y="2202"/>
                </a:cubicBezTo>
                <a:cubicBezTo>
                  <a:pt x="14679" y="2163"/>
                  <a:pt x="14653" y="2124"/>
                  <a:pt x="14653" y="2124"/>
                </a:cubicBezTo>
                <a:cubicBezTo>
                  <a:pt x="14679" y="2098"/>
                  <a:pt x="14666" y="2086"/>
                  <a:pt x="14640" y="2034"/>
                </a:cubicBezTo>
                <a:cubicBezTo>
                  <a:pt x="14610" y="1994"/>
                  <a:pt x="14595" y="1977"/>
                  <a:pt x="14579" y="1977"/>
                </a:cubicBezTo>
                <a:cubicBezTo>
                  <a:pt x="14573" y="1977"/>
                  <a:pt x="14568" y="1979"/>
                  <a:pt x="14562" y="1982"/>
                </a:cubicBezTo>
                <a:cubicBezTo>
                  <a:pt x="14549" y="1956"/>
                  <a:pt x="14445" y="1800"/>
                  <a:pt x="14419" y="1709"/>
                </a:cubicBezTo>
                <a:cubicBezTo>
                  <a:pt x="14432" y="1670"/>
                  <a:pt x="14380" y="1670"/>
                  <a:pt x="14341" y="1670"/>
                </a:cubicBezTo>
                <a:cubicBezTo>
                  <a:pt x="14331" y="1676"/>
                  <a:pt x="14318" y="1679"/>
                  <a:pt x="14305" y="1679"/>
                </a:cubicBezTo>
                <a:cubicBezTo>
                  <a:pt x="14288" y="1679"/>
                  <a:pt x="14271" y="1673"/>
                  <a:pt x="14264" y="1657"/>
                </a:cubicBezTo>
                <a:cubicBezTo>
                  <a:pt x="14264" y="1657"/>
                  <a:pt x="14290" y="1645"/>
                  <a:pt x="14315" y="1619"/>
                </a:cubicBezTo>
                <a:cubicBezTo>
                  <a:pt x="14354" y="1619"/>
                  <a:pt x="14354" y="1619"/>
                  <a:pt x="14315" y="1580"/>
                </a:cubicBezTo>
                <a:cubicBezTo>
                  <a:pt x="14303" y="1554"/>
                  <a:pt x="14277" y="1541"/>
                  <a:pt x="14277" y="1541"/>
                </a:cubicBezTo>
                <a:cubicBezTo>
                  <a:pt x="14276" y="1541"/>
                  <a:pt x="14275" y="1542"/>
                  <a:pt x="14274" y="1542"/>
                </a:cubicBezTo>
                <a:cubicBezTo>
                  <a:pt x="14253" y="1542"/>
                  <a:pt x="14165" y="1441"/>
                  <a:pt x="14043" y="1294"/>
                </a:cubicBezTo>
                <a:cubicBezTo>
                  <a:pt x="13891" y="1130"/>
                  <a:pt x="13823" y="1072"/>
                  <a:pt x="13792" y="1072"/>
                </a:cubicBezTo>
                <a:cubicBezTo>
                  <a:pt x="13789" y="1072"/>
                  <a:pt x="13786" y="1073"/>
                  <a:pt x="13784" y="1074"/>
                </a:cubicBezTo>
                <a:cubicBezTo>
                  <a:pt x="13780" y="1080"/>
                  <a:pt x="13776" y="1084"/>
                  <a:pt x="13772" y="1084"/>
                </a:cubicBezTo>
                <a:cubicBezTo>
                  <a:pt x="13757" y="1084"/>
                  <a:pt x="13735" y="1054"/>
                  <a:pt x="13706" y="996"/>
                </a:cubicBezTo>
                <a:cubicBezTo>
                  <a:pt x="13641" y="814"/>
                  <a:pt x="13628" y="814"/>
                  <a:pt x="13589" y="814"/>
                </a:cubicBezTo>
                <a:cubicBezTo>
                  <a:pt x="13615" y="840"/>
                  <a:pt x="13589" y="853"/>
                  <a:pt x="13576" y="879"/>
                </a:cubicBezTo>
                <a:cubicBezTo>
                  <a:pt x="13560" y="901"/>
                  <a:pt x="13546" y="911"/>
                  <a:pt x="13536" y="911"/>
                </a:cubicBezTo>
                <a:cubicBezTo>
                  <a:pt x="13522" y="911"/>
                  <a:pt x="13517" y="891"/>
                  <a:pt x="13524" y="853"/>
                </a:cubicBezTo>
                <a:cubicBezTo>
                  <a:pt x="13571" y="795"/>
                  <a:pt x="13270" y="599"/>
                  <a:pt x="13163" y="599"/>
                </a:cubicBezTo>
                <a:cubicBezTo>
                  <a:pt x="13151" y="599"/>
                  <a:pt x="13142" y="602"/>
                  <a:pt x="13135" y="607"/>
                </a:cubicBezTo>
                <a:lnTo>
                  <a:pt x="13148" y="581"/>
                </a:lnTo>
                <a:cubicBezTo>
                  <a:pt x="13174" y="555"/>
                  <a:pt x="13148" y="542"/>
                  <a:pt x="13044" y="477"/>
                </a:cubicBezTo>
                <a:cubicBezTo>
                  <a:pt x="12992" y="451"/>
                  <a:pt x="12967" y="438"/>
                  <a:pt x="12967" y="438"/>
                </a:cubicBezTo>
                <a:cubicBezTo>
                  <a:pt x="12961" y="448"/>
                  <a:pt x="12952" y="453"/>
                  <a:pt x="12940" y="453"/>
                </a:cubicBezTo>
                <a:cubicBezTo>
                  <a:pt x="12891" y="453"/>
                  <a:pt x="12800" y="381"/>
                  <a:pt x="12811" y="360"/>
                </a:cubicBezTo>
                <a:cubicBezTo>
                  <a:pt x="12798" y="322"/>
                  <a:pt x="12798" y="322"/>
                  <a:pt x="12746" y="296"/>
                </a:cubicBezTo>
                <a:cubicBezTo>
                  <a:pt x="12738" y="297"/>
                  <a:pt x="12730" y="297"/>
                  <a:pt x="12722" y="297"/>
                </a:cubicBezTo>
                <a:cubicBezTo>
                  <a:pt x="12625" y="297"/>
                  <a:pt x="12526" y="229"/>
                  <a:pt x="12526" y="205"/>
                </a:cubicBezTo>
                <a:cubicBezTo>
                  <a:pt x="12526" y="205"/>
                  <a:pt x="12500" y="192"/>
                  <a:pt x="12474" y="179"/>
                </a:cubicBezTo>
                <a:cubicBezTo>
                  <a:pt x="12462" y="183"/>
                  <a:pt x="12450" y="184"/>
                  <a:pt x="12437" y="184"/>
                </a:cubicBezTo>
                <a:cubicBezTo>
                  <a:pt x="12407" y="184"/>
                  <a:pt x="12375" y="175"/>
                  <a:pt x="12357" y="166"/>
                </a:cubicBezTo>
                <a:cubicBezTo>
                  <a:pt x="12316" y="154"/>
                  <a:pt x="12288" y="148"/>
                  <a:pt x="12273" y="148"/>
                </a:cubicBezTo>
                <a:cubicBezTo>
                  <a:pt x="12253" y="148"/>
                  <a:pt x="12252" y="157"/>
                  <a:pt x="12266" y="179"/>
                </a:cubicBezTo>
                <a:cubicBezTo>
                  <a:pt x="12253" y="205"/>
                  <a:pt x="12240" y="231"/>
                  <a:pt x="12214" y="231"/>
                </a:cubicBezTo>
                <a:lnTo>
                  <a:pt x="12227" y="192"/>
                </a:lnTo>
                <a:cubicBezTo>
                  <a:pt x="12227" y="166"/>
                  <a:pt x="12149" y="140"/>
                  <a:pt x="12033" y="114"/>
                </a:cubicBezTo>
                <a:cubicBezTo>
                  <a:pt x="11890" y="88"/>
                  <a:pt x="11825" y="75"/>
                  <a:pt x="11799" y="49"/>
                </a:cubicBezTo>
                <a:lnTo>
                  <a:pt x="11773" y="75"/>
                </a:lnTo>
                <a:cubicBezTo>
                  <a:pt x="11756" y="87"/>
                  <a:pt x="11741" y="93"/>
                  <a:pt x="11730" y="93"/>
                </a:cubicBezTo>
                <a:cubicBezTo>
                  <a:pt x="11716" y="93"/>
                  <a:pt x="11708" y="84"/>
                  <a:pt x="11708" y="62"/>
                </a:cubicBezTo>
                <a:cubicBezTo>
                  <a:pt x="11694" y="41"/>
                  <a:pt x="11652" y="31"/>
                  <a:pt x="11607" y="31"/>
                </a:cubicBezTo>
                <a:cubicBezTo>
                  <a:pt x="11570" y="31"/>
                  <a:pt x="11530" y="38"/>
                  <a:pt x="11501" y="49"/>
                </a:cubicBezTo>
                <a:lnTo>
                  <a:pt x="11436" y="49"/>
                </a:lnTo>
                <a:cubicBezTo>
                  <a:pt x="11423" y="17"/>
                  <a:pt x="11394" y="1"/>
                  <a:pt x="11363" y="1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3" name="Google Shape;73;p5"/>
          <p:cNvGrpSpPr/>
          <p:nvPr/>
        </p:nvGrpSpPr>
        <p:grpSpPr>
          <a:xfrm>
            <a:off x="11640418" y="6239101"/>
            <a:ext cx="155887" cy="203132"/>
            <a:chOff x="8518300" y="3923825"/>
            <a:chExt cx="116915" cy="152349"/>
          </a:xfrm>
        </p:grpSpPr>
        <p:sp>
          <p:nvSpPr>
            <p:cNvPr id="74" name="Google Shape;74;p5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5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6517277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" name="Google Shape;77;p6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78" name="Google Shape;78;p6"/>
          <p:cNvSpPr txBox="1">
            <a:spLocks noGrp="1"/>
          </p:cNvSpPr>
          <p:nvPr>
            <p:ph type="title"/>
          </p:nvPr>
        </p:nvSpPr>
        <p:spPr>
          <a:xfrm>
            <a:off x="788560" y="734727"/>
            <a:ext cx="11360800" cy="76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79" name="Google Shape;79;p6"/>
          <p:cNvSpPr/>
          <p:nvPr/>
        </p:nvSpPr>
        <p:spPr>
          <a:xfrm rot="10800000">
            <a:off x="10172133" y="986593"/>
            <a:ext cx="1593068" cy="259868"/>
          </a:xfrm>
          <a:custGeom>
            <a:avLst/>
            <a:gdLst/>
            <a:ahLst/>
            <a:cxnLst/>
            <a:rect l="l" t="t" r="r" b="b"/>
            <a:pathLst>
              <a:path w="17171" h="2801" extrusionOk="0">
                <a:moveTo>
                  <a:pt x="1050" y="340"/>
                </a:moveTo>
                <a:lnTo>
                  <a:pt x="1050" y="402"/>
                </a:lnTo>
                <a:lnTo>
                  <a:pt x="1081" y="418"/>
                </a:lnTo>
                <a:cubicBezTo>
                  <a:pt x="1097" y="356"/>
                  <a:pt x="1097" y="356"/>
                  <a:pt x="1081" y="340"/>
                </a:cubicBezTo>
                <a:close/>
                <a:moveTo>
                  <a:pt x="14435" y="325"/>
                </a:moveTo>
                <a:cubicBezTo>
                  <a:pt x="14466" y="325"/>
                  <a:pt x="14466" y="325"/>
                  <a:pt x="14435" y="387"/>
                </a:cubicBezTo>
                <a:cubicBezTo>
                  <a:pt x="14420" y="448"/>
                  <a:pt x="14373" y="479"/>
                  <a:pt x="14358" y="479"/>
                </a:cubicBezTo>
                <a:cubicBezTo>
                  <a:pt x="14327" y="464"/>
                  <a:pt x="14358" y="371"/>
                  <a:pt x="14435" y="325"/>
                </a:cubicBezTo>
                <a:close/>
                <a:moveTo>
                  <a:pt x="7928" y="371"/>
                </a:moveTo>
                <a:lnTo>
                  <a:pt x="7959" y="387"/>
                </a:lnTo>
                <a:cubicBezTo>
                  <a:pt x="7932" y="440"/>
                  <a:pt x="7917" y="482"/>
                  <a:pt x="7893" y="482"/>
                </a:cubicBezTo>
                <a:cubicBezTo>
                  <a:pt x="7890" y="482"/>
                  <a:pt x="7886" y="481"/>
                  <a:pt x="7882" y="479"/>
                </a:cubicBezTo>
                <a:lnTo>
                  <a:pt x="7851" y="464"/>
                </a:lnTo>
                <a:cubicBezTo>
                  <a:pt x="7866" y="433"/>
                  <a:pt x="7897" y="402"/>
                  <a:pt x="7928" y="371"/>
                </a:cubicBezTo>
                <a:close/>
                <a:moveTo>
                  <a:pt x="539" y="455"/>
                </a:moveTo>
                <a:cubicBezTo>
                  <a:pt x="549" y="455"/>
                  <a:pt x="560" y="458"/>
                  <a:pt x="571" y="464"/>
                </a:cubicBezTo>
                <a:cubicBezTo>
                  <a:pt x="602" y="464"/>
                  <a:pt x="602" y="464"/>
                  <a:pt x="587" y="526"/>
                </a:cubicBezTo>
                <a:cubicBezTo>
                  <a:pt x="587" y="526"/>
                  <a:pt x="553" y="560"/>
                  <a:pt x="533" y="560"/>
                </a:cubicBezTo>
                <a:cubicBezTo>
                  <a:pt x="530" y="560"/>
                  <a:pt x="527" y="559"/>
                  <a:pt x="525" y="557"/>
                </a:cubicBezTo>
                <a:lnTo>
                  <a:pt x="510" y="495"/>
                </a:lnTo>
                <a:cubicBezTo>
                  <a:pt x="510" y="465"/>
                  <a:pt x="522" y="455"/>
                  <a:pt x="539" y="455"/>
                </a:cubicBezTo>
                <a:close/>
                <a:moveTo>
                  <a:pt x="13448" y="430"/>
                </a:moveTo>
                <a:cubicBezTo>
                  <a:pt x="13453" y="430"/>
                  <a:pt x="13457" y="435"/>
                  <a:pt x="13461" y="448"/>
                </a:cubicBezTo>
                <a:cubicBezTo>
                  <a:pt x="13461" y="495"/>
                  <a:pt x="13461" y="526"/>
                  <a:pt x="13446" y="572"/>
                </a:cubicBezTo>
                <a:cubicBezTo>
                  <a:pt x="13446" y="572"/>
                  <a:pt x="13432" y="600"/>
                  <a:pt x="13423" y="600"/>
                </a:cubicBezTo>
                <a:cubicBezTo>
                  <a:pt x="13419" y="600"/>
                  <a:pt x="13415" y="593"/>
                  <a:pt x="13415" y="572"/>
                </a:cubicBezTo>
                <a:lnTo>
                  <a:pt x="13415" y="510"/>
                </a:lnTo>
                <a:cubicBezTo>
                  <a:pt x="13426" y="466"/>
                  <a:pt x="13437" y="430"/>
                  <a:pt x="13448" y="430"/>
                </a:cubicBezTo>
                <a:close/>
                <a:moveTo>
                  <a:pt x="6692" y="588"/>
                </a:moveTo>
                <a:cubicBezTo>
                  <a:pt x="6692" y="649"/>
                  <a:pt x="6692" y="696"/>
                  <a:pt x="6676" y="696"/>
                </a:cubicBezTo>
                <a:lnTo>
                  <a:pt x="6645" y="649"/>
                </a:lnTo>
                <a:lnTo>
                  <a:pt x="6661" y="588"/>
                </a:lnTo>
                <a:close/>
                <a:moveTo>
                  <a:pt x="7325" y="573"/>
                </a:moveTo>
                <a:lnTo>
                  <a:pt x="7325" y="573"/>
                </a:lnTo>
                <a:cubicBezTo>
                  <a:pt x="7340" y="575"/>
                  <a:pt x="7338" y="585"/>
                  <a:pt x="7326" y="634"/>
                </a:cubicBezTo>
                <a:cubicBezTo>
                  <a:pt x="7310" y="680"/>
                  <a:pt x="7295" y="711"/>
                  <a:pt x="7279" y="742"/>
                </a:cubicBezTo>
                <a:cubicBezTo>
                  <a:pt x="7264" y="727"/>
                  <a:pt x="7310" y="634"/>
                  <a:pt x="7325" y="573"/>
                </a:cubicBezTo>
                <a:close/>
                <a:moveTo>
                  <a:pt x="852" y="549"/>
                </a:moveTo>
                <a:cubicBezTo>
                  <a:pt x="859" y="549"/>
                  <a:pt x="868" y="552"/>
                  <a:pt x="880" y="557"/>
                </a:cubicBezTo>
                <a:cubicBezTo>
                  <a:pt x="911" y="572"/>
                  <a:pt x="942" y="588"/>
                  <a:pt x="911" y="634"/>
                </a:cubicBezTo>
                <a:lnTo>
                  <a:pt x="896" y="634"/>
                </a:lnTo>
                <a:cubicBezTo>
                  <a:pt x="901" y="618"/>
                  <a:pt x="899" y="612"/>
                  <a:pt x="895" y="612"/>
                </a:cubicBezTo>
                <a:cubicBezTo>
                  <a:pt x="886" y="612"/>
                  <a:pt x="865" y="639"/>
                  <a:pt x="865" y="680"/>
                </a:cubicBezTo>
                <a:lnTo>
                  <a:pt x="819" y="788"/>
                </a:lnTo>
                <a:cubicBezTo>
                  <a:pt x="788" y="773"/>
                  <a:pt x="788" y="711"/>
                  <a:pt x="803" y="649"/>
                </a:cubicBezTo>
                <a:lnTo>
                  <a:pt x="819" y="649"/>
                </a:lnTo>
                <a:cubicBezTo>
                  <a:pt x="830" y="571"/>
                  <a:pt x="833" y="549"/>
                  <a:pt x="852" y="549"/>
                </a:cubicBezTo>
                <a:close/>
                <a:moveTo>
                  <a:pt x="8098" y="866"/>
                </a:moveTo>
                <a:lnTo>
                  <a:pt x="8114" y="881"/>
                </a:lnTo>
                <a:cubicBezTo>
                  <a:pt x="8087" y="921"/>
                  <a:pt x="8060" y="962"/>
                  <a:pt x="8044" y="962"/>
                </a:cubicBezTo>
                <a:cubicBezTo>
                  <a:pt x="8041" y="962"/>
                  <a:pt x="8039" y="961"/>
                  <a:pt x="8037" y="959"/>
                </a:cubicBezTo>
                <a:lnTo>
                  <a:pt x="8037" y="897"/>
                </a:lnTo>
                <a:lnTo>
                  <a:pt x="8098" y="866"/>
                </a:lnTo>
                <a:close/>
                <a:moveTo>
                  <a:pt x="12372" y="878"/>
                </a:moveTo>
                <a:cubicBezTo>
                  <a:pt x="12392" y="878"/>
                  <a:pt x="12426" y="912"/>
                  <a:pt x="12426" y="912"/>
                </a:cubicBezTo>
                <a:cubicBezTo>
                  <a:pt x="12426" y="912"/>
                  <a:pt x="12457" y="959"/>
                  <a:pt x="12426" y="974"/>
                </a:cubicBezTo>
                <a:cubicBezTo>
                  <a:pt x="12395" y="959"/>
                  <a:pt x="12364" y="928"/>
                  <a:pt x="12333" y="897"/>
                </a:cubicBezTo>
                <a:lnTo>
                  <a:pt x="12364" y="881"/>
                </a:lnTo>
                <a:cubicBezTo>
                  <a:pt x="12366" y="879"/>
                  <a:pt x="12369" y="878"/>
                  <a:pt x="12372" y="878"/>
                </a:cubicBezTo>
                <a:close/>
                <a:moveTo>
                  <a:pt x="12239" y="1135"/>
                </a:moveTo>
                <a:cubicBezTo>
                  <a:pt x="12247" y="1135"/>
                  <a:pt x="12257" y="1145"/>
                  <a:pt x="12287" y="1175"/>
                </a:cubicBezTo>
                <a:lnTo>
                  <a:pt x="12271" y="1190"/>
                </a:lnTo>
                <a:lnTo>
                  <a:pt x="12210" y="1159"/>
                </a:lnTo>
                <a:lnTo>
                  <a:pt x="12225" y="1144"/>
                </a:lnTo>
                <a:cubicBezTo>
                  <a:pt x="12231" y="1138"/>
                  <a:pt x="12234" y="1135"/>
                  <a:pt x="12239" y="1135"/>
                </a:cubicBezTo>
                <a:close/>
                <a:moveTo>
                  <a:pt x="5256" y="1269"/>
                </a:moveTo>
                <a:cubicBezTo>
                  <a:pt x="5264" y="1269"/>
                  <a:pt x="5278" y="1282"/>
                  <a:pt x="5270" y="1299"/>
                </a:cubicBezTo>
                <a:cubicBezTo>
                  <a:pt x="5249" y="1278"/>
                  <a:pt x="5250" y="1269"/>
                  <a:pt x="5256" y="1269"/>
                </a:cubicBezTo>
                <a:close/>
                <a:moveTo>
                  <a:pt x="12238" y="1274"/>
                </a:moveTo>
                <a:cubicBezTo>
                  <a:pt x="12235" y="1274"/>
                  <a:pt x="12234" y="1280"/>
                  <a:pt x="12240" y="1299"/>
                </a:cubicBezTo>
                <a:cubicBezTo>
                  <a:pt x="12250" y="1289"/>
                  <a:pt x="12242" y="1274"/>
                  <a:pt x="12238" y="1274"/>
                </a:cubicBezTo>
                <a:close/>
                <a:moveTo>
                  <a:pt x="4714" y="1219"/>
                </a:moveTo>
                <a:cubicBezTo>
                  <a:pt x="4722" y="1229"/>
                  <a:pt x="4732" y="1240"/>
                  <a:pt x="4744" y="1252"/>
                </a:cubicBezTo>
                <a:cubicBezTo>
                  <a:pt x="4791" y="1283"/>
                  <a:pt x="4760" y="1314"/>
                  <a:pt x="4744" y="1329"/>
                </a:cubicBezTo>
                <a:cubicBezTo>
                  <a:pt x="4716" y="1301"/>
                  <a:pt x="4714" y="1261"/>
                  <a:pt x="4714" y="1219"/>
                </a:cubicBezTo>
                <a:close/>
                <a:moveTo>
                  <a:pt x="309" y="1252"/>
                </a:moveTo>
                <a:cubicBezTo>
                  <a:pt x="293" y="1283"/>
                  <a:pt x="278" y="1314"/>
                  <a:pt x="278" y="1360"/>
                </a:cubicBezTo>
                <a:lnTo>
                  <a:pt x="293" y="1360"/>
                </a:lnTo>
                <a:cubicBezTo>
                  <a:pt x="309" y="1360"/>
                  <a:pt x="309" y="1314"/>
                  <a:pt x="324" y="1252"/>
                </a:cubicBezTo>
                <a:close/>
                <a:moveTo>
                  <a:pt x="5115" y="1268"/>
                </a:moveTo>
                <a:cubicBezTo>
                  <a:pt x="5162" y="1299"/>
                  <a:pt x="5193" y="1345"/>
                  <a:pt x="5177" y="1360"/>
                </a:cubicBezTo>
                <a:lnTo>
                  <a:pt x="5100" y="1345"/>
                </a:lnTo>
                <a:lnTo>
                  <a:pt x="5100" y="1283"/>
                </a:lnTo>
                <a:lnTo>
                  <a:pt x="5115" y="1268"/>
                </a:lnTo>
                <a:close/>
                <a:moveTo>
                  <a:pt x="12053" y="1305"/>
                </a:moveTo>
                <a:cubicBezTo>
                  <a:pt x="12059" y="1305"/>
                  <a:pt x="12066" y="1316"/>
                  <a:pt x="12086" y="1345"/>
                </a:cubicBezTo>
                <a:lnTo>
                  <a:pt x="12070" y="1360"/>
                </a:lnTo>
                <a:lnTo>
                  <a:pt x="12009" y="1345"/>
                </a:lnTo>
                <a:lnTo>
                  <a:pt x="12040" y="1314"/>
                </a:lnTo>
                <a:cubicBezTo>
                  <a:pt x="12045" y="1308"/>
                  <a:pt x="12049" y="1305"/>
                  <a:pt x="12053" y="1305"/>
                </a:cubicBezTo>
                <a:close/>
                <a:moveTo>
                  <a:pt x="11499" y="1314"/>
                </a:moveTo>
                <a:cubicBezTo>
                  <a:pt x="11545" y="1345"/>
                  <a:pt x="11576" y="1391"/>
                  <a:pt x="11560" y="1407"/>
                </a:cubicBezTo>
                <a:lnTo>
                  <a:pt x="11514" y="1376"/>
                </a:lnTo>
                <a:lnTo>
                  <a:pt x="11483" y="1329"/>
                </a:lnTo>
                <a:lnTo>
                  <a:pt x="11499" y="1314"/>
                </a:lnTo>
                <a:close/>
                <a:moveTo>
                  <a:pt x="4155" y="1367"/>
                </a:moveTo>
                <a:cubicBezTo>
                  <a:pt x="4151" y="1367"/>
                  <a:pt x="4147" y="1370"/>
                  <a:pt x="4142" y="1376"/>
                </a:cubicBezTo>
                <a:cubicBezTo>
                  <a:pt x="4142" y="1391"/>
                  <a:pt x="4126" y="1407"/>
                  <a:pt x="4173" y="1438"/>
                </a:cubicBezTo>
                <a:lnTo>
                  <a:pt x="4173" y="1422"/>
                </a:lnTo>
                <a:lnTo>
                  <a:pt x="4203" y="1407"/>
                </a:lnTo>
                <a:cubicBezTo>
                  <a:pt x="4174" y="1377"/>
                  <a:pt x="4163" y="1367"/>
                  <a:pt x="4155" y="1367"/>
                </a:cubicBezTo>
                <a:close/>
                <a:moveTo>
                  <a:pt x="4927" y="1393"/>
                </a:moveTo>
                <a:cubicBezTo>
                  <a:pt x="4939" y="1393"/>
                  <a:pt x="4965" y="1401"/>
                  <a:pt x="5007" y="1422"/>
                </a:cubicBezTo>
                <a:cubicBezTo>
                  <a:pt x="5054" y="1469"/>
                  <a:pt x="5054" y="1469"/>
                  <a:pt x="5038" y="1484"/>
                </a:cubicBezTo>
                <a:cubicBezTo>
                  <a:pt x="5007" y="1469"/>
                  <a:pt x="4976" y="1453"/>
                  <a:pt x="4945" y="1422"/>
                </a:cubicBezTo>
                <a:cubicBezTo>
                  <a:pt x="4920" y="1405"/>
                  <a:pt x="4913" y="1393"/>
                  <a:pt x="4927" y="1393"/>
                </a:cubicBezTo>
                <a:close/>
                <a:moveTo>
                  <a:pt x="11903" y="1407"/>
                </a:moveTo>
                <a:cubicBezTo>
                  <a:pt x="11911" y="1407"/>
                  <a:pt x="11921" y="1412"/>
                  <a:pt x="11931" y="1422"/>
                </a:cubicBezTo>
                <a:cubicBezTo>
                  <a:pt x="11962" y="1469"/>
                  <a:pt x="11962" y="1469"/>
                  <a:pt x="11947" y="1484"/>
                </a:cubicBezTo>
                <a:cubicBezTo>
                  <a:pt x="11939" y="1492"/>
                  <a:pt x="11931" y="1499"/>
                  <a:pt x="11924" y="1499"/>
                </a:cubicBezTo>
                <a:cubicBezTo>
                  <a:pt x="11916" y="1499"/>
                  <a:pt x="11908" y="1492"/>
                  <a:pt x="11900" y="1469"/>
                </a:cubicBezTo>
                <a:cubicBezTo>
                  <a:pt x="11880" y="1427"/>
                  <a:pt x="11887" y="1407"/>
                  <a:pt x="11903" y="1407"/>
                </a:cubicBezTo>
                <a:close/>
                <a:moveTo>
                  <a:pt x="4482" y="1700"/>
                </a:moveTo>
                <a:lnTo>
                  <a:pt x="4482" y="1700"/>
                </a:lnTo>
                <a:cubicBezTo>
                  <a:pt x="4500" y="1719"/>
                  <a:pt x="4501" y="1725"/>
                  <a:pt x="4497" y="1725"/>
                </a:cubicBezTo>
                <a:cubicBezTo>
                  <a:pt x="4491" y="1725"/>
                  <a:pt x="4472" y="1710"/>
                  <a:pt x="4482" y="1700"/>
                </a:cubicBezTo>
                <a:close/>
                <a:moveTo>
                  <a:pt x="1895" y="1668"/>
                </a:moveTo>
                <a:cubicBezTo>
                  <a:pt x="1912" y="1668"/>
                  <a:pt x="1929" y="1673"/>
                  <a:pt x="1947" y="1685"/>
                </a:cubicBezTo>
                <a:cubicBezTo>
                  <a:pt x="1962" y="1700"/>
                  <a:pt x="1916" y="1731"/>
                  <a:pt x="1854" y="1731"/>
                </a:cubicBezTo>
                <a:lnTo>
                  <a:pt x="1823" y="1700"/>
                </a:lnTo>
                <a:cubicBezTo>
                  <a:pt x="1842" y="1681"/>
                  <a:pt x="1867" y="1668"/>
                  <a:pt x="1895" y="1668"/>
                </a:cubicBezTo>
                <a:close/>
                <a:moveTo>
                  <a:pt x="4778" y="1769"/>
                </a:moveTo>
                <a:cubicBezTo>
                  <a:pt x="4802" y="1769"/>
                  <a:pt x="4822" y="1809"/>
                  <a:pt x="4822" y="1809"/>
                </a:cubicBezTo>
                <a:cubicBezTo>
                  <a:pt x="4868" y="1839"/>
                  <a:pt x="4822" y="1824"/>
                  <a:pt x="4806" y="1839"/>
                </a:cubicBezTo>
                <a:lnTo>
                  <a:pt x="4791" y="1839"/>
                </a:lnTo>
                <a:cubicBezTo>
                  <a:pt x="4729" y="1809"/>
                  <a:pt x="4729" y="1809"/>
                  <a:pt x="4760" y="1778"/>
                </a:cubicBezTo>
                <a:cubicBezTo>
                  <a:pt x="4766" y="1771"/>
                  <a:pt x="4772" y="1769"/>
                  <a:pt x="4778" y="1769"/>
                </a:cubicBezTo>
                <a:close/>
                <a:moveTo>
                  <a:pt x="1924" y="1812"/>
                </a:moveTo>
                <a:cubicBezTo>
                  <a:pt x="1908" y="1812"/>
                  <a:pt x="1885" y="1824"/>
                  <a:pt x="1870" y="1839"/>
                </a:cubicBezTo>
                <a:lnTo>
                  <a:pt x="1854" y="1839"/>
                </a:lnTo>
                <a:cubicBezTo>
                  <a:pt x="1823" y="1870"/>
                  <a:pt x="1839" y="1886"/>
                  <a:pt x="1854" y="1932"/>
                </a:cubicBezTo>
                <a:cubicBezTo>
                  <a:pt x="1864" y="1943"/>
                  <a:pt x="1877" y="1946"/>
                  <a:pt x="1888" y="1946"/>
                </a:cubicBezTo>
                <a:cubicBezTo>
                  <a:pt x="1911" y="1946"/>
                  <a:pt x="1931" y="1932"/>
                  <a:pt x="1931" y="1932"/>
                </a:cubicBezTo>
                <a:cubicBezTo>
                  <a:pt x="1978" y="1886"/>
                  <a:pt x="1962" y="1870"/>
                  <a:pt x="1931" y="1855"/>
                </a:cubicBezTo>
                <a:cubicBezTo>
                  <a:pt x="1947" y="1824"/>
                  <a:pt x="1939" y="1812"/>
                  <a:pt x="1924" y="1812"/>
                </a:cubicBezTo>
                <a:close/>
                <a:moveTo>
                  <a:pt x="4165" y="1867"/>
                </a:moveTo>
                <a:cubicBezTo>
                  <a:pt x="4162" y="1867"/>
                  <a:pt x="4159" y="1868"/>
                  <a:pt x="4157" y="1870"/>
                </a:cubicBezTo>
                <a:cubicBezTo>
                  <a:pt x="4173" y="1901"/>
                  <a:pt x="4203" y="1932"/>
                  <a:pt x="4234" y="1963"/>
                </a:cubicBezTo>
                <a:cubicBezTo>
                  <a:pt x="4250" y="1948"/>
                  <a:pt x="4203" y="1901"/>
                  <a:pt x="4203" y="1901"/>
                </a:cubicBezTo>
                <a:cubicBezTo>
                  <a:pt x="4203" y="1901"/>
                  <a:pt x="4181" y="1867"/>
                  <a:pt x="4165" y="1867"/>
                </a:cubicBezTo>
                <a:close/>
                <a:moveTo>
                  <a:pt x="3632" y="1963"/>
                </a:moveTo>
                <a:lnTo>
                  <a:pt x="3647" y="2071"/>
                </a:lnTo>
                <a:cubicBezTo>
                  <a:pt x="3651" y="2084"/>
                  <a:pt x="3653" y="2090"/>
                  <a:pt x="3654" y="2090"/>
                </a:cubicBezTo>
                <a:cubicBezTo>
                  <a:pt x="3655" y="2090"/>
                  <a:pt x="3647" y="2054"/>
                  <a:pt x="3647" y="2010"/>
                </a:cubicBezTo>
                <a:lnTo>
                  <a:pt x="3632" y="1963"/>
                </a:lnTo>
                <a:close/>
                <a:moveTo>
                  <a:pt x="4478" y="2061"/>
                </a:moveTo>
                <a:cubicBezTo>
                  <a:pt x="4491" y="2061"/>
                  <a:pt x="4508" y="2067"/>
                  <a:pt x="4528" y="2087"/>
                </a:cubicBezTo>
                <a:cubicBezTo>
                  <a:pt x="4528" y="2087"/>
                  <a:pt x="4559" y="2118"/>
                  <a:pt x="4543" y="2133"/>
                </a:cubicBezTo>
                <a:cubicBezTo>
                  <a:pt x="4540" y="2136"/>
                  <a:pt x="4536" y="2137"/>
                  <a:pt x="4531" y="2137"/>
                </a:cubicBezTo>
                <a:cubicBezTo>
                  <a:pt x="4511" y="2137"/>
                  <a:pt x="4482" y="2118"/>
                  <a:pt x="4482" y="2118"/>
                </a:cubicBezTo>
                <a:lnTo>
                  <a:pt x="4466" y="2118"/>
                </a:lnTo>
                <a:cubicBezTo>
                  <a:pt x="4435" y="2087"/>
                  <a:pt x="4451" y="2071"/>
                  <a:pt x="4451" y="2071"/>
                </a:cubicBezTo>
                <a:cubicBezTo>
                  <a:pt x="4451" y="2071"/>
                  <a:pt x="4461" y="2061"/>
                  <a:pt x="4478" y="2061"/>
                </a:cubicBezTo>
                <a:close/>
                <a:moveTo>
                  <a:pt x="4080" y="2118"/>
                </a:moveTo>
                <a:cubicBezTo>
                  <a:pt x="4095" y="2118"/>
                  <a:pt x="4095" y="2118"/>
                  <a:pt x="4126" y="2164"/>
                </a:cubicBezTo>
                <a:lnTo>
                  <a:pt x="4111" y="2164"/>
                </a:lnTo>
                <a:lnTo>
                  <a:pt x="4064" y="2118"/>
                </a:lnTo>
                <a:close/>
                <a:moveTo>
                  <a:pt x="9291" y="2073"/>
                </a:moveTo>
                <a:lnTo>
                  <a:pt x="9291" y="2073"/>
                </a:lnTo>
                <a:cubicBezTo>
                  <a:pt x="9335" y="2102"/>
                  <a:pt x="9334" y="2103"/>
                  <a:pt x="9288" y="2149"/>
                </a:cubicBezTo>
                <a:cubicBezTo>
                  <a:pt x="9276" y="2167"/>
                  <a:pt x="9264" y="2173"/>
                  <a:pt x="9253" y="2173"/>
                </a:cubicBezTo>
                <a:cubicBezTo>
                  <a:pt x="9236" y="2173"/>
                  <a:pt x="9221" y="2158"/>
                  <a:pt x="9211" y="2149"/>
                </a:cubicBezTo>
                <a:cubicBezTo>
                  <a:pt x="9224" y="2098"/>
                  <a:pt x="9267" y="2079"/>
                  <a:pt x="9291" y="2073"/>
                </a:cubicBezTo>
                <a:close/>
                <a:moveTo>
                  <a:pt x="2843" y="2118"/>
                </a:moveTo>
                <a:lnTo>
                  <a:pt x="2828" y="2180"/>
                </a:lnTo>
                <a:lnTo>
                  <a:pt x="2782" y="2226"/>
                </a:lnTo>
                <a:lnTo>
                  <a:pt x="2797" y="2164"/>
                </a:lnTo>
                <a:cubicBezTo>
                  <a:pt x="2812" y="2118"/>
                  <a:pt x="2828" y="2118"/>
                  <a:pt x="2843" y="2118"/>
                </a:cubicBezTo>
                <a:close/>
                <a:moveTo>
                  <a:pt x="17057" y="2088"/>
                </a:moveTo>
                <a:lnTo>
                  <a:pt x="17057" y="2088"/>
                </a:lnTo>
                <a:cubicBezTo>
                  <a:pt x="17066" y="2088"/>
                  <a:pt x="17049" y="2165"/>
                  <a:pt x="17016" y="2241"/>
                </a:cubicBezTo>
                <a:lnTo>
                  <a:pt x="17001" y="2241"/>
                </a:lnTo>
                <a:cubicBezTo>
                  <a:pt x="17001" y="2195"/>
                  <a:pt x="17016" y="2133"/>
                  <a:pt x="17032" y="2133"/>
                </a:cubicBezTo>
                <a:cubicBezTo>
                  <a:pt x="17045" y="2101"/>
                  <a:pt x="17054" y="2088"/>
                  <a:pt x="17057" y="2088"/>
                </a:cubicBezTo>
                <a:close/>
                <a:moveTo>
                  <a:pt x="3936" y="2152"/>
                </a:moveTo>
                <a:cubicBezTo>
                  <a:pt x="3951" y="2152"/>
                  <a:pt x="3976" y="2197"/>
                  <a:pt x="3987" y="2272"/>
                </a:cubicBezTo>
                <a:lnTo>
                  <a:pt x="3956" y="2288"/>
                </a:lnTo>
                <a:cubicBezTo>
                  <a:pt x="3941" y="2241"/>
                  <a:pt x="3910" y="2180"/>
                  <a:pt x="3925" y="2180"/>
                </a:cubicBezTo>
                <a:cubicBezTo>
                  <a:pt x="3925" y="2161"/>
                  <a:pt x="3930" y="2152"/>
                  <a:pt x="3936" y="2152"/>
                </a:cubicBezTo>
                <a:close/>
                <a:moveTo>
                  <a:pt x="3327" y="2153"/>
                </a:moveTo>
                <a:cubicBezTo>
                  <a:pt x="3332" y="2153"/>
                  <a:pt x="3325" y="2180"/>
                  <a:pt x="3307" y="2241"/>
                </a:cubicBezTo>
                <a:cubicBezTo>
                  <a:pt x="3276" y="2303"/>
                  <a:pt x="3261" y="2350"/>
                  <a:pt x="3261" y="2350"/>
                </a:cubicBezTo>
                <a:cubicBezTo>
                  <a:pt x="3261" y="2350"/>
                  <a:pt x="3276" y="2303"/>
                  <a:pt x="3307" y="2195"/>
                </a:cubicBezTo>
                <a:lnTo>
                  <a:pt x="3292" y="2195"/>
                </a:lnTo>
                <a:cubicBezTo>
                  <a:pt x="3312" y="2168"/>
                  <a:pt x="3323" y="2153"/>
                  <a:pt x="3327" y="2153"/>
                </a:cubicBezTo>
                <a:close/>
                <a:moveTo>
                  <a:pt x="2891" y="2241"/>
                </a:moveTo>
                <a:cubicBezTo>
                  <a:pt x="2896" y="2241"/>
                  <a:pt x="2889" y="2268"/>
                  <a:pt x="2874" y="2319"/>
                </a:cubicBezTo>
                <a:cubicBezTo>
                  <a:pt x="2859" y="2365"/>
                  <a:pt x="2812" y="2427"/>
                  <a:pt x="2766" y="2458"/>
                </a:cubicBezTo>
                <a:lnTo>
                  <a:pt x="2720" y="2442"/>
                </a:lnTo>
                <a:lnTo>
                  <a:pt x="2812" y="2350"/>
                </a:lnTo>
                <a:cubicBezTo>
                  <a:pt x="2862" y="2276"/>
                  <a:pt x="2885" y="2241"/>
                  <a:pt x="2891" y="2241"/>
                </a:cubicBezTo>
                <a:close/>
                <a:moveTo>
                  <a:pt x="10061" y="2380"/>
                </a:moveTo>
                <a:cubicBezTo>
                  <a:pt x="10061" y="2427"/>
                  <a:pt x="10046" y="2489"/>
                  <a:pt x="10030" y="2489"/>
                </a:cubicBezTo>
                <a:lnTo>
                  <a:pt x="10015" y="2489"/>
                </a:lnTo>
                <a:cubicBezTo>
                  <a:pt x="10015" y="2442"/>
                  <a:pt x="10030" y="2411"/>
                  <a:pt x="10046" y="2380"/>
                </a:cubicBezTo>
                <a:close/>
                <a:moveTo>
                  <a:pt x="3462" y="2427"/>
                </a:moveTo>
                <a:cubicBezTo>
                  <a:pt x="3462" y="2489"/>
                  <a:pt x="3462" y="2535"/>
                  <a:pt x="3431" y="2535"/>
                </a:cubicBezTo>
                <a:lnTo>
                  <a:pt x="3415" y="2535"/>
                </a:lnTo>
                <a:cubicBezTo>
                  <a:pt x="3415" y="2504"/>
                  <a:pt x="3415" y="2458"/>
                  <a:pt x="3431" y="2427"/>
                </a:cubicBezTo>
                <a:close/>
                <a:moveTo>
                  <a:pt x="3910" y="2535"/>
                </a:moveTo>
                <a:lnTo>
                  <a:pt x="3925" y="2597"/>
                </a:lnTo>
                <a:cubicBezTo>
                  <a:pt x="3915" y="2597"/>
                  <a:pt x="3905" y="2624"/>
                  <a:pt x="3894" y="2624"/>
                </a:cubicBezTo>
                <a:cubicBezTo>
                  <a:pt x="3889" y="2624"/>
                  <a:pt x="3884" y="2617"/>
                  <a:pt x="3879" y="2597"/>
                </a:cubicBezTo>
                <a:cubicBezTo>
                  <a:pt x="3848" y="2597"/>
                  <a:pt x="3879" y="2535"/>
                  <a:pt x="3910" y="2535"/>
                </a:cubicBezTo>
                <a:close/>
                <a:moveTo>
                  <a:pt x="5488" y="2637"/>
                </a:moveTo>
                <a:cubicBezTo>
                  <a:pt x="5482" y="2637"/>
                  <a:pt x="5478" y="2645"/>
                  <a:pt x="5471" y="2659"/>
                </a:cubicBezTo>
                <a:cubicBezTo>
                  <a:pt x="5471" y="2690"/>
                  <a:pt x="5502" y="2720"/>
                  <a:pt x="5533" y="2751"/>
                </a:cubicBezTo>
                <a:cubicBezTo>
                  <a:pt x="5542" y="2766"/>
                  <a:pt x="5550" y="2773"/>
                  <a:pt x="5556" y="2773"/>
                </a:cubicBezTo>
                <a:cubicBezTo>
                  <a:pt x="5567" y="2773"/>
                  <a:pt x="5565" y="2738"/>
                  <a:pt x="5533" y="2674"/>
                </a:cubicBezTo>
                <a:cubicBezTo>
                  <a:pt x="5507" y="2649"/>
                  <a:pt x="5496" y="2637"/>
                  <a:pt x="5488" y="2637"/>
                </a:cubicBezTo>
                <a:close/>
                <a:moveTo>
                  <a:pt x="13570" y="0"/>
                </a:moveTo>
                <a:cubicBezTo>
                  <a:pt x="13539" y="47"/>
                  <a:pt x="13492" y="62"/>
                  <a:pt x="13446" y="62"/>
                </a:cubicBezTo>
                <a:cubicBezTo>
                  <a:pt x="13353" y="62"/>
                  <a:pt x="13307" y="62"/>
                  <a:pt x="13353" y="124"/>
                </a:cubicBezTo>
                <a:cubicBezTo>
                  <a:pt x="13353" y="186"/>
                  <a:pt x="13369" y="232"/>
                  <a:pt x="13338" y="248"/>
                </a:cubicBezTo>
                <a:lnTo>
                  <a:pt x="13338" y="186"/>
                </a:lnTo>
                <a:cubicBezTo>
                  <a:pt x="13338" y="160"/>
                  <a:pt x="13319" y="150"/>
                  <a:pt x="13287" y="150"/>
                </a:cubicBezTo>
                <a:cubicBezTo>
                  <a:pt x="13244" y="150"/>
                  <a:pt x="13177" y="168"/>
                  <a:pt x="13106" y="186"/>
                </a:cubicBezTo>
                <a:cubicBezTo>
                  <a:pt x="12986" y="208"/>
                  <a:pt x="12920" y="229"/>
                  <a:pt x="12875" y="229"/>
                </a:cubicBezTo>
                <a:cubicBezTo>
                  <a:pt x="12856" y="229"/>
                  <a:pt x="12841" y="226"/>
                  <a:pt x="12828" y="217"/>
                </a:cubicBezTo>
                <a:lnTo>
                  <a:pt x="12812" y="278"/>
                </a:lnTo>
                <a:cubicBezTo>
                  <a:pt x="12804" y="313"/>
                  <a:pt x="12790" y="333"/>
                  <a:pt x="12777" y="333"/>
                </a:cubicBezTo>
                <a:cubicBezTo>
                  <a:pt x="12767" y="333"/>
                  <a:pt x="12757" y="321"/>
                  <a:pt x="12751" y="294"/>
                </a:cubicBezTo>
                <a:cubicBezTo>
                  <a:pt x="12738" y="287"/>
                  <a:pt x="12722" y="284"/>
                  <a:pt x="12705" y="284"/>
                </a:cubicBezTo>
                <a:cubicBezTo>
                  <a:pt x="12641" y="284"/>
                  <a:pt x="12559" y="329"/>
                  <a:pt x="12534" y="402"/>
                </a:cubicBezTo>
                <a:lnTo>
                  <a:pt x="12441" y="433"/>
                </a:lnTo>
                <a:cubicBezTo>
                  <a:pt x="12416" y="407"/>
                  <a:pt x="12388" y="395"/>
                  <a:pt x="12364" y="395"/>
                </a:cubicBezTo>
                <a:cubicBezTo>
                  <a:pt x="12316" y="395"/>
                  <a:pt x="12282" y="443"/>
                  <a:pt x="12302" y="526"/>
                </a:cubicBezTo>
                <a:cubicBezTo>
                  <a:pt x="12287" y="503"/>
                  <a:pt x="12271" y="495"/>
                  <a:pt x="12256" y="495"/>
                </a:cubicBezTo>
                <a:cubicBezTo>
                  <a:pt x="12240" y="495"/>
                  <a:pt x="12225" y="503"/>
                  <a:pt x="12210" y="510"/>
                </a:cubicBezTo>
                <a:cubicBezTo>
                  <a:pt x="12197" y="571"/>
                  <a:pt x="12127" y="632"/>
                  <a:pt x="12083" y="632"/>
                </a:cubicBezTo>
                <a:cubicBezTo>
                  <a:pt x="12071" y="632"/>
                  <a:pt x="12061" y="628"/>
                  <a:pt x="12055" y="618"/>
                </a:cubicBezTo>
                <a:lnTo>
                  <a:pt x="12040" y="649"/>
                </a:lnTo>
                <a:cubicBezTo>
                  <a:pt x="12040" y="680"/>
                  <a:pt x="12024" y="727"/>
                  <a:pt x="11993" y="742"/>
                </a:cubicBezTo>
                <a:cubicBezTo>
                  <a:pt x="11962" y="773"/>
                  <a:pt x="11947" y="804"/>
                  <a:pt x="11962" y="850"/>
                </a:cubicBezTo>
                <a:cubicBezTo>
                  <a:pt x="11978" y="912"/>
                  <a:pt x="11962" y="928"/>
                  <a:pt x="11962" y="928"/>
                </a:cubicBezTo>
                <a:cubicBezTo>
                  <a:pt x="11962" y="928"/>
                  <a:pt x="11931" y="881"/>
                  <a:pt x="11916" y="819"/>
                </a:cubicBezTo>
                <a:cubicBezTo>
                  <a:pt x="11911" y="801"/>
                  <a:pt x="11904" y="793"/>
                  <a:pt x="11897" y="793"/>
                </a:cubicBezTo>
                <a:cubicBezTo>
                  <a:pt x="11879" y="793"/>
                  <a:pt x="11859" y="845"/>
                  <a:pt x="11870" y="943"/>
                </a:cubicBezTo>
                <a:cubicBezTo>
                  <a:pt x="11878" y="1015"/>
                  <a:pt x="11881" y="1049"/>
                  <a:pt x="11877" y="1049"/>
                </a:cubicBezTo>
                <a:cubicBezTo>
                  <a:pt x="11873" y="1049"/>
                  <a:pt x="11861" y="1019"/>
                  <a:pt x="11839" y="959"/>
                </a:cubicBezTo>
                <a:cubicBezTo>
                  <a:pt x="11828" y="928"/>
                  <a:pt x="11818" y="891"/>
                  <a:pt x="11813" y="891"/>
                </a:cubicBezTo>
                <a:cubicBezTo>
                  <a:pt x="11810" y="891"/>
                  <a:pt x="11808" y="901"/>
                  <a:pt x="11808" y="928"/>
                </a:cubicBezTo>
                <a:cubicBezTo>
                  <a:pt x="11792" y="943"/>
                  <a:pt x="11792" y="974"/>
                  <a:pt x="11808" y="1005"/>
                </a:cubicBezTo>
                <a:lnTo>
                  <a:pt x="11746" y="1067"/>
                </a:lnTo>
                <a:cubicBezTo>
                  <a:pt x="11669" y="1067"/>
                  <a:pt x="11653" y="1082"/>
                  <a:pt x="11638" y="1098"/>
                </a:cubicBezTo>
                <a:cubicBezTo>
                  <a:pt x="11647" y="1134"/>
                  <a:pt x="11651" y="1149"/>
                  <a:pt x="11640" y="1149"/>
                </a:cubicBezTo>
                <a:cubicBezTo>
                  <a:pt x="11632" y="1149"/>
                  <a:pt x="11617" y="1141"/>
                  <a:pt x="11591" y="1129"/>
                </a:cubicBezTo>
                <a:cubicBezTo>
                  <a:pt x="11577" y="1124"/>
                  <a:pt x="11567" y="1120"/>
                  <a:pt x="11563" y="1120"/>
                </a:cubicBezTo>
                <a:cubicBezTo>
                  <a:pt x="11552" y="1120"/>
                  <a:pt x="11569" y="1137"/>
                  <a:pt x="11622" y="1190"/>
                </a:cubicBezTo>
                <a:cubicBezTo>
                  <a:pt x="11646" y="1238"/>
                  <a:pt x="11633" y="1258"/>
                  <a:pt x="11606" y="1258"/>
                </a:cubicBezTo>
                <a:cubicBezTo>
                  <a:pt x="11597" y="1258"/>
                  <a:pt x="11587" y="1256"/>
                  <a:pt x="11576" y="1252"/>
                </a:cubicBezTo>
                <a:cubicBezTo>
                  <a:pt x="11526" y="1211"/>
                  <a:pt x="11499" y="1196"/>
                  <a:pt x="11491" y="1196"/>
                </a:cubicBezTo>
                <a:cubicBezTo>
                  <a:pt x="11484" y="1196"/>
                  <a:pt x="11493" y="1207"/>
                  <a:pt x="11514" y="1221"/>
                </a:cubicBezTo>
                <a:cubicBezTo>
                  <a:pt x="11560" y="1268"/>
                  <a:pt x="11514" y="1299"/>
                  <a:pt x="11514" y="1299"/>
                </a:cubicBezTo>
                <a:cubicBezTo>
                  <a:pt x="11514" y="1299"/>
                  <a:pt x="11468" y="1310"/>
                  <a:pt x="11416" y="1343"/>
                </a:cubicBezTo>
                <a:lnTo>
                  <a:pt x="11416" y="1343"/>
                </a:lnTo>
                <a:cubicBezTo>
                  <a:pt x="11358" y="1322"/>
                  <a:pt x="11296" y="1312"/>
                  <a:pt x="11235" y="1312"/>
                </a:cubicBezTo>
                <a:cubicBezTo>
                  <a:pt x="10907" y="1312"/>
                  <a:pt x="10577" y="1590"/>
                  <a:pt x="10710" y="2010"/>
                </a:cubicBezTo>
                <a:cubicBezTo>
                  <a:pt x="10726" y="2071"/>
                  <a:pt x="10710" y="2087"/>
                  <a:pt x="10695" y="2087"/>
                </a:cubicBezTo>
                <a:cubicBezTo>
                  <a:pt x="10649" y="2056"/>
                  <a:pt x="10633" y="2025"/>
                  <a:pt x="10633" y="1979"/>
                </a:cubicBezTo>
                <a:cubicBezTo>
                  <a:pt x="10618" y="1932"/>
                  <a:pt x="10618" y="1932"/>
                  <a:pt x="10602" y="1932"/>
                </a:cubicBezTo>
                <a:lnTo>
                  <a:pt x="10618" y="1979"/>
                </a:lnTo>
                <a:cubicBezTo>
                  <a:pt x="10633" y="2040"/>
                  <a:pt x="10633" y="2087"/>
                  <a:pt x="10618" y="2087"/>
                </a:cubicBezTo>
                <a:cubicBezTo>
                  <a:pt x="10602" y="2087"/>
                  <a:pt x="10587" y="2087"/>
                  <a:pt x="10587" y="2040"/>
                </a:cubicBezTo>
                <a:cubicBezTo>
                  <a:pt x="10576" y="2008"/>
                  <a:pt x="10549" y="1975"/>
                  <a:pt x="10540" y="1975"/>
                </a:cubicBezTo>
                <a:cubicBezTo>
                  <a:pt x="10537" y="1975"/>
                  <a:pt x="10536" y="1980"/>
                  <a:pt x="10540" y="1994"/>
                </a:cubicBezTo>
                <a:cubicBezTo>
                  <a:pt x="10540" y="1994"/>
                  <a:pt x="10525" y="1994"/>
                  <a:pt x="10509" y="1948"/>
                </a:cubicBezTo>
                <a:lnTo>
                  <a:pt x="10448" y="1948"/>
                </a:lnTo>
                <a:cubicBezTo>
                  <a:pt x="10448" y="1979"/>
                  <a:pt x="10436" y="1994"/>
                  <a:pt x="10424" y="1994"/>
                </a:cubicBezTo>
                <a:cubicBezTo>
                  <a:pt x="10413" y="1994"/>
                  <a:pt x="10401" y="1979"/>
                  <a:pt x="10401" y="1948"/>
                </a:cubicBezTo>
                <a:cubicBezTo>
                  <a:pt x="10401" y="1948"/>
                  <a:pt x="10370" y="1948"/>
                  <a:pt x="10355" y="2010"/>
                </a:cubicBezTo>
                <a:cubicBezTo>
                  <a:pt x="10324" y="2010"/>
                  <a:pt x="10309" y="2010"/>
                  <a:pt x="10309" y="1948"/>
                </a:cubicBezTo>
                <a:cubicBezTo>
                  <a:pt x="10309" y="1924"/>
                  <a:pt x="10309" y="1913"/>
                  <a:pt x="10307" y="1913"/>
                </a:cubicBezTo>
                <a:cubicBezTo>
                  <a:pt x="10305" y="1913"/>
                  <a:pt x="10301" y="1924"/>
                  <a:pt x="10293" y="1948"/>
                </a:cubicBezTo>
                <a:cubicBezTo>
                  <a:pt x="10278" y="2010"/>
                  <a:pt x="10278" y="2010"/>
                  <a:pt x="10262" y="2010"/>
                </a:cubicBezTo>
                <a:lnTo>
                  <a:pt x="10231" y="2010"/>
                </a:lnTo>
                <a:cubicBezTo>
                  <a:pt x="10231" y="2056"/>
                  <a:pt x="10231" y="2056"/>
                  <a:pt x="10216" y="2056"/>
                </a:cubicBezTo>
                <a:cubicBezTo>
                  <a:pt x="10200" y="2056"/>
                  <a:pt x="10154" y="1994"/>
                  <a:pt x="10138" y="1994"/>
                </a:cubicBezTo>
                <a:cubicBezTo>
                  <a:pt x="10092" y="1994"/>
                  <a:pt x="10092" y="1994"/>
                  <a:pt x="10092" y="2056"/>
                </a:cubicBezTo>
                <a:cubicBezTo>
                  <a:pt x="10113" y="2056"/>
                  <a:pt x="10106" y="2076"/>
                  <a:pt x="10094" y="2076"/>
                </a:cubicBezTo>
                <a:cubicBezTo>
                  <a:pt x="10089" y="2076"/>
                  <a:pt x="10082" y="2071"/>
                  <a:pt x="10077" y="2056"/>
                </a:cubicBezTo>
                <a:cubicBezTo>
                  <a:pt x="10077" y="2056"/>
                  <a:pt x="10030" y="1979"/>
                  <a:pt x="9999" y="1963"/>
                </a:cubicBezTo>
                <a:cubicBezTo>
                  <a:pt x="9953" y="1963"/>
                  <a:pt x="9938" y="1963"/>
                  <a:pt x="9922" y="2010"/>
                </a:cubicBezTo>
                <a:cubicBezTo>
                  <a:pt x="9914" y="2064"/>
                  <a:pt x="9907" y="2091"/>
                  <a:pt x="9903" y="2091"/>
                </a:cubicBezTo>
                <a:cubicBezTo>
                  <a:pt x="9899" y="2091"/>
                  <a:pt x="9899" y="2064"/>
                  <a:pt x="9907" y="2010"/>
                </a:cubicBezTo>
                <a:cubicBezTo>
                  <a:pt x="9927" y="1939"/>
                  <a:pt x="9921" y="1908"/>
                  <a:pt x="9910" y="1908"/>
                </a:cubicBezTo>
                <a:cubicBezTo>
                  <a:pt x="9904" y="1908"/>
                  <a:pt x="9897" y="1916"/>
                  <a:pt x="9891" y="1932"/>
                </a:cubicBezTo>
                <a:cubicBezTo>
                  <a:pt x="9881" y="1973"/>
                  <a:pt x="9871" y="1980"/>
                  <a:pt x="9860" y="1980"/>
                </a:cubicBezTo>
                <a:cubicBezTo>
                  <a:pt x="9855" y="1980"/>
                  <a:pt x="9850" y="1979"/>
                  <a:pt x="9845" y="1979"/>
                </a:cubicBezTo>
                <a:cubicBezTo>
                  <a:pt x="9854" y="1952"/>
                  <a:pt x="9858" y="1935"/>
                  <a:pt x="9847" y="1935"/>
                </a:cubicBezTo>
                <a:cubicBezTo>
                  <a:pt x="9839" y="1935"/>
                  <a:pt x="9824" y="1944"/>
                  <a:pt x="9798" y="1963"/>
                </a:cubicBezTo>
                <a:cubicBezTo>
                  <a:pt x="9798" y="1963"/>
                  <a:pt x="9798" y="1963"/>
                  <a:pt x="9814" y="1901"/>
                </a:cubicBezTo>
                <a:cubicBezTo>
                  <a:pt x="9814" y="1901"/>
                  <a:pt x="9798" y="1901"/>
                  <a:pt x="9798" y="1886"/>
                </a:cubicBezTo>
                <a:cubicBezTo>
                  <a:pt x="9775" y="1914"/>
                  <a:pt x="9753" y="1925"/>
                  <a:pt x="9734" y="1925"/>
                </a:cubicBezTo>
                <a:cubicBezTo>
                  <a:pt x="9691" y="1925"/>
                  <a:pt x="9664" y="1867"/>
                  <a:pt x="9675" y="1824"/>
                </a:cubicBezTo>
                <a:lnTo>
                  <a:pt x="9675" y="1824"/>
                </a:lnTo>
                <a:cubicBezTo>
                  <a:pt x="9675" y="1824"/>
                  <a:pt x="9675" y="1824"/>
                  <a:pt x="9628" y="1855"/>
                </a:cubicBezTo>
                <a:cubicBezTo>
                  <a:pt x="9595" y="1888"/>
                  <a:pt x="9573" y="1904"/>
                  <a:pt x="9564" y="1904"/>
                </a:cubicBezTo>
                <a:cubicBezTo>
                  <a:pt x="9552" y="1904"/>
                  <a:pt x="9562" y="1877"/>
                  <a:pt x="9598" y="1824"/>
                </a:cubicBezTo>
                <a:cubicBezTo>
                  <a:pt x="9628" y="1785"/>
                  <a:pt x="9644" y="1766"/>
                  <a:pt x="9642" y="1766"/>
                </a:cubicBezTo>
                <a:lnTo>
                  <a:pt x="9642" y="1766"/>
                </a:lnTo>
                <a:cubicBezTo>
                  <a:pt x="9640" y="1766"/>
                  <a:pt x="9621" y="1785"/>
                  <a:pt x="9582" y="1824"/>
                </a:cubicBezTo>
                <a:cubicBezTo>
                  <a:pt x="9574" y="1830"/>
                  <a:pt x="9565" y="1832"/>
                  <a:pt x="9556" y="1832"/>
                </a:cubicBezTo>
                <a:cubicBezTo>
                  <a:pt x="9518" y="1832"/>
                  <a:pt x="9488" y="1782"/>
                  <a:pt x="9551" y="1731"/>
                </a:cubicBezTo>
                <a:lnTo>
                  <a:pt x="9628" y="1639"/>
                </a:lnTo>
                <a:lnTo>
                  <a:pt x="9628" y="1639"/>
                </a:lnTo>
                <a:cubicBezTo>
                  <a:pt x="9605" y="1654"/>
                  <a:pt x="9590" y="1658"/>
                  <a:pt x="9580" y="1658"/>
                </a:cubicBezTo>
                <a:cubicBezTo>
                  <a:pt x="9570" y="1658"/>
                  <a:pt x="9567" y="1654"/>
                  <a:pt x="9567" y="1654"/>
                </a:cubicBezTo>
                <a:cubicBezTo>
                  <a:pt x="9553" y="1675"/>
                  <a:pt x="9542" y="1683"/>
                  <a:pt x="9530" y="1683"/>
                </a:cubicBezTo>
                <a:cubicBezTo>
                  <a:pt x="9515" y="1683"/>
                  <a:pt x="9499" y="1671"/>
                  <a:pt x="9474" y="1654"/>
                </a:cubicBezTo>
                <a:cubicBezTo>
                  <a:pt x="9443" y="1623"/>
                  <a:pt x="9366" y="1623"/>
                  <a:pt x="9335" y="1577"/>
                </a:cubicBezTo>
                <a:cubicBezTo>
                  <a:pt x="9304" y="1546"/>
                  <a:pt x="9258" y="1515"/>
                  <a:pt x="9288" y="1453"/>
                </a:cubicBezTo>
                <a:cubicBezTo>
                  <a:pt x="9273" y="1438"/>
                  <a:pt x="9258" y="1422"/>
                  <a:pt x="9180" y="1422"/>
                </a:cubicBezTo>
                <a:cubicBezTo>
                  <a:pt x="9118" y="1422"/>
                  <a:pt x="9103" y="1407"/>
                  <a:pt x="9134" y="1376"/>
                </a:cubicBezTo>
                <a:lnTo>
                  <a:pt x="9118" y="1360"/>
                </a:lnTo>
                <a:cubicBezTo>
                  <a:pt x="9057" y="1360"/>
                  <a:pt x="9041" y="1329"/>
                  <a:pt x="9041" y="1329"/>
                </a:cubicBezTo>
                <a:cubicBezTo>
                  <a:pt x="9066" y="1304"/>
                  <a:pt x="9091" y="1259"/>
                  <a:pt x="9067" y="1259"/>
                </a:cubicBezTo>
                <a:cubicBezTo>
                  <a:pt x="9061" y="1259"/>
                  <a:pt x="9053" y="1262"/>
                  <a:pt x="9041" y="1268"/>
                </a:cubicBezTo>
                <a:cubicBezTo>
                  <a:pt x="9013" y="1273"/>
                  <a:pt x="8997" y="1277"/>
                  <a:pt x="8987" y="1277"/>
                </a:cubicBezTo>
                <a:cubicBezTo>
                  <a:pt x="8969" y="1277"/>
                  <a:pt x="8968" y="1266"/>
                  <a:pt x="8948" y="1237"/>
                </a:cubicBezTo>
                <a:cubicBezTo>
                  <a:pt x="8871" y="1098"/>
                  <a:pt x="8763" y="959"/>
                  <a:pt x="8639" y="850"/>
                </a:cubicBezTo>
                <a:cubicBezTo>
                  <a:pt x="8593" y="819"/>
                  <a:pt x="8547" y="773"/>
                  <a:pt x="8500" y="742"/>
                </a:cubicBezTo>
                <a:cubicBezTo>
                  <a:pt x="8454" y="696"/>
                  <a:pt x="8407" y="665"/>
                  <a:pt x="8361" y="634"/>
                </a:cubicBezTo>
                <a:cubicBezTo>
                  <a:pt x="8297" y="596"/>
                  <a:pt x="8244" y="568"/>
                  <a:pt x="8219" y="568"/>
                </a:cubicBezTo>
                <a:cubicBezTo>
                  <a:pt x="8213" y="568"/>
                  <a:pt x="8209" y="569"/>
                  <a:pt x="8207" y="572"/>
                </a:cubicBezTo>
                <a:lnTo>
                  <a:pt x="8129" y="510"/>
                </a:lnTo>
                <a:lnTo>
                  <a:pt x="8037" y="464"/>
                </a:lnTo>
                <a:cubicBezTo>
                  <a:pt x="8067" y="418"/>
                  <a:pt x="8037" y="387"/>
                  <a:pt x="7990" y="356"/>
                </a:cubicBezTo>
                <a:cubicBezTo>
                  <a:pt x="7959" y="348"/>
                  <a:pt x="7928" y="344"/>
                  <a:pt x="7895" y="344"/>
                </a:cubicBezTo>
                <a:cubicBezTo>
                  <a:pt x="7863" y="344"/>
                  <a:pt x="7828" y="348"/>
                  <a:pt x="7789" y="356"/>
                </a:cubicBezTo>
                <a:cubicBezTo>
                  <a:pt x="7780" y="374"/>
                  <a:pt x="7761" y="381"/>
                  <a:pt x="7736" y="381"/>
                </a:cubicBezTo>
                <a:cubicBezTo>
                  <a:pt x="7719" y="381"/>
                  <a:pt x="7700" y="378"/>
                  <a:pt x="7681" y="371"/>
                </a:cubicBezTo>
                <a:cubicBezTo>
                  <a:pt x="7715" y="291"/>
                  <a:pt x="7665" y="245"/>
                  <a:pt x="7606" y="245"/>
                </a:cubicBezTo>
                <a:cubicBezTo>
                  <a:pt x="7584" y="245"/>
                  <a:pt x="7562" y="251"/>
                  <a:pt x="7542" y="263"/>
                </a:cubicBezTo>
                <a:cubicBezTo>
                  <a:pt x="7512" y="308"/>
                  <a:pt x="7490" y="331"/>
                  <a:pt x="7478" y="331"/>
                </a:cubicBezTo>
                <a:cubicBezTo>
                  <a:pt x="7465" y="331"/>
                  <a:pt x="7464" y="304"/>
                  <a:pt x="7480" y="248"/>
                </a:cubicBezTo>
                <a:cubicBezTo>
                  <a:pt x="7496" y="193"/>
                  <a:pt x="7484" y="163"/>
                  <a:pt x="7457" y="163"/>
                </a:cubicBezTo>
                <a:cubicBezTo>
                  <a:pt x="7430" y="163"/>
                  <a:pt x="7387" y="193"/>
                  <a:pt x="7341" y="263"/>
                </a:cubicBezTo>
                <a:cubicBezTo>
                  <a:pt x="7319" y="285"/>
                  <a:pt x="7308" y="296"/>
                  <a:pt x="7300" y="296"/>
                </a:cubicBezTo>
                <a:cubicBezTo>
                  <a:pt x="7291" y="296"/>
                  <a:pt x="7287" y="281"/>
                  <a:pt x="7279" y="248"/>
                </a:cubicBezTo>
                <a:cubicBezTo>
                  <a:pt x="7270" y="182"/>
                  <a:pt x="7255" y="156"/>
                  <a:pt x="7241" y="156"/>
                </a:cubicBezTo>
                <a:cubicBezTo>
                  <a:pt x="7232" y="156"/>
                  <a:pt x="7223" y="167"/>
                  <a:pt x="7217" y="186"/>
                </a:cubicBezTo>
                <a:cubicBezTo>
                  <a:pt x="7194" y="240"/>
                  <a:pt x="7179" y="267"/>
                  <a:pt x="7165" y="267"/>
                </a:cubicBezTo>
                <a:cubicBezTo>
                  <a:pt x="7152" y="267"/>
                  <a:pt x="7140" y="240"/>
                  <a:pt x="7125" y="186"/>
                </a:cubicBezTo>
                <a:cubicBezTo>
                  <a:pt x="7101" y="124"/>
                  <a:pt x="7090" y="93"/>
                  <a:pt x="7078" y="93"/>
                </a:cubicBezTo>
                <a:cubicBezTo>
                  <a:pt x="7067" y="93"/>
                  <a:pt x="7055" y="124"/>
                  <a:pt x="7032" y="186"/>
                </a:cubicBezTo>
                <a:cubicBezTo>
                  <a:pt x="7018" y="241"/>
                  <a:pt x="6985" y="266"/>
                  <a:pt x="6951" y="266"/>
                </a:cubicBezTo>
                <a:cubicBezTo>
                  <a:pt x="6908" y="266"/>
                  <a:pt x="6863" y="230"/>
                  <a:pt x="6846" y="170"/>
                </a:cubicBezTo>
                <a:cubicBezTo>
                  <a:pt x="6826" y="170"/>
                  <a:pt x="6805" y="150"/>
                  <a:pt x="6794" y="150"/>
                </a:cubicBezTo>
                <a:cubicBezTo>
                  <a:pt x="6788" y="150"/>
                  <a:pt x="6785" y="155"/>
                  <a:pt x="6785" y="170"/>
                </a:cubicBezTo>
                <a:lnTo>
                  <a:pt x="6738" y="124"/>
                </a:lnTo>
                <a:lnTo>
                  <a:pt x="6676" y="124"/>
                </a:lnTo>
                <a:lnTo>
                  <a:pt x="6676" y="170"/>
                </a:lnTo>
                <a:cubicBezTo>
                  <a:pt x="6599" y="155"/>
                  <a:pt x="6522" y="147"/>
                  <a:pt x="6445" y="147"/>
                </a:cubicBezTo>
                <a:cubicBezTo>
                  <a:pt x="6367" y="147"/>
                  <a:pt x="6290" y="155"/>
                  <a:pt x="6213" y="170"/>
                </a:cubicBezTo>
                <a:cubicBezTo>
                  <a:pt x="6105" y="201"/>
                  <a:pt x="5981" y="232"/>
                  <a:pt x="5873" y="278"/>
                </a:cubicBezTo>
                <a:cubicBezTo>
                  <a:pt x="5826" y="309"/>
                  <a:pt x="5826" y="325"/>
                  <a:pt x="5842" y="356"/>
                </a:cubicBezTo>
                <a:cubicBezTo>
                  <a:pt x="5886" y="399"/>
                  <a:pt x="5885" y="428"/>
                  <a:pt x="5862" y="428"/>
                </a:cubicBezTo>
                <a:cubicBezTo>
                  <a:pt x="5844" y="428"/>
                  <a:pt x="5813" y="411"/>
                  <a:pt x="5780" y="371"/>
                </a:cubicBezTo>
                <a:cubicBezTo>
                  <a:pt x="5749" y="371"/>
                  <a:pt x="5672" y="371"/>
                  <a:pt x="5610" y="402"/>
                </a:cubicBezTo>
                <a:cubicBezTo>
                  <a:pt x="5568" y="413"/>
                  <a:pt x="5525" y="438"/>
                  <a:pt x="5498" y="438"/>
                </a:cubicBezTo>
                <a:cubicBezTo>
                  <a:pt x="5485" y="438"/>
                  <a:pt x="5476" y="432"/>
                  <a:pt x="5471" y="418"/>
                </a:cubicBezTo>
                <a:lnTo>
                  <a:pt x="5440" y="433"/>
                </a:lnTo>
                <a:cubicBezTo>
                  <a:pt x="5409" y="572"/>
                  <a:pt x="5301" y="665"/>
                  <a:pt x="5177" y="696"/>
                </a:cubicBezTo>
                <a:cubicBezTo>
                  <a:pt x="5131" y="727"/>
                  <a:pt x="5100" y="773"/>
                  <a:pt x="5100" y="835"/>
                </a:cubicBezTo>
                <a:cubicBezTo>
                  <a:pt x="5100" y="882"/>
                  <a:pt x="5100" y="901"/>
                  <a:pt x="5082" y="901"/>
                </a:cubicBezTo>
                <a:cubicBezTo>
                  <a:pt x="5071" y="901"/>
                  <a:pt x="5053" y="893"/>
                  <a:pt x="5023" y="881"/>
                </a:cubicBezTo>
                <a:cubicBezTo>
                  <a:pt x="5018" y="877"/>
                  <a:pt x="5011" y="875"/>
                  <a:pt x="5002" y="875"/>
                </a:cubicBezTo>
                <a:cubicBezTo>
                  <a:pt x="4980" y="875"/>
                  <a:pt x="4947" y="886"/>
                  <a:pt x="4914" y="897"/>
                </a:cubicBezTo>
                <a:cubicBezTo>
                  <a:pt x="4884" y="928"/>
                  <a:pt x="4868" y="974"/>
                  <a:pt x="4914" y="1005"/>
                </a:cubicBezTo>
                <a:lnTo>
                  <a:pt x="4853" y="989"/>
                </a:lnTo>
                <a:cubicBezTo>
                  <a:pt x="4844" y="987"/>
                  <a:pt x="4837" y="986"/>
                  <a:pt x="4832" y="986"/>
                </a:cubicBezTo>
                <a:cubicBezTo>
                  <a:pt x="4795" y="986"/>
                  <a:pt x="4812" y="1027"/>
                  <a:pt x="4853" y="1067"/>
                </a:cubicBezTo>
                <a:cubicBezTo>
                  <a:pt x="4893" y="1107"/>
                  <a:pt x="4908" y="1131"/>
                  <a:pt x="4893" y="1131"/>
                </a:cubicBezTo>
                <a:cubicBezTo>
                  <a:pt x="4880" y="1131"/>
                  <a:pt x="4842" y="1111"/>
                  <a:pt x="4775" y="1067"/>
                </a:cubicBezTo>
                <a:cubicBezTo>
                  <a:pt x="4729" y="1028"/>
                  <a:pt x="4702" y="1013"/>
                  <a:pt x="4692" y="1013"/>
                </a:cubicBezTo>
                <a:cubicBezTo>
                  <a:pt x="4683" y="1013"/>
                  <a:pt x="4690" y="1028"/>
                  <a:pt x="4714" y="1051"/>
                </a:cubicBezTo>
                <a:cubicBezTo>
                  <a:pt x="4742" y="1079"/>
                  <a:pt x="4757" y="1146"/>
                  <a:pt x="4713" y="1146"/>
                </a:cubicBezTo>
                <a:cubicBezTo>
                  <a:pt x="4708" y="1146"/>
                  <a:pt x="4704" y="1145"/>
                  <a:pt x="4698" y="1144"/>
                </a:cubicBezTo>
                <a:lnTo>
                  <a:pt x="4698" y="1144"/>
                </a:lnTo>
                <a:cubicBezTo>
                  <a:pt x="4686" y="1156"/>
                  <a:pt x="4674" y="1169"/>
                  <a:pt x="4708" y="1212"/>
                </a:cubicBezTo>
                <a:lnTo>
                  <a:pt x="4708" y="1212"/>
                </a:lnTo>
                <a:lnTo>
                  <a:pt x="4683" y="1237"/>
                </a:lnTo>
                <a:cubicBezTo>
                  <a:pt x="4665" y="1249"/>
                  <a:pt x="4645" y="1254"/>
                  <a:pt x="4625" y="1254"/>
                </a:cubicBezTo>
                <a:cubicBezTo>
                  <a:pt x="4594" y="1254"/>
                  <a:pt x="4563" y="1240"/>
                  <a:pt x="4543" y="1221"/>
                </a:cubicBezTo>
                <a:cubicBezTo>
                  <a:pt x="4529" y="1218"/>
                  <a:pt x="4518" y="1216"/>
                  <a:pt x="4510" y="1216"/>
                </a:cubicBezTo>
                <a:cubicBezTo>
                  <a:pt x="4487" y="1216"/>
                  <a:pt x="4504" y="1236"/>
                  <a:pt x="4574" y="1283"/>
                </a:cubicBezTo>
                <a:cubicBezTo>
                  <a:pt x="4667" y="1329"/>
                  <a:pt x="4652" y="1345"/>
                  <a:pt x="4621" y="1391"/>
                </a:cubicBezTo>
                <a:cubicBezTo>
                  <a:pt x="4605" y="1407"/>
                  <a:pt x="4598" y="1414"/>
                  <a:pt x="4588" y="1414"/>
                </a:cubicBezTo>
                <a:cubicBezTo>
                  <a:pt x="4578" y="1414"/>
                  <a:pt x="4567" y="1407"/>
                  <a:pt x="4543" y="1391"/>
                </a:cubicBezTo>
                <a:cubicBezTo>
                  <a:pt x="4527" y="1374"/>
                  <a:pt x="4519" y="1362"/>
                  <a:pt x="4510" y="1362"/>
                </a:cubicBezTo>
                <a:cubicBezTo>
                  <a:pt x="4503" y="1362"/>
                  <a:pt x="4496" y="1370"/>
                  <a:pt x="4482" y="1391"/>
                </a:cubicBezTo>
                <a:cubicBezTo>
                  <a:pt x="4451" y="1422"/>
                  <a:pt x="4513" y="1592"/>
                  <a:pt x="4574" y="1685"/>
                </a:cubicBezTo>
                <a:cubicBezTo>
                  <a:pt x="4605" y="1731"/>
                  <a:pt x="4625" y="1751"/>
                  <a:pt x="4625" y="1751"/>
                </a:cubicBezTo>
                <a:cubicBezTo>
                  <a:pt x="4625" y="1751"/>
                  <a:pt x="4605" y="1731"/>
                  <a:pt x="4559" y="1700"/>
                </a:cubicBezTo>
                <a:cubicBezTo>
                  <a:pt x="4539" y="1687"/>
                  <a:pt x="4525" y="1683"/>
                  <a:pt x="4514" y="1683"/>
                </a:cubicBezTo>
                <a:cubicBezTo>
                  <a:pt x="4500" y="1683"/>
                  <a:pt x="4491" y="1691"/>
                  <a:pt x="4482" y="1700"/>
                </a:cubicBezTo>
                <a:cubicBezTo>
                  <a:pt x="4451" y="1654"/>
                  <a:pt x="4466" y="1654"/>
                  <a:pt x="4482" y="1639"/>
                </a:cubicBezTo>
                <a:lnTo>
                  <a:pt x="4435" y="1592"/>
                </a:lnTo>
                <a:cubicBezTo>
                  <a:pt x="4398" y="1567"/>
                  <a:pt x="4373" y="1555"/>
                  <a:pt x="4361" y="1555"/>
                </a:cubicBezTo>
                <a:cubicBezTo>
                  <a:pt x="4343" y="1555"/>
                  <a:pt x="4352" y="1583"/>
                  <a:pt x="4389" y="1639"/>
                </a:cubicBezTo>
                <a:cubicBezTo>
                  <a:pt x="4409" y="1668"/>
                  <a:pt x="4416" y="1679"/>
                  <a:pt x="4403" y="1679"/>
                </a:cubicBezTo>
                <a:cubicBezTo>
                  <a:pt x="4395" y="1679"/>
                  <a:pt x="4381" y="1675"/>
                  <a:pt x="4358" y="1669"/>
                </a:cubicBezTo>
                <a:cubicBezTo>
                  <a:pt x="4329" y="1650"/>
                  <a:pt x="4299" y="1630"/>
                  <a:pt x="4290" y="1630"/>
                </a:cubicBezTo>
                <a:cubicBezTo>
                  <a:pt x="4284" y="1630"/>
                  <a:pt x="4285" y="1637"/>
                  <a:pt x="4296" y="1654"/>
                </a:cubicBezTo>
                <a:cubicBezTo>
                  <a:pt x="4296" y="1654"/>
                  <a:pt x="4282" y="1661"/>
                  <a:pt x="4260" y="1661"/>
                </a:cubicBezTo>
                <a:cubicBezTo>
                  <a:pt x="4248" y="1661"/>
                  <a:pt x="4234" y="1659"/>
                  <a:pt x="4219" y="1654"/>
                </a:cubicBezTo>
                <a:cubicBezTo>
                  <a:pt x="4188" y="1669"/>
                  <a:pt x="4173" y="1685"/>
                  <a:pt x="4219" y="1731"/>
                </a:cubicBezTo>
                <a:cubicBezTo>
                  <a:pt x="4265" y="1778"/>
                  <a:pt x="4234" y="1778"/>
                  <a:pt x="4219" y="1793"/>
                </a:cubicBezTo>
                <a:cubicBezTo>
                  <a:pt x="4188" y="1809"/>
                  <a:pt x="4188" y="1809"/>
                  <a:pt x="4219" y="1855"/>
                </a:cubicBezTo>
                <a:cubicBezTo>
                  <a:pt x="4250" y="1901"/>
                  <a:pt x="4265" y="1963"/>
                  <a:pt x="4234" y="1979"/>
                </a:cubicBezTo>
                <a:cubicBezTo>
                  <a:pt x="4234" y="2008"/>
                  <a:pt x="4234" y="2023"/>
                  <a:pt x="4228" y="2023"/>
                </a:cubicBezTo>
                <a:cubicBezTo>
                  <a:pt x="4221" y="2023"/>
                  <a:pt x="4205" y="2004"/>
                  <a:pt x="4173" y="1963"/>
                </a:cubicBezTo>
                <a:cubicBezTo>
                  <a:pt x="4145" y="1935"/>
                  <a:pt x="4134" y="1930"/>
                  <a:pt x="4126" y="1930"/>
                </a:cubicBezTo>
                <a:cubicBezTo>
                  <a:pt x="4121" y="1930"/>
                  <a:pt x="4117" y="1932"/>
                  <a:pt x="4111" y="1932"/>
                </a:cubicBezTo>
                <a:cubicBezTo>
                  <a:pt x="4107" y="1936"/>
                  <a:pt x="4104" y="1938"/>
                  <a:pt x="4100" y="1938"/>
                </a:cubicBezTo>
                <a:cubicBezTo>
                  <a:pt x="4092" y="1938"/>
                  <a:pt x="4083" y="1924"/>
                  <a:pt x="4049" y="1901"/>
                </a:cubicBezTo>
                <a:cubicBezTo>
                  <a:pt x="4036" y="1893"/>
                  <a:pt x="4030" y="1889"/>
                  <a:pt x="4027" y="1889"/>
                </a:cubicBezTo>
                <a:cubicBezTo>
                  <a:pt x="4019" y="1889"/>
                  <a:pt x="4042" y="1918"/>
                  <a:pt x="4064" y="1963"/>
                </a:cubicBezTo>
                <a:lnTo>
                  <a:pt x="4126" y="2056"/>
                </a:lnTo>
                <a:cubicBezTo>
                  <a:pt x="4111" y="2056"/>
                  <a:pt x="4033" y="1979"/>
                  <a:pt x="4003" y="1932"/>
                </a:cubicBezTo>
                <a:cubicBezTo>
                  <a:pt x="3972" y="1886"/>
                  <a:pt x="3956" y="1863"/>
                  <a:pt x="3954" y="1863"/>
                </a:cubicBezTo>
                <a:lnTo>
                  <a:pt x="3954" y="1863"/>
                </a:lnTo>
                <a:cubicBezTo>
                  <a:pt x="3952" y="1863"/>
                  <a:pt x="3964" y="1886"/>
                  <a:pt x="3987" y="1932"/>
                </a:cubicBezTo>
                <a:cubicBezTo>
                  <a:pt x="4010" y="1967"/>
                  <a:pt x="4025" y="2010"/>
                  <a:pt x="4011" y="2010"/>
                </a:cubicBezTo>
                <a:cubicBezTo>
                  <a:pt x="4006" y="2010"/>
                  <a:pt x="3999" y="2006"/>
                  <a:pt x="3987" y="1994"/>
                </a:cubicBezTo>
                <a:cubicBezTo>
                  <a:pt x="3972" y="2002"/>
                  <a:pt x="3956" y="2010"/>
                  <a:pt x="3943" y="2010"/>
                </a:cubicBezTo>
                <a:cubicBezTo>
                  <a:pt x="3929" y="2010"/>
                  <a:pt x="3918" y="2002"/>
                  <a:pt x="3910" y="1979"/>
                </a:cubicBezTo>
                <a:cubicBezTo>
                  <a:pt x="3900" y="1958"/>
                  <a:pt x="3893" y="1951"/>
                  <a:pt x="3888" y="1951"/>
                </a:cubicBezTo>
                <a:cubicBezTo>
                  <a:pt x="3879" y="1951"/>
                  <a:pt x="3879" y="1979"/>
                  <a:pt x="3879" y="1979"/>
                </a:cubicBezTo>
                <a:cubicBezTo>
                  <a:pt x="3879" y="2006"/>
                  <a:pt x="3874" y="2022"/>
                  <a:pt x="3857" y="2022"/>
                </a:cubicBezTo>
                <a:cubicBezTo>
                  <a:pt x="3845" y="2022"/>
                  <a:pt x="3828" y="2013"/>
                  <a:pt x="3802" y="1994"/>
                </a:cubicBezTo>
                <a:cubicBezTo>
                  <a:pt x="3757" y="1949"/>
                  <a:pt x="3734" y="1926"/>
                  <a:pt x="3725" y="1926"/>
                </a:cubicBezTo>
                <a:cubicBezTo>
                  <a:pt x="3716" y="1926"/>
                  <a:pt x="3724" y="1953"/>
                  <a:pt x="3740" y="2010"/>
                </a:cubicBezTo>
                <a:cubicBezTo>
                  <a:pt x="3749" y="2044"/>
                  <a:pt x="3752" y="2074"/>
                  <a:pt x="3748" y="2074"/>
                </a:cubicBezTo>
                <a:cubicBezTo>
                  <a:pt x="3745" y="2074"/>
                  <a:pt x="3738" y="2057"/>
                  <a:pt x="3724" y="2010"/>
                </a:cubicBezTo>
                <a:cubicBezTo>
                  <a:pt x="3716" y="1997"/>
                  <a:pt x="3710" y="1991"/>
                  <a:pt x="3705" y="1991"/>
                </a:cubicBezTo>
                <a:cubicBezTo>
                  <a:pt x="3692" y="1991"/>
                  <a:pt x="3689" y="2031"/>
                  <a:pt x="3678" y="2087"/>
                </a:cubicBezTo>
                <a:cubicBezTo>
                  <a:pt x="3678" y="2149"/>
                  <a:pt x="3678" y="2226"/>
                  <a:pt x="3693" y="2303"/>
                </a:cubicBezTo>
                <a:cubicBezTo>
                  <a:pt x="3703" y="2369"/>
                  <a:pt x="3706" y="2394"/>
                  <a:pt x="3698" y="2394"/>
                </a:cubicBezTo>
                <a:cubicBezTo>
                  <a:pt x="3692" y="2394"/>
                  <a:pt x="3681" y="2383"/>
                  <a:pt x="3663" y="2365"/>
                </a:cubicBezTo>
                <a:cubicBezTo>
                  <a:pt x="3647" y="2365"/>
                  <a:pt x="3616" y="2303"/>
                  <a:pt x="3616" y="2257"/>
                </a:cubicBezTo>
                <a:cubicBezTo>
                  <a:pt x="3601" y="2195"/>
                  <a:pt x="3632" y="2195"/>
                  <a:pt x="3632" y="2195"/>
                </a:cubicBezTo>
                <a:lnTo>
                  <a:pt x="3647" y="2195"/>
                </a:lnTo>
                <a:cubicBezTo>
                  <a:pt x="3647" y="2149"/>
                  <a:pt x="3632" y="2087"/>
                  <a:pt x="3601" y="2087"/>
                </a:cubicBezTo>
                <a:cubicBezTo>
                  <a:pt x="3585" y="2064"/>
                  <a:pt x="3574" y="2052"/>
                  <a:pt x="3566" y="2052"/>
                </a:cubicBezTo>
                <a:cubicBezTo>
                  <a:pt x="3558" y="2052"/>
                  <a:pt x="3554" y="2064"/>
                  <a:pt x="3554" y="2087"/>
                </a:cubicBezTo>
                <a:cubicBezTo>
                  <a:pt x="3554" y="2062"/>
                  <a:pt x="3523" y="2036"/>
                  <a:pt x="3495" y="2036"/>
                </a:cubicBezTo>
                <a:cubicBezTo>
                  <a:pt x="3489" y="2036"/>
                  <a:pt x="3483" y="2038"/>
                  <a:pt x="3477" y="2040"/>
                </a:cubicBezTo>
                <a:cubicBezTo>
                  <a:pt x="3469" y="2043"/>
                  <a:pt x="3461" y="2044"/>
                  <a:pt x="3453" y="2044"/>
                </a:cubicBezTo>
                <a:cubicBezTo>
                  <a:pt x="3416" y="2044"/>
                  <a:pt x="3384" y="2017"/>
                  <a:pt x="3384" y="1979"/>
                </a:cubicBezTo>
                <a:cubicBezTo>
                  <a:pt x="3353" y="1979"/>
                  <a:pt x="3338" y="1979"/>
                  <a:pt x="3338" y="2025"/>
                </a:cubicBezTo>
                <a:cubicBezTo>
                  <a:pt x="3329" y="2090"/>
                  <a:pt x="3319" y="2116"/>
                  <a:pt x="3313" y="2116"/>
                </a:cubicBezTo>
                <a:cubicBezTo>
                  <a:pt x="3309" y="2116"/>
                  <a:pt x="3307" y="2105"/>
                  <a:pt x="3307" y="2087"/>
                </a:cubicBezTo>
                <a:cubicBezTo>
                  <a:pt x="3322" y="2025"/>
                  <a:pt x="3261" y="1994"/>
                  <a:pt x="3214" y="1963"/>
                </a:cubicBezTo>
                <a:cubicBezTo>
                  <a:pt x="3195" y="1944"/>
                  <a:pt x="3173" y="1935"/>
                  <a:pt x="3152" y="1935"/>
                </a:cubicBezTo>
                <a:cubicBezTo>
                  <a:pt x="3124" y="1935"/>
                  <a:pt x="3100" y="1952"/>
                  <a:pt x="3091" y="1979"/>
                </a:cubicBezTo>
                <a:lnTo>
                  <a:pt x="3075" y="1979"/>
                </a:lnTo>
                <a:cubicBezTo>
                  <a:pt x="3075" y="1937"/>
                  <a:pt x="3041" y="1910"/>
                  <a:pt x="3004" y="1910"/>
                </a:cubicBezTo>
                <a:cubicBezTo>
                  <a:pt x="2986" y="1910"/>
                  <a:pt x="2967" y="1917"/>
                  <a:pt x="2952" y="1932"/>
                </a:cubicBezTo>
                <a:cubicBezTo>
                  <a:pt x="2936" y="1932"/>
                  <a:pt x="2921" y="1917"/>
                  <a:pt x="2921" y="1917"/>
                </a:cubicBezTo>
                <a:cubicBezTo>
                  <a:pt x="2921" y="1879"/>
                  <a:pt x="2921" y="1859"/>
                  <a:pt x="2907" y="1859"/>
                </a:cubicBezTo>
                <a:cubicBezTo>
                  <a:pt x="2898" y="1859"/>
                  <a:pt x="2883" y="1868"/>
                  <a:pt x="2859" y="1886"/>
                </a:cubicBezTo>
                <a:cubicBezTo>
                  <a:pt x="2849" y="1892"/>
                  <a:pt x="2841" y="1899"/>
                  <a:pt x="2835" y="1906"/>
                </a:cubicBezTo>
                <a:lnTo>
                  <a:pt x="2835" y="1906"/>
                </a:lnTo>
                <a:cubicBezTo>
                  <a:pt x="2853" y="1870"/>
                  <a:pt x="2824" y="1866"/>
                  <a:pt x="2782" y="1824"/>
                </a:cubicBezTo>
                <a:cubicBezTo>
                  <a:pt x="2760" y="1803"/>
                  <a:pt x="2745" y="1791"/>
                  <a:pt x="2734" y="1791"/>
                </a:cubicBezTo>
                <a:cubicBezTo>
                  <a:pt x="2721" y="1791"/>
                  <a:pt x="2713" y="1806"/>
                  <a:pt x="2704" y="1839"/>
                </a:cubicBezTo>
                <a:cubicBezTo>
                  <a:pt x="2612" y="1839"/>
                  <a:pt x="2658" y="1793"/>
                  <a:pt x="2689" y="1747"/>
                </a:cubicBezTo>
                <a:cubicBezTo>
                  <a:pt x="2727" y="1708"/>
                  <a:pt x="2743" y="1685"/>
                  <a:pt x="2733" y="1685"/>
                </a:cubicBezTo>
                <a:cubicBezTo>
                  <a:pt x="2724" y="1685"/>
                  <a:pt x="2689" y="1708"/>
                  <a:pt x="2627" y="1762"/>
                </a:cubicBezTo>
                <a:cubicBezTo>
                  <a:pt x="2586" y="1796"/>
                  <a:pt x="2557" y="1809"/>
                  <a:pt x="2542" y="1809"/>
                </a:cubicBezTo>
                <a:cubicBezTo>
                  <a:pt x="2522" y="1809"/>
                  <a:pt x="2524" y="1788"/>
                  <a:pt x="2550" y="1762"/>
                </a:cubicBezTo>
                <a:cubicBezTo>
                  <a:pt x="2565" y="1747"/>
                  <a:pt x="2577" y="1743"/>
                  <a:pt x="2586" y="1743"/>
                </a:cubicBezTo>
                <a:cubicBezTo>
                  <a:pt x="2596" y="1743"/>
                  <a:pt x="2604" y="1747"/>
                  <a:pt x="2612" y="1747"/>
                </a:cubicBezTo>
                <a:lnTo>
                  <a:pt x="2689" y="1669"/>
                </a:lnTo>
                <a:cubicBezTo>
                  <a:pt x="2682" y="1663"/>
                  <a:pt x="2679" y="1659"/>
                  <a:pt x="2673" y="1659"/>
                </a:cubicBezTo>
                <a:cubicBezTo>
                  <a:pt x="2665" y="1659"/>
                  <a:pt x="2654" y="1667"/>
                  <a:pt x="2627" y="1685"/>
                </a:cubicBezTo>
                <a:cubicBezTo>
                  <a:pt x="2627" y="1685"/>
                  <a:pt x="2623" y="1681"/>
                  <a:pt x="2612" y="1681"/>
                </a:cubicBezTo>
                <a:cubicBezTo>
                  <a:pt x="2600" y="1681"/>
                  <a:pt x="2581" y="1685"/>
                  <a:pt x="2550" y="1700"/>
                </a:cubicBezTo>
                <a:cubicBezTo>
                  <a:pt x="2503" y="1731"/>
                  <a:pt x="2457" y="1778"/>
                  <a:pt x="2442" y="1824"/>
                </a:cubicBezTo>
                <a:cubicBezTo>
                  <a:pt x="2422" y="1853"/>
                  <a:pt x="2415" y="1864"/>
                  <a:pt x="2408" y="1864"/>
                </a:cubicBezTo>
                <a:cubicBezTo>
                  <a:pt x="2404" y="1864"/>
                  <a:pt x="2401" y="1861"/>
                  <a:pt x="2395" y="1855"/>
                </a:cubicBezTo>
                <a:cubicBezTo>
                  <a:pt x="2395" y="1793"/>
                  <a:pt x="2442" y="1747"/>
                  <a:pt x="2488" y="1716"/>
                </a:cubicBezTo>
                <a:cubicBezTo>
                  <a:pt x="2490" y="1718"/>
                  <a:pt x="2493" y="1719"/>
                  <a:pt x="2496" y="1719"/>
                </a:cubicBezTo>
                <a:cubicBezTo>
                  <a:pt x="2516" y="1719"/>
                  <a:pt x="2554" y="1681"/>
                  <a:pt x="2581" y="1654"/>
                </a:cubicBezTo>
                <a:cubicBezTo>
                  <a:pt x="2608" y="1626"/>
                  <a:pt x="2603" y="1621"/>
                  <a:pt x="2584" y="1621"/>
                </a:cubicBezTo>
                <a:cubicBezTo>
                  <a:pt x="2571" y="1621"/>
                  <a:pt x="2553" y="1623"/>
                  <a:pt x="2534" y="1623"/>
                </a:cubicBezTo>
                <a:cubicBezTo>
                  <a:pt x="2472" y="1639"/>
                  <a:pt x="2426" y="1654"/>
                  <a:pt x="2380" y="1685"/>
                </a:cubicBezTo>
                <a:lnTo>
                  <a:pt x="2411" y="1639"/>
                </a:lnTo>
                <a:cubicBezTo>
                  <a:pt x="2457" y="1608"/>
                  <a:pt x="2426" y="1577"/>
                  <a:pt x="2395" y="1546"/>
                </a:cubicBezTo>
                <a:cubicBezTo>
                  <a:pt x="2376" y="1527"/>
                  <a:pt x="2369" y="1514"/>
                  <a:pt x="2355" y="1514"/>
                </a:cubicBezTo>
                <a:cubicBezTo>
                  <a:pt x="2347" y="1514"/>
                  <a:pt x="2336" y="1519"/>
                  <a:pt x="2318" y="1530"/>
                </a:cubicBezTo>
                <a:cubicBezTo>
                  <a:pt x="2278" y="1557"/>
                  <a:pt x="2249" y="1595"/>
                  <a:pt x="2232" y="1595"/>
                </a:cubicBezTo>
                <a:cubicBezTo>
                  <a:pt x="2230" y="1595"/>
                  <a:pt x="2227" y="1594"/>
                  <a:pt x="2225" y="1592"/>
                </a:cubicBezTo>
                <a:lnTo>
                  <a:pt x="2225" y="1592"/>
                </a:lnTo>
                <a:cubicBezTo>
                  <a:pt x="2241" y="1608"/>
                  <a:pt x="2194" y="1639"/>
                  <a:pt x="2148" y="1685"/>
                </a:cubicBezTo>
                <a:cubicBezTo>
                  <a:pt x="2163" y="1639"/>
                  <a:pt x="2179" y="1592"/>
                  <a:pt x="2194" y="1561"/>
                </a:cubicBezTo>
                <a:cubicBezTo>
                  <a:pt x="2241" y="1453"/>
                  <a:pt x="2256" y="1376"/>
                  <a:pt x="2194" y="1299"/>
                </a:cubicBezTo>
                <a:cubicBezTo>
                  <a:pt x="2163" y="1268"/>
                  <a:pt x="2101" y="1206"/>
                  <a:pt x="2132" y="1144"/>
                </a:cubicBezTo>
                <a:cubicBezTo>
                  <a:pt x="2113" y="1125"/>
                  <a:pt x="2100" y="1112"/>
                  <a:pt x="2082" y="1112"/>
                </a:cubicBezTo>
                <a:cubicBezTo>
                  <a:pt x="2071" y="1112"/>
                  <a:pt x="2057" y="1117"/>
                  <a:pt x="2040" y="1129"/>
                </a:cubicBezTo>
                <a:lnTo>
                  <a:pt x="2009" y="1098"/>
                </a:lnTo>
                <a:cubicBezTo>
                  <a:pt x="2020" y="1053"/>
                  <a:pt x="2007" y="1017"/>
                  <a:pt x="1982" y="1017"/>
                </a:cubicBezTo>
                <a:cubicBezTo>
                  <a:pt x="1972" y="1017"/>
                  <a:pt x="1960" y="1023"/>
                  <a:pt x="1947" y="1036"/>
                </a:cubicBezTo>
                <a:cubicBezTo>
                  <a:pt x="1939" y="1041"/>
                  <a:pt x="1933" y="1043"/>
                  <a:pt x="1929" y="1043"/>
                </a:cubicBezTo>
                <a:cubicBezTo>
                  <a:pt x="1904" y="1043"/>
                  <a:pt x="1911" y="987"/>
                  <a:pt x="1885" y="974"/>
                </a:cubicBezTo>
                <a:cubicBezTo>
                  <a:pt x="1908" y="914"/>
                  <a:pt x="1919" y="883"/>
                  <a:pt x="1915" y="883"/>
                </a:cubicBezTo>
                <a:lnTo>
                  <a:pt x="1915" y="883"/>
                </a:lnTo>
                <a:cubicBezTo>
                  <a:pt x="1910" y="883"/>
                  <a:pt x="1886" y="918"/>
                  <a:pt x="1839" y="989"/>
                </a:cubicBezTo>
                <a:cubicBezTo>
                  <a:pt x="1808" y="1036"/>
                  <a:pt x="1792" y="1082"/>
                  <a:pt x="1808" y="1129"/>
                </a:cubicBezTo>
                <a:lnTo>
                  <a:pt x="1870" y="1190"/>
                </a:lnTo>
                <a:lnTo>
                  <a:pt x="1777" y="1175"/>
                </a:lnTo>
                <a:cubicBezTo>
                  <a:pt x="1759" y="1163"/>
                  <a:pt x="1739" y="1158"/>
                  <a:pt x="1720" y="1158"/>
                </a:cubicBezTo>
                <a:cubicBezTo>
                  <a:pt x="1688" y="1158"/>
                  <a:pt x="1657" y="1171"/>
                  <a:pt x="1638" y="1190"/>
                </a:cubicBezTo>
                <a:cubicBezTo>
                  <a:pt x="1638" y="1190"/>
                  <a:pt x="1620" y="1216"/>
                  <a:pt x="1599" y="1216"/>
                </a:cubicBezTo>
                <a:cubicBezTo>
                  <a:pt x="1591" y="1216"/>
                  <a:pt x="1584" y="1214"/>
                  <a:pt x="1576" y="1206"/>
                </a:cubicBezTo>
                <a:lnTo>
                  <a:pt x="1653" y="1129"/>
                </a:lnTo>
                <a:cubicBezTo>
                  <a:pt x="1715" y="1113"/>
                  <a:pt x="1761" y="1082"/>
                  <a:pt x="1792" y="1036"/>
                </a:cubicBezTo>
                <a:cubicBezTo>
                  <a:pt x="1839" y="965"/>
                  <a:pt x="1833" y="886"/>
                  <a:pt x="1793" y="886"/>
                </a:cubicBezTo>
                <a:cubicBezTo>
                  <a:pt x="1780" y="886"/>
                  <a:pt x="1764" y="894"/>
                  <a:pt x="1746" y="912"/>
                </a:cubicBezTo>
                <a:cubicBezTo>
                  <a:pt x="1731" y="897"/>
                  <a:pt x="1731" y="897"/>
                  <a:pt x="1746" y="835"/>
                </a:cubicBezTo>
                <a:cubicBezTo>
                  <a:pt x="1761" y="804"/>
                  <a:pt x="1765" y="788"/>
                  <a:pt x="1754" y="788"/>
                </a:cubicBezTo>
                <a:cubicBezTo>
                  <a:pt x="1742" y="788"/>
                  <a:pt x="1715" y="804"/>
                  <a:pt x="1669" y="835"/>
                </a:cubicBezTo>
                <a:cubicBezTo>
                  <a:pt x="1633" y="859"/>
                  <a:pt x="1609" y="871"/>
                  <a:pt x="1595" y="871"/>
                </a:cubicBezTo>
                <a:cubicBezTo>
                  <a:pt x="1573" y="871"/>
                  <a:pt x="1578" y="840"/>
                  <a:pt x="1607" y="773"/>
                </a:cubicBezTo>
                <a:cubicBezTo>
                  <a:pt x="1645" y="684"/>
                  <a:pt x="1569" y="606"/>
                  <a:pt x="1523" y="606"/>
                </a:cubicBezTo>
                <a:cubicBezTo>
                  <a:pt x="1513" y="606"/>
                  <a:pt x="1504" y="610"/>
                  <a:pt x="1499" y="618"/>
                </a:cubicBezTo>
                <a:cubicBezTo>
                  <a:pt x="1470" y="653"/>
                  <a:pt x="1444" y="666"/>
                  <a:pt x="1422" y="666"/>
                </a:cubicBezTo>
                <a:cubicBezTo>
                  <a:pt x="1384" y="666"/>
                  <a:pt x="1360" y="627"/>
                  <a:pt x="1360" y="588"/>
                </a:cubicBezTo>
                <a:cubicBezTo>
                  <a:pt x="1370" y="546"/>
                  <a:pt x="1360" y="526"/>
                  <a:pt x="1333" y="526"/>
                </a:cubicBezTo>
                <a:cubicBezTo>
                  <a:pt x="1320" y="526"/>
                  <a:pt x="1303" y="531"/>
                  <a:pt x="1282" y="541"/>
                </a:cubicBezTo>
                <a:cubicBezTo>
                  <a:pt x="1308" y="502"/>
                  <a:pt x="1312" y="441"/>
                  <a:pt x="1276" y="441"/>
                </a:cubicBezTo>
                <a:cubicBezTo>
                  <a:pt x="1270" y="441"/>
                  <a:pt x="1261" y="444"/>
                  <a:pt x="1251" y="448"/>
                </a:cubicBezTo>
                <a:cubicBezTo>
                  <a:pt x="1251" y="448"/>
                  <a:pt x="1248" y="447"/>
                  <a:pt x="1243" y="447"/>
                </a:cubicBezTo>
                <a:cubicBezTo>
                  <a:pt x="1234" y="447"/>
                  <a:pt x="1221" y="454"/>
                  <a:pt x="1221" y="495"/>
                </a:cubicBezTo>
                <a:lnTo>
                  <a:pt x="1112" y="572"/>
                </a:lnTo>
                <a:cubicBezTo>
                  <a:pt x="1143" y="588"/>
                  <a:pt x="1112" y="634"/>
                  <a:pt x="1097" y="680"/>
                </a:cubicBezTo>
                <a:cubicBezTo>
                  <a:pt x="1092" y="688"/>
                  <a:pt x="1086" y="691"/>
                  <a:pt x="1079" y="691"/>
                </a:cubicBezTo>
                <a:cubicBezTo>
                  <a:pt x="1044" y="691"/>
                  <a:pt x="991" y="592"/>
                  <a:pt x="1004" y="448"/>
                </a:cubicBezTo>
                <a:lnTo>
                  <a:pt x="989" y="325"/>
                </a:lnTo>
                <a:lnTo>
                  <a:pt x="942" y="418"/>
                </a:lnTo>
                <a:cubicBezTo>
                  <a:pt x="911" y="402"/>
                  <a:pt x="880" y="402"/>
                  <a:pt x="911" y="340"/>
                </a:cubicBezTo>
                <a:cubicBezTo>
                  <a:pt x="927" y="294"/>
                  <a:pt x="927" y="294"/>
                  <a:pt x="896" y="278"/>
                </a:cubicBezTo>
                <a:cubicBezTo>
                  <a:pt x="896" y="278"/>
                  <a:pt x="892" y="277"/>
                  <a:pt x="887" y="277"/>
                </a:cubicBezTo>
                <a:cubicBezTo>
                  <a:pt x="877" y="277"/>
                  <a:pt x="860" y="284"/>
                  <a:pt x="850" y="325"/>
                </a:cubicBezTo>
                <a:cubicBezTo>
                  <a:pt x="824" y="376"/>
                  <a:pt x="813" y="399"/>
                  <a:pt x="805" y="399"/>
                </a:cubicBezTo>
                <a:cubicBezTo>
                  <a:pt x="799" y="399"/>
                  <a:pt x="795" y="384"/>
                  <a:pt x="788" y="356"/>
                </a:cubicBezTo>
                <a:cubicBezTo>
                  <a:pt x="788" y="295"/>
                  <a:pt x="783" y="264"/>
                  <a:pt x="765" y="264"/>
                </a:cubicBezTo>
                <a:cubicBezTo>
                  <a:pt x="751" y="264"/>
                  <a:pt x="729" y="284"/>
                  <a:pt x="695" y="325"/>
                </a:cubicBezTo>
                <a:cubicBezTo>
                  <a:pt x="680" y="379"/>
                  <a:pt x="672" y="406"/>
                  <a:pt x="668" y="406"/>
                </a:cubicBezTo>
                <a:cubicBezTo>
                  <a:pt x="664" y="406"/>
                  <a:pt x="664" y="379"/>
                  <a:pt x="664" y="325"/>
                </a:cubicBezTo>
                <a:cubicBezTo>
                  <a:pt x="680" y="278"/>
                  <a:pt x="664" y="217"/>
                  <a:pt x="633" y="201"/>
                </a:cubicBezTo>
                <a:lnTo>
                  <a:pt x="618" y="263"/>
                </a:lnTo>
                <a:cubicBezTo>
                  <a:pt x="610" y="320"/>
                  <a:pt x="597" y="342"/>
                  <a:pt x="583" y="342"/>
                </a:cubicBezTo>
                <a:cubicBezTo>
                  <a:pt x="570" y="342"/>
                  <a:pt x="555" y="323"/>
                  <a:pt x="540" y="294"/>
                </a:cubicBezTo>
                <a:cubicBezTo>
                  <a:pt x="549" y="267"/>
                  <a:pt x="543" y="250"/>
                  <a:pt x="520" y="250"/>
                </a:cubicBezTo>
                <a:cubicBezTo>
                  <a:pt x="504" y="250"/>
                  <a:pt x="480" y="259"/>
                  <a:pt x="448" y="278"/>
                </a:cubicBezTo>
                <a:cubicBezTo>
                  <a:pt x="386" y="263"/>
                  <a:pt x="355" y="263"/>
                  <a:pt x="370" y="201"/>
                </a:cubicBezTo>
                <a:cubicBezTo>
                  <a:pt x="378" y="147"/>
                  <a:pt x="382" y="120"/>
                  <a:pt x="378" y="120"/>
                </a:cubicBezTo>
                <a:cubicBezTo>
                  <a:pt x="374" y="120"/>
                  <a:pt x="363" y="147"/>
                  <a:pt x="340" y="201"/>
                </a:cubicBezTo>
                <a:cubicBezTo>
                  <a:pt x="316" y="224"/>
                  <a:pt x="305" y="236"/>
                  <a:pt x="293" y="236"/>
                </a:cubicBezTo>
                <a:cubicBezTo>
                  <a:pt x="282" y="236"/>
                  <a:pt x="270" y="224"/>
                  <a:pt x="247" y="201"/>
                </a:cubicBezTo>
                <a:cubicBezTo>
                  <a:pt x="214" y="176"/>
                  <a:pt x="207" y="160"/>
                  <a:pt x="204" y="160"/>
                </a:cubicBezTo>
                <a:cubicBezTo>
                  <a:pt x="200" y="160"/>
                  <a:pt x="199" y="172"/>
                  <a:pt x="185" y="201"/>
                </a:cubicBezTo>
                <a:cubicBezTo>
                  <a:pt x="185" y="309"/>
                  <a:pt x="170" y="371"/>
                  <a:pt x="200" y="371"/>
                </a:cubicBezTo>
                <a:cubicBezTo>
                  <a:pt x="231" y="371"/>
                  <a:pt x="231" y="371"/>
                  <a:pt x="216" y="433"/>
                </a:cubicBezTo>
                <a:lnTo>
                  <a:pt x="170" y="433"/>
                </a:lnTo>
                <a:cubicBezTo>
                  <a:pt x="123" y="433"/>
                  <a:pt x="77" y="448"/>
                  <a:pt x="46" y="479"/>
                </a:cubicBezTo>
                <a:cubicBezTo>
                  <a:pt x="8" y="492"/>
                  <a:pt x="1" y="568"/>
                  <a:pt x="26" y="568"/>
                </a:cubicBezTo>
                <a:cubicBezTo>
                  <a:pt x="31" y="568"/>
                  <a:pt x="38" y="565"/>
                  <a:pt x="46" y="557"/>
                </a:cubicBezTo>
                <a:lnTo>
                  <a:pt x="77" y="603"/>
                </a:lnTo>
                <a:cubicBezTo>
                  <a:pt x="77" y="688"/>
                  <a:pt x="88" y="731"/>
                  <a:pt x="100" y="731"/>
                </a:cubicBezTo>
                <a:cubicBezTo>
                  <a:pt x="112" y="731"/>
                  <a:pt x="123" y="688"/>
                  <a:pt x="123" y="603"/>
                </a:cubicBezTo>
                <a:cubicBezTo>
                  <a:pt x="131" y="513"/>
                  <a:pt x="131" y="475"/>
                  <a:pt x="133" y="475"/>
                </a:cubicBezTo>
                <a:cubicBezTo>
                  <a:pt x="135" y="475"/>
                  <a:pt x="139" y="506"/>
                  <a:pt x="154" y="557"/>
                </a:cubicBezTo>
                <a:cubicBezTo>
                  <a:pt x="185" y="665"/>
                  <a:pt x="185" y="665"/>
                  <a:pt x="200" y="665"/>
                </a:cubicBezTo>
                <a:cubicBezTo>
                  <a:pt x="231" y="665"/>
                  <a:pt x="231" y="665"/>
                  <a:pt x="216" y="727"/>
                </a:cubicBezTo>
                <a:cubicBezTo>
                  <a:pt x="216" y="788"/>
                  <a:pt x="231" y="835"/>
                  <a:pt x="262" y="835"/>
                </a:cubicBezTo>
                <a:cubicBezTo>
                  <a:pt x="266" y="839"/>
                  <a:pt x="269" y="841"/>
                  <a:pt x="271" y="841"/>
                </a:cubicBezTo>
                <a:cubicBezTo>
                  <a:pt x="279" y="841"/>
                  <a:pt x="282" y="823"/>
                  <a:pt x="293" y="788"/>
                </a:cubicBezTo>
                <a:cubicBezTo>
                  <a:pt x="293" y="769"/>
                  <a:pt x="299" y="754"/>
                  <a:pt x="305" y="754"/>
                </a:cubicBezTo>
                <a:cubicBezTo>
                  <a:pt x="314" y="754"/>
                  <a:pt x="324" y="780"/>
                  <a:pt x="324" y="850"/>
                </a:cubicBezTo>
                <a:cubicBezTo>
                  <a:pt x="331" y="877"/>
                  <a:pt x="335" y="892"/>
                  <a:pt x="338" y="892"/>
                </a:cubicBezTo>
                <a:cubicBezTo>
                  <a:pt x="342" y="892"/>
                  <a:pt x="346" y="866"/>
                  <a:pt x="355" y="804"/>
                </a:cubicBezTo>
                <a:cubicBezTo>
                  <a:pt x="369" y="754"/>
                  <a:pt x="387" y="730"/>
                  <a:pt x="402" y="730"/>
                </a:cubicBezTo>
                <a:cubicBezTo>
                  <a:pt x="419" y="730"/>
                  <a:pt x="432" y="761"/>
                  <a:pt x="432" y="819"/>
                </a:cubicBezTo>
                <a:lnTo>
                  <a:pt x="479" y="835"/>
                </a:lnTo>
                <a:cubicBezTo>
                  <a:pt x="510" y="835"/>
                  <a:pt x="525" y="788"/>
                  <a:pt x="525" y="727"/>
                </a:cubicBezTo>
                <a:cubicBezTo>
                  <a:pt x="543" y="665"/>
                  <a:pt x="550" y="639"/>
                  <a:pt x="556" y="639"/>
                </a:cubicBezTo>
                <a:cubicBezTo>
                  <a:pt x="561" y="639"/>
                  <a:pt x="565" y="654"/>
                  <a:pt x="571" y="680"/>
                </a:cubicBezTo>
                <a:cubicBezTo>
                  <a:pt x="571" y="727"/>
                  <a:pt x="571" y="758"/>
                  <a:pt x="571" y="788"/>
                </a:cubicBezTo>
                <a:cubicBezTo>
                  <a:pt x="556" y="850"/>
                  <a:pt x="571" y="850"/>
                  <a:pt x="602" y="866"/>
                </a:cubicBezTo>
                <a:cubicBezTo>
                  <a:pt x="618" y="866"/>
                  <a:pt x="633" y="873"/>
                  <a:pt x="649" y="873"/>
                </a:cubicBezTo>
                <a:cubicBezTo>
                  <a:pt x="664" y="873"/>
                  <a:pt x="680" y="866"/>
                  <a:pt x="695" y="835"/>
                </a:cubicBezTo>
                <a:lnTo>
                  <a:pt x="695" y="835"/>
                </a:lnTo>
                <a:lnTo>
                  <a:pt x="664" y="897"/>
                </a:lnTo>
                <a:cubicBezTo>
                  <a:pt x="685" y="897"/>
                  <a:pt x="678" y="924"/>
                  <a:pt x="680" y="924"/>
                </a:cubicBezTo>
                <a:cubicBezTo>
                  <a:pt x="681" y="924"/>
                  <a:pt x="685" y="917"/>
                  <a:pt x="695" y="897"/>
                </a:cubicBezTo>
                <a:cubicBezTo>
                  <a:pt x="695" y="897"/>
                  <a:pt x="710" y="897"/>
                  <a:pt x="741" y="974"/>
                </a:cubicBezTo>
                <a:cubicBezTo>
                  <a:pt x="746" y="995"/>
                  <a:pt x="758" y="1005"/>
                  <a:pt x="774" y="1005"/>
                </a:cubicBezTo>
                <a:cubicBezTo>
                  <a:pt x="813" y="1005"/>
                  <a:pt x="872" y="940"/>
                  <a:pt x="850" y="850"/>
                </a:cubicBezTo>
                <a:lnTo>
                  <a:pt x="880" y="850"/>
                </a:lnTo>
                <a:cubicBezTo>
                  <a:pt x="883" y="853"/>
                  <a:pt x="885" y="853"/>
                  <a:pt x="888" y="853"/>
                </a:cubicBezTo>
                <a:cubicBezTo>
                  <a:pt x="904" y="853"/>
                  <a:pt x="927" y="819"/>
                  <a:pt x="927" y="819"/>
                </a:cubicBezTo>
                <a:cubicBezTo>
                  <a:pt x="935" y="796"/>
                  <a:pt x="946" y="788"/>
                  <a:pt x="958" y="788"/>
                </a:cubicBezTo>
                <a:cubicBezTo>
                  <a:pt x="969" y="788"/>
                  <a:pt x="981" y="796"/>
                  <a:pt x="989" y="804"/>
                </a:cubicBezTo>
                <a:lnTo>
                  <a:pt x="942" y="897"/>
                </a:lnTo>
                <a:cubicBezTo>
                  <a:pt x="884" y="984"/>
                  <a:pt x="863" y="1041"/>
                  <a:pt x="881" y="1041"/>
                </a:cubicBezTo>
                <a:cubicBezTo>
                  <a:pt x="892" y="1041"/>
                  <a:pt x="917" y="1020"/>
                  <a:pt x="958" y="974"/>
                </a:cubicBezTo>
                <a:lnTo>
                  <a:pt x="958" y="974"/>
                </a:lnTo>
                <a:cubicBezTo>
                  <a:pt x="949" y="986"/>
                  <a:pt x="938" y="1003"/>
                  <a:pt x="927" y="1020"/>
                </a:cubicBezTo>
                <a:cubicBezTo>
                  <a:pt x="917" y="1050"/>
                  <a:pt x="920" y="1067"/>
                  <a:pt x="940" y="1067"/>
                </a:cubicBezTo>
                <a:cubicBezTo>
                  <a:pt x="951" y="1067"/>
                  <a:pt x="967" y="1062"/>
                  <a:pt x="989" y="1051"/>
                </a:cubicBezTo>
                <a:cubicBezTo>
                  <a:pt x="991" y="1053"/>
                  <a:pt x="995" y="1053"/>
                  <a:pt x="998" y="1053"/>
                </a:cubicBezTo>
                <a:cubicBezTo>
                  <a:pt x="1033" y="1053"/>
                  <a:pt x="1100" y="985"/>
                  <a:pt x="1128" y="943"/>
                </a:cubicBezTo>
                <a:cubicBezTo>
                  <a:pt x="1146" y="915"/>
                  <a:pt x="1159" y="910"/>
                  <a:pt x="1167" y="910"/>
                </a:cubicBezTo>
                <a:cubicBezTo>
                  <a:pt x="1172" y="910"/>
                  <a:pt x="1174" y="912"/>
                  <a:pt x="1174" y="912"/>
                </a:cubicBezTo>
                <a:cubicBezTo>
                  <a:pt x="1174" y="912"/>
                  <a:pt x="1205" y="928"/>
                  <a:pt x="1174" y="974"/>
                </a:cubicBezTo>
                <a:cubicBezTo>
                  <a:pt x="1136" y="1031"/>
                  <a:pt x="1133" y="1064"/>
                  <a:pt x="1158" y="1064"/>
                </a:cubicBezTo>
                <a:cubicBezTo>
                  <a:pt x="1173" y="1064"/>
                  <a:pt x="1200" y="1050"/>
                  <a:pt x="1236" y="1020"/>
                </a:cubicBezTo>
                <a:lnTo>
                  <a:pt x="1236" y="1020"/>
                </a:lnTo>
                <a:lnTo>
                  <a:pt x="1205" y="1067"/>
                </a:lnTo>
                <a:cubicBezTo>
                  <a:pt x="1159" y="1113"/>
                  <a:pt x="1143" y="1175"/>
                  <a:pt x="1282" y="1206"/>
                </a:cubicBezTo>
                <a:cubicBezTo>
                  <a:pt x="1344" y="1268"/>
                  <a:pt x="1406" y="1314"/>
                  <a:pt x="1360" y="1360"/>
                </a:cubicBezTo>
                <a:cubicBezTo>
                  <a:pt x="1347" y="1380"/>
                  <a:pt x="1364" y="1388"/>
                  <a:pt x="1397" y="1388"/>
                </a:cubicBezTo>
                <a:cubicBezTo>
                  <a:pt x="1443" y="1388"/>
                  <a:pt x="1520" y="1372"/>
                  <a:pt x="1591" y="1345"/>
                </a:cubicBezTo>
                <a:lnTo>
                  <a:pt x="1591" y="1345"/>
                </a:lnTo>
                <a:cubicBezTo>
                  <a:pt x="1545" y="1391"/>
                  <a:pt x="1561" y="1407"/>
                  <a:pt x="1591" y="1438"/>
                </a:cubicBezTo>
                <a:cubicBezTo>
                  <a:pt x="1607" y="1484"/>
                  <a:pt x="1638" y="1499"/>
                  <a:pt x="1591" y="1530"/>
                </a:cubicBezTo>
                <a:cubicBezTo>
                  <a:pt x="1533" y="1564"/>
                  <a:pt x="1507" y="1579"/>
                  <a:pt x="1513" y="1579"/>
                </a:cubicBezTo>
                <a:cubicBezTo>
                  <a:pt x="1519" y="1579"/>
                  <a:pt x="1550" y="1567"/>
                  <a:pt x="1607" y="1546"/>
                </a:cubicBezTo>
                <a:cubicBezTo>
                  <a:pt x="1624" y="1541"/>
                  <a:pt x="1638" y="1539"/>
                  <a:pt x="1650" y="1539"/>
                </a:cubicBezTo>
                <a:cubicBezTo>
                  <a:pt x="1713" y="1539"/>
                  <a:pt x="1701" y="1602"/>
                  <a:pt x="1622" y="1654"/>
                </a:cubicBezTo>
                <a:cubicBezTo>
                  <a:pt x="1576" y="1700"/>
                  <a:pt x="1607" y="1716"/>
                  <a:pt x="1622" y="1747"/>
                </a:cubicBezTo>
                <a:cubicBezTo>
                  <a:pt x="1633" y="1744"/>
                  <a:pt x="1643" y="1743"/>
                  <a:pt x="1652" y="1743"/>
                </a:cubicBezTo>
                <a:cubicBezTo>
                  <a:pt x="1695" y="1743"/>
                  <a:pt x="1721" y="1770"/>
                  <a:pt x="1746" y="1809"/>
                </a:cubicBezTo>
                <a:cubicBezTo>
                  <a:pt x="1760" y="1823"/>
                  <a:pt x="1771" y="1834"/>
                  <a:pt x="1787" y="1834"/>
                </a:cubicBezTo>
                <a:cubicBezTo>
                  <a:pt x="1805" y="1834"/>
                  <a:pt x="1828" y="1819"/>
                  <a:pt x="1870" y="1778"/>
                </a:cubicBezTo>
                <a:cubicBezTo>
                  <a:pt x="1916" y="1747"/>
                  <a:pt x="1943" y="1735"/>
                  <a:pt x="1962" y="1735"/>
                </a:cubicBezTo>
                <a:cubicBezTo>
                  <a:pt x="1982" y="1735"/>
                  <a:pt x="1993" y="1747"/>
                  <a:pt x="2009" y="1762"/>
                </a:cubicBezTo>
                <a:cubicBezTo>
                  <a:pt x="2040" y="1793"/>
                  <a:pt x="2040" y="1793"/>
                  <a:pt x="2009" y="1839"/>
                </a:cubicBezTo>
                <a:cubicBezTo>
                  <a:pt x="2009" y="1839"/>
                  <a:pt x="1978" y="1886"/>
                  <a:pt x="2009" y="1901"/>
                </a:cubicBezTo>
                <a:cubicBezTo>
                  <a:pt x="2024" y="1932"/>
                  <a:pt x="2040" y="1948"/>
                  <a:pt x="2009" y="1979"/>
                </a:cubicBezTo>
                <a:cubicBezTo>
                  <a:pt x="1993" y="2010"/>
                  <a:pt x="1993" y="2040"/>
                  <a:pt x="2009" y="2071"/>
                </a:cubicBezTo>
                <a:cubicBezTo>
                  <a:pt x="2040" y="2102"/>
                  <a:pt x="2071" y="2133"/>
                  <a:pt x="2024" y="2180"/>
                </a:cubicBezTo>
                <a:cubicBezTo>
                  <a:pt x="2036" y="2185"/>
                  <a:pt x="2043" y="2189"/>
                  <a:pt x="2049" y="2189"/>
                </a:cubicBezTo>
                <a:cubicBezTo>
                  <a:pt x="2059" y="2189"/>
                  <a:pt x="2066" y="2178"/>
                  <a:pt x="2086" y="2149"/>
                </a:cubicBezTo>
                <a:cubicBezTo>
                  <a:pt x="2108" y="2134"/>
                  <a:pt x="2130" y="2119"/>
                  <a:pt x="2150" y="2119"/>
                </a:cubicBezTo>
                <a:cubicBezTo>
                  <a:pt x="2173" y="2119"/>
                  <a:pt x="2193" y="2138"/>
                  <a:pt x="2210" y="2195"/>
                </a:cubicBezTo>
                <a:cubicBezTo>
                  <a:pt x="2231" y="2216"/>
                  <a:pt x="2268" y="2245"/>
                  <a:pt x="2298" y="2245"/>
                </a:cubicBezTo>
                <a:cubicBezTo>
                  <a:pt x="2312" y="2245"/>
                  <a:pt x="2324" y="2240"/>
                  <a:pt x="2333" y="2226"/>
                </a:cubicBezTo>
                <a:lnTo>
                  <a:pt x="2333" y="2226"/>
                </a:lnTo>
                <a:cubicBezTo>
                  <a:pt x="2349" y="2241"/>
                  <a:pt x="2349" y="2241"/>
                  <a:pt x="2318" y="2288"/>
                </a:cubicBezTo>
                <a:cubicBezTo>
                  <a:pt x="2278" y="2348"/>
                  <a:pt x="2277" y="2382"/>
                  <a:pt x="2310" y="2382"/>
                </a:cubicBezTo>
                <a:cubicBezTo>
                  <a:pt x="2328" y="2382"/>
                  <a:pt x="2357" y="2371"/>
                  <a:pt x="2395" y="2350"/>
                </a:cubicBezTo>
                <a:cubicBezTo>
                  <a:pt x="2407" y="2331"/>
                  <a:pt x="2417" y="2323"/>
                  <a:pt x="2424" y="2323"/>
                </a:cubicBezTo>
                <a:cubicBezTo>
                  <a:pt x="2433" y="2323"/>
                  <a:pt x="2435" y="2343"/>
                  <a:pt x="2426" y="2380"/>
                </a:cubicBezTo>
                <a:cubicBezTo>
                  <a:pt x="2426" y="2380"/>
                  <a:pt x="2431" y="2383"/>
                  <a:pt x="2440" y="2383"/>
                </a:cubicBezTo>
                <a:cubicBezTo>
                  <a:pt x="2453" y="2383"/>
                  <a:pt x="2476" y="2377"/>
                  <a:pt x="2503" y="2350"/>
                </a:cubicBezTo>
                <a:cubicBezTo>
                  <a:pt x="2521" y="2338"/>
                  <a:pt x="2532" y="2330"/>
                  <a:pt x="2540" y="2330"/>
                </a:cubicBezTo>
                <a:cubicBezTo>
                  <a:pt x="2552" y="2330"/>
                  <a:pt x="2556" y="2349"/>
                  <a:pt x="2565" y="2396"/>
                </a:cubicBezTo>
                <a:cubicBezTo>
                  <a:pt x="2534" y="2442"/>
                  <a:pt x="2565" y="2458"/>
                  <a:pt x="2565" y="2458"/>
                </a:cubicBezTo>
                <a:cubicBezTo>
                  <a:pt x="2627" y="2458"/>
                  <a:pt x="2859" y="2535"/>
                  <a:pt x="2874" y="2597"/>
                </a:cubicBezTo>
                <a:cubicBezTo>
                  <a:pt x="2894" y="2567"/>
                  <a:pt x="2901" y="2557"/>
                  <a:pt x="2912" y="2557"/>
                </a:cubicBezTo>
                <a:cubicBezTo>
                  <a:pt x="2918" y="2557"/>
                  <a:pt x="2925" y="2560"/>
                  <a:pt x="2936" y="2566"/>
                </a:cubicBezTo>
                <a:cubicBezTo>
                  <a:pt x="2936" y="2609"/>
                  <a:pt x="2941" y="2627"/>
                  <a:pt x="2948" y="2627"/>
                </a:cubicBezTo>
                <a:cubicBezTo>
                  <a:pt x="2958" y="2627"/>
                  <a:pt x="2973" y="2585"/>
                  <a:pt x="2982" y="2520"/>
                </a:cubicBezTo>
                <a:lnTo>
                  <a:pt x="2952" y="2520"/>
                </a:lnTo>
                <a:cubicBezTo>
                  <a:pt x="2964" y="2475"/>
                  <a:pt x="2980" y="2451"/>
                  <a:pt x="2991" y="2451"/>
                </a:cubicBezTo>
                <a:cubicBezTo>
                  <a:pt x="3008" y="2451"/>
                  <a:pt x="3016" y="2498"/>
                  <a:pt x="2998" y="2597"/>
                </a:cubicBezTo>
                <a:cubicBezTo>
                  <a:pt x="2998" y="2651"/>
                  <a:pt x="2998" y="2678"/>
                  <a:pt x="3004" y="2678"/>
                </a:cubicBezTo>
                <a:cubicBezTo>
                  <a:pt x="3010" y="2678"/>
                  <a:pt x="3021" y="2651"/>
                  <a:pt x="3044" y="2597"/>
                </a:cubicBezTo>
                <a:cubicBezTo>
                  <a:pt x="3067" y="2552"/>
                  <a:pt x="3082" y="2529"/>
                  <a:pt x="3091" y="2529"/>
                </a:cubicBezTo>
                <a:cubicBezTo>
                  <a:pt x="3102" y="2529"/>
                  <a:pt x="3106" y="2556"/>
                  <a:pt x="3106" y="2612"/>
                </a:cubicBezTo>
                <a:cubicBezTo>
                  <a:pt x="3106" y="2672"/>
                  <a:pt x="3102" y="2699"/>
                  <a:pt x="3104" y="2699"/>
                </a:cubicBezTo>
                <a:cubicBezTo>
                  <a:pt x="3106" y="2699"/>
                  <a:pt x="3113" y="2668"/>
                  <a:pt x="3137" y="2612"/>
                </a:cubicBezTo>
                <a:cubicBezTo>
                  <a:pt x="3180" y="2501"/>
                  <a:pt x="3218" y="2433"/>
                  <a:pt x="3238" y="2433"/>
                </a:cubicBezTo>
                <a:cubicBezTo>
                  <a:pt x="3254" y="2433"/>
                  <a:pt x="3259" y="2478"/>
                  <a:pt x="3245" y="2581"/>
                </a:cubicBezTo>
                <a:cubicBezTo>
                  <a:pt x="3245" y="2690"/>
                  <a:pt x="3245" y="2751"/>
                  <a:pt x="3276" y="2751"/>
                </a:cubicBezTo>
                <a:cubicBezTo>
                  <a:pt x="3322" y="2751"/>
                  <a:pt x="3307" y="2690"/>
                  <a:pt x="3307" y="2643"/>
                </a:cubicBezTo>
                <a:cubicBezTo>
                  <a:pt x="3307" y="2581"/>
                  <a:pt x="3307" y="2550"/>
                  <a:pt x="3313" y="2550"/>
                </a:cubicBezTo>
                <a:cubicBezTo>
                  <a:pt x="3319" y="2550"/>
                  <a:pt x="3330" y="2581"/>
                  <a:pt x="3353" y="2643"/>
                </a:cubicBezTo>
                <a:cubicBezTo>
                  <a:pt x="3395" y="2735"/>
                  <a:pt x="3428" y="2777"/>
                  <a:pt x="3461" y="2777"/>
                </a:cubicBezTo>
                <a:cubicBezTo>
                  <a:pt x="3490" y="2777"/>
                  <a:pt x="3519" y="2746"/>
                  <a:pt x="3554" y="2690"/>
                </a:cubicBezTo>
                <a:cubicBezTo>
                  <a:pt x="3593" y="2635"/>
                  <a:pt x="3632" y="2608"/>
                  <a:pt x="3653" y="2608"/>
                </a:cubicBezTo>
                <a:cubicBezTo>
                  <a:pt x="3674" y="2608"/>
                  <a:pt x="3678" y="2635"/>
                  <a:pt x="3647" y="2690"/>
                </a:cubicBezTo>
                <a:cubicBezTo>
                  <a:pt x="3611" y="2762"/>
                  <a:pt x="3606" y="2792"/>
                  <a:pt x="3615" y="2792"/>
                </a:cubicBezTo>
                <a:cubicBezTo>
                  <a:pt x="3621" y="2792"/>
                  <a:pt x="3634" y="2777"/>
                  <a:pt x="3647" y="2751"/>
                </a:cubicBezTo>
                <a:lnTo>
                  <a:pt x="3771" y="2751"/>
                </a:lnTo>
                <a:cubicBezTo>
                  <a:pt x="3802" y="2751"/>
                  <a:pt x="3802" y="2690"/>
                  <a:pt x="3802" y="2628"/>
                </a:cubicBezTo>
                <a:cubicBezTo>
                  <a:pt x="3820" y="2691"/>
                  <a:pt x="3853" y="2732"/>
                  <a:pt x="3881" y="2732"/>
                </a:cubicBezTo>
                <a:cubicBezTo>
                  <a:pt x="3901" y="2732"/>
                  <a:pt x="3919" y="2711"/>
                  <a:pt x="3925" y="2659"/>
                </a:cubicBezTo>
                <a:lnTo>
                  <a:pt x="3972" y="2659"/>
                </a:lnTo>
                <a:cubicBezTo>
                  <a:pt x="4003" y="2659"/>
                  <a:pt x="4003" y="2659"/>
                  <a:pt x="4003" y="2597"/>
                </a:cubicBezTo>
                <a:cubicBezTo>
                  <a:pt x="4003" y="2575"/>
                  <a:pt x="4008" y="2567"/>
                  <a:pt x="4017" y="2567"/>
                </a:cubicBezTo>
                <a:cubicBezTo>
                  <a:pt x="4033" y="2567"/>
                  <a:pt x="4060" y="2597"/>
                  <a:pt x="4080" y="2628"/>
                </a:cubicBezTo>
                <a:cubicBezTo>
                  <a:pt x="4110" y="2658"/>
                  <a:pt x="4140" y="2682"/>
                  <a:pt x="4153" y="2682"/>
                </a:cubicBezTo>
                <a:cubicBezTo>
                  <a:pt x="4160" y="2682"/>
                  <a:pt x="4162" y="2675"/>
                  <a:pt x="4157" y="2659"/>
                </a:cubicBezTo>
                <a:cubicBezTo>
                  <a:pt x="4142" y="2597"/>
                  <a:pt x="4142" y="2535"/>
                  <a:pt x="4157" y="2473"/>
                </a:cubicBezTo>
                <a:cubicBezTo>
                  <a:pt x="4157" y="2458"/>
                  <a:pt x="4161" y="2451"/>
                  <a:pt x="4166" y="2451"/>
                </a:cubicBezTo>
                <a:cubicBezTo>
                  <a:pt x="4176" y="2451"/>
                  <a:pt x="4193" y="2478"/>
                  <a:pt x="4203" y="2520"/>
                </a:cubicBezTo>
                <a:cubicBezTo>
                  <a:pt x="4203" y="2581"/>
                  <a:pt x="4219" y="2581"/>
                  <a:pt x="4281" y="2597"/>
                </a:cubicBezTo>
                <a:cubicBezTo>
                  <a:pt x="4312" y="2597"/>
                  <a:pt x="4358" y="2566"/>
                  <a:pt x="4327" y="2520"/>
                </a:cubicBezTo>
                <a:cubicBezTo>
                  <a:pt x="4301" y="2481"/>
                  <a:pt x="4384" y="2420"/>
                  <a:pt x="4439" y="2420"/>
                </a:cubicBezTo>
                <a:cubicBezTo>
                  <a:pt x="4450" y="2420"/>
                  <a:pt x="4459" y="2422"/>
                  <a:pt x="4466" y="2427"/>
                </a:cubicBezTo>
                <a:lnTo>
                  <a:pt x="4513" y="2411"/>
                </a:lnTo>
                <a:cubicBezTo>
                  <a:pt x="4528" y="2396"/>
                  <a:pt x="4513" y="2334"/>
                  <a:pt x="4528" y="2319"/>
                </a:cubicBezTo>
                <a:cubicBezTo>
                  <a:pt x="4559" y="2303"/>
                  <a:pt x="4559" y="2303"/>
                  <a:pt x="4528" y="2241"/>
                </a:cubicBezTo>
                <a:cubicBezTo>
                  <a:pt x="4543" y="2241"/>
                  <a:pt x="4555" y="2237"/>
                  <a:pt x="4567" y="2237"/>
                </a:cubicBezTo>
                <a:cubicBezTo>
                  <a:pt x="4578" y="2237"/>
                  <a:pt x="4590" y="2241"/>
                  <a:pt x="4605" y="2257"/>
                </a:cubicBezTo>
                <a:cubicBezTo>
                  <a:pt x="4580" y="2206"/>
                  <a:pt x="4568" y="2183"/>
                  <a:pt x="4576" y="2183"/>
                </a:cubicBezTo>
                <a:cubicBezTo>
                  <a:pt x="4582" y="2183"/>
                  <a:pt x="4601" y="2198"/>
                  <a:pt x="4636" y="2226"/>
                </a:cubicBezTo>
                <a:cubicBezTo>
                  <a:pt x="4683" y="2265"/>
                  <a:pt x="4702" y="2288"/>
                  <a:pt x="4704" y="2288"/>
                </a:cubicBezTo>
                <a:cubicBezTo>
                  <a:pt x="4706" y="2288"/>
                  <a:pt x="4690" y="2265"/>
                  <a:pt x="4667" y="2210"/>
                </a:cubicBezTo>
                <a:cubicBezTo>
                  <a:pt x="4648" y="2181"/>
                  <a:pt x="4640" y="2170"/>
                  <a:pt x="4654" y="2170"/>
                </a:cubicBezTo>
                <a:cubicBezTo>
                  <a:pt x="4661" y="2170"/>
                  <a:pt x="4675" y="2174"/>
                  <a:pt x="4698" y="2180"/>
                </a:cubicBezTo>
                <a:cubicBezTo>
                  <a:pt x="4719" y="2193"/>
                  <a:pt x="4730" y="2201"/>
                  <a:pt x="4734" y="2201"/>
                </a:cubicBezTo>
                <a:cubicBezTo>
                  <a:pt x="4738" y="2201"/>
                  <a:pt x="4731" y="2190"/>
                  <a:pt x="4714" y="2164"/>
                </a:cubicBezTo>
                <a:cubicBezTo>
                  <a:pt x="4670" y="2098"/>
                  <a:pt x="4665" y="2033"/>
                  <a:pt x="4693" y="2033"/>
                </a:cubicBezTo>
                <a:cubicBezTo>
                  <a:pt x="4704" y="2033"/>
                  <a:pt x="4722" y="2044"/>
                  <a:pt x="4744" y="2071"/>
                </a:cubicBezTo>
                <a:cubicBezTo>
                  <a:pt x="4744" y="2071"/>
                  <a:pt x="4760" y="2056"/>
                  <a:pt x="4744" y="1994"/>
                </a:cubicBezTo>
                <a:cubicBezTo>
                  <a:pt x="4712" y="1946"/>
                  <a:pt x="4697" y="1922"/>
                  <a:pt x="4700" y="1922"/>
                </a:cubicBezTo>
                <a:lnTo>
                  <a:pt x="4700" y="1922"/>
                </a:lnTo>
                <a:cubicBezTo>
                  <a:pt x="4704" y="1922"/>
                  <a:pt x="4723" y="1942"/>
                  <a:pt x="4760" y="1979"/>
                </a:cubicBezTo>
                <a:cubicBezTo>
                  <a:pt x="4790" y="2009"/>
                  <a:pt x="4813" y="2022"/>
                  <a:pt x="4826" y="2022"/>
                </a:cubicBezTo>
                <a:cubicBezTo>
                  <a:pt x="4847" y="2022"/>
                  <a:pt x="4844" y="1989"/>
                  <a:pt x="4806" y="1932"/>
                </a:cubicBezTo>
                <a:cubicBezTo>
                  <a:pt x="4806" y="1932"/>
                  <a:pt x="4796" y="1893"/>
                  <a:pt x="4816" y="1893"/>
                </a:cubicBezTo>
                <a:cubicBezTo>
                  <a:pt x="4821" y="1893"/>
                  <a:pt x="4828" y="1895"/>
                  <a:pt x="4837" y="1901"/>
                </a:cubicBezTo>
                <a:cubicBezTo>
                  <a:pt x="4843" y="1903"/>
                  <a:pt x="4849" y="1903"/>
                  <a:pt x="4855" y="1903"/>
                </a:cubicBezTo>
                <a:cubicBezTo>
                  <a:pt x="4924" y="1903"/>
                  <a:pt x="5045" y="1834"/>
                  <a:pt x="4961" y="1778"/>
                </a:cubicBezTo>
                <a:lnTo>
                  <a:pt x="4992" y="1747"/>
                </a:lnTo>
                <a:cubicBezTo>
                  <a:pt x="5069" y="1747"/>
                  <a:pt x="5084" y="1731"/>
                  <a:pt x="5054" y="1669"/>
                </a:cubicBezTo>
                <a:lnTo>
                  <a:pt x="5023" y="1623"/>
                </a:lnTo>
                <a:lnTo>
                  <a:pt x="5023" y="1623"/>
                </a:lnTo>
                <a:cubicBezTo>
                  <a:pt x="5057" y="1646"/>
                  <a:pt x="5099" y="1660"/>
                  <a:pt x="5125" y="1660"/>
                </a:cubicBezTo>
                <a:cubicBezTo>
                  <a:pt x="5135" y="1660"/>
                  <a:pt x="5142" y="1658"/>
                  <a:pt x="5146" y="1654"/>
                </a:cubicBezTo>
                <a:cubicBezTo>
                  <a:pt x="5162" y="1639"/>
                  <a:pt x="5162" y="1639"/>
                  <a:pt x="5115" y="1608"/>
                </a:cubicBezTo>
                <a:cubicBezTo>
                  <a:pt x="5084" y="1561"/>
                  <a:pt x="5084" y="1561"/>
                  <a:pt x="5100" y="1546"/>
                </a:cubicBezTo>
                <a:cubicBezTo>
                  <a:pt x="5104" y="1542"/>
                  <a:pt x="5111" y="1540"/>
                  <a:pt x="5119" y="1540"/>
                </a:cubicBezTo>
                <a:cubicBezTo>
                  <a:pt x="5144" y="1540"/>
                  <a:pt x="5185" y="1557"/>
                  <a:pt x="5208" y="1592"/>
                </a:cubicBezTo>
                <a:lnTo>
                  <a:pt x="5224" y="1561"/>
                </a:lnTo>
                <a:cubicBezTo>
                  <a:pt x="5175" y="1513"/>
                  <a:pt x="5163" y="1489"/>
                  <a:pt x="5172" y="1489"/>
                </a:cubicBezTo>
                <a:cubicBezTo>
                  <a:pt x="5178" y="1489"/>
                  <a:pt x="5191" y="1498"/>
                  <a:pt x="5208" y="1515"/>
                </a:cubicBezTo>
                <a:cubicBezTo>
                  <a:pt x="5218" y="1525"/>
                  <a:pt x="5229" y="1528"/>
                  <a:pt x="5240" y="1528"/>
                </a:cubicBezTo>
                <a:cubicBezTo>
                  <a:pt x="5265" y="1528"/>
                  <a:pt x="5290" y="1510"/>
                  <a:pt x="5301" y="1499"/>
                </a:cubicBezTo>
                <a:cubicBezTo>
                  <a:pt x="5283" y="1481"/>
                  <a:pt x="5281" y="1475"/>
                  <a:pt x="5285" y="1475"/>
                </a:cubicBezTo>
                <a:cubicBezTo>
                  <a:pt x="5291" y="1475"/>
                  <a:pt x="5310" y="1490"/>
                  <a:pt x="5301" y="1499"/>
                </a:cubicBezTo>
                <a:lnTo>
                  <a:pt x="5332" y="1530"/>
                </a:lnTo>
                <a:cubicBezTo>
                  <a:pt x="5346" y="1538"/>
                  <a:pt x="5355" y="1541"/>
                  <a:pt x="5359" y="1541"/>
                </a:cubicBezTo>
                <a:cubicBezTo>
                  <a:pt x="5373" y="1541"/>
                  <a:pt x="5340" y="1508"/>
                  <a:pt x="5316" y="1484"/>
                </a:cubicBezTo>
                <a:lnTo>
                  <a:pt x="5347" y="1438"/>
                </a:lnTo>
                <a:cubicBezTo>
                  <a:pt x="5363" y="1422"/>
                  <a:pt x="5378" y="1407"/>
                  <a:pt x="5332" y="1391"/>
                </a:cubicBezTo>
                <a:cubicBezTo>
                  <a:pt x="5270" y="1360"/>
                  <a:pt x="5239" y="1314"/>
                  <a:pt x="5270" y="1299"/>
                </a:cubicBezTo>
                <a:lnTo>
                  <a:pt x="5270" y="1299"/>
                </a:lnTo>
                <a:cubicBezTo>
                  <a:pt x="5297" y="1325"/>
                  <a:pt x="5335" y="1363"/>
                  <a:pt x="5355" y="1363"/>
                </a:cubicBezTo>
                <a:cubicBezTo>
                  <a:pt x="5358" y="1363"/>
                  <a:pt x="5361" y="1362"/>
                  <a:pt x="5363" y="1360"/>
                </a:cubicBezTo>
                <a:cubicBezTo>
                  <a:pt x="5367" y="1353"/>
                  <a:pt x="5371" y="1350"/>
                  <a:pt x="5376" y="1350"/>
                </a:cubicBezTo>
                <a:cubicBezTo>
                  <a:pt x="5392" y="1350"/>
                  <a:pt x="5409" y="1376"/>
                  <a:pt x="5409" y="1376"/>
                </a:cubicBezTo>
                <a:cubicBezTo>
                  <a:pt x="5428" y="1404"/>
                  <a:pt x="5444" y="1415"/>
                  <a:pt x="5456" y="1415"/>
                </a:cubicBezTo>
                <a:cubicBezTo>
                  <a:pt x="5485" y="1415"/>
                  <a:pt x="5497" y="1357"/>
                  <a:pt x="5486" y="1314"/>
                </a:cubicBezTo>
                <a:cubicBezTo>
                  <a:pt x="5469" y="1243"/>
                  <a:pt x="5466" y="1208"/>
                  <a:pt x="5482" y="1208"/>
                </a:cubicBezTo>
                <a:cubicBezTo>
                  <a:pt x="5493" y="1208"/>
                  <a:pt x="5515" y="1228"/>
                  <a:pt x="5548" y="1268"/>
                </a:cubicBezTo>
                <a:cubicBezTo>
                  <a:pt x="5566" y="1285"/>
                  <a:pt x="5577" y="1293"/>
                  <a:pt x="5583" y="1293"/>
                </a:cubicBezTo>
                <a:cubicBezTo>
                  <a:pt x="5602" y="1293"/>
                  <a:pt x="5558" y="1202"/>
                  <a:pt x="5486" y="1082"/>
                </a:cubicBezTo>
                <a:lnTo>
                  <a:pt x="5409" y="943"/>
                </a:lnTo>
                <a:lnTo>
                  <a:pt x="5517" y="1067"/>
                </a:lnTo>
                <a:cubicBezTo>
                  <a:pt x="5599" y="1148"/>
                  <a:pt x="5637" y="1187"/>
                  <a:pt x="5656" y="1187"/>
                </a:cubicBezTo>
                <a:cubicBezTo>
                  <a:pt x="5672" y="1187"/>
                  <a:pt x="5672" y="1156"/>
                  <a:pt x="5672" y="1098"/>
                </a:cubicBezTo>
                <a:cubicBezTo>
                  <a:pt x="5672" y="1054"/>
                  <a:pt x="5672" y="1035"/>
                  <a:pt x="5677" y="1035"/>
                </a:cubicBezTo>
                <a:cubicBezTo>
                  <a:pt x="5682" y="1035"/>
                  <a:pt x="5689" y="1046"/>
                  <a:pt x="5703" y="1067"/>
                </a:cubicBezTo>
                <a:cubicBezTo>
                  <a:pt x="5722" y="1086"/>
                  <a:pt x="5736" y="1095"/>
                  <a:pt x="5750" y="1095"/>
                </a:cubicBezTo>
                <a:cubicBezTo>
                  <a:pt x="5770" y="1095"/>
                  <a:pt x="5790" y="1078"/>
                  <a:pt x="5826" y="1051"/>
                </a:cubicBezTo>
                <a:cubicBezTo>
                  <a:pt x="5888" y="1005"/>
                  <a:pt x="5904" y="1005"/>
                  <a:pt x="5888" y="959"/>
                </a:cubicBezTo>
                <a:lnTo>
                  <a:pt x="5919" y="928"/>
                </a:lnTo>
                <a:cubicBezTo>
                  <a:pt x="5944" y="957"/>
                  <a:pt x="5962" y="969"/>
                  <a:pt x="5974" y="969"/>
                </a:cubicBezTo>
                <a:cubicBezTo>
                  <a:pt x="5998" y="969"/>
                  <a:pt x="5992" y="913"/>
                  <a:pt x="5950" y="850"/>
                </a:cubicBezTo>
                <a:cubicBezTo>
                  <a:pt x="5965" y="850"/>
                  <a:pt x="5981" y="835"/>
                  <a:pt x="5996" y="835"/>
                </a:cubicBezTo>
                <a:lnTo>
                  <a:pt x="6012" y="881"/>
                </a:lnTo>
                <a:cubicBezTo>
                  <a:pt x="6023" y="899"/>
                  <a:pt x="6037" y="907"/>
                  <a:pt x="6060" y="907"/>
                </a:cubicBezTo>
                <a:cubicBezTo>
                  <a:pt x="6097" y="907"/>
                  <a:pt x="6159" y="883"/>
                  <a:pt x="6275" y="835"/>
                </a:cubicBezTo>
                <a:cubicBezTo>
                  <a:pt x="6491" y="788"/>
                  <a:pt x="6522" y="788"/>
                  <a:pt x="6506" y="680"/>
                </a:cubicBezTo>
                <a:cubicBezTo>
                  <a:pt x="6490" y="624"/>
                  <a:pt x="6499" y="593"/>
                  <a:pt x="6514" y="593"/>
                </a:cubicBezTo>
                <a:cubicBezTo>
                  <a:pt x="6527" y="593"/>
                  <a:pt x="6545" y="621"/>
                  <a:pt x="6553" y="680"/>
                </a:cubicBezTo>
                <a:cubicBezTo>
                  <a:pt x="6553" y="722"/>
                  <a:pt x="6573" y="756"/>
                  <a:pt x="6583" y="756"/>
                </a:cubicBezTo>
                <a:cubicBezTo>
                  <a:pt x="6587" y="756"/>
                  <a:pt x="6589" y="747"/>
                  <a:pt x="6584" y="727"/>
                </a:cubicBezTo>
                <a:lnTo>
                  <a:pt x="6584" y="727"/>
                </a:lnTo>
                <a:cubicBezTo>
                  <a:pt x="6615" y="742"/>
                  <a:pt x="6645" y="758"/>
                  <a:pt x="6661" y="788"/>
                </a:cubicBezTo>
                <a:cubicBezTo>
                  <a:pt x="6699" y="833"/>
                  <a:pt x="6724" y="849"/>
                  <a:pt x="6740" y="849"/>
                </a:cubicBezTo>
                <a:cubicBezTo>
                  <a:pt x="6764" y="849"/>
                  <a:pt x="6769" y="816"/>
                  <a:pt x="6769" y="788"/>
                </a:cubicBezTo>
                <a:cubicBezTo>
                  <a:pt x="6756" y="741"/>
                  <a:pt x="6754" y="724"/>
                  <a:pt x="6758" y="724"/>
                </a:cubicBezTo>
                <a:lnTo>
                  <a:pt x="6758" y="724"/>
                </a:lnTo>
                <a:cubicBezTo>
                  <a:pt x="6762" y="724"/>
                  <a:pt x="6776" y="754"/>
                  <a:pt x="6785" y="788"/>
                </a:cubicBezTo>
                <a:cubicBezTo>
                  <a:pt x="6806" y="821"/>
                  <a:pt x="6828" y="861"/>
                  <a:pt x="6839" y="861"/>
                </a:cubicBezTo>
                <a:cubicBezTo>
                  <a:pt x="6844" y="861"/>
                  <a:pt x="6846" y="853"/>
                  <a:pt x="6846" y="835"/>
                </a:cubicBezTo>
                <a:cubicBezTo>
                  <a:pt x="6846" y="803"/>
                  <a:pt x="6893" y="779"/>
                  <a:pt x="6935" y="779"/>
                </a:cubicBezTo>
                <a:cubicBezTo>
                  <a:pt x="6973" y="779"/>
                  <a:pt x="7008" y="799"/>
                  <a:pt x="7001" y="850"/>
                </a:cubicBezTo>
                <a:lnTo>
                  <a:pt x="7047" y="850"/>
                </a:lnTo>
                <a:cubicBezTo>
                  <a:pt x="7047" y="809"/>
                  <a:pt x="7075" y="802"/>
                  <a:pt x="7107" y="802"/>
                </a:cubicBezTo>
                <a:cubicBezTo>
                  <a:pt x="7123" y="802"/>
                  <a:pt x="7140" y="804"/>
                  <a:pt x="7156" y="804"/>
                </a:cubicBezTo>
                <a:cubicBezTo>
                  <a:pt x="7202" y="804"/>
                  <a:pt x="7233" y="819"/>
                  <a:pt x="7217" y="866"/>
                </a:cubicBezTo>
                <a:cubicBezTo>
                  <a:pt x="7217" y="899"/>
                  <a:pt x="7217" y="914"/>
                  <a:pt x="7224" y="914"/>
                </a:cubicBezTo>
                <a:cubicBezTo>
                  <a:pt x="7231" y="914"/>
                  <a:pt x="7242" y="903"/>
                  <a:pt x="7264" y="881"/>
                </a:cubicBezTo>
                <a:cubicBezTo>
                  <a:pt x="7295" y="881"/>
                  <a:pt x="7341" y="788"/>
                  <a:pt x="7372" y="788"/>
                </a:cubicBezTo>
                <a:cubicBezTo>
                  <a:pt x="7372" y="742"/>
                  <a:pt x="7418" y="696"/>
                  <a:pt x="7449" y="696"/>
                </a:cubicBezTo>
                <a:lnTo>
                  <a:pt x="7434" y="742"/>
                </a:lnTo>
                <a:lnTo>
                  <a:pt x="7403" y="850"/>
                </a:lnTo>
                <a:cubicBezTo>
                  <a:pt x="7409" y="850"/>
                  <a:pt x="7418" y="853"/>
                  <a:pt x="7427" y="853"/>
                </a:cubicBezTo>
                <a:cubicBezTo>
                  <a:pt x="7441" y="853"/>
                  <a:pt x="7455" y="847"/>
                  <a:pt x="7465" y="819"/>
                </a:cubicBezTo>
                <a:cubicBezTo>
                  <a:pt x="7465" y="881"/>
                  <a:pt x="7496" y="881"/>
                  <a:pt x="7542" y="912"/>
                </a:cubicBezTo>
                <a:cubicBezTo>
                  <a:pt x="7569" y="921"/>
                  <a:pt x="7595" y="930"/>
                  <a:pt x="7622" y="930"/>
                </a:cubicBezTo>
                <a:cubicBezTo>
                  <a:pt x="7642" y="930"/>
                  <a:pt x="7661" y="925"/>
                  <a:pt x="7681" y="912"/>
                </a:cubicBezTo>
                <a:lnTo>
                  <a:pt x="7681" y="912"/>
                </a:lnTo>
                <a:cubicBezTo>
                  <a:pt x="7659" y="978"/>
                  <a:pt x="7716" y="1037"/>
                  <a:pt x="7778" y="1037"/>
                </a:cubicBezTo>
                <a:cubicBezTo>
                  <a:pt x="7803" y="1037"/>
                  <a:pt x="7829" y="1027"/>
                  <a:pt x="7851" y="1005"/>
                </a:cubicBezTo>
                <a:cubicBezTo>
                  <a:pt x="7863" y="987"/>
                  <a:pt x="7873" y="978"/>
                  <a:pt x="7880" y="978"/>
                </a:cubicBezTo>
                <a:cubicBezTo>
                  <a:pt x="7892" y="978"/>
                  <a:pt x="7897" y="998"/>
                  <a:pt x="7897" y="1036"/>
                </a:cubicBezTo>
                <a:cubicBezTo>
                  <a:pt x="7889" y="1069"/>
                  <a:pt x="7890" y="1084"/>
                  <a:pt x="7899" y="1084"/>
                </a:cubicBezTo>
                <a:cubicBezTo>
                  <a:pt x="7907" y="1084"/>
                  <a:pt x="7922" y="1073"/>
                  <a:pt x="7944" y="1051"/>
                </a:cubicBezTo>
                <a:cubicBezTo>
                  <a:pt x="7952" y="1046"/>
                  <a:pt x="7959" y="1043"/>
                  <a:pt x="7963" y="1043"/>
                </a:cubicBezTo>
                <a:cubicBezTo>
                  <a:pt x="7984" y="1043"/>
                  <a:pt x="7972" y="1093"/>
                  <a:pt x="7959" y="1144"/>
                </a:cubicBezTo>
                <a:cubicBezTo>
                  <a:pt x="7926" y="1221"/>
                  <a:pt x="7932" y="1251"/>
                  <a:pt x="7955" y="1251"/>
                </a:cubicBezTo>
                <a:cubicBezTo>
                  <a:pt x="7964" y="1251"/>
                  <a:pt x="7977" y="1246"/>
                  <a:pt x="7990" y="1237"/>
                </a:cubicBezTo>
                <a:cubicBezTo>
                  <a:pt x="8003" y="1233"/>
                  <a:pt x="8015" y="1231"/>
                  <a:pt x="8027" y="1231"/>
                </a:cubicBezTo>
                <a:cubicBezTo>
                  <a:pt x="8060" y="1231"/>
                  <a:pt x="8091" y="1245"/>
                  <a:pt x="8114" y="1268"/>
                </a:cubicBezTo>
                <a:cubicBezTo>
                  <a:pt x="8140" y="1268"/>
                  <a:pt x="8158" y="1269"/>
                  <a:pt x="8173" y="1269"/>
                </a:cubicBezTo>
                <a:cubicBezTo>
                  <a:pt x="8201" y="1269"/>
                  <a:pt x="8212" y="1262"/>
                  <a:pt x="8222" y="1221"/>
                </a:cubicBezTo>
                <a:cubicBezTo>
                  <a:pt x="8253" y="1190"/>
                  <a:pt x="8284" y="1175"/>
                  <a:pt x="8315" y="1159"/>
                </a:cubicBezTo>
                <a:cubicBezTo>
                  <a:pt x="8377" y="1159"/>
                  <a:pt x="8369" y="1179"/>
                  <a:pt x="8356" y="1179"/>
                </a:cubicBezTo>
                <a:cubicBezTo>
                  <a:pt x="8352" y="1179"/>
                  <a:pt x="8349" y="1178"/>
                  <a:pt x="8346" y="1175"/>
                </a:cubicBezTo>
                <a:cubicBezTo>
                  <a:pt x="8268" y="1175"/>
                  <a:pt x="8284" y="1190"/>
                  <a:pt x="8268" y="1252"/>
                </a:cubicBezTo>
                <a:cubicBezTo>
                  <a:pt x="8253" y="1299"/>
                  <a:pt x="8268" y="1345"/>
                  <a:pt x="8299" y="1360"/>
                </a:cubicBezTo>
                <a:cubicBezTo>
                  <a:pt x="8315" y="1376"/>
                  <a:pt x="8346" y="1422"/>
                  <a:pt x="8361" y="1438"/>
                </a:cubicBezTo>
                <a:cubicBezTo>
                  <a:pt x="8371" y="1497"/>
                  <a:pt x="8381" y="1525"/>
                  <a:pt x="8399" y="1525"/>
                </a:cubicBezTo>
                <a:cubicBezTo>
                  <a:pt x="8409" y="1525"/>
                  <a:pt x="8422" y="1516"/>
                  <a:pt x="8438" y="1499"/>
                </a:cubicBezTo>
                <a:cubicBezTo>
                  <a:pt x="8451" y="1487"/>
                  <a:pt x="8461" y="1477"/>
                  <a:pt x="8469" y="1469"/>
                </a:cubicBezTo>
                <a:lnTo>
                  <a:pt x="8469" y="1469"/>
                </a:lnTo>
                <a:cubicBezTo>
                  <a:pt x="8415" y="1549"/>
                  <a:pt x="8537" y="1712"/>
                  <a:pt x="8641" y="1712"/>
                </a:cubicBezTo>
                <a:cubicBezTo>
                  <a:pt x="8657" y="1712"/>
                  <a:pt x="8672" y="1708"/>
                  <a:pt x="8686" y="1700"/>
                </a:cubicBezTo>
                <a:lnTo>
                  <a:pt x="8686" y="1700"/>
                </a:lnTo>
                <a:lnTo>
                  <a:pt x="8639" y="1747"/>
                </a:lnTo>
                <a:cubicBezTo>
                  <a:pt x="8593" y="1778"/>
                  <a:pt x="8608" y="1793"/>
                  <a:pt x="8639" y="1824"/>
                </a:cubicBezTo>
                <a:cubicBezTo>
                  <a:pt x="8670" y="1870"/>
                  <a:pt x="8763" y="1886"/>
                  <a:pt x="8809" y="1932"/>
                </a:cubicBezTo>
                <a:cubicBezTo>
                  <a:pt x="8847" y="1983"/>
                  <a:pt x="8895" y="2033"/>
                  <a:pt x="8937" y="2033"/>
                </a:cubicBezTo>
                <a:cubicBezTo>
                  <a:pt x="8946" y="2033"/>
                  <a:pt x="8955" y="2031"/>
                  <a:pt x="8964" y="2025"/>
                </a:cubicBezTo>
                <a:lnTo>
                  <a:pt x="8964" y="2025"/>
                </a:lnTo>
                <a:cubicBezTo>
                  <a:pt x="8979" y="2040"/>
                  <a:pt x="8979" y="2040"/>
                  <a:pt x="8933" y="2071"/>
                </a:cubicBezTo>
                <a:cubicBezTo>
                  <a:pt x="8902" y="2118"/>
                  <a:pt x="8902" y="2118"/>
                  <a:pt x="8917" y="2133"/>
                </a:cubicBezTo>
                <a:cubicBezTo>
                  <a:pt x="8920" y="2136"/>
                  <a:pt x="8923" y="2137"/>
                  <a:pt x="8927" y="2137"/>
                </a:cubicBezTo>
                <a:cubicBezTo>
                  <a:pt x="8944" y="2137"/>
                  <a:pt x="8972" y="2109"/>
                  <a:pt x="9010" y="2071"/>
                </a:cubicBezTo>
                <a:cubicBezTo>
                  <a:pt x="9028" y="2054"/>
                  <a:pt x="9038" y="2045"/>
                  <a:pt x="9045" y="2045"/>
                </a:cubicBezTo>
                <a:cubicBezTo>
                  <a:pt x="9057" y="2045"/>
                  <a:pt x="9057" y="2069"/>
                  <a:pt x="9057" y="2118"/>
                </a:cubicBezTo>
                <a:cubicBezTo>
                  <a:pt x="9057" y="2187"/>
                  <a:pt x="9106" y="2244"/>
                  <a:pt x="9172" y="2244"/>
                </a:cubicBezTo>
                <a:cubicBezTo>
                  <a:pt x="9180" y="2244"/>
                  <a:pt x="9188" y="2243"/>
                  <a:pt x="9196" y="2241"/>
                </a:cubicBezTo>
                <a:cubicBezTo>
                  <a:pt x="9211" y="2257"/>
                  <a:pt x="9227" y="2272"/>
                  <a:pt x="9196" y="2319"/>
                </a:cubicBezTo>
                <a:cubicBezTo>
                  <a:pt x="9173" y="2353"/>
                  <a:pt x="9184" y="2403"/>
                  <a:pt x="9228" y="2403"/>
                </a:cubicBezTo>
                <a:cubicBezTo>
                  <a:pt x="9244" y="2403"/>
                  <a:pt x="9264" y="2397"/>
                  <a:pt x="9288" y="2380"/>
                </a:cubicBezTo>
                <a:lnTo>
                  <a:pt x="9288" y="2380"/>
                </a:lnTo>
                <a:cubicBezTo>
                  <a:pt x="9304" y="2396"/>
                  <a:pt x="9304" y="2396"/>
                  <a:pt x="9273" y="2442"/>
                </a:cubicBezTo>
                <a:cubicBezTo>
                  <a:pt x="9253" y="2473"/>
                  <a:pt x="9239" y="2510"/>
                  <a:pt x="9258" y="2510"/>
                </a:cubicBezTo>
                <a:cubicBezTo>
                  <a:pt x="9268" y="2510"/>
                  <a:pt x="9288" y="2500"/>
                  <a:pt x="9319" y="2473"/>
                </a:cubicBezTo>
                <a:cubicBezTo>
                  <a:pt x="9333" y="2467"/>
                  <a:pt x="9346" y="2463"/>
                  <a:pt x="9359" y="2463"/>
                </a:cubicBezTo>
                <a:cubicBezTo>
                  <a:pt x="9405" y="2463"/>
                  <a:pt x="9446" y="2505"/>
                  <a:pt x="9458" y="2566"/>
                </a:cubicBezTo>
                <a:cubicBezTo>
                  <a:pt x="9465" y="2566"/>
                  <a:pt x="9473" y="2568"/>
                  <a:pt x="9482" y="2568"/>
                </a:cubicBezTo>
                <a:cubicBezTo>
                  <a:pt x="9496" y="2568"/>
                  <a:pt x="9511" y="2563"/>
                  <a:pt x="9520" y="2535"/>
                </a:cubicBezTo>
                <a:lnTo>
                  <a:pt x="9551" y="2489"/>
                </a:lnTo>
                <a:lnTo>
                  <a:pt x="9551" y="2489"/>
                </a:lnTo>
                <a:cubicBezTo>
                  <a:pt x="9535" y="2545"/>
                  <a:pt x="9527" y="2572"/>
                  <a:pt x="9532" y="2572"/>
                </a:cubicBezTo>
                <a:cubicBezTo>
                  <a:pt x="9537" y="2572"/>
                  <a:pt x="9552" y="2549"/>
                  <a:pt x="9582" y="2504"/>
                </a:cubicBezTo>
                <a:cubicBezTo>
                  <a:pt x="9596" y="2475"/>
                  <a:pt x="9607" y="2463"/>
                  <a:pt x="9614" y="2463"/>
                </a:cubicBezTo>
                <a:cubicBezTo>
                  <a:pt x="9621" y="2463"/>
                  <a:pt x="9621" y="2479"/>
                  <a:pt x="9613" y="2504"/>
                </a:cubicBezTo>
                <a:cubicBezTo>
                  <a:pt x="9582" y="2535"/>
                  <a:pt x="9628" y="2566"/>
                  <a:pt x="9628" y="2566"/>
                </a:cubicBezTo>
                <a:cubicBezTo>
                  <a:pt x="9628" y="2566"/>
                  <a:pt x="9783" y="2566"/>
                  <a:pt x="9891" y="2597"/>
                </a:cubicBezTo>
                <a:cubicBezTo>
                  <a:pt x="9953" y="2612"/>
                  <a:pt x="10015" y="2628"/>
                  <a:pt x="10077" y="2628"/>
                </a:cubicBezTo>
                <a:cubicBezTo>
                  <a:pt x="10123" y="2628"/>
                  <a:pt x="10138" y="2612"/>
                  <a:pt x="10138" y="2581"/>
                </a:cubicBezTo>
                <a:cubicBezTo>
                  <a:pt x="10138" y="2564"/>
                  <a:pt x="10149" y="2546"/>
                  <a:pt x="10160" y="2546"/>
                </a:cubicBezTo>
                <a:cubicBezTo>
                  <a:pt x="10169" y="2546"/>
                  <a:pt x="10178" y="2555"/>
                  <a:pt x="10185" y="2581"/>
                </a:cubicBezTo>
                <a:cubicBezTo>
                  <a:pt x="10200" y="2628"/>
                  <a:pt x="10231" y="2643"/>
                  <a:pt x="10247" y="2643"/>
                </a:cubicBezTo>
                <a:cubicBezTo>
                  <a:pt x="10262" y="2643"/>
                  <a:pt x="10293" y="2643"/>
                  <a:pt x="10293" y="2705"/>
                </a:cubicBezTo>
                <a:cubicBezTo>
                  <a:pt x="10324" y="2643"/>
                  <a:pt x="10324" y="2643"/>
                  <a:pt x="10339" y="2643"/>
                </a:cubicBezTo>
                <a:cubicBezTo>
                  <a:pt x="10339" y="2666"/>
                  <a:pt x="10347" y="2678"/>
                  <a:pt x="10357" y="2678"/>
                </a:cubicBezTo>
                <a:cubicBezTo>
                  <a:pt x="10366" y="2678"/>
                  <a:pt x="10378" y="2666"/>
                  <a:pt x="10386" y="2643"/>
                </a:cubicBezTo>
                <a:cubicBezTo>
                  <a:pt x="10394" y="2589"/>
                  <a:pt x="10397" y="2562"/>
                  <a:pt x="10399" y="2562"/>
                </a:cubicBezTo>
                <a:cubicBezTo>
                  <a:pt x="10401" y="2562"/>
                  <a:pt x="10401" y="2589"/>
                  <a:pt x="10401" y="2643"/>
                </a:cubicBezTo>
                <a:cubicBezTo>
                  <a:pt x="10401" y="2676"/>
                  <a:pt x="10439" y="2716"/>
                  <a:pt x="10456" y="2716"/>
                </a:cubicBezTo>
                <a:cubicBezTo>
                  <a:pt x="10464" y="2716"/>
                  <a:pt x="10468" y="2708"/>
                  <a:pt x="10463" y="2690"/>
                </a:cubicBezTo>
                <a:cubicBezTo>
                  <a:pt x="10432" y="2643"/>
                  <a:pt x="10494" y="2643"/>
                  <a:pt x="10509" y="2581"/>
                </a:cubicBezTo>
                <a:cubicBezTo>
                  <a:pt x="10540" y="2581"/>
                  <a:pt x="10556" y="2581"/>
                  <a:pt x="10571" y="2628"/>
                </a:cubicBezTo>
                <a:cubicBezTo>
                  <a:pt x="10571" y="2644"/>
                  <a:pt x="10581" y="2650"/>
                  <a:pt x="10595" y="2650"/>
                </a:cubicBezTo>
                <a:cubicBezTo>
                  <a:pt x="10634" y="2650"/>
                  <a:pt x="10710" y="2596"/>
                  <a:pt x="10710" y="2550"/>
                </a:cubicBezTo>
                <a:cubicBezTo>
                  <a:pt x="10718" y="2520"/>
                  <a:pt x="10718" y="2504"/>
                  <a:pt x="10718" y="2504"/>
                </a:cubicBezTo>
                <a:cubicBezTo>
                  <a:pt x="10718" y="2504"/>
                  <a:pt x="10718" y="2520"/>
                  <a:pt x="10726" y="2550"/>
                </a:cubicBezTo>
                <a:cubicBezTo>
                  <a:pt x="10746" y="2592"/>
                  <a:pt x="10760" y="2599"/>
                  <a:pt x="10772" y="2599"/>
                </a:cubicBezTo>
                <a:cubicBezTo>
                  <a:pt x="10777" y="2599"/>
                  <a:pt x="10782" y="2597"/>
                  <a:pt x="10788" y="2597"/>
                </a:cubicBezTo>
                <a:cubicBezTo>
                  <a:pt x="10788" y="2578"/>
                  <a:pt x="10790" y="2571"/>
                  <a:pt x="10795" y="2571"/>
                </a:cubicBezTo>
                <a:cubicBezTo>
                  <a:pt x="10805" y="2571"/>
                  <a:pt x="10823" y="2611"/>
                  <a:pt x="10834" y="2643"/>
                </a:cubicBezTo>
                <a:cubicBezTo>
                  <a:pt x="10846" y="2678"/>
                  <a:pt x="10848" y="2695"/>
                  <a:pt x="10869" y="2695"/>
                </a:cubicBezTo>
                <a:cubicBezTo>
                  <a:pt x="10876" y="2695"/>
                  <a:pt x="10884" y="2693"/>
                  <a:pt x="10896" y="2690"/>
                </a:cubicBezTo>
                <a:cubicBezTo>
                  <a:pt x="10896" y="2628"/>
                  <a:pt x="10989" y="2581"/>
                  <a:pt x="11050" y="2566"/>
                </a:cubicBezTo>
                <a:cubicBezTo>
                  <a:pt x="11136" y="2529"/>
                  <a:pt x="11154" y="2473"/>
                  <a:pt x="11142" y="2397"/>
                </a:cubicBezTo>
                <a:lnTo>
                  <a:pt x="11142" y="2397"/>
                </a:lnTo>
                <a:cubicBezTo>
                  <a:pt x="11165" y="2400"/>
                  <a:pt x="11188" y="2401"/>
                  <a:pt x="11211" y="2401"/>
                </a:cubicBezTo>
                <a:cubicBezTo>
                  <a:pt x="11213" y="2401"/>
                  <a:pt x="11215" y="2401"/>
                  <a:pt x="11217" y="2401"/>
                </a:cubicBezTo>
                <a:lnTo>
                  <a:pt x="11217" y="2401"/>
                </a:lnTo>
                <a:cubicBezTo>
                  <a:pt x="11232" y="2420"/>
                  <a:pt x="11248" y="2439"/>
                  <a:pt x="11267" y="2458"/>
                </a:cubicBezTo>
                <a:cubicBezTo>
                  <a:pt x="11276" y="2448"/>
                  <a:pt x="11268" y="2426"/>
                  <a:pt x="11253" y="2400"/>
                </a:cubicBezTo>
                <a:lnTo>
                  <a:pt x="11253" y="2400"/>
                </a:lnTo>
                <a:cubicBezTo>
                  <a:pt x="11497" y="2381"/>
                  <a:pt x="11731" y="2203"/>
                  <a:pt x="11766" y="1946"/>
                </a:cubicBezTo>
                <a:lnTo>
                  <a:pt x="11766" y="1946"/>
                </a:lnTo>
                <a:cubicBezTo>
                  <a:pt x="11777" y="1953"/>
                  <a:pt x="11788" y="1958"/>
                  <a:pt x="11795" y="1958"/>
                </a:cubicBezTo>
                <a:cubicBezTo>
                  <a:pt x="11809" y="1958"/>
                  <a:pt x="11815" y="1946"/>
                  <a:pt x="11808" y="1917"/>
                </a:cubicBezTo>
                <a:cubicBezTo>
                  <a:pt x="11777" y="1870"/>
                  <a:pt x="11777" y="1855"/>
                  <a:pt x="11788" y="1855"/>
                </a:cubicBezTo>
                <a:cubicBezTo>
                  <a:pt x="11800" y="1855"/>
                  <a:pt x="11823" y="1870"/>
                  <a:pt x="11839" y="1886"/>
                </a:cubicBezTo>
                <a:cubicBezTo>
                  <a:pt x="11866" y="1928"/>
                  <a:pt x="11882" y="1950"/>
                  <a:pt x="11889" y="1950"/>
                </a:cubicBezTo>
                <a:cubicBezTo>
                  <a:pt x="11897" y="1950"/>
                  <a:pt x="11894" y="1916"/>
                  <a:pt x="11885" y="1839"/>
                </a:cubicBezTo>
                <a:cubicBezTo>
                  <a:pt x="11916" y="1793"/>
                  <a:pt x="11947" y="1685"/>
                  <a:pt x="11993" y="1639"/>
                </a:cubicBezTo>
                <a:cubicBezTo>
                  <a:pt x="12031" y="1601"/>
                  <a:pt x="12069" y="1553"/>
                  <a:pt x="12115" y="1553"/>
                </a:cubicBezTo>
                <a:cubicBezTo>
                  <a:pt x="12125" y="1553"/>
                  <a:pt x="12136" y="1555"/>
                  <a:pt x="12148" y="1561"/>
                </a:cubicBezTo>
                <a:cubicBezTo>
                  <a:pt x="12190" y="1595"/>
                  <a:pt x="12214" y="1606"/>
                  <a:pt x="12219" y="1606"/>
                </a:cubicBezTo>
                <a:cubicBezTo>
                  <a:pt x="12223" y="1606"/>
                  <a:pt x="12215" y="1599"/>
                  <a:pt x="12194" y="1592"/>
                </a:cubicBezTo>
                <a:cubicBezTo>
                  <a:pt x="12101" y="1515"/>
                  <a:pt x="12132" y="1499"/>
                  <a:pt x="12179" y="1453"/>
                </a:cubicBezTo>
                <a:cubicBezTo>
                  <a:pt x="12271" y="1438"/>
                  <a:pt x="12256" y="1360"/>
                  <a:pt x="12240" y="1299"/>
                </a:cubicBezTo>
                <a:lnTo>
                  <a:pt x="12240" y="1299"/>
                </a:lnTo>
                <a:lnTo>
                  <a:pt x="12210" y="1345"/>
                </a:lnTo>
                <a:cubicBezTo>
                  <a:pt x="12149" y="1272"/>
                  <a:pt x="12145" y="1247"/>
                  <a:pt x="12184" y="1247"/>
                </a:cubicBezTo>
                <a:cubicBezTo>
                  <a:pt x="12195" y="1247"/>
                  <a:pt x="12208" y="1249"/>
                  <a:pt x="12225" y="1252"/>
                </a:cubicBezTo>
                <a:cubicBezTo>
                  <a:pt x="12228" y="1249"/>
                  <a:pt x="12231" y="1248"/>
                  <a:pt x="12236" y="1248"/>
                </a:cubicBezTo>
                <a:cubicBezTo>
                  <a:pt x="12256" y="1248"/>
                  <a:pt x="12292" y="1276"/>
                  <a:pt x="12318" y="1314"/>
                </a:cubicBezTo>
                <a:cubicBezTo>
                  <a:pt x="12343" y="1339"/>
                  <a:pt x="12389" y="1364"/>
                  <a:pt x="12413" y="1364"/>
                </a:cubicBezTo>
                <a:cubicBezTo>
                  <a:pt x="12419" y="1364"/>
                  <a:pt x="12423" y="1363"/>
                  <a:pt x="12426" y="1360"/>
                </a:cubicBezTo>
                <a:cubicBezTo>
                  <a:pt x="12441" y="1345"/>
                  <a:pt x="12472" y="1329"/>
                  <a:pt x="12410" y="1299"/>
                </a:cubicBezTo>
                <a:cubicBezTo>
                  <a:pt x="12349" y="1268"/>
                  <a:pt x="12380" y="1268"/>
                  <a:pt x="12395" y="1237"/>
                </a:cubicBezTo>
                <a:cubicBezTo>
                  <a:pt x="12410" y="1221"/>
                  <a:pt x="12426" y="1206"/>
                  <a:pt x="12410" y="1159"/>
                </a:cubicBezTo>
                <a:cubicBezTo>
                  <a:pt x="12395" y="1098"/>
                  <a:pt x="12395" y="1098"/>
                  <a:pt x="12410" y="1082"/>
                </a:cubicBezTo>
                <a:cubicBezTo>
                  <a:pt x="12426" y="1090"/>
                  <a:pt x="12445" y="1094"/>
                  <a:pt x="12465" y="1094"/>
                </a:cubicBezTo>
                <a:cubicBezTo>
                  <a:pt x="12483" y="1094"/>
                  <a:pt x="12501" y="1090"/>
                  <a:pt x="12516" y="1084"/>
                </a:cubicBezTo>
                <a:lnTo>
                  <a:pt x="12516" y="1084"/>
                </a:lnTo>
                <a:cubicBezTo>
                  <a:pt x="12526" y="1096"/>
                  <a:pt x="12539" y="1112"/>
                  <a:pt x="12550" y="1129"/>
                </a:cubicBezTo>
                <a:cubicBezTo>
                  <a:pt x="12565" y="1159"/>
                  <a:pt x="12596" y="1175"/>
                  <a:pt x="12627" y="1190"/>
                </a:cubicBezTo>
                <a:cubicBezTo>
                  <a:pt x="12658" y="1190"/>
                  <a:pt x="12611" y="1144"/>
                  <a:pt x="12611" y="1144"/>
                </a:cubicBezTo>
                <a:cubicBezTo>
                  <a:pt x="12611" y="1144"/>
                  <a:pt x="12627" y="1098"/>
                  <a:pt x="12673" y="1051"/>
                </a:cubicBezTo>
                <a:cubicBezTo>
                  <a:pt x="12720" y="1020"/>
                  <a:pt x="12781" y="974"/>
                  <a:pt x="12859" y="943"/>
                </a:cubicBezTo>
                <a:cubicBezTo>
                  <a:pt x="12967" y="881"/>
                  <a:pt x="13075" y="835"/>
                  <a:pt x="13199" y="804"/>
                </a:cubicBezTo>
                <a:cubicBezTo>
                  <a:pt x="13225" y="823"/>
                  <a:pt x="13253" y="832"/>
                  <a:pt x="13275" y="832"/>
                </a:cubicBezTo>
                <a:cubicBezTo>
                  <a:pt x="13306" y="832"/>
                  <a:pt x="13325" y="815"/>
                  <a:pt x="13307" y="788"/>
                </a:cubicBezTo>
                <a:cubicBezTo>
                  <a:pt x="13261" y="742"/>
                  <a:pt x="13415" y="696"/>
                  <a:pt x="13570" y="696"/>
                </a:cubicBezTo>
                <a:cubicBezTo>
                  <a:pt x="13724" y="696"/>
                  <a:pt x="13879" y="696"/>
                  <a:pt x="13879" y="649"/>
                </a:cubicBezTo>
                <a:lnTo>
                  <a:pt x="13956" y="649"/>
                </a:lnTo>
                <a:cubicBezTo>
                  <a:pt x="14009" y="649"/>
                  <a:pt x="14062" y="615"/>
                  <a:pt x="14086" y="615"/>
                </a:cubicBezTo>
                <a:cubicBezTo>
                  <a:pt x="14090" y="615"/>
                  <a:pt x="14093" y="616"/>
                  <a:pt x="14095" y="618"/>
                </a:cubicBezTo>
                <a:cubicBezTo>
                  <a:pt x="14117" y="590"/>
                  <a:pt x="14132" y="578"/>
                  <a:pt x="14138" y="578"/>
                </a:cubicBezTo>
                <a:cubicBezTo>
                  <a:pt x="14146" y="578"/>
                  <a:pt x="14143" y="594"/>
                  <a:pt x="14126" y="618"/>
                </a:cubicBezTo>
                <a:cubicBezTo>
                  <a:pt x="14080" y="649"/>
                  <a:pt x="14111" y="727"/>
                  <a:pt x="14126" y="727"/>
                </a:cubicBezTo>
                <a:cubicBezTo>
                  <a:pt x="14128" y="728"/>
                  <a:pt x="14130" y="729"/>
                  <a:pt x="14132" y="729"/>
                </a:cubicBezTo>
                <a:cubicBezTo>
                  <a:pt x="14151" y="729"/>
                  <a:pt x="14190" y="675"/>
                  <a:pt x="14203" y="634"/>
                </a:cubicBezTo>
                <a:cubicBezTo>
                  <a:pt x="14214" y="593"/>
                  <a:pt x="14224" y="586"/>
                  <a:pt x="14230" y="586"/>
                </a:cubicBezTo>
                <a:cubicBezTo>
                  <a:pt x="14233" y="586"/>
                  <a:pt x="14234" y="588"/>
                  <a:pt x="14234" y="588"/>
                </a:cubicBezTo>
                <a:cubicBezTo>
                  <a:pt x="14234" y="588"/>
                  <a:pt x="14265" y="588"/>
                  <a:pt x="14250" y="649"/>
                </a:cubicBezTo>
                <a:lnTo>
                  <a:pt x="14219" y="758"/>
                </a:lnTo>
                <a:lnTo>
                  <a:pt x="14250" y="758"/>
                </a:lnTo>
                <a:cubicBezTo>
                  <a:pt x="14260" y="716"/>
                  <a:pt x="14277" y="709"/>
                  <a:pt x="14288" y="709"/>
                </a:cubicBezTo>
                <a:cubicBezTo>
                  <a:pt x="14293" y="709"/>
                  <a:pt x="14296" y="711"/>
                  <a:pt x="14296" y="711"/>
                </a:cubicBezTo>
                <a:cubicBezTo>
                  <a:pt x="14296" y="711"/>
                  <a:pt x="14312" y="711"/>
                  <a:pt x="14296" y="819"/>
                </a:cubicBezTo>
                <a:cubicBezTo>
                  <a:pt x="14280" y="876"/>
                  <a:pt x="14281" y="903"/>
                  <a:pt x="14291" y="903"/>
                </a:cubicBezTo>
                <a:cubicBezTo>
                  <a:pt x="14301" y="903"/>
                  <a:pt x="14320" y="879"/>
                  <a:pt x="14342" y="835"/>
                </a:cubicBezTo>
                <a:lnTo>
                  <a:pt x="14404" y="804"/>
                </a:lnTo>
                <a:lnTo>
                  <a:pt x="14404" y="804"/>
                </a:lnTo>
                <a:cubicBezTo>
                  <a:pt x="14399" y="844"/>
                  <a:pt x="14406" y="859"/>
                  <a:pt x="14420" y="859"/>
                </a:cubicBezTo>
                <a:cubicBezTo>
                  <a:pt x="14444" y="859"/>
                  <a:pt x="14489" y="818"/>
                  <a:pt x="14528" y="788"/>
                </a:cubicBezTo>
                <a:lnTo>
                  <a:pt x="14528" y="788"/>
                </a:lnTo>
                <a:cubicBezTo>
                  <a:pt x="14511" y="849"/>
                  <a:pt x="14513" y="880"/>
                  <a:pt x="14529" y="880"/>
                </a:cubicBezTo>
                <a:cubicBezTo>
                  <a:pt x="14541" y="880"/>
                  <a:pt x="14562" y="860"/>
                  <a:pt x="14590" y="819"/>
                </a:cubicBezTo>
                <a:cubicBezTo>
                  <a:pt x="14603" y="799"/>
                  <a:pt x="14617" y="788"/>
                  <a:pt x="14626" y="788"/>
                </a:cubicBezTo>
                <a:cubicBezTo>
                  <a:pt x="14639" y="788"/>
                  <a:pt x="14645" y="807"/>
                  <a:pt x="14636" y="850"/>
                </a:cubicBezTo>
                <a:cubicBezTo>
                  <a:pt x="14636" y="912"/>
                  <a:pt x="14667" y="912"/>
                  <a:pt x="14698" y="943"/>
                </a:cubicBezTo>
                <a:cubicBezTo>
                  <a:pt x="14706" y="939"/>
                  <a:pt x="14716" y="937"/>
                  <a:pt x="14726" y="937"/>
                </a:cubicBezTo>
                <a:cubicBezTo>
                  <a:pt x="14756" y="937"/>
                  <a:pt x="14796" y="951"/>
                  <a:pt x="14853" y="974"/>
                </a:cubicBezTo>
                <a:cubicBezTo>
                  <a:pt x="14930" y="1036"/>
                  <a:pt x="14992" y="1082"/>
                  <a:pt x="15069" y="1144"/>
                </a:cubicBezTo>
                <a:cubicBezTo>
                  <a:pt x="15219" y="1281"/>
                  <a:pt x="15309" y="1381"/>
                  <a:pt x="15360" y="1381"/>
                </a:cubicBezTo>
                <a:cubicBezTo>
                  <a:pt x="15367" y="1381"/>
                  <a:pt x="15373" y="1379"/>
                  <a:pt x="15378" y="1376"/>
                </a:cubicBezTo>
                <a:cubicBezTo>
                  <a:pt x="15393" y="1391"/>
                  <a:pt x="15393" y="1391"/>
                  <a:pt x="15378" y="1438"/>
                </a:cubicBezTo>
                <a:cubicBezTo>
                  <a:pt x="15370" y="1469"/>
                  <a:pt x="15363" y="1484"/>
                  <a:pt x="15370" y="1484"/>
                </a:cubicBezTo>
                <a:cubicBezTo>
                  <a:pt x="15378" y="1484"/>
                  <a:pt x="15401" y="1469"/>
                  <a:pt x="15455" y="1438"/>
                </a:cubicBezTo>
                <a:cubicBezTo>
                  <a:pt x="15478" y="1430"/>
                  <a:pt x="15502" y="1418"/>
                  <a:pt x="15509" y="1418"/>
                </a:cubicBezTo>
                <a:cubicBezTo>
                  <a:pt x="15517" y="1418"/>
                  <a:pt x="15509" y="1430"/>
                  <a:pt x="15471" y="1469"/>
                </a:cubicBezTo>
                <a:cubicBezTo>
                  <a:pt x="15424" y="1499"/>
                  <a:pt x="15455" y="1530"/>
                  <a:pt x="15517" y="1608"/>
                </a:cubicBezTo>
                <a:cubicBezTo>
                  <a:pt x="15566" y="1668"/>
                  <a:pt x="15605" y="1710"/>
                  <a:pt x="15642" y="1710"/>
                </a:cubicBezTo>
                <a:cubicBezTo>
                  <a:pt x="15652" y="1710"/>
                  <a:pt x="15662" y="1707"/>
                  <a:pt x="15672" y="1700"/>
                </a:cubicBezTo>
                <a:cubicBezTo>
                  <a:pt x="15749" y="1700"/>
                  <a:pt x="15749" y="1700"/>
                  <a:pt x="15687" y="1716"/>
                </a:cubicBezTo>
                <a:cubicBezTo>
                  <a:pt x="15607" y="1769"/>
                  <a:pt x="15619" y="1880"/>
                  <a:pt x="15703" y="1880"/>
                </a:cubicBezTo>
                <a:cubicBezTo>
                  <a:pt x="15716" y="1880"/>
                  <a:pt x="15732" y="1877"/>
                  <a:pt x="15749" y="1870"/>
                </a:cubicBezTo>
                <a:cubicBezTo>
                  <a:pt x="15764" y="1901"/>
                  <a:pt x="15780" y="1917"/>
                  <a:pt x="15749" y="1948"/>
                </a:cubicBezTo>
                <a:cubicBezTo>
                  <a:pt x="15764" y="1963"/>
                  <a:pt x="15780" y="1979"/>
                  <a:pt x="15873" y="1994"/>
                </a:cubicBezTo>
                <a:cubicBezTo>
                  <a:pt x="15888" y="2010"/>
                  <a:pt x="15950" y="2071"/>
                  <a:pt x="15981" y="2102"/>
                </a:cubicBezTo>
                <a:cubicBezTo>
                  <a:pt x="16012" y="2133"/>
                  <a:pt x="16058" y="2133"/>
                  <a:pt x="16089" y="2133"/>
                </a:cubicBezTo>
                <a:cubicBezTo>
                  <a:pt x="16104" y="2149"/>
                  <a:pt x="16120" y="2149"/>
                  <a:pt x="16104" y="2149"/>
                </a:cubicBezTo>
                <a:cubicBezTo>
                  <a:pt x="16074" y="2180"/>
                  <a:pt x="16151" y="2257"/>
                  <a:pt x="16290" y="2334"/>
                </a:cubicBezTo>
                <a:cubicBezTo>
                  <a:pt x="16414" y="2411"/>
                  <a:pt x="16537" y="2473"/>
                  <a:pt x="16537" y="2535"/>
                </a:cubicBezTo>
                <a:cubicBezTo>
                  <a:pt x="16537" y="2535"/>
                  <a:pt x="16568" y="2535"/>
                  <a:pt x="16599" y="2489"/>
                </a:cubicBezTo>
                <a:cubicBezTo>
                  <a:pt x="16632" y="2440"/>
                  <a:pt x="16651" y="2421"/>
                  <a:pt x="16663" y="2421"/>
                </a:cubicBezTo>
                <a:cubicBezTo>
                  <a:pt x="16673" y="2421"/>
                  <a:pt x="16676" y="2436"/>
                  <a:pt x="16676" y="2458"/>
                </a:cubicBezTo>
                <a:cubicBezTo>
                  <a:pt x="16668" y="2526"/>
                  <a:pt x="16692" y="2561"/>
                  <a:pt x="16723" y="2561"/>
                </a:cubicBezTo>
                <a:cubicBezTo>
                  <a:pt x="16749" y="2561"/>
                  <a:pt x="16779" y="2537"/>
                  <a:pt x="16800" y="2489"/>
                </a:cubicBezTo>
                <a:lnTo>
                  <a:pt x="16800" y="2550"/>
                </a:lnTo>
                <a:cubicBezTo>
                  <a:pt x="16800" y="2597"/>
                  <a:pt x="16814" y="2618"/>
                  <a:pt x="16833" y="2618"/>
                </a:cubicBezTo>
                <a:cubicBezTo>
                  <a:pt x="16858" y="2618"/>
                  <a:pt x="16891" y="2581"/>
                  <a:pt x="16908" y="2520"/>
                </a:cubicBezTo>
                <a:cubicBezTo>
                  <a:pt x="16919" y="2564"/>
                  <a:pt x="16930" y="2600"/>
                  <a:pt x="16947" y="2600"/>
                </a:cubicBezTo>
                <a:cubicBezTo>
                  <a:pt x="16954" y="2600"/>
                  <a:pt x="16961" y="2595"/>
                  <a:pt x="16970" y="2581"/>
                </a:cubicBezTo>
                <a:cubicBezTo>
                  <a:pt x="16985" y="2581"/>
                  <a:pt x="16985" y="2581"/>
                  <a:pt x="16985" y="2690"/>
                </a:cubicBezTo>
                <a:cubicBezTo>
                  <a:pt x="16985" y="2751"/>
                  <a:pt x="16970" y="2798"/>
                  <a:pt x="17001" y="2798"/>
                </a:cubicBezTo>
                <a:cubicBezTo>
                  <a:pt x="17003" y="2799"/>
                  <a:pt x="17004" y="2800"/>
                  <a:pt x="17005" y="2800"/>
                </a:cubicBezTo>
                <a:cubicBezTo>
                  <a:pt x="17017" y="2800"/>
                  <a:pt x="17018" y="2745"/>
                  <a:pt x="17032" y="2690"/>
                </a:cubicBezTo>
                <a:lnTo>
                  <a:pt x="17078" y="2690"/>
                </a:lnTo>
                <a:cubicBezTo>
                  <a:pt x="17078" y="2690"/>
                  <a:pt x="17094" y="2690"/>
                  <a:pt x="17094" y="2643"/>
                </a:cubicBezTo>
                <a:cubicBezTo>
                  <a:pt x="17109" y="2581"/>
                  <a:pt x="17125" y="2581"/>
                  <a:pt x="17140" y="2581"/>
                </a:cubicBezTo>
                <a:cubicBezTo>
                  <a:pt x="17140" y="2600"/>
                  <a:pt x="17143" y="2607"/>
                  <a:pt x="17146" y="2607"/>
                </a:cubicBezTo>
                <a:cubicBezTo>
                  <a:pt x="17153" y="2607"/>
                  <a:pt x="17162" y="2567"/>
                  <a:pt x="17140" y="2535"/>
                </a:cubicBezTo>
                <a:cubicBezTo>
                  <a:pt x="17125" y="2473"/>
                  <a:pt x="17140" y="2427"/>
                  <a:pt x="17171" y="2427"/>
                </a:cubicBezTo>
                <a:lnTo>
                  <a:pt x="17171" y="2319"/>
                </a:lnTo>
                <a:cubicBezTo>
                  <a:pt x="17171" y="2241"/>
                  <a:pt x="17171" y="2164"/>
                  <a:pt x="17140" y="2087"/>
                </a:cubicBezTo>
                <a:cubicBezTo>
                  <a:pt x="17093" y="2049"/>
                  <a:pt x="17064" y="2012"/>
                  <a:pt x="17044" y="2012"/>
                </a:cubicBezTo>
                <a:cubicBezTo>
                  <a:pt x="17031" y="2012"/>
                  <a:pt x="17022" y="2028"/>
                  <a:pt x="17016" y="2071"/>
                </a:cubicBezTo>
                <a:cubicBezTo>
                  <a:pt x="17016" y="2071"/>
                  <a:pt x="17001" y="2133"/>
                  <a:pt x="16985" y="2133"/>
                </a:cubicBezTo>
                <a:cubicBezTo>
                  <a:pt x="16955" y="2133"/>
                  <a:pt x="16955" y="2071"/>
                  <a:pt x="16955" y="2071"/>
                </a:cubicBezTo>
                <a:cubicBezTo>
                  <a:pt x="16955" y="2010"/>
                  <a:pt x="16908" y="1994"/>
                  <a:pt x="16831" y="1979"/>
                </a:cubicBezTo>
                <a:cubicBezTo>
                  <a:pt x="16769" y="1963"/>
                  <a:pt x="16723" y="1932"/>
                  <a:pt x="16723" y="1870"/>
                </a:cubicBezTo>
                <a:cubicBezTo>
                  <a:pt x="16738" y="1824"/>
                  <a:pt x="16723" y="1824"/>
                  <a:pt x="16723" y="1824"/>
                </a:cubicBezTo>
                <a:cubicBezTo>
                  <a:pt x="16718" y="1837"/>
                  <a:pt x="16709" y="1843"/>
                  <a:pt x="16696" y="1843"/>
                </a:cubicBezTo>
                <a:cubicBezTo>
                  <a:pt x="16663" y="1843"/>
                  <a:pt x="16608" y="1807"/>
                  <a:pt x="16553" y="1762"/>
                </a:cubicBezTo>
                <a:cubicBezTo>
                  <a:pt x="16473" y="1722"/>
                  <a:pt x="16393" y="1648"/>
                  <a:pt x="16352" y="1648"/>
                </a:cubicBezTo>
                <a:cubicBezTo>
                  <a:pt x="16346" y="1648"/>
                  <a:pt x="16341" y="1650"/>
                  <a:pt x="16336" y="1654"/>
                </a:cubicBezTo>
                <a:lnTo>
                  <a:pt x="16305" y="1623"/>
                </a:lnTo>
                <a:cubicBezTo>
                  <a:pt x="16336" y="1592"/>
                  <a:pt x="16321" y="1561"/>
                  <a:pt x="16290" y="1530"/>
                </a:cubicBezTo>
                <a:cubicBezTo>
                  <a:pt x="16281" y="1535"/>
                  <a:pt x="16272" y="1537"/>
                  <a:pt x="16263" y="1537"/>
                </a:cubicBezTo>
                <a:cubicBezTo>
                  <a:pt x="16241" y="1537"/>
                  <a:pt x="16219" y="1526"/>
                  <a:pt x="16197" y="1515"/>
                </a:cubicBezTo>
                <a:cubicBezTo>
                  <a:pt x="16228" y="1469"/>
                  <a:pt x="16228" y="1453"/>
                  <a:pt x="16197" y="1422"/>
                </a:cubicBezTo>
                <a:cubicBezTo>
                  <a:pt x="16180" y="1405"/>
                  <a:pt x="16168" y="1393"/>
                  <a:pt x="16153" y="1393"/>
                </a:cubicBezTo>
                <a:cubicBezTo>
                  <a:pt x="16140" y="1393"/>
                  <a:pt x="16125" y="1401"/>
                  <a:pt x="16104" y="1422"/>
                </a:cubicBezTo>
                <a:cubicBezTo>
                  <a:pt x="16043" y="1360"/>
                  <a:pt x="15996" y="1268"/>
                  <a:pt x="15981" y="1190"/>
                </a:cubicBezTo>
                <a:cubicBezTo>
                  <a:pt x="15998" y="1156"/>
                  <a:pt x="15987" y="1146"/>
                  <a:pt x="15963" y="1146"/>
                </a:cubicBezTo>
                <a:cubicBezTo>
                  <a:pt x="15943" y="1146"/>
                  <a:pt x="15916" y="1153"/>
                  <a:pt x="15888" y="1159"/>
                </a:cubicBezTo>
                <a:cubicBezTo>
                  <a:pt x="15838" y="1185"/>
                  <a:pt x="15808" y="1210"/>
                  <a:pt x="15790" y="1210"/>
                </a:cubicBezTo>
                <a:cubicBezTo>
                  <a:pt x="15786" y="1210"/>
                  <a:pt x="15783" y="1209"/>
                  <a:pt x="15780" y="1206"/>
                </a:cubicBezTo>
                <a:lnTo>
                  <a:pt x="15857" y="1129"/>
                </a:lnTo>
                <a:cubicBezTo>
                  <a:pt x="15919" y="1113"/>
                  <a:pt x="15919" y="1113"/>
                  <a:pt x="15888" y="1067"/>
                </a:cubicBezTo>
                <a:lnTo>
                  <a:pt x="15842" y="1036"/>
                </a:lnTo>
                <a:cubicBezTo>
                  <a:pt x="15836" y="1040"/>
                  <a:pt x="15829" y="1042"/>
                  <a:pt x="15822" y="1042"/>
                </a:cubicBezTo>
                <a:cubicBezTo>
                  <a:pt x="15774" y="1042"/>
                  <a:pt x="15700" y="956"/>
                  <a:pt x="15579" y="835"/>
                </a:cubicBezTo>
                <a:cubicBezTo>
                  <a:pt x="15425" y="681"/>
                  <a:pt x="15334" y="617"/>
                  <a:pt x="15286" y="617"/>
                </a:cubicBezTo>
                <a:cubicBezTo>
                  <a:pt x="15272" y="617"/>
                  <a:pt x="15262" y="623"/>
                  <a:pt x="15254" y="634"/>
                </a:cubicBezTo>
                <a:cubicBezTo>
                  <a:pt x="15249" y="650"/>
                  <a:pt x="15242" y="659"/>
                  <a:pt x="15233" y="659"/>
                </a:cubicBezTo>
                <a:cubicBezTo>
                  <a:pt x="15216" y="659"/>
                  <a:pt x="15192" y="627"/>
                  <a:pt x="15162" y="557"/>
                </a:cubicBezTo>
                <a:cubicBezTo>
                  <a:pt x="15105" y="374"/>
                  <a:pt x="15081" y="326"/>
                  <a:pt x="15054" y="326"/>
                </a:cubicBezTo>
                <a:cubicBezTo>
                  <a:pt x="15045" y="326"/>
                  <a:pt x="15035" y="332"/>
                  <a:pt x="15023" y="340"/>
                </a:cubicBezTo>
                <a:cubicBezTo>
                  <a:pt x="15053" y="356"/>
                  <a:pt x="15023" y="402"/>
                  <a:pt x="14992" y="448"/>
                </a:cubicBezTo>
                <a:cubicBezTo>
                  <a:pt x="14971" y="497"/>
                  <a:pt x="14953" y="521"/>
                  <a:pt x="14943" y="521"/>
                </a:cubicBezTo>
                <a:cubicBezTo>
                  <a:pt x="14930" y="521"/>
                  <a:pt x="14928" y="486"/>
                  <a:pt x="14945" y="418"/>
                </a:cubicBezTo>
                <a:cubicBezTo>
                  <a:pt x="14992" y="335"/>
                  <a:pt x="14709" y="226"/>
                  <a:pt x="14543" y="226"/>
                </a:cubicBezTo>
                <a:cubicBezTo>
                  <a:pt x="14491" y="226"/>
                  <a:pt x="14450" y="237"/>
                  <a:pt x="14435" y="263"/>
                </a:cubicBezTo>
                <a:lnTo>
                  <a:pt x="14451" y="217"/>
                </a:lnTo>
                <a:cubicBezTo>
                  <a:pt x="14466" y="155"/>
                  <a:pt x="14435" y="155"/>
                  <a:pt x="14296" y="124"/>
                </a:cubicBezTo>
                <a:lnTo>
                  <a:pt x="14188" y="93"/>
                </a:lnTo>
                <a:cubicBezTo>
                  <a:pt x="14182" y="133"/>
                  <a:pt x="14155" y="148"/>
                  <a:pt x="14123" y="148"/>
                </a:cubicBezTo>
                <a:cubicBezTo>
                  <a:pt x="14069" y="148"/>
                  <a:pt x="14002" y="107"/>
                  <a:pt x="14002" y="78"/>
                </a:cubicBezTo>
                <a:cubicBezTo>
                  <a:pt x="13972" y="16"/>
                  <a:pt x="13972" y="16"/>
                  <a:pt x="13910" y="0"/>
                </a:cubicBezTo>
                <a:cubicBezTo>
                  <a:pt x="13872" y="38"/>
                  <a:pt x="13823" y="66"/>
                  <a:pt x="13772" y="66"/>
                </a:cubicBezTo>
                <a:cubicBezTo>
                  <a:pt x="13762" y="66"/>
                  <a:pt x="13751" y="65"/>
                  <a:pt x="13740" y="62"/>
                </a:cubicBezTo>
                <a:cubicBezTo>
                  <a:pt x="13678" y="62"/>
                  <a:pt x="13647" y="31"/>
                  <a:pt x="13647" y="0"/>
                </a:cubicBezTo>
                <a:close/>
              </a:path>
            </a:pathLst>
          </a:custGeom>
          <a:solidFill>
            <a:srgbClr val="FF3F4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6"/>
          <p:cNvSpPr/>
          <p:nvPr/>
        </p:nvSpPr>
        <p:spPr>
          <a:xfrm>
            <a:off x="-506354" y="6112817"/>
            <a:ext cx="1594460" cy="260703"/>
          </a:xfrm>
          <a:custGeom>
            <a:avLst/>
            <a:gdLst/>
            <a:ahLst/>
            <a:cxnLst/>
            <a:rect l="l" t="t" r="r" b="b"/>
            <a:pathLst>
              <a:path w="17186" h="2810" extrusionOk="0">
                <a:moveTo>
                  <a:pt x="1050" y="356"/>
                </a:moveTo>
                <a:lnTo>
                  <a:pt x="1050" y="418"/>
                </a:lnTo>
                <a:lnTo>
                  <a:pt x="1081" y="434"/>
                </a:lnTo>
                <a:cubicBezTo>
                  <a:pt x="1111" y="387"/>
                  <a:pt x="1111" y="387"/>
                  <a:pt x="1081" y="372"/>
                </a:cubicBezTo>
                <a:lnTo>
                  <a:pt x="1050" y="356"/>
                </a:lnTo>
                <a:close/>
                <a:moveTo>
                  <a:pt x="7943" y="403"/>
                </a:moveTo>
                <a:lnTo>
                  <a:pt x="7974" y="418"/>
                </a:lnTo>
                <a:cubicBezTo>
                  <a:pt x="7947" y="458"/>
                  <a:pt x="7932" y="498"/>
                  <a:pt x="7908" y="498"/>
                </a:cubicBezTo>
                <a:cubicBezTo>
                  <a:pt x="7905" y="498"/>
                  <a:pt x="7901" y="497"/>
                  <a:pt x="7897" y="495"/>
                </a:cubicBezTo>
                <a:lnTo>
                  <a:pt x="7866" y="480"/>
                </a:lnTo>
                <a:cubicBezTo>
                  <a:pt x="7881" y="449"/>
                  <a:pt x="7912" y="418"/>
                  <a:pt x="7943" y="403"/>
                </a:cubicBezTo>
                <a:close/>
                <a:moveTo>
                  <a:pt x="14434" y="356"/>
                </a:moveTo>
                <a:cubicBezTo>
                  <a:pt x="14465" y="356"/>
                  <a:pt x="14465" y="356"/>
                  <a:pt x="14450" y="418"/>
                </a:cubicBezTo>
                <a:cubicBezTo>
                  <a:pt x="14434" y="480"/>
                  <a:pt x="14388" y="511"/>
                  <a:pt x="14357" y="511"/>
                </a:cubicBezTo>
                <a:cubicBezTo>
                  <a:pt x="14342" y="511"/>
                  <a:pt x="14357" y="387"/>
                  <a:pt x="14434" y="356"/>
                </a:cubicBezTo>
                <a:close/>
                <a:moveTo>
                  <a:pt x="551" y="478"/>
                </a:moveTo>
                <a:cubicBezTo>
                  <a:pt x="559" y="478"/>
                  <a:pt x="565" y="480"/>
                  <a:pt x="571" y="480"/>
                </a:cubicBezTo>
                <a:cubicBezTo>
                  <a:pt x="601" y="495"/>
                  <a:pt x="601" y="480"/>
                  <a:pt x="586" y="542"/>
                </a:cubicBezTo>
                <a:cubicBezTo>
                  <a:pt x="586" y="542"/>
                  <a:pt x="555" y="588"/>
                  <a:pt x="524" y="588"/>
                </a:cubicBezTo>
                <a:lnTo>
                  <a:pt x="509" y="526"/>
                </a:lnTo>
                <a:cubicBezTo>
                  <a:pt x="519" y="485"/>
                  <a:pt x="536" y="478"/>
                  <a:pt x="551" y="478"/>
                </a:cubicBezTo>
                <a:close/>
                <a:moveTo>
                  <a:pt x="13448" y="461"/>
                </a:moveTo>
                <a:cubicBezTo>
                  <a:pt x="13452" y="461"/>
                  <a:pt x="13456" y="467"/>
                  <a:pt x="13461" y="480"/>
                </a:cubicBezTo>
                <a:cubicBezTo>
                  <a:pt x="13461" y="526"/>
                  <a:pt x="13461" y="557"/>
                  <a:pt x="13445" y="604"/>
                </a:cubicBezTo>
                <a:cubicBezTo>
                  <a:pt x="13445" y="604"/>
                  <a:pt x="13434" y="620"/>
                  <a:pt x="13425" y="620"/>
                </a:cubicBezTo>
                <a:cubicBezTo>
                  <a:pt x="13419" y="620"/>
                  <a:pt x="13414" y="613"/>
                  <a:pt x="13414" y="588"/>
                </a:cubicBezTo>
                <a:lnTo>
                  <a:pt x="13414" y="542"/>
                </a:lnTo>
                <a:cubicBezTo>
                  <a:pt x="13425" y="497"/>
                  <a:pt x="13436" y="461"/>
                  <a:pt x="13448" y="461"/>
                </a:cubicBezTo>
                <a:close/>
                <a:moveTo>
                  <a:pt x="6706" y="604"/>
                </a:moveTo>
                <a:cubicBezTo>
                  <a:pt x="6706" y="665"/>
                  <a:pt x="6706" y="712"/>
                  <a:pt x="6691" y="712"/>
                </a:cubicBezTo>
                <a:lnTo>
                  <a:pt x="6660" y="665"/>
                </a:lnTo>
                <a:lnTo>
                  <a:pt x="6676" y="604"/>
                </a:lnTo>
                <a:close/>
                <a:moveTo>
                  <a:pt x="7325" y="604"/>
                </a:moveTo>
                <a:cubicBezTo>
                  <a:pt x="7356" y="604"/>
                  <a:pt x="7356" y="604"/>
                  <a:pt x="7340" y="650"/>
                </a:cubicBezTo>
                <a:cubicBezTo>
                  <a:pt x="7325" y="696"/>
                  <a:pt x="7309" y="727"/>
                  <a:pt x="7294" y="758"/>
                </a:cubicBezTo>
                <a:cubicBezTo>
                  <a:pt x="7263" y="758"/>
                  <a:pt x="7309" y="650"/>
                  <a:pt x="7325" y="604"/>
                </a:cubicBezTo>
                <a:close/>
                <a:moveTo>
                  <a:pt x="851" y="581"/>
                </a:moveTo>
                <a:cubicBezTo>
                  <a:pt x="858" y="581"/>
                  <a:pt x="867" y="584"/>
                  <a:pt x="880" y="588"/>
                </a:cubicBezTo>
                <a:cubicBezTo>
                  <a:pt x="911" y="604"/>
                  <a:pt x="941" y="619"/>
                  <a:pt x="911" y="665"/>
                </a:cubicBezTo>
                <a:lnTo>
                  <a:pt x="895" y="650"/>
                </a:lnTo>
                <a:cubicBezTo>
                  <a:pt x="900" y="635"/>
                  <a:pt x="899" y="628"/>
                  <a:pt x="894" y="628"/>
                </a:cubicBezTo>
                <a:cubicBezTo>
                  <a:pt x="885" y="628"/>
                  <a:pt x="864" y="655"/>
                  <a:pt x="864" y="696"/>
                </a:cubicBezTo>
                <a:lnTo>
                  <a:pt x="818" y="805"/>
                </a:lnTo>
                <a:cubicBezTo>
                  <a:pt x="802" y="789"/>
                  <a:pt x="802" y="743"/>
                  <a:pt x="818" y="681"/>
                </a:cubicBezTo>
                <a:cubicBezTo>
                  <a:pt x="829" y="602"/>
                  <a:pt x="832" y="581"/>
                  <a:pt x="851" y="581"/>
                </a:cubicBezTo>
                <a:close/>
                <a:moveTo>
                  <a:pt x="8113" y="882"/>
                </a:moveTo>
                <a:lnTo>
                  <a:pt x="8128" y="913"/>
                </a:lnTo>
                <a:cubicBezTo>
                  <a:pt x="8102" y="939"/>
                  <a:pt x="8075" y="978"/>
                  <a:pt x="8058" y="978"/>
                </a:cubicBezTo>
                <a:cubicBezTo>
                  <a:pt x="8056" y="978"/>
                  <a:pt x="8053" y="977"/>
                  <a:pt x="8051" y="975"/>
                </a:cubicBezTo>
                <a:lnTo>
                  <a:pt x="8051" y="913"/>
                </a:lnTo>
                <a:lnTo>
                  <a:pt x="8113" y="882"/>
                </a:lnTo>
                <a:close/>
                <a:moveTo>
                  <a:pt x="12371" y="910"/>
                </a:moveTo>
                <a:cubicBezTo>
                  <a:pt x="12387" y="910"/>
                  <a:pt x="12410" y="944"/>
                  <a:pt x="12410" y="944"/>
                </a:cubicBezTo>
                <a:cubicBezTo>
                  <a:pt x="12410" y="944"/>
                  <a:pt x="12456" y="990"/>
                  <a:pt x="12425" y="1005"/>
                </a:cubicBezTo>
                <a:cubicBezTo>
                  <a:pt x="12394" y="990"/>
                  <a:pt x="12363" y="959"/>
                  <a:pt x="12332" y="944"/>
                </a:cubicBezTo>
                <a:lnTo>
                  <a:pt x="12363" y="913"/>
                </a:lnTo>
                <a:cubicBezTo>
                  <a:pt x="12366" y="911"/>
                  <a:pt x="12368" y="910"/>
                  <a:pt x="12371" y="910"/>
                </a:cubicBezTo>
                <a:close/>
                <a:moveTo>
                  <a:pt x="12240" y="1165"/>
                </a:moveTo>
                <a:cubicBezTo>
                  <a:pt x="12248" y="1165"/>
                  <a:pt x="12259" y="1173"/>
                  <a:pt x="12286" y="1191"/>
                </a:cubicBezTo>
                <a:lnTo>
                  <a:pt x="12255" y="1222"/>
                </a:lnTo>
                <a:lnTo>
                  <a:pt x="12209" y="1191"/>
                </a:lnTo>
                <a:lnTo>
                  <a:pt x="12224" y="1175"/>
                </a:lnTo>
                <a:cubicBezTo>
                  <a:pt x="12231" y="1169"/>
                  <a:pt x="12234" y="1165"/>
                  <a:pt x="12240" y="1165"/>
                </a:cubicBezTo>
                <a:close/>
                <a:moveTo>
                  <a:pt x="12237" y="1252"/>
                </a:moveTo>
                <a:cubicBezTo>
                  <a:pt x="12235" y="1252"/>
                  <a:pt x="12234" y="1260"/>
                  <a:pt x="12240" y="1284"/>
                </a:cubicBezTo>
                <a:cubicBezTo>
                  <a:pt x="12249" y="1274"/>
                  <a:pt x="12241" y="1252"/>
                  <a:pt x="12237" y="1252"/>
                </a:cubicBezTo>
                <a:close/>
                <a:moveTo>
                  <a:pt x="5267" y="1285"/>
                </a:moveTo>
                <a:cubicBezTo>
                  <a:pt x="5275" y="1285"/>
                  <a:pt x="5286" y="1298"/>
                  <a:pt x="5269" y="1315"/>
                </a:cubicBezTo>
                <a:cubicBezTo>
                  <a:pt x="5255" y="1294"/>
                  <a:pt x="5260" y="1285"/>
                  <a:pt x="5267" y="1285"/>
                </a:cubicBezTo>
                <a:close/>
                <a:moveTo>
                  <a:pt x="323" y="1284"/>
                </a:moveTo>
                <a:cubicBezTo>
                  <a:pt x="310" y="1311"/>
                  <a:pt x="296" y="1338"/>
                  <a:pt x="282" y="1376"/>
                </a:cubicBezTo>
                <a:lnTo>
                  <a:pt x="292" y="1376"/>
                </a:lnTo>
                <a:cubicBezTo>
                  <a:pt x="323" y="1376"/>
                  <a:pt x="323" y="1330"/>
                  <a:pt x="339" y="1284"/>
                </a:cubicBezTo>
                <a:close/>
                <a:moveTo>
                  <a:pt x="5099" y="1284"/>
                </a:moveTo>
                <a:cubicBezTo>
                  <a:pt x="5145" y="1330"/>
                  <a:pt x="5192" y="1361"/>
                  <a:pt x="5161" y="1376"/>
                </a:cubicBezTo>
                <a:lnTo>
                  <a:pt x="5115" y="1361"/>
                </a:lnTo>
                <a:lnTo>
                  <a:pt x="5084" y="1299"/>
                </a:lnTo>
                <a:lnTo>
                  <a:pt x="5099" y="1284"/>
                </a:lnTo>
                <a:close/>
                <a:moveTo>
                  <a:pt x="277" y="1376"/>
                </a:moveTo>
                <a:lnTo>
                  <a:pt x="277" y="1392"/>
                </a:lnTo>
                <a:cubicBezTo>
                  <a:pt x="279" y="1386"/>
                  <a:pt x="280" y="1381"/>
                  <a:pt x="282" y="1376"/>
                </a:cubicBezTo>
                <a:close/>
                <a:moveTo>
                  <a:pt x="12052" y="1339"/>
                </a:moveTo>
                <a:cubicBezTo>
                  <a:pt x="12060" y="1339"/>
                  <a:pt x="12068" y="1351"/>
                  <a:pt x="12085" y="1376"/>
                </a:cubicBezTo>
                <a:lnTo>
                  <a:pt x="12070" y="1392"/>
                </a:lnTo>
                <a:lnTo>
                  <a:pt x="12008" y="1376"/>
                </a:lnTo>
                <a:lnTo>
                  <a:pt x="12023" y="1361"/>
                </a:lnTo>
                <a:cubicBezTo>
                  <a:pt x="12037" y="1347"/>
                  <a:pt x="12045" y="1339"/>
                  <a:pt x="12052" y="1339"/>
                </a:cubicBezTo>
                <a:close/>
                <a:moveTo>
                  <a:pt x="11498" y="1345"/>
                </a:moveTo>
                <a:cubicBezTo>
                  <a:pt x="11544" y="1376"/>
                  <a:pt x="11575" y="1423"/>
                  <a:pt x="11560" y="1438"/>
                </a:cubicBezTo>
                <a:lnTo>
                  <a:pt x="11513" y="1407"/>
                </a:lnTo>
                <a:lnTo>
                  <a:pt x="11482" y="1361"/>
                </a:lnTo>
                <a:lnTo>
                  <a:pt x="11498" y="1345"/>
                </a:lnTo>
                <a:close/>
                <a:moveTo>
                  <a:pt x="4169" y="1398"/>
                </a:moveTo>
                <a:cubicBezTo>
                  <a:pt x="4166" y="1398"/>
                  <a:pt x="4162" y="1402"/>
                  <a:pt x="4156" y="1407"/>
                </a:cubicBezTo>
                <a:cubicBezTo>
                  <a:pt x="4142" y="1422"/>
                  <a:pt x="4127" y="1436"/>
                  <a:pt x="4177" y="1451"/>
                </a:cubicBezTo>
                <a:lnTo>
                  <a:pt x="4177" y="1451"/>
                </a:lnTo>
                <a:lnTo>
                  <a:pt x="4203" y="1438"/>
                </a:lnTo>
                <a:cubicBezTo>
                  <a:pt x="4183" y="1409"/>
                  <a:pt x="4176" y="1398"/>
                  <a:pt x="4169" y="1398"/>
                </a:cubicBezTo>
                <a:close/>
                <a:moveTo>
                  <a:pt x="4177" y="1451"/>
                </a:moveTo>
                <a:lnTo>
                  <a:pt x="4172" y="1454"/>
                </a:lnTo>
                <a:lnTo>
                  <a:pt x="4187" y="1454"/>
                </a:lnTo>
                <a:cubicBezTo>
                  <a:pt x="4184" y="1453"/>
                  <a:pt x="4180" y="1452"/>
                  <a:pt x="4177" y="1451"/>
                </a:cubicBezTo>
                <a:close/>
                <a:moveTo>
                  <a:pt x="4939" y="1413"/>
                </a:moveTo>
                <a:cubicBezTo>
                  <a:pt x="4952" y="1413"/>
                  <a:pt x="4979" y="1425"/>
                  <a:pt x="5022" y="1454"/>
                </a:cubicBezTo>
                <a:cubicBezTo>
                  <a:pt x="5068" y="1485"/>
                  <a:pt x="5068" y="1485"/>
                  <a:pt x="5053" y="1500"/>
                </a:cubicBezTo>
                <a:cubicBezTo>
                  <a:pt x="5022" y="1485"/>
                  <a:pt x="4991" y="1469"/>
                  <a:pt x="4960" y="1454"/>
                </a:cubicBezTo>
                <a:lnTo>
                  <a:pt x="4945" y="1454"/>
                </a:lnTo>
                <a:cubicBezTo>
                  <a:pt x="4928" y="1429"/>
                  <a:pt x="4925" y="1413"/>
                  <a:pt x="4939" y="1413"/>
                </a:cubicBezTo>
                <a:close/>
                <a:moveTo>
                  <a:pt x="11902" y="1438"/>
                </a:moveTo>
                <a:cubicBezTo>
                  <a:pt x="11910" y="1438"/>
                  <a:pt x="11920" y="1443"/>
                  <a:pt x="11931" y="1454"/>
                </a:cubicBezTo>
                <a:cubicBezTo>
                  <a:pt x="11961" y="1500"/>
                  <a:pt x="11961" y="1500"/>
                  <a:pt x="11946" y="1515"/>
                </a:cubicBezTo>
                <a:cubicBezTo>
                  <a:pt x="11939" y="1522"/>
                  <a:pt x="11935" y="1529"/>
                  <a:pt x="11930" y="1529"/>
                </a:cubicBezTo>
                <a:cubicBezTo>
                  <a:pt x="11924" y="1529"/>
                  <a:pt x="11917" y="1519"/>
                  <a:pt x="11900" y="1485"/>
                </a:cubicBezTo>
                <a:lnTo>
                  <a:pt x="11900" y="1500"/>
                </a:lnTo>
                <a:cubicBezTo>
                  <a:pt x="11879" y="1459"/>
                  <a:pt x="11886" y="1438"/>
                  <a:pt x="11902" y="1438"/>
                </a:cubicBezTo>
                <a:close/>
                <a:moveTo>
                  <a:pt x="12144" y="1530"/>
                </a:moveTo>
                <a:cubicBezTo>
                  <a:pt x="12154" y="1543"/>
                  <a:pt x="12171" y="1558"/>
                  <a:pt x="12193" y="1577"/>
                </a:cubicBezTo>
                <a:cubicBezTo>
                  <a:pt x="12198" y="1579"/>
                  <a:pt x="12202" y="1580"/>
                  <a:pt x="12205" y="1582"/>
                </a:cubicBezTo>
                <a:lnTo>
                  <a:pt x="12205" y="1582"/>
                </a:lnTo>
                <a:cubicBezTo>
                  <a:pt x="12193" y="1573"/>
                  <a:pt x="12174" y="1558"/>
                  <a:pt x="12147" y="1531"/>
                </a:cubicBezTo>
                <a:cubicBezTo>
                  <a:pt x="12146" y="1531"/>
                  <a:pt x="12145" y="1530"/>
                  <a:pt x="12144" y="1530"/>
                </a:cubicBezTo>
                <a:close/>
                <a:moveTo>
                  <a:pt x="12205" y="1582"/>
                </a:moveTo>
                <a:lnTo>
                  <a:pt x="12205" y="1582"/>
                </a:lnTo>
                <a:cubicBezTo>
                  <a:pt x="12213" y="1588"/>
                  <a:pt x="12218" y="1590"/>
                  <a:pt x="12219" y="1590"/>
                </a:cubicBezTo>
                <a:cubicBezTo>
                  <a:pt x="12220" y="1590"/>
                  <a:pt x="12216" y="1586"/>
                  <a:pt x="12205" y="1582"/>
                </a:cubicBezTo>
                <a:close/>
                <a:moveTo>
                  <a:pt x="11351" y="1590"/>
                </a:moveTo>
                <a:cubicBezTo>
                  <a:pt x="11358" y="1590"/>
                  <a:pt x="11371" y="1596"/>
                  <a:pt x="11390" y="1624"/>
                </a:cubicBezTo>
                <a:cubicBezTo>
                  <a:pt x="11390" y="1624"/>
                  <a:pt x="11436" y="1655"/>
                  <a:pt x="11420" y="1670"/>
                </a:cubicBezTo>
                <a:lnTo>
                  <a:pt x="11359" y="1655"/>
                </a:lnTo>
                <a:cubicBezTo>
                  <a:pt x="11328" y="1608"/>
                  <a:pt x="11343" y="1593"/>
                  <a:pt x="11343" y="1593"/>
                </a:cubicBezTo>
                <a:cubicBezTo>
                  <a:pt x="11343" y="1593"/>
                  <a:pt x="11346" y="1590"/>
                  <a:pt x="11351" y="1590"/>
                </a:cubicBezTo>
                <a:close/>
                <a:moveTo>
                  <a:pt x="4481" y="1716"/>
                </a:moveTo>
                <a:cubicBezTo>
                  <a:pt x="4500" y="1729"/>
                  <a:pt x="4501" y="1734"/>
                  <a:pt x="4496" y="1734"/>
                </a:cubicBezTo>
                <a:cubicBezTo>
                  <a:pt x="4489" y="1734"/>
                  <a:pt x="4472" y="1725"/>
                  <a:pt x="4481" y="1716"/>
                </a:cubicBezTo>
                <a:close/>
                <a:moveTo>
                  <a:pt x="1896" y="1692"/>
                </a:moveTo>
                <a:cubicBezTo>
                  <a:pt x="1912" y="1692"/>
                  <a:pt x="1929" y="1695"/>
                  <a:pt x="1946" y="1701"/>
                </a:cubicBezTo>
                <a:cubicBezTo>
                  <a:pt x="1962" y="1716"/>
                  <a:pt x="1915" y="1763"/>
                  <a:pt x="1853" y="1763"/>
                </a:cubicBezTo>
                <a:lnTo>
                  <a:pt x="1822" y="1732"/>
                </a:lnTo>
                <a:cubicBezTo>
                  <a:pt x="1842" y="1702"/>
                  <a:pt x="1868" y="1692"/>
                  <a:pt x="1896" y="1692"/>
                </a:cubicBezTo>
                <a:close/>
                <a:moveTo>
                  <a:pt x="4793" y="1785"/>
                </a:moveTo>
                <a:cubicBezTo>
                  <a:pt x="4817" y="1785"/>
                  <a:pt x="4836" y="1825"/>
                  <a:pt x="4836" y="1825"/>
                </a:cubicBezTo>
                <a:cubicBezTo>
                  <a:pt x="4860" y="1848"/>
                  <a:pt x="4856" y="1852"/>
                  <a:pt x="4844" y="1852"/>
                </a:cubicBezTo>
                <a:cubicBezTo>
                  <a:pt x="4838" y="1852"/>
                  <a:pt x="4831" y="1851"/>
                  <a:pt x="4823" y="1851"/>
                </a:cubicBezTo>
                <a:cubicBezTo>
                  <a:pt x="4816" y="1851"/>
                  <a:pt x="4809" y="1852"/>
                  <a:pt x="4805" y="1856"/>
                </a:cubicBezTo>
                <a:lnTo>
                  <a:pt x="4790" y="1856"/>
                </a:lnTo>
                <a:cubicBezTo>
                  <a:pt x="4744" y="1840"/>
                  <a:pt x="4744" y="1840"/>
                  <a:pt x="4774" y="1794"/>
                </a:cubicBezTo>
                <a:cubicBezTo>
                  <a:pt x="4781" y="1788"/>
                  <a:pt x="4787" y="1785"/>
                  <a:pt x="4793" y="1785"/>
                </a:cubicBezTo>
                <a:close/>
                <a:moveTo>
                  <a:pt x="1931" y="1832"/>
                </a:moveTo>
                <a:cubicBezTo>
                  <a:pt x="1915" y="1832"/>
                  <a:pt x="1892" y="1848"/>
                  <a:pt x="1869" y="1871"/>
                </a:cubicBezTo>
                <a:lnTo>
                  <a:pt x="1869" y="1856"/>
                </a:lnTo>
                <a:cubicBezTo>
                  <a:pt x="1822" y="1902"/>
                  <a:pt x="1838" y="1917"/>
                  <a:pt x="1869" y="1948"/>
                </a:cubicBezTo>
                <a:cubicBezTo>
                  <a:pt x="1879" y="1964"/>
                  <a:pt x="1891" y="1969"/>
                  <a:pt x="1903" y="1969"/>
                </a:cubicBezTo>
                <a:cubicBezTo>
                  <a:pt x="1925" y="1969"/>
                  <a:pt x="1946" y="1948"/>
                  <a:pt x="1946" y="1948"/>
                </a:cubicBezTo>
                <a:cubicBezTo>
                  <a:pt x="1992" y="1917"/>
                  <a:pt x="1962" y="1902"/>
                  <a:pt x="1946" y="1886"/>
                </a:cubicBezTo>
                <a:cubicBezTo>
                  <a:pt x="1954" y="1848"/>
                  <a:pt x="1946" y="1832"/>
                  <a:pt x="1931" y="1832"/>
                </a:cubicBezTo>
                <a:close/>
                <a:moveTo>
                  <a:pt x="4172" y="1886"/>
                </a:moveTo>
                <a:lnTo>
                  <a:pt x="4156" y="1902"/>
                </a:lnTo>
                <a:cubicBezTo>
                  <a:pt x="4187" y="1933"/>
                  <a:pt x="4203" y="1964"/>
                  <a:pt x="4234" y="1979"/>
                </a:cubicBezTo>
                <a:cubicBezTo>
                  <a:pt x="4249" y="1964"/>
                  <a:pt x="4218" y="1933"/>
                  <a:pt x="4218" y="1933"/>
                </a:cubicBezTo>
                <a:cubicBezTo>
                  <a:pt x="4218" y="1933"/>
                  <a:pt x="4187" y="1886"/>
                  <a:pt x="4172" y="1886"/>
                </a:cubicBezTo>
                <a:close/>
                <a:moveTo>
                  <a:pt x="3646" y="1979"/>
                </a:moveTo>
                <a:cubicBezTo>
                  <a:pt x="3662" y="2041"/>
                  <a:pt x="3662" y="2103"/>
                  <a:pt x="3662" y="2103"/>
                </a:cubicBezTo>
                <a:cubicBezTo>
                  <a:pt x="3666" y="2116"/>
                  <a:pt x="3668" y="2122"/>
                  <a:pt x="3668" y="2122"/>
                </a:cubicBezTo>
                <a:cubicBezTo>
                  <a:pt x="3670" y="2122"/>
                  <a:pt x="3662" y="2085"/>
                  <a:pt x="3662" y="2041"/>
                </a:cubicBezTo>
                <a:lnTo>
                  <a:pt x="3646" y="1979"/>
                </a:lnTo>
                <a:close/>
                <a:moveTo>
                  <a:pt x="4490" y="2077"/>
                </a:moveTo>
                <a:cubicBezTo>
                  <a:pt x="4501" y="2077"/>
                  <a:pt x="4514" y="2083"/>
                  <a:pt x="4527" y="2103"/>
                </a:cubicBezTo>
                <a:cubicBezTo>
                  <a:pt x="4527" y="2103"/>
                  <a:pt x="4574" y="2149"/>
                  <a:pt x="4558" y="2165"/>
                </a:cubicBezTo>
                <a:cubicBezTo>
                  <a:pt x="4555" y="2168"/>
                  <a:pt x="4551" y="2169"/>
                  <a:pt x="4546" y="2169"/>
                </a:cubicBezTo>
                <a:cubicBezTo>
                  <a:pt x="4526" y="2169"/>
                  <a:pt x="4496" y="2149"/>
                  <a:pt x="4496" y="2149"/>
                </a:cubicBezTo>
                <a:lnTo>
                  <a:pt x="4481" y="2149"/>
                </a:lnTo>
                <a:cubicBezTo>
                  <a:pt x="4450" y="2103"/>
                  <a:pt x="4465" y="2087"/>
                  <a:pt x="4465" y="2087"/>
                </a:cubicBezTo>
                <a:cubicBezTo>
                  <a:pt x="4465" y="2087"/>
                  <a:pt x="4475" y="2077"/>
                  <a:pt x="4490" y="2077"/>
                </a:cubicBezTo>
                <a:close/>
                <a:moveTo>
                  <a:pt x="4094" y="2149"/>
                </a:moveTo>
                <a:cubicBezTo>
                  <a:pt x="4110" y="2149"/>
                  <a:pt x="4110" y="2149"/>
                  <a:pt x="4141" y="2180"/>
                </a:cubicBezTo>
                <a:lnTo>
                  <a:pt x="4110" y="2180"/>
                </a:lnTo>
                <a:lnTo>
                  <a:pt x="4079" y="2149"/>
                </a:lnTo>
                <a:close/>
                <a:moveTo>
                  <a:pt x="9303" y="2103"/>
                </a:moveTo>
                <a:cubicBezTo>
                  <a:pt x="9334" y="2118"/>
                  <a:pt x="9334" y="2118"/>
                  <a:pt x="9303" y="2165"/>
                </a:cubicBezTo>
                <a:cubicBezTo>
                  <a:pt x="9291" y="2183"/>
                  <a:pt x="9279" y="2189"/>
                  <a:pt x="9268" y="2189"/>
                </a:cubicBezTo>
                <a:cubicBezTo>
                  <a:pt x="9250" y="2189"/>
                  <a:pt x="9235" y="2174"/>
                  <a:pt x="9226" y="2165"/>
                </a:cubicBezTo>
                <a:cubicBezTo>
                  <a:pt x="9241" y="2118"/>
                  <a:pt x="9288" y="2103"/>
                  <a:pt x="9303" y="2103"/>
                </a:cubicBezTo>
                <a:close/>
                <a:moveTo>
                  <a:pt x="2854" y="2147"/>
                </a:moveTo>
                <a:cubicBezTo>
                  <a:pt x="2861" y="2147"/>
                  <a:pt x="2867" y="2149"/>
                  <a:pt x="2873" y="2149"/>
                </a:cubicBezTo>
                <a:lnTo>
                  <a:pt x="2843" y="2196"/>
                </a:lnTo>
                <a:lnTo>
                  <a:pt x="2796" y="2242"/>
                </a:lnTo>
                <a:lnTo>
                  <a:pt x="2812" y="2180"/>
                </a:lnTo>
                <a:cubicBezTo>
                  <a:pt x="2830" y="2152"/>
                  <a:pt x="2843" y="2147"/>
                  <a:pt x="2854" y="2147"/>
                </a:cubicBezTo>
                <a:close/>
                <a:moveTo>
                  <a:pt x="3948" y="2168"/>
                </a:moveTo>
                <a:cubicBezTo>
                  <a:pt x="3959" y="2168"/>
                  <a:pt x="3980" y="2213"/>
                  <a:pt x="4002" y="2288"/>
                </a:cubicBezTo>
                <a:lnTo>
                  <a:pt x="3971" y="2304"/>
                </a:lnTo>
                <a:cubicBezTo>
                  <a:pt x="3940" y="2257"/>
                  <a:pt x="3924" y="2211"/>
                  <a:pt x="3940" y="2196"/>
                </a:cubicBezTo>
                <a:cubicBezTo>
                  <a:pt x="3940" y="2177"/>
                  <a:pt x="3943" y="2168"/>
                  <a:pt x="3948" y="2168"/>
                </a:cubicBezTo>
                <a:close/>
                <a:moveTo>
                  <a:pt x="17065" y="2120"/>
                </a:moveTo>
                <a:cubicBezTo>
                  <a:pt x="17073" y="2120"/>
                  <a:pt x="17064" y="2196"/>
                  <a:pt x="17031" y="2273"/>
                </a:cubicBezTo>
                <a:cubicBezTo>
                  <a:pt x="17008" y="2327"/>
                  <a:pt x="17000" y="2354"/>
                  <a:pt x="17000" y="2354"/>
                </a:cubicBezTo>
                <a:cubicBezTo>
                  <a:pt x="17000" y="2354"/>
                  <a:pt x="17008" y="2327"/>
                  <a:pt x="17015" y="2273"/>
                </a:cubicBezTo>
                <a:cubicBezTo>
                  <a:pt x="17015" y="2211"/>
                  <a:pt x="17031" y="2165"/>
                  <a:pt x="17046" y="2165"/>
                </a:cubicBezTo>
                <a:cubicBezTo>
                  <a:pt x="17055" y="2133"/>
                  <a:pt x="17062" y="2120"/>
                  <a:pt x="17065" y="2120"/>
                </a:cubicBezTo>
                <a:close/>
                <a:moveTo>
                  <a:pt x="3329" y="2182"/>
                </a:moveTo>
                <a:cubicBezTo>
                  <a:pt x="3335" y="2182"/>
                  <a:pt x="3331" y="2207"/>
                  <a:pt x="3322" y="2273"/>
                </a:cubicBezTo>
                <a:lnTo>
                  <a:pt x="3275" y="2381"/>
                </a:lnTo>
                <a:cubicBezTo>
                  <a:pt x="3260" y="2381"/>
                  <a:pt x="3291" y="2319"/>
                  <a:pt x="3306" y="2211"/>
                </a:cubicBezTo>
                <a:cubicBezTo>
                  <a:pt x="3318" y="2193"/>
                  <a:pt x="3326" y="2182"/>
                  <a:pt x="3329" y="2182"/>
                </a:cubicBezTo>
                <a:close/>
                <a:moveTo>
                  <a:pt x="2912" y="2264"/>
                </a:moveTo>
                <a:cubicBezTo>
                  <a:pt x="2913" y="2264"/>
                  <a:pt x="2902" y="2287"/>
                  <a:pt x="2889" y="2335"/>
                </a:cubicBezTo>
                <a:cubicBezTo>
                  <a:pt x="2873" y="2396"/>
                  <a:pt x="2843" y="2443"/>
                  <a:pt x="2781" y="2474"/>
                </a:cubicBezTo>
                <a:lnTo>
                  <a:pt x="2750" y="2458"/>
                </a:lnTo>
                <a:lnTo>
                  <a:pt x="2827" y="2381"/>
                </a:lnTo>
                <a:cubicBezTo>
                  <a:pt x="2888" y="2303"/>
                  <a:pt x="2910" y="2264"/>
                  <a:pt x="2912" y="2264"/>
                </a:cubicBezTo>
                <a:close/>
                <a:moveTo>
                  <a:pt x="10060" y="2412"/>
                </a:moveTo>
                <a:cubicBezTo>
                  <a:pt x="10060" y="2458"/>
                  <a:pt x="10045" y="2520"/>
                  <a:pt x="10029" y="2520"/>
                </a:cubicBezTo>
                <a:lnTo>
                  <a:pt x="10014" y="2520"/>
                </a:lnTo>
                <a:cubicBezTo>
                  <a:pt x="10014" y="2474"/>
                  <a:pt x="10029" y="2443"/>
                  <a:pt x="10045" y="2412"/>
                </a:cubicBezTo>
                <a:close/>
                <a:moveTo>
                  <a:pt x="3476" y="2443"/>
                </a:moveTo>
                <a:cubicBezTo>
                  <a:pt x="3476" y="2505"/>
                  <a:pt x="3476" y="2551"/>
                  <a:pt x="3445" y="2551"/>
                </a:cubicBezTo>
                <a:lnTo>
                  <a:pt x="3430" y="2551"/>
                </a:lnTo>
                <a:cubicBezTo>
                  <a:pt x="3430" y="2520"/>
                  <a:pt x="3430" y="2474"/>
                  <a:pt x="3445" y="2443"/>
                </a:cubicBezTo>
                <a:close/>
                <a:moveTo>
                  <a:pt x="3909" y="2551"/>
                </a:moveTo>
                <a:lnTo>
                  <a:pt x="3924" y="2613"/>
                </a:lnTo>
                <a:cubicBezTo>
                  <a:pt x="3924" y="2613"/>
                  <a:pt x="3916" y="2646"/>
                  <a:pt x="3906" y="2646"/>
                </a:cubicBezTo>
                <a:cubicBezTo>
                  <a:pt x="3902" y="2646"/>
                  <a:pt x="3898" y="2641"/>
                  <a:pt x="3894" y="2628"/>
                </a:cubicBezTo>
                <a:lnTo>
                  <a:pt x="3878" y="2613"/>
                </a:lnTo>
                <a:cubicBezTo>
                  <a:pt x="3863" y="2613"/>
                  <a:pt x="3878" y="2566"/>
                  <a:pt x="3909" y="2551"/>
                </a:cubicBezTo>
                <a:close/>
                <a:moveTo>
                  <a:pt x="5486" y="2680"/>
                </a:moveTo>
                <a:cubicBezTo>
                  <a:pt x="5480" y="2680"/>
                  <a:pt x="5476" y="2684"/>
                  <a:pt x="5470" y="2690"/>
                </a:cubicBezTo>
                <a:cubicBezTo>
                  <a:pt x="5485" y="2721"/>
                  <a:pt x="5501" y="2752"/>
                  <a:pt x="5532" y="2783"/>
                </a:cubicBezTo>
                <a:cubicBezTo>
                  <a:pt x="5546" y="2797"/>
                  <a:pt x="5558" y="2804"/>
                  <a:pt x="5565" y="2804"/>
                </a:cubicBezTo>
                <a:cubicBezTo>
                  <a:pt x="5580" y="2804"/>
                  <a:pt x="5575" y="2770"/>
                  <a:pt x="5532" y="2706"/>
                </a:cubicBezTo>
                <a:cubicBezTo>
                  <a:pt x="5505" y="2687"/>
                  <a:pt x="5493" y="2680"/>
                  <a:pt x="5486" y="2680"/>
                </a:cubicBezTo>
                <a:close/>
                <a:moveTo>
                  <a:pt x="13584" y="1"/>
                </a:moveTo>
                <a:cubicBezTo>
                  <a:pt x="13553" y="47"/>
                  <a:pt x="13507" y="63"/>
                  <a:pt x="13445" y="63"/>
                </a:cubicBezTo>
                <a:cubicBezTo>
                  <a:pt x="13352" y="63"/>
                  <a:pt x="13322" y="63"/>
                  <a:pt x="13352" y="124"/>
                </a:cubicBezTo>
                <a:cubicBezTo>
                  <a:pt x="13352" y="186"/>
                  <a:pt x="13368" y="233"/>
                  <a:pt x="13337" y="248"/>
                </a:cubicBezTo>
                <a:lnTo>
                  <a:pt x="13337" y="186"/>
                </a:lnTo>
                <a:cubicBezTo>
                  <a:pt x="13337" y="165"/>
                  <a:pt x="13318" y="157"/>
                  <a:pt x="13285" y="157"/>
                </a:cubicBezTo>
                <a:cubicBezTo>
                  <a:pt x="13244" y="157"/>
                  <a:pt x="13181" y="169"/>
                  <a:pt x="13105" y="186"/>
                </a:cubicBezTo>
                <a:cubicBezTo>
                  <a:pt x="12987" y="208"/>
                  <a:pt x="12921" y="237"/>
                  <a:pt x="12876" y="237"/>
                </a:cubicBezTo>
                <a:cubicBezTo>
                  <a:pt x="12857" y="237"/>
                  <a:pt x="12841" y="231"/>
                  <a:pt x="12827" y="217"/>
                </a:cubicBezTo>
                <a:lnTo>
                  <a:pt x="12812" y="279"/>
                </a:lnTo>
                <a:cubicBezTo>
                  <a:pt x="12802" y="316"/>
                  <a:pt x="12787" y="337"/>
                  <a:pt x="12773" y="337"/>
                </a:cubicBezTo>
                <a:cubicBezTo>
                  <a:pt x="12764" y="337"/>
                  <a:pt x="12756" y="328"/>
                  <a:pt x="12750" y="310"/>
                </a:cubicBezTo>
                <a:cubicBezTo>
                  <a:pt x="12739" y="299"/>
                  <a:pt x="12722" y="294"/>
                  <a:pt x="12703" y="294"/>
                </a:cubicBezTo>
                <a:cubicBezTo>
                  <a:pt x="12643" y="294"/>
                  <a:pt x="12557" y="344"/>
                  <a:pt x="12533" y="403"/>
                </a:cubicBezTo>
                <a:lnTo>
                  <a:pt x="12471" y="434"/>
                </a:lnTo>
                <a:cubicBezTo>
                  <a:pt x="12446" y="408"/>
                  <a:pt x="12418" y="396"/>
                  <a:pt x="12394" y="396"/>
                </a:cubicBezTo>
                <a:cubicBezTo>
                  <a:pt x="12346" y="396"/>
                  <a:pt x="12312" y="444"/>
                  <a:pt x="12332" y="526"/>
                </a:cubicBezTo>
                <a:cubicBezTo>
                  <a:pt x="12318" y="505"/>
                  <a:pt x="12304" y="497"/>
                  <a:pt x="12292" y="497"/>
                </a:cubicBezTo>
                <a:cubicBezTo>
                  <a:pt x="12277" y="497"/>
                  <a:pt x="12264" y="509"/>
                  <a:pt x="12255" y="526"/>
                </a:cubicBezTo>
                <a:cubicBezTo>
                  <a:pt x="12231" y="587"/>
                  <a:pt x="12168" y="649"/>
                  <a:pt x="12127" y="649"/>
                </a:cubicBezTo>
                <a:cubicBezTo>
                  <a:pt x="12116" y="649"/>
                  <a:pt x="12107" y="644"/>
                  <a:pt x="12101" y="635"/>
                </a:cubicBezTo>
                <a:lnTo>
                  <a:pt x="12070" y="650"/>
                </a:lnTo>
                <a:cubicBezTo>
                  <a:pt x="12070" y="712"/>
                  <a:pt x="12070" y="743"/>
                  <a:pt x="12039" y="758"/>
                </a:cubicBezTo>
                <a:cubicBezTo>
                  <a:pt x="12008" y="774"/>
                  <a:pt x="11992" y="820"/>
                  <a:pt x="12008" y="851"/>
                </a:cubicBezTo>
                <a:cubicBezTo>
                  <a:pt x="12023" y="913"/>
                  <a:pt x="12008" y="928"/>
                  <a:pt x="12008" y="928"/>
                </a:cubicBezTo>
                <a:cubicBezTo>
                  <a:pt x="12008" y="928"/>
                  <a:pt x="11961" y="897"/>
                  <a:pt x="11946" y="835"/>
                </a:cubicBezTo>
                <a:cubicBezTo>
                  <a:pt x="11941" y="817"/>
                  <a:pt x="11934" y="809"/>
                  <a:pt x="11927" y="809"/>
                </a:cubicBezTo>
                <a:cubicBezTo>
                  <a:pt x="11909" y="809"/>
                  <a:pt x="11889" y="861"/>
                  <a:pt x="11900" y="959"/>
                </a:cubicBezTo>
                <a:cubicBezTo>
                  <a:pt x="11907" y="1029"/>
                  <a:pt x="11911" y="1060"/>
                  <a:pt x="11909" y="1060"/>
                </a:cubicBezTo>
                <a:cubicBezTo>
                  <a:pt x="11907" y="1060"/>
                  <a:pt x="11900" y="1029"/>
                  <a:pt x="11884" y="975"/>
                </a:cubicBezTo>
                <a:cubicBezTo>
                  <a:pt x="11874" y="933"/>
                  <a:pt x="11857" y="892"/>
                  <a:pt x="11846" y="892"/>
                </a:cubicBezTo>
                <a:cubicBezTo>
                  <a:pt x="11841" y="892"/>
                  <a:pt x="11838" y="902"/>
                  <a:pt x="11838" y="928"/>
                </a:cubicBezTo>
                <a:cubicBezTo>
                  <a:pt x="11822" y="959"/>
                  <a:pt x="11822" y="990"/>
                  <a:pt x="11838" y="1005"/>
                </a:cubicBezTo>
                <a:lnTo>
                  <a:pt x="11791" y="1067"/>
                </a:lnTo>
                <a:cubicBezTo>
                  <a:pt x="11714" y="1067"/>
                  <a:pt x="11683" y="1083"/>
                  <a:pt x="11668" y="1114"/>
                </a:cubicBezTo>
                <a:cubicBezTo>
                  <a:pt x="11687" y="1143"/>
                  <a:pt x="11695" y="1154"/>
                  <a:pt x="11681" y="1154"/>
                </a:cubicBezTo>
                <a:cubicBezTo>
                  <a:pt x="11674" y="1154"/>
                  <a:pt x="11660" y="1150"/>
                  <a:pt x="11637" y="1145"/>
                </a:cubicBezTo>
                <a:cubicBezTo>
                  <a:pt x="11618" y="1140"/>
                  <a:pt x="11605" y="1136"/>
                  <a:pt x="11598" y="1136"/>
                </a:cubicBezTo>
                <a:cubicBezTo>
                  <a:pt x="11582" y="1136"/>
                  <a:pt x="11599" y="1153"/>
                  <a:pt x="11652" y="1206"/>
                </a:cubicBezTo>
                <a:cubicBezTo>
                  <a:pt x="11676" y="1241"/>
                  <a:pt x="11664" y="1259"/>
                  <a:pt x="11637" y="1259"/>
                </a:cubicBezTo>
                <a:cubicBezTo>
                  <a:pt x="11628" y="1259"/>
                  <a:pt x="11618" y="1257"/>
                  <a:pt x="11606" y="1253"/>
                </a:cubicBezTo>
                <a:cubicBezTo>
                  <a:pt x="11570" y="1217"/>
                  <a:pt x="11547" y="1204"/>
                  <a:pt x="11537" y="1204"/>
                </a:cubicBezTo>
                <a:cubicBezTo>
                  <a:pt x="11524" y="1204"/>
                  <a:pt x="11528" y="1221"/>
                  <a:pt x="11544" y="1237"/>
                </a:cubicBezTo>
                <a:cubicBezTo>
                  <a:pt x="11591" y="1268"/>
                  <a:pt x="11544" y="1315"/>
                  <a:pt x="11544" y="1315"/>
                </a:cubicBezTo>
                <a:cubicBezTo>
                  <a:pt x="11544" y="1315"/>
                  <a:pt x="11482" y="1315"/>
                  <a:pt x="11420" y="1376"/>
                </a:cubicBezTo>
                <a:cubicBezTo>
                  <a:pt x="11390" y="1392"/>
                  <a:pt x="11359" y="1438"/>
                  <a:pt x="11328" y="1469"/>
                </a:cubicBezTo>
                <a:lnTo>
                  <a:pt x="11235" y="1562"/>
                </a:lnTo>
                <a:cubicBezTo>
                  <a:pt x="11220" y="1577"/>
                  <a:pt x="11235" y="1624"/>
                  <a:pt x="11281" y="1670"/>
                </a:cubicBezTo>
                <a:cubicBezTo>
                  <a:pt x="11314" y="1703"/>
                  <a:pt x="11325" y="1713"/>
                  <a:pt x="11322" y="1713"/>
                </a:cubicBezTo>
                <a:cubicBezTo>
                  <a:pt x="11319" y="1713"/>
                  <a:pt x="11293" y="1694"/>
                  <a:pt x="11266" y="1686"/>
                </a:cubicBezTo>
                <a:cubicBezTo>
                  <a:pt x="11201" y="1635"/>
                  <a:pt x="11163" y="1612"/>
                  <a:pt x="11154" y="1612"/>
                </a:cubicBezTo>
                <a:cubicBezTo>
                  <a:pt x="11142" y="1612"/>
                  <a:pt x="11169" y="1643"/>
                  <a:pt x="11235" y="1701"/>
                </a:cubicBezTo>
                <a:cubicBezTo>
                  <a:pt x="11284" y="1742"/>
                  <a:pt x="11307" y="1761"/>
                  <a:pt x="11302" y="1761"/>
                </a:cubicBezTo>
                <a:cubicBezTo>
                  <a:pt x="11298" y="1761"/>
                  <a:pt x="11271" y="1746"/>
                  <a:pt x="11220" y="1716"/>
                </a:cubicBezTo>
                <a:cubicBezTo>
                  <a:pt x="11200" y="1704"/>
                  <a:pt x="11189" y="1696"/>
                  <a:pt x="11184" y="1696"/>
                </a:cubicBezTo>
                <a:cubicBezTo>
                  <a:pt x="11176" y="1696"/>
                  <a:pt x="11180" y="1711"/>
                  <a:pt x="11189" y="1747"/>
                </a:cubicBezTo>
                <a:cubicBezTo>
                  <a:pt x="11206" y="1773"/>
                  <a:pt x="11213" y="1784"/>
                  <a:pt x="11209" y="1784"/>
                </a:cubicBezTo>
                <a:cubicBezTo>
                  <a:pt x="11206" y="1784"/>
                  <a:pt x="11194" y="1777"/>
                  <a:pt x="11173" y="1763"/>
                </a:cubicBezTo>
                <a:cubicBezTo>
                  <a:pt x="11155" y="1736"/>
                  <a:pt x="11127" y="1719"/>
                  <a:pt x="11112" y="1719"/>
                </a:cubicBezTo>
                <a:cubicBezTo>
                  <a:pt x="11102" y="1719"/>
                  <a:pt x="11098" y="1728"/>
                  <a:pt x="11111" y="1747"/>
                </a:cubicBezTo>
                <a:cubicBezTo>
                  <a:pt x="11111" y="1747"/>
                  <a:pt x="11096" y="1747"/>
                  <a:pt x="11050" y="1716"/>
                </a:cubicBezTo>
                <a:cubicBezTo>
                  <a:pt x="11041" y="1711"/>
                  <a:pt x="11034" y="1708"/>
                  <a:pt x="11030" y="1708"/>
                </a:cubicBezTo>
                <a:cubicBezTo>
                  <a:pt x="11010" y="1708"/>
                  <a:pt x="11024" y="1756"/>
                  <a:pt x="11050" y="1794"/>
                </a:cubicBezTo>
                <a:cubicBezTo>
                  <a:pt x="11066" y="1860"/>
                  <a:pt x="11069" y="1891"/>
                  <a:pt x="11062" y="1891"/>
                </a:cubicBezTo>
                <a:cubicBezTo>
                  <a:pt x="11055" y="1891"/>
                  <a:pt x="11040" y="1868"/>
                  <a:pt x="11019" y="1825"/>
                </a:cubicBezTo>
                <a:cubicBezTo>
                  <a:pt x="11000" y="1792"/>
                  <a:pt x="10985" y="1779"/>
                  <a:pt x="10973" y="1779"/>
                </a:cubicBezTo>
                <a:cubicBezTo>
                  <a:pt x="10945" y="1779"/>
                  <a:pt x="10940" y="1852"/>
                  <a:pt x="10972" y="1917"/>
                </a:cubicBezTo>
                <a:cubicBezTo>
                  <a:pt x="10999" y="1972"/>
                  <a:pt x="11011" y="1994"/>
                  <a:pt x="11009" y="1994"/>
                </a:cubicBezTo>
                <a:cubicBezTo>
                  <a:pt x="11008" y="1994"/>
                  <a:pt x="11001" y="1983"/>
                  <a:pt x="10988" y="1964"/>
                </a:cubicBezTo>
                <a:cubicBezTo>
                  <a:pt x="10969" y="1936"/>
                  <a:pt x="10956" y="1930"/>
                  <a:pt x="10949" y="1930"/>
                </a:cubicBezTo>
                <a:cubicBezTo>
                  <a:pt x="10944" y="1930"/>
                  <a:pt x="10941" y="1933"/>
                  <a:pt x="10941" y="1933"/>
                </a:cubicBezTo>
                <a:cubicBezTo>
                  <a:pt x="10941" y="1933"/>
                  <a:pt x="10939" y="1935"/>
                  <a:pt x="10934" y="1935"/>
                </a:cubicBezTo>
                <a:cubicBezTo>
                  <a:pt x="10927" y="1935"/>
                  <a:pt x="10914" y="1930"/>
                  <a:pt x="10895" y="1902"/>
                </a:cubicBezTo>
                <a:cubicBezTo>
                  <a:pt x="10895" y="1902"/>
                  <a:pt x="10880" y="1902"/>
                  <a:pt x="10880" y="1964"/>
                </a:cubicBezTo>
                <a:cubicBezTo>
                  <a:pt x="10893" y="2017"/>
                  <a:pt x="10886" y="2039"/>
                  <a:pt x="10869" y="2039"/>
                </a:cubicBezTo>
                <a:cubicBezTo>
                  <a:pt x="10847" y="2039"/>
                  <a:pt x="10807" y="2001"/>
                  <a:pt x="10771" y="1948"/>
                </a:cubicBezTo>
                <a:lnTo>
                  <a:pt x="10771" y="2010"/>
                </a:lnTo>
                <a:cubicBezTo>
                  <a:pt x="10791" y="2079"/>
                  <a:pt x="10798" y="2128"/>
                  <a:pt x="10793" y="2128"/>
                </a:cubicBezTo>
                <a:cubicBezTo>
                  <a:pt x="10790" y="2128"/>
                  <a:pt x="10783" y="2112"/>
                  <a:pt x="10771" y="2072"/>
                </a:cubicBezTo>
                <a:cubicBezTo>
                  <a:pt x="10761" y="2039"/>
                  <a:pt x="10750" y="2000"/>
                  <a:pt x="10749" y="2000"/>
                </a:cubicBezTo>
                <a:lnTo>
                  <a:pt x="10749" y="2000"/>
                </a:lnTo>
                <a:cubicBezTo>
                  <a:pt x="10749" y="2000"/>
                  <a:pt x="10751" y="2007"/>
                  <a:pt x="10756" y="2026"/>
                </a:cubicBezTo>
                <a:cubicBezTo>
                  <a:pt x="10769" y="2064"/>
                  <a:pt x="10760" y="2091"/>
                  <a:pt x="10748" y="2091"/>
                </a:cubicBezTo>
                <a:cubicBezTo>
                  <a:pt x="10746" y="2091"/>
                  <a:pt x="10743" y="2090"/>
                  <a:pt x="10740" y="2087"/>
                </a:cubicBezTo>
                <a:cubicBezTo>
                  <a:pt x="10694" y="2072"/>
                  <a:pt x="10679" y="2026"/>
                  <a:pt x="10663" y="1995"/>
                </a:cubicBezTo>
                <a:lnTo>
                  <a:pt x="10663" y="1995"/>
                </a:lnTo>
                <a:cubicBezTo>
                  <a:pt x="10663" y="2041"/>
                  <a:pt x="10679" y="2103"/>
                  <a:pt x="10663" y="2103"/>
                </a:cubicBezTo>
                <a:cubicBezTo>
                  <a:pt x="10648" y="2103"/>
                  <a:pt x="10632" y="2103"/>
                  <a:pt x="10632" y="2056"/>
                </a:cubicBezTo>
                <a:cubicBezTo>
                  <a:pt x="10621" y="2024"/>
                  <a:pt x="10596" y="1984"/>
                  <a:pt x="10586" y="1984"/>
                </a:cubicBezTo>
                <a:cubicBezTo>
                  <a:pt x="10582" y="1984"/>
                  <a:pt x="10581" y="1991"/>
                  <a:pt x="10586" y="2010"/>
                </a:cubicBezTo>
                <a:cubicBezTo>
                  <a:pt x="10586" y="2010"/>
                  <a:pt x="10570" y="2010"/>
                  <a:pt x="10555" y="1964"/>
                </a:cubicBezTo>
                <a:lnTo>
                  <a:pt x="10493" y="1964"/>
                </a:lnTo>
                <a:cubicBezTo>
                  <a:pt x="10493" y="1987"/>
                  <a:pt x="10482" y="1998"/>
                  <a:pt x="10470" y="1998"/>
                </a:cubicBezTo>
                <a:cubicBezTo>
                  <a:pt x="10458" y="1998"/>
                  <a:pt x="10447" y="1987"/>
                  <a:pt x="10447" y="1964"/>
                </a:cubicBezTo>
                <a:cubicBezTo>
                  <a:pt x="10447" y="1964"/>
                  <a:pt x="10416" y="1964"/>
                  <a:pt x="10400" y="2010"/>
                </a:cubicBezTo>
                <a:cubicBezTo>
                  <a:pt x="10369" y="2010"/>
                  <a:pt x="10354" y="2010"/>
                  <a:pt x="10354" y="1964"/>
                </a:cubicBezTo>
                <a:cubicBezTo>
                  <a:pt x="10354" y="1939"/>
                  <a:pt x="10354" y="1923"/>
                  <a:pt x="10352" y="1923"/>
                </a:cubicBezTo>
                <a:cubicBezTo>
                  <a:pt x="10350" y="1923"/>
                  <a:pt x="10346" y="1935"/>
                  <a:pt x="10339" y="1964"/>
                </a:cubicBezTo>
                <a:cubicBezTo>
                  <a:pt x="10323" y="2010"/>
                  <a:pt x="10323" y="2010"/>
                  <a:pt x="10308" y="2010"/>
                </a:cubicBezTo>
                <a:lnTo>
                  <a:pt x="10277" y="2010"/>
                </a:lnTo>
                <a:cubicBezTo>
                  <a:pt x="10277" y="2072"/>
                  <a:pt x="10277" y="2072"/>
                  <a:pt x="10261" y="2072"/>
                </a:cubicBezTo>
                <a:cubicBezTo>
                  <a:pt x="10246" y="2072"/>
                  <a:pt x="10199" y="2010"/>
                  <a:pt x="10184" y="2010"/>
                </a:cubicBezTo>
                <a:cubicBezTo>
                  <a:pt x="10138" y="2010"/>
                  <a:pt x="10138" y="2010"/>
                  <a:pt x="10138" y="2056"/>
                </a:cubicBezTo>
                <a:cubicBezTo>
                  <a:pt x="10158" y="2056"/>
                  <a:pt x="10151" y="2084"/>
                  <a:pt x="10140" y="2084"/>
                </a:cubicBezTo>
                <a:cubicBezTo>
                  <a:pt x="10134" y="2084"/>
                  <a:pt x="10127" y="2077"/>
                  <a:pt x="10122" y="2056"/>
                </a:cubicBezTo>
                <a:cubicBezTo>
                  <a:pt x="10107" y="2056"/>
                  <a:pt x="10076" y="1979"/>
                  <a:pt x="10045" y="1979"/>
                </a:cubicBezTo>
                <a:cubicBezTo>
                  <a:pt x="10028" y="1974"/>
                  <a:pt x="10015" y="1970"/>
                  <a:pt x="10005" y="1970"/>
                </a:cubicBezTo>
                <a:cubicBezTo>
                  <a:pt x="9987" y="1970"/>
                  <a:pt x="9977" y="1981"/>
                  <a:pt x="9968" y="2010"/>
                </a:cubicBezTo>
                <a:cubicBezTo>
                  <a:pt x="9960" y="2070"/>
                  <a:pt x="9953" y="2097"/>
                  <a:pt x="9949" y="2097"/>
                </a:cubicBezTo>
                <a:cubicBezTo>
                  <a:pt x="9944" y="2097"/>
                  <a:pt x="9944" y="2066"/>
                  <a:pt x="9952" y="2010"/>
                </a:cubicBezTo>
                <a:cubicBezTo>
                  <a:pt x="9972" y="1951"/>
                  <a:pt x="9966" y="1923"/>
                  <a:pt x="9956" y="1923"/>
                </a:cubicBezTo>
                <a:cubicBezTo>
                  <a:pt x="9950" y="1923"/>
                  <a:pt x="9942" y="1932"/>
                  <a:pt x="9937" y="1948"/>
                </a:cubicBezTo>
                <a:cubicBezTo>
                  <a:pt x="9927" y="1978"/>
                  <a:pt x="9917" y="1988"/>
                  <a:pt x="9907" y="1988"/>
                </a:cubicBezTo>
                <a:cubicBezTo>
                  <a:pt x="9902" y="1988"/>
                  <a:pt x="9896" y="1985"/>
                  <a:pt x="9890" y="1979"/>
                </a:cubicBezTo>
                <a:cubicBezTo>
                  <a:pt x="9899" y="1954"/>
                  <a:pt x="9898" y="1942"/>
                  <a:pt x="9888" y="1942"/>
                </a:cubicBezTo>
                <a:cubicBezTo>
                  <a:pt x="9879" y="1942"/>
                  <a:pt x="9865" y="1950"/>
                  <a:pt x="9844" y="1964"/>
                </a:cubicBezTo>
                <a:cubicBezTo>
                  <a:pt x="9844" y="1964"/>
                  <a:pt x="9844" y="1964"/>
                  <a:pt x="9844" y="1917"/>
                </a:cubicBezTo>
                <a:lnTo>
                  <a:pt x="9798" y="1902"/>
                </a:lnTo>
                <a:cubicBezTo>
                  <a:pt x="9776" y="1923"/>
                  <a:pt x="9757" y="1932"/>
                  <a:pt x="9741" y="1932"/>
                </a:cubicBezTo>
                <a:cubicBezTo>
                  <a:pt x="9699" y="1932"/>
                  <a:pt x="9678" y="1874"/>
                  <a:pt x="9689" y="1840"/>
                </a:cubicBezTo>
                <a:cubicBezTo>
                  <a:pt x="9689" y="1840"/>
                  <a:pt x="9686" y="1836"/>
                  <a:pt x="9676" y="1836"/>
                </a:cubicBezTo>
                <a:cubicBezTo>
                  <a:pt x="9666" y="1836"/>
                  <a:pt x="9651" y="1840"/>
                  <a:pt x="9628" y="1856"/>
                </a:cubicBezTo>
                <a:cubicBezTo>
                  <a:pt x="9591" y="1892"/>
                  <a:pt x="9568" y="1912"/>
                  <a:pt x="9563" y="1912"/>
                </a:cubicBezTo>
                <a:cubicBezTo>
                  <a:pt x="9557" y="1912"/>
                  <a:pt x="9572" y="1889"/>
                  <a:pt x="9612" y="1840"/>
                </a:cubicBezTo>
                <a:cubicBezTo>
                  <a:pt x="9643" y="1794"/>
                  <a:pt x="9659" y="1771"/>
                  <a:pt x="9657" y="1771"/>
                </a:cubicBezTo>
                <a:lnTo>
                  <a:pt x="9657" y="1771"/>
                </a:lnTo>
                <a:cubicBezTo>
                  <a:pt x="9655" y="1771"/>
                  <a:pt x="9635" y="1794"/>
                  <a:pt x="9597" y="1840"/>
                </a:cubicBezTo>
                <a:cubicBezTo>
                  <a:pt x="9588" y="1846"/>
                  <a:pt x="9579" y="1848"/>
                  <a:pt x="9569" y="1848"/>
                </a:cubicBezTo>
                <a:cubicBezTo>
                  <a:pt x="9528" y="1848"/>
                  <a:pt x="9490" y="1798"/>
                  <a:pt x="9566" y="1747"/>
                </a:cubicBezTo>
                <a:lnTo>
                  <a:pt x="9628" y="1655"/>
                </a:lnTo>
                <a:lnTo>
                  <a:pt x="9628" y="1655"/>
                </a:lnTo>
                <a:cubicBezTo>
                  <a:pt x="9604" y="1670"/>
                  <a:pt x="9589" y="1674"/>
                  <a:pt x="9579" y="1674"/>
                </a:cubicBezTo>
                <a:cubicBezTo>
                  <a:pt x="9570" y="1674"/>
                  <a:pt x="9566" y="1670"/>
                  <a:pt x="9566" y="1670"/>
                </a:cubicBezTo>
                <a:cubicBezTo>
                  <a:pt x="9552" y="1691"/>
                  <a:pt x="9541" y="1699"/>
                  <a:pt x="9531" y="1699"/>
                </a:cubicBezTo>
                <a:cubicBezTo>
                  <a:pt x="9518" y="1699"/>
                  <a:pt x="9505" y="1687"/>
                  <a:pt x="9489" y="1670"/>
                </a:cubicBezTo>
                <a:cubicBezTo>
                  <a:pt x="9442" y="1655"/>
                  <a:pt x="9365" y="1639"/>
                  <a:pt x="9334" y="1608"/>
                </a:cubicBezTo>
                <a:cubicBezTo>
                  <a:pt x="9303" y="1562"/>
                  <a:pt x="9272" y="1531"/>
                  <a:pt x="9288" y="1469"/>
                </a:cubicBezTo>
                <a:cubicBezTo>
                  <a:pt x="9272" y="1454"/>
                  <a:pt x="9257" y="1438"/>
                  <a:pt x="9195" y="1438"/>
                </a:cubicBezTo>
                <a:cubicBezTo>
                  <a:pt x="9118" y="1438"/>
                  <a:pt x="9102" y="1423"/>
                  <a:pt x="9148" y="1392"/>
                </a:cubicBezTo>
                <a:lnTo>
                  <a:pt x="9133" y="1376"/>
                </a:lnTo>
                <a:cubicBezTo>
                  <a:pt x="9056" y="1376"/>
                  <a:pt x="9040" y="1361"/>
                  <a:pt x="9040" y="1361"/>
                </a:cubicBezTo>
                <a:cubicBezTo>
                  <a:pt x="9080" y="1321"/>
                  <a:pt x="9097" y="1281"/>
                  <a:pt x="9061" y="1281"/>
                </a:cubicBezTo>
                <a:cubicBezTo>
                  <a:pt x="9055" y="1281"/>
                  <a:pt x="9049" y="1282"/>
                  <a:pt x="9040" y="1284"/>
                </a:cubicBezTo>
                <a:cubicBezTo>
                  <a:pt x="9015" y="1290"/>
                  <a:pt x="9000" y="1294"/>
                  <a:pt x="8989" y="1294"/>
                </a:cubicBezTo>
                <a:cubicBezTo>
                  <a:pt x="8973" y="1294"/>
                  <a:pt x="8966" y="1286"/>
                  <a:pt x="8948" y="1268"/>
                </a:cubicBezTo>
                <a:cubicBezTo>
                  <a:pt x="8870" y="1114"/>
                  <a:pt x="8762" y="990"/>
                  <a:pt x="8638" y="882"/>
                </a:cubicBezTo>
                <a:cubicBezTo>
                  <a:pt x="8592" y="835"/>
                  <a:pt x="8546" y="789"/>
                  <a:pt x="8499" y="758"/>
                </a:cubicBezTo>
                <a:lnTo>
                  <a:pt x="8360" y="650"/>
                </a:lnTo>
                <a:cubicBezTo>
                  <a:pt x="8297" y="612"/>
                  <a:pt x="8244" y="584"/>
                  <a:pt x="8227" y="584"/>
                </a:cubicBezTo>
                <a:cubicBezTo>
                  <a:pt x="8223" y="584"/>
                  <a:pt x="8221" y="585"/>
                  <a:pt x="8221" y="588"/>
                </a:cubicBezTo>
                <a:lnTo>
                  <a:pt x="8128" y="526"/>
                </a:lnTo>
                <a:lnTo>
                  <a:pt x="8051" y="480"/>
                </a:lnTo>
                <a:cubicBezTo>
                  <a:pt x="8067" y="434"/>
                  <a:pt x="8051" y="403"/>
                  <a:pt x="7989" y="387"/>
                </a:cubicBezTo>
                <a:cubicBezTo>
                  <a:pt x="7953" y="369"/>
                  <a:pt x="7917" y="362"/>
                  <a:pt x="7881" y="362"/>
                </a:cubicBezTo>
                <a:cubicBezTo>
                  <a:pt x="7855" y="362"/>
                  <a:pt x="7829" y="365"/>
                  <a:pt x="7804" y="372"/>
                </a:cubicBezTo>
                <a:cubicBezTo>
                  <a:pt x="7786" y="390"/>
                  <a:pt x="7762" y="397"/>
                  <a:pt x="7740" y="397"/>
                </a:cubicBezTo>
                <a:cubicBezTo>
                  <a:pt x="7724" y="397"/>
                  <a:pt x="7708" y="394"/>
                  <a:pt x="7696" y="387"/>
                </a:cubicBezTo>
                <a:cubicBezTo>
                  <a:pt x="7730" y="307"/>
                  <a:pt x="7680" y="261"/>
                  <a:pt x="7620" y="261"/>
                </a:cubicBezTo>
                <a:cubicBezTo>
                  <a:pt x="7599" y="261"/>
                  <a:pt x="7577" y="267"/>
                  <a:pt x="7557" y="279"/>
                </a:cubicBezTo>
                <a:cubicBezTo>
                  <a:pt x="7527" y="324"/>
                  <a:pt x="7504" y="347"/>
                  <a:pt x="7492" y="347"/>
                </a:cubicBezTo>
                <a:cubicBezTo>
                  <a:pt x="7479" y="347"/>
                  <a:pt x="7479" y="320"/>
                  <a:pt x="7495" y="264"/>
                </a:cubicBezTo>
                <a:cubicBezTo>
                  <a:pt x="7510" y="209"/>
                  <a:pt x="7499" y="179"/>
                  <a:pt x="7472" y="179"/>
                </a:cubicBezTo>
                <a:cubicBezTo>
                  <a:pt x="7444" y="179"/>
                  <a:pt x="7402" y="209"/>
                  <a:pt x="7356" y="279"/>
                </a:cubicBezTo>
                <a:cubicBezTo>
                  <a:pt x="7334" y="308"/>
                  <a:pt x="7322" y="324"/>
                  <a:pt x="7314" y="324"/>
                </a:cubicBezTo>
                <a:cubicBezTo>
                  <a:pt x="7306" y="324"/>
                  <a:pt x="7302" y="304"/>
                  <a:pt x="7294" y="264"/>
                </a:cubicBezTo>
                <a:cubicBezTo>
                  <a:pt x="7284" y="198"/>
                  <a:pt x="7269" y="172"/>
                  <a:pt x="7256" y="172"/>
                </a:cubicBezTo>
                <a:cubicBezTo>
                  <a:pt x="7247" y="172"/>
                  <a:pt x="7238" y="183"/>
                  <a:pt x="7232" y="202"/>
                </a:cubicBezTo>
                <a:cubicBezTo>
                  <a:pt x="7209" y="256"/>
                  <a:pt x="7189" y="283"/>
                  <a:pt x="7174" y="283"/>
                </a:cubicBezTo>
                <a:cubicBezTo>
                  <a:pt x="7159" y="283"/>
                  <a:pt x="7147" y="256"/>
                  <a:pt x="7139" y="202"/>
                </a:cubicBezTo>
                <a:cubicBezTo>
                  <a:pt x="7116" y="140"/>
                  <a:pt x="7104" y="109"/>
                  <a:pt x="7093" y="109"/>
                </a:cubicBezTo>
                <a:cubicBezTo>
                  <a:pt x="7081" y="109"/>
                  <a:pt x="7070" y="140"/>
                  <a:pt x="7046" y="202"/>
                </a:cubicBezTo>
                <a:cubicBezTo>
                  <a:pt x="7032" y="252"/>
                  <a:pt x="6998" y="276"/>
                  <a:pt x="6962" y="276"/>
                </a:cubicBezTo>
                <a:cubicBezTo>
                  <a:pt x="6921" y="276"/>
                  <a:pt x="6878" y="244"/>
                  <a:pt x="6861" y="186"/>
                </a:cubicBezTo>
                <a:cubicBezTo>
                  <a:pt x="6840" y="186"/>
                  <a:pt x="6813" y="159"/>
                  <a:pt x="6797" y="159"/>
                </a:cubicBezTo>
                <a:cubicBezTo>
                  <a:pt x="6789" y="159"/>
                  <a:pt x="6784" y="166"/>
                  <a:pt x="6784" y="186"/>
                </a:cubicBezTo>
                <a:lnTo>
                  <a:pt x="6753" y="124"/>
                </a:lnTo>
                <a:lnTo>
                  <a:pt x="6691" y="124"/>
                </a:lnTo>
                <a:lnTo>
                  <a:pt x="6691" y="186"/>
                </a:lnTo>
                <a:cubicBezTo>
                  <a:pt x="6605" y="167"/>
                  <a:pt x="6513" y="154"/>
                  <a:pt x="6419" y="154"/>
                </a:cubicBezTo>
                <a:cubicBezTo>
                  <a:pt x="6361" y="154"/>
                  <a:pt x="6302" y="159"/>
                  <a:pt x="6243" y="171"/>
                </a:cubicBezTo>
                <a:cubicBezTo>
                  <a:pt x="6119" y="186"/>
                  <a:pt x="6011" y="217"/>
                  <a:pt x="5903" y="279"/>
                </a:cubicBezTo>
                <a:cubicBezTo>
                  <a:pt x="5856" y="310"/>
                  <a:pt x="5841" y="325"/>
                  <a:pt x="5872" y="341"/>
                </a:cubicBezTo>
                <a:cubicBezTo>
                  <a:pt x="5914" y="391"/>
                  <a:pt x="5915" y="419"/>
                  <a:pt x="5895" y="419"/>
                </a:cubicBezTo>
                <a:cubicBezTo>
                  <a:pt x="5878" y="419"/>
                  <a:pt x="5845" y="399"/>
                  <a:pt x="5810" y="356"/>
                </a:cubicBezTo>
                <a:cubicBezTo>
                  <a:pt x="5779" y="372"/>
                  <a:pt x="5702" y="356"/>
                  <a:pt x="5640" y="387"/>
                </a:cubicBezTo>
                <a:cubicBezTo>
                  <a:pt x="5601" y="407"/>
                  <a:pt x="5562" y="426"/>
                  <a:pt x="5531" y="426"/>
                </a:cubicBezTo>
                <a:cubicBezTo>
                  <a:pt x="5512" y="426"/>
                  <a:pt x="5497" y="420"/>
                  <a:pt x="5485" y="403"/>
                </a:cubicBezTo>
                <a:lnTo>
                  <a:pt x="5455" y="418"/>
                </a:lnTo>
                <a:cubicBezTo>
                  <a:pt x="5439" y="557"/>
                  <a:pt x="5331" y="665"/>
                  <a:pt x="5192" y="681"/>
                </a:cubicBezTo>
                <a:cubicBezTo>
                  <a:pt x="5145" y="712"/>
                  <a:pt x="5115" y="758"/>
                  <a:pt x="5115" y="820"/>
                </a:cubicBezTo>
                <a:cubicBezTo>
                  <a:pt x="5115" y="873"/>
                  <a:pt x="5115" y="890"/>
                  <a:pt x="5094" y="890"/>
                </a:cubicBezTo>
                <a:cubicBezTo>
                  <a:pt x="5085" y="890"/>
                  <a:pt x="5072" y="887"/>
                  <a:pt x="5053" y="882"/>
                </a:cubicBezTo>
                <a:cubicBezTo>
                  <a:pt x="5048" y="872"/>
                  <a:pt x="5039" y="869"/>
                  <a:pt x="5027" y="869"/>
                </a:cubicBezTo>
                <a:cubicBezTo>
                  <a:pt x="5002" y="869"/>
                  <a:pt x="4966" y="887"/>
                  <a:pt x="4945" y="897"/>
                </a:cubicBezTo>
                <a:cubicBezTo>
                  <a:pt x="4914" y="913"/>
                  <a:pt x="4898" y="959"/>
                  <a:pt x="4929" y="990"/>
                </a:cubicBezTo>
                <a:lnTo>
                  <a:pt x="4867" y="975"/>
                </a:lnTo>
                <a:cubicBezTo>
                  <a:pt x="4862" y="973"/>
                  <a:pt x="4858" y="972"/>
                  <a:pt x="4854" y="972"/>
                </a:cubicBezTo>
                <a:cubicBezTo>
                  <a:pt x="4824" y="972"/>
                  <a:pt x="4840" y="1024"/>
                  <a:pt x="4867" y="1052"/>
                </a:cubicBezTo>
                <a:cubicBezTo>
                  <a:pt x="4916" y="1092"/>
                  <a:pt x="4930" y="1116"/>
                  <a:pt x="4914" y="1116"/>
                </a:cubicBezTo>
                <a:cubicBezTo>
                  <a:pt x="4898" y="1116"/>
                  <a:pt x="4856" y="1096"/>
                  <a:pt x="4790" y="1052"/>
                </a:cubicBezTo>
                <a:cubicBezTo>
                  <a:pt x="4751" y="1013"/>
                  <a:pt x="4728" y="998"/>
                  <a:pt x="4718" y="998"/>
                </a:cubicBezTo>
                <a:cubicBezTo>
                  <a:pt x="4709" y="998"/>
                  <a:pt x="4713" y="1013"/>
                  <a:pt x="4728" y="1036"/>
                </a:cubicBezTo>
                <a:cubicBezTo>
                  <a:pt x="4770" y="1065"/>
                  <a:pt x="4774" y="1131"/>
                  <a:pt x="4739" y="1131"/>
                </a:cubicBezTo>
                <a:cubicBezTo>
                  <a:pt x="4736" y="1131"/>
                  <a:pt x="4732" y="1130"/>
                  <a:pt x="4728" y="1129"/>
                </a:cubicBezTo>
                <a:lnTo>
                  <a:pt x="4728" y="1129"/>
                </a:lnTo>
                <a:cubicBezTo>
                  <a:pt x="4713" y="1145"/>
                  <a:pt x="4682" y="1160"/>
                  <a:pt x="4774" y="1237"/>
                </a:cubicBezTo>
                <a:cubicBezTo>
                  <a:pt x="4805" y="1284"/>
                  <a:pt x="4790" y="1299"/>
                  <a:pt x="4774" y="1315"/>
                </a:cubicBezTo>
                <a:cubicBezTo>
                  <a:pt x="4744" y="1284"/>
                  <a:pt x="4713" y="1253"/>
                  <a:pt x="4713" y="1222"/>
                </a:cubicBezTo>
                <a:lnTo>
                  <a:pt x="4666" y="1253"/>
                </a:lnTo>
                <a:cubicBezTo>
                  <a:pt x="4649" y="1265"/>
                  <a:pt x="4631" y="1270"/>
                  <a:pt x="4614" y="1270"/>
                </a:cubicBezTo>
                <a:cubicBezTo>
                  <a:pt x="4587" y="1270"/>
                  <a:pt x="4562" y="1256"/>
                  <a:pt x="4543" y="1237"/>
                </a:cubicBezTo>
                <a:cubicBezTo>
                  <a:pt x="4528" y="1234"/>
                  <a:pt x="4516" y="1232"/>
                  <a:pt x="4507" y="1232"/>
                </a:cubicBezTo>
                <a:cubicBezTo>
                  <a:pt x="4480" y="1232"/>
                  <a:pt x="4487" y="1252"/>
                  <a:pt x="4558" y="1299"/>
                </a:cubicBezTo>
                <a:cubicBezTo>
                  <a:pt x="4666" y="1345"/>
                  <a:pt x="4651" y="1361"/>
                  <a:pt x="4620" y="1407"/>
                </a:cubicBezTo>
                <a:cubicBezTo>
                  <a:pt x="4604" y="1423"/>
                  <a:pt x="4597" y="1430"/>
                  <a:pt x="4587" y="1430"/>
                </a:cubicBezTo>
                <a:cubicBezTo>
                  <a:pt x="4577" y="1430"/>
                  <a:pt x="4566" y="1423"/>
                  <a:pt x="4543" y="1407"/>
                </a:cubicBezTo>
                <a:cubicBezTo>
                  <a:pt x="4519" y="1384"/>
                  <a:pt x="4508" y="1373"/>
                  <a:pt x="4498" y="1373"/>
                </a:cubicBezTo>
                <a:cubicBezTo>
                  <a:pt x="4489" y="1373"/>
                  <a:pt x="4481" y="1384"/>
                  <a:pt x="4465" y="1407"/>
                </a:cubicBezTo>
                <a:cubicBezTo>
                  <a:pt x="4434" y="1438"/>
                  <a:pt x="4496" y="1608"/>
                  <a:pt x="4574" y="1701"/>
                </a:cubicBezTo>
                <a:cubicBezTo>
                  <a:pt x="4604" y="1747"/>
                  <a:pt x="4624" y="1767"/>
                  <a:pt x="4624" y="1767"/>
                </a:cubicBezTo>
                <a:cubicBezTo>
                  <a:pt x="4624" y="1767"/>
                  <a:pt x="4604" y="1747"/>
                  <a:pt x="4558" y="1716"/>
                </a:cubicBezTo>
                <a:cubicBezTo>
                  <a:pt x="4537" y="1695"/>
                  <a:pt x="4523" y="1687"/>
                  <a:pt x="4511" y="1687"/>
                </a:cubicBezTo>
                <a:cubicBezTo>
                  <a:pt x="4498" y="1687"/>
                  <a:pt x="4489" y="1699"/>
                  <a:pt x="4481" y="1716"/>
                </a:cubicBezTo>
                <a:cubicBezTo>
                  <a:pt x="4434" y="1670"/>
                  <a:pt x="4450" y="1655"/>
                  <a:pt x="4481" y="1639"/>
                </a:cubicBezTo>
                <a:lnTo>
                  <a:pt x="4434" y="1608"/>
                </a:lnTo>
                <a:cubicBezTo>
                  <a:pt x="4397" y="1583"/>
                  <a:pt x="4373" y="1571"/>
                  <a:pt x="4361" y="1571"/>
                </a:cubicBezTo>
                <a:cubicBezTo>
                  <a:pt x="4344" y="1571"/>
                  <a:pt x="4357" y="1599"/>
                  <a:pt x="4404" y="1655"/>
                </a:cubicBezTo>
                <a:cubicBezTo>
                  <a:pt x="4413" y="1684"/>
                  <a:pt x="4417" y="1695"/>
                  <a:pt x="4406" y="1695"/>
                </a:cubicBezTo>
                <a:cubicBezTo>
                  <a:pt x="4400" y="1695"/>
                  <a:pt x="4390" y="1691"/>
                  <a:pt x="4373" y="1686"/>
                </a:cubicBezTo>
                <a:cubicBezTo>
                  <a:pt x="4334" y="1666"/>
                  <a:pt x="4301" y="1646"/>
                  <a:pt x="4290" y="1646"/>
                </a:cubicBezTo>
                <a:cubicBezTo>
                  <a:pt x="4283" y="1646"/>
                  <a:pt x="4284" y="1653"/>
                  <a:pt x="4295" y="1670"/>
                </a:cubicBezTo>
                <a:cubicBezTo>
                  <a:pt x="4295" y="1670"/>
                  <a:pt x="4288" y="1677"/>
                  <a:pt x="4266" y="1677"/>
                </a:cubicBezTo>
                <a:cubicBezTo>
                  <a:pt x="4254" y="1677"/>
                  <a:pt x="4239" y="1675"/>
                  <a:pt x="4218" y="1670"/>
                </a:cubicBezTo>
                <a:cubicBezTo>
                  <a:pt x="4203" y="1686"/>
                  <a:pt x="4187" y="1701"/>
                  <a:pt x="4218" y="1747"/>
                </a:cubicBezTo>
                <a:cubicBezTo>
                  <a:pt x="4264" y="1778"/>
                  <a:pt x="4249" y="1794"/>
                  <a:pt x="4218" y="1809"/>
                </a:cubicBezTo>
                <a:cubicBezTo>
                  <a:pt x="4203" y="1825"/>
                  <a:pt x="4203" y="1825"/>
                  <a:pt x="4218" y="1871"/>
                </a:cubicBezTo>
                <a:cubicBezTo>
                  <a:pt x="4249" y="1917"/>
                  <a:pt x="4280" y="1964"/>
                  <a:pt x="4249" y="1995"/>
                </a:cubicBezTo>
                <a:cubicBezTo>
                  <a:pt x="4249" y="2024"/>
                  <a:pt x="4249" y="2039"/>
                  <a:pt x="4241" y="2039"/>
                </a:cubicBezTo>
                <a:cubicBezTo>
                  <a:pt x="4232" y="2039"/>
                  <a:pt x="4213" y="2020"/>
                  <a:pt x="4172" y="1979"/>
                </a:cubicBezTo>
                <a:cubicBezTo>
                  <a:pt x="4153" y="1951"/>
                  <a:pt x="4140" y="1946"/>
                  <a:pt x="4129" y="1946"/>
                </a:cubicBezTo>
                <a:cubicBezTo>
                  <a:pt x="4122" y="1946"/>
                  <a:pt x="4116" y="1948"/>
                  <a:pt x="4110" y="1948"/>
                </a:cubicBezTo>
                <a:cubicBezTo>
                  <a:pt x="4106" y="1952"/>
                  <a:pt x="4103" y="1954"/>
                  <a:pt x="4100" y="1954"/>
                </a:cubicBezTo>
                <a:cubicBezTo>
                  <a:pt x="4091" y="1954"/>
                  <a:pt x="4082" y="1940"/>
                  <a:pt x="4048" y="1917"/>
                </a:cubicBezTo>
                <a:cubicBezTo>
                  <a:pt x="4036" y="1909"/>
                  <a:pt x="4029" y="1905"/>
                  <a:pt x="4026" y="1905"/>
                </a:cubicBezTo>
                <a:cubicBezTo>
                  <a:pt x="4018" y="1905"/>
                  <a:pt x="4041" y="1934"/>
                  <a:pt x="4064" y="1979"/>
                </a:cubicBezTo>
                <a:lnTo>
                  <a:pt x="4125" y="2072"/>
                </a:lnTo>
                <a:cubicBezTo>
                  <a:pt x="4110" y="2072"/>
                  <a:pt x="4033" y="1995"/>
                  <a:pt x="4017" y="1948"/>
                </a:cubicBezTo>
                <a:cubicBezTo>
                  <a:pt x="3979" y="1902"/>
                  <a:pt x="3959" y="1879"/>
                  <a:pt x="3957" y="1879"/>
                </a:cubicBezTo>
                <a:lnTo>
                  <a:pt x="3957" y="1879"/>
                </a:lnTo>
                <a:cubicBezTo>
                  <a:pt x="3955" y="1879"/>
                  <a:pt x="3971" y="1902"/>
                  <a:pt x="4002" y="1948"/>
                </a:cubicBezTo>
                <a:cubicBezTo>
                  <a:pt x="4026" y="1984"/>
                  <a:pt x="4031" y="2020"/>
                  <a:pt x="4011" y="2020"/>
                </a:cubicBezTo>
                <a:cubicBezTo>
                  <a:pt x="4005" y="2020"/>
                  <a:pt x="3997" y="2017"/>
                  <a:pt x="3986" y="2010"/>
                </a:cubicBezTo>
                <a:cubicBezTo>
                  <a:pt x="3971" y="2018"/>
                  <a:pt x="3955" y="2026"/>
                  <a:pt x="3942" y="2026"/>
                </a:cubicBezTo>
                <a:cubicBezTo>
                  <a:pt x="3928" y="2026"/>
                  <a:pt x="3917" y="2018"/>
                  <a:pt x="3909" y="1995"/>
                </a:cubicBezTo>
                <a:cubicBezTo>
                  <a:pt x="3899" y="1974"/>
                  <a:pt x="3892" y="1967"/>
                  <a:pt x="3887" y="1967"/>
                </a:cubicBezTo>
                <a:cubicBezTo>
                  <a:pt x="3878" y="1967"/>
                  <a:pt x="3878" y="1995"/>
                  <a:pt x="3878" y="1995"/>
                </a:cubicBezTo>
                <a:cubicBezTo>
                  <a:pt x="3878" y="2031"/>
                  <a:pt x="3873" y="2046"/>
                  <a:pt x="3859" y="2046"/>
                </a:cubicBezTo>
                <a:cubicBezTo>
                  <a:pt x="3849" y="2046"/>
                  <a:pt x="3835" y="2038"/>
                  <a:pt x="3816" y="2026"/>
                </a:cubicBezTo>
                <a:cubicBezTo>
                  <a:pt x="3764" y="1981"/>
                  <a:pt x="3737" y="1958"/>
                  <a:pt x="3727" y="1958"/>
                </a:cubicBezTo>
                <a:cubicBezTo>
                  <a:pt x="3715" y="1958"/>
                  <a:pt x="3723" y="1985"/>
                  <a:pt x="3739" y="2041"/>
                </a:cubicBezTo>
                <a:cubicBezTo>
                  <a:pt x="3748" y="2068"/>
                  <a:pt x="3757" y="2101"/>
                  <a:pt x="3754" y="2101"/>
                </a:cubicBezTo>
                <a:cubicBezTo>
                  <a:pt x="3751" y="2101"/>
                  <a:pt x="3743" y="2085"/>
                  <a:pt x="3724" y="2041"/>
                </a:cubicBezTo>
                <a:cubicBezTo>
                  <a:pt x="3715" y="2028"/>
                  <a:pt x="3708" y="2022"/>
                  <a:pt x="3704" y="2022"/>
                </a:cubicBezTo>
                <a:cubicBezTo>
                  <a:pt x="3691" y="2022"/>
                  <a:pt x="3688" y="2059"/>
                  <a:pt x="3677" y="2103"/>
                </a:cubicBezTo>
                <a:cubicBezTo>
                  <a:pt x="3677" y="2180"/>
                  <a:pt x="3677" y="2257"/>
                  <a:pt x="3693" y="2335"/>
                </a:cubicBezTo>
                <a:cubicBezTo>
                  <a:pt x="3701" y="2396"/>
                  <a:pt x="3705" y="2423"/>
                  <a:pt x="3698" y="2423"/>
                </a:cubicBezTo>
                <a:cubicBezTo>
                  <a:pt x="3693" y="2423"/>
                  <a:pt x="3682" y="2408"/>
                  <a:pt x="3662" y="2381"/>
                </a:cubicBezTo>
                <a:cubicBezTo>
                  <a:pt x="3646" y="2381"/>
                  <a:pt x="3615" y="2335"/>
                  <a:pt x="3615" y="2273"/>
                </a:cubicBezTo>
                <a:cubicBezTo>
                  <a:pt x="3615" y="2226"/>
                  <a:pt x="3631" y="2226"/>
                  <a:pt x="3631" y="2226"/>
                </a:cubicBezTo>
                <a:lnTo>
                  <a:pt x="3646" y="2226"/>
                </a:lnTo>
                <a:cubicBezTo>
                  <a:pt x="3646" y="2165"/>
                  <a:pt x="3631" y="2118"/>
                  <a:pt x="3600" y="2118"/>
                </a:cubicBezTo>
                <a:cubicBezTo>
                  <a:pt x="3584" y="2087"/>
                  <a:pt x="3573" y="2072"/>
                  <a:pt x="3567" y="2072"/>
                </a:cubicBezTo>
                <a:cubicBezTo>
                  <a:pt x="3561" y="2072"/>
                  <a:pt x="3561" y="2087"/>
                  <a:pt x="3569" y="2118"/>
                </a:cubicBezTo>
                <a:cubicBezTo>
                  <a:pt x="3553" y="2072"/>
                  <a:pt x="3507" y="2056"/>
                  <a:pt x="3476" y="2056"/>
                </a:cubicBezTo>
                <a:cubicBezTo>
                  <a:pt x="3468" y="2059"/>
                  <a:pt x="3459" y="2061"/>
                  <a:pt x="3451" y="2061"/>
                </a:cubicBezTo>
                <a:cubicBezTo>
                  <a:pt x="3414" y="2061"/>
                  <a:pt x="3383" y="2035"/>
                  <a:pt x="3383" y="2010"/>
                </a:cubicBezTo>
                <a:cubicBezTo>
                  <a:pt x="3353" y="2010"/>
                  <a:pt x="3337" y="2010"/>
                  <a:pt x="3337" y="2056"/>
                </a:cubicBezTo>
                <a:cubicBezTo>
                  <a:pt x="3337" y="2118"/>
                  <a:pt x="3327" y="2145"/>
                  <a:pt x="3318" y="2145"/>
                </a:cubicBezTo>
                <a:cubicBezTo>
                  <a:pt x="3312" y="2145"/>
                  <a:pt x="3306" y="2129"/>
                  <a:pt x="3306" y="2103"/>
                </a:cubicBezTo>
                <a:cubicBezTo>
                  <a:pt x="3322" y="2056"/>
                  <a:pt x="3260" y="2010"/>
                  <a:pt x="3213" y="1979"/>
                </a:cubicBezTo>
                <a:cubicBezTo>
                  <a:pt x="3203" y="1968"/>
                  <a:pt x="3188" y="1963"/>
                  <a:pt x="3172" y="1963"/>
                </a:cubicBezTo>
                <a:cubicBezTo>
                  <a:pt x="3145" y="1963"/>
                  <a:pt x="3115" y="1980"/>
                  <a:pt x="3105" y="2010"/>
                </a:cubicBezTo>
                <a:lnTo>
                  <a:pt x="3074" y="2010"/>
                </a:lnTo>
                <a:cubicBezTo>
                  <a:pt x="3074" y="1965"/>
                  <a:pt x="3033" y="1936"/>
                  <a:pt x="2993" y="1936"/>
                </a:cubicBezTo>
                <a:cubicBezTo>
                  <a:pt x="2978" y="1936"/>
                  <a:pt x="2963" y="1940"/>
                  <a:pt x="2951" y="1948"/>
                </a:cubicBezTo>
                <a:cubicBezTo>
                  <a:pt x="2935" y="1948"/>
                  <a:pt x="2920" y="1948"/>
                  <a:pt x="2920" y="1933"/>
                </a:cubicBezTo>
                <a:cubicBezTo>
                  <a:pt x="2920" y="1897"/>
                  <a:pt x="2920" y="1882"/>
                  <a:pt x="2910" y="1882"/>
                </a:cubicBezTo>
                <a:cubicBezTo>
                  <a:pt x="2904" y="1882"/>
                  <a:pt x="2893" y="1889"/>
                  <a:pt x="2873" y="1902"/>
                </a:cubicBezTo>
                <a:cubicBezTo>
                  <a:pt x="2857" y="1915"/>
                  <a:pt x="2843" y="1927"/>
                  <a:pt x="2833" y="1938"/>
                </a:cubicBezTo>
                <a:lnTo>
                  <a:pt x="2833" y="1938"/>
                </a:lnTo>
                <a:cubicBezTo>
                  <a:pt x="2853" y="1899"/>
                  <a:pt x="2823" y="1883"/>
                  <a:pt x="2781" y="1840"/>
                </a:cubicBezTo>
                <a:cubicBezTo>
                  <a:pt x="2760" y="1826"/>
                  <a:pt x="2748" y="1819"/>
                  <a:pt x="2739" y="1819"/>
                </a:cubicBezTo>
                <a:cubicBezTo>
                  <a:pt x="2728" y="1819"/>
                  <a:pt x="2720" y="1830"/>
                  <a:pt x="2703" y="1856"/>
                </a:cubicBezTo>
                <a:cubicBezTo>
                  <a:pt x="2626" y="1856"/>
                  <a:pt x="2657" y="1809"/>
                  <a:pt x="2688" y="1778"/>
                </a:cubicBezTo>
                <a:cubicBezTo>
                  <a:pt x="2727" y="1740"/>
                  <a:pt x="2742" y="1716"/>
                  <a:pt x="2732" y="1716"/>
                </a:cubicBezTo>
                <a:cubicBezTo>
                  <a:pt x="2723" y="1716"/>
                  <a:pt x="2688" y="1740"/>
                  <a:pt x="2626" y="1794"/>
                </a:cubicBezTo>
                <a:cubicBezTo>
                  <a:pt x="2585" y="1828"/>
                  <a:pt x="2559" y="1841"/>
                  <a:pt x="2546" y="1841"/>
                </a:cubicBezTo>
                <a:cubicBezTo>
                  <a:pt x="2529" y="1841"/>
                  <a:pt x="2532" y="1820"/>
                  <a:pt x="2549" y="1794"/>
                </a:cubicBezTo>
                <a:cubicBezTo>
                  <a:pt x="2564" y="1771"/>
                  <a:pt x="2576" y="1763"/>
                  <a:pt x="2586" y="1763"/>
                </a:cubicBezTo>
                <a:cubicBezTo>
                  <a:pt x="2595" y="1763"/>
                  <a:pt x="2603" y="1771"/>
                  <a:pt x="2611" y="1778"/>
                </a:cubicBezTo>
                <a:lnTo>
                  <a:pt x="2688" y="1701"/>
                </a:lnTo>
                <a:cubicBezTo>
                  <a:pt x="2682" y="1695"/>
                  <a:pt x="2678" y="1691"/>
                  <a:pt x="2672" y="1691"/>
                </a:cubicBezTo>
                <a:cubicBezTo>
                  <a:pt x="2665" y="1691"/>
                  <a:pt x="2653" y="1698"/>
                  <a:pt x="2626" y="1716"/>
                </a:cubicBezTo>
                <a:cubicBezTo>
                  <a:pt x="2626" y="1716"/>
                  <a:pt x="2622" y="1713"/>
                  <a:pt x="2613" y="1713"/>
                </a:cubicBezTo>
                <a:cubicBezTo>
                  <a:pt x="2603" y="1713"/>
                  <a:pt x="2588" y="1716"/>
                  <a:pt x="2564" y="1732"/>
                </a:cubicBezTo>
                <a:cubicBezTo>
                  <a:pt x="2502" y="1747"/>
                  <a:pt x="2472" y="1794"/>
                  <a:pt x="2441" y="1840"/>
                </a:cubicBezTo>
                <a:cubicBezTo>
                  <a:pt x="2432" y="1874"/>
                  <a:pt x="2424" y="1885"/>
                  <a:pt x="2415" y="1885"/>
                </a:cubicBezTo>
                <a:cubicBezTo>
                  <a:pt x="2408" y="1885"/>
                  <a:pt x="2401" y="1878"/>
                  <a:pt x="2394" y="1871"/>
                </a:cubicBezTo>
                <a:cubicBezTo>
                  <a:pt x="2394" y="1809"/>
                  <a:pt x="2441" y="1763"/>
                  <a:pt x="2487" y="1747"/>
                </a:cubicBezTo>
                <a:cubicBezTo>
                  <a:pt x="2502" y="1747"/>
                  <a:pt x="2549" y="1716"/>
                  <a:pt x="2580" y="1670"/>
                </a:cubicBezTo>
                <a:cubicBezTo>
                  <a:pt x="2603" y="1655"/>
                  <a:pt x="2603" y="1651"/>
                  <a:pt x="2591" y="1651"/>
                </a:cubicBezTo>
                <a:cubicBezTo>
                  <a:pt x="2580" y="1651"/>
                  <a:pt x="2557" y="1655"/>
                  <a:pt x="2533" y="1655"/>
                </a:cubicBezTo>
                <a:cubicBezTo>
                  <a:pt x="2472" y="1655"/>
                  <a:pt x="2425" y="1670"/>
                  <a:pt x="2379" y="1701"/>
                </a:cubicBezTo>
                <a:lnTo>
                  <a:pt x="2425" y="1670"/>
                </a:lnTo>
                <a:cubicBezTo>
                  <a:pt x="2456" y="1624"/>
                  <a:pt x="2441" y="1593"/>
                  <a:pt x="2410" y="1562"/>
                </a:cubicBezTo>
                <a:cubicBezTo>
                  <a:pt x="2393" y="1545"/>
                  <a:pt x="2380" y="1533"/>
                  <a:pt x="2365" y="1533"/>
                </a:cubicBezTo>
                <a:cubicBezTo>
                  <a:pt x="2353" y="1533"/>
                  <a:pt x="2338" y="1541"/>
                  <a:pt x="2317" y="1562"/>
                </a:cubicBezTo>
                <a:cubicBezTo>
                  <a:pt x="2279" y="1587"/>
                  <a:pt x="2252" y="1612"/>
                  <a:pt x="2234" y="1612"/>
                </a:cubicBezTo>
                <a:cubicBezTo>
                  <a:pt x="2230" y="1612"/>
                  <a:pt x="2227" y="1611"/>
                  <a:pt x="2224" y="1608"/>
                </a:cubicBezTo>
                <a:lnTo>
                  <a:pt x="2224" y="1608"/>
                </a:lnTo>
                <a:cubicBezTo>
                  <a:pt x="2240" y="1624"/>
                  <a:pt x="2193" y="1670"/>
                  <a:pt x="2162" y="1701"/>
                </a:cubicBezTo>
                <a:cubicBezTo>
                  <a:pt x="2162" y="1655"/>
                  <a:pt x="2178" y="1624"/>
                  <a:pt x="2193" y="1577"/>
                </a:cubicBezTo>
                <a:cubicBezTo>
                  <a:pt x="2240" y="1469"/>
                  <a:pt x="2255" y="1392"/>
                  <a:pt x="2193" y="1330"/>
                </a:cubicBezTo>
                <a:cubicBezTo>
                  <a:pt x="2162" y="1284"/>
                  <a:pt x="2116" y="1237"/>
                  <a:pt x="2132" y="1175"/>
                </a:cubicBezTo>
                <a:cubicBezTo>
                  <a:pt x="2112" y="1156"/>
                  <a:pt x="2099" y="1136"/>
                  <a:pt x="2080" y="1136"/>
                </a:cubicBezTo>
                <a:cubicBezTo>
                  <a:pt x="2069" y="1136"/>
                  <a:pt x="2056" y="1143"/>
                  <a:pt x="2039" y="1160"/>
                </a:cubicBezTo>
                <a:lnTo>
                  <a:pt x="2008" y="1114"/>
                </a:lnTo>
                <a:cubicBezTo>
                  <a:pt x="2019" y="1068"/>
                  <a:pt x="2006" y="1040"/>
                  <a:pt x="1979" y="1040"/>
                </a:cubicBezTo>
                <a:cubicBezTo>
                  <a:pt x="1970" y="1040"/>
                  <a:pt x="1959" y="1044"/>
                  <a:pt x="1946" y="1052"/>
                </a:cubicBezTo>
                <a:cubicBezTo>
                  <a:pt x="1939" y="1062"/>
                  <a:pt x="1934" y="1066"/>
                  <a:pt x="1930" y="1066"/>
                </a:cubicBezTo>
                <a:cubicBezTo>
                  <a:pt x="1914" y="1066"/>
                  <a:pt x="1912" y="1014"/>
                  <a:pt x="1900" y="990"/>
                </a:cubicBezTo>
                <a:cubicBezTo>
                  <a:pt x="1914" y="939"/>
                  <a:pt x="1922" y="912"/>
                  <a:pt x="1916" y="912"/>
                </a:cubicBezTo>
                <a:cubicBezTo>
                  <a:pt x="1910" y="912"/>
                  <a:pt x="1887" y="947"/>
                  <a:pt x="1838" y="1021"/>
                </a:cubicBezTo>
                <a:cubicBezTo>
                  <a:pt x="1807" y="1052"/>
                  <a:pt x="1792" y="1098"/>
                  <a:pt x="1807" y="1145"/>
                </a:cubicBezTo>
                <a:lnTo>
                  <a:pt x="1869" y="1206"/>
                </a:lnTo>
                <a:lnTo>
                  <a:pt x="1776" y="1191"/>
                </a:lnTo>
                <a:cubicBezTo>
                  <a:pt x="1757" y="1185"/>
                  <a:pt x="1735" y="1181"/>
                  <a:pt x="1714" y="1181"/>
                </a:cubicBezTo>
                <a:cubicBezTo>
                  <a:pt x="1684" y="1181"/>
                  <a:pt x="1655" y="1188"/>
                  <a:pt x="1637" y="1206"/>
                </a:cubicBezTo>
                <a:cubicBezTo>
                  <a:pt x="1637" y="1206"/>
                  <a:pt x="1614" y="1240"/>
                  <a:pt x="1598" y="1240"/>
                </a:cubicBezTo>
                <a:cubicBezTo>
                  <a:pt x="1595" y="1240"/>
                  <a:pt x="1593" y="1239"/>
                  <a:pt x="1591" y="1237"/>
                </a:cubicBezTo>
                <a:lnTo>
                  <a:pt x="1668" y="1160"/>
                </a:lnTo>
                <a:cubicBezTo>
                  <a:pt x="1714" y="1129"/>
                  <a:pt x="1761" y="1098"/>
                  <a:pt x="1792" y="1052"/>
                </a:cubicBezTo>
                <a:cubicBezTo>
                  <a:pt x="1839" y="980"/>
                  <a:pt x="1841" y="908"/>
                  <a:pt x="1803" y="908"/>
                </a:cubicBezTo>
                <a:cubicBezTo>
                  <a:pt x="1792" y="908"/>
                  <a:pt x="1778" y="914"/>
                  <a:pt x="1761" y="928"/>
                </a:cubicBezTo>
                <a:cubicBezTo>
                  <a:pt x="1730" y="913"/>
                  <a:pt x="1730" y="913"/>
                  <a:pt x="1761" y="851"/>
                </a:cubicBezTo>
                <a:cubicBezTo>
                  <a:pt x="1768" y="820"/>
                  <a:pt x="1772" y="805"/>
                  <a:pt x="1763" y="805"/>
                </a:cubicBezTo>
                <a:cubicBezTo>
                  <a:pt x="1753" y="805"/>
                  <a:pt x="1730" y="820"/>
                  <a:pt x="1683" y="851"/>
                </a:cubicBezTo>
                <a:cubicBezTo>
                  <a:pt x="1642" y="875"/>
                  <a:pt x="1614" y="887"/>
                  <a:pt x="1598" y="887"/>
                </a:cubicBezTo>
                <a:cubicBezTo>
                  <a:pt x="1572" y="887"/>
                  <a:pt x="1578" y="856"/>
                  <a:pt x="1606" y="789"/>
                </a:cubicBezTo>
                <a:cubicBezTo>
                  <a:pt x="1658" y="712"/>
                  <a:pt x="1569" y="623"/>
                  <a:pt x="1521" y="623"/>
                </a:cubicBezTo>
                <a:cubicBezTo>
                  <a:pt x="1511" y="623"/>
                  <a:pt x="1503" y="627"/>
                  <a:pt x="1498" y="635"/>
                </a:cubicBezTo>
                <a:cubicBezTo>
                  <a:pt x="1475" y="669"/>
                  <a:pt x="1450" y="682"/>
                  <a:pt x="1429" y="682"/>
                </a:cubicBezTo>
                <a:cubicBezTo>
                  <a:pt x="1392" y="682"/>
                  <a:pt x="1364" y="643"/>
                  <a:pt x="1374" y="604"/>
                </a:cubicBezTo>
                <a:cubicBezTo>
                  <a:pt x="1374" y="562"/>
                  <a:pt x="1360" y="542"/>
                  <a:pt x="1333" y="542"/>
                </a:cubicBezTo>
                <a:cubicBezTo>
                  <a:pt x="1319" y="542"/>
                  <a:pt x="1302" y="547"/>
                  <a:pt x="1281" y="557"/>
                </a:cubicBezTo>
                <a:cubicBezTo>
                  <a:pt x="1307" y="520"/>
                  <a:pt x="1311" y="472"/>
                  <a:pt x="1279" y="472"/>
                </a:cubicBezTo>
                <a:cubicBezTo>
                  <a:pt x="1272" y="472"/>
                  <a:pt x="1262" y="474"/>
                  <a:pt x="1251" y="480"/>
                </a:cubicBezTo>
                <a:cubicBezTo>
                  <a:pt x="1251" y="480"/>
                  <a:pt x="1249" y="478"/>
                  <a:pt x="1247" y="478"/>
                </a:cubicBezTo>
                <a:cubicBezTo>
                  <a:pt x="1242" y="478"/>
                  <a:pt x="1235" y="485"/>
                  <a:pt x="1235" y="526"/>
                </a:cubicBezTo>
                <a:lnTo>
                  <a:pt x="1127" y="588"/>
                </a:lnTo>
                <a:cubicBezTo>
                  <a:pt x="1142" y="604"/>
                  <a:pt x="1127" y="650"/>
                  <a:pt x="1096" y="696"/>
                </a:cubicBezTo>
                <a:cubicBezTo>
                  <a:pt x="1091" y="704"/>
                  <a:pt x="1086" y="707"/>
                  <a:pt x="1079" y="707"/>
                </a:cubicBezTo>
                <a:cubicBezTo>
                  <a:pt x="1047" y="707"/>
                  <a:pt x="1003" y="608"/>
                  <a:pt x="1003" y="464"/>
                </a:cubicBezTo>
                <a:lnTo>
                  <a:pt x="988" y="341"/>
                </a:lnTo>
                <a:lnTo>
                  <a:pt x="941" y="434"/>
                </a:lnTo>
                <a:cubicBezTo>
                  <a:pt x="911" y="434"/>
                  <a:pt x="895" y="418"/>
                  <a:pt x="911" y="356"/>
                </a:cubicBezTo>
                <a:cubicBezTo>
                  <a:pt x="926" y="310"/>
                  <a:pt x="926" y="310"/>
                  <a:pt x="895" y="294"/>
                </a:cubicBezTo>
                <a:cubicBezTo>
                  <a:pt x="895" y="294"/>
                  <a:pt x="892" y="293"/>
                  <a:pt x="887" y="293"/>
                </a:cubicBezTo>
                <a:cubicBezTo>
                  <a:pt x="876" y="293"/>
                  <a:pt x="859" y="300"/>
                  <a:pt x="849" y="341"/>
                </a:cubicBezTo>
                <a:cubicBezTo>
                  <a:pt x="822" y="402"/>
                  <a:pt x="811" y="429"/>
                  <a:pt x="806" y="429"/>
                </a:cubicBezTo>
                <a:cubicBezTo>
                  <a:pt x="802" y="429"/>
                  <a:pt x="802" y="414"/>
                  <a:pt x="802" y="387"/>
                </a:cubicBezTo>
                <a:cubicBezTo>
                  <a:pt x="802" y="319"/>
                  <a:pt x="793" y="284"/>
                  <a:pt x="774" y="284"/>
                </a:cubicBezTo>
                <a:cubicBezTo>
                  <a:pt x="759" y="284"/>
                  <a:pt x="737" y="308"/>
                  <a:pt x="710" y="356"/>
                </a:cubicBezTo>
                <a:cubicBezTo>
                  <a:pt x="687" y="390"/>
                  <a:pt x="677" y="413"/>
                  <a:pt x="673" y="424"/>
                </a:cubicBezTo>
                <a:lnTo>
                  <a:pt x="673" y="424"/>
                </a:lnTo>
                <a:cubicBezTo>
                  <a:pt x="675" y="414"/>
                  <a:pt x="679" y="391"/>
                  <a:pt x="679" y="356"/>
                </a:cubicBezTo>
                <a:cubicBezTo>
                  <a:pt x="694" y="294"/>
                  <a:pt x="679" y="233"/>
                  <a:pt x="648" y="233"/>
                </a:cubicBezTo>
                <a:lnTo>
                  <a:pt x="632" y="279"/>
                </a:lnTo>
                <a:cubicBezTo>
                  <a:pt x="615" y="341"/>
                  <a:pt x="597" y="367"/>
                  <a:pt x="582" y="367"/>
                </a:cubicBezTo>
                <a:cubicBezTo>
                  <a:pt x="571" y="367"/>
                  <a:pt x="562" y="352"/>
                  <a:pt x="555" y="325"/>
                </a:cubicBezTo>
                <a:cubicBezTo>
                  <a:pt x="546" y="289"/>
                  <a:pt x="537" y="274"/>
                  <a:pt x="519" y="274"/>
                </a:cubicBezTo>
                <a:cubicBezTo>
                  <a:pt x="506" y="274"/>
                  <a:pt x="488" y="282"/>
                  <a:pt x="462" y="294"/>
                </a:cubicBezTo>
                <a:cubicBezTo>
                  <a:pt x="401" y="279"/>
                  <a:pt x="370" y="279"/>
                  <a:pt x="370" y="233"/>
                </a:cubicBezTo>
                <a:cubicBezTo>
                  <a:pt x="377" y="171"/>
                  <a:pt x="381" y="140"/>
                  <a:pt x="377" y="140"/>
                </a:cubicBezTo>
                <a:cubicBezTo>
                  <a:pt x="373" y="140"/>
                  <a:pt x="362" y="171"/>
                  <a:pt x="339" y="233"/>
                </a:cubicBezTo>
                <a:cubicBezTo>
                  <a:pt x="324" y="254"/>
                  <a:pt x="317" y="266"/>
                  <a:pt x="306" y="266"/>
                </a:cubicBezTo>
                <a:cubicBezTo>
                  <a:pt x="294" y="266"/>
                  <a:pt x="279" y="250"/>
                  <a:pt x="246" y="217"/>
                </a:cubicBezTo>
                <a:cubicBezTo>
                  <a:pt x="230" y="186"/>
                  <a:pt x="223" y="171"/>
                  <a:pt x="215" y="171"/>
                </a:cubicBezTo>
                <a:cubicBezTo>
                  <a:pt x="207" y="171"/>
                  <a:pt x="200" y="186"/>
                  <a:pt x="184" y="217"/>
                </a:cubicBezTo>
                <a:cubicBezTo>
                  <a:pt x="184" y="325"/>
                  <a:pt x="169" y="387"/>
                  <a:pt x="200" y="387"/>
                </a:cubicBezTo>
                <a:cubicBezTo>
                  <a:pt x="230" y="387"/>
                  <a:pt x="230" y="387"/>
                  <a:pt x="230" y="449"/>
                </a:cubicBezTo>
                <a:lnTo>
                  <a:pt x="169" y="449"/>
                </a:lnTo>
                <a:cubicBezTo>
                  <a:pt x="157" y="445"/>
                  <a:pt x="145" y="443"/>
                  <a:pt x="134" y="443"/>
                </a:cubicBezTo>
                <a:cubicBezTo>
                  <a:pt x="100" y="443"/>
                  <a:pt x="68" y="461"/>
                  <a:pt x="45" y="495"/>
                </a:cubicBezTo>
                <a:cubicBezTo>
                  <a:pt x="7" y="508"/>
                  <a:pt x="0" y="584"/>
                  <a:pt x="34" y="584"/>
                </a:cubicBezTo>
                <a:cubicBezTo>
                  <a:pt x="41" y="584"/>
                  <a:pt x="50" y="581"/>
                  <a:pt x="60" y="573"/>
                </a:cubicBezTo>
                <a:lnTo>
                  <a:pt x="91" y="635"/>
                </a:lnTo>
                <a:cubicBezTo>
                  <a:pt x="91" y="720"/>
                  <a:pt x="99" y="762"/>
                  <a:pt x="109" y="762"/>
                </a:cubicBezTo>
                <a:cubicBezTo>
                  <a:pt x="118" y="762"/>
                  <a:pt x="130" y="720"/>
                  <a:pt x="138" y="635"/>
                </a:cubicBezTo>
                <a:cubicBezTo>
                  <a:pt x="146" y="543"/>
                  <a:pt x="150" y="501"/>
                  <a:pt x="154" y="501"/>
                </a:cubicBezTo>
                <a:cubicBezTo>
                  <a:pt x="158" y="501"/>
                  <a:pt x="162" y="531"/>
                  <a:pt x="169" y="588"/>
                </a:cubicBezTo>
                <a:cubicBezTo>
                  <a:pt x="184" y="696"/>
                  <a:pt x="184" y="696"/>
                  <a:pt x="215" y="696"/>
                </a:cubicBezTo>
                <a:cubicBezTo>
                  <a:pt x="230" y="696"/>
                  <a:pt x="246" y="696"/>
                  <a:pt x="230" y="758"/>
                </a:cubicBezTo>
                <a:cubicBezTo>
                  <a:pt x="230" y="805"/>
                  <a:pt x="246" y="866"/>
                  <a:pt x="261" y="866"/>
                </a:cubicBezTo>
                <a:cubicBezTo>
                  <a:pt x="292" y="866"/>
                  <a:pt x="292" y="866"/>
                  <a:pt x="292" y="820"/>
                </a:cubicBezTo>
                <a:cubicBezTo>
                  <a:pt x="299" y="794"/>
                  <a:pt x="308" y="779"/>
                  <a:pt x="316" y="779"/>
                </a:cubicBezTo>
                <a:cubicBezTo>
                  <a:pt x="328" y="779"/>
                  <a:pt x="339" y="809"/>
                  <a:pt x="339" y="882"/>
                </a:cubicBezTo>
                <a:cubicBezTo>
                  <a:pt x="345" y="908"/>
                  <a:pt x="349" y="924"/>
                  <a:pt x="353" y="924"/>
                </a:cubicBezTo>
                <a:cubicBezTo>
                  <a:pt x="357" y="924"/>
                  <a:pt x="361" y="897"/>
                  <a:pt x="370" y="835"/>
                </a:cubicBezTo>
                <a:cubicBezTo>
                  <a:pt x="384" y="777"/>
                  <a:pt x="402" y="750"/>
                  <a:pt x="417" y="750"/>
                </a:cubicBezTo>
                <a:cubicBezTo>
                  <a:pt x="434" y="750"/>
                  <a:pt x="447" y="785"/>
                  <a:pt x="447" y="851"/>
                </a:cubicBezTo>
                <a:lnTo>
                  <a:pt x="493" y="851"/>
                </a:lnTo>
                <a:cubicBezTo>
                  <a:pt x="509" y="851"/>
                  <a:pt x="524" y="805"/>
                  <a:pt x="540" y="758"/>
                </a:cubicBezTo>
                <a:cubicBezTo>
                  <a:pt x="557" y="697"/>
                  <a:pt x="565" y="670"/>
                  <a:pt x="571" y="670"/>
                </a:cubicBezTo>
                <a:cubicBezTo>
                  <a:pt x="576" y="670"/>
                  <a:pt x="579" y="685"/>
                  <a:pt x="586" y="712"/>
                </a:cubicBezTo>
                <a:cubicBezTo>
                  <a:pt x="586" y="743"/>
                  <a:pt x="586" y="789"/>
                  <a:pt x="586" y="820"/>
                </a:cubicBezTo>
                <a:cubicBezTo>
                  <a:pt x="571" y="882"/>
                  <a:pt x="586" y="882"/>
                  <a:pt x="617" y="882"/>
                </a:cubicBezTo>
                <a:cubicBezTo>
                  <a:pt x="632" y="890"/>
                  <a:pt x="648" y="897"/>
                  <a:pt x="661" y="897"/>
                </a:cubicBezTo>
                <a:cubicBezTo>
                  <a:pt x="675" y="897"/>
                  <a:pt x="686" y="890"/>
                  <a:pt x="694" y="866"/>
                </a:cubicBezTo>
                <a:lnTo>
                  <a:pt x="694" y="866"/>
                </a:lnTo>
                <a:lnTo>
                  <a:pt x="679" y="913"/>
                </a:lnTo>
                <a:cubicBezTo>
                  <a:pt x="689" y="923"/>
                  <a:pt x="685" y="948"/>
                  <a:pt x="687" y="948"/>
                </a:cubicBezTo>
                <a:cubicBezTo>
                  <a:pt x="687" y="948"/>
                  <a:pt x="689" y="943"/>
                  <a:pt x="694" y="928"/>
                </a:cubicBezTo>
                <a:cubicBezTo>
                  <a:pt x="694" y="928"/>
                  <a:pt x="725" y="928"/>
                  <a:pt x="741" y="1005"/>
                </a:cubicBezTo>
                <a:cubicBezTo>
                  <a:pt x="749" y="1026"/>
                  <a:pt x="763" y="1036"/>
                  <a:pt x="779" y="1036"/>
                </a:cubicBezTo>
                <a:cubicBezTo>
                  <a:pt x="821" y="1036"/>
                  <a:pt x="875" y="968"/>
                  <a:pt x="864" y="866"/>
                </a:cubicBezTo>
                <a:lnTo>
                  <a:pt x="864" y="866"/>
                </a:lnTo>
                <a:lnTo>
                  <a:pt x="880" y="882"/>
                </a:lnTo>
                <a:cubicBezTo>
                  <a:pt x="884" y="884"/>
                  <a:pt x="888" y="885"/>
                  <a:pt x="892" y="885"/>
                </a:cubicBezTo>
                <a:cubicBezTo>
                  <a:pt x="915" y="885"/>
                  <a:pt x="926" y="851"/>
                  <a:pt x="926" y="851"/>
                </a:cubicBezTo>
                <a:cubicBezTo>
                  <a:pt x="943" y="817"/>
                  <a:pt x="955" y="806"/>
                  <a:pt x="968" y="806"/>
                </a:cubicBezTo>
                <a:cubicBezTo>
                  <a:pt x="979" y="806"/>
                  <a:pt x="989" y="813"/>
                  <a:pt x="1003" y="820"/>
                </a:cubicBezTo>
                <a:lnTo>
                  <a:pt x="941" y="913"/>
                </a:lnTo>
                <a:cubicBezTo>
                  <a:pt x="883" y="1000"/>
                  <a:pt x="868" y="1063"/>
                  <a:pt x="891" y="1063"/>
                </a:cubicBezTo>
                <a:cubicBezTo>
                  <a:pt x="905" y="1063"/>
                  <a:pt x="932" y="1042"/>
                  <a:pt x="972" y="990"/>
                </a:cubicBezTo>
                <a:lnTo>
                  <a:pt x="972" y="990"/>
                </a:lnTo>
                <a:lnTo>
                  <a:pt x="941" y="1036"/>
                </a:lnTo>
                <a:cubicBezTo>
                  <a:pt x="921" y="1078"/>
                  <a:pt x="921" y="1091"/>
                  <a:pt x="946" y="1091"/>
                </a:cubicBezTo>
                <a:cubicBezTo>
                  <a:pt x="959" y="1091"/>
                  <a:pt x="978" y="1088"/>
                  <a:pt x="1003" y="1083"/>
                </a:cubicBezTo>
                <a:cubicBezTo>
                  <a:pt x="1004" y="1084"/>
                  <a:pt x="1006" y="1084"/>
                  <a:pt x="1008" y="1084"/>
                </a:cubicBezTo>
                <a:cubicBezTo>
                  <a:pt x="1030" y="1084"/>
                  <a:pt x="1098" y="1002"/>
                  <a:pt x="1127" y="959"/>
                </a:cubicBezTo>
                <a:cubicBezTo>
                  <a:pt x="1145" y="931"/>
                  <a:pt x="1164" y="926"/>
                  <a:pt x="1176" y="926"/>
                </a:cubicBezTo>
                <a:cubicBezTo>
                  <a:pt x="1184" y="926"/>
                  <a:pt x="1189" y="928"/>
                  <a:pt x="1189" y="928"/>
                </a:cubicBezTo>
                <a:cubicBezTo>
                  <a:pt x="1189" y="928"/>
                  <a:pt x="1204" y="959"/>
                  <a:pt x="1173" y="990"/>
                </a:cubicBezTo>
                <a:cubicBezTo>
                  <a:pt x="1133" y="1050"/>
                  <a:pt x="1132" y="1084"/>
                  <a:pt x="1161" y="1084"/>
                </a:cubicBezTo>
                <a:cubicBezTo>
                  <a:pt x="1177" y="1084"/>
                  <a:pt x="1202" y="1074"/>
                  <a:pt x="1235" y="1052"/>
                </a:cubicBezTo>
                <a:lnTo>
                  <a:pt x="1235" y="1052"/>
                </a:lnTo>
                <a:lnTo>
                  <a:pt x="1204" y="1083"/>
                </a:lnTo>
                <a:cubicBezTo>
                  <a:pt x="1173" y="1129"/>
                  <a:pt x="1158" y="1191"/>
                  <a:pt x="1281" y="1222"/>
                </a:cubicBezTo>
                <a:cubicBezTo>
                  <a:pt x="1359" y="1299"/>
                  <a:pt x="1405" y="1345"/>
                  <a:pt x="1374" y="1392"/>
                </a:cubicBezTo>
                <a:cubicBezTo>
                  <a:pt x="1357" y="1404"/>
                  <a:pt x="1368" y="1409"/>
                  <a:pt x="1395" y="1409"/>
                </a:cubicBezTo>
                <a:cubicBezTo>
                  <a:pt x="1439" y="1409"/>
                  <a:pt x="1524" y="1395"/>
                  <a:pt x="1591" y="1376"/>
                </a:cubicBezTo>
                <a:lnTo>
                  <a:pt x="1591" y="1376"/>
                </a:lnTo>
                <a:cubicBezTo>
                  <a:pt x="1560" y="1407"/>
                  <a:pt x="1575" y="1423"/>
                  <a:pt x="1606" y="1469"/>
                </a:cubicBezTo>
                <a:cubicBezTo>
                  <a:pt x="1637" y="1500"/>
                  <a:pt x="1652" y="1515"/>
                  <a:pt x="1606" y="1562"/>
                </a:cubicBezTo>
                <a:cubicBezTo>
                  <a:pt x="1555" y="1587"/>
                  <a:pt x="1532" y="1599"/>
                  <a:pt x="1540" y="1599"/>
                </a:cubicBezTo>
                <a:cubicBezTo>
                  <a:pt x="1546" y="1599"/>
                  <a:pt x="1573" y="1591"/>
                  <a:pt x="1622" y="1577"/>
                </a:cubicBezTo>
                <a:cubicBezTo>
                  <a:pt x="1644" y="1568"/>
                  <a:pt x="1662" y="1563"/>
                  <a:pt x="1675" y="1563"/>
                </a:cubicBezTo>
                <a:cubicBezTo>
                  <a:pt x="1726" y="1563"/>
                  <a:pt x="1710" y="1624"/>
                  <a:pt x="1637" y="1686"/>
                </a:cubicBezTo>
                <a:cubicBezTo>
                  <a:pt x="1606" y="1716"/>
                  <a:pt x="1622" y="1732"/>
                  <a:pt x="1637" y="1778"/>
                </a:cubicBezTo>
                <a:cubicBezTo>
                  <a:pt x="1648" y="1775"/>
                  <a:pt x="1659" y="1774"/>
                  <a:pt x="1668" y="1774"/>
                </a:cubicBezTo>
                <a:cubicBezTo>
                  <a:pt x="1710" y="1774"/>
                  <a:pt x="1735" y="1799"/>
                  <a:pt x="1761" y="1825"/>
                </a:cubicBezTo>
                <a:cubicBezTo>
                  <a:pt x="1776" y="1848"/>
                  <a:pt x="1788" y="1863"/>
                  <a:pt x="1807" y="1863"/>
                </a:cubicBezTo>
                <a:cubicBezTo>
                  <a:pt x="1826" y="1863"/>
                  <a:pt x="1853" y="1848"/>
                  <a:pt x="1900" y="1809"/>
                </a:cubicBezTo>
                <a:cubicBezTo>
                  <a:pt x="1938" y="1771"/>
                  <a:pt x="1962" y="1755"/>
                  <a:pt x="1979" y="1755"/>
                </a:cubicBezTo>
                <a:cubicBezTo>
                  <a:pt x="1996" y="1755"/>
                  <a:pt x="2008" y="1771"/>
                  <a:pt x="2023" y="1794"/>
                </a:cubicBezTo>
                <a:cubicBezTo>
                  <a:pt x="2054" y="1825"/>
                  <a:pt x="2054" y="1825"/>
                  <a:pt x="2008" y="1856"/>
                </a:cubicBezTo>
                <a:cubicBezTo>
                  <a:pt x="2008" y="1856"/>
                  <a:pt x="1992" y="1917"/>
                  <a:pt x="2008" y="1933"/>
                </a:cubicBezTo>
                <a:cubicBezTo>
                  <a:pt x="2039" y="1948"/>
                  <a:pt x="2039" y="1964"/>
                  <a:pt x="2008" y="2010"/>
                </a:cubicBezTo>
                <a:cubicBezTo>
                  <a:pt x="1992" y="2041"/>
                  <a:pt x="1992" y="2072"/>
                  <a:pt x="2008" y="2103"/>
                </a:cubicBezTo>
                <a:cubicBezTo>
                  <a:pt x="2054" y="2134"/>
                  <a:pt x="2085" y="2165"/>
                  <a:pt x="2039" y="2211"/>
                </a:cubicBezTo>
                <a:cubicBezTo>
                  <a:pt x="2044" y="2217"/>
                  <a:pt x="2048" y="2220"/>
                  <a:pt x="2053" y="2220"/>
                </a:cubicBezTo>
                <a:cubicBezTo>
                  <a:pt x="2060" y="2220"/>
                  <a:pt x="2071" y="2209"/>
                  <a:pt x="2101" y="2180"/>
                </a:cubicBezTo>
                <a:cubicBezTo>
                  <a:pt x="2115" y="2159"/>
                  <a:pt x="2135" y="2145"/>
                  <a:pt x="2155" y="2145"/>
                </a:cubicBezTo>
                <a:cubicBezTo>
                  <a:pt x="2181" y="2145"/>
                  <a:pt x="2207" y="2167"/>
                  <a:pt x="2224" y="2226"/>
                </a:cubicBezTo>
                <a:cubicBezTo>
                  <a:pt x="2246" y="2248"/>
                  <a:pt x="2282" y="2277"/>
                  <a:pt x="2313" y="2277"/>
                </a:cubicBezTo>
                <a:cubicBezTo>
                  <a:pt x="2326" y="2277"/>
                  <a:pt x="2339" y="2271"/>
                  <a:pt x="2348" y="2257"/>
                </a:cubicBezTo>
                <a:lnTo>
                  <a:pt x="2348" y="2257"/>
                </a:lnTo>
                <a:cubicBezTo>
                  <a:pt x="2363" y="2273"/>
                  <a:pt x="2363" y="2273"/>
                  <a:pt x="2332" y="2319"/>
                </a:cubicBezTo>
                <a:cubicBezTo>
                  <a:pt x="2280" y="2372"/>
                  <a:pt x="2285" y="2403"/>
                  <a:pt x="2327" y="2403"/>
                </a:cubicBezTo>
                <a:cubicBezTo>
                  <a:pt x="2347" y="2403"/>
                  <a:pt x="2375" y="2396"/>
                  <a:pt x="2410" y="2381"/>
                </a:cubicBezTo>
                <a:cubicBezTo>
                  <a:pt x="2424" y="2359"/>
                  <a:pt x="2435" y="2348"/>
                  <a:pt x="2441" y="2348"/>
                </a:cubicBezTo>
                <a:cubicBezTo>
                  <a:pt x="2448" y="2348"/>
                  <a:pt x="2449" y="2363"/>
                  <a:pt x="2441" y="2396"/>
                </a:cubicBezTo>
                <a:cubicBezTo>
                  <a:pt x="2441" y="2396"/>
                  <a:pt x="2445" y="2400"/>
                  <a:pt x="2456" y="2400"/>
                </a:cubicBezTo>
                <a:cubicBezTo>
                  <a:pt x="2468" y="2400"/>
                  <a:pt x="2487" y="2396"/>
                  <a:pt x="2518" y="2381"/>
                </a:cubicBezTo>
                <a:cubicBezTo>
                  <a:pt x="2537" y="2368"/>
                  <a:pt x="2548" y="2361"/>
                  <a:pt x="2555" y="2361"/>
                </a:cubicBezTo>
                <a:cubicBezTo>
                  <a:pt x="2564" y="2361"/>
                  <a:pt x="2564" y="2376"/>
                  <a:pt x="2564" y="2412"/>
                </a:cubicBezTo>
                <a:cubicBezTo>
                  <a:pt x="2549" y="2458"/>
                  <a:pt x="2564" y="2474"/>
                  <a:pt x="2580" y="2489"/>
                </a:cubicBezTo>
                <a:cubicBezTo>
                  <a:pt x="2584" y="2488"/>
                  <a:pt x="2590" y="2487"/>
                  <a:pt x="2596" y="2487"/>
                </a:cubicBezTo>
                <a:cubicBezTo>
                  <a:pt x="2675" y="2487"/>
                  <a:pt x="2873" y="2571"/>
                  <a:pt x="2873" y="2628"/>
                </a:cubicBezTo>
                <a:cubicBezTo>
                  <a:pt x="2920" y="2582"/>
                  <a:pt x="2920" y="2582"/>
                  <a:pt x="2935" y="2582"/>
                </a:cubicBezTo>
                <a:cubicBezTo>
                  <a:pt x="2935" y="2634"/>
                  <a:pt x="2941" y="2656"/>
                  <a:pt x="2949" y="2656"/>
                </a:cubicBezTo>
                <a:cubicBezTo>
                  <a:pt x="2961" y="2656"/>
                  <a:pt x="2979" y="2614"/>
                  <a:pt x="2997" y="2551"/>
                </a:cubicBezTo>
                <a:lnTo>
                  <a:pt x="2951" y="2551"/>
                </a:lnTo>
                <a:cubicBezTo>
                  <a:pt x="2970" y="2505"/>
                  <a:pt x="2990" y="2481"/>
                  <a:pt x="3004" y="2481"/>
                </a:cubicBezTo>
                <a:cubicBezTo>
                  <a:pt x="3023" y="2481"/>
                  <a:pt x="3030" y="2524"/>
                  <a:pt x="3013" y="2613"/>
                </a:cubicBezTo>
                <a:cubicBezTo>
                  <a:pt x="3013" y="2669"/>
                  <a:pt x="3013" y="2696"/>
                  <a:pt x="3019" y="2696"/>
                </a:cubicBezTo>
                <a:cubicBezTo>
                  <a:pt x="3025" y="2696"/>
                  <a:pt x="3037" y="2673"/>
                  <a:pt x="3059" y="2628"/>
                </a:cubicBezTo>
                <a:cubicBezTo>
                  <a:pt x="3081" y="2576"/>
                  <a:pt x="3097" y="2549"/>
                  <a:pt x="3106" y="2549"/>
                </a:cubicBezTo>
                <a:cubicBezTo>
                  <a:pt x="3117" y="2549"/>
                  <a:pt x="3121" y="2580"/>
                  <a:pt x="3121" y="2644"/>
                </a:cubicBezTo>
                <a:cubicBezTo>
                  <a:pt x="3121" y="2698"/>
                  <a:pt x="3117" y="2725"/>
                  <a:pt x="3117" y="2725"/>
                </a:cubicBezTo>
                <a:cubicBezTo>
                  <a:pt x="3117" y="2725"/>
                  <a:pt x="3121" y="2698"/>
                  <a:pt x="3136" y="2644"/>
                </a:cubicBezTo>
                <a:cubicBezTo>
                  <a:pt x="3187" y="2524"/>
                  <a:pt x="3229" y="2456"/>
                  <a:pt x="3251" y="2456"/>
                </a:cubicBezTo>
                <a:cubicBezTo>
                  <a:pt x="3269" y="2456"/>
                  <a:pt x="3274" y="2501"/>
                  <a:pt x="3260" y="2597"/>
                </a:cubicBezTo>
                <a:cubicBezTo>
                  <a:pt x="3244" y="2706"/>
                  <a:pt x="3260" y="2767"/>
                  <a:pt x="3291" y="2767"/>
                </a:cubicBezTo>
                <a:cubicBezTo>
                  <a:pt x="3322" y="2767"/>
                  <a:pt x="3322" y="2721"/>
                  <a:pt x="3322" y="2659"/>
                </a:cubicBezTo>
                <a:cubicBezTo>
                  <a:pt x="3314" y="2605"/>
                  <a:pt x="3314" y="2578"/>
                  <a:pt x="3322" y="2578"/>
                </a:cubicBezTo>
                <a:cubicBezTo>
                  <a:pt x="3329" y="2578"/>
                  <a:pt x="3345" y="2605"/>
                  <a:pt x="3368" y="2659"/>
                </a:cubicBezTo>
                <a:cubicBezTo>
                  <a:pt x="3402" y="2754"/>
                  <a:pt x="3437" y="2796"/>
                  <a:pt x="3474" y="2796"/>
                </a:cubicBezTo>
                <a:cubicBezTo>
                  <a:pt x="3503" y="2796"/>
                  <a:pt x="3535" y="2769"/>
                  <a:pt x="3569" y="2721"/>
                </a:cubicBezTo>
                <a:cubicBezTo>
                  <a:pt x="3600" y="2659"/>
                  <a:pt x="3638" y="2628"/>
                  <a:pt x="3662" y="2628"/>
                </a:cubicBezTo>
                <a:cubicBezTo>
                  <a:pt x="3685" y="2628"/>
                  <a:pt x="3693" y="2659"/>
                  <a:pt x="3662" y="2721"/>
                </a:cubicBezTo>
                <a:cubicBezTo>
                  <a:pt x="3626" y="2783"/>
                  <a:pt x="3616" y="2809"/>
                  <a:pt x="3623" y="2809"/>
                </a:cubicBezTo>
                <a:cubicBezTo>
                  <a:pt x="3627" y="2809"/>
                  <a:pt x="3642" y="2794"/>
                  <a:pt x="3662" y="2767"/>
                </a:cubicBezTo>
                <a:cubicBezTo>
                  <a:pt x="3677" y="2775"/>
                  <a:pt x="3696" y="2779"/>
                  <a:pt x="3718" y="2779"/>
                </a:cubicBezTo>
                <a:cubicBezTo>
                  <a:pt x="3739" y="2779"/>
                  <a:pt x="3762" y="2775"/>
                  <a:pt x="3785" y="2767"/>
                </a:cubicBezTo>
                <a:cubicBezTo>
                  <a:pt x="3801" y="2767"/>
                  <a:pt x="3816" y="2706"/>
                  <a:pt x="3801" y="2659"/>
                </a:cubicBezTo>
                <a:lnTo>
                  <a:pt x="3801" y="2659"/>
                </a:lnTo>
                <a:cubicBezTo>
                  <a:pt x="3828" y="2714"/>
                  <a:pt x="3861" y="2753"/>
                  <a:pt x="3890" y="2753"/>
                </a:cubicBezTo>
                <a:cubicBezTo>
                  <a:pt x="3909" y="2753"/>
                  <a:pt x="3927" y="2734"/>
                  <a:pt x="3940" y="2690"/>
                </a:cubicBezTo>
                <a:lnTo>
                  <a:pt x="3986" y="2675"/>
                </a:lnTo>
                <a:cubicBezTo>
                  <a:pt x="4002" y="2675"/>
                  <a:pt x="4002" y="2675"/>
                  <a:pt x="4017" y="2613"/>
                </a:cubicBezTo>
                <a:cubicBezTo>
                  <a:pt x="4017" y="2585"/>
                  <a:pt x="4021" y="2576"/>
                  <a:pt x="4028" y="2576"/>
                </a:cubicBezTo>
                <a:cubicBezTo>
                  <a:pt x="4041" y="2576"/>
                  <a:pt x="4065" y="2608"/>
                  <a:pt x="4094" y="2628"/>
                </a:cubicBezTo>
                <a:cubicBezTo>
                  <a:pt x="4127" y="2661"/>
                  <a:pt x="4160" y="2694"/>
                  <a:pt x="4165" y="2694"/>
                </a:cubicBezTo>
                <a:cubicBezTo>
                  <a:pt x="4168" y="2694"/>
                  <a:pt x="4165" y="2688"/>
                  <a:pt x="4156" y="2675"/>
                </a:cubicBezTo>
                <a:cubicBezTo>
                  <a:pt x="4141" y="2613"/>
                  <a:pt x="4156" y="2551"/>
                  <a:pt x="4156" y="2489"/>
                </a:cubicBezTo>
                <a:cubicBezTo>
                  <a:pt x="4156" y="2469"/>
                  <a:pt x="4161" y="2460"/>
                  <a:pt x="4168" y="2460"/>
                </a:cubicBezTo>
                <a:cubicBezTo>
                  <a:pt x="4182" y="2460"/>
                  <a:pt x="4203" y="2494"/>
                  <a:pt x="4203" y="2536"/>
                </a:cubicBezTo>
                <a:cubicBezTo>
                  <a:pt x="4203" y="2597"/>
                  <a:pt x="4234" y="2582"/>
                  <a:pt x="4295" y="2613"/>
                </a:cubicBezTo>
                <a:cubicBezTo>
                  <a:pt x="4326" y="2597"/>
                  <a:pt x="4357" y="2582"/>
                  <a:pt x="4342" y="2536"/>
                </a:cubicBezTo>
                <a:cubicBezTo>
                  <a:pt x="4316" y="2497"/>
                  <a:pt x="4399" y="2436"/>
                  <a:pt x="4454" y="2436"/>
                </a:cubicBezTo>
                <a:cubicBezTo>
                  <a:pt x="4464" y="2436"/>
                  <a:pt x="4473" y="2438"/>
                  <a:pt x="4481" y="2443"/>
                </a:cubicBezTo>
                <a:lnTo>
                  <a:pt x="4527" y="2412"/>
                </a:lnTo>
                <a:cubicBezTo>
                  <a:pt x="4543" y="2396"/>
                  <a:pt x="4527" y="2350"/>
                  <a:pt x="4543" y="2335"/>
                </a:cubicBezTo>
                <a:cubicBezTo>
                  <a:pt x="4574" y="2319"/>
                  <a:pt x="4558" y="2319"/>
                  <a:pt x="4543" y="2257"/>
                </a:cubicBezTo>
                <a:cubicBezTo>
                  <a:pt x="4550" y="2250"/>
                  <a:pt x="4562" y="2242"/>
                  <a:pt x="4576" y="2242"/>
                </a:cubicBezTo>
                <a:cubicBezTo>
                  <a:pt x="4589" y="2242"/>
                  <a:pt x="4604" y="2250"/>
                  <a:pt x="4620" y="2273"/>
                </a:cubicBezTo>
                <a:cubicBezTo>
                  <a:pt x="4586" y="2222"/>
                  <a:pt x="4571" y="2199"/>
                  <a:pt x="4579" y="2199"/>
                </a:cubicBezTo>
                <a:cubicBezTo>
                  <a:pt x="4586" y="2199"/>
                  <a:pt x="4609" y="2214"/>
                  <a:pt x="4651" y="2242"/>
                </a:cubicBezTo>
                <a:cubicBezTo>
                  <a:pt x="4697" y="2281"/>
                  <a:pt x="4717" y="2304"/>
                  <a:pt x="4717" y="2304"/>
                </a:cubicBezTo>
                <a:cubicBezTo>
                  <a:pt x="4717" y="2304"/>
                  <a:pt x="4697" y="2281"/>
                  <a:pt x="4666" y="2226"/>
                </a:cubicBezTo>
                <a:cubicBezTo>
                  <a:pt x="4658" y="2192"/>
                  <a:pt x="4654" y="2182"/>
                  <a:pt x="4663" y="2182"/>
                </a:cubicBezTo>
                <a:cubicBezTo>
                  <a:pt x="4670" y="2182"/>
                  <a:pt x="4685" y="2189"/>
                  <a:pt x="4713" y="2196"/>
                </a:cubicBezTo>
                <a:cubicBezTo>
                  <a:pt x="4734" y="2209"/>
                  <a:pt x="4745" y="2217"/>
                  <a:pt x="4748" y="2217"/>
                </a:cubicBezTo>
                <a:cubicBezTo>
                  <a:pt x="4753" y="2217"/>
                  <a:pt x="4745" y="2206"/>
                  <a:pt x="4728" y="2180"/>
                </a:cubicBezTo>
                <a:cubicBezTo>
                  <a:pt x="4684" y="2115"/>
                  <a:pt x="4679" y="2049"/>
                  <a:pt x="4707" y="2049"/>
                </a:cubicBezTo>
                <a:cubicBezTo>
                  <a:pt x="4719" y="2049"/>
                  <a:pt x="4736" y="2060"/>
                  <a:pt x="4759" y="2087"/>
                </a:cubicBezTo>
                <a:cubicBezTo>
                  <a:pt x="4759" y="2087"/>
                  <a:pt x="4774" y="2056"/>
                  <a:pt x="4759" y="2010"/>
                </a:cubicBezTo>
                <a:cubicBezTo>
                  <a:pt x="4727" y="1962"/>
                  <a:pt x="4711" y="1938"/>
                  <a:pt x="4715" y="1938"/>
                </a:cubicBezTo>
                <a:cubicBezTo>
                  <a:pt x="4718" y="1938"/>
                  <a:pt x="4738" y="1958"/>
                  <a:pt x="4774" y="1995"/>
                </a:cubicBezTo>
                <a:cubicBezTo>
                  <a:pt x="4805" y="2025"/>
                  <a:pt x="4828" y="2038"/>
                  <a:pt x="4841" y="2038"/>
                </a:cubicBezTo>
                <a:cubicBezTo>
                  <a:pt x="4862" y="2038"/>
                  <a:pt x="4859" y="2005"/>
                  <a:pt x="4821" y="1948"/>
                </a:cubicBezTo>
                <a:cubicBezTo>
                  <a:pt x="4821" y="1948"/>
                  <a:pt x="4809" y="1899"/>
                  <a:pt x="4839" y="1899"/>
                </a:cubicBezTo>
                <a:cubicBezTo>
                  <a:pt x="4842" y="1899"/>
                  <a:pt x="4847" y="1900"/>
                  <a:pt x="4852" y="1902"/>
                </a:cubicBezTo>
                <a:cubicBezTo>
                  <a:pt x="4860" y="1906"/>
                  <a:pt x="4871" y="1908"/>
                  <a:pt x="4882" y="1908"/>
                </a:cubicBezTo>
                <a:cubicBezTo>
                  <a:pt x="4952" y="1908"/>
                  <a:pt x="5055" y="1834"/>
                  <a:pt x="4975" y="1794"/>
                </a:cubicBezTo>
                <a:lnTo>
                  <a:pt x="5006" y="1747"/>
                </a:lnTo>
                <a:cubicBezTo>
                  <a:pt x="5068" y="1747"/>
                  <a:pt x="5099" y="1747"/>
                  <a:pt x="5068" y="1686"/>
                </a:cubicBezTo>
                <a:lnTo>
                  <a:pt x="5037" y="1624"/>
                </a:lnTo>
                <a:lnTo>
                  <a:pt x="5037" y="1624"/>
                </a:lnTo>
                <a:cubicBezTo>
                  <a:pt x="5072" y="1658"/>
                  <a:pt x="5115" y="1676"/>
                  <a:pt x="5142" y="1676"/>
                </a:cubicBezTo>
                <a:cubicBezTo>
                  <a:pt x="5150" y="1676"/>
                  <a:pt x="5157" y="1674"/>
                  <a:pt x="5161" y="1670"/>
                </a:cubicBezTo>
                <a:cubicBezTo>
                  <a:pt x="5176" y="1655"/>
                  <a:pt x="5176" y="1655"/>
                  <a:pt x="5130" y="1608"/>
                </a:cubicBezTo>
                <a:cubicBezTo>
                  <a:pt x="5099" y="1577"/>
                  <a:pt x="5099" y="1577"/>
                  <a:pt x="5115" y="1562"/>
                </a:cubicBezTo>
                <a:cubicBezTo>
                  <a:pt x="5119" y="1558"/>
                  <a:pt x="5125" y="1556"/>
                  <a:pt x="5133" y="1556"/>
                </a:cubicBezTo>
                <a:cubicBezTo>
                  <a:pt x="5155" y="1556"/>
                  <a:pt x="5189" y="1570"/>
                  <a:pt x="5223" y="1593"/>
                </a:cubicBezTo>
                <a:lnTo>
                  <a:pt x="5238" y="1577"/>
                </a:lnTo>
                <a:cubicBezTo>
                  <a:pt x="5190" y="1529"/>
                  <a:pt x="5178" y="1505"/>
                  <a:pt x="5187" y="1505"/>
                </a:cubicBezTo>
                <a:cubicBezTo>
                  <a:pt x="5192" y="1505"/>
                  <a:pt x="5205" y="1514"/>
                  <a:pt x="5223" y="1531"/>
                </a:cubicBezTo>
                <a:cubicBezTo>
                  <a:pt x="5232" y="1541"/>
                  <a:pt x="5242" y="1544"/>
                  <a:pt x="5251" y="1544"/>
                </a:cubicBezTo>
                <a:cubicBezTo>
                  <a:pt x="5273" y="1544"/>
                  <a:pt x="5294" y="1526"/>
                  <a:pt x="5315" y="1515"/>
                </a:cubicBezTo>
                <a:cubicBezTo>
                  <a:pt x="5297" y="1497"/>
                  <a:pt x="5296" y="1491"/>
                  <a:pt x="5300" y="1491"/>
                </a:cubicBezTo>
                <a:cubicBezTo>
                  <a:pt x="5306" y="1491"/>
                  <a:pt x="5325" y="1506"/>
                  <a:pt x="5315" y="1515"/>
                </a:cubicBezTo>
                <a:lnTo>
                  <a:pt x="5346" y="1546"/>
                </a:lnTo>
                <a:cubicBezTo>
                  <a:pt x="5361" y="1554"/>
                  <a:pt x="5369" y="1557"/>
                  <a:pt x="5373" y="1557"/>
                </a:cubicBezTo>
                <a:cubicBezTo>
                  <a:pt x="5387" y="1557"/>
                  <a:pt x="5355" y="1524"/>
                  <a:pt x="5331" y="1500"/>
                </a:cubicBezTo>
                <a:lnTo>
                  <a:pt x="5362" y="1454"/>
                </a:lnTo>
                <a:cubicBezTo>
                  <a:pt x="5377" y="1438"/>
                  <a:pt x="5393" y="1423"/>
                  <a:pt x="5331" y="1407"/>
                </a:cubicBezTo>
                <a:cubicBezTo>
                  <a:pt x="5285" y="1376"/>
                  <a:pt x="5254" y="1330"/>
                  <a:pt x="5269" y="1315"/>
                </a:cubicBezTo>
                <a:lnTo>
                  <a:pt x="5269" y="1315"/>
                </a:lnTo>
                <a:cubicBezTo>
                  <a:pt x="5305" y="1338"/>
                  <a:pt x="5340" y="1371"/>
                  <a:pt x="5362" y="1371"/>
                </a:cubicBezTo>
                <a:cubicBezTo>
                  <a:pt x="5368" y="1371"/>
                  <a:pt x="5374" y="1368"/>
                  <a:pt x="5377" y="1361"/>
                </a:cubicBezTo>
                <a:cubicBezTo>
                  <a:pt x="5379" y="1359"/>
                  <a:pt x="5382" y="1358"/>
                  <a:pt x="5385" y="1358"/>
                </a:cubicBezTo>
                <a:cubicBezTo>
                  <a:pt x="5401" y="1358"/>
                  <a:pt x="5424" y="1392"/>
                  <a:pt x="5424" y="1392"/>
                </a:cubicBezTo>
                <a:cubicBezTo>
                  <a:pt x="5442" y="1420"/>
                  <a:pt x="5458" y="1431"/>
                  <a:pt x="5471" y="1431"/>
                </a:cubicBezTo>
                <a:cubicBezTo>
                  <a:pt x="5500" y="1431"/>
                  <a:pt x="5512" y="1373"/>
                  <a:pt x="5501" y="1330"/>
                </a:cubicBezTo>
                <a:cubicBezTo>
                  <a:pt x="5482" y="1256"/>
                  <a:pt x="5481" y="1221"/>
                  <a:pt x="5498" y="1221"/>
                </a:cubicBezTo>
                <a:cubicBezTo>
                  <a:pt x="5510" y="1221"/>
                  <a:pt x="5532" y="1237"/>
                  <a:pt x="5563" y="1268"/>
                </a:cubicBezTo>
                <a:cubicBezTo>
                  <a:pt x="5578" y="1291"/>
                  <a:pt x="5587" y="1300"/>
                  <a:pt x="5592" y="1300"/>
                </a:cubicBezTo>
                <a:cubicBezTo>
                  <a:pt x="5606" y="1300"/>
                  <a:pt x="5571" y="1204"/>
                  <a:pt x="5501" y="1098"/>
                </a:cubicBezTo>
                <a:lnTo>
                  <a:pt x="5408" y="944"/>
                </a:lnTo>
                <a:lnTo>
                  <a:pt x="5516" y="1067"/>
                </a:lnTo>
                <a:cubicBezTo>
                  <a:pt x="5604" y="1147"/>
                  <a:pt x="5642" y="1185"/>
                  <a:pt x="5659" y="1185"/>
                </a:cubicBezTo>
                <a:cubicBezTo>
                  <a:pt x="5675" y="1185"/>
                  <a:pt x="5671" y="1150"/>
                  <a:pt x="5671" y="1083"/>
                </a:cubicBezTo>
                <a:cubicBezTo>
                  <a:pt x="5671" y="1050"/>
                  <a:pt x="5671" y="1034"/>
                  <a:pt x="5678" y="1034"/>
                </a:cubicBezTo>
                <a:cubicBezTo>
                  <a:pt x="5684" y="1034"/>
                  <a:pt x="5696" y="1046"/>
                  <a:pt x="5717" y="1067"/>
                </a:cubicBezTo>
                <a:cubicBezTo>
                  <a:pt x="5729" y="1084"/>
                  <a:pt x="5738" y="1091"/>
                  <a:pt x="5748" y="1091"/>
                </a:cubicBezTo>
                <a:cubicBezTo>
                  <a:pt x="5766" y="1091"/>
                  <a:pt x="5786" y="1071"/>
                  <a:pt x="5825" y="1052"/>
                </a:cubicBezTo>
                <a:cubicBezTo>
                  <a:pt x="5887" y="1005"/>
                  <a:pt x="5918" y="1005"/>
                  <a:pt x="5887" y="959"/>
                </a:cubicBezTo>
                <a:lnTo>
                  <a:pt x="5934" y="928"/>
                </a:lnTo>
                <a:cubicBezTo>
                  <a:pt x="5953" y="953"/>
                  <a:pt x="5970" y="963"/>
                  <a:pt x="5981" y="963"/>
                </a:cubicBezTo>
                <a:cubicBezTo>
                  <a:pt x="6004" y="963"/>
                  <a:pt x="6002" y="914"/>
                  <a:pt x="5949" y="851"/>
                </a:cubicBezTo>
                <a:cubicBezTo>
                  <a:pt x="5965" y="835"/>
                  <a:pt x="5980" y="835"/>
                  <a:pt x="5996" y="820"/>
                </a:cubicBezTo>
                <a:lnTo>
                  <a:pt x="6011" y="882"/>
                </a:lnTo>
                <a:cubicBezTo>
                  <a:pt x="6023" y="899"/>
                  <a:pt x="6036" y="908"/>
                  <a:pt x="6059" y="908"/>
                </a:cubicBezTo>
                <a:cubicBezTo>
                  <a:pt x="6096" y="908"/>
                  <a:pt x="6158" y="884"/>
                  <a:pt x="6274" y="835"/>
                </a:cubicBezTo>
                <a:cubicBezTo>
                  <a:pt x="6490" y="789"/>
                  <a:pt x="6521" y="789"/>
                  <a:pt x="6506" y="681"/>
                </a:cubicBezTo>
                <a:cubicBezTo>
                  <a:pt x="6498" y="619"/>
                  <a:pt x="6506" y="588"/>
                  <a:pt x="6517" y="588"/>
                </a:cubicBezTo>
                <a:cubicBezTo>
                  <a:pt x="6529" y="588"/>
                  <a:pt x="6544" y="619"/>
                  <a:pt x="6552" y="681"/>
                </a:cubicBezTo>
                <a:cubicBezTo>
                  <a:pt x="6563" y="713"/>
                  <a:pt x="6581" y="753"/>
                  <a:pt x="6586" y="753"/>
                </a:cubicBezTo>
                <a:cubicBezTo>
                  <a:pt x="6588" y="753"/>
                  <a:pt x="6587" y="746"/>
                  <a:pt x="6583" y="727"/>
                </a:cubicBezTo>
                <a:cubicBezTo>
                  <a:pt x="6614" y="727"/>
                  <a:pt x="6645" y="743"/>
                  <a:pt x="6676" y="774"/>
                </a:cubicBezTo>
                <a:cubicBezTo>
                  <a:pt x="6709" y="821"/>
                  <a:pt x="6731" y="839"/>
                  <a:pt x="6745" y="839"/>
                </a:cubicBezTo>
                <a:cubicBezTo>
                  <a:pt x="6763" y="839"/>
                  <a:pt x="6768" y="809"/>
                  <a:pt x="6768" y="774"/>
                </a:cubicBezTo>
                <a:cubicBezTo>
                  <a:pt x="6756" y="729"/>
                  <a:pt x="6753" y="713"/>
                  <a:pt x="6756" y="713"/>
                </a:cubicBezTo>
                <a:lnTo>
                  <a:pt x="6756" y="713"/>
                </a:lnTo>
                <a:cubicBezTo>
                  <a:pt x="6760" y="713"/>
                  <a:pt x="6775" y="746"/>
                  <a:pt x="6784" y="774"/>
                </a:cubicBezTo>
                <a:cubicBezTo>
                  <a:pt x="6806" y="818"/>
                  <a:pt x="6828" y="854"/>
                  <a:pt x="6839" y="854"/>
                </a:cubicBezTo>
                <a:cubicBezTo>
                  <a:pt x="6843" y="854"/>
                  <a:pt x="6846" y="849"/>
                  <a:pt x="6846" y="835"/>
                </a:cubicBezTo>
                <a:cubicBezTo>
                  <a:pt x="6846" y="801"/>
                  <a:pt x="6900" y="771"/>
                  <a:pt x="6947" y="771"/>
                </a:cubicBezTo>
                <a:cubicBezTo>
                  <a:pt x="6983" y="771"/>
                  <a:pt x="7016" y="788"/>
                  <a:pt x="7016" y="835"/>
                </a:cubicBezTo>
                <a:lnTo>
                  <a:pt x="7062" y="835"/>
                </a:lnTo>
                <a:cubicBezTo>
                  <a:pt x="7062" y="794"/>
                  <a:pt x="7083" y="787"/>
                  <a:pt x="7110" y="787"/>
                </a:cubicBezTo>
                <a:cubicBezTo>
                  <a:pt x="7124" y="787"/>
                  <a:pt x="7139" y="789"/>
                  <a:pt x="7155" y="789"/>
                </a:cubicBezTo>
                <a:cubicBezTo>
                  <a:pt x="7201" y="789"/>
                  <a:pt x="7232" y="805"/>
                  <a:pt x="7217" y="851"/>
                </a:cubicBezTo>
                <a:cubicBezTo>
                  <a:pt x="7217" y="884"/>
                  <a:pt x="7217" y="899"/>
                  <a:pt x="7224" y="899"/>
                </a:cubicBezTo>
                <a:cubicBezTo>
                  <a:pt x="7230" y="899"/>
                  <a:pt x="7241" y="888"/>
                  <a:pt x="7263" y="866"/>
                </a:cubicBezTo>
                <a:cubicBezTo>
                  <a:pt x="7294" y="866"/>
                  <a:pt x="7340" y="774"/>
                  <a:pt x="7371" y="774"/>
                </a:cubicBezTo>
                <a:cubicBezTo>
                  <a:pt x="7387" y="727"/>
                  <a:pt x="7417" y="681"/>
                  <a:pt x="7448" y="681"/>
                </a:cubicBezTo>
                <a:lnTo>
                  <a:pt x="7433" y="743"/>
                </a:lnTo>
                <a:lnTo>
                  <a:pt x="7402" y="835"/>
                </a:lnTo>
                <a:cubicBezTo>
                  <a:pt x="7408" y="835"/>
                  <a:pt x="7417" y="838"/>
                  <a:pt x="7426" y="838"/>
                </a:cubicBezTo>
                <a:cubicBezTo>
                  <a:pt x="7440" y="838"/>
                  <a:pt x="7455" y="832"/>
                  <a:pt x="7464" y="805"/>
                </a:cubicBezTo>
                <a:cubicBezTo>
                  <a:pt x="7464" y="866"/>
                  <a:pt x="7495" y="866"/>
                  <a:pt x="7541" y="897"/>
                </a:cubicBezTo>
                <a:cubicBezTo>
                  <a:pt x="7568" y="906"/>
                  <a:pt x="7595" y="915"/>
                  <a:pt x="7621" y="915"/>
                </a:cubicBezTo>
                <a:cubicBezTo>
                  <a:pt x="7641" y="915"/>
                  <a:pt x="7661" y="910"/>
                  <a:pt x="7680" y="897"/>
                </a:cubicBezTo>
                <a:lnTo>
                  <a:pt x="7680" y="897"/>
                </a:lnTo>
                <a:cubicBezTo>
                  <a:pt x="7659" y="972"/>
                  <a:pt x="7711" y="1025"/>
                  <a:pt x="7771" y="1025"/>
                </a:cubicBezTo>
                <a:cubicBezTo>
                  <a:pt x="7798" y="1025"/>
                  <a:pt x="7826" y="1014"/>
                  <a:pt x="7850" y="990"/>
                </a:cubicBezTo>
                <a:cubicBezTo>
                  <a:pt x="7862" y="972"/>
                  <a:pt x="7875" y="963"/>
                  <a:pt x="7884" y="963"/>
                </a:cubicBezTo>
                <a:cubicBezTo>
                  <a:pt x="7898" y="963"/>
                  <a:pt x="7906" y="983"/>
                  <a:pt x="7897" y="1021"/>
                </a:cubicBezTo>
                <a:cubicBezTo>
                  <a:pt x="7897" y="1046"/>
                  <a:pt x="7897" y="1058"/>
                  <a:pt x="7904" y="1058"/>
                </a:cubicBezTo>
                <a:cubicBezTo>
                  <a:pt x="7911" y="1058"/>
                  <a:pt x="7922" y="1050"/>
                  <a:pt x="7943" y="1036"/>
                </a:cubicBezTo>
                <a:cubicBezTo>
                  <a:pt x="7951" y="1031"/>
                  <a:pt x="7958" y="1028"/>
                  <a:pt x="7963" y="1028"/>
                </a:cubicBezTo>
                <a:cubicBezTo>
                  <a:pt x="7984" y="1028"/>
                  <a:pt x="7974" y="1079"/>
                  <a:pt x="7974" y="1129"/>
                </a:cubicBezTo>
                <a:cubicBezTo>
                  <a:pt x="7941" y="1206"/>
                  <a:pt x="7939" y="1236"/>
                  <a:pt x="7957" y="1236"/>
                </a:cubicBezTo>
                <a:cubicBezTo>
                  <a:pt x="7965" y="1236"/>
                  <a:pt x="7976" y="1231"/>
                  <a:pt x="7989" y="1222"/>
                </a:cubicBezTo>
                <a:cubicBezTo>
                  <a:pt x="8002" y="1218"/>
                  <a:pt x="8014" y="1216"/>
                  <a:pt x="8026" y="1216"/>
                </a:cubicBezTo>
                <a:cubicBezTo>
                  <a:pt x="8059" y="1216"/>
                  <a:pt x="8090" y="1230"/>
                  <a:pt x="8113" y="1253"/>
                </a:cubicBezTo>
                <a:cubicBezTo>
                  <a:pt x="8190" y="1237"/>
                  <a:pt x="8206" y="1253"/>
                  <a:pt x="8237" y="1206"/>
                </a:cubicBezTo>
                <a:cubicBezTo>
                  <a:pt x="8252" y="1175"/>
                  <a:pt x="8283" y="1160"/>
                  <a:pt x="8329" y="1145"/>
                </a:cubicBezTo>
                <a:cubicBezTo>
                  <a:pt x="8379" y="1145"/>
                  <a:pt x="8369" y="1164"/>
                  <a:pt x="8355" y="1164"/>
                </a:cubicBezTo>
                <a:cubicBezTo>
                  <a:pt x="8352" y="1164"/>
                  <a:pt x="8348" y="1163"/>
                  <a:pt x="8345" y="1160"/>
                </a:cubicBezTo>
                <a:cubicBezTo>
                  <a:pt x="8268" y="1160"/>
                  <a:pt x="8283" y="1175"/>
                  <a:pt x="8268" y="1237"/>
                </a:cubicBezTo>
                <a:cubicBezTo>
                  <a:pt x="8252" y="1284"/>
                  <a:pt x="8268" y="1330"/>
                  <a:pt x="8298" y="1345"/>
                </a:cubicBezTo>
                <a:cubicBezTo>
                  <a:pt x="8329" y="1376"/>
                  <a:pt x="8345" y="1392"/>
                  <a:pt x="8360" y="1423"/>
                </a:cubicBezTo>
                <a:cubicBezTo>
                  <a:pt x="8370" y="1482"/>
                  <a:pt x="8380" y="1510"/>
                  <a:pt x="8398" y="1510"/>
                </a:cubicBezTo>
                <a:cubicBezTo>
                  <a:pt x="8408" y="1510"/>
                  <a:pt x="8421" y="1501"/>
                  <a:pt x="8438" y="1485"/>
                </a:cubicBezTo>
                <a:lnTo>
                  <a:pt x="8468" y="1454"/>
                </a:lnTo>
                <a:lnTo>
                  <a:pt x="8468" y="1454"/>
                </a:lnTo>
                <a:cubicBezTo>
                  <a:pt x="8415" y="1534"/>
                  <a:pt x="8536" y="1697"/>
                  <a:pt x="8640" y="1697"/>
                </a:cubicBezTo>
                <a:cubicBezTo>
                  <a:pt x="8656" y="1697"/>
                  <a:pt x="8671" y="1694"/>
                  <a:pt x="8685" y="1686"/>
                </a:cubicBezTo>
                <a:lnTo>
                  <a:pt x="8685" y="1686"/>
                </a:lnTo>
                <a:lnTo>
                  <a:pt x="8638" y="1716"/>
                </a:lnTo>
                <a:cubicBezTo>
                  <a:pt x="8608" y="1763"/>
                  <a:pt x="8623" y="1778"/>
                  <a:pt x="8638" y="1809"/>
                </a:cubicBezTo>
                <a:cubicBezTo>
                  <a:pt x="8669" y="1856"/>
                  <a:pt x="8762" y="1871"/>
                  <a:pt x="8808" y="1917"/>
                </a:cubicBezTo>
                <a:cubicBezTo>
                  <a:pt x="8846" y="1968"/>
                  <a:pt x="8894" y="2018"/>
                  <a:pt x="8936" y="2018"/>
                </a:cubicBezTo>
                <a:cubicBezTo>
                  <a:pt x="8945" y="2018"/>
                  <a:pt x="8955" y="2016"/>
                  <a:pt x="8963" y="2010"/>
                </a:cubicBezTo>
                <a:lnTo>
                  <a:pt x="8963" y="2010"/>
                </a:lnTo>
                <a:cubicBezTo>
                  <a:pt x="8978" y="2026"/>
                  <a:pt x="8978" y="2026"/>
                  <a:pt x="8932" y="2056"/>
                </a:cubicBezTo>
                <a:cubicBezTo>
                  <a:pt x="8901" y="2103"/>
                  <a:pt x="8901" y="2103"/>
                  <a:pt x="8917" y="2118"/>
                </a:cubicBezTo>
                <a:cubicBezTo>
                  <a:pt x="8919" y="2120"/>
                  <a:pt x="8921" y="2121"/>
                  <a:pt x="8925" y="2121"/>
                </a:cubicBezTo>
                <a:cubicBezTo>
                  <a:pt x="8944" y="2121"/>
                  <a:pt x="8983" y="2083"/>
                  <a:pt x="9009" y="2056"/>
                </a:cubicBezTo>
                <a:cubicBezTo>
                  <a:pt x="9021" y="2039"/>
                  <a:pt x="9033" y="2030"/>
                  <a:pt x="9042" y="2030"/>
                </a:cubicBezTo>
                <a:cubicBezTo>
                  <a:pt x="9057" y="2030"/>
                  <a:pt x="9065" y="2055"/>
                  <a:pt x="9056" y="2103"/>
                </a:cubicBezTo>
                <a:cubicBezTo>
                  <a:pt x="9056" y="2172"/>
                  <a:pt x="9105" y="2229"/>
                  <a:pt x="9171" y="2229"/>
                </a:cubicBezTo>
                <a:cubicBezTo>
                  <a:pt x="9179" y="2229"/>
                  <a:pt x="9187" y="2228"/>
                  <a:pt x="9195" y="2226"/>
                </a:cubicBezTo>
                <a:cubicBezTo>
                  <a:pt x="9210" y="2242"/>
                  <a:pt x="9226" y="2257"/>
                  <a:pt x="9195" y="2304"/>
                </a:cubicBezTo>
                <a:cubicBezTo>
                  <a:pt x="9171" y="2327"/>
                  <a:pt x="9184" y="2386"/>
                  <a:pt x="9231" y="2386"/>
                </a:cubicBezTo>
                <a:cubicBezTo>
                  <a:pt x="9247" y="2386"/>
                  <a:pt x="9265" y="2380"/>
                  <a:pt x="9288" y="2366"/>
                </a:cubicBezTo>
                <a:lnTo>
                  <a:pt x="9288" y="2366"/>
                </a:lnTo>
                <a:cubicBezTo>
                  <a:pt x="9303" y="2381"/>
                  <a:pt x="9303" y="2381"/>
                  <a:pt x="9272" y="2427"/>
                </a:cubicBezTo>
                <a:cubicBezTo>
                  <a:pt x="9252" y="2458"/>
                  <a:pt x="9245" y="2495"/>
                  <a:pt x="9264" y="2495"/>
                </a:cubicBezTo>
                <a:cubicBezTo>
                  <a:pt x="9275" y="2495"/>
                  <a:pt x="9292" y="2485"/>
                  <a:pt x="9319" y="2458"/>
                </a:cubicBezTo>
                <a:cubicBezTo>
                  <a:pt x="9332" y="2452"/>
                  <a:pt x="9346" y="2448"/>
                  <a:pt x="9359" y="2448"/>
                </a:cubicBezTo>
                <a:cubicBezTo>
                  <a:pt x="9405" y="2448"/>
                  <a:pt x="9446" y="2487"/>
                  <a:pt x="9458" y="2536"/>
                </a:cubicBezTo>
                <a:cubicBezTo>
                  <a:pt x="9465" y="2543"/>
                  <a:pt x="9477" y="2551"/>
                  <a:pt x="9489" y="2551"/>
                </a:cubicBezTo>
                <a:cubicBezTo>
                  <a:pt x="9500" y="2551"/>
                  <a:pt x="9512" y="2543"/>
                  <a:pt x="9519" y="2520"/>
                </a:cubicBezTo>
                <a:cubicBezTo>
                  <a:pt x="9542" y="2476"/>
                  <a:pt x="9556" y="2439"/>
                  <a:pt x="9556" y="2439"/>
                </a:cubicBezTo>
                <a:lnTo>
                  <a:pt x="9556" y="2439"/>
                </a:lnTo>
                <a:cubicBezTo>
                  <a:pt x="9557" y="2439"/>
                  <a:pt x="9555" y="2445"/>
                  <a:pt x="9550" y="2458"/>
                </a:cubicBezTo>
                <a:cubicBezTo>
                  <a:pt x="9533" y="2519"/>
                  <a:pt x="9525" y="2550"/>
                  <a:pt x="9535" y="2550"/>
                </a:cubicBezTo>
                <a:cubicBezTo>
                  <a:pt x="9543" y="2550"/>
                  <a:pt x="9563" y="2530"/>
                  <a:pt x="9597" y="2489"/>
                </a:cubicBezTo>
                <a:cubicBezTo>
                  <a:pt x="9604" y="2460"/>
                  <a:pt x="9611" y="2448"/>
                  <a:pt x="9615" y="2448"/>
                </a:cubicBezTo>
                <a:cubicBezTo>
                  <a:pt x="9620" y="2448"/>
                  <a:pt x="9620" y="2464"/>
                  <a:pt x="9612" y="2489"/>
                </a:cubicBezTo>
                <a:cubicBezTo>
                  <a:pt x="9597" y="2520"/>
                  <a:pt x="9628" y="2551"/>
                  <a:pt x="9628" y="2551"/>
                </a:cubicBezTo>
                <a:cubicBezTo>
                  <a:pt x="9628" y="2551"/>
                  <a:pt x="9782" y="2551"/>
                  <a:pt x="9890" y="2582"/>
                </a:cubicBezTo>
                <a:cubicBezTo>
                  <a:pt x="9934" y="2593"/>
                  <a:pt x="9978" y="2604"/>
                  <a:pt x="10022" y="2604"/>
                </a:cubicBezTo>
                <a:cubicBezTo>
                  <a:pt x="10040" y="2604"/>
                  <a:pt x="10058" y="2602"/>
                  <a:pt x="10076" y="2597"/>
                </a:cubicBezTo>
                <a:cubicBezTo>
                  <a:pt x="10122" y="2597"/>
                  <a:pt x="10138" y="2582"/>
                  <a:pt x="10138" y="2566"/>
                </a:cubicBezTo>
                <a:cubicBezTo>
                  <a:pt x="10138" y="2549"/>
                  <a:pt x="10148" y="2531"/>
                  <a:pt x="10160" y="2531"/>
                </a:cubicBezTo>
                <a:cubicBezTo>
                  <a:pt x="10168" y="2531"/>
                  <a:pt x="10177" y="2540"/>
                  <a:pt x="10184" y="2566"/>
                </a:cubicBezTo>
                <a:cubicBezTo>
                  <a:pt x="10199" y="2613"/>
                  <a:pt x="10230" y="2628"/>
                  <a:pt x="10246" y="2628"/>
                </a:cubicBezTo>
                <a:cubicBezTo>
                  <a:pt x="10277" y="2628"/>
                  <a:pt x="10292" y="2628"/>
                  <a:pt x="10292" y="2690"/>
                </a:cubicBezTo>
                <a:cubicBezTo>
                  <a:pt x="10323" y="2628"/>
                  <a:pt x="10323" y="2628"/>
                  <a:pt x="10339" y="2628"/>
                </a:cubicBezTo>
                <a:cubicBezTo>
                  <a:pt x="10339" y="2657"/>
                  <a:pt x="10345" y="2669"/>
                  <a:pt x="10354" y="2669"/>
                </a:cubicBezTo>
                <a:cubicBezTo>
                  <a:pt x="10364" y="2669"/>
                  <a:pt x="10377" y="2653"/>
                  <a:pt x="10385" y="2628"/>
                </a:cubicBezTo>
                <a:cubicBezTo>
                  <a:pt x="10393" y="2574"/>
                  <a:pt x="10397" y="2547"/>
                  <a:pt x="10398" y="2547"/>
                </a:cubicBezTo>
                <a:cubicBezTo>
                  <a:pt x="10400" y="2547"/>
                  <a:pt x="10400" y="2574"/>
                  <a:pt x="10400" y="2628"/>
                </a:cubicBezTo>
                <a:cubicBezTo>
                  <a:pt x="10400" y="2670"/>
                  <a:pt x="10442" y="2704"/>
                  <a:pt x="10460" y="2704"/>
                </a:cubicBezTo>
                <a:cubicBezTo>
                  <a:pt x="10469" y="2704"/>
                  <a:pt x="10473" y="2695"/>
                  <a:pt x="10462" y="2675"/>
                </a:cubicBezTo>
                <a:cubicBezTo>
                  <a:pt x="10431" y="2628"/>
                  <a:pt x="10493" y="2628"/>
                  <a:pt x="10509" y="2566"/>
                </a:cubicBezTo>
                <a:cubicBezTo>
                  <a:pt x="10540" y="2566"/>
                  <a:pt x="10555" y="2566"/>
                  <a:pt x="10570" y="2613"/>
                </a:cubicBezTo>
                <a:cubicBezTo>
                  <a:pt x="10570" y="2629"/>
                  <a:pt x="10580" y="2636"/>
                  <a:pt x="10594" y="2636"/>
                </a:cubicBezTo>
                <a:cubicBezTo>
                  <a:pt x="10633" y="2636"/>
                  <a:pt x="10710" y="2581"/>
                  <a:pt x="10710" y="2536"/>
                </a:cubicBezTo>
                <a:cubicBezTo>
                  <a:pt x="10717" y="2505"/>
                  <a:pt x="10717" y="2489"/>
                  <a:pt x="10717" y="2489"/>
                </a:cubicBezTo>
                <a:cubicBezTo>
                  <a:pt x="10717" y="2489"/>
                  <a:pt x="10717" y="2505"/>
                  <a:pt x="10725" y="2536"/>
                </a:cubicBezTo>
                <a:cubicBezTo>
                  <a:pt x="10746" y="2577"/>
                  <a:pt x="10759" y="2584"/>
                  <a:pt x="10771" y="2584"/>
                </a:cubicBezTo>
                <a:cubicBezTo>
                  <a:pt x="10776" y="2584"/>
                  <a:pt x="10782" y="2582"/>
                  <a:pt x="10787" y="2582"/>
                </a:cubicBezTo>
                <a:cubicBezTo>
                  <a:pt x="10787" y="2563"/>
                  <a:pt x="10790" y="2556"/>
                  <a:pt x="10794" y="2556"/>
                </a:cubicBezTo>
                <a:cubicBezTo>
                  <a:pt x="10804" y="2556"/>
                  <a:pt x="10822" y="2596"/>
                  <a:pt x="10833" y="2628"/>
                </a:cubicBezTo>
                <a:cubicBezTo>
                  <a:pt x="10845" y="2663"/>
                  <a:pt x="10848" y="2680"/>
                  <a:pt x="10868" y="2680"/>
                </a:cubicBezTo>
                <a:cubicBezTo>
                  <a:pt x="10875" y="2680"/>
                  <a:pt x="10883" y="2679"/>
                  <a:pt x="10895" y="2675"/>
                </a:cubicBezTo>
                <a:cubicBezTo>
                  <a:pt x="10895" y="2613"/>
                  <a:pt x="10988" y="2566"/>
                  <a:pt x="11050" y="2551"/>
                </a:cubicBezTo>
                <a:cubicBezTo>
                  <a:pt x="11158" y="2505"/>
                  <a:pt x="11142" y="2427"/>
                  <a:pt x="11127" y="2319"/>
                </a:cubicBezTo>
                <a:lnTo>
                  <a:pt x="11096" y="2211"/>
                </a:lnTo>
                <a:lnTo>
                  <a:pt x="11158" y="2304"/>
                </a:lnTo>
                <a:cubicBezTo>
                  <a:pt x="11189" y="2350"/>
                  <a:pt x="11220" y="2396"/>
                  <a:pt x="11250" y="2443"/>
                </a:cubicBezTo>
                <a:cubicBezTo>
                  <a:pt x="11281" y="2427"/>
                  <a:pt x="11250" y="2381"/>
                  <a:pt x="11220" y="2335"/>
                </a:cubicBezTo>
                <a:cubicBezTo>
                  <a:pt x="11190" y="2305"/>
                  <a:pt x="11192" y="2288"/>
                  <a:pt x="11218" y="2288"/>
                </a:cubicBezTo>
                <a:cubicBezTo>
                  <a:pt x="11232" y="2288"/>
                  <a:pt x="11254" y="2293"/>
                  <a:pt x="11281" y="2304"/>
                </a:cubicBezTo>
                <a:cubicBezTo>
                  <a:pt x="11296" y="2307"/>
                  <a:pt x="11308" y="2309"/>
                  <a:pt x="11318" y="2309"/>
                </a:cubicBezTo>
                <a:cubicBezTo>
                  <a:pt x="11349" y="2309"/>
                  <a:pt x="11355" y="2289"/>
                  <a:pt x="11343" y="2242"/>
                </a:cubicBezTo>
                <a:cubicBezTo>
                  <a:pt x="11352" y="2233"/>
                  <a:pt x="11366" y="2224"/>
                  <a:pt x="11385" y="2224"/>
                </a:cubicBezTo>
                <a:cubicBezTo>
                  <a:pt x="11400" y="2224"/>
                  <a:pt x="11416" y="2229"/>
                  <a:pt x="11436" y="2242"/>
                </a:cubicBezTo>
                <a:cubicBezTo>
                  <a:pt x="11451" y="2226"/>
                  <a:pt x="11451" y="2226"/>
                  <a:pt x="11420" y="2196"/>
                </a:cubicBezTo>
                <a:cubicBezTo>
                  <a:pt x="11401" y="2166"/>
                  <a:pt x="11400" y="2149"/>
                  <a:pt x="11414" y="2149"/>
                </a:cubicBezTo>
                <a:cubicBezTo>
                  <a:pt x="11422" y="2149"/>
                  <a:pt x="11435" y="2154"/>
                  <a:pt x="11451" y="2165"/>
                </a:cubicBezTo>
                <a:cubicBezTo>
                  <a:pt x="11483" y="2186"/>
                  <a:pt x="11512" y="2194"/>
                  <a:pt x="11533" y="2194"/>
                </a:cubicBezTo>
                <a:cubicBezTo>
                  <a:pt x="11574" y="2194"/>
                  <a:pt x="11590" y="2164"/>
                  <a:pt x="11560" y="2134"/>
                </a:cubicBezTo>
                <a:cubicBezTo>
                  <a:pt x="11529" y="2103"/>
                  <a:pt x="11544" y="2087"/>
                  <a:pt x="11560" y="2072"/>
                </a:cubicBezTo>
                <a:cubicBezTo>
                  <a:pt x="11575" y="2056"/>
                  <a:pt x="11591" y="2041"/>
                  <a:pt x="11575" y="1979"/>
                </a:cubicBezTo>
                <a:lnTo>
                  <a:pt x="11606" y="1948"/>
                </a:lnTo>
                <a:cubicBezTo>
                  <a:pt x="11608" y="1946"/>
                  <a:pt x="11610" y="1945"/>
                  <a:pt x="11613" y="1945"/>
                </a:cubicBezTo>
                <a:cubicBezTo>
                  <a:pt x="11629" y="1945"/>
                  <a:pt x="11648" y="1983"/>
                  <a:pt x="11621" y="2010"/>
                </a:cubicBezTo>
                <a:lnTo>
                  <a:pt x="11683" y="2026"/>
                </a:lnTo>
                <a:cubicBezTo>
                  <a:pt x="11714" y="1995"/>
                  <a:pt x="11730" y="1979"/>
                  <a:pt x="11714" y="1917"/>
                </a:cubicBezTo>
                <a:cubicBezTo>
                  <a:pt x="11682" y="1869"/>
                  <a:pt x="11666" y="1846"/>
                  <a:pt x="11670" y="1846"/>
                </a:cubicBezTo>
                <a:lnTo>
                  <a:pt x="11670" y="1846"/>
                </a:lnTo>
                <a:cubicBezTo>
                  <a:pt x="11673" y="1846"/>
                  <a:pt x="11693" y="1865"/>
                  <a:pt x="11730" y="1902"/>
                </a:cubicBezTo>
                <a:cubicBezTo>
                  <a:pt x="11754" y="1927"/>
                  <a:pt x="11779" y="1943"/>
                  <a:pt x="11795" y="1943"/>
                </a:cubicBezTo>
                <a:cubicBezTo>
                  <a:pt x="11808" y="1943"/>
                  <a:pt x="11814" y="1931"/>
                  <a:pt x="11807" y="1902"/>
                </a:cubicBezTo>
                <a:cubicBezTo>
                  <a:pt x="11766" y="1853"/>
                  <a:pt x="11768" y="1834"/>
                  <a:pt x="11784" y="1834"/>
                </a:cubicBezTo>
                <a:cubicBezTo>
                  <a:pt x="11798" y="1834"/>
                  <a:pt x="11823" y="1849"/>
                  <a:pt x="11838" y="1871"/>
                </a:cubicBezTo>
                <a:cubicBezTo>
                  <a:pt x="11865" y="1911"/>
                  <a:pt x="11880" y="1934"/>
                  <a:pt x="11887" y="1934"/>
                </a:cubicBezTo>
                <a:cubicBezTo>
                  <a:pt x="11897" y="1934"/>
                  <a:pt x="11893" y="1896"/>
                  <a:pt x="11884" y="1809"/>
                </a:cubicBezTo>
                <a:cubicBezTo>
                  <a:pt x="11915" y="1778"/>
                  <a:pt x="11946" y="1670"/>
                  <a:pt x="11992" y="1624"/>
                </a:cubicBezTo>
                <a:cubicBezTo>
                  <a:pt x="12034" y="1582"/>
                  <a:pt x="12075" y="1529"/>
                  <a:pt x="12128" y="1529"/>
                </a:cubicBezTo>
                <a:cubicBezTo>
                  <a:pt x="12133" y="1529"/>
                  <a:pt x="12138" y="1529"/>
                  <a:pt x="12144" y="1530"/>
                </a:cubicBezTo>
                <a:lnTo>
                  <a:pt x="12144" y="1530"/>
                </a:lnTo>
                <a:cubicBezTo>
                  <a:pt x="12111" y="1490"/>
                  <a:pt x="12131" y="1470"/>
                  <a:pt x="12178" y="1423"/>
                </a:cubicBezTo>
                <a:cubicBezTo>
                  <a:pt x="12271" y="1423"/>
                  <a:pt x="12255" y="1345"/>
                  <a:pt x="12240" y="1284"/>
                </a:cubicBezTo>
                <a:lnTo>
                  <a:pt x="12240" y="1284"/>
                </a:lnTo>
                <a:cubicBezTo>
                  <a:pt x="12224" y="1299"/>
                  <a:pt x="12224" y="1299"/>
                  <a:pt x="12209" y="1315"/>
                </a:cubicBezTo>
                <a:cubicBezTo>
                  <a:pt x="12131" y="1237"/>
                  <a:pt x="12147" y="1222"/>
                  <a:pt x="12224" y="1222"/>
                </a:cubicBezTo>
                <a:cubicBezTo>
                  <a:pt x="12226" y="1220"/>
                  <a:pt x="12229" y="1219"/>
                  <a:pt x="12232" y="1219"/>
                </a:cubicBezTo>
                <a:cubicBezTo>
                  <a:pt x="12252" y="1219"/>
                  <a:pt x="12290" y="1259"/>
                  <a:pt x="12317" y="1299"/>
                </a:cubicBezTo>
                <a:cubicBezTo>
                  <a:pt x="12355" y="1324"/>
                  <a:pt x="12393" y="1350"/>
                  <a:pt x="12414" y="1350"/>
                </a:cubicBezTo>
                <a:cubicBezTo>
                  <a:pt x="12418" y="1350"/>
                  <a:pt x="12422" y="1348"/>
                  <a:pt x="12425" y="1345"/>
                </a:cubicBezTo>
                <a:cubicBezTo>
                  <a:pt x="12441" y="1330"/>
                  <a:pt x="12471" y="1315"/>
                  <a:pt x="12410" y="1284"/>
                </a:cubicBezTo>
                <a:cubicBezTo>
                  <a:pt x="12363" y="1253"/>
                  <a:pt x="12379" y="1237"/>
                  <a:pt x="12394" y="1222"/>
                </a:cubicBezTo>
                <a:cubicBezTo>
                  <a:pt x="12410" y="1206"/>
                  <a:pt x="12425" y="1191"/>
                  <a:pt x="12410" y="1129"/>
                </a:cubicBezTo>
                <a:cubicBezTo>
                  <a:pt x="12394" y="1067"/>
                  <a:pt x="12394" y="1083"/>
                  <a:pt x="12410" y="1067"/>
                </a:cubicBezTo>
                <a:cubicBezTo>
                  <a:pt x="12425" y="1075"/>
                  <a:pt x="12444" y="1079"/>
                  <a:pt x="12462" y="1079"/>
                </a:cubicBezTo>
                <a:cubicBezTo>
                  <a:pt x="12479" y="1079"/>
                  <a:pt x="12495" y="1075"/>
                  <a:pt x="12502" y="1067"/>
                </a:cubicBezTo>
                <a:cubicBezTo>
                  <a:pt x="12493" y="1053"/>
                  <a:pt x="12489" y="1048"/>
                  <a:pt x="12490" y="1048"/>
                </a:cubicBezTo>
                <a:lnTo>
                  <a:pt x="12490" y="1048"/>
                </a:lnTo>
                <a:cubicBezTo>
                  <a:pt x="12492" y="1048"/>
                  <a:pt x="12516" y="1077"/>
                  <a:pt x="12549" y="1098"/>
                </a:cubicBezTo>
                <a:cubicBezTo>
                  <a:pt x="12564" y="1129"/>
                  <a:pt x="12595" y="1160"/>
                  <a:pt x="12626" y="1175"/>
                </a:cubicBezTo>
                <a:cubicBezTo>
                  <a:pt x="12641" y="1160"/>
                  <a:pt x="12611" y="1114"/>
                  <a:pt x="12611" y="1114"/>
                </a:cubicBezTo>
                <a:cubicBezTo>
                  <a:pt x="12611" y="1114"/>
                  <a:pt x="12626" y="1083"/>
                  <a:pt x="12672" y="1036"/>
                </a:cubicBezTo>
                <a:cubicBezTo>
                  <a:pt x="12734" y="990"/>
                  <a:pt x="12796" y="959"/>
                  <a:pt x="12858" y="928"/>
                </a:cubicBezTo>
                <a:cubicBezTo>
                  <a:pt x="12966" y="866"/>
                  <a:pt x="13074" y="820"/>
                  <a:pt x="13198" y="789"/>
                </a:cubicBezTo>
                <a:cubicBezTo>
                  <a:pt x="13224" y="808"/>
                  <a:pt x="13252" y="817"/>
                  <a:pt x="13275" y="817"/>
                </a:cubicBezTo>
                <a:cubicBezTo>
                  <a:pt x="13305" y="817"/>
                  <a:pt x="13324" y="801"/>
                  <a:pt x="13306" y="774"/>
                </a:cubicBezTo>
                <a:cubicBezTo>
                  <a:pt x="13260" y="727"/>
                  <a:pt x="13414" y="681"/>
                  <a:pt x="13569" y="681"/>
                </a:cubicBezTo>
                <a:cubicBezTo>
                  <a:pt x="13723" y="681"/>
                  <a:pt x="13878" y="681"/>
                  <a:pt x="13878" y="635"/>
                </a:cubicBezTo>
                <a:lnTo>
                  <a:pt x="13955" y="635"/>
                </a:lnTo>
                <a:cubicBezTo>
                  <a:pt x="14017" y="635"/>
                  <a:pt x="14079" y="588"/>
                  <a:pt x="14094" y="588"/>
                </a:cubicBezTo>
                <a:cubicBezTo>
                  <a:pt x="14115" y="567"/>
                  <a:pt x="14130" y="559"/>
                  <a:pt x="14137" y="559"/>
                </a:cubicBezTo>
                <a:cubicBezTo>
                  <a:pt x="14145" y="559"/>
                  <a:pt x="14142" y="571"/>
                  <a:pt x="14125" y="588"/>
                </a:cubicBezTo>
                <a:cubicBezTo>
                  <a:pt x="14094" y="635"/>
                  <a:pt x="14110" y="696"/>
                  <a:pt x="14125" y="712"/>
                </a:cubicBezTo>
                <a:cubicBezTo>
                  <a:pt x="14141" y="712"/>
                  <a:pt x="14187" y="665"/>
                  <a:pt x="14203" y="619"/>
                </a:cubicBezTo>
                <a:cubicBezTo>
                  <a:pt x="14218" y="557"/>
                  <a:pt x="14233" y="557"/>
                  <a:pt x="14233" y="557"/>
                </a:cubicBezTo>
                <a:cubicBezTo>
                  <a:pt x="14233" y="557"/>
                  <a:pt x="14264" y="557"/>
                  <a:pt x="14249" y="619"/>
                </a:cubicBezTo>
                <a:lnTo>
                  <a:pt x="14218" y="727"/>
                </a:lnTo>
                <a:lnTo>
                  <a:pt x="14249" y="727"/>
                </a:lnTo>
                <a:cubicBezTo>
                  <a:pt x="14264" y="681"/>
                  <a:pt x="14295" y="681"/>
                  <a:pt x="14295" y="681"/>
                </a:cubicBezTo>
                <a:cubicBezTo>
                  <a:pt x="14295" y="681"/>
                  <a:pt x="14311" y="681"/>
                  <a:pt x="14295" y="805"/>
                </a:cubicBezTo>
                <a:cubicBezTo>
                  <a:pt x="14279" y="861"/>
                  <a:pt x="14276" y="888"/>
                  <a:pt x="14285" y="888"/>
                </a:cubicBezTo>
                <a:cubicBezTo>
                  <a:pt x="14293" y="888"/>
                  <a:pt x="14312" y="865"/>
                  <a:pt x="14342" y="820"/>
                </a:cubicBezTo>
                <a:lnTo>
                  <a:pt x="14403" y="774"/>
                </a:lnTo>
                <a:lnTo>
                  <a:pt x="14403" y="774"/>
                </a:lnTo>
                <a:cubicBezTo>
                  <a:pt x="14398" y="820"/>
                  <a:pt x="14405" y="836"/>
                  <a:pt x="14419" y="836"/>
                </a:cubicBezTo>
                <a:cubicBezTo>
                  <a:pt x="14442" y="836"/>
                  <a:pt x="14483" y="793"/>
                  <a:pt x="14512" y="774"/>
                </a:cubicBezTo>
                <a:lnTo>
                  <a:pt x="14512" y="774"/>
                </a:lnTo>
                <a:cubicBezTo>
                  <a:pt x="14503" y="840"/>
                  <a:pt x="14504" y="871"/>
                  <a:pt x="14518" y="871"/>
                </a:cubicBezTo>
                <a:cubicBezTo>
                  <a:pt x="14531" y="871"/>
                  <a:pt x="14553" y="848"/>
                  <a:pt x="14589" y="805"/>
                </a:cubicBezTo>
                <a:cubicBezTo>
                  <a:pt x="14601" y="786"/>
                  <a:pt x="14611" y="778"/>
                  <a:pt x="14618" y="778"/>
                </a:cubicBezTo>
                <a:cubicBezTo>
                  <a:pt x="14630" y="778"/>
                  <a:pt x="14635" y="798"/>
                  <a:pt x="14635" y="835"/>
                </a:cubicBezTo>
                <a:cubicBezTo>
                  <a:pt x="14635" y="897"/>
                  <a:pt x="14651" y="913"/>
                  <a:pt x="14697" y="944"/>
                </a:cubicBezTo>
                <a:cubicBezTo>
                  <a:pt x="14706" y="935"/>
                  <a:pt x="14717" y="931"/>
                  <a:pt x="14729" y="931"/>
                </a:cubicBezTo>
                <a:cubicBezTo>
                  <a:pt x="14758" y="931"/>
                  <a:pt x="14797" y="953"/>
                  <a:pt x="14852" y="975"/>
                </a:cubicBezTo>
                <a:cubicBezTo>
                  <a:pt x="14929" y="1021"/>
                  <a:pt x="14991" y="1067"/>
                  <a:pt x="15068" y="1129"/>
                </a:cubicBezTo>
                <a:cubicBezTo>
                  <a:pt x="15213" y="1261"/>
                  <a:pt x="15302" y="1371"/>
                  <a:pt x="15354" y="1371"/>
                </a:cubicBezTo>
                <a:cubicBezTo>
                  <a:pt x="15363" y="1371"/>
                  <a:pt x="15370" y="1368"/>
                  <a:pt x="15377" y="1361"/>
                </a:cubicBezTo>
                <a:cubicBezTo>
                  <a:pt x="15393" y="1376"/>
                  <a:pt x="15393" y="1376"/>
                  <a:pt x="15377" y="1438"/>
                </a:cubicBezTo>
                <a:cubicBezTo>
                  <a:pt x="15370" y="1467"/>
                  <a:pt x="15363" y="1479"/>
                  <a:pt x="15366" y="1479"/>
                </a:cubicBezTo>
                <a:cubicBezTo>
                  <a:pt x="15371" y="1479"/>
                  <a:pt x="15389" y="1463"/>
                  <a:pt x="15439" y="1438"/>
                </a:cubicBezTo>
                <a:cubicBezTo>
                  <a:pt x="15474" y="1429"/>
                  <a:pt x="15505" y="1410"/>
                  <a:pt x="15510" y="1410"/>
                </a:cubicBezTo>
                <a:cubicBezTo>
                  <a:pt x="15513" y="1410"/>
                  <a:pt x="15503" y="1421"/>
                  <a:pt x="15470" y="1454"/>
                </a:cubicBezTo>
                <a:cubicBezTo>
                  <a:pt x="15424" y="1500"/>
                  <a:pt x="15470" y="1531"/>
                  <a:pt x="15516" y="1608"/>
                </a:cubicBezTo>
                <a:cubicBezTo>
                  <a:pt x="15563" y="1655"/>
                  <a:pt x="15601" y="1702"/>
                  <a:pt x="15637" y="1702"/>
                </a:cubicBezTo>
                <a:cubicBezTo>
                  <a:pt x="15648" y="1702"/>
                  <a:pt x="15660" y="1697"/>
                  <a:pt x="15671" y="1686"/>
                </a:cubicBezTo>
                <a:cubicBezTo>
                  <a:pt x="15748" y="1686"/>
                  <a:pt x="15748" y="1686"/>
                  <a:pt x="15686" y="1716"/>
                </a:cubicBezTo>
                <a:cubicBezTo>
                  <a:pt x="15603" y="1758"/>
                  <a:pt x="15620" y="1875"/>
                  <a:pt x="15714" y="1875"/>
                </a:cubicBezTo>
                <a:cubicBezTo>
                  <a:pt x="15725" y="1875"/>
                  <a:pt x="15736" y="1874"/>
                  <a:pt x="15748" y="1871"/>
                </a:cubicBezTo>
                <a:cubicBezTo>
                  <a:pt x="15764" y="1886"/>
                  <a:pt x="15779" y="1902"/>
                  <a:pt x="15748" y="1948"/>
                </a:cubicBezTo>
                <a:cubicBezTo>
                  <a:pt x="15764" y="1964"/>
                  <a:pt x="15779" y="1979"/>
                  <a:pt x="15872" y="1995"/>
                </a:cubicBezTo>
                <a:cubicBezTo>
                  <a:pt x="15887" y="2010"/>
                  <a:pt x="15949" y="2072"/>
                  <a:pt x="15995" y="2103"/>
                </a:cubicBezTo>
                <a:cubicBezTo>
                  <a:pt x="16017" y="2114"/>
                  <a:pt x="16039" y="2125"/>
                  <a:pt x="16061" y="2125"/>
                </a:cubicBezTo>
                <a:cubicBezTo>
                  <a:pt x="16070" y="2125"/>
                  <a:pt x="16079" y="2123"/>
                  <a:pt x="16088" y="2118"/>
                </a:cubicBezTo>
                <a:lnTo>
                  <a:pt x="16104" y="2134"/>
                </a:lnTo>
                <a:cubicBezTo>
                  <a:pt x="16073" y="2180"/>
                  <a:pt x="16150" y="2257"/>
                  <a:pt x="16289" y="2335"/>
                </a:cubicBezTo>
                <a:cubicBezTo>
                  <a:pt x="16413" y="2412"/>
                  <a:pt x="16536" y="2458"/>
                  <a:pt x="16536" y="2520"/>
                </a:cubicBezTo>
                <a:cubicBezTo>
                  <a:pt x="16536" y="2520"/>
                  <a:pt x="16567" y="2520"/>
                  <a:pt x="16598" y="2489"/>
                </a:cubicBezTo>
                <a:cubicBezTo>
                  <a:pt x="16632" y="2438"/>
                  <a:pt x="16652" y="2415"/>
                  <a:pt x="16663" y="2415"/>
                </a:cubicBezTo>
                <a:cubicBezTo>
                  <a:pt x="16672" y="2415"/>
                  <a:pt x="16675" y="2431"/>
                  <a:pt x="16675" y="2458"/>
                </a:cubicBezTo>
                <a:cubicBezTo>
                  <a:pt x="16667" y="2520"/>
                  <a:pt x="16698" y="2557"/>
                  <a:pt x="16732" y="2557"/>
                </a:cubicBezTo>
                <a:cubicBezTo>
                  <a:pt x="16758" y="2557"/>
                  <a:pt x="16786" y="2536"/>
                  <a:pt x="16799" y="2489"/>
                </a:cubicBezTo>
                <a:lnTo>
                  <a:pt x="16799" y="2536"/>
                </a:lnTo>
                <a:cubicBezTo>
                  <a:pt x="16799" y="2591"/>
                  <a:pt x="16815" y="2616"/>
                  <a:pt x="16835" y="2616"/>
                </a:cubicBezTo>
                <a:cubicBezTo>
                  <a:pt x="16859" y="2616"/>
                  <a:pt x="16890" y="2580"/>
                  <a:pt x="16907" y="2520"/>
                </a:cubicBezTo>
                <a:cubicBezTo>
                  <a:pt x="16918" y="2553"/>
                  <a:pt x="16929" y="2593"/>
                  <a:pt x="16945" y="2593"/>
                </a:cubicBezTo>
                <a:cubicBezTo>
                  <a:pt x="16952" y="2593"/>
                  <a:pt x="16960" y="2585"/>
                  <a:pt x="16969" y="2566"/>
                </a:cubicBezTo>
                <a:cubicBezTo>
                  <a:pt x="16985" y="2566"/>
                  <a:pt x="16985" y="2566"/>
                  <a:pt x="16985" y="2690"/>
                </a:cubicBezTo>
                <a:cubicBezTo>
                  <a:pt x="16985" y="2737"/>
                  <a:pt x="16969" y="2798"/>
                  <a:pt x="17000" y="2798"/>
                </a:cubicBezTo>
                <a:cubicBezTo>
                  <a:pt x="17015" y="2798"/>
                  <a:pt x="17031" y="2752"/>
                  <a:pt x="17031" y="2690"/>
                </a:cubicBezTo>
                <a:lnTo>
                  <a:pt x="17077" y="2690"/>
                </a:lnTo>
                <a:cubicBezTo>
                  <a:pt x="17077" y="2690"/>
                  <a:pt x="17093" y="2690"/>
                  <a:pt x="17108" y="2644"/>
                </a:cubicBezTo>
                <a:cubicBezTo>
                  <a:pt x="17108" y="2582"/>
                  <a:pt x="17124" y="2582"/>
                  <a:pt x="17155" y="2582"/>
                </a:cubicBezTo>
                <a:cubicBezTo>
                  <a:pt x="17155" y="2601"/>
                  <a:pt x="17156" y="2608"/>
                  <a:pt x="17158" y="2608"/>
                </a:cubicBezTo>
                <a:cubicBezTo>
                  <a:pt x="17161" y="2608"/>
                  <a:pt x="17165" y="2568"/>
                  <a:pt x="17155" y="2536"/>
                </a:cubicBezTo>
                <a:cubicBezTo>
                  <a:pt x="17127" y="2480"/>
                  <a:pt x="17149" y="2425"/>
                  <a:pt x="17165" y="2425"/>
                </a:cubicBezTo>
                <a:cubicBezTo>
                  <a:pt x="17167" y="2425"/>
                  <a:pt x="17168" y="2426"/>
                  <a:pt x="17170" y="2427"/>
                </a:cubicBezTo>
                <a:lnTo>
                  <a:pt x="17170" y="2304"/>
                </a:lnTo>
                <a:cubicBezTo>
                  <a:pt x="17186" y="2226"/>
                  <a:pt x="17170" y="2149"/>
                  <a:pt x="17139" y="2087"/>
                </a:cubicBezTo>
                <a:cubicBezTo>
                  <a:pt x="17102" y="2050"/>
                  <a:pt x="17070" y="2013"/>
                  <a:pt x="17048" y="2013"/>
                </a:cubicBezTo>
                <a:cubicBezTo>
                  <a:pt x="17033" y="2013"/>
                  <a:pt x="17022" y="2029"/>
                  <a:pt x="17015" y="2072"/>
                </a:cubicBezTo>
                <a:cubicBezTo>
                  <a:pt x="17015" y="2072"/>
                  <a:pt x="17003" y="2121"/>
                  <a:pt x="16990" y="2121"/>
                </a:cubicBezTo>
                <a:cubicBezTo>
                  <a:pt x="16988" y="2121"/>
                  <a:pt x="16986" y="2120"/>
                  <a:pt x="16985" y="2118"/>
                </a:cubicBezTo>
                <a:cubicBezTo>
                  <a:pt x="16969" y="2118"/>
                  <a:pt x="16954" y="2072"/>
                  <a:pt x="16954" y="2072"/>
                </a:cubicBezTo>
                <a:cubicBezTo>
                  <a:pt x="16954" y="2010"/>
                  <a:pt x="16907" y="1995"/>
                  <a:pt x="16845" y="1979"/>
                </a:cubicBezTo>
                <a:cubicBezTo>
                  <a:pt x="16768" y="1964"/>
                  <a:pt x="16722" y="1933"/>
                  <a:pt x="16722" y="1871"/>
                </a:cubicBezTo>
                <a:cubicBezTo>
                  <a:pt x="16737" y="1825"/>
                  <a:pt x="16722" y="1809"/>
                  <a:pt x="16722" y="1809"/>
                </a:cubicBezTo>
                <a:cubicBezTo>
                  <a:pt x="16717" y="1828"/>
                  <a:pt x="16707" y="1835"/>
                  <a:pt x="16693" y="1835"/>
                </a:cubicBezTo>
                <a:cubicBezTo>
                  <a:pt x="16660" y="1835"/>
                  <a:pt x="16606" y="1795"/>
                  <a:pt x="16552" y="1763"/>
                </a:cubicBezTo>
                <a:cubicBezTo>
                  <a:pt x="16475" y="1724"/>
                  <a:pt x="16398" y="1643"/>
                  <a:pt x="16356" y="1643"/>
                </a:cubicBezTo>
                <a:cubicBezTo>
                  <a:pt x="16348" y="1643"/>
                  <a:pt x="16341" y="1647"/>
                  <a:pt x="16335" y="1655"/>
                </a:cubicBezTo>
                <a:lnTo>
                  <a:pt x="16305" y="1624"/>
                </a:lnTo>
                <a:cubicBezTo>
                  <a:pt x="16351" y="1593"/>
                  <a:pt x="16320" y="1562"/>
                  <a:pt x="16289" y="1531"/>
                </a:cubicBezTo>
                <a:cubicBezTo>
                  <a:pt x="16280" y="1535"/>
                  <a:pt x="16271" y="1537"/>
                  <a:pt x="16262" y="1537"/>
                </a:cubicBezTo>
                <a:cubicBezTo>
                  <a:pt x="16240" y="1537"/>
                  <a:pt x="16218" y="1526"/>
                  <a:pt x="16196" y="1515"/>
                </a:cubicBezTo>
                <a:cubicBezTo>
                  <a:pt x="16243" y="1469"/>
                  <a:pt x="16227" y="1454"/>
                  <a:pt x="16196" y="1423"/>
                </a:cubicBezTo>
                <a:cubicBezTo>
                  <a:pt x="16177" y="1404"/>
                  <a:pt x="16164" y="1390"/>
                  <a:pt x="16149" y="1390"/>
                </a:cubicBezTo>
                <a:cubicBezTo>
                  <a:pt x="16140" y="1390"/>
                  <a:pt x="16131" y="1395"/>
                  <a:pt x="16119" y="1407"/>
                </a:cubicBezTo>
                <a:cubicBezTo>
                  <a:pt x="16057" y="1345"/>
                  <a:pt x="16011" y="1268"/>
                  <a:pt x="15980" y="1175"/>
                </a:cubicBezTo>
                <a:cubicBezTo>
                  <a:pt x="15995" y="1152"/>
                  <a:pt x="15988" y="1145"/>
                  <a:pt x="15968" y="1145"/>
                </a:cubicBezTo>
                <a:cubicBezTo>
                  <a:pt x="15949" y="1145"/>
                  <a:pt x="15918" y="1152"/>
                  <a:pt x="15887" y="1160"/>
                </a:cubicBezTo>
                <a:cubicBezTo>
                  <a:pt x="15847" y="1173"/>
                  <a:pt x="15807" y="1209"/>
                  <a:pt x="15787" y="1209"/>
                </a:cubicBezTo>
                <a:cubicBezTo>
                  <a:pt x="15784" y="1209"/>
                  <a:pt x="15781" y="1209"/>
                  <a:pt x="15779" y="1206"/>
                </a:cubicBezTo>
                <a:lnTo>
                  <a:pt x="15856" y="1129"/>
                </a:lnTo>
                <a:cubicBezTo>
                  <a:pt x="15918" y="1114"/>
                  <a:pt x="15918" y="1114"/>
                  <a:pt x="15887" y="1067"/>
                </a:cubicBezTo>
                <a:lnTo>
                  <a:pt x="15856" y="1036"/>
                </a:lnTo>
                <a:cubicBezTo>
                  <a:pt x="15850" y="1040"/>
                  <a:pt x="15843" y="1042"/>
                  <a:pt x="15836" y="1042"/>
                </a:cubicBezTo>
                <a:cubicBezTo>
                  <a:pt x="15785" y="1042"/>
                  <a:pt x="15699" y="956"/>
                  <a:pt x="15578" y="835"/>
                </a:cubicBezTo>
                <a:cubicBezTo>
                  <a:pt x="15427" y="696"/>
                  <a:pt x="15346" y="627"/>
                  <a:pt x="15302" y="627"/>
                </a:cubicBezTo>
                <a:cubicBezTo>
                  <a:pt x="15287" y="627"/>
                  <a:pt x="15277" y="635"/>
                  <a:pt x="15269" y="650"/>
                </a:cubicBezTo>
                <a:cubicBezTo>
                  <a:pt x="15259" y="664"/>
                  <a:pt x="15250" y="671"/>
                  <a:pt x="15240" y="671"/>
                </a:cubicBezTo>
                <a:cubicBezTo>
                  <a:pt x="15217" y="671"/>
                  <a:pt x="15193" y="637"/>
                  <a:pt x="15161" y="573"/>
                </a:cubicBezTo>
                <a:cubicBezTo>
                  <a:pt x="15113" y="382"/>
                  <a:pt x="15093" y="329"/>
                  <a:pt x="15058" y="329"/>
                </a:cubicBezTo>
                <a:cubicBezTo>
                  <a:pt x="15048" y="329"/>
                  <a:pt x="15036" y="334"/>
                  <a:pt x="15022" y="341"/>
                </a:cubicBezTo>
                <a:cubicBezTo>
                  <a:pt x="15053" y="372"/>
                  <a:pt x="15022" y="418"/>
                  <a:pt x="15006" y="464"/>
                </a:cubicBezTo>
                <a:cubicBezTo>
                  <a:pt x="14979" y="506"/>
                  <a:pt x="14958" y="525"/>
                  <a:pt x="14945" y="525"/>
                </a:cubicBezTo>
                <a:cubicBezTo>
                  <a:pt x="14929" y="525"/>
                  <a:pt x="14927" y="494"/>
                  <a:pt x="14944" y="434"/>
                </a:cubicBezTo>
                <a:cubicBezTo>
                  <a:pt x="14990" y="342"/>
                  <a:pt x="14723" y="234"/>
                  <a:pt x="14555" y="234"/>
                </a:cubicBezTo>
                <a:cubicBezTo>
                  <a:pt x="14497" y="234"/>
                  <a:pt x="14450" y="247"/>
                  <a:pt x="14434" y="279"/>
                </a:cubicBezTo>
                <a:lnTo>
                  <a:pt x="14450" y="217"/>
                </a:lnTo>
                <a:cubicBezTo>
                  <a:pt x="14465" y="171"/>
                  <a:pt x="14434" y="155"/>
                  <a:pt x="14295" y="124"/>
                </a:cubicBezTo>
                <a:lnTo>
                  <a:pt x="14203" y="109"/>
                </a:lnTo>
                <a:cubicBezTo>
                  <a:pt x="14192" y="141"/>
                  <a:pt x="14165" y="153"/>
                  <a:pt x="14134" y="153"/>
                </a:cubicBezTo>
                <a:cubicBezTo>
                  <a:pt x="14075" y="153"/>
                  <a:pt x="14002" y="109"/>
                  <a:pt x="14002" y="78"/>
                </a:cubicBezTo>
                <a:cubicBezTo>
                  <a:pt x="13986" y="16"/>
                  <a:pt x="13986" y="16"/>
                  <a:pt x="13909" y="16"/>
                </a:cubicBezTo>
                <a:cubicBezTo>
                  <a:pt x="13874" y="51"/>
                  <a:pt x="13831" y="68"/>
                  <a:pt x="13785" y="68"/>
                </a:cubicBezTo>
                <a:cubicBezTo>
                  <a:pt x="13770" y="68"/>
                  <a:pt x="13754" y="67"/>
                  <a:pt x="13739" y="63"/>
                </a:cubicBezTo>
                <a:cubicBezTo>
                  <a:pt x="13692" y="63"/>
                  <a:pt x="13646" y="32"/>
                  <a:pt x="13646" y="1"/>
                </a:cubicBezTo>
                <a:close/>
              </a:path>
            </a:pathLst>
          </a:custGeom>
          <a:solidFill>
            <a:srgbClr val="FFAE2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1" name="Google Shape;81;p6"/>
          <p:cNvGrpSpPr/>
          <p:nvPr/>
        </p:nvGrpSpPr>
        <p:grpSpPr>
          <a:xfrm rot="-2437144">
            <a:off x="11402838" y="5736608"/>
            <a:ext cx="350876" cy="606721"/>
            <a:chOff x="5399975" y="4887475"/>
            <a:chExt cx="203350" cy="351625"/>
          </a:xfrm>
        </p:grpSpPr>
        <p:sp>
          <p:nvSpPr>
            <p:cNvPr id="82" name="Google Shape;82;p6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" name="Google Shape;85;p6"/>
          <p:cNvSpPr/>
          <p:nvPr/>
        </p:nvSpPr>
        <p:spPr>
          <a:xfrm rot="258342">
            <a:off x="10583171" y="460623"/>
            <a:ext cx="1938415" cy="487748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6" name="Google Shape;86;p6"/>
          <p:cNvGrpSpPr/>
          <p:nvPr/>
        </p:nvGrpSpPr>
        <p:grpSpPr>
          <a:xfrm>
            <a:off x="8397167" y="1014967"/>
            <a:ext cx="155887" cy="203132"/>
            <a:chOff x="8518300" y="3923825"/>
            <a:chExt cx="116915" cy="152349"/>
          </a:xfrm>
        </p:grpSpPr>
        <p:sp>
          <p:nvSpPr>
            <p:cNvPr id="87" name="Google Shape;87;p6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6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9" name="Google Shape;89;p6"/>
          <p:cNvGrpSpPr/>
          <p:nvPr/>
        </p:nvGrpSpPr>
        <p:grpSpPr>
          <a:xfrm>
            <a:off x="434195" y="528487"/>
            <a:ext cx="133285" cy="128079"/>
            <a:chOff x="6298750" y="3724413"/>
            <a:chExt cx="216280" cy="207875"/>
          </a:xfrm>
        </p:grpSpPr>
        <p:sp>
          <p:nvSpPr>
            <p:cNvPr id="90" name="Google Shape;90;p6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6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6535070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3" name="Google Shape;93;p7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94" name="Google Shape;94;p7"/>
          <p:cNvSpPr txBox="1">
            <a:spLocks noGrp="1"/>
          </p:cNvSpPr>
          <p:nvPr>
            <p:ph type="body" idx="1"/>
          </p:nvPr>
        </p:nvSpPr>
        <p:spPr>
          <a:xfrm>
            <a:off x="807800" y="1852800"/>
            <a:ext cx="3243600" cy="28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2133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95" name="Google Shape;95;p7"/>
          <p:cNvSpPr txBox="1">
            <a:spLocks noGrp="1"/>
          </p:cNvSpPr>
          <p:nvPr>
            <p:ph type="title"/>
          </p:nvPr>
        </p:nvSpPr>
        <p:spPr>
          <a:xfrm>
            <a:off x="788567" y="739067"/>
            <a:ext cx="10452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96" name="Google Shape;96;p7"/>
          <p:cNvGrpSpPr/>
          <p:nvPr/>
        </p:nvGrpSpPr>
        <p:grpSpPr>
          <a:xfrm rot="-5042060">
            <a:off x="10955537" y="5812262"/>
            <a:ext cx="350876" cy="606721"/>
            <a:chOff x="5399975" y="4887475"/>
            <a:chExt cx="203350" cy="351625"/>
          </a:xfrm>
        </p:grpSpPr>
        <p:sp>
          <p:nvSpPr>
            <p:cNvPr id="97" name="Google Shape;97;p7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0" name="Google Shape;100;p7"/>
          <p:cNvSpPr/>
          <p:nvPr/>
        </p:nvSpPr>
        <p:spPr>
          <a:xfrm>
            <a:off x="10596401" y="345644"/>
            <a:ext cx="1938460" cy="487757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rgbClr val="F04148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01" name="Google Shape;101;p7"/>
          <p:cNvGrpSpPr/>
          <p:nvPr/>
        </p:nvGrpSpPr>
        <p:grpSpPr>
          <a:xfrm>
            <a:off x="4129967" y="5909601"/>
            <a:ext cx="155887" cy="203132"/>
            <a:chOff x="8518300" y="3923825"/>
            <a:chExt cx="116915" cy="152349"/>
          </a:xfrm>
        </p:grpSpPr>
        <p:sp>
          <p:nvSpPr>
            <p:cNvPr id="102" name="Google Shape;102;p7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4" name="Google Shape;104;p7"/>
          <p:cNvGrpSpPr/>
          <p:nvPr/>
        </p:nvGrpSpPr>
        <p:grpSpPr>
          <a:xfrm>
            <a:off x="6891444" y="548821"/>
            <a:ext cx="133285" cy="128079"/>
            <a:chOff x="6298750" y="3724413"/>
            <a:chExt cx="216280" cy="207875"/>
          </a:xfrm>
        </p:grpSpPr>
        <p:sp>
          <p:nvSpPr>
            <p:cNvPr id="105" name="Google Shape;105;p7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7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7" name="Google Shape;107;p7"/>
          <p:cNvGrpSpPr/>
          <p:nvPr/>
        </p:nvGrpSpPr>
        <p:grpSpPr>
          <a:xfrm>
            <a:off x="-191404" y="5464910"/>
            <a:ext cx="2305651" cy="889377"/>
            <a:chOff x="8169776" y="437401"/>
            <a:chExt cx="1428650" cy="551085"/>
          </a:xfrm>
        </p:grpSpPr>
        <p:sp>
          <p:nvSpPr>
            <p:cNvPr id="108" name="Google Shape;108;p7"/>
            <p:cNvSpPr/>
            <p:nvPr/>
          </p:nvSpPr>
          <p:spPr>
            <a:xfrm>
              <a:off x="8169776" y="437401"/>
              <a:ext cx="988325" cy="159068"/>
            </a:xfrm>
            <a:custGeom>
              <a:avLst/>
              <a:gdLst/>
              <a:ahLst/>
              <a:cxnLst/>
              <a:rect l="l" t="t" r="r" b="b"/>
              <a:pathLst>
                <a:path w="17192" h="2767" extrusionOk="0">
                  <a:moveTo>
                    <a:pt x="7918" y="356"/>
                  </a:moveTo>
                  <a:cubicBezTo>
                    <a:pt x="7917" y="356"/>
                    <a:pt x="7917" y="356"/>
                    <a:pt x="7917" y="356"/>
                  </a:cubicBezTo>
                  <a:lnTo>
                    <a:pt x="7917" y="356"/>
                  </a:lnTo>
                  <a:cubicBezTo>
                    <a:pt x="7917" y="356"/>
                    <a:pt x="7918" y="356"/>
                    <a:pt x="7919" y="356"/>
                  </a:cubicBezTo>
                  <a:lnTo>
                    <a:pt x="7919" y="356"/>
                  </a:lnTo>
                  <a:lnTo>
                    <a:pt x="7918" y="356"/>
                  </a:lnTo>
                  <a:close/>
                  <a:moveTo>
                    <a:pt x="1040" y="309"/>
                  </a:moveTo>
                  <a:lnTo>
                    <a:pt x="1040" y="371"/>
                  </a:lnTo>
                  <a:lnTo>
                    <a:pt x="1071" y="387"/>
                  </a:lnTo>
                  <a:cubicBezTo>
                    <a:pt x="1102" y="340"/>
                    <a:pt x="1102" y="340"/>
                    <a:pt x="1071" y="325"/>
                  </a:cubicBezTo>
                  <a:lnTo>
                    <a:pt x="1040" y="309"/>
                  </a:lnTo>
                  <a:close/>
                  <a:moveTo>
                    <a:pt x="14425" y="309"/>
                  </a:moveTo>
                  <a:cubicBezTo>
                    <a:pt x="14455" y="309"/>
                    <a:pt x="14455" y="309"/>
                    <a:pt x="14440" y="371"/>
                  </a:cubicBezTo>
                  <a:cubicBezTo>
                    <a:pt x="14427" y="411"/>
                    <a:pt x="14390" y="452"/>
                    <a:pt x="14360" y="452"/>
                  </a:cubicBezTo>
                  <a:cubicBezTo>
                    <a:pt x="14356" y="452"/>
                    <a:pt x="14351" y="451"/>
                    <a:pt x="14347" y="449"/>
                  </a:cubicBezTo>
                  <a:cubicBezTo>
                    <a:pt x="14316" y="449"/>
                    <a:pt x="14347" y="340"/>
                    <a:pt x="14425" y="309"/>
                  </a:cubicBezTo>
                  <a:close/>
                  <a:moveTo>
                    <a:pt x="539" y="439"/>
                  </a:moveTo>
                  <a:cubicBezTo>
                    <a:pt x="547" y="439"/>
                    <a:pt x="555" y="443"/>
                    <a:pt x="561" y="449"/>
                  </a:cubicBezTo>
                  <a:cubicBezTo>
                    <a:pt x="592" y="449"/>
                    <a:pt x="592" y="449"/>
                    <a:pt x="576" y="510"/>
                  </a:cubicBezTo>
                  <a:cubicBezTo>
                    <a:pt x="576" y="510"/>
                    <a:pt x="553" y="544"/>
                    <a:pt x="527" y="544"/>
                  </a:cubicBezTo>
                  <a:cubicBezTo>
                    <a:pt x="523" y="544"/>
                    <a:pt x="519" y="544"/>
                    <a:pt x="514" y="541"/>
                  </a:cubicBezTo>
                  <a:lnTo>
                    <a:pt x="499" y="480"/>
                  </a:lnTo>
                  <a:cubicBezTo>
                    <a:pt x="509" y="450"/>
                    <a:pt x="525" y="439"/>
                    <a:pt x="539" y="439"/>
                  </a:cubicBezTo>
                  <a:close/>
                  <a:moveTo>
                    <a:pt x="13437" y="408"/>
                  </a:moveTo>
                  <a:cubicBezTo>
                    <a:pt x="13442" y="408"/>
                    <a:pt x="13446" y="415"/>
                    <a:pt x="13451" y="433"/>
                  </a:cubicBezTo>
                  <a:cubicBezTo>
                    <a:pt x="13451" y="464"/>
                    <a:pt x="13435" y="510"/>
                    <a:pt x="13435" y="541"/>
                  </a:cubicBezTo>
                  <a:cubicBezTo>
                    <a:pt x="13435" y="541"/>
                    <a:pt x="13422" y="569"/>
                    <a:pt x="13412" y="569"/>
                  </a:cubicBezTo>
                  <a:cubicBezTo>
                    <a:pt x="13408" y="569"/>
                    <a:pt x="13404" y="562"/>
                    <a:pt x="13404" y="541"/>
                  </a:cubicBezTo>
                  <a:lnTo>
                    <a:pt x="13389" y="541"/>
                  </a:lnTo>
                  <a:lnTo>
                    <a:pt x="13389" y="495"/>
                  </a:lnTo>
                  <a:cubicBezTo>
                    <a:pt x="13411" y="451"/>
                    <a:pt x="13425" y="408"/>
                    <a:pt x="13437" y="408"/>
                  </a:cubicBezTo>
                  <a:close/>
                  <a:moveTo>
                    <a:pt x="6681" y="557"/>
                  </a:moveTo>
                  <a:cubicBezTo>
                    <a:pt x="6681" y="619"/>
                    <a:pt x="6681" y="680"/>
                    <a:pt x="6666" y="680"/>
                  </a:cubicBezTo>
                  <a:lnTo>
                    <a:pt x="6635" y="619"/>
                  </a:lnTo>
                  <a:lnTo>
                    <a:pt x="6650" y="557"/>
                  </a:lnTo>
                  <a:close/>
                  <a:moveTo>
                    <a:pt x="7315" y="557"/>
                  </a:moveTo>
                  <a:cubicBezTo>
                    <a:pt x="7330" y="559"/>
                    <a:pt x="7327" y="569"/>
                    <a:pt x="7315" y="619"/>
                  </a:cubicBezTo>
                  <a:cubicBezTo>
                    <a:pt x="7299" y="650"/>
                    <a:pt x="7284" y="680"/>
                    <a:pt x="7269" y="711"/>
                  </a:cubicBezTo>
                  <a:cubicBezTo>
                    <a:pt x="7269" y="711"/>
                    <a:pt x="7299" y="604"/>
                    <a:pt x="7315" y="557"/>
                  </a:cubicBezTo>
                  <a:close/>
                  <a:moveTo>
                    <a:pt x="129" y="495"/>
                  </a:moveTo>
                  <a:cubicBezTo>
                    <a:pt x="111" y="502"/>
                    <a:pt x="95" y="513"/>
                    <a:pt x="82" y="526"/>
                  </a:cubicBezTo>
                  <a:cubicBezTo>
                    <a:pt x="60" y="511"/>
                    <a:pt x="43" y="506"/>
                    <a:pt x="31" y="506"/>
                  </a:cubicBezTo>
                  <a:cubicBezTo>
                    <a:pt x="2" y="506"/>
                    <a:pt x="1" y="538"/>
                    <a:pt x="23" y="538"/>
                  </a:cubicBezTo>
                  <a:cubicBezTo>
                    <a:pt x="30" y="538"/>
                    <a:pt x="39" y="535"/>
                    <a:pt x="51" y="526"/>
                  </a:cubicBezTo>
                  <a:lnTo>
                    <a:pt x="51" y="541"/>
                  </a:lnTo>
                  <a:lnTo>
                    <a:pt x="66" y="603"/>
                  </a:lnTo>
                  <a:cubicBezTo>
                    <a:pt x="66" y="682"/>
                    <a:pt x="78" y="725"/>
                    <a:pt x="92" y="725"/>
                  </a:cubicBezTo>
                  <a:cubicBezTo>
                    <a:pt x="105" y="725"/>
                    <a:pt x="120" y="686"/>
                    <a:pt x="128" y="603"/>
                  </a:cubicBezTo>
                  <a:cubicBezTo>
                    <a:pt x="128" y="552"/>
                    <a:pt x="128" y="517"/>
                    <a:pt x="129" y="495"/>
                  </a:cubicBezTo>
                  <a:close/>
                  <a:moveTo>
                    <a:pt x="837" y="540"/>
                  </a:moveTo>
                  <a:cubicBezTo>
                    <a:pt x="844" y="540"/>
                    <a:pt x="854" y="546"/>
                    <a:pt x="870" y="557"/>
                  </a:cubicBezTo>
                  <a:cubicBezTo>
                    <a:pt x="901" y="557"/>
                    <a:pt x="932" y="572"/>
                    <a:pt x="901" y="634"/>
                  </a:cubicBezTo>
                  <a:lnTo>
                    <a:pt x="885" y="603"/>
                  </a:lnTo>
                  <a:cubicBezTo>
                    <a:pt x="890" y="588"/>
                    <a:pt x="889" y="581"/>
                    <a:pt x="885" y="581"/>
                  </a:cubicBezTo>
                  <a:cubicBezTo>
                    <a:pt x="877" y="581"/>
                    <a:pt x="860" y="608"/>
                    <a:pt x="870" y="650"/>
                  </a:cubicBezTo>
                  <a:cubicBezTo>
                    <a:pt x="870" y="711"/>
                    <a:pt x="823" y="758"/>
                    <a:pt x="823" y="758"/>
                  </a:cubicBezTo>
                  <a:cubicBezTo>
                    <a:pt x="823" y="758"/>
                    <a:pt x="793" y="680"/>
                    <a:pt x="808" y="634"/>
                  </a:cubicBezTo>
                  <a:lnTo>
                    <a:pt x="808" y="634"/>
                  </a:lnTo>
                  <a:lnTo>
                    <a:pt x="808" y="650"/>
                  </a:lnTo>
                  <a:cubicBezTo>
                    <a:pt x="818" y="567"/>
                    <a:pt x="822" y="540"/>
                    <a:pt x="837" y="540"/>
                  </a:cubicBezTo>
                  <a:close/>
                  <a:moveTo>
                    <a:pt x="8088" y="850"/>
                  </a:moveTo>
                  <a:lnTo>
                    <a:pt x="8103" y="866"/>
                  </a:lnTo>
                  <a:cubicBezTo>
                    <a:pt x="8076" y="906"/>
                    <a:pt x="8050" y="946"/>
                    <a:pt x="8023" y="946"/>
                  </a:cubicBezTo>
                  <a:cubicBezTo>
                    <a:pt x="8019" y="946"/>
                    <a:pt x="8015" y="945"/>
                    <a:pt x="8010" y="943"/>
                  </a:cubicBezTo>
                  <a:lnTo>
                    <a:pt x="8026" y="881"/>
                  </a:lnTo>
                  <a:lnTo>
                    <a:pt x="8088" y="850"/>
                  </a:lnTo>
                  <a:close/>
                  <a:moveTo>
                    <a:pt x="12361" y="863"/>
                  </a:moveTo>
                  <a:cubicBezTo>
                    <a:pt x="12377" y="863"/>
                    <a:pt x="12400" y="897"/>
                    <a:pt x="12400" y="897"/>
                  </a:cubicBezTo>
                  <a:cubicBezTo>
                    <a:pt x="12400" y="897"/>
                    <a:pt x="12431" y="943"/>
                    <a:pt x="12415" y="959"/>
                  </a:cubicBezTo>
                  <a:cubicBezTo>
                    <a:pt x="12384" y="928"/>
                    <a:pt x="12353" y="912"/>
                    <a:pt x="12323" y="881"/>
                  </a:cubicBezTo>
                  <a:lnTo>
                    <a:pt x="12353" y="866"/>
                  </a:lnTo>
                  <a:cubicBezTo>
                    <a:pt x="12356" y="864"/>
                    <a:pt x="12358" y="863"/>
                    <a:pt x="12361" y="863"/>
                  </a:cubicBezTo>
                  <a:close/>
                  <a:moveTo>
                    <a:pt x="12231" y="1107"/>
                  </a:moveTo>
                  <a:cubicBezTo>
                    <a:pt x="12239" y="1107"/>
                    <a:pt x="12251" y="1119"/>
                    <a:pt x="12276" y="1144"/>
                  </a:cubicBezTo>
                  <a:lnTo>
                    <a:pt x="12245" y="1160"/>
                  </a:lnTo>
                  <a:lnTo>
                    <a:pt x="12199" y="1144"/>
                  </a:lnTo>
                  <a:lnTo>
                    <a:pt x="12214" y="1129"/>
                  </a:lnTo>
                  <a:cubicBezTo>
                    <a:pt x="12221" y="1115"/>
                    <a:pt x="12225" y="1107"/>
                    <a:pt x="12231" y="1107"/>
                  </a:cubicBezTo>
                  <a:close/>
                  <a:moveTo>
                    <a:pt x="5236" y="1219"/>
                  </a:moveTo>
                  <a:cubicBezTo>
                    <a:pt x="5241" y="1219"/>
                    <a:pt x="5253" y="1228"/>
                    <a:pt x="5244" y="1237"/>
                  </a:cubicBezTo>
                  <a:cubicBezTo>
                    <a:pt x="5231" y="1224"/>
                    <a:pt x="5231" y="1219"/>
                    <a:pt x="5236" y="1219"/>
                  </a:cubicBezTo>
                  <a:close/>
                  <a:moveTo>
                    <a:pt x="12220" y="1221"/>
                  </a:moveTo>
                  <a:cubicBezTo>
                    <a:pt x="12218" y="1221"/>
                    <a:pt x="12218" y="1229"/>
                    <a:pt x="12230" y="1252"/>
                  </a:cubicBezTo>
                  <a:cubicBezTo>
                    <a:pt x="12239" y="1243"/>
                    <a:pt x="12225" y="1221"/>
                    <a:pt x="12220" y="1221"/>
                  </a:cubicBezTo>
                  <a:close/>
                  <a:moveTo>
                    <a:pt x="313" y="1237"/>
                  </a:moveTo>
                  <a:cubicBezTo>
                    <a:pt x="300" y="1264"/>
                    <a:pt x="286" y="1292"/>
                    <a:pt x="272" y="1330"/>
                  </a:cubicBezTo>
                  <a:lnTo>
                    <a:pt x="282" y="1330"/>
                  </a:lnTo>
                  <a:cubicBezTo>
                    <a:pt x="298" y="1330"/>
                    <a:pt x="313" y="1283"/>
                    <a:pt x="329" y="1237"/>
                  </a:cubicBezTo>
                  <a:close/>
                  <a:moveTo>
                    <a:pt x="267" y="1330"/>
                  </a:moveTo>
                  <a:lnTo>
                    <a:pt x="267" y="1345"/>
                  </a:lnTo>
                  <a:cubicBezTo>
                    <a:pt x="269" y="1340"/>
                    <a:pt x="271" y="1335"/>
                    <a:pt x="272" y="1330"/>
                  </a:cubicBezTo>
                  <a:close/>
                  <a:moveTo>
                    <a:pt x="5074" y="1237"/>
                  </a:moveTo>
                  <a:cubicBezTo>
                    <a:pt x="5120" y="1283"/>
                    <a:pt x="5151" y="1314"/>
                    <a:pt x="5136" y="1345"/>
                  </a:cubicBezTo>
                  <a:lnTo>
                    <a:pt x="5089" y="1314"/>
                  </a:lnTo>
                  <a:lnTo>
                    <a:pt x="5058" y="1268"/>
                  </a:lnTo>
                  <a:lnTo>
                    <a:pt x="5074" y="1237"/>
                  </a:lnTo>
                  <a:close/>
                  <a:moveTo>
                    <a:pt x="12029" y="1289"/>
                  </a:moveTo>
                  <a:cubicBezTo>
                    <a:pt x="12037" y="1289"/>
                    <a:pt x="12048" y="1296"/>
                    <a:pt x="12075" y="1314"/>
                  </a:cubicBezTo>
                  <a:lnTo>
                    <a:pt x="12060" y="1345"/>
                  </a:lnTo>
                  <a:lnTo>
                    <a:pt x="11998" y="1314"/>
                  </a:lnTo>
                  <a:lnTo>
                    <a:pt x="12013" y="1299"/>
                  </a:lnTo>
                  <a:cubicBezTo>
                    <a:pt x="12020" y="1292"/>
                    <a:pt x="12024" y="1289"/>
                    <a:pt x="12029" y="1289"/>
                  </a:cubicBezTo>
                  <a:close/>
                  <a:moveTo>
                    <a:pt x="4159" y="1351"/>
                  </a:moveTo>
                  <a:cubicBezTo>
                    <a:pt x="4156" y="1351"/>
                    <a:pt x="4152" y="1355"/>
                    <a:pt x="4146" y="1360"/>
                  </a:cubicBezTo>
                  <a:cubicBezTo>
                    <a:pt x="4131" y="1376"/>
                    <a:pt x="4116" y="1391"/>
                    <a:pt x="4177" y="1407"/>
                  </a:cubicBezTo>
                  <a:lnTo>
                    <a:pt x="4193" y="1391"/>
                  </a:lnTo>
                  <a:cubicBezTo>
                    <a:pt x="4173" y="1362"/>
                    <a:pt x="4166" y="1351"/>
                    <a:pt x="4159" y="1351"/>
                  </a:cubicBezTo>
                  <a:close/>
                  <a:moveTo>
                    <a:pt x="4918" y="1371"/>
                  </a:moveTo>
                  <a:cubicBezTo>
                    <a:pt x="4932" y="1371"/>
                    <a:pt x="4957" y="1381"/>
                    <a:pt x="4997" y="1407"/>
                  </a:cubicBezTo>
                  <a:cubicBezTo>
                    <a:pt x="5043" y="1438"/>
                    <a:pt x="5043" y="1438"/>
                    <a:pt x="5027" y="1453"/>
                  </a:cubicBezTo>
                  <a:cubicBezTo>
                    <a:pt x="4997" y="1438"/>
                    <a:pt x="4966" y="1422"/>
                    <a:pt x="4950" y="1407"/>
                  </a:cubicBezTo>
                  <a:lnTo>
                    <a:pt x="4919" y="1407"/>
                  </a:lnTo>
                  <a:cubicBezTo>
                    <a:pt x="4901" y="1389"/>
                    <a:pt x="4899" y="1371"/>
                    <a:pt x="4918" y="1371"/>
                  </a:cubicBezTo>
                  <a:close/>
                  <a:moveTo>
                    <a:pt x="11879" y="1391"/>
                  </a:moveTo>
                  <a:cubicBezTo>
                    <a:pt x="11885" y="1391"/>
                    <a:pt x="11894" y="1396"/>
                    <a:pt x="11905" y="1407"/>
                  </a:cubicBezTo>
                  <a:cubicBezTo>
                    <a:pt x="11952" y="1438"/>
                    <a:pt x="11952" y="1438"/>
                    <a:pt x="11936" y="1469"/>
                  </a:cubicBezTo>
                  <a:cubicBezTo>
                    <a:pt x="11929" y="1476"/>
                    <a:pt x="11925" y="1483"/>
                    <a:pt x="11922" y="1483"/>
                  </a:cubicBezTo>
                  <a:cubicBezTo>
                    <a:pt x="11918" y="1483"/>
                    <a:pt x="11914" y="1472"/>
                    <a:pt x="11905" y="1438"/>
                  </a:cubicBezTo>
                  <a:lnTo>
                    <a:pt x="11874" y="1438"/>
                  </a:lnTo>
                  <a:cubicBezTo>
                    <a:pt x="11864" y="1408"/>
                    <a:pt x="11867" y="1391"/>
                    <a:pt x="11879" y="1391"/>
                  </a:cubicBezTo>
                  <a:close/>
                  <a:moveTo>
                    <a:pt x="12126" y="1497"/>
                  </a:moveTo>
                  <a:cubicBezTo>
                    <a:pt x="12135" y="1511"/>
                    <a:pt x="12148" y="1526"/>
                    <a:pt x="12168" y="1546"/>
                  </a:cubicBezTo>
                  <a:cubicBezTo>
                    <a:pt x="12193" y="1552"/>
                    <a:pt x="12206" y="1559"/>
                    <a:pt x="12206" y="1559"/>
                  </a:cubicBezTo>
                  <a:cubicBezTo>
                    <a:pt x="12207" y="1559"/>
                    <a:pt x="12183" y="1545"/>
                    <a:pt x="12137" y="1500"/>
                  </a:cubicBezTo>
                  <a:cubicBezTo>
                    <a:pt x="12133" y="1499"/>
                    <a:pt x="12130" y="1498"/>
                    <a:pt x="12126" y="1497"/>
                  </a:cubicBezTo>
                  <a:close/>
                  <a:moveTo>
                    <a:pt x="11331" y="1542"/>
                  </a:moveTo>
                  <a:cubicBezTo>
                    <a:pt x="11341" y="1542"/>
                    <a:pt x="11357" y="1546"/>
                    <a:pt x="11380" y="1561"/>
                  </a:cubicBezTo>
                  <a:cubicBezTo>
                    <a:pt x="11380" y="1561"/>
                    <a:pt x="11411" y="1608"/>
                    <a:pt x="11395" y="1623"/>
                  </a:cubicBezTo>
                  <a:lnTo>
                    <a:pt x="11349" y="1592"/>
                  </a:lnTo>
                  <a:cubicBezTo>
                    <a:pt x="11302" y="1561"/>
                    <a:pt x="11318" y="1546"/>
                    <a:pt x="11318" y="1546"/>
                  </a:cubicBezTo>
                  <a:cubicBezTo>
                    <a:pt x="11318" y="1546"/>
                    <a:pt x="11322" y="1542"/>
                    <a:pt x="11331" y="1542"/>
                  </a:cubicBezTo>
                  <a:close/>
                  <a:moveTo>
                    <a:pt x="1884" y="1653"/>
                  </a:moveTo>
                  <a:cubicBezTo>
                    <a:pt x="1901" y="1653"/>
                    <a:pt x="1919" y="1658"/>
                    <a:pt x="1936" y="1670"/>
                  </a:cubicBezTo>
                  <a:cubicBezTo>
                    <a:pt x="1952" y="1685"/>
                    <a:pt x="1905" y="1716"/>
                    <a:pt x="1844" y="1716"/>
                  </a:cubicBezTo>
                  <a:lnTo>
                    <a:pt x="1813" y="1685"/>
                  </a:lnTo>
                  <a:cubicBezTo>
                    <a:pt x="1832" y="1666"/>
                    <a:pt x="1857" y="1653"/>
                    <a:pt x="1884" y="1653"/>
                  </a:cubicBezTo>
                  <a:close/>
                  <a:moveTo>
                    <a:pt x="4502" y="1747"/>
                  </a:moveTo>
                  <a:lnTo>
                    <a:pt x="4502" y="1747"/>
                  </a:lnTo>
                  <a:cubicBezTo>
                    <a:pt x="4522" y="1760"/>
                    <a:pt x="4522" y="1765"/>
                    <a:pt x="4517" y="1765"/>
                  </a:cubicBezTo>
                  <a:cubicBezTo>
                    <a:pt x="4510" y="1765"/>
                    <a:pt x="4493" y="1756"/>
                    <a:pt x="4502" y="1747"/>
                  </a:cubicBezTo>
                  <a:close/>
                  <a:moveTo>
                    <a:pt x="4770" y="1752"/>
                  </a:moveTo>
                  <a:cubicBezTo>
                    <a:pt x="4787" y="1752"/>
                    <a:pt x="4796" y="1778"/>
                    <a:pt x="4796" y="1778"/>
                  </a:cubicBezTo>
                  <a:cubicBezTo>
                    <a:pt x="4873" y="1809"/>
                    <a:pt x="4811" y="1793"/>
                    <a:pt x="4796" y="1809"/>
                  </a:cubicBezTo>
                  <a:lnTo>
                    <a:pt x="4765" y="1809"/>
                  </a:lnTo>
                  <a:cubicBezTo>
                    <a:pt x="4718" y="1793"/>
                    <a:pt x="4718" y="1793"/>
                    <a:pt x="4749" y="1762"/>
                  </a:cubicBezTo>
                  <a:cubicBezTo>
                    <a:pt x="4757" y="1755"/>
                    <a:pt x="4764" y="1752"/>
                    <a:pt x="4770" y="1752"/>
                  </a:cubicBezTo>
                  <a:close/>
                  <a:moveTo>
                    <a:pt x="1927" y="1786"/>
                  </a:moveTo>
                  <a:cubicBezTo>
                    <a:pt x="1909" y="1786"/>
                    <a:pt x="1882" y="1801"/>
                    <a:pt x="1859" y="1824"/>
                  </a:cubicBezTo>
                  <a:cubicBezTo>
                    <a:pt x="1813" y="1855"/>
                    <a:pt x="1828" y="1871"/>
                    <a:pt x="1859" y="1917"/>
                  </a:cubicBezTo>
                  <a:cubicBezTo>
                    <a:pt x="1869" y="1927"/>
                    <a:pt x="1881" y="1931"/>
                    <a:pt x="1893" y="1931"/>
                  </a:cubicBezTo>
                  <a:cubicBezTo>
                    <a:pt x="1916" y="1931"/>
                    <a:pt x="1936" y="1917"/>
                    <a:pt x="1936" y="1917"/>
                  </a:cubicBezTo>
                  <a:cubicBezTo>
                    <a:pt x="1967" y="1871"/>
                    <a:pt x="1952" y="1855"/>
                    <a:pt x="1936" y="1840"/>
                  </a:cubicBezTo>
                  <a:cubicBezTo>
                    <a:pt x="1952" y="1801"/>
                    <a:pt x="1944" y="1786"/>
                    <a:pt x="1927" y="1786"/>
                  </a:cubicBezTo>
                  <a:close/>
                  <a:moveTo>
                    <a:pt x="4169" y="1852"/>
                  </a:moveTo>
                  <a:cubicBezTo>
                    <a:pt x="4167" y="1852"/>
                    <a:pt x="4164" y="1853"/>
                    <a:pt x="4162" y="1855"/>
                  </a:cubicBezTo>
                  <a:lnTo>
                    <a:pt x="4146" y="1855"/>
                  </a:lnTo>
                  <a:cubicBezTo>
                    <a:pt x="4162" y="1886"/>
                    <a:pt x="4193" y="1917"/>
                    <a:pt x="4224" y="1948"/>
                  </a:cubicBezTo>
                  <a:cubicBezTo>
                    <a:pt x="4239" y="1932"/>
                    <a:pt x="4208" y="1886"/>
                    <a:pt x="4208" y="1886"/>
                  </a:cubicBezTo>
                  <a:cubicBezTo>
                    <a:pt x="4208" y="1886"/>
                    <a:pt x="4186" y="1852"/>
                    <a:pt x="4169" y="1852"/>
                  </a:cubicBezTo>
                  <a:close/>
                  <a:moveTo>
                    <a:pt x="3621" y="1948"/>
                  </a:moveTo>
                  <a:lnTo>
                    <a:pt x="3652" y="2056"/>
                  </a:lnTo>
                  <a:cubicBezTo>
                    <a:pt x="3656" y="2069"/>
                    <a:pt x="3658" y="2075"/>
                    <a:pt x="3659" y="2075"/>
                  </a:cubicBezTo>
                  <a:cubicBezTo>
                    <a:pt x="3660" y="2075"/>
                    <a:pt x="3652" y="2038"/>
                    <a:pt x="3652" y="1994"/>
                  </a:cubicBezTo>
                  <a:lnTo>
                    <a:pt x="3621" y="1948"/>
                  </a:lnTo>
                  <a:close/>
                  <a:moveTo>
                    <a:pt x="4489" y="2046"/>
                  </a:moveTo>
                  <a:cubicBezTo>
                    <a:pt x="4504" y="2046"/>
                    <a:pt x="4520" y="2052"/>
                    <a:pt x="4533" y="2071"/>
                  </a:cubicBezTo>
                  <a:cubicBezTo>
                    <a:pt x="4533" y="2071"/>
                    <a:pt x="4564" y="2118"/>
                    <a:pt x="4548" y="2118"/>
                  </a:cubicBezTo>
                  <a:cubicBezTo>
                    <a:pt x="4543" y="2123"/>
                    <a:pt x="4535" y="2125"/>
                    <a:pt x="4525" y="2125"/>
                  </a:cubicBezTo>
                  <a:cubicBezTo>
                    <a:pt x="4507" y="2125"/>
                    <a:pt x="4486" y="2118"/>
                    <a:pt x="4486" y="2118"/>
                  </a:cubicBezTo>
                  <a:cubicBezTo>
                    <a:pt x="4440" y="2071"/>
                    <a:pt x="4456" y="2056"/>
                    <a:pt x="4456" y="2056"/>
                  </a:cubicBezTo>
                  <a:cubicBezTo>
                    <a:pt x="4456" y="2056"/>
                    <a:pt x="4471" y="2046"/>
                    <a:pt x="4489" y="2046"/>
                  </a:cubicBezTo>
                  <a:close/>
                  <a:moveTo>
                    <a:pt x="9282" y="2052"/>
                  </a:moveTo>
                  <a:cubicBezTo>
                    <a:pt x="9287" y="2052"/>
                    <a:pt x="9290" y="2053"/>
                    <a:pt x="9293" y="2056"/>
                  </a:cubicBezTo>
                  <a:lnTo>
                    <a:pt x="9278" y="2056"/>
                  </a:lnTo>
                  <a:cubicBezTo>
                    <a:pt x="9309" y="2087"/>
                    <a:pt x="9309" y="2087"/>
                    <a:pt x="9278" y="2118"/>
                  </a:cubicBezTo>
                  <a:cubicBezTo>
                    <a:pt x="9266" y="2136"/>
                    <a:pt x="9254" y="2142"/>
                    <a:pt x="9242" y="2142"/>
                  </a:cubicBezTo>
                  <a:cubicBezTo>
                    <a:pt x="9225" y="2142"/>
                    <a:pt x="9210" y="2127"/>
                    <a:pt x="9200" y="2118"/>
                  </a:cubicBezTo>
                  <a:cubicBezTo>
                    <a:pt x="9226" y="2080"/>
                    <a:pt x="9262" y="2052"/>
                    <a:pt x="9282" y="2052"/>
                  </a:cubicBezTo>
                  <a:close/>
                  <a:moveTo>
                    <a:pt x="4098" y="2109"/>
                  </a:moveTo>
                  <a:cubicBezTo>
                    <a:pt x="4104" y="2109"/>
                    <a:pt x="4111" y="2119"/>
                    <a:pt x="4131" y="2149"/>
                  </a:cubicBezTo>
                  <a:lnTo>
                    <a:pt x="4116" y="2164"/>
                  </a:lnTo>
                  <a:lnTo>
                    <a:pt x="4069" y="2118"/>
                  </a:lnTo>
                  <a:lnTo>
                    <a:pt x="4085" y="2118"/>
                  </a:lnTo>
                  <a:cubicBezTo>
                    <a:pt x="4090" y="2112"/>
                    <a:pt x="4094" y="2109"/>
                    <a:pt x="4098" y="2109"/>
                  </a:cubicBezTo>
                  <a:close/>
                  <a:moveTo>
                    <a:pt x="2846" y="2109"/>
                  </a:moveTo>
                  <a:cubicBezTo>
                    <a:pt x="2852" y="2109"/>
                    <a:pt x="2858" y="2112"/>
                    <a:pt x="2864" y="2118"/>
                  </a:cubicBezTo>
                  <a:lnTo>
                    <a:pt x="2833" y="2164"/>
                  </a:lnTo>
                  <a:lnTo>
                    <a:pt x="2786" y="2211"/>
                  </a:lnTo>
                  <a:lnTo>
                    <a:pt x="2802" y="2149"/>
                  </a:lnTo>
                  <a:cubicBezTo>
                    <a:pt x="2821" y="2119"/>
                    <a:pt x="2835" y="2109"/>
                    <a:pt x="2846" y="2109"/>
                  </a:cubicBezTo>
                  <a:close/>
                  <a:moveTo>
                    <a:pt x="3953" y="2136"/>
                  </a:moveTo>
                  <a:cubicBezTo>
                    <a:pt x="3964" y="2136"/>
                    <a:pt x="3986" y="2182"/>
                    <a:pt x="4007" y="2257"/>
                  </a:cubicBezTo>
                  <a:lnTo>
                    <a:pt x="3961" y="2272"/>
                  </a:lnTo>
                  <a:cubicBezTo>
                    <a:pt x="3946" y="2226"/>
                    <a:pt x="3930" y="2164"/>
                    <a:pt x="3946" y="2164"/>
                  </a:cubicBezTo>
                  <a:cubicBezTo>
                    <a:pt x="3946" y="2145"/>
                    <a:pt x="3948" y="2136"/>
                    <a:pt x="3953" y="2136"/>
                  </a:cubicBezTo>
                  <a:close/>
                  <a:moveTo>
                    <a:pt x="17055" y="2073"/>
                  </a:moveTo>
                  <a:cubicBezTo>
                    <a:pt x="17064" y="2073"/>
                    <a:pt x="17054" y="2150"/>
                    <a:pt x="17021" y="2226"/>
                  </a:cubicBezTo>
                  <a:cubicBezTo>
                    <a:pt x="16998" y="2280"/>
                    <a:pt x="16990" y="2307"/>
                    <a:pt x="16990" y="2307"/>
                  </a:cubicBezTo>
                  <a:cubicBezTo>
                    <a:pt x="16990" y="2307"/>
                    <a:pt x="16998" y="2280"/>
                    <a:pt x="17006" y="2226"/>
                  </a:cubicBezTo>
                  <a:cubicBezTo>
                    <a:pt x="17006" y="2164"/>
                    <a:pt x="17006" y="2118"/>
                    <a:pt x="17037" y="2118"/>
                  </a:cubicBezTo>
                  <a:cubicBezTo>
                    <a:pt x="17046" y="2086"/>
                    <a:pt x="17052" y="2073"/>
                    <a:pt x="17055" y="2073"/>
                  </a:cubicBezTo>
                  <a:close/>
                  <a:moveTo>
                    <a:pt x="3331" y="2139"/>
                  </a:moveTo>
                  <a:cubicBezTo>
                    <a:pt x="3337" y="2139"/>
                    <a:pt x="3330" y="2169"/>
                    <a:pt x="3312" y="2241"/>
                  </a:cubicBezTo>
                  <a:cubicBezTo>
                    <a:pt x="3296" y="2288"/>
                    <a:pt x="3265" y="2334"/>
                    <a:pt x="3265" y="2334"/>
                  </a:cubicBezTo>
                  <a:cubicBezTo>
                    <a:pt x="3265" y="2334"/>
                    <a:pt x="3281" y="2272"/>
                    <a:pt x="3296" y="2164"/>
                  </a:cubicBezTo>
                  <a:lnTo>
                    <a:pt x="3296" y="2180"/>
                  </a:lnTo>
                  <a:cubicBezTo>
                    <a:pt x="3316" y="2154"/>
                    <a:pt x="3327" y="2139"/>
                    <a:pt x="3331" y="2139"/>
                  </a:cubicBezTo>
                  <a:close/>
                  <a:moveTo>
                    <a:pt x="2901" y="2226"/>
                  </a:moveTo>
                  <a:cubicBezTo>
                    <a:pt x="2905" y="2226"/>
                    <a:pt x="2894" y="2253"/>
                    <a:pt x="2879" y="2303"/>
                  </a:cubicBezTo>
                  <a:cubicBezTo>
                    <a:pt x="2864" y="2350"/>
                    <a:pt x="2833" y="2411"/>
                    <a:pt x="2771" y="2442"/>
                  </a:cubicBezTo>
                  <a:lnTo>
                    <a:pt x="2740" y="2427"/>
                  </a:lnTo>
                  <a:lnTo>
                    <a:pt x="2817" y="2334"/>
                  </a:lnTo>
                  <a:cubicBezTo>
                    <a:pt x="2875" y="2260"/>
                    <a:pt x="2897" y="2226"/>
                    <a:pt x="2901" y="2226"/>
                  </a:cubicBezTo>
                  <a:close/>
                  <a:moveTo>
                    <a:pt x="10051" y="2350"/>
                  </a:moveTo>
                  <a:cubicBezTo>
                    <a:pt x="10051" y="2411"/>
                    <a:pt x="10035" y="2458"/>
                    <a:pt x="10020" y="2458"/>
                  </a:cubicBezTo>
                  <a:lnTo>
                    <a:pt x="9989" y="2458"/>
                  </a:lnTo>
                  <a:cubicBezTo>
                    <a:pt x="10004" y="2427"/>
                    <a:pt x="10020" y="2381"/>
                    <a:pt x="10035" y="2350"/>
                  </a:cubicBezTo>
                  <a:close/>
                  <a:moveTo>
                    <a:pt x="3466" y="2411"/>
                  </a:moveTo>
                  <a:cubicBezTo>
                    <a:pt x="3466" y="2473"/>
                    <a:pt x="3466" y="2520"/>
                    <a:pt x="3451" y="2520"/>
                  </a:cubicBezTo>
                  <a:cubicBezTo>
                    <a:pt x="3436" y="2520"/>
                    <a:pt x="3435" y="2520"/>
                    <a:pt x="3421" y="2505"/>
                  </a:cubicBezTo>
                  <a:lnTo>
                    <a:pt x="3421" y="2505"/>
                  </a:lnTo>
                  <a:cubicBezTo>
                    <a:pt x="3425" y="2475"/>
                    <a:pt x="3438" y="2438"/>
                    <a:pt x="3451" y="2411"/>
                  </a:cubicBezTo>
                  <a:close/>
                  <a:moveTo>
                    <a:pt x="3915" y="2520"/>
                  </a:moveTo>
                  <a:lnTo>
                    <a:pt x="3930" y="2581"/>
                  </a:lnTo>
                  <a:cubicBezTo>
                    <a:pt x="3926" y="2580"/>
                    <a:pt x="3923" y="2579"/>
                    <a:pt x="3920" y="2579"/>
                  </a:cubicBezTo>
                  <a:cubicBezTo>
                    <a:pt x="3906" y="2579"/>
                    <a:pt x="3900" y="2599"/>
                    <a:pt x="3894" y="2599"/>
                  </a:cubicBezTo>
                  <a:cubicBezTo>
                    <a:pt x="3891" y="2599"/>
                    <a:pt x="3888" y="2595"/>
                    <a:pt x="3884" y="2581"/>
                  </a:cubicBezTo>
                  <a:cubicBezTo>
                    <a:pt x="3868" y="2581"/>
                    <a:pt x="3884" y="2535"/>
                    <a:pt x="3915" y="2520"/>
                  </a:cubicBezTo>
                  <a:close/>
                  <a:moveTo>
                    <a:pt x="3093" y="2628"/>
                  </a:moveTo>
                  <a:cubicBezTo>
                    <a:pt x="3086" y="2651"/>
                    <a:pt x="3085" y="2663"/>
                    <a:pt x="3086" y="2663"/>
                  </a:cubicBezTo>
                  <a:cubicBezTo>
                    <a:pt x="3087" y="2663"/>
                    <a:pt x="3091" y="2651"/>
                    <a:pt x="3093" y="2628"/>
                  </a:cubicBezTo>
                  <a:close/>
                  <a:moveTo>
                    <a:pt x="5477" y="2622"/>
                  </a:moveTo>
                  <a:cubicBezTo>
                    <a:pt x="5471" y="2622"/>
                    <a:pt x="5467" y="2629"/>
                    <a:pt x="5460" y="2643"/>
                  </a:cubicBezTo>
                  <a:cubicBezTo>
                    <a:pt x="5476" y="2674"/>
                    <a:pt x="5491" y="2705"/>
                    <a:pt x="5522" y="2736"/>
                  </a:cubicBezTo>
                  <a:cubicBezTo>
                    <a:pt x="5536" y="2750"/>
                    <a:pt x="5548" y="2757"/>
                    <a:pt x="5555" y="2757"/>
                  </a:cubicBezTo>
                  <a:cubicBezTo>
                    <a:pt x="5571" y="2757"/>
                    <a:pt x="5565" y="2723"/>
                    <a:pt x="5522" y="2659"/>
                  </a:cubicBezTo>
                  <a:cubicBezTo>
                    <a:pt x="5496" y="2633"/>
                    <a:pt x="5485" y="2622"/>
                    <a:pt x="5477" y="2622"/>
                  </a:cubicBezTo>
                  <a:close/>
                  <a:moveTo>
                    <a:pt x="13590" y="0"/>
                  </a:moveTo>
                  <a:cubicBezTo>
                    <a:pt x="13559" y="47"/>
                    <a:pt x="13513" y="62"/>
                    <a:pt x="13451" y="62"/>
                  </a:cubicBezTo>
                  <a:cubicBezTo>
                    <a:pt x="13358" y="62"/>
                    <a:pt x="13327" y="62"/>
                    <a:pt x="13374" y="124"/>
                  </a:cubicBezTo>
                  <a:cubicBezTo>
                    <a:pt x="13374" y="186"/>
                    <a:pt x="13389" y="232"/>
                    <a:pt x="13343" y="232"/>
                  </a:cubicBezTo>
                  <a:lnTo>
                    <a:pt x="13343" y="186"/>
                  </a:lnTo>
                  <a:cubicBezTo>
                    <a:pt x="13343" y="157"/>
                    <a:pt x="13323" y="145"/>
                    <a:pt x="13287" y="145"/>
                  </a:cubicBezTo>
                  <a:cubicBezTo>
                    <a:pt x="13246" y="145"/>
                    <a:pt x="13185" y="161"/>
                    <a:pt x="13111" y="186"/>
                  </a:cubicBezTo>
                  <a:cubicBezTo>
                    <a:pt x="13003" y="205"/>
                    <a:pt x="12939" y="225"/>
                    <a:pt x="12895" y="225"/>
                  </a:cubicBezTo>
                  <a:cubicBezTo>
                    <a:pt x="12869" y="225"/>
                    <a:pt x="12850" y="218"/>
                    <a:pt x="12833" y="201"/>
                  </a:cubicBezTo>
                  <a:lnTo>
                    <a:pt x="12817" y="263"/>
                  </a:lnTo>
                  <a:cubicBezTo>
                    <a:pt x="12808" y="307"/>
                    <a:pt x="12800" y="326"/>
                    <a:pt x="12788" y="326"/>
                  </a:cubicBezTo>
                  <a:cubicBezTo>
                    <a:pt x="12779" y="326"/>
                    <a:pt x="12769" y="314"/>
                    <a:pt x="12755" y="294"/>
                  </a:cubicBezTo>
                  <a:cubicBezTo>
                    <a:pt x="12746" y="288"/>
                    <a:pt x="12732" y="284"/>
                    <a:pt x="12716" y="284"/>
                  </a:cubicBezTo>
                  <a:cubicBezTo>
                    <a:pt x="12656" y="284"/>
                    <a:pt x="12563" y="329"/>
                    <a:pt x="12539" y="402"/>
                  </a:cubicBezTo>
                  <a:lnTo>
                    <a:pt x="12477" y="433"/>
                  </a:lnTo>
                  <a:cubicBezTo>
                    <a:pt x="12451" y="407"/>
                    <a:pt x="12423" y="395"/>
                    <a:pt x="12398" y="395"/>
                  </a:cubicBezTo>
                  <a:cubicBezTo>
                    <a:pt x="12351" y="395"/>
                    <a:pt x="12318" y="439"/>
                    <a:pt x="12338" y="510"/>
                  </a:cubicBezTo>
                  <a:cubicBezTo>
                    <a:pt x="12324" y="489"/>
                    <a:pt x="12310" y="481"/>
                    <a:pt x="12298" y="481"/>
                  </a:cubicBezTo>
                  <a:cubicBezTo>
                    <a:pt x="12282" y="481"/>
                    <a:pt x="12269" y="493"/>
                    <a:pt x="12261" y="510"/>
                  </a:cubicBezTo>
                  <a:cubicBezTo>
                    <a:pt x="12235" y="587"/>
                    <a:pt x="12168" y="642"/>
                    <a:pt x="12128" y="642"/>
                  </a:cubicBezTo>
                  <a:cubicBezTo>
                    <a:pt x="12119" y="642"/>
                    <a:pt x="12112" y="640"/>
                    <a:pt x="12106" y="634"/>
                  </a:cubicBezTo>
                  <a:lnTo>
                    <a:pt x="12075" y="650"/>
                  </a:lnTo>
                  <a:cubicBezTo>
                    <a:pt x="12091" y="680"/>
                    <a:pt x="12075" y="727"/>
                    <a:pt x="12044" y="742"/>
                  </a:cubicBezTo>
                  <a:cubicBezTo>
                    <a:pt x="12013" y="773"/>
                    <a:pt x="11998" y="820"/>
                    <a:pt x="12013" y="850"/>
                  </a:cubicBezTo>
                  <a:cubicBezTo>
                    <a:pt x="12029" y="912"/>
                    <a:pt x="12013" y="928"/>
                    <a:pt x="12013" y="928"/>
                  </a:cubicBezTo>
                  <a:cubicBezTo>
                    <a:pt x="12013" y="928"/>
                    <a:pt x="11967" y="881"/>
                    <a:pt x="11952" y="835"/>
                  </a:cubicBezTo>
                  <a:cubicBezTo>
                    <a:pt x="11947" y="815"/>
                    <a:pt x="11938" y="805"/>
                    <a:pt x="11930" y="805"/>
                  </a:cubicBezTo>
                  <a:cubicBezTo>
                    <a:pt x="11913" y="805"/>
                    <a:pt x="11895" y="849"/>
                    <a:pt x="11905" y="943"/>
                  </a:cubicBezTo>
                  <a:cubicBezTo>
                    <a:pt x="11913" y="1015"/>
                    <a:pt x="11921" y="1050"/>
                    <a:pt x="11921" y="1050"/>
                  </a:cubicBezTo>
                  <a:cubicBezTo>
                    <a:pt x="11920" y="1050"/>
                    <a:pt x="11912" y="1019"/>
                    <a:pt x="11890" y="959"/>
                  </a:cubicBezTo>
                  <a:cubicBezTo>
                    <a:pt x="11880" y="928"/>
                    <a:pt x="11863" y="891"/>
                    <a:pt x="11852" y="891"/>
                  </a:cubicBezTo>
                  <a:cubicBezTo>
                    <a:pt x="11847" y="891"/>
                    <a:pt x="11843" y="901"/>
                    <a:pt x="11843" y="928"/>
                  </a:cubicBezTo>
                  <a:cubicBezTo>
                    <a:pt x="11828" y="943"/>
                    <a:pt x="11828" y="990"/>
                    <a:pt x="11843" y="1005"/>
                  </a:cubicBezTo>
                  <a:lnTo>
                    <a:pt x="11797" y="1067"/>
                  </a:lnTo>
                  <a:cubicBezTo>
                    <a:pt x="11720" y="1067"/>
                    <a:pt x="11689" y="1082"/>
                    <a:pt x="11673" y="1098"/>
                  </a:cubicBezTo>
                  <a:cubicBezTo>
                    <a:pt x="11694" y="1139"/>
                    <a:pt x="11701" y="1153"/>
                    <a:pt x="11685" y="1153"/>
                  </a:cubicBezTo>
                  <a:cubicBezTo>
                    <a:pt x="11677" y="1153"/>
                    <a:pt x="11663" y="1149"/>
                    <a:pt x="11643" y="1144"/>
                  </a:cubicBezTo>
                  <a:cubicBezTo>
                    <a:pt x="11619" y="1132"/>
                    <a:pt x="11604" y="1125"/>
                    <a:pt x="11599" y="1125"/>
                  </a:cubicBezTo>
                  <a:cubicBezTo>
                    <a:pt x="11592" y="1125"/>
                    <a:pt x="11611" y="1143"/>
                    <a:pt x="11658" y="1190"/>
                  </a:cubicBezTo>
                  <a:cubicBezTo>
                    <a:pt x="11682" y="1238"/>
                    <a:pt x="11669" y="1258"/>
                    <a:pt x="11641" y="1258"/>
                  </a:cubicBezTo>
                  <a:cubicBezTo>
                    <a:pt x="11633" y="1258"/>
                    <a:pt x="11623" y="1256"/>
                    <a:pt x="11612" y="1252"/>
                  </a:cubicBezTo>
                  <a:cubicBezTo>
                    <a:pt x="11573" y="1214"/>
                    <a:pt x="11550" y="1198"/>
                    <a:pt x="11540" y="1198"/>
                  </a:cubicBezTo>
                  <a:cubicBezTo>
                    <a:pt x="11530" y="1198"/>
                    <a:pt x="11534" y="1214"/>
                    <a:pt x="11550" y="1237"/>
                  </a:cubicBezTo>
                  <a:cubicBezTo>
                    <a:pt x="11596" y="1268"/>
                    <a:pt x="11550" y="1299"/>
                    <a:pt x="11550" y="1299"/>
                  </a:cubicBezTo>
                  <a:cubicBezTo>
                    <a:pt x="11550" y="1299"/>
                    <a:pt x="11535" y="1302"/>
                    <a:pt x="11512" y="1314"/>
                  </a:cubicBezTo>
                  <a:lnTo>
                    <a:pt x="11512" y="1314"/>
                  </a:lnTo>
                  <a:cubicBezTo>
                    <a:pt x="11504" y="1305"/>
                    <a:pt x="11495" y="1294"/>
                    <a:pt x="11488" y="1283"/>
                  </a:cubicBezTo>
                  <a:lnTo>
                    <a:pt x="11472" y="1299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92" y="1324"/>
                    <a:pt x="11502" y="1318"/>
                    <a:pt x="11512" y="1314"/>
                  </a:cubicBezTo>
                  <a:lnTo>
                    <a:pt x="11512" y="1314"/>
                  </a:lnTo>
                  <a:cubicBezTo>
                    <a:pt x="11538" y="1343"/>
                    <a:pt x="11562" y="1364"/>
                    <a:pt x="11550" y="1376"/>
                  </a:cubicBezTo>
                  <a:lnTo>
                    <a:pt x="11488" y="1360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64" y="1343"/>
                    <a:pt x="11445" y="1357"/>
                    <a:pt x="11426" y="1376"/>
                  </a:cubicBezTo>
                  <a:cubicBezTo>
                    <a:pt x="11380" y="1422"/>
                    <a:pt x="11364" y="1422"/>
                    <a:pt x="11333" y="1453"/>
                  </a:cubicBezTo>
                  <a:lnTo>
                    <a:pt x="11241" y="1561"/>
                  </a:lnTo>
                  <a:cubicBezTo>
                    <a:pt x="11225" y="1577"/>
                    <a:pt x="11256" y="1623"/>
                    <a:pt x="11287" y="1670"/>
                  </a:cubicBezTo>
                  <a:cubicBezTo>
                    <a:pt x="11320" y="1703"/>
                    <a:pt x="11333" y="1713"/>
                    <a:pt x="11333" y="1713"/>
                  </a:cubicBezTo>
                  <a:cubicBezTo>
                    <a:pt x="11332" y="1713"/>
                    <a:pt x="11307" y="1694"/>
                    <a:pt x="11272" y="1685"/>
                  </a:cubicBezTo>
                  <a:cubicBezTo>
                    <a:pt x="11214" y="1635"/>
                    <a:pt x="11177" y="1611"/>
                    <a:pt x="11165" y="1611"/>
                  </a:cubicBezTo>
                  <a:cubicBezTo>
                    <a:pt x="11153" y="1611"/>
                    <a:pt x="11174" y="1643"/>
                    <a:pt x="11241" y="1701"/>
                  </a:cubicBezTo>
                  <a:cubicBezTo>
                    <a:pt x="11290" y="1741"/>
                    <a:pt x="11313" y="1761"/>
                    <a:pt x="11308" y="1761"/>
                  </a:cubicBezTo>
                  <a:cubicBezTo>
                    <a:pt x="11303" y="1761"/>
                    <a:pt x="11276" y="1745"/>
                    <a:pt x="11225" y="1716"/>
                  </a:cubicBezTo>
                  <a:cubicBezTo>
                    <a:pt x="11206" y="1703"/>
                    <a:pt x="11195" y="1696"/>
                    <a:pt x="11190" y="1696"/>
                  </a:cubicBezTo>
                  <a:cubicBezTo>
                    <a:pt x="11184" y="1696"/>
                    <a:pt x="11192" y="1711"/>
                    <a:pt x="11210" y="1747"/>
                  </a:cubicBezTo>
                  <a:cubicBezTo>
                    <a:pt x="11217" y="1770"/>
                    <a:pt x="11221" y="1782"/>
                    <a:pt x="11219" y="1782"/>
                  </a:cubicBezTo>
                  <a:cubicBezTo>
                    <a:pt x="11217" y="1782"/>
                    <a:pt x="11210" y="1770"/>
                    <a:pt x="11194" y="1747"/>
                  </a:cubicBezTo>
                  <a:cubicBezTo>
                    <a:pt x="11166" y="1728"/>
                    <a:pt x="11131" y="1715"/>
                    <a:pt x="11116" y="1715"/>
                  </a:cubicBezTo>
                  <a:cubicBezTo>
                    <a:pt x="11107" y="1715"/>
                    <a:pt x="11105" y="1720"/>
                    <a:pt x="11117" y="1731"/>
                  </a:cubicBezTo>
                  <a:cubicBezTo>
                    <a:pt x="11117" y="1731"/>
                    <a:pt x="11117" y="1735"/>
                    <a:pt x="11109" y="1735"/>
                  </a:cubicBezTo>
                  <a:cubicBezTo>
                    <a:pt x="11102" y="1735"/>
                    <a:pt x="11086" y="1731"/>
                    <a:pt x="11055" y="1716"/>
                  </a:cubicBezTo>
                  <a:cubicBezTo>
                    <a:pt x="11045" y="1709"/>
                    <a:pt x="11039" y="1706"/>
                    <a:pt x="11035" y="1706"/>
                  </a:cubicBezTo>
                  <a:cubicBezTo>
                    <a:pt x="11022" y="1706"/>
                    <a:pt x="11043" y="1745"/>
                    <a:pt x="11055" y="1793"/>
                  </a:cubicBezTo>
                  <a:cubicBezTo>
                    <a:pt x="11072" y="1854"/>
                    <a:pt x="11070" y="1885"/>
                    <a:pt x="11060" y="1885"/>
                  </a:cubicBezTo>
                  <a:cubicBezTo>
                    <a:pt x="11052" y="1885"/>
                    <a:pt x="11038" y="1865"/>
                    <a:pt x="11024" y="1824"/>
                  </a:cubicBezTo>
                  <a:cubicBezTo>
                    <a:pt x="11010" y="1792"/>
                    <a:pt x="10997" y="1779"/>
                    <a:pt x="10985" y="1779"/>
                  </a:cubicBezTo>
                  <a:cubicBezTo>
                    <a:pt x="10959" y="1779"/>
                    <a:pt x="10945" y="1852"/>
                    <a:pt x="10978" y="1917"/>
                  </a:cubicBezTo>
                  <a:cubicBezTo>
                    <a:pt x="11005" y="1971"/>
                    <a:pt x="11016" y="1994"/>
                    <a:pt x="11015" y="1994"/>
                  </a:cubicBezTo>
                  <a:cubicBezTo>
                    <a:pt x="11014" y="1994"/>
                    <a:pt x="11006" y="1982"/>
                    <a:pt x="10993" y="1963"/>
                  </a:cubicBezTo>
                  <a:cubicBezTo>
                    <a:pt x="10975" y="1935"/>
                    <a:pt x="10967" y="1930"/>
                    <a:pt x="10964" y="1930"/>
                  </a:cubicBezTo>
                  <a:cubicBezTo>
                    <a:pt x="10962" y="1930"/>
                    <a:pt x="10962" y="1932"/>
                    <a:pt x="10962" y="1932"/>
                  </a:cubicBezTo>
                  <a:cubicBezTo>
                    <a:pt x="10962" y="1932"/>
                    <a:pt x="10932" y="1932"/>
                    <a:pt x="10901" y="1886"/>
                  </a:cubicBezTo>
                  <a:cubicBezTo>
                    <a:pt x="10901" y="1886"/>
                    <a:pt x="10885" y="1886"/>
                    <a:pt x="10885" y="1963"/>
                  </a:cubicBezTo>
                  <a:cubicBezTo>
                    <a:pt x="10899" y="2017"/>
                    <a:pt x="10892" y="2038"/>
                    <a:pt x="10875" y="2038"/>
                  </a:cubicBezTo>
                  <a:cubicBezTo>
                    <a:pt x="10852" y="2038"/>
                    <a:pt x="10812" y="2001"/>
                    <a:pt x="10777" y="1948"/>
                  </a:cubicBezTo>
                  <a:lnTo>
                    <a:pt x="10777" y="2010"/>
                  </a:lnTo>
                  <a:cubicBezTo>
                    <a:pt x="10797" y="2078"/>
                    <a:pt x="10804" y="2128"/>
                    <a:pt x="10799" y="2128"/>
                  </a:cubicBezTo>
                  <a:cubicBezTo>
                    <a:pt x="10796" y="2128"/>
                    <a:pt x="10788" y="2111"/>
                    <a:pt x="10777" y="2071"/>
                  </a:cubicBezTo>
                  <a:lnTo>
                    <a:pt x="10762" y="2025"/>
                  </a:lnTo>
                  <a:lnTo>
                    <a:pt x="10762" y="2025"/>
                  </a:lnTo>
                  <a:cubicBezTo>
                    <a:pt x="10777" y="2071"/>
                    <a:pt x="10762" y="2087"/>
                    <a:pt x="10746" y="2087"/>
                  </a:cubicBezTo>
                  <a:cubicBezTo>
                    <a:pt x="10715" y="2056"/>
                    <a:pt x="10684" y="2025"/>
                    <a:pt x="10684" y="1979"/>
                  </a:cubicBezTo>
                  <a:cubicBezTo>
                    <a:pt x="10669" y="1932"/>
                    <a:pt x="10669" y="1932"/>
                    <a:pt x="10653" y="1932"/>
                  </a:cubicBezTo>
                  <a:lnTo>
                    <a:pt x="10669" y="1994"/>
                  </a:lnTo>
                  <a:cubicBezTo>
                    <a:pt x="10684" y="2041"/>
                    <a:pt x="10700" y="2102"/>
                    <a:pt x="10684" y="2102"/>
                  </a:cubicBezTo>
                  <a:cubicBezTo>
                    <a:pt x="10669" y="2102"/>
                    <a:pt x="10638" y="2102"/>
                    <a:pt x="10638" y="2056"/>
                  </a:cubicBezTo>
                  <a:cubicBezTo>
                    <a:pt x="10627" y="2012"/>
                    <a:pt x="10600" y="1975"/>
                    <a:pt x="10591" y="1975"/>
                  </a:cubicBezTo>
                  <a:cubicBezTo>
                    <a:pt x="10588" y="1975"/>
                    <a:pt x="10587" y="1981"/>
                    <a:pt x="10592" y="1994"/>
                  </a:cubicBezTo>
                  <a:cubicBezTo>
                    <a:pt x="10592" y="1994"/>
                    <a:pt x="10576" y="1994"/>
                    <a:pt x="10561" y="1948"/>
                  </a:cubicBezTo>
                  <a:cubicBezTo>
                    <a:pt x="10545" y="1956"/>
                    <a:pt x="10534" y="1959"/>
                    <a:pt x="10524" y="1959"/>
                  </a:cubicBezTo>
                  <a:cubicBezTo>
                    <a:pt x="10514" y="1959"/>
                    <a:pt x="10507" y="1956"/>
                    <a:pt x="10499" y="1948"/>
                  </a:cubicBezTo>
                  <a:cubicBezTo>
                    <a:pt x="10499" y="1979"/>
                    <a:pt x="10487" y="1994"/>
                    <a:pt x="10476" y="1994"/>
                  </a:cubicBezTo>
                  <a:cubicBezTo>
                    <a:pt x="10464" y="1994"/>
                    <a:pt x="10452" y="1979"/>
                    <a:pt x="10452" y="1948"/>
                  </a:cubicBezTo>
                  <a:cubicBezTo>
                    <a:pt x="10452" y="1948"/>
                    <a:pt x="10421" y="1948"/>
                    <a:pt x="10406" y="2010"/>
                  </a:cubicBezTo>
                  <a:cubicBezTo>
                    <a:pt x="10375" y="2010"/>
                    <a:pt x="10360" y="2010"/>
                    <a:pt x="10360" y="1963"/>
                  </a:cubicBezTo>
                  <a:cubicBezTo>
                    <a:pt x="10360" y="1932"/>
                    <a:pt x="10360" y="1917"/>
                    <a:pt x="10358" y="1917"/>
                  </a:cubicBezTo>
                  <a:cubicBezTo>
                    <a:pt x="10356" y="1917"/>
                    <a:pt x="10352" y="1932"/>
                    <a:pt x="10344" y="1963"/>
                  </a:cubicBezTo>
                  <a:cubicBezTo>
                    <a:pt x="10329" y="2010"/>
                    <a:pt x="10329" y="2010"/>
                    <a:pt x="10313" y="2010"/>
                  </a:cubicBezTo>
                  <a:lnTo>
                    <a:pt x="10282" y="2010"/>
                  </a:lnTo>
                  <a:cubicBezTo>
                    <a:pt x="10282" y="2051"/>
                    <a:pt x="10282" y="2065"/>
                    <a:pt x="10278" y="2065"/>
                  </a:cubicBezTo>
                  <a:cubicBezTo>
                    <a:pt x="10276" y="2065"/>
                    <a:pt x="10272" y="2061"/>
                    <a:pt x="10267" y="2056"/>
                  </a:cubicBezTo>
                  <a:cubicBezTo>
                    <a:pt x="10251" y="2056"/>
                    <a:pt x="10205" y="1994"/>
                    <a:pt x="10190" y="1994"/>
                  </a:cubicBezTo>
                  <a:cubicBezTo>
                    <a:pt x="10143" y="1994"/>
                    <a:pt x="10143" y="1994"/>
                    <a:pt x="10159" y="2056"/>
                  </a:cubicBezTo>
                  <a:cubicBezTo>
                    <a:pt x="10169" y="2056"/>
                    <a:pt x="10166" y="2083"/>
                    <a:pt x="10158" y="2083"/>
                  </a:cubicBezTo>
                  <a:cubicBezTo>
                    <a:pt x="10154" y="2083"/>
                    <a:pt x="10148" y="2077"/>
                    <a:pt x="10143" y="2056"/>
                  </a:cubicBezTo>
                  <a:cubicBezTo>
                    <a:pt x="10128" y="2056"/>
                    <a:pt x="10097" y="1979"/>
                    <a:pt x="10051" y="1979"/>
                  </a:cubicBezTo>
                  <a:cubicBezTo>
                    <a:pt x="10034" y="1973"/>
                    <a:pt x="10021" y="1969"/>
                    <a:pt x="10011" y="1969"/>
                  </a:cubicBezTo>
                  <a:cubicBezTo>
                    <a:pt x="9993" y="1969"/>
                    <a:pt x="9983" y="1980"/>
                    <a:pt x="9973" y="2010"/>
                  </a:cubicBezTo>
                  <a:cubicBezTo>
                    <a:pt x="9966" y="2064"/>
                    <a:pt x="9958" y="2091"/>
                    <a:pt x="9954" y="2091"/>
                  </a:cubicBezTo>
                  <a:cubicBezTo>
                    <a:pt x="9950" y="2091"/>
                    <a:pt x="9950" y="2064"/>
                    <a:pt x="9958" y="2010"/>
                  </a:cubicBezTo>
                  <a:cubicBezTo>
                    <a:pt x="9977" y="1943"/>
                    <a:pt x="9972" y="1912"/>
                    <a:pt x="9963" y="1912"/>
                  </a:cubicBezTo>
                  <a:cubicBezTo>
                    <a:pt x="9957" y="1912"/>
                    <a:pt x="9948" y="1924"/>
                    <a:pt x="9942" y="1948"/>
                  </a:cubicBezTo>
                  <a:cubicBezTo>
                    <a:pt x="9933" y="1977"/>
                    <a:pt x="9923" y="1988"/>
                    <a:pt x="9913" y="1988"/>
                  </a:cubicBezTo>
                  <a:cubicBezTo>
                    <a:pt x="9907" y="1988"/>
                    <a:pt x="9902" y="1984"/>
                    <a:pt x="9896" y="1979"/>
                  </a:cubicBezTo>
                  <a:cubicBezTo>
                    <a:pt x="9913" y="1953"/>
                    <a:pt x="9911" y="1942"/>
                    <a:pt x="9901" y="1942"/>
                  </a:cubicBezTo>
                  <a:cubicBezTo>
                    <a:pt x="9893" y="1942"/>
                    <a:pt x="9879" y="1949"/>
                    <a:pt x="9865" y="1963"/>
                  </a:cubicBezTo>
                  <a:cubicBezTo>
                    <a:pt x="9850" y="1963"/>
                    <a:pt x="9850" y="1963"/>
                    <a:pt x="9865" y="1917"/>
                  </a:cubicBezTo>
                  <a:lnTo>
                    <a:pt x="9850" y="1901"/>
                  </a:lnTo>
                  <a:cubicBezTo>
                    <a:pt x="9829" y="1922"/>
                    <a:pt x="9809" y="1931"/>
                    <a:pt x="9792" y="1931"/>
                  </a:cubicBezTo>
                  <a:cubicBezTo>
                    <a:pt x="9746" y="1931"/>
                    <a:pt x="9719" y="1869"/>
                    <a:pt x="9741" y="1824"/>
                  </a:cubicBezTo>
                  <a:lnTo>
                    <a:pt x="9741" y="1824"/>
                  </a:lnTo>
                  <a:cubicBezTo>
                    <a:pt x="9741" y="1824"/>
                    <a:pt x="9726" y="1824"/>
                    <a:pt x="9680" y="1855"/>
                  </a:cubicBezTo>
                  <a:cubicBezTo>
                    <a:pt x="9646" y="1888"/>
                    <a:pt x="9624" y="1905"/>
                    <a:pt x="9615" y="1905"/>
                  </a:cubicBezTo>
                  <a:cubicBezTo>
                    <a:pt x="9603" y="1905"/>
                    <a:pt x="9614" y="1877"/>
                    <a:pt x="9649" y="1824"/>
                  </a:cubicBezTo>
                  <a:cubicBezTo>
                    <a:pt x="9679" y="1786"/>
                    <a:pt x="9699" y="1766"/>
                    <a:pt x="9699" y="1766"/>
                  </a:cubicBezTo>
                  <a:lnTo>
                    <a:pt x="9699" y="1766"/>
                  </a:lnTo>
                  <a:cubicBezTo>
                    <a:pt x="9699" y="1766"/>
                    <a:pt x="9679" y="1786"/>
                    <a:pt x="9633" y="1824"/>
                  </a:cubicBezTo>
                  <a:cubicBezTo>
                    <a:pt x="9622" y="1835"/>
                    <a:pt x="9610" y="1840"/>
                    <a:pt x="9600" y="1840"/>
                  </a:cubicBezTo>
                  <a:cubicBezTo>
                    <a:pt x="9565" y="1840"/>
                    <a:pt x="9544" y="1790"/>
                    <a:pt x="9602" y="1731"/>
                  </a:cubicBezTo>
                  <a:lnTo>
                    <a:pt x="9680" y="1654"/>
                  </a:lnTo>
                  <a:lnTo>
                    <a:pt x="9680" y="1654"/>
                  </a:lnTo>
                  <a:cubicBezTo>
                    <a:pt x="9656" y="1670"/>
                    <a:pt x="9641" y="1673"/>
                    <a:pt x="9631" y="1673"/>
                  </a:cubicBezTo>
                  <a:cubicBezTo>
                    <a:pt x="9622" y="1673"/>
                    <a:pt x="9618" y="1670"/>
                    <a:pt x="9618" y="1670"/>
                  </a:cubicBezTo>
                  <a:cubicBezTo>
                    <a:pt x="9604" y="1691"/>
                    <a:pt x="9593" y="1699"/>
                    <a:pt x="9581" y="1699"/>
                  </a:cubicBezTo>
                  <a:cubicBezTo>
                    <a:pt x="9567" y="1699"/>
                    <a:pt x="9550" y="1687"/>
                    <a:pt x="9525" y="1670"/>
                  </a:cubicBezTo>
                  <a:cubicBezTo>
                    <a:pt x="9494" y="1639"/>
                    <a:pt x="9417" y="1623"/>
                    <a:pt x="9386" y="1592"/>
                  </a:cubicBezTo>
                  <a:cubicBezTo>
                    <a:pt x="9355" y="1561"/>
                    <a:pt x="9309" y="1515"/>
                    <a:pt x="9340" y="1469"/>
                  </a:cubicBezTo>
                  <a:cubicBezTo>
                    <a:pt x="9324" y="1453"/>
                    <a:pt x="9309" y="1438"/>
                    <a:pt x="9231" y="1438"/>
                  </a:cubicBezTo>
                  <a:cubicBezTo>
                    <a:pt x="9170" y="1438"/>
                    <a:pt x="9154" y="1422"/>
                    <a:pt x="9185" y="1376"/>
                  </a:cubicBezTo>
                  <a:lnTo>
                    <a:pt x="9170" y="1360"/>
                  </a:lnTo>
                  <a:cubicBezTo>
                    <a:pt x="9108" y="1360"/>
                    <a:pt x="9092" y="1345"/>
                    <a:pt x="9092" y="1345"/>
                  </a:cubicBezTo>
                  <a:cubicBezTo>
                    <a:pt x="9120" y="1317"/>
                    <a:pt x="9147" y="1265"/>
                    <a:pt x="9109" y="1265"/>
                  </a:cubicBezTo>
                  <a:cubicBezTo>
                    <a:pt x="9105" y="1265"/>
                    <a:pt x="9099" y="1266"/>
                    <a:pt x="9092" y="1268"/>
                  </a:cubicBezTo>
                  <a:cubicBezTo>
                    <a:pt x="9065" y="1282"/>
                    <a:pt x="9049" y="1289"/>
                    <a:pt x="9038" y="1289"/>
                  </a:cubicBezTo>
                  <a:cubicBezTo>
                    <a:pt x="9024" y="1289"/>
                    <a:pt x="9017" y="1278"/>
                    <a:pt x="9000" y="1252"/>
                  </a:cubicBezTo>
                  <a:cubicBezTo>
                    <a:pt x="8922" y="1113"/>
                    <a:pt x="8814" y="974"/>
                    <a:pt x="8690" y="866"/>
                  </a:cubicBezTo>
                  <a:cubicBezTo>
                    <a:pt x="8644" y="820"/>
                    <a:pt x="8598" y="789"/>
                    <a:pt x="8551" y="742"/>
                  </a:cubicBezTo>
                  <a:lnTo>
                    <a:pt x="8412" y="650"/>
                  </a:lnTo>
                  <a:cubicBezTo>
                    <a:pt x="8348" y="598"/>
                    <a:pt x="8295" y="568"/>
                    <a:pt x="8270" y="568"/>
                  </a:cubicBezTo>
                  <a:cubicBezTo>
                    <a:pt x="8264" y="568"/>
                    <a:pt x="8260" y="570"/>
                    <a:pt x="8258" y="572"/>
                  </a:cubicBezTo>
                  <a:lnTo>
                    <a:pt x="8180" y="526"/>
                  </a:lnTo>
                  <a:lnTo>
                    <a:pt x="8088" y="480"/>
                  </a:lnTo>
                  <a:cubicBezTo>
                    <a:pt x="8119" y="433"/>
                    <a:pt x="8088" y="387"/>
                    <a:pt x="8041" y="371"/>
                  </a:cubicBezTo>
                  <a:cubicBezTo>
                    <a:pt x="8000" y="361"/>
                    <a:pt x="7960" y="358"/>
                    <a:pt x="7919" y="356"/>
                  </a:cubicBezTo>
                  <a:lnTo>
                    <a:pt x="7919" y="356"/>
                  </a:lnTo>
                  <a:lnTo>
                    <a:pt x="7949" y="371"/>
                  </a:lnTo>
                  <a:cubicBezTo>
                    <a:pt x="7922" y="411"/>
                    <a:pt x="7895" y="452"/>
                    <a:pt x="7878" y="452"/>
                  </a:cubicBezTo>
                  <a:cubicBezTo>
                    <a:pt x="7876" y="452"/>
                    <a:pt x="7873" y="451"/>
                    <a:pt x="7871" y="449"/>
                  </a:cubicBezTo>
                  <a:lnTo>
                    <a:pt x="7840" y="449"/>
                  </a:lnTo>
                  <a:cubicBezTo>
                    <a:pt x="7856" y="403"/>
                    <a:pt x="7886" y="372"/>
                    <a:pt x="7917" y="356"/>
                  </a:cubicBezTo>
                  <a:lnTo>
                    <a:pt x="7917" y="356"/>
                  </a:lnTo>
                  <a:cubicBezTo>
                    <a:pt x="7896" y="356"/>
                    <a:pt x="7876" y="356"/>
                    <a:pt x="7856" y="356"/>
                  </a:cubicBezTo>
                  <a:cubicBezTo>
                    <a:pt x="7837" y="375"/>
                    <a:pt x="7812" y="388"/>
                    <a:pt x="7784" y="388"/>
                  </a:cubicBezTo>
                  <a:cubicBezTo>
                    <a:pt x="7768" y="388"/>
                    <a:pt x="7750" y="383"/>
                    <a:pt x="7732" y="371"/>
                  </a:cubicBezTo>
                  <a:cubicBezTo>
                    <a:pt x="7769" y="298"/>
                    <a:pt x="7718" y="254"/>
                    <a:pt x="7650" y="254"/>
                  </a:cubicBezTo>
                  <a:cubicBezTo>
                    <a:pt x="7632" y="254"/>
                    <a:pt x="7612" y="257"/>
                    <a:pt x="7593" y="263"/>
                  </a:cubicBezTo>
                  <a:cubicBezTo>
                    <a:pt x="7564" y="313"/>
                    <a:pt x="7542" y="337"/>
                    <a:pt x="7530" y="337"/>
                  </a:cubicBezTo>
                  <a:cubicBezTo>
                    <a:pt x="7516" y="337"/>
                    <a:pt x="7515" y="306"/>
                    <a:pt x="7531" y="248"/>
                  </a:cubicBezTo>
                  <a:cubicBezTo>
                    <a:pt x="7546" y="195"/>
                    <a:pt x="7536" y="165"/>
                    <a:pt x="7510" y="165"/>
                  </a:cubicBezTo>
                  <a:cubicBezTo>
                    <a:pt x="7484" y="165"/>
                    <a:pt x="7440" y="199"/>
                    <a:pt x="7392" y="279"/>
                  </a:cubicBezTo>
                  <a:cubicBezTo>
                    <a:pt x="7371" y="300"/>
                    <a:pt x="7362" y="312"/>
                    <a:pt x="7357" y="312"/>
                  </a:cubicBezTo>
                  <a:cubicBezTo>
                    <a:pt x="7350" y="312"/>
                    <a:pt x="7347" y="296"/>
                    <a:pt x="7330" y="263"/>
                  </a:cubicBezTo>
                  <a:cubicBezTo>
                    <a:pt x="7321" y="191"/>
                    <a:pt x="7307" y="161"/>
                    <a:pt x="7297" y="161"/>
                  </a:cubicBezTo>
                  <a:cubicBezTo>
                    <a:pt x="7289" y="161"/>
                    <a:pt x="7284" y="176"/>
                    <a:pt x="7284" y="201"/>
                  </a:cubicBezTo>
                  <a:cubicBezTo>
                    <a:pt x="7261" y="255"/>
                    <a:pt x="7241" y="282"/>
                    <a:pt x="7224" y="282"/>
                  </a:cubicBezTo>
                  <a:cubicBezTo>
                    <a:pt x="7207" y="282"/>
                    <a:pt x="7191" y="255"/>
                    <a:pt x="7176" y="201"/>
                  </a:cubicBezTo>
                  <a:cubicBezTo>
                    <a:pt x="7153" y="139"/>
                    <a:pt x="7141" y="109"/>
                    <a:pt x="7129" y="109"/>
                  </a:cubicBezTo>
                  <a:cubicBezTo>
                    <a:pt x="7118" y="109"/>
                    <a:pt x="7106" y="139"/>
                    <a:pt x="7083" y="201"/>
                  </a:cubicBezTo>
                  <a:cubicBezTo>
                    <a:pt x="7069" y="252"/>
                    <a:pt x="7034" y="275"/>
                    <a:pt x="6999" y="275"/>
                  </a:cubicBezTo>
                  <a:cubicBezTo>
                    <a:pt x="6957" y="275"/>
                    <a:pt x="6914" y="244"/>
                    <a:pt x="6898" y="186"/>
                  </a:cubicBezTo>
                  <a:cubicBezTo>
                    <a:pt x="6877" y="186"/>
                    <a:pt x="6856" y="158"/>
                    <a:pt x="6845" y="158"/>
                  </a:cubicBezTo>
                  <a:cubicBezTo>
                    <a:pt x="6839" y="158"/>
                    <a:pt x="6836" y="165"/>
                    <a:pt x="6836" y="186"/>
                  </a:cubicBezTo>
                  <a:lnTo>
                    <a:pt x="6805" y="124"/>
                  </a:lnTo>
                  <a:lnTo>
                    <a:pt x="6728" y="124"/>
                  </a:lnTo>
                  <a:lnTo>
                    <a:pt x="6728" y="186"/>
                  </a:lnTo>
                  <a:cubicBezTo>
                    <a:pt x="6650" y="170"/>
                    <a:pt x="6573" y="163"/>
                    <a:pt x="6496" y="163"/>
                  </a:cubicBezTo>
                  <a:cubicBezTo>
                    <a:pt x="6418" y="163"/>
                    <a:pt x="6341" y="170"/>
                    <a:pt x="6264" y="186"/>
                  </a:cubicBezTo>
                  <a:cubicBezTo>
                    <a:pt x="6156" y="201"/>
                    <a:pt x="6032" y="248"/>
                    <a:pt x="5924" y="294"/>
                  </a:cubicBezTo>
                  <a:cubicBezTo>
                    <a:pt x="5877" y="325"/>
                    <a:pt x="5877" y="340"/>
                    <a:pt x="5893" y="356"/>
                  </a:cubicBezTo>
                  <a:cubicBezTo>
                    <a:pt x="5938" y="410"/>
                    <a:pt x="5936" y="443"/>
                    <a:pt x="5911" y="443"/>
                  </a:cubicBezTo>
                  <a:cubicBezTo>
                    <a:pt x="5893" y="443"/>
                    <a:pt x="5863" y="426"/>
                    <a:pt x="5831" y="387"/>
                  </a:cubicBezTo>
                  <a:cubicBezTo>
                    <a:pt x="5800" y="402"/>
                    <a:pt x="5723" y="387"/>
                    <a:pt x="5661" y="418"/>
                  </a:cubicBezTo>
                  <a:cubicBezTo>
                    <a:pt x="5619" y="428"/>
                    <a:pt x="5577" y="453"/>
                    <a:pt x="5544" y="453"/>
                  </a:cubicBezTo>
                  <a:cubicBezTo>
                    <a:pt x="5529" y="453"/>
                    <a:pt x="5516" y="448"/>
                    <a:pt x="5507" y="433"/>
                  </a:cubicBezTo>
                  <a:lnTo>
                    <a:pt x="5491" y="449"/>
                  </a:lnTo>
                  <a:cubicBezTo>
                    <a:pt x="5460" y="588"/>
                    <a:pt x="5352" y="680"/>
                    <a:pt x="5228" y="696"/>
                  </a:cubicBezTo>
                  <a:cubicBezTo>
                    <a:pt x="5167" y="727"/>
                    <a:pt x="5151" y="789"/>
                    <a:pt x="5151" y="850"/>
                  </a:cubicBezTo>
                  <a:cubicBezTo>
                    <a:pt x="5151" y="898"/>
                    <a:pt x="5151" y="916"/>
                    <a:pt x="5133" y="916"/>
                  </a:cubicBezTo>
                  <a:cubicBezTo>
                    <a:pt x="5122" y="916"/>
                    <a:pt x="5104" y="909"/>
                    <a:pt x="5074" y="897"/>
                  </a:cubicBezTo>
                  <a:cubicBezTo>
                    <a:pt x="5069" y="892"/>
                    <a:pt x="5062" y="890"/>
                    <a:pt x="5053" y="890"/>
                  </a:cubicBezTo>
                  <a:cubicBezTo>
                    <a:pt x="5031" y="890"/>
                    <a:pt x="4998" y="901"/>
                    <a:pt x="4966" y="912"/>
                  </a:cubicBezTo>
                  <a:cubicBezTo>
                    <a:pt x="4935" y="943"/>
                    <a:pt x="4919" y="990"/>
                    <a:pt x="4950" y="1020"/>
                  </a:cubicBezTo>
                  <a:lnTo>
                    <a:pt x="4904" y="1005"/>
                  </a:lnTo>
                  <a:cubicBezTo>
                    <a:pt x="4892" y="999"/>
                    <a:pt x="4883" y="997"/>
                    <a:pt x="4877" y="997"/>
                  </a:cubicBezTo>
                  <a:cubicBezTo>
                    <a:pt x="4849" y="997"/>
                    <a:pt x="4866" y="1045"/>
                    <a:pt x="4904" y="1082"/>
                  </a:cubicBezTo>
                  <a:cubicBezTo>
                    <a:pt x="4944" y="1123"/>
                    <a:pt x="4959" y="1146"/>
                    <a:pt x="4945" y="1146"/>
                  </a:cubicBezTo>
                  <a:cubicBezTo>
                    <a:pt x="4931" y="1146"/>
                    <a:pt x="4893" y="1127"/>
                    <a:pt x="4826" y="1082"/>
                  </a:cubicBezTo>
                  <a:cubicBezTo>
                    <a:pt x="4780" y="1044"/>
                    <a:pt x="4753" y="1028"/>
                    <a:pt x="4743" y="1028"/>
                  </a:cubicBezTo>
                  <a:cubicBezTo>
                    <a:pt x="4734" y="1028"/>
                    <a:pt x="4741" y="1044"/>
                    <a:pt x="4765" y="1067"/>
                  </a:cubicBezTo>
                  <a:cubicBezTo>
                    <a:pt x="4793" y="1095"/>
                    <a:pt x="4808" y="1162"/>
                    <a:pt x="4764" y="1162"/>
                  </a:cubicBezTo>
                  <a:cubicBezTo>
                    <a:pt x="4760" y="1162"/>
                    <a:pt x="4755" y="1161"/>
                    <a:pt x="4749" y="1160"/>
                  </a:cubicBezTo>
                  <a:lnTo>
                    <a:pt x="4749" y="1160"/>
                  </a:lnTo>
                  <a:cubicBezTo>
                    <a:pt x="4734" y="1175"/>
                    <a:pt x="4718" y="1190"/>
                    <a:pt x="4796" y="1268"/>
                  </a:cubicBezTo>
                  <a:cubicBezTo>
                    <a:pt x="4842" y="1299"/>
                    <a:pt x="4826" y="1314"/>
                    <a:pt x="4796" y="1345"/>
                  </a:cubicBezTo>
                  <a:cubicBezTo>
                    <a:pt x="4765" y="1314"/>
                    <a:pt x="4749" y="1283"/>
                    <a:pt x="4734" y="1252"/>
                  </a:cubicBezTo>
                  <a:lnTo>
                    <a:pt x="4703" y="1283"/>
                  </a:lnTo>
                  <a:cubicBezTo>
                    <a:pt x="4684" y="1290"/>
                    <a:pt x="4662" y="1293"/>
                    <a:pt x="4641" y="1293"/>
                  </a:cubicBezTo>
                  <a:cubicBezTo>
                    <a:pt x="4611" y="1293"/>
                    <a:pt x="4582" y="1286"/>
                    <a:pt x="4564" y="1268"/>
                  </a:cubicBezTo>
                  <a:cubicBezTo>
                    <a:pt x="4546" y="1259"/>
                    <a:pt x="4533" y="1255"/>
                    <a:pt x="4524" y="1255"/>
                  </a:cubicBezTo>
                  <a:cubicBezTo>
                    <a:pt x="4503" y="1255"/>
                    <a:pt x="4517" y="1281"/>
                    <a:pt x="4595" y="1314"/>
                  </a:cubicBezTo>
                  <a:cubicBezTo>
                    <a:pt x="4687" y="1376"/>
                    <a:pt x="4672" y="1391"/>
                    <a:pt x="4641" y="1422"/>
                  </a:cubicBezTo>
                  <a:cubicBezTo>
                    <a:pt x="4626" y="1438"/>
                    <a:pt x="4618" y="1445"/>
                    <a:pt x="4608" y="1445"/>
                  </a:cubicBezTo>
                  <a:cubicBezTo>
                    <a:pt x="4599" y="1445"/>
                    <a:pt x="4587" y="1438"/>
                    <a:pt x="4564" y="1422"/>
                  </a:cubicBezTo>
                  <a:cubicBezTo>
                    <a:pt x="4548" y="1407"/>
                    <a:pt x="4541" y="1399"/>
                    <a:pt x="4533" y="1399"/>
                  </a:cubicBezTo>
                  <a:cubicBezTo>
                    <a:pt x="4525" y="1399"/>
                    <a:pt x="4517" y="1407"/>
                    <a:pt x="4502" y="1422"/>
                  </a:cubicBezTo>
                  <a:cubicBezTo>
                    <a:pt x="4471" y="1469"/>
                    <a:pt x="4533" y="1623"/>
                    <a:pt x="4595" y="1731"/>
                  </a:cubicBezTo>
                  <a:cubicBezTo>
                    <a:pt x="4626" y="1778"/>
                    <a:pt x="4645" y="1797"/>
                    <a:pt x="4645" y="1797"/>
                  </a:cubicBezTo>
                  <a:cubicBezTo>
                    <a:pt x="4645" y="1797"/>
                    <a:pt x="4626" y="1778"/>
                    <a:pt x="4579" y="1747"/>
                  </a:cubicBezTo>
                  <a:cubicBezTo>
                    <a:pt x="4558" y="1726"/>
                    <a:pt x="4544" y="1718"/>
                    <a:pt x="4532" y="1718"/>
                  </a:cubicBezTo>
                  <a:cubicBezTo>
                    <a:pt x="4519" y="1718"/>
                    <a:pt x="4510" y="1730"/>
                    <a:pt x="4502" y="1747"/>
                  </a:cubicBezTo>
                  <a:cubicBezTo>
                    <a:pt x="4471" y="1701"/>
                    <a:pt x="4486" y="1685"/>
                    <a:pt x="4502" y="1670"/>
                  </a:cubicBezTo>
                  <a:lnTo>
                    <a:pt x="4471" y="1639"/>
                  </a:lnTo>
                  <a:cubicBezTo>
                    <a:pt x="4431" y="1605"/>
                    <a:pt x="4405" y="1589"/>
                    <a:pt x="4394" y="1589"/>
                  </a:cubicBezTo>
                  <a:cubicBezTo>
                    <a:pt x="4379" y="1589"/>
                    <a:pt x="4390" y="1617"/>
                    <a:pt x="4425" y="1670"/>
                  </a:cubicBezTo>
                  <a:cubicBezTo>
                    <a:pt x="4434" y="1706"/>
                    <a:pt x="4437" y="1721"/>
                    <a:pt x="4430" y="1721"/>
                  </a:cubicBezTo>
                  <a:cubicBezTo>
                    <a:pt x="4424" y="1721"/>
                    <a:pt x="4413" y="1713"/>
                    <a:pt x="4394" y="1701"/>
                  </a:cubicBezTo>
                  <a:cubicBezTo>
                    <a:pt x="4351" y="1690"/>
                    <a:pt x="4316" y="1672"/>
                    <a:pt x="4313" y="1672"/>
                  </a:cubicBezTo>
                  <a:cubicBezTo>
                    <a:pt x="4312" y="1672"/>
                    <a:pt x="4318" y="1675"/>
                    <a:pt x="4332" y="1685"/>
                  </a:cubicBezTo>
                  <a:cubicBezTo>
                    <a:pt x="4332" y="1685"/>
                    <a:pt x="4318" y="1699"/>
                    <a:pt x="4295" y="1699"/>
                  </a:cubicBezTo>
                  <a:cubicBezTo>
                    <a:pt x="4284" y="1699"/>
                    <a:pt x="4270" y="1695"/>
                    <a:pt x="4255" y="1685"/>
                  </a:cubicBezTo>
                  <a:cubicBezTo>
                    <a:pt x="4224" y="1716"/>
                    <a:pt x="4208" y="1731"/>
                    <a:pt x="4255" y="1762"/>
                  </a:cubicBezTo>
                  <a:cubicBezTo>
                    <a:pt x="4286" y="1809"/>
                    <a:pt x="4270" y="1824"/>
                    <a:pt x="4255" y="1840"/>
                  </a:cubicBezTo>
                  <a:cubicBezTo>
                    <a:pt x="4224" y="1840"/>
                    <a:pt x="4224" y="1855"/>
                    <a:pt x="4255" y="1901"/>
                  </a:cubicBezTo>
                  <a:cubicBezTo>
                    <a:pt x="4270" y="1932"/>
                    <a:pt x="4301" y="1994"/>
                    <a:pt x="4270" y="2010"/>
                  </a:cubicBezTo>
                  <a:cubicBezTo>
                    <a:pt x="4270" y="2048"/>
                    <a:pt x="4270" y="2068"/>
                    <a:pt x="4260" y="2068"/>
                  </a:cubicBezTo>
                  <a:cubicBezTo>
                    <a:pt x="4251" y="2068"/>
                    <a:pt x="4231" y="2048"/>
                    <a:pt x="4193" y="2010"/>
                  </a:cubicBezTo>
                  <a:cubicBezTo>
                    <a:pt x="4173" y="1980"/>
                    <a:pt x="4160" y="1969"/>
                    <a:pt x="4149" y="1969"/>
                  </a:cubicBezTo>
                  <a:cubicBezTo>
                    <a:pt x="4142" y="1969"/>
                    <a:pt x="4137" y="1973"/>
                    <a:pt x="4131" y="1979"/>
                  </a:cubicBezTo>
                  <a:cubicBezTo>
                    <a:pt x="4116" y="1979"/>
                    <a:pt x="4116" y="1979"/>
                    <a:pt x="4085" y="1948"/>
                  </a:cubicBezTo>
                  <a:cubicBezTo>
                    <a:pt x="4072" y="1939"/>
                    <a:pt x="4065" y="1935"/>
                    <a:pt x="4062" y="1935"/>
                  </a:cubicBezTo>
                  <a:cubicBezTo>
                    <a:pt x="4056" y="1935"/>
                    <a:pt x="4078" y="1961"/>
                    <a:pt x="4100" y="1994"/>
                  </a:cubicBezTo>
                  <a:lnTo>
                    <a:pt x="4146" y="2102"/>
                  </a:lnTo>
                  <a:cubicBezTo>
                    <a:pt x="4131" y="2102"/>
                    <a:pt x="4069" y="2010"/>
                    <a:pt x="4038" y="1963"/>
                  </a:cubicBezTo>
                  <a:cubicBezTo>
                    <a:pt x="4007" y="1917"/>
                    <a:pt x="3992" y="1894"/>
                    <a:pt x="3990" y="1894"/>
                  </a:cubicBezTo>
                  <a:lnTo>
                    <a:pt x="3990" y="1894"/>
                  </a:lnTo>
                  <a:cubicBezTo>
                    <a:pt x="3988" y="1894"/>
                    <a:pt x="4000" y="1917"/>
                    <a:pt x="4023" y="1963"/>
                  </a:cubicBezTo>
                  <a:cubicBezTo>
                    <a:pt x="4048" y="2001"/>
                    <a:pt x="4063" y="2049"/>
                    <a:pt x="4034" y="2049"/>
                  </a:cubicBezTo>
                  <a:cubicBezTo>
                    <a:pt x="4028" y="2049"/>
                    <a:pt x="4019" y="2046"/>
                    <a:pt x="4007" y="2041"/>
                  </a:cubicBezTo>
                  <a:cubicBezTo>
                    <a:pt x="3996" y="2046"/>
                    <a:pt x="3985" y="2050"/>
                    <a:pt x="3974" y="2050"/>
                  </a:cubicBezTo>
                  <a:cubicBezTo>
                    <a:pt x="3956" y="2050"/>
                    <a:pt x="3940" y="2039"/>
                    <a:pt x="3930" y="2010"/>
                  </a:cubicBezTo>
                  <a:cubicBezTo>
                    <a:pt x="3926" y="1997"/>
                    <a:pt x="3922" y="1992"/>
                    <a:pt x="3918" y="1992"/>
                  </a:cubicBezTo>
                  <a:cubicBezTo>
                    <a:pt x="3907" y="1992"/>
                    <a:pt x="3899" y="2025"/>
                    <a:pt x="3899" y="2025"/>
                  </a:cubicBezTo>
                  <a:cubicBezTo>
                    <a:pt x="3899" y="2052"/>
                    <a:pt x="3899" y="2069"/>
                    <a:pt x="3887" y="2069"/>
                  </a:cubicBezTo>
                  <a:cubicBezTo>
                    <a:pt x="3878" y="2069"/>
                    <a:pt x="3863" y="2060"/>
                    <a:pt x="3837" y="2041"/>
                  </a:cubicBezTo>
                  <a:cubicBezTo>
                    <a:pt x="3783" y="2002"/>
                    <a:pt x="3760" y="1979"/>
                    <a:pt x="3752" y="1979"/>
                  </a:cubicBezTo>
                  <a:cubicBezTo>
                    <a:pt x="3745" y="1979"/>
                    <a:pt x="3752" y="2002"/>
                    <a:pt x="3760" y="2056"/>
                  </a:cubicBezTo>
                  <a:cubicBezTo>
                    <a:pt x="3769" y="2091"/>
                    <a:pt x="3778" y="2121"/>
                    <a:pt x="3775" y="2121"/>
                  </a:cubicBezTo>
                  <a:cubicBezTo>
                    <a:pt x="3773" y="2121"/>
                    <a:pt x="3765" y="2103"/>
                    <a:pt x="3745" y="2056"/>
                  </a:cubicBezTo>
                  <a:cubicBezTo>
                    <a:pt x="3740" y="2043"/>
                    <a:pt x="3737" y="2037"/>
                    <a:pt x="3734" y="2037"/>
                  </a:cubicBezTo>
                  <a:cubicBezTo>
                    <a:pt x="3727" y="2037"/>
                    <a:pt x="3721" y="2077"/>
                    <a:pt x="3698" y="2133"/>
                  </a:cubicBezTo>
                  <a:cubicBezTo>
                    <a:pt x="3698" y="2211"/>
                    <a:pt x="3714" y="2272"/>
                    <a:pt x="3729" y="2350"/>
                  </a:cubicBezTo>
                  <a:cubicBezTo>
                    <a:pt x="3739" y="2416"/>
                    <a:pt x="3742" y="2448"/>
                    <a:pt x="3733" y="2448"/>
                  </a:cubicBezTo>
                  <a:cubicBezTo>
                    <a:pt x="3727" y="2448"/>
                    <a:pt x="3716" y="2435"/>
                    <a:pt x="3698" y="2411"/>
                  </a:cubicBezTo>
                  <a:cubicBezTo>
                    <a:pt x="3667" y="2411"/>
                    <a:pt x="3652" y="2365"/>
                    <a:pt x="3636" y="2303"/>
                  </a:cubicBezTo>
                  <a:cubicBezTo>
                    <a:pt x="3636" y="2241"/>
                    <a:pt x="3652" y="2241"/>
                    <a:pt x="3652" y="2241"/>
                  </a:cubicBezTo>
                  <a:lnTo>
                    <a:pt x="3667" y="2241"/>
                  </a:lnTo>
                  <a:cubicBezTo>
                    <a:pt x="3667" y="2195"/>
                    <a:pt x="3652" y="2133"/>
                    <a:pt x="3621" y="2133"/>
                  </a:cubicBezTo>
                  <a:cubicBezTo>
                    <a:pt x="3613" y="2110"/>
                    <a:pt x="3605" y="2099"/>
                    <a:pt x="3600" y="2099"/>
                  </a:cubicBezTo>
                  <a:cubicBezTo>
                    <a:pt x="3594" y="2099"/>
                    <a:pt x="3590" y="2110"/>
                    <a:pt x="3590" y="2133"/>
                  </a:cubicBezTo>
                  <a:cubicBezTo>
                    <a:pt x="3577" y="2108"/>
                    <a:pt x="3554" y="2083"/>
                    <a:pt x="3521" y="2083"/>
                  </a:cubicBezTo>
                  <a:cubicBezTo>
                    <a:pt x="3514" y="2083"/>
                    <a:pt x="3506" y="2084"/>
                    <a:pt x="3497" y="2087"/>
                  </a:cubicBezTo>
                  <a:cubicBezTo>
                    <a:pt x="3492" y="2090"/>
                    <a:pt x="3486" y="2091"/>
                    <a:pt x="3480" y="2091"/>
                  </a:cubicBezTo>
                  <a:cubicBezTo>
                    <a:pt x="3451" y="2091"/>
                    <a:pt x="3417" y="2063"/>
                    <a:pt x="3405" y="2025"/>
                  </a:cubicBezTo>
                  <a:cubicBezTo>
                    <a:pt x="3374" y="2025"/>
                    <a:pt x="3358" y="2025"/>
                    <a:pt x="3358" y="2071"/>
                  </a:cubicBezTo>
                  <a:cubicBezTo>
                    <a:pt x="3358" y="2142"/>
                    <a:pt x="3348" y="2167"/>
                    <a:pt x="3342" y="2167"/>
                  </a:cubicBezTo>
                  <a:cubicBezTo>
                    <a:pt x="3338" y="2167"/>
                    <a:pt x="3336" y="2153"/>
                    <a:pt x="3343" y="2133"/>
                  </a:cubicBezTo>
                  <a:cubicBezTo>
                    <a:pt x="3343" y="2071"/>
                    <a:pt x="3281" y="2041"/>
                    <a:pt x="3235" y="2010"/>
                  </a:cubicBezTo>
                  <a:cubicBezTo>
                    <a:pt x="3222" y="1991"/>
                    <a:pt x="3205" y="1983"/>
                    <a:pt x="3188" y="1983"/>
                  </a:cubicBezTo>
                  <a:cubicBezTo>
                    <a:pt x="3162" y="1983"/>
                    <a:pt x="3136" y="2003"/>
                    <a:pt x="3126" y="2041"/>
                  </a:cubicBezTo>
                  <a:lnTo>
                    <a:pt x="3095" y="2041"/>
                  </a:lnTo>
                  <a:cubicBezTo>
                    <a:pt x="3095" y="1988"/>
                    <a:pt x="3060" y="1957"/>
                    <a:pt x="3027" y="1957"/>
                  </a:cubicBezTo>
                  <a:cubicBezTo>
                    <a:pt x="3012" y="1957"/>
                    <a:pt x="2997" y="1964"/>
                    <a:pt x="2987" y="1979"/>
                  </a:cubicBezTo>
                  <a:cubicBezTo>
                    <a:pt x="2972" y="1979"/>
                    <a:pt x="2956" y="1963"/>
                    <a:pt x="2941" y="1963"/>
                  </a:cubicBezTo>
                  <a:cubicBezTo>
                    <a:pt x="2941" y="1926"/>
                    <a:pt x="2941" y="1905"/>
                    <a:pt x="2931" y="1905"/>
                  </a:cubicBezTo>
                  <a:cubicBezTo>
                    <a:pt x="2924" y="1905"/>
                    <a:pt x="2913" y="1914"/>
                    <a:pt x="2895" y="1932"/>
                  </a:cubicBezTo>
                  <a:cubicBezTo>
                    <a:pt x="2863" y="1954"/>
                    <a:pt x="2838" y="1990"/>
                    <a:pt x="2836" y="1990"/>
                  </a:cubicBezTo>
                  <a:cubicBezTo>
                    <a:pt x="2835" y="1990"/>
                    <a:pt x="2839" y="1982"/>
                    <a:pt x="2848" y="1963"/>
                  </a:cubicBezTo>
                  <a:cubicBezTo>
                    <a:pt x="2879" y="1917"/>
                    <a:pt x="2848" y="1917"/>
                    <a:pt x="2802" y="1871"/>
                  </a:cubicBezTo>
                  <a:cubicBezTo>
                    <a:pt x="2780" y="1849"/>
                    <a:pt x="2769" y="1837"/>
                    <a:pt x="2761" y="1837"/>
                  </a:cubicBezTo>
                  <a:cubicBezTo>
                    <a:pt x="2752" y="1837"/>
                    <a:pt x="2748" y="1853"/>
                    <a:pt x="2740" y="1886"/>
                  </a:cubicBezTo>
                  <a:cubicBezTo>
                    <a:pt x="2647" y="1886"/>
                    <a:pt x="2678" y="1840"/>
                    <a:pt x="2709" y="1793"/>
                  </a:cubicBezTo>
                  <a:cubicBezTo>
                    <a:pt x="2755" y="1762"/>
                    <a:pt x="2771" y="1739"/>
                    <a:pt x="2759" y="1739"/>
                  </a:cubicBezTo>
                  <a:cubicBezTo>
                    <a:pt x="2748" y="1739"/>
                    <a:pt x="2709" y="1762"/>
                    <a:pt x="2647" y="1824"/>
                  </a:cubicBezTo>
                  <a:cubicBezTo>
                    <a:pt x="2615" y="1850"/>
                    <a:pt x="2590" y="1860"/>
                    <a:pt x="2575" y="1860"/>
                  </a:cubicBezTo>
                  <a:cubicBezTo>
                    <a:pt x="2555" y="1860"/>
                    <a:pt x="2552" y="1842"/>
                    <a:pt x="2570" y="1824"/>
                  </a:cubicBezTo>
                  <a:cubicBezTo>
                    <a:pt x="2593" y="1801"/>
                    <a:pt x="2609" y="1793"/>
                    <a:pt x="2618" y="1793"/>
                  </a:cubicBezTo>
                  <a:cubicBezTo>
                    <a:pt x="2628" y="1793"/>
                    <a:pt x="2632" y="1801"/>
                    <a:pt x="2632" y="1809"/>
                  </a:cubicBezTo>
                  <a:lnTo>
                    <a:pt x="2709" y="1716"/>
                  </a:lnTo>
                  <a:cubicBezTo>
                    <a:pt x="2703" y="1710"/>
                    <a:pt x="2699" y="1706"/>
                    <a:pt x="2693" y="1706"/>
                  </a:cubicBezTo>
                  <a:cubicBezTo>
                    <a:pt x="2686" y="1706"/>
                    <a:pt x="2674" y="1713"/>
                    <a:pt x="2647" y="1731"/>
                  </a:cubicBezTo>
                  <a:cubicBezTo>
                    <a:pt x="2647" y="1731"/>
                    <a:pt x="2643" y="1728"/>
                    <a:pt x="2634" y="1728"/>
                  </a:cubicBezTo>
                  <a:cubicBezTo>
                    <a:pt x="2624" y="1728"/>
                    <a:pt x="2609" y="1731"/>
                    <a:pt x="2585" y="1747"/>
                  </a:cubicBezTo>
                  <a:cubicBezTo>
                    <a:pt x="2539" y="1778"/>
                    <a:pt x="2493" y="1824"/>
                    <a:pt x="2477" y="1871"/>
                  </a:cubicBezTo>
                  <a:cubicBezTo>
                    <a:pt x="2460" y="1905"/>
                    <a:pt x="2448" y="1915"/>
                    <a:pt x="2438" y="1915"/>
                  </a:cubicBezTo>
                  <a:cubicBezTo>
                    <a:pt x="2429" y="1915"/>
                    <a:pt x="2422" y="1908"/>
                    <a:pt x="2415" y="1901"/>
                  </a:cubicBezTo>
                  <a:cubicBezTo>
                    <a:pt x="2415" y="1840"/>
                    <a:pt x="2462" y="1793"/>
                    <a:pt x="2524" y="1762"/>
                  </a:cubicBezTo>
                  <a:cubicBezTo>
                    <a:pt x="2526" y="1764"/>
                    <a:pt x="2528" y="1765"/>
                    <a:pt x="2531" y="1765"/>
                  </a:cubicBezTo>
                  <a:cubicBezTo>
                    <a:pt x="2548" y="1765"/>
                    <a:pt x="2576" y="1727"/>
                    <a:pt x="2616" y="1701"/>
                  </a:cubicBezTo>
                  <a:cubicBezTo>
                    <a:pt x="2632" y="1677"/>
                    <a:pt x="2632" y="1670"/>
                    <a:pt x="2620" y="1670"/>
                  </a:cubicBezTo>
                  <a:cubicBezTo>
                    <a:pt x="2609" y="1670"/>
                    <a:pt x="2585" y="1677"/>
                    <a:pt x="2554" y="1685"/>
                  </a:cubicBezTo>
                  <a:cubicBezTo>
                    <a:pt x="2508" y="1685"/>
                    <a:pt x="2446" y="1701"/>
                    <a:pt x="2400" y="1731"/>
                  </a:cubicBezTo>
                  <a:lnTo>
                    <a:pt x="2446" y="1685"/>
                  </a:lnTo>
                  <a:cubicBezTo>
                    <a:pt x="2493" y="1654"/>
                    <a:pt x="2462" y="1623"/>
                    <a:pt x="2431" y="1592"/>
                  </a:cubicBezTo>
                  <a:cubicBezTo>
                    <a:pt x="2414" y="1575"/>
                    <a:pt x="2402" y="1563"/>
                    <a:pt x="2389" y="1563"/>
                  </a:cubicBezTo>
                  <a:cubicBezTo>
                    <a:pt x="2378" y="1563"/>
                    <a:pt x="2368" y="1571"/>
                    <a:pt x="2354" y="1592"/>
                  </a:cubicBezTo>
                  <a:cubicBezTo>
                    <a:pt x="2315" y="1630"/>
                    <a:pt x="2277" y="1658"/>
                    <a:pt x="2256" y="1658"/>
                  </a:cubicBezTo>
                  <a:cubicBezTo>
                    <a:pt x="2252" y="1658"/>
                    <a:pt x="2248" y="1657"/>
                    <a:pt x="2245" y="1654"/>
                  </a:cubicBezTo>
                  <a:lnTo>
                    <a:pt x="2245" y="1654"/>
                  </a:lnTo>
                  <a:cubicBezTo>
                    <a:pt x="2261" y="1670"/>
                    <a:pt x="2230" y="1701"/>
                    <a:pt x="2184" y="1747"/>
                  </a:cubicBezTo>
                  <a:cubicBezTo>
                    <a:pt x="2184" y="1701"/>
                    <a:pt x="2199" y="1654"/>
                    <a:pt x="2214" y="1608"/>
                  </a:cubicBezTo>
                  <a:cubicBezTo>
                    <a:pt x="2276" y="1500"/>
                    <a:pt x="2276" y="1438"/>
                    <a:pt x="2214" y="1360"/>
                  </a:cubicBezTo>
                  <a:cubicBezTo>
                    <a:pt x="2184" y="1330"/>
                    <a:pt x="2137" y="1268"/>
                    <a:pt x="2153" y="1206"/>
                  </a:cubicBezTo>
                  <a:cubicBezTo>
                    <a:pt x="2134" y="1187"/>
                    <a:pt x="2120" y="1174"/>
                    <a:pt x="2106" y="1174"/>
                  </a:cubicBezTo>
                  <a:cubicBezTo>
                    <a:pt x="2097" y="1174"/>
                    <a:pt x="2087" y="1179"/>
                    <a:pt x="2075" y="1190"/>
                  </a:cubicBezTo>
                  <a:lnTo>
                    <a:pt x="2029" y="1144"/>
                  </a:lnTo>
                  <a:cubicBezTo>
                    <a:pt x="2051" y="1111"/>
                    <a:pt x="2034" y="1079"/>
                    <a:pt x="2011" y="1079"/>
                  </a:cubicBezTo>
                  <a:cubicBezTo>
                    <a:pt x="2002" y="1079"/>
                    <a:pt x="1992" y="1084"/>
                    <a:pt x="1983" y="1098"/>
                  </a:cubicBezTo>
                  <a:cubicBezTo>
                    <a:pt x="1975" y="1103"/>
                    <a:pt x="1969" y="1105"/>
                    <a:pt x="1963" y="1105"/>
                  </a:cubicBezTo>
                  <a:cubicBezTo>
                    <a:pt x="1936" y="1105"/>
                    <a:pt x="1934" y="1049"/>
                    <a:pt x="1921" y="1036"/>
                  </a:cubicBezTo>
                  <a:cubicBezTo>
                    <a:pt x="1943" y="976"/>
                    <a:pt x="1955" y="945"/>
                    <a:pt x="1948" y="945"/>
                  </a:cubicBezTo>
                  <a:cubicBezTo>
                    <a:pt x="1942" y="945"/>
                    <a:pt x="1915" y="980"/>
                    <a:pt x="1859" y="1051"/>
                  </a:cubicBezTo>
                  <a:cubicBezTo>
                    <a:pt x="1828" y="1082"/>
                    <a:pt x="1813" y="1144"/>
                    <a:pt x="1844" y="1190"/>
                  </a:cubicBezTo>
                  <a:lnTo>
                    <a:pt x="1890" y="1252"/>
                  </a:lnTo>
                  <a:lnTo>
                    <a:pt x="1797" y="1221"/>
                  </a:lnTo>
                  <a:cubicBezTo>
                    <a:pt x="1780" y="1216"/>
                    <a:pt x="1763" y="1212"/>
                    <a:pt x="1747" y="1212"/>
                  </a:cubicBezTo>
                  <a:cubicBezTo>
                    <a:pt x="1719" y="1212"/>
                    <a:pt x="1693" y="1223"/>
                    <a:pt x="1674" y="1252"/>
                  </a:cubicBezTo>
                  <a:cubicBezTo>
                    <a:pt x="1674" y="1252"/>
                    <a:pt x="1644" y="1272"/>
                    <a:pt x="1624" y="1272"/>
                  </a:cubicBezTo>
                  <a:cubicBezTo>
                    <a:pt x="1619" y="1272"/>
                    <a:pt x="1615" y="1271"/>
                    <a:pt x="1612" y="1268"/>
                  </a:cubicBezTo>
                  <a:lnTo>
                    <a:pt x="1689" y="1190"/>
                  </a:lnTo>
                  <a:cubicBezTo>
                    <a:pt x="1735" y="1160"/>
                    <a:pt x="1782" y="1129"/>
                    <a:pt x="1828" y="1082"/>
                  </a:cubicBezTo>
                  <a:cubicBezTo>
                    <a:pt x="1874" y="1014"/>
                    <a:pt x="1869" y="945"/>
                    <a:pt x="1832" y="945"/>
                  </a:cubicBezTo>
                  <a:cubicBezTo>
                    <a:pt x="1819" y="945"/>
                    <a:pt x="1802" y="954"/>
                    <a:pt x="1782" y="974"/>
                  </a:cubicBezTo>
                  <a:cubicBezTo>
                    <a:pt x="1766" y="959"/>
                    <a:pt x="1766" y="959"/>
                    <a:pt x="1782" y="897"/>
                  </a:cubicBezTo>
                  <a:cubicBezTo>
                    <a:pt x="1789" y="866"/>
                    <a:pt x="1793" y="850"/>
                    <a:pt x="1784" y="850"/>
                  </a:cubicBezTo>
                  <a:cubicBezTo>
                    <a:pt x="1774" y="850"/>
                    <a:pt x="1751" y="866"/>
                    <a:pt x="1704" y="897"/>
                  </a:cubicBezTo>
                  <a:cubicBezTo>
                    <a:pt x="1666" y="919"/>
                    <a:pt x="1639" y="929"/>
                    <a:pt x="1624" y="929"/>
                  </a:cubicBezTo>
                  <a:cubicBezTo>
                    <a:pt x="1595" y="929"/>
                    <a:pt x="1603" y="895"/>
                    <a:pt x="1643" y="835"/>
                  </a:cubicBezTo>
                  <a:cubicBezTo>
                    <a:pt x="1683" y="741"/>
                    <a:pt x="1584" y="659"/>
                    <a:pt x="1536" y="659"/>
                  </a:cubicBezTo>
                  <a:cubicBezTo>
                    <a:pt x="1529" y="659"/>
                    <a:pt x="1523" y="661"/>
                    <a:pt x="1519" y="665"/>
                  </a:cubicBezTo>
                  <a:cubicBezTo>
                    <a:pt x="1494" y="703"/>
                    <a:pt x="1466" y="717"/>
                    <a:pt x="1443" y="717"/>
                  </a:cubicBezTo>
                  <a:cubicBezTo>
                    <a:pt x="1410" y="717"/>
                    <a:pt x="1386" y="686"/>
                    <a:pt x="1395" y="650"/>
                  </a:cubicBezTo>
                  <a:cubicBezTo>
                    <a:pt x="1395" y="597"/>
                    <a:pt x="1381" y="573"/>
                    <a:pt x="1352" y="573"/>
                  </a:cubicBezTo>
                  <a:cubicBezTo>
                    <a:pt x="1339" y="573"/>
                    <a:pt x="1322" y="578"/>
                    <a:pt x="1303" y="588"/>
                  </a:cubicBezTo>
                  <a:cubicBezTo>
                    <a:pt x="1328" y="550"/>
                    <a:pt x="1332" y="502"/>
                    <a:pt x="1308" y="502"/>
                  </a:cubicBezTo>
                  <a:cubicBezTo>
                    <a:pt x="1303" y="502"/>
                    <a:pt x="1296" y="505"/>
                    <a:pt x="1287" y="510"/>
                  </a:cubicBezTo>
                  <a:cubicBezTo>
                    <a:pt x="1287" y="510"/>
                    <a:pt x="1284" y="509"/>
                    <a:pt x="1279" y="509"/>
                  </a:cubicBezTo>
                  <a:cubicBezTo>
                    <a:pt x="1270" y="509"/>
                    <a:pt x="1256" y="516"/>
                    <a:pt x="1256" y="557"/>
                  </a:cubicBezTo>
                  <a:lnTo>
                    <a:pt x="1148" y="619"/>
                  </a:lnTo>
                  <a:cubicBezTo>
                    <a:pt x="1179" y="634"/>
                    <a:pt x="1148" y="680"/>
                    <a:pt x="1117" y="742"/>
                  </a:cubicBezTo>
                  <a:cubicBezTo>
                    <a:pt x="1112" y="749"/>
                    <a:pt x="1107" y="753"/>
                    <a:pt x="1101" y="753"/>
                  </a:cubicBezTo>
                  <a:cubicBezTo>
                    <a:pt x="1068" y="753"/>
                    <a:pt x="1024" y="651"/>
                    <a:pt x="1024" y="495"/>
                  </a:cubicBezTo>
                  <a:lnTo>
                    <a:pt x="1009" y="371"/>
                  </a:lnTo>
                  <a:lnTo>
                    <a:pt x="978" y="480"/>
                  </a:lnTo>
                  <a:cubicBezTo>
                    <a:pt x="947" y="464"/>
                    <a:pt x="916" y="449"/>
                    <a:pt x="932" y="402"/>
                  </a:cubicBezTo>
                  <a:cubicBezTo>
                    <a:pt x="947" y="340"/>
                    <a:pt x="947" y="340"/>
                    <a:pt x="932" y="340"/>
                  </a:cubicBezTo>
                  <a:cubicBezTo>
                    <a:pt x="932" y="340"/>
                    <a:pt x="927" y="338"/>
                    <a:pt x="920" y="338"/>
                  </a:cubicBezTo>
                  <a:cubicBezTo>
                    <a:pt x="909" y="338"/>
                    <a:pt x="895" y="343"/>
                    <a:pt x="885" y="371"/>
                  </a:cubicBezTo>
                  <a:cubicBezTo>
                    <a:pt x="859" y="433"/>
                    <a:pt x="847" y="459"/>
                    <a:pt x="840" y="459"/>
                  </a:cubicBezTo>
                  <a:cubicBezTo>
                    <a:pt x="834" y="459"/>
                    <a:pt x="830" y="444"/>
                    <a:pt x="823" y="418"/>
                  </a:cubicBezTo>
                  <a:cubicBezTo>
                    <a:pt x="823" y="350"/>
                    <a:pt x="819" y="314"/>
                    <a:pt x="804" y="314"/>
                  </a:cubicBezTo>
                  <a:cubicBezTo>
                    <a:pt x="792" y="314"/>
                    <a:pt x="774" y="338"/>
                    <a:pt x="746" y="387"/>
                  </a:cubicBezTo>
                  <a:cubicBezTo>
                    <a:pt x="731" y="441"/>
                    <a:pt x="723" y="468"/>
                    <a:pt x="719" y="468"/>
                  </a:cubicBezTo>
                  <a:cubicBezTo>
                    <a:pt x="715" y="468"/>
                    <a:pt x="715" y="441"/>
                    <a:pt x="715" y="387"/>
                  </a:cubicBezTo>
                  <a:cubicBezTo>
                    <a:pt x="731" y="325"/>
                    <a:pt x="715" y="263"/>
                    <a:pt x="669" y="263"/>
                  </a:cubicBezTo>
                  <a:lnTo>
                    <a:pt x="653" y="309"/>
                  </a:lnTo>
                  <a:cubicBezTo>
                    <a:pt x="645" y="371"/>
                    <a:pt x="631" y="398"/>
                    <a:pt x="618" y="398"/>
                  </a:cubicBezTo>
                  <a:cubicBezTo>
                    <a:pt x="608" y="398"/>
                    <a:pt x="598" y="382"/>
                    <a:pt x="592" y="356"/>
                  </a:cubicBezTo>
                  <a:cubicBezTo>
                    <a:pt x="592" y="323"/>
                    <a:pt x="583" y="307"/>
                    <a:pt x="563" y="307"/>
                  </a:cubicBezTo>
                  <a:cubicBezTo>
                    <a:pt x="545" y="307"/>
                    <a:pt x="519" y="319"/>
                    <a:pt x="483" y="340"/>
                  </a:cubicBezTo>
                  <a:cubicBezTo>
                    <a:pt x="422" y="309"/>
                    <a:pt x="391" y="309"/>
                    <a:pt x="406" y="263"/>
                  </a:cubicBezTo>
                  <a:cubicBezTo>
                    <a:pt x="414" y="209"/>
                    <a:pt x="418" y="182"/>
                    <a:pt x="414" y="182"/>
                  </a:cubicBezTo>
                  <a:cubicBezTo>
                    <a:pt x="410" y="182"/>
                    <a:pt x="398" y="209"/>
                    <a:pt x="375" y="263"/>
                  </a:cubicBezTo>
                  <a:cubicBezTo>
                    <a:pt x="352" y="286"/>
                    <a:pt x="344" y="298"/>
                    <a:pt x="335" y="298"/>
                  </a:cubicBezTo>
                  <a:cubicBezTo>
                    <a:pt x="325" y="298"/>
                    <a:pt x="313" y="286"/>
                    <a:pt x="282" y="263"/>
                  </a:cubicBezTo>
                  <a:cubicBezTo>
                    <a:pt x="267" y="232"/>
                    <a:pt x="259" y="217"/>
                    <a:pt x="252" y="217"/>
                  </a:cubicBezTo>
                  <a:cubicBezTo>
                    <a:pt x="244" y="217"/>
                    <a:pt x="236" y="232"/>
                    <a:pt x="221" y="263"/>
                  </a:cubicBezTo>
                  <a:cubicBezTo>
                    <a:pt x="221" y="371"/>
                    <a:pt x="205" y="433"/>
                    <a:pt x="236" y="433"/>
                  </a:cubicBezTo>
                  <a:cubicBezTo>
                    <a:pt x="267" y="433"/>
                    <a:pt x="267" y="433"/>
                    <a:pt x="267" y="480"/>
                  </a:cubicBezTo>
                  <a:lnTo>
                    <a:pt x="205" y="480"/>
                  </a:lnTo>
                  <a:cubicBezTo>
                    <a:pt x="184" y="480"/>
                    <a:pt x="163" y="483"/>
                    <a:pt x="143" y="489"/>
                  </a:cubicBezTo>
                  <a:lnTo>
                    <a:pt x="143" y="489"/>
                  </a:lnTo>
                  <a:cubicBezTo>
                    <a:pt x="139" y="474"/>
                    <a:pt x="136" y="467"/>
                    <a:pt x="133" y="467"/>
                  </a:cubicBezTo>
                  <a:cubicBezTo>
                    <a:pt x="131" y="467"/>
                    <a:pt x="129" y="476"/>
                    <a:pt x="129" y="495"/>
                  </a:cubicBezTo>
                  <a:lnTo>
                    <a:pt x="129" y="495"/>
                  </a:lnTo>
                  <a:cubicBezTo>
                    <a:pt x="134" y="493"/>
                    <a:pt x="138" y="491"/>
                    <a:pt x="143" y="489"/>
                  </a:cubicBezTo>
                  <a:lnTo>
                    <a:pt x="143" y="489"/>
                  </a:lnTo>
                  <a:cubicBezTo>
                    <a:pt x="147" y="502"/>
                    <a:pt x="153" y="519"/>
                    <a:pt x="159" y="541"/>
                  </a:cubicBezTo>
                  <a:cubicBezTo>
                    <a:pt x="174" y="665"/>
                    <a:pt x="174" y="650"/>
                    <a:pt x="190" y="665"/>
                  </a:cubicBezTo>
                  <a:cubicBezTo>
                    <a:pt x="221" y="665"/>
                    <a:pt x="221" y="665"/>
                    <a:pt x="221" y="711"/>
                  </a:cubicBezTo>
                  <a:cubicBezTo>
                    <a:pt x="205" y="773"/>
                    <a:pt x="236" y="835"/>
                    <a:pt x="252" y="835"/>
                  </a:cubicBezTo>
                  <a:cubicBezTo>
                    <a:pt x="282" y="835"/>
                    <a:pt x="282" y="835"/>
                    <a:pt x="282" y="773"/>
                  </a:cubicBezTo>
                  <a:cubicBezTo>
                    <a:pt x="289" y="755"/>
                    <a:pt x="295" y="744"/>
                    <a:pt x="301" y="744"/>
                  </a:cubicBezTo>
                  <a:cubicBezTo>
                    <a:pt x="310" y="744"/>
                    <a:pt x="320" y="770"/>
                    <a:pt x="329" y="835"/>
                  </a:cubicBezTo>
                  <a:cubicBezTo>
                    <a:pt x="329" y="862"/>
                    <a:pt x="329" y="877"/>
                    <a:pt x="331" y="877"/>
                  </a:cubicBezTo>
                  <a:cubicBezTo>
                    <a:pt x="335" y="877"/>
                    <a:pt x="342" y="850"/>
                    <a:pt x="360" y="789"/>
                  </a:cubicBezTo>
                  <a:cubicBezTo>
                    <a:pt x="367" y="738"/>
                    <a:pt x="381" y="715"/>
                    <a:pt x="394" y="715"/>
                  </a:cubicBezTo>
                  <a:cubicBezTo>
                    <a:pt x="408" y="715"/>
                    <a:pt x="422" y="746"/>
                    <a:pt x="422" y="804"/>
                  </a:cubicBezTo>
                  <a:lnTo>
                    <a:pt x="468" y="820"/>
                  </a:lnTo>
                  <a:cubicBezTo>
                    <a:pt x="499" y="820"/>
                    <a:pt x="514" y="773"/>
                    <a:pt x="530" y="711"/>
                  </a:cubicBezTo>
                  <a:cubicBezTo>
                    <a:pt x="548" y="657"/>
                    <a:pt x="555" y="635"/>
                    <a:pt x="559" y="635"/>
                  </a:cubicBezTo>
                  <a:cubicBezTo>
                    <a:pt x="561" y="635"/>
                    <a:pt x="561" y="646"/>
                    <a:pt x="561" y="665"/>
                  </a:cubicBezTo>
                  <a:cubicBezTo>
                    <a:pt x="576" y="711"/>
                    <a:pt x="576" y="742"/>
                    <a:pt x="561" y="789"/>
                  </a:cubicBezTo>
                  <a:cubicBezTo>
                    <a:pt x="545" y="835"/>
                    <a:pt x="561" y="835"/>
                    <a:pt x="592" y="850"/>
                  </a:cubicBezTo>
                  <a:cubicBezTo>
                    <a:pt x="605" y="857"/>
                    <a:pt x="622" y="864"/>
                    <a:pt x="638" y="864"/>
                  </a:cubicBezTo>
                  <a:cubicBezTo>
                    <a:pt x="658" y="864"/>
                    <a:pt x="676" y="854"/>
                    <a:pt x="684" y="820"/>
                  </a:cubicBezTo>
                  <a:lnTo>
                    <a:pt x="684" y="820"/>
                  </a:lnTo>
                  <a:lnTo>
                    <a:pt x="669" y="881"/>
                  </a:lnTo>
                  <a:cubicBezTo>
                    <a:pt x="679" y="881"/>
                    <a:pt x="676" y="909"/>
                    <a:pt x="677" y="909"/>
                  </a:cubicBezTo>
                  <a:cubicBezTo>
                    <a:pt x="677" y="909"/>
                    <a:pt x="679" y="902"/>
                    <a:pt x="684" y="881"/>
                  </a:cubicBezTo>
                  <a:cubicBezTo>
                    <a:pt x="684" y="881"/>
                    <a:pt x="715" y="881"/>
                    <a:pt x="731" y="959"/>
                  </a:cubicBezTo>
                  <a:cubicBezTo>
                    <a:pt x="739" y="975"/>
                    <a:pt x="752" y="983"/>
                    <a:pt x="767" y="983"/>
                  </a:cubicBezTo>
                  <a:cubicBezTo>
                    <a:pt x="809" y="983"/>
                    <a:pt x="862" y="922"/>
                    <a:pt x="839" y="820"/>
                  </a:cubicBezTo>
                  <a:lnTo>
                    <a:pt x="870" y="820"/>
                  </a:lnTo>
                  <a:cubicBezTo>
                    <a:pt x="876" y="822"/>
                    <a:pt x="882" y="823"/>
                    <a:pt x="887" y="823"/>
                  </a:cubicBezTo>
                  <a:cubicBezTo>
                    <a:pt x="916" y="823"/>
                    <a:pt x="916" y="789"/>
                    <a:pt x="916" y="789"/>
                  </a:cubicBezTo>
                  <a:cubicBezTo>
                    <a:pt x="932" y="765"/>
                    <a:pt x="943" y="758"/>
                    <a:pt x="955" y="758"/>
                  </a:cubicBezTo>
                  <a:cubicBezTo>
                    <a:pt x="966" y="758"/>
                    <a:pt x="978" y="765"/>
                    <a:pt x="993" y="773"/>
                  </a:cubicBezTo>
                  <a:lnTo>
                    <a:pt x="932" y="866"/>
                  </a:lnTo>
                  <a:cubicBezTo>
                    <a:pt x="874" y="953"/>
                    <a:pt x="858" y="1010"/>
                    <a:pt x="877" y="1010"/>
                  </a:cubicBezTo>
                  <a:cubicBezTo>
                    <a:pt x="889" y="1010"/>
                    <a:pt x="912" y="989"/>
                    <a:pt x="947" y="943"/>
                  </a:cubicBezTo>
                  <a:cubicBezTo>
                    <a:pt x="956" y="930"/>
                    <a:pt x="960" y="924"/>
                    <a:pt x="960" y="924"/>
                  </a:cubicBezTo>
                  <a:lnTo>
                    <a:pt x="960" y="924"/>
                  </a:lnTo>
                  <a:cubicBezTo>
                    <a:pt x="961" y="924"/>
                    <a:pt x="943" y="957"/>
                    <a:pt x="932" y="990"/>
                  </a:cubicBezTo>
                  <a:cubicBezTo>
                    <a:pt x="912" y="1019"/>
                    <a:pt x="911" y="1037"/>
                    <a:pt x="934" y="1037"/>
                  </a:cubicBezTo>
                  <a:cubicBezTo>
                    <a:pt x="946" y="1037"/>
                    <a:pt x="966" y="1031"/>
                    <a:pt x="993" y="1020"/>
                  </a:cubicBezTo>
                  <a:cubicBezTo>
                    <a:pt x="995" y="1022"/>
                    <a:pt x="997" y="1022"/>
                    <a:pt x="999" y="1022"/>
                  </a:cubicBezTo>
                  <a:cubicBezTo>
                    <a:pt x="1022" y="1022"/>
                    <a:pt x="1089" y="955"/>
                    <a:pt x="1117" y="912"/>
                  </a:cubicBezTo>
                  <a:cubicBezTo>
                    <a:pt x="1136" y="884"/>
                    <a:pt x="1154" y="879"/>
                    <a:pt x="1166" y="879"/>
                  </a:cubicBezTo>
                  <a:cubicBezTo>
                    <a:pt x="1174" y="879"/>
                    <a:pt x="1179" y="881"/>
                    <a:pt x="1179" y="881"/>
                  </a:cubicBezTo>
                  <a:cubicBezTo>
                    <a:pt x="1179" y="881"/>
                    <a:pt x="1194" y="897"/>
                    <a:pt x="1163" y="943"/>
                  </a:cubicBezTo>
                  <a:cubicBezTo>
                    <a:pt x="1126" y="1000"/>
                    <a:pt x="1123" y="1033"/>
                    <a:pt x="1147" y="1033"/>
                  </a:cubicBezTo>
                  <a:cubicBezTo>
                    <a:pt x="1162" y="1033"/>
                    <a:pt x="1189" y="1020"/>
                    <a:pt x="1225" y="990"/>
                  </a:cubicBezTo>
                  <a:lnTo>
                    <a:pt x="1225" y="990"/>
                  </a:lnTo>
                  <a:lnTo>
                    <a:pt x="1194" y="1036"/>
                  </a:lnTo>
                  <a:cubicBezTo>
                    <a:pt x="1163" y="1082"/>
                    <a:pt x="1148" y="1144"/>
                    <a:pt x="1272" y="1175"/>
                  </a:cubicBezTo>
                  <a:cubicBezTo>
                    <a:pt x="1349" y="1237"/>
                    <a:pt x="1395" y="1283"/>
                    <a:pt x="1364" y="1330"/>
                  </a:cubicBezTo>
                  <a:cubicBezTo>
                    <a:pt x="1345" y="1349"/>
                    <a:pt x="1361" y="1358"/>
                    <a:pt x="1394" y="1358"/>
                  </a:cubicBezTo>
                  <a:cubicBezTo>
                    <a:pt x="1439" y="1358"/>
                    <a:pt x="1518" y="1341"/>
                    <a:pt x="1581" y="1314"/>
                  </a:cubicBezTo>
                  <a:lnTo>
                    <a:pt x="1581" y="1314"/>
                  </a:lnTo>
                  <a:cubicBezTo>
                    <a:pt x="1534" y="1360"/>
                    <a:pt x="1550" y="1376"/>
                    <a:pt x="1581" y="1407"/>
                  </a:cubicBezTo>
                  <a:cubicBezTo>
                    <a:pt x="1596" y="1453"/>
                    <a:pt x="1627" y="1469"/>
                    <a:pt x="1581" y="1500"/>
                  </a:cubicBezTo>
                  <a:cubicBezTo>
                    <a:pt x="1531" y="1533"/>
                    <a:pt x="1508" y="1548"/>
                    <a:pt x="1514" y="1548"/>
                  </a:cubicBezTo>
                  <a:cubicBezTo>
                    <a:pt x="1519" y="1548"/>
                    <a:pt x="1546" y="1537"/>
                    <a:pt x="1596" y="1515"/>
                  </a:cubicBezTo>
                  <a:cubicBezTo>
                    <a:pt x="1613" y="1510"/>
                    <a:pt x="1628" y="1508"/>
                    <a:pt x="1639" y="1508"/>
                  </a:cubicBezTo>
                  <a:cubicBezTo>
                    <a:pt x="1702" y="1508"/>
                    <a:pt x="1690" y="1571"/>
                    <a:pt x="1612" y="1623"/>
                  </a:cubicBezTo>
                  <a:cubicBezTo>
                    <a:pt x="1581" y="1670"/>
                    <a:pt x="1596" y="1685"/>
                    <a:pt x="1612" y="1716"/>
                  </a:cubicBezTo>
                  <a:cubicBezTo>
                    <a:pt x="1623" y="1713"/>
                    <a:pt x="1633" y="1712"/>
                    <a:pt x="1642" y="1712"/>
                  </a:cubicBezTo>
                  <a:cubicBezTo>
                    <a:pt x="1684" y="1712"/>
                    <a:pt x="1710" y="1740"/>
                    <a:pt x="1735" y="1778"/>
                  </a:cubicBezTo>
                  <a:cubicBezTo>
                    <a:pt x="1750" y="1792"/>
                    <a:pt x="1761" y="1803"/>
                    <a:pt x="1778" y="1803"/>
                  </a:cubicBezTo>
                  <a:cubicBezTo>
                    <a:pt x="1797" y="1803"/>
                    <a:pt x="1825" y="1788"/>
                    <a:pt x="1874" y="1747"/>
                  </a:cubicBezTo>
                  <a:cubicBezTo>
                    <a:pt x="1913" y="1716"/>
                    <a:pt x="1936" y="1704"/>
                    <a:pt x="1954" y="1704"/>
                  </a:cubicBezTo>
                  <a:cubicBezTo>
                    <a:pt x="1971" y="1704"/>
                    <a:pt x="1983" y="1716"/>
                    <a:pt x="1998" y="1731"/>
                  </a:cubicBezTo>
                  <a:cubicBezTo>
                    <a:pt x="2029" y="1762"/>
                    <a:pt x="2029" y="1762"/>
                    <a:pt x="1983" y="1809"/>
                  </a:cubicBezTo>
                  <a:cubicBezTo>
                    <a:pt x="1983" y="1809"/>
                    <a:pt x="1967" y="1855"/>
                    <a:pt x="1983" y="1871"/>
                  </a:cubicBezTo>
                  <a:cubicBezTo>
                    <a:pt x="2014" y="1901"/>
                    <a:pt x="2014" y="1917"/>
                    <a:pt x="1983" y="1948"/>
                  </a:cubicBezTo>
                  <a:cubicBezTo>
                    <a:pt x="1967" y="1979"/>
                    <a:pt x="1967" y="2010"/>
                    <a:pt x="1983" y="2041"/>
                  </a:cubicBezTo>
                  <a:cubicBezTo>
                    <a:pt x="2014" y="2071"/>
                    <a:pt x="2060" y="2118"/>
                    <a:pt x="2014" y="2149"/>
                  </a:cubicBezTo>
                  <a:cubicBezTo>
                    <a:pt x="2019" y="2154"/>
                    <a:pt x="2023" y="2158"/>
                    <a:pt x="2027" y="2158"/>
                  </a:cubicBezTo>
                  <a:cubicBezTo>
                    <a:pt x="2035" y="2158"/>
                    <a:pt x="2046" y="2147"/>
                    <a:pt x="2075" y="2118"/>
                  </a:cubicBezTo>
                  <a:cubicBezTo>
                    <a:pt x="2090" y="2103"/>
                    <a:pt x="2111" y="2089"/>
                    <a:pt x="2133" y="2089"/>
                  </a:cubicBezTo>
                  <a:cubicBezTo>
                    <a:pt x="2158" y="2089"/>
                    <a:pt x="2183" y="2107"/>
                    <a:pt x="2199" y="2164"/>
                  </a:cubicBezTo>
                  <a:cubicBezTo>
                    <a:pt x="2221" y="2186"/>
                    <a:pt x="2257" y="2215"/>
                    <a:pt x="2288" y="2215"/>
                  </a:cubicBezTo>
                  <a:cubicBezTo>
                    <a:pt x="2301" y="2215"/>
                    <a:pt x="2313" y="2209"/>
                    <a:pt x="2323" y="2195"/>
                  </a:cubicBezTo>
                  <a:lnTo>
                    <a:pt x="2323" y="2195"/>
                  </a:lnTo>
                  <a:cubicBezTo>
                    <a:pt x="2338" y="2211"/>
                    <a:pt x="2338" y="2211"/>
                    <a:pt x="2307" y="2257"/>
                  </a:cubicBezTo>
                  <a:cubicBezTo>
                    <a:pt x="2257" y="2317"/>
                    <a:pt x="2259" y="2351"/>
                    <a:pt x="2296" y="2351"/>
                  </a:cubicBezTo>
                  <a:cubicBezTo>
                    <a:pt x="2316" y="2351"/>
                    <a:pt x="2346" y="2341"/>
                    <a:pt x="2384" y="2319"/>
                  </a:cubicBezTo>
                  <a:cubicBezTo>
                    <a:pt x="2397" y="2300"/>
                    <a:pt x="2406" y="2292"/>
                    <a:pt x="2413" y="2292"/>
                  </a:cubicBezTo>
                  <a:cubicBezTo>
                    <a:pt x="2423" y="2292"/>
                    <a:pt x="2425" y="2312"/>
                    <a:pt x="2415" y="2350"/>
                  </a:cubicBezTo>
                  <a:cubicBezTo>
                    <a:pt x="2415" y="2350"/>
                    <a:pt x="2418" y="2352"/>
                    <a:pt x="2424" y="2352"/>
                  </a:cubicBezTo>
                  <a:cubicBezTo>
                    <a:pt x="2433" y="2352"/>
                    <a:pt x="2449" y="2347"/>
                    <a:pt x="2477" y="2319"/>
                  </a:cubicBezTo>
                  <a:cubicBezTo>
                    <a:pt x="2501" y="2307"/>
                    <a:pt x="2516" y="2299"/>
                    <a:pt x="2525" y="2299"/>
                  </a:cubicBezTo>
                  <a:cubicBezTo>
                    <a:pt x="2539" y="2299"/>
                    <a:pt x="2539" y="2318"/>
                    <a:pt x="2539" y="2365"/>
                  </a:cubicBezTo>
                  <a:cubicBezTo>
                    <a:pt x="2508" y="2411"/>
                    <a:pt x="2539" y="2427"/>
                    <a:pt x="2554" y="2427"/>
                  </a:cubicBezTo>
                  <a:cubicBezTo>
                    <a:pt x="2616" y="2427"/>
                    <a:pt x="2848" y="2504"/>
                    <a:pt x="2848" y="2566"/>
                  </a:cubicBezTo>
                  <a:cubicBezTo>
                    <a:pt x="2882" y="2543"/>
                    <a:pt x="2891" y="2529"/>
                    <a:pt x="2900" y="2529"/>
                  </a:cubicBezTo>
                  <a:cubicBezTo>
                    <a:pt x="2903" y="2529"/>
                    <a:pt x="2906" y="2531"/>
                    <a:pt x="2910" y="2535"/>
                  </a:cubicBezTo>
                  <a:cubicBezTo>
                    <a:pt x="2910" y="2578"/>
                    <a:pt x="2915" y="2597"/>
                    <a:pt x="2923" y="2597"/>
                  </a:cubicBezTo>
                  <a:cubicBezTo>
                    <a:pt x="2935" y="2597"/>
                    <a:pt x="2953" y="2554"/>
                    <a:pt x="2972" y="2489"/>
                  </a:cubicBezTo>
                  <a:lnTo>
                    <a:pt x="2925" y="2489"/>
                  </a:lnTo>
                  <a:cubicBezTo>
                    <a:pt x="2938" y="2444"/>
                    <a:pt x="2956" y="2420"/>
                    <a:pt x="2970" y="2420"/>
                  </a:cubicBezTo>
                  <a:cubicBezTo>
                    <a:pt x="2989" y="2420"/>
                    <a:pt x="2999" y="2467"/>
                    <a:pt x="2972" y="2566"/>
                  </a:cubicBezTo>
                  <a:cubicBezTo>
                    <a:pt x="2972" y="2620"/>
                    <a:pt x="2972" y="2647"/>
                    <a:pt x="2978" y="2647"/>
                  </a:cubicBezTo>
                  <a:cubicBezTo>
                    <a:pt x="2983" y="2647"/>
                    <a:pt x="2995" y="2620"/>
                    <a:pt x="3018" y="2566"/>
                  </a:cubicBezTo>
                  <a:cubicBezTo>
                    <a:pt x="3040" y="2508"/>
                    <a:pt x="3055" y="2481"/>
                    <a:pt x="3066" y="2481"/>
                  </a:cubicBezTo>
                  <a:cubicBezTo>
                    <a:pt x="3079" y="2481"/>
                    <a:pt x="3087" y="2516"/>
                    <a:pt x="3095" y="2581"/>
                  </a:cubicBezTo>
                  <a:cubicBezTo>
                    <a:pt x="3095" y="2600"/>
                    <a:pt x="3095" y="2616"/>
                    <a:pt x="3093" y="2628"/>
                  </a:cubicBezTo>
                  <a:cubicBezTo>
                    <a:pt x="3097" y="2616"/>
                    <a:pt x="3103" y="2600"/>
                    <a:pt x="3111" y="2581"/>
                  </a:cubicBezTo>
                  <a:cubicBezTo>
                    <a:pt x="3154" y="2462"/>
                    <a:pt x="3192" y="2394"/>
                    <a:pt x="3214" y="2394"/>
                  </a:cubicBezTo>
                  <a:cubicBezTo>
                    <a:pt x="3233" y="2394"/>
                    <a:pt x="3241" y="2438"/>
                    <a:pt x="3235" y="2535"/>
                  </a:cubicBezTo>
                  <a:cubicBezTo>
                    <a:pt x="3219" y="2643"/>
                    <a:pt x="3235" y="2705"/>
                    <a:pt x="3265" y="2705"/>
                  </a:cubicBezTo>
                  <a:cubicBezTo>
                    <a:pt x="3296" y="2705"/>
                    <a:pt x="3296" y="2643"/>
                    <a:pt x="3296" y="2597"/>
                  </a:cubicBezTo>
                  <a:cubicBezTo>
                    <a:pt x="3289" y="2543"/>
                    <a:pt x="3289" y="2516"/>
                    <a:pt x="3296" y="2516"/>
                  </a:cubicBezTo>
                  <a:cubicBezTo>
                    <a:pt x="3304" y="2516"/>
                    <a:pt x="3320" y="2543"/>
                    <a:pt x="3343" y="2597"/>
                  </a:cubicBezTo>
                  <a:cubicBezTo>
                    <a:pt x="3377" y="2692"/>
                    <a:pt x="3412" y="2733"/>
                    <a:pt x="3446" y="2733"/>
                  </a:cubicBezTo>
                  <a:cubicBezTo>
                    <a:pt x="3473" y="2733"/>
                    <a:pt x="3501" y="2707"/>
                    <a:pt x="3528" y="2659"/>
                  </a:cubicBezTo>
                  <a:cubicBezTo>
                    <a:pt x="3567" y="2597"/>
                    <a:pt x="3605" y="2566"/>
                    <a:pt x="3629" y="2566"/>
                  </a:cubicBezTo>
                  <a:cubicBezTo>
                    <a:pt x="3652" y="2566"/>
                    <a:pt x="3660" y="2597"/>
                    <a:pt x="3636" y="2659"/>
                  </a:cubicBezTo>
                  <a:cubicBezTo>
                    <a:pt x="3601" y="2720"/>
                    <a:pt x="3591" y="2747"/>
                    <a:pt x="3597" y="2747"/>
                  </a:cubicBezTo>
                  <a:cubicBezTo>
                    <a:pt x="3602" y="2747"/>
                    <a:pt x="3616" y="2732"/>
                    <a:pt x="3636" y="2705"/>
                  </a:cubicBezTo>
                  <a:lnTo>
                    <a:pt x="3745" y="2705"/>
                  </a:lnTo>
                  <a:cubicBezTo>
                    <a:pt x="3776" y="2705"/>
                    <a:pt x="3791" y="2643"/>
                    <a:pt x="3776" y="2581"/>
                  </a:cubicBezTo>
                  <a:lnTo>
                    <a:pt x="3776" y="2581"/>
                  </a:lnTo>
                  <a:cubicBezTo>
                    <a:pt x="3802" y="2644"/>
                    <a:pt x="3835" y="2686"/>
                    <a:pt x="3860" y="2686"/>
                  </a:cubicBezTo>
                  <a:cubicBezTo>
                    <a:pt x="3878" y="2686"/>
                    <a:pt x="3893" y="2664"/>
                    <a:pt x="3899" y="2612"/>
                  </a:cubicBezTo>
                  <a:lnTo>
                    <a:pt x="3946" y="2612"/>
                  </a:lnTo>
                  <a:cubicBezTo>
                    <a:pt x="3976" y="2612"/>
                    <a:pt x="3976" y="2612"/>
                    <a:pt x="3976" y="2551"/>
                  </a:cubicBezTo>
                  <a:cubicBezTo>
                    <a:pt x="3982" y="2523"/>
                    <a:pt x="3989" y="2513"/>
                    <a:pt x="3999" y="2513"/>
                  </a:cubicBezTo>
                  <a:cubicBezTo>
                    <a:pt x="4016" y="2513"/>
                    <a:pt x="4039" y="2546"/>
                    <a:pt x="4069" y="2566"/>
                  </a:cubicBezTo>
                  <a:cubicBezTo>
                    <a:pt x="4102" y="2599"/>
                    <a:pt x="4127" y="2632"/>
                    <a:pt x="4133" y="2632"/>
                  </a:cubicBezTo>
                  <a:cubicBezTo>
                    <a:pt x="4136" y="2632"/>
                    <a:pt x="4136" y="2626"/>
                    <a:pt x="4131" y="2612"/>
                  </a:cubicBezTo>
                  <a:cubicBezTo>
                    <a:pt x="4116" y="2551"/>
                    <a:pt x="4131" y="2489"/>
                    <a:pt x="4131" y="2427"/>
                  </a:cubicBezTo>
                  <a:cubicBezTo>
                    <a:pt x="4131" y="2406"/>
                    <a:pt x="4136" y="2398"/>
                    <a:pt x="4143" y="2398"/>
                  </a:cubicBezTo>
                  <a:cubicBezTo>
                    <a:pt x="4157" y="2398"/>
                    <a:pt x="4177" y="2432"/>
                    <a:pt x="4177" y="2473"/>
                  </a:cubicBezTo>
                  <a:cubicBezTo>
                    <a:pt x="4177" y="2535"/>
                    <a:pt x="4208" y="2520"/>
                    <a:pt x="4270" y="2551"/>
                  </a:cubicBezTo>
                  <a:cubicBezTo>
                    <a:pt x="4286" y="2535"/>
                    <a:pt x="4332" y="2520"/>
                    <a:pt x="4301" y="2458"/>
                  </a:cubicBezTo>
                  <a:cubicBezTo>
                    <a:pt x="4276" y="2420"/>
                    <a:pt x="4363" y="2372"/>
                    <a:pt x="4422" y="2372"/>
                  </a:cubicBezTo>
                  <a:cubicBezTo>
                    <a:pt x="4435" y="2372"/>
                    <a:pt x="4447" y="2375"/>
                    <a:pt x="4456" y="2381"/>
                  </a:cubicBezTo>
                  <a:lnTo>
                    <a:pt x="4486" y="2350"/>
                  </a:lnTo>
                  <a:cubicBezTo>
                    <a:pt x="4517" y="2334"/>
                    <a:pt x="4486" y="2288"/>
                    <a:pt x="4517" y="2272"/>
                  </a:cubicBezTo>
                  <a:cubicBezTo>
                    <a:pt x="4548" y="2257"/>
                    <a:pt x="4533" y="2257"/>
                    <a:pt x="4517" y="2195"/>
                  </a:cubicBezTo>
                  <a:cubicBezTo>
                    <a:pt x="4525" y="2187"/>
                    <a:pt x="4533" y="2180"/>
                    <a:pt x="4544" y="2180"/>
                  </a:cubicBezTo>
                  <a:cubicBezTo>
                    <a:pt x="4556" y="2180"/>
                    <a:pt x="4571" y="2187"/>
                    <a:pt x="4595" y="2211"/>
                  </a:cubicBezTo>
                  <a:cubicBezTo>
                    <a:pt x="4561" y="2160"/>
                    <a:pt x="4545" y="2137"/>
                    <a:pt x="4554" y="2137"/>
                  </a:cubicBezTo>
                  <a:cubicBezTo>
                    <a:pt x="4561" y="2137"/>
                    <a:pt x="4584" y="2152"/>
                    <a:pt x="4626" y="2180"/>
                  </a:cubicBezTo>
                  <a:cubicBezTo>
                    <a:pt x="4672" y="2218"/>
                    <a:pt x="4691" y="2241"/>
                    <a:pt x="4691" y="2241"/>
                  </a:cubicBezTo>
                  <a:cubicBezTo>
                    <a:pt x="4691" y="2241"/>
                    <a:pt x="4672" y="2218"/>
                    <a:pt x="4641" y="2164"/>
                  </a:cubicBezTo>
                  <a:cubicBezTo>
                    <a:pt x="4632" y="2128"/>
                    <a:pt x="4628" y="2113"/>
                    <a:pt x="4636" y="2113"/>
                  </a:cubicBezTo>
                  <a:cubicBezTo>
                    <a:pt x="4641" y="2113"/>
                    <a:pt x="4653" y="2120"/>
                    <a:pt x="4672" y="2133"/>
                  </a:cubicBezTo>
                  <a:cubicBezTo>
                    <a:pt x="4700" y="2147"/>
                    <a:pt x="4715" y="2155"/>
                    <a:pt x="4721" y="2155"/>
                  </a:cubicBezTo>
                  <a:cubicBezTo>
                    <a:pt x="4728" y="2155"/>
                    <a:pt x="4720" y="2143"/>
                    <a:pt x="4703" y="2118"/>
                  </a:cubicBezTo>
                  <a:cubicBezTo>
                    <a:pt x="4657" y="2049"/>
                    <a:pt x="4654" y="1981"/>
                    <a:pt x="4686" y="1981"/>
                  </a:cubicBezTo>
                  <a:cubicBezTo>
                    <a:pt x="4698" y="1981"/>
                    <a:pt x="4714" y="1989"/>
                    <a:pt x="4734" y="2010"/>
                  </a:cubicBezTo>
                  <a:cubicBezTo>
                    <a:pt x="4734" y="2010"/>
                    <a:pt x="4749" y="1994"/>
                    <a:pt x="4734" y="1948"/>
                  </a:cubicBezTo>
                  <a:cubicBezTo>
                    <a:pt x="4701" y="1899"/>
                    <a:pt x="4686" y="1876"/>
                    <a:pt x="4690" y="1876"/>
                  </a:cubicBezTo>
                  <a:cubicBezTo>
                    <a:pt x="4693" y="1876"/>
                    <a:pt x="4712" y="1895"/>
                    <a:pt x="4749" y="1932"/>
                  </a:cubicBezTo>
                  <a:cubicBezTo>
                    <a:pt x="4778" y="1962"/>
                    <a:pt x="4801" y="1975"/>
                    <a:pt x="4814" y="1975"/>
                  </a:cubicBezTo>
                  <a:cubicBezTo>
                    <a:pt x="4837" y="1975"/>
                    <a:pt x="4834" y="1938"/>
                    <a:pt x="4796" y="1871"/>
                  </a:cubicBezTo>
                  <a:cubicBezTo>
                    <a:pt x="4796" y="1871"/>
                    <a:pt x="4773" y="1836"/>
                    <a:pt x="4805" y="1836"/>
                  </a:cubicBezTo>
                  <a:cubicBezTo>
                    <a:pt x="4811" y="1836"/>
                    <a:pt x="4818" y="1837"/>
                    <a:pt x="4826" y="1840"/>
                  </a:cubicBezTo>
                  <a:cubicBezTo>
                    <a:pt x="4835" y="1844"/>
                    <a:pt x="4845" y="1846"/>
                    <a:pt x="4856" y="1846"/>
                  </a:cubicBezTo>
                  <a:cubicBezTo>
                    <a:pt x="4926" y="1846"/>
                    <a:pt x="5028" y="1771"/>
                    <a:pt x="4935" y="1731"/>
                  </a:cubicBezTo>
                  <a:lnTo>
                    <a:pt x="4981" y="1685"/>
                  </a:lnTo>
                  <a:cubicBezTo>
                    <a:pt x="5043" y="1685"/>
                    <a:pt x="5058" y="1670"/>
                    <a:pt x="5043" y="1623"/>
                  </a:cubicBezTo>
                  <a:lnTo>
                    <a:pt x="5012" y="1561"/>
                  </a:lnTo>
                  <a:lnTo>
                    <a:pt x="5012" y="1561"/>
                  </a:lnTo>
                  <a:cubicBezTo>
                    <a:pt x="5047" y="1596"/>
                    <a:pt x="5090" y="1614"/>
                    <a:pt x="5116" y="1614"/>
                  </a:cubicBezTo>
                  <a:cubicBezTo>
                    <a:pt x="5125" y="1614"/>
                    <a:pt x="5132" y="1612"/>
                    <a:pt x="5136" y="1608"/>
                  </a:cubicBezTo>
                  <a:cubicBezTo>
                    <a:pt x="5151" y="1592"/>
                    <a:pt x="5151" y="1592"/>
                    <a:pt x="5105" y="1546"/>
                  </a:cubicBezTo>
                  <a:cubicBezTo>
                    <a:pt x="5058" y="1515"/>
                    <a:pt x="5058" y="1515"/>
                    <a:pt x="5089" y="1500"/>
                  </a:cubicBezTo>
                  <a:cubicBezTo>
                    <a:pt x="5093" y="1495"/>
                    <a:pt x="5100" y="1494"/>
                    <a:pt x="5108" y="1494"/>
                  </a:cubicBezTo>
                  <a:cubicBezTo>
                    <a:pt x="5130" y="1494"/>
                    <a:pt x="5163" y="1508"/>
                    <a:pt x="5197" y="1530"/>
                  </a:cubicBezTo>
                  <a:lnTo>
                    <a:pt x="5213" y="1515"/>
                  </a:lnTo>
                  <a:cubicBezTo>
                    <a:pt x="5165" y="1467"/>
                    <a:pt x="5153" y="1443"/>
                    <a:pt x="5158" y="1443"/>
                  </a:cubicBezTo>
                  <a:cubicBezTo>
                    <a:pt x="5161" y="1443"/>
                    <a:pt x="5170" y="1451"/>
                    <a:pt x="5182" y="1469"/>
                  </a:cubicBezTo>
                  <a:cubicBezTo>
                    <a:pt x="5196" y="1478"/>
                    <a:pt x="5209" y="1482"/>
                    <a:pt x="5221" y="1482"/>
                  </a:cubicBezTo>
                  <a:cubicBezTo>
                    <a:pt x="5246" y="1482"/>
                    <a:pt x="5264" y="1464"/>
                    <a:pt x="5275" y="1453"/>
                  </a:cubicBezTo>
                  <a:cubicBezTo>
                    <a:pt x="5261" y="1432"/>
                    <a:pt x="5266" y="1424"/>
                    <a:pt x="5272" y="1424"/>
                  </a:cubicBezTo>
                  <a:cubicBezTo>
                    <a:pt x="5281" y="1424"/>
                    <a:pt x="5292" y="1436"/>
                    <a:pt x="5275" y="1453"/>
                  </a:cubicBezTo>
                  <a:lnTo>
                    <a:pt x="5321" y="1484"/>
                  </a:lnTo>
                  <a:cubicBezTo>
                    <a:pt x="5332" y="1487"/>
                    <a:pt x="5340" y="1488"/>
                    <a:pt x="5344" y="1488"/>
                  </a:cubicBezTo>
                  <a:cubicBezTo>
                    <a:pt x="5367" y="1488"/>
                    <a:pt x="5331" y="1460"/>
                    <a:pt x="5306" y="1422"/>
                  </a:cubicBezTo>
                  <a:lnTo>
                    <a:pt x="5337" y="1391"/>
                  </a:lnTo>
                  <a:cubicBezTo>
                    <a:pt x="5352" y="1376"/>
                    <a:pt x="5367" y="1360"/>
                    <a:pt x="5306" y="1345"/>
                  </a:cubicBezTo>
                  <a:cubicBezTo>
                    <a:pt x="5259" y="1314"/>
                    <a:pt x="5228" y="1268"/>
                    <a:pt x="5244" y="1237"/>
                  </a:cubicBezTo>
                  <a:lnTo>
                    <a:pt x="5244" y="1237"/>
                  </a:lnTo>
                  <a:cubicBezTo>
                    <a:pt x="5282" y="1275"/>
                    <a:pt x="5310" y="1303"/>
                    <a:pt x="5335" y="1303"/>
                  </a:cubicBezTo>
                  <a:cubicBezTo>
                    <a:pt x="5341" y="1303"/>
                    <a:pt x="5347" y="1301"/>
                    <a:pt x="5352" y="1299"/>
                  </a:cubicBezTo>
                  <a:cubicBezTo>
                    <a:pt x="5354" y="1296"/>
                    <a:pt x="5357" y="1296"/>
                    <a:pt x="5359" y="1296"/>
                  </a:cubicBezTo>
                  <a:cubicBezTo>
                    <a:pt x="5376" y="1296"/>
                    <a:pt x="5398" y="1330"/>
                    <a:pt x="5398" y="1330"/>
                  </a:cubicBezTo>
                  <a:cubicBezTo>
                    <a:pt x="5416" y="1356"/>
                    <a:pt x="5431" y="1366"/>
                    <a:pt x="5443" y="1366"/>
                  </a:cubicBezTo>
                  <a:cubicBezTo>
                    <a:pt x="5474" y="1366"/>
                    <a:pt x="5487" y="1301"/>
                    <a:pt x="5476" y="1268"/>
                  </a:cubicBezTo>
                  <a:cubicBezTo>
                    <a:pt x="5448" y="1194"/>
                    <a:pt x="5448" y="1159"/>
                    <a:pt x="5469" y="1159"/>
                  </a:cubicBezTo>
                  <a:cubicBezTo>
                    <a:pt x="5483" y="1159"/>
                    <a:pt x="5506" y="1175"/>
                    <a:pt x="5537" y="1206"/>
                  </a:cubicBezTo>
                  <a:cubicBezTo>
                    <a:pt x="5552" y="1228"/>
                    <a:pt x="5562" y="1238"/>
                    <a:pt x="5566" y="1238"/>
                  </a:cubicBezTo>
                  <a:cubicBezTo>
                    <a:pt x="5581" y="1238"/>
                    <a:pt x="5546" y="1141"/>
                    <a:pt x="5476" y="1036"/>
                  </a:cubicBezTo>
                  <a:lnTo>
                    <a:pt x="5398" y="897"/>
                  </a:lnTo>
                  <a:lnTo>
                    <a:pt x="5398" y="897"/>
                  </a:lnTo>
                  <a:lnTo>
                    <a:pt x="5507" y="1020"/>
                  </a:lnTo>
                  <a:cubicBezTo>
                    <a:pt x="5586" y="1100"/>
                    <a:pt x="5624" y="1138"/>
                    <a:pt x="5641" y="1138"/>
                  </a:cubicBezTo>
                  <a:cubicBezTo>
                    <a:pt x="5657" y="1138"/>
                    <a:pt x="5653" y="1104"/>
                    <a:pt x="5646" y="1036"/>
                  </a:cubicBezTo>
                  <a:cubicBezTo>
                    <a:pt x="5646" y="1003"/>
                    <a:pt x="5646" y="987"/>
                    <a:pt x="5653" y="987"/>
                  </a:cubicBezTo>
                  <a:cubicBezTo>
                    <a:pt x="5659" y="987"/>
                    <a:pt x="5671" y="999"/>
                    <a:pt x="5692" y="1020"/>
                  </a:cubicBezTo>
                  <a:cubicBezTo>
                    <a:pt x="5709" y="1037"/>
                    <a:pt x="5720" y="1044"/>
                    <a:pt x="5730" y="1044"/>
                  </a:cubicBezTo>
                  <a:cubicBezTo>
                    <a:pt x="5747" y="1044"/>
                    <a:pt x="5761" y="1025"/>
                    <a:pt x="5800" y="1005"/>
                  </a:cubicBezTo>
                  <a:cubicBezTo>
                    <a:pt x="5862" y="959"/>
                    <a:pt x="5893" y="959"/>
                    <a:pt x="5862" y="897"/>
                  </a:cubicBezTo>
                  <a:lnTo>
                    <a:pt x="5908" y="881"/>
                  </a:lnTo>
                  <a:cubicBezTo>
                    <a:pt x="5933" y="906"/>
                    <a:pt x="5951" y="916"/>
                    <a:pt x="5962" y="916"/>
                  </a:cubicBezTo>
                  <a:cubicBezTo>
                    <a:pt x="5986" y="916"/>
                    <a:pt x="5977" y="867"/>
                    <a:pt x="5924" y="804"/>
                  </a:cubicBezTo>
                  <a:lnTo>
                    <a:pt x="5970" y="773"/>
                  </a:lnTo>
                  <a:lnTo>
                    <a:pt x="6001" y="835"/>
                  </a:lnTo>
                  <a:cubicBezTo>
                    <a:pt x="6013" y="852"/>
                    <a:pt x="6026" y="861"/>
                    <a:pt x="6049" y="861"/>
                  </a:cubicBezTo>
                  <a:cubicBezTo>
                    <a:pt x="6086" y="861"/>
                    <a:pt x="6148" y="837"/>
                    <a:pt x="6264" y="789"/>
                  </a:cubicBezTo>
                  <a:cubicBezTo>
                    <a:pt x="6480" y="742"/>
                    <a:pt x="6496" y="742"/>
                    <a:pt x="6480" y="634"/>
                  </a:cubicBezTo>
                  <a:cubicBezTo>
                    <a:pt x="6472" y="578"/>
                    <a:pt x="6485" y="547"/>
                    <a:pt x="6501" y="547"/>
                  </a:cubicBezTo>
                  <a:cubicBezTo>
                    <a:pt x="6516" y="547"/>
                    <a:pt x="6535" y="574"/>
                    <a:pt x="6542" y="634"/>
                  </a:cubicBezTo>
                  <a:cubicBezTo>
                    <a:pt x="6542" y="666"/>
                    <a:pt x="6557" y="706"/>
                    <a:pt x="6566" y="706"/>
                  </a:cubicBezTo>
                  <a:cubicBezTo>
                    <a:pt x="6570" y="706"/>
                    <a:pt x="6573" y="699"/>
                    <a:pt x="6573" y="680"/>
                  </a:cubicBezTo>
                  <a:cubicBezTo>
                    <a:pt x="6604" y="680"/>
                    <a:pt x="6635" y="711"/>
                    <a:pt x="6650" y="727"/>
                  </a:cubicBezTo>
                  <a:cubicBezTo>
                    <a:pt x="6684" y="774"/>
                    <a:pt x="6709" y="792"/>
                    <a:pt x="6725" y="792"/>
                  </a:cubicBezTo>
                  <a:cubicBezTo>
                    <a:pt x="6746" y="792"/>
                    <a:pt x="6752" y="762"/>
                    <a:pt x="6743" y="727"/>
                  </a:cubicBezTo>
                  <a:cubicBezTo>
                    <a:pt x="6730" y="682"/>
                    <a:pt x="6728" y="667"/>
                    <a:pt x="6732" y="667"/>
                  </a:cubicBezTo>
                  <a:cubicBezTo>
                    <a:pt x="6737" y="667"/>
                    <a:pt x="6756" y="699"/>
                    <a:pt x="6774" y="727"/>
                  </a:cubicBezTo>
                  <a:cubicBezTo>
                    <a:pt x="6796" y="771"/>
                    <a:pt x="6810" y="807"/>
                    <a:pt x="6817" y="807"/>
                  </a:cubicBezTo>
                  <a:cubicBezTo>
                    <a:pt x="6819" y="807"/>
                    <a:pt x="6820" y="802"/>
                    <a:pt x="6820" y="789"/>
                  </a:cubicBezTo>
                  <a:cubicBezTo>
                    <a:pt x="6820" y="756"/>
                    <a:pt x="6871" y="732"/>
                    <a:pt x="6917" y="732"/>
                  </a:cubicBezTo>
                  <a:cubicBezTo>
                    <a:pt x="6959" y="732"/>
                    <a:pt x="6998" y="752"/>
                    <a:pt x="6990" y="804"/>
                  </a:cubicBezTo>
                  <a:lnTo>
                    <a:pt x="7037" y="804"/>
                  </a:lnTo>
                  <a:cubicBezTo>
                    <a:pt x="7037" y="763"/>
                    <a:pt x="7064" y="749"/>
                    <a:pt x="7096" y="749"/>
                  </a:cubicBezTo>
                  <a:cubicBezTo>
                    <a:pt x="7112" y="749"/>
                    <a:pt x="7129" y="753"/>
                    <a:pt x="7145" y="758"/>
                  </a:cubicBezTo>
                  <a:cubicBezTo>
                    <a:pt x="7191" y="758"/>
                    <a:pt x="7222" y="773"/>
                    <a:pt x="7207" y="820"/>
                  </a:cubicBezTo>
                  <a:cubicBezTo>
                    <a:pt x="7198" y="853"/>
                    <a:pt x="7195" y="868"/>
                    <a:pt x="7202" y="868"/>
                  </a:cubicBezTo>
                  <a:cubicBezTo>
                    <a:pt x="7209" y="868"/>
                    <a:pt x="7224" y="857"/>
                    <a:pt x="7253" y="835"/>
                  </a:cubicBezTo>
                  <a:cubicBezTo>
                    <a:pt x="7269" y="835"/>
                    <a:pt x="7330" y="742"/>
                    <a:pt x="7346" y="742"/>
                  </a:cubicBezTo>
                  <a:cubicBezTo>
                    <a:pt x="7359" y="689"/>
                    <a:pt x="7396" y="647"/>
                    <a:pt x="7416" y="647"/>
                  </a:cubicBezTo>
                  <a:cubicBezTo>
                    <a:pt x="7418" y="647"/>
                    <a:pt x="7421" y="647"/>
                    <a:pt x="7423" y="650"/>
                  </a:cubicBezTo>
                  <a:lnTo>
                    <a:pt x="7408" y="696"/>
                  </a:lnTo>
                  <a:lnTo>
                    <a:pt x="7377" y="804"/>
                  </a:lnTo>
                  <a:cubicBezTo>
                    <a:pt x="7389" y="804"/>
                    <a:pt x="7401" y="807"/>
                    <a:pt x="7413" y="807"/>
                  </a:cubicBezTo>
                  <a:cubicBezTo>
                    <a:pt x="7430" y="807"/>
                    <a:pt x="7445" y="801"/>
                    <a:pt x="7454" y="773"/>
                  </a:cubicBezTo>
                  <a:cubicBezTo>
                    <a:pt x="7454" y="820"/>
                    <a:pt x="7469" y="835"/>
                    <a:pt x="7516" y="850"/>
                  </a:cubicBezTo>
                  <a:cubicBezTo>
                    <a:pt x="7541" y="867"/>
                    <a:pt x="7567" y="880"/>
                    <a:pt x="7592" y="880"/>
                  </a:cubicBezTo>
                  <a:cubicBezTo>
                    <a:pt x="7613" y="880"/>
                    <a:pt x="7634" y="871"/>
                    <a:pt x="7655" y="850"/>
                  </a:cubicBezTo>
                  <a:lnTo>
                    <a:pt x="7655" y="850"/>
                  </a:lnTo>
                  <a:cubicBezTo>
                    <a:pt x="7644" y="928"/>
                    <a:pt x="7704" y="990"/>
                    <a:pt x="7768" y="990"/>
                  </a:cubicBezTo>
                  <a:cubicBezTo>
                    <a:pt x="7793" y="990"/>
                    <a:pt x="7819" y="980"/>
                    <a:pt x="7840" y="959"/>
                  </a:cubicBezTo>
                  <a:cubicBezTo>
                    <a:pt x="7853" y="939"/>
                    <a:pt x="7864" y="931"/>
                    <a:pt x="7871" y="931"/>
                  </a:cubicBezTo>
                  <a:cubicBezTo>
                    <a:pt x="7882" y="931"/>
                    <a:pt x="7887" y="947"/>
                    <a:pt x="7887" y="974"/>
                  </a:cubicBezTo>
                  <a:cubicBezTo>
                    <a:pt x="7878" y="1010"/>
                    <a:pt x="7879" y="1025"/>
                    <a:pt x="7888" y="1025"/>
                  </a:cubicBezTo>
                  <a:cubicBezTo>
                    <a:pt x="7895" y="1025"/>
                    <a:pt x="7905" y="1018"/>
                    <a:pt x="7918" y="1005"/>
                  </a:cubicBezTo>
                  <a:cubicBezTo>
                    <a:pt x="7926" y="999"/>
                    <a:pt x="7933" y="997"/>
                    <a:pt x="7939" y="997"/>
                  </a:cubicBezTo>
                  <a:cubicBezTo>
                    <a:pt x="7964" y="997"/>
                    <a:pt x="7961" y="1047"/>
                    <a:pt x="7949" y="1098"/>
                  </a:cubicBezTo>
                  <a:cubicBezTo>
                    <a:pt x="7916" y="1174"/>
                    <a:pt x="7914" y="1205"/>
                    <a:pt x="7938" y="1205"/>
                  </a:cubicBezTo>
                  <a:cubicBezTo>
                    <a:pt x="7947" y="1205"/>
                    <a:pt x="7961" y="1199"/>
                    <a:pt x="7979" y="1190"/>
                  </a:cubicBezTo>
                  <a:cubicBezTo>
                    <a:pt x="7992" y="1186"/>
                    <a:pt x="8004" y="1184"/>
                    <a:pt x="8016" y="1184"/>
                  </a:cubicBezTo>
                  <a:cubicBezTo>
                    <a:pt x="8050" y="1184"/>
                    <a:pt x="8080" y="1199"/>
                    <a:pt x="8103" y="1221"/>
                  </a:cubicBezTo>
                  <a:cubicBezTo>
                    <a:pt x="8180" y="1206"/>
                    <a:pt x="8196" y="1221"/>
                    <a:pt x="8211" y="1175"/>
                  </a:cubicBezTo>
                  <a:cubicBezTo>
                    <a:pt x="8242" y="1144"/>
                    <a:pt x="8273" y="1113"/>
                    <a:pt x="8304" y="1098"/>
                  </a:cubicBezTo>
                  <a:cubicBezTo>
                    <a:pt x="8362" y="1098"/>
                    <a:pt x="8350" y="1124"/>
                    <a:pt x="8334" y="1124"/>
                  </a:cubicBezTo>
                  <a:cubicBezTo>
                    <a:pt x="8329" y="1124"/>
                    <a:pt x="8323" y="1121"/>
                    <a:pt x="8320" y="1113"/>
                  </a:cubicBezTo>
                  <a:cubicBezTo>
                    <a:pt x="8242" y="1113"/>
                    <a:pt x="8273" y="1144"/>
                    <a:pt x="8242" y="1206"/>
                  </a:cubicBezTo>
                  <a:cubicBezTo>
                    <a:pt x="8242" y="1237"/>
                    <a:pt x="8242" y="1283"/>
                    <a:pt x="8289" y="1314"/>
                  </a:cubicBezTo>
                  <a:cubicBezTo>
                    <a:pt x="8304" y="1330"/>
                    <a:pt x="8335" y="1360"/>
                    <a:pt x="8350" y="1376"/>
                  </a:cubicBezTo>
                  <a:cubicBezTo>
                    <a:pt x="8350" y="1441"/>
                    <a:pt x="8365" y="1468"/>
                    <a:pt x="8385" y="1468"/>
                  </a:cubicBezTo>
                  <a:cubicBezTo>
                    <a:pt x="8394" y="1468"/>
                    <a:pt x="8403" y="1463"/>
                    <a:pt x="8412" y="1453"/>
                  </a:cubicBezTo>
                  <a:lnTo>
                    <a:pt x="8459" y="1422"/>
                  </a:lnTo>
                  <a:lnTo>
                    <a:pt x="8459" y="1422"/>
                  </a:lnTo>
                  <a:cubicBezTo>
                    <a:pt x="8403" y="1505"/>
                    <a:pt x="8533" y="1661"/>
                    <a:pt x="8627" y="1661"/>
                  </a:cubicBezTo>
                  <a:cubicBezTo>
                    <a:pt x="8639" y="1661"/>
                    <a:pt x="8650" y="1659"/>
                    <a:pt x="8660" y="1654"/>
                  </a:cubicBezTo>
                  <a:lnTo>
                    <a:pt x="8660" y="1654"/>
                  </a:lnTo>
                  <a:lnTo>
                    <a:pt x="8629" y="1685"/>
                  </a:lnTo>
                  <a:cubicBezTo>
                    <a:pt x="8582" y="1731"/>
                    <a:pt x="8598" y="1747"/>
                    <a:pt x="8629" y="1778"/>
                  </a:cubicBezTo>
                  <a:cubicBezTo>
                    <a:pt x="8644" y="1824"/>
                    <a:pt x="8752" y="1840"/>
                    <a:pt x="8799" y="1886"/>
                  </a:cubicBezTo>
                  <a:cubicBezTo>
                    <a:pt x="8834" y="1933"/>
                    <a:pt x="8878" y="1979"/>
                    <a:pt x="8910" y="1979"/>
                  </a:cubicBezTo>
                  <a:cubicBezTo>
                    <a:pt x="8921" y="1979"/>
                    <a:pt x="8930" y="1975"/>
                    <a:pt x="8938" y="1963"/>
                  </a:cubicBezTo>
                  <a:lnTo>
                    <a:pt x="8938" y="1963"/>
                  </a:lnTo>
                  <a:cubicBezTo>
                    <a:pt x="8969" y="1979"/>
                    <a:pt x="8969" y="1979"/>
                    <a:pt x="8922" y="2025"/>
                  </a:cubicBezTo>
                  <a:cubicBezTo>
                    <a:pt x="8876" y="2056"/>
                    <a:pt x="8876" y="2071"/>
                    <a:pt x="8891" y="2087"/>
                  </a:cubicBezTo>
                  <a:cubicBezTo>
                    <a:pt x="8893" y="2089"/>
                    <a:pt x="8896" y="2090"/>
                    <a:pt x="8899" y="2090"/>
                  </a:cubicBezTo>
                  <a:cubicBezTo>
                    <a:pt x="8920" y="2090"/>
                    <a:pt x="8960" y="2052"/>
                    <a:pt x="9000" y="2025"/>
                  </a:cubicBezTo>
                  <a:cubicBezTo>
                    <a:pt x="9011" y="2008"/>
                    <a:pt x="9021" y="1999"/>
                    <a:pt x="9028" y="1999"/>
                  </a:cubicBezTo>
                  <a:cubicBezTo>
                    <a:pt x="9040" y="1999"/>
                    <a:pt x="9046" y="2023"/>
                    <a:pt x="9046" y="2071"/>
                  </a:cubicBezTo>
                  <a:cubicBezTo>
                    <a:pt x="9030" y="2149"/>
                    <a:pt x="9108" y="2195"/>
                    <a:pt x="9185" y="2195"/>
                  </a:cubicBezTo>
                  <a:cubicBezTo>
                    <a:pt x="9200" y="2211"/>
                    <a:pt x="9216" y="2226"/>
                    <a:pt x="9185" y="2257"/>
                  </a:cubicBezTo>
                  <a:cubicBezTo>
                    <a:pt x="9150" y="2292"/>
                    <a:pt x="9168" y="2355"/>
                    <a:pt x="9220" y="2355"/>
                  </a:cubicBezTo>
                  <a:cubicBezTo>
                    <a:pt x="9237" y="2355"/>
                    <a:pt x="9256" y="2349"/>
                    <a:pt x="9278" y="2334"/>
                  </a:cubicBezTo>
                  <a:lnTo>
                    <a:pt x="9278" y="2334"/>
                  </a:lnTo>
                  <a:cubicBezTo>
                    <a:pt x="9293" y="2350"/>
                    <a:pt x="9293" y="2350"/>
                    <a:pt x="9262" y="2396"/>
                  </a:cubicBezTo>
                  <a:cubicBezTo>
                    <a:pt x="9242" y="2426"/>
                    <a:pt x="9228" y="2464"/>
                    <a:pt x="9243" y="2464"/>
                  </a:cubicBezTo>
                  <a:cubicBezTo>
                    <a:pt x="9251" y="2464"/>
                    <a:pt x="9267" y="2453"/>
                    <a:pt x="9293" y="2427"/>
                  </a:cubicBezTo>
                  <a:cubicBezTo>
                    <a:pt x="9307" y="2420"/>
                    <a:pt x="9321" y="2417"/>
                    <a:pt x="9335" y="2417"/>
                  </a:cubicBezTo>
                  <a:cubicBezTo>
                    <a:pt x="9386" y="2417"/>
                    <a:pt x="9436" y="2456"/>
                    <a:pt x="9448" y="2504"/>
                  </a:cubicBezTo>
                  <a:cubicBezTo>
                    <a:pt x="9455" y="2511"/>
                    <a:pt x="9462" y="2518"/>
                    <a:pt x="9470" y="2518"/>
                  </a:cubicBezTo>
                  <a:cubicBezTo>
                    <a:pt x="9480" y="2518"/>
                    <a:pt x="9493" y="2507"/>
                    <a:pt x="9510" y="2473"/>
                  </a:cubicBezTo>
                  <a:cubicBezTo>
                    <a:pt x="9514" y="2461"/>
                    <a:pt x="9519" y="2449"/>
                    <a:pt x="9523" y="2439"/>
                  </a:cubicBezTo>
                  <a:lnTo>
                    <a:pt x="9523" y="2439"/>
                  </a:lnTo>
                  <a:cubicBezTo>
                    <a:pt x="9517" y="2487"/>
                    <a:pt x="9514" y="2510"/>
                    <a:pt x="9520" y="2510"/>
                  </a:cubicBezTo>
                  <a:cubicBezTo>
                    <a:pt x="9526" y="2510"/>
                    <a:pt x="9542" y="2487"/>
                    <a:pt x="9571" y="2442"/>
                  </a:cubicBezTo>
                  <a:cubicBezTo>
                    <a:pt x="9585" y="2421"/>
                    <a:pt x="9596" y="2413"/>
                    <a:pt x="9601" y="2413"/>
                  </a:cubicBezTo>
                  <a:cubicBezTo>
                    <a:pt x="9607" y="2413"/>
                    <a:pt x="9604" y="2425"/>
                    <a:pt x="9587" y="2442"/>
                  </a:cubicBezTo>
                  <a:cubicBezTo>
                    <a:pt x="9571" y="2489"/>
                    <a:pt x="9618" y="2520"/>
                    <a:pt x="9618" y="2520"/>
                  </a:cubicBezTo>
                  <a:cubicBezTo>
                    <a:pt x="9618" y="2520"/>
                    <a:pt x="9757" y="2520"/>
                    <a:pt x="9865" y="2535"/>
                  </a:cubicBezTo>
                  <a:cubicBezTo>
                    <a:pt x="9910" y="2558"/>
                    <a:pt x="9956" y="2572"/>
                    <a:pt x="10007" y="2572"/>
                  </a:cubicBezTo>
                  <a:cubicBezTo>
                    <a:pt x="10026" y="2572"/>
                    <a:pt x="10045" y="2570"/>
                    <a:pt x="10066" y="2566"/>
                  </a:cubicBezTo>
                  <a:cubicBezTo>
                    <a:pt x="10097" y="2566"/>
                    <a:pt x="10128" y="2551"/>
                    <a:pt x="10128" y="2535"/>
                  </a:cubicBezTo>
                  <a:cubicBezTo>
                    <a:pt x="10128" y="2517"/>
                    <a:pt x="10133" y="2499"/>
                    <a:pt x="10143" y="2499"/>
                  </a:cubicBezTo>
                  <a:cubicBezTo>
                    <a:pt x="10151" y="2499"/>
                    <a:pt x="10161" y="2509"/>
                    <a:pt x="10174" y="2535"/>
                  </a:cubicBezTo>
                  <a:cubicBezTo>
                    <a:pt x="10190" y="2581"/>
                    <a:pt x="10205" y="2581"/>
                    <a:pt x="10236" y="2597"/>
                  </a:cubicBezTo>
                  <a:cubicBezTo>
                    <a:pt x="10251" y="2597"/>
                    <a:pt x="10282" y="2597"/>
                    <a:pt x="10282" y="2643"/>
                  </a:cubicBezTo>
                  <a:cubicBezTo>
                    <a:pt x="10298" y="2597"/>
                    <a:pt x="10298" y="2597"/>
                    <a:pt x="10329" y="2597"/>
                  </a:cubicBezTo>
                  <a:cubicBezTo>
                    <a:pt x="10329" y="2620"/>
                    <a:pt x="10333" y="2632"/>
                    <a:pt x="10340" y="2632"/>
                  </a:cubicBezTo>
                  <a:cubicBezTo>
                    <a:pt x="10348" y="2632"/>
                    <a:pt x="10360" y="2620"/>
                    <a:pt x="10375" y="2597"/>
                  </a:cubicBezTo>
                  <a:cubicBezTo>
                    <a:pt x="10383" y="2535"/>
                    <a:pt x="10387" y="2504"/>
                    <a:pt x="10389" y="2504"/>
                  </a:cubicBezTo>
                  <a:cubicBezTo>
                    <a:pt x="10391" y="2504"/>
                    <a:pt x="10391" y="2535"/>
                    <a:pt x="10391" y="2597"/>
                  </a:cubicBezTo>
                  <a:cubicBezTo>
                    <a:pt x="10391" y="2629"/>
                    <a:pt x="10428" y="2669"/>
                    <a:pt x="10441" y="2669"/>
                  </a:cubicBezTo>
                  <a:cubicBezTo>
                    <a:pt x="10446" y="2669"/>
                    <a:pt x="10446" y="2662"/>
                    <a:pt x="10437" y="2643"/>
                  </a:cubicBezTo>
                  <a:cubicBezTo>
                    <a:pt x="10421" y="2597"/>
                    <a:pt x="10483" y="2581"/>
                    <a:pt x="10499" y="2535"/>
                  </a:cubicBezTo>
                  <a:cubicBezTo>
                    <a:pt x="10514" y="2535"/>
                    <a:pt x="10545" y="2535"/>
                    <a:pt x="10545" y="2581"/>
                  </a:cubicBezTo>
                  <a:cubicBezTo>
                    <a:pt x="10549" y="2598"/>
                    <a:pt x="10560" y="2604"/>
                    <a:pt x="10575" y="2604"/>
                  </a:cubicBezTo>
                  <a:cubicBezTo>
                    <a:pt x="10618" y="2604"/>
                    <a:pt x="10688" y="2550"/>
                    <a:pt x="10700" y="2504"/>
                  </a:cubicBezTo>
                  <a:cubicBezTo>
                    <a:pt x="10700" y="2473"/>
                    <a:pt x="10700" y="2458"/>
                    <a:pt x="10702" y="2458"/>
                  </a:cubicBezTo>
                  <a:cubicBezTo>
                    <a:pt x="10704" y="2458"/>
                    <a:pt x="10707" y="2473"/>
                    <a:pt x="10715" y="2504"/>
                  </a:cubicBezTo>
                  <a:cubicBezTo>
                    <a:pt x="10725" y="2545"/>
                    <a:pt x="10736" y="2552"/>
                    <a:pt x="10751" y="2552"/>
                  </a:cubicBezTo>
                  <a:cubicBezTo>
                    <a:pt x="10758" y="2552"/>
                    <a:pt x="10767" y="2551"/>
                    <a:pt x="10777" y="2551"/>
                  </a:cubicBezTo>
                  <a:cubicBezTo>
                    <a:pt x="10777" y="2532"/>
                    <a:pt x="10778" y="2525"/>
                    <a:pt x="10781" y="2525"/>
                  </a:cubicBezTo>
                  <a:cubicBezTo>
                    <a:pt x="10786" y="2525"/>
                    <a:pt x="10797" y="2565"/>
                    <a:pt x="10808" y="2597"/>
                  </a:cubicBezTo>
                  <a:cubicBezTo>
                    <a:pt x="10818" y="2626"/>
                    <a:pt x="10821" y="2637"/>
                    <a:pt x="10834" y="2637"/>
                  </a:cubicBezTo>
                  <a:cubicBezTo>
                    <a:pt x="10842" y="2637"/>
                    <a:pt x="10853" y="2634"/>
                    <a:pt x="10870" y="2628"/>
                  </a:cubicBezTo>
                  <a:cubicBezTo>
                    <a:pt x="10870" y="2566"/>
                    <a:pt x="10962" y="2535"/>
                    <a:pt x="11024" y="2520"/>
                  </a:cubicBezTo>
                  <a:cubicBezTo>
                    <a:pt x="11148" y="2473"/>
                    <a:pt x="11132" y="2396"/>
                    <a:pt x="11117" y="2288"/>
                  </a:cubicBezTo>
                  <a:lnTo>
                    <a:pt x="11071" y="2180"/>
                  </a:lnTo>
                  <a:lnTo>
                    <a:pt x="11071" y="2180"/>
                  </a:lnTo>
                  <a:lnTo>
                    <a:pt x="11132" y="2272"/>
                  </a:lnTo>
                  <a:cubicBezTo>
                    <a:pt x="11163" y="2319"/>
                    <a:pt x="11210" y="2365"/>
                    <a:pt x="11241" y="2411"/>
                  </a:cubicBezTo>
                  <a:cubicBezTo>
                    <a:pt x="11256" y="2396"/>
                    <a:pt x="11241" y="2350"/>
                    <a:pt x="11210" y="2303"/>
                  </a:cubicBezTo>
                  <a:cubicBezTo>
                    <a:pt x="11175" y="2269"/>
                    <a:pt x="11184" y="2251"/>
                    <a:pt x="11216" y="2251"/>
                  </a:cubicBezTo>
                  <a:cubicBezTo>
                    <a:pt x="11227" y="2251"/>
                    <a:pt x="11241" y="2253"/>
                    <a:pt x="11256" y="2257"/>
                  </a:cubicBezTo>
                  <a:cubicBezTo>
                    <a:pt x="11278" y="2266"/>
                    <a:pt x="11294" y="2269"/>
                    <a:pt x="11307" y="2269"/>
                  </a:cubicBezTo>
                  <a:cubicBezTo>
                    <a:pt x="11340" y="2269"/>
                    <a:pt x="11345" y="2244"/>
                    <a:pt x="11333" y="2211"/>
                  </a:cubicBezTo>
                  <a:cubicBezTo>
                    <a:pt x="11342" y="2202"/>
                    <a:pt x="11351" y="2193"/>
                    <a:pt x="11369" y="2193"/>
                  </a:cubicBezTo>
                  <a:cubicBezTo>
                    <a:pt x="11382" y="2193"/>
                    <a:pt x="11400" y="2197"/>
                    <a:pt x="11426" y="2211"/>
                  </a:cubicBezTo>
                  <a:cubicBezTo>
                    <a:pt x="11442" y="2195"/>
                    <a:pt x="11442" y="2195"/>
                    <a:pt x="11395" y="2149"/>
                  </a:cubicBezTo>
                  <a:cubicBezTo>
                    <a:pt x="11376" y="2119"/>
                    <a:pt x="11375" y="2109"/>
                    <a:pt x="11392" y="2109"/>
                  </a:cubicBezTo>
                  <a:cubicBezTo>
                    <a:pt x="11403" y="2109"/>
                    <a:pt x="11419" y="2112"/>
                    <a:pt x="11442" y="2118"/>
                  </a:cubicBezTo>
                  <a:cubicBezTo>
                    <a:pt x="11478" y="2148"/>
                    <a:pt x="11507" y="2159"/>
                    <a:pt x="11527" y="2159"/>
                  </a:cubicBezTo>
                  <a:cubicBezTo>
                    <a:pt x="11559" y="2159"/>
                    <a:pt x="11569" y="2131"/>
                    <a:pt x="11550" y="2102"/>
                  </a:cubicBezTo>
                  <a:cubicBezTo>
                    <a:pt x="11503" y="2056"/>
                    <a:pt x="11519" y="2041"/>
                    <a:pt x="11550" y="2025"/>
                  </a:cubicBezTo>
                  <a:cubicBezTo>
                    <a:pt x="11565" y="2025"/>
                    <a:pt x="11581" y="1994"/>
                    <a:pt x="11550" y="1948"/>
                  </a:cubicBezTo>
                  <a:lnTo>
                    <a:pt x="11596" y="1917"/>
                  </a:lnTo>
                  <a:cubicBezTo>
                    <a:pt x="11596" y="1915"/>
                    <a:pt x="11597" y="1914"/>
                    <a:pt x="11598" y="1914"/>
                  </a:cubicBezTo>
                  <a:cubicBezTo>
                    <a:pt x="11604" y="1914"/>
                    <a:pt x="11625" y="1950"/>
                    <a:pt x="11612" y="1963"/>
                  </a:cubicBezTo>
                  <a:lnTo>
                    <a:pt x="11673" y="1994"/>
                  </a:lnTo>
                  <a:cubicBezTo>
                    <a:pt x="11704" y="1963"/>
                    <a:pt x="11720" y="1932"/>
                    <a:pt x="11689" y="1886"/>
                  </a:cubicBezTo>
                  <a:cubicBezTo>
                    <a:pt x="11657" y="1838"/>
                    <a:pt x="11641" y="1814"/>
                    <a:pt x="11645" y="1814"/>
                  </a:cubicBezTo>
                  <a:cubicBezTo>
                    <a:pt x="11648" y="1814"/>
                    <a:pt x="11667" y="1834"/>
                    <a:pt x="11704" y="1871"/>
                  </a:cubicBezTo>
                  <a:cubicBezTo>
                    <a:pt x="11731" y="1888"/>
                    <a:pt x="11763" y="1906"/>
                    <a:pt x="11779" y="1906"/>
                  </a:cubicBezTo>
                  <a:cubicBezTo>
                    <a:pt x="11791" y="1906"/>
                    <a:pt x="11795" y="1897"/>
                    <a:pt x="11782" y="1871"/>
                  </a:cubicBezTo>
                  <a:cubicBezTo>
                    <a:pt x="11749" y="1822"/>
                    <a:pt x="11751" y="1803"/>
                    <a:pt x="11764" y="1803"/>
                  </a:cubicBezTo>
                  <a:cubicBezTo>
                    <a:pt x="11776" y="1803"/>
                    <a:pt x="11798" y="1818"/>
                    <a:pt x="11813" y="1840"/>
                  </a:cubicBezTo>
                  <a:cubicBezTo>
                    <a:pt x="11846" y="1880"/>
                    <a:pt x="11865" y="1903"/>
                    <a:pt x="11875" y="1903"/>
                  </a:cubicBezTo>
                  <a:cubicBezTo>
                    <a:pt x="11887" y="1903"/>
                    <a:pt x="11883" y="1865"/>
                    <a:pt x="11874" y="1778"/>
                  </a:cubicBezTo>
                  <a:cubicBezTo>
                    <a:pt x="11905" y="1747"/>
                    <a:pt x="11921" y="1639"/>
                    <a:pt x="11967" y="1592"/>
                  </a:cubicBezTo>
                  <a:cubicBezTo>
                    <a:pt x="12021" y="1539"/>
                    <a:pt x="12063" y="1497"/>
                    <a:pt x="12113" y="1497"/>
                  </a:cubicBezTo>
                  <a:cubicBezTo>
                    <a:pt x="12118" y="1497"/>
                    <a:pt x="12122" y="1497"/>
                    <a:pt x="12126" y="1497"/>
                  </a:cubicBezTo>
                  <a:lnTo>
                    <a:pt x="12126" y="1497"/>
                  </a:lnTo>
                  <a:cubicBezTo>
                    <a:pt x="12101" y="1458"/>
                    <a:pt x="12118" y="1438"/>
                    <a:pt x="12153" y="1391"/>
                  </a:cubicBezTo>
                  <a:cubicBezTo>
                    <a:pt x="12245" y="1376"/>
                    <a:pt x="12245" y="1314"/>
                    <a:pt x="12230" y="1252"/>
                  </a:cubicBezTo>
                  <a:lnTo>
                    <a:pt x="12230" y="1252"/>
                  </a:lnTo>
                  <a:lnTo>
                    <a:pt x="12183" y="1283"/>
                  </a:lnTo>
                  <a:cubicBezTo>
                    <a:pt x="12106" y="1206"/>
                    <a:pt x="12122" y="1190"/>
                    <a:pt x="12199" y="1190"/>
                  </a:cubicBezTo>
                  <a:cubicBezTo>
                    <a:pt x="12203" y="1188"/>
                    <a:pt x="12207" y="1187"/>
                    <a:pt x="12212" y="1187"/>
                  </a:cubicBezTo>
                  <a:cubicBezTo>
                    <a:pt x="12239" y="1187"/>
                    <a:pt x="12267" y="1226"/>
                    <a:pt x="12307" y="1252"/>
                  </a:cubicBezTo>
                  <a:cubicBezTo>
                    <a:pt x="12330" y="1287"/>
                    <a:pt x="12371" y="1304"/>
                    <a:pt x="12396" y="1304"/>
                  </a:cubicBezTo>
                  <a:cubicBezTo>
                    <a:pt x="12405" y="1304"/>
                    <a:pt x="12411" y="1303"/>
                    <a:pt x="12415" y="1299"/>
                  </a:cubicBezTo>
                  <a:cubicBezTo>
                    <a:pt x="12431" y="1283"/>
                    <a:pt x="12446" y="1268"/>
                    <a:pt x="12400" y="1252"/>
                  </a:cubicBezTo>
                  <a:cubicBezTo>
                    <a:pt x="12338" y="1221"/>
                    <a:pt x="12353" y="1206"/>
                    <a:pt x="12369" y="1190"/>
                  </a:cubicBezTo>
                  <a:cubicBezTo>
                    <a:pt x="12400" y="1175"/>
                    <a:pt x="12415" y="1160"/>
                    <a:pt x="12400" y="1098"/>
                  </a:cubicBezTo>
                  <a:cubicBezTo>
                    <a:pt x="12369" y="1036"/>
                    <a:pt x="12384" y="1036"/>
                    <a:pt x="12400" y="1020"/>
                  </a:cubicBezTo>
                  <a:cubicBezTo>
                    <a:pt x="12415" y="1036"/>
                    <a:pt x="12431" y="1044"/>
                    <a:pt x="12446" y="1044"/>
                  </a:cubicBezTo>
                  <a:cubicBezTo>
                    <a:pt x="12461" y="1044"/>
                    <a:pt x="12476" y="1036"/>
                    <a:pt x="12491" y="1022"/>
                  </a:cubicBezTo>
                  <a:lnTo>
                    <a:pt x="12491" y="1022"/>
                  </a:lnTo>
                  <a:cubicBezTo>
                    <a:pt x="12499" y="1033"/>
                    <a:pt x="12511" y="1049"/>
                    <a:pt x="12523" y="1067"/>
                  </a:cubicBezTo>
                  <a:cubicBezTo>
                    <a:pt x="12554" y="1098"/>
                    <a:pt x="12585" y="1129"/>
                    <a:pt x="12616" y="1144"/>
                  </a:cubicBezTo>
                  <a:cubicBezTo>
                    <a:pt x="12632" y="1129"/>
                    <a:pt x="12601" y="1082"/>
                    <a:pt x="12601" y="1082"/>
                  </a:cubicBezTo>
                  <a:cubicBezTo>
                    <a:pt x="12601" y="1082"/>
                    <a:pt x="12616" y="1036"/>
                    <a:pt x="12663" y="1005"/>
                  </a:cubicBezTo>
                  <a:cubicBezTo>
                    <a:pt x="12709" y="974"/>
                    <a:pt x="12771" y="928"/>
                    <a:pt x="12833" y="881"/>
                  </a:cubicBezTo>
                  <a:cubicBezTo>
                    <a:pt x="12941" y="835"/>
                    <a:pt x="13064" y="789"/>
                    <a:pt x="13188" y="758"/>
                  </a:cubicBezTo>
                  <a:cubicBezTo>
                    <a:pt x="13214" y="777"/>
                    <a:pt x="13240" y="786"/>
                    <a:pt x="13259" y="786"/>
                  </a:cubicBezTo>
                  <a:cubicBezTo>
                    <a:pt x="13285" y="786"/>
                    <a:pt x="13299" y="769"/>
                    <a:pt x="13281" y="742"/>
                  </a:cubicBezTo>
                  <a:cubicBezTo>
                    <a:pt x="13250" y="680"/>
                    <a:pt x="13404" y="650"/>
                    <a:pt x="13559" y="650"/>
                  </a:cubicBezTo>
                  <a:cubicBezTo>
                    <a:pt x="13714" y="650"/>
                    <a:pt x="13853" y="650"/>
                    <a:pt x="13868" y="603"/>
                  </a:cubicBezTo>
                  <a:lnTo>
                    <a:pt x="13945" y="603"/>
                  </a:lnTo>
                  <a:cubicBezTo>
                    <a:pt x="13992" y="603"/>
                    <a:pt x="14054" y="557"/>
                    <a:pt x="14085" y="557"/>
                  </a:cubicBezTo>
                  <a:cubicBezTo>
                    <a:pt x="14100" y="534"/>
                    <a:pt x="14115" y="522"/>
                    <a:pt x="14121" y="522"/>
                  </a:cubicBezTo>
                  <a:cubicBezTo>
                    <a:pt x="14127" y="522"/>
                    <a:pt x="14123" y="534"/>
                    <a:pt x="14100" y="557"/>
                  </a:cubicBezTo>
                  <a:cubicBezTo>
                    <a:pt x="14069" y="603"/>
                    <a:pt x="14085" y="665"/>
                    <a:pt x="14100" y="680"/>
                  </a:cubicBezTo>
                  <a:cubicBezTo>
                    <a:pt x="14131" y="680"/>
                    <a:pt x="14162" y="634"/>
                    <a:pt x="14177" y="572"/>
                  </a:cubicBezTo>
                  <a:cubicBezTo>
                    <a:pt x="14193" y="526"/>
                    <a:pt x="14224" y="526"/>
                    <a:pt x="14224" y="526"/>
                  </a:cubicBezTo>
                  <a:cubicBezTo>
                    <a:pt x="14224" y="526"/>
                    <a:pt x="14255" y="526"/>
                    <a:pt x="14239" y="588"/>
                  </a:cubicBezTo>
                  <a:lnTo>
                    <a:pt x="14208" y="696"/>
                  </a:lnTo>
                  <a:lnTo>
                    <a:pt x="14239" y="696"/>
                  </a:lnTo>
                  <a:cubicBezTo>
                    <a:pt x="14239" y="650"/>
                    <a:pt x="14270" y="650"/>
                    <a:pt x="14270" y="650"/>
                  </a:cubicBezTo>
                  <a:cubicBezTo>
                    <a:pt x="14270" y="650"/>
                    <a:pt x="14301" y="650"/>
                    <a:pt x="14270" y="758"/>
                  </a:cubicBezTo>
                  <a:cubicBezTo>
                    <a:pt x="14262" y="820"/>
                    <a:pt x="14262" y="847"/>
                    <a:pt x="14270" y="847"/>
                  </a:cubicBezTo>
                  <a:cubicBezTo>
                    <a:pt x="14278" y="847"/>
                    <a:pt x="14293" y="820"/>
                    <a:pt x="14316" y="773"/>
                  </a:cubicBezTo>
                  <a:lnTo>
                    <a:pt x="14409" y="758"/>
                  </a:lnTo>
                  <a:lnTo>
                    <a:pt x="14409" y="758"/>
                  </a:lnTo>
                  <a:cubicBezTo>
                    <a:pt x="14403" y="798"/>
                    <a:pt x="14413" y="813"/>
                    <a:pt x="14429" y="813"/>
                  </a:cubicBezTo>
                  <a:cubicBezTo>
                    <a:pt x="14456" y="813"/>
                    <a:pt x="14504" y="771"/>
                    <a:pt x="14533" y="742"/>
                  </a:cubicBezTo>
                  <a:lnTo>
                    <a:pt x="14533" y="742"/>
                  </a:lnTo>
                  <a:cubicBezTo>
                    <a:pt x="14516" y="809"/>
                    <a:pt x="14517" y="839"/>
                    <a:pt x="14532" y="839"/>
                  </a:cubicBezTo>
                  <a:cubicBezTo>
                    <a:pt x="14544" y="839"/>
                    <a:pt x="14566" y="816"/>
                    <a:pt x="14595" y="773"/>
                  </a:cubicBezTo>
                  <a:cubicBezTo>
                    <a:pt x="14607" y="755"/>
                    <a:pt x="14619" y="746"/>
                    <a:pt x="14628" y="746"/>
                  </a:cubicBezTo>
                  <a:cubicBezTo>
                    <a:pt x="14643" y="746"/>
                    <a:pt x="14650" y="767"/>
                    <a:pt x="14641" y="804"/>
                  </a:cubicBezTo>
                  <a:cubicBezTo>
                    <a:pt x="14641" y="866"/>
                    <a:pt x="14672" y="881"/>
                    <a:pt x="14703" y="912"/>
                  </a:cubicBezTo>
                  <a:cubicBezTo>
                    <a:pt x="14712" y="903"/>
                    <a:pt x="14722" y="899"/>
                    <a:pt x="14734" y="899"/>
                  </a:cubicBezTo>
                  <a:cubicBezTo>
                    <a:pt x="14763" y="899"/>
                    <a:pt x="14803" y="921"/>
                    <a:pt x="14857" y="943"/>
                  </a:cubicBezTo>
                  <a:cubicBezTo>
                    <a:pt x="14935" y="990"/>
                    <a:pt x="14996" y="1036"/>
                    <a:pt x="15074" y="1098"/>
                  </a:cubicBezTo>
                  <a:cubicBezTo>
                    <a:pt x="15224" y="1234"/>
                    <a:pt x="15314" y="1335"/>
                    <a:pt x="15365" y="1335"/>
                  </a:cubicBezTo>
                  <a:cubicBezTo>
                    <a:pt x="15371" y="1335"/>
                    <a:pt x="15377" y="1333"/>
                    <a:pt x="15383" y="1330"/>
                  </a:cubicBezTo>
                  <a:cubicBezTo>
                    <a:pt x="15398" y="1345"/>
                    <a:pt x="15398" y="1345"/>
                    <a:pt x="15383" y="1407"/>
                  </a:cubicBezTo>
                  <a:cubicBezTo>
                    <a:pt x="15375" y="1430"/>
                    <a:pt x="15367" y="1442"/>
                    <a:pt x="15375" y="1442"/>
                  </a:cubicBezTo>
                  <a:cubicBezTo>
                    <a:pt x="15383" y="1442"/>
                    <a:pt x="15406" y="1430"/>
                    <a:pt x="15460" y="1407"/>
                  </a:cubicBezTo>
                  <a:cubicBezTo>
                    <a:pt x="15487" y="1398"/>
                    <a:pt x="15513" y="1379"/>
                    <a:pt x="15517" y="1379"/>
                  </a:cubicBezTo>
                  <a:cubicBezTo>
                    <a:pt x="15519" y="1379"/>
                    <a:pt x="15508" y="1389"/>
                    <a:pt x="15476" y="1422"/>
                  </a:cubicBezTo>
                  <a:cubicBezTo>
                    <a:pt x="15429" y="1453"/>
                    <a:pt x="15476" y="1500"/>
                    <a:pt x="15522" y="1577"/>
                  </a:cubicBezTo>
                  <a:cubicBezTo>
                    <a:pt x="15569" y="1624"/>
                    <a:pt x="15607" y="1670"/>
                    <a:pt x="15642" y="1670"/>
                  </a:cubicBezTo>
                  <a:cubicBezTo>
                    <a:pt x="15654" y="1670"/>
                    <a:pt x="15665" y="1665"/>
                    <a:pt x="15676" y="1654"/>
                  </a:cubicBezTo>
                  <a:cubicBezTo>
                    <a:pt x="15754" y="1654"/>
                    <a:pt x="15754" y="1654"/>
                    <a:pt x="15692" y="1685"/>
                  </a:cubicBezTo>
                  <a:cubicBezTo>
                    <a:pt x="15608" y="1727"/>
                    <a:pt x="15625" y="1844"/>
                    <a:pt x="15720" y="1844"/>
                  </a:cubicBezTo>
                  <a:cubicBezTo>
                    <a:pt x="15730" y="1844"/>
                    <a:pt x="15742" y="1843"/>
                    <a:pt x="15754" y="1840"/>
                  </a:cubicBezTo>
                  <a:cubicBezTo>
                    <a:pt x="15769" y="1855"/>
                    <a:pt x="15785" y="1871"/>
                    <a:pt x="15754" y="1917"/>
                  </a:cubicBezTo>
                  <a:cubicBezTo>
                    <a:pt x="15769" y="1932"/>
                    <a:pt x="15785" y="1948"/>
                    <a:pt x="15877" y="1963"/>
                  </a:cubicBezTo>
                  <a:cubicBezTo>
                    <a:pt x="15893" y="1979"/>
                    <a:pt x="15955" y="2041"/>
                    <a:pt x="15986" y="2071"/>
                  </a:cubicBezTo>
                  <a:cubicBezTo>
                    <a:pt x="16007" y="2082"/>
                    <a:pt x="16037" y="2093"/>
                    <a:pt x="16063" y="2093"/>
                  </a:cubicBezTo>
                  <a:cubicBezTo>
                    <a:pt x="16074" y="2093"/>
                    <a:pt x="16085" y="2091"/>
                    <a:pt x="16094" y="2087"/>
                  </a:cubicBezTo>
                  <a:lnTo>
                    <a:pt x="16109" y="2102"/>
                  </a:lnTo>
                  <a:cubicBezTo>
                    <a:pt x="16078" y="2149"/>
                    <a:pt x="16156" y="2226"/>
                    <a:pt x="16295" y="2303"/>
                  </a:cubicBezTo>
                  <a:cubicBezTo>
                    <a:pt x="16418" y="2381"/>
                    <a:pt x="16542" y="2427"/>
                    <a:pt x="16542" y="2489"/>
                  </a:cubicBezTo>
                  <a:cubicBezTo>
                    <a:pt x="16542" y="2489"/>
                    <a:pt x="16547" y="2491"/>
                    <a:pt x="16555" y="2491"/>
                  </a:cubicBezTo>
                  <a:cubicBezTo>
                    <a:pt x="16567" y="2491"/>
                    <a:pt x="16585" y="2486"/>
                    <a:pt x="16604" y="2458"/>
                  </a:cubicBezTo>
                  <a:cubicBezTo>
                    <a:pt x="16638" y="2407"/>
                    <a:pt x="16658" y="2384"/>
                    <a:pt x="16669" y="2384"/>
                  </a:cubicBezTo>
                  <a:cubicBezTo>
                    <a:pt x="16678" y="2384"/>
                    <a:pt x="16681" y="2399"/>
                    <a:pt x="16681" y="2427"/>
                  </a:cubicBezTo>
                  <a:cubicBezTo>
                    <a:pt x="16681" y="2489"/>
                    <a:pt x="16706" y="2525"/>
                    <a:pt x="16736" y="2525"/>
                  </a:cubicBezTo>
                  <a:cubicBezTo>
                    <a:pt x="16759" y="2525"/>
                    <a:pt x="16785" y="2504"/>
                    <a:pt x="16805" y="2458"/>
                  </a:cubicBezTo>
                  <a:lnTo>
                    <a:pt x="16805" y="2504"/>
                  </a:lnTo>
                  <a:cubicBezTo>
                    <a:pt x="16805" y="2560"/>
                    <a:pt x="16820" y="2584"/>
                    <a:pt x="16841" y="2584"/>
                  </a:cubicBezTo>
                  <a:cubicBezTo>
                    <a:pt x="16865" y="2584"/>
                    <a:pt x="16896" y="2548"/>
                    <a:pt x="16913" y="2489"/>
                  </a:cubicBezTo>
                  <a:cubicBezTo>
                    <a:pt x="16924" y="2521"/>
                    <a:pt x="16935" y="2561"/>
                    <a:pt x="16951" y="2561"/>
                  </a:cubicBezTo>
                  <a:cubicBezTo>
                    <a:pt x="16958" y="2561"/>
                    <a:pt x="16965" y="2554"/>
                    <a:pt x="16975" y="2535"/>
                  </a:cubicBezTo>
                  <a:cubicBezTo>
                    <a:pt x="16990" y="2535"/>
                    <a:pt x="16990" y="2535"/>
                    <a:pt x="16990" y="2659"/>
                  </a:cubicBezTo>
                  <a:cubicBezTo>
                    <a:pt x="16990" y="2705"/>
                    <a:pt x="16975" y="2767"/>
                    <a:pt x="17006" y="2767"/>
                  </a:cubicBezTo>
                  <a:cubicBezTo>
                    <a:pt x="17021" y="2767"/>
                    <a:pt x="17037" y="2721"/>
                    <a:pt x="17037" y="2659"/>
                  </a:cubicBezTo>
                  <a:lnTo>
                    <a:pt x="17083" y="2659"/>
                  </a:lnTo>
                  <a:cubicBezTo>
                    <a:pt x="17083" y="2659"/>
                    <a:pt x="17098" y="2659"/>
                    <a:pt x="17114" y="2612"/>
                  </a:cubicBezTo>
                  <a:cubicBezTo>
                    <a:pt x="17114" y="2551"/>
                    <a:pt x="17129" y="2551"/>
                    <a:pt x="17160" y="2551"/>
                  </a:cubicBezTo>
                  <a:cubicBezTo>
                    <a:pt x="17160" y="2569"/>
                    <a:pt x="17162" y="2577"/>
                    <a:pt x="17163" y="2577"/>
                  </a:cubicBezTo>
                  <a:cubicBezTo>
                    <a:pt x="17167" y="2577"/>
                    <a:pt x="17171" y="2537"/>
                    <a:pt x="17160" y="2504"/>
                  </a:cubicBezTo>
                  <a:cubicBezTo>
                    <a:pt x="17133" y="2449"/>
                    <a:pt x="17154" y="2394"/>
                    <a:pt x="17170" y="2394"/>
                  </a:cubicBezTo>
                  <a:cubicBezTo>
                    <a:pt x="17172" y="2394"/>
                    <a:pt x="17174" y="2394"/>
                    <a:pt x="17176" y="2396"/>
                  </a:cubicBezTo>
                  <a:lnTo>
                    <a:pt x="17176" y="2303"/>
                  </a:lnTo>
                  <a:cubicBezTo>
                    <a:pt x="17191" y="2226"/>
                    <a:pt x="17176" y="2149"/>
                    <a:pt x="17145" y="2071"/>
                  </a:cubicBezTo>
                  <a:cubicBezTo>
                    <a:pt x="17109" y="2036"/>
                    <a:pt x="17079" y="2000"/>
                    <a:pt x="17056" y="2000"/>
                  </a:cubicBezTo>
                  <a:cubicBezTo>
                    <a:pt x="17040" y="2000"/>
                    <a:pt x="17028" y="2019"/>
                    <a:pt x="17021" y="2071"/>
                  </a:cubicBezTo>
                  <a:cubicBezTo>
                    <a:pt x="17021" y="2071"/>
                    <a:pt x="17006" y="2118"/>
                    <a:pt x="16990" y="2118"/>
                  </a:cubicBezTo>
                  <a:cubicBezTo>
                    <a:pt x="16975" y="2118"/>
                    <a:pt x="16959" y="2056"/>
                    <a:pt x="16959" y="2056"/>
                  </a:cubicBezTo>
                  <a:cubicBezTo>
                    <a:pt x="16959" y="2010"/>
                    <a:pt x="16913" y="1994"/>
                    <a:pt x="16836" y="1979"/>
                  </a:cubicBezTo>
                  <a:cubicBezTo>
                    <a:pt x="16774" y="1948"/>
                    <a:pt x="16727" y="1917"/>
                    <a:pt x="16727" y="1871"/>
                  </a:cubicBezTo>
                  <a:cubicBezTo>
                    <a:pt x="16743" y="1809"/>
                    <a:pt x="16727" y="1809"/>
                    <a:pt x="16727" y="1809"/>
                  </a:cubicBezTo>
                  <a:cubicBezTo>
                    <a:pt x="16722" y="1824"/>
                    <a:pt x="16710" y="1831"/>
                    <a:pt x="16694" y="1831"/>
                  </a:cubicBezTo>
                  <a:cubicBezTo>
                    <a:pt x="16660" y="1831"/>
                    <a:pt x="16609" y="1804"/>
                    <a:pt x="16557" y="1762"/>
                  </a:cubicBezTo>
                  <a:cubicBezTo>
                    <a:pt x="16477" y="1709"/>
                    <a:pt x="16397" y="1633"/>
                    <a:pt x="16357" y="1633"/>
                  </a:cubicBezTo>
                  <a:cubicBezTo>
                    <a:pt x="16351" y="1633"/>
                    <a:pt x="16345" y="1634"/>
                    <a:pt x="16341" y="1639"/>
                  </a:cubicBezTo>
                  <a:lnTo>
                    <a:pt x="16310" y="1623"/>
                  </a:lnTo>
                  <a:cubicBezTo>
                    <a:pt x="16357" y="1577"/>
                    <a:pt x="16326" y="1561"/>
                    <a:pt x="16295" y="1530"/>
                  </a:cubicBezTo>
                  <a:cubicBezTo>
                    <a:pt x="16264" y="1530"/>
                    <a:pt x="16233" y="1530"/>
                    <a:pt x="16202" y="1500"/>
                  </a:cubicBezTo>
                  <a:cubicBezTo>
                    <a:pt x="16248" y="1469"/>
                    <a:pt x="16233" y="1453"/>
                    <a:pt x="16202" y="1422"/>
                  </a:cubicBezTo>
                  <a:cubicBezTo>
                    <a:pt x="16182" y="1403"/>
                    <a:pt x="16169" y="1383"/>
                    <a:pt x="16154" y="1383"/>
                  </a:cubicBezTo>
                  <a:cubicBezTo>
                    <a:pt x="16145" y="1383"/>
                    <a:pt x="16136" y="1390"/>
                    <a:pt x="16125" y="1407"/>
                  </a:cubicBezTo>
                  <a:cubicBezTo>
                    <a:pt x="16063" y="1345"/>
                    <a:pt x="16016" y="1268"/>
                    <a:pt x="15986" y="1175"/>
                  </a:cubicBezTo>
                  <a:cubicBezTo>
                    <a:pt x="16000" y="1147"/>
                    <a:pt x="15995" y="1138"/>
                    <a:pt x="15979" y="1138"/>
                  </a:cubicBezTo>
                  <a:cubicBezTo>
                    <a:pt x="15960" y="1138"/>
                    <a:pt x="15927" y="1151"/>
                    <a:pt x="15893" y="1160"/>
                  </a:cubicBezTo>
                  <a:cubicBezTo>
                    <a:pt x="15855" y="1172"/>
                    <a:pt x="15818" y="1195"/>
                    <a:pt x="15797" y="1195"/>
                  </a:cubicBezTo>
                  <a:cubicBezTo>
                    <a:pt x="15792" y="1195"/>
                    <a:pt x="15788" y="1193"/>
                    <a:pt x="15785" y="1190"/>
                  </a:cubicBezTo>
                  <a:lnTo>
                    <a:pt x="15862" y="1113"/>
                  </a:lnTo>
                  <a:cubicBezTo>
                    <a:pt x="15924" y="1098"/>
                    <a:pt x="15924" y="1098"/>
                    <a:pt x="15893" y="1067"/>
                  </a:cubicBezTo>
                  <a:lnTo>
                    <a:pt x="15862" y="1020"/>
                  </a:lnTo>
                  <a:cubicBezTo>
                    <a:pt x="15854" y="1028"/>
                    <a:pt x="15846" y="1031"/>
                    <a:pt x="15836" y="1031"/>
                  </a:cubicBezTo>
                  <a:cubicBezTo>
                    <a:pt x="15784" y="1031"/>
                    <a:pt x="15700" y="939"/>
                    <a:pt x="15584" y="835"/>
                  </a:cubicBezTo>
                  <a:cubicBezTo>
                    <a:pt x="15429" y="681"/>
                    <a:pt x="15348" y="618"/>
                    <a:pt x="15305" y="618"/>
                  </a:cubicBezTo>
                  <a:cubicBezTo>
                    <a:pt x="15291" y="618"/>
                    <a:pt x="15282" y="623"/>
                    <a:pt x="15275" y="634"/>
                  </a:cubicBezTo>
                  <a:cubicBezTo>
                    <a:pt x="15264" y="650"/>
                    <a:pt x="15253" y="659"/>
                    <a:pt x="15242" y="659"/>
                  </a:cubicBezTo>
                  <a:cubicBezTo>
                    <a:pt x="15221" y="659"/>
                    <a:pt x="15197" y="628"/>
                    <a:pt x="15166" y="557"/>
                  </a:cubicBezTo>
                  <a:cubicBezTo>
                    <a:pt x="15121" y="374"/>
                    <a:pt x="15100" y="326"/>
                    <a:pt x="15068" y="326"/>
                  </a:cubicBezTo>
                  <a:cubicBezTo>
                    <a:pt x="15056" y="326"/>
                    <a:pt x="15043" y="332"/>
                    <a:pt x="15027" y="340"/>
                  </a:cubicBezTo>
                  <a:cubicBezTo>
                    <a:pt x="15058" y="356"/>
                    <a:pt x="15027" y="402"/>
                    <a:pt x="15012" y="449"/>
                  </a:cubicBezTo>
                  <a:cubicBezTo>
                    <a:pt x="14984" y="497"/>
                    <a:pt x="14962" y="521"/>
                    <a:pt x="14950" y="521"/>
                  </a:cubicBezTo>
                  <a:cubicBezTo>
                    <a:pt x="14935" y="521"/>
                    <a:pt x="14933" y="486"/>
                    <a:pt x="14950" y="418"/>
                  </a:cubicBezTo>
                  <a:cubicBezTo>
                    <a:pt x="14997" y="335"/>
                    <a:pt x="14713" y="226"/>
                    <a:pt x="14548" y="226"/>
                  </a:cubicBezTo>
                  <a:cubicBezTo>
                    <a:pt x="14499" y="226"/>
                    <a:pt x="14461" y="236"/>
                    <a:pt x="14444" y="257"/>
                  </a:cubicBezTo>
                  <a:lnTo>
                    <a:pt x="14444" y="257"/>
                  </a:lnTo>
                  <a:cubicBezTo>
                    <a:pt x="14447" y="246"/>
                    <a:pt x="14451" y="233"/>
                    <a:pt x="14455" y="217"/>
                  </a:cubicBezTo>
                  <a:cubicBezTo>
                    <a:pt x="14471" y="155"/>
                    <a:pt x="14440" y="155"/>
                    <a:pt x="14301" y="124"/>
                  </a:cubicBezTo>
                  <a:lnTo>
                    <a:pt x="14208" y="93"/>
                  </a:lnTo>
                  <a:cubicBezTo>
                    <a:pt x="14202" y="133"/>
                    <a:pt x="14173" y="148"/>
                    <a:pt x="14138" y="148"/>
                  </a:cubicBezTo>
                  <a:cubicBezTo>
                    <a:pt x="14080" y="148"/>
                    <a:pt x="14007" y="107"/>
                    <a:pt x="14007" y="78"/>
                  </a:cubicBezTo>
                  <a:cubicBezTo>
                    <a:pt x="13992" y="16"/>
                    <a:pt x="13992" y="16"/>
                    <a:pt x="13915" y="0"/>
                  </a:cubicBezTo>
                  <a:cubicBezTo>
                    <a:pt x="13868" y="47"/>
                    <a:pt x="13806" y="62"/>
                    <a:pt x="13744" y="62"/>
                  </a:cubicBezTo>
                  <a:cubicBezTo>
                    <a:pt x="13698" y="62"/>
                    <a:pt x="13652" y="31"/>
                    <a:pt x="13652" y="0"/>
                  </a:cubicBezTo>
                  <a:close/>
                </a:path>
              </a:pathLst>
            </a:custGeom>
            <a:solidFill>
              <a:srgbClr val="008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8610447" y="826946"/>
              <a:ext cx="987980" cy="161540"/>
            </a:xfrm>
            <a:custGeom>
              <a:avLst/>
              <a:gdLst/>
              <a:ahLst/>
              <a:cxnLst/>
              <a:rect l="l" t="t" r="r" b="b"/>
              <a:pathLst>
                <a:path w="17186" h="2810" extrusionOk="0">
                  <a:moveTo>
                    <a:pt x="1050" y="356"/>
                  </a:moveTo>
                  <a:lnTo>
                    <a:pt x="1050" y="418"/>
                  </a:lnTo>
                  <a:lnTo>
                    <a:pt x="1081" y="434"/>
                  </a:lnTo>
                  <a:cubicBezTo>
                    <a:pt x="1111" y="387"/>
                    <a:pt x="1111" y="387"/>
                    <a:pt x="1081" y="372"/>
                  </a:cubicBezTo>
                  <a:lnTo>
                    <a:pt x="1050" y="356"/>
                  </a:lnTo>
                  <a:close/>
                  <a:moveTo>
                    <a:pt x="7943" y="403"/>
                  </a:moveTo>
                  <a:lnTo>
                    <a:pt x="7974" y="418"/>
                  </a:lnTo>
                  <a:cubicBezTo>
                    <a:pt x="7947" y="458"/>
                    <a:pt x="7932" y="498"/>
                    <a:pt x="7908" y="498"/>
                  </a:cubicBezTo>
                  <a:cubicBezTo>
                    <a:pt x="7905" y="498"/>
                    <a:pt x="7901" y="497"/>
                    <a:pt x="7897" y="495"/>
                  </a:cubicBezTo>
                  <a:lnTo>
                    <a:pt x="7866" y="480"/>
                  </a:lnTo>
                  <a:cubicBezTo>
                    <a:pt x="7881" y="449"/>
                    <a:pt x="7912" y="418"/>
                    <a:pt x="7943" y="403"/>
                  </a:cubicBezTo>
                  <a:close/>
                  <a:moveTo>
                    <a:pt x="14434" y="356"/>
                  </a:moveTo>
                  <a:cubicBezTo>
                    <a:pt x="14465" y="356"/>
                    <a:pt x="14465" y="356"/>
                    <a:pt x="14450" y="418"/>
                  </a:cubicBezTo>
                  <a:cubicBezTo>
                    <a:pt x="14434" y="480"/>
                    <a:pt x="14388" y="511"/>
                    <a:pt x="14357" y="511"/>
                  </a:cubicBezTo>
                  <a:cubicBezTo>
                    <a:pt x="14342" y="511"/>
                    <a:pt x="14357" y="387"/>
                    <a:pt x="14434" y="356"/>
                  </a:cubicBezTo>
                  <a:close/>
                  <a:moveTo>
                    <a:pt x="551" y="478"/>
                  </a:moveTo>
                  <a:cubicBezTo>
                    <a:pt x="559" y="478"/>
                    <a:pt x="565" y="480"/>
                    <a:pt x="571" y="480"/>
                  </a:cubicBezTo>
                  <a:cubicBezTo>
                    <a:pt x="601" y="495"/>
                    <a:pt x="601" y="480"/>
                    <a:pt x="586" y="542"/>
                  </a:cubicBezTo>
                  <a:cubicBezTo>
                    <a:pt x="586" y="542"/>
                    <a:pt x="555" y="588"/>
                    <a:pt x="524" y="588"/>
                  </a:cubicBezTo>
                  <a:lnTo>
                    <a:pt x="509" y="526"/>
                  </a:lnTo>
                  <a:cubicBezTo>
                    <a:pt x="519" y="485"/>
                    <a:pt x="536" y="478"/>
                    <a:pt x="551" y="478"/>
                  </a:cubicBezTo>
                  <a:close/>
                  <a:moveTo>
                    <a:pt x="13448" y="461"/>
                  </a:moveTo>
                  <a:cubicBezTo>
                    <a:pt x="13452" y="461"/>
                    <a:pt x="13456" y="467"/>
                    <a:pt x="13461" y="480"/>
                  </a:cubicBezTo>
                  <a:cubicBezTo>
                    <a:pt x="13461" y="526"/>
                    <a:pt x="13461" y="557"/>
                    <a:pt x="13445" y="604"/>
                  </a:cubicBezTo>
                  <a:cubicBezTo>
                    <a:pt x="13445" y="604"/>
                    <a:pt x="13434" y="620"/>
                    <a:pt x="13425" y="620"/>
                  </a:cubicBezTo>
                  <a:cubicBezTo>
                    <a:pt x="13419" y="620"/>
                    <a:pt x="13414" y="613"/>
                    <a:pt x="13414" y="588"/>
                  </a:cubicBezTo>
                  <a:lnTo>
                    <a:pt x="13414" y="542"/>
                  </a:lnTo>
                  <a:cubicBezTo>
                    <a:pt x="13425" y="497"/>
                    <a:pt x="13436" y="461"/>
                    <a:pt x="13448" y="461"/>
                  </a:cubicBezTo>
                  <a:close/>
                  <a:moveTo>
                    <a:pt x="6706" y="604"/>
                  </a:moveTo>
                  <a:cubicBezTo>
                    <a:pt x="6706" y="665"/>
                    <a:pt x="6706" y="712"/>
                    <a:pt x="6691" y="712"/>
                  </a:cubicBezTo>
                  <a:lnTo>
                    <a:pt x="6660" y="665"/>
                  </a:lnTo>
                  <a:lnTo>
                    <a:pt x="6676" y="604"/>
                  </a:lnTo>
                  <a:close/>
                  <a:moveTo>
                    <a:pt x="7325" y="604"/>
                  </a:moveTo>
                  <a:cubicBezTo>
                    <a:pt x="7356" y="604"/>
                    <a:pt x="7356" y="604"/>
                    <a:pt x="7340" y="650"/>
                  </a:cubicBezTo>
                  <a:cubicBezTo>
                    <a:pt x="7325" y="696"/>
                    <a:pt x="7309" y="727"/>
                    <a:pt x="7294" y="758"/>
                  </a:cubicBezTo>
                  <a:cubicBezTo>
                    <a:pt x="7263" y="758"/>
                    <a:pt x="7309" y="650"/>
                    <a:pt x="7325" y="604"/>
                  </a:cubicBezTo>
                  <a:close/>
                  <a:moveTo>
                    <a:pt x="851" y="581"/>
                  </a:moveTo>
                  <a:cubicBezTo>
                    <a:pt x="858" y="581"/>
                    <a:pt x="867" y="584"/>
                    <a:pt x="880" y="588"/>
                  </a:cubicBezTo>
                  <a:cubicBezTo>
                    <a:pt x="911" y="604"/>
                    <a:pt x="941" y="619"/>
                    <a:pt x="911" y="665"/>
                  </a:cubicBezTo>
                  <a:lnTo>
                    <a:pt x="895" y="650"/>
                  </a:lnTo>
                  <a:cubicBezTo>
                    <a:pt x="900" y="635"/>
                    <a:pt x="899" y="628"/>
                    <a:pt x="894" y="628"/>
                  </a:cubicBezTo>
                  <a:cubicBezTo>
                    <a:pt x="885" y="628"/>
                    <a:pt x="864" y="655"/>
                    <a:pt x="864" y="696"/>
                  </a:cubicBezTo>
                  <a:lnTo>
                    <a:pt x="818" y="805"/>
                  </a:lnTo>
                  <a:cubicBezTo>
                    <a:pt x="802" y="789"/>
                    <a:pt x="802" y="743"/>
                    <a:pt x="818" y="681"/>
                  </a:cubicBezTo>
                  <a:cubicBezTo>
                    <a:pt x="829" y="602"/>
                    <a:pt x="832" y="581"/>
                    <a:pt x="851" y="581"/>
                  </a:cubicBezTo>
                  <a:close/>
                  <a:moveTo>
                    <a:pt x="8113" y="882"/>
                  </a:moveTo>
                  <a:lnTo>
                    <a:pt x="8128" y="913"/>
                  </a:lnTo>
                  <a:cubicBezTo>
                    <a:pt x="8102" y="939"/>
                    <a:pt x="8075" y="978"/>
                    <a:pt x="8058" y="978"/>
                  </a:cubicBezTo>
                  <a:cubicBezTo>
                    <a:pt x="8056" y="978"/>
                    <a:pt x="8053" y="977"/>
                    <a:pt x="8051" y="975"/>
                  </a:cubicBezTo>
                  <a:lnTo>
                    <a:pt x="8051" y="913"/>
                  </a:lnTo>
                  <a:lnTo>
                    <a:pt x="8113" y="882"/>
                  </a:lnTo>
                  <a:close/>
                  <a:moveTo>
                    <a:pt x="12371" y="910"/>
                  </a:moveTo>
                  <a:cubicBezTo>
                    <a:pt x="12387" y="910"/>
                    <a:pt x="12410" y="944"/>
                    <a:pt x="12410" y="944"/>
                  </a:cubicBezTo>
                  <a:cubicBezTo>
                    <a:pt x="12410" y="944"/>
                    <a:pt x="12456" y="990"/>
                    <a:pt x="12425" y="1005"/>
                  </a:cubicBezTo>
                  <a:cubicBezTo>
                    <a:pt x="12394" y="990"/>
                    <a:pt x="12363" y="959"/>
                    <a:pt x="12332" y="944"/>
                  </a:cubicBezTo>
                  <a:lnTo>
                    <a:pt x="12363" y="913"/>
                  </a:lnTo>
                  <a:cubicBezTo>
                    <a:pt x="12366" y="911"/>
                    <a:pt x="12368" y="910"/>
                    <a:pt x="12371" y="910"/>
                  </a:cubicBezTo>
                  <a:close/>
                  <a:moveTo>
                    <a:pt x="12240" y="1165"/>
                  </a:moveTo>
                  <a:cubicBezTo>
                    <a:pt x="12248" y="1165"/>
                    <a:pt x="12259" y="1173"/>
                    <a:pt x="12286" y="1191"/>
                  </a:cubicBezTo>
                  <a:lnTo>
                    <a:pt x="12255" y="1222"/>
                  </a:lnTo>
                  <a:lnTo>
                    <a:pt x="12209" y="1191"/>
                  </a:lnTo>
                  <a:lnTo>
                    <a:pt x="12224" y="1175"/>
                  </a:lnTo>
                  <a:cubicBezTo>
                    <a:pt x="12231" y="1169"/>
                    <a:pt x="12234" y="1165"/>
                    <a:pt x="12240" y="1165"/>
                  </a:cubicBezTo>
                  <a:close/>
                  <a:moveTo>
                    <a:pt x="12237" y="1252"/>
                  </a:moveTo>
                  <a:cubicBezTo>
                    <a:pt x="12235" y="1252"/>
                    <a:pt x="12234" y="1260"/>
                    <a:pt x="12240" y="1284"/>
                  </a:cubicBezTo>
                  <a:cubicBezTo>
                    <a:pt x="12249" y="1274"/>
                    <a:pt x="12241" y="1252"/>
                    <a:pt x="12237" y="1252"/>
                  </a:cubicBezTo>
                  <a:close/>
                  <a:moveTo>
                    <a:pt x="5267" y="1285"/>
                  </a:moveTo>
                  <a:cubicBezTo>
                    <a:pt x="5275" y="1285"/>
                    <a:pt x="5286" y="1298"/>
                    <a:pt x="5269" y="1315"/>
                  </a:cubicBezTo>
                  <a:cubicBezTo>
                    <a:pt x="5255" y="1294"/>
                    <a:pt x="5260" y="1285"/>
                    <a:pt x="5267" y="1285"/>
                  </a:cubicBezTo>
                  <a:close/>
                  <a:moveTo>
                    <a:pt x="323" y="1284"/>
                  </a:moveTo>
                  <a:cubicBezTo>
                    <a:pt x="310" y="1311"/>
                    <a:pt x="296" y="1338"/>
                    <a:pt x="282" y="1376"/>
                  </a:cubicBezTo>
                  <a:lnTo>
                    <a:pt x="292" y="1376"/>
                  </a:lnTo>
                  <a:cubicBezTo>
                    <a:pt x="323" y="1376"/>
                    <a:pt x="323" y="1330"/>
                    <a:pt x="339" y="1284"/>
                  </a:cubicBezTo>
                  <a:close/>
                  <a:moveTo>
                    <a:pt x="5099" y="1284"/>
                  </a:moveTo>
                  <a:cubicBezTo>
                    <a:pt x="5145" y="1330"/>
                    <a:pt x="5192" y="1361"/>
                    <a:pt x="5161" y="1376"/>
                  </a:cubicBezTo>
                  <a:lnTo>
                    <a:pt x="5115" y="1361"/>
                  </a:lnTo>
                  <a:lnTo>
                    <a:pt x="5084" y="1299"/>
                  </a:lnTo>
                  <a:lnTo>
                    <a:pt x="5099" y="1284"/>
                  </a:lnTo>
                  <a:close/>
                  <a:moveTo>
                    <a:pt x="277" y="1376"/>
                  </a:moveTo>
                  <a:lnTo>
                    <a:pt x="277" y="1392"/>
                  </a:lnTo>
                  <a:cubicBezTo>
                    <a:pt x="279" y="1386"/>
                    <a:pt x="280" y="1381"/>
                    <a:pt x="282" y="1376"/>
                  </a:cubicBezTo>
                  <a:close/>
                  <a:moveTo>
                    <a:pt x="12052" y="1339"/>
                  </a:moveTo>
                  <a:cubicBezTo>
                    <a:pt x="12060" y="1339"/>
                    <a:pt x="12068" y="1351"/>
                    <a:pt x="12085" y="1376"/>
                  </a:cubicBezTo>
                  <a:lnTo>
                    <a:pt x="12070" y="1392"/>
                  </a:lnTo>
                  <a:lnTo>
                    <a:pt x="12008" y="1376"/>
                  </a:lnTo>
                  <a:lnTo>
                    <a:pt x="12023" y="1361"/>
                  </a:lnTo>
                  <a:cubicBezTo>
                    <a:pt x="12037" y="1347"/>
                    <a:pt x="12045" y="1339"/>
                    <a:pt x="12052" y="1339"/>
                  </a:cubicBezTo>
                  <a:close/>
                  <a:moveTo>
                    <a:pt x="11498" y="1345"/>
                  </a:moveTo>
                  <a:cubicBezTo>
                    <a:pt x="11544" y="1376"/>
                    <a:pt x="11575" y="1423"/>
                    <a:pt x="11560" y="1438"/>
                  </a:cubicBezTo>
                  <a:lnTo>
                    <a:pt x="11513" y="1407"/>
                  </a:lnTo>
                  <a:lnTo>
                    <a:pt x="11482" y="1361"/>
                  </a:lnTo>
                  <a:lnTo>
                    <a:pt x="11498" y="1345"/>
                  </a:lnTo>
                  <a:close/>
                  <a:moveTo>
                    <a:pt x="4169" y="1398"/>
                  </a:moveTo>
                  <a:cubicBezTo>
                    <a:pt x="4166" y="1398"/>
                    <a:pt x="4162" y="1402"/>
                    <a:pt x="4156" y="1407"/>
                  </a:cubicBezTo>
                  <a:cubicBezTo>
                    <a:pt x="4142" y="1422"/>
                    <a:pt x="4127" y="1436"/>
                    <a:pt x="4177" y="1451"/>
                  </a:cubicBezTo>
                  <a:lnTo>
                    <a:pt x="4177" y="1451"/>
                  </a:lnTo>
                  <a:lnTo>
                    <a:pt x="4203" y="1438"/>
                  </a:lnTo>
                  <a:cubicBezTo>
                    <a:pt x="4183" y="1409"/>
                    <a:pt x="4176" y="1398"/>
                    <a:pt x="4169" y="1398"/>
                  </a:cubicBezTo>
                  <a:close/>
                  <a:moveTo>
                    <a:pt x="4177" y="1451"/>
                  </a:moveTo>
                  <a:lnTo>
                    <a:pt x="4172" y="1454"/>
                  </a:lnTo>
                  <a:lnTo>
                    <a:pt x="4187" y="1454"/>
                  </a:lnTo>
                  <a:cubicBezTo>
                    <a:pt x="4184" y="1453"/>
                    <a:pt x="4180" y="1452"/>
                    <a:pt x="4177" y="1451"/>
                  </a:cubicBezTo>
                  <a:close/>
                  <a:moveTo>
                    <a:pt x="4939" y="1413"/>
                  </a:moveTo>
                  <a:cubicBezTo>
                    <a:pt x="4952" y="1413"/>
                    <a:pt x="4979" y="1425"/>
                    <a:pt x="5022" y="1454"/>
                  </a:cubicBezTo>
                  <a:cubicBezTo>
                    <a:pt x="5068" y="1485"/>
                    <a:pt x="5068" y="1485"/>
                    <a:pt x="5053" y="1500"/>
                  </a:cubicBezTo>
                  <a:cubicBezTo>
                    <a:pt x="5022" y="1485"/>
                    <a:pt x="4991" y="1469"/>
                    <a:pt x="4960" y="1454"/>
                  </a:cubicBezTo>
                  <a:lnTo>
                    <a:pt x="4945" y="1454"/>
                  </a:lnTo>
                  <a:cubicBezTo>
                    <a:pt x="4928" y="1429"/>
                    <a:pt x="4925" y="1413"/>
                    <a:pt x="4939" y="1413"/>
                  </a:cubicBezTo>
                  <a:close/>
                  <a:moveTo>
                    <a:pt x="11902" y="1438"/>
                  </a:moveTo>
                  <a:cubicBezTo>
                    <a:pt x="11910" y="1438"/>
                    <a:pt x="11920" y="1443"/>
                    <a:pt x="11931" y="1454"/>
                  </a:cubicBezTo>
                  <a:cubicBezTo>
                    <a:pt x="11961" y="1500"/>
                    <a:pt x="11961" y="1500"/>
                    <a:pt x="11946" y="1515"/>
                  </a:cubicBezTo>
                  <a:cubicBezTo>
                    <a:pt x="11939" y="1522"/>
                    <a:pt x="11935" y="1529"/>
                    <a:pt x="11930" y="1529"/>
                  </a:cubicBezTo>
                  <a:cubicBezTo>
                    <a:pt x="11924" y="1529"/>
                    <a:pt x="11917" y="1519"/>
                    <a:pt x="11900" y="1485"/>
                  </a:cubicBezTo>
                  <a:lnTo>
                    <a:pt x="11900" y="1500"/>
                  </a:lnTo>
                  <a:cubicBezTo>
                    <a:pt x="11879" y="1459"/>
                    <a:pt x="11886" y="1438"/>
                    <a:pt x="11902" y="1438"/>
                  </a:cubicBezTo>
                  <a:close/>
                  <a:moveTo>
                    <a:pt x="12144" y="1530"/>
                  </a:moveTo>
                  <a:cubicBezTo>
                    <a:pt x="12154" y="1543"/>
                    <a:pt x="12171" y="1558"/>
                    <a:pt x="12193" y="1577"/>
                  </a:cubicBezTo>
                  <a:cubicBezTo>
                    <a:pt x="12198" y="1579"/>
                    <a:pt x="12202" y="1580"/>
                    <a:pt x="12205" y="1582"/>
                  </a:cubicBezTo>
                  <a:lnTo>
                    <a:pt x="12205" y="1582"/>
                  </a:lnTo>
                  <a:cubicBezTo>
                    <a:pt x="12193" y="1573"/>
                    <a:pt x="12174" y="1558"/>
                    <a:pt x="12147" y="1531"/>
                  </a:cubicBezTo>
                  <a:cubicBezTo>
                    <a:pt x="12146" y="1531"/>
                    <a:pt x="12145" y="1530"/>
                    <a:pt x="12144" y="1530"/>
                  </a:cubicBezTo>
                  <a:close/>
                  <a:moveTo>
                    <a:pt x="12205" y="1582"/>
                  </a:moveTo>
                  <a:lnTo>
                    <a:pt x="12205" y="1582"/>
                  </a:lnTo>
                  <a:cubicBezTo>
                    <a:pt x="12213" y="1588"/>
                    <a:pt x="12218" y="1590"/>
                    <a:pt x="12219" y="1590"/>
                  </a:cubicBezTo>
                  <a:cubicBezTo>
                    <a:pt x="12220" y="1590"/>
                    <a:pt x="12216" y="1586"/>
                    <a:pt x="12205" y="1582"/>
                  </a:cubicBezTo>
                  <a:close/>
                  <a:moveTo>
                    <a:pt x="11351" y="1590"/>
                  </a:moveTo>
                  <a:cubicBezTo>
                    <a:pt x="11358" y="1590"/>
                    <a:pt x="11371" y="1596"/>
                    <a:pt x="11390" y="1624"/>
                  </a:cubicBezTo>
                  <a:cubicBezTo>
                    <a:pt x="11390" y="1624"/>
                    <a:pt x="11436" y="1655"/>
                    <a:pt x="11420" y="1670"/>
                  </a:cubicBezTo>
                  <a:lnTo>
                    <a:pt x="11359" y="1655"/>
                  </a:lnTo>
                  <a:cubicBezTo>
                    <a:pt x="11328" y="1608"/>
                    <a:pt x="11343" y="1593"/>
                    <a:pt x="11343" y="1593"/>
                  </a:cubicBezTo>
                  <a:cubicBezTo>
                    <a:pt x="11343" y="1593"/>
                    <a:pt x="11346" y="1590"/>
                    <a:pt x="11351" y="1590"/>
                  </a:cubicBezTo>
                  <a:close/>
                  <a:moveTo>
                    <a:pt x="4481" y="1716"/>
                  </a:moveTo>
                  <a:cubicBezTo>
                    <a:pt x="4500" y="1729"/>
                    <a:pt x="4501" y="1734"/>
                    <a:pt x="4496" y="1734"/>
                  </a:cubicBezTo>
                  <a:cubicBezTo>
                    <a:pt x="4489" y="1734"/>
                    <a:pt x="4472" y="1725"/>
                    <a:pt x="4481" y="1716"/>
                  </a:cubicBezTo>
                  <a:close/>
                  <a:moveTo>
                    <a:pt x="1896" y="1692"/>
                  </a:moveTo>
                  <a:cubicBezTo>
                    <a:pt x="1912" y="1692"/>
                    <a:pt x="1929" y="1695"/>
                    <a:pt x="1946" y="1701"/>
                  </a:cubicBezTo>
                  <a:cubicBezTo>
                    <a:pt x="1962" y="1716"/>
                    <a:pt x="1915" y="1763"/>
                    <a:pt x="1853" y="1763"/>
                  </a:cubicBezTo>
                  <a:lnTo>
                    <a:pt x="1822" y="1732"/>
                  </a:lnTo>
                  <a:cubicBezTo>
                    <a:pt x="1842" y="1702"/>
                    <a:pt x="1868" y="1692"/>
                    <a:pt x="1896" y="1692"/>
                  </a:cubicBezTo>
                  <a:close/>
                  <a:moveTo>
                    <a:pt x="4793" y="1785"/>
                  </a:moveTo>
                  <a:cubicBezTo>
                    <a:pt x="4817" y="1785"/>
                    <a:pt x="4836" y="1825"/>
                    <a:pt x="4836" y="1825"/>
                  </a:cubicBezTo>
                  <a:cubicBezTo>
                    <a:pt x="4860" y="1848"/>
                    <a:pt x="4856" y="1852"/>
                    <a:pt x="4844" y="1852"/>
                  </a:cubicBezTo>
                  <a:cubicBezTo>
                    <a:pt x="4838" y="1852"/>
                    <a:pt x="4831" y="1851"/>
                    <a:pt x="4823" y="1851"/>
                  </a:cubicBezTo>
                  <a:cubicBezTo>
                    <a:pt x="4816" y="1851"/>
                    <a:pt x="4809" y="1852"/>
                    <a:pt x="4805" y="1856"/>
                  </a:cubicBezTo>
                  <a:lnTo>
                    <a:pt x="4790" y="1856"/>
                  </a:lnTo>
                  <a:cubicBezTo>
                    <a:pt x="4744" y="1840"/>
                    <a:pt x="4744" y="1840"/>
                    <a:pt x="4774" y="1794"/>
                  </a:cubicBezTo>
                  <a:cubicBezTo>
                    <a:pt x="4781" y="1788"/>
                    <a:pt x="4787" y="1785"/>
                    <a:pt x="4793" y="1785"/>
                  </a:cubicBezTo>
                  <a:close/>
                  <a:moveTo>
                    <a:pt x="1931" y="1832"/>
                  </a:moveTo>
                  <a:cubicBezTo>
                    <a:pt x="1915" y="1832"/>
                    <a:pt x="1892" y="1848"/>
                    <a:pt x="1869" y="1871"/>
                  </a:cubicBezTo>
                  <a:lnTo>
                    <a:pt x="1869" y="1856"/>
                  </a:lnTo>
                  <a:cubicBezTo>
                    <a:pt x="1822" y="1902"/>
                    <a:pt x="1838" y="1917"/>
                    <a:pt x="1869" y="1948"/>
                  </a:cubicBezTo>
                  <a:cubicBezTo>
                    <a:pt x="1879" y="1964"/>
                    <a:pt x="1891" y="1969"/>
                    <a:pt x="1903" y="1969"/>
                  </a:cubicBezTo>
                  <a:cubicBezTo>
                    <a:pt x="1925" y="1969"/>
                    <a:pt x="1946" y="1948"/>
                    <a:pt x="1946" y="1948"/>
                  </a:cubicBezTo>
                  <a:cubicBezTo>
                    <a:pt x="1992" y="1917"/>
                    <a:pt x="1962" y="1902"/>
                    <a:pt x="1946" y="1886"/>
                  </a:cubicBezTo>
                  <a:cubicBezTo>
                    <a:pt x="1954" y="1848"/>
                    <a:pt x="1946" y="1832"/>
                    <a:pt x="1931" y="1832"/>
                  </a:cubicBezTo>
                  <a:close/>
                  <a:moveTo>
                    <a:pt x="4172" y="1886"/>
                  </a:moveTo>
                  <a:lnTo>
                    <a:pt x="4156" y="1902"/>
                  </a:lnTo>
                  <a:cubicBezTo>
                    <a:pt x="4187" y="1933"/>
                    <a:pt x="4203" y="1964"/>
                    <a:pt x="4234" y="1979"/>
                  </a:cubicBezTo>
                  <a:cubicBezTo>
                    <a:pt x="4249" y="1964"/>
                    <a:pt x="4218" y="1933"/>
                    <a:pt x="4218" y="1933"/>
                  </a:cubicBezTo>
                  <a:cubicBezTo>
                    <a:pt x="4218" y="1933"/>
                    <a:pt x="4187" y="1886"/>
                    <a:pt x="4172" y="1886"/>
                  </a:cubicBezTo>
                  <a:close/>
                  <a:moveTo>
                    <a:pt x="3646" y="1979"/>
                  </a:moveTo>
                  <a:cubicBezTo>
                    <a:pt x="3662" y="2041"/>
                    <a:pt x="3662" y="2103"/>
                    <a:pt x="3662" y="2103"/>
                  </a:cubicBezTo>
                  <a:cubicBezTo>
                    <a:pt x="3666" y="2116"/>
                    <a:pt x="3668" y="2122"/>
                    <a:pt x="3668" y="2122"/>
                  </a:cubicBezTo>
                  <a:cubicBezTo>
                    <a:pt x="3670" y="2122"/>
                    <a:pt x="3662" y="2085"/>
                    <a:pt x="3662" y="2041"/>
                  </a:cubicBezTo>
                  <a:lnTo>
                    <a:pt x="3646" y="1979"/>
                  </a:lnTo>
                  <a:close/>
                  <a:moveTo>
                    <a:pt x="4490" y="2077"/>
                  </a:moveTo>
                  <a:cubicBezTo>
                    <a:pt x="4501" y="2077"/>
                    <a:pt x="4514" y="2083"/>
                    <a:pt x="4527" y="2103"/>
                  </a:cubicBezTo>
                  <a:cubicBezTo>
                    <a:pt x="4527" y="2103"/>
                    <a:pt x="4574" y="2149"/>
                    <a:pt x="4558" y="2165"/>
                  </a:cubicBezTo>
                  <a:cubicBezTo>
                    <a:pt x="4555" y="2168"/>
                    <a:pt x="4551" y="2169"/>
                    <a:pt x="4546" y="2169"/>
                  </a:cubicBezTo>
                  <a:cubicBezTo>
                    <a:pt x="4526" y="2169"/>
                    <a:pt x="4496" y="2149"/>
                    <a:pt x="4496" y="2149"/>
                  </a:cubicBezTo>
                  <a:lnTo>
                    <a:pt x="4481" y="2149"/>
                  </a:lnTo>
                  <a:cubicBezTo>
                    <a:pt x="4450" y="2103"/>
                    <a:pt x="4465" y="2087"/>
                    <a:pt x="4465" y="2087"/>
                  </a:cubicBezTo>
                  <a:cubicBezTo>
                    <a:pt x="4465" y="2087"/>
                    <a:pt x="4475" y="2077"/>
                    <a:pt x="4490" y="2077"/>
                  </a:cubicBezTo>
                  <a:close/>
                  <a:moveTo>
                    <a:pt x="4094" y="2149"/>
                  </a:moveTo>
                  <a:cubicBezTo>
                    <a:pt x="4110" y="2149"/>
                    <a:pt x="4110" y="2149"/>
                    <a:pt x="4141" y="2180"/>
                  </a:cubicBezTo>
                  <a:lnTo>
                    <a:pt x="4110" y="2180"/>
                  </a:lnTo>
                  <a:lnTo>
                    <a:pt x="4079" y="2149"/>
                  </a:lnTo>
                  <a:close/>
                  <a:moveTo>
                    <a:pt x="9303" y="2103"/>
                  </a:moveTo>
                  <a:cubicBezTo>
                    <a:pt x="9334" y="2118"/>
                    <a:pt x="9334" y="2118"/>
                    <a:pt x="9303" y="2165"/>
                  </a:cubicBezTo>
                  <a:cubicBezTo>
                    <a:pt x="9291" y="2183"/>
                    <a:pt x="9279" y="2189"/>
                    <a:pt x="9268" y="2189"/>
                  </a:cubicBezTo>
                  <a:cubicBezTo>
                    <a:pt x="9250" y="2189"/>
                    <a:pt x="9235" y="2174"/>
                    <a:pt x="9226" y="2165"/>
                  </a:cubicBezTo>
                  <a:cubicBezTo>
                    <a:pt x="9241" y="2118"/>
                    <a:pt x="9288" y="2103"/>
                    <a:pt x="9303" y="2103"/>
                  </a:cubicBezTo>
                  <a:close/>
                  <a:moveTo>
                    <a:pt x="2854" y="2147"/>
                  </a:moveTo>
                  <a:cubicBezTo>
                    <a:pt x="2861" y="2147"/>
                    <a:pt x="2867" y="2149"/>
                    <a:pt x="2873" y="2149"/>
                  </a:cubicBezTo>
                  <a:lnTo>
                    <a:pt x="2843" y="2196"/>
                  </a:lnTo>
                  <a:lnTo>
                    <a:pt x="2796" y="2242"/>
                  </a:lnTo>
                  <a:lnTo>
                    <a:pt x="2812" y="2180"/>
                  </a:lnTo>
                  <a:cubicBezTo>
                    <a:pt x="2830" y="2152"/>
                    <a:pt x="2843" y="2147"/>
                    <a:pt x="2854" y="2147"/>
                  </a:cubicBezTo>
                  <a:close/>
                  <a:moveTo>
                    <a:pt x="3948" y="2168"/>
                  </a:moveTo>
                  <a:cubicBezTo>
                    <a:pt x="3959" y="2168"/>
                    <a:pt x="3980" y="2213"/>
                    <a:pt x="4002" y="2288"/>
                  </a:cubicBezTo>
                  <a:lnTo>
                    <a:pt x="3971" y="2304"/>
                  </a:lnTo>
                  <a:cubicBezTo>
                    <a:pt x="3940" y="2257"/>
                    <a:pt x="3924" y="2211"/>
                    <a:pt x="3940" y="2196"/>
                  </a:cubicBezTo>
                  <a:cubicBezTo>
                    <a:pt x="3940" y="2177"/>
                    <a:pt x="3943" y="2168"/>
                    <a:pt x="3948" y="2168"/>
                  </a:cubicBezTo>
                  <a:close/>
                  <a:moveTo>
                    <a:pt x="17065" y="2120"/>
                  </a:moveTo>
                  <a:cubicBezTo>
                    <a:pt x="17073" y="2120"/>
                    <a:pt x="17064" y="2196"/>
                    <a:pt x="17031" y="2273"/>
                  </a:cubicBezTo>
                  <a:cubicBezTo>
                    <a:pt x="17008" y="2327"/>
                    <a:pt x="17000" y="2354"/>
                    <a:pt x="17000" y="2354"/>
                  </a:cubicBezTo>
                  <a:cubicBezTo>
                    <a:pt x="17000" y="2354"/>
                    <a:pt x="17008" y="2327"/>
                    <a:pt x="17015" y="2273"/>
                  </a:cubicBezTo>
                  <a:cubicBezTo>
                    <a:pt x="17015" y="2211"/>
                    <a:pt x="17031" y="2165"/>
                    <a:pt x="17046" y="2165"/>
                  </a:cubicBezTo>
                  <a:cubicBezTo>
                    <a:pt x="17055" y="2133"/>
                    <a:pt x="17062" y="2120"/>
                    <a:pt x="17065" y="2120"/>
                  </a:cubicBezTo>
                  <a:close/>
                  <a:moveTo>
                    <a:pt x="3329" y="2182"/>
                  </a:moveTo>
                  <a:cubicBezTo>
                    <a:pt x="3335" y="2182"/>
                    <a:pt x="3331" y="2207"/>
                    <a:pt x="3322" y="2273"/>
                  </a:cubicBezTo>
                  <a:lnTo>
                    <a:pt x="3275" y="2381"/>
                  </a:lnTo>
                  <a:cubicBezTo>
                    <a:pt x="3260" y="2381"/>
                    <a:pt x="3291" y="2319"/>
                    <a:pt x="3306" y="2211"/>
                  </a:cubicBezTo>
                  <a:cubicBezTo>
                    <a:pt x="3318" y="2193"/>
                    <a:pt x="3326" y="2182"/>
                    <a:pt x="3329" y="2182"/>
                  </a:cubicBezTo>
                  <a:close/>
                  <a:moveTo>
                    <a:pt x="2912" y="2264"/>
                  </a:moveTo>
                  <a:cubicBezTo>
                    <a:pt x="2913" y="2264"/>
                    <a:pt x="2902" y="2287"/>
                    <a:pt x="2889" y="2335"/>
                  </a:cubicBezTo>
                  <a:cubicBezTo>
                    <a:pt x="2873" y="2396"/>
                    <a:pt x="2843" y="2443"/>
                    <a:pt x="2781" y="2474"/>
                  </a:cubicBezTo>
                  <a:lnTo>
                    <a:pt x="2750" y="2458"/>
                  </a:lnTo>
                  <a:lnTo>
                    <a:pt x="2827" y="2381"/>
                  </a:lnTo>
                  <a:cubicBezTo>
                    <a:pt x="2888" y="2303"/>
                    <a:pt x="2910" y="2264"/>
                    <a:pt x="2912" y="2264"/>
                  </a:cubicBezTo>
                  <a:close/>
                  <a:moveTo>
                    <a:pt x="10060" y="2412"/>
                  </a:moveTo>
                  <a:cubicBezTo>
                    <a:pt x="10060" y="2458"/>
                    <a:pt x="10045" y="2520"/>
                    <a:pt x="10029" y="2520"/>
                  </a:cubicBezTo>
                  <a:lnTo>
                    <a:pt x="10014" y="2520"/>
                  </a:lnTo>
                  <a:cubicBezTo>
                    <a:pt x="10014" y="2474"/>
                    <a:pt x="10029" y="2443"/>
                    <a:pt x="10045" y="2412"/>
                  </a:cubicBezTo>
                  <a:close/>
                  <a:moveTo>
                    <a:pt x="3476" y="2443"/>
                  </a:moveTo>
                  <a:cubicBezTo>
                    <a:pt x="3476" y="2505"/>
                    <a:pt x="3476" y="2551"/>
                    <a:pt x="3445" y="2551"/>
                  </a:cubicBezTo>
                  <a:lnTo>
                    <a:pt x="3430" y="2551"/>
                  </a:lnTo>
                  <a:cubicBezTo>
                    <a:pt x="3430" y="2520"/>
                    <a:pt x="3430" y="2474"/>
                    <a:pt x="3445" y="2443"/>
                  </a:cubicBezTo>
                  <a:close/>
                  <a:moveTo>
                    <a:pt x="3909" y="2551"/>
                  </a:moveTo>
                  <a:lnTo>
                    <a:pt x="3924" y="2613"/>
                  </a:lnTo>
                  <a:cubicBezTo>
                    <a:pt x="3924" y="2613"/>
                    <a:pt x="3916" y="2646"/>
                    <a:pt x="3906" y="2646"/>
                  </a:cubicBezTo>
                  <a:cubicBezTo>
                    <a:pt x="3902" y="2646"/>
                    <a:pt x="3898" y="2641"/>
                    <a:pt x="3894" y="2628"/>
                  </a:cubicBezTo>
                  <a:lnTo>
                    <a:pt x="3878" y="2613"/>
                  </a:lnTo>
                  <a:cubicBezTo>
                    <a:pt x="3863" y="2613"/>
                    <a:pt x="3878" y="2566"/>
                    <a:pt x="3909" y="2551"/>
                  </a:cubicBezTo>
                  <a:close/>
                  <a:moveTo>
                    <a:pt x="5486" y="2680"/>
                  </a:moveTo>
                  <a:cubicBezTo>
                    <a:pt x="5480" y="2680"/>
                    <a:pt x="5476" y="2684"/>
                    <a:pt x="5470" y="2690"/>
                  </a:cubicBezTo>
                  <a:cubicBezTo>
                    <a:pt x="5485" y="2721"/>
                    <a:pt x="5501" y="2752"/>
                    <a:pt x="5532" y="2783"/>
                  </a:cubicBezTo>
                  <a:cubicBezTo>
                    <a:pt x="5546" y="2797"/>
                    <a:pt x="5558" y="2804"/>
                    <a:pt x="5565" y="2804"/>
                  </a:cubicBezTo>
                  <a:cubicBezTo>
                    <a:pt x="5580" y="2804"/>
                    <a:pt x="5575" y="2770"/>
                    <a:pt x="5532" y="2706"/>
                  </a:cubicBezTo>
                  <a:cubicBezTo>
                    <a:pt x="5505" y="2687"/>
                    <a:pt x="5493" y="2680"/>
                    <a:pt x="5486" y="2680"/>
                  </a:cubicBezTo>
                  <a:close/>
                  <a:moveTo>
                    <a:pt x="13584" y="1"/>
                  </a:moveTo>
                  <a:cubicBezTo>
                    <a:pt x="13553" y="47"/>
                    <a:pt x="13507" y="63"/>
                    <a:pt x="13445" y="63"/>
                  </a:cubicBezTo>
                  <a:cubicBezTo>
                    <a:pt x="13352" y="63"/>
                    <a:pt x="13322" y="63"/>
                    <a:pt x="13352" y="124"/>
                  </a:cubicBezTo>
                  <a:cubicBezTo>
                    <a:pt x="13352" y="186"/>
                    <a:pt x="13368" y="233"/>
                    <a:pt x="13337" y="248"/>
                  </a:cubicBezTo>
                  <a:lnTo>
                    <a:pt x="13337" y="186"/>
                  </a:lnTo>
                  <a:cubicBezTo>
                    <a:pt x="13337" y="165"/>
                    <a:pt x="13318" y="157"/>
                    <a:pt x="13285" y="157"/>
                  </a:cubicBezTo>
                  <a:cubicBezTo>
                    <a:pt x="13244" y="157"/>
                    <a:pt x="13181" y="169"/>
                    <a:pt x="13105" y="186"/>
                  </a:cubicBezTo>
                  <a:cubicBezTo>
                    <a:pt x="12987" y="208"/>
                    <a:pt x="12921" y="237"/>
                    <a:pt x="12876" y="237"/>
                  </a:cubicBezTo>
                  <a:cubicBezTo>
                    <a:pt x="12857" y="237"/>
                    <a:pt x="12841" y="231"/>
                    <a:pt x="12827" y="217"/>
                  </a:cubicBezTo>
                  <a:lnTo>
                    <a:pt x="12812" y="279"/>
                  </a:lnTo>
                  <a:cubicBezTo>
                    <a:pt x="12802" y="316"/>
                    <a:pt x="12787" y="337"/>
                    <a:pt x="12773" y="337"/>
                  </a:cubicBezTo>
                  <a:cubicBezTo>
                    <a:pt x="12764" y="337"/>
                    <a:pt x="12756" y="328"/>
                    <a:pt x="12750" y="310"/>
                  </a:cubicBezTo>
                  <a:cubicBezTo>
                    <a:pt x="12739" y="299"/>
                    <a:pt x="12722" y="294"/>
                    <a:pt x="12703" y="294"/>
                  </a:cubicBezTo>
                  <a:cubicBezTo>
                    <a:pt x="12643" y="294"/>
                    <a:pt x="12557" y="344"/>
                    <a:pt x="12533" y="403"/>
                  </a:cubicBezTo>
                  <a:lnTo>
                    <a:pt x="12471" y="434"/>
                  </a:lnTo>
                  <a:cubicBezTo>
                    <a:pt x="12446" y="408"/>
                    <a:pt x="12418" y="396"/>
                    <a:pt x="12394" y="396"/>
                  </a:cubicBezTo>
                  <a:cubicBezTo>
                    <a:pt x="12346" y="396"/>
                    <a:pt x="12312" y="444"/>
                    <a:pt x="12332" y="526"/>
                  </a:cubicBezTo>
                  <a:cubicBezTo>
                    <a:pt x="12318" y="505"/>
                    <a:pt x="12304" y="497"/>
                    <a:pt x="12292" y="497"/>
                  </a:cubicBezTo>
                  <a:cubicBezTo>
                    <a:pt x="12277" y="497"/>
                    <a:pt x="12264" y="509"/>
                    <a:pt x="12255" y="526"/>
                  </a:cubicBezTo>
                  <a:cubicBezTo>
                    <a:pt x="12231" y="587"/>
                    <a:pt x="12168" y="649"/>
                    <a:pt x="12127" y="649"/>
                  </a:cubicBezTo>
                  <a:cubicBezTo>
                    <a:pt x="12116" y="649"/>
                    <a:pt x="12107" y="644"/>
                    <a:pt x="12101" y="635"/>
                  </a:cubicBezTo>
                  <a:lnTo>
                    <a:pt x="12070" y="650"/>
                  </a:lnTo>
                  <a:cubicBezTo>
                    <a:pt x="12070" y="712"/>
                    <a:pt x="12070" y="743"/>
                    <a:pt x="12039" y="758"/>
                  </a:cubicBezTo>
                  <a:cubicBezTo>
                    <a:pt x="12008" y="774"/>
                    <a:pt x="11992" y="820"/>
                    <a:pt x="12008" y="851"/>
                  </a:cubicBezTo>
                  <a:cubicBezTo>
                    <a:pt x="12023" y="913"/>
                    <a:pt x="12008" y="928"/>
                    <a:pt x="12008" y="928"/>
                  </a:cubicBezTo>
                  <a:cubicBezTo>
                    <a:pt x="12008" y="928"/>
                    <a:pt x="11961" y="897"/>
                    <a:pt x="11946" y="835"/>
                  </a:cubicBezTo>
                  <a:cubicBezTo>
                    <a:pt x="11941" y="817"/>
                    <a:pt x="11934" y="809"/>
                    <a:pt x="11927" y="809"/>
                  </a:cubicBezTo>
                  <a:cubicBezTo>
                    <a:pt x="11909" y="809"/>
                    <a:pt x="11889" y="861"/>
                    <a:pt x="11900" y="959"/>
                  </a:cubicBezTo>
                  <a:cubicBezTo>
                    <a:pt x="11907" y="1029"/>
                    <a:pt x="11911" y="1060"/>
                    <a:pt x="11909" y="1060"/>
                  </a:cubicBezTo>
                  <a:cubicBezTo>
                    <a:pt x="11907" y="1060"/>
                    <a:pt x="11900" y="1029"/>
                    <a:pt x="11884" y="975"/>
                  </a:cubicBezTo>
                  <a:cubicBezTo>
                    <a:pt x="11874" y="933"/>
                    <a:pt x="11857" y="892"/>
                    <a:pt x="11846" y="892"/>
                  </a:cubicBezTo>
                  <a:cubicBezTo>
                    <a:pt x="11841" y="892"/>
                    <a:pt x="11838" y="902"/>
                    <a:pt x="11838" y="928"/>
                  </a:cubicBezTo>
                  <a:cubicBezTo>
                    <a:pt x="11822" y="959"/>
                    <a:pt x="11822" y="990"/>
                    <a:pt x="11838" y="1005"/>
                  </a:cubicBezTo>
                  <a:lnTo>
                    <a:pt x="11791" y="1067"/>
                  </a:lnTo>
                  <a:cubicBezTo>
                    <a:pt x="11714" y="1067"/>
                    <a:pt x="11683" y="1083"/>
                    <a:pt x="11668" y="1114"/>
                  </a:cubicBezTo>
                  <a:cubicBezTo>
                    <a:pt x="11687" y="1143"/>
                    <a:pt x="11695" y="1154"/>
                    <a:pt x="11681" y="1154"/>
                  </a:cubicBezTo>
                  <a:cubicBezTo>
                    <a:pt x="11674" y="1154"/>
                    <a:pt x="11660" y="1150"/>
                    <a:pt x="11637" y="1145"/>
                  </a:cubicBezTo>
                  <a:cubicBezTo>
                    <a:pt x="11618" y="1140"/>
                    <a:pt x="11605" y="1136"/>
                    <a:pt x="11598" y="1136"/>
                  </a:cubicBezTo>
                  <a:cubicBezTo>
                    <a:pt x="11582" y="1136"/>
                    <a:pt x="11599" y="1153"/>
                    <a:pt x="11652" y="1206"/>
                  </a:cubicBezTo>
                  <a:cubicBezTo>
                    <a:pt x="11676" y="1241"/>
                    <a:pt x="11664" y="1259"/>
                    <a:pt x="11637" y="1259"/>
                  </a:cubicBezTo>
                  <a:cubicBezTo>
                    <a:pt x="11628" y="1259"/>
                    <a:pt x="11618" y="1257"/>
                    <a:pt x="11606" y="1253"/>
                  </a:cubicBezTo>
                  <a:cubicBezTo>
                    <a:pt x="11570" y="1217"/>
                    <a:pt x="11547" y="1204"/>
                    <a:pt x="11537" y="1204"/>
                  </a:cubicBezTo>
                  <a:cubicBezTo>
                    <a:pt x="11524" y="1204"/>
                    <a:pt x="11528" y="1221"/>
                    <a:pt x="11544" y="1237"/>
                  </a:cubicBezTo>
                  <a:cubicBezTo>
                    <a:pt x="11591" y="1268"/>
                    <a:pt x="11544" y="1315"/>
                    <a:pt x="11544" y="1315"/>
                  </a:cubicBezTo>
                  <a:cubicBezTo>
                    <a:pt x="11544" y="1315"/>
                    <a:pt x="11482" y="1315"/>
                    <a:pt x="11420" y="1376"/>
                  </a:cubicBezTo>
                  <a:cubicBezTo>
                    <a:pt x="11390" y="1392"/>
                    <a:pt x="11359" y="1438"/>
                    <a:pt x="11328" y="1469"/>
                  </a:cubicBezTo>
                  <a:lnTo>
                    <a:pt x="11235" y="1562"/>
                  </a:lnTo>
                  <a:cubicBezTo>
                    <a:pt x="11220" y="1577"/>
                    <a:pt x="11235" y="1624"/>
                    <a:pt x="11281" y="1670"/>
                  </a:cubicBezTo>
                  <a:cubicBezTo>
                    <a:pt x="11314" y="1703"/>
                    <a:pt x="11325" y="1713"/>
                    <a:pt x="11322" y="1713"/>
                  </a:cubicBezTo>
                  <a:cubicBezTo>
                    <a:pt x="11319" y="1713"/>
                    <a:pt x="11293" y="1694"/>
                    <a:pt x="11266" y="1686"/>
                  </a:cubicBezTo>
                  <a:cubicBezTo>
                    <a:pt x="11201" y="1635"/>
                    <a:pt x="11163" y="1612"/>
                    <a:pt x="11154" y="1612"/>
                  </a:cubicBezTo>
                  <a:cubicBezTo>
                    <a:pt x="11142" y="1612"/>
                    <a:pt x="11169" y="1643"/>
                    <a:pt x="11235" y="1701"/>
                  </a:cubicBezTo>
                  <a:cubicBezTo>
                    <a:pt x="11284" y="1742"/>
                    <a:pt x="11307" y="1761"/>
                    <a:pt x="11302" y="1761"/>
                  </a:cubicBezTo>
                  <a:cubicBezTo>
                    <a:pt x="11298" y="1761"/>
                    <a:pt x="11271" y="1746"/>
                    <a:pt x="11220" y="1716"/>
                  </a:cubicBezTo>
                  <a:cubicBezTo>
                    <a:pt x="11200" y="1704"/>
                    <a:pt x="11189" y="1696"/>
                    <a:pt x="11184" y="1696"/>
                  </a:cubicBezTo>
                  <a:cubicBezTo>
                    <a:pt x="11176" y="1696"/>
                    <a:pt x="11180" y="1711"/>
                    <a:pt x="11189" y="1747"/>
                  </a:cubicBezTo>
                  <a:cubicBezTo>
                    <a:pt x="11206" y="1773"/>
                    <a:pt x="11213" y="1784"/>
                    <a:pt x="11209" y="1784"/>
                  </a:cubicBezTo>
                  <a:cubicBezTo>
                    <a:pt x="11206" y="1784"/>
                    <a:pt x="11194" y="1777"/>
                    <a:pt x="11173" y="1763"/>
                  </a:cubicBezTo>
                  <a:cubicBezTo>
                    <a:pt x="11155" y="1736"/>
                    <a:pt x="11127" y="1719"/>
                    <a:pt x="11112" y="1719"/>
                  </a:cubicBezTo>
                  <a:cubicBezTo>
                    <a:pt x="11102" y="1719"/>
                    <a:pt x="11098" y="1728"/>
                    <a:pt x="11111" y="1747"/>
                  </a:cubicBezTo>
                  <a:cubicBezTo>
                    <a:pt x="11111" y="1747"/>
                    <a:pt x="11096" y="1747"/>
                    <a:pt x="11050" y="1716"/>
                  </a:cubicBezTo>
                  <a:cubicBezTo>
                    <a:pt x="11041" y="1711"/>
                    <a:pt x="11034" y="1708"/>
                    <a:pt x="11030" y="1708"/>
                  </a:cubicBezTo>
                  <a:cubicBezTo>
                    <a:pt x="11010" y="1708"/>
                    <a:pt x="11024" y="1756"/>
                    <a:pt x="11050" y="1794"/>
                  </a:cubicBezTo>
                  <a:cubicBezTo>
                    <a:pt x="11066" y="1860"/>
                    <a:pt x="11069" y="1891"/>
                    <a:pt x="11062" y="1891"/>
                  </a:cubicBezTo>
                  <a:cubicBezTo>
                    <a:pt x="11055" y="1891"/>
                    <a:pt x="11040" y="1868"/>
                    <a:pt x="11019" y="1825"/>
                  </a:cubicBezTo>
                  <a:cubicBezTo>
                    <a:pt x="11000" y="1792"/>
                    <a:pt x="10985" y="1779"/>
                    <a:pt x="10973" y="1779"/>
                  </a:cubicBezTo>
                  <a:cubicBezTo>
                    <a:pt x="10945" y="1779"/>
                    <a:pt x="10940" y="1852"/>
                    <a:pt x="10972" y="1917"/>
                  </a:cubicBezTo>
                  <a:cubicBezTo>
                    <a:pt x="10999" y="1972"/>
                    <a:pt x="11011" y="1994"/>
                    <a:pt x="11009" y="1994"/>
                  </a:cubicBezTo>
                  <a:cubicBezTo>
                    <a:pt x="11008" y="1994"/>
                    <a:pt x="11001" y="1983"/>
                    <a:pt x="10988" y="1964"/>
                  </a:cubicBezTo>
                  <a:cubicBezTo>
                    <a:pt x="10969" y="1936"/>
                    <a:pt x="10956" y="1930"/>
                    <a:pt x="10949" y="1930"/>
                  </a:cubicBezTo>
                  <a:cubicBezTo>
                    <a:pt x="10944" y="1930"/>
                    <a:pt x="10941" y="1933"/>
                    <a:pt x="10941" y="1933"/>
                  </a:cubicBezTo>
                  <a:cubicBezTo>
                    <a:pt x="10941" y="1933"/>
                    <a:pt x="10939" y="1935"/>
                    <a:pt x="10934" y="1935"/>
                  </a:cubicBezTo>
                  <a:cubicBezTo>
                    <a:pt x="10927" y="1935"/>
                    <a:pt x="10914" y="1930"/>
                    <a:pt x="10895" y="1902"/>
                  </a:cubicBezTo>
                  <a:cubicBezTo>
                    <a:pt x="10895" y="1902"/>
                    <a:pt x="10880" y="1902"/>
                    <a:pt x="10880" y="1964"/>
                  </a:cubicBezTo>
                  <a:cubicBezTo>
                    <a:pt x="10893" y="2017"/>
                    <a:pt x="10886" y="2039"/>
                    <a:pt x="10869" y="2039"/>
                  </a:cubicBezTo>
                  <a:cubicBezTo>
                    <a:pt x="10847" y="2039"/>
                    <a:pt x="10807" y="2001"/>
                    <a:pt x="10771" y="1948"/>
                  </a:cubicBezTo>
                  <a:lnTo>
                    <a:pt x="10771" y="2010"/>
                  </a:lnTo>
                  <a:cubicBezTo>
                    <a:pt x="10791" y="2079"/>
                    <a:pt x="10798" y="2128"/>
                    <a:pt x="10793" y="2128"/>
                  </a:cubicBezTo>
                  <a:cubicBezTo>
                    <a:pt x="10790" y="2128"/>
                    <a:pt x="10783" y="2112"/>
                    <a:pt x="10771" y="2072"/>
                  </a:cubicBezTo>
                  <a:cubicBezTo>
                    <a:pt x="10761" y="2039"/>
                    <a:pt x="10750" y="2000"/>
                    <a:pt x="10749" y="2000"/>
                  </a:cubicBezTo>
                  <a:lnTo>
                    <a:pt x="10749" y="2000"/>
                  </a:lnTo>
                  <a:cubicBezTo>
                    <a:pt x="10749" y="2000"/>
                    <a:pt x="10751" y="2007"/>
                    <a:pt x="10756" y="2026"/>
                  </a:cubicBezTo>
                  <a:cubicBezTo>
                    <a:pt x="10769" y="2064"/>
                    <a:pt x="10760" y="2091"/>
                    <a:pt x="10748" y="2091"/>
                  </a:cubicBezTo>
                  <a:cubicBezTo>
                    <a:pt x="10746" y="2091"/>
                    <a:pt x="10743" y="2090"/>
                    <a:pt x="10740" y="2087"/>
                  </a:cubicBezTo>
                  <a:cubicBezTo>
                    <a:pt x="10694" y="2072"/>
                    <a:pt x="10679" y="2026"/>
                    <a:pt x="10663" y="1995"/>
                  </a:cubicBezTo>
                  <a:lnTo>
                    <a:pt x="10663" y="1995"/>
                  </a:lnTo>
                  <a:cubicBezTo>
                    <a:pt x="10663" y="2041"/>
                    <a:pt x="10679" y="2103"/>
                    <a:pt x="10663" y="2103"/>
                  </a:cubicBezTo>
                  <a:cubicBezTo>
                    <a:pt x="10648" y="2103"/>
                    <a:pt x="10632" y="2103"/>
                    <a:pt x="10632" y="2056"/>
                  </a:cubicBezTo>
                  <a:cubicBezTo>
                    <a:pt x="10621" y="2024"/>
                    <a:pt x="10596" y="1984"/>
                    <a:pt x="10586" y="1984"/>
                  </a:cubicBezTo>
                  <a:cubicBezTo>
                    <a:pt x="10582" y="1984"/>
                    <a:pt x="10581" y="1991"/>
                    <a:pt x="10586" y="2010"/>
                  </a:cubicBezTo>
                  <a:cubicBezTo>
                    <a:pt x="10586" y="2010"/>
                    <a:pt x="10570" y="2010"/>
                    <a:pt x="10555" y="1964"/>
                  </a:cubicBezTo>
                  <a:lnTo>
                    <a:pt x="10493" y="1964"/>
                  </a:lnTo>
                  <a:cubicBezTo>
                    <a:pt x="10493" y="1987"/>
                    <a:pt x="10482" y="1998"/>
                    <a:pt x="10470" y="1998"/>
                  </a:cubicBezTo>
                  <a:cubicBezTo>
                    <a:pt x="10458" y="1998"/>
                    <a:pt x="10447" y="1987"/>
                    <a:pt x="10447" y="1964"/>
                  </a:cubicBezTo>
                  <a:cubicBezTo>
                    <a:pt x="10447" y="1964"/>
                    <a:pt x="10416" y="1964"/>
                    <a:pt x="10400" y="2010"/>
                  </a:cubicBezTo>
                  <a:cubicBezTo>
                    <a:pt x="10369" y="2010"/>
                    <a:pt x="10354" y="2010"/>
                    <a:pt x="10354" y="1964"/>
                  </a:cubicBezTo>
                  <a:cubicBezTo>
                    <a:pt x="10354" y="1939"/>
                    <a:pt x="10354" y="1923"/>
                    <a:pt x="10352" y="1923"/>
                  </a:cubicBezTo>
                  <a:cubicBezTo>
                    <a:pt x="10350" y="1923"/>
                    <a:pt x="10346" y="1935"/>
                    <a:pt x="10339" y="1964"/>
                  </a:cubicBezTo>
                  <a:cubicBezTo>
                    <a:pt x="10323" y="2010"/>
                    <a:pt x="10323" y="2010"/>
                    <a:pt x="10308" y="2010"/>
                  </a:cubicBezTo>
                  <a:lnTo>
                    <a:pt x="10277" y="2010"/>
                  </a:lnTo>
                  <a:cubicBezTo>
                    <a:pt x="10277" y="2072"/>
                    <a:pt x="10277" y="2072"/>
                    <a:pt x="10261" y="2072"/>
                  </a:cubicBezTo>
                  <a:cubicBezTo>
                    <a:pt x="10246" y="2072"/>
                    <a:pt x="10199" y="2010"/>
                    <a:pt x="10184" y="2010"/>
                  </a:cubicBezTo>
                  <a:cubicBezTo>
                    <a:pt x="10138" y="2010"/>
                    <a:pt x="10138" y="2010"/>
                    <a:pt x="10138" y="2056"/>
                  </a:cubicBezTo>
                  <a:cubicBezTo>
                    <a:pt x="10158" y="2056"/>
                    <a:pt x="10151" y="2084"/>
                    <a:pt x="10140" y="2084"/>
                  </a:cubicBezTo>
                  <a:cubicBezTo>
                    <a:pt x="10134" y="2084"/>
                    <a:pt x="10127" y="2077"/>
                    <a:pt x="10122" y="2056"/>
                  </a:cubicBezTo>
                  <a:cubicBezTo>
                    <a:pt x="10107" y="2056"/>
                    <a:pt x="10076" y="1979"/>
                    <a:pt x="10045" y="1979"/>
                  </a:cubicBezTo>
                  <a:cubicBezTo>
                    <a:pt x="10028" y="1974"/>
                    <a:pt x="10015" y="1970"/>
                    <a:pt x="10005" y="1970"/>
                  </a:cubicBezTo>
                  <a:cubicBezTo>
                    <a:pt x="9987" y="1970"/>
                    <a:pt x="9977" y="1981"/>
                    <a:pt x="9968" y="2010"/>
                  </a:cubicBezTo>
                  <a:cubicBezTo>
                    <a:pt x="9960" y="2070"/>
                    <a:pt x="9953" y="2097"/>
                    <a:pt x="9949" y="2097"/>
                  </a:cubicBezTo>
                  <a:cubicBezTo>
                    <a:pt x="9944" y="2097"/>
                    <a:pt x="9944" y="2066"/>
                    <a:pt x="9952" y="2010"/>
                  </a:cubicBezTo>
                  <a:cubicBezTo>
                    <a:pt x="9972" y="1951"/>
                    <a:pt x="9966" y="1923"/>
                    <a:pt x="9956" y="1923"/>
                  </a:cubicBezTo>
                  <a:cubicBezTo>
                    <a:pt x="9950" y="1923"/>
                    <a:pt x="9942" y="1932"/>
                    <a:pt x="9937" y="1948"/>
                  </a:cubicBezTo>
                  <a:cubicBezTo>
                    <a:pt x="9927" y="1978"/>
                    <a:pt x="9917" y="1988"/>
                    <a:pt x="9907" y="1988"/>
                  </a:cubicBezTo>
                  <a:cubicBezTo>
                    <a:pt x="9902" y="1988"/>
                    <a:pt x="9896" y="1985"/>
                    <a:pt x="9890" y="1979"/>
                  </a:cubicBezTo>
                  <a:cubicBezTo>
                    <a:pt x="9899" y="1954"/>
                    <a:pt x="9898" y="1942"/>
                    <a:pt x="9888" y="1942"/>
                  </a:cubicBezTo>
                  <a:cubicBezTo>
                    <a:pt x="9879" y="1942"/>
                    <a:pt x="9865" y="1950"/>
                    <a:pt x="9844" y="1964"/>
                  </a:cubicBezTo>
                  <a:cubicBezTo>
                    <a:pt x="9844" y="1964"/>
                    <a:pt x="9844" y="1964"/>
                    <a:pt x="9844" y="1917"/>
                  </a:cubicBezTo>
                  <a:lnTo>
                    <a:pt x="9798" y="1902"/>
                  </a:lnTo>
                  <a:cubicBezTo>
                    <a:pt x="9776" y="1923"/>
                    <a:pt x="9757" y="1932"/>
                    <a:pt x="9741" y="1932"/>
                  </a:cubicBezTo>
                  <a:cubicBezTo>
                    <a:pt x="9699" y="1932"/>
                    <a:pt x="9678" y="1874"/>
                    <a:pt x="9689" y="1840"/>
                  </a:cubicBezTo>
                  <a:cubicBezTo>
                    <a:pt x="9689" y="1840"/>
                    <a:pt x="9686" y="1836"/>
                    <a:pt x="9676" y="1836"/>
                  </a:cubicBezTo>
                  <a:cubicBezTo>
                    <a:pt x="9666" y="1836"/>
                    <a:pt x="9651" y="1840"/>
                    <a:pt x="9628" y="1856"/>
                  </a:cubicBezTo>
                  <a:cubicBezTo>
                    <a:pt x="9591" y="1892"/>
                    <a:pt x="9568" y="1912"/>
                    <a:pt x="9563" y="1912"/>
                  </a:cubicBezTo>
                  <a:cubicBezTo>
                    <a:pt x="9557" y="1912"/>
                    <a:pt x="9572" y="1889"/>
                    <a:pt x="9612" y="1840"/>
                  </a:cubicBezTo>
                  <a:cubicBezTo>
                    <a:pt x="9643" y="1794"/>
                    <a:pt x="9659" y="1771"/>
                    <a:pt x="9657" y="1771"/>
                  </a:cubicBezTo>
                  <a:lnTo>
                    <a:pt x="9657" y="1771"/>
                  </a:lnTo>
                  <a:cubicBezTo>
                    <a:pt x="9655" y="1771"/>
                    <a:pt x="9635" y="1794"/>
                    <a:pt x="9597" y="1840"/>
                  </a:cubicBezTo>
                  <a:cubicBezTo>
                    <a:pt x="9588" y="1846"/>
                    <a:pt x="9579" y="1848"/>
                    <a:pt x="9569" y="1848"/>
                  </a:cubicBezTo>
                  <a:cubicBezTo>
                    <a:pt x="9528" y="1848"/>
                    <a:pt x="9490" y="1798"/>
                    <a:pt x="9566" y="1747"/>
                  </a:cubicBezTo>
                  <a:lnTo>
                    <a:pt x="9628" y="1655"/>
                  </a:lnTo>
                  <a:lnTo>
                    <a:pt x="9628" y="1655"/>
                  </a:lnTo>
                  <a:cubicBezTo>
                    <a:pt x="9604" y="1670"/>
                    <a:pt x="9589" y="1674"/>
                    <a:pt x="9579" y="1674"/>
                  </a:cubicBezTo>
                  <a:cubicBezTo>
                    <a:pt x="9570" y="1674"/>
                    <a:pt x="9566" y="1670"/>
                    <a:pt x="9566" y="1670"/>
                  </a:cubicBezTo>
                  <a:cubicBezTo>
                    <a:pt x="9552" y="1691"/>
                    <a:pt x="9541" y="1699"/>
                    <a:pt x="9531" y="1699"/>
                  </a:cubicBezTo>
                  <a:cubicBezTo>
                    <a:pt x="9518" y="1699"/>
                    <a:pt x="9505" y="1687"/>
                    <a:pt x="9489" y="1670"/>
                  </a:cubicBezTo>
                  <a:cubicBezTo>
                    <a:pt x="9442" y="1655"/>
                    <a:pt x="9365" y="1639"/>
                    <a:pt x="9334" y="1608"/>
                  </a:cubicBezTo>
                  <a:cubicBezTo>
                    <a:pt x="9303" y="1562"/>
                    <a:pt x="9272" y="1531"/>
                    <a:pt x="9288" y="1469"/>
                  </a:cubicBezTo>
                  <a:cubicBezTo>
                    <a:pt x="9272" y="1454"/>
                    <a:pt x="9257" y="1438"/>
                    <a:pt x="9195" y="1438"/>
                  </a:cubicBezTo>
                  <a:cubicBezTo>
                    <a:pt x="9118" y="1438"/>
                    <a:pt x="9102" y="1423"/>
                    <a:pt x="9148" y="1392"/>
                  </a:cubicBezTo>
                  <a:lnTo>
                    <a:pt x="9133" y="1376"/>
                  </a:lnTo>
                  <a:cubicBezTo>
                    <a:pt x="9056" y="1376"/>
                    <a:pt x="9040" y="1361"/>
                    <a:pt x="9040" y="1361"/>
                  </a:cubicBezTo>
                  <a:cubicBezTo>
                    <a:pt x="9080" y="1321"/>
                    <a:pt x="9097" y="1281"/>
                    <a:pt x="9061" y="1281"/>
                  </a:cubicBezTo>
                  <a:cubicBezTo>
                    <a:pt x="9055" y="1281"/>
                    <a:pt x="9049" y="1282"/>
                    <a:pt x="9040" y="1284"/>
                  </a:cubicBezTo>
                  <a:cubicBezTo>
                    <a:pt x="9015" y="1290"/>
                    <a:pt x="9000" y="1294"/>
                    <a:pt x="8989" y="1294"/>
                  </a:cubicBezTo>
                  <a:cubicBezTo>
                    <a:pt x="8973" y="1294"/>
                    <a:pt x="8966" y="1286"/>
                    <a:pt x="8948" y="1268"/>
                  </a:cubicBezTo>
                  <a:cubicBezTo>
                    <a:pt x="8870" y="1114"/>
                    <a:pt x="8762" y="990"/>
                    <a:pt x="8638" y="882"/>
                  </a:cubicBezTo>
                  <a:cubicBezTo>
                    <a:pt x="8592" y="835"/>
                    <a:pt x="8546" y="789"/>
                    <a:pt x="8499" y="758"/>
                  </a:cubicBezTo>
                  <a:lnTo>
                    <a:pt x="8360" y="650"/>
                  </a:lnTo>
                  <a:cubicBezTo>
                    <a:pt x="8297" y="612"/>
                    <a:pt x="8244" y="584"/>
                    <a:pt x="8227" y="584"/>
                  </a:cubicBezTo>
                  <a:cubicBezTo>
                    <a:pt x="8223" y="584"/>
                    <a:pt x="8221" y="585"/>
                    <a:pt x="8221" y="588"/>
                  </a:cubicBezTo>
                  <a:lnTo>
                    <a:pt x="8128" y="526"/>
                  </a:lnTo>
                  <a:lnTo>
                    <a:pt x="8051" y="480"/>
                  </a:lnTo>
                  <a:cubicBezTo>
                    <a:pt x="8067" y="434"/>
                    <a:pt x="8051" y="403"/>
                    <a:pt x="7989" y="387"/>
                  </a:cubicBezTo>
                  <a:cubicBezTo>
                    <a:pt x="7953" y="369"/>
                    <a:pt x="7917" y="362"/>
                    <a:pt x="7881" y="362"/>
                  </a:cubicBezTo>
                  <a:cubicBezTo>
                    <a:pt x="7855" y="362"/>
                    <a:pt x="7829" y="365"/>
                    <a:pt x="7804" y="372"/>
                  </a:cubicBezTo>
                  <a:cubicBezTo>
                    <a:pt x="7786" y="390"/>
                    <a:pt x="7762" y="397"/>
                    <a:pt x="7740" y="397"/>
                  </a:cubicBezTo>
                  <a:cubicBezTo>
                    <a:pt x="7724" y="397"/>
                    <a:pt x="7708" y="394"/>
                    <a:pt x="7696" y="387"/>
                  </a:cubicBezTo>
                  <a:cubicBezTo>
                    <a:pt x="7730" y="307"/>
                    <a:pt x="7680" y="261"/>
                    <a:pt x="7620" y="261"/>
                  </a:cubicBezTo>
                  <a:cubicBezTo>
                    <a:pt x="7599" y="261"/>
                    <a:pt x="7577" y="267"/>
                    <a:pt x="7557" y="279"/>
                  </a:cubicBezTo>
                  <a:cubicBezTo>
                    <a:pt x="7527" y="324"/>
                    <a:pt x="7504" y="347"/>
                    <a:pt x="7492" y="347"/>
                  </a:cubicBezTo>
                  <a:cubicBezTo>
                    <a:pt x="7479" y="347"/>
                    <a:pt x="7479" y="320"/>
                    <a:pt x="7495" y="264"/>
                  </a:cubicBezTo>
                  <a:cubicBezTo>
                    <a:pt x="7510" y="209"/>
                    <a:pt x="7499" y="179"/>
                    <a:pt x="7472" y="179"/>
                  </a:cubicBezTo>
                  <a:cubicBezTo>
                    <a:pt x="7444" y="179"/>
                    <a:pt x="7402" y="209"/>
                    <a:pt x="7356" y="279"/>
                  </a:cubicBezTo>
                  <a:cubicBezTo>
                    <a:pt x="7334" y="308"/>
                    <a:pt x="7322" y="324"/>
                    <a:pt x="7314" y="324"/>
                  </a:cubicBezTo>
                  <a:cubicBezTo>
                    <a:pt x="7306" y="324"/>
                    <a:pt x="7302" y="304"/>
                    <a:pt x="7294" y="264"/>
                  </a:cubicBezTo>
                  <a:cubicBezTo>
                    <a:pt x="7284" y="198"/>
                    <a:pt x="7269" y="172"/>
                    <a:pt x="7256" y="172"/>
                  </a:cubicBezTo>
                  <a:cubicBezTo>
                    <a:pt x="7247" y="172"/>
                    <a:pt x="7238" y="183"/>
                    <a:pt x="7232" y="202"/>
                  </a:cubicBezTo>
                  <a:cubicBezTo>
                    <a:pt x="7209" y="256"/>
                    <a:pt x="7189" y="283"/>
                    <a:pt x="7174" y="283"/>
                  </a:cubicBezTo>
                  <a:cubicBezTo>
                    <a:pt x="7159" y="283"/>
                    <a:pt x="7147" y="256"/>
                    <a:pt x="7139" y="202"/>
                  </a:cubicBezTo>
                  <a:cubicBezTo>
                    <a:pt x="7116" y="140"/>
                    <a:pt x="7104" y="109"/>
                    <a:pt x="7093" y="109"/>
                  </a:cubicBezTo>
                  <a:cubicBezTo>
                    <a:pt x="7081" y="109"/>
                    <a:pt x="7070" y="140"/>
                    <a:pt x="7046" y="202"/>
                  </a:cubicBezTo>
                  <a:cubicBezTo>
                    <a:pt x="7032" y="252"/>
                    <a:pt x="6998" y="276"/>
                    <a:pt x="6962" y="276"/>
                  </a:cubicBezTo>
                  <a:cubicBezTo>
                    <a:pt x="6921" y="276"/>
                    <a:pt x="6878" y="244"/>
                    <a:pt x="6861" y="186"/>
                  </a:cubicBezTo>
                  <a:cubicBezTo>
                    <a:pt x="6840" y="186"/>
                    <a:pt x="6813" y="159"/>
                    <a:pt x="6797" y="159"/>
                  </a:cubicBezTo>
                  <a:cubicBezTo>
                    <a:pt x="6789" y="159"/>
                    <a:pt x="6784" y="166"/>
                    <a:pt x="6784" y="186"/>
                  </a:cubicBezTo>
                  <a:lnTo>
                    <a:pt x="6753" y="124"/>
                  </a:lnTo>
                  <a:lnTo>
                    <a:pt x="6691" y="124"/>
                  </a:lnTo>
                  <a:lnTo>
                    <a:pt x="6691" y="186"/>
                  </a:lnTo>
                  <a:cubicBezTo>
                    <a:pt x="6605" y="167"/>
                    <a:pt x="6513" y="154"/>
                    <a:pt x="6419" y="154"/>
                  </a:cubicBezTo>
                  <a:cubicBezTo>
                    <a:pt x="6361" y="154"/>
                    <a:pt x="6302" y="159"/>
                    <a:pt x="6243" y="171"/>
                  </a:cubicBezTo>
                  <a:cubicBezTo>
                    <a:pt x="6119" y="186"/>
                    <a:pt x="6011" y="217"/>
                    <a:pt x="5903" y="279"/>
                  </a:cubicBezTo>
                  <a:cubicBezTo>
                    <a:pt x="5856" y="310"/>
                    <a:pt x="5841" y="325"/>
                    <a:pt x="5872" y="341"/>
                  </a:cubicBezTo>
                  <a:cubicBezTo>
                    <a:pt x="5914" y="391"/>
                    <a:pt x="5915" y="419"/>
                    <a:pt x="5895" y="419"/>
                  </a:cubicBezTo>
                  <a:cubicBezTo>
                    <a:pt x="5878" y="419"/>
                    <a:pt x="5845" y="399"/>
                    <a:pt x="5810" y="356"/>
                  </a:cubicBezTo>
                  <a:cubicBezTo>
                    <a:pt x="5779" y="372"/>
                    <a:pt x="5702" y="356"/>
                    <a:pt x="5640" y="387"/>
                  </a:cubicBezTo>
                  <a:cubicBezTo>
                    <a:pt x="5601" y="407"/>
                    <a:pt x="5562" y="426"/>
                    <a:pt x="5531" y="426"/>
                  </a:cubicBezTo>
                  <a:cubicBezTo>
                    <a:pt x="5512" y="426"/>
                    <a:pt x="5497" y="420"/>
                    <a:pt x="5485" y="403"/>
                  </a:cubicBezTo>
                  <a:lnTo>
                    <a:pt x="5455" y="418"/>
                  </a:lnTo>
                  <a:cubicBezTo>
                    <a:pt x="5439" y="557"/>
                    <a:pt x="5331" y="665"/>
                    <a:pt x="5192" y="681"/>
                  </a:cubicBezTo>
                  <a:cubicBezTo>
                    <a:pt x="5145" y="712"/>
                    <a:pt x="5115" y="758"/>
                    <a:pt x="5115" y="820"/>
                  </a:cubicBezTo>
                  <a:cubicBezTo>
                    <a:pt x="5115" y="873"/>
                    <a:pt x="5115" y="890"/>
                    <a:pt x="5094" y="890"/>
                  </a:cubicBezTo>
                  <a:cubicBezTo>
                    <a:pt x="5085" y="890"/>
                    <a:pt x="5072" y="887"/>
                    <a:pt x="5053" y="882"/>
                  </a:cubicBezTo>
                  <a:cubicBezTo>
                    <a:pt x="5048" y="872"/>
                    <a:pt x="5039" y="869"/>
                    <a:pt x="5027" y="869"/>
                  </a:cubicBezTo>
                  <a:cubicBezTo>
                    <a:pt x="5002" y="869"/>
                    <a:pt x="4966" y="887"/>
                    <a:pt x="4945" y="897"/>
                  </a:cubicBezTo>
                  <a:cubicBezTo>
                    <a:pt x="4914" y="913"/>
                    <a:pt x="4898" y="959"/>
                    <a:pt x="4929" y="990"/>
                  </a:cubicBezTo>
                  <a:lnTo>
                    <a:pt x="4867" y="975"/>
                  </a:lnTo>
                  <a:cubicBezTo>
                    <a:pt x="4862" y="973"/>
                    <a:pt x="4858" y="972"/>
                    <a:pt x="4854" y="972"/>
                  </a:cubicBezTo>
                  <a:cubicBezTo>
                    <a:pt x="4824" y="972"/>
                    <a:pt x="4840" y="1024"/>
                    <a:pt x="4867" y="1052"/>
                  </a:cubicBezTo>
                  <a:cubicBezTo>
                    <a:pt x="4916" y="1092"/>
                    <a:pt x="4930" y="1116"/>
                    <a:pt x="4914" y="1116"/>
                  </a:cubicBezTo>
                  <a:cubicBezTo>
                    <a:pt x="4898" y="1116"/>
                    <a:pt x="4856" y="1096"/>
                    <a:pt x="4790" y="1052"/>
                  </a:cubicBezTo>
                  <a:cubicBezTo>
                    <a:pt x="4751" y="1013"/>
                    <a:pt x="4728" y="998"/>
                    <a:pt x="4718" y="998"/>
                  </a:cubicBezTo>
                  <a:cubicBezTo>
                    <a:pt x="4709" y="998"/>
                    <a:pt x="4713" y="1013"/>
                    <a:pt x="4728" y="1036"/>
                  </a:cubicBezTo>
                  <a:cubicBezTo>
                    <a:pt x="4770" y="1065"/>
                    <a:pt x="4774" y="1131"/>
                    <a:pt x="4739" y="1131"/>
                  </a:cubicBezTo>
                  <a:cubicBezTo>
                    <a:pt x="4736" y="1131"/>
                    <a:pt x="4732" y="1130"/>
                    <a:pt x="4728" y="1129"/>
                  </a:cubicBezTo>
                  <a:lnTo>
                    <a:pt x="4728" y="1129"/>
                  </a:lnTo>
                  <a:cubicBezTo>
                    <a:pt x="4713" y="1145"/>
                    <a:pt x="4682" y="1160"/>
                    <a:pt x="4774" y="1237"/>
                  </a:cubicBezTo>
                  <a:cubicBezTo>
                    <a:pt x="4805" y="1284"/>
                    <a:pt x="4790" y="1299"/>
                    <a:pt x="4774" y="1315"/>
                  </a:cubicBezTo>
                  <a:cubicBezTo>
                    <a:pt x="4744" y="1284"/>
                    <a:pt x="4713" y="1253"/>
                    <a:pt x="4713" y="1222"/>
                  </a:cubicBezTo>
                  <a:lnTo>
                    <a:pt x="4666" y="1253"/>
                  </a:lnTo>
                  <a:cubicBezTo>
                    <a:pt x="4649" y="1265"/>
                    <a:pt x="4631" y="1270"/>
                    <a:pt x="4614" y="1270"/>
                  </a:cubicBezTo>
                  <a:cubicBezTo>
                    <a:pt x="4587" y="1270"/>
                    <a:pt x="4562" y="1256"/>
                    <a:pt x="4543" y="1237"/>
                  </a:cubicBezTo>
                  <a:cubicBezTo>
                    <a:pt x="4528" y="1234"/>
                    <a:pt x="4516" y="1232"/>
                    <a:pt x="4507" y="1232"/>
                  </a:cubicBezTo>
                  <a:cubicBezTo>
                    <a:pt x="4480" y="1232"/>
                    <a:pt x="4487" y="1252"/>
                    <a:pt x="4558" y="1299"/>
                  </a:cubicBezTo>
                  <a:cubicBezTo>
                    <a:pt x="4666" y="1345"/>
                    <a:pt x="4651" y="1361"/>
                    <a:pt x="4620" y="1407"/>
                  </a:cubicBezTo>
                  <a:cubicBezTo>
                    <a:pt x="4604" y="1423"/>
                    <a:pt x="4597" y="1430"/>
                    <a:pt x="4587" y="1430"/>
                  </a:cubicBezTo>
                  <a:cubicBezTo>
                    <a:pt x="4577" y="1430"/>
                    <a:pt x="4566" y="1423"/>
                    <a:pt x="4543" y="1407"/>
                  </a:cubicBezTo>
                  <a:cubicBezTo>
                    <a:pt x="4519" y="1384"/>
                    <a:pt x="4508" y="1373"/>
                    <a:pt x="4498" y="1373"/>
                  </a:cubicBezTo>
                  <a:cubicBezTo>
                    <a:pt x="4489" y="1373"/>
                    <a:pt x="4481" y="1384"/>
                    <a:pt x="4465" y="1407"/>
                  </a:cubicBezTo>
                  <a:cubicBezTo>
                    <a:pt x="4434" y="1438"/>
                    <a:pt x="4496" y="1608"/>
                    <a:pt x="4574" y="1701"/>
                  </a:cubicBezTo>
                  <a:cubicBezTo>
                    <a:pt x="4604" y="1747"/>
                    <a:pt x="4624" y="1767"/>
                    <a:pt x="4624" y="1767"/>
                  </a:cubicBezTo>
                  <a:cubicBezTo>
                    <a:pt x="4624" y="1767"/>
                    <a:pt x="4604" y="1747"/>
                    <a:pt x="4558" y="1716"/>
                  </a:cubicBezTo>
                  <a:cubicBezTo>
                    <a:pt x="4537" y="1695"/>
                    <a:pt x="4523" y="1687"/>
                    <a:pt x="4511" y="1687"/>
                  </a:cubicBezTo>
                  <a:cubicBezTo>
                    <a:pt x="4498" y="1687"/>
                    <a:pt x="4489" y="1699"/>
                    <a:pt x="4481" y="1716"/>
                  </a:cubicBezTo>
                  <a:cubicBezTo>
                    <a:pt x="4434" y="1670"/>
                    <a:pt x="4450" y="1655"/>
                    <a:pt x="4481" y="1639"/>
                  </a:cubicBezTo>
                  <a:lnTo>
                    <a:pt x="4434" y="1608"/>
                  </a:lnTo>
                  <a:cubicBezTo>
                    <a:pt x="4397" y="1583"/>
                    <a:pt x="4373" y="1571"/>
                    <a:pt x="4361" y="1571"/>
                  </a:cubicBezTo>
                  <a:cubicBezTo>
                    <a:pt x="4344" y="1571"/>
                    <a:pt x="4357" y="1599"/>
                    <a:pt x="4404" y="1655"/>
                  </a:cubicBezTo>
                  <a:cubicBezTo>
                    <a:pt x="4413" y="1684"/>
                    <a:pt x="4417" y="1695"/>
                    <a:pt x="4406" y="1695"/>
                  </a:cubicBezTo>
                  <a:cubicBezTo>
                    <a:pt x="4400" y="1695"/>
                    <a:pt x="4390" y="1691"/>
                    <a:pt x="4373" y="1686"/>
                  </a:cubicBezTo>
                  <a:cubicBezTo>
                    <a:pt x="4334" y="1666"/>
                    <a:pt x="4301" y="1646"/>
                    <a:pt x="4290" y="1646"/>
                  </a:cubicBezTo>
                  <a:cubicBezTo>
                    <a:pt x="4283" y="1646"/>
                    <a:pt x="4284" y="1653"/>
                    <a:pt x="4295" y="1670"/>
                  </a:cubicBezTo>
                  <a:cubicBezTo>
                    <a:pt x="4295" y="1670"/>
                    <a:pt x="4288" y="1677"/>
                    <a:pt x="4266" y="1677"/>
                  </a:cubicBezTo>
                  <a:cubicBezTo>
                    <a:pt x="4254" y="1677"/>
                    <a:pt x="4239" y="1675"/>
                    <a:pt x="4218" y="1670"/>
                  </a:cubicBezTo>
                  <a:cubicBezTo>
                    <a:pt x="4203" y="1686"/>
                    <a:pt x="4187" y="1701"/>
                    <a:pt x="4218" y="1747"/>
                  </a:cubicBezTo>
                  <a:cubicBezTo>
                    <a:pt x="4264" y="1778"/>
                    <a:pt x="4249" y="1794"/>
                    <a:pt x="4218" y="1809"/>
                  </a:cubicBezTo>
                  <a:cubicBezTo>
                    <a:pt x="4203" y="1825"/>
                    <a:pt x="4203" y="1825"/>
                    <a:pt x="4218" y="1871"/>
                  </a:cubicBezTo>
                  <a:cubicBezTo>
                    <a:pt x="4249" y="1917"/>
                    <a:pt x="4280" y="1964"/>
                    <a:pt x="4249" y="1995"/>
                  </a:cubicBezTo>
                  <a:cubicBezTo>
                    <a:pt x="4249" y="2024"/>
                    <a:pt x="4249" y="2039"/>
                    <a:pt x="4241" y="2039"/>
                  </a:cubicBezTo>
                  <a:cubicBezTo>
                    <a:pt x="4232" y="2039"/>
                    <a:pt x="4213" y="2020"/>
                    <a:pt x="4172" y="1979"/>
                  </a:cubicBezTo>
                  <a:cubicBezTo>
                    <a:pt x="4153" y="1951"/>
                    <a:pt x="4140" y="1946"/>
                    <a:pt x="4129" y="1946"/>
                  </a:cubicBezTo>
                  <a:cubicBezTo>
                    <a:pt x="4122" y="1946"/>
                    <a:pt x="4116" y="1948"/>
                    <a:pt x="4110" y="1948"/>
                  </a:cubicBezTo>
                  <a:cubicBezTo>
                    <a:pt x="4106" y="1952"/>
                    <a:pt x="4103" y="1954"/>
                    <a:pt x="4100" y="1954"/>
                  </a:cubicBezTo>
                  <a:cubicBezTo>
                    <a:pt x="4091" y="1954"/>
                    <a:pt x="4082" y="1940"/>
                    <a:pt x="4048" y="1917"/>
                  </a:cubicBezTo>
                  <a:cubicBezTo>
                    <a:pt x="4036" y="1909"/>
                    <a:pt x="4029" y="1905"/>
                    <a:pt x="4026" y="1905"/>
                  </a:cubicBezTo>
                  <a:cubicBezTo>
                    <a:pt x="4018" y="1905"/>
                    <a:pt x="4041" y="1934"/>
                    <a:pt x="4064" y="1979"/>
                  </a:cubicBezTo>
                  <a:lnTo>
                    <a:pt x="4125" y="2072"/>
                  </a:lnTo>
                  <a:cubicBezTo>
                    <a:pt x="4110" y="2072"/>
                    <a:pt x="4033" y="1995"/>
                    <a:pt x="4017" y="1948"/>
                  </a:cubicBezTo>
                  <a:cubicBezTo>
                    <a:pt x="3979" y="1902"/>
                    <a:pt x="3959" y="1879"/>
                    <a:pt x="3957" y="1879"/>
                  </a:cubicBezTo>
                  <a:lnTo>
                    <a:pt x="3957" y="1879"/>
                  </a:lnTo>
                  <a:cubicBezTo>
                    <a:pt x="3955" y="1879"/>
                    <a:pt x="3971" y="1902"/>
                    <a:pt x="4002" y="1948"/>
                  </a:cubicBezTo>
                  <a:cubicBezTo>
                    <a:pt x="4026" y="1984"/>
                    <a:pt x="4031" y="2020"/>
                    <a:pt x="4011" y="2020"/>
                  </a:cubicBezTo>
                  <a:cubicBezTo>
                    <a:pt x="4005" y="2020"/>
                    <a:pt x="3997" y="2017"/>
                    <a:pt x="3986" y="2010"/>
                  </a:cubicBezTo>
                  <a:cubicBezTo>
                    <a:pt x="3971" y="2018"/>
                    <a:pt x="3955" y="2026"/>
                    <a:pt x="3942" y="2026"/>
                  </a:cubicBezTo>
                  <a:cubicBezTo>
                    <a:pt x="3928" y="2026"/>
                    <a:pt x="3917" y="2018"/>
                    <a:pt x="3909" y="1995"/>
                  </a:cubicBezTo>
                  <a:cubicBezTo>
                    <a:pt x="3899" y="1974"/>
                    <a:pt x="3892" y="1967"/>
                    <a:pt x="3887" y="1967"/>
                  </a:cubicBezTo>
                  <a:cubicBezTo>
                    <a:pt x="3878" y="1967"/>
                    <a:pt x="3878" y="1995"/>
                    <a:pt x="3878" y="1995"/>
                  </a:cubicBezTo>
                  <a:cubicBezTo>
                    <a:pt x="3878" y="2031"/>
                    <a:pt x="3873" y="2046"/>
                    <a:pt x="3859" y="2046"/>
                  </a:cubicBezTo>
                  <a:cubicBezTo>
                    <a:pt x="3849" y="2046"/>
                    <a:pt x="3835" y="2038"/>
                    <a:pt x="3816" y="2026"/>
                  </a:cubicBezTo>
                  <a:cubicBezTo>
                    <a:pt x="3764" y="1981"/>
                    <a:pt x="3737" y="1958"/>
                    <a:pt x="3727" y="1958"/>
                  </a:cubicBezTo>
                  <a:cubicBezTo>
                    <a:pt x="3715" y="1958"/>
                    <a:pt x="3723" y="1985"/>
                    <a:pt x="3739" y="2041"/>
                  </a:cubicBezTo>
                  <a:cubicBezTo>
                    <a:pt x="3748" y="2068"/>
                    <a:pt x="3757" y="2101"/>
                    <a:pt x="3754" y="2101"/>
                  </a:cubicBezTo>
                  <a:cubicBezTo>
                    <a:pt x="3751" y="2101"/>
                    <a:pt x="3743" y="2085"/>
                    <a:pt x="3724" y="2041"/>
                  </a:cubicBezTo>
                  <a:cubicBezTo>
                    <a:pt x="3715" y="2028"/>
                    <a:pt x="3708" y="2022"/>
                    <a:pt x="3704" y="2022"/>
                  </a:cubicBezTo>
                  <a:cubicBezTo>
                    <a:pt x="3691" y="2022"/>
                    <a:pt x="3688" y="2059"/>
                    <a:pt x="3677" y="2103"/>
                  </a:cubicBezTo>
                  <a:cubicBezTo>
                    <a:pt x="3677" y="2180"/>
                    <a:pt x="3677" y="2257"/>
                    <a:pt x="3693" y="2335"/>
                  </a:cubicBezTo>
                  <a:cubicBezTo>
                    <a:pt x="3701" y="2396"/>
                    <a:pt x="3705" y="2423"/>
                    <a:pt x="3698" y="2423"/>
                  </a:cubicBezTo>
                  <a:cubicBezTo>
                    <a:pt x="3693" y="2423"/>
                    <a:pt x="3682" y="2408"/>
                    <a:pt x="3662" y="2381"/>
                  </a:cubicBezTo>
                  <a:cubicBezTo>
                    <a:pt x="3646" y="2381"/>
                    <a:pt x="3615" y="2335"/>
                    <a:pt x="3615" y="2273"/>
                  </a:cubicBezTo>
                  <a:cubicBezTo>
                    <a:pt x="3615" y="2226"/>
                    <a:pt x="3631" y="2226"/>
                    <a:pt x="3631" y="2226"/>
                  </a:cubicBezTo>
                  <a:lnTo>
                    <a:pt x="3646" y="2226"/>
                  </a:lnTo>
                  <a:cubicBezTo>
                    <a:pt x="3646" y="2165"/>
                    <a:pt x="3631" y="2118"/>
                    <a:pt x="3600" y="2118"/>
                  </a:cubicBezTo>
                  <a:cubicBezTo>
                    <a:pt x="3584" y="2087"/>
                    <a:pt x="3573" y="2072"/>
                    <a:pt x="3567" y="2072"/>
                  </a:cubicBezTo>
                  <a:cubicBezTo>
                    <a:pt x="3561" y="2072"/>
                    <a:pt x="3561" y="2087"/>
                    <a:pt x="3569" y="2118"/>
                  </a:cubicBezTo>
                  <a:cubicBezTo>
                    <a:pt x="3553" y="2072"/>
                    <a:pt x="3507" y="2056"/>
                    <a:pt x="3476" y="2056"/>
                  </a:cubicBezTo>
                  <a:cubicBezTo>
                    <a:pt x="3468" y="2059"/>
                    <a:pt x="3459" y="2061"/>
                    <a:pt x="3451" y="2061"/>
                  </a:cubicBezTo>
                  <a:cubicBezTo>
                    <a:pt x="3414" y="2061"/>
                    <a:pt x="3383" y="2035"/>
                    <a:pt x="3383" y="2010"/>
                  </a:cubicBezTo>
                  <a:cubicBezTo>
                    <a:pt x="3353" y="2010"/>
                    <a:pt x="3337" y="2010"/>
                    <a:pt x="3337" y="2056"/>
                  </a:cubicBezTo>
                  <a:cubicBezTo>
                    <a:pt x="3337" y="2118"/>
                    <a:pt x="3327" y="2145"/>
                    <a:pt x="3318" y="2145"/>
                  </a:cubicBezTo>
                  <a:cubicBezTo>
                    <a:pt x="3312" y="2145"/>
                    <a:pt x="3306" y="2129"/>
                    <a:pt x="3306" y="2103"/>
                  </a:cubicBezTo>
                  <a:cubicBezTo>
                    <a:pt x="3322" y="2056"/>
                    <a:pt x="3260" y="2010"/>
                    <a:pt x="3213" y="1979"/>
                  </a:cubicBezTo>
                  <a:cubicBezTo>
                    <a:pt x="3203" y="1968"/>
                    <a:pt x="3188" y="1963"/>
                    <a:pt x="3172" y="1963"/>
                  </a:cubicBezTo>
                  <a:cubicBezTo>
                    <a:pt x="3145" y="1963"/>
                    <a:pt x="3115" y="1980"/>
                    <a:pt x="3105" y="2010"/>
                  </a:cubicBezTo>
                  <a:lnTo>
                    <a:pt x="3074" y="2010"/>
                  </a:lnTo>
                  <a:cubicBezTo>
                    <a:pt x="3074" y="1965"/>
                    <a:pt x="3033" y="1936"/>
                    <a:pt x="2993" y="1936"/>
                  </a:cubicBezTo>
                  <a:cubicBezTo>
                    <a:pt x="2978" y="1936"/>
                    <a:pt x="2963" y="1940"/>
                    <a:pt x="2951" y="1948"/>
                  </a:cubicBezTo>
                  <a:cubicBezTo>
                    <a:pt x="2935" y="1948"/>
                    <a:pt x="2920" y="1948"/>
                    <a:pt x="2920" y="1933"/>
                  </a:cubicBezTo>
                  <a:cubicBezTo>
                    <a:pt x="2920" y="1897"/>
                    <a:pt x="2920" y="1882"/>
                    <a:pt x="2910" y="1882"/>
                  </a:cubicBezTo>
                  <a:cubicBezTo>
                    <a:pt x="2904" y="1882"/>
                    <a:pt x="2893" y="1889"/>
                    <a:pt x="2873" y="1902"/>
                  </a:cubicBezTo>
                  <a:cubicBezTo>
                    <a:pt x="2857" y="1915"/>
                    <a:pt x="2843" y="1927"/>
                    <a:pt x="2833" y="1938"/>
                  </a:cubicBezTo>
                  <a:lnTo>
                    <a:pt x="2833" y="1938"/>
                  </a:lnTo>
                  <a:cubicBezTo>
                    <a:pt x="2853" y="1899"/>
                    <a:pt x="2823" y="1883"/>
                    <a:pt x="2781" y="1840"/>
                  </a:cubicBezTo>
                  <a:cubicBezTo>
                    <a:pt x="2760" y="1826"/>
                    <a:pt x="2748" y="1819"/>
                    <a:pt x="2739" y="1819"/>
                  </a:cubicBezTo>
                  <a:cubicBezTo>
                    <a:pt x="2728" y="1819"/>
                    <a:pt x="2720" y="1830"/>
                    <a:pt x="2703" y="1856"/>
                  </a:cubicBezTo>
                  <a:cubicBezTo>
                    <a:pt x="2626" y="1856"/>
                    <a:pt x="2657" y="1809"/>
                    <a:pt x="2688" y="1778"/>
                  </a:cubicBezTo>
                  <a:cubicBezTo>
                    <a:pt x="2727" y="1740"/>
                    <a:pt x="2742" y="1716"/>
                    <a:pt x="2732" y="1716"/>
                  </a:cubicBezTo>
                  <a:cubicBezTo>
                    <a:pt x="2723" y="1716"/>
                    <a:pt x="2688" y="1740"/>
                    <a:pt x="2626" y="1794"/>
                  </a:cubicBezTo>
                  <a:cubicBezTo>
                    <a:pt x="2585" y="1828"/>
                    <a:pt x="2559" y="1841"/>
                    <a:pt x="2546" y="1841"/>
                  </a:cubicBezTo>
                  <a:cubicBezTo>
                    <a:pt x="2529" y="1841"/>
                    <a:pt x="2532" y="1820"/>
                    <a:pt x="2549" y="1794"/>
                  </a:cubicBezTo>
                  <a:cubicBezTo>
                    <a:pt x="2564" y="1771"/>
                    <a:pt x="2576" y="1763"/>
                    <a:pt x="2586" y="1763"/>
                  </a:cubicBezTo>
                  <a:cubicBezTo>
                    <a:pt x="2595" y="1763"/>
                    <a:pt x="2603" y="1771"/>
                    <a:pt x="2611" y="1778"/>
                  </a:cubicBezTo>
                  <a:lnTo>
                    <a:pt x="2688" y="1701"/>
                  </a:lnTo>
                  <a:cubicBezTo>
                    <a:pt x="2682" y="1695"/>
                    <a:pt x="2678" y="1691"/>
                    <a:pt x="2672" y="1691"/>
                  </a:cubicBezTo>
                  <a:cubicBezTo>
                    <a:pt x="2665" y="1691"/>
                    <a:pt x="2653" y="1698"/>
                    <a:pt x="2626" y="1716"/>
                  </a:cubicBezTo>
                  <a:cubicBezTo>
                    <a:pt x="2626" y="1716"/>
                    <a:pt x="2622" y="1713"/>
                    <a:pt x="2613" y="1713"/>
                  </a:cubicBezTo>
                  <a:cubicBezTo>
                    <a:pt x="2603" y="1713"/>
                    <a:pt x="2588" y="1716"/>
                    <a:pt x="2564" y="1732"/>
                  </a:cubicBezTo>
                  <a:cubicBezTo>
                    <a:pt x="2502" y="1747"/>
                    <a:pt x="2472" y="1794"/>
                    <a:pt x="2441" y="1840"/>
                  </a:cubicBezTo>
                  <a:cubicBezTo>
                    <a:pt x="2432" y="1874"/>
                    <a:pt x="2424" y="1885"/>
                    <a:pt x="2415" y="1885"/>
                  </a:cubicBezTo>
                  <a:cubicBezTo>
                    <a:pt x="2408" y="1885"/>
                    <a:pt x="2401" y="1878"/>
                    <a:pt x="2394" y="1871"/>
                  </a:cubicBezTo>
                  <a:cubicBezTo>
                    <a:pt x="2394" y="1809"/>
                    <a:pt x="2441" y="1763"/>
                    <a:pt x="2487" y="1747"/>
                  </a:cubicBezTo>
                  <a:cubicBezTo>
                    <a:pt x="2502" y="1747"/>
                    <a:pt x="2549" y="1716"/>
                    <a:pt x="2580" y="1670"/>
                  </a:cubicBezTo>
                  <a:cubicBezTo>
                    <a:pt x="2603" y="1655"/>
                    <a:pt x="2603" y="1651"/>
                    <a:pt x="2591" y="1651"/>
                  </a:cubicBezTo>
                  <a:cubicBezTo>
                    <a:pt x="2580" y="1651"/>
                    <a:pt x="2557" y="1655"/>
                    <a:pt x="2533" y="1655"/>
                  </a:cubicBezTo>
                  <a:cubicBezTo>
                    <a:pt x="2472" y="1655"/>
                    <a:pt x="2425" y="1670"/>
                    <a:pt x="2379" y="1701"/>
                  </a:cubicBezTo>
                  <a:lnTo>
                    <a:pt x="2425" y="1670"/>
                  </a:lnTo>
                  <a:cubicBezTo>
                    <a:pt x="2456" y="1624"/>
                    <a:pt x="2441" y="1593"/>
                    <a:pt x="2410" y="1562"/>
                  </a:cubicBezTo>
                  <a:cubicBezTo>
                    <a:pt x="2393" y="1545"/>
                    <a:pt x="2380" y="1533"/>
                    <a:pt x="2365" y="1533"/>
                  </a:cubicBezTo>
                  <a:cubicBezTo>
                    <a:pt x="2353" y="1533"/>
                    <a:pt x="2338" y="1541"/>
                    <a:pt x="2317" y="1562"/>
                  </a:cubicBezTo>
                  <a:cubicBezTo>
                    <a:pt x="2279" y="1587"/>
                    <a:pt x="2252" y="1612"/>
                    <a:pt x="2234" y="1612"/>
                  </a:cubicBezTo>
                  <a:cubicBezTo>
                    <a:pt x="2230" y="1612"/>
                    <a:pt x="2227" y="1611"/>
                    <a:pt x="2224" y="1608"/>
                  </a:cubicBezTo>
                  <a:lnTo>
                    <a:pt x="2224" y="1608"/>
                  </a:lnTo>
                  <a:cubicBezTo>
                    <a:pt x="2240" y="1624"/>
                    <a:pt x="2193" y="1670"/>
                    <a:pt x="2162" y="1701"/>
                  </a:cubicBezTo>
                  <a:cubicBezTo>
                    <a:pt x="2162" y="1655"/>
                    <a:pt x="2178" y="1624"/>
                    <a:pt x="2193" y="1577"/>
                  </a:cubicBezTo>
                  <a:cubicBezTo>
                    <a:pt x="2240" y="1469"/>
                    <a:pt x="2255" y="1392"/>
                    <a:pt x="2193" y="1330"/>
                  </a:cubicBezTo>
                  <a:cubicBezTo>
                    <a:pt x="2162" y="1284"/>
                    <a:pt x="2116" y="1237"/>
                    <a:pt x="2132" y="1175"/>
                  </a:cubicBezTo>
                  <a:cubicBezTo>
                    <a:pt x="2112" y="1156"/>
                    <a:pt x="2099" y="1136"/>
                    <a:pt x="2080" y="1136"/>
                  </a:cubicBezTo>
                  <a:cubicBezTo>
                    <a:pt x="2069" y="1136"/>
                    <a:pt x="2056" y="1143"/>
                    <a:pt x="2039" y="1160"/>
                  </a:cubicBezTo>
                  <a:lnTo>
                    <a:pt x="2008" y="1114"/>
                  </a:lnTo>
                  <a:cubicBezTo>
                    <a:pt x="2019" y="1068"/>
                    <a:pt x="2006" y="1040"/>
                    <a:pt x="1979" y="1040"/>
                  </a:cubicBezTo>
                  <a:cubicBezTo>
                    <a:pt x="1970" y="1040"/>
                    <a:pt x="1959" y="1044"/>
                    <a:pt x="1946" y="1052"/>
                  </a:cubicBezTo>
                  <a:cubicBezTo>
                    <a:pt x="1939" y="1062"/>
                    <a:pt x="1934" y="1066"/>
                    <a:pt x="1930" y="1066"/>
                  </a:cubicBezTo>
                  <a:cubicBezTo>
                    <a:pt x="1914" y="1066"/>
                    <a:pt x="1912" y="1014"/>
                    <a:pt x="1900" y="990"/>
                  </a:cubicBezTo>
                  <a:cubicBezTo>
                    <a:pt x="1914" y="939"/>
                    <a:pt x="1922" y="912"/>
                    <a:pt x="1916" y="912"/>
                  </a:cubicBezTo>
                  <a:cubicBezTo>
                    <a:pt x="1910" y="912"/>
                    <a:pt x="1887" y="947"/>
                    <a:pt x="1838" y="1021"/>
                  </a:cubicBezTo>
                  <a:cubicBezTo>
                    <a:pt x="1807" y="1052"/>
                    <a:pt x="1792" y="1098"/>
                    <a:pt x="1807" y="1145"/>
                  </a:cubicBezTo>
                  <a:lnTo>
                    <a:pt x="1869" y="1206"/>
                  </a:lnTo>
                  <a:lnTo>
                    <a:pt x="1776" y="1191"/>
                  </a:lnTo>
                  <a:cubicBezTo>
                    <a:pt x="1757" y="1185"/>
                    <a:pt x="1735" y="1181"/>
                    <a:pt x="1714" y="1181"/>
                  </a:cubicBezTo>
                  <a:cubicBezTo>
                    <a:pt x="1684" y="1181"/>
                    <a:pt x="1655" y="1188"/>
                    <a:pt x="1637" y="1206"/>
                  </a:cubicBezTo>
                  <a:cubicBezTo>
                    <a:pt x="1637" y="1206"/>
                    <a:pt x="1614" y="1240"/>
                    <a:pt x="1598" y="1240"/>
                  </a:cubicBezTo>
                  <a:cubicBezTo>
                    <a:pt x="1595" y="1240"/>
                    <a:pt x="1593" y="1239"/>
                    <a:pt x="1591" y="1237"/>
                  </a:cubicBezTo>
                  <a:lnTo>
                    <a:pt x="1668" y="1160"/>
                  </a:lnTo>
                  <a:cubicBezTo>
                    <a:pt x="1714" y="1129"/>
                    <a:pt x="1761" y="1098"/>
                    <a:pt x="1792" y="1052"/>
                  </a:cubicBezTo>
                  <a:cubicBezTo>
                    <a:pt x="1839" y="980"/>
                    <a:pt x="1841" y="908"/>
                    <a:pt x="1803" y="908"/>
                  </a:cubicBezTo>
                  <a:cubicBezTo>
                    <a:pt x="1792" y="908"/>
                    <a:pt x="1778" y="914"/>
                    <a:pt x="1761" y="928"/>
                  </a:cubicBezTo>
                  <a:cubicBezTo>
                    <a:pt x="1730" y="913"/>
                    <a:pt x="1730" y="913"/>
                    <a:pt x="1761" y="851"/>
                  </a:cubicBezTo>
                  <a:cubicBezTo>
                    <a:pt x="1768" y="820"/>
                    <a:pt x="1772" y="805"/>
                    <a:pt x="1763" y="805"/>
                  </a:cubicBezTo>
                  <a:cubicBezTo>
                    <a:pt x="1753" y="805"/>
                    <a:pt x="1730" y="820"/>
                    <a:pt x="1683" y="851"/>
                  </a:cubicBezTo>
                  <a:cubicBezTo>
                    <a:pt x="1642" y="875"/>
                    <a:pt x="1614" y="887"/>
                    <a:pt x="1598" y="887"/>
                  </a:cubicBezTo>
                  <a:cubicBezTo>
                    <a:pt x="1572" y="887"/>
                    <a:pt x="1578" y="856"/>
                    <a:pt x="1606" y="789"/>
                  </a:cubicBezTo>
                  <a:cubicBezTo>
                    <a:pt x="1658" y="712"/>
                    <a:pt x="1569" y="623"/>
                    <a:pt x="1521" y="623"/>
                  </a:cubicBezTo>
                  <a:cubicBezTo>
                    <a:pt x="1511" y="623"/>
                    <a:pt x="1503" y="627"/>
                    <a:pt x="1498" y="635"/>
                  </a:cubicBezTo>
                  <a:cubicBezTo>
                    <a:pt x="1475" y="669"/>
                    <a:pt x="1450" y="682"/>
                    <a:pt x="1429" y="682"/>
                  </a:cubicBezTo>
                  <a:cubicBezTo>
                    <a:pt x="1392" y="682"/>
                    <a:pt x="1364" y="643"/>
                    <a:pt x="1374" y="604"/>
                  </a:cubicBezTo>
                  <a:cubicBezTo>
                    <a:pt x="1374" y="562"/>
                    <a:pt x="1360" y="542"/>
                    <a:pt x="1333" y="542"/>
                  </a:cubicBezTo>
                  <a:cubicBezTo>
                    <a:pt x="1319" y="542"/>
                    <a:pt x="1302" y="547"/>
                    <a:pt x="1281" y="557"/>
                  </a:cubicBezTo>
                  <a:cubicBezTo>
                    <a:pt x="1307" y="520"/>
                    <a:pt x="1311" y="472"/>
                    <a:pt x="1279" y="472"/>
                  </a:cubicBezTo>
                  <a:cubicBezTo>
                    <a:pt x="1272" y="472"/>
                    <a:pt x="1262" y="474"/>
                    <a:pt x="1251" y="480"/>
                  </a:cubicBezTo>
                  <a:cubicBezTo>
                    <a:pt x="1251" y="480"/>
                    <a:pt x="1249" y="478"/>
                    <a:pt x="1247" y="478"/>
                  </a:cubicBezTo>
                  <a:cubicBezTo>
                    <a:pt x="1242" y="478"/>
                    <a:pt x="1235" y="485"/>
                    <a:pt x="1235" y="526"/>
                  </a:cubicBezTo>
                  <a:lnTo>
                    <a:pt x="1127" y="588"/>
                  </a:lnTo>
                  <a:cubicBezTo>
                    <a:pt x="1142" y="604"/>
                    <a:pt x="1127" y="650"/>
                    <a:pt x="1096" y="696"/>
                  </a:cubicBezTo>
                  <a:cubicBezTo>
                    <a:pt x="1091" y="704"/>
                    <a:pt x="1086" y="707"/>
                    <a:pt x="1079" y="707"/>
                  </a:cubicBezTo>
                  <a:cubicBezTo>
                    <a:pt x="1047" y="707"/>
                    <a:pt x="1003" y="608"/>
                    <a:pt x="1003" y="464"/>
                  </a:cubicBezTo>
                  <a:lnTo>
                    <a:pt x="988" y="341"/>
                  </a:lnTo>
                  <a:lnTo>
                    <a:pt x="941" y="434"/>
                  </a:lnTo>
                  <a:cubicBezTo>
                    <a:pt x="911" y="434"/>
                    <a:pt x="895" y="418"/>
                    <a:pt x="911" y="356"/>
                  </a:cubicBezTo>
                  <a:cubicBezTo>
                    <a:pt x="926" y="310"/>
                    <a:pt x="926" y="310"/>
                    <a:pt x="895" y="294"/>
                  </a:cubicBezTo>
                  <a:cubicBezTo>
                    <a:pt x="895" y="294"/>
                    <a:pt x="892" y="293"/>
                    <a:pt x="887" y="293"/>
                  </a:cubicBezTo>
                  <a:cubicBezTo>
                    <a:pt x="876" y="293"/>
                    <a:pt x="859" y="300"/>
                    <a:pt x="849" y="341"/>
                  </a:cubicBezTo>
                  <a:cubicBezTo>
                    <a:pt x="822" y="402"/>
                    <a:pt x="811" y="429"/>
                    <a:pt x="806" y="429"/>
                  </a:cubicBezTo>
                  <a:cubicBezTo>
                    <a:pt x="802" y="429"/>
                    <a:pt x="802" y="414"/>
                    <a:pt x="802" y="387"/>
                  </a:cubicBezTo>
                  <a:cubicBezTo>
                    <a:pt x="802" y="319"/>
                    <a:pt x="793" y="284"/>
                    <a:pt x="774" y="284"/>
                  </a:cubicBezTo>
                  <a:cubicBezTo>
                    <a:pt x="759" y="284"/>
                    <a:pt x="737" y="308"/>
                    <a:pt x="710" y="356"/>
                  </a:cubicBezTo>
                  <a:cubicBezTo>
                    <a:pt x="687" y="390"/>
                    <a:pt x="677" y="413"/>
                    <a:pt x="673" y="424"/>
                  </a:cubicBezTo>
                  <a:lnTo>
                    <a:pt x="673" y="424"/>
                  </a:lnTo>
                  <a:cubicBezTo>
                    <a:pt x="675" y="414"/>
                    <a:pt x="679" y="391"/>
                    <a:pt x="679" y="356"/>
                  </a:cubicBezTo>
                  <a:cubicBezTo>
                    <a:pt x="694" y="294"/>
                    <a:pt x="679" y="233"/>
                    <a:pt x="648" y="233"/>
                  </a:cubicBezTo>
                  <a:lnTo>
                    <a:pt x="632" y="279"/>
                  </a:lnTo>
                  <a:cubicBezTo>
                    <a:pt x="615" y="341"/>
                    <a:pt x="597" y="367"/>
                    <a:pt x="582" y="367"/>
                  </a:cubicBezTo>
                  <a:cubicBezTo>
                    <a:pt x="571" y="367"/>
                    <a:pt x="562" y="352"/>
                    <a:pt x="555" y="325"/>
                  </a:cubicBezTo>
                  <a:cubicBezTo>
                    <a:pt x="546" y="289"/>
                    <a:pt x="537" y="274"/>
                    <a:pt x="519" y="274"/>
                  </a:cubicBezTo>
                  <a:cubicBezTo>
                    <a:pt x="506" y="274"/>
                    <a:pt x="488" y="282"/>
                    <a:pt x="462" y="294"/>
                  </a:cubicBezTo>
                  <a:cubicBezTo>
                    <a:pt x="401" y="279"/>
                    <a:pt x="370" y="279"/>
                    <a:pt x="370" y="233"/>
                  </a:cubicBezTo>
                  <a:cubicBezTo>
                    <a:pt x="377" y="171"/>
                    <a:pt x="381" y="140"/>
                    <a:pt x="377" y="140"/>
                  </a:cubicBezTo>
                  <a:cubicBezTo>
                    <a:pt x="373" y="140"/>
                    <a:pt x="362" y="171"/>
                    <a:pt x="339" y="233"/>
                  </a:cubicBezTo>
                  <a:cubicBezTo>
                    <a:pt x="324" y="254"/>
                    <a:pt x="317" y="266"/>
                    <a:pt x="306" y="266"/>
                  </a:cubicBezTo>
                  <a:cubicBezTo>
                    <a:pt x="294" y="266"/>
                    <a:pt x="279" y="250"/>
                    <a:pt x="246" y="217"/>
                  </a:cubicBezTo>
                  <a:cubicBezTo>
                    <a:pt x="230" y="186"/>
                    <a:pt x="223" y="171"/>
                    <a:pt x="215" y="171"/>
                  </a:cubicBezTo>
                  <a:cubicBezTo>
                    <a:pt x="207" y="171"/>
                    <a:pt x="200" y="186"/>
                    <a:pt x="184" y="217"/>
                  </a:cubicBezTo>
                  <a:cubicBezTo>
                    <a:pt x="184" y="325"/>
                    <a:pt x="169" y="387"/>
                    <a:pt x="200" y="387"/>
                  </a:cubicBezTo>
                  <a:cubicBezTo>
                    <a:pt x="230" y="387"/>
                    <a:pt x="230" y="387"/>
                    <a:pt x="230" y="449"/>
                  </a:cubicBezTo>
                  <a:lnTo>
                    <a:pt x="169" y="449"/>
                  </a:lnTo>
                  <a:cubicBezTo>
                    <a:pt x="157" y="445"/>
                    <a:pt x="145" y="443"/>
                    <a:pt x="134" y="443"/>
                  </a:cubicBezTo>
                  <a:cubicBezTo>
                    <a:pt x="100" y="443"/>
                    <a:pt x="68" y="461"/>
                    <a:pt x="45" y="495"/>
                  </a:cubicBezTo>
                  <a:cubicBezTo>
                    <a:pt x="7" y="508"/>
                    <a:pt x="0" y="584"/>
                    <a:pt x="34" y="584"/>
                  </a:cubicBezTo>
                  <a:cubicBezTo>
                    <a:pt x="41" y="584"/>
                    <a:pt x="50" y="581"/>
                    <a:pt x="60" y="573"/>
                  </a:cubicBezTo>
                  <a:lnTo>
                    <a:pt x="91" y="635"/>
                  </a:lnTo>
                  <a:cubicBezTo>
                    <a:pt x="91" y="720"/>
                    <a:pt x="99" y="762"/>
                    <a:pt x="109" y="762"/>
                  </a:cubicBezTo>
                  <a:cubicBezTo>
                    <a:pt x="118" y="762"/>
                    <a:pt x="130" y="720"/>
                    <a:pt x="138" y="635"/>
                  </a:cubicBezTo>
                  <a:cubicBezTo>
                    <a:pt x="146" y="543"/>
                    <a:pt x="150" y="501"/>
                    <a:pt x="154" y="501"/>
                  </a:cubicBezTo>
                  <a:cubicBezTo>
                    <a:pt x="158" y="501"/>
                    <a:pt x="162" y="531"/>
                    <a:pt x="169" y="588"/>
                  </a:cubicBezTo>
                  <a:cubicBezTo>
                    <a:pt x="184" y="696"/>
                    <a:pt x="184" y="696"/>
                    <a:pt x="215" y="696"/>
                  </a:cubicBezTo>
                  <a:cubicBezTo>
                    <a:pt x="230" y="696"/>
                    <a:pt x="246" y="696"/>
                    <a:pt x="230" y="758"/>
                  </a:cubicBezTo>
                  <a:cubicBezTo>
                    <a:pt x="230" y="805"/>
                    <a:pt x="246" y="866"/>
                    <a:pt x="261" y="866"/>
                  </a:cubicBezTo>
                  <a:cubicBezTo>
                    <a:pt x="292" y="866"/>
                    <a:pt x="292" y="866"/>
                    <a:pt x="292" y="820"/>
                  </a:cubicBezTo>
                  <a:cubicBezTo>
                    <a:pt x="299" y="794"/>
                    <a:pt x="308" y="779"/>
                    <a:pt x="316" y="779"/>
                  </a:cubicBezTo>
                  <a:cubicBezTo>
                    <a:pt x="328" y="779"/>
                    <a:pt x="339" y="809"/>
                    <a:pt x="339" y="882"/>
                  </a:cubicBezTo>
                  <a:cubicBezTo>
                    <a:pt x="345" y="908"/>
                    <a:pt x="349" y="924"/>
                    <a:pt x="353" y="924"/>
                  </a:cubicBezTo>
                  <a:cubicBezTo>
                    <a:pt x="357" y="924"/>
                    <a:pt x="361" y="897"/>
                    <a:pt x="370" y="835"/>
                  </a:cubicBezTo>
                  <a:cubicBezTo>
                    <a:pt x="384" y="777"/>
                    <a:pt x="402" y="750"/>
                    <a:pt x="417" y="750"/>
                  </a:cubicBezTo>
                  <a:cubicBezTo>
                    <a:pt x="434" y="750"/>
                    <a:pt x="447" y="785"/>
                    <a:pt x="447" y="851"/>
                  </a:cubicBezTo>
                  <a:lnTo>
                    <a:pt x="493" y="851"/>
                  </a:lnTo>
                  <a:cubicBezTo>
                    <a:pt x="509" y="851"/>
                    <a:pt x="524" y="805"/>
                    <a:pt x="540" y="758"/>
                  </a:cubicBezTo>
                  <a:cubicBezTo>
                    <a:pt x="557" y="697"/>
                    <a:pt x="565" y="670"/>
                    <a:pt x="571" y="670"/>
                  </a:cubicBezTo>
                  <a:cubicBezTo>
                    <a:pt x="576" y="670"/>
                    <a:pt x="579" y="685"/>
                    <a:pt x="586" y="712"/>
                  </a:cubicBezTo>
                  <a:cubicBezTo>
                    <a:pt x="586" y="743"/>
                    <a:pt x="586" y="789"/>
                    <a:pt x="586" y="820"/>
                  </a:cubicBezTo>
                  <a:cubicBezTo>
                    <a:pt x="571" y="882"/>
                    <a:pt x="586" y="882"/>
                    <a:pt x="617" y="882"/>
                  </a:cubicBezTo>
                  <a:cubicBezTo>
                    <a:pt x="632" y="890"/>
                    <a:pt x="648" y="897"/>
                    <a:pt x="661" y="897"/>
                  </a:cubicBezTo>
                  <a:cubicBezTo>
                    <a:pt x="675" y="897"/>
                    <a:pt x="686" y="890"/>
                    <a:pt x="694" y="866"/>
                  </a:cubicBezTo>
                  <a:lnTo>
                    <a:pt x="694" y="866"/>
                  </a:lnTo>
                  <a:lnTo>
                    <a:pt x="679" y="913"/>
                  </a:lnTo>
                  <a:cubicBezTo>
                    <a:pt x="689" y="923"/>
                    <a:pt x="685" y="948"/>
                    <a:pt x="687" y="948"/>
                  </a:cubicBezTo>
                  <a:cubicBezTo>
                    <a:pt x="687" y="948"/>
                    <a:pt x="689" y="943"/>
                    <a:pt x="694" y="928"/>
                  </a:cubicBezTo>
                  <a:cubicBezTo>
                    <a:pt x="694" y="928"/>
                    <a:pt x="725" y="928"/>
                    <a:pt x="741" y="1005"/>
                  </a:cubicBezTo>
                  <a:cubicBezTo>
                    <a:pt x="749" y="1026"/>
                    <a:pt x="763" y="1036"/>
                    <a:pt x="779" y="1036"/>
                  </a:cubicBezTo>
                  <a:cubicBezTo>
                    <a:pt x="821" y="1036"/>
                    <a:pt x="875" y="968"/>
                    <a:pt x="864" y="866"/>
                  </a:cubicBezTo>
                  <a:lnTo>
                    <a:pt x="864" y="866"/>
                  </a:lnTo>
                  <a:lnTo>
                    <a:pt x="880" y="882"/>
                  </a:lnTo>
                  <a:cubicBezTo>
                    <a:pt x="884" y="884"/>
                    <a:pt x="888" y="885"/>
                    <a:pt x="892" y="885"/>
                  </a:cubicBezTo>
                  <a:cubicBezTo>
                    <a:pt x="915" y="885"/>
                    <a:pt x="926" y="851"/>
                    <a:pt x="926" y="851"/>
                  </a:cubicBezTo>
                  <a:cubicBezTo>
                    <a:pt x="943" y="817"/>
                    <a:pt x="955" y="806"/>
                    <a:pt x="968" y="806"/>
                  </a:cubicBezTo>
                  <a:cubicBezTo>
                    <a:pt x="979" y="806"/>
                    <a:pt x="989" y="813"/>
                    <a:pt x="1003" y="820"/>
                  </a:cubicBezTo>
                  <a:lnTo>
                    <a:pt x="941" y="913"/>
                  </a:lnTo>
                  <a:cubicBezTo>
                    <a:pt x="883" y="1000"/>
                    <a:pt x="868" y="1063"/>
                    <a:pt x="891" y="1063"/>
                  </a:cubicBezTo>
                  <a:cubicBezTo>
                    <a:pt x="905" y="1063"/>
                    <a:pt x="932" y="1042"/>
                    <a:pt x="972" y="990"/>
                  </a:cubicBezTo>
                  <a:lnTo>
                    <a:pt x="972" y="990"/>
                  </a:lnTo>
                  <a:lnTo>
                    <a:pt x="941" y="1036"/>
                  </a:lnTo>
                  <a:cubicBezTo>
                    <a:pt x="921" y="1078"/>
                    <a:pt x="921" y="1091"/>
                    <a:pt x="946" y="1091"/>
                  </a:cubicBezTo>
                  <a:cubicBezTo>
                    <a:pt x="959" y="1091"/>
                    <a:pt x="978" y="1088"/>
                    <a:pt x="1003" y="1083"/>
                  </a:cubicBezTo>
                  <a:cubicBezTo>
                    <a:pt x="1004" y="1084"/>
                    <a:pt x="1006" y="1084"/>
                    <a:pt x="1008" y="1084"/>
                  </a:cubicBezTo>
                  <a:cubicBezTo>
                    <a:pt x="1030" y="1084"/>
                    <a:pt x="1098" y="1002"/>
                    <a:pt x="1127" y="959"/>
                  </a:cubicBezTo>
                  <a:cubicBezTo>
                    <a:pt x="1145" y="931"/>
                    <a:pt x="1164" y="926"/>
                    <a:pt x="1176" y="926"/>
                  </a:cubicBezTo>
                  <a:cubicBezTo>
                    <a:pt x="1184" y="926"/>
                    <a:pt x="1189" y="928"/>
                    <a:pt x="1189" y="928"/>
                  </a:cubicBezTo>
                  <a:cubicBezTo>
                    <a:pt x="1189" y="928"/>
                    <a:pt x="1204" y="959"/>
                    <a:pt x="1173" y="990"/>
                  </a:cubicBezTo>
                  <a:cubicBezTo>
                    <a:pt x="1133" y="1050"/>
                    <a:pt x="1132" y="1084"/>
                    <a:pt x="1161" y="1084"/>
                  </a:cubicBezTo>
                  <a:cubicBezTo>
                    <a:pt x="1177" y="1084"/>
                    <a:pt x="1202" y="1074"/>
                    <a:pt x="1235" y="1052"/>
                  </a:cubicBezTo>
                  <a:lnTo>
                    <a:pt x="1235" y="1052"/>
                  </a:lnTo>
                  <a:lnTo>
                    <a:pt x="1204" y="1083"/>
                  </a:lnTo>
                  <a:cubicBezTo>
                    <a:pt x="1173" y="1129"/>
                    <a:pt x="1158" y="1191"/>
                    <a:pt x="1281" y="1222"/>
                  </a:cubicBezTo>
                  <a:cubicBezTo>
                    <a:pt x="1359" y="1299"/>
                    <a:pt x="1405" y="1345"/>
                    <a:pt x="1374" y="1392"/>
                  </a:cubicBezTo>
                  <a:cubicBezTo>
                    <a:pt x="1357" y="1404"/>
                    <a:pt x="1368" y="1409"/>
                    <a:pt x="1395" y="1409"/>
                  </a:cubicBezTo>
                  <a:cubicBezTo>
                    <a:pt x="1439" y="1409"/>
                    <a:pt x="1524" y="1395"/>
                    <a:pt x="1591" y="1376"/>
                  </a:cubicBezTo>
                  <a:lnTo>
                    <a:pt x="1591" y="1376"/>
                  </a:lnTo>
                  <a:cubicBezTo>
                    <a:pt x="1560" y="1407"/>
                    <a:pt x="1575" y="1423"/>
                    <a:pt x="1606" y="1469"/>
                  </a:cubicBezTo>
                  <a:cubicBezTo>
                    <a:pt x="1637" y="1500"/>
                    <a:pt x="1652" y="1515"/>
                    <a:pt x="1606" y="1562"/>
                  </a:cubicBezTo>
                  <a:cubicBezTo>
                    <a:pt x="1555" y="1587"/>
                    <a:pt x="1532" y="1599"/>
                    <a:pt x="1540" y="1599"/>
                  </a:cubicBezTo>
                  <a:cubicBezTo>
                    <a:pt x="1546" y="1599"/>
                    <a:pt x="1573" y="1591"/>
                    <a:pt x="1622" y="1577"/>
                  </a:cubicBezTo>
                  <a:cubicBezTo>
                    <a:pt x="1644" y="1568"/>
                    <a:pt x="1662" y="1563"/>
                    <a:pt x="1675" y="1563"/>
                  </a:cubicBezTo>
                  <a:cubicBezTo>
                    <a:pt x="1726" y="1563"/>
                    <a:pt x="1710" y="1624"/>
                    <a:pt x="1637" y="1686"/>
                  </a:cubicBezTo>
                  <a:cubicBezTo>
                    <a:pt x="1606" y="1716"/>
                    <a:pt x="1622" y="1732"/>
                    <a:pt x="1637" y="1778"/>
                  </a:cubicBezTo>
                  <a:cubicBezTo>
                    <a:pt x="1648" y="1775"/>
                    <a:pt x="1659" y="1774"/>
                    <a:pt x="1668" y="1774"/>
                  </a:cubicBezTo>
                  <a:cubicBezTo>
                    <a:pt x="1710" y="1774"/>
                    <a:pt x="1735" y="1799"/>
                    <a:pt x="1761" y="1825"/>
                  </a:cubicBezTo>
                  <a:cubicBezTo>
                    <a:pt x="1776" y="1848"/>
                    <a:pt x="1788" y="1863"/>
                    <a:pt x="1807" y="1863"/>
                  </a:cubicBezTo>
                  <a:cubicBezTo>
                    <a:pt x="1826" y="1863"/>
                    <a:pt x="1853" y="1848"/>
                    <a:pt x="1900" y="1809"/>
                  </a:cubicBezTo>
                  <a:cubicBezTo>
                    <a:pt x="1938" y="1771"/>
                    <a:pt x="1962" y="1755"/>
                    <a:pt x="1979" y="1755"/>
                  </a:cubicBezTo>
                  <a:cubicBezTo>
                    <a:pt x="1996" y="1755"/>
                    <a:pt x="2008" y="1771"/>
                    <a:pt x="2023" y="1794"/>
                  </a:cubicBezTo>
                  <a:cubicBezTo>
                    <a:pt x="2054" y="1825"/>
                    <a:pt x="2054" y="1825"/>
                    <a:pt x="2008" y="1856"/>
                  </a:cubicBezTo>
                  <a:cubicBezTo>
                    <a:pt x="2008" y="1856"/>
                    <a:pt x="1992" y="1917"/>
                    <a:pt x="2008" y="1933"/>
                  </a:cubicBezTo>
                  <a:cubicBezTo>
                    <a:pt x="2039" y="1948"/>
                    <a:pt x="2039" y="1964"/>
                    <a:pt x="2008" y="2010"/>
                  </a:cubicBezTo>
                  <a:cubicBezTo>
                    <a:pt x="1992" y="2041"/>
                    <a:pt x="1992" y="2072"/>
                    <a:pt x="2008" y="2103"/>
                  </a:cubicBezTo>
                  <a:cubicBezTo>
                    <a:pt x="2054" y="2134"/>
                    <a:pt x="2085" y="2165"/>
                    <a:pt x="2039" y="2211"/>
                  </a:cubicBezTo>
                  <a:cubicBezTo>
                    <a:pt x="2044" y="2217"/>
                    <a:pt x="2048" y="2220"/>
                    <a:pt x="2053" y="2220"/>
                  </a:cubicBezTo>
                  <a:cubicBezTo>
                    <a:pt x="2060" y="2220"/>
                    <a:pt x="2071" y="2209"/>
                    <a:pt x="2101" y="2180"/>
                  </a:cubicBezTo>
                  <a:cubicBezTo>
                    <a:pt x="2115" y="2159"/>
                    <a:pt x="2135" y="2145"/>
                    <a:pt x="2155" y="2145"/>
                  </a:cubicBezTo>
                  <a:cubicBezTo>
                    <a:pt x="2181" y="2145"/>
                    <a:pt x="2207" y="2167"/>
                    <a:pt x="2224" y="2226"/>
                  </a:cubicBezTo>
                  <a:cubicBezTo>
                    <a:pt x="2246" y="2248"/>
                    <a:pt x="2282" y="2277"/>
                    <a:pt x="2313" y="2277"/>
                  </a:cubicBezTo>
                  <a:cubicBezTo>
                    <a:pt x="2326" y="2277"/>
                    <a:pt x="2339" y="2271"/>
                    <a:pt x="2348" y="2257"/>
                  </a:cubicBezTo>
                  <a:lnTo>
                    <a:pt x="2348" y="2257"/>
                  </a:lnTo>
                  <a:cubicBezTo>
                    <a:pt x="2363" y="2273"/>
                    <a:pt x="2363" y="2273"/>
                    <a:pt x="2332" y="2319"/>
                  </a:cubicBezTo>
                  <a:cubicBezTo>
                    <a:pt x="2280" y="2372"/>
                    <a:pt x="2285" y="2403"/>
                    <a:pt x="2327" y="2403"/>
                  </a:cubicBezTo>
                  <a:cubicBezTo>
                    <a:pt x="2347" y="2403"/>
                    <a:pt x="2375" y="2396"/>
                    <a:pt x="2410" y="2381"/>
                  </a:cubicBezTo>
                  <a:cubicBezTo>
                    <a:pt x="2424" y="2359"/>
                    <a:pt x="2435" y="2348"/>
                    <a:pt x="2441" y="2348"/>
                  </a:cubicBezTo>
                  <a:cubicBezTo>
                    <a:pt x="2448" y="2348"/>
                    <a:pt x="2449" y="2363"/>
                    <a:pt x="2441" y="2396"/>
                  </a:cubicBezTo>
                  <a:cubicBezTo>
                    <a:pt x="2441" y="2396"/>
                    <a:pt x="2445" y="2400"/>
                    <a:pt x="2456" y="2400"/>
                  </a:cubicBezTo>
                  <a:cubicBezTo>
                    <a:pt x="2468" y="2400"/>
                    <a:pt x="2487" y="2396"/>
                    <a:pt x="2518" y="2381"/>
                  </a:cubicBezTo>
                  <a:cubicBezTo>
                    <a:pt x="2537" y="2368"/>
                    <a:pt x="2548" y="2361"/>
                    <a:pt x="2555" y="2361"/>
                  </a:cubicBezTo>
                  <a:cubicBezTo>
                    <a:pt x="2564" y="2361"/>
                    <a:pt x="2564" y="2376"/>
                    <a:pt x="2564" y="2412"/>
                  </a:cubicBezTo>
                  <a:cubicBezTo>
                    <a:pt x="2549" y="2458"/>
                    <a:pt x="2564" y="2474"/>
                    <a:pt x="2580" y="2489"/>
                  </a:cubicBezTo>
                  <a:cubicBezTo>
                    <a:pt x="2584" y="2488"/>
                    <a:pt x="2590" y="2487"/>
                    <a:pt x="2596" y="2487"/>
                  </a:cubicBezTo>
                  <a:cubicBezTo>
                    <a:pt x="2675" y="2487"/>
                    <a:pt x="2873" y="2571"/>
                    <a:pt x="2873" y="2628"/>
                  </a:cubicBezTo>
                  <a:cubicBezTo>
                    <a:pt x="2920" y="2582"/>
                    <a:pt x="2920" y="2582"/>
                    <a:pt x="2935" y="2582"/>
                  </a:cubicBezTo>
                  <a:cubicBezTo>
                    <a:pt x="2935" y="2634"/>
                    <a:pt x="2941" y="2656"/>
                    <a:pt x="2949" y="2656"/>
                  </a:cubicBezTo>
                  <a:cubicBezTo>
                    <a:pt x="2961" y="2656"/>
                    <a:pt x="2979" y="2614"/>
                    <a:pt x="2997" y="2551"/>
                  </a:cubicBezTo>
                  <a:lnTo>
                    <a:pt x="2951" y="2551"/>
                  </a:lnTo>
                  <a:cubicBezTo>
                    <a:pt x="2970" y="2505"/>
                    <a:pt x="2990" y="2481"/>
                    <a:pt x="3004" y="2481"/>
                  </a:cubicBezTo>
                  <a:cubicBezTo>
                    <a:pt x="3023" y="2481"/>
                    <a:pt x="3030" y="2524"/>
                    <a:pt x="3013" y="2613"/>
                  </a:cubicBezTo>
                  <a:cubicBezTo>
                    <a:pt x="3013" y="2669"/>
                    <a:pt x="3013" y="2696"/>
                    <a:pt x="3019" y="2696"/>
                  </a:cubicBezTo>
                  <a:cubicBezTo>
                    <a:pt x="3025" y="2696"/>
                    <a:pt x="3037" y="2673"/>
                    <a:pt x="3059" y="2628"/>
                  </a:cubicBezTo>
                  <a:cubicBezTo>
                    <a:pt x="3081" y="2576"/>
                    <a:pt x="3097" y="2549"/>
                    <a:pt x="3106" y="2549"/>
                  </a:cubicBezTo>
                  <a:cubicBezTo>
                    <a:pt x="3117" y="2549"/>
                    <a:pt x="3121" y="2580"/>
                    <a:pt x="3121" y="2644"/>
                  </a:cubicBezTo>
                  <a:cubicBezTo>
                    <a:pt x="3121" y="2698"/>
                    <a:pt x="3117" y="2725"/>
                    <a:pt x="3117" y="2725"/>
                  </a:cubicBezTo>
                  <a:cubicBezTo>
                    <a:pt x="3117" y="2725"/>
                    <a:pt x="3121" y="2698"/>
                    <a:pt x="3136" y="2644"/>
                  </a:cubicBezTo>
                  <a:cubicBezTo>
                    <a:pt x="3187" y="2524"/>
                    <a:pt x="3229" y="2456"/>
                    <a:pt x="3251" y="2456"/>
                  </a:cubicBezTo>
                  <a:cubicBezTo>
                    <a:pt x="3269" y="2456"/>
                    <a:pt x="3274" y="2501"/>
                    <a:pt x="3260" y="2597"/>
                  </a:cubicBezTo>
                  <a:cubicBezTo>
                    <a:pt x="3244" y="2706"/>
                    <a:pt x="3260" y="2767"/>
                    <a:pt x="3291" y="2767"/>
                  </a:cubicBezTo>
                  <a:cubicBezTo>
                    <a:pt x="3322" y="2767"/>
                    <a:pt x="3322" y="2721"/>
                    <a:pt x="3322" y="2659"/>
                  </a:cubicBezTo>
                  <a:cubicBezTo>
                    <a:pt x="3314" y="2605"/>
                    <a:pt x="3314" y="2578"/>
                    <a:pt x="3322" y="2578"/>
                  </a:cubicBezTo>
                  <a:cubicBezTo>
                    <a:pt x="3329" y="2578"/>
                    <a:pt x="3345" y="2605"/>
                    <a:pt x="3368" y="2659"/>
                  </a:cubicBezTo>
                  <a:cubicBezTo>
                    <a:pt x="3402" y="2754"/>
                    <a:pt x="3437" y="2796"/>
                    <a:pt x="3474" y="2796"/>
                  </a:cubicBezTo>
                  <a:cubicBezTo>
                    <a:pt x="3503" y="2796"/>
                    <a:pt x="3535" y="2769"/>
                    <a:pt x="3569" y="2721"/>
                  </a:cubicBezTo>
                  <a:cubicBezTo>
                    <a:pt x="3600" y="2659"/>
                    <a:pt x="3638" y="2628"/>
                    <a:pt x="3662" y="2628"/>
                  </a:cubicBezTo>
                  <a:cubicBezTo>
                    <a:pt x="3685" y="2628"/>
                    <a:pt x="3693" y="2659"/>
                    <a:pt x="3662" y="2721"/>
                  </a:cubicBezTo>
                  <a:cubicBezTo>
                    <a:pt x="3626" y="2783"/>
                    <a:pt x="3616" y="2809"/>
                    <a:pt x="3623" y="2809"/>
                  </a:cubicBezTo>
                  <a:cubicBezTo>
                    <a:pt x="3627" y="2809"/>
                    <a:pt x="3642" y="2794"/>
                    <a:pt x="3662" y="2767"/>
                  </a:cubicBezTo>
                  <a:cubicBezTo>
                    <a:pt x="3677" y="2775"/>
                    <a:pt x="3696" y="2779"/>
                    <a:pt x="3718" y="2779"/>
                  </a:cubicBezTo>
                  <a:cubicBezTo>
                    <a:pt x="3739" y="2779"/>
                    <a:pt x="3762" y="2775"/>
                    <a:pt x="3785" y="2767"/>
                  </a:cubicBezTo>
                  <a:cubicBezTo>
                    <a:pt x="3801" y="2767"/>
                    <a:pt x="3816" y="2706"/>
                    <a:pt x="3801" y="2659"/>
                  </a:cubicBezTo>
                  <a:lnTo>
                    <a:pt x="3801" y="2659"/>
                  </a:lnTo>
                  <a:cubicBezTo>
                    <a:pt x="3828" y="2714"/>
                    <a:pt x="3861" y="2753"/>
                    <a:pt x="3890" y="2753"/>
                  </a:cubicBezTo>
                  <a:cubicBezTo>
                    <a:pt x="3909" y="2753"/>
                    <a:pt x="3927" y="2734"/>
                    <a:pt x="3940" y="2690"/>
                  </a:cubicBezTo>
                  <a:lnTo>
                    <a:pt x="3986" y="2675"/>
                  </a:lnTo>
                  <a:cubicBezTo>
                    <a:pt x="4002" y="2675"/>
                    <a:pt x="4002" y="2675"/>
                    <a:pt x="4017" y="2613"/>
                  </a:cubicBezTo>
                  <a:cubicBezTo>
                    <a:pt x="4017" y="2585"/>
                    <a:pt x="4021" y="2576"/>
                    <a:pt x="4028" y="2576"/>
                  </a:cubicBezTo>
                  <a:cubicBezTo>
                    <a:pt x="4041" y="2576"/>
                    <a:pt x="4065" y="2608"/>
                    <a:pt x="4094" y="2628"/>
                  </a:cubicBezTo>
                  <a:cubicBezTo>
                    <a:pt x="4127" y="2661"/>
                    <a:pt x="4160" y="2694"/>
                    <a:pt x="4165" y="2694"/>
                  </a:cubicBezTo>
                  <a:cubicBezTo>
                    <a:pt x="4168" y="2694"/>
                    <a:pt x="4165" y="2688"/>
                    <a:pt x="4156" y="2675"/>
                  </a:cubicBezTo>
                  <a:cubicBezTo>
                    <a:pt x="4141" y="2613"/>
                    <a:pt x="4156" y="2551"/>
                    <a:pt x="4156" y="2489"/>
                  </a:cubicBezTo>
                  <a:cubicBezTo>
                    <a:pt x="4156" y="2469"/>
                    <a:pt x="4161" y="2460"/>
                    <a:pt x="4168" y="2460"/>
                  </a:cubicBezTo>
                  <a:cubicBezTo>
                    <a:pt x="4182" y="2460"/>
                    <a:pt x="4203" y="2494"/>
                    <a:pt x="4203" y="2536"/>
                  </a:cubicBezTo>
                  <a:cubicBezTo>
                    <a:pt x="4203" y="2597"/>
                    <a:pt x="4234" y="2582"/>
                    <a:pt x="4295" y="2613"/>
                  </a:cubicBezTo>
                  <a:cubicBezTo>
                    <a:pt x="4326" y="2597"/>
                    <a:pt x="4357" y="2582"/>
                    <a:pt x="4342" y="2536"/>
                  </a:cubicBezTo>
                  <a:cubicBezTo>
                    <a:pt x="4316" y="2497"/>
                    <a:pt x="4399" y="2436"/>
                    <a:pt x="4454" y="2436"/>
                  </a:cubicBezTo>
                  <a:cubicBezTo>
                    <a:pt x="4464" y="2436"/>
                    <a:pt x="4473" y="2438"/>
                    <a:pt x="4481" y="2443"/>
                  </a:cubicBezTo>
                  <a:lnTo>
                    <a:pt x="4527" y="2412"/>
                  </a:lnTo>
                  <a:cubicBezTo>
                    <a:pt x="4543" y="2396"/>
                    <a:pt x="4527" y="2350"/>
                    <a:pt x="4543" y="2335"/>
                  </a:cubicBezTo>
                  <a:cubicBezTo>
                    <a:pt x="4574" y="2319"/>
                    <a:pt x="4558" y="2319"/>
                    <a:pt x="4543" y="2257"/>
                  </a:cubicBezTo>
                  <a:cubicBezTo>
                    <a:pt x="4550" y="2250"/>
                    <a:pt x="4562" y="2242"/>
                    <a:pt x="4576" y="2242"/>
                  </a:cubicBezTo>
                  <a:cubicBezTo>
                    <a:pt x="4589" y="2242"/>
                    <a:pt x="4604" y="2250"/>
                    <a:pt x="4620" y="2273"/>
                  </a:cubicBezTo>
                  <a:cubicBezTo>
                    <a:pt x="4586" y="2222"/>
                    <a:pt x="4571" y="2199"/>
                    <a:pt x="4579" y="2199"/>
                  </a:cubicBezTo>
                  <a:cubicBezTo>
                    <a:pt x="4586" y="2199"/>
                    <a:pt x="4609" y="2214"/>
                    <a:pt x="4651" y="2242"/>
                  </a:cubicBezTo>
                  <a:cubicBezTo>
                    <a:pt x="4697" y="2281"/>
                    <a:pt x="4717" y="2304"/>
                    <a:pt x="4717" y="2304"/>
                  </a:cubicBezTo>
                  <a:cubicBezTo>
                    <a:pt x="4717" y="2304"/>
                    <a:pt x="4697" y="2281"/>
                    <a:pt x="4666" y="2226"/>
                  </a:cubicBezTo>
                  <a:cubicBezTo>
                    <a:pt x="4658" y="2192"/>
                    <a:pt x="4654" y="2182"/>
                    <a:pt x="4663" y="2182"/>
                  </a:cubicBezTo>
                  <a:cubicBezTo>
                    <a:pt x="4670" y="2182"/>
                    <a:pt x="4685" y="2189"/>
                    <a:pt x="4713" y="2196"/>
                  </a:cubicBezTo>
                  <a:cubicBezTo>
                    <a:pt x="4734" y="2209"/>
                    <a:pt x="4745" y="2217"/>
                    <a:pt x="4748" y="2217"/>
                  </a:cubicBezTo>
                  <a:cubicBezTo>
                    <a:pt x="4753" y="2217"/>
                    <a:pt x="4745" y="2206"/>
                    <a:pt x="4728" y="2180"/>
                  </a:cubicBezTo>
                  <a:cubicBezTo>
                    <a:pt x="4684" y="2115"/>
                    <a:pt x="4679" y="2049"/>
                    <a:pt x="4707" y="2049"/>
                  </a:cubicBezTo>
                  <a:cubicBezTo>
                    <a:pt x="4719" y="2049"/>
                    <a:pt x="4736" y="2060"/>
                    <a:pt x="4759" y="2087"/>
                  </a:cubicBezTo>
                  <a:cubicBezTo>
                    <a:pt x="4759" y="2087"/>
                    <a:pt x="4774" y="2056"/>
                    <a:pt x="4759" y="2010"/>
                  </a:cubicBezTo>
                  <a:cubicBezTo>
                    <a:pt x="4727" y="1962"/>
                    <a:pt x="4711" y="1938"/>
                    <a:pt x="4715" y="1938"/>
                  </a:cubicBezTo>
                  <a:cubicBezTo>
                    <a:pt x="4718" y="1938"/>
                    <a:pt x="4738" y="1958"/>
                    <a:pt x="4774" y="1995"/>
                  </a:cubicBezTo>
                  <a:cubicBezTo>
                    <a:pt x="4805" y="2025"/>
                    <a:pt x="4828" y="2038"/>
                    <a:pt x="4841" y="2038"/>
                  </a:cubicBezTo>
                  <a:cubicBezTo>
                    <a:pt x="4862" y="2038"/>
                    <a:pt x="4859" y="2005"/>
                    <a:pt x="4821" y="1948"/>
                  </a:cubicBezTo>
                  <a:cubicBezTo>
                    <a:pt x="4821" y="1948"/>
                    <a:pt x="4809" y="1899"/>
                    <a:pt x="4839" y="1899"/>
                  </a:cubicBezTo>
                  <a:cubicBezTo>
                    <a:pt x="4842" y="1899"/>
                    <a:pt x="4847" y="1900"/>
                    <a:pt x="4852" y="1902"/>
                  </a:cubicBezTo>
                  <a:cubicBezTo>
                    <a:pt x="4860" y="1906"/>
                    <a:pt x="4871" y="1908"/>
                    <a:pt x="4882" y="1908"/>
                  </a:cubicBezTo>
                  <a:cubicBezTo>
                    <a:pt x="4952" y="1908"/>
                    <a:pt x="5055" y="1834"/>
                    <a:pt x="4975" y="1794"/>
                  </a:cubicBezTo>
                  <a:lnTo>
                    <a:pt x="5006" y="1747"/>
                  </a:lnTo>
                  <a:cubicBezTo>
                    <a:pt x="5068" y="1747"/>
                    <a:pt x="5099" y="1747"/>
                    <a:pt x="5068" y="1686"/>
                  </a:cubicBezTo>
                  <a:lnTo>
                    <a:pt x="5037" y="1624"/>
                  </a:lnTo>
                  <a:lnTo>
                    <a:pt x="5037" y="1624"/>
                  </a:lnTo>
                  <a:cubicBezTo>
                    <a:pt x="5072" y="1658"/>
                    <a:pt x="5115" y="1676"/>
                    <a:pt x="5142" y="1676"/>
                  </a:cubicBezTo>
                  <a:cubicBezTo>
                    <a:pt x="5150" y="1676"/>
                    <a:pt x="5157" y="1674"/>
                    <a:pt x="5161" y="1670"/>
                  </a:cubicBezTo>
                  <a:cubicBezTo>
                    <a:pt x="5176" y="1655"/>
                    <a:pt x="5176" y="1655"/>
                    <a:pt x="5130" y="1608"/>
                  </a:cubicBezTo>
                  <a:cubicBezTo>
                    <a:pt x="5099" y="1577"/>
                    <a:pt x="5099" y="1577"/>
                    <a:pt x="5115" y="1562"/>
                  </a:cubicBezTo>
                  <a:cubicBezTo>
                    <a:pt x="5119" y="1558"/>
                    <a:pt x="5125" y="1556"/>
                    <a:pt x="5133" y="1556"/>
                  </a:cubicBezTo>
                  <a:cubicBezTo>
                    <a:pt x="5155" y="1556"/>
                    <a:pt x="5189" y="1570"/>
                    <a:pt x="5223" y="1593"/>
                  </a:cubicBezTo>
                  <a:lnTo>
                    <a:pt x="5238" y="1577"/>
                  </a:lnTo>
                  <a:cubicBezTo>
                    <a:pt x="5190" y="1529"/>
                    <a:pt x="5178" y="1505"/>
                    <a:pt x="5187" y="1505"/>
                  </a:cubicBezTo>
                  <a:cubicBezTo>
                    <a:pt x="5192" y="1505"/>
                    <a:pt x="5205" y="1514"/>
                    <a:pt x="5223" y="1531"/>
                  </a:cubicBezTo>
                  <a:cubicBezTo>
                    <a:pt x="5232" y="1541"/>
                    <a:pt x="5242" y="1544"/>
                    <a:pt x="5251" y="1544"/>
                  </a:cubicBezTo>
                  <a:cubicBezTo>
                    <a:pt x="5273" y="1544"/>
                    <a:pt x="5294" y="1526"/>
                    <a:pt x="5315" y="1515"/>
                  </a:cubicBezTo>
                  <a:cubicBezTo>
                    <a:pt x="5297" y="1497"/>
                    <a:pt x="5296" y="1491"/>
                    <a:pt x="5300" y="1491"/>
                  </a:cubicBezTo>
                  <a:cubicBezTo>
                    <a:pt x="5306" y="1491"/>
                    <a:pt x="5325" y="1506"/>
                    <a:pt x="5315" y="1515"/>
                  </a:cubicBezTo>
                  <a:lnTo>
                    <a:pt x="5346" y="1546"/>
                  </a:lnTo>
                  <a:cubicBezTo>
                    <a:pt x="5361" y="1554"/>
                    <a:pt x="5369" y="1557"/>
                    <a:pt x="5373" y="1557"/>
                  </a:cubicBezTo>
                  <a:cubicBezTo>
                    <a:pt x="5387" y="1557"/>
                    <a:pt x="5355" y="1524"/>
                    <a:pt x="5331" y="1500"/>
                  </a:cubicBezTo>
                  <a:lnTo>
                    <a:pt x="5362" y="1454"/>
                  </a:lnTo>
                  <a:cubicBezTo>
                    <a:pt x="5377" y="1438"/>
                    <a:pt x="5393" y="1423"/>
                    <a:pt x="5331" y="1407"/>
                  </a:cubicBezTo>
                  <a:cubicBezTo>
                    <a:pt x="5285" y="1376"/>
                    <a:pt x="5254" y="1330"/>
                    <a:pt x="5269" y="1315"/>
                  </a:cubicBezTo>
                  <a:lnTo>
                    <a:pt x="5269" y="1315"/>
                  </a:lnTo>
                  <a:cubicBezTo>
                    <a:pt x="5305" y="1338"/>
                    <a:pt x="5340" y="1371"/>
                    <a:pt x="5362" y="1371"/>
                  </a:cubicBezTo>
                  <a:cubicBezTo>
                    <a:pt x="5368" y="1371"/>
                    <a:pt x="5374" y="1368"/>
                    <a:pt x="5377" y="1361"/>
                  </a:cubicBezTo>
                  <a:cubicBezTo>
                    <a:pt x="5379" y="1359"/>
                    <a:pt x="5382" y="1358"/>
                    <a:pt x="5385" y="1358"/>
                  </a:cubicBezTo>
                  <a:cubicBezTo>
                    <a:pt x="5401" y="1358"/>
                    <a:pt x="5424" y="1392"/>
                    <a:pt x="5424" y="1392"/>
                  </a:cubicBezTo>
                  <a:cubicBezTo>
                    <a:pt x="5442" y="1420"/>
                    <a:pt x="5458" y="1431"/>
                    <a:pt x="5471" y="1431"/>
                  </a:cubicBezTo>
                  <a:cubicBezTo>
                    <a:pt x="5500" y="1431"/>
                    <a:pt x="5512" y="1373"/>
                    <a:pt x="5501" y="1330"/>
                  </a:cubicBezTo>
                  <a:cubicBezTo>
                    <a:pt x="5482" y="1256"/>
                    <a:pt x="5481" y="1221"/>
                    <a:pt x="5498" y="1221"/>
                  </a:cubicBezTo>
                  <a:cubicBezTo>
                    <a:pt x="5510" y="1221"/>
                    <a:pt x="5532" y="1237"/>
                    <a:pt x="5563" y="1268"/>
                  </a:cubicBezTo>
                  <a:cubicBezTo>
                    <a:pt x="5578" y="1291"/>
                    <a:pt x="5587" y="1300"/>
                    <a:pt x="5592" y="1300"/>
                  </a:cubicBezTo>
                  <a:cubicBezTo>
                    <a:pt x="5606" y="1300"/>
                    <a:pt x="5571" y="1204"/>
                    <a:pt x="5501" y="1098"/>
                  </a:cubicBezTo>
                  <a:lnTo>
                    <a:pt x="5408" y="944"/>
                  </a:lnTo>
                  <a:lnTo>
                    <a:pt x="5516" y="1067"/>
                  </a:lnTo>
                  <a:cubicBezTo>
                    <a:pt x="5604" y="1147"/>
                    <a:pt x="5642" y="1185"/>
                    <a:pt x="5659" y="1185"/>
                  </a:cubicBezTo>
                  <a:cubicBezTo>
                    <a:pt x="5675" y="1185"/>
                    <a:pt x="5671" y="1150"/>
                    <a:pt x="5671" y="1083"/>
                  </a:cubicBezTo>
                  <a:cubicBezTo>
                    <a:pt x="5671" y="1050"/>
                    <a:pt x="5671" y="1034"/>
                    <a:pt x="5678" y="1034"/>
                  </a:cubicBezTo>
                  <a:cubicBezTo>
                    <a:pt x="5684" y="1034"/>
                    <a:pt x="5696" y="1046"/>
                    <a:pt x="5717" y="1067"/>
                  </a:cubicBezTo>
                  <a:cubicBezTo>
                    <a:pt x="5729" y="1084"/>
                    <a:pt x="5738" y="1091"/>
                    <a:pt x="5748" y="1091"/>
                  </a:cubicBezTo>
                  <a:cubicBezTo>
                    <a:pt x="5766" y="1091"/>
                    <a:pt x="5786" y="1071"/>
                    <a:pt x="5825" y="1052"/>
                  </a:cubicBezTo>
                  <a:cubicBezTo>
                    <a:pt x="5887" y="1005"/>
                    <a:pt x="5918" y="1005"/>
                    <a:pt x="5887" y="959"/>
                  </a:cubicBezTo>
                  <a:lnTo>
                    <a:pt x="5934" y="928"/>
                  </a:lnTo>
                  <a:cubicBezTo>
                    <a:pt x="5953" y="953"/>
                    <a:pt x="5970" y="963"/>
                    <a:pt x="5981" y="963"/>
                  </a:cubicBezTo>
                  <a:cubicBezTo>
                    <a:pt x="6004" y="963"/>
                    <a:pt x="6002" y="914"/>
                    <a:pt x="5949" y="851"/>
                  </a:cubicBezTo>
                  <a:cubicBezTo>
                    <a:pt x="5965" y="835"/>
                    <a:pt x="5980" y="835"/>
                    <a:pt x="5996" y="820"/>
                  </a:cubicBezTo>
                  <a:lnTo>
                    <a:pt x="6011" y="882"/>
                  </a:lnTo>
                  <a:cubicBezTo>
                    <a:pt x="6023" y="899"/>
                    <a:pt x="6036" y="908"/>
                    <a:pt x="6059" y="908"/>
                  </a:cubicBezTo>
                  <a:cubicBezTo>
                    <a:pt x="6096" y="908"/>
                    <a:pt x="6158" y="884"/>
                    <a:pt x="6274" y="835"/>
                  </a:cubicBezTo>
                  <a:cubicBezTo>
                    <a:pt x="6490" y="789"/>
                    <a:pt x="6521" y="789"/>
                    <a:pt x="6506" y="681"/>
                  </a:cubicBezTo>
                  <a:cubicBezTo>
                    <a:pt x="6498" y="619"/>
                    <a:pt x="6506" y="588"/>
                    <a:pt x="6517" y="588"/>
                  </a:cubicBezTo>
                  <a:cubicBezTo>
                    <a:pt x="6529" y="588"/>
                    <a:pt x="6544" y="619"/>
                    <a:pt x="6552" y="681"/>
                  </a:cubicBezTo>
                  <a:cubicBezTo>
                    <a:pt x="6563" y="713"/>
                    <a:pt x="6581" y="753"/>
                    <a:pt x="6586" y="753"/>
                  </a:cubicBezTo>
                  <a:cubicBezTo>
                    <a:pt x="6588" y="753"/>
                    <a:pt x="6587" y="746"/>
                    <a:pt x="6583" y="727"/>
                  </a:cubicBezTo>
                  <a:cubicBezTo>
                    <a:pt x="6614" y="727"/>
                    <a:pt x="6645" y="743"/>
                    <a:pt x="6676" y="774"/>
                  </a:cubicBezTo>
                  <a:cubicBezTo>
                    <a:pt x="6709" y="821"/>
                    <a:pt x="6731" y="839"/>
                    <a:pt x="6745" y="839"/>
                  </a:cubicBezTo>
                  <a:cubicBezTo>
                    <a:pt x="6763" y="839"/>
                    <a:pt x="6768" y="809"/>
                    <a:pt x="6768" y="774"/>
                  </a:cubicBezTo>
                  <a:cubicBezTo>
                    <a:pt x="6756" y="729"/>
                    <a:pt x="6753" y="713"/>
                    <a:pt x="6756" y="713"/>
                  </a:cubicBezTo>
                  <a:lnTo>
                    <a:pt x="6756" y="713"/>
                  </a:lnTo>
                  <a:cubicBezTo>
                    <a:pt x="6760" y="713"/>
                    <a:pt x="6775" y="746"/>
                    <a:pt x="6784" y="774"/>
                  </a:cubicBezTo>
                  <a:cubicBezTo>
                    <a:pt x="6806" y="818"/>
                    <a:pt x="6828" y="854"/>
                    <a:pt x="6839" y="854"/>
                  </a:cubicBezTo>
                  <a:cubicBezTo>
                    <a:pt x="6843" y="854"/>
                    <a:pt x="6846" y="849"/>
                    <a:pt x="6846" y="835"/>
                  </a:cubicBezTo>
                  <a:cubicBezTo>
                    <a:pt x="6846" y="801"/>
                    <a:pt x="6900" y="771"/>
                    <a:pt x="6947" y="771"/>
                  </a:cubicBezTo>
                  <a:cubicBezTo>
                    <a:pt x="6983" y="771"/>
                    <a:pt x="7016" y="788"/>
                    <a:pt x="7016" y="835"/>
                  </a:cubicBezTo>
                  <a:lnTo>
                    <a:pt x="7062" y="835"/>
                  </a:lnTo>
                  <a:cubicBezTo>
                    <a:pt x="7062" y="794"/>
                    <a:pt x="7083" y="787"/>
                    <a:pt x="7110" y="787"/>
                  </a:cubicBezTo>
                  <a:cubicBezTo>
                    <a:pt x="7124" y="787"/>
                    <a:pt x="7139" y="789"/>
                    <a:pt x="7155" y="789"/>
                  </a:cubicBezTo>
                  <a:cubicBezTo>
                    <a:pt x="7201" y="789"/>
                    <a:pt x="7232" y="805"/>
                    <a:pt x="7217" y="851"/>
                  </a:cubicBezTo>
                  <a:cubicBezTo>
                    <a:pt x="7217" y="884"/>
                    <a:pt x="7217" y="899"/>
                    <a:pt x="7224" y="899"/>
                  </a:cubicBezTo>
                  <a:cubicBezTo>
                    <a:pt x="7230" y="899"/>
                    <a:pt x="7241" y="888"/>
                    <a:pt x="7263" y="866"/>
                  </a:cubicBezTo>
                  <a:cubicBezTo>
                    <a:pt x="7294" y="866"/>
                    <a:pt x="7340" y="774"/>
                    <a:pt x="7371" y="774"/>
                  </a:cubicBezTo>
                  <a:cubicBezTo>
                    <a:pt x="7387" y="727"/>
                    <a:pt x="7417" y="681"/>
                    <a:pt x="7448" y="681"/>
                  </a:cubicBezTo>
                  <a:lnTo>
                    <a:pt x="7433" y="743"/>
                  </a:lnTo>
                  <a:lnTo>
                    <a:pt x="7402" y="835"/>
                  </a:lnTo>
                  <a:cubicBezTo>
                    <a:pt x="7408" y="835"/>
                    <a:pt x="7417" y="838"/>
                    <a:pt x="7426" y="838"/>
                  </a:cubicBezTo>
                  <a:cubicBezTo>
                    <a:pt x="7440" y="838"/>
                    <a:pt x="7455" y="832"/>
                    <a:pt x="7464" y="805"/>
                  </a:cubicBezTo>
                  <a:cubicBezTo>
                    <a:pt x="7464" y="866"/>
                    <a:pt x="7495" y="866"/>
                    <a:pt x="7541" y="897"/>
                  </a:cubicBezTo>
                  <a:cubicBezTo>
                    <a:pt x="7568" y="906"/>
                    <a:pt x="7595" y="915"/>
                    <a:pt x="7621" y="915"/>
                  </a:cubicBezTo>
                  <a:cubicBezTo>
                    <a:pt x="7641" y="915"/>
                    <a:pt x="7661" y="910"/>
                    <a:pt x="7680" y="897"/>
                  </a:cubicBezTo>
                  <a:lnTo>
                    <a:pt x="7680" y="897"/>
                  </a:lnTo>
                  <a:cubicBezTo>
                    <a:pt x="7659" y="972"/>
                    <a:pt x="7711" y="1025"/>
                    <a:pt x="7771" y="1025"/>
                  </a:cubicBezTo>
                  <a:cubicBezTo>
                    <a:pt x="7798" y="1025"/>
                    <a:pt x="7826" y="1014"/>
                    <a:pt x="7850" y="990"/>
                  </a:cubicBezTo>
                  <a:cubicBezTo>
                    <a:pt x="7862" y="972"/>
                    <a:pt x="7875" y="963"/>
                    <a:pt x="7884" y="963"/>
                  </a:cubicBezTo>
                  <a:cubicBezTo>
                    <a:pt x="7898" y="963"/>
                    <a:pt x="7906" y="983"/>
                    <a:pt x="7897" y="1021"/>
                  </a:cubicBezTo>
                  <a:cubicBezTo>
                    <a:pt x="7897" y="1046"/>
                    <a:pt x="7897" y="1058"/>
                    <a:pt x="7904" y="1058"/>
                  </a:cubicBezTo>
                  <a:cubicBezTo>
                    <a:pt x="7911" y="1058"/>
                    <a:pt x="7922" y="1050"/>
                    <a:pt x="7943" y="1036"/>
                  </a:cubicBezTo>
                  <a:cubicBezTo>
                    <a:pt x="7951" y="1031"/>
                    <a:pt x="7958" y="1028"/>
                    <a:pt x="7963" y="1028"/>
                  </a:cubicBezTo>
                  <a:cubicBezTo>
                    <a:pt x="7984" y="1028"/>
                    <a:pt x="7974" y="1079"/>
                    <a:pt x="7974" y="1129"/>
                  </a:cubicBezTo>
                  <a:cubicBezTo>
                    <a:pt x="7941" y="1206"/>
                    <a:pt x="7939" y="1236"/>
                    <a:pt x="7957" y="1236"/>
                  </a:cubicBezTo>
                  <a:cubicBezTo>
                    <a:pt x="7965" y="1236"/>
                    <a:pt x="7976" y="1231"/>
                    <a:pt x="7989" y="1222"/>
                  </a:cubicBezTo>
                  <a:cubicBezTo>
                    <a:pt x="8002" y="1218"/>
                    <a:pt x="8014" y="1216"/>
                    <a:pt x="8026" y="1216"/>
                  </a:cubicBezTo>
                  <a:cubicBezTo>
                    <a:pt x="8059" y="1216"/>
                    <a:pt x="8090" y="1230"/>
                    <a:pt x="8113" y="1253"/>
                  </a:cubicBezTo>
                  <a:cubicBezTo>
                    <a:pt x="8190" y="1237"/>
                    <a:pt x="8206" y="1253"/>
                    <a:pt x="8237" y="1206"/>
                  </a:cubicBezTo>
                  <a:cubicBezTo>
                    <a:pt x="8252" y="1175"/>
                    <a:pt x="8283" y="1160"/>
                    <a:pt x="8329" y="1145"/>
                  </a:cubicBezTo>
                  <a:cubicBezTo>
                    <a:pt x="8379" y="1145"/>
                    <a:pt x="8369" y="1164"/>
                    <a:pt x="8355" y="1164"/>
                  </a:cubicBezTo>
                  <a:cubicBezTo>
                    <a:pt x="8352" y="1164"/>
                    <a:pt x="8348" y="1163"/>
                    <a:pt x="8345" y="1160"/>
                  </a:cubicBezTo>
                  <a:cubicBezTo>
                    <a:pt x="8268" y="1160"/>
                    <a:pt x="8283" y="1175"/>
                    <a:pt x="8268" y="1237"/>
                  </a:cubicBezTo>
                  <a:cubicBezTo>
                    <a:pt x="8252" y="1284"/>
                    <a:pt x="8268" y="1330"/>
                    <a:pt x="8298" y="1345"/>
                  </a:cubicBezTo>
                  <a:cubicBezTo>
                    <a:pt x="8329" y="1376"/>
                    <a:pt x="8345" y="1392"/>
                    <a:pt x="8360" y="1423"/>
                  </a:cubicBezTo>
                  <a:cubicBezTo>
                    <a:pt x="8370" y="1482"/>
                    <a:pt x="8380" y="1510"/>
                    <a:pt x="8398" y="1510"/>
                  </a:cubicBezTo>
                  <a:cubicBezTo>
                    <a:pt x="8408" y="1510"/>
                    <a:pt x="8421" y="1501"/>
                    <a:pt x="8438" y="1485"/>
                  </a:cubicBezTo>
                  <a:lnTo>
                    <a:pt x="8468" y="1454"/>
                  </a:lnTo>
                  <a:lnTo>
                    <a:pt x="8468" y="1454"/>
                  </a:lnTo>
                  <a:cubicBezTo>
                    <a:pt x="8415" y="1534"/>
                    <a:pt x="8536" y="1697"/>
                    <a:pt x="8640" y="1697"/>
                  </a:cubicBezTo>
                  <a:cubicBezTo>
                    <a:pt x="8656" y="1697"/>
                    <a:pt x="8671" y="1694"/>
                    <a:pt x="8685" y="1686"/>
                  </a:cubicBezTo>
                  <a:lnTo>
                    <a:pt x="8685" y="1686"/>
                  </a:lnTo>
                  <a:lnTo>
                    <a:pt x="8638" y="1716"/>
                  </a:lnTo>
                  <a:cubicBezTo>
                    <a:pt x="8608" y="1763"/>
                    <a:pt x="8623" y="1778"/>
                    <a:pt x="8638" y="1809"/>
                  </a:cubicBezTo>
                  <a:cubicBezTo>
                    <a:pt x="8669" y="1856"/>
                    <a:pt x="8762" y="1871"/>
                    <a:pt x="8808" y="1917"/>
                  </a:cubicBezTo>
                  <a:cubicBezTo>
                    <a:pt x="8846" y="1968"/>
                    <a:pt x="8894" y="2018"/>
                    <a:pt x="8936" y="2018"/>
                  </a:cubicBezTo>
                  <a:cubicBezTo>
                    <a:pt x="8945" y="2018"/>
                    <a:pt x="8955" y="2016"/>
                    <a:pt x="8963" y="2010"/>
                  </a:cubicBezTo>
                  <a:lnTo>
                    <a:pt x="8963" y="2010"/>
                  </a:lnTo>
                  <a:cubicBezTo>
                    <a:pt x="8978" y="2026"/>
                    <a:pt x="8978" y="2026"/>
                    <a:pt x="8932" y="2056"/>
                  </a:cubicBezTo>
                  <a:cubicBezTo>
                    <a:pt x="8901" y="2103"/>
                    <a:pt x="8901" y="2103"/>
                    <a:pt x="8917" y="2118"/>
                  </a:cubicBezTo>
                  <a:cubicBezTo>
                    <a:pt x="8919" y="2120"/>
                    <a:pt x="8921" y="2121"/>
                    <a:pt x="8925" y="2121"/>
                  </a:cubicBezTo>
                  <a:cubicBezTo>
                    <a:pt x="8944" y="2121"/>
                    <a:pt x="8983" y="2083"/>
                    <a:pt x="9009" y="2056"/>
                  </a:cubicBezTo>
                  <a:cubicBezTo>
                    <a:pt x="9021" y="2039"/>
                    <a:pt x="9033" y="2030"/>
                    <a:pt x="9042" y="2030"/>
                  </a:cubicBezTo>
                  <a:cubicBezTo>
                    <a:pt x="9057" y="2030"/>
                    <a:pt x="9065" y="2055"/>
                    <a:pt x="9056" y="2103"/>
                  </a:cubicBezTo>
                  <a:cubicBezTo>
                    <a:pt x="9056" y="2172"/>
                    <a:pt x="9105" y="2229"/>
                    <a:pt x="9171" y="2229"/>
                  </a:cubicBezTo>
                  <a:cubicBezTo>
                    <a:pt x="9179" y="2229"/>
                    <a:pt x="9187" y="2228"/>
                    <a:pt x="9195" y="2226"/>
                  </a:cubicBezTo>
                  <a:cubicBezTo>
                    <a:pt x="9210" y="2242"/>
                    <a:pt x="9226" y="2257"/>
                    <a:pt x="9195" y="2304"/>
                  </a:cubicBezTo>
                  <a:cubicBezTo>
                    <a:pt x="9171" y="2327"/>
                    <a:pt x="9184" y="2386"/>
                    <a:pt x="9231" y="2386"/>
                  </a:cubicBezTo>
                  <a:cubicBezTo>
                    <a:pt x="9247" y="2386"/>
                    <a:pt x="9265" y="2380"/>
                    <a:pt x="9288" y="2366"/>
                  </a:cubicBezTo>
                  <a:lnTo>
                    <a:pt x="9288" y="2366"/>
                  </a:lnTo>
                  <a:cubicBezTo>
                    <a:pt x="9303" y="2381"/>
                    <a:pt x="9303" y="2381"/>
                    <a:pt x="9272" y="2427"/>
                  </a:cubicBezTo>
                  <a:cubicBezTo>
                    <a:pt x="9252" y="2458"/>
                    <a:pt x="9245" y="2495"/>
                    <a:pt x="9264" y="2495"/>
                  </a:cubicBezTo>
                  <a:cubicBezTo>
                    <a:pt x="9275" y="2495"/>
                    <a:pt x="9292" y="2485"/>
                    <a:pt x="9319" y="2458"/>
                  </a:cubicBezTo>
                  <a:cubicBezTo>
                    <a:pt x="9332" y="2452"/>
                    <a:pt x="9346" y="2448"/>
                    <a:pt x="9359" y="2448"/>
                  </a:cubicBezTo>
                  <a:cubicBezTo>
                    <a:pt x="9405" y="2448"/>
                    <a:pt x="9446" y="2487"/>
                    <a:pt x="9458" y="2536"/>
                  </a:cubicBezTo>
                  <a:cubicBezTo>
                    <a:pt x="9465" y="2543"/>
                    <a:pt x="9477" y="2551"/>
                    <a:pt x="9489" y="2551"/>
                  </a:cubicBezTo>
                  <a:cubicBezTo>
                    <a:pt x="9500" y="2551"/>
                    <a:pt x="9512" y="2543"/>
                    <a:pt x="9519" y="2520"/>
                  </a:cubicBezTo>
                  <a:cubicBezTo>
                    <a:pt x="9542" y="2476"/>
                    <a:pt x="9556" y="2439"/>
                    <a:pt x="9556" y="2439"/>
                  </a:cubicBezTo>
                  <a:lnTo>
                    <a:pt x="9556" y="2439"/>
                  </a:lnTo>
                  <a:cubicBezTo>
                    <a:pt x="9557" y="2439"/>
                    <a:pt x="9555" y="2445"/>
                    <a:pt x="9550" y="2458"/>
                  </a:cubicBezTo>
                  <a:cubicBezTo>
                    <a:pt x="9533" y="2519"/>
                    <a:pt x="9525" y="2550"/>
                    <a:pt x="9535" y="2550"/>
                  </a:cubicBezTo>
                  <a:cubicBezTo>
                    <a:pt x="9543" y="2550"/>
                    <a:pt x="9563" y="2530"/>
                    <a:pt x="9597" y="2489"/>
                  </a:cubicBezTo>
                  <a:cubicBezTo>
                    <a:pt x="9604" y="2460"/>
                    <a:pt x="9611" y="2448"/>
                    <a:pt x="9615" y="2448"/>
                  </a:cubicBezTo>
                  <a:cubicBezTo>
                    <a:pt x="9620" y="2448"/>
                    <a:pt x="9620" y="2464"/>
                    <a:pt x="9612" y="2489"/>
                  </a:cubicBezTo>
                  <a:cubicBezTo>
                    <a:pt x="9597" y="2520"/>
                    <a:pt x="9628" y="2551"/>
                    <a:pt x="9628" y="2551"/>
                  </a:cubicBezTo>
                  <a:cubicBezTo>
                    <a:pt x="9628" y="2551"/>
                    <a:pt x="9782" y="2551"/>
                    <a:pt x="9890" y="2582"/>
                  </a:cubicBezTo>
                  <a:cubicBezTo>
                    <a:pt x="9934" y="2593"/>
                    <a:pt x="9978" y="2604"/>
                    <a:pt x="10022" y="2604"/>
                  </a:cubicBezTo>
                  <a:cubicBezTo>
                    <a:pt x="10040" y="2604"/>
                    <a:pt x="10058" y="2602"/>
                    <a:pt x="10076" y="2597"/>
                  </a:cubicBezTo>
                  <a:cubicBezTo>
                    <a:pt x="10122" y="2597"/>
                    <a:pt x="10138" y="2582"/>
                    <a:pt x="10138" y="2566"/>
                  </a:cubicBezTo>
                  <a:cubicBezTo>
                    <a:pt x="10138" y="2549"/>
                    <a:pt x="10148" y="2531"/>
                    <a:pt x="10160" y="2531"/>
                  </a:cubicBezTo>
                  <a:cubicBezTo>
                    <a:pt x="10168" y="2531"/>
                    <a:pt x="10177" y="2540"/>
                    <a:pt x="10184" y="2566"/>
                  </a:cubicBezTo>
                  <a:cubicBezTo>
                    <a:pt x="10199" y="2613"/>
                    <a:pt x="10230" y="2628"/>
                    <a:pt x="10246" y="2628"/>
                  </a:cubicBezTo>
                  <a:cubicBezTo>
                    <a:pt x="10277" y="2628"/>
                    <a:pt x="10292" y="2628"/>
                    <a:pt x="10292" y="2690"/>
                  </a:cubicBezTo>
                  <a:cubicBezTo>
                    <a:pt x="10323" y="2628"/>
                    <a:pt x="10323" y="2628"/>
                    <a:pt x="10339" y="2628"/>
                  </a:cubicBezTo>
                  <a:cubicBezTo>
                    <a:pt x="10339" y="2657"/>
                    <a:pt x="10345" y="2669"/>
                    <a:pt x="10354" y="2669"/>
                  </a:cubicBezTo>
                  <a:cubicBezTo>
                    <a:pt x="10364" y="2669"/>
                    <a:pt x="10377" y="2653"/>
                    <a:pt x="10385" y="2628"/>
                  </a:cubicBezTo>
                  <a:cubicBezTo>
                    <a:pt x="10393" y="2574"/>
                    <a:pt x="10397" y="2547"/>
                    <a:pt x="10398" y="2547"/>
                  </a:cubicBezTo>
                  <a:cubicBezTo>
                    <a:pt x="10400" y="2547"/>
                    <a:pt x="10400" y="2574"/>
                    <a:pt x="10400" y="2628"/>
                  </a:cubicBezTo>
                  <a:cubicBezTo>
                    <a:pt x="10400" y="2670"/>
                    <a:pt x="10442" y="2704"/>
                    <a:pt x="10460" y="2704"/>
                  </a:cubicBezTo>
                  <a:cubicBezTo>
                    <a:pt x="10469" y="2704"/>
                    <a:pt x="10473" y="2695"/>
                    <a:pt x="10462" y="2675"/>
                  </a:cubicBezTo>
                  <a:cubicBezTo>
                    <a:pt x="10431" y="2628"/>
                    <a:pt x="10493" y="2628"/>
                    <a:pt x="10509" y="2566"/>
                  </a:cubicBezTo>
                  <a:cubicBezTo>
                    <a:pt x="10540" y="2566"/>
                    <a:pt x="10555" y="2566"/>
                    <a:pt x="10570" y="2613"/>
                  </a:cubicBezTo>
                  <a:cubicBezTo>
                    <a:pt x="10570" y="2629"/>
                    <a:pt x="10580" y="2636"/>
                    <a:pt x="10594" y="2636"/>
                  </a:cubicBezTo>
                  <a:cubicBezTo>
                    <a:pt x="10633" y="2636"/>
                    <a:pt x="10710" y="2581"/>
                    <a:pt x="10710" y="2536"/>
                  </a:cubicBezTo>
                  <a:cubicBezTo>
                    <a:pt x="10717" y="2505"/>
                    <a:pt x="10717" y="2489"/>
                    <a:pt x="10717" y="2489"/>
                  </a:cubicBezTo>
                  <a:cubicBezTo>
                    <a:pt x="10717" y="2489"/>
                    <a:pt x="10717" y="2505"/>
                    <a:pt x="10725" y="2536"/>
                  </a:cubicBezTo>
                  <a:cubicBezTo>
                    <a:pt x="10746" y="2577"/>
                    <a:pt x="10759" y="2584"/>
                    <a:pt x="10771" y="2584"/>
                  </a:cubicBezTo>
                  <a:cubicBezTo>
                    <a:pt x="10776" y="2584"/>
                    <a:pt x="10782" y="2582"/>
                    <a:pt x="10787" y="2582"/>
                  </a:cubicBezTo>
                  <a:cubicBezTo>
                    <a:pt x="10787" y="2563"/>
                    <a:pt x="10790" y="2556"/>
                    <a:pt x="10794" y="2556"/>
                  </a:cubicBezTo>
                  <a:cubicBezTo>
                    <a:pt x="10804" y="2556"/>
                    <a:pt x="10822" y="2596"/>
                    <a:pt x="10833" y="2628"/>
                  </a:cubicBezTo>
                  <a:cubicBezTo>
                    <a:pt x="10845" y="2663"/>
                    <a:pt x="10848" y="2680"/>
                    <a:pt x="10868" y="2680"/>
                  </a:cubicBezTo>
                  <a:cubicBezTo>
                    <a:pt x="10875" y="2680"/>
                    <a:pt x="10883" y="2679"/>
                    <a:pt x="10895" y="2675"/>
                  </a:cubicBezTo>
                  <a:cubicBezTo>
                    <a:pt x="10895" y="2613"/>
                    <a:pt x="10988" y="2566"/>
                    <a:pt x="11050" y="2551"/>
                  </a:cubicBezTo>
                  <a:cubicBezTo>
                    <a:pt x="11158" y="2505"/>
                    <a:pt x="11142" y="2427"/>
                    <a:pt x="11127" y="2319"/>
                  </a:cubicBezTo>
                  <a:lnTo>
                    <a:pt x="11096" y="2211"/>
                  </a:lnTo>
                  <a:lnTo>
                    <a:pt x="11158" y="2304"/>
                  </a:lnTo>
                  <a:cubicBezTo>
                    <a:pt x="11189" y="2350"/>
                    <a:pt x="11220" y="2396"/>
                    <a:pt x="11250" y="2443"/>
                  </a:cubicBezTo>
                  <a:cubicBezTo>
                    <a:pt x="11281" y="2427"/>
                    <a:pt x="11250" y="2381"/>
                    <a:pt x="11220" y="2335"/>
                  </a:cubicBezTo>
                  <a:cubicBezTo>
                    <a:pt x="11190" y="2305"/>
                    <a:pt x="11192" y="2288"/>
                    <a:pt x="11218" y="2288"/>
                  </a:cubicBezTo>
                  <a:cubicBezTo>
                    <a:pt x="11232" y="2288"/>
                    <a:pt x="11254" y="2293"/>
                    <a:pt x="11281" y="2304"/>
                  </a:cubicBezTo>
                  <a:cubicBezTo>
                    <a:pt x="11296" y="2307"/>
                    <a:pt x="11308" y="2309"/>
                    <a:pt x="11318" y="2309"/>
                  </a:cubicBezTo>
                  <a:cubicBezTo>
                    <a:pt x="11349" y="2309"/>
                    <a:pt x="11355" y="2289"/>
                    <a:pt x="11343" y="2242"/>
                  </a:cubicBezTo>
                  <a:cubicBezTo>
                    <a:pt x="11352" y="2233"/>
                    <a:pt x="11366" y="2224"/>
                    <a:pt x="11385" y="2224"/>
                  </a:cubicBezTo>
                  <a:cubicBezTo>
                    <a:pt x="11400" y="2224"/>
                    <a:pt x="11416" y="2229"/>
                    <a:pt x="11436" y="2242"/>
                  </a:cubicBezTo>
                  <a:cubicBezTo>
                    <a:pt x="11451" y="2226"/>
                    <a:pt x="11451" y="2226"/>
                    <a:pt x="11420" y="2196"/>
                  </a:cubicBezTo>
                  <a:cubicBezTo>
                    <a:pt x="11401" y="2166"/>
                    <a:pt x="11400" y="2149"/>
                    <a:pt x="11414" y="2149"/>
                  </a:cubicBezTo>
                  <a:cubicBezTo>
                    <a:pt x="11422" y="2149"/>
                    <a:pt x="11435" y="2154"/>
                    <a:pt x="11451" y="2165"/>
                  </a:cubicBezTo>
                  <a:cubicBezTo>
                    <a:pt x="11483" y="2186"/>
                    <a:pt x="11512" y="2194"/>
                    <a:pt x="11533" y="2194"/>
                  </a:cubicBezTo>
                  <a:cubicBezTo>
                    <a:pt x="11574" y="2194"/>
                    <a:pt x="11590" y="2164"/>
                    <a:pt x="11560" y="2134"/>
                  </a:cubicBezTo>
                  <a:cubicBezTo>
                    <a:pt x="11529" y="2103"/>
                    <a:pt x="11544" y="2087"/>
                    <a:pt x="11560" y="2072"/>
                  </a:cubicBezTo>
                  <a:cubicBezTo>
                    <a:pt x="11575" y="2056"/>
                    <a:pt x="11591" y="2041"/>
                    <a:pt x="11575" y="1979"/>
                  </a:cubicBezTo>
                  <a:lnTo>
                    <a:pt x="11606" y="1948"/>
                  </a:lnTo>
                  <a:cubicBezTo>
                    <a:pt x="11608" y="1946"/>
                    <a:pt x="11610" y="1945"/>
                    <a:pt x="11613" y="1945"/>
                  </a:cubicBezTo>
                  <a:cubicBezTo>
                    <a:pt x="11629" y="1945"/>
                    <a:pt x="11648" y="1983"/>
                    <a:pt x="11621" y="2010"/>
                  </a:cubicBezTo>
                  <a:lnTo>
                    <a:pt x="11683" y="2026"/>
                  </a:lnTo>
                  <a:cubicBezTo>
                    <a:pt x="11714" y="1995"/>
                    <a:pt x="11730" y="1979"/>
                    <a:pt x="11714" y="1917"/>
                  </a:cubicBezTo>
                  <a:cubicBezTo>
                    <a:pt x="11682" y="1869"/>
                    <a:pt x="11666" y="1846"/>
                    <a:pt x="11670" y="1846"/>
                  </a:cubicBezTo>
                  <a:lnTo>
                    <a:pt x="11670" y="1846"/>
                  </a:lnTo>
                  <a:cubicBezTo>
                    <a:pt x="11673" y="1846"/>
                    <a:pt x="11693" y="1865"/>
                    <a:pt x="11730" y="1902"/>
                  </a:cubicBezTo>
                  <a:cubicBezTo>
                    <a:pt x="11754" y="1927"/>
                    <a:pt x="11779" y="1943"/>
                    <a:pt x="11795" y="1943"/>
                  </a:cubicBezTo>
                  <a:cubicBezTo>
                    <a:pt x="11808" y="1943"/>
                    <a:pt x="11814" y="1931"/>
                    <a:pt x="11807" y="1902"/>
                  </a:cubicBezTo>
                  <a:cubicBezTo>
                    <a:pt x="11766" y="1853"/>
                    <a:pt x="11768" y="1834"/>
                    <a:pt x="11784" y="1834"/>
                  </a:cubicBezTo>
                  <a:cubicBezTo>
                    <a:pt x="11798" y="1834"/>
                    <a:pt x="11823" y="1849"/>
                    <a:pt x="11838" y="1871"/>
                  </a:cubicBezTo>
                  <a:cubicBezTo>
                    <a:pt x="11865" y="1911"/>
                    <a:pt x="11880" y="1934"/>
                    <a:pt x="11887" y="1934"/>
                  </a:cubicBezTo>
                  <a:cubicBezTo>
                    <a:pt x="11897" y="1934"/>
                    <a:pt x="11893" y="1896"/>
                    <a:pt x="11884" y="1809"/>
                  </a:cubicBezTo>
                  <a:cubicBezTo>
                    <a:pt x="11915" y="1778"/>
                    <a:pt x="11946" y="1670"/>
                    <a:pt x="11992" y="1624"/>
                  </a:cubicBezTo>
                  <a:cubicBezTo>
                    <a:pt x="12034" y="1582"/>
                    <a:pt x="12075" y="1529"/>
                    <a:pt x="12128" y="1529"/>
                  </a:cubicBezTo>
                  <a:cubicBezTo>
                    <a:pt x="12133" y="1529"/>
                    <a:pt x="12138" y="1529"/>
                    <a:pt x="12144" y="1530"/>
                  </a:cubicBezTo>
                  <a:lnTo>
                    <a:pt x="12144" y="1530"/>
                  </a:lnTo>
                  <a:cubicBezTo>
                    <a:pt x="12111" y="1490"/>
                    <a:pt x="12131" y="1470"/>
                    <a:pt x="12178" y="1423"/>
                  </a:cubicBezTo>
                  <a:cubicBezTo>
                    <a:pt x="12271" y="1423"/>
                    <a:pt x="12255" y="1345"/>
                    <a:pt x="12240" y="1284"/>
                  </a:cubicBezTo>
                  <a:lnTo>
                    <a:pt x="12240" y="1284"/>
                  </a:lnTo>
                  <a:cubicBezTo>
                    <a:pt x="12224" y="1299"/>
                    <a:pt x="12224" y="1299"/>
                    <a:pt x="12209" y="1315"/>
                  </a:cubicBezTo>
                  <a:cubicBezTo>
                    <a:pt x="12131" y="1237"/>
                    <a:pt x="12147" y="1222"/>
                    <a:pt x="12224" y="1222"/>
                  </a:cubicBezTo>
                  <a:cubicBezTo>
                    <a:pt x="12226" y="1220"/>
                    <a:pt x="12229" y="1219"/>
                    <a:pt x="12232" y="1219"/>
                  </a:cubicBezTo>
                  <a:cubicBezTo>
                    <a:pt x="12252" y="1219"/>
                    <a:pt x="12290" y="1259"/>
                    <a:pt x="12317" y="1299"/>
                  </a:cubicBezTo>
                  <a:cubicBezTo>
                    <a:pt x="12355" y="1324"/>
                    <a:pt x="12393" y="1350"/>
                    <a:pt x="12414" y="1350"/>
                  </a:cubicBezTo>
                  <a:cubicBezTo>
                    <a:pt x="12418" y="1350"/>
                    <a:pt x="12422" y="1348"/>
                    <a:pt x="12425" y="1345"/>
                  </a:cubicBezTo>
                  <a:cubicBezTo>
                    <a:pt x="12441" y="1330"/>
                    <a:pt x="12471" y="1315"/>
                    <a:pt x="12410" y="1284"/>
                  </a:cubicBezTo>
                  <a:cubicBezTo>
                    <a:pt x="12363" y="1253"/>
                    <a:pt x="12379" y="1237"/>
                    <a:pt x="12394" y="1222"/>
                  </a:cubicBezTo>
                  <a:cubicBezTo>
                    <a:pt x="12410" y="1206"/>
                    <a:pt x="12425" y="1191"/>
                    <a:pt x="12410" y="1129"/>
                  </a:cubicBezTo>
                  <a:cubicBezTo>
                    <a:pt x="12394" y="1067"/>
                    <a:pt x="12394" y="1083"/>
                    <a:pt x="12410" y="1067"/>
                  </a:cubicBezTo>
                  <a:cubicBezTo>
                    <a:pt x="12425" y="1075"/>
                    <a:pt x="12444" y="1079"/>
                    <a:pt x="12462" y="1079"/>
                  </a:cubicBezTo>
                  <a:cubicBezTo>
                    <a:pt x="12479" y="1079"/>
                    <a:pt x="12495" y="1075"/>
                    <a:pt x="12502" y="1067"/>
                  </a:cubicBezTo>
                  <a:cubicBezTo>
                    <a:pt x="12493" y="1053"/>
                    <a:pt x="12489" y="1048"/>
                    <a:pt x="12490" y="1048"/>
                  </a:cubicBezTo>
                  <a:lnTo>
                    <a:pt x="12490" y="1048"/>
                  </a:lnTo>
                  <a:cubicBezTo>
                    <a:pt x="12492" y="1048"/>
                    <a:pt x="12516" y="1077"/>
                    <a:pt x="12549" y="1098"/>
                  </a:cubicBezTo>
                  <a:cubicBezTo>
                    <a:pt x="12564" y="1129"/>
                    <a:pt x="12595" y="1160"/>
                    <a:pt x="12626" y="1175"/>
                  </a:cubicBezTo>
                  <a:cubicBezTo>
                    <a:pt x="12641" y="1160"/>
                    <a:pt x="12611" y="1114"/>
                    <a:pt x="12611" y="1114"/>
                  </a:cubicBezTo>
                  <a:cubicBezTo>
                    <a:pt x="12611" y="1114"/>
                    <a:pt x="12626" y="1083"/>
                    <a:pt x="12672" y="1036"/>
                  </a:cubicBezTo>
                  <a:cubicBezTo>
                    <a:pt x="12734" y="990"/>
                    <a:pt x="12796" y="959"/>
                    <a:pt x="12858" y="928"/>
                  </a:cubicBezTo>
                  <a:cubicBezTo>
                    <a:pt x="12966" y="866"/>
                    <a:pt x="13074" y="820"/>
                    <a:pt x="13198" y="789"/>
                  </a:cubicBezTo>
                  <a:cubicBezTo>
                    <a:pt x="13224" y="808"/>
                    <a:pt x="13252" y="817"/>
                    <a:pt x="13275" y="817"/>
                  </a:cubicBezTo>
                  <a:cubicBezTo>
                    <a:pt x="13305" y="817"/>
                    <a:pt x="13324" y="801"/>
                    <a:pt x="13306" y="774"/>
                  </a:cubicBezTo>
                  <a:cubicBezTo>
                    <a:pt x="13260" y="727"/>
                    <a:pt x="13414" y="681"/>
                    <a:pt x="13569" y="681"/>
                  </a:cubicBezTo>
                  <a:cubicBezTo>
                    <a:pt x="13723" y="681"/>
                    <a:pt x="13878" y="681"/>
                    <a:pt x="13878" y="635"/>
                  </a:cubicBezTo>
                  <a:lnTo>
                    <a:pt x="13955" y="635"/>
                  </a:lnTo>
                  <a:cubicBezTo>
                    <a:pt x="14017" y="635"/>
                    <a:pt x="14079" y="588"/>
                    <a:pt x="14094" y="588"/>
                  </a:cubicBezTo>
                  <a:cubicBezTo>
                    <a:pt x="14115" y="567"/>
                    <a:pt x="14130" y="559"/>
                    <a:pt x="14137" y="559"/>
                  </a:cubicBezTo>
                  <a:cubicBezTo>
                    <a:pt x="14145" y="559"/>
                    <a:pt x="14142" y="571"/>
                    <a:pt x="14125" y="588"/>
                  </a:cubicBezTo>
                  <a:cubicBezTo>
                    <a:pt x="14094" y="635"/>
                    <a:pt x="14110" y="696"/>
                    <a:pt x="14125" y="712"/>
                  </a:cubicBezTo>
                  <a:cubicBezTo>
                    <a:pt x="14141" y="712"/>
                    <a:pt x="14187" y="665"/>
                    <a:pt x="14203" y="619"/>
                  </a:cubicBezTo>
                  <a:cubicBezTo>
                    <a:pt x="14218" y="557"/>
                    <a:pt x="14233" y="557"/>
                    <a:pt x="14233" y="557"/>
                  </a:cubicBezTo>
                  <a:cubicBezTo>
                    <a:pt x="14233" y="557"/>
                    <a:pt x="14264" y="557"/>
                    <a:pt x="14249" y="619"/>
                  </a:cubicBezTo>
                  <a:lnTo>
                    <a:pt x="14218" y="727"/>
                  </a:lnTo>
                  <a:lnTo>
                    <a:pt x="14249" y="727"/>
                  </a:lnTo>
                  <a:cubicBezTo>
                    <a:pt x="14264" y="681"/>
                    <a:pt x="14295" y="681"/>
                    <a:pt x="14295" y="681"/>
                  </a:cubicBezTo>
                  <a:cubicBezTo>
                    <a:pt x="14295" y="681"/>
                    <a:pt x="14311" y="681"/>
                    <a:pt x="14295" y="805"/>
                  </a:cubicBezTo>
                  <a:cubicBezTo>
                    <a:pt x="14279" y="861"/>
                    <a:pt x="14276" y="888"/>
                    <a:pt x="14285" y="888"/>
                  </a:cubicBezTo>
                  <a:cubicBezTo>
                    <a:pt x="14293" y="888"/>
                    <a:pt x="14312" y="865"/>
                    <a:pt x="14342" y="820"/>
                  </a:cubicBezTo>
                  <a:lnTo>
                    <a:pt x="14403" y="774"/>
                  </a:lnTo>
                  <a:lnTo>
                    <a:pt x="14403" y="774"/>
                  </a:lnTo>
                  <a:cubicBezTo>
                    <a:pt x="14398" y="820"/>
                    <a:pt x="14405" y="836"/>
                    <a:pt x="14419" y="836"/>
                  </a:cubicBezTo>
                  <a:cubicBezTo>
                    <a:pt x="14442" y="836"/>
                    <a:pt x="14483" y="793"/>
                    <a:pt x="14512" y="774"/>
                  </a:cubicBezTo>
                  <a:lnTo>
                    <a:pt x="14512" y="774"/>
                  </a:lnTo>
                  <a:cubicBezTo>
                    <a:pt x="14503" y="840"/>
                    <a:pt x="14504" y="871"/>
                    <a:pt x="14518" y="871"/>
                  </a:cubicBezTo>
                  <a:cubicBezTo>
                    <a:pt x="14531" y="871"/>
                    <a:pt x="14553" y="848"/>
                    <a:pt x="14589" y="805"/>
                  </a:cubicBezTo>
                  <a:cubicBezTo>
                    <a:pt x="14601" y="786"/>
                    <a:pt x="14611" y="778"/>
                    <a:pt x="14618" y="778"/>
                  </a:cubicBezTo>
                  <a:cubicBezTo>
                    <a:pt x="14630" y="778"/>
                    <a:pt x="14635" y="798"/>
                    <a:pt x="14635" y="835"/>
                  </a:cubicBezTo>
                  <a:cubicBezTo>
                    <a:pt x="14635" y="897"/>
                    <a:pt x="14651" y="913"/>
                    <a:pt x="14697" y="944"/>
                  </a:cubicBezTo>
                  <a:cubicBezTo>
                    <a:pt x="14706" y="935"/>
                    <a:pt x="14717" y="931"/>
                    <a:pt x="14729" y="931"/>
                  </a:cubicBezTo>
                  <a:cubicBezTo>
                    <a:pt x="14758" y="931"/>
                    <a:pt x="14797" y="953"/>
                    <a:pt x="14852" y="975"/>
                  </a:cubicBezTo>
                  <a:cubicBezTo>
                    <a:pt x="14929" y="1021"/>
                    <a:pt x="14991" y="1067"/>
                    <a:pt x="15068" y="1129"/>
                  </a:cubicBezTo>
                  <a:cubicBezTo>
                    <a:pt x="15213" y="1261"/>
                    <a:pt x="15302" y="1371"/>
                    <a:pt x="15354" y="1371"/>
                  </a:cubicBezTo>
                  <a:cubicBezTo>
                    <a:pt x="15363" y="1371"/>
                    <a:pt x="15370" y="1368"/>
                    <a:pt x="15377" y="1361"/>
                  </a:cubicBezTo>
                  <a:cubicBezTo>
                    <a:pt x="15393" y="1376"/>
                    <a:pt x="15393" y="1376"/>
                    <a:pt x="15377" y="1438"/>
                  </a:cubicBezTo>
                  <a:cubicBezTo>
                    <a:pt x="15370" y="1467"/>
                    <a:pt x="15363" y="1479"/>
                    <a:pt x="15366" y="1479"/>
                  </a:cubicBezTo>
                  <a:cubicBezTo>
                    <a:pt x="15371" y="1479"/>
                    <a:pt x="15389" y="1463"/>
                    <a:pt x="15439" y="1438"/>
                  </a:cubicBezTo>
                  <a:cubicBezTo>
                    <a:pt x="15474" y="1429"/>
                    <a:pt x="15505" y="1410"/>
                    <a:pt x="15510" y="1410"/>
                  </a:cubicBezTo>
                  <a:cubicBezTo>
                    <a:pt x="15513" y="1410"/>
                    <a:pt x="15503" y="1421"/>
                    <a:pt x="15470" y="1454"/>
                  </a:cubicBezTo>
                  <a:cubicBezTo>
                    <a:pt x="15424" y="1500"/>
                    <a:pt x="15470" y="1531"/>
                    <a:pt x="15516" y="1608"/>
                  </a:cubicBezTo>
                  <a:cubicBezTo>
                    <a:pt x="15563" y="1655"/>
                    <a:pt x="15601" y="1702"/>
                    <a:pt x="15637" y="1702"/>
                  </a:cubicBezTo>
                  <a:cubicBezTo>
                    <a:pt x="15648" y="1702"/>
                    <a:pt x="15660" y="1697"/>
                    <a:pt x="15671" y="1686"/>
                  </a:cubicBezTo>
                  <a:cubicBezTo>
                    <a:pt x="15748" y="1686"/>
                    <a:pt x="15748" y="1686"/>
                    <a:pt x="15686" y="1716"/>
                  </a:cubicBezTo>
                  <a:cubicBezTo>
                    <a:pt x="15603" y="1758"/>
                    <a:pt x="15620" y="1875"/>
                    <a:pt x="15714" y="1875"/>
                  </a:cubicBezTo>
                  <a:cubicBezTo>
                    <a:pt x="15725" y="1875"/>
                    <a:pt x="15736" y="1874"/>
                    <a:pt x="15748" y="1871"/>
                  </a:cubicBezTo>
                  <a:cubicBezTo>
                    <a:pt x="15764" y="1886"/>
                    <a:pt x="15779" y="1902"/>
                    <a:pt x="15748" y="1948"/>
                  </a:cubicBezTo>
                  <a:cubicBezTo>
                    <a:pt x="15764" y="1964"/>
                    <a:pt x="15779" y="1979"/>
                    <a:pt x="15872" y="1995"/>
                  </a:cubicBezTo>
                  <a:cubicBezTo>
                    <a:pt x="15887" y="2010"/>
                    <a:pt x="15949" y="2072"/>
                    <a:pt x="15995" y="2103"/>
                  </a:cubicBezTo>
                  <a:cubicBezTo>
                    <a:pt x="16017" y="2114"/>
                    <a:pt x="16039" y="2125"/>
                    <a:pt x="16061" y="2125"/>
                  </a:cubicBezTo>
                  <a:cubicBezTo>
                    <a:pt x="16070" y="2125"/>
                    <a:pt x="16079" y="2123"/>
                    <a:pt x="16088" y="2118"/>
                  </a:cubicBezTo>
                  <a:lnTo>
                    <a:pt x="16104" y="2134"/>
                  </a:lnTo>
                  <a:cubicBezTo>
                    <a:pt x="16073" y="2180"/>
                    <a:pt x="16150" y="2257"/>
                    <a:pt x="16289" y="2335"/>
                  </a:cubicBezTo>
                  <a:cubicBezTo>
                    <a:pt x="16413" y="2412"/>
                    <a:pt x="16536" y="2458"/>
                    <a:pt x="16536" y="2520"/>
                  </a:cubicBezTo>
                  <a:cubicBezTo>
                    <a:pt x="16536" y="2520"/>
                    <a:pt x="16567" y="2520"/>
                    <a:pt x="16598" y="2489"/>
                  </a:cubicBezTo>
                  <a:cubicBezTo>
                    <a:pt x="16632" y="2438"/>
                    <a:pt x="16652" y="2415"/>
                    <a:pt x="16663" y="2415"/>
                  </a:cubicBezTo>
                  <a:cubicBezTo>
                    <a:pt x="16672" y="2415"/>
                    <a:pt x="16675" y="2431"/>
                    <a:pt x="16675" y="2458"/>
                  </a:cubicBezTo>
                  <a:cubicBezTo>
                    <a:pt x="16667" y="2520"/>
                    <a:pt x="16698" y="2557"/>
                    <a:pt x="16732" y="2557"/>
                  </a:cubicBezTo>
                  <a:cubicBezTo>
                    <a:pt x="16758" y="2557"/>
                    <a:pt x="16786" y="2536"/>
                    <a:pt x="16799" y="2489"/>
                  </a:cubicBezTo>
                  <a:lnTo>
                    <a:pt x="16799" y="2536"/>
                  </a:lnTo>
                  <a:cubicBezTo>
                    <a:pt x="16799" y="2591"/>
                    <a:pt x="16815" y="2616"/>
                    <a:pt x="16835" y="2616"/>
                  </a:cubicBezTo>
                  <a:cubicBezTo>
                    <a:pt x="16859" y="2616"/>
                    <a:pt x="16890" y="2580"/>
                    <a:pt x="16907" y="2520"/>
                  </a:cubicBezTo>
                  <a:cubicBezTo>
                    <a:pt x="16918" y="2553"/>
                    <a:pt x="16929" y="2593"/>
                    <a:pt x="16945" y="2593"/>
                  </a:cubicBezTo>
                  <a:cubicBezTo>
                    <a:pt x="16952" y="2593"/>
                    <a:pt x="16960" y="2585"/>
                    <a:pt x="16969" y="2566"/>
                  </a:cubicBezTo>
                  <a:cubicBezTo>
                    <a:pt x="16985" y="2566"/>
                    <a:pt x="16985" y="2566"/>
                    <a:pt x="16985" y="2690"/>
                  </a:cubicBezTo>
                  <a:cubicBezTo>
                    <a:pt x="16985" y="2737"/>
                    <a:pt x="16969" y="2798"/>
                    <a:pt x="17000" y="2798"/>
                  </a:cubicBezTo>
                  <a:cubicBezTo>
                    <a:pt x="17015" y="2798"/>
                    <a:pt x="17031" y="2752"/>
                    <a:pt x="17031" y="2690"/>
                  </a:cubicBezTo>
                  <a:lnTo>
                    <a:pt x="17077" y="2690"/>
                  </a:lnTo>
                  <a:cubicBezTo>
                    <a:pt x="17077" y="2690"/>
                    <a:pt x="17093" y="2690"/>
                    <a:pt x="17108" y="2644"/>
                  </a:cubicBezTo>
                  <a:cubicBezTo>
                    <a:pt x="17108" y="2582"/>
                    <a:pt x="17124" y="2582"/>
                    <a:pt x="17155" y="2582"/>
                  </a:cubicBezTo>
                  <a:cubicBezTo>
                    <a:pt x="17155" y="2601"/>
                    <a:pt x="17156" y="2608"/>
                    <a:pt x="17158" y="2608"/>
                  </a:cubicBezTo>
                  <a:cubicBezTo>
                    <a:pt x="17161" y="2608"/>
                    <a:pt x="17165" y="2568"/>
                    <a:pt x="17155" y="2536"/>
                  </a:cubicBezTo>
                  <a:cubicBezTo>
                    <a:pt x="17127" y="2480"/>
                    <a:pt x="17149" y="2425"/>
                    <a:pt x="17165" y="2425"/>
                  </a:cubicBezTo>
                  <a:cubicBezTo>
                    <a:pt x="17167" y="2425"/>
                    <a:pt x="17168" y="2426"/>
                    <a:pt x="17170" y="2427"/>
                  </a:cubicBezTo>
                  <a:lnTo>
                    <a:pt x="17170" y="2304"/>
                  </a:lnTo>
                  <a:cubicBezTo>
                    <a:pt x="17186" y="2226"/>
                    <a:pt x="17170" y="2149"/>
                    <a:pt x="17139" y="2087"/>
                  </a:cubicBezTo>
                  <a:cubicBezTo>
                    <a:pt x="17102" y="2050"/>
                    <a:pt x="17070" y="2013"/>
                    <a:pt x="17048" y="2013"/>
                  </a:cubicBezTo>
                  <a:cubicBezTo>
                    <a:pt x="17033" y="2013"/>
                    <a:pt x="17022" y="2029"/>
                    <a:pt x="17015" y="2072"/>
                  </a:cubicBezTo>
                  <a:cubicBezTo>
                    <a:pt x="17015" y="2072"/>
                    <a:pt x="17003" y="2121"/>
                    <a:pt x="16990" y="2121"/>
                  </a:cubicBezTo>
                  <a:cubicBezTo>
                    <a:pt x="16988" y="2121"/>
                    <a:pt x="16986" y="2120"/>
                    <a:pt x="16985" y="2118"/>
                  </a:cubicBezTo>
                  <a:cubicBezTo>
                    <a:pt x="16969" y="2118"/>
                    <a:pt x="16954" y="2072"/>
                    <a:pt x="16954" y="2072"/>
                  </a:cubicBezTo>
                  <a:cubicBezTo>
                    <a:pt x="16954" y="2010"/>
                    <a:pt x="16907" y="1995"/>
                    <a:pt x="16845" y="1979"/>
                  </a:cubicBezTo>
                  <a:cubicBezTo>
                    <a:pt x="16768" y="1964"/>
                    <a:pt x="16722" y="1933"/>
                    <a:pt x="16722" y="1871"/>
                  </a:cubicBezTo>
                  <a:cubicBezTo>
                    <a:pt x="16737" y="1825"/>
                    <a:pt x="16722" y="1809"/>
                    <a:pt x="16722" y="1809"/>
                  </a:cubicBezTo>
                  <a:cubicBezTo>
                    <a:pt x="16717" y="1828"/>
                    <a:pt x="16707" y="1835"/>
                    <a:pt x="16693" y="1835"/>
                  </a:cubicBezTo>
                  <a:cubicBezTo>
                    <a:pt x="16660" y="1835"/>
                    <a:pt x="16606" y="1795"/>
                    <a:pt x="16552" y="1763"/>
                  </a:cubicBezTo>
                  <a:cubicBezTo>
                    <a:pt x="16475" y="1724"/>
                    <a:pt x="16398" y="1643"/>
                    <a:pt x="16356" y="1643"/>
                  </a:cubicBezTo>
                  <a:cubicBezTo>
                    <a:pt x="16348" y="1643"/>
                    <a:pt x="16341" y="1647"/>
                    <a:pt x="16335" y="1655"/>
                  </a:cubicBezTo>
                  <a:lnTo>
                    <a:pt x="16305" y="1624"/>
                  </a:lnTo>
                  <a:cubicBezTo>
                    <a:pt x="16351" y="1593"/>
                    <a:pt x="16320" y="1562"/>
                    <a:pt x="16289" y="1531"/>
                  </a:cubicBezTo>
                  <a:cubicBezTo>
                    <a:pt x="16280" y="1535"/>
                    <a:pt x="16271" y="1537"/>
                    <a:pt x="16262" y="1537"/>
                  </a:cubicBezTo>
                  <a:cubicBezTo>
                    <a:pt x="16240" y="1537"/>
                    <a:pt x="16218" y="1526"/>
                    <a:pt x="16196" y="1515"/>
                  </a:cubicBezTo>
                  <a:cubicBezTo>
                    <a:pt x="16243" y="1469"/>
                    <a:pt x="16227" y="1454"/>
                    <a:pt x="16196" y="1423"/>
                  </a:cubicBezTo>
                  <a:cubicBezTo>
                    <a:pt x="16177" y="1404"/>
                    <a:pt x="16164" y="1390"/>
                    <a:pt x="16149" y="1390"/>
                  </a:cubicBezTo>
                  <a:cubicBezTo>
                    <a:pt x="16140" y="1390"/>
                    <a:pt x="16131" y="1395"/>
                    <a:pt x="16119" y="1407"/>
                  </a:cubicBezTo>
                  <a:cubicBezTo>
                    <a:pt x="16057" y="1345"/>
                    <a:pt x="16011" y="1268"/>
                    <a:pt x="15980" y="1175"/>
                  </a:cubicBezTo>
                  <a:cubicBezTo>
                    <a:pt x="15995" y="1152"/>
                    <a:pt x="15988" y="1145"/>
                    <a:pt x="15968" y="1145"/>
                  </a:cubicBezTo>
                  <a:cubicBezTo>
                    <a:pt x="15949" y="1145"/>
                    <a:pt x="15918" y="1152"/>
                    <a:pt x="15887" y="1160"/>
                  </a:cubicBezTo>
                  <a:cubicBezTo>
                    <a:pt x="15847" y="1173"/>
                    <a:pt x="15807" y="1209"/>
                    <a:pt x="15787" y="1209"/>
                  </a:cubicBezTo>
                  <a:cubicBezTo>
                    <a:pt x="15784" y="1209"/>
                    <a:pt x="15781" y="1209"/>
                    <a:pt x="15779" y="1206"/>
                  </a:cubicBezTo>
                  <a:lnTo>
                    <a:pt x="15856" y="1129"/>
                  </a:lnTo>
                  <a:cubicBezTo>
                    <a:pt x="15918" y="1114"/>
                    <a:pt x="15918" y="1114"/>
                    <a:pt x="15887" y="1067"/>
                  </a:cubicBezTo>
                  <a:lnTo>
                    <a:pt x="15856" y="1036"/>
                  </a:lnTo>
                  <a:cubicBezTo>
                    <a:pt x="15850" y="1040"/>
                    <a:pt x="15843" y="1042"/>
                    <a:pt x="15836" y="1042"/>
                  </a:cubicBezTo>
                  <a:cubicBezTo>
                    <a:pt x="15785" y="1042"/>
                    <a:pt x="15699" y="956"/>
                    <a:pt x="15578" y="835"/>
                  </a:cubicBezTo>
                  <a:cubicBezTo>
                    <a:pt x="15427" y="696"/>
                    <a:pt x="15346" y="627"/>
                    <a:pt x="15302" y="627"/>
                  </a:cubicBezTo>
                  <a:cubicBezTo>
                    <a:pt x="15287" y="627"/>
                    <a:pt x="15277" y="635"/>
                    <a:pt x="15269" y="650"/>
                  </a:cubicBezTo>
                  <a:cubicBezTo>
                    <a:pt x="15259" y="664"/>
                    <a:pt x="15250" y="671"/>
                    <a:pt x="15240" y="671"/>
                  </a:cubicBezTo>
                  <a:cubicBezTo>
                    <a:pt x="15217" y="671"/>
                    <a:pt x="15193" y="637"/>
                    <a:pt x="15161" y="573"/>
                  </a:cubicBezTo>
                  <a:cubicBezTo>
                    <a:pt x="15113" y="382"/>
                    <a:pt x="15093" y="329"/>
                    <a:pt x="15058" y="329"/>
                  </a:cubicBezTo>
                  <a:cubicBezTo>
                    <a:pt x="15048" y="329"/>
                    <a:pt x="15036" y="334"/>
                    <a:pt x="15022" y="341"/>
                  </a:cubicBezTo>
                  <a:cubicBezTo>
                    <a:pt x="15053" y="372"/>
                    <a:pt x="15022" y="418"/>
                    <a:pt x="15006" y="464"/>
                  </a:cubicBezTo>
                  <a:cubicBezTo>
                    <a:pt x="14979" y="506"/>
                    <a:pt x="14958" y="525"/>
                    <a:pt x="14945" y="525"/>
                  </a:cubicBezTo>
                  <a:cubicBezTo>
                    <a:pt x="14929" y="525"/>
                    <a:pt x="14927" y="494"/>
                    <a:pt x="14944" y="434"/>
                  </a:cubicBezTo>
                  <a:cubicBezTo>
                    <a:pt x="14990" y="342"/>
                    <a:pt x="14723" y="234"/>
                    <a:pt x="14555" y="234"/>
                  </a:cubicBezTo>
                  <a:cubicBezTo>
                    <a:pt x="14497" y="234"/>
                    <a:pt x="14450" y="247"/>
                    <a:pt x="14434" y="279"/>
                  </a:cubicBezTo>
                  <a:lnTo>
                    <a:pt x="14450" y="217"/>
                  </a:lnTo>
                  <a:cubicBezTo>
                    <a:pt x="14465" y="171"/>
                    <a:pt x="14434" y="155"/>
                    <a:pt x="14295" y="124"/>
                  </a:cubicBezTo>
                  <a:lnTo>
                    <a:pt x="14203" y="109"/>
                  </a:lnTo>
                  <a:cubicBezTo>
                    <a:pt x="14192" y="141"/>
                    <a:pt x="14165" y="153"/>
                    <a:pt x="14134" y="153"/>
                  </a:cubicBezTo>
                  <a:cubicBezTo>
                    <a:pt x="14075" y="153"/>
                    <a:pt x="14002" y="109"/>
                    <a:pt x="14002" y="78"/>
                  </a:cubicBezTo>
                  <a:cubicBezTo>
                    <a:pt x="13986" y="16"/>
                    <a:pt x="13986" y="16"/>
                    <a:pt x="13909" y="16"/>
                  </a:cubicBezTo>
                  <a:cubicBezTo>
                    <a:pt x="13874" y="51"/>
                    <a:pt x="13831" y="68"/>
                    <a:pt x="13785" y="68"/>
                  </a:cubicBezTo>
                  <a:cubicBezTo>
                    <a:pt x="13770" y="68"/>
                    <a:pt x="13754" y="67"/>
                    <a:pt x="13739" y="63"/>
                  </a:cubicBezTo>
                  <a:cubicBezTo>
                    <a:pt x="13692" y="63"/>
                    <a:pt x="13646" y="32"/>
                    <a:pt x="13646" y="1"/>
                  </a:cubicBezTo>
                  <a:close/>
                </a:path>
              </a:pathLst>
            </a:custGeom>
            <a:solidFill>
              <a:srgbClr val="FFAE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126130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ajd tytułow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B987FF39-CC06-43F7-9570-5E3139220AA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pl-PL"/>
              <a:t>Kliknij, aby edytować styl</a:t>
            </a:r>
          </a:p>
        </p:txBody>
      </p:sp>
      <p:sp>
        <p:nvSpPr>
          <p:cNvPr id="3" name="Podtytuł 2">
            <a:extLst>
              <a:ext uri="{FF2B5EF4-FFF2-40B4-BE49-F238E27FC236}">
                <a16:creationId xmlns:a16="http://schemas.microsoft.com/office/drawing/2014/main" id="{5E9B5FAD-6E17-499D-813A-30F786C0889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</a:p>
        </p:txBody>
      </p:sp>
      <p:sp>
        <p:nvSpPr>
          <p:cNvPr id="4" name="Symbol zastępczy daty 3">
            <a:extLst>
              <a:ext uri="{FF2B5EF4-FFF2-40B4-BE49-F238E27FC236}">
                <a16:creationId xmlns:a16="http://schemas.microsoft.com/office/drawing/2014/main" id="{02392335-9C86-4B0D-91FE-9D2944D622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7818638-1201-4BD7-BF7C-4C19B2749DB5}" type="datetimeFigureOut">
              <a:rPr lang="pl-PL" smtClean="0"/>
              <a:t>05.12.2020</a:t>
            </a:fld>
            <a:endParaRPr lang="pl-PL"/>
          </a:p>
        </p:txBody>
      </p:sp>
      <p:sp>
        <p:nvSpPr>
          <p:cNvPr id="5" name="Symbol zastępczy stopki 4">
            <a:extLst>
              <a:ext uri="{FF2B5EF4-FFF2-40B4-BE49-F238E27FC236}">
                <a16:creationId xmlns:a16="http://schemas.microsoft.com/office/drawing/2014/main" id="{2DC3E818-1231-4474-9263-6AFD89580B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l-PL"/>
          </a:p>
        </p:txBody>
      </p:sp>
      <p:sp>
        <p:nvSpPr>
          <p:cNvPr id="6" name="Symbol zastępczy numeru slajdu 5">
            <a:extLst>
              <a:ext uri="{FF2B5EF4-FFF2-40B4-BE49-F238E27FC236}">
                <a16:creationId xmlns:a16="http://schemas.microsoft.com/office/drawing/2014/main" id="{3E4C354B-6BA7-4144-9BB6-786A91B9EE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7CE720C-9754-4973-922A-F003FDE53F06}" type="slidenum">
              <a:rPr lang="pl-PL" smtClean="0"/>
              <a:t>‹#›</a:t>
            </a:fld>
            <a:endParaRPr lang="pl-PL"/>
          </a:p>
        </p:txBody>
      </p:sp>
    </p:spTree>
    <p:extLst>
      <p:ext uri="{BB962C8B-B14F-4D97-AF65-F5344CB8AC3E}">
        <p14:creationId xmlns:p14="http://schemas.microsoft.com/office/powerpoint/2010/main" val="72245541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1" name="Google Shape;111;p8"/>
          <p:cNvPicPr preferRelativeResize="0"/>
          <p:nvPr/>
        </p:nvPicPr>
        <p:blipFill>
          <a:blip r:embed="rId2">
            <a:alphaModFix amt="22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12" name="Google Shape;112;p8"/>
          <p:cNvSpPr txBox="1">
            <a:spLocks noGrp="1"/>
          </p:cNvSpPr>
          <p:nvPr>
            <p:ph type="title"/>
          </p:nvPr>
        </p:nvSpPr>
        <p:spPr>
          <a:xfrm>
            <a:off x="4658267" y="1961200"/>
            <a:ext cx="2688400" cy="2718400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None/>
              <a:defRPr sz="3333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113" name="Google Shape;113;p8"/>
          <p:cNvGrpSpPr/>
          <p:nvPr/>
        </p:nvGrpSpPr>
        <p:grpSpPr>
          <a:xfrm>
            <a:off x="438020" y="432939"/>
            <a:ext cx="350873" cy="606717"/>
            <a:chOff x="5399975" y="4887475"/>
            <a:chExt cx="203350" cy="351625"/>
          </a:xfrm>
        </p:grpSpPr>
        <p:sp>
          <p:nvSpPr>
            <p:cNvPr id="114" name="Google Shape;114;p8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8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8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17" name="Google Shape;117;p8"/>
          <p:cNvSpPr/>
          <p:nvPr/>
        </p:nvSpPr>
        <p:spPr>
          <a:xfrm>
            <a:off x="10706301" y="780544"/>
            <a:ext cx="1938460" cy="487757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rgbClr val="F04148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8"/>
          <p:cNvSpPr/>
          <p:nvPr/>
        </p:nvSpPr>
        <p:spPr>
          <a:xfrm>
            <a:off x="-467382" y="4606173"/>
            <a:ext cx="1031299" cy="357475"/>
          </a:xfrm>
          <a:custGeom>
            <a:avLst/>
            <a:gdLst/>
            <a:ahLst/>
            <a:cxnLst/>
            <a:rect l="l" t="t" r="r" b="b"/>
            <a:pathLst>
              <a:path w="15444" h="6094" extrusionOk="0">
                <a:moveTo>
                  <a:pt x="11125" y="257"/>
                </a:moveTo>
                <a:cubicBezTo>
                  <a:pt x="11151" y="257"/>
                  <a:pt x="11164" y="283"/>
                  <a:pt x="11164" y="283"/>
                </a:cubicBezTo>
                <a:cubicBezTo>
                  <a:pt x="11164" y="283"/>
                  <a:pt x="11164" y="322"/>
                  <a:pt x="11138" y="322"/>
                </a:cubicBezTo>
                <a:cubicBezTo>
                  <a:pt x="11138" y="322"/>
                  <a:pt x="11099" y="296"/>
                  <a:pt x="11099" y="257"/>
                </a:cubicBezTo>
                <a:close/>
                <a:moveTo>
                  <a:pt x="10885" y="366"/>
                </a:moveTo>
                <a:cubicBezTo>
                  <a:pt x="10891" y="366"/>
                  <a:pt x="10891" y="375"/>
                  <a:pt x="10891" y="399"/>
                </a:cubicBezTo>
                <a:lnTo>
                  <a:pt x="10878" y="399"/>
                </a:lnTo>
                <a:lnTo>
                  <a:pt x="10839" y="373"/>
                </a:lnTo>
                <a:lnTo>
                  <a:pt x="10865" y="373"/>
                </a:lnTo>
                <a:cubicBezTo>
                  <a:pt x="10875" y="369"/>
                  <a:pt x="10881" y="366"/>
                  <a:pt x="10885" y="366"/>
                </a:cubicBezTo>
                <a:close/>
                <a:moveTo>
                  <a:pt x="12250" y="354"/>
                </a:moveTo>
                <a:cubicBezTo>
                  <a:pt x="12256" y="354"/>
                  <a:pt x="12258" y="359"/>
                  <a:pt x="12253" y="373"/>
                </a:cubicBezTo>
                <a:cubicBezTo>
                  <a:pt x="12253" y="373"/>
                  <a:pt x="12253" y="399"/>
                  <a:pt x="12214" y="425"/>
                </a:cubicBezTo>
                <a:cubicBezTo>
                  <a:pt x="12214" y="425"/>
                  <a:pt x="12208" y="429"/>
                  <a:pt x="12201" y="429"/>
                </a:cubicBezTo>
                <a:cubicBezTo>
                  <a:pt x="12195" y="429"/>
                  <a:pt x="12188" y="425"/>
                  <a:pt x="12188" y="412"/>
                </a:cubicBezTo>
                <a:lnTo>
                  <a:pt x="12201" y="386"/>
                </a:lnTo>
                <a:cubicBezTo>
                  <a:pt x="12218" y="370"/>
                  <a:pt x="12239" y="354"/>
                  <a:pt x="12250" y="354"/>
                </a:cubicBezTo>
                <a:close/>
                <a:moveTo>
                  <a:pt x="10818" y="421"/>
                </a:moveTo>
                <a:cubicBezTo>
                  <a:pt x="10815" y="421"/>
                  <a:pt x="10809" y="425"/>
                  <a:pt x="10800" y="438"/>
                </a:cubicBezTo>
                <a:cubicBezTo>
                  <a:pt x="10818" y="438"/>
                  <a:pt x="10824" y="421"/>
                  <a:pt x="10818" y="421"/>
                </a:cubicBezTo>
                <a:close/>
                <a:moveTo>
                  <a:pt x="10615" y="443"/>
                </a:moveTo>
                <a:cubicBezTo>
                  <a:pt x="10621" y="443"/>
                  <a:pt x="10624" y="449"/>
                  <a:pt x="10632" y="464"/>
                </a:cubicBezTo>
                <a:lnTo>
                  <a:pt x="10606" y="477"/>
                </a:lnTo>
                <a:lnTo>
                  <a:pt x="10567" y="464"/>
                </a:lnTo>
                <a:cubicBezTo>
                  <a:pt x="10580" y="464"/>
                  <a:pt x="10593" y="451"/>
                  <a:pt x="10593" y="451"/>
                </a:cubicBezTo>
                <a:cubicBezTo>
                  <a:pt x="10604" y="446"/>
                  <a:pt x="10610" y="443"/>
                  <a:pt x="10615" y="443"/>
                </a:cubicBezTo>
                <a:close/>
                <a:moveTo>
                  <a:pt x="10139" y="438"/>
                </a:moveTo>
                <a:cubicBezTo>
                  <a:pt x="10152" y="464"/>
                  <a:pt x="10165" y="490"/>
                  <a:pt x="10139" y="503"/>
                </a:cubicBezTo>
                <a:lnTo>
                  <a:pt x="10100" y="490"/>
                </a:lnTo>
                <a:lnTo>
                  <a:pt x="10113" y="451"/>
                </a:lnTo>
                <a:lnTo>
                  <a:pt x="10139" y="438"/>
                </a:lnTo>
                <a:close/>
                <a:moveTo>
                  <a:pt x="10433" y="503"/>
                </a:moveTo>
                <a:cubicBezTo>
                  <a:pt x="10439" y="503"/>
                  <a:pt x="10446" y="507"/>
                  <a:pt x="10450" y="516"/>
                </a:cubicBezTo>
                <a:cubicBezTo>
                  <a:pt x="10463" y="542"/>
                  <a:pt x="10463" y="542"/>
                  <a:pt x="10437" y="555"/>
                </a:cubicBezTo>
                <a:cubicBezTo>
                  <a:pt x="10414" y="567"/>
                  <a:pt x="10401" y="573"/>
                  <a:pt x="10395" y="573"/>
                </a:cubicBezTo>
                <a:cubicBezTo>
                  <a:pt x="10388" y="573"/>
                  <a:pt x="10391" y="563"/>
                  <a:pt x="10398" y="542"/>
                </a:cubicBezTo>
                <a:cubicBezTo>
                  <a:pt x="10407" y="517"/>
                  <a:pt x="10421" y="503"/>
                  <a:pt x="10433" y="503"/>
                </a:cubicBezTo>
                <a:close/>
                <a:moveTo>
                  <a:pt x="10587" y="608"/>
                </a:moveTo>
                <a:cubicBezTo>
                  <a:pt x="10589" y="612"/>
                  <a:pt x="10591" y="616"/>
                  <a:pt x="10593" y="620"/>
                </a:cubicBezTo>
                <a:cubicBezTo>
                  <a:pt x="10594" y="621"/>
                  <a:pt x="10596" y="621"/>
                  <a:pt x="10597" y="622"/>
                </a:cubicBezTo>
                <a:lnTo>
                  <a:pt x="10597" y="622"/>
                </a:lnTo>
                <a:cubicBezTo>
                  <a:pt x="10594" y="618"/>
                  <a:pt x="10591" y="614"/>
                  <a:pt x="10587" y="608"/>
                </a:cubicBezTo>
                <a:close/>
                <a:moveTo>
                  <a:pt x="10597" y="622"/>
                </a:moveTo>
                <a:cubicBezTo>
                  <a:pt x="10602" y="629"/>
                  <a:pt x="10606" y="631"/>
                  <a:pt x="10607" y="631"/>
                </a:cubicBezTo>
                <a:cubicBezTo>
                  <a:pt x="10608" y="631"/>
                  <a:pt x="10605" y="627"/>
                  <a:pt x="10597" y="622"/>
                </a:cubicBezTo>
                <a:close/>
                <a:moveTo>
                  <a:pt x="13148" y="646"/>
                </a:moveTo>
                <a:cubicBezTo>
                  <a:pt x="13174" y="659"/>
                  <a:pt x="13174" y="659"/>
                  <a:pt x="13148" y="698"/>
                </a:cubicBezTo>
                <a:cubicBezTo>
                  <a:pt x="13141" y="713"/>
                  <a:pt x="13124" y="719"/>
                  <a:pt x="13106" y="719"/>
                </a:cubicBezTo>
                <a:cubicBezTo>
                  <a:pt x="13094" y="719"/>
                  <a:pt x="13081" y="716"/>
                  <a:pt x="13070" y="711"/>
                </a:cubicBezTo>
                <a:cubicBezTo>
                  <a:pt x="13044" y="698"/>
                  <a:pt x="13083" y="646"/>
                  <a:pt x="13148" y="646"/>
                </a:cubicBezTo>
                <a:close/>
                <a:moveTo>
                  <a:pt x="9862" y="676"/>
                </a:moveTo>
                <a:cubicBezTo>
                  <a:pt x="9869" y="676"/>
                  <a:pt x="9872" y="682"/>
                  <a:pt x="9880" y="698"/>
                </a:cubicBezTo>
                <a:cubicBezTo>
                  <a:pt x="9880" y="698"/>
                  <a:pt x="9906" y="711"/>
                  <a:pt x="9880" y="737"/>
                </a:cubicBezTo>
                <a:lnTo>
                  <a:pt x="9841" y="724"/>
                </a:lnTo>
                <a:cubicBezTo>
                  <a:pt x="9815" y="711"/>
                  <a:pt x="9841" y="685"/>
                  <a:pt x="9841" y="685"/>
                </a:cubicBezTo>
                <a:cubicBezTo>
                  <a:pt x="9851" y="679"/>
                  <a:pt x="9858" y="676"/>
                  <a:pt x="9862" y="676"/>
                </a:cubicBezTo>
                <a:close/>
                <a:moveTo>
                  <a:pt x="1877" y="2319"/>
                </a:moveTo>
                <a:cubicBezTo>
                  <a:pt x="1903" y="2332"/>
                  <a:pt x="1903" y="2358"/>
                  <a:pt x="1838" y="2384"/>
                </a:cubicBezTo>
                <a:cubicBezTo>
                  <a:pt x="1812" y="2371"/>
                  <a:pt x="1786" y="2371"/>
                  <a:pt x="1786" y="2371"/>
                </a:cubicBezTo>
                <a:cubicBezTo>
                  <a:pt x="1786" y="2345"/>
                  <a:pt x="1851" y="2319"/>
                  <a:pt x="1877" y="2319"/>
                </a:cubicBezTo>
                <a:close/>
                <a:moveTo>
                  <a:pt x="1975" y="2394"/>
                </a:moveTo>
                <a:cubicBezTo>
                  <a:pt x="1956" y="2394"/>
                  <a:pt x="1942" y="2412"/>
                  <a:pt x="1942" y="2436"/>
                </a:cubicBezTo>
                <a:cubicBezTo>
                  <a:pt x="1929" y="2462"/>
                  <a:pt x="1955" y="2475"/>
                  <a:pt x="2007" y="2488"/>
                </a:cubicBezTo>
                <a:cubicBezTo>
                  <a:pt x="2033" y="2488"/>
                  <a:pt x="2058" y="2462"/>
                  <a:pt x="2058" y="2462"/>
                </a:cubicBezTo>
                <a:cubicBezTo>
                  <a:pt x="2071" y="2436"/>
                  <a:pt x="2045" y="2436"/>
                  <a:pt x="2020" y="2423"/>
                </a:cubicBezTo>
                <a:cubicBezTo>
                  <a:pt x="2004" y="2402"/>
                  <a:pt x="1988" y="2394"/>
                  <a:pt x="1975" y="2394"/>
                </a:cubicBezTo>
                <a:close/>
                <a:moveTo>
                  <a:pt x="8751" y="2669"/>
                </a:moveTo>
                <a:cubicBezTo>
                  <a:pt x="8777" y="2682"/>
                  <a:pt x="8803" y="2695"/>
                  <a:pt x="8790" y="2721"/>
                </a:cubicBezTo>
                <a:lnTo>
                  <a:pt x="8790" y="2747"/>
                </a:lnTo>
                <a:cubicBezTo>
                  <a:pt x="8751" y="2734"/>
                  <a:pt x="8738" y="2695"/>
                  <a:pt x="8738" y="2695"/>
                </a:cubicBezTo>
                <a:lnTo>
                  <a:pt x="8751" y="2669"/>
                </a:lnTo>
                <a:close/>
                <a:moveTo>
                  <a:pt x="320" y="2702"/>
                </a:moveTo>
                <a:cubicBezTo>
                  <a:pt x="314" y="2702"/>
                  <a:pt x="307" y="2708"/>
                  <a:pt x="294" y="2721"/>
                </a:cubicBezTo>
                <a:lnTo>
                  <a:pt x="282" y="2760"/>
                </a:lnTo>
                <a:lnTo>
                  <a:pt x="320" y="2747"/>
                </a:lnTo>
                <a:lnTo>
                  <a:pt x="346" y="2721"/>
                </a:lnTo>
                <a:cubicBezTo>
                  <a:pt x="333" y="2708"/>
                  <a:pt x="327" y="2702"/>
                  <a:pt x="320" y="2702"/>
                </a:cubicBezTo>
                <a:close/>
                <a:moveTo>
                  <a:pt x="3073" y="2801"/>
                </a:moveTo>
                <a:cubicBezTo>
                  <a:pt x="3086" y="2801"/>
                  <a:pt x="3104" y="2816"/>
                  <a:pt x="3122" y="2825"/>
                </a:cubicBezTo>
                <a:lnTo>
                  <a:pt x="3096" y="2851"/>
                </a:lnTo>
                <a:lnTo>
                  <a:pt x="3057" y="2851"/>
                </a:lnTo>
                <a:lnTo>
                  <a:pt x="3057" y="2812"/>
                </a:lnTo>
                <a:cubicBezTo>
                  <a:pt x="3061" y="2804"/>
                  <a:pt x="3066" y="2801"/>
                  <a:pt x="3073" y="2801"/>
                </a:cubicBezTo>
                <a:close/>
                <a:moveTo>
                  <a:pt x="419" y="2855"/>
                </a:moveTo>
                <a:cubicBezTo>
                  <a:pt x="425" y="2855"/>
                  <a:pt x="431" y="2858"/>
                  <a:pt x="437" y="2864"/>
                </a:cubicBezTo>
                <a:cubicBezTo>
                  <a:pt x="437" y="2864"/>
                  <a:pt x="437" y="2864"/>
                  <a:pt x="411" y="2890"/>
                </a:cubicBezTo>
                <a:cubicBezTo>
                  <a:pt x="407" y="2888"/>
                  <a:pt x="404" y="2887"/>
                  <a:pt x="402" y="2887"/>
                </a:cubicBezTo>
                <a:cubicBezTo>
                  <a:pt x="392" y="2887"/>
                  <a:pt x="400" y="2905"/>
                  <a:pt x="422" y="2905"/>
                </a:cubicBezTo>
                <a:cubicBezTo>
                  <a:pt x="426" y="2905"/>
                  <a:pt x="431" y="2905"/>
                  <a:pt x="437" y="2903"/>
                </a:cubicBezTo>
                <a:cubicBezTo>
                  <a:pt x="463" y="2929"/>
                  <a:pt x="489" y="2942"/>
                  <a:pt x="489" y="2942"/>
                </a:cubicBezTo>
                <a:cubicBezTo>
                  <a:pt x="481" y="2957"/>
                  <a:pt x="465" y="2963"/>
                  <a:pt x="447" y="2963"/>
                </a:cubicBezTo>
                <a:cubicBezTo>
                  <a:pt x="435" y="2963"/>
                  <a:pt x="422" y="2960"/>
                  <a:pt x="411" y="2955"/>
                </a:cubicBezTo>
                <a:cubicBezTo>
                  <a:pt x="346" y="2955"/>
                  <a:pt x="346" y="2955"/>
                  <a:pt x="372" y="2903"/>
                </a:cubicBezTo>
                <a:cubicBezTo>
                  <a:pt x="382" y="2883"/>
                  <a:pt x="400" y="2855"/>
                  <a:pt x="419" y="2855"/>
                </a:cubicBezTo>
                <a:close/>
                <a:moveTo>
                  <a:pt x="3164" y="2957"/>
                </a:moveTo>
                <a:cubicBezTo>
                  <a:pt x="3180" y="2957"/>
                  <a:pt x="3171" y="2971"/>
                  <a:pt x="3148" y="2993"/>
                </a:cubicBezTo>
                <a:cubicBezTo>
                  <a:pt x="3129" y="3012"/>
                  <a:pt x="3110" y="3024"/>
                  <a:pt x="3081" y="3024"/>
                </a:cubicBezTo>
                <a:cubicBezTo>
                  <a:pt x="3070" y="3024"/>
                  <a:pt x="3058" y="3023"/>
                  <a:pt x="3044" y="3019"/>
                </a:cubicBezTo>
                <a:cubicBezTo>
                  <a:pt x="3031" y="3006"/>
                  <a:pt x="3005" y="2980"/>
                  <a:pt x="3005" y="2980"/>
                </a:cubicBezTo>
                <a:lnTo>
                  <a:pt x="3083" y="2980"/>
                </a:lnTo>
                <a:cubicBezTo>
                  <a:pt x="3127" y="2964"/>
                  <a:pt x="3152" y="2957"/>
                  <a:pt x="3164" y="2957"/>
                </a:cubicBezTo>
                <a:close/>
                <a:moveTo>
                  <a:pt x="249" y="3180"/>
                </a:moveTo>
                <a:cubicBezTo>
                  <a:pt x="253" y="3180"/>
                  <a:pt x="259" y="3183"/>
                  <a:pt x="269" y="3188"/>
                </a:cubicBezTo>
                <a:cubicBezTo>
                  <a:pt x="269" y="3188"/>
                  <a:pt x="294" y="3227"/>
                  <a:pt x="282" y="3253"/>
                </a:cubicBezTo>
                <a:cubicBezTo>
                  <a:pt x="269" y="3266"/>
                  <a:pt x="256" y="3279"/>
                  <a:pt x="243" y="3279"/>
                </a:cubicBezTo>
                <a:cubicBezTo>
                  <a:pt x="217" y="3279"/>
                  <a:pt x="217" y="3240"/>
                  <a:pt x="230" y="3214"/>
                </a:cubicBezTo>
                <a:cubicBezTo>
                  <a:pt x="238" y="3189"/>
                  <a:pt x="241" y="3180"/>
                  <a:pt x="249" y="3180"/>
                </a:cubicBezTo>
                <a:close/>
                <a:moveTo>
                  <a:pt x="3602" y="3370"/>
                </a:moveTo>
                <a:cubicBezTo>
                  <a:pt x="3667" y="3396"/>
                  <a:pt x="3667" y="3396"/>
                  <a:pt x="3602" y="3408"/>
                </a:cubicBezTo>
                <a:cubicBezTo>
                  <a:pt x="3563" y="3396"/>
                  <a:pt x="3511" y="3396"/>
                  <a:pt x="3511" y="3396"/>
                </a:cubicBezTo>
                <a:cubicBezTo>
                  <a:pt x="3498" y="3370"/>
                  <a:pt x="3537" y="3383"/>
                  <a:pt x="3602" y="3370"/>
                </a:cubicBezTo>
                <a:close/>
                <a:moveTo>
                  <a:pt x="671" y="3383"/>
                </a:moveTo>
                <a:lnTo>
                  <a:pt x="671" y="3396"/>
                </a:lnTo>
                <a:cubicBezTo>
                  <a:pt x="671" y="3396"/>
                  <a:pt x="697" y="3421"/>
                  <a:pt x="723" y="3421"/>
                </a:cubicBezTo>
                <a:lnTo>
                  <a:pt x="735" y="3408"/>
                </a:lnTo>
                <a:cubicBezTo>
                  <a:pt x="735" y="3396"/>
                  <a:pt x="697" y="3383"/>
                  <a:pt x="671" y="3383"/>
                </a:cubicBezTo>
                <a:close/>
                <a:moveTo>
                  <a:pt x="3599" y="3613"/>
                </a:moveTo>
                <a:cubicBezTo>
                  <a:pt x="3615" y="3613"/>
                  <a:pt x="3628" y="3616"/>
                  <a:pt x="3628" y="3616"/>
                </a:cubicBezTo>
                <a:lnTo>
                  <a:pt x="3641" y="3629"/>
                </a:lnTo>
                <a:cubicBezTo>
                  <a:pt x="3625" y="3645"/>
                  <a:pt x="3609" y="3656"/>
                  <a:pt x="3596" y="3656"/>
                </a:cubicBezTo>
                <a:cubicBezTo>
                  <a:pt x="3588" y="3656"/>
                  <a:pt x="3581" y="3652"/>
                  <a:pt x="3576" y="3642"/>
                </a:cubicBezTo>
                <a:lnTo>
                  <a:pt x="3550" y="3629"/>
                </a:lnTo>
                <a:cubicBezTo>
                  <a:pt x="3563" y="3616"/>
                  <a:pt x="3582" y="3613"/>
                  <a:pt x="3599" y="3613"/>
                </a:cubicBezTo>
                <a:close/>
                <a:moveTo>
                  <a:pt x="15344" y="3653"/>
                </a:moveTo>
                <a:cubicBezTo>
                  <a:pt x="15353" y="3653"/>
                  <a:pt x="15361" y="3657"/>
                  <a:pt x="15366" y="3668"/>
                </a:cubicBezTo>
                <a:cubicBezTo>
                  <a:pt x="15429" y="3678"/>
                  <a:pt x="15399" y="3697"/>
                  <a:pt x="15343" y="3697"/>
                </a:cubicBezTo>
                <a:cubicBezTo>
                  <a:pt x="15330" y="3697"/>
                  <a:pt x="15316" y="3696"/>
                  <a:pt x="15301" y="3694"/>
                </a:cubicBezTo>
                <a:cubicBezTo>
                  <a:pt x="15236" y="3694"/>
                  <a:pt x="15236" y="3694"/>
                  <a:pt x="15301" y="3668"/>
                </a:cubicBezTo>
                <a:cubicBezTo>
                  <a:pt x="15316" y="3660"/>
                  <a:pt x="15331" y="3653"/>
                  <a:pt x="15344" y="3653"/>
                </a:cubicBezTo>
                <a:close/>
                <a:moveTo>
                  <a:pt x="8419" y="3660"/>
                </a:moveTo>
                <a:cubicBezTo>
                  <a:pt x="8424" y="3660"/>
                  <a:pt x="8430" y="3663"/>
                  <a:pt x="8440" y="3668"/>
                </a:cubicBezTo>
                <a:cubicBezTo>
                  <a:pt x="8466" y="3668"/>
                  <a:pt x="8453" y="3720"/>
                  <a:pt x="8440" y="3746"/>
                </a:cubicBezTo>
                <a:cubicBezTo>
                  <a:pt x="8435" y="3748"/>
                  <a:pt x="8430" y="3748"/>
                  <a:pt x="8425" y="3748"/>
                </a:cubicBezTo>
                <a:cubicBezTo>
                  <a:pt x="8398" y="3748"/>
                  <a:pt x="8388" y="3716"/>
                  <a:pt x="8388" y="3694"/>
                </a:cubicBezTo>
                <a:cubicBezTo>
                  <a:pt x="8404" y="3669"/>
                  <a:pt x="8410" y="3660"/>
                  <a:pt x="8419" y="3660"/>
                </a:cubicBezTo>
                <a:close/>
                <a:moveTo>
                  <a:pt x="4017" y="3772"/>
                </a:moveTo>
                <a:lnTo>
                  <a:pt x="3991" y="3785"/>
                </a:lnTo>
                <a:cubicBezTo>
                  <a:pt x="3972" y="3804"/>
                  <a:pt x="3953" y="3816"/>
                  <a:pt x="3954" y="3816"/>
                </a:cubicBezTo>
                <a:cubicBezTo>
                  <a:pt x="3955" y="3816"/>
                  <a:pt x="3958" y="3814"/>
                  <a:pt x="3965" y="3811"/>
                </a:cubicBezTo>
                <a:cubicBezTo>
                  <a:pt x="3965" y="3811"/>
                  <a:pt x="3991" y="3785"/>
                  <a:pt x="4017" y="3772"/>
                </a:cubicBezTo>
                <a:close/>
                <a:moveTo>
                  <a:pt x="3771" y="4087"/>
                </a:moveTo>
                <a:cubicBezTo>
                  <a:pt x="3780" y="4087"/>
                  <a:pt x="3812" y="4115"/>
                  <a:pt x="3822" y="4135"/>
                </a:cubicBezTo>
                <a:lnTo>
                  <a:pt x="3796" y="4148"/>
                </a:lnTo>
                <a:cubicBezTo>
                  <a:pt x="3784" y="4122"/>
                  <a:pt x="3745" y="4109"/>
                  <a:pt x="3771" y="4096"/>
                </a:cubicBezTo>
                <a:cubicBezTo>
                  <a:pt x="3768" y="4090"/>
                  <a:pt x="3768" y="4087"/>
                  <a:pt x="3771" y="4087"/>
                </a:cubicBezTo>
                <a:close/>
                <a:moveTo>
                  <a:pt x="4067" y="4181"/>
                </a:moveTo>
                <a:cubicBezTo>
                  <a:pt x="4073" y="4181"/>
                  <a:pt x="4078" y="4183"/>
                  <a:pt x="4082" y="4187"/>
                </a:cubicBezTo>
                <a:cubicBezTo>
                  <a:pt x="4121" y="4200"/>
                  <a:pt x="4108" y="4239"/>
                  <a:pt x="4043" y="4239"/>
                </a:cubicBezTo>
                <a:cubicBezTo>
                  <a:pt x="4030" y="4226"/>
                  <a:pt x="4030" y="4226"/>
                  <a:pt x="4017" y="4200"/>
                </a:cubicBezTo>
                <a:cubicBezTo>
                  <a:pt x="4035" y="4191"/>
                  <a:pt x="4054" y="4181"/>
                  <a:pt x="4067" y="4181"/>
                </a:cubicBezTo>
                <a:close/>
                <a:moveTo>
                  <a:pt x="4186" y="4368"/>
                </a:moveTo>
                <a:lnTo>
                  <a:pt x="4199" y="4394"/>
                </a:lnTo>
                <a:cubicBezTo>
                  <a:pt x="4212" y="4420"/>
                  <a:pt x="4212" y="4420"/>
                  <a:pt x="4186" y="4433"/>
                </a:cubicBezTo>
                <a:lnTo>
                  <a:pt x="4173" y="4407"/>
                </a:lnTo>
                <a:lnTo>
                  <a:pt x="4186" y="4368"/>
                </a:lnTo>
                <a:close/>
                <a:moveTo>
                  <a:pt x="4406" y="4550"/>
                </a:moveTo>
                <a:cubicBezTo>
                  <a:pt x="4380" y="4576"/>
                  <a:pt x="4367" y="4615"/>
                  <a:pt x="4367" y="4615"/>
                </a:cubicBezTo>
                <a:cubicBezTo>
                  <a:pt x="4372" y="4619"/>
                  <a:pt x="4377" y="4621"/>
                  <a:pt x="4383" y="4621"/>
                </a:cubicBezTo>
                <a:cubicBezTo>
                  <a:pt x="4395" y="4621"/>
                  <a:pt x="4406" y="4615"/>
                  <a:pt x="4406" y="4615"/>
                </a:cubicBezTo>
                <a:cubicBezTo>
                  <a:pt x="4406" y="4615"/>
                  <a:pt x="4432" y="4602"/>
                  <a:pt x="4419" y="4576"/>
                </a:cubicBezTo>
                <a:lnTo>
                  <a:pt x="4406" y="4550"/>
                </a:lnTo>
                <a:close/>
                <a:moveTo>
                  <a:pt x="4810" y="4780"/>
                </a:moveTo>
                <a:cubicBezTo>
                  <a:pt x="4805" y="4780"/>
                  <a:pt x="4802" y="4790"/>
                  <a:pt x="4795" y="4809"/>
                </a:cubicBezTo>
                <a:cubicBezTo>
                  <a:pt x="4808" y="4822"/>
                  <a:pt x="4821" y="4835"/>
                  <a:pt x="4821" y="4835"/>
                </a:cubicBezTo>
                <a:cubicBezTo>
                  <a:pt x="4847" y="4822"/>
                  <a:pt x="4847" y="4822"/>
                  <a:pt x="4834" y="4809"/>
                </a:cubicBezTo>
                <a:cubicBezTo>
                  <a:pt x="4821" y="4790"/>
                  <a:pt x="4815" y="4780"/>
                  <a:pt x="4810" y="4780"/>
                </a:cubicBezTo>
                <a:close/>
                <a:moveTo>
                  <a:pt x="4316" y="4793"/>
                </a:moveTo>
                <a:cubicBezTo>
                  <a:pt x="4333" y="4793"/>
                  <a:pt x="4341" y="4809"/>
                  <a:pt x="4341" y="4809"/>
                </a:cubicBezTo>
                <a:cubicBezTo>
                  <a:pt x="4354" y="4822"/>
                  <a:pt x="4367" y="4848"/>
                  <a:pt x="4341" y="4861"/>
                </a:cubicBezTo>
                <a:cubicBezTo>
                  <a:pt x="4341" y="4861"/>
                  <a:pt x="4330" y="4873"/>
                  <a:pt x="4318" y="4873"/>
                </a:cubicBezTo>
                <a:cubicBezTo>
                  <a:pt x="4312" y="4873"/>
                  <a:pt x="4307" y="4870"/>
                  <a:pt x="4302" y="4861"/>
                </a:cubicBezTo>
                <a:cubicBezTo>
                  <a:pt x="4289" y="4835"/>
                  <a:pt x="4302" y="4796"/>
                  <a:pt x="4302" y="4796"/>
                </a:cubicBezTo>
                <a:cubicBezTo>
                  <a:pt x="4308" y="4794"/>
                  <a:pt x="4312" y="4793"/>
                  <a:pt x="4316" y="4793"/>
                </a:cubicBezTo>
                <a:close/>
                <a:moveTo>
                  <a:pt x="4591" y="5156"/>
                </a:moveTo>
                <a:cubicBezTo>
                  <a:pt x="4597" y="5156"/>
                  <a:pt x="4607" y="5166"/>
                  <a:pt x="4627" y="5185"/>
                </a:cubicBezTo>
                <a:cubicBezTo>
                  <a:pt x="4640" y="5211"/>
                  <a:pt x="4614" y="5224"/>
                  <a:pt x="4614" y="5224"/>
                </a:cubicBezTo>
                <a:cubicBezTo>
                  <a:pt x="4608" y="5230"/>
                  <a:pt x="4604" y="5233"/>
                  <a:pt x="4601" y="5233"/>
                </a:cubicBezTo>
                <a:cubicBezTo>
                  <a:pt x="4592" y="5233"/>
                  <a:pt x="4595" y="5205"/>
                  <a:pt x="4575" y="5185"/>
                </a:cubicBezTo>
                <a:cubicBezTo>
                  <a:pt x="4581" y="5166"/>
                  <a:pt x="4584" y="5156"/>
                  <a:pt x="4591" y="5156"/>
                </a:cubicBezTo>
                <a:close/>
                <a:moveTo>
                  <a:pt x="7558" y="5185"/>
                </a:moveTo>
                <a:cubicBezTo>
                  <a:pt x="7584" y="5211"/>
                  <a:pt x="7610" y="5237"/>
                  <a:pt x="7584" y="5250"/>
                </a:cubicBezTo>
                <a:lnTo>
                  <a:pt x="7545" y="5250"/>
                </a:lnTo>
                <a:lnTo>
                  <a:pt x="7545" y="5211"/>
                </a:lnTo>
                <a:lnTo>
                  <a:pt x="7558" y="5185"/>
                </a:lnTo>
                <a:close/>
                <a:moveTo>
                  <a:pt x="7208" y="5276"/>
                </a:moveTo>
                <a:cubicBezTo>
                  <a:pt x="7234" y="5289"/>
                  <a:pt x="7247" y="5315"/>
                  <a:pt x="7234" y="5328"/>
                </a:cubicBezTo>
                <a:lnTo>
                  <a:pt x="7221" y="5341"/>
                </a:lnTo>
                <a:cubicBezTo>
                  <a:pt x="7195" y="5328"/>
                  <a:pt x="7195" y="5289"/>
                  <a:pt x="7195" y="5289"/>
                </a:cubicBezTo>
                <a:lnTo>
                  <a:pt x="7208" y="5276"/>
                </a:lnTo>
                <a:close/>
                <a:moveTo>
                  <a:pt x="4007" y="5455"/>
                </a:moveTo>
                <a:cubicBezTo>
                  <a:pt x="3994" y="5455"/>
                  <a:pt x="3978" y="5458"/>
                  <a:pt x="3965" y="5471"/>
                </a:cubicBezTo>
                <a:cubicBezTo>
                  <a:pt x="3944" y="5481"/>
                  <a:pt x="3949" y="5500"/>
                  <a:pt x="3992" y="5500"/>
                </a:cubicBezTo>
                <a:cubicBezTo>
                  <a:pt x="4003" y="5500"/>
                  <a:pt x="4015" y="5499"/>
                  <a:pt x="4030" y="5497"/>
                </a:cubicBezTo>
                <a:cubicBezTo>
                  <a:pt x="4043" y="5471"/>
                  <a:pt x="4043" y="5471"/>
                  <a:pt x="4030" y="5458"/>
                </a:cubicBezTo>
                <a:cubicBezTo>
                  <a:pt x="4030" y="5458"/>
                  <a:pt x="4020" y="5455"/>
                  <a:pt x="4007" y="5455"/>
                </a:cubicBezTo>
                <a:close/>
                <a:moveTo>
                  <a:pt x="4952" y="5419"/>
                </a:moveTo>
                <a:cubicBezTo>
                  <a:pt x="4962" y="5419"/>
                  <a:pt x="4969" y="5439"/>
                  <a:pt x="4951" y="5484"/>
                </a:cubicBezTo>
                <a:cubicBezTo>
                  <a:pt x="4938" y="5497"/>
                  <a:pt x="4931" y="5503"/>
                  <a:pt x="4927" y="5503"/>
                </a:cubicBezTo>
                <a:cubicBezTo>
                  <a:pt x="4922" y="5503"/>
                  <a:pt x="4919" y="5497"/>
                  <a:pt x="4912" y="5484"/>
                </a:cubicBezTo>
                <a:lnTo>
                  <a:pt x="4912" y="5484"/>
                </a:lnTo>
                <a:cubicBezTo>
                  <a:pt x="4913" y="5476"/>
                  <a:pt x="4917" y="5442"/>
                  <a:pt x="4938" y="5432"/>
                </a:cubicBezTo>
                <a:cubicBezTo>
                  <a:pt x="4942" y="5424"/>
                  <a:pt x="4947" y="5419"/>
                  <a:pt x="4952" y="5419"/>
                </a:cubicBezTo>
                <a:close/>
                <a:moveTo>
                  <a:pt x="5081" y="5549"/>
                </a:moveTo>
                <a:lnTo>
                  <a:pt x="5094" y="5562"/>
                </a:lnTo>
                <a:cubicBezTo>
                  <a:pt x="5083" y="5583"/>
                  <a:pt x="5064" y="5604"/>
                  <a:pt x="5050" y="5604"/>
                </a:cubicBezTo>
                <a:cubicBezTo>
                  <a:pt x="5047" y="5604"/>
                  <a:pt x="5044" y="5603"/>
                  <a:pt x="5042" y="5600"/>
                </a:cubicBezTo>
                <a:lnTo>
                  <a:pt x="5042" y="5562"/>
                </a:lnTo>
                <a:lnTo>
                  <a:pt x="5081" y="5549"/>
                </a:lnTo>
                <a:close/>
                <a:moveTo>
                  <a:pt x="7022" y="5683"/>
                </a:moveTo>
                <a:cubicBezTo>
                  <a:pt x="7028" y="5683"/>
                  <a:pt x="7031" y="5689"/>
                  <a:pt x="7039" y="5704"/>
                </a:cubicBezTo>
                <a:cubicBezTo>
                  <a:pt x="7052" y="5730"/>
                  <a:pt x="7052" y="5769"/>
                  <a:pt x="7052" y="5769"/>
                </a:cubicBezTo>
                <a:cubicBezTo>
                  <a:pt x="7050" y="5770"/>
                  <a:pt x="7048" y="5771"/>
                  <a:pt x="7045" y="5771"/>
                </a:cubicBezTo>
                <a:cubicBezTo>
                  <a:pt x="7024" y="5771"/>
                  <a:pt x="7012" y="5715"/>
                  <a:pt x="7000" y="5691"/>
                </a:cubicBezTo>
                <a:cubicBezTo>
                  <a:pt x="7011" y="5686"/>
                  <a:pt x="7017" y="5683"/>
                  <a:pt x="7022" y="5683"/>
                </a:cubicBezTo>
                <a:close/>
                <a:moveTo>
                  <a:pt x="6507" y="5938"/>
                </a:moveTo>
                <a:cubicBezTo>
                  <a:pt x="6520" y="5977"/>
                  <a:pt x="6520" y="6003"/>
                  <a:pt x="6507" y="6016"/>
                </a:cubicBezTo>
                <a:lnTo>
                  <a:pt x="6468" y="5990"/>
                </a:lnTo>
                <a:lnTo>
                  <a:pt x="6481" y="5951"/>
                </a:lnTo>
                <a:lnTo>
                  <a:pt x="6507" y="5938"/>
                </a:lnTo>
                <a:close/>
                <a:moveTo>
                  <a:pt x="11363" y="1"/>
                </a:moveTo>
                <a:cubicBezTo>
                  <a:pt x="11332" y="1"/>
                  <a:pt x="11300" y="17"/>
                  <a:pt x="11280" y="49"/>
                </a:cubicBezTo>
                <a:cubicBezTo>
                  <a:pt x="11280" y="23"/>
                  <a:pt x="11254" y="23"/>
                  <a:pt x="11229" y="23"/>
                </a:cubicBezTo>
                <a:cubicBezTo>
                  <a:pt x="11187" y="48"/>
                  <a:pt x="11123" y="63"/>
                  <a:pt x="11080" y="63"/>
                </a:cubicBezTo>
                <a:cubicBezTo>
                  <a:pt x="11056" y="63"/>
                  <a:pt x="11039" y="58"/>
                  <a:pt x="11034" y="49"/>
                </a:cubicBezTo>
                <a:lnTo>
                  <a:pt x="11008" y="49"/>
                </a:lnTo>
                <a:cubicBezTo>
                  <a:pt x="10982" y="88"/>
                  <a:pt x="10956" y="88"/>
                  <a:pt x="10917" y="101"/>
                </a:cubicBezTo>
                <a:cubicBezTo>
                  <a:pt x="10891" y="101"/>
                  <a:pt x="10865" y="114"/>
                  <a:pt x="10839" y="153"/>
                </a:cubicBezTo>
                <a:cubicBezTo>
                  <a:pt x="10813" y="192"/>
                  <a:pt x="10788" y="192"/>
                  <a:pt x="10788" y="192"/>
                </a:cubicBezTo>
                <a:cubicBezTo>
                  <a:pt x="10784" y="194"/>
                  <a:pt x="10781" y="194"/>
                  <a:pt x="10779" y="194"/>
                </a:cubicBezTo>
                <a:cubicBezTo>
                  <a:pt x="10765" y="194"/>
                  <a:pt x="10778" y="161"/>
                  <a:pt x="10800" y="127"/>
                </a:cubicBezTo>
                <a:cubicBezTo>
                  <a:pt x="10818" y="114"/>
                  <a:pt x="10819" y="106"/>
                  <a:pt x="10810" y="106"/>
                </a:cubicBezTo>
                <a:cubicBezTo>
                  <a:pt x="10793" y="106"/>
                  <a:pt x="10739" y="132"/>
                  <a:pt x="10697" y="192"/>
                </a:cubicBezTo>
                <a:cubicBezTo>
                  <a:pt x="10658" y="237"/>
                  <a:pt x="10638" y="260"/>
                  <a:pt x="10634" y="260"/>
                </a:cubicBezTo>
                <a:cubicBezTo>
                  <a:pt x="10629" y="260"/>
                  <a:pt x="10638" y="237"/>
                  <a:pt x="10658" y="192"/>
                </a:cubicBezTo>
                <a:cubicBezTo>
                  <a:pt x="10675" y="166"/>
                  <a:pt x="10686" y="141"/>
                  <a:pt x="10681" y="141"/>
                </a:cubicBezTo>
                <a:cubicBezTo>
                  <a:pt x="10679" y="141"/>
                  <a:pt x="10671" y="148"/>
                  <a:pt x="10658" y="166"/>
                </a:cubicBezTo>
                <a:cubicBezTo>
                  <a:pt x="10658" y="166"/>
                  <a:pt x="10593" y="192"/>
                  <a:pt x="10606" y="218"/>
                </a:cubicBezTo>
                <a:lnTo>
                  <a:pt x="10515" y="244"/>
                </a:lnTo>
                <a:cubicBezTo>
                  <a:pt x="10450" y="244"/>
                  <a:pt x="10424" y="257"/>
                  <a:pt x="10398" y="270"/>
                </a:cubicBezTo>
                <a:cubicBezTo>
                  <a:pt x="10382" y="294"/>
                  <a:pt x="10376" y="303"/>
                  <a:pt x="10364" y="303"/>
                </a:cubicBezTo>
                <a:cubicBezTo>
                  <a:pt x="10357" y="303"/>
                  <a:pt x="10348" y="300"/>
                  <a:pt x="10334" y="296"/>
                </a:cubicBezTo>
                <a:cubicBezTo>
                  <a:pt x="10329" y="287"/>
                  <a:pt x="10323" y="283"/>
                  <a:pt x="10319" y="283"/>
                </a:cubicBezTo>
                <a:cubicBezTo>
                  <a:pt x="10309" y="283"/>
                  <a:pt x="10303" y="300"/>
                  <a:pt x="10321" y="335"/>
                </a:cubicBezTo>
                <a:cubicBezTo>
                  <a:pt x="10311" y="364"/>
                  <a:pt x="10294" y="378"/>
                  <a:pt x="10270" y="378"/>
                </a:cubicBezTo>
                <a:cubicBezTo>
                  <a:pt x="10261" y="378"/>
                  <a:pt x="10252" y="377"/>
                  <a:pt x="10243" y="373"/>
                </a:cubicBezTo>
                <a:cubicBezTo>
                  <a:pt x="10230" y="347"/>
                  <a:pt x="10217" y="338"/>
                  <a:pt x="10209" y="338"/>
                </a:cubicBezTo>
                <a:cubicBezTo>
                  <a:pt x="10201" y="338"/>
                  <a:pt x="10197" y="347"/>
                  <a:pt x="10204" y="360"/>
                </a:cubicBezTo>
                <a:cubicBezTo>
                  <a:pt x="10191" y="412"/>
                  <a:pt x="10165" y="425"/>
                  <a:pt x="10165" y="425"/>
                </a:cubicBezTo>
                <a:cubicBezTo>
                  <a:pt x="10164" y="423"/>
                  <a:pt x="10161" y="422"/>
                  <a:pt x="10158" y="422"/>
                </a:cubicBezTo>
                <a:cubicBezTo>
                  <a:pt x="10113" y="422"/>
                  <a:pt x="9890" y="556"/>
                  <a:pt x="9711" y="724"/>
                </a:cubicBezTo>
                <a:cubicBezTo>
                  <a:pt x="9685" y="737"/>
                  <a:pt x="9685" y="776"/>
                  <a:pt x="9711" y="801"/>
                </a:cubicBezTo>
                <a:cubicBezTo>
                  <a:pt x="9730" y="827"/>
                  <a:pt x="9734" y="834"/>
                  <a:pt x="9727" y="834"/>
                </a:cubicBezTo>
                <a:cubicBezTo>
                  <a:pt x="9721" y="834"/>
                  <a:pt x="9705" y="827"/>
                  <a:pt x="9685" y="827"/>
                </a:cubicBezTo>
                <a:cubicBezTo>
                  <a:pt x="9655" y="810"/>
                  <a:pt x="9630" y="803"/>
                  <a:pt x="9614" y="803"/>
                </a:cubicBezTo>
                <a:cubicBezTo>
                  <a:pt x="9583" y="803"/>
                  <a:pt x="9586" y="832"/>
                  <a:pt x="9646" y="866"/>
                </a:cubicBezTo>
                <a:cubicBezTo>
                  <a:pt x="9684" y="881"/>
                  <a:pt x="9700" y="888"/>
                  <a:pt x="9688" y="888"/>
                </a:cubicBezTo>
                <a:cubicBezTo>
                  <a:pt x="9680" y="888"/>
                  <a:pt x="9658" y="885"/>
                  <a:pt x="9620" y="879"/>
                </a:cubicBezTo>
                <a:cubicBezTo>
                  <a:pt x="9581" y="879"/>
                  <a:pt x="9581" y="879"/>
                  <a:pt x="9581" y="918"/>
                </a:cubicBezTo>
                <a:cubicBezTo>
                  <a:pt x="9600" y="937"/>
                  <a:pt x="9592" y="955"/>
                  <a:pt x="9581" y="955"/>
                </a:cubicBezTo>
                <a:cubicBezTo>
                  <a:pt x="9577" y="955"/>
                  <a:pt x="9572" y="952"/>
                  <a:pt x="9568" y="944"/>
                </a:cubicBezTo>
                <a:cubicBezTo>
                  <a:pt x="9516" y="944"/>
                  <a:pt x="9478" y="944"/>
                  <a:pt x="9503" y="970"/>
                </a:cubicBezTo>
                <a:cubicBezTo>
                  <a:pt x="9503" y="970"/>
                  <a:pt x="9478" y="983"/>
                  <a:pt x="9439" y="983"/>
                </a:cubicBezTo>
                <a:cubicBezTo>
                  <a:pt x="9400" y="983"/>
                  <a:pt x="9400" y="1035"/>
                  <a:pt x="9400" y="1074"/>
                </a:cubicBezTo>
                <a:cubicBezTo>
                  <a:pt x="9400" y="1140"/>
                  <a:pt x="9389" y="1174"/>
                  <a:pt x="9375" y="1174"/>
                </a:cubicBezTo>
                <a:cubicBezTo>
                  <a:pt x="9367" y="1174"/>
                  <a:pt x="9357" y="1162"/>
                  <a:pt x="9348" y="1139"/>
                </a:cubicBezTo>
                <a:cubicBezTo>
                  <a:pt x="9343" y="1127"/>
                  <a:pt x="9337" y="1122"/>
                  <a:pt x="9331" y="1122"/>
                </a:cubicBezTo>
                <a:cubicBezTo>
                  <a:pt x="9302" y="1122"/>
                  <a:pt x="9262" y="1226"/>
                  <a:pt x="9283" y="1268"/>
                </a:cubicBezTo>
                <a:cubicBezTo>
                  <a:pt x="9307" y="1308"/>
                  <a:pt x="9316" y="1323"/>
                  <a:pt x="9314" y="1323"/>
                </a:cubicBezTo>
                <a:cubicBezTo>
                  <a:pt x="9312" y="1323"/>
                  <a:pt x="9306" y="1317"/>
                  <a:pt x="9296" y="1307"/>
                </a:cubicBezTo>
                <a:cubicBezTo>
                  <a:pt x="9291" y="1305"/>
                  <a:pt x="9286" y="1304"/>
                  <a:pt x="9282" y="1304"/>
                </a:cubicBezTo>
                <a:cubicBezTo>
                  <a:pt x="9265" y="1304"/>
                  <a:pt x="9257" y="1320"/>
                  <a:pt x="9257" y="1320"/>
                </a:cubicBezTo>
                <a:cubicBezTo>
                  <a:pt x="9238" y="1339"/>
                  <a:pt x="9226" y="1351"/>
                  <a:pt x="9211" y="1351"/>
                </a:cubicBezTo>
                <a:cubicBezTo>
                  <a:pt x="9205" y="1351"/>
                  <a:pt x="9199" y="1350"/>
                  <a:pt x="9192" y="1346"/>
                </a:cubicBezTo>
                <a:cubicBezTo>
                  <a:pt x="9192" y="1346"/>
                  <a:pt x="9179" y="1372"/>
                  <a:pt x="9166" y="1437"/>
                </a:cubicBezTo>
                <a:cubicBezTo>
                  <a:pt x="9189" y="1507"/>
                  <a:pt x="9140" y="1556"/>
                  <a:pt x="9073" y="1556"/>
                </a:cubicBezTo>
                <a:cubicBezTo>
                  <a:pt x="9065" y="1556"/>
                  <a:pt x="9058" y="1555"/>
                  <a:pt x="9049" y="1554"/>
                </a:cubicBezTo>
                <a:lnTo>
                  <a:pt x="9049" y="1619"/>
                </a:lnTo>
                <a:cubicBezTo>
                  <a:pt x="9078" y="1666"/>
                  <a:pt x="9092" y="1699"/>
                  <a:pt x="9078" y="1699"/>
                </a:cubicBezTo>
                <a:cubicBezTo>
                  <a:pt x="9073" y="1699"/>
                  <a:pt x="9064" y="1694"/>
                  <a:pt x="9049" y="1683"/>
                </a:cubicBezTo>
                <a:cubicBezTo>
                  <a:pt x="9040" y="1679"/>
                  <a:pt x="9031" y="1674"/>
                  <a:pt x="9024" y="1670"/>
                </a:cubicBezTo>
                <a:lnTo>
                  <a:pt x="9024" y="1670"/>
                </a:lnTo>
                <a:cubicBezTo>
                  <a:pt x="9057" y="1715"/>
                  <a:pt x="9004" y="1779"/>
                  <a:pt x="8947" y="1779"/>
                </a:cubicBezTo>
                <a:cubicBezTo>
                  <a:pt x="8938" y="1779"/>
                  <a:pt x="8929" y="1778"/>
                  <a:pt x="8920" y="1774"/>
                </a:cubicBezTo>
                <a:cubicBezTo>
                  <a:pt x="8909" y="1769"/>
                  <a:pt x="8903" y="1766"/>
                  <a:pt x="8898" y="1766"/>
                </a:cubicBezTo>
                <a:cubicBezTo>
                  <a:pt x="8892" y="1766"/>
                  <a:pt x="8888" y="1772"/>
                  <a:pt x="8881" y="1787"/>
                </a:cubicBezTo>
                <a:lnTo>
                  <a:pt x="8907" y="1800"/>
                </a:lnTo>
                <a:cubicBezTo>
                  <a:pt x="8933" y="1813"/>
                  <a:pt x="8972" y="1826"/>
                  <a:pt x="8946" y="1852"/>
                </a:cubicBezTo>
                <a:cubicBezTo>
                  <a:pt x="8935" y="1873"/>
                  <a:pt x="8933" y="1894"/>
                  <a:pt x="8912" y="1894"/>
                </a:cubicBezTo>
                <a:cubicBezTo>
                  <a:pt x="8907" y="1894"/>
                  <a:pt x="8901" y="1893"/>
                  <a:pt x="8894" y="1891"/>
                </a:cubicBezTo>
                <a:cubicBezTo>
                  <a:pt x="8855" y="1891"/>
                  <a:pt x="8816" y="1904"/>
                  <a:pt x="8842" y="1917"/>
                </a:cubicBezTo>
                <a:cubicBezTo>
                  <a:pt x="8842" y="1917"/>
                  <a:pt x="8829" y="1943"/>
                  <a:pt x="8790" y="1956"/>
                </a:cubicBezTo>
                <a:cubicBezTo>
                  <a:pt x="8777" y="1982"/>
                  <a:pt x="8764" y="2008"/>
                  <a:pt x="8738" y="2060"/>
                </a:cubicBezTo>
                <a:cubicBezTo>
                  <a:pt x="8749" y="2093"/>
                  <a:pt x="8741" y="2127"/>
                  <a:pt x="8714" y="2127"/>
                </a:cubicBezTo>
                <a:cubicBezTo>
                  <a:pt x="8709" y="2127"/>
                  <a:pt x="8705" y="2126"/>
                  <a:pt x="8699" y="2124"/>
                </a:cubicBezTo>
                <a:cubicBezTo>
                  <a:pt x="8699" y="2124"/>
                  <a:pt x="8686" y="2176"/>
                  <a:pt x="8699" y="2215"/>
                </a:cubicBezTo>
                <a:cubicBezTo>
                  <a:pt x="8678" y="2258"/>
                  <a:pt x="8665" y="2283"/>
                  <a:pt x="8647" y="2283"/>
                </a:cubicBezTo>
                <a:cubicBezTo>
                  <a:pt x="8643" y="2283"/>
                  <a:pt x="8639" y="2282"/>
                  <a:pt x="8634" y="2280"/>
                </a:cubicBezTo>
                <a:cubicBezTo>
                  <a:pt x="8625" y="2275"/>
                  <a:pt x="8619" y="2272"/>
                  <a:pt x="8616" y="2272"/>
                </a:cubicBezTo>
                <a:cubicBezTo>
                  <a:pt x="8610" y="2272"/>
                  <a:pt x="8613" y="2281"/>
                  <a:pt x="8621" y="2306"/>
                </a:cubicBezTo>
                <a:cubicBezTo>
                  <a:pt x="8660" y="2319"/>
                  <a:pt x="8647" y="2345"/>
                  <a:pt x="8634" y="2371"/>
                </a:cubicBezTo>
                <a:cubicBezTo>
                  <a:pt x="8621" y="2397"/>
                  <a:pt x="8609" y="2423"/>
                  <a:pt x="8609" y="2423"/>
                </a:cubicBezTo>
                <a:cubicBezTo>
                  <a:pt x="8634" y="2436"/>
                  <a:pt x="8634" y="2436"/>
                  <a:pt x="8634" y="2462"/>
                </a:cubicBezTo>
                <a:cubicBezTo>
                  <a:pt x="8621" y="2475"/>
                  <a:pt x="8557" y="2539"/>
                  <a:pt x="8557" y="2565"/>
                </a:cubicBezTo>
                <a:cubicBezTo>
                  <a:pt x="8529" y="2621"/>
                  <a:pt x="8521" y="2637"/>
                  <a:pt x="8533" y="2637"/>
                </a:cubicBezTo>
                <a:cubicBezTo>
                  <a:pt x="8537" y="2637"/>
                  <a:pt x="8545" y="2634"/>
                  <a:pt x="8557" y="2630"/>
                </a:cubicBezTo>
                <a:cubicBezTo>
                  <a:pt x="8561" y="2621"/>
                  <a:pt x="8567" y="2617"/>
                  <a:pt x="8572" y="2617"/>
                </a:cubicBezTo>
                <a:cubicBezTo>
                  <a:pt x="8580" y="2617"/>
                  <a:pt x="8582" y="2631"/>
                  <a:pt x="8557" y="2656"/>
                </a:cubicBezTo>
                <a:cubicBezTo>
                  <a:pt x="8544" y="2682"/>
                  <a:pt x="8479" y="2747"/>
                  <a:pt x="8453" y="2812"/>
                </a:cubicBezTo>
                <a:cubicBezTo>
                  <a:pt x="8414" y="2916"/>
                  <a:pt x="8414" y="2916"/>
                  <a:pt x="8453" y="2929"/>
                </a:cubicBezTo>
                <a:cubicBezTo>
                  <a:pt x="8465" y="2926"/>
                  <a:pt x="8475" y="2925"/>
                  <a:pt x="8482" y="2925"/>
                </a:cubicBezTo>
                <a:cubicBezTo>
                  <a:pt x="8511" y="2925"/>
                  <a:pt x="8492" y="2944"/>
                  <a:pt x="8440" y="2955"/>
                </a:cubicBezTo>
                <a:cubicBezTo>
                  <a:pt x="8362" y="2980"/>
                  <a:pt x="8349" y="3006"/>
                  <a:pt x="8375" y="3006"/>
                </a:cubicBezTo>
                <a:cubicBezTo>
                  <a:pt x="8401" y="3045"/>
                  <a:pt x="8401" y="3045"/>
                  <a:pt x="8388" y="3071"/>
                </a:cubicBezTo>
                <a:cubicBezTo>
                  <a:pt x="8384" y="3069"/>
                  <a:pt x="8380" y="3068"/>
                  <a:pt x="8376" y="3068"/>
                </a:cubicBezTo>
                <a:cubicBezTo>
                  <a:pt x="8358" y="3068"/>
                  <a:pt x="8351" y="3095"/>
                  <a:pt x="8362" y="3149"/>
                </a:cubicBezTo>
                <a:cubicBezTo>
                  <a:pt x="8362" y="3164"/>
                  <a:pt x="8362" y="3171"/>
                  <a:pt x="8354" y="3171"/>
                </a:cubicBezTo>
                <a:cubicBezTo>
                  <a:pt x="8349" y="3171"/>
                  <a:pt x="8339" y="3167"/>
                  <a:pt x="8323" y="3162"/>
                </a:cubicBezTo>
                <a:cubicBezTo>
                  <a:pt x="8323" y="3162"/>
                  <a:pt x="8323" y="3188"/>
                  <a:pt x="8310" y="3201"/>
                </a:cubicBezTo>
                <a:cubicBezTo>
                  <a:pt x="8349" y="3279"/>
                  <a:pt x="8271" y="3408"/>
                  <a:pt x="8232" y="3421"/>
                </a:cubicBezTo>
                <a:cubicBezTo>
                  <a:pt x="8232" y="3421"/>
                  <a:pt x="8219" y="3447"/>
                  <a:pt x="8245" y="3486"/>
                </a:cubicBezTo>
                <a:cubicBezTo>
                  <a:pt x="8273" y="3514"/>
                  <a:pt x="8281" y="3536"/>
                  <a:pt x="8259" y="3536"/>
                </a:cubicBezTo>
                <a:cubicBezTo>
                  <a:pt x="8251" y="3536"/>
                  <a:pt x="8238" y="3532"/>
                  <a:pt x="8219" y="3525"/>
                </a:cubicBezTo>
                <a:cubicBezTo>
                  <a:pt x="8198" y="3514"/>
                  <a:pt x="8185" y="3508"/>
                  <a:pt x="8181" y="3508"/>
                </a:cubicBezTo>
                <a:cubicBezTo>
                  <a:pt x="8174" y="3508"/>
                  <a:pt x="8184" y="3521"/>
                  <a:pt x="8206" y="3551"/>
                </a:cubicBezTo>
                <a:cubicBezTo>
                  <a:pt x="8228" y="3583"/>
                  <a:pt x="8196" y="3668"/>
                  <a:pt x="8163" y="3668"/>
                </a:cubicBezTo>
                <a:cubicBezTo>
                  <a:pt x="8156" y="3668"/>
                  <a:pt x="8148" y="3664"/>
                  <a:pt x="8142" y="3655"/>
                </a:cubicBezTo>
                <a:lnTo>
                  <a:pt x="8077" y="3629"/>
                </a:lnTo>
                <a:lnTo>
                  <a:pt x="8077" y="3629"/>
                </a:lnTo>
                <a:cubicBezTo>
                  <a:pt x="8103" y="3668"/>
                  <a:pt x="8090" y="3694"/>
                  <a:pt x="8090" y="3694"/>
                </a:cubicBezTo>
                <a:cubicBezTo>
                  <a:pt x="8116" y="3707"/>
                  <a:pt x="8116" y="3733"/>
                  <a:pt x="8077" y="3798"/>
                </a:cubicBezTo>
                <a:cubicBezTo>
                  <a:pt x="8064" y="3837"/>
                  <a:pt x="8051" y="3940"/>
                  <a:pt x="8038" y="3992"/>
                </a:cubicBezTo>
                <a:cubicBezTo>
                  <a:pt x="8012" y="4031"/>
                  <a:pt x="7986" y="4096"/>
                  <a:pt x="7947" y="4109"/>
                </a:cubicBezTo>
                <a:cubicBezTo>
                  <a:pt x="7934" y="4135"/>
                  <a:pt x="7921" y="4148"/>
                  <a:pt x="7934" y="4213"/>
                </a:cubicBezTo>
                <a:cubicBezTo>
                  <a:pt x="7945" y="4246"/>
                  <a:pt x="7937" y="4280"/>
                  <a:pt x="7909" y="4280"/>
                </a:cubicBezTo>
                <a:cubicBezTo>
                  <a:pt x="7905" y="4280"/>
                  <a:pt x="7900" y="4279"/>
                  <a:pt x="7895" y="4278"/>
                </a:cubicBezTo>
                <a:lnTo>
                  <a:pt x="7895" y="4290"/>
                </a:lnTo>
                <a:cubicBezTo>
                  <a:pt x="7895" y="4355"/>
                  <a:pt x="7882" y="4368"/>
                  <a:pt x="7882" y="4368"/>
                </a:cubicBezTo>
                <a:cubicBezTo>
                  <a:pt x="7876" y="4365"/>
                  <a:pt x="7868" y="4363"/>
                  <a:pt x="7861" y="4363"/>
                </a:cubicBezTo>
                <a:cubicBezTo>
                  <a:pt x="7840" y="4363"/>
                  <a:pt x="7821" y="4378"/>
                  <a:pt x="7830" y="4407"/>
                </a:cubicBezTo>
                <a:cubicBezTo>
                  <a:pt x="7856" y="4420"/>
                  <a:pt x="7856" y="4433"/>
                  <a:pt x="7830" y="4485"/>
                </a:cubicBezTo>
                <a:cubicBezTo>
                  <a:pt x="7804" y="4485"/>
                  <a:pt x="7688" y="4680"/>
                  <a:pt x="7584" y="4822"/>
                </a:cubicBezTo>
                <a:cubicBezTo>
                  <a:pt x="7467" y="4978"/>
                  <a:pt x="7337" y="5121"/>
                  <a:pt x="7350" y="5134"/>
                </a:cubicBezTo>
                <a:cubicBezTo>
                  <a:pt x="7350" y="5134"/>
                  <a:pt x="7337" y="5147"/>
                  <a:pt x="7311" y="5172"/>
                </a:cubicBezTo>
                <a:cubicBezTo>
                  <a:pt x="7286" y="5185"/>
                  <a:pt x="7260" y="5224"/>
                  <a:pt x="7260" y="5224"/>
                </a:cubicBezTo>
                <a:cubicBezTo>
                  <a:pt x="7252" y="5215"/>
                  <a:pt x="7244" y="5210"/>
                  <a:pt x="7235" y="5210"/>
                </a:cubicBezTo>
                <a:cubicBezTo>
                  <a:pt x="7197" y="5210"/>
                  <a:pt x="7148" y="5288"/>
                  <a:pt x="7117" y="5341"/>
                </a:cubicBezTo>
                <a:cubicBezTo>
                  <a:pt x="7117" y="5380"/>
                  <a:pt x="7104" y="5393"/>
                  <a:pt x="7091" y="5406"/>
                </a:cubicBezTo>
                <a:cubicBezTo>
                  <a:pt x="7078" y="5389"/>
                  <a:pt x="7064" y="5381"/>
                  <a:pt x="7049" y="5381"/>
                </a:cubicBezTo>
                <a:cubicBezTo>
                  <a:pt x="7020" y="5381"/>
                  <a:pt x="6992" y="5410"/>
                  <a:pt x="6974" y="5445"/>
                </a:cubicBezTo>
                <a:cubicBezTo>
                  <a:pt x="6989" y="5483"/>
                  <a:pt x="6987" y="5503"/>
                  <a:pt x="6974" y="5503"/>
                </a:cubicBezTo>
                <a:cubicBezTo>
                  <a:pt x="6966" y="5503"/>
                  <a:pt x="6952" y="5492"/>
                  <a:pt x="6935" y="5471"/>
                </a:cubicBezTo>
                <a:cubicBezTo>
                  <a:pt x="6927" y="5454"/>
                  <a:pt x="6917" y="5445"/>
                  <a:pt x="6907" y="5445"/>
                </a:cubicBezTo>
                <a:cubicBezTo>
                  <a:pt x="6889" y="5445"/>
                  <a:pt x="6875" y="5479"/>
                  <a:pt x="6883" y="5549"/>
                </a:cubicBezTo>
                <a:cubicBezTo>
                  <a:pt x="6883" y="5570"/>
                  <a:pt x="6883" y="5580"/>
                  <a:pt x="6877" y="5580"/>
                </a:cubicBezTo>
                <a:cubicBezTo>
                  <a:pt x="6872" y="5580"/>
                  <a:pt x="6862" y="5573"/>
                  <a:pt x="6845" y="5562"/>
                </a:cubicBezTo>
                <a:cubicBezTo>
                  <a:pt x="6821" y="5544"/>
                  <a:pt x="6806" y="5537"/>
                  <a:pt x="6797" y="5537"/>
                </a:cubicBezTo>
                <a:cubicBezTo>
                  <a:pt x="6786" y="5537"/>
                  <a:pt x="6786" y="5547"/>
                  <a:pt x="6793" y="5562"/>
                </a:cubicBezTo>
                <a:cubicBezTo>
                  <a:pt x="6800" y="5599"/>
                  <a:pt x="6795" y="5620"/>
                  <a:pt x="6778" y="5620"/>
                </a:cubicBezTo>
                <a:cubicBezTo>
                  <a:pt x="6767" y="5620"/>
                  <a:pt x="6749" y="5609"/>
                  <a:pt x="6728" y="5588"/>
                </a:cubicBezTo>
                <a:cubicBezTo>
                  <a:pt x="6699" y="5571"/>
                  <a:pt x="6684" y="5561"/>
                  <a:pt x="6676" y="5561"/>
                </a:cubicBezTo>
                <a:cubicBezTo>
                  <a:pt x="6665" y="5561"/>
                  <a:pt x="6669" y="5577"/>
                  <a:pt x="6676" y="5613"/>
                </a:cubicBezTo>
                <a:cubicBezTo>
                  <a:pt x="6676" y="5657"/>
                  <a:pt x="6640" y="5689"/>
                  <a:pt x="6605" y="5689"/>
                </a:cubicBezTo>
                <a:cubicBezTo>
                  <a:pt x="6588" y="5689"/>
                  <a:pt x="6572" y="5682"/>
                  <a:pt x="6559" y="5665"/>
                </a:cubicBezTo>
                <a:cubicBezTo>
                  <a:pt x="6546" y="5665"/>
                  <a:pt x="6533" y="5662"/>
                  <a:pt x="6525" y="5662"/>
                </a:cubicBezTo>
                <a:cubicBezTo>
                  <a:pt x="6517" y="5662"/>
                  <a:pt x="6514" y="5665"/>
                  <a:pt x="6520" y="5678"/>
                </a:cubicBezTo>
                <a:lnTo>
                  <a:pt x="6494" y="5652"/>
                </a:lnTo>
                <a:cubicBezTo>
                  <a:pt x="6468" y="5665"/>
                  <a:pt x="6455" y="5665"/>
                  <a:pt x="6455" y="5665"/>
                </a:cubicBezTo>
                <a:lnTo>
                  <a:pt x="6455" y="5691"/>
                </a:lnTo>
                <a:cubicBezTo>
                  <a:pt x="6455" y="5704"/>
                  <a:pt x="6417" y="5704"/>
                  <a:pt x="6365" y="5704"/>
                </a:cubicBezTo>
                <a:cubicBezTo>
                  <a:pt x="6313" y="5704"/>
                  <a:pt x="6248" y="5717"/>
                  <a:pt x="6183" y="5717"/>
                </a:cubicBezTo>
                <a:cubicBezTo>
                  <a:pt x="6128" y="5720"/>
                  <a:pt x="6085" y="5721"/>
                  <a:pt x="6052" y="5721"/>
                </a:cubicBezTo>
                <a:cubicBezTo>
                  <a:pt x="6018" y="5721"/>
                  <a:pt x="5995" y="5720"/>
                  <a:pt x="5979" y="5720"/>
                </a:cubicBezTo>
                <a:cubicBezTo>
                  <a:pt x="5946" y="5720"/>
                  <a:pt x="5943" y="5724"/>
                  <a:pt x="5950" y="5743"/>
                </a:cubicBezTo>
                <a:cubicBezTo>
                  <a:pt x="5956" y="5776"/>
                  <a:pt x="5950" y="5792"/>
                  <a:pt x="5940" y="5792"/>
                </a:cubicBezTo>
                <a:cubicBezTo>
                  <a:pt x="5930" y="5792"/>
                  <a:pt x="5917" y="5776"/>
                  <a:pt x="5911" y="5743"/>
                </a:cubicBezTo>
                <a:cubicBezTo>
                  <a:pt x="5885" y="5743"/>
                  <a:pt x="5859" y="5704"/>
                  <a:pt x="5820" y="5691"/>
                </a:cubicBezTo>
                <a:cubicBezTo>
                  <a:pt x="5781" y="5678"/>
                  <a:pt x="5742" y="5665"/>
                  <a:pt x="5755" y="5639"/>
                </a:cubicBezTo>
                <a:lnTo>
                  <a:pt x="5729" y="5639"/>
                </a:lnTo>
                <a:cubicBezTo>
                  <a:pt x="5714" y="5655"/>
                  <a:pt x="5693" y="5661"/>
                  <a:pt x="5670" y="5661"/>
                </a:cubicBezTo>
                <a:cubicBezTo>
                  <a:pt x="5615" y="5661"/>
                  <a:pt x="5549" y="5624"/>
                  <a:pt x="5522" y="5588"/>
                </a:cubicBezTo>
                <a:cubicBezTo>
                  <a:pt x="5496" y="5562"/>
                  <a:pt x="5470" y="5562"/>
                  <a:pt x="5418" y="5562"/>
                </a:cubicBezTo>
                <a:cubicBezTo>
                  <a:pt x="5366" y="5562"/>
                  <a:pt x="5366" y="5562"/>
                  <a:pt x="5366" y="5536"/>
                </a:cubicBezTo>
                <a:cubicBezTo>
                  <a:pt x="5376" y="5515"/>
                  <a:pt x="5328" y="5443"/>
                  <a:pt x="5288" y="5443"/>
                </a:cubicBezTo>
                <a:cubicBezTo>
                  <a:pt x="5279" y="5443"/>
                  <a:pt x="5270" y="5448"/>
                  <a:pt x="5262" y="5458"/>
                </a:cubicBezTo>
                <a:lnTo>
                  <a:pt x="5262" y="5419"/>
                </a:lnTo>
                <a:cubicBezTo>
                  <a:pt x="5262" y="5401"/>
                  <a:pt x="5254" y="5394"/>
                  <a:pt x="5244" y="5394"/>
                </a:cubicBezTo>
                <a:cubicBezTo>
                  <a:pt x="5232" y="5394"/>
                  <a:pt x="5217" y="5405"/>
                  <a:pt x="5210" y="5419"/>
                </a:cubicBezTo>
                <a:cubicBezTo>
                  <a:pt x="5195" y="5439"/>
                  <a:pt x="5184" y="5449"/>
                  <a:pt x="5178" y="5449"/>
                </a:cubicBezTo>
                <a:cubicBezTo>
                  <a:pt x="5169" y="5449"/>
                  <a:pt x="5173" y="5423"/>
                  <a:pt x="5197" y="5367"/>
                </a:cubicBezTo>
                <a:cubicBezTo>
                  <a:pt x="5223" y="5332"/>
                  <a:pt x="5226" y="5315"/>
                  <a:pt x="5217" y="5315"/>
                </a:cubicBezTo>
                <a:cubicBezTo>
                  <a:pt x="5213" y="5315"/>
                  <a:pt x="5206" y="5319"/>
                  <a:pt x="5197" y="5328"/>
                </a:cubicBezTo>
                <a:cubicBezTo>
                  <a:pt x="5181" y="5333"/>
                  <a:pt x="5165" y="5337"/>
                  <a:pt x="5153" y="5337"/>
                </a:cubicBezTo>
                <a:cubicBezTo>
                  <a:pt x="5135" y="5337"/>
                  <a:pt x="5125" y="5330"/>
                  <a:pt x="5132" y="5315"/>
                </a:cubicBezTo>
                <a:cubicBezTo>
                  <a:pt x="5119" y="5302"/>
                  <a:pt x="5110" y="5292"/>
                  <a:pt x="5098" y="5292"/>
                </a:cubicBezTo>
                <a:cubicBezTo>
                  <a:pt x="5087" y="5292"/>
                  <a:pt x="5074" y="5302"/>
                  <a:pt x="5055" y="5328"/>
                </a:cubicBezTo>
                <a:cubicBezTo>
                  <a:pt x="5047" y="5336"/>
                  <a:pt x="5040" y="5339"/>
                  <a:pt x="5034" y="5339"/>
                </a:cubicBezTo>
                <a:cubicBezTo>
                  <a:pt x="5021" y="5339"/>
                  <a:pt x="5012" y="5324"/>
                  <a:pt x="5003" y="5315"/>
                </a:cubicBezTo>
                <a:cubicBezTo>
                  <a:pt x="5016" y="5289"/>
                  <a:pt x="5016" y="5289"/>
                  <a:pt x="5055" y="5289"/>
                </a:cubicBezTo>
                <a:cubicBezTo>
                  <a:pt x="5061" y="5292"/>
                  <a:pt x="5064" y="5294"/>
                  <a:pt x="5065" y="5294"/>
                </a:cubicBezTo>
                <a:cubicBezTo>
                  <a:pt x="5068" y="5294"/>
                  <a:pt x="5048" y="5279"/>
                  <a:pt x="5029" y="5250"/>
                </a:cubicBezTo>
                <a:cubicBezTo>
                  <a:pt x="5003" y="5237"/>
                  <a:pt x="5003" y="5185"/>
                  <a:pt x="5016" y="5160"/>
                </a:cubicBezTo>
                <a:cubicBezTo>
                  <a:pt x="5022" y="5140"/>
                  <a:pt x="5022" y="5127"/>
                  <a:pt x="5017" y="5127"/>
                </a:cubicBezTo>
                <a:cubicBezTo>
                  <a:pt x="5012" y="5127"/>
                  <a:pt x="5003" y="5140"/>
                  <a:pt x="4990" y="5172"/>
                </a:cubicBezTo>
                <a:cubicBezTo>
                  <a:pt x="4961" y="5194"/>
                  <a:pt x="4948" y="5204"/>
                  <a:pt x="4938" y="5204"/>
                </a:cubicBezTo>
                <a:cubicBezTo>
                  <a:pt x="4930" y="5204"/>
                  <a:pt x="4924" y="5197"/>
                  <a:pt x="4912" y="5185"/>
                </a:cubicBezTo>
                <a:cubicBezTo>
                  <a:pt x="4886" y="5160"/>
                  <a:pt x="4873" y="5147"/>
                  <a:pt x="4899" y="5121"/>
                </a:cubicBezTo>
                <a:cubicBezTo>
                  <a:pt x="4925" y="5108"/>
                  <a:pt x="4925" y="5108"/>
                  <a:pt x="4899" y="5069"/>
                </a:cubicBezTo>
                <a:cubicBezTo>
                  <a:pt x="4870" y="5040"/>
                  <a:pt x="4822" y="5031"/>
                  <a:pt x="4773" y="5031"/>
                </a:cubicBezTo>
                <a:cubicBezTo>
                  <a:pt x="4734" y="5031"/>
                  <a:pt x="4695" y="5037"/>
                  <a:pt x="4666" y="5043"/>
                </a:cubicBezTo>
                <a:cubicBezTo>
                  <a:pt x="4647" y="5061"/>
                  <a:pt x="4638" y="5071"/>
                  <a:pt x="4635" y="5071"/>
                </a:cubicBezTo>
                <a:cubicBezTo>
                  <a:pt x="4632" y="5071"/>
                  <a:pt x="4639" y="5058"/>
                  <a:pt x="4653" y="5030"/>
                </a:cubicBezTo>
                <a:cubicBezTo>
                  <a:pt x="4678" y="5004"/>
                  <a:pt x="4666" y="4991"/>
                  <a:pt x="4653" y="4965"/>
                </a:cubicBezTo>
                <a:cubicBezTo>
                  <a:pt x="4646" y="4972"/>
                  <a:pt x="4642" y="4974"/>
                  <a:pt x="4639" y="4974"/>
                </a:cubicBezTo>
                <a:cubicBezTo>
                  <a:pt x="4635" y="4974"/>
                  <a:pt x="4640" y="4962"/>
                  <a:pt x="4647" y="4962"/>
                </a:cubicBezTo>
                <a:cubicBezTo>
                  <a:pt x="4649" y="4962"/>
                  <a:pt x="4651" y="4963"/>
                  <a:pt x="4653" y="4965"/>
                </a:cubicBezTo>
                <a:cubicBezTo>
                  <a:pt x="4659" y="4961"/>
                  <a:pt x="4666" y="4960"/>
                  <a:pt x="4671" y="4960"/>
                </a:cubicBezTo>
                <a:cubicBezTo>
                  <a:pt x="4685" y="4960"/>
                  <a:pt x="4695" y="4972"/>
                  <a:pt x="4704" y="4991"/>
                </a:cubicBezTo>
                <a:lnTo>
                  <a:pt x="4730" y="4965"/>
                </a:lnTo>
                <a:cubicBezTo>
                  <a:pt x="4759" y="4927"/>
                  <a:pt x="4760" y="4903"/>
                  <a:pt x="4732" y="4903"/>
                </a:cubicBezTo>
                <a:cubicBezTo>
                  <a:pt x="4722" y="4903"/>
                  <a:pt x="4709" y="4906"/>
                  <a:pt x="4691" y="4913"/>
                </a:cubicBezTo>
                <a:cubicBezTo>
                  <a:pt x="4653" y="4913"/>
                  <a:pt x="4653" y="4913"/>
                  <a:pt x="4666" y="4874"/>
                </a:cubicBezTo>
                <a:cubicBezTo>
                  <a:pt x="4666" y="4844"/>
                  <a:pt x="4673" y="4814"/>
                  <a:pt x="4665" y="4814"/>
                </a:cubicBezTo>
                <a:cubicBezTo>
                  <a:pt x="4662" y="4814"/>
                  <a:pt x="4658" y="4816"/>
                  <a:pt x="4653" y="4822"/>
                </a:cubicBezTo>
                <a:cubicBezTo>
                  <a:pt x="4653" y="4822"/>
                  <a:pt x="4627" y="4783"/>
                  <a:pt x="4640" y="4744"/>
                </a:cubicBezTo>
                <a:cubicBezTo>
                  <a:pt x="4621" y="4716"/>
                  <a:pt x="4609" y="4695"/>
                  <a:pt x="4594" y="4695"/>
                </a:cubicBezTo>
                <a:cubicBezTo>
                  <a:pt x="4588" y="4695"/>
                  <a:pt x="4582" y="4698"/>
                  <a:pt x="4575" y="4706"/>
                </a:cubicBezTo>
                <a:cubicBezTo>
                  <a:pt x="4570" y="4708"/>
                  <a:pt x="4565" y="4709"/>
                  <a:pt x="4561" y="4709"/>
                </a:cubicBezTo>
                <a:cubicBezTo>
                  <a:pt x="4544" y="4709"/>
                  <a:pt x="4533" y="4690"/>
                  <a:pt x="4523" y="4680"/>
                </a:cubicBezTo>
                <a:cubicBezTo>
                  <a:pt x="4513" y="4661"/>
                  <a:pt x="4504" y="4649"/>
                  <a:pt x="4489" y="4649"/>
                </a:cubicBezTo>
                <a:cubicBezTo>
                  <a:pt x="4484" y="4649"/>
                  <a:pt x="4478" y="4650"/>
                  <a:pt x="4471" y="4654"/>
                </a:cubicBezTo>
                <a:cubicBezTo>
                  <a:pt x="4461" y="4658"/>
                  <a:pt x="4450" y="4661"/>
                  <a:pt x="4439" y="4661"/>
                </a:cubicBezTo>
                <a:cubicBezTo>
                  <a:pt x="4418" y="4661"/>
                  <a:pt x="4397" y="4652"/>
                  <a:pt x="4380" y="4628"/>
                </a:cubicBezTo>
                <a:cubicBezTo>
                  <a:pt x="4328" y="4602"/>
                  <a:pt x="4328" y="4602"/>
                  <a:pt x="4367" y="4550"/>
                </a:cubicBezTo>
                <a:cubicBezTo>
                  <a:pt x="4393" y="4524"/>
                  <a:pt x="4380" y="4511"/>
                  <a:pt x="4367" y="4485"/>
                </a:cubicBezTo>
                <a:cubicBezTo>
                  <a:pt x="4367" y="4485"/>
                  <a:pt x="4354" y="4472"/>
                  <a:pt x="4367" y="4433"/>
                </a:cubicBezTo>
                <a:cubicBezTo>
                  <a:pt x="4374" y="4414"/>
                  <a:pt x="4370" y="4407"/>
                  <a:pt x="4362" y="4407"/>
                </a:cubicBezTo>
                <a:cubicBezTo>
                  <a:pt x="4354" y="4407"/>
                  <a:pt x="4341" y="4414"/>
                  <a:pt x="4328" y="4420"/>
                </a:cubicBezTo>
                <a:cubicBezTo>
                  <a:pt x="4302" y="4446"/>
                  <a:pt x="4276" y="4459"/>
                  <a:pt x="4276" y="4459"/>
                </a:cubicBezTo>
                <a:cubicBezTo>
                  <a:pt x="4263" y="4433"/>
                  <a:pt x="4302" y="4381"/>
                  <a:pt x="4328" y="4368"/>
                </a:cubicBezTo>
                <a:cubicBezTo>
                  <a:pt x="4351" y="4338"/>
                  <a:pt x="4361" y="4325"/>
                  <a:pt x="4354" y="4325"/>
                </a:cubicBezTo>
                <a:cubicBezTo>
                  <a:pt x="4349" y="4325"/>
                  <a:pt x="4337" y="4332"/>
                  <a:pt x="4315" y="4342"/>
                </a:cubicBezTo>
                <a:cubicBezTo>
                  <a:pt x="4307" y="4346"/>
                  <a:pt x="4298" y="4349"/>
                  <a:pt x="4289" y="4349"/>
                </a:cubicBezTo>
                <a:cubicBezTo>
                  <a:pt x="4269" y="4349"/>
                  <a:pt x="4250" y="4335"/>
                  <a:pt x="4250" y="4290"/>
                </a:cubicBezTo>
                <a:cubicBezTo>
                  <a:pt x="4225" y="4252"/>
                  <a:pt x="4199" y="4213"/>
                  <a:pt x="4225" y="4187"/>
                </a:cubicBezTo>
                <a:cubicBezTo>
                  <a:pt x="4237" y="4161"/>
                  <a:pt x="4199" y="4148"/>
                  <a:pt x="4199" y="4148"/>
                </a:cubicBezTo>
                <a:cubicBezTo>
                  <a:pt x="4160" y="4148"/>
                  <a:pt x="4147" y="4122"/>
                  <a:pt x="4134" y="4031"/>
                </a:cubicBezTo>
                <a:cubicBezTo>
                  <a:pt x="4125" y="3937"/>
                  <a:pt x="4122" y="3905"/>
                  <a:pt x="4107" y="3905"/>
                </a:cubicBezTo>
                <a:cubicBezTo>
                  <a:pt x="4098" y="3905"/>
                  <a:pt x="4087" y="3914"/>
                  <a:pt x="4069" y="3927"/>
                </a:cubicBezTo>
                <a:cubicBezTo>
                  <a:pt x="4057" y="3933"/>
                  <a:pt x="4046" y="3939"/>
                  <a:pt x="4040" y="3939"/>
                </a:cubicBezTo>
                <a:cubicBezTo>
                  <a:pt x="4033" y="3939"/>
                  <a:pt x="4034" y="3930"/>
                  <a:pt x="4056" y="3901"/>
                </a:cubicBezTo>
                <a:cubicBezTo>
                  <a:pt x="4069" y="3862"/>
                  <a:pt x="4030" y="3849"/>
                  <a:pt x="3978" y="3824"/>
                </a:cubicBezTo>
                <a:cubicBezTo>
                  <a:pt x="3939" y="3824"/>
                  <a:pt x="3887" y="3849"/>
                  <a:pt x="3848" y="3862"/>
                </a:cubicBezTo>
                <a:cubicBezTo>
                  <a:pt x="3826" y="3879"/>
                  <a:pt x="3813" y="3889"/>
                  <a:pt x="3806" y="3889"/>
                </a:cubicBezTo>
                <a:cubicBezTo>
                  <a:pt x="3796" y="3889"/>
                  <a:pt x="3796" y="3873"/>
                  <a:pt x="3796" y="3837"/>
                </a:cubicBezTo>
                <a:cubicBezTo>
                  <a:pt x="3784" y="3811"/>
                  <a:pt x="3796" y="3772"/>
                  <a:pt x="3822" y="3759"/>
                </a:cubicBezTo>
                <a:cubicBezTo>
                  <a:pt x="3828" y="3756"/>
                  <a:pt x="3832" y="3755"/>
                  <a:pt x="3836" y="3755"/>
                </a:cubicBezTo>
                <a:cubicBezTo>
                  <a:pt x="3853" y="3755"/>
                  <a:pt x="3861" y="3772"/>
                  <a:pt x="3861" y="3772"/>
                </a:cubicBezTo>
                <a:lnTo>
                  <a:pt x="3874" y="3785"/>
                </a:lnTo>
                <a:cubicBezTo>
                  <a:pt x="3900" y="3772"/>
                  <a:pt x="3939" y="3759"/>
                  <a:pt x="3900" y="3707"/>
                </a:cubicBezTo>
                <a:cubicBezTo>
                  <a:pt x="3910" y="3678"/>
                  <a:pt x="3905" y="3663"/>
                  <a:pt x="3891" y="3663"/>
                </a:cubicBezTo>
                <a:cubicBezTo>
                  <a:pt x="3886" y="3663"/>
                  <a:pt x="3881" y="3665"/>
                  <a:pt x="3874" y="3668"/>
                </a:cubicBezTo>
                <a:cubicBezTo>
                  <a:pt x="3887" y="3629"/>
                  <a:pt x="3861" y="3577"/>
                  <a:pt x="3835" y="3538"/>
                </a:cubicBezTo>
                <a:cubicBezTo>
                  <a:pt x="3809" y="3486"/>
                  <a:pt x="3758" y="3421"/>
                  <a:pt x="3771" y="3383"/>
                </a:cubicBezTo>
                <a:cubicBezTo>
                  <a:pt x="3751" y="3343"/>
                  <a:pt x="3731" y="3326"/>
                  <a:pt x="3711" y="3326"/>
                </a:cubicBezTo>
                <a:cubicBezTo>
                  <a:pt x="3705" y="3326"/>
                  <a:pt x="3699" y="3328"/>
                  <a:pt x="3693" y="3331"/>
                </a:cubicBezTo>
                <a:cubicBezTo>
                  <a:pt x="3672" y="3346"/>
                  <a:pt x="3658" y="3351"/>
                  <a:pt x="3650" y="3351"/>
                </a:cubicBezTo>
                <a:cubicBezTo>
                  <a:pt x="3637" y="3351"/>
                  <a:pt x="3638" y="3339"/>
                  <a:pt x="3654" y="3331"/>
                </a:cubicBezTo>
                <a:cubicBezTo>
                  <a:pt x="3692" y="3267"/>
                  <a:pt x="3506" y="2967"/>
                  <a:pt x="3425" y="2967"/>
                </a:cubicBezTo>
                <a:cubicBezTo>
                  <a:pt x="3424" y="2967"/>
                  <a:pt x="3422" y="2967"/>
                  <a:pt x="3420" y="2968"/>
                </a:cubicBezTo>
                <a:cubicBezTo>
                  <a:pt x="3420" y="2968"/>
                  <a:pt x="3407" y="2955"/>
                  <a:pt x="3381" y="2929"/>
                </a:cubicBezTo>
                <a:cubicBezTo>
                  <a:pt x="3368" y="2864"/>
                  <a:pt x="3252" y="2734"/>
                  <a:pt x="3200" y="2734"/>
                </a:cubicBezTo>
                <a:cubicBezTo>
                  <a:pt x="3200" y="2734"/>
                  <a:pt x="3187" y="2721"/>
                  <a:pt x="3135" y="2682"/>
                </a:cubicBezTo>
                <a:cubicBezTo>
                  <a:pt x="3113" y="2628"/>
                  <a:pt x="3101" y="2601"/>
                  <a:pt x="3067" y="2601"/>
                </a:cubicBezTo>
                <a:cubicBezTo>
                  <a:pt x="3060" y="2601"/>
                  <a:pt x="3053" y="2602"/>
                  <a:pt x="3044" y="2604"/>
                </a:cubicBezTo>
                <a:cubicBezTo>
                  <a:pt x="3018" y="2604"/>
                  <a:pt x="3004" y="2616"/>
                  <a:pt x="3001" y="2616"/>
                </a:cubicBezTo>
                <a:cubicBezTo>
                  <a:pt x="3000" y="2616"/>
                  <a:pt x="3001" y="2613"/>
                  <a:pt x="3005" y="2604"/>
                </a:cubicBezTo>
                <a:cubicBezTo>
                  <a:pt x="3031" y="2578"/>
                  <a:pt x="2979" y="2539"/>
                  <a:pt x="2889" y="2475"/>
                </a:cubicBezTo>
                <a:cubicBezTo>
                  <a:pt x="2831" y="2432"/>
                  <a:pt x="2806" y="2413"/>
                  <a:pt x="2796" y="2413"/>
                </a:cubicBezTo>
                <a:cubicBezTo>
                  <a:pt x="2789" y="2413"/>
                  <a:pt x="2792" y="2425"/>
                  <a:pt x="2798" y="2449"/>
                </a:cubicBezTo>
                <a:cubicBezTo>
                  <a:pt x="2681" y="2397"/>
                  <a:pt x="2694" y="2384"/>
                  <a:pt x="2707" y="2345"/>
                </a:cubicBezTo>
                <a:cubicBezTo>
                  <a:pt x="2746" y="2329"/>
                  <a:pt x="2743" y="2309"/>
                  <a:pt x="2718" y="2309"/>
                </a:cubicBezTo>
                <a:cubicBezTo>
                  <a:pt x="2701" y="2309"/>
                  <a:pt x="2674" y="2319"/>
                  <a:pt x="2642" y="2345"/>
                </a:cubicBezTo>
                <a:cubicBezTo>
                  <a:pt x="2618" y="2359"/>
                  <a:pt x="2596" y="2365"/>
                  <a:pt x="2579" y="2365"/>
                </a:cubicBezTo>
                <a:cubicBezTo>
                  <a:pt x="2550" y="2365"/>
                  <a:pt x="2535" y="2348"/>
                  <a:pt x="2551" y="2332"/>
                </a:cubicBezTo>
                <a:cubicBezTo>
                  <a:pt x="2557" y="2321"/>
                  <a:pt x="2565" y="2317"/>
                  <a:pt x="2574" y="2317"/>
                </a:cubicBezTo>
                <a:cubicBezTo>
                  <a:pt x="2586" y="2317"/>
                  <a:pt x="2601" y="2324"/>
                  <a:pt x="2616" y="2332"/>
                </a:cubicBezTo>
                <a:cubicBezTo>
                  <a:pt x="2616" y="2332"/>
                  <a:pt x="2629" y="2306"/>
                  <a:pt x="2642" y="2280"/>
                </a:cubicBezTo>
                <a:cubicBezTo>
                  <a:pt x="2629" y="2274"/>
                  <a:pt x="2623" y="2270"/>
                  <a:pt x="2615" y="2270"/>
                </a:cubicBezTo>
                <a:cubicBezTo>
                  <a:pt x="2606" y="2270"/>
                  <a:pt x="2597" y="2274"/>
                  <a:pt x="2577" y="2280"/>
                </a:cubicBezTo>
                <a:cubicBezTo>
                  <a:pt x="2577" y="2280"/>
                  <a:pt x="2561" y="2263"/>
                  <a:pt x="2534" y="2263"/>
                </a:cubicBezTo>
                <a:cubicBezTo>
                  <a:pt x="2527" y="2263"/>
                  <a:pt x="2520" y="2265"/>
                  <a:pt x="2512" y="2267"/>
                </a:cubicBezTo>
                <a:cubicBezTo>
                  <a:pt x="2461" y="2293"/>
                  <a:pt x="2448" y="2319"/>
                  <a:pt x="2461" y="2358"/>
                </a:cubicBezTo>
                <a:cubicBezTo>
                  <a:pt x="2467" y="2377"/>
                  <a:pt x="2464" y="2384"/>
                  <a:pt x="2456" y="2384"/>
                </a:cubicBezTo>
                <a:cubicBezTo>
                  <a:pt x="2448" y="2384"/>
                  <a:pt x="2435" y="2377"/>
                  <a:pt x="2422" y="2371"/>
                </a:cubicBezTo>
                <a:cubicBezTo>
                  <a:pt x="2383" y="2319"/>
                  <a:pt x="2396" y="2293"/>
                  <a:pt x="2435" y="2280"/>
                </a:cubicBezTo>
                <a:cubicBezTo>
                  <a:pt x="2439" y="2282"/>
                  <a:pt x="2443" y="2283"/>
                  <a:pt x="2447" y="2283"/>
                </a:cubicBezTo>
                <a:cubicBezTo>
                  <a:pt x="2466" y="2283"/>
                  <a:pt x="2478" y="2260"/>
                  <a:pt x="2499" y="2228"/>
                </a:cubicBezTo>
                <a:cubicBezTo>
                  <a:pt x="2506" y="2215"/>
                  <a:pt x="2467" y="2205"/>
                  <a:pt x="2420" y="2205"/>
                </a:cubicBezTo>
                <a:cubicBezTo>
                  <a:pt x="2373" y="2205"/>
                  <a:pt x="2318" y="2215"/>
                  <a:pt x="2292" y="2241"/>
                </a:cubicBezTo>
                <a:lnTo>
                  <a:pt x="2305" y="2215"/>
                </a:lnTo>
                <a:cubicBezTo>
                  <a:pt x="2305" y="2189"/>
                  <a:pt x="2253" y="2163"/>
                  <a:pt x="2188" y="2137"/>
                </a:cubicBezTo>
                <a:cubicBezTo>
                  <a:pt x="2162" y="2131"/>
                  <a:pt x="2140" y="2124"/>
                  <a:pt x="2123" y="2124"/>
                </a:cubicBezTo>
                <a:cubicBezTo>
                  <a:pt x="2107" y="2124"/>
                  <a:pt x="2097" y="2131"/>
                  <a:pt x="2097" y="2150"/>
                </a:cubicBezTo>
                <a:cubicBezTo>
                  <a:pt x="2084" y="2176"/>
                  <a:pt x="2084" y="2202"/>
                  <a:pt x="2045" y="2202"/>
                </a:cubicBezTo>
                <a:cubicBezTo>
                  <a:pt x="2084" y="2202"/>
                  <a:pt x="2071" y="2241"/>
                  <a:pt x="2058" y="2267"/>
                </a:cubicBezTo>
                <a:cubicBezTo>
                  <a:pt x="2058" y="2267"/>
                  <a:pt x="2020" y="2228"/>
                  <a:pt x="1994" y="2189"/>
                </a:cubicBezTo>
                <a:cubicBezTo>
                  <a:pt x="1942" y="2111"/>
                  <a:pt x="1890" y="2073"/>
                  <a:pt x="1760" y="2060"/>
                </a:cubicBezTo>
                <a:cubicBezTo>
                  <a:pt x="1695" y="2047"/>
                  <a:pt x="1592" y="2047"/>
                  <a:pt x="1566" y="2021"/>
                </a:cubicBezTo>
                <a:cubicBezTo>
                  <a:pt x="1501" y="2021"/>
                  <a:pt x="1462" y="2021"/>
                  <a:pt x="1462" y="2047"/>
                </a:cubicBezTo>
                <a:lnTo>
                  <a:pt x="1397" y="2060"/>
                </a:lnTo>
                <a:cubicBezTo>
                  <a:pt x="1382" y="2050"/>
                  <a:pt x="1362" y="2045"/>
                  <a:pt x="1343" y="2045"/>
                </a:cubicBezTo>
                <a:cubicBezTo>
                  <a:pt x="1312" y="2045"/>
                  <a:pt x="1285" y="2057"/>
                  <a:pt x="1293" y="2073"/>
                </a:cubicBezTo>
                <a:cubicBezTo>
                  <a:pt x="1278" y="2096"/>
                  <a:pt x="1257" y="2101"/>
                  <a:pt x="1235" y="2101"/>
                </a:cubicBezTo>
                <a:cubicBezTo>
                  <a:pt x="1221" y="2101"/>
                  <a:pt x="1205" y="2098"/>
                  <a:pt x="1189" y="2098"/>
                </a:cubicBezTo>
                <a:cubicBezTo>
                  <a:pt x="1157" y="2082"/>
                  <a:pt x="1138" y="2073"/>
                  <a:pt x="1131" y="2073"/>
                </a:cubicBezTo>
                <a:cubicBezTo>
                  <a:pt x="1121" y="2073"/>
                  <a:pt x="1133" y="2092"/>
                  <a:pt x="1164" y="2137"/>
                </a:cubicBezTo>
                <a:cubicBezTo>
                  <a:pt x="1174" y="2159"/>
                  <a:pt x="1228" y="2180"/>
                  <a:pt x="1261" y="2180"/>
                </a:cubicBezTo>
                <a:cubicBezTo>
                  <a:pt x="1269" y="2180"/>
                  <a:pt x="1275" y="2179"/>
                  <a:pt x="1280" y="2176"/>
                </a:cubicBezTo>
                <a:cubicBezTo>
                  <a:pt x="1306" y="2163"/>
                  <a:pt x="1345" y="2163"/>
                  <a:pt x="1371" y="2150"/>
                </a:cubicBezTo>
                <a:lnTo>
                  <a:pt x="1371" y="2150"/>
                </a:lnTo>
                <a:cubicBezTo>
                  <a:pt x="1345" y="2163"/>
                  <a:pt x="1319" y="2189"/>
                  <a:pt x="1280" y="2202"/>
                </a:cubicBezTo>
                <a:cubicBezTo>
                  <a:pt x="1254" y="2215"/>
                  <a:pt x="1202" y="2254"/>
                  <a:pt x="1215" y="2293"/>
                </a:cubicBezTo>
                <a:cubicBezTo>
                  <a:pt x="1215" y="2293"/>
                  <a:pt x="1215" y="2319"/>
                  <a:pt x="1189" y="2332"/>
                </a:cubicBezTo>
                <a:cubicBezTo>
                  <a:pt x="1189" y="2332"/>
                  <a:pt x="1189" y="2293"/>
                  <a:pt x="1176" y="2267"/>
                </a:cubicBezTo>
                <a:cubicBezTo>
                  <a:pt x="1189" y="2228"/>
                  <a:pt x="1189" y="2202"/>
                  <a:pt x="1176" y="2163"/>
                </a:cubicBezTo>
                <a:cubicBezTo>
                  <a:pt x="1154" y="2141"/>
                  <a:pt x="1121" y="2130"/>
                  <a:pt x="1094" y="2130"/>
                </a:cubicBezTo>
                <a:cubicBezTo>
                  <a:pt x="1059" y="2130"/>
                  <a:pt x="1032" y="2147"/>
                  <a:pt x="1047" y="2176"/>
                </a:cubicBezTo>
                <a:cubicBezTo>
                  <a:pt x="1027" y="2183"/>
                  <a:pt x="1018" y="2186"/>
                  <a:pt x="1008" y="2186"/>
                </a:cubicBezTo>
                <a:cubicBezTo>
                  <a:pt x="998" y="2186"/>
                  <a:pt x="988" y="2183"/>
                  <a:pt x="969" y="2176"/>
                </a:cubicBezTo>
                <a:cubicBezTo>
                  <a:pt x="965" y="2168"/>
                  <a:pt x="959" y="2164"/>
                  <a:pt x="952" y="2164"/>
                </a:cubicBezTo>
                <a:cubicBezTo>
                  <a:pt x="936" y="2164"/>
                  <a:pt x="917" y="2187"/>
                  <a:pt x="917" y="2241"/>
                </a:cubicBezTo>
                <a:cubicBezTo>
                  <a:pt x="917" y="2282"/>
                  <a:pt x="907" y="2302"/>
                  <a:pt x="887" y="2302"/>
                </a:cubicBezTo>
                <a:cubicBezTo>
                  <a:pt x="875" y="2302"/>
                  <a:pt x="859" y="2295"/>
                  <a:pt x="839" y="2280"/>
                </a:cubicBezTo>
                <a:cubicBezTo>
                  <a:pt x="828" y="2277"/>
                  <a:pt x="817" y="2275"/>
                  <a:pt x="805" y="2275"/>
                </a:cubicBezTo>
                <a:cubicBezTo>
                  <a:pt x="722" y="2275"/>
                  <a:pt x="633" y="2348"/>
                  <a:pt x="645" y="2371"/>
                </a:cubicBezTo>
                <a:cubicBezTo>
                  <a:pt x="684" y="2423"/>
                  <a:pt x="606" y="2475"/>
                  <a:pt x="567" y="2475"/>
                </a:cubicBezTo>
                <a:cubicBezTo>
                  <a:pt x="528" y="2475"/>
                  <a:pt x="502" y="2501"/>
                  <a:pt x="489" y="2539"/>
                </a:cubicBezTo>
                <a:cubicBezTo>
                  <a:pt x="484" y="2530"/>
                  <a:pt x="475" y="2526"/>
                  <a:pt x="465" y="2526"/>
                </a:cubicBezTo>
                <a:cubicBezTo>
                  <a:pt x="446" y="2526"/>
                  <a:pt x="424" y="2540"/>
                  <a:pt x="424" y="2565"/>
                </a:cubicBezTo>
                <a:cubicBezTo>
                  <a:pt x="424" y="2565"/>
                  <a:pt x="398" y="2591"/>
                  <a:pt x="450" y="2591"/>
                </a:cubicBezTo>
                <a:cubicBezTo>
                  <a:pt x="450" y="2591"/>
                  <a:pt x="450" y="2630"/>
                  <a:pt x="450" y="2682"/>
                </a:cubicBezTo>
                <a:cubicBezTo>
                  <a:pt x="460" y="2672"/>
                  <a:pt x="470" y="2668"/>
                  <a:pt x="479" y="2668"/>
                </a:cubicBezTo>
                <a:cubicBezTo>
                  <a:pt x="494" y="2668"/>
                  <a:pt x="507" y="2679"/>
                  <a:pt x="515" y="2695"/>
                </a:cubicBezTo>
                <a:cubicBezTo>
                  <a:pt x="541" y="2708"/>
                  <a:pt x="437" y="2786"/>
                  <a:pt x="333" y="2786"/>
                </a:cubicBezTo>
                <a:cubicBezTo>
                  <a:pt x="243" y="2812"/>
                  <a:pt x="243" y="2812"/>
                  <a:pt x="243" y="2812"/>
                </a:cubicBezTo>
                <a:cubicBezTo>
                  <a:pt x="269" y="2825"/>
                  <a:pt x="294" y="2838"/>
                  <a:pt x="294" y="2838"/>
                </a:cubicBezTo>
                <a:cubicBezTo>
                  <a:pt x="273" y="2870"/>
                  <a:pt x="261" y="2893"/>
                  <a:pt x="242" y="2893"/>
                </a:cubicBezTo>
                <a:cubicBezTo>
                  <a:pt x="238" y="2893"/>
                  <a:pt x="234" y="2892"/>
                  <a:pt x="230" y="2890"/>
                </a:cubicBezTo>
                <a:cubicBezTo>
                  <a:pt x="218" y="2878"/>
                  <a:pt x="212" y="2872"/>
                  <a:pt x="207" y="2872"/>
                </a:cubicBezTo>
                <a:cubicBezTo>
                  <a:pt x="201" y="2872"/>
                  <a:pt x="198" y="2881"/>
                  <a:pt x="191" y="2903"/>
                </a:cubicBezTo>
                <a:cubicBezTo>
                  <a:pt x="191" y="2903"/>
                  <a:pt x="178" y="2929"/>
                  <a:pt x="204" y="2942"/>
                </a:cubicBezTo>
                <a:cubicBezTo>
                  <a:pt x="256" y="2968"/>
                  <a:pt x="256" y="2968"/>
                  <a:pt x="217" y="2993"/>
                </a:cubicBezTo>
                <a:cubicBezTo>
                  <a:pt x="139" y="2993"/>
                  <a:pt x="126" y="3032"/>
                  <a:pt x="165" y="3084"/>
                </a:cubicBezTo>
                <a:cubicBezTo>
                  <a:pt x="230" y="3110"/>
                  <a:pt x="230" y="3097"/>
                  <a:pt x="165" y="3110"/>
                </a:cubicBezTo>
                <a:cubicBezTo>
                  <a:pt x="158" y="3108"/>
                  <a:pt x="151" y="3107"/>
                  <a:pt x="144" y="3107"/>
                </a:cubicBezTo>
                <a:cubicBezTo>
                  <a:pt x="113" y="3107"/>
                  <a:pt x="85" y="3130"/>
                  <a:pt x="74" y="3162"/>
                </a:cubicBezTo>
                <a:lnTo>
                  <a:pt x="113" y="3175"/>
                </a:lnTo>
                <a:cubicBezTo>
                  <a:pt x="165" y="3188"/>
                  <a:pt x="152" y="3214"/>
                  <a:pt x="126" y="3253"/>
                </a:cubicBezTo>
                <a:cubicBezTo>
                  <a:pt x="121" y="3251"/>
                  <a:pt x="117" y="3250"/>
                  <a:pt x="113" y="3250"/>
                </a:cubicBezTo>
                <a:cubicBezTo>
                  <a:pt x="87" y="3250"/>
                  <a:pt x="89" y="3289"/>
                  <a:pt x="100" y="3357"/>
                </a:cubicBezTo>
                <a:cubicBezTo>
                  <a:pt x="87" y="3421"/>
                  <a:pt x="87" y="3460"/>
                  <a:pt x="61" y="3460"/>
                </a:cubicBezTo>
                <a:cubicBezTo>
                  <a:pt x="45" y="3457"/>
                  <a:pt x="33" y="3456"/>
                  <a:pt x="25" y="3456"/>
                </a:cubicBezTo>
                <a:cubicBezTo>
                  <a:pt x="0" y="3456"/>
                  <a:pt x="12" y="3470"/>
                  <a:pt x="61" y="3499"/>
                </a:cubicBezTo>
                <a:cubicBezTo>
                  <a:pt x="87" y="3525"/>
                  <a:pt x="87" y="3525"/>
                  <a:pt x="61" y="3603"/>
                </a:cubicBezTo>
                <a:cubicBezTo>
                  <a:pt x="35" y="3642"/>
                  <a:pt x="35" y="3642"/>
                  <a:pt x="74" y="3681"/>
                </a:cubicBezTo>
                <a:cubicBezTo>
                  <a:pt x="126" y="3668"/>
                  <a:pt x="165" y="3668"/>
                  <a:pt x="165" y="3629"/>
                </a:cubicBezTo>
                <a:cubicBezTo>
                  <a:pt x="152" y="3603"/>
                  <a:pt x="152" y="3603"/>
                  <a:pt x="191" y="3590"/>
                </a:cubicBezTo>
                <a:cubicBezTo>
                  <a:pt x="191" y="3590"/>
                  <a:pt x="191" y="3629"/>
                  <a:pt x="191" y="3668"/>
                </a:cubicBezTo>
                <a:cubicBezTo>
                  <a:pt x="191" y="3694"/>
                  <a:pt x="204" y="3733"/>
                  <a:pt x="256" y="3785"/>
                </a:cubicBezTo>
                <a:cubicBezTo>
                  <a:pt x="272" y="3812"/>
                  <a:pt x="293" y="3823"/>
                  <a:pt x="309" y="3823"/>
                </a:cubicBezTo>
                <a:cubicBezTo>
                  <a:pt x="331" y="3823"/>
                  <a:pt x="343" y="3802"/>
                  <a:pt x="320" y="3772"/>
                </a:cubicBezTo>
                <a:lnTo>
                  <a:pt x="333" y="3733"/>
                </a:lnTo>
                <a:cubicBezTo>
                  <a:pt x="412" y="3710"/>
                  <a:pt x="413" y="3678"/>
                  <a:pt x="353" y="3678"/>
                </a:cubicBezTo>
                <a:cubicBezTo>
                  <a:pt x="344" y="3678"/>
                  <a:pt x="333" y="3679"/>
                  <a:pt x="320" y="3681"/>
                </a:cubicBezTo>
                <a:cubicBezTo>
                  <a:pt x="287" y="3686"/>
                  <a:pt x="266" y="3689"/>
                  <a:pt x="256" y="3689"/>
                </a:cubicBezTo>
                <a:cubicBezTo>
                  <a:pt x="238" y="3689"/>
                  <a:pt x="253" y="3680"/>
                  <a:pt x="294" y="3655"/>
                </a:cubicBezTo>
                <a:cubicBezTo>
                  <a:pt x="346" y="3642"/>
                  <a:pt x="346" y="3616"/>
                  <a:pt x="346" y="3590"/>
                </a:cubicBezTo>
                <a:cubicBezTo>
                  <a:pt x="346" y="3564"/>
                  <a:pt x="346" y="3564"/>
                  <a:pt x="372" y="3564"/>
                </a:cubicBezTo>
                <a:cubicBezTo>
                  <a:pt x="411" y="3551"/>
                  <a:pt x="437" y="3525"/>
                  <a:pt x="437" y="3512"/>
                </a:cubicBezTo>
                <a:cubicBezTo>
                  <a:pt x="437" y="3473"/>
                  <a:pt x="437" y="3473"/>
                  <a:pt x="411" y="3473"/>
                </a:cubicBezTo>
                <a:cubicBezTo>
                  <a:pt x="404" y="3478"/>
                  <a:pt x="398" y="3481"/>
                  <a:pt x="393" y="3481"/>
                </a:cubicBezTo>
                <a:cubicBezTo>
                  <a:pt x="375" y="3481"/>
                  <a:pt x="385" y="3445"/>
                  <a:pt x="437" y="3434"/>
                </a:cubicBezTo>
                <a:cubicBezTo>
                  <a:pt x="476" y="3408"/>
                  <a:pt x="476" y="3408"/>
                  <a:pt x="411" y="3396"/>
                </a:cubicBezTo>
                <a:cubicBezTo>
                  <a:pt x="346" y="3396"/>
                  <a:pt x="359" y="3331"/>
                  <a:pt x="424" y="3318"/>
                </a:cubicBezTo>
                <a:cubicBezTo>
                  <a:pt x="424" y="3318"/>
                  <a:pt x="437" y="3292"/>
                  <a:pt x="437" y="3266"/>
                </a:cubicBezTo>
                <a:cubicBezTo>
                  <a:pt x="450" y="3253"/>
                  <a:pt x="424" y="3240"/>
                  <a:pt x="385" y="3227"/>
                </a:cubicBezTo>
                <a:cubicBezTo>
                  <a:pt x="333" y="3214"/>
                  <a:pt x="333" y="3214"/>
                  <a:pt x="372" y="3188"/>
                </a:cubicBezTo>
                <a:cubicBezTo>
                  <a:pt x="385" y="3184"/>
                  <a:pt x="397" y="3182"/>
                  <a:pt x="406" y="3182"/>
                </a:cubicBezTo>
                <a:cubicBezTo>
                  <a:pt x="426" y="3182"/>
                  <a:pt x="437" y="3188"/>
                  <a:pt x="437" y="3188"/>
                </a:cubicBezTo>
                <a:cubicBezTo>
                  <a:pt x="442" y="3190"/>
                  <a:pt x="446" y="3191"/>
                  <a:pt x="450" y="3191"/>
                </a:cubicBezTo>
                <a:cubicBezTo>
                  <a:pt x="468" y="3191"/>
                  <a:pt x="478" y="3170"/>
                  <a:pt x="489" y="3149"/>
                </a:cubicBezTo>
                <a:cubicBezTo>
                  <a:pt x="502" y="3123"/>
                  <a:pt x="515" y="3071"/>
                  <a:pt x="489" y="3058"/>
                </a:cubicBezTo>
                <a:lnTo>
                  <a:pt x="489" y="3058"/>
                </a:lnTo>
                <a:lnTo>
                  <a:pt x="515" y="3071"/>
                </a:lnTo>
                <a:cubicBezTo>
                  <a:pt x="521" y="3065"/>
                  <a:pt x="531" y="3065"/>
                  <a:pt x="536" y="3065"/>
                </a:cubicBezTo>
                <a:cubicBezTo>
                  <a:pt x="541" y="3065"/>
                  <a:pt x="541" y="3065"/>
                  <a:pt x="528" y="3058"/>
                </a:cubicBezTo>
                <a:cubicBezTo>
                  <a:pt x="528" y="3058"/>
                  <a:pt x="541" y="3032"/>
                  <a:pt x="593" y="3006"/>
                </a:cubicBezTo>
                <a:cubicBezTo>
                  <a:pt x="639" y="2983"/>
                  <a:pt x="644" y="2899"/>
                  <a:pt x="581" y="2899"/>
                </a:cubicBezTo>
                <a:cubicBezTo>
                  <a:pt x="573" y="2899"/>
                  <a:pt x="564" y="2900"/>
                  <a:pt x="554" y="2903"/>
                </a:cubicBezTo>
                <a:lnTo>
                  <a:pt x="567" y="2890"/>
                </a:lnTo>
                <a:cubicBezTo>
                  <a:pt x="580" y="2864"/>
                  <a:pt x="554" y="2851"/>
                  <a:pt x="554" y="2851"/>
                </a:cubicBezTo>
                <a:cubicBezTo>
                  <a:pt x="541" y="2825"/>
                  <a:pt x="554" y="2799"/>
                  <a:pt x="567" y="2786"/>
                </a:cubicBezTo>
                <a:cubicBezTo>
                  <a:pt x="567" y="2786"/>
                  <a:pt x="593" y="2799"/>
                  <a:pt x="619" y="2825"/>
                </a:cubicBezTo>
                <a:cubicBezTo>
                  <a:pt x="643" y="2861"/>
                  <a:pt x="669" y="2877"/>
                  <a:pt x="686" y="2877"/>
                </a:cubicBezTo>
                <a:cubicBezTo>
                  <a:pt x="706" y="2877"/>
                  <a:pt x="712" y="2854"/>
                  <a:pt x="684" y="2812"/>
                </a:cubicBezTo>
                <a:lnTo>
                  <a:pt x="684" y="2812"/>
                </a:lnTo>
                <a:lnTo>
                  <a:pt x="697" y="2825"/>
                </a:lnTo>
                <a:cubicBezTo>
                  <a:pt x="704" y="2832"/>
                  <a:pt x="710" y="2835"/>
                  <a:pt x="715" y="2835"/>
                </a:cubicBezTo>
                <a:cubicBezTo>
                  <a:pt x="729" y="2835"/>
                  <a:pt x="739" y="2811"/>
                  <a:pt x="748" y="2773"/>
                </a:cubicBezTo>
                <a:cubicBezTo>
                  <a:pt x="774" y="2760"/>
                  <a:pt x="748" y="2695"/>
                  <a:pt x="735" y="2669"/>
                </a:cubicBezTo>
                <a:cubicBezTo>
                  <a:pt x="710" y="2643"/>
                  <a:pt x="735" y="2630"/>
                  <a:pt x="735" y="2630"/>
                </a:cubicBezTo>
                <a:cubicBezTo>
                  <a:pt x="742" y="2617"/>
                  <a:pt x="745" y="2611"/>
                  <a:pt x="750" y="2611"/>
                </a:cubicBezTo>
                <a:cubicBezTo>
                  <a:pt x="755" y="2611"/>
                  <a:pt x="761" y="2617"/>
                  <a:pt x="774" y="2630"/>
                </a:cubicBezTo>
                <a:cubicBezTo>
                  <a:pt x="787" y="2647"/>
                  <a:pt x="800" y="2654"/>
                  <a:pt x="810" y="2654"/>
                </a:cubicBezTo>
                <a:cubicBezTo>
                  <a:pt x="833" y="2654"/>
                  <a:pt x="848" y="2622"/>
                  <a:pt x="839" y="2578"/>
                </a:cubicBezTo>
                <a:lnTo>
                  <a:pt x="839" y="2578"/>
                </a:lnTo>
                <a:lnTo>
                  <a:pt x="852" y="2604"/>
                </a:lnTo>
                <a:cubicBezTo>
                  <a:pt x="863" y="2615"/>
                  <a:pt x="876" y="2623"/>
                  <a:pt x="893" y="2623"/>
                </a:cubicBezTo>
                <a:cubicBezTo>
                  <a:pt x="919" y="2623"/>
                  <a:pt x="954" y="2606"/>
                  <a:pt x="1008" y="2552"/>
                </a:cubicBezTo>
                <a:cubicBezTo>
                  <a:pt x="1074" y="2514"/>
                  <a:pt x="1134" y="2490"/>
                  <a:pt x="1166" y="2490"/>
                </a:cubicBezTo>
                <a:cubicBezTo>
                  <a:pt x="1178" y="2490"/>
                  <a:pt x="1186" y="2494"/>
                  <a:pt x="1189" y="2501"/>
                </a:cubicBezTo>
                <a:cubicBezTo>
                  <a:pt x="1191" y="2504"/>
                  <a:pt x="1193" y="2505"/>
                  <a:pt x="1197" y="2505"/>
                </a:cubicBezTo>
                <a:cubicBezTo>
                  <a:pt x="1221" y="2505"/>
                  <a:pt x="1285" y="2428"/>
                  <a:pt x="1319" y="2371"/>
                </a:cubicBezTo>
                <a:cubicBezTo>
                  <a:pt x="1326" y="2384"/>
                  <a:pt x="1332" y="2387"/>
                  <a:pt x="1345" y="2387"/>
                </a:cubicBezTo>
                <a:cubicBezTo>
                  <a:pt x="1358" y="2387"/>
                  <a:pt x="1378" y="2384"/>
                  <a:pt x="1410" y="2384"/>
                </a:cubicBezTo>
                <a:cubicBezTo>
                  <a:pt x="1442" y="2378"/>
                  <a:pt x="1461" y="2375"/>
                  <a:pt x="1472" y="2375"/>
                </a:cubicBezTo>
                <a:cubicBezTo>
                  <a:pt x="1488" y="2375"/>
                  <a:pt x="1488" y="2382"/>
                  <a:pt x="1488" y="2397"/>
                </a:cubicBezTo>
                <a:cubicBezTo>
                  <a:pt x="1481" y="2429"/>
                  <a:pt x="1478" y="2445"/>
                  <a:pt x="1481" y="2445"/>
                </a:cubicBezTo>
                <a:cubicBezTo>
                  <a:pt x="1485" y="2445"/>
                  <a:pt x="1494" y="2429"/>
                  <a:pt x="1514" y="2397"/>
                </a:cubicBezTo>
                <a:cubicBezTo>
                  <a:pt x="1523" y="2373"/>
                  <a:pt x="1540" y="2363"/>
                  <a:pt x="1558" y="2363"/>
                </a:cubicBezTo>
                <a:cubicBezTo>
                  <a:pt x="1587" y="2363"/>
                  <a:pt x="1617" y="2390"/>
                  <a:pt x="1617" y="2423"/>
                </a:cubicBezTo>
                <a:cubicBezTo>
                  <a:pt x="1617" y="2462"/>
                  <a:pt x="1643" y="2462"/>
                  <a:pt x="1695" y="2462"/>
                </a:cubicBezTo>
                <a:cubicBezTo>
                  <a:pt x="1710" y="2446"/>
                  <a:pt x="1735" y="2440"/>
                  <a:pt x="1762" y="2440"/>
                </a:cubicBezTo>
                <a:cubicBezTo>
                  <a:pt x="1782" y="2440"/>
                  <a:pt x="1804" y="2443"/>
                  <a:pt x="1825" y="2449"/>
                </a:cubicBezTo>
                <a:cubicBezTo>
                  <a:pt x="1849" y="2453"/>
                  <a:pt x="1866" y="2455"/>
                  <a:pt x="1878" y="2455"/>
                </a:cubicBezTo>
                <a:cubicBezTo>
                  <a:pt x="1904" y="2455"/>
                  <a:pt x="1907" y="2442"/>
                  <a:pt x="1916" y="2397"/>
                </a:cubicBezTo>
                <a:cubicBezTo>
                  <a:pt x="1923" y="2358"/>
                  <a:pt x="1936" y="2347"/>
                  <a:pt x="1955" y="2347"/>
                </a:cubicBezTo>
                <a:cubicBezTo>
                  <a:pt x="1969" y="2347"/>
                  <a:pt x="1985" y="2353"/>
                  <a:pt x="2007" y="2358"/>
                </a:cubicBezTo>
                <a:cubicBezTo>
                  <a:pt x="2033" y="2358"/>
                  <a:pt x="2058" y="2371"/>
                  <a:pt x="2058" y="2397"/>
                </a:cubicBezTo>
                <a:cubicBezTo>
                  <a:pt x="2058" y="2397"/>
                  <a:pt x="2071" y="2436"/>
                  <a:pt x="2097" y="2449"/>
                </a:cubicBezTo>
                <a:cubicBezTo>
                  <a:pt x="2123" y="2449"/>
                  <a:pt x="2149" y="2462"/>
                  <a:pt x="2136" y="2488"/>
                </a:cubicBezTo>
                <a:cubicBezTo>
                  <a:pt x="2136" y="2488"/>
                  <a:pt x="2149" y="2527"/>
                  <a:pt x="2201" y="2552"/>
                </a:cubicBezTo>
                <a:cubicBezTo>
                  <a:pt x="2240" y="2565"/>
                  <a:pt x="2292" y="2591"/>
                  <a:pt x="2279" y="2617"/>
                </a:cubicBezTo>
                <a:cubicBezTo>
                  <a:pt x="2290" y="2623"/>
                  <a:pt x="2296" y="2626"/>
                  <a:pt x="2301" y="2626"/>
                </a:cubicBezTo>
                <a:cubicBezTo>
                  <a:pt x="2307" y="2626"/>
                  <a:pt x="2310" y="2620"/>
                  <a:pt x="2318" y="2604"/>
                </a:cubicBezTo>
                <a:cubicBezTo>
                  <a:pt x="2324" y="2591"/>
                  <a:pt x="2337" y="2578"/>
                  <a:pt x="2358" y="2578"/>
                </a:cubicBezTo>
                <a:cubicBezTo>
                  <a:pt x="2379" y="2578"/>
                  <a:pt x="2409" y="2591"/>
                  <a:pt x="2448" y="2630"/>
                </a:cubicBezTo>
                <a:cubicBezTo>
                  <a:pt x="2479" y="2651"/>
                  <a:pt x="2528" y="2689"/>
                  <a:pt x="2559" y="2689"/>
                </a:cubicBezTo>
                <a:cubicBezTo>
                  <a:pt x="2566" y="2689"/>
                  <a:pt x="2572" y="2687"/>
                  <a:pt x="2577" y="2682"/>
                </a:cubicBezTo>
                <a:cubicBezTo>
                  <a:pt x="2590" y="2695"/>
                  <a:pt x="2590" y="2695"/>
                  <a:pt x="2577" y="2721"/>
                </a:cubicBezTo>
                <a:cubicBezTo>
                  <a:pt x="2549" y="2759"/>
                  <a:pt x="2569" y="2783"/>
                  <a:pt x="2612" y="2783"/>
                </a:cubicBezTo>
                <a:cubicBezTo>
                  <a:pt x="2628" y="2783"/>
                  <a:pt x="2647" y="2780"/>
                  <a:pt x="2668" y="2773"/>
                </a:cubicBezTo>
                <a:cubicBezTo>
                  <a:pt x="2672" y="2766"/>
                  <a:pt x="2676" y="2763"/>
                  <a:pt x="2681" y="2763"/>
                </a:cubicBezTo>
                <a:cubicBezTo>
                  <a:pt x="2694" y="2763"/>
                  <a:pt x="2707" y="2784"/>
                  <a:pt x="2707" y="2812"/>
                </a:cubicBezTo>
                <a:cubicBezTo>
                  <a:pt x="2707" y="2812"/>
                  <a:pt x="2719" y="2818"/>
                  <a:pt x="2738" y="2818"/>
                </a:cubicBezTo>
                <a:cubicBezTo>
                  <a:pt x="2747" y="2818"/>
                  <a:pt x="2759" y="2816"/>
                  <a:pt x="2772" y="2812"/>
                </a:cubicBezTo>
                <a:cubicBezTo>
                  <a:pt x="2811" y="2812"/>
                  <a:pt x="2811" y="2812"/>
                  <a:pt x="2824" y="2864"/>
                </a:cubicBezTo>
                <a:cubicBezTo>
                  <a:pt x="2811" y="2890"/>
                  <a:pt x="2824" y="2903"/>
                  <a:pt x="2850" y="2929"/>
                </a:cubicBezTo>
                <a:cubicBezTo>
                  <a:pt x="2915" y="2929"/>
                  <a:pt x="3109" y="3136"/>
                  <a:pt x="3109" y="3188"/>
                </a:cubicBezTo>
                <a:cubicBezTo>
                  <a:pt x="3125" y="3183"/>
                  <a:pt x="3135" y="3179"/>
                  <a:pt x="3141" y="3179"/>
                </a:cubicBezTo>
                <a:cubicBezTo>
                  <a:pt x="3150" y="3179"/>
                  <a:pt x="3153" y="3186"/>
                  <a:pt x="3161" y="3201"/>
                </a:cubicBezTo>
                <a:cubicBezTo>
                  <a:pt x="3147" y="3235"/>
                  <a:pt x="3152" y="3251"/>
                  <a:pt x="3166" y="3251"/>
                </a:cubicBezTo>
                <a:cubicBezTo>
                  <a:pt x="3180" y="3251"/>
                  <a:pt x="3201" y="3238"/>
                  <a:pt x="3226" y="3214"/>
                </a:cubicBezTo>
                <a:lnTo>
                  <a:pt x="3200" y="3201"/>
                </a:lnTo>
                <a:lnTo>
                  <a:pt x="3187" y="3175"/>
                </a:lnTo>
                <a:cubicBezTo>
                  <a:pt x="3198" y="3167"/>
                  <a:pt x="3209" y="3163"/>
                  <a:pt x="3219" y="3163"/>
                </a:cubicBezTo>
                <a:cubicBezTo>
                  <a:pt x="3255" y="3163"/>
                  <a:pt x="3274" y="3212"/>
                  <a:pt x="3213" y="3253"/>
                </a:cubicBezTo>
                <a:cubicBezTo>
                  <a:pt x="3197" y="3293"/>
                  <a:pt x="3191" y="3308"/>
                  <a:pt x="3203" y="3308"/>
                </a:cubicBezTo>
                <a:cubicBezTo>
                  <a:pt x="3211" y="3308"/>
                  <a:pt x="3227" y="3302"/>
                  <a:pt x="3252" y="3292"/>
                </a:cubicBezTo>
                <a:cubicBezTo>
                  <a:pt x="3261" y="3290"/>
                  <a:pt x="3269" y="3288"/>
                  <a:pt x="3276" y="3288"/>
                </a:cubicBezTo>
                <a:cubicBezTo>
                  <a:pt x="3311" y="3288"/>
                  <a:pt x="3323" y="3314"/>
                  <a:pt x="3291" y="3357"/>
                </a:cubicBezTo>
                <a:cubicBezTo>
                  <a:pt x="3258" y="3381"/>
                  <a:pt x="3246" y="3390"/>
                  <a:pt x="3261" y="3390"/>
                </a:cubicBezTo>
                <a:cubicBezTo>
                  <a:pt x="3270" y="3390"/>
                  <a:pt x="3288" y="3387"/>
                  <a:pt x="3317" y="3383"/>
                </a:cubicBezTo>
                <a:cubicBezTo>
                  <a:pt x="3347" y="3373"/>
                  <a:pt x="3374" y="3369"/>
                  <a:pt x="3396" y="3369"/>
                </a:cubicBezTo>
                <a:cubicBezTo>
                  <a:pt x="3467" y="3369"/>
                  <a:pt x="3487" y="3414"/>
                  <a:pt x="3407" y="3473"/>
                </a:cubicBezTo>
                <a:cubicBezTo>
                  <a:pt x="3368" y="3499"/>
                  <a:pt x="3356" y="3551"/>
                  <a:pt x="3368" y="3564"/>
                </a:cubicBezTo>
                <a:cubicBezTo>
                  <a:pt x="3372" y="3572"/>
                  <a:pt x="3378" y="3575"/>
                  <a:pt x="3384" y="3575"/>
                </a:cubicBezTo>
                <a:cubicBezTo>
                  <a:pt x="3398" y="3575"/>
                  <a:pt x="3415" y="3560"/>
                  <a:pt x="3433" y="3551"/>
                </a:cubicBezTo>
                <a:cubicBezTo>
                  <a:pt x="3449" y="3530"/>
                  <a:pt x="3460" y="3520"/>
                  <a:pt x="3467" y="3520"/>
                </a:cubicBezTo>
                <a:cubicBezTo>
                  <a:pt x="3476" y="3520"/>
                  <a:pt x="3475" y="3543"/>
                  <a:pt x="3459" y="3590"/>
                </a:cubicBezTo>
                <a:cubicBezTo>
                  <a:pt x="3420" y="3707"/>
                  <a:pt x="3459" y="3746"/>
                  <a:pt x="3550" y="3785"/>
                </a:cubicBezTo>
                <a:cubicBezTo>
                  <a:pt x="3638" y="3828"/>
                  <a:pt x="3679" y="3881"/>
                  <a:pt x="3635" y="3881"/>
                </a:cubicBezTo>
                <a:cubicBezTo>
                  <a:pt x="3627" y="3881"/>
                  <a:pt x="3616" y="3880"/>
                  <a:pt x="3602" y="3875"/>
                </a:cubicBezTo>
                <a:cubicBezTo>
                  <a:pt x="3570" y="3870"/>
                  <a:pt x="3551" y="3867"/>
                  <a:pt x="3543" y="3867"/>
                </a:cubicBezTo>
                <a:cubicBezTo>
                  <a:pt x="3533" y="3867"/>
                  <a:pt x="3546" y="3873"/>
                  <a:pt x="3576" y="3888"/>
                </a:cubicBezTo>
                <a:cubicBezTo>
                  <a:pt x="3602" y="3927"/>
                  <a:pt x="3628" y="3979"/>
                  <a:pt x="3641" y="3992"/>
                </a:cubicBezTo>
                <a:cubicBezTo>
                  <a:pt x="3649" y="4008"/>
                  <a:pt x="3667" y="4019"/>
                  <a:pt x="3685" y="4019"/>
                </a:cubicBezTo>
                <a:cubicBezTo>
                  <a:pt x="3697" y="4019"/>
                  <a:pt x="3709" y="4015"/>
                  <a:pt x="3719" y="4005"/>
                </a:cubicBezTo>
                <a:lnTo>
                  <a:pt x="3719" y="4005"/>
                </a:lnTo>
                <a:cubicBezTo>
                  <a:pt x="3680" y="4070"/>
                  <a:pt x="3680" y="4122"/>
                  <a:pt x="3758" y="4135"/>
                </a:cubicBezTo>
                <a:lnTo>
                  <a:pt x="3784" y="4187"/>
                </a:lnTo>
                <a:cubicBezTo>
                  <a:pt x="3796" y="4213"/>
                  <a:pt x="3796" y="4213"/>
                  <a:pt x="3835" y="4213"/>
                </a:cubicBezTo>
                <a:cubicBezTo>
                  <a:pt x="3887" y="4226"/>
                  <a:pt x="3861" y="4265"/>
                  <a:pt x="3848" y="4290"/>
                </a:cubicBezTo>
                <a:cubicBezTo>
                  <a:pt x="3837" y="4324"/>
                  <a:pt x="3826" y="4358"/>
                  <a:pt x="3840" y="4358"/>
                </a:cubicBezTo>
                <a:cubicBezTo>
                  <a:pt x="3842" y="4358"/>
                  <a:pt x="3845" y="4357"/>
                  <a:pt x="3848" y="4355"/>
                </a:cubicBezTo>
                <a:cubicBezTo>
                  <a:pt x="3853" y="4353"/>
                  <a:pt x="3859" y="4352"/>
                  <a:pt x="3866" y="4352"/>
                </a:cubicBezTo>
                <a:cubicBezTo>
                  <a:pt x="3894" y="4352"/>
                  <a:pt x="3934" y="4371"/>
                  <a:pt x="3965" y="4381"/>
                </a:cubicBezTo>
                <a:cubicBezTo>
                  <a:pt x="4010" y="4381"/>
                  <a:pt x="3997" y="4410"/>
                  <a:pt x="3968" y="4410"/>
                </a:cubicBezTo>
                <a:cubicBezTo>
                  <a:pt x="3963" y="4410"/>
                  <a:pt x="3958" y="4409"/>
                  <a:pt x="3952" y="4407"/>
                </a:cubicBezTo>
                <a:cubicBezTo>
                  <a:pt x="3926" y="4433"/>
                  <a:pt x="3926" y="4433"/>
                  <a:pt x="3926" y="4485"/>
                </a:cubicBezTo>
                <a:cubicBezTo>
                  <a:pt x="3937" y="4507"/>
                  <a:pt x="3958" y="4540"/>
                  <a:pt x="3980" y="4540"/>
                </a:cubicBezTo>
                <a:cubicBezTo>
                  <a:pt x="3984" y="4540"/>
                  <a:pt x="3988" y="4539"/>
                  <a:pt x="3991" y="4537"/>
                </a:cubicBezTo>
                <a:cubicBezTo>
                  <a:pt x="3992" y="4536"/>
                  <a:pt x="3994" y="4536"/>
                  <a:pt x="3995" y="4536"/>
                </a:cubicBezTo>
                <a:cubicBezTo>
                  <a:pt x="4024" y="4536"/>
                  <a:pt x="4094" y="4655"/>
                  <a:pt x="4082" y="4693"/>
                </a:cubicBezTo>
                <a:cubicBezTo>
                  <a:pt x="4082" y="4693"/>
                  <a:pt x="4095" y="4719"/>
                  <a:pt x="4121" y="4731"/>
                </a:cubicBezTo>
                <a:cubicBezTo>
                  <a:pt x="4134" y="4757"/>
                  <a:pt x="4173" y="4770"/>
                  <a:pt x="4186" y="4783"/>
                </a:cubicBezTo>
                <a:cubicBezTo>
                  <a:pt x="4186" y="4783"/>
                  <a:pt x="4199" y="4809"/>
                  <a:pt x="4237" y="4809"/>
                </a:cubicBezTo>
                <a:cubicBezTo>
                  <a:pt x="4250" y="4835"/>
                  <a:pt x="4263" y="4848"/>
                  <a:pt x="4237" y="4874"/>
                </a:cubicBezTo>
                <a:cubicBezTo>
                  <a:pt x="4259" y="4870"/>
                  <a:pt x="4274" y="4867"/>
                  <a:pt x="4282" y="4867"/>
                </a:cubicBezTo>
                <a:cubicBezTo>
                  <a:pt x="4298" y="4867"/>
                  <a:pt x="4289" y="4878"/>
                  <a:pt x="4263" y="4913"/>
                </a:cubicBezTo>
                <a:cubicBezTo>
                  <a:pt x="4231" y="4938"/>
                  <a:pt x="4218" y="4947"/>
                  <a:pt x="4231" y="4947"/>
                </a:cubicBezTo>
                <a:cubicBezTo>
                  <a:pt x="4238" y="4947"/>
                  <a:pt x="4253" y="4944"/>
                  <a:pt x="4276" y="4939"/>
                </a:cubicBezTo>
                <a:cubicBezTo>
                  <a:pt x="4328" y="4939"/>
                  <a:pt x="4328" y="4939"/>
                  <a:pt x="4315" y="4978"/>
                </a:cubicBezTo>
                <a:cubicBezTo>
                  <a:pt x="4294" y="4988"/>
                  <a:pt x="4299" y="5007"/>
                  <a:pt x="4315" y="5007"/>
                </a:cubicBezTo>
                <a:cubicBezTo>
                  <a:pt x="4319" y="5007"/>
                  <a:pt x="4323" y="5006"/>
                  <a:pt x="4328" y="5004"/>
                </a:cubicBezTo>
                <a:cubicBezTo>
                  <a:pt x="4340" y="4999"/>
                  <a:pt x="4353" y="4997"/>
                  <a:pt x="4364" y="4997"/>
                </a:cubicBezTo>
                <a:cubicBezTo>
                  <a:pt x="4413" y="4997"/>
                  <a:pt x="4448" y="5037"/>
                  <a:pt x="4406" y="5069"/>
                </a:cubicBezTo>
                <a:cubicBezTo>
                  <a:pt x="4406" y="5069"/>
                  <a:pt x="4419" y="5082"/>
                  <a:pt x="4471" y="5082"/>
                </a:cubicBezTo>
                <a:cubicBezTo>
                  <a:pt x="4495" y="5077"/>
                  <a:pt x="4510" y="5074"/>
                  <a:pt x="4517" y="5074"/>
                </a:cubicBezTo>
                <a:cubicBezTo>
                  <a:pt x="4529" y="5074"/>
                  <a:pt x="4517" y="5083"/>
                  <a:pt x="4484" y="5108"/>
                </a:cubicBezTo>
                <a:cubicBezTo>
                  <a:pt x="4455" y="5146"/>
                  <a:pt x="4455" y="5170"/>
                  <a:pt x="4482" y="5170"/>
                </a:cubicBezTo>
                <a:cubicBezTo>
                  <a:pt x="4492" y="5170"/>
                  <a:pt x="4505" y="5166"/>
                  <a:pt x="4523" y="5160"/>
                </a:cubicBezTo>
                <a:cubicBezTo>
                  <a:pt x="4523" y="5160"/>
                  <a:pt x="4562" y="5160"/>
                  <a:pt x="4562" y="5198"/>
                </a:cubicBezTo>
                <a:cubicBezTo>
                  <a:pt x="4562" y="5253"/>
                  <a:pt x="4617" y="5353"/>
                  <a:pt x="4657" y="5353"/>
                </a:cubicBezTo>
                <a:cubicBezTo>
                  <a:pt x="4665" y="5353"/>
                  <a:pt x="4672" y="5349"/>
                  <a:pt x="4678" y="5341"/>
                </a:cubicBezTo>
                <a:lnTo>
                  <a:pt x="4704" y="5367"/>
                </a:lnTo>
                <a:cubicBezTo>
                  <a:pt x="4717" y="5432"/>
                  <a:pt x="4743" y="5445"/>
                  <a:pt x="4782" y="5445"/>
                </a:cubicBezTo>
                <a:lnTo>
                  <a:pt x="4821" y="5445"/>
                </a:lnTo>
                <a:cubicBezTo>
                  <a:pt x="4795" y="5458"/>
                  <a:pt x="4795" y="5497"/>
                  <a:pt x="4808" y="5523"/>
                </a:cubicBezTo>
                <a:cubicBezTo>
                  <a:pt x="4814" y="5528"/>
                  <a:pt x="4817" y="5531"/>
                  <a:pt x="4820" y="5531"/>
                </a:cubicBezTo>
                <a:cubicBezTo>
                  <a:pt x="4826" y="5531"/>
                  <a:pt x="4832" y="5525"/>
                  <a:pt x="4847" y="5510"/>
                </a:cubicBezTo>
                <a:cubicBezTo>
                  <a:pt x="4847" y="5492"/>
                  <a:pt x="4852" y="5485"/>
                  <a:pt x="4859" y="5485"/>
                </a:cubicBezTo>
                <a:cubicBezTo>
                  <a:pt x="4868" y="5485"/>
                  <a:pt x="4879" y="5495"/>
                  <a:pt x="4886" y="5510"/>
                </a:cubicBezTo>
                <a:cubicBezTo>
                  <a:pt x="4899" y="5523"/>
                  <a:pt x="4899" y="5562"/>
                  <a:pt x="4886" y="5588"/>
                </a:cubicBezTo>
                <a:lnTo>
                  <a:pt x="4899" y="5600"/>
                </a:lnTo>
                <a:cubicBezTo>
                  <a:pt x="4917" y="5583"/>
                  <a:pt x="4931" y="5576"/>
                  <a:pt x="4940" y="5576"/>
                </a:cubicBezTo>
                <a:cubicBezTo>
                  <a:pt x="4951" y="5576"/>
                  <a:pt x="4952" y="5586"/>
                  <a:pt x="4938" y="5600"/>
                </a:cubicBezTo>
                <a:cubicBezTo>
                  <a:pt x="4938" y="5639"/>
                  <a:pt x="4964" y="5652"/>
                  <a:pt x="4977" y="5665"/>
                </a:cubicBezTo>
                <a:cubicBezTo>
                  <a:pt x="4984" y="5659"/>
                  <a:pt x="4989" y="5656"/>
                  <a:pt x="4992" y="5656"/>
                </a:cubicBezTo>
                <a:cubicBezTo>
                  <a:pt x="4999" y="5656"/>
                  <a:pt x="4997" y="5668"/>
                  <a:pt x="4987" y="5668"/>
                </a:cubicBezTo>
                <a:cubicBezTo>
                  <a:pt x="4984" y="5668"/>
                  <a:pt x="4981" y="5667"/>
                  <a:pt x="4977" y="5665"/>
                </a:cubicBezTo>
                <a:lnTo>
                  <a:pt x="4964" y="5691"/>
                </a:lnTo>
                <a:cubicBezTo>
                  <a:pt x="4964" y="5706"/>
                  <a:pt x="4966" y="5711"/>
                  <a:pt x="4969" y="5711"/>
                </a:cubicBezTo>
                <a:cubicBezTo>
                  <a:pt x="4975" y="5711"/>
                  <a:pt x="4986" y="5695"/>
                  <a:pt x="5003" y="5678"/>
                </a:cubicBezTo>
                <a:cubicBezTo>
                  <a:pt x="5003" y="5678"/>
                  <a:pt x="5016" y="5691"/>
                  <a:pt x="5042" y="5717"/>
                </a:cubicBezTo>
                <a:cubicBezTo>
                  <a:pt x="5048" y="5724"/>
                  <a:pt x="5058" y="5730"/>
                  <a:pt x="5066" y="5730"/>
                </a:cubicBezTo>
                <a:cubicBezTo>
                  <a:pt x="5074" y="5730"/>
                  <a:pt x="5081" y="5724"/>
                  <a:pt x="5081" y="5704"/>
                </a:cubicBezTo>
                <a:cubicBezTo>
                  <a:pt x="5091" y="5683"/>
                  <a:pt x="5110" y="5662"/>
                  <a:pt x="5124" y="5662"/>
                </a:cubicBezTo>
                <a:cubicBezTo>
                  <a:pt x="5127" y="5662"/>
                  <a:pt x="5130" y="5663"/>
                  <a:pt x="5132" y="5665"/>
                </a:cubicBezTo>
                <a:cubicBezTo>
                  <a:pt x="5136" y="5659"/>
                  <a:pt x="5139" y="5656"/>
                  <a:pt x="5142" y="5656"/>
                </a:cubicBezTo>
                <a:cubicBezTo>
                  <a:pt x="5148" y="5656"/>
                  <a:pt x="5151" y="5668"/>
                  <a:pt x="5142" y="5668"/>
                </a:cubicBezTo>
                <a:cubicBezTo>
                  <a:pt x="5139" y="5668"/>
                  <a:pt x="5136" y="5667"/>
                  <a:pt x="5132" y="5665"/>
                </a:cubicBezTo>
                <a:cubicBezTo>
                  <a:pt x="5119" y="5691"/>
                  <a:pt x="5094" y="5717"/>
                  <a:pt x="5119" y="5730"/>
                </a:cubicBezTo>
                <a:cubicBezTo>
                  <a:pt x="5132" y="5743"/>
                  <a:pt x="5119" y="5769"/>
                  <a:pt x="5119" y="5769"/>
                </a:cubicBezTo>
                <a:cubicBezTo>
                  <a:pt x="5075" y="5803"/>
                  <a:pt x="5146" y="5837"/>
                  <a:pt x="5192" y="5837"/>
                </a:cubicBezTo>
                <a:cubicBezTo>
                  <a:pt x="5199" y="5837"/>
                  <a:pt x="5205" y="5836"/>
                  <a:pt x="5210" y="5834"/>
                </a:cubicBezTo>
                <a:cubicBezTo>
                  <a:pt x="5235" y="5824"/>
                  <a:pt x="5255" y="5818"/>
                  <a:pt x="5267" y="5818"/>
                </a:cubicBezTo>
                <a:cubicBezTo>
                  <a:pt x="5287" y="5818"/>
                  <a:pt x="5291" y="5833"/>
                  <a:pt x="5275" y="5873"/>
                </a:cubicBezTo>
                <a:cubicBezTo>
                  <a:pt x="5261" y="5891"/>
                  <a:pt x="5262" y="5900"/>
                  <a:pt x="5272" y="5900"/>
                </a:cubicBezTo>
                <a:cubicBezTo>
                  <a:pt x="5290" y="5900"/>
                  <a:pt x="5337" y="5871"/>
                  <a:pt x="5379" y="5821"/>
                </a:cubicBezTo>
                <a:lnTo>
                  <a:pt x="5444" y="5743"/>
                </a:lnTo>
                <a:lnTo>
                  <a:pt x="5405" y="5834"/>
                </a:lnTo>
                <a:cubicBezTo>
                  <a:pt x="5378" y="5913"/>
                  <a:pt x="5370" y="5939"/>
                  <a:pt x="5396" y="5939"/>
                </a:cubicBezTo>
                <a:cubicBezTo>
                  <a:pt x="5408" y="5939"/>
                  <a:pt x="5428" y="5933"/>
                  <a:pt x="5457" y="5925"/>
                </a:cubicBezTo>
                <a:cubicBezTo>
                  <a:pt x="5522" y="5925"/>
                  <a:pt x="5522" y="5925"/>
                  <a:pt x="5509" y="5951"/>
                </a:cubicBezTo>
                <a:cubicBezTo>
                  <a:pt x="5496" y="5977"/>
                  <a:pt x="5522" y="5990"/>
                  <a:pt x="5586" y="6016"/>
                </a:cubicBezTo>
                <a:cubicBezTo>
                  <a:pt x="5631" y="6023"/>
                  <a:pt x="5659" y="6031"/>
                  <a:pt x="5674" y="6031"/>
                </a:cubicBezTo>
                <a:cubicBezTo>
                  <a:pt x="5686" y="6031"/>
                  <a:pt x="5690" y="6027"/>
                  <a:pt x="5690" y="6016"/>
                </a:cubicBezTo>
                <a:lnTo>
                  <a:pt x="5742" y="6016"/>
                </a:lnTo>
                <a:cubicBezTo>
                  <a:pt x="5748" y="6049"/>
                  <a:pt x="5761" y="6064"/>
                  <a:pt x="5772" y="6064"/>
                </a:cubicBezTo>
                <a:cubicBezTo>
                  <a:pt x="5788" y="6064"/>
                  <a:pt x="5801" y="6039"/>
                  <a:pt x="5794" y="6003"/>
                </a:cubicBezTo>
                <a:lnTo>
                  <a:pt x="5846" y="6003"/>
                </a:lnTo>
                <a:lnTo>
                  <a:pt x="5833" y="6041"/>
                </a:lnTo>
                <a:cubicBezTo>
                  <a:pt x="5833" y="6054"/>
                  <a:pt x="5846" y="6067"/>
                  <a:pt x="5885" y="6067"/>
                </a:cubicBezTo>
                <a:cubicBezTo>
                  <a:pt x="5924" y="6080"/>
                  <a:pt x="5988" y="6093"/>
                  <a:pt x="6079" y="6093"/>
                </a:cubicBezTo>
                <a:cubicBezTo>
                  <a:pt x="6313" y="6080"/>
                  <a:pt x="6339" y="6067"/>
                  <a:pt x="6326" y="6003"/>
                </a:cubicBezTo>
                <a:cubicBezTo>
                  <a:pt x="6332" y="5970"/>
                  <a:pt x="6342" y="5954"/>
                  <a:pt x="6352" y="5954"/>
                </a:cubicBezTo>
                <a:cubicBezTo>
                  <a:pt x="6361" y="5954"/>
                  <a:pt x="6371" y="5970"/>
                  <a:pt x="6378" y="6003"/>
                </a:cubicBezTo>
                <a:cubicBezTo>
                  <a:pt x="6378" y="6021"/>
                  <a:pt x="6397" y="6039"/>
                  <a:pt x="6404" y="6039"/>
                </a:cubicBezTo>
                <a:cubicBezTo>
                  <a:pt x="6407" y="6039"/>
                  <a:pt x="6407" y="6036"/>
                  <a:pt x="6404" y="6029"/>
                </a:cubicBezTo>
                <a:cubicBezTo>
                  <a:pt x="6404" y="6029"/>
                  <a:pt x="6417" y="6025"/>
                  <a:pt x="6433" y="6025"/>
                </a:cubicBezTo>
                <a:cubicBezTo>
                  <a:pt x="6449" y="6025"/>
                  <a:pt x="6468" y="6029"/>
                  <a:pt x="6481" y="6041"/>
                </a:cubicBezTo>
                <a:cubicBezTo>
                  <a:pt x="6509" y="6053"/>
                  <a:pt x="6531" y="6058"/>
                  <a:pt x="6547" y="6058"/>
                </a:cubicBezTo>
                <a:cubicBezTo>
                  <a:pt x="6584" y="6058"/>
                  <a:pt x="6594" y="6034"/>
                  <a:pt x="6585" y="6016"/>
                </a:cubicBezTo>
                <a:cubicBezTo>
                  <a:pt x="6562" y="5992"/>
                  <a:pt x="6557" y="5985"/>
                  <a:pt x="6562" y="5985"/>
                </a:cubicBezTo>
                <a:cubicBezTo>
                  <a:pt x="6569" y="5985"/>
                  <a:pt x="6590" y="5995"/>
                  <a:pt x="6611" y="6003"/>
                </a:cubicBezTo>
                <a:cubicBezTo>
                  <a:pt x="6627" y="6019"/>
                  <a:pt x="6648" y="6030"/>
                  <a:pt x="6659" y="6030"/>
                </a:cubicBezTo>
                <a:cubicBezTo>
                  <a:pt x="6665" y="6030"/>
                  <a:pt x="6668" y="6025"/>
                  <a:pt x="6663" y="6016"/>
                </a:cubicBezTo>
                <a:cubicBezTo>
                  <a:pt x="6676" y="6003"/>
                  <a:pt x="6702" y="5964"/>
                  <a:pt x="6741" y="5951"/>
                </a:cubicBezTo>
                <a:cubicBezTo>
                  <a:pt x="6760" y="5938"/>
                  <a:pt x="6780" y="5931"/>
                  <a:pt x="6796" y="5931"/>
                </a:cubicBezTo>
                <a:cubicBezTo>
                  <a:pt x="6812" y="5931"/>
                  <a:pt x="6825" y="5938"/>
                  <a:pt x="6832" y="5951"/>
                </a:cubicBezTo>
                <a:cubicBezTo>
                  <a:pt x="6832" y="5951"/>
                  <a:pt x="6858" y="5938"/>
                  <a:pt x="6883" y="5925"/>
                </a:cubicBezTo>
                <a:cubicBezTo>
                  <a:pt x="6870" y="5899"/>
                  <a:pt x="6909" y="5886"/>
                  <a:pt x="6961" y="5860"/>
                </a:cubicBezTo>
                <a:cubicBezTo>
                  <a:pt x="6985" y="5844"/>
                  <a:pt x="7004" y="5833"/>
                  <a:pt x="7019" y="5833"/>
                </a:cubicBezTo>
                <a:cubicBezTo>
                  <a:pt x="7027" y="5833"/>
                  <a:pt x="7034" y="5837"/>
                  <a:pt x="7039" y="5847"/>
                </a:cubicBezTo>
                <a:cubicBezTo>
                  <a:pt x="7034" y="5862"/>
                  <a:pt x="7035" y="5870"/>
                  <a:pt x="7040" y="5870"/>
                </a:cubicBezTo>
                <a:cubicBezTo>
                  <a:pt x="7047" y="5870"/>
                  <a:pt x="7062" y="5852"/>
                  <a:pt x="7078" y="5821"/>
                </a:cubicBezTo>
                <a:cubicBezTo>
                  <a:pt x="7104" y="5808"/>
                  <a:pt x="7091" y="5743"/>
                  <a:pt x="7117" y="5730"/>
                </a:cubicBezTo>
                <a:cubicBezTo>
                  <a:pt x="7091" y="5704"/>
                  <a:pt x="7104" y="5665"/>
                  <a:pt x="7117" y="5639"/>
                </a:cubicBezTo>
                <a:lnTo>
                  <a:pt x="7143" y="5665"/>
                </a:lnTo>
                <a:lnTo>
                  <a:pt x="7169" y="5717"/>
                </a:lnTo>
                <a:cubicBezTo>
                  <a:pt x="7195" y="5704"/>
                  <a:pt x="7221" y="5691"/>
                  <a:pt x="7195" y="5665"/>
                </a:cubicBezTo>
                <a:lnTo>
                  <a:pt x="7195" y="5665"/>
                </a:lnTo>
                <a:cubicBezTo>
                  <a:pt x="7205" y="5669"/>
                  <a:pt x="7215" y="5670"/>
                  <a:pt x="7224" y="5670"/>
                </a:cubicBezTo>
                <a:cubicBezTo>
                  <a:pt x="7248" y="5670"/>
                  <a:pt x="7270" y="5658"/>
                  <a:pt x="7298" y="5639"/>
                </a:cubicBezTo>
                <a:cubicBezTo>
                  <a:pt x="7337" y="5600"/>
                  <a:pt x="7376" y="5575"/>
                  <a:pt x="7376" y="5523"/>
                </a:cubicBezTo>
                <a:cubicBezTo>
                  <a:pt x="7386" y="5529"/>
                  <a:pt x="7397" y="5531"/>
                  <a:pt x="7408" y="5531"/>
                </a:cubicBezTo>
                <a:cubicBezTo>
                  <a:pt x="7470" y="5531"/>
                  <a:pt x="7543" y="5448"/>
                  <a:pt x="7532" y="5393"/>
                </a:cubicBezTo>
                <a:cubicBezTo>
                  <a:pt x="7506" y="5367"/>
                  <a:pt x="7519" y="5354"/>
                  <a:pt x="7558" y="5354"/>
                </a:cubicBezTo>
                <a:cubicBezTo>
                  <a:pt x="7597" y="5354"/>
                  <a:pt x="7597" y="5354"/>
                  <a:pt x="7597" y="5315"/>
                </a:cubicBezTo>
                <a:cubicBezTo>
                  <a:pt x="7597" y="5292"/>
                  <a:pt x="7611" y="5287"/>
                  <a:pt x="7630" y="5287"/>
                </a:cubicBezTo>
                <a:cubicBezTo>
                  <a:pt x="7644" y="5287"/>
                  <a:pt x="7659" y="5289"/>
                  <a:pt x="7675" y="5289"/>
                </a:cubicBezTo>
                <a:cubicBezTo>
                  <a:pt x="7693" y="5296"/>
                  <a:pt x="7707" y="5300"/>
                  <a:pt x="7718" y="5300"/>
                </a:cubicBezTo>
                <a:cubicBezTo>
                  <a:pt x="7746" y="5300"/>
                  <a:pt x="7752" y="5278"/>
                  <a:pt x="7752" y="5250"/>
                </a:cubicBezTo>
                <a:cubicBezTo>
                  <a:pt x="7765" y="5185"/>
                  <a:pt x="7791" y="5147"/>
                  <a:pt x="7804" y="5134"/>
                </a:cubicBezTo>
                <a:cubicBezTo>
                  <a:pt x="7817" y="5069"/>
                  <a:pt x="7830" y="5056"/>
                  <a:pt x="7791" y="5056"/>
                </a:cubicBezTo>
                <a:cubicBezTo>
                  <a:pt x="7765" y="5030"/>
                  <a:pt x="7752" y="4991"/>
                  <a:pt x="7752" y="4991"/>
                </a:cubicBezTo>
                <a:cubicBezTo>
                  <a:pt x="7759" y="4965"/>
                  <a:pt x="7765" y="4955"/>
                  <a:pt x="7769" y="4955"/>
                </a:cubicBezTo>
                <a:cubicBezTo>
                  <a:pt x="7772" y="4955"/>
                  <a:pt x="7772" y="4965"/>
                  <a:pt x="7765" y="4978"/>
                </a:cubicBezTo>
                <a:cubicBezTo>
                  <a:pt x="7765" y="5013"/>
                  <a:pt x="7771" y="5018"/>
                  <a:pt x="7787" y="5018"/>
                </a:cubicBezTo>
                <a:cubicBezTo>
                  <a:pt x="7794" y="5018"/>
                  <a:pt x="7804" y="5017"/>
                  <a:pt x="7817" y="5017"/>
                </a:cubicBezTo>
                <a:cubicBezTo>
                  <a:pt x="7856" y="5017"/>
                  <a:pt x="7895" y="4965"/>
                  <a:pt x="7908" y="4952"/>
                </a:cubicBezTo>
                <a:cubicBezTo>
                  <a:pt x="7921" y="4926"/>
                  <a:pt x="7947" y="4887"/>
                  <a:pt x="7960" y="4861"/>
                </a:cubicBezTo>
                <a:cubicBezTo>
                  <a:pt x="8025" y="4822"/>
                  <a:pt x="8038" y="4796"/>
                  <a:pt x="8012" y="4783"/>
                </a:cubicBezTo>
                <a:cubicBezTo>
                  <a:pt x="7979" y="4759"/>
                  <a:pt x="7967" y="4750"/>
                  <a:pt x="7969" y="4750"/>
                </a:cubicBezTo>
                <a:lnTo>
                  <a:pt x="7969" y="4750"/>
                </a:lnTo>
                <a:cubicBezTo>
                  <a:pt x="7970" y="4750"/>
                  <a:pt x="7976" y="4753"/>
                  <a:pt x="7986" y="4757"/>
                </a:cubicBezTo>
                <a:cubicBezTo>
                  <a:pt x="7988" y="4758"/>
                  <a:pt x="7989" y="4758"/>
                  <a:pt x="7991" y="4758"/>
                </a:cubicBezTo>
                <a:cubicBezTo>
                  <a:pt x="8058" y="4758"/>
                  <a:pt x="8192" y="4523"/>
                  <a:pt x="8155" y="4472"/>
                </a:cubicBezTo>
                <a:lnTo>
                  <a:pt x="8155" y="4472"/>
                </a:lnTo>
                <a:lnTo>
                  <a:pt x="8180" y="4485"/>
                </a:lnTo>
                <a:cubicBezTo>
                  <a:pt x="8187" y="4492"/>
                  <a:pt x="8193" y="4495"/>
                  <a:pt x="8199" y="4495"/>
                </a:cubicBezTo>
                <a:cubicBezTo>
                  <a:pt x="8214" y="4495"/>
                  <a:pt x="8226" y="4471"/>
                  <a:pt x="8245" y="4433"/>
                </a:cubicBezTo>
                <a:cubicBezTo>
                  <a:pt x="8258" y="4407"/>
                  <a:pt x="8271" y="4303"/>
                  <a:pt x="8297" y="4239"/>
                </a:cubicBezTo>
                <a:cubicBezTo>
                  <a:pt x="8349" y="4148"/>
                  <a:pt x="8375" y="4070"/>
                  <a:pt x="8349" y="4057"/>
                </a:cubicBezTo>
                <a:cubicBezTo>
                  <a:pt x="8349" y="4042"/>
                  <a:pt x="8349" y="4036"/>
                  <a:pt x="8357" y="4036"/>
                </a:cubicBezTo>
                <a:cubicBezTo>
                  <a:pt x="8362" y="4036"/>
                  <a:pt x="8372" y="4039"/>
                  <a:pt x="8388" y="4044"/>
                </a:cubicBezTo>
                <a:cubicBezTo>
                  <a:pt x="8393" y="4058"/>
                  <a:pt x="8398" y="4064"/>
                  <a:pt x="8402" y="4064"/>
                </a:cubicBezTo>
                <a:cubicBezTo>
                  <a:pt x="8411" y="4064"/>
                  <a:pt x="8419" y="4047"/>
                  <a:pt x="8427" y="4031"/>
                </a:cubicBezTo>
                <a:cubicBezTo>
                  <a:pt x="8427" y="4018"/>
                  <a:pt x="8401" y="4005"/>
                  <a:pt x="8375" y="3992"/>
                </a:cubicBezTo>
                <a:cubicBezTo>
                  <a:pt x="8349" y="3979"/>
                  <a:pt x="8349" y="3953"/>
                  <a:pt x="8401" y="3914"/>
                </a:cubicBezTo>
                <a:cubicBezTo>
                  <a:pt x="8453" y="3888"/>
                  <a:pt x="8492" y="3785"/>
                  <a:pt x="8479" y="3733"/>
                </a:cubicBezTo>
                <a:cubicBezTo>
                  <a:pt x="8489" y="3712"/>
                  <a:pt x="8491" y="3690"/>
                  <a:pt x="8513" y="3690"/>
                </a:cubicBezTo>
                <a:cubicBezTo>
                  <a:pt x="8518" y="3690"/>
                  <a:pt x="8524" y="3691"/>
                  <a:pt x="8531" y="3694"/>
                </a:cubicBezTo>
                <a:cubicBezTo>
                  <a:pt x="8570" y="3681"/>
                  <a:pt x="8609" y="3642"/>
                  <a:pt x="8570" y="3564"/>
                </a:cubicBezTo>
                <a:cubicBezTo>
                  <a:pt x="8583" y="3551"/>
                  <a:pt x="8583" y="3551"/>
                  <a:pt x="8609" y="3551"/>
                </a:cubicBezTo>
                <a:cubicBezTo>
                  <a:pt x="8647" y="3551"/>
                  <a:pt x="8673" y="3551"/>
                  <a:pt x="8634" y="3512"/>
                </a:cubicBezTo>
                <a:cubicBezTo>
                  <a:pt x="8621" y="3447"/>
                  <a:pt x="8647" y="3383"/>
                  <a:pt x="8686" y="3344"/>
                </a:cubicBezTo>
                <a:cubicBezTo>
                  <a:pt x="8699" y="3318"/>
                  <a:pt x="8712" y="3292"/>
                  <a:pt x="8686" y="3279"/>
                </a:cubicBezTo>
                <a:cubicBezTo>
                  <a:pt x="8647" y="3279"/>
                  <a:pt x="8621" y="3266"/>
                  <a:pt x="8647" y="3266"/>
                </a:cubicBezTo>
                <a:cubicBezTo>
                  <a:pt x="8725" y="3266"/>
                  <a:pt x="8725" y="3266"/>
                  <a:pt x="8673" y="3227"/>
                </a:cubicBezTo>
                <a:cubicBezTo>
                  <a:pt x="8642" y="3216"/>
                  <a:pt x="8644" y="3197"/>
                  <a:pt x="8660" y="3197"/>
                </a:cubicBezTo>
                <a:cubicBezTo>
                  <a:pt x="8664" y="3197"/>
                  <a:pt x="8668" y="3198"/>
                  <a:pt x="8673" y="3201"/>
                </a:cubicBezTo>
                <a:cubicBezTo>
                  <a:pt x="8712" y="3188"/>
                  <a:pt x="8725" y="3162"/>
                  <a:pt x="8725" y="3162"/>
                </a:cubicBezTo>
                <a:cubicBezTo>
                  <a:pt x="8738" y="3136"/>
                  <a:pt x="8751" y="3006"/>
                  <a:pt x="8803" y="2890"/>
                </a:cubicBezTo>
                <a:cubicBezTo>
                  <a:pt x="8868" y="2695"/>
                  <a:pt x="8907" y="2617"/>
                  <a:pt x="8868" y="2604"/>
                </a:cubicBezTo>
                <a:cubicBezTo>
                  <a:pt x="8855" y="2565"/>
                  <a:pt x="8855" y="2565"/>
                  <a:pt x="8894" y="2552"/>
                </a:cubicBezTo>
                <a:cubicBezTo>
                  <a:pt x="8933" y="2552"/>
                  <a:pt x="8946" y="2527"/>
                  <a:pt x="8946" y="2501"/>
                </a:cubicBezTo>
                <a:cubicBezTo>
                  <a:pt x="8956" y="2479"/>
                  <a:pt x="8967" y="2458"/>
                  <a:pt x="8985" y="2458"/>
                </a:cubicBezTo>
                <a:cubicBezTo>
                  <a:pt x="8989" y="2458"/>
                  <a:pt x="8993" y="2459"/>
                  <a:pt x="8998" y="2462"/>
                </a:cubicBezTo>
                <a:cubicBezTo>
                  <a:pt x="8985" y="2423"/>
                  <a:pt x="8985" y="2423"/>
                  <a:pt x="8998" y="2397"/>
                </a:cubicBezTo>
                <a:cubicBezTo>
                  <a:pt x="9004" y="2400"/>
                  <a:pt x="9010" y="2402"/>
                  <a:pt x="9014" y="2402"/>
                </a:cubicBezTo>
                <a:cubicBezTo>
                  <a:pt x="9028" y="2402"/>
                  <a:pt x="9030" y="2387"/>
                  <a:pt x="9011" y="2358"/>
                </a:cubicBezTo>
                <a:cubicBezTo>
                  <a:pt x="8988" y="2328"/>
                  <a:pt x="8978" y="2315"/>
                  <a:pt x="8985" y="2315"/>
                </a:cubicBezTo>
                <a:cubicBezTo>
                  <a:pt x="8989" y="2315"/>
                  <a:pt x="9002" y="2321"/>
                  <a:pt x="9024" y="2332"/>
                </a:cubicBezTo>
                <a:cubicBezTo>
                  <a:pt x="9026" y="2333"/>
                  <a:pt x="9030" y="2334"/>
                  <a:pt x="9033" y="2334"/>
                </a:cubicBezTo>
                <a:cubicBezTo>
                  <a:pt x="9063" y="2334"/>
                  <a:pt x="9110" y="2293"/>
                  <a:pt x="9075" y="2293"/>
                </a:cubicBezTo>
                <a:cubicBezTo>
                  <a:pt x="9049" y="2280"/>
                  <a:pt x="9075" y="2241"/>
                  <a:pt x="9049" y="2202"/>
                </a:cubicBezTo>
                <a:cubicBezTo>
                  <a:pt x="9060" y="2181"/>
                  <a:pt x="9071" y="2160"/>
                  <a:pt x="9088" y="2160"/>
                </a:cubicBezTo>
                <a:cubicBezTo>
                  <a:pt x="9092" y="2160"/>
                  <a:pt x="9097" y="2161"/>
                  <a:pt x="9101" y="2163"/>
                </a:cubicBezTo>
                <a:cubicBezTo>
                  <a:pt x="9140" y="2163"/>
                  <a:pt x="9179" y="2034"/>
                  <a:pt x="9166" y="1995"/>
                </a:cubicBezTo>
                <a:cubicBezTo>
                  <a:pt x="9145" y="1984"/>
                  <a:pt x="9150" y="1965"/>
                  <a:pt x="9166" y="1965"/>
                </a:cubicBezTo>
                <a:cubicBezTo>
                  <a:pt x="9170" y="1965"/>
                  <a:pt x="9174" y="1966"/>
                  <a:pt x="9179" y="1969"/>
                </a:cubicBezTo>
                <a:cubicBezTo>
                  <a:pt x="9184" y="1971"/>
                  <a:pt x="9189" y="1972"/>
                  <a:pt x="9193" y="1972"/>
                </a:cubicBezTo>
                <a:cubicBezTo>
                  <a:pt x="9210" y="1972"/>
                  <a:pt x="9221" y="1953"/>
                  <a:pt x="9231" y="1943"/>
                </a:cubicBezTo>
                <a:cubicBezTo>
                  <a:pt x="9225" y="1923"/>
                  <a:pt x="9228" y="1917"/>
                  <a:pt x="9236" y="1917"/>
                </a:cubicBezTo>
                <a:cubicBezTo>
                  <a:pt x="9244" y="1917"/>
                  <a:pt x="9257" y="1923"/>
                  <a:pt x="9270" y="1930"/>
                </a:cubicBezTo>
                <a:cubicBezTo>
                  <a:pt x="9275" y="1943"/>
                  <a:pt x="9279" y="1949"/>
                  <a:pt x="9284" y="1949"/>
                </a:cubicBezTo>
                <a:cubicBezTo>
                  <a:pt x="9294" y="1949"/>
                  <a:pt x="9305" y="1929"/>
                  <a:pt x="9322" y="1904"/>
                </a:cubicBezTo>
                <a:cubicBezTo>
                  <a:pt x="9309" y="1865"/>
                  <a:pt x="9361" y="1774"/>
                  <a:pt x="9400" y="1709"/>
                </a:cubicBezTo>
                <a:cubicBezTo>
                  <a:pt x="9478" y="1593"/>
                  <a:pt x="9465" y="1567"/>
                  <a:pt x="9439" y="1476"/>
                </a:cubicBezTo>
                <a:lnTo>
                  <a:pt x="9400" y="1424"/>
                </a:lnTo>
                <a:lnTo>
                  <a:pt x="9452" y="1463"/>
                </a:lnTo>
                <a:cubicBezTo>
                  <a:pt x="9478" y="1476"/>
                  <a:pt x="9542" y="1489"/>
                  <a:pt x="9542" y="1489"/>
                </a:cubicBezTo>
                <a:cubicBezTo>
                  <a:pt x="9568" y="1476"/>
                  <a:pt x="9542" y="1450"/>
                  <a:pt x="9516" y="1437"/>
                </a:cubicBezTo>
                <a:cubicBezTo>
                  <a:pt x="9490" y="1411"/>
                  <a:pt x="9503" y="1398"/>
                  <a:pt x="9568" y="1372"/>
                </a:cubicBezTo>
                <a:cubicBezTo>
                  <a:pt x="9620" y="1346"/>
                  <a:pt x="9633" y="1333"/>
                  <a:pt x="9633" y="1294"/>
                </a:cubicBezTo>
                <a:cubicBezTo>
                  <a:pt x="9646" y="1268"/>
                  <a:pt x="9659" y="1242"/>
                  <a:pt x="9698" y="1242"/>
                </a:cubicBezTo>
                <a:cubicBezTo>
                  <a:pt x="9724" y="1229"/>
                  <a:pt x="9724" y="1229"/>
                  <a:pt x="9698" y="1204"/>
                </a:cubicBezTo>
                <a:cubicBezTo>
                  <a:pt x="9672" y="1191"/>
                  <a:pt x="9698" y="1165"/>
                  <a:pt x="9737" y="1165"/>
                </a:cubicBezTo>
                <a:cubicBezTo>
                  <a:pt x="9749" y="1170"/>
                  <a:pt x="9761" y="1172"/>
                  <a:pt x="9772" y="1172"/>
                </a:cubicBezTo>
                <a:cubicBezTo>
                  <a:pt x="9819" y="1172"/>
                  <a:pt x="9849" y="1134"/>
                  <a:pt x="9828" y="1113"/>
                </a:cubicBezTo>
                <a:cubicBezTo>
                  <a:pt x="9802" y="1087"/>
                  <a:pt x="9828" y="1074"/>
                  <a:pt x="9841" y="1061"/>
                </a:cubicBezTo>
                <a:cubicBezTo>
                  <a:pt x="9867" y="1035"/>
                  <a:pt x="9880" y="1022"/>
                  <a:pt x="9880" y="983"/>
                </a:cubicBezTo>
                <a:cubicBezTo>
                  <a:pt x="9893" y="957"/>
                  <a:pt x="9919" y="944"/>
                  <a:pt x="9919" y="944"/>
                </a:cubicBezTo>
                <a:cubicBezTo>
                  <a:pt x="9924" y="939"/>
                  <a:pt x="9927" y="937"/>
                  <a:pt x="9930" y="937"/>
                </a:cubicBezTo>
                <a:cubicBezTo>
                  <a:pt x="9939" y="937"/>
                  <a:pt x="9929" y="973"/>
                  <a:pt x="9919" y="983"/>
                </a:cubicBezTo>
                <a:lnTo>
                  <a:pt x="9957" y="983"/>
                </a:lnTo>
                <a:cubicBezTo>
                  <a:pt x="9996" y="957"/>
                  <a:pt x="10022" y="944"/>
                  <a:pt x="10022" y="892"/>
                </a:cubicBezTo>
                <a:cubicBezTo>
                  <a:pt x="10009" y="858"/>
                  <a:pt x="10002" y="842"/>
                  <a:pt x="10005" y="842"/>
                </a:cubicBezTo>
                <a:lnTo>
                  <a:pt x="10005" y="842"/>
                </a:lnTo>
                <a:cubicBezTo>
                  <a:pt x="10007" y="842"/>
                  <a:pt x="10017" y="855"/>
                  <a:pt x="10035" y="879"/>
                </a:cubicBezTo>
                <a:cubicBezTo>
                  <a:pt x="10047" y="891"/>
                  <a:pt x="10061" y="897"/>
                  <a:pt x="10073" y="897"/>
                </a:cubicBezTo>
                <a:cubicBezTo>
                  <a:pt x="10088" y="897"/>
                  <a:pt x="10100" y="888"/>
                  <a:pt x="10100" y="866"/>
                </a:cubicBezTo>
                <a:cubicBezTo>
                  <a:pt x="10093" y="831"/>
                  <a:pt x="10101" y="819"/>
                  <a:pt x="10112" y="819"/>
                </a:cubicBezTo>
                <a:cubicBezTo>
                  <a:pt x="10121" y="819"/>
                  <a:pt x="10133" y="828"/>
                  <a:pt x="10139" y="840"/>
                </a:cubicBezTo>
                <a:cubicBezTo>
                  <a:pt x="10150" y="868"/>
                  <a:pt x="10156" y="884"/>
                  <a:pt x="10163" y="884"/>
                </a:cubicBezTo>
                <a:cubicBezTo>
                  <a:pt x="10172" y="884"/>
                  <a:pt x="10182" y="855"/>
                  <a:pt x="10204" y="788"/>
                </a:cubicBezTo>
                <a:cubicBezTo>
                  <a:pt x="10256" y="763"/>
                  <a:pt x="10321" y="685"/>
                  <a:pt x="10398" y="646"/>
                </a:cubicBezTo>
                <a:cubicBezTo>
                  <a:pt x="10465" y="608"/>
                  <a:pt x="10510" y="584"/>
                  <a:pt x="10545" y="584"/>
                </a:cubicBezTo>
                <a:cubicBezTo>
                  <a:pt x="10558" y="584"/>
                  <a:pt x="10570" y="587"/>
                  <a:pt x="10580" y="594"/>
                </a:cubicBezTo>
                <a:cubicBezTo>
                  <a:pt x="10583" y="599"/>
                  <a:pt x="10585" y="604"/>
                  <a:pt x="10587" y="608"/>
                </a:cubicBezTo>
                <a:lnTo>
                  <a:pt x="10587" y="608"/>
                </a:lnTo>
                <a:cubicBezTo>
                  <a:pt x="10570" y="564"/>
                  <a:pt x="10586" y="540"/>
                  <a:pt x="10658" y="516"/>
                </a:cubicBezTo>
                <a:cubicBezTo>
                  <a:pt x="10668" y="517"/>
                  <a:pt x="10677" y="518"/>
                  <a:pt x="10685" y="518"/>
                </a:cubicBezTo>
                <a:cubicBezTo>
                  <a:pt x="10757" y="518"/>
                  <a:pt x="10789" y="473"/>
                  <a:pt x="10800" y="438"/>
                </a:cubicBezTo>
                <a:lnTo>
                  <a:pt x="10800" y="438"/>
                </a:lnTo>
                <a:cubicBezTo>
                  <a:pt x="10775" y="451"/>
                  <a:pt x="10749" y="464"/>
                  <a:pt x="10749" y="464"/>
                </a:cubicBezTo>
                <a:cubicBezTo>
                  <a:pt x="10739" y="414"/>
                  <a:pt x="10752" y="395"/>
                  <a:pt x="10783" y="395"/>
                </a:cubicBezTo>
                <a:cubicBezTo>
                  <a:pt x="10791" y="395"/>
                  <a:pt x="10802" y="396"/>
                  <a:pt x="10813" y="399"/>
                </a:cubicBezTo>
                <a:cubicBezTo>
                  <a:pt x="10839" y="399"/>
                  <a:pt x="10852" y="425"/>
                  <a:pt x="10865" y="464"/>
                </a:cubicBezTo>
                <a:cubicBezTo>
                  <a:pt x="10865" y="485"/>
                  <a:pt x="10891" y="507"/>
                  <a:pt x="10915" y="507"/>
                </a:cubicBezTo>
                <a:cubicBezTo>
                  <a:pt x="10920" y="507"/>
                  <a:pt x="10925" y="506"/>
                  <a:pt x="10930" y="503"/>
                </a:cubicBezTo>
                <a:cubicBezTo>
                  <a:pt x="10956" y="503"/>
                  <a:pt x="10982" y="490"/>
                  <a:pt x="10943" y="464"/>
                </a:cubicBezTo>
                <a:cubicBezTo>
                  <a:pt x="10943" y="438"/>
                  <a:pt x="10943" y="438"/>
                  <a:pt x="10969" y="438"/>
                </a:cubicBezTo>
                <a:cubicBezTo>
                  <a:pt x="10995" y="425"/>
                  <a:pt x="11021" y="425"/>
                  <a:pt x="11034" y="386"/>
                </a:cubicBezTo>
                <a:cubicBezTo>
                  <a:pt x="11034" y="360"/>
                  <a:pt x="11060" y="347"/>
                  <a:pt x="11086" y="347"/>
                </a:cubicBezTo>
                <a:cubicBezTo>
                  <a:pt x="11125" y="373"/>
                  <a:pt x="11177" y="373"/>
                  <a:pt x="11177" y="373"/>
                </a:cubicBezTo>
                <a:lnTo>
                  <a:pt x="11177" y="399"/>
                </a:lnTo>
                <a:cubicBezTo>
                  <a:pt x="11177" y="425"/>
                  <a:pt x="11203" y="451"/>
                  <a:pt x="11203" y="451"/>
                </a:cubicBezTo>
                <a:cubicBezTo>
                  <a:pt x="11229" y="451"/>
                  <a:pt x="11229" y="425"/>
                  <a:pt x="11229" y="425"/>
                </a:cubicBezTo>
                <a:cubicBezTo>
                  <a:pt x="11229" y="412"/>
                  <a:pt x="11384" y="386"/>
                  <a:pt x="11553" y="386"/>
                </a:cubicBezTo>
                <a:cubicBezTo>
                  <a:pt x="11644" y="399"/>
                  <a:pt x="11721" y="399"/>
                  <a:pt x="11799" y="412"/>
                </a:cubicBezTo>
                <a:cubicBezTo>
                  <a:pt x="11864" y="425"/>
                  <a:pt x="11916" y="438"/>
                  <a:pt x="11942" y="438"/>
                </a:cubicBezTo>
                <a:cubicBezTo>
                  <a:pt x="11967" y="464"/>
                  <a:pt x="12009" y="483"/>
                  <a:pt x="12028" y="483"/>
                </a:cubicBezTo>
                <a:cubicBezTo>
                  <a:pt x="12038" y="483"/>
                  <a:pt x="12042" y="478"/>
                  <a:pt x="12033" y="464"/>
                </a:cubicBezTo>
                <a:cubicBezTo>
                  <a:pt x="12036" y="457"/>
                  <a:pt x="12048" y="454"/>
                  <a:pt x="12067" y="454"/>
                </a:cubicBezTo>
                <a:cubicBezTo>
                  <a:pt x="12117" y="454"/>
                  <a:pt x="12217" y="478"/>
                  <a:pt x="12331" y="516"/>
                </a:cubicBezTo>
                <a:cubicBezTo>
                  <a:pt x="12469" y="569"/>
                  <a:pt x="12573" y="614"/>
                  <a:pt x="12613" y="614"/>
                </a:cubicBezTo>
                <a:cubicBezTo>
                  <a:pt x="12621" y="614"/>
                  <a:pt x="12627" y="612"/>
                  <a:pt x="12629" y="607"/>
                </a:cubicBezTo>
                <a:lnTo>
                  <a:pt x="12707" y="646"/>
                </a:lnTo>
                <a:cubicBezTo>
                  <a:pt x="12759" y="659"/>
                  <a:pt x="12811" y="659"/>
                  <a:pt x="12837" y="672"/>
                </a:cubicBezTo>
                <a:cubicBezTo>
                  <a:pt x="12848" y="668"/>
                  <a:pt x="12859" y="666"/>
                  <a:pt x="12866" y="666"/>
                </a:cubicBezTo>
                <a:cubicBezTo>
                  <a:pt x="12885" y="666"/>
                  <a:pt x="12890" y="676"/>
                  <a:pt x="12863" y="685"/>
                </a:cubicBezTo>
                <a:cubicBezTo>
                  <a:pt x="12850" y="711"/>
                  <a:pt x="12837" y="737"/>
                  <a:pt x="12850" y="750"/>
                </a:cubicBezTo>
                <a:cubicBezTo>
                  <a:pt x="12865" y="757"/>
                  <a:pt x="12877" y="760"/>
                  <a:pt x="12886" y="760"/>
                </a:cubicBezTo>
                <a:cubicBezTo>
                  <a:pt x="12909" y="760"/>
                  <a:pt x="12918" y="742"/>
                  <a:pt x="12928" y="724"/>
                </a:cubicBezTo>
                <a:cubicBezTo>
                  <a:pt x="12941" y="711"/>
                  <a:pt x="12950" y="707"/>
                  <a:pt x="12957" y="707"/>
                </a:cubicBezTo>
                <a:cubicBezTo>
                  <a:pt x="12963" y="707"/>
                  <a:pt x="12967" y="711"/>
                  <a:pt x="12967" y="711"/>
                </a:cubicBezTo>
                <a:cubicBezTo>
                  <a:pt x="12992" y="724"/>
                  <a:pt x="12992" y="724"/>
                  <a:pt x="12980" y="750"/>
                </a:cubicBezTo>
                <a:cubicBezTo>
                  <a:pt x="12967" y="776"/>
                  <a:pt x="12941" y="801"/>
                  <a:pt x="12941" y="801"/>
                </a:cubicBezTo>
                <a:lnTo>
                  <a:pt x="12967" y="827"/>
                </a:lnTo>
                <a:cubicBezTo>
                  <a:pt x="12973" y="814"/>
                  <a:pt x="12983" y="811"/>
                  <a:pt x="12991" y="811"/>
                </a:cubicBezTo>
                <a:cubicBezTo>
                  <a:pt x="12999" y="811"/>
                  <a:pt x="13005" y="814"/>
                  <a:pt x="13005" y="814"/>
                </a:cubicBezTo>
                <a:cubicBezTo>
                  <a:pt x="13031" y="827"/>
                  <a:pt x="13031" y="827"/>
                  <a:pt x="12992" y="879"/>
                </a:cubicBezTo>
                <a:cubicBezTo>
                  <a:pt x="12977" y="911"/>
                  <a:pt x="12975" y="928"/>
                  <a:pt x="12991" y="928"/>
                </a:cubicBezTo>
                <a:cubicBezTo>
                  <a:pt x="13001" y="928"/>
                  <a:pt x="13019" y="921"/>
                  <a:pt x="13044" y="905"/>
                </a:cubicBezTo>
                <a:lnTo>
                  <a:pt x="13096" y="905"/>
                </a:lnTo>
                <a:cubicBezTo>
                  <a:pt x="13089" y="944"/>
                  <a:pt x="13113" y="955"/>
                  <a:pt x="13142" y="955"/>
                </a:cubicBezTo>
                <a:cubicBezTo>
                  <a:pt x="13162" y="955"/>
                  <a:pt x="13184" y="949"/>
                  <a:pt x="13200" y="944"/>
                </a:cubicBezTo>
                <a:lnTo>
                  <a:pt x="13200" y="944"/>
                </a:lnTo>
                <a:cubicBezTo>
                  <a:pt x="13192" y="985"/>
                  <a:pt x="13199" y="1005"/>
                  <a:pt x="13218" y="1005"/>
                </a:cubicBezTo>
                <a:cubicBezTo>
                  <a:pt x="13230" y="1005"/>
                  <a:pt x="13245" y="998"/>
                  <a:pt x="13265" y="983"/>
                </a:cubicBezTo>
                <a:cubicBezTo>
                  <a:pt x="13271" y="980"/>
                  <a:pt x="13278" y="978"/>
                  <a:pt x="13284" y="978"/>
                </a:cubicBezTo>
                <a:cubicBezTo>
                  <a:pt x="13302" y="978"/>
                  <a:pt x="13317" y="993"/>
                  <a:pt x="13317" y="1022"/>
                </a:cubicBezTo>
                <a:cubicBezTo>
                  <a:pt x="13317" y="1061"/>
                  <a:pt x="13330" y="1087"/>
                  <a:pt x="13382" y="1113"/>
                </a:cubicBezTo>
                <a:cubicBezTo>
                  <a:pt x="13383" y="1112"/>
                  <a:pt x="13385" y="1112"/>
                  <a:pt x="13388" y="1112"/>
                </a:cubicBezTo>
                <a:cubicBezTo>
                  <a:pt x="13434" y="1112"/>
                  <a:pt x="13570" y="1237"/>
                  <a:pt x="13706" y="1385"/>
                </a:cubicBezTo>
                <a:cubicBezTo>
                  <a:pt x="13848" y="1539"/>
                  <a:pt x="13947" y="1661"/>
                  <a:pt x="13983" y="1661"/>
                </a:cubicBezTo>
                <a:cubicBezTo>
                  <a:pt x="13986" y="1661"/>
                  <a:pt x="13989" y="1660"/>
                  <a:pt x="13991" y="1657"/>
                </a:cubicBezTo>
                <a:cubicBezTo>
                  <a:pt x="14004" y="1670"/>
                  <a:pt x="14004" y="1683"/>
                  <a:pt x="13991" y="1722"/>
                </a:cubicBezTo>
                <a:cubicBezTo>
                  <a:pt x="13982" y="1731"/>
                  <a:pt x="13986" y="1746"/>
                  <a:pt x="14010" y="1746"/>
                </a:cubicBezTo>
                <a:cubicBezTo>
                  <a:pt x="14021" y="1746"/>
                  <a:pt x="14036" y="1743"/>
                  <a:pt x="14056" y="1735"/>
                </a:cubicBezTo>
                <a:cubicBezTo>
                  <a:pt x="14066" y="1739"/>
                  <a:pt x="14075" y="1739"/>
                  <a:pt x="14082" y="1739"/>
                </a:cubicBezTo>
                <a:cubicBezTo>
                  <a:pt x="14089" y="1739"/>
                  <a:pt x="14094" y="1739"/>
                  <a:pt x="14097" y="1739"/>
                </a:cubicBezTo>
                <a:cubicBezTo>
                  <a:pt x="14101" y="1739"/>
                  <a:pt x="14095" y="1742"/>
                  <a:pt x="14069" y="1761"/>
                </a:cubicBezTo>
                <a:cubicBezTo>
                  <a:pt x="14043" y="1787"/>
                  <a:pt x="14082" y="1826"/>
                  <a:pt x="14134" y="1904"/>
                </a:cubicBezTo>
                <a:cubicBezTo>
                  <a:pt x="14182" y="1965"/>
                  <a:pt x="14242" y="2048"/>
                  <a:pt x="14271" y="2048"/>
                </a:cubicBezTo>
                <a:cubicBezTo>
                  <a:pt x="14273" y="2048"/>
                  <a:pt x="14275" y="2047"/>
                  <a:pt x="14277" y="2047"/>
                </a:cubicBezTo>
                <a:cubicBezTo>
                  <a:pt x="14307" y="2062"/>
                  <a:pt x="14320" y="2068"/>
                  <a:pt x="14317" y="2068"/>
                </a:cubicBezTo>
                <a:cubicBezTo>
                  <a:pt x="14315" y="2068"/>
                  <a:pt x="14306" y="2065"/>
                  <a:pt x="14290" y="2060"/>
                </a:cubicBezTo>
                <a:lnTo>
                  <a:pt x="14290" y="2060"/>
                </a:lnTo>
                <a:cubicBezTo>
                  <a:pt x="14225" y="2073"/>
                  <a:pt x="14264" y="2202"/>
                  <a:pt x="14354" y="2241"/>
                </a:cubicBezTo>
                <a:cubicBezTo>
                  <a:pt x="14367" y="2254"/>
                  <a:pt x="14380" y="2280"/>
                  <a:pt x="14354" y="2293"/>
                </a:cubicBezTo>
                <a:cubicBezTo>
                  <a:pt x="14367" y="2319"/>
                  <a:pt x="14393" y="2345"/>
                  <a:pt x="14458" y="2397"/>
                </a:cubicBezTo>
                <a:cubicBezTo>
                  <a:pt x="14471" y="2410"/>
                  <a:pt x="14523" y="2501"/>
                  <a:pt x="14549" y="2552"/>
                </a:cubicBezTo>
                <a:cubicBezTo>
                  <a:pt x="14575" y="2591"/>
                  <a:pt x="14627" y="2630"/>
                  <a:pt x="14627" y="2630"/>
                </a:cubicBezTo>
                <a:lnTo>
                  <a:pt x="14640" y="2643"/>
                </a:lnTo>
                <a:cubicBezTo>
                  <a:pt x="14614" y="2669"/>
                  <a:pt x="14666" y="2773"/>
                  <a:pt x="14756" y="2942"/>
                </a:cubicBezTo>
                <a:cubicBezTo>
                  <a:pt x="14834" y="3097"/>
                  <a:pt x="14899" y="3240"/>
                  <a:pt x="14886" y="3279"/>
                </a:cubicBezTo>
                <a:cubicBezTo>
                  <a:pt x="14886" y="3279"/>
                  <a:pt x="14899" y="3305"/>
                  <a:pt x="14938" y="3318"/>
                </a:cubicBezTo>
                <a:cubicBezTo>
                  <a:pt x="15003" y="3318"/>
                  <a:pt x="15016" y="3331"/>
                  <a:pt x="14990" y="3370"/>
                </a:cubicBezTo>
                <a:cubicBezTo>
                  <a:pt x="14951" y="3421"/>
                  <a:pt x="14990" y="3512"/>
                  <a:pt x="15055" y="3512"/>
                </a:cubicBezTo>
                <a:lnTo>
                  <a:pt x="15029" y="3525"/>
                </a:lnTo>
                <a:cubicBezTo>
                  <a:pt x="14990" y="3577"/>
                  <a:pt x="15042" y="3629"/>
                  <a:pt x="15120" y="3629"/>
                </a:cubicBezTo>
                <a:cubicBezTo>
                  <a:pt x="15094" y="3668"/>
                  <a:pt x="15081" y="3707"/>
                  <a:pt x="15120" y="3720"/>
                </a:cubicBezTo>
                <a:cubicBezTo>
                  <a:pt x="15133" y="3746"/>
                  <a:pt x="15133" y="3746"/>
                  <a:pt x="15068" y="3772"/>
                </a:cubicBezTo>
                <a:cubicBezTo>
                  <a:pt x="15042" y="3785"/>
                  <a:pt x="15016" y="3798"/>
                  <a:pt x="15029" y="3811"/>
                </a:cubicBezTo>
                <a:cubicBezTo>
                  <a:pt x="15029" y="3822"/>
                  <a:pt x="15036" y="3826"/>
                  <a:pt x="15046" y="3826"/>
                </a:cubicBezTo>
                <a:cubicBezTo>
                  <a:pt x="15059" y="3826"/>
                  <a:pt x="15079" y="3818"/>
                  <a:pt x="15094" y="3811"/>
                </a:cubicBezTo>
                <a:cubicBezTo>
                  <a:pt x="15094" y="3811"/>
                  <a:pt x="15107" y="3837"/>
                  <a:pt x="15107" y="3862"/>
                </a:cubicBezTo>
                <a:cubicBezTo>
                  <a:pt x="15107" y="3862"/>
                  <a:pt x="15115" y="3879"/>
                  <a:pt x="15132" y="3879"/>
                </a:cubicBezTo>
                <a:cubicBezTo>
                  <a:pt x="15136" y="3879"/>
                  <a:pt x="15140" y="3878"/>
                  <a:pt x="15146" y="3875"/>
                </a:cubicBezTo>
                <a:cubicBezTo>
                  <a:pt x="15153" y="3873"/>
                  <a:pt x="15159" y="3872"/>
                  <a:pt x="15164" y="3872"/>
                </a:cubicBezTo>
                <a:cubicBezTo>
                  <a:pt x="15185" y="3872"/>
                  <a:pt x="15187" y="3891"/>
                  <a:pt x="15197" y="3901"/>
                </a:cubicBezTo>
                <a:cubicBezTo>
                  <a:pt x="15184" y="3908"/>
                  <a:pt x="15188" y="3914"/>
                  <a:pt x="15197" y="3914"/>
                </a:cubicBezTo>
                <a:cubicBezTo>
                  <a:pt x="15207" y="3914"/>
                  <a:pt x="15223" y="3908"/>
                  <a:pt x="15236" y="3888"/>
                </a:cubicBezTo>
                <a:cubicBezTo>
                  <a:pt x="15251" y="3881"/>
                  <a:pt x="15266" y="3873"/>
                  <a:pt x="15279" y="3873"/>
                </a:cubicBezTo>
                <a:cubicBezTo>
                  <a:pt x="15288" y="3873"/>
                  <a:pt x="15296" y="3877"/>
                  <a:pt x="15301" y="3888"/>
                </a:cubicBezTo>
                <a:cubicBezTo>
                  <a:pt x="15301" y="3888"/>
                  <a:pt x="15327" y="3875"/>
                  <a:pt x="15353" y="3862"/>
                </a:cubicBezTo>
                <a:cubicBezTo>
                  <a:pt x="15418" y="3837"/>
                  <a:pt x="15444" y="3824"/>
                  <a:pt x="15444" y="3772"/>
                </a:cubicBezTo>
                <a:cubicBezTo>
                  <a:pt x="15433" y="3670"/>
                  <a:pt x="15431" y="3598"/>
                  <a:pt x="15397" y="3598"/>
                </a:cubicBezTo>
                <a:cubicBezTo>
                  <a:pt x="15392" y="3598"/>
                  <a:pt x="15386" y="3600"/>
                  <a:pt x="15379" y="3603"/>
                </a:cubicBezTo>
                <a:cubicBezTo>
                  <a:pt x="15379" y="3603"/>
                  <a:pt x="15340" y="3590"/>
                  <a:pt x="15327" y="3564"/>
                </a:cubicBezTo>
                <a:cubicBezTo>
                  <a:pt x="15314" y="3538"/>
                  <a:pt x="15327" y="3512"/>
                  <a:pt x="15327" y="3512"/>
                </a:cubicBezTo>
                <a:cubicBezTo>
                  <a:pt x="15353" y="3499"/>
                  <a:pt x="15314" y="3396"/>
                  <a:pt x="15262" y="3279"/>
                </a:cubicBezTo>
                <a:cubicBezTo>
                  <a:pt x="15197" y="3136"/>
                  <a:pt x="15159" y="3071"/>
                  <a:pt x="15172" y="3032"/>
                </a:cubicBezTo>
                <a:cubicBezTo>
                  <a:pt x="15197" y="2993"/>
                  <a:pt x="15184" y="2968"/>
                  <a:pt x="15184" y="2968"/>
                </a:cubicBezTo>
                <a:lnTo>
                  <a:pt x="15184" y="2968"/>
                </a:lnTo>
                <a:cubicBezTo>
                  <a:pt x="15183" y="2968"/>
                  <a:pt x="15182" y="2968"/>
                  <a:pt x="15181" y="2968"/>
                </a:cubicBezTo>
                <a:cubicBezTo>
                  <a:pt x="15152" y="2968"/>
                  <a:pt x="15077" y="2831"/>
                  <a:pt x="15003" y="2669"/>
                </a:cubicBezTo>
                <a:cubicBezTo>
                  <a:pt x="14918" y="2512"/>
                  <a:pt x="14834" y="2355"/>
                  <a:pt x="14802" y="2355"/>
                </a:cubicBezTo>
                <a:cubicBezTo>
                  <a:pt x="14799" y="2355"/>
                  <a:pt x="14797" y="2356"/>
                  <a:pt x="14795" y="2358"/>
                </a:cubicBezTo>
                <a:cubicBezTo>
                  <a:pt x="14782" y="2332"/>
                  <a:pt x="14756" y="2306"/>
                  <a:pt x="14756" y="2306"/>
                </a:cubicBezTo>
                <a:cubicBezTo>
                  <a:pt x="14795" y="2293"/>
                  <a:pt x="14756" y="2241"/>
                  <a:pt x="14731" y="2202"/>
                </a:cubicBezTo>
                <a:cubicBezTo>
                  <a:pt x="14679" y="2163"/>
                  <a:pt x="14653" y="2124"/>
                  <a:pt x="14653" y="2124"/>
                </a:cubicBezTo>
                <a:cubicBezTo>
                  <a:pt x="14679" y="2098"/>
                  <a:pt x="14666" y="2086"/>
                  <a:pt x="14640" y="2034"/>
                </a:cubicBezTo>
                <a:cubicBezTo>
                  <a:pt x="14610" y="1994"/>
                  <a:pt x="14595" y="1977"/>
                  <a:pt x="14579" y="1977"/>
                </a:cubicBezTo>
                <a:cubicBezTo>
                  <a:pt x="14573" y="1977"/>
                  <a:pt x="14568" y="1979"/>
                  <a:pt x="14562" y="1982"/>
                </a:cubicBezTo>
                <a:cubicBezTo>
                  <a:pt x="14549" y="1956"/>
                  <a:pt x="14445" y="1800"/>
                  <a:pt x="14419" y="1709"/>
                </a:cubicBezTo>
                <a:cubicBezTo>
                  <a:pt x="14432" y="1670"/>
                  <a:pt x="14380" y="1670"/>
                  <a:pt x="14341" y="1670"/>
                </a:cubicBezTo>
                <a:cubicBezTo>
                  <a:pt x="14331" y="1676"/>
                  <a:pt x="14318" y="1679"/>
                  <a:pt x="14305" y="1679"/>
                </a:cubicBezTo>
                <a:cubicBezTo>
                  <a:pt x="14288" y="1679"/>
                  <a:pt x="14271" y="1673"/>
                  <a:pt x="14264" y="1657"/>
                </a:cubicBezTo>
                <a:cubicBezTo>
                  <a:pt x="14264" y="1657"/>
                  <a:pt x="14290" y="1645"/>
                  <a:pt x="14315" y="1619"/>
                </a:cubicBezTo>
                <a:cubicBezTo>
                  <a:pt x="14354" y="1619"/>
                  <a:pt x="14354" y="1619"/>
                  <a:pt x="14315" y="1580"/>
                </a:cubicBezTo>
                <a:cubicBezTo>
                  <a:pt x="14303" y="1554"/>
                  <a:pt x="14277" y="1541"/>
                  <a:pt x="14277" y="1541"/>
                </a:cubicBezTo>
                <a:cubicBezTo>
                  <a:pt x="14276" y="1541"/>
                  <a:pt x="14275" y="1542"/>
                  <a:pt x="14274" y="1542"/>
                </a:cubicBezTo>
                <a:cubicBezTo>
                  <a:pt x="14253" y="1542"/>
                  <a:pt x="14165" y="1441"/>
                  <a:pt x="14043" y="1294"/>
                </a:cubicBezTo>
                <a:cubicBezTo>
                  <a:pt x="13891" y="1130"/>
                  <a:pt x="13823" y="1072"/>
                  <a:pt x="13792" y="1072"/>
                </a:cubicBezTo>
                <a:cubicBezTo>
                  <a:pt x="13789" y="1072"/>
                  <a:pt x="13786" y="1073"/>
                  <a:pt x="13784" y="1074"/>
                </a:cubicBezTo>
                <a:cubicBezTo>
                  <a:pt x="13780" y="1080"/>
                  <a:pt x="13776" y="1084"/>
                  <a:pt x="13772" y="1084"/>
                </a:cubicBezTo>
                <a:cubicBezTo>
                  <a:pt x="13757" y="1084"/>
                  <a:pt x="13735" y="1054"/>
                  <a:pt x="13706" y="996"/>
                </a:cubicBezTo>
                <a:cubicBezTo>
                  <a:pt x="13641" y="814"/>
                  <a:pt x="13628" y="814"/>
                  <a:pt x="13589" y="814"/>
                </a:cubicBezTo>
                <a:cubicBezTo>
                  <a:pt x="13615" y="840"/>
                  <a:pt x="13589" y="853"/>
                  <a:pt x="13576" y="879"/>
                </a:cubicBezTo>
                <a:cubicBezTo>
                  <a:pt x="13560" y="901"/>
                  <a:pt x="13546" y="911"/>
                  <a:pt x="13536" y="911"/>
                </a:cubicBezTo>
                <a:cubicBezTo>
                  <a:pt x="13522" y="911"/>
                  <a:pt x="13517" y="891"/>
                  <a:pt x="13524" y="853"/>
                </a:cubicBezTo>
                <a:cubicBezTo>
                  <a:pt x="13571" y="795"/>
                  <a:pt x="13270" y="599"/>
                  <a:pt x="13163" y="599"/>
                </a:cubicBezTo>
                <a:cubicBezTo>
                  <a:pt x="13151" y="599"/>
                  <a:pt x="13142" y="602"/>
                  <a:pt x="13135" y="607"/>
                </a:cubicBezTo>
                <a:lnTo>
                  <a:pt x="13148" y="581"/>
                </a:lnTo>
                <a:cubicBezTo>
                  <a:pt x="13174" y="555"/>
                  <a:pt x="13148" y="542"/>
                  <a:pt x="13044" y="477"/>
                </a:cubicBezTo>
                <a:cubicBezTo>
                  <a:pt x="12992" y="451"/>
                  <a:pt x="12967" y="438"/>
                  <a:pt x="12967" y="438"/>
                </a:cubicBezTo>
                <a:cubicBezTo>
                  <a:pt x="12961" y="448"/>
                  <a:pt x="12952" y="453"/>
                  <a:pt x="12940" y="453"/>
                </a:cubicBezTo>
                <a:cubicBezTo>
                  <a:pt x="12891" y="453"/>
                  <a:pt x="12800" y="381"/>
                  <a:pt x="12811" y="360"/>
                </a:cubicBezTo>
                <a:cubicBezTo>
                  <a:pt x="12798" y="322"/>
                  <a:pt x="12798" y="322"/>
                  <a:pt x="12746" y="296"/>
                </a:cubicBezTo>
                <a:cubicBezTo>
                  <a:pt x="12738" y="297"/>
                  <a:pt x="12730" y="297"/>
                  <a:pt x="12722" y="297"/>
                </a:cubicBezTo>
                <a:cubicBezTo>
                  <a:pt x="12625" y="297"/>
                  <a:pt x="12526" y="229"/>
                  <a:pt x="12526" y="205"/>
                </a:cubicBezTo>
                <a:cubicBezTo>
                  <a:pt x="12526" y="205"/>
                  <a:pt x="12500" y="192"/>
                  <a:pt x="12474" y="179"/>
                </a:cubicBezTo>
                <a:cubicBezTo>
                  <a:pt x="12462" y="183"/>
                  <a:pt x="12450" y="184"/>
                  <a:pt x="12437" y="184"/>
                </a:cubicBezTo>
                <a:cubicBezTo>
                  <a:pt x="12407" y="184"/>
                  <a:pt x="12375" y="175"/>
                  <a:pt x="12357" y="166"/>
                </a:cubicBezTo>
                <a:cubicBezTo>
                  <a:pt x="12316" y="154"/>
                  <a:pt x="12288" y="148"/>
                  <a:pt x="12273" y="148"/>
                </a:cubicBezTo>
                <a:cubicBezTo>
                  <a:pt x="12253" y="148"/>
                  <a:pt x="12252" y="157"/>
                  <a:pt x="12266" y="179"/>
                </a:cubicBezTo>
                <a:cubicBezTo>
                  <a:pt x="12253" y="205"/>
                  <a:pt x="12240" y="231"/>
                  <a:pt x="12214" y="231"/>
                </a:cubicBezTo>
                <a:lnTo>
                  <a:pt x="12227" y="192"/>
                </a:lnTo>
                <a:cubicBezTo>
                  <a:pt x="12227" y="166"/>
                  <a:pt x="12149" y="140"/>
                  <a:pt x="12033" y="114"/>
                </a:cubicBezTo>
                <a:cubicBezTo>
                  <a:pt x="11890" y="88"/>
                  <a:pt x="11825" y="75"/>
                  <a:pt x="11799" y="49"/>
                </a:cubicBezTo>
                <a:lnTo>
                  <a:pt x="11773" y="75"/>
                </a:lnTo>
                <a:cubicBezTo>
                  <a:pt x="11756" y="87"/>
                  <a:pt x="11741" y="93"/>
                  <a:pt x="11730" y="93"/>
                </a:cubicBezTo>
                <a:cubicBezTo>
                  <a:pt x="11716" y="93"/>
                  <a:pt x="11708" y="84"/>
                  <a:pt x="11708" y="62"/>
                </a:cubicBezTo>
                <a:cubicBezTo>
                  <a:pt x="11694" y="41"/>
                  <a:pt x="11652" y="31"/>
                  <a:pt x="11607" y="31"/>
                </a:cubicBezTo>
                <a:cubicBezTo>
                  <a:pt x="11570" y="31"/>
                  <a:pt x="11530" y="38"/>
                  <a:pt x="11501" y="49"/>
                </a:cubicBezTo>
                <a:lnTo>
                  <a:pt x="11436" y="49"/>
                </a:lnTo>
                <a:cubicBezTo>
                  <a:pt x="11423" y="17"/>
                  <a:pt x="11394" y="1"/>
                  <a:pt x="11363" y="1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19" name="Google Shape;119;p8"/>
          <p:cNvGrpSpPr/>
          <p:nvPr/>
        </p:nvGrpSpPr>
        <p:grpSpPr>
          <a:xfrm>
            <a:off x="11621401" y="6224101"/>
            <a:ext cx="155887" cy="203132"/>
            <a:chOff x="8518300" y="3923825"/>
            <a:chExt cx="116915" cy="152349"/>
          </a:xfrm>
        </p:grpSpPr>
        <p:sp>
          <p:nvSpPr>
            <p:cNvPr id="120" name="Google Shape;120;p8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8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2" name="Google Shape;122;p8"/>
          <p:cNvSpPr/>
          <p:nvPr/>
        </p:nvSpPr>
        <p:spPr>
          <a:xfrm>
            <a:off x="11675684" y="1369909"/>
            <a:ext cx="1031299" cy="357475"/>
          </a:xfrm>
          <a:custGeom>
            <a:avLst/>
            <a:gdLst/>
            <a:ahLst/>
            <a:cxnLst/>
            <a:rect l="l" t="t" r="r" b="b"/>
            <a:pathLst>
              <a:path w="15444" h="6094" extrusionOk="0">
                <a:moveTo>
                  <a:pt x="11125" y="257"/>
                </a:moveTo>
                <a:cubicBezTo>
                  <a:pt x="11151" y="257"/>
                  <a:pt x="11164" y="283"/>
                  <a:pt x="11164" y="283"/>
                </a:cubicBezTo>
                <a:cubicBezTo>
                  <a:pt x="11164" y="283"/>
                  <a:pt x="11164" y="322"/>
                  <a:pt x="11138" y="322"/>
                </a:cubicBezTo>
                <a:cubicBezTo>
                  <a:pt x="11138" y="322"/>
                  <a:pt x="11099" y="296"/>
                  <a:pt x="11099" y="257"/>
                </a:cubicBezTo>
                <a:close/>
                <a:moveTo>
                  <a:pt x="10885" y="366"/>
                </a:moveTo>
                <a:cubicBezTo>
                  <a:pt x="10891" y="366"/>
                  <a:pt x="10891" y="375"/>
                  <a:pt x="10891" y="399"/>
                </a:cubicBezTo>
                <a:lnTo>
                  <a:pt x="10878" y="399"/>
                </a:lnTo>
                <a:lnTo>
                  <a:pt x="10839" y="373"/>
                </a:lnTo>
                <a:lnTo>
                  <a:pt x="10865" y="373"/>
                </a:lnTo>
                <a:cubicBezTo>
                  <a:pt x="10875" y="369"/>
                  <a:pt x="10881" y="366"/>
                  <a:pt x="10885" y="366"/>
                </a:cubicBezTo>
                <a:close/>
                <a:moveTo>
                  <a:pt x="12250" y="354"/>
                </a:moveTo>
                <a:cubicBezTo>
                  <a:pt x="12256" y="354"/>
                  <a:pt x="12258" y="359"/>
                  <a:pt x="12253" y="373"/>
                </a:cubicBezTo>
                <a:cubicBezTo>
                  <a:pt x="12253" y="373"/>
                  <a:pt x="12253" y="399"/>
                  <a:pt x="12214" y="425"/>
                </a:cubicBezTo>
                <a:cubicBezTo>
                  <a:pt x="12214" y="425"/>
                  <a:pt x="12208" y="429"/>
                  <a:pt x="12201" y="429"/>
                </a:cubicBezTo>
                <a:cubicBezTo>
                  <a:pt x="12195" y="429"/>
                  <a:pt x="12188" y="425"/>
                  <a:pt x="12188" y="412"/>
                </a:cubicBezTo>
                <a:lnTo>
                  <a:pt x="12201" y="386"/>
                </a:lnTo>
                <a:cubicBezTo>
                  <a:pt x="12218" y="370"/>
                  <a:pt x="12239" y="354"/>
                  <a:pt x="12250" y="354"/>
                </a:cubicBezTo>
                <a:close/>
                <a:moveTo>
                  <a:pt x="10818" y="421"/>
                </a:moveTo>
                <a:cubicBezTo>
                  <a:pt x="10815" y="421"/>
                  <a:pt x="10809" y="425"/>
                  <a:pt x="10800" y="438"/>
                </a:cubicBezTo>
                <a:cubicBezTo>
                  <a:pt x="10818" y="438"/>
                  <a:pt x="10824" y="421"/>
                  <a:pt x="10818" y="421"/>
                </a:cubicBezTo>
                <a:close/>
                <a:moveTo>
                  <a:pt x="10615" y="443"/>
                </a:moveTo>
                <a:cubicBezTo>
                  <a:pt x="10621" y="443"/>
                  <a:pt x="10624" y="449"/>
                  <a:pt x="10632" y="464"/>
                </a:cubicBezTo>
                <a:lnTo>
                  <a:pt x="10606" y="477"/>
                </a:lnTo>
                <a:lnTo>
                  <a:pt x="10567" y="464"/>
                </a:lnTo>
                <a:cubicBezTo>
                  <a:pt x="10580" y="464"/>
                  <a:pt x="10593" y="451"/>
                  <a:pt x="10593" y="451"/>
                </a:cubicBezTo>
                <a:cubicBezTo>
                  <a:pt x="10604" y="446"/>
                  <a:pt x="10610" y="443"/>
                  <a:pt x="10615" y="443"/>
                </a:cubicBezTo>
                <a:close/>
                <a:moveTo>
                  <a:pt x="10139" y="438"/>
                </a:moveTo>
                <a:cubicBezTo>
                  <a:pt x="10152" y="464"/>
                  <a:pt x="10165" y="490"/>
                  <a:pt x="10139" y="503"/>
                </a:cubicBezTo>
                <a:lnTo>
                  <a:pt x="10100" y="490"/>
                </a:lnTo>
                <a:lnTo>
                  <a:pt x="10113" y="451"/>
                </a:lnTo>
                <a:lnTo>
                  <a:pt x="10139" y="438"/>
                </a:lnTo>
                <a:close/>
                <a:moveTo>
                  <a:pt x="10433" y="503"/>
                </a:moveTo>
                <a:cubicBezTo>
                  <a:pt x="10439" y="503"/>
                  <a:pt x="10446" y="507"/>
                  <a:pt x="10450" y="516"/>
                </a:cubicBezTo>
                <a:cubicBezTo>
                  <a:pt x="10463" y="542"/>
                  <a:pt x="10463" y="542"/>
                  <a:pt x="10437" y="555"/>
                </a:cubicBezTo>
                <a:cubicBezTo>
                  <a:pt x="10414" y="567"/>
                  <a:pt x="10401" y="573"/>
                  <a:pt x="10395" y="573"/>
                </a:cubicBezTo>
                <a:cubicBezTo>
                  <a:pt x="10388" y="573"/>
                  <a:pt x="10391" y="563"/>
                  <a:pt x="10398" y="542"/>
                </a:cubicBezTo>
                <a:cubicBezTo>
                  <a:pt x="10407" y="517"/>
                  <a:pt x="10421" y="503"/>
                  <a:pt x="10433" y="503"/>
                </a:cubicBezTo>
                <a:close/>
                <a:moveTo>
                  <a:pt x="10587" y="608"/>
                </a:moveTo>
                <a:cubicBezTo>
                  <a:pt x="10589" y="612"/>
                  <a:pt x="10591" y="616"/>
                  <a:pt x="10593" y="620"/>
                </a:cubicBezTo>
                <a:cubicBezTo>
                  <a:pt x="10594" y="621"/>
                  <a:pt x="10596" y="621"/>
                  <a:pt x="10597" y="622"/>
                </a:cubicBezTo>
                <a:lnTo>
                  <a:pt x="10597" y="622"/>
                </a:lnTo>
                <a:cubicBezTo>
                  <a:pt x="10594" y="618"/>
                  <a:pt x="10591" y="614"/>
                  <a:pt x="10587" y="608"/>
                </a:cubicBezTo>
                <a:close/>
                <a:moveTo>
                  <a:pt x="10597" y="622"/>
                </a:moveTo>
                <a:cubicBezTo>
                  <a:pt x="10602" y="629"/>
                  <a:pt x="10606" y="631"/>
                  <a:pt x="10607" y="631"/>
                </a:cubicBezTo>
                <a:cubicBezTo>
                  <a:pt x="10608" y="631"/>
                  <a:pt x="10605" y="627"/>
                  <a:pt x="10597" y="622"/>
                </a:cubicBezTo>
                <a:close/>
                <a:moveTo>
                  <a:pt x="13148" y="646"/>
                </a:moveTo>
                <a:cubicBezTo>
                  <a:pt x="13174" y="659"/>
                  <a:pt x="13174" y="659"/>
                  <a:pt x="13148" y="698"/>
                </a:cubicBezTo>
                <a:cubicBezTo>
                  <a:pt x="13141" y="713"/>
                  <a:pt x="13124" y="719"/>
                  <a:pt x="13106" y="719"/>
                </a:cubicBezTo>
                <a:cubicBezTo>
                  <a:pt x="13094" y="719"/>
                  <a:pt x="13081" y="716"/>
                  <a:pt x="13070" y="711"/>
                </a:cubicBezTo>
                <a:cubicBezTo>
                  <a:pt x="13044" y="698"/>
                  <a:pt x="13083" y="646"/>
                  <a:pt x="13148" y="646"/>
                </a:cubicBezTo>
                <a:close/>
                <a:moveTo>
                  <a:pt x="9862" y="676"/>
                </a:moveTo>
                <a:cubicBezTo>
                  <a:pt x="9869" y="676"/>
                  <a:pt x="9872" y="682"/>
                  <a:pt x="9880" y="698"/>
                </a:cubicBezTo>
                <a:cubicBezTo>
                  <a:pt x="9880" y="698"/>
                  <a:pt x="9906" y="711"/>
                  <a:pt x="9880" y="737"/>
                </a:cubicBezTo>
                <a:lnTo>
                  <a:pt x="9841" y="724"/>
                </a:lnTo>
                <a:cubicBezTo>
                  <a:pt x="9815" y="711"/>
                  <a:pt x="9841" y="685"/>
                  <a:pt x="9841" y="685"/>
                </a:cubicBezTo>
                <a:cubicBezTo>
                  <a:pt x="9851" y="679"/>
                  <a:pt x="9858" y="676"/>
                  <a:pt x="9862" y="676"/>
                </a:cubicBezTo>
                <a:close/>
                <a:moveTo>
                  <a:pt x="1877" y="2319"/>
                </a:moveTo>
                <a:cubicBezTo>
                  <a:pt x="1903" y="2332"/>
                  <a:pt x="1903" y="2358"/>
                  <a:pt x="1838" y="2384"/>
                </a:cubicBezTo>
                <a:cubicBezTo>
                  <a:pt x="1812" y="2371"/>
                  <a:pt x="1786" y="2371"/>
                  <a:pt x="1786" y="2371"/>
                </a:cubicBezTo>
                <a:cubicBezTo>
                  <a:pt x="1786" y="2345"/>
                  <a:pt x="1851" y="2319"/>
                  <a:pt x="1877" y="2319"/>
                </a:cubicBezTo>
                <a:close/>
                <a:moveTo>
                  <a:pt x="1975" y="2394"/>
                </a:moveTo>
                <a:cubicBezTo>
                  <a:pt x="1956" y="2394"/>
                  <a:pt x="1942" y="2412"/>
                  <a:pt x="1942" y="2436"/>
                </a:cubicBezTo>
                <a:cubicBezTo>
                  <a:pt x="1929" y="2462"/>
                  <a:pt x="1955" y="2475"/>
                  <a:pt x="2007" y="2488"/>
                </a:cubicBezTo>
                <a:cubicBezTo>
                  <a:pt x="2033" y="2488"/>
                  <a:pt x="2058" y="2462"/>
                  <a:pt x="2058" y="2462"/>
                </a:cubicBezTo>
                <a:cubicBezTo>
                  <a:pt x="2071" y="2436"/>
                  <a:pt x="2045" y="2436"/>
                  <a:pt x="2020" y="2423"/>
                </a:cubicBezTo>
                <a:cubicBezTo>
                  <a:pt x="2004" y="2402"/>
                  <a:pt x="1988" y="2394"/>
                  <a:pt x="1975" y="2394"/>
                </a:cubicBezTo>
                <a:close/>
                <a:moveTo>
                  <a:pt x="8751" y="2669"/>
                </a:moveTo>
                <a:cubicBezTo>
                  <a:pt x="8777" y="2682"/>
                  <a:pt x="8803" y="2695"/>
                  <a:pt x="8790" y="2721"/>
                </a:cubicBezTo>
                <a:lnTo>
                  <a:pt x="8790" y="2747"/>
                </a:lnTo>
                <a:cubicBezTo>
                  <a:pt x="8751" y="2734"/>
                  <a:pt x="8738" y="2695"/>
                  <a:pt x="8738" y="2695"/>
                </a:cubicBezTo>
                <a:lnTo>
                  <a:pt x="8751" y="2669"/>
                </a:lnTo>
                <a:close/>
                <a:moveTo>
                  <a:pt x="320" y="2702"/>
                </a:moveTo>
                <a:cubicBezTo>
                  <a:pt x="314" y="2702"/>
                  <a:pt x="307" y="2708"/>
                  <a:pt x="294" y="2721"/>
                </a:cubicBezTo>
                <a:lnTo>
                  <a:pt x="282" y="2760"/>
                </a:lnTo>
                <a:lnTo>
                  <a:pt x="320" y="2747"/>
                </a:lnTo>
                <a:lnTo>
                  <a:pt x="346" y="2721"/>
                </a:lnTo>
                <a:cubicBezTo>
                  <a:pt x="333" y="2708"/>
                  <a:pt x="327" y="2702"/>
                  <a:pt x="320" y="2702"/>
                </a:cubicBezTo>
                <a:close/>
                <a:moveTo>
                  <a:pt x="3073" y="2801"/>
                </a:moveTo>
                <a:cubicBezTo>
                  <a:pt x="3086" y="2801"/>
                  <a:pt x="3104" y="2816"/>
                  <a:pt x="3122" y="2825"/>
                </a:cubicBezTo>
                <a:lnTo>
                  <a:pt x="3096" y="2851"/>
                </a:lnTo>
                <a:lnTo>
                  <a:pt x="3057" y="2851"/>
                </a:lnTo>
                <a:lnTo>
                  <a:pt x="3057" y="2812"/>
                </a:lnTo>
                <a:cubicBezTo>
                  <a:pt x="3061" y="2804"/>
                  <a:pt x="3066" y="2801"/>
                  <a:pt x="3073" y="2801"/>
                </a:cubicBezTo>
                <a:close/>
                <a:moveTo>
                  <a:pt x="419" y="2855"/>
                </a:moveTo>
                <a:cubicBezTo>
                  <a:pt x="425" y="2855"/>
                  <a:pt x="431" y="2858"/>
                  <a:pt x="437" y="2864"/>
                </a:cubicBezTo>
                <a:cubicBezTo>
                  <a:pt x="437" y="2864"/>
                  <a:pt x="437" y="2864"/>
                  <a:pt x="411" y="2890"/>
                </a:cubicBezTo>
                <a:cubicBezTo>
                  <a:pt x="407" y="2888"/>
                  <a:pt x="404" y="2887"/>
                  <a:pt x="402" y="2887"/>
                </a:cubicBezTo>
                <a:cubicBezTo>
                  <a:pt x="392" y="2887"/>
                  <a:pt x="400" y="2905"/>
                  <a:pt x="422" y="2905"/>
                </a:cubicBezTo>
                <a:cubicBezTo>
                  <a:pt x="426" y="2905"/>
                  <a:pt x="431" y="2905"/>
                  <a:pt x="437" y="2903"/>
                </a:cubicBezTo>
                <a:cubicBezTo>
                  <a:pt x="463" y="2929"/>
                  <a:pt x="489" y="2942"/>
                  <a:pt x="489" y="2942"/>
                </a:cubicBezTo>
                <a:cubicBezTo>
                  <a:pt x="481" y="2957"/>
                  <a:pt x="465" y="2963"/>
                  <a:pt x="447" y="2963"/>
                </a:cubicBezTo>
                <a:cubicBezTo>
                  <a:pt x="435" y="2963"/>
                  <a:pt x="422" y="2960"/>
                  <a:pt x="411" y="2955"/>
                </a:cubicBezTo>
                <a:cubicBezTo>
                  <a:pt x="346" y="2955"/>
                  <a:pt x="346" y="2955"/>
                  <a:pt x="372" y="2903"/>
                </a:cubicBezTo>
                <a:cubicBezTo>
                  <a:pt x="382" y="2883"/>
                  <a:pt x="400" y="2855"/>
                  <a:pt x="419" y="2855"/>
                </a:cubicBezTo>
                <a:close/>
                <a:moveTo>
                  <a:pt x="3164" y="2957"/>
                </a:moveTo>
                <a:cubicBezTo>
                  <a:pt x="3180" y="2957"/>
                  <a:pt x="3171" y="2971"/>
                  <a:pt x="3148" y="2993"/>
                </a:cubicBezTo>
                <a:cubicBezTo>
                  <a:pt x="3129" y="3012"/>
                  <a:pt x="3110" y="3024"/>
                  <a:pt x="3081" y="3024"/>
                </a:cubicBezTo>
                <a:cubicBezTo>
                  <a:pt x="3070" y="3024"/>
                  <a:pt x="3058" y="3023"/>
                  <a:pt x="3044" y="3019"/>
                </a:cubicBezTo>
                <a:cubicBezTo>
                  <a:pt x="3031" y="3006"/>
                  <a:pt x="3005" y="2980"/>
                  <a:pt x="3005" y="2980"/>
                </a:cubicBezTo>
                <a:lnTo>
                  <a:pt x="3083" y="2980"/>
                </a:lnTo>
                <a:cubicBezTo>
                  <a:pt x="3127" y="2964"/>
                  <a:pt x="3152" y="2957"/>
                  <a:pt x="3164" y="2957"/>
                </a:cubicBezTo>
                <a:close/>
                <a:moveTo>
                  <a:pt x="249" y="3180"/>
                </a:moveTo>
                <a:cubicBezTo>
                  <a:pt x="253" y="3180"/>
                  <a:pt x="259" y="3183"/>
                  <a:pt x="269" y="3188"/>
                </a:cubicBezTo>
                <a:cubicBezTo>
                  <a:pt x="269" y="3188"/>
                  <a:pt x="294" y="3227"/>
                  <a:pt x="282" y="3253"/>
                </a:cubicBezTo>
                <a:cubicBezTo>
                  <a:pt x="269" y="3266"/>
                  <a:pt x="256" y="3279"/>
                  <a:pt x="243" y="3279"/>
                </a:cubicBezTo>
                <a:cubicBezTo>
                  <a:pt x="217" y="3279"/>
                  <a:pt x="217" y="3240"/>
                  <a:pt x="230" y="3214"/>
                </a:cubicBezTo>
                <a:cubicBezTo>
                  <a:pt x="238" y="3189"/>
                  <a:pt x="241" y="3180"/>
                  <a:pt x="249" y="3180"/>
                </a:cubicBezTo>
                <a:close/>
                <a:moveTo>
                  <a:pt x="3602" y="3370"/>
                </a:moveTo>
                <a:cubicBezTo>
                  <a:pt x="3667" y="3396"/>
                  <a:pt x="3667" y="3396"/>
                  <a:pt x="3602" y="3408"/>
                </a:cubicBezTo>
                <a:cubicBezTo>
                  <a:pt x="3563" y="3396"/>
                  <a:pt x="3511" y="3396"/>
                  <a:pt x="3511" y="3396"/>
                </a:cubicBezTo>
                <a:cubicBezTo>
                  <a:pt x="3498" y="3370"/>
                  <a:pt x="3537" y="3383"/>
                  <a:pt x="3602" y="3370"/>
                </a:cubicBezTo>
                <a:close/>
                <a:moveTo>
                  <a:pt x="671" y="3383"/>
                </a:moveTo>
                <a:lnTo>
                  <a:pt x="671" y="3396"/>
                </a:lnTo>
                <a:cubicBezTo>
                  <a:pt x="671" y="3396"/>
                  <a:pt x="697" y="3421"/>
                  <a:pt x="723" y="3421"/>
                </a:cubicBezTo>
                <a:lnTo>
                  <a:pt x="735" y="3408"/>
                </a:lnTo>
                <a:cubicBezTo>
                  <a:pt x="735" y="3396"/>
                  <a:pt x="697" y="3383"/>
                  <a:pt x="671" y="3383"/>
                </a:cubicBezTo>
                <a:close/>
                <a:moveTo>
                  <a:pt x="3599" y="3613"/>
                </a:moveTo>
                <a:cubicBezTo>
                  <a:pt x="3615" y="3613"/>
                  <a:pt x="3628" y="3616"/>
                  <a:pt x="3628" y="3616"/>
                </a:cubicBezTo>
                <a:lnTo>
                  <a:pt x="3641" y="3629"/>
                </a:lnTo>
                <a:cubicBezTo>
                  <a:pt x="3625" y="3645"/>
                  <a:pt x="3609" y="3656"/>
                  <a:pt x="3596" y="3656"/>
                </a:cubicBezTo>
                <a:cubicBezTo>
                  <a:pt x="3588" y="3656"/>
                  <a:pt x="3581" y="3652"/>
                  <a:pt x="3576" y="3642"/>
                </a:cubicBezTo>
                <a:lnTo>
                  <a:pt x="3550" y="3629"/>
                </a:lnTo>
                <a:cubicBezTo>
                  <a:pt x="3563" y="3616"/>
                  <a:pt x="3582" y="3613"/>
                  <a:pt x="3599" y="3613"/>
                </a:cubicBezTo>
                <a:close/>
                <a:moveTo>
                  <a:pt x="15344" y="3653"/>
                </a:moveTo>
                <a:cubicBezTo>
                  <a:pt x="15353" y="3653"/>
                  <a:pt x="15361" y="3657"/>
                  <a:pt x="15366" y="3668"/>
                </a:cubicBezTo>
                <a:cubicBezTo>
                  <a:pt x="15429" y="3678"/>
                  <a:pt x="15399" y="3697"/>
                  <a:pt x="15343" y="3697"/>
                </a:cubicBezTo>
                <a:cubicBezTo>
                  <a:pt x="15330" y="3697"/>
                  <a:pt x="15316" y="3696"/>
                  <a:pt x="15301" y="3694"/>
                </a:cubicBezTo>
                <a:cubicBezTo>
                  <a:pt x="15236" y="3694"/>
                  <a:pt x="15236" y="3694"/>
                  <a:pt x="15301" y="3668"/>
                </a:cubicBezTo>
                <a:cubicBezTo>
                  <a:pt x="15316" y="3660"/>
                  <a:pt x="15331" y="3653"/>
                  <a:pt x="15344" y="3653"/>
                </a:cubicBezTo>
                <a:close/>
                <a:moveTo>
                  <a:pt x="8419" y="3660"/>
                </a:moveTo>
                <a:cubicBezTo>
                  <a:pt x="8424" y="3660"/>
                  <a:pt x="8430" y="3663"/>
                  <a:pt x="8440" y="3668"/>
                </a:cubicBezTo>
                <a:cubicBezTo>
                  <a:pt x="8466" y="3668"/>
                  <a:pt x="8453" y="3720"/>
                  <a:pt x="8440" y="3746"/>
                </a:cubicBezTo>
                <a:cubicBezTo>
                  <a:pt x="8435" y="3748"/>
                  <a:pt x="8430" y="3748"/>
                  <a:pt x="8425" y="3748"/>
                </a:cubicBezTo>
                <a:cubicBezTo>
                  <a:pt x="8398" y="3748"/>
                  <a:pt x="8388" y="3716"/>
                  <a:pt x="8388" y="3694"/>
                </a:cubicBezTo>
                <a:cubicBezTo>
                  <a:pt x="8404" y="3669"/>
                  <a:pt x="8410" y="3660"/>
                  <a:pt x="8419" y="3660"/>
                </a:cubicBezTo>
                <a:close/>
                <a:moveTo>
                  <a:pt x="4017" y="3772"/>
                </a:moveTo>
                <a:lnTo>
                  <a:pt x="3991" y="3785"/>
                </a:lnTo>
                <a:cubicBezTo>
                  <a:pt x="3972" y="3804"/>
                  <a:pt x="3953" y="3816"/>
                  <a:pt x="3954" y="3816"/>
                </a:cubicBezTo>
                <a:cubicBezTo>
                  <a:pt x="3955" y="3816"/>
                  <a:pt x="3958" y="3814"/>
                  <a:pt x="3965" y="3811"/>
                </a:cubicBezTo>
                <a:cubicBezTo>
                  <a:pt x="3965" y="3811"/>
                  <a:pt x="3991" y="3785"/>
                  <a:pt x="4017" y="3772"/>
                </a:cubicBezTo>
                <a:close/>
                <a:moveTo>
                  <a:pt x="3771" y="4087"/>
                </a:moveTo>
                <a:cubicBezTo>
                  <a:pt x="3780" y="4087"/>
                  <a:pt x="3812" y="4115"/>
                  <a:pt x="3822" y="4135"/>
                </a:cubicBezTo>
                <a:lnTo>
                  <a:pt x="3796" y="4148"/>
                </a:lnTo>
                <a:cubicBezTo>
                  <a:pt x="3784" y="4122"/>
                  <a:pt x="3745" y="4109"/>
                  <a:pt x="3771" y="4096"/>
                </a:cubicBezTo>
                <a:cubicBezTo>
                  <a:pt x="3768" y="4090"/>
                  <a:pt x="3768" y="4087"/>
                  <a:pt x="3771" y="4087"/>
                </a:cubicBezTo>
                <a:close/>
                <a:moveTo>
                  <a:pt x="4067" y="4181"/>
                </a:moveTo>
                <a:cubicBezTo>
                  <a:pt x="4073" y="4181"/>
                  <a:pt x="4078" y="4183"/>
                  <a:pt x="4082" y="4187"/>
                </a:cubicBezTo>
                <a:cubicBezTo>
                  <a:pt x="4121" y="4200"/>
                  <a:pt x="4108" y="4239"/>
                  <a:pt x="4043" y="4239"/>
                </a:cubicBezTo>
                <a:cubicBezTo>
                  <a:pt x="4030" y="4226"/>
                  <a:pt x="4030" y="4226"/>
                  <a:pt x="4017" y="4200"/>
                </a:cubicBezTo>
                <a:cubicBezTo>
                  <a:pt x="4035" y="4191"/>
                  <a:pt x="4054" y="4181"/>
                  <a:pt x="4067" y="4181"/>
                </a:cubicBezTo>
                <a:close/>
                <a:moveTo>
                  <a:pt x="4186" y="4368"/>
                </a:moveTo>
                <a:lnTo>
                  <a:pt x="4199" y="4394"/>
                </a:lnTo>
                <a:cubicBezTo>
                  <a:pt x="4212" y="4420"/>
                  <a:pt x="4212" y="4420"/>
                  <a:pt x="4186" y="4433"/>
                </a:cubicBezTo>
                <a:lnTo>
                  <a:pt x="4173" y="4407"/>
                </a:lnTo>
                <a:lnTo>
                  <a:pt x="4186" y="4368"/>
                </a:lnTo>
                <a:close/>
                <a:moveTo>
                  <a:pt x="4406" y="4550"/>
                </a:moveTo>
                <a:cubicBezTo>
                  <a:pt x="4380" y="4576"/>
                  <a:pt x="4367" y="4615"/>
                  <a:pt x="4367" y="4615"/>
                </a:cubicBezTo>
                <a:cubicBezTo>
                  <a:pt x="4372" y="4619"/>
                  <a:pt x="4377" y="4621"/>
                  <a:pt x="4383" y="4621"/>
                </a:cubicBezTo>
                <a:cubicBezTo>
                  <a:pt x="4395" y="4621"/>
                  <a:pt x="4406" y="4615"/>
                  <a:pt x="4406" y="4615"/>
                </a:cubicBezTo>
                <a:cubicBezTo>
                  <a:pt x="4406" y="4615"/>
                  <a:pt x="4432" y="4602"/>
                  <a:pt x="4419" y="4576"/>
                </a:cubicBezTo>
                <a:lnTo>
                  <a:pt x="4406" y="4550"/>
                </a:lnTo>
                <a:close/>
                <a:moveTo>
                  <a:pt x="4810" y="4780"/>
                </a:moveTo>
                <a:cubicBezTo>
                  <a:pt x="4805" y="4780"/>
                  <a:pt x="4802" y="4790"/>
                  <a:pt x="4795" y="4809"/>
                </a:cubicBezTo>
                <a:cubicBezTo>
                  <a:pt x="4808" y="4822"/>
                  <a:pt x="4821" y="4835"/>
                  <a:pt x="4821" y="4835"/>
                </a:cubicBezTo>
                <a:cubicBezTo>
                  <a:pt x="4847" y="4822"/>
                  <a:pt x="4847" y="4822"/>
                  <a:pt x="4834" y="4809"/>
                </a:cubicBezTo>
                <a:cubicBezTo>
                  <a:pt x="4821" y="4790"/>
                  <a:pt x="4815" y="4780"/>
                  <a:pt x="4810" y="4780"/>
                </a:cubicBezTo>
                <a:close/>
                <a:moveTo>
                  <a:pt x="4316" y="4793"/>
                </a:moveTo>
                <a:cubicBezTo>
                  <a:pt x="4333" y="4793"/>
                  <a:pt x="4341" y="4809"/>
                  <a:pt x="4341" y="4809"/>
                </a:cubicBezTo>
                <a:cubicBezTo>
                  <a:pt x="4354" y="4822"/>
                  <a:pt x="4367" y="4848"/>
                  <a:pt x="4341" y="4861"/>
                </a:cubicBezTo>
                <a:cubicBezTo>
                  <a:pt x="4341" y="4861"/>
                  <a:pt x="4330" y="4873"/>
                  <a:pt x="4318" y="4873"/>
                </a:cubicBezTo>
                <a:cubicBezTo>
                  <a:pt x="4312" y="4873"/>
                  <a:pt x="4307" y="4870"/>
                  <a:pt x="4302" y="4861"/>
                </a:cubicBezTo>
                <a:cubicBezTo>
                  <a:pt x="4289" y="4835"/>
                  <a:pt x="4302" y="4796"/>
                  <a:pt x="4302" y="4796"/>
                </a:cubicBezTo>
                <a:cubicBezTo>
                  <a:pt x="4308" y="4794"/>
                  <a:pt x="4312" y="4793"/>
                  <a:pt x="4316" y="4793"/>
                </a:cubicBezTo>
                <a:close/>
                <a:moveTo>
                  <a:pt x="4591" y="5156"/>
                </a:moveTo>
                <a:cubicBezTo>
                  <a:pt x="4597" y="5156"/>
                  <a:pt x="4607" y="5166"/>
                  <a:pt x="4627" y="5185"/>
                </a:cubicBezTo>
                <a:cubicBezTo>
                  <a:pt x="4640" y="5211"/>
                  <a:pt x="4614" y="5224"/>
                  <a:pt x="4614" y="5224"/>
                </a:cubicBezTo>
                <a:cubicBezTo>
                  <a:pt x="4608" y="5230"/>
                  <a:pt x="4604" y="5233"/>
                  <a:pt x="4601" y="5233"/>
                </a:cubicBezTo>
                <a:cubicBezTo>
                  <a:pt x="4592" y="5233"/>
                  <a:pt x="4595" y="5205"/>
                  <a:pt x="4575" y="5185"/>
                </a:cubicBezTo>
                <a:cubicBezTo>
                  <a:pt x="4581" y="5166"/>
                  <a:pt x="4584" y="5156"/>
                  <a:pt x="4591" y="5156"/>
                </a:cubicBezTo>
                <a:close/>
                <a:moveTo>
                  <a:pt x="7558" y="5185"/>
                </a:moveTo>
                <a:cubicBezTo>
                  <a:pt x="7584" y="5211"/>
                  <a:pt x="7610" y="5237"/>
                  <a:pt x="7584" y="5250"/>
                </a:cubicBezTo>
                <a:lnTo>
                  <a:pt x="7545" y="5250"/>
                </a:lnTo>
                <a:lnTo>
                  <a:pt x="7545" y="5211"/>
                </a:lnTo>
                <a:lnTo>
                  <a:pt x="7558" y="5185"/>
                </a:lnTo>
                <a:close/>
                <a:moveTo>
                  <a:pt x="7208" y="5276"/>
                </a:moveTo>
                <a:cubicBezTo>
                  <a:pt x="7234" y="5289"/>
                  <a:pt x="7247" y="5315"/>
                  <a:pt x="7234" y="5328"/>
                </a:cubicBezTo>
                <a:lnTo>
                  <a:pt x="7221" y="5341"/>
                </a:lnTo>
                <a:cubicBezTo>
                  <a:pt x="7195" y="5328"/>
                  <a:pt x="7195" y="5289"/>
                  <a:pt x="7195" y="5289"/>
                </a:cubicBezTo>
                <a:lnTo>
                  <a:pt x="7208" y="5276"/>
                </a:lnTo>
                <a:close/>
                <a:moveTo>
                  <a:pt x="4007" y="5455"/>
                </a:moveTo>
                <a:cubicBezTo>
                  <a:pt x="3994" y="5455"/>
                  <a:pt x="3978" y="5458"/>
                  <a:pt x="3965" y="5471"/>
                </a:cubicBezTo>
                <a:cubicBezTo>
                  <a:pt x="3944" y="5481"/>
                  <a:pt x="3949" y="5500"/>
                  <a:pt x="3992" y="5500"/>
                </a:cubicBezTo>
                <a:cubicBezTo>
                  <a:pt x="4003" y="5500"/>
                  <a:pt x="4015" y="5499"/>
                  <a:pt x="4030" y="5497"/>
                </a:cubicBezTo>
                <a:cubicBezTo>
                  <a:pt x="4043" y="5471"/>
                  <a:pt x="4043" y="5471"/>
                  <a:pt x="4030" y="5458"/>
                </a:cubicBezTo>
                <a:cubicBezTo>
                  <a:pt x="4030" y="5458"/>
                  <a:pt x="4020" y="5455"/>
                  <a:pt x="4007" y="5455"/>
                </a:cubicBezTo>
                <a:close/>
                <a:moveTo>
                  <a:pt x="4952" y="5419"/>
                </a:moveTo>
                <a:cubicBezTo>
                  <a:pt x="4962" y="5419"/>
                  <a:pt x="4969" y="5439"/>
                  <a:pt x="4951" y="5484"/>
                </a:cubicBezTo>
                <a:cubicBezTo>
                  <a:pt x="4938" y="5497"/>
                  <a:pt x="4931" y="5503"/>
                  <a:pt x="4927" y="5503"/>
                </a:cubicBezTo>
                <a:cubicBezTo>
                  <a:pt x="4922" y="5503"/>
                  <a:pt x="4919" y="5497"/>
                  <a:pt x="4912" y="5484"/>
                </a:cubicBezTo>
                <a:lnTo>
                  <a:pt x="4912" y="5484"/>
                </a:lnTo>
                <a:cubicBezTo>
                  <a:pt x="4913" y="5476"/>
                  <a:pt x="4917" y="5442"/>
                  <a:pt x="4938" y="5432"/>
                </a:cubicBezTo>
                <a:cubicBezTo>
                  <a:pt x="4942" y="5424"/>
                  <a:pt x="4947" y="5419"/>
                  <a:pt x="4952" y="5419"/>
                </a:cubicBezTo>
                <a:close/>
                <a:moveTo>
                  <a:pt x="5081" y="5549"/>
                </a:moveTo>
                <a:lnTo>
                  <a:pt x="5094" y="5562"/>
                </a:lnTo>
                <a:cubicBezTo>
                  <a:pt x="5083" y="5583"/>
                  <a:pt x="5064" y="5604"/>
                  <a:pt x="5050" y="5604"/>
                </a:cubicBezTo>
                <a:cubicBezTo>
                  <a:pt x="5047" y="5604"/>
                  <a:pt x="5044" y="5603"/>
                  <a:pt x="5042" y="5600"/>
                </a:cubicBezTo>
                <a:lnTo>
                  <a:pt x="5042" y="5562"/>
                </a:lnTo>
                <a:lnTo>
                  <a:pt x="5081" y="5549"/>
                </a:lnTo>
                <a:close/>
                <a:moveTo>
                  <a:pt x="7022" y="5683"/>
                </a:moveTo>
                <a:cubicBezTo>
                  <a:pt x="7028" y="5683"/>
                  <a:pt x="7031" y="5689"/>
                  <a:pt x="7039" y="5704"/>
                </a:cubicBezTo>
                <a:cubicBezTo>
                  <a:pt x="7052" y="5730"/>
                  <a:pt x="7052" y="5769"/>
                  <a:pt x="7052" y="5769"/>
                </a:cubicBezTo>
                <a:cubicBezTo>
                  <a:pt x="7050" y="5770"/>
                  <a:pt x="7048" y="5771"/>
                  <a:pt x="7045" y="5771"/>
                </a:cubicBezTo>
                <a:cubicBezTo>
                  <a:pt x="7024" y="5771"/>
                  <a:pt x="7012" y="5715"/>
                  <a:pt x="7000" y="5691"/>
                </a:cubicBezTo>
                <a:cubicBezTo>
                  <a:pt x="7011" y="5686"/>
                  <a:pt x="7017" y="5683"/>
                  <a:pt x="7022" y="5683"/>
                </a:cubicBezTo>
                <a:close/>
                <a:moveTo>
                  <a:pt x="6507" y="5938"/>
                </a:moveTo>
                <a:cubicBezTo>
                  <a:pt x="6520" y="5977"/>
                  <a:pt x="6520" y="6003"/>
                  <a:pt x="6507" y="6016"/>
                </a:cubicBezTo>
                <a:lnTo>
                  <a:pt x="6468" y="5990"/>
                </a:lnTo>
                <a:lnTo>
                  <a:pt x="6481" y="5951"/>
                </a:lnTo>
                <a:lnTo>
                  <a:pt x="6507" y="5938"/>
                </a:lnTo>
                <a:close/>
                <a:moveTo>
                  <a:pt x="11363" y="1"/>
                </a:moveTo>
                <a:cubicBezTo>
                  <a:pt x="11332" y="1"/>
                  <a:pt x="11300" y="17"/>
                  <a:pt x="11280" y="49"/>
                </a:cubicBezTo>
                <a:cubicBezTo>
                  <a:pt x="11280" y="23"/>
                  <a:pt x="11254" y="23"/>
                  <a:pt x="11229" y="23"/>
                </a:cubicBezTo>
                <a:cubicBezTo>
                  <a:pt x="11187" y="48"/>
                  <a:pt x="11123" y="63"/>
                  <a:pt x="11080" y="63"/>
                </a:cubicBezTo>
                <a:cubicBezTo>
                  <a:pt x="11056" y="63"/>
                  <a:pt x="11039" y="58"/>
                  <a:pt x="11034" y="49"/>
                </a:cubicBezTo>
                <a:lnTo>
                  <a:pt x="11008" y="49"/>
                </a:lnTo>
                <a:cubicBezTo>
                  <a:pt x="10982" y="88"/>
                  <a:pt x="10956" y="88"/>
                  <a:pt x="10917" y="101"/>
                </a:cubicBezTo>
                <a:cubicBezTo>
                  <a:pt x="10891" y="101"/>
                  <a:pt x="10865" y="114"/>
                  <a:pt x="10839" y="153"/>
                </a:cubicBezTo>
                <a:cubicBezTo>
                  <a:pt x="10813" y="192"/>
                  <a:pt x="10788" y="192"/>
                  <a:pt x="10788" y="192"/>
                </a:cubicBezTo>
                <a:cubicBezTo>
                  <a:pt x="10784" y="194"/>
                  <a:pt x="10781" y="194"/>
                  <a:pt x="10779" y="194"/>
                </a:cubicBezTo>
                <a:cubicBezTo>
                  <a:pt x="10765" y="194"/>
                  <a:pt x="10778" y="161"/>
                  <a:pt x="10800" y="127"/>
                </a:cubicBezTo>
                <a:cubicBezTo>
                  <a:pt x="10818" y="114"/>
                  <a:pt x="10819" y="106"/>
                  <a:pt x="10810" y="106"/>
                </a:cubicBezTo>
                <a:cubicBezTo>
                  <a:pt x="10793" y="106"/>
                  <a:pt x="10739" y="132"/>
                  <a:pt x="10697" y="192"/>
                </a:cubicBezTo>
                <a:cubicBezTo>
                  <a:pt x="10658" y="237"/>
                  <a:pt x="10638" y="260"/>
                  <a:pt x="10634" y="260"/>
                </a:cubicBezTo>
                <a:cubicBezTo>
                  <a:pt x="10629" y="260"/>
                  <a:pt x="10638" y="237"/>
                  <a:pt x="10658" y="192"/>
                </a:cubicBezTo>
                <a:cubicBezTo>
                  <a:pt x="10675" y="166"/>
                  <a:pt x="10686" y="141"/>
                  <a:pt x="10681" y="141"/>
                </a:cubicBezTo>
                <a:cubicBezTo>
                  <a:pt x="10679" y="141"/>
                  <a:pt x="10671" y="148"/>
                  <a:pt x="10658" y="166"/>
                </a:cubicBezTo>
                <a:cubicBezTo>
                  <a:pt x="10658" y="166"/>
                  <a:pt x="10593" y="192"/>
                  <a:pt x="10606" y="218"/>
                </a:cubicBezTo>
                <a:lnTo>
                  <a:pt x="10515" y="244"/>
                </a:lnTo>
                <a:cubicBezTo>
                  <a:pt x="10450" y="244"/>
                  <a:pt x="10424" y="257"/>
                  <a:pt x="10398" y="270"/>
                </a:cubicBezTo>
                <a:cubicBezTo>
                  <a:pt x="10382" y="294"/>
                  <a:pt x="10376" y="303"/>
                  <a:pt x="10364" y="303"/>
                </a:cubicBezTo>
                <a:cubicBezTo>
                  <a:pt x="10357" y="303"/>
                  <a:pt x="10348" y="300"/>
                  <a:pt x="10334" y="296"/>
                </a:cubicBezTo>
                <a:cubicBezTo>
                  <a:pt x="10329" y="287"/>
                  <a:pt x="10323" y="283"/>
                  <a:pt x="10319" y="283"/>
                </a:cubicBezTo>
                <a:cubicBezTo>
                  <a:pt x="10309" y="283"/>
                  <a:pt x="10303" y="300"/>
                  <a:pt x="10321" y="335"/>
                </a:cubicBezTo>
                <a:cubicBezTo>
                  <a:pt x="10311" y="364"/>
                  <a:pt x="10294" y="378"/>
                  <a:pt x="10270" y="378"/>
                </a:cubicBezTo>
                <a:cubicBezTo>
                  <a:pt x="10261" y="378"/>
                  <a:pt x="10252" y="377"/>
                  <a:pt x="10243" y="373"/>
                </a:cubicBezTo>
                <a:cubicBezTo>
                  <a:pt x="10230" y="347"/>
                  <a:pt x="10217" y="338"/>
                  <a:pt x="10209" y="338"/>
                </a:cubicBezTo>
                <a:cubicBezTo>
                  <a:pt x="10201" y="338"/>
                  <a:pt x="10197" y="347"/>
                  <a:pt x="10204" y="360"/>
                </a:cubicBezTo>
                <a:cubicBezTo>
                  <a:pt x="10191" y="412"/>
                  <a:pt x="10165" y="425"/>
                  <a:pt x="10165" y="425"/>
                </a:cubicBezTo>
                <a:cubicBezTo>
                  <a:pt x="10164" y="423"/>
                  <a:pt x="10161" y="422"/>
                  <a:pt x="10158" y="422"/>
                </a:cubicBezTo>
                <a:cubicBezTo>
                  <a:pt x="10113" y="422"/>
                  <a:pt x="9890" y="556"/>
                  <a:pt x="9711" y="724"/>
                </a:cubicBezTo>
                <a:cubicBezTo>
                  <a:pt x="9685" y="737"/>
                  <a:pt x="9685" y="776"/>
                  <a:pt x="9711" y="801"/>
                </a:cubicBezTo>
                <a:cubicBezTo>
                  <a:pt x="9730" y="827"/>
                  <a:pt x="9734" y="834"/>
                  <a:pt x="9727" y="834"/>
                </a:cubicBezTo>
                <a:cubicBezTo>
                  <a:pt x="9721" y="834"/>
                  <a:pt x="9705" y="827"/>
                  <a:pt x="9685" y="827"/>
                </a:cubicBezTo>
                <a:cubicBezTo>
                  <a:pt x="9655" y="810"/>
                  <a:pt x="9630" y="803"/>
                  <a:pt x="9614" y="803"/>
                </a:cubicBezTo>
                <a:cubicBezTo>
                  <a:pt x="9583" y="803"/>
                  <a:pt x="9586" y="832"/>
                  <a:pt x="9646" y="866"/>
                </a:cubicBezTo>
                <a:cubicBezTo>
                  <a:pt x="9684" y="881"/>
                  <a:pt x="9700" y="888"/>
                  <a:pt x="9688" y="888"/>
                </a:cubicBezTo>
                <a:cubicBezTo>
                  <a:pt x="9680" y="888"/>
                  <a:pt x="9658" y="885"/>
                  <a:pt x="9620" y="879"/>
                </a:cubicBezTo>
                <a:cubicBezTo>
                  <a:pt x="9581" y="879"/>
                  <a:pt x="9581" y="879"/>
                  <a:pt x="9581" y="918"/>
                </a:cubicBezTo>
                <a:cubicBezTo>
                  <a:pt x="9600" y="937"/>
                  <a:pt x="9592" y="955"/>
                  <a:pt x="9581" y="955"/>
                </a:cubicBezTo>
                <a:cubicBezTo>
                  <a:pt x="9577" y="955"/>
                  <a:pt x="9572" y="952"/>
                  <a:pt x="9568" y="944"/>
                </a:cubicBezTo>
                <a:cubicBezTo>
                  <a:pt x="9516" y="944"/>
                  <a:pt x="9478" y="944"/>
                  <a:pt x="9503" y="970"/>
                </a:cubicBezTo>
                <a:cubicBezTo>
                  <a:pt x="9503" y="970"/>
                  <a:pt x="9478" y="983"/>
                  <a:pt x="9439" y="983"/>
                </a:cubicBezTo>
                <a:cubicBezTo>
                  <a:pt x="9400" y="983"/>
                  <a:pt x="9400" y="1035"/>
                  <a:pt x="9400" y="1074"/>
                </a:cubicBezTo>
                <a:cubicBezTo>
                  <a:pt x="9400" y="1140"/>
                  <a:pt x="9389" y="1174"/>
                  <a:pt x="9375" y="1174"/>
                </a:cubicBezTo>
                <a:cubicBezTo>
                  <a:pt x="9367" y="1174"/>
                  <a:pt x="9357" y="1162"/>
                  <a:pt x="9348" y="1139"/>
                </a:cubicBezTo>
                <a:cubicBezTo>
                  <a:pt x="9343" y="1127"/>
                  <a:pt x="9337" y="1122"/>
                  <a:pt x="9331" y="1122"/>
                </a:cubicBezTo>
                <a:cubicBezTo>
                  <a:pt x="9302" y="1122"/>
                  <a:pt x="9262" y="1226"/>
                  <a:pt x="9283" y="1268"/>
                </a:cubicBezTo>
                <a:cubicBezTo>
                  <a:pt x="9307" y="1308"/>
                  <a:pt x="9316" y="1323"/>
                  <a:pt x="9314" y="1323"/>
                </a:cubicBezTo>
                <a:cubicBezTo>
                  <a:pt x="9312" y="1323"/>
                  <a:pt x="9306" y="1317"/>
                  <a:pt x="9296" y="1307"/>
                </a:cubicBezTo>
                <a:cubicBezTo>
                  <a:pt x="9291" y="1305"/>
                  <a:pt x="9286" y="1304"/>
                  <a:pt x="9282" y="1304"/>
                </a:cubicBezTo>
                <a:cubicBezTo>
                  <a:pt x="9265" y="1304"/>
                  <a:pt x="9257" y="1320"/>
                  <a:pt x="9257" y="1320"/>
                </a:cubicBezTo>
                <a:cubicBezTo>
                  <a:pt x="9238" y="1339"/>
                  <a:pt x="9226" y="1351"/>
                  <a:pt x="9211" y="1351"/>
                </a:cubicBezTo>
                <a:cubicBezTo>
                  <a:pt x="9205" y="1351"/>
                  <a:pt x="9199" y="1350"/>
                  <a:pt x="9192" y="1346"/>
                </a:cubicBezTo>
                <a:cubicBezTo>
                  <a:pt x="9192" y="1346"/>
                  <a:pt x="9179" y="1372"/>
                  <a:pt x="9166" y="1437"/>
                </a:cubicBezTo>
                <a:cubicBezTo>
                  <a:pt x="9189" y="1507"/>
                  <a:pt x="9140" y="1556"/>
                  <a:pt x="9073" y="1556"/>
                </a:cubicBezTo>
                <a:cubicBezTo>
                  <a:pt x="9065" y="1556"/>
                  <a:pt x="9058" y="1555"/>
                  <a:pt x="9049" y="1554"/>
                </a:cubicBezTo>
                <a:lnTo>
                  <a:pt x="9049" y="1619"/>
                </a:lnTo>
                <a:cubicBezTo>
                  <a:pt x="9078" y="1666"/>
                  <a:pt x="9092" y="1699"/>
                  <a:pt x="9078" y="1699"/>
                </a:cubicBezTo>
                <a:cubicBezTo>
                  <a:pt x="9073" y="1699"/>
                  <a:pt x="9064" y="1694"/>
                  <a:pt x="9049" y="1683"/>
                </a:cubicBezTo>
                <a:cubicBezTo>
                  <a:pt x="9040" y="1679"/>
                  <a:pt x="9031" y="1674"/>
                  <a:pt x="9024" y="1670"/>
                </a:cubicBezTo>
                <a:lnTo>
                  <a:pt x="9024" y="1670"/>
                </a:lnTo>
                <a:cubicBezTo>
                  <a:pt x="9057" y="1715"/>
                  <a:pt x="9004" y="1779"/>
                  <a:pt x="8947" y="1779"/>
                </a:cubicBezTo>
                <a:cubicBezTo>
                  <a:pt x="8938" y="1779"/>
                  <a:pt x="8929" y="1778"/>
                  <a:pt x="8920" y="1774"/>
                </a:cubicBezTo>
                <a:cubicBezTo>
                  <a:pt x="8909" y="1769"/>
                  <a:pt x="8903" y="1766"/>
                  <a:pt x="8898" y="1766"/>
                </a:cubicBezTo>
                <a:cubicBezTo>
                  <a:pt x="8892" y="1766"/>
                  <a:pt x="8888" y="1772"/>
                  <a:pt x="8881" y="1787"/>
                </a:cubicBezTo>
                <a:lnTo>
                  <a:pt x="8907" y="1800"/>
                </a:lnTo>
                <a:cubicBezTo>
                  <a:pt x="8933" y="1813"/>
                  <a:pt x="8972" y="1826"/>
                  <a:pt x="8946" y="1852"/>
                </a:cubicBezTo>
                <a:cubicBezTo>
                  <a:pt x="8935" y="1873"/>
                  <a:pt x="8933" y="1894"/>
                  <a:pt x="8912" y="1894"/>
                </a:cubicBezTo>
                <a:cubicBezTo>
                  <a:pt x="8907" y="1894"/>
                  <a:pt x="8901" y="1893"/>
                  <a:pt x="8894" y="1891"/>
                </a:cubicBezTo>
                <a:cubicBezTo>
                  <a:pt x="8855" y="1891"/>
                  <a:pt x="8816" y="1904"/>
                  <a:pt x="8842" y="1917"/>
                </a:cubicBezTo>
                <a:cubicBezTo>
                  <a:pt x="8842" y="1917"/>
                  <a:pt x="8829" y="1943"/>
                  <a:pt x="8790" y="1956"/>
                </a:cubicBezTo>
                <a:cubicBezTo>
                  <a:pt x="8777" y="1982"/>
                  <a:pt x="8764" y="2008"/>
                  <a:pt x="8738" y="2060"/>
                </a:cubicBezTo>
                <a:cubicBezTo>
                  <a:pt x="8749" y="2093"/>
                  <a:pt x="8741" y="2127"/>
                  <a:pt x="8714" y="2127"/>
                </a:cubicBezTo>
                <a:cubicBezTo>
                  <a:pt x="8709" y="2127"/>
                  <a:pt x="8705" y="2126"/>
                  <a:pt x="8699" y="2124"/>
                </a:cubicBezTo>
                <a:cubicBezTo>
                  <a:pt x="8699" y="2124"/>
                  <a:pt x="8686" y="2176"/>
                  <a:pt x="8699" y="2215"/>
                </a:cubicBezTo>
                <a:cubicBezTo>
                  <a:pt x="8678" y="2258"/>
                  <a:pt x="8665" y="2283"/>
                  <a:pt x="8647" y="2283"/>
                </a:cubicBezTo>
                <a:cubicBezTo>
                  <a:pt x="8643" y="2283"/>
                  <a:pt x="8639" y="2282"/>
                  <a:pt x="8634" y="2280"/>
                </a:cubicBezTo>
                <a:cubicBezTo>
                  <a:pt x="8625" y="2275"/>
                  <a:pt x="8619" y="2272"/>
                  <a:pt x="8616" y="2272"/>
                </a:cubicBezTo>
                <a:cubicBezTo>
                  <a:pt x="8610" y="2272"/>
                  <a:pt x="8613" y="2281"/>
                  <a:pt x="8621" y="2306"/>
                </a:cubicBezTo>
                <a:cubicBezTo>
                  <a:pt x="8660" y="2319"/>
                  <a:pt x="8647" y="2345"/>
                  <a:pt x="8634" y="2371"/>
                </a:cubicBezTo>
                <a:cubicBezTo>
                  <a:pt x="8621" y="2397"/>
                  <a:pt x="8609" y="2423"/>
                  <a:pt x="8609" y="2423"/>
                </a:cubicBezTo>
                <a:cubicBezTo>
                  <a:pt x="8634" y="2436"/>
                  <a:pt x="8634" y="2436"/>
                  <a:pt x="8634" y="2462"/>
                </a:cubicBezTo>
                <a:cubicBezTo>
                  <a:pt x="8621" y="2475"/>
                  <a:pt x="8557" y="2539"/>
                  <a:pt x="8557" y="2565"/>
                </a:cubicBezTo>
                <a:cubicBezTo>
                  <a:pt x="8529" y="2621"/>
                  <a:pt x="8521" y="2637"/>
                  <a:pt x="8533" y="2637"/>
                </a:cubicBezTo>
                <a:cubicBezTo>
                  <a:pt x="8537" y="2637"/>
                  <a:pt x="8545" y="2634"/>
                  <a:pt x="8557" y="2630"/>
                </a:cubicBezTo>
                <a:cubicBezTo>
                  <a:pt x="8561" y="2621"/>
                  <a:pt x="8567" y="2617"/>
                  <a:pt x="8572" y="2617"/>
                </a:cubicBezTo>
                <a:cubicBezTo>
                  <a:pt x="8580" y="2617"/>
                  <a:pt x="8582" y="2631"/>
                  <a:pt x="8557" y="2656"/>
                </a:cubicBezTo>
                <a:cubicBezTo>
                  <a:pt x="8544" y="2682"/>
                  <a:pt x="8479" y="2747"/>
                  <a:pt x="8453" y="2812"/>
                </a:cubicBezTo>
                <a:cubicBezTo>
                  <a:pt x="8414" y="2916"/>
                  <a:pt x="8414" y="2916"/>
                  <a:pt x="8453" y="2929"/>
                </a:cubicBezTo>
                <a:cubicBezTo>
                  <a:pt x="8465" y="2926"/>
                  <a:pt x="8475" y="2925"/>
                  <a:pt x="8482" y="2925"/>
                </a:cubicBezTo>
                <a:cubicBezTo>
                  <a:pt x="8511" y="2925"/>
                  <a:pt x="8492" y="2944"/>
                  <a:pt x="8440" y="2955"/>
                </a:cubicBezTo>
                <a:cubicBezTo>
                  <a:pt x="8362" y="2980"/>
                  <a:pt x="8349" y="3006"/>
                  <a:pt x="8375" y="3006"/>
                </a:cubicBezTo>
                <a:cubicBezTo>
                  <a:pt x="8401" y="3045"/>
                  <a:pt x="8401" y="3045"/>
                  <a:pt x="8388" y="3071"/>
                </a:cubicBezTo>
                <a:cubicBezTo>
                  <a:pt x="8384" y="3069"/>
                  <a:pt x="8380" y="3068"/>
                  <a:pt x="8376" y="3068"/>
                </a:cubicBezTo>
                <a:cubicBezTo>
                  <a:pt x="8358" y="3068"/>
                  <a:pt x="8351" y="3095"/>
                  <a:pt x="8362" y="3149"/>
                </a:cubicBezTo>
                <a:cubicBezTo>
                  <a:pt x="8362" y="3164"/>
                  <a:pt x="8362" y="3171"/>
                  <a:pt x="8354" y="3171"/>
                </a:cubicBezTo>
                <a:cubicBezTo>
                  <a:pt x="8349" y="3171"/>
                  <a:pt x="8339" y="3167"/>
                  <a:pt x="8323" y="3162"/>
                </a:cubicBezTo>
                <a:cubicBezTo>
                  <a:pt x="8323" y="3162"/>
                  <a:pt x="8323" y="3188"/>
                  <a:pt x="8310" y="3201"/>
                </a:cubicBezTo>
                <a:cubicBezTo>
                  <a:pt x="8349" y="3279"/>
                  <a:pt x="8271" y="3408"/>
                  <a:pt x="8232" y="3421"/>
                </a:cubicBezTo>
                <a:cubicBezTo>
                  <a:pt x="8232" y="3421"/>
                  <a:pt x="8219" y="3447"/>
                  <a:pt x="8245" y="3486"/>
                </a:cubicBezTo>
                <a:cubicBezTo>
                  <a:pt x="8273" y="3514"/>
                  <a:pt x="8281" y="3536"/>
                  <a:pt x="8259" y="3536"/>
                </a:cubicBezTo>
                <a:cubicBezTo>
                  <a:pt x="8251" y="3536"/>
                  <a:pt x="8238" y="3532"/>
                  <a:pt x="8219" y="3525"/>
                </a:cubicBezTo>
                <a:cubicBezTo>
                  <a:pt x="8198" y="3514"/>
                  <a:pt x="8185" y="3508"/>
                  <a:pt x="8181" y="3508"/>
                </a:cubicBezTo>
                <a:cubicBezTo>
                  <a:pt x="8174" y="3508"/>
                  <a:pt x="8184" y="3521"/>
                  <a:pt x="8206" y="3551"/>
                </a:cubicBezTo>
                <a:cubicBezTo>
                  <a:pt x="8228" y="3583"/>
                  <a:pt x="8196" y="3668"/>
                  <a:pt x="8163" y="3668"/>
                </a:cubicBezTo>
                <a:cubicBezTo>
                  <a:pt x="8156" y="3668"/>
                  <a:pt x="8148" y="3664"/>
                  <a:pt x="8142" y="3655"/>
                </a:cubicBezTo>
                <a:lnTo>
                  <a:pt x="8077" y="3629"/>
                </a:lnTo>
                <a:lnTo>
                  <a:pt x="8077" y="3629"/>
                </a:lnTo>
                <a:cubicBezTo>
                  <a:pt x="8103" y="3668"/>
                  <a:pt x="8090" y="3694"/>
                  <a:pt x="8090" y="3694"/>
                </a:cubicBezTo>
                <a:cubicBezTo>
                  <a:pt x="8116" y="3707"/>
                  <a:pt x="8116" y="3733"/>
                  <a:pt x="8077" y="3798"/>
                </a:cubicBezTo>
                <a:cubicBezTo>
                  <a:pt x="8064" y="3837"/>
                  <a:pt x="8051" y="3940"/>
                  <a:pt x="8038" y="3992"/>
                </a:cubicBezTo>
                <a:cubicBezTo>
                  <a:pt x="8012" y="4031"/>
                  <a:pt x="7986" y="4096"/>
                  <a:pt x="7947" y="4109"/>
                </a:cubicBezTo>
                <a:cubicBezTo>
                  <a:pt x="7934" y="4135"/>
                  <a:pt x="7921" y="4148"/>
                  <a:pt x="7934" y="4213"/>
                </a:cubicBezTo>
                <a:cubicBezTo>
                  <a:pt x="7945" y="4246"/>
                  <a:pt x="7937" y="4280"/>
                  <a:pt x="7909" y="4280"/>
                </a:cubicBezTo>
                <a:cubicBezTo>
                  <a:pt x="7905" y="4280"/>
                  <a:pt x="7900" y="4279"/>
                  <a:pt x="7895" y="4278"/>
                </a:cubicBezTo>
                <a:lnTo>
                  <a:pt x="7895" y="4290"/>
                </a:lnTo>
                <a:cubicBezTo>
                  <a:pt x="7895" y="4355"/>
                  <a:pt x="7882" y="4368"/>
                  <a:pt x="7882" y="4368"/>
                </a:cubicBezTo>
                <a:cubicBezTo>
                  <a:pt x="7876" y="4365"/>
                  <a:pt x="7868" y="4363"/>
                  <a:pt x="7861" y="4363"/>
                </a:cubicBezTo>
                <a:cubicBezTo>
                  <a:pt x="7840" y="4363"/>
                  <a:pt x="7821" y="4378"/>
                  <a:pt x="7830" y="4407"/>
                </a:cubicBezTo>
                <a:cubicBezTo>
                  <a:pt x="7856" y="4420"/>
                  <a:pt x="7856" y="4433"/>
                  <a:pt x="7830" y="4485"/>
                </a:cubicBezTo>
                <a:cubicBezTo>
                  <a:pt x="7804" y="4485"/>
                  <a:pt x="7688" y="4680"/>
                  <a:pt x="7584" y="4822"/>
                </a:cubicBezTo>
                <a:cubicBezTo>
                  <a:pt x="7467" y="4978"/>
                  <a:pt x="7337" y="5121"/>
                  <a:pt x="7350" y="5134"/>
                </a:cubicBezTo>
                <a:cubicBezTo>
                  <a:pt x="7350" y="5134"/>
                  <a:pt x="7337" y="5147"/>
                  <a:pt x="7311" y="5172"/>
                </a:cubicBezTo>
                <a:cubicBezTo>
                  <a:pt x="7286" y="5185"/>
                  <a:pt x="7260" y="5224"/>
                  <a:pt x="7260" y="5224"/>
                </a:cubicBezTo>
                <a:cubicBezTo>
                  <a:pt x="7252" y="5215"/>
                  <a:pt x="7244" y="5210"/>
                  <a:pt x="7235" y="5210"/>
                </a:cubicBezTo>
                <a:cubicBezTo>
                  <a:pt x="7197" y="5210"/>
                  <a:pt x="7148" y="5288"/>
                  <a:pt x="7117" y="5341"/>
                </a:cubicBezTo>
                <a:cubicBezTo>
                  <a:pt x="7117" y="5380"/>
                  <a:pt x="7104" y="5393"/>
                  <a:pt x="7091" y="5406"/>
                </a:cubicBezTo>
                <a:cubicBezTo>
                  <a:pt x="7078" y="5389"/>
                  <a:pt x="7064" y="5381"/>
                  <a:pt x="7049" y="5381"/>
                </a:cubicBezTo>
                <a:cubicBezTo>
                  <a:pt x="7020" y="5381"/>
                  <a:pt x="6992" y="5410"/>
                  <a:pt x="6974" y="5445"/>
                </a:cubicBezTo>
                <a:cubicBezTo>
                  <a:pt x="6989" y="5483"/>
                  <a:pt x="6987" y="5503"/>
                  <a:pt x="6974" y="5503"/>
                </a:cubicBezTo>
                <a:cubicBezTo>
                  <a:pt x="6966" y="5503"/>
                  <a:pt x="6952" y="5492"/>
                  <a:pt x="6935" y="5471"/>
                </a:cubicBezTo>
                <a:cubicBezTo>
                  <a:pt x="6927" y="5454"/>
                  <a:pt x="6917" y="5445"/>
                  <a:pt x="6907" y="5445"/>
                </a:cubicBezTo>
                <a:cubicBezTo>
                  <a:pt x="6889" y="5445"/>
                  <a:pt x="6875" y="5479"/>
                  <a:pt x="6883" y="5549"/>
                </a:cubicBezTo>
                <a:cubicBezTo>
                  <a:pt x="6883" y="5570"/>
                  <a:pt x="6883" y="5580"/>
                  <a:pt x="6877" y="5580"/>
                </a:cubicBezTo>
                <a:cubicBezTo>
                  <a:pt x="6872" y="5580"/>
                  <a:pt x="6862" y="5573"/>
                  <a:pt x="6845" y="5562"/>
                </a:cubicBezTo>
                <a:cubicBezTo>
                  <a:pt x="6821" y="5544"/>
                  <a:pt x="6806" y="5537"/>
                  <a:pt x="6797" y="5537"/>
                </a:cubicBezTo>
                <a:cubicBezTo>
                  <a:pt x="6786" y="5537"/>
                  <a:pt x="6786" y="5547"/>
                  <a:pt x="6793" y="5562"/>
                </a:cubicBezTo>
                <a:cubicBezTo>
                  <a:pt x="6800" y="5599"/>
                  <a:pt x="6795" y="5620"/>
                  <a:pt x="6778" y="5620"/>
                </a:cubicBezTo>
                <a:cubicBezTo>
                  <a:pt x="6767" y="5620"/>
                  <a:pt x="6749" y="5609"/>
                  <a:pt x="6728" y="5588"/>
                </a:cubicBezTo>
                <a:cubicBezTo>
                  <a:pt x="6699" y="5571"/>
                  <a:pt x="6684" y="5561"/>
                  <a:pt x="6676" y="5561"/>
                </a:cubicBezTo>
                <a:cubicBezTo>
                  <a:pt x="6665" y="5561"/>
                  <a:pt x="6669" y="5577"/>
                  <a:pt x="6676" y="5613"/>
                </a:cubicBezTo>
                <a:cubicBezTo>
                  <a:pt x="6676" y="5657"/>
                  <a:pt x="6640" y="5689"/>
                  <a:pt x="6605" y="5689"/>
                </a:cubicBezTo>
                <a:cubicBezTo>
                  <a:pt x="6588" y="5689"/>
                  <a:pt x="6572" y="5682"/>
                  <a:pt x="6559" y="5665"/>
                </a:cubicBezTo>
                <a:cubicBezTo>
                  <a:pt x="6546" y="5665"/>
                  <a:pt x="6533" y="5662"/>
                  <a:pt x="6525" y="5662"/>
                </a:cubicBezTo>
                <a:cubicBezTo>
                  <a:pt x="6517" y="5662"/>
                  <a:pt x="6514" y="5665"/>
                  <a:pt x="6520" y="5678"/>
                </a:cubicBezTo>
                <a:lnTo>
                  <a:pt x="6494" y="5652"/>
                </a:lnTo>
                <a:cubicBezTo>
                  <a:pt x="6468" y="5665"/>
                  <a:pt x="6455" y="5665"/>
                  <a:pt x="6455" y="5665"/>
                </a:cubicBezTo>
                <a:lnTo>
                  <a:pt x="6455" y="5691"/>
                </a:lnTo>
                <a:cubicBezTo>
                  <a:pt x="6455" y="5704"/>
                  <a:pt x="6417" y="5704"/>
                  <a:pt x="6365" y="5704"/>
                </a:cubicBezTo>
                <a:cubicBezTo>
                  <a:pt x="6313" y="5704"/>
                  <a:pt x="6248" y="5717"/>
                  <a:pt x="6183" y="5717"/>
                </a:cubicBezTo>
                <a:cubicBezTo>
                  <a:pt x="6128" y="5720"/>
                  <a:pt x="6085" y="5721"/>
                  <a:pt x="6052" y="5721"/>
                </a:cubicBezTo>
                <a:cubicBezTo>
                  <a:pt x="6018" y="5721"/>
                  <a:pt x="5995" y="5720"/>
                  <a:pt x="5979" y="5720"/>
                </a:cubicBezTo>
                <a:cubicBezTo>
                  <a:pt x="5946" y="5720"/>
                  <a:pt x="5943" y="5724"/>
                  <a:pt x="5950" y="5743"/>
                </a:cubicBezTo>
                <a:cubicBezTo>
                  <a:pt x="5956" y="5776"/>
                  <a:pt x="5950" y="5792"/>
                  <a:pt x="5940" y="5792"/>
                </a:cubicBezTo>
                <a:cubicBezTo>
                  <a:pt x="5930" y="5792"/>
                  <a:pt x="5917" y="5776"/>
                  <a:pt x="5911" y="5743"/>
                </a:cubicBezTo>
                <a:cubicBezTo>
                  <a:pt x="5885" y="5743"/>
                  <a:pt x="5859" y="5704"/>
                  <a:pt x="5820" y="5691"/>
                </a:cubicBezTo>
                <a:cubicBezTo>
                  <a:pt x="5781" y="5678"/>
                  <a:pt x="5742" y="5665"/>
                  <a:pt x="5755" y="5639"/>
                </a:cubicBezTo>
                <a:lnTo>
                  <a:pt x="5729" y="5639"/>
                </a:lnTo>
                <a:cubicBezTo>
                  <a:pt x="5714" y="5655"/>
                  <a:pt x="5693" y="5661"/>
                  <a:pt x="5670" y="5661"/>
                </a:cubicBezTo>
                <a:cubicBezTo>
                  <a:pt x="5615" y="5661"/>
                  <a:pt x="5549" y="5624"/>
                  <a:pt x="5522" y="5588"/>
                </a:cubicBezTo>
                <a:cubicBezTo>
                  <a:pt x="5496" y="5562"/>
                  <a:pt x="5470" y="5562"/>
                  <a:pt x="5418" y="5562"/>
                </a:cubicBezTo>
                <a:cubicBezTo>
                  <a:pt x="5366" y="5562"/>
                  <a:pt x="5366" y="5562"/>
                  <a:pt x="5366" y="5536"/>
                </a:cubicBezTo>
                <a:cubicBezTo>
                  <a:pt x="5376" y="5515"/>
                  <a:pt x="5328" y="5443"/>
                  <a:pt x="5288" y="5443"/>
                </a:cubicBezTo>
                <a:cubicBezTo>
                  <a:pt x="5279" y="5443"/>
                  <a:pt x="5270" y="5448"/>
                  <a:pt x="5262" y="5458"/>
                </a:cubicBezTo>
                <a:lnTo>
                  <a:pt x="5262" y="5419"/>
                </a:lnTo>
                <a:cubicBezTo>
                  <a:pt x="5262" y="5401"/>
                  <a:pt x="5254" y="5394"/>
                  <a:pt x="5244" y="5394"/>
                </a:cubicBezTo>
                <a:cubicBezTo>
                  <a:pt x="5232" y="5394"/>
                  <a:pt x="5217" y="5405"/>
                  <a:pt x="5210" y="5419"/>
                </a:cubicBezTo>
                <a:cubicBezTo>
                  <a:pt x="5195" y="5439"/>
                  <a:pt x="5184" y="5449"/>
                  <a:pt x="5178" y="5449"/>
                </a:cubicBezTo>
                <a:cubicBezTo>
                  <a:pt x="5169" y="5449"/>
                  <a:pt x="5173" y="5423"/>
                  <a:pt x="5197" y="5367"/>
                </a:cubicBezTo>
                <a:cubicBezTo>
                  <a:pt x="5223" y="5332"/>
                  <a:pt x="5226" y="5315"/>
                  <a:pt x="5217" y="5315"/>
                </a:cubicBezTo>
                <a:cubicBezTo>
                  <a:pt x="5213" y="5315"/>
                  <a:pt x="5206" y="5319"/>
                  <a:pt x="5197" y="5328"/>
                </a:cubicBezTo>
                <a:cubicBezTo>
                  <a:pt x="5181" y="5333"/>
                  <a:pt x="5165" y="5337"/>
                  <a:pt x="5153" y="5337"/>
                </a:cubicBezTo>
                <a:cubicBezTo>
                  <a:pt x="5135" y="5337"/>
                  <a:pt x="5125" y="5330"/>
                  <a:pt x="5132" y="5315"/>
                </a:cubicBezTo>
                <a:cubicBezTo>
                  <a:pt x="5119" y="5302"/>
                  <a:pt x="5110" y="5292"/>
                  <a:pt x="5098" y="5292"/>
                </a:cubicBezTo>
                <a:cubicBezTo>
                  <a:pt x="5087" y="5292"/>
                  <a:pt x="5074" y="5302"/>
                  <a:pt x="5055" y="5328"/>
                </a:cubicBezTo>
                <a:cubicBezTo>
                  <a:pt x="5047" y="5336"/>
                  <a:pt x="5040" y="5339"/>
                  <a:pt x="5034" y="5339"/>
                </a:cubicBezTo>
                <a:cubicBezTo>
                  <a:pt x="5021" y="5339"/>
                  <a:pt x="5012" y="5324"/>
                  <a:pt x="5003" y="5315"/>
                </a:cubicBezTo>
                <a:cubicBezTo>
                  <a:pt x="5016" y="5289"/>
                  <a:pt x="5016" y="5289"/>
                  <a:pt x="5055" y="5289"/>
                </a:cubicBezTo>
                <a:cubicBezTo>
                  <a:pt x="5061" y="5292"/>
                  <a:pt x="5064" y="5294"/>
                  <a:pt x="5065" y="5294"/>
                </a:cubicBezTo>
                <a:cubicBezTo>
                  <a:pt x="5068" y="5294"/>
                  <a:pt x="5048" y="5279"/>
                  <a:pt x="5029" y="5250"/>
                </a:cubicBezTo>
                <a:cubicBezTo>
                  <a:pt x="5003" y="5237"/>
                  <a:pt x="5003" y="5185"/>
                  <a:pt x="5016" y="5160"/>
                </a:cubicBezTo>
                <a:cubicBezTo>
                  <a:pt x="5022" y="5140"/>
                  <a:pt x="5022" y="5127"/>
                  <a:pt x="5017" y="5127"/>
                </a:cubicBezTo>
                <a:cubicBezTo>
                  <a:pt x="5012" y="5127"/>
                  <a:pt x="5003" y="5140"/>
                  <a:pt x="4990" y="5172"/>
                </a:cubicBezTo>
                <a:cubicBezTo>
                  <a:pt x="4961" y="5194"/>
                  <a:pt x="4948" y="5204"/>
                  <a:pt x="4938" y="5204"/>
                </a:cubicBezTo>
                <a:cubicBezTo>
                  <a:pt x="4930" y="5204"/>
                  <a:pt x="4924" y="5197"/>
                  <a:pt x="4912" y="5185"/>
                </a:cubicBezTo>
                <a:cubicBezTo>
                  <a:pt x="4886" y="5160"/>
                  <a:pt x="4873" y="5147"/>
                  <a:pt x="4899" y="5121"/>
                </a:cubicBezTo>
                <a:cubicBezTo>
                  <a:pt x="4925" y="5108"/>
                  <a:pt x="4925" y="5108"/>
                  <a:pt x="4899" y="5069"/>
                </a:cubicBezTo>
                <a:cubicBezTo>
                  <a:pt x="4870" y="5040"/>
                  <a:pt x="4822" y="5031"/>
                  <a:pt x="4773" y="5031"/>
                </a:cubicBezTo>
                <a:cubicBezTo>
                  <a:pt x="4734" y="5031"/>
                  <a:pt x="4695" y="5037"/>
                  <a:pt x="4666" y="5043"/>
                </a:cubicBezTo>
                <a:cubicBezTo>
                  <a:pt x="4647" y="5061"/>
                  <a:pt x="4638" y="5071"/>
                  <a:pt x="4635" y="5071"/>
                </a:cubicBezTo>
                <a:cubicBezTo>
                  <a:pt x="4632" y="5071"/>
                  <a:pt x="4639" y="5058"/>
                  <a:pt x="4653" y="5030"/>
                </a:cubicBezTo>
                <a:cubicBezTo>
                  <a:pt x="4678" y="5004"/>
                  <a:pt x="4666" y="4991"/>
                  <a:pt x="4653" y="4965"/>
                </a:cubicBezTo>
                <a:cubicBezTo>
                  <a:pt x="4646" y="4972"/>
                  <a:pt x="4642" y="4974"/>
                  <a:pt x="4639" y="4974"/>
                </a:cubicBezTo>
                <a:cubicBezTo>
                  <a:pt x="4635" y="4974"/>
                  <a:pt x="4640" y="4962"/>
                  <a:pt x="4647" y="4962"/>
                </a:cubicBezTo>
                <a:cubicBezTo>
                  <a:pt x="4649" y="4962"/>
                  <a:pt x="4651" y="4963"/>
                  <a:pt x="4653" y="4965"/>
                </a:cubicBezTo>
                <a:cubicBezTo>
                  <a:pt x="4659" y="4961"/>
                  <a:pt x="4666" y="4960"/>
                  <a:pt x="4671" y="4960"/>
                </a:cubicBezTo>
                <a:cubicBezTo>
                  <a:pt x="4685" y="4960"/>
                  <a:pt x="4695" y="4972"/>
                  <a:pt x="4704" y="4991"/>
                </a:cubicBezTo>
                <a:lnTo>
                  <a:pt x="4730" y="4965"/>
                </a:lnTo>
                <a:cubicBezTo>
                  <a:pt x="4759" y="4927"/>
                  <a:pt x="4760" y="4903"/>
                  <a:pt x="4732" y="4903"/>
                </a:cubicBezTo>
                <a:cubicBezTo>
                  <a:pt x="4722" y="4903"/>
                  <a:pt x="4709" y="4906"/>
                  <a:pt x="4691" y="4913"/>
                </a:cubicBezTo>
                <a:cubicBezTo>
                  <a:pt x="4653" y="4913"/>
                  <a:pt x="4653" y="4913"/>
                  <a:pt x="4666" y="4874"/>
                </a:cubicBezTo>
                <a:cubicBezTo>
                  <a:pt x="4666" y="4844"/>
                  <a:pt x="4673" y="4814"/>
                  <a:pt x="4665" y="4814"/>
                </a:cubicBezTo>
                <a:cubicBezTo>
                  <a:pt x="4662" y="4814"/>
                  <a:pt x="4658" y="4816"/>
                  <a:pt x="4653" y="4822"/>
                </a:cubicBezTo>
                <a:cubicBezTo>
                  <a:pt x="4653" y="4822"/>
                  <a:pt x="4627" y="4783"/>
                  <a:pt x="4640" y="4744"/>
                </a:cubicBezTo>
                <a:cubicBezTo>
                  <a:pt x="4621" y="4716"/>
                  <a:pt x="4609" y="4695"/>
                  <a:pt x="4594" y="4695"/>
                </a:cubicBezTo>
                <a:cubicBezTo>
                  <a:pt x="4588" y="4695"/>
                  <a:pt x="4582" y="4698"/>
                  <a:pt x="4575" y="4706"/>
                </a:cubicBezTo>
                <a:cubicBezTo>
                  <a:pt x="4570" y="4708"/>
                  <a:pt x="4565" y="4709"/>
                  <a:pt x="4561" y="4709"/>
                </a:cubicBezTo>
                <a:cubicBezTo>
                  <a:pt x="4544" y="4709"/>
                  <a:pt x="4533" y="4690"/>
                  <a:pt x="4523" y="4680"/>
                </a:cubicBezTo>
                <a:cubicBezTo>
                  <a:pt x="4513" y="4661"/>
                  <a:pt x="4504" y="4649"/>
                  <a:pt x="4489" y="4649"/>
                </a:cubicBezTo>
                <a:cubicBezTo>
                  <a:pt x="4484" y="4649"/>
                  <a:pt x="4478" y="4650"/>
                  <a:pt x="4471" y="4654"/>
                </a:cubicBezTo>
                <a:cubicBezTo>
                  <a:pt x="4461" y="4658"/>
                  <a:pt x="4450" y="4661"/>
                  <a:pt x="4439" y="4661"/>
                </a:cubicBezTo>
                <a:cubicBezTo>
                  <a:pt x="4418" y="4661"/>
                  <a:pt x="4397" y="4652"/>
                  <a:pt x="4380" y="4628"/>
                </a:cubicBezTo>
                <a:cubicBezTo>
                  <a:pt x="4328" y="4602"/>
                  <a:pt x="4328" y="4602"/>
                  <a:pt x="4367" y="4550"/>
                </a:cubicBezTo>
                <a:cubicBezTo>
                  <a:pt x="4393" y="4524"/>
                  <a:pt x="4380" y="4511"/>
                  <a:pt x="4367" y="4485"/>
                </a:cubicBezTo>
                <a:cubicBezTo>
                  <a:pt x="4367" y="4485"/>
                  <a:pt x="4354" y="4472"/>
                  <a:pt x="4367" y="4433"/>
                </a:cubicBezTo>
                <a:cubicBezTo>
                  <a:pt x="4374" y="4414"/>
                  <a:pt x="4370" y="4407"/>
                  <a:pt x="4362" y="4407"/>
                </a:cubicBezTo>
                <a:cubicBezTo>
                  <a:pt x="4354" y="4407"/>
                  <a:pt x="4341" y="4414"/>
                  <a:pt x="4328" y="4420"/>
                </a:cubicBezTo>
                <a:cubicBezTo>
                  <a:pt x="4302" y="4446"/>
                  <a:pt x="4276" y="4459"/>
                  <a:pt x="4276" y="4459"/>
                </a:cubicBezTo>
                <a:cubicBezTo>
                  <a:pt x="4263" y="4433"/>
                  <a:pt x="4302" y="4381"/>
                  <a:pt x="4328" y="4368"/>
                </a:cubicBezTo>
                <a:cubicBezTo>
                  <a:pt x="4351" y="4338"/>
                  <a:pt x="4361" y="4325"/>
                  <a:pt x="4354" y="4325"/>
                </a:cubicBezTo>
                <a:cubicBezTo>
                  <a:pt x="4349" y="4325"/>
                  <a:pt x="4337" y="4332"/>
                  <a:pt x="4315" y="4342"/>
                </a:cubicBezTo>
                <a:cubicBezTo>
                  <a:pt x="4307" y="4346"/>
                  <a:pt x="4298" y="4349"/>
                  <a:pt x="4289" y="4349"/>
                </a:cubicBezTo>
                <a:cubicBezTo>
                  <a:pt x="4269" y="4349"/>
                  <a:pt x="4250" y="4335"/>
                  <a:pt x="4250" y="4290"/>
                </a:cubicBezTo>
                <a:cubicBezTo>
                  <a:pt x="4225" y="4252"/>
                  <a:pt x="4199" y="4213"/>
                  <a:pt x="4225" y="4187"/>
                </a:cubicBezTo>
                <a:cubicBezTo>
                  <a:pt x="4237" y="4161"/>
                  <a:pt x="4199" y="4148"/>
                  <a:pt x="4199" y="4148"/>
                </a:cubicBezTo>
                <a:cubicBezTo>
                  <a:pt x="4160" y="4148"/>
                  <a:pt x="4147" y="4122"/>
                  <a:pt x="4134" y="4031"/>
                </a:cubicBezTo>
                <a:cubicBezTo>
                  <a:pt x="4125" y="3937"/>
                  <a:pt x="4122" y="3905"/>
                  <a:pt x="4107" y="3905"/>
                </a:cubicBezTo>
                <a:cubicBezTo>
                  <a:pt x="4098" y="3905"/>
                  <a:pt x="4087" y="3914"/>
                  <a:pt x="4069" y="3927"/>
                </a:cubicBezTo>
                <a:cubicBezTo>
                  <a:pt x="4057" y="3933"/>
                  <a:pt x="4046" y="3939"/>
                  <a:pt x="4040" y="3939"/>
                </a:cubicBezTo>
                <a:cubicBezTo>
                  <a:pt x="4033" y="3939"/>
                  <a:pt x="4034" y="3930"/>
                  <a:pt x="4056" y="3901"/>
                </a:cubicBezTo>
                <a:cubicBezTo>
                  <a:pt x="4069" y="3862"/>
                  <a:pt x="4030" y="3849"/>
                  <a:pt x="3978" y="3824"/>
                </a:cubicBezTo>
                <a:cubicBezTo>
                  <a:pt x="3939" y="3824"/>
                  <a:pt x="3887" y="3849"/>
                  <a:pt x="3848" y="3862"/>
                </a:cubicBezTo>
                <a:cubicBezTo>
                  <a:pt x="3826" y="3879"/>
                  <a:pt x="3813" y="3889"/>
                  <a:pt x="3806" y="3889"/>
                </a:cubicBezTo>
                <a:cubicBezTo>
                  <a:pt x="3796" y="3889"/>
                  <a:pt x="3796" y="3873"/>
                  <a:pt x="3796" y="3837"/>
                </a:cubicBezTo>
                <a:cubicBezTo>
                  <a:pt x="3784" y="3811"/>
                  <a:pt x="3796" y="3772"/>
                  <a:pt x="3822" y="3759"/>
                </a:cubicBezTo>
                <a:cubicBezTo>
                  <a:pt x="3828" y="3756"/>
                  <a:pt x="3832" y="3755"/>
                  <a:pt x="3836" y="3755"/>
                </a:cubicBezTo>
                <a:cubicBezTo>
                  <a:pt x="3853" y="3755"/>
                  <a:pt x="3861" y="3772"/>
                  <a:pt x="3861" y="3772"/>
                </a:cubicBezTo>
                <a:lnTo>
                  <a:pt x="3874" y="3785"/>
                </a:lnTo>
                <a:cubicBezTo>
                  <a:pt x="3900" y="3772"/>
                  <a:pt x="3939" y="3759"/>
                  <a:pt x="3900" y="3707"/>
                </a:cubicBezTo>
                <a:cubicBezTo>
                  <a:pt x="3910" y="3678"/>
                  <a:pt x="3905" y="3663"/>
                  <a:pt x="3891" y="3663"/>
                </a:cubicBezTo>
                <a:cubicBezTo>
                  <a:pt x="3886" y="3663"/>
                  <a:pt x="3881" y="3665"/>
                  <a:pt x="3874" y="3668"/>
                </a:cubicBezTo>
                <a:cubicBezTo>
                  <a:pt x="3887" y="3629"/>
                  <a:pt x="3861" y="3577"/>
                  <a:pt x="3835" y="3538"/>
                </a:cubicBezTo>
                <a:cubicBezTo>
                  <a:pt x="3809" y="3486"/>
                  <a:pt x="3758" y="3421"/>
                  <a:pt x="3771" y="3383"/>
                </a:cubicBezTo>
                <a:cubicBezTo>
                  <a:pt x="3751" y="3343"/>
                  <a:pt x="3731" y="3326"/>
                  <a:pt x="3711" y="3326"/>
                </a:cubicBezTo>
                <a:cubicBezTo>
                  <a:pt x="3705" y="3326"/>
                  <a:pt x="3699" y="3328"/>
                  <a:pt x="3693" y="3331"/>
                </a:cubicBezTo>
                <a:cubicBezTo>
                  <a:pt x="3672" y="3346"/>
                  <a:pt x="3658" y="3351"/>
                  <a:pt x="3650" y="3351"/>
                </a:cubicBezTo>
                <a:cubicBezTo>
                  <a:pt x="3637" y="3351"/>
                  <a:pt x="3638" y="3339"/>
                  <a:pt x="3654" y="3331"/>
                </a:cubicBezTo>
                <a:cubicBezTo>
                  <a:pt x="3692" y="3267"/>
                  <a:pt x="3506" y="2967"/>
                  <a:pt x="3425" y="2967"/>
                </a:cubicBezTo>
                <a:cubicBezTo>
                  <a:pt x="3424" y="2967"/>
                  <a:pt x="3422" y="2967"/>
                  <a:pt x="3420" y="2968"/>
                </a:cubicBezTo>
                <a:cubicBezTo>
                  <a:pt x="3420" y="2968"/>
                  <a:pt x="3407" y="2955"/>
                  <a:pt x="3381" y="2929"/>
                </a:cubicBezTo>
                <a:cubicBezTo>
                  <a:pt x="3368" y="2864"/>
                  <a:pt x="3252" y="2734"/>
                  <a:pt x="3200" y="2734"/>
                </a:cubicBezTo>
                <a:cubicBezTo>
                  <a:pt x="3200" y="2734"/>
                  <a:pt x="3187" y="2721"/>
                  <a:pt x="3135" y="2682"/>
                </a:cubicBezTo>
                <a:cubicBezTo>
                  <a:pt x="3113" y="2628"/>
                  <a:pt x="3101" y="2601"/>
                  <a:pt x="3067" y="2601"/>
                </a:cubicBezTo>
                <a:cubicBezTo>
                  <a:pt x="3060" y="2601"/>
                  <a:pt x="3053" y="2602"/>
                  <a:pt x="3044" y="2604"/>
                </a:cubicBezTo>
                <a:cubicBezTo>
                  <a:pt x="3018" y="2604"/>
                  <a:pt x="3004" y="2616"/>
                  <a:pt x="3001" y="2616"/>
                </a:cubicBezTo>
                <a:cubicBezTo>
                  <a:pt x="3000" y="2616"/>
                  <a:pt x="3001" y="2613"/>
                  <a:pt x="3005" y="2604"/>
                </a:cubicBezTo>
                <a:cubicBezTo>
                  <a:pt x="3031" y="2578"/>
                  <a:pt x="2979" y="2539"/>
                  <a:pt x="2889" y="2475"/>
                </a:cubicBezTo>
                <a:cubicBezTo>
                  <a:pt x="2831" y="2432"/>
                  <a:pt x="2806" y="2413"/>
                  <a:pt x="2796" y="2413"/>
                </a:cubicBezTo>
                <a:cubicBezTo>
                  <a:pt x="2789" y="2413"/>
                  <a:pt x="2792" y="2425"/>
                  <a:pt x="2798" y="2449"/>
                </a:cubicBezTo>
                <a:cubicBezTo>
                  <a:pt x="2681" y="2397"/>
                  <a:pt x="2694" y="2384"/>
                  <a:pt x="2707" y="2345"/>
                </a:cubicBezTo>
                <a:cubicBezTo>
                  <a:pt x="2746" y="2329"/>
                  <a:pt x="2743" y="2309"/>
                  <a:pt x="2718" y="2309"/>
                </a:cubicBezTo>
                <a:cubicBezTo>
                  <a:pt x="2701" y="2309"/>
                  <a:pt x="2674" y="2319"/>
                  <a:pt x="2642" y="2345"/>
                </a:cubicBezTo>
                <a:cubicBezTo>
                  <a:pt x="2618" y="2359"/>
                  <a:pt x="2596" y="2365"/>
                  <a:pt x="2579" y="2365"/>
                </a:cubicBezTo>
                <a:cubicBezTo>
                  <a:pt x="2550" y="2365"/>
                  <a:pt x="2535" y="2348"/>
                  <a:pt x="2551" y="2332"/>
                </a:cubicBezTo>
                <a:cubicBezTo>
                  <a:pt x="2557" y="2321"/>
                  <a:pt x="2565" y="2317"/>
                  <a:pt x="2574" y="2317"/>
                </a:cubicBezTo>
                <a:cubicBezTo>
                  <a:pt x="2586" y="2317"/>
                  <a:pt x="2601" y="2324"/>
                  <a:pt x="2616" y="2332"/>
                </a:cubicBezTo>
                <a:cubicBezTo>
                  <a:pt x="2616" y="2332"/>
                  <a:pt x="2629" y="2306"/>
                  <a:pt x="2642" y="2280"/>
                </a:cubicBezTo>
                <a:cubicBezTo>
                  <a:pt x="2629" y="2274"/>
                  <a:pt x="2623" y="2270"/>
                  <a:pt x="2615" y="2270"/>
                </a:cubicBezTo>
                <a:cubicBezTo>
                  <a:pt x="2606" y="2270"/>
                  <a:pt x="2597" y="2274"/>
                  <a:pt x="2577" y="2280"/>
                </a:cubicBezTo>
                <a:cubicBezTo>
                  <a:pt x="2577" y="2280"/>
                  <a:pt x="2561" y="2263"/>
                  <a:pt x="2534" y="2263"/>
                </a:cubicBezTo>
                <a:cubicBezTo>
                  <a:pt x="2527" y="2263"/>
                  <a:pt x="2520" y="2265"/>
                  <a:pt x="2512" y="2267"/>
                </a:cubicBezTo>
                <a:cubicBezTo>
                  <a:pt x="2461" y="2293"/>
                  <a:pt x="2448" y="2319"/>
                  <a:pt x="2461" y="2358"/>
                </a:cubicBezTo>
                <a:cubicBezTo>
                  <a:pt x="2467" y="2377"/>
                  <a:pt x="2464" y="2384"/>
                  <a:pt x="2456" y="2384"/>
                </a:cubicBezTo>
                <a:cubicBezTo>
                  <a:pt x="2448" y="2384"/>
                  <a:pt x="2435" y="2377"/>
                  <a:pt x="2422" y="2371"/>
                </a:cubicBezTo>
                <a:cubicBezTo>
                  <a:pt x="2383" y="2319"/>
                  <a:pt x="2396" y="2293"/>
                  <a:pt x="2435" y="2280"/>
                </a:cubicBezTo>
                <a:cubicBezTo>
                  <a:pt x="2439" y="2282"/>
                  <a:pt x="2443" y="2283"/>
                  <a:pt x="2447" y="2283"/>
                </a:cubicBezTo>
                <a:cubicBezTo>
                  <a:pt x="2466" y="2283"/>
                  <a:pt x="2478" y="2260"/>
                  <a:pt x="2499" y="2228"/>
                </a:cubicBezTo>
                <a:cubicBezTo>
                  <a:pt x="2506" y="2215"/>
                  <a:pt x="2467" y="2205"/>
                  <a:pt x="2420" y="2205"/>
                </a:cubicBezTo>
                <a:cubicBezTo>
                  <a:pt x="2373" y="2205"/>
                  <a:pt x="2318" y="2215"/>
                  <a:pt x="2292" y="2241"/>
                </a:cubicBezTo>
                <a:lnTo>
                  <a:pt x="2305" y="2215"/>
                </a:lnTo>
                <a:cubicBezTo>
                  <a:pt x="2305" y="2189"/>
                  <a:pt x="2253" y="2163"/>
                  <a:pt x="2188" y="2137"/>
                </a:cubicBezTo>
                <a:cubicBezTo>
                  <a:pt x="2162" y="2131"/>
                  <a:pt x="2140" y="2124"/>
                  <a:pt x="2123" y="2124"/>
                </a:cubicBezTo>
                <a:cubicBezTo>
                  <a:pt x="2107" y="2124"/>
                  <a:pt x="2097" y="2131"/>
                  <a:pt x="2097" y="2150"/>
                </a:cubicBezTo>
                <a:cubicBezTo>
                  <a:pt x="2084" y="2176"/>
                  <a:pt x="2084" y="2202"/>
                  <a:pt x="2045" y="2202"/>
                </a:cubicBezTo>
                <a:cubicBezTo>
                  <a:pt x="2084" y="2202"/>
                  <a:pt x="2071" y="2241"/>
                  <a:pt x="2058" y="2267"/>
                </a:cubicBezTo>
                <a:cubicBezTo>
                  <a:pt x="2058" y="2267"/>
                  <a:pt x="2020" y="2228"/>
                  <a:pt x="1994" y="2189"/>
                </a:cubicBezTo>
                <a:cubicBezTo>
                  <a:pt x="1942" y="2111"/>
                  <a:pt x="1890" y="2073"/>
                  <a:pt x="1760" y="2060"/>
                </a:cubicBezTo>
                <a:cubicBezTo>
                  <a:pt x="1695" y="2047"/>
                  <a:pt x="1592" y="2047"/>
                  <a:pt x="1566" y="2021"/>
                </a:cubicBezTo>
                <a:cubicBezTo>
                  <a:pt x="1501" y="2021"/>
                  <a:pt x="1462" y="2021"/>
                  <a:pt x="1462" y="2047"/>
                </a:cubicBezTo>
                <a:lnTo>
                  <a:pt x="1397" y="2060"/>
                </a:lnTo>
                <a:cubicBezTo>
                  <a:pt x="1382" y="2050"/>
                  <a:pt x="1362" y="2045"/>
                  <a:pt x="1343" y="2045"/>
                </a:cubicBezTo>
                <a:cubicBezTo>
                  <a:pt x="1312" y="2045"/>
                  <a:pt x="1285" y="2057"/>
                  <a:pt x="1293" y="2073"/>
                </a:cubicBezTo>
                <a:cubicBezTo>
                  <a:pt x="1278" y="2096"/>
                  <a:pt x="1257" y="2101"/>
                  <a:pt x="1235" y="2101"/>
                </a:cubicBezTo>
                <a:cubicBezTo>
                  <a:pt x="1221" y="2101"/>
                  <a:pt x="1205" y="2098"/>
                  <a:pt x="1189" y="2098"/>
                </a:cubicBezTo>
                <a:cubicBezTo>
                  <a:pt x="1157" y="2082"/>
                  <a:pt x="1138" y="2073"/>
                  <a:pt x="1131" y="2073"/>
                </a:cubicBezTo>
                <a:cubicBezTo>
                  <a:pt x="1121" y="2073"/>
                  <a:pt x="1133" y="2092"/>
                  <a:pt x="1164" y="2137"/>
                </a:cubicBezTo>
                <a:cubicBezTo>
                  <a:pt x="1174" y="2159"/>
                  <a:pt x="1228" y="2180"/>
                  <a:pt x="1261" y="2180"/>
                </a:cubicBezTo>
                <a:cubicBezTo>
                  <a:pt x="1269" y="2180"/>
                  <a:pt x="1275" y="2179"/>
                  <a:pt x="1280" y="2176"/>
                </a:cubicBezTo>
                <a:cubicBezTo>
                  <a:pt x="1306" y="2163"/>
                  <a:pt x="1345" y="2163"/>
                  <a:pt x="1371" y="2150"/>
                </a:cubicBezTo>
                <a:lnTo>
                  <a:pt x="1371" y="2150"/>
                </a:lnTo>
                <a:cubicBezTo>
                  <a:pt x="1345" y="2163"/>
                  <a:pt x="1319" y="2189"/>
                  <a:pt x="1280" y="2202"/>
                </a:cubicBezTo>
                <a:cubicBezTo>
                  <a:pt x="1254" y="2215"/>
                  <a:pt x="1202" y="2254"/>
                  <a:pt x="1215" y="2293"/>
                </a:cubicBezTo>
                <a:cubicBezTo>
                  <a:pt x="1215" y="2293"/>
                  <a:pt x="1215" y="2319"/>
                  <a:pt x="1189" y="2332"/>
                </a:cubicBezTo>
                <a:cubicBezTo>
                  <a:pt x="1189" y="2332"/>
                  <a:pt x="1189" y="2293"/>
                  <a:pt x="1176" y="2267"/>
                </a:cubicBezTo>
                <a:cubicBezTo>
                  <a:pt x="1189" y="2228"/>
                  <a:pt x="1189" y="2202"/>
                  <a:pt x="1176" y="2163"/>
                </a:cubicBezTo>
                <a:cubicBezTo>
                  <a:pt x="1154" y="2141"/>
                  <a:pt x="1121" y="2130"/>
                  <a:pt x="1094" y="2130"/>
                </a:cubicBezTo>
                <a:cubicBezTo>
                  <a:pt x="1059" y="2130"/>
                  <a:pt x="1032" y="2147"/>
                  <a:pt x="1047" y="2176"/>
                </a:cubicBezTo>
                <a:cubicBezTo>
                  <a:pt x="1027" y="2183"/>
                  <a:pt x="1018" y="2186"/>
                  <a:pt x="1008" y="2186"/>
                </a:cubicBezTo>
                <a:cubicBezTo>
                  <a:pt x="998" y="2186"/>
                  <a:pt x="988" y="2183"/>
                  <a:pt x="969" y="2176"/>
                </a:cubicBezTo>
                <a:cubicBezTo>
                  <a:pt x="965" y="2168"/>
                  <a:pt x="959" y="2164"/>
                  <a:pt x="952" y="2164"/>
                </a:cubicBezTo>
                <a:cubicBezTo>
                  <a:pt x="936" y="2164"/>
                  <a:pt x="917" y="2187"/>
                  <a:pt x="917" y="2241"/>
                </a:cubicBezTo>
                <a:cubicBezTo>
                  <a:pt x="917" y="2282"/>
                  <a:pt x="907" y="2302"/>
                  <a:pt x="887" y="2302"/>
                </a:cubicBezTo>
                <a:cubicBezTo>
                  <a:pt x="875" y="2302"/>
                  <a:pt x="859" y="2295"/>
                  <a:pt x="839" y="2280"/>
                </a:cubicBezTo>
                <a:cubicBezTo>
                  <a:pt x="828" y="2277"/>
                  <a:pt x="817" y="2275"/>
                  <a:pt x="805" y="2275"/>
                </a:cubicBezTo>
                <a:cubicBezTo>
                  <a:pt x="722" y="2275"/>
                  <a:pt x="633" y="2348"/>
                  <a:pt x="645" y="2371"/>
                </a:cubicBezTo>
                <a:cubicBezTo>
                  <a:pt x="684" y="2423"/>
                  <a:pt x="606" y="2475"/>
                  <a:pt x="567" y="2475"/>
                </a:cubicBezTo>
                <a:cubicBezTo>
                  <a:pt x="528" y="2475"/>
                  <a:pt x="502" y="2501"/>
                  <a:pt x="489" y="2539"/>
                </a:cubicBezTo>
                <a:cubicBezTo>
                  <a:pt x="484" y="2530"/>
                  <a:pt x="475" y="2526"/>
                  <a:pt x="465" y="2526"/>
                </a:cubicBezTo>
                <a:cubicBezTo>
                  <a:pt x="446" y="2526"/>
                  <a:pt x="424" y="2540"/>
                  <a:pt x="424" y="2565"/>
                </a:cubicBezTo>
                <a:cubicBezTo>
                  <a:pt x="424" y="2565"/>
                  <a:pt x="398" y="2591"/>
                  <a:pt x="450" y="2591"/>
                </a:cubicBezTo>
                <a:cubicBezTo>
                  <a:pt x="450" y="2591"/>
                  <a:pt x="450" y="2630"/>
                  <a:pt x="450" y="2682"/>
                </a:cubicBezTo>
                <a:cubicBezTo>
                  <a:pt x="460" y="2672"/>
                  <a:pt x="470" y="2668"/>
                  <a:pt x="479" y="2668"/>
                </a:cubicBezTo>
                <a:cubicBezTo>
                  <a:pt x="494" y="2668"/>
                  <a:pt x="507" y="2679"/>
                  <a:pt x="515" y="2695"/>
                </a:cubicBezTo>
                <a:cubicBezTo>
                  <a:pt x="541" y="2708"/>
                  <a:pt x="437" y="2786"/>
                  <a:pt x="333" y="2786"/>
                </a:cubicBezTo>
                <a:cubicBezTo>
                  <a:pt x="243" y="2812"/>
                  <a:pt x="243" y="2812"/>
                  <a:pt x="243" y="2812"/>
                </a:cubicBezTo>
                <a:cubicBezTo>
                  <a:pt x="269" y="2825"/>
                  <a:pt x="294" y="2838"/>
                  <a:pt x="294" y="2838"/>
                </a:cubicBezTo>
                <a:cubicBezTo>
                  <a:pt x="273" y="2870"/>
                  <a:pt x="261" y="2893"/>
                  <a:pt x="242" y="2893"/>
                </a:cubicBezTo>
                <a:cubicBezTo>
                  <a:pt x="238" y="2893"/>
                  <a:pt x="234" y="2892"/>
                  <a:pt x="230" y="2890"/>
                </a:cubicBezTo>
                <a:cubicBezTo>
                  <a:pt x="218" y="2878"/>
                  <a:pt x="212" y="2872"/>
                  <a:pt x="207" y="2872"/>
                </a:cubicBezTo>
                <a:cubicBezTo>
                  <a:pt x="201" y="2872"/>
                  <a:pt x="198" y="2881"/>
                  <a:pt x="191" y="2903"/>
                </a:cubicBezTo>
                <a:cubicBezTo>
                  <a:pt x="191" y="2903"/>
                  <a:pt x="178" y="2929"/>
                  <a:pt x="204" y="2942"/>
                </a:cubicBezTo>
                <a:cubicBezTo>
                  <a:pt x="256" y="2968"/>
                  <a:pt x="256" y="2968"/>
                  <a:pt x="217" y="2993"/>
                </a:cubicBezTo>
                <a:cubicBezTo>
                  <a:pt x="139" y="2993"/>
                  <a:pt x="126" y="3032"/>
                  <a:pt x="165" y="3084"/>
                </a:cubicBezTo>
                <a:cubicBezTo>
                  <a:pt x="230" y="3110"/>
                  <a:pt x="230" y="3097"/>
                  <a:pt x="165" y="3110"/>
                </a:cubicBezTo>
                <a:cubicBezTo>
                  <a:pt x="158" y="3108"/>
                  <a:pt x="151" y="3107"/>
                  <a:pt x="144" y="3107"/>
                </a:cubicBezTo>
                <a:cubicBezTo>
                  <a:pt x="113" y="3107"/>
                  <a:pt x="85" y="3130"/>
                  <a:pt x="74" y="3162"/>
                </a:cubicBezTo>
                <a:lnTo>
                  <a:pt x="113" y="3175"/>
                </a:lnTo>
                <a:cubicBezTo>
                  <a:pt x="165" y="3188"/>
                  <a:pt x="152" y="3214"/>
                  <a:pt x="126" y="3253"/>
                </a:cubicBezTo>
                <a:cubicBezTo>
                  <a:pt x="121" y="3251"/>
                  <a:pt x="117" y="3250"/>
                  <a:pt x="113" y="3250"/>
                </a:cubicBezTo>
                <a:cubicBezTo>
                  <a:pt x="87" y="3250"/>
                  <a:pt x="89" y="3289"/>
                  <a:pt x="100" y="3357"/>
                </a:cubicBezTo>
                <a:cubicBezTo>
                  <a:pt x="87" y="3421"/>
                  <a:pt x="87" y="3460"/>
                  <a:pt x="61" y="3460"/>
                </a:cubicBezTo>
                <a:cubicBezTo>
                  <a:pt x="45" y="3457"/>
                  <a:pt x="33" y="3456"/>
                  <a:pt x="25" y="3456"/>
                </a:cubicBezTo>
                <a:cubicBezTo>
                  <a:pt x="0" y="3456"/>
                  <a:pt x="12" y="3470"/>
                  <a:pt x="61" y="3499"/>
                </a:cubicBezTo>
                <a:cubicBezTo>
                  <a:pt x="87" y="3525"/>
                  <a:pt x="87" y="3525"/>
                  <a:pt x="61" y="3603"/>
                </a:cubicBezTo>
                <a:cubicBezTo>
                  <a:pt x="35" y="3642"/>
                  <a:pt x="35" y="3642"/>
                  <a:pt x="74" y="3681"/>
                </a:cubicBezTo>
                <a:cubicBezTo>
                  <a:pt x="126" y="3668"/>
                  <a:pt x="165" y="3668"/>
                  <a:pt x="165" y="3629"/>
                </a:cubicBezTo>
                <a:cubicBezTo>
                  <a:pt x="152" y="3603"/>
                  <a:pt x="152" y="3603"/>
                  <a:pt x="191" y="3590"/>
                </a:cubicBezTo>
                <a:cubicBezTo>
                  <a:pt x="191" y="3590"/>
                  <a:pt x="191" y="3629"/>
                  <a:pt x="191" y="3668"/>
                </a:cubicBezTo>
                <a:cubicBezTo>
                  <a:pt x="191" y="3694"/>
                  <a:pt x="204" y="3733"/>
                  <a:pt x="256" y="3785"/>
                </a:cubicBezTo>
                <a:cubicBezTo>
                  <a:pt x="272" y="3812"/>
                  <a:pt x="293" y="3823"/>
                  <a:pt x="309" y="3823"/>
                </a:cubicBezTo>
                <a:cubicBezTo>
                  <a:pt x="331" y="3823"/>
                  <a:pt x="343" y="3802"/>
                  <a:pt x="320" y="3772"/>
                </a:cubicBezTo>
                <a:lnTo>
                  <a:pt x="333" y="3733"/>
                </a:lnTo>
                <a:cubicBezTo>
                  <a:pt x="412" y="3710"/>
                  <a:pt x="413" y="3678"/>
                  <a:pt x="353" y="3678"/>
                </a:cubicBezTo>
                <a:cubicBezTo>
                  <a:pt x="344" y="3678"/>
                  <a:pt x="333" y="3679"/>
                  <a:pt x="320" y="3681"/>
                </a:cubicBezTo>
                <a:cubicBezTo>
                  <a:pt x="287" y="3686"/>
                  <a:pt x="266" y="3689"/>
                  <a:pt x="256" y="3689"/>
                </a:cubicBezTo>
                <a:cubicBezTo>
                  <a:pt x="238" y="3689"/>
                  <a:pt x="253" y="3680"/>
                  <a:pt x="294" y="3655"/>
                </a:cubicBezTo>
                <a:cubicBezTo>
                  <a:pt x="346" y="3642"/>
                  <a:pt x="346" y="3616"/>
                  <a:pt x="346" y="3590"/>
                </a:cubicBezTo>
                <a:cubicBezTo>
                  <a:pt x="346" y="3564"/>
                  <a:pt x="346" y="3564"/>
                  <a:pt x="372" y="3564"/>
                </a:cubicBezTo>
                <a:cubicBezTo>
                  <a:pt x="411" y="3551"/>
                  <a:pt x="437" y="3525"/>
                  <a:pt x="437" y="3512"/>
                </a:cubicBezTo>
                <a:cubicBezTo>
                  <a:pt x="437" y="3473"/>
                  <a:pt x="437" y="3473"/>
                  <a:pt x="411" y="3473"/>
                </a:cubicBezTo>
                <a:cubicBezTo>
                  <a:pt x="404" y="3478"/>
                  <a:pt x="398" y="3481"/>
                  <a:pt x="393" y="3481"/>
                </a:cubicBezTo>
                <a:cubicBezTo>
                  <a:pt x="375" y="3481"/>
                  <a:pt x="385" y="3445"/>
                  <a:pt x="437" y="3434"/>
                </a:cubicBezTo>
                <a:cubicBezTo>
                  <a:pt x="476" y="3408"/>
                  <a:pt x="476" y="3408"/>
                  <a:pt x="411" y="3396"/>
                </a:cubicBezTo>
                <a:cubicBezTo>
                  <a:pt x="346" y="3396"/>
                  <a:pt x="359" y="3331"/>
                  <a:pt x="424" y="3318"/>
                </a:cubicBezTo>
                <a:cubicBezTo>
                  <a:pt x="424" y="3318"/>
                  <a:pt x="437" y="3292"/>
                  <a:pt x="437" y="3266"/>
                </a:cubicBezTo>
                <a:cubicBezTo>
                  <a:pt x="450" y="3253"/>
                  <a:pt x="424" y="3240"/>
                  <a:pt x="385" y="3227"/>
                </a:cubicBezTo>
                <a:cubicBezTo>
                  <a:pt x="333" y="3214"/>
                  <a:pt x="333" y="3214"/>
                  <a:pt x="372" y="3188"/>
                </a:cubicBezTo>
                <a:cubicBezTo>
                  <a:pt x="385" y="3184"/>
                  <a:pt x="397" y="3182"/>
                  <a:pt x="406" y="3182"/>
                </a:cubicBezTo>
                <a:cubicBezTo>
                  <a:pt x="426" y="3182"/>
                  <a:pt x="437" y="3188"/>
                  <a:pt x="437" y="3188"/>
                </a:cubicBezTo>
                <a:cubicBezTo>
                  <a:pt x="442" y="3190"/>
                  <a:pt x="446" y="3191"/>
                  <a:pt x="450" y="3191"/>
                </a:cubicBezTo>
                <a:cubicBezTo>
                  <a:pt x="468" y="3191"/>
                  <a:pt x="478" y="3170"/>
                  <a:pt x="489" y="3149"/>
                </a:cubicBezTo>
                <a:cubicBezTo>
                  <a:pt x="502" y="3123"/>
                  <a:pt x="515" y="3071"/>
                  <a:pt x="489" y="3058"/>
                </a:cubicBezTo>
                <a:lnTo>
                  <a:pt x="489" y="3058"/>
                </a:lnTo>
                <a:lnTo>
                  <a:pt x="515" y="3071"/>
                </a:lnTo>
                <a:cubicBezTo>
                  <a:pt x="521" y="3065"/>
                  <a:pt x="531" y="3065"/>
                  <a:pt x="536" y="3065"/>
                </a:cubicBezTo>
                <a:cubicBezTo>
                  <a:pt x="541" y="3065"/>
                  <a:pt x="541" y="3065"/>
                  <a:pt x="528" y="3058"/>
                </a:cubicBezTo>
                <a:cubicBezTo>
                  <a:pt x="528" y="3058"/>
                  <a:pt x="541" y="3032"/>
                  <a:pt x="593" y="3006"/>
                </a:cubicBezTo>
                <a:cubicBezTo>
                  <a:pt x="639" y="2983"/>
                  <a:pt x="644" y="2899"/>
                  <a:pt x="581" y="2899"/>
                </a:cubicBezTo>
                <a:cubicBezTo>
                  <a:pt x="573" y="2899"/>
                  <a:pt x="564" y="2900"/>
                  <a:pt x="554" y="2903"/>
                </a:cubicBezTo>
                <a:lnTo>
                  <a:pt x="567" y="2890"/>
                </a:lnTo>
                <a:cubicBezTo>
                  <a:pt x="580" y="2864"/>
                  <a:pt x="554" y="2851"/>
                  <a:pt x="554" y="2851"/>
                </a:cubicBezTo>
                <a:cubicBezTo>
                  <a:pt x="541" y="2825"/>
                  <a:pt x="554" y="2799"/>
                  <a:pt x="567" y="2786"/>
                </a:cubicBezTo>
                <a:cubicBezTo>
                  <a:pt x="567" y="2786"/>
                  <a:pt x="593" y="2799"/>
                  <a:pt x="619" y="2825"/>
                </a:cubicBezTo>
                <a:cubicBezTo>
                  <a:pt x="643" y="2861"/>
                  <a:pt x="669" y="2877"/>
                  <a:pt x="686" y="2877"/>
                </a:cubicBezTo>
                <a:cubicBezTo>
                  <a:pt x="706" y="2877"/>
                  <a:pt x="712" y="2854"/>
                  <a:pt x="684" y="2812"/>
                </a:cubicBezTo>
                <a:lnTo>
                  <a:pt x="684" y="2812"/>
                </a:lnTo>
                <a:lnTo>
                  <a:pt x="697" y="2825"/>
                </a:lnTo>
                <a:cubicBezTo>
                  <a:pt x="704" y="2832"/>
                  <a:pt x="710" y="2835"/>
                  <a:pt x="715" y="2835"/>
                </a:cubicBezTo>
                <a:cubicBezTo>
                  <a:pt x="729" y="2835"/>
                  <a:pt x="739" y="2811"/>
                  <a:pt x="748" y="2773"/>
                </a:cubicBezTo>
                <a:cubicBezTo>
                  <a:pt x="774" y="2760"/>
                  <a:pt x="748" y="2695"/>
                  <a:pt x="735" y="2669"/>
                </a:cubicBezTo>
                <a:cubicBezTo>
                  <a:pt x="710" y="2643"/>
                  <a:pt x="735" y="2630"/>
                  <a:pt x="735" y="2630"/>
                </a:cubicBezTo>
                <a:cubicBezTo>
                  <a:pt x="742" y="2617"/>
                  <a:pt x="745" y="2611"/>
                  <a:pt x="750" y="2611"/>
                </a:cubicBezTo>
                <a:cubicBezTo>
                  <a:pt x="755" y="2611"/>
                  <a:pt x="761" y="2617"/>
                  <a:pt x="774" y="2630"/>
                </a:cubicBezTo>
                <a:cubicBezTo>
                  <a:pt x="787" y="2647"/>
                  <a:pt x="800" y="2654"/>
                  <a:pt x="810" y="2654"/>
                </a:cubicBezTo>
                <a:cubicBezTo>
                  <a:pt x="833" y="2654"/>
                  <a:pt x="848" y="2622"/>
                  <a:pt x="839" y="2578"/>
                </a:cubicBezTo>
                <a:lnTo>
                  <a:pt x="839" y="2578"/>
                </a:lnTo>
                <a:lnTo>
                  <a:pt x="852" y="2604"/>
                </a:lnTo>
                <a:cubicBezTo>
                  <a:pt x="863" y="2615"/>
                  <a:pt x="876" y="2623"/>
                  <a:pt x="893" y="2623"/>
                </a:cubicBezTo>
                <a:cubicBezTo>
                  <a:pt x="919" y="2623"/>
                  <a:pt x="954" y="2606"/>
                  <a:pt x="1008" y="2552"/>
                </a:cubicBezTo>
                <a:cubicBezTo>
                  <a:pt x="1074" y="2514"/>
                  <a:pt x="1134" y="2490"/>
                  <a:pt x="1166" y="2490"/>
                </a:cubicBezTo>
                <a:cubicBezTo>
                  <a:pt x="1178" y="2490"/>
                  <a:pt x="1186" y="2494"/>
                  <a:pt x="1189" y="2501"/>
                </a:cubicBezTo>
                <a:cubicBezTo>
                  <a:pt x="1191" y="2504"/>
                  <a:pt x="1193" y="2505"/>
                  <a:pt x="1197" y="2505"/>
                </a:cubicBezTo>
                <a:cubicBezTo>
                  <a:pt x="1221" y="2505"/>
                  <a:pt x="1285" y="2428"/>
                  <a:pt x="1319" y="2371"/>
                </a:cubicBezTo>
                <a:cubicBezTo>
                  <a:pt x="1326" y="2384"/>
                  <a:pt x="1332" y="2387"/>
                  <a:pt x="1345" y="2387"/>
                </a:cubicBezTo>
                <a:cubicBezTo>
                  <a:pt x="1358" y="2387"/>
                  <a:pt x="1378" y="2384"/>
                  <a:pt x="1410" y="2384"/>
                </a:cubicBezTo>
                <a:cubicBezTo>
                  <a:pt x="1442" y="2378"/>
                  <a:pt x="1461" y="2375"/>
                  <a:pt x="1472" y="2375"/>
                </a:cubicBezTo>
                <a:cubicBezTo>
                  <a:pt x="1488" y="2375"/>
                  <a:pt x="1488" y="2382"/>
                  <a:pt x="1488" y="2397"/>
                </a:cubicBezTo>
                <a:cubicBezTo>
                  <a:pt x="1481" y="2429"/>
                  <a:pt x="1478" y="2445"/>
                  <a:pt x="1481" y="2445"/>
                </a:cubicBezTo>
                <a:cubicBezTo>
                  <a:pt x="1485" y="2445"/>
                  <a:pt x="1494" y="2429"/>
                  <a:pt x="1514" y="2397"/>
                </a:cubicBezTo>
                <a:cubicBezTo>
                  <a:pt x="1523" y="2373"/>
                  <a:pt x="1540" y="2363"/>
                  <a:pt x="1558" y="2363"/>
                </a:cubicBezTo>
                <a:cubicBezTo>
                  <a:pt x="1587" y="2363"/>
                  <a:pt x="1617" y="2390"/>
                  <a:pt x="1617" y="2423"/>
                </a:cubicBezTo>
                <a:cubicBezTo>
                  <a:pt x="1617" y="2462"/>
                  <a:pt x="1643" y="2462"/>
                  <a:pt x="1695" y="2462"/>
                </a:cubicBezTo>
                <a:cubicBezTo>
                  <a:pt x="1710" y="2446"/>
                  <a:pt x="1735" y="2440"/>
                  <a:pt x="1762" y="2440"/>
                </a:cubicBezTo>
                <a:cubicBezTo>
                  <a:pt x="1782" y="2440"/>
                  <a:pt x="1804" y="2443"/>
                  <a:pt x="1825" y="2449"/>
                </a:cubicBezTo>
                <a:cubicBezTo>
                  <a:pt x="1849" y="2453"/>
                  <a:pt x="1866" y="2455"/>
                  <a:pt x="1878" y="2455"/>
                </a:cubicBezTo>
                <a:cubicBezTo>
                  <a:pt x="1904" y="2455"/>
                  <a:pt x="1907" y="2442"/>
                  <a:pt x="1916" y="2397"/>
                </a:cubicBezTo>
                <a:cubicBezTo>
                  <a:pt x="1923" y="2358"/>
                  <a:pt x="1936" y="2347"/>
                  <a:pt x="1955" y="2347"/>
                </a:cubicBezTo>
                <a:cubicBezTo>
                  <a:pt x="1969" y="2347"/>
                  <a:pt x="1985" y="2353"/>
                  <a:pt x="2007" y="2358"/>
                </a:cubicBezTo>
                <a:cubicBezTo>
                  <a:pt x="2033" y="2358"/>
                  <a:pt x="2058" y="2371"/>
                  <a:pt x="2058" y="2397"/>
                </a:cubicBezTo>
                <a:cubicBezTo>
                  <a:pt x="2058" y="2397"/>
                  <a:pt x="2071" y="2436"/>
                  <a:pt x="2097" y="2449"/>
                </a:cubicBezTo>
                <a:cubicBezTo>
                  <a:pt x="2123" y="2449"/>
                  <a:pt x="2149" y="2462"/>
                  <a:pt x="2136" y="2488"/>
                </a:cubicBezTo>
                <a:cubicBezTo>
                  <a:pt x="2136" y="2488"/>
                  <a:pt x="2149" y="2527"/>
                  <a:pt x="2201" y="2552"/>
                </a:cubicBezTo>
                <a:cubicBezTo>
                  <a:pt x="2240" y="2565"/>
                  <a:pt x="2292" y="2591"/>
                  <a:pt x="2279" y="2617"/>
                </a:cubicBezTo>
                <a:cubicBezTo>
                  <a:pt x="2290" y="2623"/>
                  <a:pt x="2296" y="2626"/>
                  <a:pt x="2301" y="2626"/>
                </a:cubicBezTo>
                <a:cubicBezTo>
                  <a:pt x="2307" y="2626"/>
                  <a:pt x="2310" y="2620"/>
                  <a:pt x="2318" y="2604"/>
                </a:cubicBezTo>
                <a:cubicBezTo>
                  <a:pt x="2324" y="2591"/>
                  <a:pt x="2337" y="2578"/>
                  <a:pt x="2358" y="2578"/>
                </a:cubicBezTo>
                <a:cubicBezTo>
                  <a:pt x="2379" y="2578"/>
                  <a:pt x="2409" y="2591"/>
                  <a:pt x="2448" y="2630"/>
                </a:cubicBezTo>
                <a:cubicBezTo>
                  <a:pt x="2479" y="2651"/>
                  <a:pt x="2528" y="2689"/>
                  <a:pt x="2559" y="2689"/>
                </a:cubicBezTo>
                <a:cubicBezTo>
                  <a:pt x="2566" y="2689"/>
                  <a:pt x="2572" y="2687"/>
                  <a:pt x="2577" y="2682"/>
                </a:cubicBezTo>
                <a:cubicBezTo>
                  <a:pt x="2590" y="2695"/>
                  <a:pt x="2590" y="2695"/>
                  <a:pt x="2577" y="2721"/>
                </a:cubicBezTo>
                <a:cubicBezTo>
                  <a:pt x="2549" y="2759"/>
                  <a:pt x="2569" y="2783"/>
                  <a:pt x="2612" y="2783"/>
                </a:cubicBezTo>
                <a:cubicBezTo>
                  <a:pt x="2628" y="2783"/>
                  <a:pt x="2647" y="2780"/>
                  <a:pt x="2668" y="2773"/>
                </a:cubicBezTo>
                <a:cubicBezTo>
                  <a:pt x="2672" y="2766"/>
                  <a:pt x="2676" y="2763"/>
                  <a:pt x="2681" y="2763"/>
                </a:cubicBezTo>
                <a:cubicBezTo>
                  <a:pt x="2694" y="2763"/>
                  <a:pt x="2707" y="2784"/>
                  <a:pt x="2707" y="2812"/>
                </a:cubicBezTo>
                <a:cubicBezTo>
                  <a:pt x="2707" y="2812"/>
                  <a:pt x="2719" y="2818"/>
                  <a:pt x="2738" y="2818"/>
                </a:cubicBezTo>
                <a:cubicBezTo>
                  <a:pt x="2747" y="2818"/>
                  <a:pt x="2759" y="2816"/>
                  <a:pt x="2772" y="2812"/>
                </a:cubicBezTo>
                <a:cubicBezTo>
                  <a:pt x="2811" y="2812"/>
                  <a:pt x="2811" y="2812"/>
                  <a:pt x="2824" y="2864"/>
                </a:cubicBezTo>
                <a:cubicBezTo>
                  <a:pt x="2811" y="2890"/>
                  <a:pt x="2824" y="2903"/>
                  <a:pt x="2850" y="2929"/>
                </a:cubicBezTo>
                <a:cubicBezTo>
                  <a:pt x="2915" y="2929"/>
                  <a:pt x="3109" y="3136"/>
                  <a:pt x="3109" y="3188"/>
                </a:cubicBezTo>
                <a:cubicBezTo>
                  <a:pt x="3125" y="3183"/>
                  <a:pt x="3135" y="3179"/>
                  <a:pt x="3141" y="3179"/>
                </a:cubicBezTo>
                <a:cubicBezTo>
                  <a:pt x="3150" y="3179"/>
                  <a:pt x="3153" y="3186"/>
                  <a:pt x="3161" y="3201"/>
                </a:cubicBezTo>
                <a:cubicBezTo>
                  <a:pt x="3147" y="3235"/>
                  <a:pt x="3152" y="3251"/>
                  <a:pt x="3166" y="3251"/>
                </a:cubicBezTo>
                <a:cubicBezTo>
                  <a:pt x="3180" y="3251"/>
                  <a:pt x="3201" y="3238"/>
                  <a:pt x="3226" y="3214"/>
                </a:cubicBezTo>
                <a:lnTo>
                  <a:pt x="3200" y="3201"/>
                </a:lnTo>
                <a:lnTo>
                  <a:pt x="3187" y="3175"/>
                </a:lnTo>
                <a:cubicBezTo>
                  <a:pt x="3198" y="3167"/>
                  <a:pt x="3209" y="3163"/>
                  <a:pt x="3219" y="3163"/>
                </a:cubicBezTo>
                <a:cubicBezTo>
                  <a:pt x="3255" y="3163"/>
                  <a:pt x="3274" y="3212"/>
                  <a:pt x="3213" y="3253"/>
                </a:cubicBezTo>
                <a:cubicBezTo>
                  <a:pt x="3197" y="3293"/>
                  <a:pt x="3191" y="3308"/>
                  <a:pt x="3203" y="3308"/>
                </a:cubicBezTo>
                <a:cubicBezTo>
                  <a:pt x="3211" y="3308"/>
                  <a:pt x="3227" y="3302"/>
                  <a:pt x="3252" y="3292"/>
                </a:cubicBezTo>
                <a:cubicBezTo>
                  <a:pt x="3261" y="3290"/>
                  <a:pt x="3269" y="3288"/>
                  <a:pt x="3276" y="3288"/>
                </a:cubicBezTo>
                <a:cubicBezTo>
                  <a:pt x="3311" y="3288"/>
                  <a:pt x="3323" y="3314"/>
                  <a:pt x="3291" y="3357"/>
                </a:cubicBezTo>
                <a:cubicBezTo>
                  <a:pt x="3258" y="3381"/>
                  <a:pt x="3246" y="3390"/>
                  <a:pt x="3261" y="3390"/>
                </a:cubicBezTo>
                <a:cubicBezTo>
                  <a:pt x="3270" y="3390"/>
                  <a:pt x="3288" y="3387"/>
                  <a:pt x="3317" y="3383"/>
                </a:cubicBezTo>
                <a:cubicBezTo>
                  <a:pt x="3347" y="3373"/>
                  <a:pt x="3374" y="3369"/>
                  <a:pt x="3396" y="3369"/>
                </a:cubicBezTo>
                <a:cubicBezTo>
                  <a:pt x="3467" y="3369"/>
                  <a:pt x="3487" y="3414"/>
                  <a:pt x="3407" y="3473"/>
                </a:cubicBezTo>
                <a:cubicBezTo>
                  <a:pt x="3368" y="3499"/>
                  <a:pt x="3356" y="3551"/>
                  <a:pt x="3368" y="3564"/>
                </a:cubicBezTo>
                <a:cubicBezTo>
                  <a:pt x="3372" y="3572"/>
                  <a:pt x="3378" y="3575"/>
                  <a:pt x="3384" y="3575"/>
                </a:cubicBezTo>
                <a:cubicBezTo>
                  <a:pt x="3398" y="3575"/>
                  <a:pt x="3415" y="3560"/>
                  <a:pt x="3433" y="3551"/>
                </a:cubicBezTo>
                <a:cubicBezTo>
                  <a:pt x="3449" y="3530"/>
                  <a:pt x="3460" y="3520"/>
                  <a:pt x="3467" y="3520"/>
                </a:cubicBezTo>
                <a:cubicBezTo>
                  <a:pt x="3476" y="3520"/>
                  <a:pt x="3475" y="3543"/>
                  <a:pt x="3459" y="3590"/>
                </a:cubicBezTo>
                <a:cubicBezTo>
                  <a:pt x="3420" y="3707"/>
                  <a:pt x="3459" y="3746"/>
                  <a:pt x="3550" y="3785"/>
                </a:cubicBezTo>
                <a:cubicBezTo>
                  <a:pt x="3638" y="3828"/>
                  <a:pt x="3679" y="3881"/>
                  <a:pt x="3635" y="3881"/>
                </a:cubicBezTo>
                <a:cubicBezTo>
                  <a:pt x="3627" y="3881"/>
                  <a:pt x="3616" y="3880"/>
                  <a:pt x="3602" y="3875"/>
                </a:cubicBezTo>
                <a:cubicBezTo>
                  <a:pt x="3570" y="3870"/>
                  <a:pt x="3551" y="3867"/>
                  <a:pt x="3543" y="3867"/>
                </a:cubicBezTo>
                <a:cubicBezTo>
                  <a:pt x="3533" y="3867"/>
                  <a:pt x="3546" y="3873"/>
                  <a:pt x="3576" y="3888"/>
                </a:cubicBezTo>
                <a:cubicBezTo>
                  <a:pt x="3602" y="3927"/>
                  <a:pt x="3628" y="3979"/>
                  <a:pt x="3641" y="3992"/>
                </a:cubicBezTo>
                <a:cubicBezTo>
                  <a:pt x="3649" y="4008"/>
                  <a:pt x="3667" y="4019"/>
                  <a:pt x="3685" y="4019"/>
                </a:cubicBezTo>
                <a:cubicBezTo>
                  <a:pt x="3697" y="4019"/>
                  <a:pt x="3709" y="4015"/>
                  <a:pt x="3719" y="4005"/>
                </a:cubicBezTo>
                <a:lnTo>
                  <a:pt x="3719" y="4005"/>
                </a:lnTo>
                <a:cubicBezTo>
                  <a:pt x="3680" y="4070"/>
                  <a:pt x="3680" y="4122"/>
                  <a:pt x="3758" y="4135"/>
                </a:cubicBezTo>
                <a:lnTo>
                  <a:pt x="3784" y="4187"/>
                </a:lnTo>
                <a:cubicBezTo>
                  <a:pt x="3796" y="4213"/>
                  <a:pt x="3796" y="4213"/>
                  <a:pt x="3835" y="4213"/>
                </a:cubicBezTo>
                <a:cubicBezTo>
                  <a:pt x="3887" y="4226"/>
                  <a:pt x="3861" y="4265"/>
                  <a:pt x="3848" y="4290"/>
                </a:cubicBezTo>
                <a:cubicBezTo>
                  <a:pt x="3837" y="4324"/>
                  <a:pt x="3826" y="4358"/>
                  <a:pt x="3840" y="4358"/>
                </a:cubicBezTo>
                <a:cubicBezTo>
                  <a:pt x="3842" y="4358"/>
                  <a:pt x="3845" y="4357"/>
                  <a:pt x="3848" y="4355"/>
                </a:cubicBezTo>
                <a:cubicBezTo>
                  <a:pt x="3853" y="4353"/>
                  <a:pt x="3859" y="4352"/>
                  <a:pt x="3866" y="4352"/>
                </a:cubicBezTo>
                <a:cubicBezTo>
                  <a:pt x="3894" y="4352"/>
                  <a:pt x="3934" y="4371"/>
                  <a:pt x="3965" y="4381"/>
                </a:cubicBezTo>
                <a:cubicBezTo>
                  <a:pt x="4010" y="4381"/>
                  <a:pt x="3997" y="4410"/>
                  <a:pt x="3968" y="4410"/>
                </a:cubicBezTo>
                <a:cubicBezTo>
                  <a:pt x="3963" y="4410"/>
                  <a:pt x="3958" y="4409"/>
                  <a:pt x="3952" y="4407"/>
                </a:cubicBezTo>
                <a:cubicBezTo>
                  <a:pt x="3926" y="4433"/>
                  <a:pt x="3926" y="4433"/>
                  <a:pt x="3926" y="4485"/>
                </a:cubicBezTo>
                <a:cubicBezTo>
                  <a:pt x="3937" y="4507"/>
                  <a:pt x="3958" y="4540"/>
                  <a:pt x="3980" y="4540"/>
                </a:cubicBezTo>
                <a:cubicBezTo>
                  <a:pt x="3984" y="4540"/>
                  <a:pt x="3988" y="4539"/>
                  <a:pt x="3991" y="4537"/>
                </a:cubicBezTo>
                <a:cubicBezTo>
                  <a:pt x="3992" y="4536"/>
                  <a:pt x="3994" y="4536"/>
                  <a:pt x="3995" y="4536"/>
                </a:cubicBezTo>
                <a:cubicBezTo>
                  <a:pt x="4024" y="4536"/>
                  <a:pt x="4094" y="4655"/>
                  <a:pt x="4082" y="4693"/>
                </a:cubicBezTo>
                <a:cubicBezTo>
                  <a:pt x="4082" y="4693"/>
                  <a:pt x="4095" y="4719"/>
                  <a:pt x="4121" y="4731"/>
                </a:cubicBezTo>
                <a:cubicBezTo>
                  <a:pt x="4134" y="4757"/>
                  <a:pt x="4173" y="4770"/>
                  <a:pt x="4186" y="4783"/>
                </a:cubicBezTo>
                <a:cubicBezTo>
                  <a:pt x="4186" y="4783"/>
                  <a:pt x="4199" y="4809"/>
                  <a:pt x="4237" y="4809"/>
                </a:cubicBezTo>
                <a:cubicBezTo>
                  <a:pt x="4250" y="4835"/>
                  <a:pt x="4263" y="4848"/>
                  <a:pt x="4237" y="4874"/>
                </a:cubicBezTo>
                <a:cubicBezTo>
                  <a:pt x="4259" y="4870"/>
                  <a:pt x="4274" y="4867"/>
                  <a:pt x="4282" y="4867"/>
                </a:cubicBezTo>
                <a:cubicBezTo>
                  <a:pt x="4298" y="4867"/>
                  <a:pt x="4289" y="4878"/>
                  <a:pt x="4263" y="4913"/>
                </a:cubicBezTo>
                <a:cubicBezTo>
                  <a:pt x="4231" y="4938"/>
                  <a:pt x="4218" y="4947"/>
                  <a:pt x="4231" y="4947"/>
                </a:cubicBezTo>
                <a:cubicBezTo>
                  <a:pt x="4238" y="4947"/>
                  <a:pt x="4253" y="4944"/>
                  <a:pt x="4276" y="4939"/>
                </a:cubicBezTo>
                <a:cubicBezTo>
                  <a:pt x="4328" y="4939"/>
                  <a:pt x="4328" y="4939"/>
                  <a:pt x="4315" y="4978"/>
                </a:cubicBezTo>
                <a:cubicBezTo>
                  <a:pt x="4294" y="4988"/>
                  <a:pt x="4299" y="5007"/>
                  <a:pt x="4315" y="5007"/>
                </a:cubicBezTo>
                <a:cubicBezTo>
                  <a:pt x="4319" y="5007"/>
                  <a:pt x="4323" y="5006"/>
                  <a:pt x="4328" y="5004"/>
                </a:cubicBezTo>
                <a:cubicBezTo>
                  <a:pt x="4340" y="4999"/>
                  <a:pt x="4353" y="4997"/>
                  <a:pt x="4364" y="4997"/>
                </a:cubicBezTo>
                <a:cubicBezTo>
                  <a:pt x="4413" y="4997"/>
                  <a:pt x="4448" y="5037"/>
                  <a:pt x="4406" y="5069"/>
                </a:cubicBezTo>
                <a:cubicBezTo>
                  <a:pt x="4406" y="5069"/>
                  <a:pt x="4419" y="5082"/>
                  <a:pt x="4471" y="5082"/>
                </a:cubicBezTo>
                <a:cubicBezTo>
                  <a:pt x="4495" y="5077"/>
                  <a:pt x="4510" y="5074"/>
                  <a:pt x="4517" y="5074"/>
                </a:cubicBezTo>
                <a:cubicBezTo>
                  <a:pt x="4529" y="5074"/>
                  <a:pt x="4517" y="5083"/>
                  <a:pt x="4484" y="5108"/>
                </a:cubicBezTo>
                <a:cubicBezTo>
                  <a:pt x="4455" y="5146"/>
                  <a:pt x="4455" y="5170"/>
                  <a:pt x="4482" y="5170"/>
                </a:cubicBezTo>
                <a:cubicBezTo>
                  <a:pt x="4492" y="5170"/>
                  <a:pt x="4505" y="5166"/>
                  <a:pt x="4523" y="5160"/>
                </a:cubicBezTo>
                <a:cubicBezTo>
                  <a:pt x="4523" y="5160"/>
                  <a:pt x="4562" y="5160"/>
                  <a:pt x="4562" y="5198"/>
                </a:cubicBezTo>
                <a:cubicBezTo>
                  <a:pt x="4562" y="5253"/>
                  <a:pt x="4617" y="5353"/>
                  <a:pt x="4657" y="5353"/>
                </a:cubicBezTo>
                <a:cubicBezTo>
                  <a:pt x="4665" y="5353"/>
                  <a:pt x="4672" y="5349"/>
                  <a:pt x="4678" y="5341"/>
                </a:cubicBezTo>
                <a:lnTo>
                  <a:pt x="4704" y="5367"/>
                </a:lnTo>
                <a:cubicBezTo>
                  <a:pt x="4717" y="5432"/>
                  <a:pt x="4743" y="5445"/>
                  <a:pt x="4782" y="5445"/>
                </a:cubicBezTo>
                <a:lnTo>
                  <a:pt x="4821" y="5445"/>
                </a:lnTo>
                <a:cubicBezTo>
                  <a:pt x="4795" y="5458"/>
                  <a:pt x="4795" y="5497"/>
                  <a:pt x="4808" y="5523"/>
                </a:cubicBezTo>
                <a:cubicBezTo>
                  <a:pt x="4814" y="5528"/>
                  <a:pt x="4817" y="5531"/>
                  <a:pt x="4820" y="5531"/>
                </a:cubicBezTo>
                <a:cubicBezTo>
                  <a:pt x="4826" y="5531"/>
                  <a:pt x="4832" y="5525"/>
                  <a:pt x="4847" y="5510"/>
                </a:cubicBezTo>
                <a:cubicBezTo>
                  <a:pt x="4847" y="5492"/>
                  <a:pt x="4852" y="5485"/>
                  <a:pt x="4859" y="5485"/>
                </a:cubicBezTo>
                <a:cubicBezTo>
                  <a:pt x="4868" y="5485"/>
                  <a:pt x="4879" y="5495"/>
                  <a:pt x="4886" y="5510"/>
                </a:cubicBezTo>
                <a:cubicBezTo>
                  <a:pt x="4899" y="5523"/>
                  <a:pt x="4899" y="5562"/>
                  <a:pt x="4886" y="5588"/>
                </a:cubicBezTo>
                <a:lnTo>
                  <a:pt x="4899" y="5600"/>
                </a:lnTo>
                <a:cubicBezTo>
                  <a:pt x="4917" y="5583"/>
                  <a:pt x="4931" y="5576"/>
                  <a:pt x="4940" y="5576"/>
                </a:cubicBezTo>
                <a:cubicBezTo>
                  <a:pt x="4951" y="5576"/>
                  <a:pt x="4952" y="5586"/>
                  <a:pt x="4938" y="5600"/>
                </a:cubicBezTo>
                <a:cubicBezTo>
                  <a:pt x="4938" y="5639"/>
                  <a:pt x="4964" y="5652"/>
                  <a:pt x="4977" y="5665"/>
                </a:cubicBezTo>
                <a:cubicBezTo>
                  <a:pt x="4984" y="5659"/>
                  <a:pt x="4989" y="5656"/>
                  <a:pt x="4992" y="5656"/>
                </a:cubicBezTo>
                <a:cubicBezTo>
                  <a:pt x="4999" y="5656"/>
                  <a:pt x="4997" y="5668"/>
                  <a:pt x="4987" y="5668"/>
                </a:cubicBezTo>
                <a:cubicBezTo>
                  <a:pt x="4984" y="5668"/>
                  <a:pt x="4981" y="5667"/>
                  <a:pt x="4977" y="5665"/>
                </a:cubicBezTo>
                <a:lnTo>
                  <a:pt x="4964" y="5691"/>
                </a:lnTo>
                <a:cubicBezTo>
                  <a:pt x="4964" y="5706"/>
                  <a:pt x="4966" y="5711"/>
                  <a:pt x="4969" y="5711"/>
                </a:cubicBezTo>
                <a:cubicBezTo>
                  <a:pt x="4975" y="5711"/>
                  <a:pt x="4986" y="5695"/>
                  <a:pt x="5003" y="5678"/>
                </a:cubicBezTo>
                <a:cubicBezTo>
                  <a:pt x="5003" y="5678"/>
                  <a:pt x="5016" y="5691"/>
                  <a:pt x="5042" y="5717"/>
                </a:cubicBezTo>
                <a:cubicBezTo>
                  <a:pt x="5048" y="5724"/>
                  <a:pt x="5058" y="5730"/>
                  <a:pt x="5066" y="5730"/>
                </a:cubicBezTo>
                <a:cubicBezTo>
                  <a:pt x="5074" y="5730"/>
                  <a:pt x="5081" y="5724"/>
                  <a:pt x="5081" y="5704"/>
                </a:cubicBezTo>
                <a:cubicBezTo>
                  <a:pt x="5091" y="5683"/>
                  <a:pt x="5110" y="5662"/>
                  <a:pt x="5124" y="5662"/>
                </a:cubicBezTo>
                <a:cubicBezTo>
                  <a:pt x="5127" y="5662"/>
                  <a:pt x="5130" y="5663"/>
                  <a:pt x="5132" y="5665"/>
                </a:cubicBezTo>
                <a:cubicBezTo>
                  <a:pt x="5136" y="5659"/>
                  <a:pt x="5139" y="5656"/>
                  <a:pt x="5142" y="5656"/>
                </a:cubicBezTo>
                <a:cubicBezTo>
                  <a:pt x="5148" y="5656"/>
                  <a:pt x="5151" y="5668"/>
                  <a:pt x="5142" y="5668"/>
                </a:cubicBezTo>
                <a:cubicBezTo>
                  <a:pt x="5139" y="5668"/>
                  <a:pt x="5136" y="5667"/>
                  <a:pt x="5132" y="5665"/>
                </a:cubicBezTo>
                <a:cubicBezTo>
                  <a:pt x="5119" y="5691"/>
                  <a:pt x="5094" y="5717"/>
                  <a:pt x="5119" y="5730"/>
                </a:cubicBezTo>
                <a:cubicBezTo>
                  <a:pt x="5132" y="5743"/>
                  <a:pt x="5119" y="5769"/>
                  <a:pt x="5119" y="5769"/>
                </a:cubicBezTo>
                <a:cubicBezTo>
                  <a:pt x="5075" y="5803"/>
                  <a:pt x="5146" y="5837"/>
                  <a:pt x="5192" y="5837"/>
                </a:cubicBezTo>
                <a:cubicBezTo>
                  <a:pt x="5199" y="5837"/>
                  <a:pt x="5205" y="5836"/>
                  <a:pt x="5210" y="5834"/>
                </a:cubicBezTo>
                <a:cubicBezTo>
                  <a:pt x="5235" y="5824"/>
                  <a:pt x="5255" y="5818"/>
                  <a:pt x="5267" y="5818"/>
                </a:cubicBezTo>
                <a:cubicBezTo>
                  <a:pt x="5287" y="5818"/>
                  <a:pt x="5291" y="5833"/>
                  <a:pt x="5275" y="5873"/>
                </a:cubicBezTo>
                <a:cubicBezTo>
                  <a:pt x="5261" y="5891"/>
                  <a:pt x="5262" y="5900"/>
                  <a:pt x="5272" y="5900"/>
                </a:cubicBezTo>
                <a:cubicBezTo>
                  <a:pt x="5290" y="5900"/>
                  <a:pt x="5337" y="5871"/>
                  <a:pt x="5379" y="5821"/>
                </a:cubicBezTo>
                <a:lnTo>
                  <a:pt x="5444" y="5743"/>
                </a:lnTo>
                <a:lnTo>
                  <a:pt x="5405" y="5834"/>
                </a:lnTo>
                <a:cubicBezTo>
                  <a:pt x="5378" y="5913"/>
                  <a:pt x="5370" y="5939"/>
                  <a:pt x="5396" y="5939"/>
                </a:cubicBezTo>
                <a:cubicBezTo>
                  <a:pt x="5408" y="5939"/>
                  <a:pt x="5428" y="5933"/>
                  <a:pt x="5457" y="5925"/>
                </a:cubicBezTo>
                <a:cubicBezTo>
                  <a:pt x="5522" y="5925"/>
                  <a:pt x="5522" y="5925"/>
                  <a:pt x="5509" y="5951"/>
                </a:cubicBezTo>
                <a:cubicBezTo>
                  <a:pt x="5496" y="5977"/>
                  <a:pt x="5522" y="5990"/>
                  <a:pt x="5586" y="6016"/>
                </a:cubicBezTo>
                <a:cubicBezTo>
                  <a:pt x="5631" y="6023"/>
                  <a:pt x="5659" y="6031"/>
                  <a:pt x="5674" y="6031"/>
                </a:cubicBezTo>
                <a:cubicBezTo>
                  <a:pt x="5686" y="6031"/>
                  <a:pt x="5690" y="6027"/>
                  <a:pt x="5690" y="6016"/>
                </a:cubicBezTo>
                <a:lnTo>
                  <a:pt x="5742" y="6016"/>
                </a:lnTo>
                <a:cubicBezTo>
                  <a:pt x="5748" y="6049"/>
                  <a:pt x="5761" y="6064"/>
                  <a:pt x="5772" y="6064"/>
                </a:cubicBezTo>
                <a:cubicBezTo>
                  <a:pt x="5788" y="6064"/>
                  <a:pt x="5801" y="6039"/>
                  <a:pt x="5794" y="6003"/>
                </a:cubicBezTo>
                <a:lnTo>
                  <a:pt x="5846" y="6003"/>
                </a:lnTo>
                <a:lnTo>
                  <a:pt x="5833" y="6041"/>
                </a:lnTo>
                <a:cubicBezTo>
                  <a:pt x="5833" y="6054"/>
                  <a:pt x="5846" y="6067"/>
                  <a:pt x="5885" y="6067"/>
                </a:cubicBezTo>
                <a:cubicBezTo>
                  <a:pt x="5924" y="6080"/>
                  <a:pt x="5988" y="6093"/>
                  <a:pt x="6079" y="6093"/>
                </a:cubicBezTo>
                <a:cubicBezTo>
                  <a:pt x="6313" y="6080"/>
                  <a:pt x="6339" y="6067"/>
                  <a:pt x="6326" y="6003"/>
                </a:cubicBezTo>
                <a:cubicBezTo>
                  <a:pt x="6332" y="5970"/>
                  <a:pt x="6342" y="5954"/>
                  <a:pt x="6352" y="5954"/>
                </a:cubicBezTo>
                <a:cubicBezTo>
                  <a:pt x="6361" y="5954"/>
                  <a:pt x="6371" y="5970"/>
                  <a:pt x="6378" y="6003"/>
                </a:cubicBezTo>
                <a:cubicBezTo>
                  <a:pt x="6378" y="6021"/>
                  <a:pt x="6397" y="6039"/>
                  <a:pt x="6404" y="6039"/>
                </a:cubicBezTo>
                <a:cubicBezTo>
                  <a:pt x="6407" y="6039"/>
                  <a:pt x="6407" y="6036"/>
                  <a:pt x="6404" y="6029"/>
                </a:cubicBezTo>
                <a:cubicBezTo>
                  <a:pt x="6404" y="6029"/>
                  <a:pt x="6417" y="6025"/>
                  <a:pt x="6433" y="6025"/>
                </a:cubicBezTo>
                <a:cubicBezTo>
                  <a:pt x="6449" y="6025"/>
                  <a:pt x="6468" y="6029"/>
                  <a:pt x="6481" y="6041"/>
                </a:cubicBezTo>
                <a:cubicBezTo>
                  <a:pt x="6509" y="6053"/>
                  <a:pt x="6531" y="6058"/>
                  <a:pt x="6547" y="6058"/>
                </a:cubicBezTo>
                <a:cubicBezTo>
                  <a:pt x="6584" y="6058"/>
                  <a:pt x="6594" y="6034"/>
                  <a:pt x="6585" y="6016"/>
                </a:cubicBezTo>
                <a:cubicBezTo>
                  <a:pt x="6562" y="5992"/>
                  <a:pt x="6557" y="5985"/>
                  <a:pt x="6562" y="5985"/>
                </a:cubicBezTo>
                <a:cubicBezTo>
                  <a:pt x="6569" y="5985"/>
                  <a:pt x="6590" y="5995"/>
                  <a:pt x="6611" y="6003"/>
                </a:cubicBezTo>
                <a:cubicBezTo>
                  <a:pt x="6627" y="6019"/>
                  <a:pt x="6648" y="6030"/>
                  <a:pt x="6659" y="6030"/>
                </a:cubicBezTo>
                <a:cubicBezTo>
                  <a:pt x="6665" y="6030"/>
                  <a:pt x="6668" y="6025"/>
                  <a:pt x="6663" y="6016"/>
                </a:cubicBezTo>
                <a:cubicBezTo>
                  <a:pt x="6676" y="6003"/>
                  <a:pt x="6702" y="5964"/>
                  <a:pt x="6741" y="5951"/>
                </a:cubicBezTo>
                <a:cubicBezTo>
                  <a:pt x="6760" y="5938"/>
                  <a:pt x="6780" y="5931"/>
                  <a:pt x="6796" y="5931"/>
                </a:cubicBezTo>
                <a:cubicBezTo>
                  <a:pt x="6812" y="5931"/>
                  <a:pt x="6825" y="5938"/>
                  <a:pt x="6832" y="5951"/>
                </a:cubicBezTo>
                <a:cubicBezTo>
                  <a:pt x="6832" y="5951"/>
                  <a:pt x="6858" y="5938"/>
                  <a:pt x="6883" y="5925"/>
                </a:cubicBezTo>
                <a:cubicBezTo>
                  <a:pt x="6870" y="5899"/>
                  <a:pt x="6909" y="5886"/>
                  <a:pt x="6961" y="5860"/>
                </a:cubicBezTo>
                <a:cubicBezTo>
                  <a:pt x="6985" y="5844"/>
                  <a:pt x="7004" y="5833"/>
                  <a:pt x="7019" y="5833"/>
                </a:cubicBezTo>
                <a:cubicBezTo>
                  <a:pt x="7027" y="5833"/>
                  <a:pt x="7034" y="5837"/>
                  <a:pt x="7039" y="5847"/>
                </a:cubicBezTo>
                <a:cubicBezTo>
                  <a:pt x="7034" y="5862"/>
                  <a:pt x="7035" y="5870"/>
                  <a:pt x="7040" y="5870"/>
                </a:cubicBezTo>
                <a:cubicBezTo>
                  <a:pt x="7047" y="5870"/>
                  <a:pt x="7062" y="5852"/>
                  <a:pt x="7078" y="5821"/>
                </a:cubicBezTo>
                <a:cubicBezTo>
                  <a:pt x="7104" y="5808"/>
                  <a:pt x="7091" y="5743"/>
                  <a:pt x="7117" y="5730"/>
                </a:cubicBezTo>
                <a:cubicBezTo>
                  <a:pt x="7091" y="5704"/>
                  <a:pt x="7104" y="5665"/>
                  <a:pt x="7117" y="5639"/>
                </a:cubicBezTo>
                <a:lnTo>
                  <a:pt x="7143" y="5665"/>
                </a:lnTo>
                <a:lnTo>
                  <a:pt x="7169" y="5717"/>
                </a:lnTo>
                <a:cubicBezTo>
                  <a:pt x="7195" y="5704"/>
                  <a:pt x="7221" y="5691"/>
                  <a:pt x="7195" y="5665"/>
                </a:cubicBezTo>
                <a:lnTo>
                  <a:pt x="7195" y="5665"/>
                </a:lnTo>
                <a:cubicBezTo>
                  <a:pt x="7205" y="5669"/>
                  <a:pt x="7215" y="5670"/>
                  <a:pt x="7224" y="5670"/>
                </a:cubicBezTo>
                <a:cubicBezTo>
                  <a:pt x="7248" y="5670"/>
                  <a:pt x="7270" y="5658"/>
                  <a:pt x="7298" y="5639"/>
                </a:cubicBezTo>
                <a:cubicBezTo>
                  <a:pt x="7337" y="5600"/>
                  <a:pt x="7376" y="5575"/>
                  <a:pt x="7376" y="5523"/>
                </a:cubicBezTo>
                <a:cubicBezTo>
                  <a:pt x="7386" y="5529"/>
                  <a:pt x="7397" y="5531"/>
                  <a:pt x="7408" y="5531"/>
                </a:cubicBezTo>
                <a:cubicBezTo>
                  <a:pt x="7470" y="5531"/>
                  <a:pt x="7543" y="5448"/>
                  <a:pt x="7532" y="5393"/>
                </a:cubicBezTo>
                <a:cubicBezTo>
                  <a:pt x="7506" y="5367"/>
                  <a:pt x="7519" y="5354"/>
                  <a:pt x="7558" y="5354"/>
                </a:cubicBezTo>
                <a:cubicBezTo>
                  <a:pt x="7597" y="5354"/>
                  <a:pt x="7597" y="5354"/>
                  <a:pt x="7597" y="5315"/>
                </a:cubicBezTo>
                <a:cubicBezTo>
                  <a:pt x="7597" y="5292"/>
                  <a:pt x="7611" y="5287"/>
                  <a:pt x="7630" y="5287"/>
                </a:cubicBezTo>
                <a:cubicBezTo>
                  <a:pt x="7644" y="5287"/>
                  <a:pt x="7659" y="5289"/>
                  <a:pt x="7675" y="5289"/>
                </a:cubicBezTo>
                <a:cubicBezTo>
                  <a:pt x="7693" y="5296"/>
                  <a:pt x="7707" y="5300"/>
                  <a:pt x="7718" y="5300"/>
                </a:cubicBezTo>
                <a:cubicBezTo>
                  <a:pt x="7746" y="5300"/>
                  <a:pt x="7752" y="5278"/>
                  <a:pt x="7752" y="5250"/>
                </a:cubicBezTo>
                <a:cubicBezTo>
                  <a:pt x="7765" y="5185"/>
                  <a:pt x="7791" y="5147"/>
                  <a:pt x="7804" y="5134"/>
                </a:cubicBezTo>
                <a:cubicBezTo>
                  <a:pt x="7817" y="5069"/>
                  <a:pt x="7830" y="5056"/>
                  <a:pt x="7791" y="5056"/>
                </a:cubicBezTo>
                <a:cubicBezTo>
                  <a:pt x="7765" y="5030"/>
                  <a:pt x="7752" y="4991"/>
                  <a:pt x="7752" y="4991"/>
                </a:cubicBezTo>
                <a:cubicBezTo>
                  <a:pt x="7759" y="4965"/>
                  <a:pt x="7765" y="4955"/>
                  <a:pt x="7769" y="4955"/>
                </a:cubicBezTo>
                <a:cubicBezTo>
                  <a:pt x="7772" y="4955"/>
                  <a:pt x="7772" y="4965"/>
                  <a:pt x="7765" y="4978"/>
                </a:cubicBezTo>
                <a:cubicBezTo>
                  <a:pt x="7765" y="5013"/>
                  <a:pt x="7771" y="5018"/>
                  <a:pt x="7787" y="5018"/>
                </a:cubicBezTo>
                <a:cubicBezTo>
                  <a:pt x="7794" y="5018"/>
                  <a:pt x="7804" y="5017"/>
                  <a:pt x="7817" y="5017"/>
                </a:cubicBezTo>
                <a:cubicBezTo>
                  <a:pt x="7856" y="5017"/>
                  <a:pt x="7895" y="4965"/>
                  <a:pt x="7908" y="4952"/>
                </a:cubicBezTo>
                <a:cubicBezTo>
                  <a:pt x="7921" y="4926"/>
                  <a:pt x="7947" y="4887"/>
                  <a:pt x="7960" y="4861"/>
                </a:cubicBezTo>
                <a:cubicBezTo>
                  <a:pt x="8025" y="4822"/>
                  <a:pt x="8038" y="4796"/>
                  <a:pt x="8012" y="4783"/>
                </a:cubicBezTo>
                <a:cubicBezTo>
                  <a:pt x="7979" y="4759"/>
                  <a:pt x="7967" y="4750"/>
                  <a:pt x="7969" y="4750"/>
                </a:cubicBezTo>
                <a:lnTo>
                  <a:pt x="7969" y="4750"/>
                </a:lnTo>
                <a:cubicBezTo>
                  <a:pt x="7970" y="4750"/>
                  <a:pt x="7976" y="4753"/>
                  <a:pt x="7986" y="4757"/>
                </a:cubicBezTo>
                <a:cubicBezTo>
                  <a:pt x="7988" y="4758"/>
                  <a:pt x="7989" y="4758"/>
                  <a:pt x="7991" y="4758"/>
                </a:cubicBezTo>
                <a:cubicBezTo>
                  <a:pt x="8058" y="4758"/>
                  <a:pt x="8192" y="4523"/>
                  <a:pt x="8155" y="4472"/>
                </a:cubicBezTo>
                <a:lnTo>
                  <a:pt x="8155" y="4472"/>
                </a:lnTo>
                <a:lnTo>
                  <a:pt x="8180" y="4485"/>
                </a:lnTo>
                <a:cubicBezTo>
                  <a:pt x="8187" y="4492"/>
                  <a:pt x="8193" y="4495"/>
                  <a:pt x="8199" y="4495"/>
                </a:cubicBezTo>
                <a:cubicBezTo>
                  <a:pt x="8214" y="4495"/>
                  <a:pt x="8226" y="4471"/>
                  <a:pt x="8245" y="4433"/>
                </a:cubicBezTo>
                <a:cubicBezTo>
                  <a:pt x="8258" y="4407"/>
                  <a:pt x="8271" y="4303"/>
                  <a:pt x="8297" y="4239"/>
                </a:cubicBezTo>
                <a:cubicBezTo>
                  <a:pt x="8349" y="4148"/>
                  <a:pt x="8375" y="4070"/>
                  <a:pt x="8349" y="4057"/>
                </a:cubicBezTo>
                <a:cubicBezTo>
                  <a:pt x="8349" y="4042"/>
                  <a:pt x="8349" y="4036"/>
                  <a:pt x="8357" y="4036"/>
                </a:cubicBezTo>
                <a:cubicBezTo>
                  <a:pt x="8362" y="4036"/>
                  <a:pt x="8372" y="4039"/>
                  <a:pt x="8388" y="4044"/>
                </a:cubicBezTo>
                <a:cubicBezTo>
                  <a:pt x="8393" y="4058"/>
                  <a:pt x="8398" y="4064"/>
                  <a:pt x="8402" y="4064"/>
                </a:cubicBezTo>
                <a:cubicBezTo>
                  <a:pt x="8411" y="4064"/>
                  <a:pt x="8419" y="4047"/>
                  <a:pt x="8427" y="4031"/>
                </a:cubicBezTo>
                <a:cubicBezTo>
                  <a:pt x="8427" y="4018"/>
                  <a:pt x="8401" y="4005"/>
                  <a:pt x="8375" y="3992"/>
                </a:cubicBezTo>
                <a:cubicBezTo>
                  <a:pt x="8349" y="3979"/>
                  <a:pt x="8349" y="3953"/>
                  <a:pt x="8401" y="3914"/>
                </a:cubicBezTo>
                <a:cubicBezTo>
                  <a:pt x="8453" y="3888"/>
                  <a:pt x="8492" y="3785"/>
                  <a:pt x="8479" y="3733"/>
                </a:cubicBezTo>
                <a:cubicBezTo>
                  <a:pt x="8489" y="3712"/>
                  <a:pt x="8491" y="3690"/>
                  <a:pt x="8513" y="3690"/>
                </a:cubicBezTo>
                <a:cubicBezTo>
                  <a:pt x="8518" y="3690"/>
                  <a:pt x="8524" y="3691"/>
                  <a:pt x="8531" y="3694"/>
                </a:cubicBezTo>
                <a:cubicBezTo>
                  <a:pt x="8570" y="3681"/>
                  <a:pt x="8609" y="3642"/>
                  <a:pt x="8570" y="3564"/>
                </a:cubicBezTo>
                <a:cubicBezTo>
                  <a:pt x="8583" y="3551"/>
                  <a:pt x="8583" y="3551"/>
                  <a:pt x="8609" y="3551"/>
                </a:cubicBezTo>
                <a:cubicBezTo>
                  <a:pt x="8647" y="3551"/>
                  <a:pt x="8673" y="3551"/>
                  <a:pt x="8634" y="3512"/>
                </a:cubicBezTo>
                <a:cubicBezTo>
                  <a:pt x="8621" y="3447"/>
                  <a:pt x="8647" y="3383"/>
                  <a:pt x="8686" y="3344"/>
                </a:cubicBezTo>
                <a:cubicBezTo>
                  <a:pt x="8699" y="3318"/>
                  <a:pt x="8712" y="3292"/>
                  <a:pt x="8686" y="3279"/>
                </a:cubicBezTo>
                <a:cubicBezTo>
                  <a:pt x="8647" y="3279"/>
                  <a:pt x="8621" y="3266"/>
                  <a:pt x="8647" y="3266"/>
                </a:cubicBezTo>
                <a:cubicBezTo>
                  <a:pt x="8725" y="3266"/>
                  <a:pt x="8725" y="3266"/>
                  <a:pt x="8673" y="3227"/>
                </a:cubicBezTo>
                <a:cubicBezTo>
                  <a:pt x="8642" y="3216"/>
                  <a:pt x="8644" y="3197"/>
                  <a:pt x="8660" y="3197"/>
                </a:cubicBezTo>
                <a:cubicBezTo>
                  <a:pt x="8664" y="3197"/>
                  <a:pt x="8668" y="3198"/>
                  <a:pt x="8673" y="3201"/>
                </a:cubicBezTo>
                <a:cubicBezTo>
                  <a:pt x="8712" y="3188"/>
                  <a:pt x="8725" y="3162"/>
                  <a:pt x="8725" y="3162"/>
                </a:cubicBezTo>
                <a:cubicBezTo>
                  <a:pt x="8738" y="3136"/>
                  <a:pt x="8751" y="3006"/>
                  <a:pt x="8803" y="2890"/>
                </a:cubicBezTo>
                <a:cubicBezTo>
                  <a:pt x="8868" y="2695"/>
                  <a:pt x="8907" y="2617"/>
                  <a:pt x="8868" y="2604"/>
                </a:cubicBezTo>
                <a:cubicBezTo>
                  <a:pt x="8855" y="2565"/>
                  <a:pt x="8855" y="2565"/>
                  <a:pt x="8894" y="2552"/>
                </a:cubicBezTo>
                <a:cubicBezTo>
                  <a:pt x="8933" y="2552"/>
                  <a:pt x="8946" y="2527"/>
                  <a:pt x="8946" y="2501"/>
                </a:cubicBezTo>
                <a:cubicBezTo>
                  <a:pt x="8956" y="2479"/>
                  <a:pt x="8967" y="2458"/>
                  <a:pt x="8985" y="2458"/>
                </a:cubicBezTo>
                <a:cubicBezTo>
                  <a:pt x="8989" y="2458"/>
                  <a:pt x="8993" y="2459"/>
                  <a:pt x="8998" y="2462"/>
                </a:cubicBezTo>
                <a:cubicBezTo>
                  <a:pt x="8985" y="2423"/>
                  <a:pt x="8985" y="2423"/>
                  <a:pt x="8998" y="2397"/>
                </a:cubicBezTo>
                <a:cubicBezTo>
                  <a:pt x="9004" y="2400"/>
                  <a:pt x="9010" y="2402"/>
                  <a:pt x="9014" y="2402"/>
                </a:cubicBezTo>
                <a:cubicBezTo>
                  <a:pt x="9028" y="2402"/>
                  <a:pt x="9030" y="2387"/>
                  <a:pt x="9011" y="2358"/>
                </a:cubicBezTo>
                <a:cubicBezTo>
                  <a:pt x="8988" y="2328"/>
                  <a:pt x="8978" y="2315"/>
                  <a:pt x="8985" y="2315"/>
                </a:cubicBezTo>
                <a:cubicBezTo>
                  <a:pt x="8989" y="2315"/>
                  <a:pt x="9002" y="2321"/>
                  <a:pt x="9024" y="2332"/>
                </a:cubicBezTo>
                <a:cubicBezTo>
                  <a:pt x="9026" y="2333"/>
                  <a:pt x="9030" y="2334"/>
                  <a:pt x="9033" y="2334"/>
                </a:cubicBezTo>
                <a:cubicBezTo>
                  <a:pt x="9063" y="2334"/>
                  <a:pt x="9110" y="2293"/>
                  <a:pt x="9075" y="2293"/>
                </a:cubicBezTo>
                <a:cubicBezTo>
                  <a:pt x="9049" y="2280"/>
                  <a:pt x="9075" y="2241"/>
                  <a:pt x="9049" y="2202"/>
                </a:cubicBezTo>
                <a:cubicBezTo>
                  <a:pt x="9060" y="2181"/>
                  <a:pt x="9071" y="2160"/>
                  <a:pt x="9088" y="2160"/>
                </a:cubicBezTo>
                <a:cubicBezTo>
                  <a:pt x="9092" y="2160"/>
                  <a:pt x="9097" y="2161"/>
                  <a:pt x="9101" y="2163"/>
                </a:cubicBezTo>
                <a:cubicBezTo>
                  <a:pt x="9140" y="2163"/>
                  <a:pt x="9179" y="2034"/>
                  <a:pt x="9166" y="1995"/>
                </a:cubicBezTo>
                <a:cubicBezTo>
                  <a:pt x="9145" y="1984"/>
                  <a:pt x="9150" y="1965"/>
                  <a:pt x="9166" y="1965"/>
                </a:cubicBezTo>
                <a:cubicBezTo>
                  <a:pt x="9170" y="1965"/>
                  <a:pt x="9174" y="1966"/>
                  <a:pt x="9179" y="1969"/>
                </a:cubicBezTo>
                <a:cubicBezTo>
                  <a:pt x="9184" y="1971"/>
                  <a:pt x="9189" y="1972"/>
                  <a:pt x="9193" y="1972"/>
                </a:cubicBezTo>
                <a:cubicBezTo>
                  <a:pt x="9210" y="1972"/>
                  <a:pt x="9221" y="1953"/>
                  <a:pt x="9231" y="1943"/>
                </a:cubicBezTo>
                <a:cubicBezTo>
                  <a:pt x="9225" y="1923"/>
                  <a:pt x="9228" y="1917"/>
                  <a:pt x="9236" y="1917"/>
                </a:cubicBezTo>
                <a:cubicBezTo>
                  <a:pt x="9244" y="1917"/>
                  <a:pt x="9257" y="1923"/>
                  <a:pt x="9270" y="1930"/>
                </a:cubicBezTo>
                <a:cubicBezTo>
                  <a:pt x="9275" y="1943"/>
                  <a:pt x="9279" y="1949"/>
                  <a:pt x="9284" y="1949"/>
                </a:cubicBezTo>
                <a:cubicBezTo>
                  <a:pt x="9294" y="1949"/>
                  <a:pt x="9305" y="1929"/>
                  <a:pt x="9322" y="1904"/>
                </a:cubicBezTo>
                <a:cubicBezTo>
                  <a:pt x="9309" y="1865"/>
                  <a:pt x="9361" y="1774"/>
                  <a:pt x="9400" y="1709"/>
                </a:cubicBezTo>
                <a:cubicBezTo>
                  <a:pt x="9478" y="1593"/>
                  <a:pt x="9465" y="1567"/>
                  <a:pt x="9439" y="1476"/>
                </a:cubicBezTo>
                <a:lnTo>
                  <a:pt x="9400" y="1424"/>
                </a:lnTo>
                <a:lnTo>
                  <a:pt x="9452" y="1463"/>
                </a:lnTo>
                <a:cubicBezTo>
                  <a:pt x="9478" y="1476"/>
                  <a:pt x="9542" y="1489"/>
                  <a:pt x="9542" y="1489"/>
                </a:cubicBezTo>
                <a:cubicBezTo>
                  <a:pt x="9568" y="1476"/>
                  <a:pt x="9542" y="1450"/>
                  <a:pt x="9516" y="1437"/>
                </a:cubicBezTo>
                <a:cubicBezTo>
                  <a:pt x="9490" y="1411"/>
                  <a:pt x="9503" y="1398"/>
                  <a:pt x="9568" y="1372"/>
                </a:cubicBezTo>
                <a:cubicBezTo>
                  <a:pt x="9620" y="1346"/>
                  <a:pt x="9633" y="1333"/>
                  <a:pt x="9633" y="1294"/>
                </a:cubicBezTo>
                <a:cubicBezTo>
                  <a:pt x="9646" y="1268"/>
                  <a:pt x="9659" y="1242"/>
                  <a:pt x="9698" y="1242"/>
                </a:cubicBezTo>
                <a:cubicBezTo>
                  <a:pt x="9724" y="1229"/>
                  <a:pt x="9724" y="1229"/>
                  <a:pt x="9698" y="1204"/>
                </a:cubicBezTo>
                <a:cubicBezTo>
                  <a:pt x="9672" y="1191"/>
                  <a:pt x="9698" y="1165"/>
                  <a:pt x="9737" y="1165"/>
                </a:cubicBezTo>
                <a:cubicBezTo>
                  <a:pt x="9749" y="1170"/>
                  <a:pt x="9761" y="1172"/>
                  <a:pt x="9772" y="1172"/>
                </a:cubicBezTo>
                <a:cubicBezTo>
                  <a:pt x="9819" y="1172"/>
                  <a:pt x="9849" y="1134"/>
                  <a:pt x="9828" y="1113"/>
                </a:cubicBezTo>
                <a:cubicBezTo>
                  <a:pt x="9802" y="1087"/>
                  <a:pt x="9828" y="1074"/>
                  <a:pt x="9841" y="1061"/>
                </a:cubicBezTo>
                <a:cubicBezTo>
                  <a:pt x="9867" y="1035"/>
                  <a:pt x="9880" y="1022"/>
                  <a:pt x="9880" y="983"/>
                </a:cubicBezTo>
                <a:cubicBezTo>
                  <a:pt x="9893" y="957"/>
                  <a:pt x="9919" y="944"/>
                  <a:pt x="9919" y="944"/>
                </a:cubicBezTo>
                <a:cubicBezTo>
                  <a:pt x="9924" y="939"/>
                  <a:pt x="9927" y="937"/>
                  <a:pt x="9930" y="937"/>
                </a:cubicBezTo>
                <a:cubicBezTo>
                  <a:pt x="9939" y="937"/>
                  <a:pt x="9929" y="973"/>
                  <a:pt x="9919" y="983"/>
                </a:cubicBezTo>
                <a:lnTo>
                  <a:pt x="9957" y="983"/>
                </a:lnTo>
                <a:cubicBezTo>
                  <a:pt x="9996" y="957"/>
                  <a:pt x="10022" y="944"/>
                  <a:pt x="10022" y="892"/>
                </a:cubicBezTo>
                <a:cubicBezTo>
                  <a:pt x="10009" y="858"/>
                  <a:pt x="10002" y="842"/>
                  <a:pt x="10005" y="842"/>
                </a:cubicBezTo>
                <a:lnTo>
                  <a:pt x="10005" y="842"/>
                </a:lnTo>
                <a:cubicBezTo>
                  <a:pt x="10007" y="842"/>
                  <a:pt x="10017" y="855"/>
                  <a:pt x="10035" y="879"/>
                </a:cubicBezTo>
                <a:cubicBezTo>
                  <a:pt x="10047" y="891"/>
                  <a:pt x="10061" y="897"/>
                  <a:pt x="10073" y="897"/>
                </a:cubicBezTo>
                <a:cubicBezTo>
                  <a:pt x="10088" y="897"/>
                  <a:pt x="10100" y="888"/>
                  <a:pt x="10100" y="866"/>
                </a:cubicBezTo>
                <a:cubicBezTo>
                  <a:pt x="10093" y="831"/>
                  <a:pt x="10101" y="819"/>
                  <a:pt x="10112" y="819"/>
                </a:cubicBezTo>
                <a:cubicBezTo>
                  <a:pt x="10121" y="819"/>
                  <a:pt x="10133" y="828"/>
                  <a:pt x="10139" y="840"/>
                </a:cubicBezTo>
                <a:cubicBezTo>
                  <a:pt x="10150" y="868"/>
                  <a:pt x="10156" y="884"/>
                  <a:pt x="10163" y="884"/>
                </a:cubicBezTo>
                <a:cubicBezTo>
                  <a:pt x="10172" y="884"/>
                  <a:pt x="10182" y="855"/>
                  <a:pt x="10204" y="788"/>
                </a:cubicBezTo>
                <a:cubicBezTo>
                  <a:pt x="10256" y="763"/>
                  <a:pt x="10321" y="685"/>
                  <a:pt x="10398" y="646"/>
                </a:cubicBezTo>
                <a:cubicBezTo>
                  <a:pt x="10465" y="608"/>
                  <a:pt x="10510" y="584"/>
                  <a:pt x="10545" y="584"/>
                </a:cubicBezTo>
                <a:cubicBezTo>
                  <a:pt x="10558" y="584"/>
                  <a:pt x="10570" y="587"/>
                  <a:pt x="10580" y="594"/>
                </a:cubicBezTo>
                <a:cubicBezTo>
                  <a:pt x="10583" y="599"/>
                  <a:pt x="10585" y="604"/>
                  <a:pt x="10587" y="608"/>
                </a:cubicBezTo>
                <a:lnTo>
                  <a:pt x="10587" y="608"/>
                </a:lnTo>
                <a:cubicBezTo>
                  <a:pt x="10570" y="564"/>
                  <a:pt x="10586" y="540"/>
                  <a:pt x="10658" y="516"/>
                </a:cubicBezTo>
                <a:cubicBezTo>
                  <a:pt x="10668" y="517"/>
                  <a:pt x="10677" y="518"/>
                  <a:pt x="10685" y="518"/>
                </a:cubicBezTo>
                <a:cubicBezTo>
                  <a:pt x="10757" y="518"/>
                  <a:pt x="10789" y="473"/>
                  <a:pt x="10800" y="438"/>
                </a:cubicBezTo>
                <a:lnTo>
                  <a:pt x="10800" y="438"/>
                </a:lnTo>
                <a:cubicBezTo>
                  <a:pt x="10775" y="451"/>
                  <a:pt x="10749" y="464"/>
                  <a:pt x="10749" y="464"/>
                </a:cubicBezTo>
                <a:cubicBezTo>
                  <a:pt x="10739" y="414"/>
                  <a:pt x="10752" y="395"/>
                  <a:pt x="10783" y="395"/>
                </a:cubicBezTo>
                <a:cubicBezTo>
                  <a:pt x="10791" y="395"/>
                  <a:pt x="10802" y="396"/>
                  <a:pt x="10813" y="399"/>
                </a:cubicBezTo>
                <a:cubicBezTo>
                  <a:pt x="10839" y="399"/>
                  <a:pt x="10852" y="425"/>
                  <a:pt x="10865" y="464"/>
                </a:cubicBezTo>
                <a:cubicBezTo>
                  <a:pt x="10865" y="485"/>
                  <a:pt x="10891" y="507"/>
                  <a:pt x="10915" y="507"/>
                </a:cubicBezTo>
                <a:cubicBezTo>
                  <a:pt x="10920" y="507"/>
                  <a:pt x="10925" y="506"/>
                  <a:pt x="10930" y="503"/>
                </a:cubicBezTo>
                <a:cubicBezTo>
                  <a:pt x="10956" y="503"/>
                  <a:pt x="10982" y="490"/>
                  <a:pt x="10943" y="464"/>
                </a:cubicBezTo>
                <a:cubicBezTo>
                  <a:pt x="10943" y="438"/>
                  <a:pt x="10943" y="438"/>
                  <a:pt x="10969" y="438"/>
                </a:cubicBezTo>
                <a:cubicBezTo>
                  <a:pt x="10995" y="425"/>
                  <a:pt x="11021" y="425"/>
                  <a:pt x="11034" y="386"/>
                </a:cubicBezTo>
                <a:cubicBezTo>
                  <a:pt x="11034" y="360"/>
                  <a:pt x="11060" y="347"/>
                  <a:pt x="11086" y="347"/>
                </a:cubicBezTo>
                <a:cubicBezTo>
                  <a:pt x="11125" y="373"/>
                  <a:pt x="11177" y="373"/>
                  <a:pt x="11177" y="373"/>
                </a:cubicBezTo>
                <a:lnTo>
                  <a:pt x="11177" y="399"/>
                </a:lnTo>
                <a:cubicBezTo>
                  <a:pt x="11177" y="425"/>
                  <a:pt x="11203" y="451"/>
                  <a:pt x="11203" y="451"/>
                </a:cubicBezTo>
                <a:cubicBezTo>
                  <a:pt x="11229" y="451"/>
                  <a:pt x="11229" y="425"/>
                  <a:pt x="11229" y="425"/>
                </a:cubicBezTo>
                <a:cubicBezTo>
                  <a:pt x="11229" y="412"/>
                  <a:pt x="11384" y="386"/>
                  <a:pt x="11553" y="386"/>
                </a:cubicBezTo>
                <a:cubicBezTo>
                  <a:pt x="11644" y="399"/>
                  <a:pt x="11721" y="399"/>
                  <a:pt x="11799" y="412"/>
                </a:cubicBezTo>
                <a:cubicBezTo>
                  <a:pt x="11864" y="425"/>
                  <a:pt x="11916" y="438"/>
                  <a:pt x="11942" y="438"/>
                </a:cubicBezTo>
                <a:cubicBezTo>
                  <a:pt x="11967" y="464"/>
                  <a:pt x="12009" y="483"/>
                  <a:pt x="12028" y="483"/>
                </a:cubicBezTo>
                <a:cubicBezTo>
                  <a:pt x="12038" y="483"/>
                  <a:pt x="12042" y="478"/>
                  <a:pt x="12033" y="464"/>
                </a:cubicBezTo>
                <a:cubicBezTo>
                  <a:pt x="12036" y="457"/>
                  <a:pt x="12048" y="454"/>
                  <a:pt x="12067" y="454"/>
                </a:cubicBezTo>
                <a:cubicBezTo>
                  <a:pt x="12117" y="454"/>
                  <a:pt x="12217" y="478"/>
                  <a:pt x="12331" y="516"/>
                </a:cubicBezTo>
                <a:cubicBezTo>
                  <a:pt x="12469" y="569"/>
                  <a:pt x="12573" y="614"/>
                  <a:pt x="12613" y="614"/>
                </a:cubicBezTo>
                <a:cubicBezTo>
                  <a:pt x="12621" y="614"/>
                  <a:pt x="12627" y="612"/>
                  <a:pt x="12629" y="607"/>
                </a:cubicBezTo>
                <a:lnTo>
                  <a:pt x="12707" y="646"/>
                </a:lnTo>
                <a:cubicBezTo>
                  <a:pt x="12759" y="659"/>
                  <a:pt x="12811" y="659"/>
                  <a:pt x="12837" y="672"/>
                </a:cubicBezTo>
                <a:cubicBezTo>
                  <a:pt x="12848" y="668"/>
                  <a:pt x="12859" y="666"/>
                  <a:pt x="12866" y="666"/>
                </a:cubicBezTo>
                <a:cubicBezTo>
                  <a:pt x="12885" y="666"/>
                  <a:pt x="12890" y="676"/>
                  <a:pt x="12863" y="685"/>
                </a:cubicBezTo>
                <a:cubicBezTo>
                  <a:pt x="12850" y="711"/>
                  <a:pt x="12837" y="737"/>
                  <a:pt x="12850" y="750"/>
                </a:cubicBezTo>
                <a:cubicBezTo>
                  <a:pt x="12865" y="757"/>
                  <a:pt x="12877" y="760"/>
                  <a:pt x="12886" y="760"/>
                </a:cubicBezTo>
                <a:cubicBezTo>
                  <a:pt x="12909" y="760"/>
                  <a:pt x="12918" y="742"/>
                  <a:pt x="12928" y="724"/>
                </a:cubicBezTo>
                <a:cubicBezTo>
                  <a:pt x="12941" y="711"/>
                  <a:pt x="12950" y="707"/>
                  <a:pt x="12957" y="707"/>
                </a:cubicBezTo>
                <a:cubicBezTo>
                  <a:pt x="12963" y="707"/>
                  <a:pt x="12967" y="711"/>
                  <a:pt x="12967" y="711"/>
                </a:cubicBezTo>
                <a:cubicBezTo>
                  <a:pt x="12992" y="724"/>
                  <a:pt x="12992" y="724"/>
                  <a:pt x="12980" y="750"/>
                </a:cubicBezTo>
                <a:cubicBezTo>
                  <a:pt x="12967" y="776"/>
                  <a:pt x="12941" y="801"/>
                  <a:pt x="12941" y="801"/>
                </a:cubicBezTo>
                <a:lnTo>
                  <a:pt x="12967" y="827"/>
                </a:lnTo>
                <a:cubicBezTo>
                  <a:pt x="12973" y="814"/>
                  <a:pt x="12983" y="811"/>
                  <a:pt x="12991" y="811"/>
                </a:cubicBezTo>
                <a:cubicBezTo>
                  <a:pt x="12999" y="811"/>
                  <a:pt x="13005" y="814"/>
                  <a:pt x="13005" y="814"/>
                </a:cubicBezTo>
                <a:cubicBezTo>
                  <a:pt x="13031" y="827"/>
                  <a:pt x="13031" y="827"/>
                  <a:pt x="12992" y="879"/>
                </a:cubicBezTo>
                <a:cubicBezTo>
                  <a:pt x="12977" y="911"/>
                  <a:pt x="12975" y="928"/>
                  <a:pt x="12991" y="928"/>
                </a:cubicBezTo>
                <a:cubicBezTo>
                  <a:pt x="13001" y="928"/>
                  <a:pt x="13019" y="921"/>
                  <a:pt x="13044" y="905"/>
                </a:cubicBezTo>
                <a:lnTo>
                  <a:pt x="13096" y="905"/>
                </a:lnTo>
                <a:cubicBezTo>
                  <a:pt x="13089" y="944"/>
                  <a:pt x="13113" y="955"/>
                  <a:pt x="13142" y="955"/>
                </a:cubicBezTo>
                <a:cubicBezTo>
                  <a:pt x="13162" y="955"/>
                  <a:pt x="13184" y="949"/>
                  <a:pt x="13200" y="944"/>
                </a:cubicBezTo>
                <a:lnTo>
                  <a:pt x="13200" y="944"/>
                </a:lnTo>
                <a:cubicBezTo>
                  <a:pt x="13192" y="985"/>
                  <a:pt x="13199" y="1005"/>
                  <a:pt x="13218" y="1005"/>
                </a:cubicBezTo>
                <a:cubicBezTo>
                  <a:pt x="13230" y="1005"/>
                  <a:pt x="13245" y="998"/>
                  <a:pt x="13265" y="983"/>
                </a:cubicBezTo>
                <a:cubicBezTo>
                  <a:pt x="13271" y="980"/>
                  <a:pt x="13278" y="978"/>
                  <a:pt x="13284" y="978"/>
                </a:cubicBezTo>
                <a:cubicBezTo>
                  <a:pt x="13302" y="978"/>
                  <a:pt x="13317" y="993"/>
                  <a:pt x="13317" y="1022"/>
                </a:cubicBezTo>
                <a:cubicBezTo>
                  <a:pt x="13317" y="1061"/>
                  <a:pt x="13330" y="1087"/>
                  <a:pt x="13382" y="1113"/>
                </a:cubicBezTo>
                <a:cubicBezTo>
                  <a:pt x="13383" y="1112"/>
                  <a:pt x="13385" y="1112"/>
                  <a:pt x="13388" y="1112"/>
                </a:cubicBezTo>
                <a:cubicBezTo>
                  <a:pt x="13434" y="1112"/>
                  <a:pt x="13570" y="1237"/>
                  <a:pt x="13706" y="1385"/>
                </a:cubicBezTo>
                <a:cubicBezTo>
                  <a:pt x="13848" y="1539"/>
                  <a:pt x="13947" y="1661"/>
                  <a:pt x="13983" y="1661"/>
                </a:cubicBezTo>
                <a:cubicBezTo>
                  <a:pt x="13986" y="1661"/>
                  <a:pt x="13989" y="1660"/>
                  <a:pt x="13991" y="1657"/>
                </a:cubicBezTo>
                <a:cubicBezTo>
                  <a:pt x="14004" y="1670"/>
                  <a:pt x="14004" y="1683"/>
                  <a:pt x="13991" y="1722"/>
                </a:cubicBezTo>
                <a:cubicBezTo>
                  <a:pt x="13982" y="1731"/>
                  <a:pt x="13986" y="1746"/>
                  <a:pt x="14010" y="1746"/>
                </a:cubicBezTo>
                <a:cubicBezTo>
                  <a:pt x="14021" y="1746"/>
                  <a:pt x="14036" y="1743"/>
                  <a:pt x="14056" y="1735"/>
                </a:cubicBezTo>
                <a:cubicBezTo>
                  <a:pt x="14066" y="1739"/>
                  <a:pt x="14075" y="1739"/>
                  <a:pt x="14082" y="1739"/>
                </a:cubicBezTo>
                <a:cubicBezTo>
                  <a:pt x="14089" y="1739"/>
                  <a:pt x="14094" y="1739"/>
                  <a:pt x="14097" y="1739"/>
                </a:cubicBezTo>
                <a:cubicBezTo>
                  <a:pt x="14101" y="1739"/>
                  <a:pt x="14095" y="1742"/>
                  <a:pt x="14069" y="1761"/>
                </a:cubicBezTo>
                <a:cubicBezTo>
                  <a:pt x="14043" y="1787"/>
                  <a:pt x="14082" y="1826"/>
                  <a:pt x="14134" y="1904"/>
                </a:cubicBezTo>
                <a:cubicBezTo>
                  <a:pt x="14182" y="1965"/>
                  <a:pt x="14242" y="2048"/>
                  <a:pt x="14271" y="2048"/>
                </a:cubicBezTo>
                <a:cubicBezTo>
                  <a:pt x="14273" y="2048"/>
                  <a:pt x="14275" y="2047"/>
                  <a:pt x="14277" y="2047"/>
                </a:cubicBezTo>
                <a:cubicBezTo>
                  <a:pt x="14307" y="2062"/>
                  <a:pt x="14320" y="2068"/>
                  <a:pt x="14317" y="2068"/>
                </a:cubicBezTo>
                <a:cubicBezTo>
                  <a:pt x="14315" y="2068"/>
                  <a:pt x="14306" y="2065"/>
                  <a:pt x="14290" y="2060"/>
                </a:cubicBezTo>
                <a:lnTo>
                  <a:pt x="14290" y="2060"/>
                </a:lnTo>
                <a:cubicBezTo>
                  <a:pt x="14225" y="2073"/>
                  <a:pt x="14264" y="2202"/>
                  <a:pt x="14354" y="2241"/>
                </a:cubicBezTo>
                <a:cubicBezTo>
                  <a:pt x="14367" y="2254"/>
                  <a:pt x="14380" y="2280"/>
                  <a:pt x="14354" y="2293"/>
                </a:cubicBezTo>
                <a:cubicBezTo>
                  <a:pt x="14367" y="2319"/>
                  <a:pt x="14393" y="2345"/>
                  <a:pt x="14458" y="2397"/>
                </a:cubicBezTo>
                <a:cubicBezTo>
                  <a:pt x="14471" y="2410"/>
                  <a:pt x="14523" y="2501"/>
                  <a:pt x="14549" y="2552"/>
                </a:cubicBezTo>
                <a:cubicBezTo>
                  <a:pt x="14575" y="2591"/>
                  <a:pt x="14627" y="2630"/>
                  <a:pt x="14627" y="2630"/>
                </a:cubicBezTo>
                <a:lnTo>
                  <a:pt x="14640" y="2643"/>
                </a:lnTo>
                <a:cubicBezTo>
                  <a:pt x="14614" y="2669"/>
                  <a:pt x="14666" y="2773"/>
                  <a:pt x="14756" y="2942"/>
                </a:cubicBezTo>
                <a:cubicBezTo>
                  <a:pt x="14834" y="3097"/>
                  <a:pt x="14899" y="3240"/>
                  <a:pt x="14886" y="3279"/>
                </a:cubicBezTo>
                <a:cubicBezTo>
                  <a:pt x="14886" y="3279"/>
                  <a:pt x="14899" y="3305"/>
                  <a:pt x="14938" y="3318"/>
                </a:cubicBezTo>
                <a:cubicBezTo>
                  <a:pt x="15003" y="3318"/>
                  <a:pt x="15016" y="3331"/>
                  <a:pt x="14990" y="3370"/>
                </a:cubicBezTo>
                <a:cubicBezTo>
                  <a:pt x="14951" y="3421"/>
                  <a:pt x="14990" y="3512"/>
                  <a:pt x="15055" y="3512"/>
                </a:cubicBezTo>
                <a:lnTo>
                  <a:pt x="15029" y="3525"/>
                </a:lnTo>
                <a:cubicBezTo>
                  <a:pt x="14990" y="3577"/>
                  <a:pt x="15042" y="3629"/>
                  <a:pt x="15120" y="3629"/>
                </a:cubicBezTo>
                <a:cubicBezTo>
                  <a:pt x="15094" y="3668"/>
                  <a:pt x="15081" y="3707"/>
                  <a:pt x="15120" y="3720"/>
                </a:cubicBezTo>
                <a:cubicBezTo>
                  <a:pt x="15133" y="3746"/>
                  <a:pt x="15133" y="3746"/>
                  <a:pt x="15068" y="3772"/>
                </a:cubicBezTo>
                <a:cubicBezTo>
                  <a:pt x="15042" y="3785"/>
                  <a:pt x="15016" y="3798"/>
                  <a:pt x="15029" y="3811"/>
                </a:cubicBezTo>
                <a:cubicBezTo>
                  <a:pt x="15029" y="3822"/>
                  <a:pt x="15036" y="3826"/>
                  <a:pt x="15046" y="3826"/>
                </a:cubicBezTo>
                <a:cubicBezTo>
                  <a:pt x="15059" y="3826"/>
                  <a:pt x="15079" y="3818"/>
                  <a:pt x="15094" y="3811"/>
                </a:cubicBezTo>
                <a:cubicBezTo>
                  <a:pt x="15094" y="3811"/>
                  <a:pt x="15107" y="3837"/>
                  <a:pt x="15107" y="3862"/>
                </a:cubicBezTo>
                <a:cubicBezTo>
                  <a:pt x="15107" y="3862"/>
                  <a:pt x="15115" y="3879"/>
                  <a:pt x="15132" y="3879"/>
                </a:cubicBezTo>
                <a:cubicBezTo>
                  <a:pt x="15136" y="3879"/>
                  <a:pt x="15140" y="3878"/>
                  <a:pt x="15146" y="3875"/>
                </a:cubicBezTo>
                <a:cubicBezTo>
                  <a:pt x="15153" y="3873"/>
                  <a:pt x="15159" y="3872"/>
                  <a:pt x="15164" y="3872"/>
                </a:cubicBezTo>
                <a:cubicBezTo>
                  <a:pt x="15185" y="3872"/>
                  <a:pt x="15187" y="3891"/>
                  <a:pt x="15197" y="3901"/>
                </a:cubicBezTo>
                <a:cubicBezTo>
                  <a:pt x="15184" y="3908"/>
                  <a:pt x="15188" y="3914"/>
                  <a:pt x="15197" y="3914"/>
                </a:cubicBezTo>
                <a:cubicBezTo>
                  <a:pt x="15207" y="3914"/>
                  <a:pt x="15223" y="3908"/>
                  <a:pt x="15236" y="3888"/>
                </a:cubicBezTo>
                <a:cubicBezTo>
                  <a:pt x="15251" y="3881"/>
                  <a:pt x="15266" y="3873"/>
                  <a:pt x="15279" y="3873"/>
                </a:cubicBezTo>
                <a:cubicBezTo>
                  <a:pt x="15288" y="3873"/>
                  <a:pt x="15296" y="3877"/>
                  <a:pt x="15301" y="3888"/>
                </a:cubicBezTo>
                <a:cubicBezTo>
                  <a:pt x="15301" y="3888"/>
                  <a:pt x="15327" y="3875"/>
                  <a:pt x="15353" y="3862"/>
                </a:cubicBezTo>
                <a:cubicBezTo>
                  <a:pt x="15418" y="3837"/>
                  <a:pt x="15444" y="3824"/>
                  <a:pt x="15444" y="3772"/>
                </a:cubicBezTo>
                <a:cubicBezTo>
                  <a:pt x="15433" y="3670"/>
                  <a:pt x="15431" y="3598"/>
                  <a:pt x="15397" y="3598"/>
                </a:cubicBezTo>
                <a:cubicBezTo>
                  <a:pt x="15392" y="3598"/>
                  <a:pt x="15386" y="3600"/>
                  <a:pt x="15379" y="3603"/>
                </a:cubicBezTo>
                <a:cubicBezTo>
                  <a:pt x="15379" y="3603"/>
                  <a:pt x="15340" y="3590"/>
                  <a:pt x="15327" y="3564"/>
                </a:cubicBezTo>
                <a:cubicBezTo>
                  <a:pt x="15314" y="3538"/>
                  <a:pt x="15327" y="3512"/>
                  <a:pt x="15327" y="3512"/>
                </a:cubicBezTo>
                <a:cubicBezTo>
                  <a:pt x="15353" y="3499"/>
                  <a:pt x="15314" y="3396"/>
                  <a:pt x="15262" y="3279"/>
                </a:cubicBezTo>
                <a:cubicBezTo>
                  <a:pt x="15197" y="3136"/>
                  <a:pt x="15159" y="3071"/>
                  <a:pt x="15172" y="3032"/>
                </a:cubicBezTo>
                <a:cubicBezTo>
                  <a:pt x="15197" y="2993"/>
                  <a:pt x="15184" y="2968"/>
                  <a:pt x="15184" y="2968"/>
                </a:cubicBezTo>
                <a:lnTo>
                  <a:pt x="15184" y="2968"/>
                </a:lnTo>
                <a:cubicBezTo>
                  <a:pt x="15183" y="2968"/>
                  <a:pt x="15182" y="2968"/>
                  <a:pt x="15181" y="2968"/>
                </a:cubicBezTo>
                <a:cubicBezTo>
                  <a:pt x="15152" y="2968"/>
                  <a:pt x="15077" y="2831"/>
                  <a:pt x="15003" y="2669"/>
                </a:cubicBezTo>
                <a:cubicBezTo>
                  <a:pt x="14918" y="2512"/>
                  <a:pt x="14834" y="2355"/>
                  <a:pt x="14802" y="2355"/>
                </a:cubicBezTo>
                <a:cubicBezTo>
                  <a:pt x="14799" y="2355"/>
                  <a:pt x="14797" y="2356"/>
                  <a:pt x="14795" y="2358"/>
                </a:cubicBezTo>
                <a:cubicBezTo>
                  <a:pt x="14782" y="2332"/>
                  <a:pt x="14756" y="2306"/>
                  <a:pt x="14756" y="2306"/>
                </a:cubicBezTo>
                <a:cubicBezTo>
                  <a:pt x="14795" y="2293"/>
                  <a:pt x="14756" y="2241"/>
                  <a:pt x="14731" y="2202"/>
                </a:cubicBezTo>
                <a:cubicBezTo>
                  <a:pt x="14679" y="2163"/>
                  <a:pt x="14653" y="2124"/>
                  <a:pt x="14653" y="2124"/>
                </a:cubicBezTo>
                <a:cubicBezTo>
                  <a:pt x="14679" y="2098"/>
                  <a:pt x="14666" y="2086"/>
                  <a:pt x="14640" y="2034"/>
                </a:cubicBezTo>
                <a:cubicBezTo>
                  <a:pt x="14610" y="1994"/>
                  <a:pt x="14595" y="1977"/>
                  <a:pt x="14579" y="1977"/>
                </a:cubicBezTo>
                <a:cubicBezTo>
                  <a:pt x="14573" y="1977"/>
                  <a:pt x="14568" y="1979"/>
                  <a:pt x="14562" y="1982"/>
                </a:cubicBezTo>
                <a:cubicBezTo>
                  <a:pt x="14549" y="1956"/>
                  <a:pt x="14445" y="1800"/>
                  <a:pt x="14419" y="1709"/>
                </a:cubicBezTo>
                <a:cubicBezTo>
                  <a:pt x="14432" y="1670"/>
                  <a:pt x="14380" y="1670"/>
                  <a:pt x="14341" y="1670"/>
                </a:cubicBezTo>
                <a:cubicBezTo>
                  <a:pt x="14331" y="1676"/>
                  <a:pt x="14318" y="1679"/>
                  <a:pt x="14305" y="1679"/>
                </a:cubicBezTo>
                <a:cubicBezTo>
                  <a:pt x="14288" y="1679"/>
                  <a:pt x="14271" y="1673"/>
                  <a:pt x="14264" y="1657"/>
                </a:cubicBezTo>
                <a:cubicBezTo>
                  <a:pt x="14264" y="1657"/>
                  <a:pt x="14290" y="1645"/>
                  <a:pt x="14315" y="1619"/>
                </a:cubicBezTo>
                <a:cubicBezTo>
                  <a:pt x="14354" y="1619"/>
                  <a:pt x="14354" y="1619"/>
                  <a:pt x="14315" y="1580"/>
                </a:cubicBezTo>
                <a:cubicBezTo>
                  <a:pt x="14303" y="1554"/>
                  <a:pt x="14277" y="1541"/>
                  <a:pt x="14277" y="1541"/>
                </a:cubicBezTo>
                <a:cubicBezTo>
                  <a:pt x="14276" y="1541"/>
                  <a:pt x="14275" y="1542"/>
                  <a:pt x="14274" y="1542"/>
                </a:cubicBezTo>
                <a:cubicBezTo>
                  <a:pt x="14253" y="1542"/>
                  <a:pt x="14165" y="1441"/>
                  <a:pt x="14043" y="1294"/>
                </a:cubicBezTo>
                <a:cubicBezTo>
                  <a:pt x="13891" y="1130"/>
                  <a:pt x="13823" y="1072"/>
                  <a:pt x="13792" y="1072"/>
                </a:cubicBezTo>
                <a:cubicBezTo>
                  <a:pt x="13789" y="1072"/>
                  <a:pt x="13786" y="1073"/>
                  <a:pt x="13784" y="1074"/>
                </a:cubicBezTo>
                <a:cubicBezTo>
                  <a:pt x="13780" y="1080"/>
                  <a:pt x="13776" y="1084"/>
                  <a:pt x="13772" y="1084"/>
                </a:cubicBezTo>
                <a:cubicBezTo>
                  <a:pt x="13757" y="1084"/>
                  <a:pt x="13735" y="1054"/>
                  <a:pt x="13706" y="996"/>
                </a:cubicBezTo>
                <a:cubicBezTo>
                  <a:pt x="13641" y="814"/>
                  <a:pt x="13628" y="814"/>
                  <a:pt x="13589" y="814"/>
                </a:cubicBezTo>
                <a:cubicBezTo>
                  <a:pt x="13615" y="840"/>
                  <a:pt x="13589" y="853"/>
                  <a:pt x="13576" y="879"/>
                </a:cubicBezTo>
                <a:cubicBezTo>
                  <a:pt x="13560" y="901"/>
                  <a:pt x="13546" y="911"/>
                  <a:pt x="13536" y="911"/>
                </a:cubicBezTo>
                <a:cubicBezTo>
                  <a:pt x="13522" y="911"/>
                  <a:pt x="13517" y="891"/>
                  <a:pt x="13524" y="853"/>
                </a:cubicBezTo>
                <a:cubicBezTo>
                  <a:pt x="13571" y="795"/>
                  <a:pt x="13270" y="599"/>
                  <a:pt x="13163" y="599"/>
                </a:cubicBezTo>
                <a:cubicBezTo>
                  <a:pt x="13151" y="599"/>
                  <a:pt x="13142" y="602"/>
                  <a:pt x="13135" y="607"/>
                </a:cubicBezTo>
                <a:lnTo>
                  <a:pt x="13148" y="581"/>
                </a:lnTo>
                <a:cubicBezTo>
                  <a:pt x="13174" y="555"/>
                  <a:pt x="13148" y="542"/>
                  <a:pt x="13044" y="477"/>
                </a:cubicBezTo>
                <a:cubicBezTo>
                  <a:pt x="12992" y="451"/>
                  <a:pt x="12967" y="438"/>
                  <a:pt x="12967" y="438"/>
                </a:cubicBezTo>
                <a:cubicBezTo>
                  <a:pt x="12961" y="448"/>
                  <a:pt x="12952" y="453"/>
                  <a:pt x="12940" y="453"/>
                </a:cubicBezTo>
                <a:cubicBezTo>
                  <a:pt x="12891" y="453"/>
                  <a:pt x="12800" y="381"/>
                  <a:pt x="12811" y="360"/>
                </a:cubicBezTo>
                <a:cubicBezTo>
                  <a:pt x="12798" y="322"/>
                  <a:pt x="12798" y="322"/>
                  <a:pt x="12746" y="296"/>
                </a:cubicBezTo>
                <a:cubicBezTo>
                  <a:pt x="12738" y="297"/>
                  <a:pt x="12730" y="297"/>
                  <a:pt x="12722" y="297"/>
                </a:cubicBezTo>
                <a:cubicBezTo>
                  <a:pt x="12625" y="297"/>
                  <a:pt x="12526" y="229"/>
                  <a:pt x="12526" y="205"/>
                </a:cubicBezTo>
                <a:cubicBezTo>
                  <a:pt x="12526" y="205"/>
                  <a:pt x="12500" y="192"/>
                  <a:pt x="12474" y="179"/>
                </a:cubicBezTo>
                <a:cubicBezTo>
                  <a:pt x="12462" y="183"/>
                  <a:pt x="12450" y="184"/>
                  <a:pt x="12437" y="184"/>
                </a:cubicBezTo>
                <a:cubicBezTo>
                  <a:pt x="12407" y="184"/>
                  <a:pt x="12375" y="175"/>
                  <a:pt x="12357" y="166"/>
                </a:cubicBezTo>
                <a:cubicBezTo>
                  <a:pt x="12316" y="154"/>
                  <a:pt x="12288" y="148"/>
                  <a:pt x="12273" y="148"/>
                </a:cubicBezTo>
                <a:cubicBezTo>
                  <a:pt x="12253" y="148"/>
                  <a:pt x="12252" y="157"/>
                  <a:pt x="12266" y="179"/>
                </a:cubicBezTo>
                <a:cubicBezTo>
                  <a:pt x="12253" y="205"/>
                  <a:pt x="12240" y="231"/>
                  <a:pt x="12214" y="231"/>
                </a:cubicBezTo>
                <a:lnTo>
                  <a:pt x="12227" y="192"/>
                </a:lnTo>
                <a:cubicBezTo>
                  <a:pt x="12227" y="166"/>
                  <a:pt x="12149" y="140"/>
                  <a:pt x="12033" y="114"/>
                </a:cubicBezTo>
                <a:cubicBezTo>
                  <a:pt x="11890" y="88"/>
                  <a:pt x="11825" y="75"/>
                  <a:pt x="11799" y="49"/>
                </a:cubicBezTo>
                <a:lnTo>
                  <a:pt x="11773" y="75"/>
                </a:lnTo>
                <a:cubicBezTo>
                  <a:pt x="11756" y="87"/>
                  <a:pt x="11741" y="93"/>
                  <a:pt x="11730" y="93"/>
                </a:cubicBezTo>
                <a:cubicBezTo>
                  <a:pt x="11716" y="93"/>
                  <a:pt x="11708" y="84"/>
                  <a:pt x="11708" y="62"/>
                </a:cubicBezTo>
                <a:cubicBezTo>
                  <a:pt x="11694" y="41"/>
                  <a:pt x="11652" y="31"/>
                  <a:pt x="11607" y="31"/>
                </a:cubicBezTo>
                <a:cubicBezTo>
                  <a:pt x="11570" y="31"/>
                  <a:pt x="11530" y="38"/>
                  <a:pt x="11501" y="49"/>
                </a:cubicBezTo>
                <a:lnTo>
                  <a:pt x="11436" y="49"/>
                </a:lnTo>
                <a:cubicBezTo>
                  <a:pt x="11423" y="17"/>
                  <a:pt x="11394" y="1"/>
                  <a:pt x="11363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3527903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" name="Google Shape;124;p9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125" name="Google Shape;125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26" name="Google Shape;126;p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27" name="Google Shape;127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grpSp>
        <p:nvGrpSpPr>
          <p:cNvPr id="128" name="Google Shape;128;p9"/>
          <p:cNvGrpSpPr/>
          <p:nvPr/>
        </p:nvGrpSpPr>
        <p:grpSpPr>
          <a:xfrm rot="-5400000">
            <a:off x="4801953" y="5909606"/>
            <a:ext cx="350873" cy="606717"/>
            <a:chOff x="5399975" y="4887475"/>
            <a:chExt cx="203350" cy="351625"/>
          </a:xfrm>
        </p:grpSpPr>
        <p:sp>
          <p:nvSpPr>
            <p:cNvPr id="129" name="Google Shape;129;p9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9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9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2" name="Google Shape;132;p9"/>
          <p:cNvSpPr/>
          <p:nvPr/>
        </p:nvSpPr>
        <p:spPr>
          <a:xfrm>
            <a:off x="11137567" y="585578"/>
            <a:ext cx="1938460" cy="487757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rgbClr val="F04148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" name="Google Shape;133;p9"/>
          <p:cNvSpPr/>
          <p:nvPr/>
        </p:nvSpPr>
        <p:spPr>
          <a:xfrm>
            <a:off x="-303785" y="5611601"/>
            <a:ext cx="954505" cy="297993"/>
          </a:xfrm>
          <a:custGeom>
            <a:avLst/>
            <a:gdLst/>
            <a:ahLst/>
            <a:cxnLst/>
            <a:rect l="l" t="t" r="r" b="b"/>
            <a:pathLst>
              <a:path w="14294" h="5080" extrusionOk="0">
                <a:moveTo>
                  <a:pt x="14158" y="409"/>
                </a:moveTo>
                <a:cubicBezTo>
                  <a:pt x="14191" y="409"/>
                  <a:pt x="14162" y="449"/>
                  <a:pt x="14099" y="481"/>
                </a:cubicBezTo>
                <a:cubicBezTo>
                  <a:pt x="14081" y="499"/>
                  <a:pt x="14071" y="508"/>
                  <a:pt x="14069" y="508"/>
                </a:cubicBezTo>
                <a:cubicBezTo>
                  <a:pt x="14066" y="508"/>
                  <a:pt x="14072" y="495"/>
                  <a:pt x="14086" y="468"/>
                </a:cubicBezTo>
                <a:cubicBezTo>
                  <a:pt x="14099" y="442"/>
                  <a:pt x="14112" y="416"/>
                  <a:pt x="14125" y="416"/>
                </a:cubicBezTo>
                <a:cubicBezTo>
                  <a:pt x="14139" y="411"/>
                  <a:pt x="14150" y="409"/>
                  <a:pt x="14158" y="409"/>
                </a:cubicBezTo>
                <a:close/>
                <a:moveTo>
                  <a:pt x="10895" y="429"/>
                </a:moveTo>
                <a:cubicBezTo>
                  <a:pt x="10921" y="429"/>
                  <a:pt x="10921" y="429"/>
                  <a:pt x="10934" y="455"/>
                </a:cubicBezTo>
                <a:cubicBezTo>
                  <a:pt x="10947" y="481"/>
                  <a:pt x="10934" y="520"/>
                  <a:pt x="10921" y="533"/>
                </a:cubicBezTo>
                <a:cubicBezTo>
                  <a:pt x="10919" y="534"/>
                  <a:pt x="10917" y="534"/>
                  <a:pt x="10914" y="534"/>
                </a:cubicBezTo>
                <a:cubicBezTo>
                  <a:pt x="10891" y="534"/>
                  <a:pt x="10872" y="476"/>
                  <a:pt x="10895" y="429"/>
                </a:cubicBezTo>
                <a:close/>
                <a:moveTo>
                  <a:pt x="10266" y="887"/>
                </a:moveTo>
                <a:cubicBezTo>
                  <a:pt x="10267" y="887"/>
                  <a:pt x="10270" y="890"/>
                  <a:pt x="10273" y="896"/>
                </a:cubicBezTo>
                <a:cubicBezTo>
                  <a:pt x="10273" y="896"/>
                  <a:pt x="10299" y="922"/>
                  <a:pt x="10286" y="961"/>
                </a:cubicBezTo>
                <a:cubicBezTo>
                  <a:pt x="10295" y="961"/>
                  <a:pt x="10290" y="982"/>
                  <a:pt x="10282" y="982"/>
                </a:cubicBezTo>
                <a:cubicBezTo>
                  <a:pt x="10279" y="982"/>
                  <a:pt x="10276" y="980"/>
                  <a:pt x="10273" y="974"/>
                </a:cubicBezTo>
                <a:lnTo>
                  <a:pt x="10260" y="948"/>
                </a:lnTo>
                <a:cubicBezTo>
                  <a:pt x="10260" y="917"/>
                  <a:pt x="10260" y="887"/>
                  <a:pt x="10266" y="887"/>
                </a:cubicBezTo>
                <a:close/>
                <a:moveTo>
                  <a:pt x="2698" y="1012"/>
                </a:moveTo>
                <a:lnTo>
                  <a:pt x="2685" y="1038"/>
                </a:lnTo>
                <a:lnTo>
                  <a:pt x="2672" y="1077"/>
                </a:lnTo>
                <a:lnTo>
                  <a:pt x="2646" y="1038"/>
                </a:lnTo>
                <a:cubicBezTo>
                  <a:pt x="2646" y="1012"/>
                  <a:pt x="2672" y="1012"/>
                  <a:pt x="2698" y="1012"/>
                </a:cubicBezTo>
                <a:close/>
                <a:moveTo>
                  <a:pt x="3356" y="1070"/>
                </a:moveTo>
                <a:cubicBezTo>
                  <a:pt x="3368" y="1070"/>
                  <a:pt x="3359" y="1082"/>
                  <a:pt x="3333" y="1116"/>
                </a:cubicBezTo>
                <a:lnTo>
                  <a:pt x="3269" y="1155"/>
                </a:lnTo>
                <a:cubicBezTo>
                  <a:pt x="3243" y="1155"/>
                  <a:pt x="3282" y="1129"/>
                  <a:pt x="3321" y="1077"/>
                </a:cubicBezTo>
                <a:cubicBezTo>
                  <a:pt x="3338" y="1073"/>
                  <a:pt x="3349" y="1070"/>
                  <a:pt x="3356" y="1070"/>
                </a:cubicBezTo>
                <a:close/>
                <a:moveTo>
                  <a:pt x="2806" y="1070"/>
                </a:moveTo>
                <a:cubicBezTo>
                  <a:pt x="2811" y="1070"/>
                  <a:pt x="2808" y="1087"/>
                  <a:pt x="2802" y="1116"/>
                </a:cubicBezTo>
                <a:cubicBezTo>
                  <a:pt x="2802" y="1142"/>
                  <a:pt x="2802" y="1168"/>
                  <a:pt x="2750" y="1207"/>
                </a:cubicBezTo>
                <a:cubicBezTo>
                  <a:pt x="2724" y="1194"/>
                  <a:pt x="2711" y="1194"/>
                  <a:pt x="2711" y="1194"/>
                </a:cubicBezTo>
                <a:cubicBezTo>
                  <a:pt x="2711" y="1194"/>
                  <a:pt x="2737" y="1168"/>
                  <a:pt x="2750" y="1142"/>
                </a:cubicBezTo>
                <a:cubicBezTo>
                  <a:pt x="2785" y="1093"/>
                  <a:pt x="2801" y="1070"/>
                  <a:pt x="2806" y="1070"/>
                </a:cubicBezTo>
                <a:close/>
                <a:moveTo>
                  <a:pt x="3463" y="1246"/>
                </a:moveTo>
                <a:lnTo>
                  <a:pt x="3489" y="1259"/>
                </a:lnTo>
                <a:cubicBezTo>
                  <a:pt x="3478" y="1281"/>
                  <a:pt x="3467" y="1313"/>
                  <a:pt x="3456" y="1313"/>
                </a:cubicBezTo>
                <a:cubicBezTo>
                  <a:pt x="3454" y="1313"/>
                  <a:pt x="3452" y="1313"/>
                  <a:pt x="3450" y="1311"/>
                </a:cubicBezTo>
                <a:lnTo>
                  <a:pt x="3424" y="1298"/>
                </a:lnTo>
                <a:cubicBezTo>
                  <a:pt x="3437" y="1272"/>
                  <a:pt x="3463" y="1246"/>
                  <a:pt x="3463" y="1246"/>
                </a:cubicBezTo>
                <a:close/>
                <a:moveTo>
                  <a:pt x="1620" y="1346"/>
                </a:moveTo>
                <a:cubicBezTo>
                  <a:pt x="1637" y="1346"/>
                  <a:pt x="1641" y="1372"/>
                  <a:pt x="1608" y="1415"/>
                </a:cubicBezTo>
                <a:cubicBezTo>
                  <a:pt x="1595" y="1415"/>
                  <a:pt x="1570" y="1428"/>
                  <a:pt x="1570" y="1428"/>
                </a:cubicBezTo>
                <a:cubicBezTo>
                  <a:pt x="1557" y="1402"/>
                  <a:pt x="1595" y="1350"/>
                  <a:pt x="1608" y="1350"/>
                </a:cubicBezTo>
                <a:cubicBezTo>
                  <a:pt x="1613" y="1347"/>
                  <a:pt x="1617" y="1346"/>
                  <a:pt x="1620" y="1346"/>
                </a:cubicBezTo>
                <a:close/>
                <a:moveTo>
                  <a:pt x="1785" y="1354"/>
                </a:moveTo>
                <a:cubicBezTo>
                  <a:pt x="1777" y="1354"/>
                  <a:pt x="1769" y="1357"/>
                  <a:pt x="1764" y="1363"/>
                </a:cubicBezTo>
                <a:cubicBezTo>
                  <a:pt x="1752" y="1357"/>
                  <a:pt x="1743" y="1354"/>
                  <a:pt x="1735" y="1354"/>
                </a:cubicBezTo>
                <a:cubicBezTo>
                  <a:pt x="1708" y="1354"/>
                  <a:pt x="1702" y="1384"/>
                  <a:pt x="1712" y="1415"/>
                </a:cubicBezTo>
                <a:cubicBezTo>
                  <a:pt x="1718" y="1425"/>
                  <a:pt x="1723" y="1430"/>
                  <a:pt x="1731" y="1430"/>
                </a:cubicBezTo>
                <a:cubicBezTo>
                  <a:pt x="1741" y="1430"/>
                  <a:pt x="1755" y="1422"/>
                  <a:pt x="1777" y="1415"/>
                </a:cubicBezTo>
                <a:cubicBezTo>
                  <a:pt x="1803" y="1415"/>
                  <a:pt x="1816" y="1376"/>
                  <a:pt x="1816" y="1376"/>
                </a:cubicBezTo>
                <a:cubicBezTo>
                  <a:pt x="1808" y="1360"/>
                  <a:pt x="1796" y="1354"/>
                  <a:pt x="1785" y="1354"/>
                </a:cubicBezTo>
                <a:close/>
                <a:moveTo>
                  <a:pt x="4116" y="1446"/>
                </a:moveTo>
                <a:cubicBezTo>
                  <a:pt x="4136" y="1446"/>
                  <a:pt x="4128" y="1487"/>
                  <a:pt x="4086" y="1518"/>
                </a:cubicBezTo>
                <a:lnTo>
                  <a:pt x="4047" y="1492"/>
                </a:lnTo>
                <a:cubicBezTo>
                  <a:pt x="4057" y="1463"/>
                  <a:pt x="4066" y="1449"/>
                  <a:pt x="4082" y="1449"/>
                </a:cubicBezTo>
                <a:cubicBezTo>
                  <a:pt x="4087" y="1449"/>
                  <a:pt x="4092" y="1450"/>
                  <a:pt x="4099" y="1453"/>
                </a:cubicBezTo>
                <a:cubicBezTo>
                  <a:pt x="4106" y="1449"/>
                  <a:pt x="4112" y="1446"/>
                  <a:pt x="4116" y="1446"/>
                </a:cubicBezTo>
                <a:close/>
                <a:moveTo>
                  <a:pt x="9562" y="1494"/>
                </a:moveTo>
                <a:cubicBezTo>
                  <a:pt x="9574" y="1494"/>
                  <a:pt x="9585" y="1505"/>
                  <a:pt x="9585" y="1505"/>
                </a:cubicBezTo>
                <a:cubicBezTo>
                  <a:pt x="9585" y="1505"/>
                  <a:pt x="9611" y="1531"/>
                  <a:pt x="9598" y="1544"/>
                </a:cubicBezTo>
                <a:cubicBezTo>
                  <a:pt x="9598" y="1544"/>
                  <a:pt x="9559" y="1531"/>
                  <a:pt x="9533" y="1518"/>
                </a:cubicBezTo>
                <a:lnTo>
                  <a:pt x="9546" y="1505"/>
                </a:lnTo>
                <a:cubicBezTo>
                  <a:pt x="9551" y="1497"/>
                  <a:pt x="9556" y="1494"/>
                  <a:pt x="9562" y="1494"/>
                </a:cubicBezTo>
                <a:close/>
                <a:moveTo>
                  <a:pt x="3835" y="1526"/>
                </a:moveTo>
                <a:cubicBezTo>
                  <a:pt x="3845" y="1526"/>
                  <a:pt x="3857" y="1527"/>
                  <a:pt x="3865" y="1531"/>
                </a:cubicBezTo>
                <a:lnTo>
                  <a:pt x="3852" y="1557"/>
                </a:lnTo>
                <a:cubicBezTo>
                  <a:pt x="3846" y="1554"/>
                  <a:pt x="3839" y="1553"/>
                  <a:pt x="3833" y="1553"/>
                </a:cubicBezTo>
                <a:cubicBezTo>
                  <a:pt x="3828" y="1553"/>
                  <a:pt x="3822" y="1554"/>
                  <a:pt x="3818" y="1554"/>
                </a:cubicBezTo>
                <a:cubicBezTo>
                  <a:pt x="3810" y="1554"/>
                  <a:pt x="3807" y="1551"/>
                  <a:pt x="3813" y="1531"/>
                </a:cubicBezTo>
                <a:cubicBezTo>
                  <a:pt x="3796" y="1531"/>
                  <a:pt x="3813" y="1526"/>
                  <a:pt x="3835" y="1526"/>
                </a:cubicBezTo>
                <a:close/>
                <a:moveTo>
                  <a:pt x="4254" y="1557"/>
                </a:moveTo>
                <a:lnTo>
                  <a:pt x="4280" y="1570"/>
                </a:lnTo>
                <a:cubicBezTo>
                  <a:pt x="4293" y="1583"/>
                  <a:pt x="4293" y="1583"/>
                  <a:pt x="4280" y="1609"/>
                </a:cubicBezTo>
                <a:lnTo>
                  <a:pt x="4254" y="1596"/>
                </a:lnTo>
                <a:lnTo>
                  <a:pt x="4254" y="1557"/>
                </a:lnTo>
                <a:close/>
                <a:moveTo>
                  <a:pt x="4527" y="1648"/>
                </a:moveTo>
                <a:cubicBezTo>
                  <a:pt x="4501" y="1661"/>
                  <a:pt x="4501" y="1700"/>
                  <a:pt x="4501" y="1700"/>
                </a:cubicBezTo>
                <a:cubicBezTo>
                  <a:pt x="4509" y="1709"/>
                  <a:pt x="4517" y="1711"/>
                  <a:pt x="4522" y="1711"/>
                </a:cubicBezTo>
                <a:cubicBezTo>
                  <a:pt x="4534" y="1711"/>
                  <a:pt x="4540" y="1700"/>
                  <a:pt x="4540" y="1700"/>
                </a:cubicBezTo>
                <a:cubicBezTo>
                  <a:pt x="4540" y="1700"/>
                  <a:pt x="4566" y="1674"/>
                  <a:pt x="4540" y="1661"/>
                </a:cubicBezTo>
                <a:lnTo>
                  <a:pt x="4527" y="1648"/>
                </a:lnTo>
                <a:close/>
                <a:moveTo>
                  <a:pt x="9457" y="1703"/>
                </a:moveTo>
                <a:cubicBezTo>
                  <a:pt x="9462" y="1703"/>
                  <a:pt x="9468" y="1706"/>
                  <a:pt x="9481" y="1713"/>
                </a:cubicBezTo>
                <a:lnTo>
                  <a:pt x="9468" y="1739"/>
                </a:lnTo>
                <a:lnTo>
                  <a:pt x="9430" y="1739"/>
                </a:lnTo>
                <a:lnTo>
                  <a:pt x="9443" y="1713"/>
                </a:lnTo>
                <a:cubicBezTo>
                  <a:pt x="9449" y="1706"/>
                  <a:pt x="9452" y="1703"/>
                  <a:pt x="9457" y="1703"/>
                </a:cubicBezTo>
                <a:close/>
                <a:moveTo>
                  <a:pt x="9454" y="1796"/>
                </a:moveTo>
                <a:cubicBezTo>
                  <a:pt x="9451" y="1796"/>
                  <a:pt x="9450" y="1801"/>
                  <a:pt x="9456" y="1817"/>
                </a:cubicBezTo>
                <a:cubicBezTo>
                  <a:pt x="9463" y="1809"/>
                  <a:pt x="9457" y="1796"/>
                  <a:pt x="9454" y="1796"/>
                </a:cubicBezTo>
                <a:close/>
                <a:moveTo>
                  <a:pt x="4995" y="1800"/>
                </a:moveTo>
                <a:cubicBezTo>
                  <a:pt x="4990" y="1800"/>
                  <a:pt x="4987" y="1810"/>
                  <a:pt x="4981" y="1830"/>
                </a:cubicBezTo>
                <a:cubicBezTo>
                  <a:pt x="4994" y="1856"/>
                  <a:pt x="5020" y="1868"/>
                  <a:pt x="5020" y="1868"/>
                </a:cubicBezTo>
                <a:cubicBezTo>
                  <a:pt x="5033" y="1856"/>
                  <a:pt x="5033" y="1856"/>
                  <a:pt x="5020" y="1830"/>
                </a:cubicBezTo>
                <a:cubicBezTo>
                  <a:pt x="5007" y="1810"/>
                  <a:pt x="5000" y="1800"/>
                  <a:pt x="4995" y="1800"/>
                </a:cubicBezTo>
                <a:close/>
                <a:moveTo>
                  <a:pt x="414" y="1859"/>
                </a:moveTo>
                <a:cubicBezTo>
                  <a:pt x="409" y="1859"/>
                  <a:pt x="402" y="1862"/>
                  <a:pt x="389" y="1868"/>
                </a:cubicBezTo>
                <a:lnTo>
                  <a:pt x="376" y="1881"/>
                </a:lnTo>
                <a:lnTo>
                  <a:pt x="415" y="1894"/>
                </a:lnTo>
                <a:lnTo>
                  <a:pt x="428" y="1868"/>
                </a:lnTo>
                <a:cubicBezTo>
                  <a:pt x="422" y="1862"/>
                  <a:pt x="418" y="1859"/>
                  <a:pt x="414" y="1859"/>
                </a:cubicBezTo>
                <a:close/>
                <a:moveTo>
                  <a:pt x="9312" y="1879"/>
                </a:moveTo>
                <a:cubicBezTo>
                  <a:pt x="9317" y="1879"/>
                  <a:pt x="9324" y="1887"/>
                  <a:pt x="9339" y="1894"/>
                </a:cubicBezTo>
                <a:cubicBezTo>
                  <a:pt x="9339" y="1894"/>
                  <a:pt x="9339" y="1894"/>
                  <a:pt x="9326" y="1907"/>
                </a:cubicBezTo>
                <a:lnTo>
                  <a:pt x="9287" y="1907"/>
                </a:lnTo>
                <a:lnTo>
                  <a:pt x="9300" y="1894"/>
                </a:lnTo>
                <a:cubicBezTo>
                  <a:pt x="9305" y="1883"/>
                  <a:pt x="9309" y="1879"/>
                  <a:pt x="9312" y="1879"/>
                </a:cubicBezTo>
                <a:close/>
                <a:moveTo>
                  <a:pt x="4504" y="1889"/>
                </a:moveTo>
                <a:cubicBezTo>
                  <a:pt x="4515" y="1889"/>
                  <a:pt x="4527" y="1894"/>
                  <a:pt x="4527" y="1894"/>
                </a:cubicBezTo>
                <a:cubicBezTo>
                  <a:pt x="4540" y="1907"/>
                  <a:pt x="4553" y="1933"/>
                  <a:pt x="4540" y="1946"/>
                </a:cubicBezTo>
                <a:cubicBezTo>
                  <a:pt x="4540" y="1946"/>
                  <a:pt x="4523" y="1963"/>
                  <a:pt x="4510" y="1963"/>
                </a:cubicBezTo>
                <a:cubicBezTo>
                  <a:pt x="4507" y="1963"/>
                  <a:pt x="4503" y="1962"/>
                  <a:pt x="4501" y="1959"/>
                </a:cubicBezTo>
                <a:cubicBezTo>
                  <a:pt x="4475" y="1933"/>
                  <a:pt x="4488" y="1894"/>
                  <a:pt x="4488" y="1894"/>
                </a:cubicBezTo>
                <a:cubicBezTo>
                  <a:pt x="4492" y="1890"/>
                  <a:pt x="4498" y="1889"/>
                  <a:pt x="4504" y="1889"/>
                </a:cubicBezTo>
                <a:close/>
                <a:moveTo>
                  <a:pt x="9400" y="2047"/>
                </a:moveTo>
                <a:cubicBezTo>
                  <a:pt x="9401" y="2048"/>
                  <a:pt x="9402" y="2049"/>
                  <a:pt x="9404" y="2050"/>
                </a:cubicBezTo>
                <a:cubicBezTo>
                  <a:pt x="9405" y="2050"/>
                  <a:pt x="9406" y="2050"/>
                  <a:pt x="9408" y="2050"/>
                </a:cubicBezTo>
                <a:lnTo>
                  <a:pt x="9408" y="2050"/>
                </a:lnTo>
                <a:cubicBezTo>
                  <a:pt x="9405" y="2049"/>
                  <a:pt x="9403" y="2048"/>
                  <a:pt x="9400" y="2047"/>
                </a:cubicBezTo>
                <a:close/>
                <a:moveTo>
                  <a:pt x="9408" y="2050"/>
                </a:moveTo>
                <a:cubicBezTo>
                  <a:pt x="9414" y="2053"/>
                  <a:pt x="9418" y="2053"/>
                  <a:pt x="9420" y="2053"/>
                </a:cubicBezTo>
                <a:cubicBezTo>
                  <a:pt x="9423" y="2053"/>
                  <a:pt x="9418" y="2051"/>
                  <a:pt x="9408" y="2050"/>
                </a:cubicBezTo>
                <a:close/>
                <a:moveTo>
                  <a:pt x="9205" y="2006"/>
                </a:moveTo>
                <a:cubicBezTo>
                  <a:pt x="9210" y="2006"/>
                  <a:pt x="9216" y="2008"/>
                  <a:pt x="9222" y="2011"/>
                </a:cubicBezTo>
                <a:cubicBezTo>
                  <a:pt x="9248" y="2024"/>
                  <a:pt x="9248" y="2024"/>
                  <a:pt x="9235" y="2050"/>
                </a:cubicBezTo>
                <a:cubicBezTo>
                  <a:pt x="9229" y="2070"/>
                  <a:pt x="9225" y="2079"/>
                  <a:pt x="9220" y="2079"/>
                </a:cubicBezTo>
                <a:cubicBezTo>
                  <a:pt x="9216" y="2079"/>
                  <a:pt x="9209" y="2070"/>
                  <a:pt x="9196" y="2050"/>
                </a:cubicBezTo>
                <a:cubicBezTo>
                  <a:pt x="9186" y="2021"/>
                  <a:pt x="9191" y="2006"/>
                  <a:pt x="9205" y="2006"/>
                </a:cubicBezTo>
                <a:close/>
                <a:moveTo>
                  <a:pt x="496" y="2006"/>
                </a:moveTo>
                <a:cubicBezTo>
                  <a:pt x="504" y="2006"/>
                  <a:pt x="511" y="2007"/>
                  <a:pt x="519" y="2011"/>
                </a:cubicBezTo>
                <a:lnTo>
                  <a:pt x="493" y="2024"/>
                </a:lnTo>
                <a:cubicBezTo>
                  <a:pt x="491" y="2022"/>
                  <a:pt x="490" y="2021"/>
                  <a:pt x="488" y="2021"/>
                </a:cubicBezTo>
                <a:cubicBezTo>
                  <a:pt x="481" y="2021"/>
                  <a:pt x="486" y="2050"/>
                  <a:pt x="519" y="2050"/>
                </a:cubicBezTo>
                <a:cubicBezTo>
                  <a:pt x="545" y="2076"/>
                  <a:pt x="571" y="2089"/>
                  <a:pt x="571" y="2089"/>
                </a:cubicBezTo>
                <a:cubicBezTo>
                  <a:pt x="560" y="2100"/>
                  <a:pt x="549" y="2104"/>
                  <a:pt x="538" y="2104"/>
                </a:cubicBezTo>
                <a:cubicBezTo>
                  <a:pt x="523" y="2104"/>
                  <a:pt x="508" y="2096"/>
                  <a:pt x="493" y="2089"/>
                </a:cubicBezTo>
                <a:cubicBezTo>
                  <a:pt x="428" y="2063"/>
                  <a:pt x="428" y="2063"/>
                  <a:pt x="454" y="2024"/>
                </a:cubicBezTo>
                <a:cubicBezTo>
                  <a:pt x="463" y="2015"/>
                  <a:pt x="479" y="2006"/>
                  <a:pt x="496" y="2006"/>
                </a:cubicBezTo>
                <a:close/>
                <a:moveTo>
                  <a:pt x="8937" y="2050"/>
                </a:moveTo>
                <a:cubicBezTo>
                  <a:pt x="8963" y="2063"/>
                  <a:pt x="8989" y="2089"/>
                  <a:pt x="8976" y="2102"/>
                </a:cubicBezTo>
                <a:lnTo>
                  <a:pt x="8937" y="2115"/>
                </a:lnTo>
                <a:lnTo>
                  <a:pt x="8924" y="2076"/>
                </a:lnTo>
                <a:lnTo>
                  <a:pt x="8937" y="2050"/>
                </a:lnTo>
                <a:close/>
                <a:moveTo>
                  <a:pt x="4788" y="2190"/>
                </a:moveTo>
                <a:cubicBezTo>
                  <a:pt x="4793" y="2190"/>
                  <a:pt x="4799" y="2199"/>
                  <a:pt x="4812" y="2219"/>
                </a:cubicBezTo>
                <a:cubicBezTo>
                  <a:pt x="4825" y="2245"/>
                  <a:pt x="4799" y="2258"/>
                  <a:pt x="4799" y="2258"/>
                </a:cubicBezTo>
                <a:cubicBezTo>
                  <a:pt x="4793" y="2264"/>
                  <a:pt x="4789" y="2266"/>
                  <a:pt x="4787" y="2266"/>
                </a:cubicBezTo>
                <a:cubicBezTo>
                  <a:pt x="4778" y="2266"/>
                  <a:pt x="4783" y="2239"/>
                  <a:pt x="4773" y="2219"/>
                </a:cubicBezTo>
                <a:cubicBezTo>
                  <a:pt x="4780" y="2199"/>
                  <a:pt x="4783" y="2190"/>
                  <a:pt x="4788" y="2190"/>
                </a:cubicBezTo>
                <a:close/>
                <a:moveTo>
                  <a:pt x="313" y="2212"/>
                </a:moveTo>
                <a:cubicBezTo>
                  <a:pt x="318" y="2212"/>
                  <a:pt x="324" y="2219"/>
                  <a:pt x="337" y="2232"/>
                </a:cubicBezTo>
                <a:cubicBezTo>
                  <a:pt x="337" y="2232"/>
                  <a:pt x="337" y="2271"/>
                  <a:pt x="324" y="2284"/>
                </a:cubicBezTo>
                <a:lnTo>
                  <a:pt x="285" y="2284"/>
                </a:lnTo>
                <a:cubicBezTo>
                  <a:pt x="260" y="2271"/>
                  <a:pt x="272" y="2245"/>
                  <a:pt x="298" y="2232"/>
                </a:cubicBezTo>
                <a:cubicBezTo>
                  <a:pt x="305" y="2219"/>
                  <a:pt x="308" y="2212"/>
                  <a:pt x="313" y="2212"/>
                </a:cubicBezTo>
                <a:close/>
                <a:moveTo>
                  <a:pt x="8835" y="2326"/>
                </a:moveTo>
                <a:cubicBezTo>
                  <a:pt x="8839" y="2326"/>
                  <a:pt x="8846" y="2329"/>
                  <a:pt x="8859" y="2335"/>
                </a:cubicBezTo>
                <a:cubicBezTo>
                  <a:pt x="8859" y="2335"/>
                  <a:pt x="8885" y="2348"/>
                  <a:pt x="8872" y="2361"/>
                </a:cubicBezTo>
                <a:lnTo>
                  <a:pt x="8833" y="2374"/>
                </a:lnTo>
                <a:cubicBezTo>
                  <a:pt x="8807" y="2361"/>
                  <a:pt x="8820" y="2335"/>
                  <a:pt x="8820" y="2335"/>
                </a:cubicBezTo>
                <a:cubicBezTo>
                  <a:pt x="8826" y="2329"/>
                  <a:pt x="8830" y="2326"/>
                  <a:pt x="8835" y="2326"/>
                </a:cubicBezTo>
                <a:close/>
                <a:moveTo>
                  <a:pt x="5227" y="2426"/>
                </a:moveTo>
                <a:cubicBezTo>
                  <a:pt x="5227" y="2426"/>
                  <a:pt x="5226" y="2426"/>
                  <a:pt x="5226" y="2426"/>
                </a:cubicBezTo>
                <a:lnTo>
                  <a:pt x="5226" y="2426"/>
                </a:lnTo>
                <a:cubicBezTo>
                  <a:pt x="5230" y="2433"/>
                  <a:pt x="5232" y="2437"/>
                  <a:pt x="5232" y="2437"/>
                </a:cubicBezTo>
                <a:cubicBezTo>
                  <a:pt x="5232" y="2437"/>
                  <a:pt x="5231" y="2433"/>
                  <a:pt x="5227" y="2426"/>
                </a:cubicBezTo>
                <a:close/>
                <a:moveTo>
                  <a:pt x="4241" y="2517"/>
                </a:moveTo>
                <a:cubicBezTo>
                  <a:pt x="4242" y="2518"/>
                  <a:pt x="4243" y="2518"/>
                  <a:pt x="4243" y="2519"/>
                </a:cubicBezTo>
                <a:lnTo>
                  <a:pt x="4243" y="2519"/>
                </a:lnTo>
                <a:cubicBezTo>
                  <a:pt x="4245" y="2518"/>
                  <a:pt x="4244" y="2517"/>
                  <a:pt x="4241" y="2517"/>
                </a:cubicBezTo>
                <a:close/>
                <a:moveTo>
                  <a:pt x="5087" y="2499"/>
                </a:moveTo>
                <a:cubicBezTo>
                  <a:pt x="5100" y="2499"/>
                  <a:pt x="5098" y="2516"/>
                  <a:pt x="5059" y="2556"/>
                </a:cubicBezTo>
                <a:cubicBezTo>
                  <a:pt x="5046" y="2562"/>
                  <a:pt x="5039" y="2566"/>
                  <a:pt x="5034" y="2566"/>
                </a:cubicBezTo>
                <a:cubicBezTo>
                  <a:pt x="5029" y="2566"/>
                  <a:pt x="5026" y="2562"/>
                  <a:pt x="5020" y="2556"/>
                </a:cubicBezTo>
                <a:cubicBezTo>
                  <a:pt x="5020" y="2556"/>
                  <a:pt x="5046" y="2517"/>
                  <a:pt x="5072" y="2504"/>
                </a:cubicBezTo>
                <a:cubicBezTo>
                  <a:pt x="5078" y="2501"/>
                  <a:pt x="5083" y="2499"/>
                  <a:pt x="5087" y="2499"/>
                </a:cubicBezTo>
                <a:close/>
                <a:moveTo>
                  <a:pt x="4243" y="2519"/>
                </a:moveTo>
                <a:cubicBezTo>
                  <a:pt x="4238" y="2523"/>
                  <a:pt x="4210" y="2533"/>
                  <a:pt x="4190" y="2543"/>
                </a:cubicBezTo>
                <a:cubicBezTo>
                  <a:pt x="4173" y="2559"/>
                  <a:pt x="4172" y="2570"/>
                  <a:pt x="4186" y="2570"/>
                </a:cubicBezTo>
                <a:cubicBezTo>
                  <a:pt x="4194" y="2570"/>
                  <a:pt x="4209" y="2566"/>
                  <a:pt x="4228" y="2556"/>
                </a:cubicBezTo>
                <a:cubicBezTo>
                  <a:pt x="4253" y="2531"/>
                  <a:pt x="4254" y="2530"/>
                  <a:pt x="4243" y="2519"/>
                </a:cubicBezTo>
                <a:close/>
                <a:moveTo>
                  <a:pt x="649" y="2543"/>
                </a:moveTo>
                <a:lnTo>
                  <a:pt x="636" y="2556"/>
                </a:lnTo>
                <a:cubicBezTo>
                  <a:pt x="636" y="2556"/>
                  <a:pt x="649" y="2595"/>
                  <a:pt x="675" y="2608"/>
                </a:cubicBezTo>
                <a:cubicBezTo>
                  <a:pt x="675" y="2608"/>
                  <a:pt x="688" y="2595"/>
                  <a:pt x="688" y="2595"/>
                </a:cubicBezTo>
                <a:cubicBezTo>
                  <a:pt x="700" y="2582"/>
                  <a:pt x="675" y="2556"/>
                  <a:pt x="649" y="2543"/>
                </a:cubicBezTo>
                <a:close/>
                <a:moveTo>
                  <a:pt x="5149" y="2660"/>
                </a:moveTo>
                <a:lnTo>
                  <a:pt x="5162" y="2686"/>
                </a:lnTo>
                <a:cubicBezTo>
                  <a:pt x="5144" y="2695"/>
                  <a:pt x="5126" y="2704"/>
                  <a:pt x="5112" y="2704"/>
                </a:cubicBezTo>
                <a:cubicBezTo>
                  <a:pt x="5106" y="2704"/>
                  <a:pt x="5101" y="2702"/>
                  <a:pt x="5097" y="2699"/>
                </a:cubicBezTo>
                <a:lnTo>
                  <a:pt x="5110" y="2660"/>
                </a:lnTo>
                <a:close/>
                <a:moveTo>
                  <a:pt x="8401" y="3264"/>
                </a:moveTo>
                <a:lnTo>
                  <a:pt x="8401" y="3264"/>
                </a:lnTo>
                <a:cubicBezTo>
                  <a:pt x="8401" y="3264"/>
                  <a:pt x="8409" y="3267"/>
                  <a:pt x="8420" y="3272"/>
                </a:cubicBezTo>
                <a:lnTo>
                  <a:pt x="8420" y="3272"/>
                </a:lnTo>
                <a:cubicBezTo>
                  <a:pt x="8419" y="3271"/>
                  <a:pt x="8419" y="3270"/>
                  <a:pt x="8418" y="3269"/>
                </a:cubicBezTo>
                <a:cubicBezTo>
                  <a:pt x="8406" y="3266"/>
                  <a:pt x="8402" y="3264"/>
                  <a:pt x="8401" y="3264"/>
                </a:cubicBezTo>
                <a:close/>
                <a:moveTo>
                  <a:pt x="5629" y="3983"/>
                </a:moveTo>
                <a:lnTo>
                  <a:pt x="5668" y="3996"/>
                </a:lnTo>
                <a:lnTo>
                  <a:pt x="5681" y="4009"/>
                </a:lnTo>
                <a:cubicBezTo>
                  <a:pt x="5654" y="4018"/>
                  <a:pt x="5633" y="4027"/>
                  <a:pt x="5623" y="4027"/>
                </a:cubicBezTo>
                <a:cubicBezTo>
                  <a:pt x="5619" y="4027"/>
                  <a:pt x="5616" y="4025"/>
                  <a:pt x="5616" y="4022"/>
                </a:cubicBezTo>
                <a:lnTo>
                  <a:pt x="5629" y="3983"/>
                </a:lnTo>
                <a:close/>
                <a:moveTo>
                  <a:pt x="8223" y="4048"/>
                </a:moveTo>
                <a:cubicBezTo>
                  <a:pt x="8249" y="4060"/>
                  <a:pt x="8275" y="4073"/>
                  <a:pt x="8275" y="4099"/>
                </a:cubicBezTo>
                <a:lnTo>
                  <a:pt x="8262" y="4112"/>
                </a:lnTo>
                <a:cubicBezTo>
                  <a:pt x="8236" y="4099"/>
                  <a:pt x="8210" y="4060"/>
                  <a:pt x="8210" y="4060"/>
                </a:cubicBezTo>
                <a:lnTo>
                  <a:pt x="8223" y="4048"/>
                </a:lnTo>
                <a:close/>
                <a:moveTo>
                  <a:pt x="5966" y="4398"/>
                </a:moveTo>
                <a:cubicBezTo>
                  <a:pt x="5979" y="4411"/>
                  <a:pt x="5979" y="4411"/>
                  <a:pt x="5954" y="4424"/>
                </a:cubicBezTo>
                <a:cubicBezTo>
                  <a:pt x="5928" y="4450"/>
                  <a:pt x="5889" y="4450"/>
                  <a:pt x="5889" y="4450"/>
                </a:cubicBezTo>
                <a:cubicBezTo>
                  <a:pt x="5876" y="4437"/>
                  <a:pt x="5941" y="4411"/>
                  <a:pt x="5966" y="4398"/>
                </a:cubicBezTo>
                <a:close/>
                <a:moveTo>
                  <a:pt x="6343" y="4476"/>
                </a:moveTo>
                <a:lnTo>
                  <a:pt x="6356" y="4489"/>
                </a:lnTo>
                <a:cubicBezTo>
                  <a:pt x="6330" y="4514"/>
                  <a:pt x="6317" y="4527"/>
                  <a:pt x="6304" y="4527"/>
                </a:cubicBezTo>
                <a:lnTo>
                  <a:pt x="6291" y="4514"/>
                </a:lnTo>
                <a:cubicBezTo>
                  <a:pt x="6304" y="4489"/>
                  <a:pt x="6343" y="4476"/>
                  <a:pt x="6343" y="4476"/>
                </a:cubicBezTo>
                <a:close/>
                <a:moveTo>
                  <a:pt x="7701" y="4664"/>
                </a:moveTo>
                <a:cubicBezTo>
                  <a:pt x="7708" y="4664"/>
                  <a:pt x="7711" y="4670"/>
                  <a:pt x="7717" y="4683"/>
                </a:cubicBezTo>
                <a:cubicBezTo>
                  <a:pt x="7743" y="4709"/>
                  <a:pt x="7705" y="4735"/>
                  <a:pt x="7692" y="4735"/>
                </a:cubicBezTo>
                <a:cubicBezTo>
                  <a:pt x="7653" y="4722"/>
                  <a:pt x="7653" y="4683"/>
                  <a:pt x="7666" y="4683"/>
                </a:cubicBezTo>
                <a:cubicBezTo>
                  <a:pt x="7685" y="4670"/>
                  <a:pt x="7695" y="4664"/>
                  <a:pt x="7701" y="4664"/>
                </a:cubicBezTo>
                <a:close/>
                <a:moveTo>
                  <a:pt x="6420" y="4761"/>
                </a:moveTo>
                <a:lnTo>
                  <a:pt x="6433" y="4774"/>
                </a:lnTo>
                <a:cubicBezTo>
                  <a:pt x="6423" y="4795"/>
                  <a:pt x="6412" y="4816"/>
                  <a:pt x="6395" y="4816"/>
                </a:cubicBezTo>
                <a:cubicBezTo>
                  <a:pt x="6391" y="4816"/>
                  <a:pt x="6386" y="4815"/>
                  <a:pt x="6382" y="4813"/>
                </a:cubicBezTo>
                <a:lnTo>
                  <a:pt x="6382" y="4787"/>
                </a:lnTo>
                <a:lnTo>
                  <a:pt x="6420" y="4761"/>
                </a:lnTo>
                <a:close/>
                <a:moveTo>
                  <a:pt x="12581" y="1"/>
                </a:moveTo>
                <a:cubicBezTo>
                  <a:pt x="12529" y="1"/>
                  <a:pt x="12517" y="1"/>
                  <a:pt x="12517" y="27"/>
                </a:cubicBezTo>
                <a:cubicBezTo>
                  <a:pt x="12504" y="27"/>
                  <a:pt x="12455" y="30"/>
                  <a:pt x="12400" y="30"/>
                </a:cubicBezTo>
                <a:cubicBezTo>
                  <a:pt x="12345" y="30"/>
                  <a:pt x="12283" y="27"/>
                  <a:pt x="12244" y="14"/>
                </a:cubicBezTo>
                <a:cubicBezTo>
                  <a:pt x="12237" y="6"/>
                  <a:pt x="12230" y="3"/>
                  <a:pt x="12223" y="3"/>
                </a:cubicBezTo>
                <a:cubicBezTo>
                  <a:pt x="12205" y="3"/>
                  <a:pt x="12189" y="25"/>
                  <a:pt x="12179" y="53"/>
                </a:cubicBezTo>
                <a:cubicBezTo>
                  <a:pt x="12179" y="79"/>
                  <a:pt x="12153" y="117"/>
                  <a:pt x="12127" y="117"/>
                </a:cubicBezTo>
                <a:lnTo>
                  <a:pt x="12127" y="53"/>
                </a:lnTo>
                <a:cubicBezTo>
                  <a:pt x="12140" y="27"/>
                  <a:pt x="12140" y="27"/>
                  <a:pt x="12101" y="27"/>
                </a:cubicBezTo>
                <a:lnTo>
                  <a:pt x="12050" y="27"/>
                </a:lnTo>
                <a:cubicBezTo>
                  <a:pt x="12050" y="53"/>
                  <a:pt x="11933" y="79"/>
                  <a:pt x="11764" y="105"/>
                </a:cubicBezTo>
                <a:cubicBezTo>
                  <a:pt x="11557" y="143"/>
                  <a:pt x="11492" y="169"/>
                  <a:pt x="11492" y="195"/>
                </a:cubicBezTo>
                <a:cubicBezTo>
                  <a:pt x="11501" y="214"/>
                  <a:pt x="11490" y="226"/>
                  <a:pt x="11453" y="226"/>
                </a:cubicBezTo>
                <a:cubicBezTo>
                  <a:pt x="11439" y="226"/>
                  <a:pt x="11422" y="225"/>
                  <a:pt x="11401" y="221"/>
                </a:cubicBezTo>
                <a:cubicBezTo>
                  <a:pt x="11317" y="189"/>
                  <a:pt x="11275" y="176"/>
                  <a:pt x="11252" y="176"/>
                </a:cubicBezTo>
                <a:cubicBezTo>
                  <a:pt x="11229" y="176"/>
                  <a:pt x="11226" y="189"/>
                  <a:pt x="11219" y="208"/>
                </a:cubicBezTo>
                <a:cubicBezTo>
                  <a:pt x="11224" y="206"/>
                  <a:pt x="11228" y="205"/>
                  <a:pt x="11232" y="205"/>
                </a:cubicBezTo>
                <a:cubicBezTo>
                  <a:pt x="11250" y="205"/>
                  <a:pt x="11258" y="228"/>
                  <a:pt x="11258" y="260"/>
                </a:cubicBezTo>
                <a:cubicBezTo>
                  <a:pt x="11273" y="289"/>
                  <a:pt x="11271" y="306"/>
                  <a:pt x="11260" y="306"/>
                </a:cubicBezTo>
                <a:cubicBezTo>
                  <a:pt x="11251" y="306"/>
                  <a:pt x="11237" y="296"/>
                  <a:pt x="11219" y="273"/>
                </a:cubicBezTo>
                <a:cubicBezTo>
                  <a:pt x="11215" y="262"/>
                  <a:pt x="11201" y="257"/>
                  <a:pt x="11180" y="257"/>
                </a:cubicBezTo>
                <a:cubicBezTo>
                  <a:pt x="11085" y="257"/>
                  <a:pt x="10859" y="365"/>
                  <a:pt x="10869" y="429"/>
                </a:cubicBezTo>
                <a:lnTo>
                  <a:pt x="10856" y="403"/>
                </a:lnTo>
                <a:cubicBezTo>
                  <a:pt x="10850" y="391"/>
                  <a:pt x="10845" y="385"/>
                  <a:pt x="10832" y="385"/>
                </a:cubicBezTo>
                <a:cubicBezTo>
                  <a:pt x="10816" y="385"/>
                  <a:pt x="10790" y="394"/>
                  <a:pt x="10740" y="416"/>
                </a:cubicBezTo>
                <a:cubicBezTo>
                  <a:pt x="10688" y="442"/>
                  <a:pt x="10675" y="455"/>
                  <a:pt x="10675" y="455"/>
                </a:cubicBezTo>
                <a:cubicBezTo>
                  <a:pt x="10694" y="493"/>
                  <a:pt x="10622" y="517"/>
                  <a:pt x="10578" y="517"/>
                </a:cubicBezTo>
                <a:cubicBezTo>
                  <a:pt x="10561" y="517"/>
                  <a:pt x="10548" y="514"/>
                  <a:pt x="10545" y="507"/>
                </a:cubicBezTo>
                <a:cubicBezTo>
                  <a:pt x="10529" y="501"/>
                  <a:pt x="10519" y="498"/>
                  <a:pt x="10511" y="498"/>
                </a:cubicBezTo>
                <a:cubicBezTo>
                  <a:pt x="10499" y="498"/>
                  <a:pt x="10490" y="504"/>
                  <a:pt x="10467" y="520"/>
                </a:cubicBezTo>
                <a:cubicBezTo>
                  <a:pt x="10438" y="588"/>
                  <a:pt x="10364" y="620"/>
                  <a:pt x="10318" y="620"/>
                </a:cubicBezTo>
                <a:cubicBezTo>
                  <a:pt x="10304" y="620"/>
                  <a:pt x="10292" y="617"/>
                  <a:pt x="10286" y="610"/>
                </a:cubicBezTo>
                <a:cubicBezTo>
                  <a:pt x="10286" y="610"/>
                  <a:pt x="10273" y="623"/>
                  <a:pt x="10247" y="636"/>
                </a:cubicBezTo>
                <a:cubicBezTo>
                  <a:pt x="10247" y="675"/>
                  <a:pt x="10208" y="701"/>
                  <a:pt x="10182" y="714"/>
                </a:cubicBezTo>
                <a:cubicBezTo>
                  <a:pt x="10117" y="753"/>
                  <a:pt x="10104" y="766"/>
                  <a:pt x="10143" y="779"/>
                </a:cubicBezTo>
                <a:cubicBezTo>
                  <a:pt x="10156" y="805"/>
                  <a:pt x="10169" y="831"/>
                  <a:pt x="10156" y="844"/>
                </a:cubicBezTo>
                <a:lnTo>
                  <a:pt x="10130" y="818"/>
                </a:lnTo>
                <a:cubicBezTo>
                  <a:pt x="10127" y="812"/>
                  <a:pt x="10122" y="810"/>
                  <a:pt x="10115" y="810"/>
                </a:cubicBezTo>
                <a:cubicBezTo>
                  <a:pt x="10089" y="810"/>
                  <a:pt x="10036" y="845"/>
                  <a:pt x="9974" y="896"/>
                </a:cubicBezTo>
                <a:cubicBezTo>
                  <a:pt x="9895" y="952"/>
                  <a:pt x="9856" y="989"/>
                  <a:pt x="9821" y="989"/>
                </a:cubicBezTo>
                <a:cubicBezTo>
                  <a:pt x="9816" y="989"/>
                  <a:pt x="9811" y="988"/>
                  <a:pt x="9806" y="987"/>
                </a:cubicBezTo>
                <a:lnTo>
                  <a:pt x="9806" y="1025"/>
                </a:lnTo>
                <a:cubicBezTo>
                  <a:pt x="9806" y="1051"/>
                  <a:pt x="9800" y="1065"/>
                  <a:pt x="9789" y="1065"/>
                </a:cubicBezTo>
                <a:cubicBezTo>
                  <a:pt x="9784" y="1065"/>
                  <a:pt x="9776" y="1061"/>
                  <a:pt x="9767" y="1051"/>
                </a:cubicBezTo>
                <a:cubicBezTo>
                  <a:pt x="9728" y="1051"/>
                  <a:pt x="9650" y="1103"/>
                  <a:pt x="9637" y="1168"/>
                </a:cubicBezTo>
                <a:cubicBezTo>
                  <a:pt x="9624" y="1181"/>
                  <a:pt x="9611" y="1194"/>
                  <a:pt x="9611" y="1194"/>
                </a:cubicBezTo>
                <a:cubicBezTo>
                  <a:pt x="9599" y="1189"/>
                  <a:pt x="9588" y="1187"/>
                  <a:pt x="9578" y="1187"/>
                </a:cubicBezTo>
                <a:cubicBezTo>
                  <a:pt x="9530" y="1187"/>
                  <a:pt x="9499" y="1232"/>
                  <a:pt x="9520" y="1285"/>
                </a:cubicBezTo>
                <a:cubicBezTo>
                  <a:pt x="9512" y="1277"/>
                  <a:pt x="9506" y="1274"/>
                  <a:pt x="9500" y="1274"/>
                </a:cubicBezTo>
                <a:cubicBezTo>
                  <a:pt x="9486" y="1274"/>
                  <a:pt x="9477" y="1289"/>
                  <a:pt x="9468" y="1298"/>
                </a:cubicBezTo>
                <a:cubicBezTo>
                  <a:pt x="9457" y="1343"/>
                  <a:pt x="9398" y="1407"/>
                  <a:pt x="9373" y="1407"/>
                </a:cubicBezTo>
                <a:cubicBezTo>
                  <a:pt x="9369" y="1407"/>
                  <a:pt x="9366" y="1405"/>
                  <a:pt x="9365" y="1402"/>
                </a:cubicBezTo>
                <a:lnTo>
                  <a:pt x="9339" y="1415"/>
                </a:lnTo>
                <a:cubicBezTo>
                  <a:pt x="9352" y="1453"/>
                  <a:pt x="9339" y="1479"/>
                  <a:pt x="9313" y="1492"/>
                </a:cubicBezTo>
                <a:cubicBezTo>
                  <a:pt x="9300" y="1518"/>
                  <a:pt x="9287" y="1531"/>
                  <a:pt x="9300" y="1570"/>
                </a:cubicBezTo>
                <a:cubicBezTo>
                  <a:pt x="9300" y="1609"/>
                  <a:pt x="9287" y="1635"/>
                  <a:pt x="9287" y="1635"/>
                </a:cubicBezTo>
                <a:cubicBezTo>
                  <a:pt x="9285" y="1637"/>
                  <a:pt x="9283" y="1638"/>
                  <a:pt x="9282" y="1638"/>
                </a:cubicBezTo>
                <a:cubicBezTo>
                  <a:pt x="9270" y="1638"/>
                  <a:pt x="9259" y="1604"/>
                  <a:pt x="9248" y="1570"/>
                </a:cubicBezTo>
                <a:cubicBezTo>
                  <a:pt x="9252" y="1556"/>
                  <a:pt x="9250" y="1550"/>
                  <a:pt x="9247" y="1550"/>
                </a:cubicBezTo>
                <a:cubicBezTo>
                  <a:pt x="9237" y="1550"/>
                  <a:pt x="9213" y="1595"/>
                  <a:pt x="9222" y="1661"/>
                </a:cubicBezTo>
                <a:cubicBezTo>
                  <a:pt x="9222" y="1717"/>
                  <a:pt x="9222" y="1742"/>
                  <a:pt x="9218" y="1742"/>
                </a:cubicBezTo>
                <a:cubicBezTo>
                  <a:pt x="9215" y="1742"/>
                  <a:pt x="9208" y="1723"/>
                  <a:pt x="9196" y="1687"/>
                </a:cubicBezTo>
                <a:cubicBezTo>
                  <a:pt x="9196" y="1661"/>
                  <a:pt x="9191" y="1636"/>
                  <a:pt x="9187" y="1636"/>
                </a:cubicBezTo>
                <a:cubicBezTo>
                  <a:pt x="9185" y="1636"/>
                  <a:pt x="9183" y="1643"/>
                  <a:pt x="9183" y="1661"/>
                </a:cubicBezTo>
                <a:cubicBezTo>
                  <a:pt x="9183" y="1661"/>
                  <a:pt x="9144" y="1700"/>
                  <a:pt x="9170" y="1726"/>
                </a:cubicBezTo>
                <a:cubicBezTo>
                  <a:pt x="9157" y="1739"/>
                  <a:pt x="9144" y="1765"/>
                  <a:pt x="9131" y="1778"/>
                </a:cubicBezTo>
                <a:cubicBezTo>
                  <a:pt x="9079" y="1804"/>
                  <a:pt x="9066" y="1830"/>
                  <a:pt x="9053" y="1843"/>
                </a:cubicBezTo>
                <a:cubicBezTo>
                  <a:pt x="9066" y="1881"/>
                  <a:pt x="9066" y="1881"/>
                  <a:pt x="9015" y="1881"/>
                </a:cubicBezTo>
                <a:cubicBezTo>
                  <a:pt x="9008" y="1878"/>
                  <a:pt x="9002" y="1877"/>
                  <a:pt x="8998" y="1877"/>
                </a:cubicBezTo>
                <a:cubicBezTo>
                  <a:pt x="8986" y="1877"/>
                  <a:pt x="8989" y="1891"/>
                  <a:pt x="9027" y="1920"/>
                </a:cubicBezTo>
                <a:cubicBezTo>
                  <a:pt x="9040" y="1959"/>
                  <a:pt x="9027" y="1972"/>
                  <a:pt x="8989" y="1985"/>
                </a:cubicBezTo>
                <a:cubicBezTo>
                  <a:pt x="8968" y="1970"/>
                  <a:pt x="8954" y="1965"/>
                  <a:pt x="8945" y="1965"/>
                </a:cubicBezTo>
                <a:cubicBezTo>
                  <a:pt x="8933" y="1965"/>
                  <a:pt x="8934" y="1977"/>
                  <a:pt x="8950" y="1985"/>
                </a:cubicBezTo>
                <a:cubicBezTo>
                  <a:pt x="8963" y="2024"/>
                  <a:pt x="8950" y="2050"/>
                  <a:pt x="8950" y="2050"/>
                </a:cubicBezTo>
                <a:cubicBezTo>
                  <a:pt x="8948" y="2049"/>
                  <a:pt x="8946" y="2048"/>
                  <a:pt x="8944" y="2048"/>
                </a:cubicBezTo>
                <a:cubicBezTo>
                  <a:pt x="8910" y="2048"/>
                  <a:pt x="8801" y="2231"/>
                  <a:pt x="8716" y="2413"/>
                </a:cubicBezTo>
                <a:cubicBezTo>
                  <a:pt x="8716" y="2426"/>
                  <a:pt x="8729" y="2465"/>
                  <a:pt x="8755" y="2478"/>
                </a:cubicBezTo>
                <a:cubicBezTo>
                  <a:pt x="8781" y="2491"/>
                  <a:pt x="8788" y="2494"/>
                  <a:pt x="8783" y="2494"/>
                </a:cubicBezTo>
                <a:cubicBezTo>
                  <a:pt x="8778" y="2494"/>
                  <a:pt x="8762" y="2491"/>
                  <a:pt x="8742" y="2491"/>
                </a:cubicBezTo>
                <a:cubicBezTo>
                  <a:pt x="8730" y="2489"/>
                  <a:pt x="8719" y="2489"/>
                  <a:pt x="8709" y="2489"/>
                </a:cubicBezTo>
                <a:cubicBezTo>
                  <a:pt x="8647" y="2489"/>
                  <a:pt x="8640" y="2521"/>
                  <a:pt x="8729" y="2543"/>
                </a:cubicBezTo>
                <a:cubicBezTo>
                  <a:pt x="8794" y="2543"/>
                  <a:pt x="8794" y="2543"/>
                  <a:pt x="8716" y="2556"/>
                </a:cubicBezTo>
                <a:cubicBezTo>
                  <a:pt x="8677" y="2569"/>
                  <a:pt x="8677" y="2569"/>
                  <a:pt x="8703" y="2608"/>
                </a:cubicBezTo>
                <a:cubicBezTo>
                  <a:pt x="8722" y="2617"/>
                  <a:pt x="8720" y="2626"/>
                  <a:pt x="8709" y="2626"/>
                </a:cubicBezTo>
                <a:cubicBezTo>
                  <a:pt x="8704" y="2626"/>
                  <a:pt x="8698" y="2625"/>
                  <a:pt x="8690" y="2621"/>
                </a:cubicBezTo>
                <a:cubicBezTo>
                  <a:pt x="8651" y="2634"/>
                  <a:pt x="8612" y="2634"/>
                  <a:pt x="8638" y="2660"/>
                </a:cubicBezTo>
                <a:cubicBezTo>
                  <a:pt x="8638" y="2660"/>
                  <a:pt x="8625" y="2673"/>
                  <a:pt x="8599" y="2686"/>
                </a:cubicBezTo>
                <a:cubicBezTo>
                  <a:pt x="8561" y="2686"/>
                  <a:pt x="8574" y="2725"/>
                  <a:pt x="8599" y="2763"/>
                </a:cubicBezTo>
                <a:cubicBezTo>
                  <a:pt x="8616" y="2814"/>
                  <a:pt x="8617" y="2842"/>
                  <a:pt x="8605" y="2842"/>
                </a:cubicBezTo>
                <a:cubicBezTo>
                  <a:pt x="8598" y="2842"/>
                  <a:pt x="8587" y="2834"/>
                  <a:pt x="8574" y="2815"/>
                </a:cubicBezTo>
                <a:cubicBezTo>
                  <a:pt x="8566" y="2810"/>
                  <a:pt x="8560" y="2808"/>
                  <a:pt x="8554" y="2808"/>
                </a:cubicBezTo>
                <a:cubicBezTo>
                  <a:pt x="8519" y="2808"/>
                  <a:pt x="8516" y="2899"/>
                  <a:pt x="8561" y="2932"/>
                </a:cubicBezTo>
                <a:cubicBezTo>
                  <a:pt x="8599" y="2971"/>
                  <a:pt x="8599" y="2971"/>
                  <a:pt x="8574" y="2971"/>
                </a:cubicBezTo>
                <a:cubicBezTo>
                  <a:pt x="8565" y="2967"/>
                  <a:pt x="8558" y="2965"/>
                  <a:pt x="8552" y="2965"/>
                </a:cubicBezTo>
                <a:cubicBezTo>
                  <a:pt x="8540" y="2965"/>
                  <a:pt x="8535" y="2971"/>
                  <a:pt x="8535" y="2971"/>
                </a:cubicBezTo>
                <a:cubicBezTo>
                  <a:pt x="8535" y="2990"/>
                  <a:pt x="8528" y="3002"/>
                  <a:pt x="8514" y="3002"/>
                </a:cubicBezTo>
                <a:cubicBezTo>
                  <a:pt x="8509" y="3002"/>
                  <a:pt x="8503" y="3000"/>
                  <a:pt x="8496" y="2997"/>
                </a:cubicBezTo>
                <a:cubicBezTo>
                  <a:pt x="8496" y="2997"/>
                  <a:pt x="8483" y="3023"/>
                  <a:pt x="8496" y="3075"/>
                </a:cubicBezTo>
                <a:cubicBezTo>
                  <a:pt x="8531" y="3133"/>
                  <a:pt x="8493" y="3181"/>
                  <a:pt x="8438" y="3181"/>
                </a:cubicBezTo>
                <a:cubicBezTo>
                  <a:pt x="8431" y="3181"/>
                  <a:pt x="8425" y="3180"/>
                  <a:pt x="8418" y="3179"/>
                </a:cubicBezTo>
                <a:lnTo>
                  <a:pt x="8418" y="3179"/>
                </a:lnTo>
                <a:lnTo>
                  <a:pt x="8431" y="3230"/>
                </a:lnTo>
                <a:cubicBezTo>
                  <a:pt x="8469" y="3268"/>
                  <a:pt x="8486" y="3292"/>
                  <a:pt x="8472" y="3292"/>
                </a:cubicBezTo>
                <a:cubicBezTo>
                  <a:pt x="8467" y="3292"/>
                  <a:pt x="8458" y="3289"/>
                  <a:pt x="8444" y="3282"/>
                </a:cubicBezTo>
                <a:cubicBezTo>
                  <a:pt x="8436" y="3278"/>
                  <a:pt x="8428" y="3275"/>
                  <a:pt x="8420" y="3272"/>
                </a:cubicBezTo>
                <a:lnTo>
                  <a:pt x="8420" y="3272"/>
                </a:lnTo>
                <a:cubicBezTo>
                  <a:pt x="8460" y="3315"/>
                  <a:pt x="8421" y="3366"/>
                  <a:pt x="8370" y="3366"/>
                </a:cubicBezTo>
                <a:cubicBezTo>
                  <a:pt x="8360" y="3366"/>
                  <a:pt x="8350" y="3364"/>
                  <a:pt x="8340" y="3360"/>
                </a:cubicBezTo>
                <a:cubicBezTo>
                  <a:pt x="8327" y="3354"/>
                  <a:pt x="8321" y="3350"/>
                  <a:pt x="8316" y="3350"/>
                </a:cubicBezTo>
                <a:cubicBezTo>
                  <a:pt x="8311" y="3350"/>
                  <a:pt x="8308" y="3354"/>
                  <a:pt x="8301" y="3360"/>
                </a:cubicBezTo>
                <a:lnTo>
                  <a:pt x="8340" y="3373"/>
                </a:lnTo>
                <a:cubicBezTo>
                  <a:pt x="8366" y="3386"/>
                  <a:pt x="8392" y="3399"/>
                  <a:pt x="8379" y="3425"/>
                </a:cubicBezTo>
                <a:cubicBezTo>
                  <a:pt x="8379" y="3435"/>
                  <a:pt x="8370" y="3454"/>
                  <a:pt x="8353" y="3454"/>
                </a:cubicBezTo>
                <a:cubicBezTo>
                  <a:pt x="8349" y="3454"/>
                  <a:pt x="8345" y="3453"/>
                  <a:pt x="8340" y="3451"/>
                </a:cubicBezTo>
                <a:cubicBezTo>
                  <a:pt x="8301" y="3451"/>
                  <a:pt x="8262" y="3464"/>
                  <a:pt x="8288" y="3477"/>
                </a:cubicBezTo>
                <a:cubicBezTo>
                  <a:pt x="8288" y="3477"/>
                  <a:pt x="8288" y="3490"/>
                  <a:pt x="8249" y="3503"/>
                </a:cubicBezTo>
                <a:cubicBezTo>
                  <a:pt x="8236" y="3516"/>
                  <a:pt x="8223" y="3529"/>
                  <a:pt x="8210" y="3568"/>
                </a:cubicBezTo>
                <a:cubicBezTo>
                  <a:pt x="8232" y="3600"/>
                  <a:pt x="8218" y="3623"/>
                  <a:pt x="8198" y="3623"/>
                </a:cubicBezTo>
                <a:cubicBezTo>
                  <a:pt x="8194" y="3623"/>
                  <a:pt x="8189" y="3622"/>
                  <a:pt x="8184" y="3620"/>
                </a:cubicBezTo>
                <a:cubicBezTo>
                  <a:pt x="8184" y="3620"/>
                  <a:pt x="8171" y="3658"/>
                  <a:pt x="8184" y="3697"/>
                </a:cubicBezTo>
                <a:cubicBezTo>
                  <a:pt x="8175" y="3716"/>
                  <a:pt x="8166" y="3734"/>
                  <a:pt x="8152" y="3734"/>
                </a:cubicBezTo>
                <a:cubicBezTo>
                  <a:pt x="8147" y="3734"/>
                  <a:pt x="8140" y="3731"/>
                  <a:pt x="8133" y="3723"/>
                </a:cubicBezTo>
                <a:cubicBezTo>
                  <a:pt x="8123" y="3719"/>
                  <a:pt x="8117" y="3716"/>
                  <a:pt x="8114" y="3716"/>
                </a:cubicBezTo>
                <a:cubicBezTo>
                  <a:pt x="8108" y="3716"/>
                  <a:pt x="8111" y="3725"/>
                  <a:pt x="8120" y="3749"/>
                </a:cubicBezTo>
                <a:cubicBezTo>
                  <a:pt x="8146" y="3762"/>
                  <a:pt x="8146" y="3775"/>
                  <a:pt x="8133" y="3801"/>
                </a:cubicBezTo>
                <a:cubicBezTo>
                  <a:pt x="8120" y="3814"/>
                  <a:pt x="8107" y="3827"/>
                  <a:pt x="8107" y="3827"/>
                </a:cubicBezTo>
                <a:cubicBezTo>
                  <a:pt x="8133" y="3840"/>
                  <a:pt x="8133" y="3840"/>
                  <a:pt x="8133" y="3866"/>
                </a:cubicBezTo>
                <a:cubicBezTo>
                  <a:pt x="8120" y="3879"/>
                  <a:pt x="8068" y="3918"/>
                  <a:pt x="8055" y="3931"/>
                </a:cubicBezTo>
                <a:cubicBezTo>
                  <a:pt x="8016" y="3970"/>
                  <a:pt x="8016" y="3970"/>
                  <a:pt x="8055" y="3970"/>
                </a:cubicBezTo>
                <a:cubicBezTo>
                  <a:pt x="8057" y="3967"/>
                  <a:pt x="8060" y="3966"/>
                  <a:pt x="8063" y="3966"/>
                </a:cubicBezTo>
                <a:cubicBezTo>
                  <a:pt x="8075" y="3966"/>
                  <a:pt x="8086" y="3985"/>
                  <a:pt x="8055" y="3996"/>
                </a:cubicBezTo>
                <a:cubicBezTo>
                  <a:pt x="8042" y="4009"/>
                  <a:pt x="7977" y="4035"/>
                  <a:pt x="7951" y="4073"/>
                </a:cubicBezTo>
                <a:cubicBezTo>
                  <a:pt x="7899" y="4138"/>
                  <a:pt x="7899" y="4138"/>
                  <a:pt x="7925" y="4151"/>
                </a:cubicBezTo>
                <a:cubicBezTo>
                  <a:pt x="7965" y="4167"/>
                  <a:pt x="7975" y="4178"/>
                  <a:pt x="7962" y="4178"/>
                </a:cubicBezTo>
                <a:cubicBezTo>
                  <a:pt x="7954" y="4178"/>
                  <a:pt x="7937" y="4174"/>
                  <a:pt x="7912" y="4164"/>
                </a:cubicBezTo>
                <a:cubicBezTo>
                  <a:pt x="7847" y="4164"/>
                  <a:pt x="7834" y="4164"/>
                  <a:pt x="7860" y="4190"/>
                </a:cubicBezTo>
                <a:cubicBezTo>
                  <a:pt x="7873" y="4229"/>
                  <a:pt x="7873" y="4229"/>
                  <a:pt x="7860" y="4242"/>
                </a:cubicBezTo>
                <a:cubicBezTo>
                  <a:pt x="7852" y="4233"/>
                  <a:pt x="7844" y="4229"/>
                  <a:pt x="7839" y="4229"/>
                </a:cubicBezTo>
                <a:cubicBezTo>
                  <a:pt x="7827" y="4229"/>
                  <a:pt x="7821" y="4246"/>
                  <a:pt x="7821" y="4281"/>
                </a:cubicBezTo>
                <a:cubicBezTo>
                  <a:pt x="7816" y="4286"/>
                  <a:pt x="7813" y="4290"/>
                  <a:pt x="7809" y="4290"/>
                </a:cubicBezTo>
                <a:cubicBezTo>
                  <a:pt x="7804" y="4290"/>
                  <a:pt x="7798" y="4283"/>
                  <a:pt x="7782" y="4268"/>
                </a:cubicBezTo>
                <a:lnTo>
                  <a:pt x="7756" y="4294"/>
                </a:lnTo>
                <a:cubicBezTo>
                  <a:pt x="7768" y="4364"/>
                  <a:pt x="7686" y="4413"/>
                  <a:pt x="7650" y="4413"/>
                </a:cubicBezTo>
                <a:cubicBezTo>
                  <a:pt x="7646" y="4413"/>
                  <a:pt x="7642" y="4412"/>
                  <a:pt x="7640" y="4411"/>
                </a:cubicBezTo>
                <a:cubicBezTo>
                  <a:pt x="7640" y="4411"/>
                  <a:pt x="7627" y="4411"/>
                  <a:pt x="7627" y="4450"/>
                </a:cubicBezTo>
                <a:cubicBezTo>
                  <a:pt x="7642" y="4487"/>
                  <a:pt x="7644" y="4508"/>
                  <a:pt x="7635" y="4508"/>
                </a:cubicBezTo>
                <a:cubicBezTo>
                  <a:pt x="7629" y="4508"/>
                  <a:pt x="7617" y="4497"/>
                  <a:pt x="7601" y="4476"/>
                </a:cubicBezTo>
                <a:cubicBezTo>
                  <a:pt x="7582" y="4451"/>
                  <a:pt x="7573" y="4438"/>
                  <a:pt x="7570" y="4438"/>
                </a:cubicBezTo>
                <a:lnTo>
                  <a:pt x="7570" y="4438"/>
                </a:lnTo>
                <a:cubicBezTo>
                  <a:pt x="7568" y="4438"/>
                  <a:pt x="7574" y="4454"/>
                  <a:pt x="7588" y="4489"/>
                </a:cubicBezTo>
                <a:cubicBezTo>
                  <a:pt x="7588" y="4506"/>
                  <a:pt x="7557" y="4537"/>
                  <a:pt x="7529" y="4537"/>
                </a:cubicBezTo>
                <a:cubicBezTo>
                  <a:pt x="7517" y="4537"/>
                  <a:pt x="7505" y="4531"/>
                  <a:pt x="7497" y="4514"/>
                </a:cubicBezTo>
                <a:cubicBezTo>
                  <a:pt x="7484" y="4489"/>
                  <a:pt x="7458" y="4463"/>
                  <a:pt x="7458" y="4463"/>
                </a:cubicBezTo>
                <a:lnTo>
                  <a:pt x="7458" y="4463"/>
                </a:lnTo>
                <a:cubicBezTo>
                  <a:pt x="7471" y="4489"/>
                  <a:pt x="7458" y="4501"/>
                  <a:pt x="7458" y="4501"/>
                </a:cubicBezTo>
                <a:cubicBezTo>
                  <a:pt x="7471" y="4527"/>
                  <a:pt x="7458" y="4540"/>
                  <a:pt x="7406" y="4566"/>
                </a:cubicBezTo>
                <a:cubicBezTo>
                  <a:pt x="7380" y="4579"/>
                  <a:pt x="7341" y="4631"/>
                  <a:pt x="7302" y="4644"/>
                </a:cubicBezTo>
                <a:cubicBezTo>
                  <a:pt x="7287" y="4652"/>
                  <a:pt x="7268" y="4659"/>
                  <a:pt x="7250" y="4659"/>
                </a:cubicBezTo>
                <a:cubicBezTo>
                  <a:pt x="7236" y="4659"/>
                  <a:pt x="7223" y="4655"/>
                  <a:pt x="7212" y="4644"/>
                </a:cubicBezTo>
                <a:cubicBezTo>
                  <a:pt x="7199" y="4657"/>
                  <a:pt x="7173" y="4657"/>
                  <a:pt x="7160" y="4696"/>
                </a:cubicBezTo>
                <a:cubicBezTo>
                  <a:pt x="7152" y="4712"/>
                  <a:pt x="7139" y="4723"/>
                  <a:pt x="7127" y="4723"/>
                </a:cubicBezTo>
                <a:cubicBezTo>
                  <a:pt x="7120" y="4723"/>
                  <a:pt x="7113" y="4719"/>
                  <a:pt x="7108" y="4709"/>
                </a:cubicBezTo>
                <a:lnTo>
                  <a:pt x="7095" y="4709"/>
                </a:lnTo>
                <a:cubicBezTo>
                  <a:pt x="7069" y="4748"/>
                  <a:pt x="7056" y="4748"/>
                  <a:pt x="7056" y="4748"/>
                </a:cubicBezTo>
                <a:cubicBezTo>
                  <a:pt x="7056" y="4723"/>
                  <a:pt x="7045" y="4703"/>
                  <a:pt x="7034" y="4703"/>
                </a:cubicBezTo>
                <a:cubicBezTo>
                  <a:pt x="7028" y="4703"/>
                  <a:pt x="7022" y="4708"/>
                  <a:pt x="7017" y="4722"/>
                </a:cubicBezTo>
                <a:cubicBezTo>
                  <a:pt x="7030" y="4748"/>
                  <a:pt x="7004" y="4748"/>
                  <a:pt x="6978" y="4748"/>
                </a:cubicBezTo>
                <a:cubicBezTo>
                  <a:pt x="6965" y="4735"/>
                  <a:pt x="6835" y="4735"/>
                  <a:pt x="6719" y="4696"/>
                </a:cubicBezTo>
                <a:cubicBezTo>
                  <a:pt x="6611" y="4660"/>
                  <a:pt x="6503" y="4591"/>
                  <a:pt x="6477" y="4591"/>
                </a:cubicBezTo>
                <a:cubicBezTo>
                  <a:pt x="6475" y="4591"/>
                  <a:pt x="6473" y="4591"/>
                  <a:pt x="6472" y="4592"/>
                </a:cubicBezTo>
                <a:cubicBezTo>
                  <a:pt x="6472" y="4592"/>
                  <a:pt x="6459" y="4592"/>
                  <a:pt x="6433" y="4566"/>
                </a:cubicBezTo>
                <a:cubicBezTo>
                  <a:pt x="6420" y="4553"/>
                  <a:pt x="6394" y="4540"/>
                  <a:pt x="6394" y="4540"/>
                </a:cubicBezTo>
                <a:cubicBezTo>
                  <a:pt x="6433" y="4489"/>
                  <a:pt x="6343" y="4463"/>
                  <a:pt x="6291" y="4450"/>
                </a:cubicBezTo>
                <a:cubicBezTo>
                  <a:pt x="6252" y="4450"/>
                  <a:pt x="6239" y="4437"/>
                  <a:pt x="6226" y="4424"/>
                </a:cubicBezTo>
                <a:cubicBezTo>
                  <a:pt x="6265" y="4385"/>
                  <a:pt x="6239" y="4346"/>
                  <a:pt x="6187" y="4346"/>
                </a:cubicBezTo>
                <a:cubicBezTo>
                  <a:pt x="6169" y="4355"/>
                  <a:pt x="6155" y="4359"/>
                  <a:pt x="6147" y="4359"/>
                </a:cubicBezTo>
                <a:cubicBezTo>
                  <a:pt x="6132" y="4359"/>
                  <a:pt x="6136" y="4345"/>
                  <a:pt x="6161" y="4320"/>
                </a:cubicBezTo>
                <a:cubicBezTo>
                  <a:pt x="6196" y="4285"/>
                  <a:pt x="6196" y="4262"/>
                  <a:pt x="6165" y="4262"/>
                </a:cubicBezTo>
                <a:cubicBezTo>
                  <a:pt x="6150" y="4262"/>
                  <a:pt x="6126" y="4268"/>
                  <a:pt x="6096" y="4281"/>
                </a:cubicBezTo>
                <a:cubicBezTo>
                  <a:pt x="6057" y="4281"/>
                  <a:pt x="6057" y="4281"/>
                  <a:pt x="6070" y="4242"/>
                </a:cubicBezTo>
                <a:cubicBezTo>
                  <a:pt x="6096" y="4207"/>
                  <a:pt x="6099" y="4190"/>
                  <a:pt x="6090" y="4190"/>
                </a:cubicBezTo>
                <a:cubicBezTo>
                  <a:pt x="6086" y="4190"/>
                  <a:pt x="6079" y="4195"/>
                  <a:pt x="6070" y="4203"/>
                </a:cubicBezTo>
                <a:cubicBezTo>
                  <a:pt x="6055" y="4206"/>
                  <a:pt x="6043" y="4208"/>
                  <a:pt x="6035" y="4208"/>
                </a:cubicBezTo>
                <a:cubicBezTo>
                  <a:pt x="6008" y="4208"/>
                  <a:pt x="6015" y="4191"/>
                  <a:pt x="6044" y="4151"/>
                </a:cubicBezTo>
                <a:cubicBezTo>
                  <a:pt x="6060" y="4112"/>
                  <a:pt x="6066" y="4096"/>
                  <a:pt x="6054" y="4096"/>
                </a:cubicBezTo>
                <a:cubicBezTo>
                  <a:pt x="6046" y="4096"/>
                  <a:pt x="6031" y="4102"/>
                  <a:pt x="6005" y="4112"/>
                </a:cubicBezTo>
                <a:cubicBezTo>
                  <a:pt x="6000" y="4114"/>
                  <a:pt x="5994" y="4114"/>
                  <a:pt x="5989" y="4114"/>
                </a:cubicBezTo>
                <a:cubicBezTo>
                  <a:pt x="5934" y="4114"/>
                  <a:pt x="5906" y="4056"/>
                  <a:pt x="5954" y="4009"/>
                </a:cubicBezTo>
                <a:cubicBezTo>
                  <a:pt x="5944" y="3999"/>
                  <a:pt x="5949" y="3974"/>
                  <a:pt x="5940" y="3974"/>
                </a:cubicBezTo>
                <a:cubicBezTo>
                  <a:pt x="5938" y="3974"/>
                  <a:pt x="5934" y="3976"/>
                  <a:pt x="5928" y="3983"/>
                </a:cubicBezTo>
                <a:lnTo>
                  <a:pt x="5954" y="3944"/>
                </a:lnTo>
                <a:cubicBezTo>
                  <a:pt x="5941" y="3931"/>
                  <a:pt x="5928" y="3918"/>
                  <a:pt x="5928" y="3918"/>
                </a:cubicBezTo>
                <a:lnTo>
                  <a:pt x="5902" y="3931"/>
                </a:lnTo>
                <a:cubicBezTo>
                  <a:pt x="5889" y="3905"/>
                  <a:pt x="5863" y="3801"/>
                  <a:pt x="5811" y="3658"/>
                </a:cubicBezTo>
                <a:cubicBezTo>
                  <a:pt x="5738" y="3503"/>
                  <a:pt x="5716" y="3439"/>
                  <a:pt x="5696" y="3439"/>
                </a:cubicBezTo>
                <a:cubicBezTo>
                  <a:pt x="5691" y="3439"/>
                  <a:pt x="5686" y="3443"/>
                  <a:pt x="5681" y="3451"/>
                </a:cubicBezTo>
                <a:cubicBezTo>
                  <a:pt x="5666" y="3462"/>
                  <a:pt x="5654" y="3467"/>
                  <a:pt x="5646" y="3467"/>
                </a:cubicBezTo>
                <a:cubicBezTo>
                  <a:pt x="5627" y="3467"/>
                  <a:pt x="5631" y="3439"/>
                  <a:pt x="5668" y="3412"/>
                </a:cubicBezTo>
                <a:cubicBezTo>
                  <a:pt x="5655" y="3386"/>
                  <a:pt x="5668" y="3334"/>
                  <a:pt x="5655" y="3295"/>
                </a:cubicBezTo>
                <a:cubicBezTo>
                  <a:pt x="5642" y="3256"/>
                  <a:pt x="5629" y="3217"/>
                  <a:pt x="5655" y="3204"/>
                </a:cubicBezTo>
                <a:lnTo>
                  <a:pt x="5642" y="3179"/>
                </a:lnTo>
                <a:cubicBezTo>
                  <a:pt x="5564" y="3166"/>
                  <a:pt x="5525" y="3036"/>
                  <a:pt x="5525" y="2971"/>
                </a:cubicBezTo>
                <a:cubicBezTo>
                  <a:pt x="5500" y="2919"/>
                  <a:pt x="5500" y="2906"/>
                  <a:pt x="5448" y="2880"/>
                </a:cubicBezTo>
                <a:cubicBezTo>
                  <a:pt x="5409" y="2841"/>
                  <a:pt x="5409" y="2841"/>
                  <a:pt x="5422" y="2815"/>
                </a:cubicBezTo>
                <a:cubicBezTo>
                  <a:pt x="5446" y="2803"/>
                  <a:pt x="5426" y="2682"/>
                  <a:pt x="5382" y="2682"/>
                </a:cubicBezTo>
                <a:cubicBezTo>
                  <a:pt x="5378" y="2682"/>
                  <a:pt x="5374" y="2683"/>
                  <a:pt x="5370" y="2686"/>
                </a:cubicBezTo>
                <a:lnTo>
                  <a:pt x="5383" y="2647"/>
                </a:lnTo>
                <a:cubicBezTo>
                  <a:pt x="5391" y="2622"/>
                  <a:pt x="5378" y="2613"/>
                  <a:pt x="5361" y="2613"/>
                </a:cubicBezTo>
                <a:cubicBezTo>
                  <a:pt x="5352" y="2613"/>
                  <a:pt x="5340" y="2616"/>
                  <a:pt x="5331" y="2621"/>
                </a:cubicBezTo>
                <a:cubicBezTo>
                  <a:pt x="5318" y="2627"/>
                  <a:pt x="5307" y="2631"/>
                  <a:pt x="5299" y="2631"/>
                </a:cubicBezTo>
                <a:cubicBezTo>
                  <a:pt x="5278" y="2631"/>
                  <a:pt x="5286" y="2604"/>
                  <a:pt x="5344" y="2556"/>
                </a:cubicBezTo>
                <a:cubicBezTo>
                  <a:pt x="5382" y="2537"/>
                  <a:pt x="5385" y="2525"/>
                  <a:pt x="5374" y="2525"/>
                </a:cubicBezTo>
                <a:cubicBezTo>
                  <a:pt x="5370" y="2525"/>
                  <a:pt x="5364" y="2527"/>
                  <a:pt x="5357" y="2530"/>
                </a:cubicBezTo>
                <a:cubicBezTo>
                  <a:pt x="5318" y="2517"/>
                  <a:pt x="5279" y="2517"/>
                  <a:pt x="5292" y="2478"/>
                </a:cubicBezTo>
                <a:cubicBezTo>
                  <a:pt x="5284" y="2462"/>
                  <a:pt x="5276" y="2445"/>
                  <a:pt x="5258" y="2445"/>
                </a:cubicBezTo>
                <a:cubicBezTo>
                  <a:pt x="5247" y="2445"/>
                  <a:pt x="5233" y="2451"/>
                  <a:pt x="5214" y="2465"/>
                </a:cubicBezTo>
                <a:cubicBezTo>
                  <a:pt x="5209" y="2468"/>
                  <a:pt x="5205" y="2469"/>
                  <a:pt x="5201" y="2469"/>
                </a:cubicBezTo>
                <a:cubicBezTo>
                  <a:pt x="5183" y="2469"/>
                  <a:pt x="5173" y="2450"/>
                  <a:pt x="5162" y="2439"/>
                </a:cubicBezTo>
                <a:cubicBezTo>
                  <a:pt x="5188" y="2426"/>
                  <a:pt x="5188" y="2426"/>
                  <a:pt x="5226" y="2426"/>
                </a:cubicBezTo>
                <a:lnTo>
                  <a:pt x="5226" y="2426"/>
                </a:lnTo>
                <a:cubicBezTo>
                  <a:pt x="5220" y="2417"/>
                  <a:pt x="5212" y="2403"/>
                  <a:pt x="5201" y="2387"/>
                </a:cubicBezTo>
                <a:cubicBezTo>
                  <a:pt x="5188" y="2361"/>
                  <a:pt x="5201" y="2309"/>
                  <a:pt x="5227" y="2284"/>
                </a:cubicBezTo>
                <a:cubicBezTo>
                  <a:pt x="5234" y="2263"/>
                  <a:pt x="5234" y="2249"/>
                  <a:pt x="5226" y="2249"/>
                </a:cubicBezTo>
                <a:cubicBezTo>
                  <a:pt x="5219" y="2249"/>
                  <a:pt x="5206" y="2259"/>
                  <a:pt x="5188" y="2284"/>
                </a:cubicBezTo>
                <a:cubicBezTo>
                  <a:pt x="5158" y="2302"/>
                  <a:pt x="5142" y="2311"/>
                  <a:pt x="5131" y="2311"/>
                </a:cubicBezTo>
                <a:cubicBezTo>
                  <a:pt x="5118" y="2311"/>
                  <a:pt x="5111" y="2298"/>
                  <a:pt x="5097" y="2271"/>
                </a:cubicBezTo>
                <a:cubicBezTo>
                  <a:pt x="5084" y="2258"/>
                  <a:pt x="5072" y="2232"/>
                  <a:pt x="5097" y="2219"/>
                </a:cubicBezTo>
                <a:cubicBezTo>
                  <a:pt x="5123" y="2193"/>
                  <a:pt x="5123" y="2193"/>
                  <a:pt x="5097" y="2154"/>
                </a:cubicBezTo>
                <a:cubicBezTo>
                  <a:pt x="5074" y="2114"/>
                  <a:pt x="5016" y="2099"/>
                  <a:pt x="4960" y="2099"/>
                </a:cubicBezTo>
                <a:cubicBezTo>
                  <a:pt x="4924" y="2099"/>
                  <a:pt x="4889" y="2105"/>
                  <a:pt x="4864" y="2115"/>
                </a:cubicBezTo>
                <a:cubicBezTo>
                  <a:pt x="4847" y="2132"/>
                  <a:pt x="4837" y="2141"/>
                  <a:pt x="4834" y="2141"/>
                </a:cubicBezTo>
                <a:cubicBezTo>
                  <a:pt x="4830" y="2141"/>
                  <a:pt x="4836" y="2126"/>
                  <a:pt x="4851" y="2089"/>
                </a:cubicBezTo>
                <a:cubicBezTo>
                  <a:pt x="4877" y="2076"/>
                  <a:pt x="4864" y="2050"/>
                  <a:pt x="4851" y="2037"/>
                </a:cubicBezTo>
                <a:cubicBezTo>
                  <a:pt x="4847" y="2039"/>
                  <a:pt x="4844" y="2040"/>
                  <a:pt x="4842" y="2040"/>
                </a:cubicBezTo>
                <a:cubicBezTo>
                  <a:pt x="4833" y="2040"/>
                  <a:pt x="4835" y="2028"/>
                  <a:pt x="4842" y="2028"/>
                </a:cubicBezTo>
                <a:cubicBezTo>
                  <a:pt x="4844" y="2028"/>
                  <a:pt x="4848" y="2030"/>
                  <a:pt x="4851" y="2037"/>
                </a:cubicBezTo>
                <a:cubicBezTo>
                  <a:pt x="4861" y="2027"/>
                  <a:pt x="4869" y="2023"/>
                  <a:pt x="4876" y="2023"/>
                </a:cubicBezTo>
                <a:cubicBezTo>
                  <a:pt x="4887" y="2023"/>
                  <a:pt x="4895" y="2034"/>
                  <a:pt x="4903" y="2050"/>
                </a:cubicBezTo>
                <a:lnTo>
                  <a:pt x="4929" y="2024"/>
                </a:lnTo>
                <a:cubicBezTo>
                  <a:pt x="4948" y="1986"/>
                  <a:pt x="4946" y="1962"/>
                  <a:pt x="4918" y="1962"/>
                </a:cubicBezTo>
                <a:cubicBezTo>
                  <a:pt x="4908" y="1962"/>
                  <a:pt x="4894" y="1965"/>
                  <a:pt x="4877" y="1972"/>
                </a:cubicBezTo>
                <a:cubicBezTo>
                  <a:pt x="4838" y="1972"/>
                  <a:pt x="4838" y="1972"/>
                  <a:pt x="4851" y="1933"/>
                </a:cubicBezTo>
                <a:cubicBezTo>
                  <a:pt x="4851" y="1900"/>
                  <a:pt x="4861" y="1866"/>
                  <a:pt x="4847" y="1866"/>
                </a:cubicBezTo>
                <a:cubicBezTo>
                  <a:pt x="4844" y="1866"/>
                  <a:pt x="4842" y="1867"/>
                  <a:pt x="4838" y="1868"/>
                </a:cubicBezTo>
                <a:cubicBezTo>
                  <a:pt x="4838" y="1868"/>
                  <a:pt x="4799" y="1843"/>
                  <a:pt x="4812" y="1804"/>
                </a:cubicBezTo>
                <a:cubicBezTo>
                  <a:pt x="4784" y="1776"/>
                  <a:pt x="4769" y="1754"/>
                  <a:pt x="4754" y="1754"/>
                </a:cubicBezTo>
                <a:cubicBezTo>
                  <a:pt x="4748" y="1754"/>
                  <a:pt x="4742" y="1757"/>
                  <a:pt x="4734" y="1765"/>
                </a:cubicBezTo>
                <a:cubicBezTo>
                  <a:pt x="4726" y="1773"/>
                  <a:pt x="4719" y="1776"/>
                  <a:pt x="4713" y="1776"/>
                </a:cubicBezTo>
                <a:cubicBezTo>
                  <a:pt x="4699" y="1776"/>
                  <a:pt x="4687" y="1761"/>
                  <a:pt x="4669" y="1752"/>
                </a:cubicBezTo>
                <a:cubicBezTo>
                  <a:pt x="4660" y="1743"/>
                  <a:pt x="4651" y="1733"/>
                  <a:pt x="4637" y="1733"/>
                </a:cubicBezTo>
                <a:cubicBezTo>
                  <a:pt x="4632" y="1733"/>
                  <a:pt x="4625" y="1735"/>
                  <a:pt x="4618" y="1739"/>
                </a:cubicBezTo>
                <a:cubicBezTo>
                  <a:pt x="4603" y="1753"/>
                  <a:pt x="4585" y="1763"/>
                  <a:pt x="4567" y="1763"/>
                </a:cubicBezTo>
                <a:cubicBezTo>
                  <a:pt x="4553" y="1763"/>
                  <a:pt x="4538" y="1756"/>
                  <a:pt x="4527" y="1739"/>
                </a:cubicBezTo>
                <a:cubicBezTo>
                  <a:pt x="4462" y="1726"/>
                  <a:pt x="4462" y="1739"/>
                  <a:pt x="4488" y="1674"/>
                </a:cubicBezTo>
                <a:cubicBezTo>
                  <a:pt x="4501" y="1648"/>
                  <a:pt x="4488" y="1635"/>
                  <a:pt x="4462" y="1609"/>
                </a:cubicBezTo>
                <a:cubicBezTo>
                  <a:pt x="4462" y="1609"/>
                  <a:pt x="4449" y="1596"/>
                  <a:pt x="4449" y="1557"/>
                </a:cubicBezTo>
                <a:cubicBezTo>
                  <a:pt x="4449" y="1543"/>
                  <a:pt x="4445" y="1537"/>
                  <a:pt x="4440" y="1537"/>
                </a:cubicBezTo>
                <a:cubicBezTo>
                  <a:pt x="4432" y="1537"/>
                  <a:pt x="4418" y="1554"/>
                  <a:pt x="4410" y="1570"/>
                </a:cubicBezTo>
                <a:cubicBezTo>
                  <a:pt x="4384" y="1596"/>
                  <a:pt x="4371" y="1622"/>
                  <a:pt x="4371" y="1622"/>
                </a:cubicBezTo>
                <a:cubicBezTo>
                  <a:pt x="4358" y="1609"/>
                  <a:pt x="4371" y="1544"/>
                  <a:pt x="4384" y="1518"/>
                </a:cubicBezTo>
                <a:cubicBezTo>
                  <a:pt x="4398" y="1484"/>
                  <a:pt x="4404" y="1468"/>
                  <a:pt x="4402" y="1468"/>
                </a:cubicBezTo>
                <a:lnTo>
                  <a:pt x="4402" y="1468"/>
                </a:lnTo>
                <a:cubicBezTo>
                  <a:pt x="4399" y="1468"/>
                  <a:pt x="4389" y="1481"/>
                  <a:pt x="4371" y="1505"/>
                </a:cubicBezTo>
                <a:cubicBezTo>
                  <a:pt x="4366" y="1516"/>
                  <a:pt x="4356" y="1522"/>
                  <a:pt x="4344" y="1522"/>
                </a:cubicBezTo>
                <a:cubicBezTo>
                  <a:pt x="4328" y="1522"/>
                  <a:pt x="4308" y="1510"/>
                  <a:pt x="4293" y="1479"/>
                </a:cubicBezTo>
                <a:cubicBezTo>
                  <a:pt x="4254" y="1453"/>
                  <a:pt x="4215" y="1428"/>
                  <a:pt x="4228" y="1402"/>
                </a:cubicBezTo>
                <a:cubicBezTo>
                  <a:pt x="4228" y="1378"/>
                  <a:pt x="4214" y="1374"/>
                  <a:pt x="4203" y="1374"/>
                </a:cubicBezTo>
                <a:cubicBezTo>
                  <a:pt x="4196" y="1374"/>
                  <a:pt x="4190" y="1376"/>
                  <a:pt x="4190" y="1376"/>
                </a:cubicBezTo>
                <a:cubicBezTo>
                  <a:pt x="4181" y="1379"/>
                  <a:pt x="4173" y="1380"/>
                  <a:pt x="4165" y="1380"/>
                </a:cubicBezTo>
                <a:cubicBezTo>
                  <a:pt x="4138" y="1380"/>
                  <a:pt x="4113" y="1361"/>
                  <a:pt x="4073" y="1311"/>
                </a:cubicBezTo>
                <a:cubicBezTo>
                  <a:pt x="4026" y="1241"/>
                  <a:pt x="4007" y="1213"/>
                  <a:pt x="3994" y="1213"/>
                </a:cubicBezTo>
                <a:cubicBezTo>
                  <a:pt x="3986" y="1213"/>
                  <a:pt x="3979" y="1225"/>
                  <a:pt x="3969" y="1246"/>
                </a:cubicBezTo>
                <a:cubicBezTo>
                  <a:pt x="3962" y="1260"/>
                  <a:pt x="3955" y="1279"/>
                  <a:pt x="3950" y="1279"/>
                </a:cubicBezTo>
                <a:cubicBezTo>
                  <a:pt x="3946" y="1279"/>
                  <a:pt x="3943" y="1267"/>
                  <a:pt x="3943" y="1233"/>
                </a:cubicBezTo>
                <a:cubicBezTo>
                  <a:pt x="3943" y="1216"/>
                  <a:pt x="3936" y="1212"/>
                  <a:pt x="3923" y="1212"/>
                </a:cubicBezTo>
                <a:cubicBezTo>
                  <a:pt x="3905" y="1212"/>
                  <a:pt x="3876" y="1220"/>
                  <a:pt x="3839" y="1220"/>
                </a:cubicBezTo>
                <a:cubicBezTo>
                  <a:pt x="3813" y="1246"/>
                  <a:pt x="3787" y="1298"/>
                  <a:pt x="3774" y="1324"/>
                </a:cubicBezTo>
                <a:cubicBezTo>
                  <a:pt x="3761" y="1358"/>
                  <a:pt x="3754" y="1374"/>
                  <a:pt x="3746" y="1374"/>
                </a:cubicBezTo>
                <a:cubicBezTo>
                  <a:pt x="3738" y="1374"/>
                  <a:pt x="3728" y="1361"/>
                  <a:pt x="3710" y="1337"/>
                </a:cubicBezTo>
                <a:cubicBezTo>
                  <a:pt x="3697" y="1324"/>
                  <a:pt x="3684" y="1285"/>
                  <a:pt x="3697" y="1259"/>
                </a:cubicBezTo>
                <a:cubicBezTo>
                  <a:pt x="3710" y="1233"/>
                  <a:pt x="3736" y="1233"/>
                  <a:pt x="3736" y="1233"/>
                </a:cubicBezTo>
                <a:lnTo>
                  <a:pt x="3749" y="1246"/>
                </a:lnTo>
                <a:cubicBezTo>
                  <a:pt x="3762" y="1220"/>
                  <a:pt x="3774" y="1194"/>
                  <a:pt x="3736" y="1168"/>
                </a:cubicBezTo>
                <a:cubicBezTo>
                  <a:pt x="3728" y="1147"/>
                  <a:pt x="3717" y="1137"/>
                  <a:pt x="3707" y="1137"/>
                </a:cubicBezTo>
                <a:cubicBezTo>
                  <a:pt x="3698" y="1137"/>
                  <a:pt x="3690" y="1143"/>
                  <a:pt x="3684" y="1155"/>
                </a:cubicBezTo>
                <a:cubicBezTo>
                  <a:pt x="3684" y="1116"/>
                  <a:pt x="3632" y="1090"/>
                  <a:pt x="3580" y="1077"/>
                </a:cubicBezTo>
                <a:cubicBezTo>
                  <a:pt x="3541" y="1064"/>
                  <a:pt x="3463" y="1038"/>
                  <a:pt x="3450" y="999"/>
                </a:cubicBezTo>
                <a:cubicBezTo>
                  <a:pt x="3424" y="993"/>
                  <a:pt x="3408" y="987"/>
                  <a:pt x="3397" y="987"/>
                </a:cubicBezTo>
                <a:cubicBezTo>
                  <a:pt x="3385" y="987"/>
                  <a:pt x="3379" y="993"/>
                  <a:pt x="3372" y="1012"/>
                </a:cubicBezTo>
                <a:cubicBezTo>
                  <a:pt x="3365" y="1043"/>
                  <a:pt x="3353" y="1055"/>
                  <a:pt x="3344" y="1055"/>
                </a:cubicBezTo>
                <a:cubicBezTo>
                  <a:pt x="3338" y="1055"/>
                  <a:pt x="3333" y="1049"/>
                  <a:pt x="3333" y="1038"/>
                </a:cubicBezTo>
                <a:cubicBezTo>
                  <a:pt x="3333" y="999"/>
                  <a:pt x="3256" y="961"/>
                  <a:pt x="3165" y="935"/>
                </a:cubicBezTo>
                <a:cubicBezTo>
                  <a:pt x="3122" y="920"/>
                  <a:pt x="3076" y="910"/>
                  <a:pt x="3040" y="910"/>
                </a:cubicBezTo>
                <a:cubicBezTo>
                  <a:pt x="3011" y="910"/>
                  <a:pt x="2989" y="917"/>
                  <a:pt x="2983" y="935"/>
                </a:cubicBezTo>
                <a:cubicBezTo>
                  <a:pt x="2983" y="935"/>
                  <a:pt x="2957" y="922"/>
                  <a:pt x="2931" y="922"/>
                </a:cubicBezTo>
                <a:cubicBezTo>
                  <a:pt x="2901" y="899"/>
                  <a:pt x="2836" y="885"/>
                  <a:pt x="2782" y="885"/>
                </a:cubicBezTo>
                <a:cubicBezTo>
                  <a:pt x="2742" y="885"/>
                  <a:pt x="2709" y="892"/>
                  <a:pt x="2698" y="909"/>
                </a:cubicBezTo>
                <a:cubicBezTo>
                  <a:pt x="2698" y="909"/>
                  <a:pt x="2672" y="896"/>
                  <a:pt x="2633" y="896"/>
                </a:cubicBezTo>
                <a:cubicBezTo>
                  <a:pt x="2607" y="883"/>
                  <a:pt x="2588" y="876"/>
                  <a:pt x="2571" y="876"/>
                </a:cubicBezTo>
                <a:cubicBezTo>
                  <a:pt x="2555" y="876"/>
                  <a:pt x="2542" y="883"/>
                  <a:pt x="2529" y="896"/>
                </a:cubicBezTo>
                <a:cubicBezTo>
                  <a:pt x="2511" y="924"/>
                  <a:pt x="2505" y="945"/>
                  <a:pt x="2504" y="945"/>
                </a:cubicBezTo>
                <a:cubicBezTo>
                  <a:pt x="2503" y="945"/>
                  <a:pt x="2503" y="942"/>
                  <a:pt x="2503" y="935"/>
                </a:cubicBezTo>
                <a:cubicBezTo>
                  <a:pt x="2503" y="916"/>
                  <a:pt x="2476" y="904"/>
                  <a:pt x="2420" y="904"/>
                </a:cubicBezTo>
                <a:cubicBezTo>
                  <a:pt x="2400" y="904"/>
                  <a:pt x="2376" y="905"/>
                  <a:pt x="2348" y="909"/>
                </a:cubicBezTo>
                <a:cubicBezTo>
                  <a:pt x="2244" y="922"/>
                  <a:pt x="2244" y="922"/>
                  <a:pt x="2270" y="948"/>
                </a:cubicBezTo>
                <a:cubicBezTo>
                  <a:pt x="2237" y="962"/>
                  <a:pt x="2215" y="967"/>
                  <a:pt x="2201" y="967"/>
                </a:cubicBezTo>
                <a:cubicBezTo>
                  <a:pt x="2177" y="967"/>
                  <a:pt x="2174" y="951"/>
                  <a:pt x="2166" y="935"/>
                </a:cubicBezTo>
                <a:cubicBezTo>
                  <a:pt x="2177" y="901"/>
                  <a:pt x="2174" y="885"/>
                  <a:pt x="2166" y="885"/>
                </a:cubicBezTo>
                <a:cubicBezTo>
                  <a:pt x="2155" y="885"/>
                  <a:pt x="2135" y="914"/>
                  <a:pt x="2127" y="974"/>
                </a:cubicBezTo>
                <a:cubicBezTo>
                  <a:pt x="2119" y="1013"/>
                  <a:pt x="2097" y="1029"/>
                  <a:pt x="2080" y="1029"/>
                </a:cubicBezTo>
                <a:cubicBezTo>
                  <a:pt x="2070" y="1029"/>
                  <a:pt x="2062" y="1023"/>
                  <a:pt x="2062" y="1012"/>
                </a:cubicBezTo>
                <a:cubicBezTo>
                  <a:pt x="2049" y="974"/>
                  <a:pt x="2075" y="974"/>
                  <a:pt x="2101" y="974"/>
                </a:cubicBezTo>
                <a:cubicBezTo>
                  <a:pt x="2101" y="974"/>
                  <a:pt x="2101" y="935"/>
                  <a:pt x="2088" y="909"/>
                </a:cubicBezTo>
                <a:cubicBezTo>
                  <a:pt x="2062" y="909"/>
                  <a:pt x="2062" y="909"/>
                  <a:pt x="2049" y="948"/>
                </a:cubicBezTo>
                <a:cubicBezTo>
                  <a:pt x="2049" y="948"/>
                  <a:pt x="2023" y="948"/>
                  <a:pt x="1998" y="987"/>
                </a:cubicBezTo>
                <a:cubicBezTo>
                  <a:pt x="1985" y="1025"/>
                  <a:pt x="1985" y="1051"/>
                  <a:pt x="2023" y="1077"/>
                </a:cubicBezTo>
                <a:cubicBezTo>
                  <a:pt x="2049" y="1103"/>
                  <a:pt x="2023" y="1116"/>
                  <a:pt x="2011" y="1116"/>
                </a:cubicBezTo>
                <a:cubicBezTo>
                  <a:pt x="1946" y="1103"/>
                  <a:pt x="1946" y="1064"/>
                  <a:pt x="1959" y="1025"/>
                </a:cubicBezTo>
                <a:cubicBezTo>
                  <a:pt x="1985" y="1025"/>
                  <a:pt x="1985" y="999"/>
                  <a:pt x="1972" y="961"/>
                </a:cubicBezTo>
                <a:cubicBezTo>
                  <a:pt x="1972" y="957"/>
                  <a:pt x="1970" y="956"/>
                  <a:pt x="1967" y="956"/>
                </a:cubicBezTo>
                <a:cubicBezTo>
                  <a:pt x="1945" y="956"/>
                  <a:pt x="1855" y="1033"/>
                  <a:pt x="1855" y="1090"/>
                </a:cubicBezTo>
                <a:lnTo>
                  <a:pt x="1842" y="1064"/>
                </a:lnTo>
                <a:cubicBezTo>
                  <a:pt x="1835" y="1045"/>
                  <a:pt x="1822" y="1038"/>
                  <a:pt x="1805" y="1038"/>
                </a:cubicBezTo>
                <a:cubicBezTo>
                  <a:pt x="1787" y="1038"/>
                  <a:pt x="1764" y="1045"/>
                  <a:pt x="1738" y="1051"/>
                </a:cubicBezTo>
                <a:cubicBezTo>
                  <a:pt x="1686" y="1077"/>
                  <a:pt x="1660" y="1077"/>
                  <a:pt x="1673" y="1103"/>
                </a:cubicBezTo>
                <a:cubicBezTo>
                  <a:pt x="1686" y="1142"/>
                  <a:pt x="1699" y="1168"/>
                  <a:pt x="1673" y="1181"/>
                </a:cubicBezTo>
                <a:cubicBezTo>
                  <a:pt x="1678" y="1179"/>
                  <a:pt x="1682" y="1178"/>
                  <a:pt x="1685" y="1178"/>
                </a:cubicBezTo>
                <a:cubicBezTo>
                  <a:pt x="1700" y="1178"/>
                  <a:pt x="1702" y="1201"/>
                  <a:pt x="1712" y="1233"/>
                </a:cubicBezTo>
                <a:cubicBezTo>
                  <a:pt x="1712" y="1233"/>
                  <a:pt x="1660" y="1207"/>
                  <a:pt x="1621" y="1194"/>
                </a:cubicBezTo>
                <a:cubicBezTo>
                  <a:pt x="1582" y="1171"/>
                  <a:pt x="1548" y="1152"/>
                  <a:pt x="1507" y="1152"/>
                </a:cubicBezTo>
                <a:cubicBezTo>
                  <a:pt x="1480" y="1152"/>
                  <a:pt x="1450" y="1160"/>
                  <a:pt x="1414" y="1181"/>
                </a:cubicBezTo>
                <a:cubicBezTo>
                  <a:pt x="1374" y="1191"/>
                  <a:pt x="1328" y="1216"/>
                  <a:pt x="1290" y="1216"/>
                </a:cubicBezTo>
                <a:cubicBezTo>
                  <a:pt x="1278" y="1216"/>
                  <a:pt x="1268" y="1213"/>
                  <a:pt x="1258" y="1207"/>
                </a:cubicBezTo>
                <a:cubicBezTo>
                  <a:pt x="1219" y="1233"/>
                  <a:pt x="1193" y="1246"/>
                  <a:pt x="1206" y="1272"/>
                </a:cubicBezTo>
                <a:lnTo>
                  <a:pt x="1167" y="1298"/>
                </a:lnTo>
                <a:cubicBezTo>
                  <a:pt x="1160" y="1295"/>
                  <a:pt x="1153" y="1294"/>
                  <a:pt x="1146" y="1294"/>
                </a:cubicBezTo>
                <a:cubicBezTo>
                  <a:pt x="1116" y="1294"/>
                  <a:pt x="1092" y="1316"/>
                  <a:pt x="1103" y="1337"/>
                </a:cubicBezTo>
                <a:cubicBezTo>
                  <a:pt x="1090" y="1376"/>
                  <a:pt x="1064" y="1363"/>
                  <a:pt x="1038" y="1376"/>
                </a:cubicBezTo>
                <a:cubicBezTo>
                  <a:pt x="1008" y="1366"/>
                  <a:pt x="989" y="1359"/>
                  <a:pt x="982" y="1359"/>
                </a:cubicBezTo>
                <a:cubicBezTo>
                  <a:pt x="972" y="1359"/>
                  <a:pt x="990" y="1375"/>
                  <a:pt x="1038" y="1415"/>
                </a:cubicBezTo>
                <a:cubicBezTo>
                  <a:pt x="1045" y="1430"/>
                  <a:pt x="1066" y="1436"/>
                  <a:pt x="1088" y="1436"/>
                </a:cubicBezTo>
                <a:cubicBezTo>
                  <a:pt x="1103" y="1436"/>
                  <a:pt x="1118" y="1433"/>
                  <a:pt x="1129" y="1428"/>
                </a:cubicBezTo>
                <a:cubicBezTo>
                  <a:pt x="1154" y="1415"/>
                  <a:pt x="1167" y="1402"/>
                  <a:pt x="1193" y="1389"/>
                </a:cubicBezTo>
                <a:lnTo>
                  <a:pt x="1193" y="1389"/>
                </a:lnTo>
                <a:cubicBezTo>
                  <a:pt x="1180" y="1415"/>
                  <a:pt x="1154" y="1428"/>
                  <a:pt x="1141" y="1453"/>
                </a:cubicBezTo>
                <a:cubicBezTo>
                  <a:pt x="1129" y="1466"/>
                  <a:pt x="1103" y="1518"/>
                  <a:pt x="1116" y="1544"/>
                </a:cubicBezTo>
                <a:cubicBezTo>
                  <a:pt x="1116" y="1544"/>
                  <a:pt x="1129" y="1570"/>
                  <a:pt x="1116" y="1583"/>
                </a:cubicBezTo>
                <a:cubicBezTo>
                  <a:pt x="1116" y="1583"/>
                  <a:pt x="1103" y="1557"/>
                  <a:pt x="1077" y="1531"/>
                </a:cubicBezTo>
                <a:cubicBezTo>
                  <a:pt x="1077" y="1492"/>
                  <a:pt x="1064" y="1466"/>
                  <a:pt x="1051" y="1440"/>
                </a:cubicBezTo>
                <a:cubicBezTo>
                  <a:pt x="1030" y="1425"/>
                  <a:pt x="1004" y="1418"/>
                  <a:pt x="981" y="1418"/>
                </a:cubicBezTo>
                <a:cubicBezTo>
                  <a:pt x="947" y="1418"/>
                  <a:pt x="923" y="1435"/>
                  <a:pt x="947" y="1466"/>
                </a:cubicBezTo>
                <a:cubicBezTo>
                  <a:pt x="940" y="1473"/>
                  <a:pt x="937" y="1476"/>
                  <a:pt x="931" y="1476"/>
                </a:cubicBezTo>
                <a:cubicBezTo>
                  <a:pt x="924" y="1476"/>
                  <a:pt x="915" y="1473"/>
                  <a:pt x="895" y="1466"/>
                </a:cubicBezTo>
                <a:cubicBezTo>
                  <a:pt x="887" y="1458"/>
                  <a:pt x="880" y="1454"/>
                  <a:pt x="875" y="1454"/>
                </a:cubicBezTo>
                <a:cubicBezTo>
                  <a:pt x="864" y="1454"/>
                  <a:pt x="860" y="1474"/>
                  <a:pt x="869" y="1518"/>
                </a:cubicBezTo>
                <a:cubicBezTo>
                  <a:pt x="877" y="1559"/>
                  <a:pt x="875" y="1579"/>
                  <a:pt x="857" y="1579"/>
                </a:cubicBezTo>
                <a:cubicBezTo>
                  <a:pt x="846" y="1579"/>
                  <a:pt x="829" y="1572"/>
                  <a:pt x="804" y="1557"/>
                </a:cubicBezTo>
                <a:cubicBezTo>
                  <a:pt x="797" y="1556"/>
                  <a:pt x="790" y="1556"/>
                  <a:pt x="783" y="1556"/>
                </a:cubicBezTo>
                <a:cubicBezTo>
                  <a:pt x="713" y="1556"/>
                  <a:pt x="651" y="1611"/>
                  <a:pt x="675" y="1635"/>
                </a:cubicBezTo>
                <a:cubicBezTo>
                  <a:pt x="709" y="1670"/>
                  <a:pt x="672" y="1715"/>
                  <a:pt x="635" y="1715"/>
                </a:cubicBezTo>
                <a:cubicBezTo>
                  <a:pt x="631" y="1715"/>
                  <a:pt x="627" y="1714"/>
                  <a:pt x="623" y="1713"/>
                </a:cubicBezTo>
                <a:cubicBezTo>
                  <a:pt x="584" y="1713"/>
                  <a:pt x="558" y="1726"/>
                  <a:pt x="558" y="1765"/>
                </a:cubicBezTo>
                <a:cubicBezTo>
                  <a:pt x="552" y="1753"/>
                  <a:pt x="541" y="1747"/>
                  <a:pt x="531" y="1747"/>
                </a:cubicBezTo>
                <a:cubicBezTo>
                  <a:pt x="518" y="1747"/>
                  <a:pt x="506" y="1756"/>
                  <a:pt x="506" y="1778"/>
                </a:cubicBezTo>
                <a:cubicBezTo>
                  <a:pt x="506" y="1778"/>
                  <a:pt x="480" y="1791"/>
                  <a:pt x="519" y="1804"/>
                </a:cubicBezTo>
                <a:cubicBezTo>
                  <a:pt x="519" y="1804"/>
                  <a:pt x="532" y="1843"/>
                  <a:pt x="532" y="1881"/>
                </a:cubicBezTo>
                <a:cubicBezTo>
                  <a:pt x="535" y="1878"/>
                  <a:pt x="540" y="1876"/>
                  <a:pt x="545" y="1876"/>
                </a:cubicBezTo>
                <a:cubicBezTo>
                  <a:pt x="559" y="1876"/>
                  <a:pt x="578" y="1888"/>
                  <a:pt x="597" y="1907"/>
                </a:cubicBezTo>
                <a:cubicBezTo>
                  <a:pt x="617" y="1927"/>
                  <a:pt x="568" y="1955"/>
                  <a:pt x="497" y="1955"/>
                </a:cubicBezTo>
                <a:cubicBezTo>
                  <a:pt x="476" y="1955"/>
                  <a:pt x="452" y="1952"/>
                  <a:pt x="428" y="1946"/>
                </a:cubicBezTo>
                <a:cubicBezTo>
                  <a:pt x="402" y="1942"/>
                  <a:pt x="385" y="1941"/>
                  <a:pt x="373" y="1941"/>
                </a:cubicBezTo>
                <a:cubicBezTo>
                  <a:pt x="350" y="1941"/>
                  <a:pt x="350" y="1946"/>
                  <a:pt x="350" y="1946"/>
                </a:cubicBezTo>
                <a:cubicBezTo>
                  <a:pt x="376" y="1959"/>
                  <a:pt x="389" y="1985"/>
                  <a:pt x="389" y="1985"/>
                </a:cubicBezTo>
                <a:cubicBezTo>
                  <a:pt x="380" y="1994"/>
                  <a:pt x="371" y="2009"/>
                  <a:pt x="358" y="2009"/>
                </a:cubicBezTo>
                <a:cubicBezTo>
                  <a:pt x="352" y="2009"/>
                  <a:pt x="345" y="2006"/>
                  <a:pt x="337" y="1998"/>
                </a:cubicBezTo>
                <a:cubicBezTo>
                  <a:pt x="324" y="1985"/>
                  <a:pt x="318" y="1979"/>
                  <a:pt x="313" y="1979"/>
                </a:cubicBezTo>
                <a:cubicBezTo>
                  <a:pt x="308" y="1979"/>
                  <a:pt x="305" y="1985"/>
                  <a:pt x="298" y="1998"/>
                </a:cubicBezTo>
                <a:cubicBezTo>
                  <a:pt x="298" y="1998"/>
                  <a:pt x="285" y="2011"/>
                  <a:pt x="311" y="2037"/>
                </a:cubicBezTo>
                <a:cubicBezTo>
                  <a:pt x="350" y="2076"/>
                  <a:pt x="350" y="2076"/>
                  <a:pt x="311" y="2076"/>
                </a:cubicBezTo>
                <a:cubicBezTo>
                  <a:pt x="294" y="2069"/>
                  <a:pt x="280" y="2066"/>
                  <a:pt x="270" y="2066"/>
                </a:cubicBezTo>
                <a:cubicBezTo>
                  <a:pt x="243" y="2066"/>
                  <a:pt x="244" y="2090"/>
                  <a:pt x="272" y="2128"/>
                </a:cubicBezTo>
                <a:cubicBezTo>
                  <a:pt x="297" y="2153"/>
                  <a:pt x="311" y="2162"/>
                  <a:pt x="302" y="2162"/>
                </a:cubicBezTo>
                <a:cubicBezTo>
                  <a:pt x="297" y="2162"/>
                  <a:pt x="283" y="2159"/>
                  <a:pt x="260" y="2154"/>
                </a:cubicBezTo>
                <a:cubicBezTo>
                  <a:pt x="247" y="2141"/>
                  <a:pt x="230" y="2134"/>
                  <a:pt x="214" y="2134"/>
                </a:cubicBezTo>
                <a:cubicBezTo>
                  <a:pt x="198" y="2134"/>
                  <a:pt x="182" y="2141"/>
                  <a:pt x="169" y="2154"/>
                </a:cubicBezTo>
                <a:lnTo>
                  <a:pt x="208" y="2167"/>
                </a:lnTo>
                <a:cubicBezTo>
                  <a:pt x="247" y="2206"/>
                  <a:pt x="234" y="2232"/>
                  <a:pt x="195" y="2232"/>
                </a:cubicBezTo>
                <a:cubicBezTo>
                  <a:pt x="189" y="2229"/>
                  <a:pt x="184" y="2227"/>
                  <a:pt x="179" y="2227"/>
                </a:cubicBezTo>
                <a:cubicBezTo>
                  <a:pt x="164" y="2227"/>
                  <a:pt x="156" y="2246"/>
                  <a:pt x="156" y="2297"/>
                </a:cubicBezTo>
                <a:cubicBezTo>
                  <a:pt x="136" y="2326"/>
                  <a:pt x="124" y="2340"/>
                  <a:pt x="108" y="2340"/>
                </a:cubicBezTo>
                <a:cubicBezTo>
                  <a:pt x="103" y="2340"/>
                  <a:pt x="97" y="2339"/>
                  <a:pt x="91" y="2335"/>
                </a:cubicBezTo>
                <a:cubicBezTo>
                  <a:pt x="68" y="2318"/>
                  <a:pt x="55" y="2309"/>
                  <a:pt x="52" y="2309"/>
                </a:cubicBezTo>
                <a:cubicBezTo>
                  <a:pt x="46" y="2309"/>
                  <a:pt x="56" y="2325"/>
                  <a:pt x="78" y="2361"/>
                </a:cubicBezTo>
                <a:cubicBezTo>
                  <a:pt x="91" y="2400"/>
                  <a:pt x="91" y="2400"/>
                  <a:pt x="39" y="2426"/>
                </a:cubicBezTo>
                <a:cubicBezTo>
                  <a:pt x="0" y="2426"/>
                  <a:pt x="0" y="2426"/>
                  <a:pt x="13" y="2465"/>
                </a:cubicBezTo>
                <a:cubicBezTo>
                  <a:pt x="50" y="2483"/>
                  <a:pt x="73" y="2502"/>
                  <a:pt x="89" y="2502"/>
                </a:cubicBezTo>
                <a:cubicBezTo>
                  <a:pt x="95" y="2502"/>
                  <a:pt x="100" y="2499"/>
                  <a:pt x="104" y="2491"/>
                </a:cubicBezTo>
                <a:cubicBezTo>
                  <a:pt x="110" y="2478"/>
                  <a:pt x="114" y="2472"/>
                  <a:pt x="118" y="2472"/>
                </a:cubicBezTo>
                <a:cubicBezTo>
                  <a:pt x="123" y="2472"/>
                  <a:pt x="130" y="2478"/>
                  <a:pt x="143" y="2491"/>
                </a:cubicBezTo>
                <a:lnTo>
                  <a:pt x="117" y="2530"/>
                </a:lnTo>
                <a:cubicBezTo>
                  <a:pt x="104" y="2543"/>
                  <a:pt x="104" y="2569"/>
                  <a:pt x="104" y="2621"/>
                </a:cubicBezTo>
                <a:cubicBezTo>
                  <a:pt x="96" y="2644"/>
                  <a:pt x="116" y="2663"/>
                  <a:pt x="131" y="2663"/>
                </a:cubicBezTo>
                <a:cubicBezTo>
                  <a:pt x="141" y="2663"/>
                  <a:pt x="148" y="2655"/>
                  <a:pt x="143" y="2634"/>
                </a:cubicBezTo>
                <a:lnTo>
                  <a:pt x="182" y="2634"/>
                </a:lnTo>
                <a:cubicBezTo>
                  <a:pt x="208" y="2645"/>
                  <a:pt x="228" y="2650"/>
                  <a:pt x="241" y="2650"/>
                </a:cubicBezTo>
                <a:cubicBezTo>
                  <a:pt x="272" y="2650"/>
                  <a:pt x="263" y="2622"/>
                  <a:pt x="208" y="2595"/>
                </a:cubicBezTo>
                <a:cubicBezTo>
                  <a:pt x="156" y="2560"/>
                  <a:pt x="138" y="2549"/>
                  <a:pt x="152" y="2549"/>
                </a:cubicBezTo>
                <a:cubicBezTo>
                  <a:pt x="159" y="2549"/>
                  <a:pt x="173" y="2552"/>
                  <a:pt x="195" y="2556"/>
                </a:cubicBezTo>
                <a:cubicBezTo>
                  <a:pt x="214" y="2566"/>
                  <a:pt x="229" y="2570"/>
                  <a:pt x="239" y="2570"/>
                </a:cubicBezTo>
                <a:cubicBezTo>
                  <a:pt x="256" y="2570"/>
                  <a:pt x="264" y="2559"/>
                  <a:pt x="272" y="2543"/>
                </a:cubicBezTo>
                <a:cubicBezTo>
                  <a:pt x="272" y="2536"/>
                  <a:pt x="272" y="2533"/>
                  <a:pt x="277" y="2533"/>
                </a:cubicBezTo>
                <a:cubicBezTo>
                  <a:pt x="282" y="2533"/>
                  <a:pt x="292" y="2536"/>
                  <a:pt x="311" y="2543"/>
                </a:cubicBezTo>
                <a:cubicBezTo>
                  <a:pt x="324" y="2549"/>
                  <a:pt x="341" y="2553"/>
                  <a:pt x="355" y="2553"/>
                </a:cubicBezTo>
                <a:cubicBezTo>
                  <a:pt x="370" y="2553"/>
                  <a:pt x="383" y="2549"/>
                  <a:pt x="389" y="2543"/>
                </a:cubicBezTo>
                <a:cubicBezTo>
                  <a:pt x="389" y="2517"/>
                  <a:pt x="389" y="2517"/>
                  <a:pt x="363" y="2504"/>
                </a:cubicBezTo>
                <a:cubicBezTo>
                  <a:pt x="330" y="2504"/>
                  <a:pt x="344" y="2475"/>
                  <a:pt x="390" y="2475"/>
                </a:cubicBezTo>
                <a:cubicBezTo>
                  <a:pt x="397" y="2475"/>
                  <a:pt x="406" y="2476"/>
                  <a:pt x="415" y="2478"/>
                </a:cubicBezTo>
                <a:cubicBezTo>
                  <a:pt x="454" y="2478"/>
                  <a:pt x="454" y="2478"/>
                  <a:pt x="402" y="2452"/>
                </a:cubicBezTo>
                <a:cubicBezTo>
                  <a:pt x="362" y="2422"/>
                  <a:pt x="368" y="2392"/>
                  <a:pt x="404" y="2392"/>
                </a:cubicBezTo>
                <a:cubicBezTo>
                  <a:pt x="414" y="2392"/>
                  <a:pt x="426" y="2394"/>
                  <a:pt x="441" y="2400"/>
                </a:cubicBezTo>
                <a:lnTo>
                  <a:pt x="467" y="2361"/>
                </a:lnTo>
                <a:cubicBezTo>
                  <a:pt x="480" y="2335"/>
                  <a:pt x="454" y="2322"/>
                  <a:pt x="428" y="2309"/>
                </a:cubicBezTo>
                <a:cubicBezTo>
                  <a:pt x="376" y="2271"/>
                  <a:pt x="376" y="2271"/>
                  <a:pt x="415" y="2271"/>
                </a:cubicBezTo>
                <a:cubicBezTo>
                  <a:pt x="454" y="2271"/>
                  <a:pt x="480" y="2284"/>
                  <a:pt x="480" y="2284"/>
                </a:cubicBezTo>
                <a:cubicBezTo>
                  <a:pt x="488" y="2292"/>
                  <a:pt x="495" y="2295"/>
                  <a:pt x="501" y="2295"/>
                </a:cubicBezTo>
                <a:cubicBezTo>
                  <a:pt x="514" y="2295"/>
                  <a:pt x="523" y="2280"/>
                  <a:pt x="532" y="2271"/>
                </a:cubicBezTo>
                <a:cubicBezTo>
                  <a:pt x="545" y="2258"/>
                  <a:pt x="571" y="2219"/>
                  <a:pt x="558" y="2206"/>
                </a:cubicBezTo>
                <a:lnTo>
                  <a:pt x="558" y="2206"/>
                </a:lnTo>
                <a:lnTo>
                  <a:pt x="584" y="2219"/>
                </a:lnTo>
                <a:cubicBezTo>
                  <a:pt x="587" y="2216"/>
                  <a:pt x="590" y="2215"/>
                  <a:pt x="592" y="2215"/>
                </a:cubicBezTo>
                <a:cubicBezTo>
                  <a:pt x="597" y="2215"/>
                  <a:pt x="601" y="2218"/>
                  <a:pt x="602" y="2218"/>
                </a:cubicBezTo>
                <a:cubicBezTo>
                  <a:pt x="603" y="2218"/>
                  <a:pt x="602" y="2215"/>
                  <a:pt x="597" y="2206"/>
                </a:cubicBezTo>
                <a:cubicBezTo>
                  <a:pt x="597" y="2206"/>
                  <a:pt x="610" y="2193"/>
                  <a:pt x="662" y="2180"/>
                </a:cubicBezTo>
                <a:cubicBezTo>
                  <a:pt x="710" y="2168"/>
                  <a:pt x="713" y="2088"/>
                  <a:pt x="640" y="2088"/>
                </a:cubicBezTo>
                <a:cubicBezTo>
                  <a:pt x="634" y="2088"/>
                  <a:pt x="629" y="2088"/>
                  <a:pt x="623" y="2089"/>
                </a:cubicBezTo>
                <a:lnTo>
                  <a:pt x="636" y="2063"/>
                </a:lnTo>
                <a:cubicBezTo>
                  <a:pt x="649" y="2050"/>
                  <a:pt x="636" y="2024"/>
                  <a:pt x="636" y="2024"/>
                </a:cubicBezTo>
                <a:cubicBezTo>
                  <a:pt x="610" y="2011"/>
                  <a:pt x="623" y="1985"/>
                  <a:pt x="636" y="1972"/>
                </a:cubicBezTo>
                <a:lnTo>
                  <a:pt x="688" y="2024"/>
                </a:lnTo>
                <a:cubicBezTo>
                  <a:pt x="711" y="2060"/>
                  <a:pt x="735" y="2076"/>
                  <a:pt x="749" y="2076"/>
                </a:cubicBezTo>
                <a:cubicBezTo>
                  <a:pt x="761" y="2076"/>
                  <a:pt x="766" y="2063"/>
                  <a:pt x="755" y="2038"/>
                </a:cubicBezTo>
                <a:lnTo>
                  <a:pt x="755" y="2038"/>
                </a:lnTo>
                <a:cubicBezTo>
                  <a:pt x="760" y="2041"/>
                  <a:pt x="765" y="2042"/>
                  <a:pt x="769" y="2042"/>
                </a:cubicBezTo>
                <a:cubicBezTo>
                  <a:pt x="784" y="2042"/>
                  <a:pt x="794" y="2025"/>
                  <a:pt x="804" y="1985"/>
                </a:cubicBezTo>
                <a:cubicBezTo>
                  <a:pt x="817" y="1972"/>
                  <a:pt x="791" y="1907"/>
                  <a:pt x="778" y="1894"/>
                </a:cubicBezTo>
                <a:cubicBezTo>
                  <a:pt x="752" y="1868"/>
                  <a:pt x="778" y="1856"/>
                  <a:pt x="778" y="1856"/>
                </a:cubicBezTo>
                <a:cubicBezTo>
                  <a:pt x="785" y="1843"/>
                  <a:pt x="788" y="1836"/>
                  <a:pt x="793" y="1836"/>
                </a:cubicBezTo>
                <a:cubicBezTo>
                  <a:pt x="798" y="1836"/>
                  <a:pt x="804" y="1843"/>
                  <a:pt x="817" y="1856"/>
                </a:cubicBezTo>
                <a:cubicBezTo>
                  <a:pt x="832" y="1875"/>
                  <a:pt x="844" y="1883"/>
                  <a:pt x="854" y="1883"/>
                </a:cubicBezTo>
                <a:cubicBezTo>
                  <a:pt x="870" y="1883"/>
                  <a:pt x="877" y="1858"/>
                  <a:pt x="869" y="1817"/>
                </a:cubicBezTo>
                <a:lnTo>
                  <a:pt x="869" y="1817"/>
                </a:lnTo>
                <a:lnTo>
                  <a:pt x="882" y="1843"/>
                </a:lnTo>
                <a:cubicBezTo>
                  <a:pt x="891" y="1852"/>
                  <a:pt x="900" y="1857"/>
                  <a:pt x="911" y="1857"/>
                </a:cubicBezTo>
                <a:cubicBezTo>
                  <a:pt x="932" y="1857"/>
                  <a:pt x="961" y="1837"/>
                  <a:pt x="1012" y="1778"/>
                </a:cubicBezTo>
                <a:cubicBezTo>
                  <a:pt x="1062" y="1748"/>
                  <a:pt x="1112" y="1717"/>
                  <a:pt x="1138" y="1717"/>
                </a:cubicBezTo>
                <a:cubicBezTo>
                  <a:pt x="1146" y="1717"/>
                  <a:pt x="1152" y="1720"/>
                  <a:pt x="1154" y="1726"/>
                </a:cubicBezTo>
                <a:cubicBezTo>
                  <a:pt x="1156" y="1729"/>
                  <a:pt x="1158" y="1730"/>
                  <a:pt x="1159" y="1730"/>
                </a:cubicBezTo>
                <a:cubicBezTo>
                  <a:pt x="1175" y="1730"/>
                  <a:pt x="1208" y="1640"/>
                  <a:pt x="1219" y="1570"/>
                </a:cubicBezTo>
                <a:cubicBezTo>
                  <a:pt x="1225" y="1581"/>
                  <a:pt x="1233" y="1585"/>
                  <a:pt x="1243" y="1585"/>
                </a:cubicBezTo>
                <a:cubicBezTo>
                  <a:pt x="1257" y="1585"/>
                  <a:pt x="1275" y="1578"/>
                  <a:pt x="1297" y="1570"/>
                </a:cubicBezTo>
                <a:cubicBezTo>
                  <a:pt x="1326" y="1549"/>
                  <a:pt x="1339" y="1539"/>
                  <a:pt x="1346" y="1539"/>
                </a:cubicBezTo>
                <a:cubicBezTo>
                  <a:pt x="1353" y="1539"/>
                  <a:pt x="1356" y="1546"/>
                  <a:pt x="1362" y="1557"/>
                </a:cubicBezTo>
                <a:cubicBezTo>
                  <a:pt x="1368" y="1590"/>
                  <a:pt x="1372" y="1606"/>
                  <a:pt x="1375" y="1606"/>
                </a:cubicBezTo>
                <a:cubicBezTo>
                  <a:pt x="1378" y="1606"/>
                  <a:pt x="1381" y="1590"/>
                  <a:pt x="1388" y="1557"/>
                </a:cubicBezTo>
                <a:cubicBezTo>
                  <a:pt x="1381" y="1522"/>
                  <a:pt x="1401" y="1502"/>
                  <a:pt x="1425" y="1502"/>
                </a:cubicBezTo>
                <a:cubicBezTo>
                  <a:pt x="1445" y="1502"/>
                  <a:pt x="1467" y="1515"/>
                  <a:pt x="1479" y="1544"/>
                </a:cubicBezTo>
                <a:cubicBezTo>
                  <a:pt x="1484" y="1555"/>
                  <a:pt x="1492" y="1559"/>
                  <a:pt x="1502" y="1559"/>
                </a:cubicBezTo>
                <a:cubicBezTo>
                  <a:pt x="1516" y="1559"/>
                  <a:pt x="1534" y="1552"/>
                  <a:pt x="1557" y="1544"/>
                </a:cubicBezTo>
                <a:cubicBezTo>
                  <a:pt x="1557" y="1505"/>
                  <a:pt x="1595" y="1492"/>
                  <a:pt x="1634" y="1466"/>
                </a:cubicBezTo>
                <a:cubicBezTo>
                  <a:pt x="1699" y="1453"/>
                  <a:pt x="1699" y="1453"/>
                  <a:pt x="1673" y="1389"/>
                </a:cubicBezTo>
                <a:cubicBezTo>
                  <a:pt x="1660" y="1337"/>
                  <a:pt x="1673" y="1324"/>
                  <a:pt x="1725" y="1311"/>
                </a:cubicBezTo>
                <a:cubicBezTo>
                  <a:pt x="1731" y="1305"/>
                  <a:pt x="1738" y="1302"/>
                  <a:pt x="1746" y="1302"/>
                </a:cubicBezTo>
                <a:cubicBezTo>
                  <a:pt x="1757" y="1302"/>
                  <a:pt x="1769" y="1309"/>
                  <a:pt x="1777" y="1324"/>
                </a:cubicBezTo>
                <a:cubicBezTo>
                  <a:pt x="1777" y="1324"/>
                  <a:pt x="1794" y="1340"/>
                  <a:pt x="1814" y="1340"/>
                </a:cubicBezTo>
                <a:cubicBezTo>
                  <a:pt x="1819" y="1340"/>
                  <a:pt x="1824" y="1339"/>
                  <a:pt x="1829" y="1337"/>
                </a:cubicBezTo>
                <a:cubicBezTo>
                  <a:pt x="1834" y="1337"/>
                  <a:pt x="1841" y="1335"/>
                  <a:pt x="1849" y="1335"/>
                </a:cubicBezTo>
                <a:cubicBezTo>
                  <a:pt x="1861" y="1335"/>
                  <a:pt x="1873" y="1339"/>
                  <a:pt x="1881" y="1363"/>
                </a:cubicBezTo>
                <a:cubicBezTo>
                  <a:pt x="1881" y="1363"/>
                  <a:pt x="1907" y="1376"/>
                  <a:pt x="1946" y="1376"/>
                </a:cubicBezTo>
                <a:cubicBezTo>
                  <a:pt x="1965" y="1369"/>
                  <a:pt x="1988" y="1363"/>
                  <a:pt x="2006" y="1363"/>
                </a:cubicBezTo>
                <a:cubicBezTo>
                  <a:pt x="2023" y="1363"/>
                  <a:pt x="2036" y="1369"/>
                  <a:pt x="2036" y="1389"/>
                </a:cubicBezTo>
                <a:cubicBezTo>
                  <a:pt x="2062" y="1376"/>
                  <a:pt x="2062" y="1376"/>
                  <a:pt x="2049" y="1350"/>
                </a:cubicBezTo>
                <a:cubicBezTo>
                  <a:pt x="2049" y="1327"/>
                  <a:pt x="2059" y="1295"/>
                  <a:pt x="2120" y="1295"/>
                </a:cubicBezTo>
                <a:cubicBezTo>
                  <a:pt x="2130" y="1295"/>
                  <a:pt x="2141" y="1296"/>
                  <a:pt x="2153" y="1298"/>
                </a:cubicBezTo>
                <a:cubicBezTo>
                  <a:pt x="2205" y="1285"/>
                  <a:pt x="2270" y="1285"/>
                  <a:pt x="2257" y="1246"/>
                </a:cubicBezTo>
                <a:cubicBezTo>
                  <a:pt x="2283" y="1246"/>
                  <a:pt x="2283" y="1246"/>
                  <a:pt x="2283" y="1272"/>
                </a:cubicBezTo>
                <a:cubicBezTo>
                  <a:pt x="2289" y="1304"/>
                  <a:pt x="2302" y="1320"/>
                  <a:pt x="2319" y="1320"/>
                </a:cubicBezTo>
                <a:cubicBezTo>
                  <a:pt x="2335" y="1320"/>
                  <a:pt x="2354" y="1304"/>
                  <a:pt x="2374" y="1272"/>
                </a:cubicBezTo>
                <a:cubicBezTo>
                  <a:pt x="2374" y="1252"/>
                  <a:pt x="2380" y="1243"/>
                  <a:pt x="2390" y="1243"/>
                </a:cubicBezTo>
                <a:cubicBezTo>
                  <a:pt x="2400" y="1243"/>
                  <a:pt x="2413" y="1252"/>
                  <a:pt x="2426" y="1272"/>
                </a:cubicBezTo>
                <a:cubicBezTo>
                  <a:pt x="2426" y="1272"/>
                  <a:pt x="2439" y="1259"/>
                  <a:pt x="2464" y="1233"/>
                </a:cubicBezTo>
                <a:cubicBezTo>
                  <a:pt x="2471" y="1220"/>
                  <a:pt x="2474" y="1213"/>
                  <a:pt x="2482" y="1213"/>
                </a:cubicBezTo>
                <a:cubicBezTo>
                  <a:pt x="2490" y="1213"/>
                  <a:pt x="2503" y="1220"/>
                  <a:pt x="2529" y="1233"/>
                </a:cubicBezTo>
                <a:cubicBezTo>
                  <a:pt x="2529" y="1259"/>
                  <a:pt x="2555" y="1259"/>
                  <a:pt x="2568" y="1259"/>
                </a:cubicBezTo>
                <a:cubicBezTo>
                  <a:pt x="2587" y="1250"/>
                  <a:pt x="2629" y="1245"/>
                  <a:pt x="2678" y="1245"/>
                </a:cubicBezTo>
                <a:cubicBezTo>
                  <a:pt x="2765" y="1245"/>
                  <a:pt x="2871" y="1260"/>
                  <a:pt x="2880" y="1285"/>
                </a:cubicBezTo>
                <a:cubicBezTo>
                  <a:pt x="2905" y="1259"/>
                  <a:pt x="2905" y="1259"/>
                  <a:pt x="2931" y="1259"/>
                </a:cubicBezTo>
                <a:cubicBezTo>
                  <a:pt x="2937" y="1285"/>
                  <a:pt x="2944" y="1296"/>
                  <a:pt x="2952" y="1296"/>
                </a:cubicBezTo>
                <a:cubicBezTo>
                  <a:pt x="2963" y="1296"/>
                  <a:pt x="2976" y="1272"/>
                  <a:pt x="2983" y="1233"/>
                </a:cubicBezTo>
                <a:lnTo>
                  <a:pt x="2957" y="1233"/>
                </a:lnTo>
                <a:lnTo>
                  <a:pt x="2931" y="1220"/>
                </a:lnTo>
                <a:cubicBezTo>
                  <a:pt x="2937" y="1198"/>
                  <a:pt x="2951" y="1186"/>
                  <a:pt x="2965" y="1186"/>
                </a:cubicBezTo>
                <a:cubicBezTo>
                  <a:pt x="2985" y="1186"/>
                  <a:pt x="3004" y="1211"/>
                  <a:pt x="2996" y="1272"/>
                </a:cubicBezTo>
                <a:cubicBezTo>
                  <a:pt x="3003" y="1304"/>
                  <a:pt x="3006" y="1320"/>
                  <a:pt x="3011" y="1320"/>
                </a:cubicBezTo>
                <a:cubicBezTo>
                  <a:pt x="3016" y="1320"/>
                  <a:pt x="3022" y="1304"/>
                  <a:pt x="3035" y="1272"/>
                </a:cubicBezTo>
                <a:cubicBezTo>
                  <a:pt x="3054" y="1247"/>
                  <a:pt x="3069" y="1234"/>
                  <a:pt x="3080" y="1234"/>
                </a:cubicBezTo>
                <a:cubicBezTo>
                  <a:pt x="3093" y="1234"/>
                  <a:pt x="3100" y="1251"/>
                  <a:pt x="3100" y="1285"/>
                </a:cubicBezTo>
                <a:cubicBezTo>
                  <a:pt x="3093" y="1319"/>
                  <a:pt x="3090" y="1335"/>
                  <a:pt x="3094" y="1335"/>
                </a:cubicBezTo>
                <a:cubicBezTo>
                  <a:pt x="3098" y="1335"/>
                  <a:pt x="3108" y="1322"/>
                  <a:pt x="3126" y="1298"/>
                </a:cubicBezTo>
                <a:cubicBezTo>
                  <a:pt x="3160" y="1236"/>
                  <a:pt x="3198" y="1203"/>
                  <a:pt x="3222" y="1203"/>
                </a:cubicBezTo>
                <a:cubicBezTo>
                  <a:pt x="3244" y="1203"/>
                  <a:pt x="3255" y="1230"/>
                  <a:pt x="3243" y="1285"/>
                </a:cubicBezTo>
                <a:cubicBezTo>
                  <a:pt x="3217" y="1350"/>
                  <a:pt x="3243" y="1389"/>
                  <a:pt x="3256" y="1389"/>
                </a:cubicBezTo>
                <a:cubicBezTo>
                  <a:pt x="3259" y="1390"/>
                  <a:pt x="3262" y="1391"/>
                  <a:pt x="3265" y="1391"/>
                </a:cubicBezTo>
                <a:cubicBezTo>
                  <a:pt x="3282" y="1391"/>
                  <a:pt x="3283" y="1359"/>
                  <a:pt x="3295" y="1337"/>
                </a:cubicBezTo>
                <a:cubicBezTo>
                  <a:pt x="3295" y="1306"/>
                  <a:pt x="3298" y="1290"/>
                  <a:pt x="3303" y="1290"/>
                </a:cubicBezTo>
                <a:cubicBezTo>
                  <a:pt x="3310" y="1290"/>
                  <a:pt x="3320" y="1309"/>
                  <a:pt x="3333" y="1350"/>
                </a:cubicBezTo>
                <a:cubicBezTo>
                  <a:pt x="3361" y="1424"/>
                  <a:pt x="3389" y="1452"/>
                  <a:pt x="3432" y="1452"/>
                </a:cubicBezTo>
                <a:cubicBezTo>
                  <a:pt x="3448" y="1452"/>
                  <a:pt x="3467" y="1448"/>
                  <a:pt x="3489" y="1440"/>
                </a:cubicBezTo>
                <a:cubicBezTo>
                  <a:pt x="3526" y="1431"/>
                  <a:pt x="3558" y="1427"/>
                  <a:pt x="3580" y="1427"/>
                </a:cubicBezTo>
                <a:cubicBezTo>
                  <a:pt x="3621" y="1427"/>
                  <a:pt x="3630" y="1441"/>
                  <a:pt x="3580" y="1466"/>
                </a:cubicBezTo>
                <a:cubicBezTo>
                  <a:pt x="3539" y="1491"/>
                  <a:pt x="3524" y="1500"/>
                  <a:pt x="3531" y="1500"/>
                </a:cubicBezTo>
                <a:cubicBezTo>
                  <a:pt x="3536" y="1500"/>
                  <a:pt x="3548" y="1497"/>
                  <a:pt x="3567" y="1492"/>
                </a:cubicBezTo>
                <a:cubicBezTo>
                  <a:pt x="3606" y="1505"/>
                  <a:pt x="3645" y="1531"/>
                  <a:pt x="3658" y="1544"/>
                </a:cubicBezTo>
                <a:cubicBezTo>
                  <a:pt x="3684" y="1544"/>
                  <a:pt x="3710" y="1531"/>
                  <a:pt x="3736" y="1505"/>
                </a:cubicBezTo>
                <a:lnTo>
                  <a:pt x="3736" y="1505"/>
                </a:lnTo>
                <a:cubicBezTo>
                  <a:pt x="3725" y="1556"/>
                  <a:pt x="3739" y="1591"/>
                  <a:pt x="3777" y="1591"/>
                </a:cubicBezTo>
                <a:cubicBezTo>
                  <a:pt x="3787" y="1591"/>
                  <a:pt x="3800" y="1589"/>
                  <a:pt x="3813" y="1583"/>
                </a:cubicBezTo>
                <a:cubicBezTo>
                  <a:pt x="3839" y="1583"/>
                  <a:pt x="3852" y="1596"/>
                  <a:pt x="3852" y="1596"/>
                </a:cubicBezTo>
                <a:cubicBezTo>
                  <a:pt x="3865" y="1603"/>
                  <a:pt x="3872" y="1606"/>
                  <a:pt x="3878" y="1606"/>
                </a:cubicBezTo>
                <a:cubicBezTo>
                  <a:pt x="3885" y="1606"/>
                  <a:pt x="3891" y="1603"/>
                  <a:pt x="3904" y="1596"/>
                </a:cubicBezTo>
                <a:cubicBezTo>
                  <a:pt x="3911" y="1591"/>
                  <a:pt x="3917" y="1589"/>
                  <a:pt x="3922" y="1589"/>
                </a:cubicBezTo>
                <a:cubicBezTo>
                  <a:pt x="3943" y="1589"/>
                  <a:pt x="3943" y="1629"/>
                  <a:pt x="3943" y="1661"/>
                </a:cubicBezTo>
                <a:cubicBezTo>
                  <a:pt x="3952" y="1689"/>
                  <a:pt x="3955" y="1710"/>
                  <a:pt x="3961" y="1710"/>
                </a:cubicBezTo>
                <a:cubicBezTo>
                  <a:pt x="3963" y="1710"/>
                  <a:pt x="3965" y="1707"/>
                  <a:pt x="3969" y="1700"/>
                </a:cubicBezTo>
                <a:cubicBezTo>
                  <a:pt x="3982" y="1674"/>
                  <a:pt x="4034" y="1674"/>
                  <a:pt x="4073" y="1661"/>
                </a:cubicBezTo>
                <a:cubicBezTo>
                  <a:pt x="4078" y="1659"/>
                  <a:pt x="4083" y="1658"/>
                  <a:pt x="4087" y="1658"/>
                </a:cubicBezTo>
                <a:cubicBezTo>
                  <a:pt x="4111" y="1658"/>
                  <a:pt x="4106" y="1689"/>
                  <a:pt x="4073" y="1700"/>
                </a:cubicBezTo>
                <a:cubicBezTo>
                  <a:pt x="4060" y="1726"/>
                  <a:pt x="4060" y="1726"/>
                  <a:pt x="4073" y="1778"/>
                </a:cubicBezTo>
                <a:cubicBezTo>
                  <a:pt x="4091" y="1787"/>
                  <a:pt x="4109" y="1802"/>
                  <a:pt x="4126" y="1802"/>
                </a:cubicBezTo>
                <a:cubicBezTo>
                  <a:pt x="4135" y="1802"/>
                  <a:pt x="4143" y="1799"/>
                  <a:pt x="4151" y="1791"/>
                </a:cubicBezTo>
                <a:cubicBezTo>
                  <a:pt x="4152" y="1787"/>
                  <a:pt x="4156" y="1785"/>
                  <a:pt x="4161" y="1785"/>
                </a:cubicBezTo>
                <a:cubicBezTo>
                  <a:pt x="4190" y="1785"/>
                  <a:pt x="4267" y="1848"/>
                  <a:pt x="4267" y="1881"/>
                </a:cubicBezTo>
                <a:cubicBezTo>
                  <a:pt x="4267" y="1881"/>
                  <a:pt x="4280" y="1894"/>
                  <a:pt x="4306" y="1907"/>
                </a:cubicBezTo>
                <a:cubicBezTo>
                  <a:pt x="4319" y="1920"/>
                  <a:pt x="4358" y="1920"/>
                  <a:pt x="4371" y="1933"/>
                </a:cubicBezTo>
                <a:cubicBezTo>
                  <a:pt x="4371" y="1933"/>
                  <a:pt x="4377" y="1939"/>
                  <a:pt x="4392" y="1939"/>
                </a:cubicBezTo>
                <a:cubicBezTo>
                  <a:pt x="4400" y="1939"/>
                  <a:pt x="4410" y="1938"/>
                  <a:pt x="4423" y="1933"/>
                </a:cubicBezTo>
                <a:cubicBezTo>
                  <a:pt x="4436" y="1959"/>
                  <a:pt x="4462" y="1972"/>
                  <a:pt x="4436" y="1998"/>
                </a:cubicBezTo>
                <a:cubicBezTo>
                  <a:pt x="4464" y="1981"/>
                  <a:pt x="4480" y="1972"/>
                  <a:pt x="4487" y="1972"/>
                </a:cubicBezTo>
                <a:cubicBezTo>
                  <a:pt x="4496" y="1972"/>
                  <a:pt x="4489" y="1988"/>
                  <a:pt x="4475" y="2024"/>
                </a:cubicBezTo>
                <a:cubicBezTo>
                  <a:pt x="4446" y="2046"/>
                  <a:pt x="4433" y="2055"/>
                  <a:pt x="4439" y="2055"/>
                </a:cubicBezTo>
                <a:cubicBezTo>
                  <a:pt x="4443" y="2055"/>
                  <a:pt x="4459" y="2049"/>
                  <a:pt x="4488" y="2037"/>
                </a:cubicBezTo>
                <a:cubicBezTo>
                  <a:pt x="4527" y="2037"/>
                  <a:pt x="4527" y="2037"/>
                  <a:pt x="4514" y="2076"/>
                </a:cubicBezTo>
                <a:cubicBezTo>
                  <a:pt x="4496" y="2085"/>
                  <a:pt x="4497" y="2100"/>
                  <a:pt x="4507" y="2100"/>
                </a:cubicBezTo>
                <a:cubicBezTo>
                  <a:pt x="4512" y="2100"/>
                  <a:pt x="4519" y="2097"/>
                  <a:pt x="4527" y="2089"/>
                </a:cubicBezTo>
                <a:cubicBezTo>
                  <a:pt x="4545" y="2082"/>
                  <a:pt x="4563" y="2079"/>
                  <a:pt x="4579" y="2079"/>
                </a:cubicBezTo>
                <a:cubicBezTo>
                  <a:pt x="4620" y="2079"/>
                  <a:pt x="4646" y="2100"/>
                  <a:pt x="4618" y="2128"/>
                </a:cubicBezTo>
                <a:cubicBezTo>
                  <a:pt x="4618" y="2128"/>
                  <a:pt x="4626" y="2145"/>
                  <a:pt x="4649" y="2145"/>
                </a:cubicBezTo>
                <a:cubicBezTo>
                  <a:pt x="4655" y="2145"/>
                  <a:pt x="4662" y="2143"/>
                  <a:pt x="4669" y="2141"/>
                </a:cubicBezTo>
                <a:cubicBezTo>
                  <a:pt x="4688" y="2136"/>
                  <a:pt x="4700" y="2133"/>
                  <a:pt x="4706" y="2133"/>
                </a:cubicBezTo>
                <a:cubicBezTo>
                  <a:pt x="4716" y="2133"/>
                  <a:pt x="4707" y="2142"/>
                  <a:pt x="4682" y="2167"/>
                </a:cubicBezTo>
                <a:cubicBezTo>
                  <a:pt x="4654" y="2205"/>
                  <a:pt x="4653" y="2229"/>
                  <a:pt x="4680" y="2229"/>
                </a:cubicBezTo>
                <a:cubicBezTo>
                  <a:pt x="4690" y="2229"/>
                  <a:pt x="4704" y="2226"/>
                  <a:pt x="4721" y="2219"/>
                </a:cubicBezTo>
                <a:cubicBezTo>
                  <a:pt x="4721" y="2219"/>
                  <a:pt x="4760" y="2219"/>
                  <a:pt x="4747" y="2258"/>
                </a:cubicBezTo>
                <a:cubicBezTo>
                  <a:pt x="4758" y="2301"/>
                  <a:pt x="4787" y="2399"/>
                  <a:pt x="4827" y="2399"/>
                </a:cubicBezTo>
                <a:cubicBezTo>
                  <a:pt x="4835" y="2399"/>
                  <a:pt x="4843" y="2396"/>
                  <a:pt x="4851" y="2387"/>
                </a:cubicBezTo>
                <a:cubicBezTo>
                  <a:pt x="4851" y="2387"/>
                  <a:pt x="4851" y="2387"/>
                  <a:pt x="4864" y="2413"/>
                </a:cubicBezTo>
                <a:cubicBezTo>
                  <a:pt x="4864" y="2478"/>
                  <a:pt x="4877" y="2491"/>
                  <a:pt x="4916" y="2491"/>
                </a:cubicBezTo>
                <a:lnTo>
                  <a:pt x="4955" y="2504"/>
                </a:lnTo>
                <a:cubicBezTo>
                  <a:pt x="4929" y="2517"/>
                  <a:pt x="4916" y="2556"/>
                  <a:pt x="4929" y="2569"/>
                </a:cubicBezTo>
                <a:cubicBezTo>
                  <a:pt x="4935" y="2582"/>
                  <a:pt x="4939" y="2588"/>
                  <a:pt x="4943" y="2588"/>
                </a:cubicBezTo>
                <a:cubicBezTo>
                  <a:pt x="4948" y="2588"/>
                  <a:pt x="4955" y="2582"/>
                  <a:pt x="4968" y="2569"/>
                </a:cubicBezTo>
                <a:cubicBezTo>
                  <a:pt x="4973" y="2559"/>
                  <a:pt x="4978" y="2555"/>
                  <a:pt x="4983" y="2555"/>
                </a:cubicBezTo>
                <a:cubicBezTo>
                  <a:pt x="4991" y="2555"/>
                  <a:pt x="4999" y="2566"/>
                  <a:pt x="5007" y="2582"/>
                </a:cubicBezTo>
                <a:cubicBezTo>
                  <a:pt x="5020" y="2595"/>
                  <a:pt x="4994" y="2634"/>
                  <a:pt x="4968" y="2647"/>
                </a:cubicBezTo>
                <a:lnTo>
                  <a:pt x="4981" y="2673"/>
                </a:lnTo>
                <a:cubicBezTo>
                  <a:pt x="5001" y="2657"/>
                  <a:pt x="5015" y="2652"/>
                  <a:pt x="5024" y="2652"/>
                </a:cubicBezTo>
                <a:cubicBezTo>
                  <a:pt x="5037" y="2652"/>
                  <a:pt x="5035" y="2665"/>
                  <a:pt x="5020" y="2673"/>
                </a:cubicBezTo>
                <a:cubicBezTo>
                  <a:pt x="4994" y="2712"/>
                  <a:pt x="5007" y="2725"/>
                  <a:pt x="5020" y="2750"/>
                </a:cubicBezTo>
                <a:cubicBezTo>
                  <a:pt x="5025" y="2748"/>
                  <a:pt x="5029" y="2747"/>
                  <a:pt x="5031" y="2747"/>
                </a:cubicBezTo>
                <a:cubicBezTo>
                  <a:pt x="5038" y="2747"/>
                  <a:pt x="5034" y="2754"/>
                  <a:pt x="5027" y="2754"/>
                </a:cubicBezTo>
                <a:cubicBezTo>
                  <a:pt x="5025" y="2754"/>
                  <a:pt x="5022" y="2753"/>
                  <a:pt x="5020" y="2750"/>
                </a:cubicBezTo>
                <a:lnTo>
                  <a:pt x="4994" y="2763"/>
                </a:lnTo>
                <a:cubicBezTo>
                  <a:pt x="4983" y="2774"/>
                  <a:pt x="4983" y="2778"/>
                  <a:pt x="4990" y="2778"/>
                </a:cubicBezTo>
                <a:cubicBezTo>
                  <a:pt x="4998" y="2778"/>
                  <a:pt x="5018" y="2771"/>
                  <a:pt x="5033" y="2763"/>
                </a:cubicBezTo>
                <a:lnTo>
                  <a:pt x="5046" y="2802"/>
                </a:lnTo>
                <a:cubicBezTo>
                  <a:pt x="5054" y="2818"/>
                  <a:pt x="5062" y="2829"/>
                  <a:pt x="5070" y="2829"/>
                </a:cubicBezTo>
                <a:cubicBezTo>
                  <a:pt x="5075" y="2829"/>
                  <a:pt x="5080" y="2825"/>
                  <a:pt x="5084" y="2815"/>
                </a:cubicBezTo>
                <a:cubicBezTo>
                  <a:pt x="5103" y="2806"/>
                  <a:pt x="5121" y="2797"/>
                  <a:pt x="5135" y="2797"/>
                </a:cubicBezTo>
                <a:cubicBezTo>
                  <a:pt x="5141" y="2797"/>
                  <a:pt x="5146" y="2799"/>
                  <a:pt x="5149" y="2802"/>
                </a:cubicBezTo>
                <a:cubicBezTo>
                  <a:pt x="5153" y="2800"/>
                  <a:pt x="5156" y="2800"/>
                  <a:pt x="5159" y="2800"/>
                </a:cubicBezTo>
                <a:cubicBezTo>
                  <a:pt x="5167" y="2800"/>
                  <a:pt x="5165" y="2812"/>
                  <a:pt x="5159" y="2812"/>
                </a:cubicBezTo>
                <a:cubicBezTo>
                  <a:pt x="5156" y="2812"/>
                  <a:pt x="5153" y="2809"/>
                  <a:pt x="5149" y="2802"/>
                </a:cubicBezTo>
                <a:cubicBezTo>
                  <a:pt x="5123" y="2815"/>
                  <a:pt x="5097" y="2828"/>
                  <a:pt x="5110" y="2854"/>
                </a:cubicBezTo>
                <a:cubicBezTo>
                  <a:pt x="5110" y="2867"/>
                  <a:pt x="5084" y="2880"/>
                  <a:pt x="5084" y="2880"/>
                </a:cubicBezTo>
                <a:cubicBezTo>
                  <a:pt x="5020" y="2893"/>
                  <a:pt x="5084" y="2958"/>
                  <a:pt x="5123" y="2971"/>
                </a:cubicBezTo>
                <a:cubicBezTo>
                  <a:pt x="5201" y="2984"/>
                  <a:pt x="5201" y="2997"/>
                  <a:pt x="5149" y="3023"/>
                </a:cubicBezTo>
                <a:cubicBezTo>
                  <a:pt x="5102" y="3042"/>
                  <a:pt x="5131" y="3054"/>
                  <a:pt x="5185" y="3054"/>
                </a:cubicBezTo>
                <a:cubicBezTo>
                  <a:pt x="5205" y="3054"/>
                  <a:pt x="5229" y="3052"/>
                  <a:pt x="5253" y="3049"/>
                </a:cubicBezTo>
                <a:lnTo>
                  <a:pt x="5357" y="3036"/>
                </a:lnTo>
                <a:lnTo>
                  <a:pt x="5266" y="3075"/>
                </a:lnTo>
                <a:cubicBezTo>
                  <a:pt x="5162" y="3140"/>
                  <a:pt x="5162" y="3140"/>
                  <a:pt x="5240" y="3179"/>
                </a:cubicBezTo>
                <a:cubicBezTo>
                  <a:pt x="5292" y="3204"/>
                  <a:pt x="5292" y="3204"/>
                  <a:pt x="5266" y="3217"/>
                </a:cubicBezTo>
                <a:cubicBezTo>
                  <a:pt x="5227" y="3230"/>
                  <a:pt x="5240" y="3256"/>
                  <a:pt x="5266" y="3308"/>
                </a:cubicBezTo>
                <a:cubicBezTo>
                  <a:pt x="5292" y="3373"/>
                  <a:pt x="5292" y="3386"/>
                  <a:pt x="5331" y="3386"/>
                </a:cubicBezTo>
                <a:cubicBezTo>
                  <a:pt x="5331" y="3386"/>
                  <a:pt x="5331" y="3399"/>
                  <a:pt x="5344" y="3425"/>
                </a:cubicBezTo>
                <a:cubicBezTo>
                  <a:pt x="5310" y="3450"/>
                  <a:pt x="5320" y="3470"/>
                  <a:pt x="5342" y="3470"/>
                </a:cubicBezTo>
                <a:cubicBezTo>
                  <a:pt x="5354" y="3470"/>
                  <a:pt x="5369" y="3464"/>
                  <a:pt x="5383" y="3451"/>
                </a:cubicBezTo>
                <a:cubicBezTo>
                  <a:pt x="5383" y="3451"/>
                  <a:pt x="5396" y="3464"/>
                  <a:pt x="5409" y="3490"/>
                </a:cubicBezTo>
                <a:lnTo>
                  <a:pt x="5370" y="3503"/>
                </a:lnTo>
                <a:cubicBezTo>
                  <a:pt x="5344" y="3516"/>
                  <a:pt x="5357" y="3555"/>
                  <a:pt x="5435" y="3710"/>
                </a:cubicBezTo>
                <a:cubicBezTo>
                  <a:pt x="5493" y="3846"/>
                  <a:pt x="5507" y="3895"/>
                  <a:pt x="5538" y="3895"/>
                </a:cubicBezTo>
                <a:cubicBezTo>
                  <a:pt x="5549" y="3895"/>
                  <a:pt x="5561" y="3889"/>
                  <a:pt x="5577" y="3879"/>
                </a:cubicBezTo>
                <a:cubicBezTo>
                  <a:pt x="5642" y="3879"/>
                  <a:pt x="5655" y="3892"/>
                  <a:pt x="5590" y="3918"/>
                </a:cubicBezTo>
                <a:cubicBezTo>
                  <a:pt x="5568" y="3929"/>
                  <a:pt x="5555" y="3959"/>
                  <a:pt x="5569" y="3959"/>
                </a:cubicBezTo>
                <a:cubicBezTo>
                  <a:pt x="5571" y="3959"/>
                  <a:pt x="5574" y="3959"/>
                  <a:pt x="5577" y="3957"/>
                </a:cubicBezTo>
                <a:cubicBezTo>
                  <a:pt x="5577" y="3957"/>
                  <a:pt x="5590" y="3996"/>
                  <a:pt x="5577" y="4022"/>
                </a:cubicBezTo>
                <a:cubicBezTo>
                  <a:pt x="5559" y="4086"/>
                  <a:pt x="5573" y="4111"/>
                  <a:pt x="5592" y="4111"/>
                </a:cubicBezTo>
                <a:cubicBezTo>
                  <a:pt x="5600" y="4111"/>
                  <a:pt x="5609" y="4107"/>
                  <a:pt x="5616" y="4099"/>
                </a:cubicBezTo>
                <a:cubicBezTo>
                  <a:pt x="5630" y="4086"/>
                  <a:pt x="5637" y="4080"/>
                  <a:pt x="5640" y="4080"/>
                </a:cubicBezTo>
                <a:cubicBezTo>
                  <a:pt x="5646" y="4080"/>
                  <a:pt x="5638" y="4100"/>
                  <a:pt x="5629" y="4125"/>
                </a:cubicBezTo>
                <a:cubicBezTo>
                  <a:pt x="5618" y="4148"/>
                  <a:pt x="5597" y="4180"/>
                  <a:pt x="5608" y="4180"/>
                </a:cubicBezTo>
                <a:cubicBezTo>
                  <a:pt x="5610" y="4180"/>
                  <a:pt x="5613" y="4179"/>
                  <a:pt x="5616" y="4177"/>
                </a:cubicBezTo>
                <a:cubicBezTo>
                  <a:pt x="5655" y="4177"/>
                  <a:pt x="5746" y="4268"/>
                  <a:pt x="5694" y="4307"/>
                </a:cubicBezTo>
                <a:cubicBezTo>
                  <a:pt x="5694" y="4307"/>
                  <a:pt x="5707" y="4320"/>
                  <a:pt x="5720" y="4346"/>
                </a:cubicBezTo>
                <a:cubicBezTo>
                  <a:pt x="5726" y="4340"/>
                  <a:pt x="5732" y="4337"/>
                  <a:pt x="5738" y="4337"/>
                </a:cubicBezTo>
                <a:cubicBezTo>
                  <a:pt x="5758" y="4337"/>
                  <a:pt x="5778" y="4368"/>
                  <a:pt x="5798" y="4398"/>
                </a:cubicBezTo>
                <a:cubicBezTo>
                  <a:pt x="5824" y="4424"/>
                  <a:pt x="5837" y="4450"/>
                  <a:pt x="5811" y="4463"/>
                </a:cubicBezTo>
                <a:cubicBezTo>
                  <a:pt x="5772" y="4463"/>
                  <a:pt x="5785" y="4489"/>
                  <a:pt x="5837" y="4501"/>
                </a:cubicBezTo>
                <a:cubicBezTo>
                  <a:pt x="5840" y="4504"/>
                  <a:pt x="5845" y="4505"/>
                  <a:pt x="5852" y="4505"/>
                </a:cubicBezTo>
                <a:cubicBezTo>
                  <a:pt x="5865" y="4505"/>
                  <a:pt x="5882" y="4502"/>
                  <a:pt x="5897" y="4502"/>
                </a:cubicBezTo>
                <a:cubicBezTo>
                  <a:pt x="5911" y="4502"/>
                  <a:pt x="5923" y="4505"/>
                  <a:pt x="5928" y="4514"/>
                </a:cubicBezTo>
                <a:cubicBezTo>
                  <a:pt x="5943" y="4499"/>
                  <a:pt x="5962" y="4493"/>
                  <a:pt x="5979" y="4493"/>
                </a:cubicBezTo>
                <a:cubicBezTo>
                  <a:pt x="5990" y="4493"/>
                  <a:pt x="6000" y="4496"/>
                  <a:pt x="6005" y="4501"/>
                </a:cubicBezTo>
                <a:lnTo>
                  <a:pt x="5979" y="4527"/>
                </a:lnTo>
                <a:cubicBezTo>
                  <a:pt x="5954" y="4540"/>
                  <a:pt x="5928" y="4566"/>
                  <a:pt x="5928" y="4566"/>
                </a:cubicBezTo>
                <a:cubicBezTo>
                  <a:pt x="5946" y="4576"/>
                  <a:pt x="5958" y="4585"/>
                  <a:pt x="5968" y="4585"/>
                </a:cubicBezTo>
                <a:cubicBezTo>
                  <a:pt x="5972" y="4585"/>
                  <a:pt x="5976" y="4583"/>
                  <a:pt x="5979" y="4579"/>
                </a:cubicBezTo>
                <a:cubicBezTo>
                  <a:pt x="5979" y="4618"/>
                  <a:pt x="5992" y="4631"/>
                  <a:pt x="6018" y="4657"/>
                </a:cubicBezTo>
                <a:cubicBezTo>
                  <a:pt x="6050" y="4689"/>
                  <a:pt x="6074" y="4712"/>
                  <a:pt x="6103" y="4712"/>
                </a:cubicBezTo>
                <a:cubicBezTo>
                  <a:pt x="6109" y="4712"/>
                  <a:pt x="6115" y="4711"/>
                  <a:pt x="6122" y="4709"/>
                </a:cubicBezTo>
                <a:lnTo>
                  <a:pt x="6122" y="4709"/>
                </a:lnTo>
                <a:cubicBezTo>
                  <a:pt x="6101" y="4762"/>
                  <a:pt x="6166" y="4823"/>
                  <a:pt x="6219" y="4823"/>
                </a:cubicBezTo>
                <a:cubicBezTo>
                  <a:pt x="6231" y="4823"/>
                  <a:pt x="6242" y="4820"/>
                  <a:pt x="6252" y="4813"/>
                </a:cubicBezTo>
                <a:cubicBezTo>
                  <a:pt x="6256" y="4804"/>
                  <a:pt x="6263" y="4799"/>
                  <a:pt x="6269" y="4799"/>
                </a:cubicBezTo>
                <a:cubicBezTo>
                  <a:pt x="6280" y="4799"/>
                  <a:pt x="6291" y="4814"/>
                  <a:pt x="6291" y="4839"/>
                </a:cubicBezTo>
                <a:cubicBezTo>
                  <a:pt x="6291" y="4863"/>
                  <a:pt x="6291" y="4872"/>
                  <a:pt x="6297" y="4872"/>
                </a:cubicBezTo>
                <a:cubicBezTo>
                  <a:pt x="6301" y="4872"/>
                  <a:pt x="6307" y="4869"/>
                  <a:pt x="6317" y="4865"/>
                </a:cubicBezTo>
                <a:cubicBezTo>
                  <a:pt x="6322" y="4863"/>
                  <a:pt x="6326" y="4862"/>
                  <a:pt x="6330" y="4862"/>
                </a:cubicBezTo>
                <a:cubicBezTo>
                  <a:pt x="6356" y="4862"/>
                  <a:pt x="6356" y="4896"/>
                  <a:pt x="6356" y="4930"/>
                </a:cubicBezTo>
                <a:cubicBezTo>
                  <a:pt x="6347" y="4974"/>
                  <a:pt x="6356" y="4994"/>
                  <a:pt x="6375" y="4994"/>
                </a:cubicBezTo>
                <a:cubicBezTo>
                  <a:pt x="6384" y="4994"/>
                  <a:pt x="6395" y="4990"/>
                  <a:pt x="6407" y="4981"/>
                </a:cubicBezTo>
                <a:cubicBezTo>
                  <a:pt x="6417" y="4979"/>
                  <a:pt x="6427" y="4978"/>
                  <a:pt x="6436" y="4978"/>
                </a:cubicBezTo>
                <a:cubicBezTo>
                  <a:pt x="6473" y="4978"/>
                  <a:pt x="6501" y="4997"/>
                  <a:pt x="6511" y="5007"/>
                </a:cubicBezTo>
                <a:cubicBezTo>
                  <a:pt x="6563" y="4994"/>
                  <a:pt x="6589" y="4994"/>
                  <a:pt x="6576" y="4955"/>
                </a:cubicBezTo>
                <a:cubicBezTo>
                  <a:pt x="6589" y="4930"/>
                  <a:pt x="6615" y="4904"/>
                  <a:pt x="6615" y="4904"/>
                </a:cubicBezTo>
                <a:cubicBezTo>
                  <a:pt x="6623" y="4901"/>
                  <a:pt x="6629" y="4900"/>
                  <a:pt x="6634" y="4900"/>
                </a:cubicBezTo>
                <a:cubicBezTo>
                  <a:pt x="6653" y="4900"/>
                  <a:pt x="6649" y="4917"/>
                  <a:pt x="6628" y="4917"/>
                </a:cubicBezTo>
                <a:cubicBezTo>
                  <a:pt x="6589" y="4930"/>
                  <a:pt x="6602" y="4930"/>
                  <a:pt x="6615" y="4968"/>
                </a:cubicBezTo>
                <a:cubicBezTo>
                  <a:pt x="6628" y="5007"/>
                  <a:pt x="6667" y="5020"/>
                  <a:pt x="6680" y="5020"/>
                </a:cubicBezTo>
                <a:cubicBezTo>
                  <a:pt x="6706" y="5033"/>
                  <a:pt x="6745" y="5033"/>
                  <a:pt x="6771" y="5046"/>
                </a:cubicBezTo>
                <a:cubicBezTo>
                  <a:pt x="6799" y="5068"/>
                  <a:pt x="6820" y="5077"/>
                  <a:pt x="6833" y="5077"/>
                </a:cubicBezTo>
                <a:cubicBezTo>
                  <a:pt x="6843" y="5077"/>
                  <a:pt x="6848" y="5071"/>
                  <a:pt x="6848" y="5059"/>
                </a:cubicBezTo>
                <a:lnTo>
                  <a:pt x="6848" y="5020"/>
                </a:lnTo>
                <a:cubicBezTo>
                  <a:pt x="6855" y="5057"/>
                  <a:pt x="6914" y="5074"/>
                  <a:pt x="6976" y="5074"/>
                </a:cubicBezTo>
                <a:cubicBezTo>
                  <a:pt x="7044" y="5074"/>
                  <a:pt x="7114" y="5054"/>
                  <a:pt x="7121" y="5020"/>
                </a:cubicBezTo>
                <a:lnTo>
                  <a:pt x="7121" y="5046"/>
                </a:lnTo>
                <a:cubicBezTo>
                  <a:pt x="7121" y="5071"/>
                  <a:pt x="7131" y="5080"/>
                  <a:pt x="7149" y="5080"/>
                </a:cubicBezTo>
                <a:cubicBezTo>
                  <a:pt x="7159" y="5080"/>
                  <a:pt x="7171" y="5077"/>
                  <a:pt x="7186" y="5072"/>
                </a:cubicBezTo>
                <a:cubicBezTo>
                  <a:pt x="7212" y="5059"/>
                  <a:pt x="7289" y="5020"/>
                  <a:pt x="7341" y="4994"/>
                </a:cubicBezTo>
                <a:cubicBezTo>
                  <a:pt x="7432" y="4968"/>
                  <a:pt x="7484" y="4942"/>
                  <a:pt x="7471" y="4917"/>
                </a:cubicBezTo>
                <a:cubicBezTo>
                  <a:pt x="7482" y="4911"/>
                  <a:pt x="7488" y="4908"/>
                  <a:pt x="7493" y="4908"/>
                </a:cubicBezTo>
                <a:cubicBezTo>
                  <a:pt x="7499" y="4908"/>
                  <a:pt x="7502" y="4914"/>
                  <a:pt x="7510" y="4930"/>
                </a:cubicBezTo>
                <a:cubicBezTo>
                  <a:pt x="7502" y="4953"/>
                  <a:pt x="7508" y="4958"/>
                  <a:pt x="7517" y="4958"/>
                </a:cubicBezTo>
                <a:cubicBezTo>
                  <a:pt x="7523" y="4958"/>
                  <a:pt x="7531" y="4955"/>
                  <a:pt x="7536" y="4955"/>
                </a:cubicBezTo>
                <a:cubicBezTo>
                  <a:pt x="7562" y="4942"/>
                  <a:pt x="7536" y="4917"/>
                  <a:pt x="7523" y="4891"/>
                </a:cubicBezTo>
                <a:cubicBezTo>
                  <a:pt x="7510" y="4852"/>
                  <a:pt x="7536" y="4852"/>
                  <a:pt x="7588" y="4852"/>
                </a:cubicBezTo>
                <a:cubicBezTo>
                  <a:pt x="7593" y="4853"/>
                  <a:pt x="7599" y="4854"/>
                  <a:pt x="7605" y="4854"/>
                </a:cubicBezTo>
                <a:cubicBezTo>
                  <a:pt x="7653" y="4854"/>
                  <a:pt x="7707" y="4807"/>
                  <a:pt x="7730" y="4761"/>
                </a:cubicBezTo>
                <a:cubicBezTo>
                  <a:pt x="7737" y="4761"/>
                  <a:pt x="7743" y="4758"/>
                  <a:pt x="7752" y="4758"/>
                </a:cubicBezTo>
                <a:cubicBezTo>
                  <a:pt x="7760" y="4758"/>
                  <a:pt x="7769" y="4761"/>
                  <a:pt x="7782" y="4774"/>
                </a:cubicBezTo>
                <a:cubicBezTo>
                  <a:pt x="7788" y="4777"/>
                  <a:pt x="7796" y="4778"/>
                  <a:pt x="7804" y="4778"/>
                </a:cubicBezTo>
                <a:cubicBezTo>
                  <a:pt x="7833" y="4778"/>
                  <a:pt x="7870" y="4759"/>
                  <a:pt x="7860" y="4709"/>
                </a:cubicBezTo>
                <a:cubicBezTo>
                  <a:pt x="7867" y="4703"/>
                  <a:pt x="7870" y="4699"/>
                  <a:pt x="7875" y="4699"/>
                </a:cubicBezTo>
                <a:cubicBezTo>
                  <a:pt x="7880" y="4699"/>
                  <a:pt x="7886" y="4703"/>
                  <a:pt x="7899" y="4709"/>
                </a:cubicBezTo>
                <a:cubicBezTo>
                  <a:pt x="7919" y="4716"/>
                  <a:pt x="7935" y="4725"/>
                  <a:pt x="7943" y="4725"/>
                </a:cubicBezTo>
                <a:cubicBezTo>
                  <a:pt x="7951" y="4725"/>
                  <a:pt x="7951" y="4716"/>
                  <a:pt x="7938" y="4683"/>
                </a:cubicBezTo>
                <a:cubicBezTo>
                  <a:pt x="7951" y="4631"/>
                  <a:pt x="7990" y="4592"/>
                  <a:pt x="8042" y="4579"/>
                </a:cubicBezTo>
                <a:cubicBezTo>
                  <a:pt x="8055" y="4566"/>
                  <a:pt x="8081" y="4553"/>
                  <a:pt x="8055" y="4527"/>
                </a:cubicBezTo>
                <a:cubicBezTo>
                  <a:pt x="8050" y="4525"/>
                  <a:pt x="8045" y="4522"/>
                  <a:pt x="8040" y="4519"/>
                </a:cubicBezTo>
                <a:lnTo>
                  <a:pt x="8040" y="4519"/>
                </a:lnTo>
                <a:cubicBezTo>
                  <a:pt x="8059" y="4526"/>
                  <a:pt x="8070" y="4531"/>
                  <a:pt x="8076" y="4531"/>
                </a:cubicBezTo>
                <a:cubicBezTo>
                  <a:pt x="8088" y="4531"/>
                  <a:pt x="8079" y="4515"/>
                  <a:pt x="8055" y="4476"/>
                </a:cubicBezTo>
                <a:cubicBezTo>
                  <a:pt x="8046" y="4467"/>
                  <a:pt x="8049" y="4451"/>
                  <a:pt x="8061" y="4451"/>
                </a:cubicBezTo>
                <a:cubicBezTo>
                  <a:pt x="8066" y="4451"/>
                  <a:pt x="8073" y="4455"/>
                  <a:pt x="8081" y="4463"/>
                </a:cubicBezTo>
                <a:cubicBezTo>
                  <a:pt x="8107" y="4463"/>
                  <a:pt x="8133" y="4450"/>
                  <a:pt x="8133" y="4450"/>
                </a:cubicBezTo>
                <a:cubicBezTo>
                  <a:pt x="8146" y="4437"/>
                  <a:pt x="8184" y="4333"/>
                  <a:pt x="8249" y="4255"/>
                </a:cubicBezTo>
                <a:cubicBezTo>
                  <a:pt x="8353" y="4112"/>
                  <a:pt x="8379" y="4048"/>
                  <a:pt x="8353" y="4035"/>
                </a:cubicBezTo>
                <a:cubicBezTo>
                  <a:pt x="8340" y="4009"/>
                  <a:pt x="8340" y="4009"/>
                  <a:pt x="8379" y="3996"/>
                </a:cubicBezTo>
                <a:cubicBezTo>
                  <a:pt x="8405" y="3996"/>
                  <a:pt x="8418" y="3983"/>
                  <a:pt x="8431" y="3957"/>
                </a:cubicBezTo>
                <a:cubicBezTo>
                  <a:pt x="8441" y="3946"/>
                  <a:pt x="8452" y="3927"/>
                  <a:pt x="8469" y="3927"/>
                </a:cubicBezTo>
                <a:cubicBezTo>
                  <a:pt x="8473" y="3927"/>
                  <a:pt x="8478" y="3928"/>
                  <a:pt x="8483" y="3931"/>
                </a:cubicBezTo>
                <a:cubicBezTo>
                  <a:pt x="8470" y="3905"/>
                  <a:pt x="8470" y="3905"/>
                  <a:pt x="8470" y="3879"/>
                </a:cubicBezTo>
                <a:lnTo>
                  <a:pt x="8470" y="3879"/>
                </a:lnTo>
                <a:cubicBezTo>
                  <a:pt x="8481" y="3886"/>
                  <a:pt x="8488" y="3889"/>
                  <a:pt x="8494" y="3889"/>
                </a:cubicBezTo>
                <a:cubicBezTo>
                  <a:pt x="8508" y="3889"/>
                  <a:pt x="8505" y="3868"/>
                  <a:pt x="8496" y="3840"/>
                </a:cubicBezTo>
                <a:cubicBezTo>
                  <a:pt x="8467" y="3819"/>
                  <a:pt x="8454" y="3809"/>
                  <a:pt x="8459" y="3809"/>
                </a:cubicBezTo>
                <a:cubicBezTo>
                  <a:pt x="8463" y="3809"/>
                  <a:pt x="8480" y="3815"/>
                  <a:pt x="8509" y="3827"/>
                </a:cubicBezTo>
                <a:cubicBezTo>
                  <a:pt x="8512" y="3829"/>
                  <a:pt x="8517" y="3830"/>
                  <a:pt x="8521" y="3830"/>
                </a:cubicBezTo>
                <a:cubicBezTo>
                  <a:pt x="8548" y="3830"/>
                  <a:pt x="8581" y="3801"/>
                  <a:pt x="8548" y="3801"/>
                </a:cubicBezTo>
                <a:cubicBezTo>
                  <a:pt x="8522" y="3788"/>
                  <a:pt x="8548" y="3749"/>
                  <a:pt x="8522" y="3710"/>
                </a:cubicBezTo>
                <a:cubicBezTo>
                  <a:pt x="8532" y="3700"/>
                  <a:pt x="8543" y="3681"/>
                  <a:pt x="8560" y="3681"/>
                </a:cubicBezTo>
                <a:cubicBezTo>
                  <a:pt x="8564" y="3681"/>
                  <a:pt x="8569" y="3682"/>
                  <a:pt x="8574" y="3684"/>
                </a:cubicBezTo>
                <a:cubicBezTo>
                  <a:pt x="8612" y="3684"/>
                  <a:pt x="8625" y="3568"/>
                  <a:pt x="8612" y="3542"/>
                </a:cubicBezTo>
                <a:cubicBezTo>
                  <a:pt x="8581" y="3531"/>
                  <a:pt x="8583" y="3512"/>
                  <a:pt x="8599" y="3512"/>
                </a:cubicBezTo>
                <a:cubicBezTo>
                  <a:pt x="8603" y="3512"/>
                  <a:pt x="8607" y="3513"/>
                  <a:pt x="8612" y="3516"/>
                </a:cubicBezTo>
                <a:cubicBezTo>
                  <a:pt x="8623" y="3519"/>
                  <a:pt x="8630" y="3521"/>
                  <a:pt x="8636" y="3521"/>
                </a:cubicBezTo>
                <a:cubicBezTo>
                  <a:pt x="8652" y="3521"/>
                  <a:pt x="8655" y="3509"/>
                  <a:pt x="8664" y="3490"/>
                </a:cubicBezTo>
                <a:cubicBezTo>
                  <a:pt x="8653" y="3479"/>
                  <a:pt x="8652" y="3475"/>
                  <a:pt x="8656" y="3475"/>
                </a:cubicBezTo>
                <a:cubicBezTo>
                  <a:pt x="8663" y="3475"/>
                  <a:pt x="8681" y="3482"/>
                  <a:pt x="8703" y="3490"/>
                </a:cubicBezTo>
                <a:cubicBezTo>
                  <a:pt x="8708" y="3498"/>
                  <a:pt x="8712" y="3503"/>
                  <a:pt x="8716" y="3503"/>
                </a:cubicBezTo>
                <a:cubicBezTo>
                  <a:pt x="8725" y="3503"/>
                  <a:pt x="8733" y="3485"/>
                  <a:pt x="8742" y="3451"/>
                </a:cubicBezTo>
                <a:cubicBezTo>
                  <a:pt x="8729" y="3425"/>
                  <a:pt x="8755" y="3347"/>
                  <a:pt x="8781" y="3282"/>
                </a:cubicBezTo>
                <a:cubicBezTo>
                  <a:pt x="8833" y="3179"/>
                  <a:pt x="8807" y="3153"/>
                  <a:pt x="8768" y="3088"/>
                </a:cubicBezTo>
                <a:lnTo>
                  <a:pt x="8716" y="3049"/>
                </a:lnTo>
                <a:lnTo>
                  <a:pt x="8716" y="3049"/>
                </a:lnTo>
                <a:lnTo>
                  <a:pt x="8768" y="3062"/>
                </a:lnTo>
                <a:cubicBezTo>
                  <a:pt x="8807" y="3075"/>
                  <a:pt x="8872" y="3088"/>
                  <a:pt x="8872" y="3088"/>
                </a:cubicBezTo>
                <a:cubicBezTo>
                  <a:pt x="8872" y="3062"/>
                  <a:pt x="8846" y="3049"/>
                  <a:pt x="8820" y="3036"/>
                </a:cubicBezTo>
                <a:cubicBezTo>
                  <a:pt x="8794" y="3023"/>
                  <a:pt x="8794" y="3010"/>
                  <a:pt x="8846" y="2984"/>
                </a:cubicBezTo>
                <a:cubicBezTo>
                  <a:pt x="8885" y="2945"/>
                  <a:pt x="8898" y="2932"/>
                  <a:pt x="8885" y="2893"/>
                </a:cubicBezTo>
                <a:cubicBezTo>
                  <a:pt x="8885" y="2880"/>
                  <a:pt x="8898" y="2854"/>
                  <a:pt x="8937" y="2854"/>
                </a:cubicBezTo>
                <a:cubicBezTo>
                  <a:pt x="8937" y="2828"/>
                  <a:pt x="8937" y="2828"/>
                  <a:pt x="8911" y="2815"/>
                </a:cubicBezTo>
                <a:cubicBezTo>
                  <a:pt x="8885" y="2802"/>
                  <a:pt x="8898" y="2789"/>
                  <a:pt x="8937" y="2776"/>
                </a:cubicBezTo>
                <a:cubicBezTo>
                  <a:pt x="9002" y="2776"/>
                  <a:pt x="9027" y="2725"/>
                  <a:pt x="9002" y="2712"/>
                </a:cubicBezTo>
                <a:cubicBezTo>
                  <a:pt x="8963" y="2699"/>
                  <a:pt x="8976" y="2673"/>
                  <a:pt x="8989" y="2660"/>
                </a:cubicBezTo>
                <a:cubicBezTo>
                  <a:pt x="9002" y="2634"/>
                  <a:pt x="9002" y="2608"/>
                  <a:pt x="8989" y="2582"/>
                </a:cubicBezTo>
                <a:cubicBezTo>
                  <a:pt x="9002" y="2556"/>
                  <a:pt x="9002" y="2543"/>
                  <a:pt x="9002" y="2543"/>
                </a:cubicBezTo>
                <a:cubicBezTo>
                  <a:pt x="9005" y="2537"/>
                  <a:pt x="9009" y="2534"/>
                  <a:pt x="9012" y="2534"/>
                </a:cubicBezTo>
                <a:cubicBezTo>
                  <a:pt x="9025" y="2534"/>
                  <a:pt x="9037" y="2559"/>
                  <a:pt x="9027" y="2569"/>
                </a:cubicBezTo>
                <a:lnTo>
                  <a:pt x="9066" y="2569"/>
                </a:lnTo>
                <a:cubicBezTo>
                  <a:pt x="9079" y="2530"/>
                  <a:pt x="9092" y="2504"/>
                  <a:pt x="9079" y="2478"/>
                </a:cubicBezTo>
                <a:cubicBezTo>
                  <a:pt x="9049" y="2448"/>
                  <a:pt x="9036" y="2435"/>
                  <a:pt x="9042" y="2435"/>
                </a:cubicBezTo>
                <a:cubicBezTo>
                  <a:pt x="9045" y="2435"/>
                  <a:pt x="9058" y="2441"/>
                  <a:pt x="9079" y="2452"/>
                </a:cubicBezTo>
                <a:cubicBezTo>
                  <a:pt x="9089" y="2457"/>
                  <a:pt x="9100" y="2460"/>
                  <a:pt x="9110" y="2460"/>
                </a:cubicBezTo>
                <a:cubicBezTo>
                  <a:pt x="9127" y="2460"/>
                  <a:pt x="9139" y="2451"/>
                  <a:pt x="9131" y="2426"/>
                </a:cubicBezTo>
                <a:cubicBezTo>
                  <a:pt x="9102" y="2397"/>
                  <a:pt x="9109" y="2382"/>
                  <a:pt x="9131" y="2382"/>
                </a:cubicBezTo>
                <a:cubicBezTo>
                  <a:pt x="9139" y="2382"/>
                  <a:pt x="9147" y="2384"/>
                  <a:pt x="9157" y="2387"/>
                </a:cubicBezTo>
                <a:cubicBezTo>
                  <a:pt x="9173" y="2409"/>
                  <a:pt x="9183" y="2421"/>
                  <a:pt x="9187" y="2421"/>
                </a:cubicBezTo>
                <a:cubicBezTo>
                  <a:pt x="9194" y="2421"/>
                  <a:pt x="9191" y="2396"/>
                  <a:pt x="9183" y="2335"/>
                </a:cubicBezTo>
                <a:cubicBezTo>
                  <a:pt x="9209" y="2297"/>
                  <a:pt x="9222" y="2206"/>
                  <a:pt x="9261" y="2141"/>
                </a:cubicBezTo>
                <a:cubicBezTo>
                  <a:pt x="9313" y="2076"/>
                  <a:pt x="9339" y="2037"/>
                  <a:pt x="9378" y="2037"/>
                </a:cubicBezTo>
                <a:cubicBezTo>
                  <a:pt x="9387" y="2042"/>
                  <a:pt x="9394" y="2045"/>
                  <a:pt x="9400" y="2047"/>
                </a:cubicBezTo>
                <a:lnTo>
                  <a:pt x="9400" y="2047"/>
                </a:lnTo>
                <a:cubicBezTo>
                  <a:pt x="9352" y="2011"/>
                  <a:pt x="9353" y="1997"/>
                  <a:pt x="9391" y="1946"/>
                </a:cubicBezTo>
                <a:cubicBezTo>
                  <a:pt x="9468" y="1907"/>
                  <a:pt x="9468" y="1856"/>
                  <a:pt x="9456" y="1817"/>
                </a:cubicBezTo>
                <a:lnTo>
                  <a:pt x="9456" y="1817"/>
                </a:lnTo>
                <a:cubicBezTo>
                  <a:pt x="9443" y="1843"/>
                  <a:pt x="9430" y="1856"/>
                  <a:pt x="9430" y="1856"/>
                </a:cubicBezTo>
                <a:cubicBezTo>
                  <a:pt x="9378" y="1817"/>
                  <a:pt x="9391" y="1804"/>
                  <a:pt x="9443" y="1778"/>
                </a:cubicBezTo>
                <a:cubicBezTo>
                  <a:pt x="9445" y="1775"/>
                  <a:pt x="9448" y="1774"/>
                  <a:pt x="9451" y="1774"/>
                </a:cubicBezTo>
                <a:cubicBezTo>
                  <a:pt x="9465" y="1774"/>
                  <a:pt x="9486" y="1793"/>
                  <a:pt x="9507" y="1804"/>
                </a:cubicBezTo>
                <a:cubicBezTo>
                  <a:pt x="9520" y="1817"/>
                  <a:pt x="9537" y="1823"/>
                  <a:pt x="9551" y="1823"/>
                </a:cubicBezTo>
                <a:cubicBezTo>
                  <a:pt x="9566" y="1823"/>
                  <a:pt x="9579" y="1817"/>
                  <a:pt x="9585" y="1804"/>
                </a:cubicBezTo>
                <a:cubicBezTo>
                  <a:pt x="9598" y="1791"/>
                  <a:pt x="9611" y="1778"/>
                  <a:pt x="9572" y="1778"/>
                </a:cubicBezTo>
                <a:cubicBezTo>
                  <a:pt x="9546" y="1752"/>
                  <a:pt x="9546" y="1752"/>
                  <a:pt x="9572" y="1739"/>
                </a:cubicBezTo>
                <a:cubicBezTo>
                  <a:pt x="9585" y="1713"/>
                  <a:pt x="9598" y="1700"/>
                  <a:pt x="9585" y="1661"/>
                </a:cubicBezTo>
                <a:cubicBezTo>
                  <a:pt x="9559" y="1635"/>
                  <a:pt x="9572" y="1622"/>
                  <a:pt x="9598" y="1609"/>
                </a:cubicBezTo>
                <a:cubicBezTo>
                  <a:pt x="9637" y="1609"/>
                  <a:pt x="9663" y="1583"/>
                  <a:pt x="9663" y="1583"/>
                </a:cubicBezTo>
                <a:lnTo>
                  <a:pt x="9689" y="1609"/>
                </a:lnTo>
                <a:cubicBezTo>
                  <a:pt x="9715" y="1622"/>
                  <a:pt x="9754" y="1635"/>
                  <a:pt x="9754" y="1635"/>
                </a:cubicBezTo>
                <a:cubicBezTo>
                  <a:pt x="9767" y="1609"/>
                  <a:pt x="9741" y="1596"/>
                  <a:pt x="9741" y="1596"/>
                </a:cubicBezTo>
                <a:cubicBezTo>
                  <a:pt x="9728" y="1583"/>
                  <a:pt x="9819" y="1479"/>
                  <a:pt x="9922" y="1389"/>
                </a:cubicBezTo>
                <a:cubicBezTo>
                  <a:pt x="10026" y="1298"/>
                  <a:pt x="10143" y="1194"/>
                  <a:pt x="10169" y="1181"/>
                </a:cubicBezTo>
                <a:cubicBezTo>
                  <a:pt x="10221" y="1181"/>
                  <a:pt x="10286" y="1142"/>
                  <a:pt x="10247" y="1129"/>
                </a:cubicBezTo>
                <a:cubicBezTo>
                  <a:pt x="10221" y="1103"/>
                  <a:pt x="10312" y="1038"/>
                  <a:pt x="10428" y="961"/>
                </a:cubicBezTo>
                <a:cubicBezTo>
                  <a:pt x="10558" y="896"/>
                  <a:pt x="10662" y="831"/>
                  <a:pt x="10649" y="805"/>
                </a:cubicBezTo>
                <a:cubicBezTo>
                  <a:pt x="10649" y="805"/>
                  <a:pt x="10662" y="792"/>
                  <a:pt x="10701" y="779"/>
                </a:cubicBezTo>
                <a:cubicBezTo>
                  <a:pt x="10740" y="753"/>
                  <a:pt x="10778" y="714"/>
                  <a:pt x="10791" y="701"/>
                </a:cubicBezTo>
                <a:cubicBezTo>
                  <a:pt x="10799" y="679"/>
                  <a:pt x="10807" y="665"/>
                  <a:pt x="10812" y="665"/>
                </a:cubicBezTo>
                <a:cubicBezTo>
                  <a:pt x="10815" y="665"/>
                  <a:pt x="10817" y="672"/>
                  <a:pt x="10817" y="688"/>
                </a:cubicBezTo>
                <a:cubicBezTo>
                  <a:pt x="10828" y="720"/>
                  <a:pt x="10839" y="743"/>
                  <a:pt x="10849" y="743"/>
                </a:cubicBezTo>
                <a:cubicBezTo>
                  <a:pt x="10852" y="743"/>
                  <a:pt x="10854" y="742"/>
                  <a:pt x="10856" y="740"/>
                </a:cubicBezTo>
                <a:cubicBezTo>
                  <a:pt x="10908" y="727"/>
                  <a:pt x="10895" y="688"/>
                  <a:pt x="10882" y="662"/>
                </a:cubicBezTo>
                <a:cubicBezTo>
                  <a:pt x="10869" y="636"/>
                  <a:pt x="10882" y="623"/>
                  <a:pt x="10882" y="623"/>
                </a:cubicBezTo>
                <a:cubicBezTo>
                  <a:pt x="10908" y="623"/>
                  <a:pt x="10908" y="623"/>
                  <a:pt x="10921" y="649"/>
                </a:cubicBezTo>
                <a:cubicBezTo>
                  <a:pt x="10934" y="675"/>
                  <a:pt x="10947" y="701"/>
                  <a:pt x="10947" y="701"/>
                </a:cubicBezTo>
                <a:lnTo>
                  <a:pt x="10960" y="688"/>
                </a:lnTo>
                <a:cubicBezTo>
                  <a:pt x="10947" y="662"/>
                  <a:pt x="10973" y="662"/>
                  <a:pt x="10973" y="662"/>
                </a:cubicBezTo>
                <a:cubicBezTo>
                  <a:pt x="10982" y="658"/>
                  <a:pt x="10987" y="655"/>
                  <a:pt x="10992" y="655"/>
                </a:cubicBezTo>
                <a:cubicBezTo>
                  <a:pt x="11000" y="655"/>
                  <a:pt x="11003" y="667"/>
                  <a:pt x="11012" y="701"/>
                </a:cubicBezTo>
                <a:cubicBezTo>
                  <a:pt x="11024" y="730"/>
                  <a:pt x="11035" y="744"/>
                  <a:pt x="11043" y="744"/>
                </a:cubicBezTo>
                <a:cubicBezTo>
                  <a:pt x="11053" y="744"/>
                  <a:pt x="11058" y="724"/>
                  <a:pt x="11051" y="688"/>
                </a:cubicBezTo>
                <a:lnTo>
                  <a:pt x="11090" y="649"/>
                </a:lnTo>
                <a:cubicBezTo>
                  <a:pt x="11099" y="662"/>
                  <a:pt x="11107" y="667"/>
                  <a:pt x="11115" y="667"/>
                </a:cubicBezTo>
                <a:cubicBezTo>
                  <a:pt x="11139" y="667"/>
                  <a:pt x="11155" y="614"/>
                  <a:pt x="11155" y="584"/>
                </a:cubicBezTo>
                <a:cubicBezTo>
                  <a:pt x="11178" y="608"/>
                  <a:pt x="11193" y="621"/>
                  <a:pt x="11203" y="621"/>
                </a:cubicBezTo>
                <a:cubicBezTo>
                  <a:pt x="11216" y="621"/>
                  <a:pt x="11219" y="601"/>
                  <a:pt x="11219" y="558"/>
                </a:cubicBezTo>
                <a:cubicBezTo>
                  <a:pt x="11212" y="543"/>
                  <a:pt x="11218" y="537"/>
                  <a:pt x="11229" y="537"/>
                </a:cubicBezTo>
                <a:cubicBezTo>
                  <a:pt x="11237" y="537"/>
                  <a:pt x="11248" y="540"/>
                  <a:pt x="11258" y="546"/>
                </a:cubicBezTo>
                <a:cubicBezTo>
                  <a:pt x="11275" y="556"/>
                  <a:pt x="11287" y="560"/>
                  <a:pt x="11299" y="560"/>
                </a:cubicBezTo>
                <a:cubicBezTo>
                  <a:pt x="11315" y="560"/>
                  <a:pt x="11332" y="553"/>
                  <a:pt x="11362" y="546"/>
                </a:cubicBezTo>
                <a:cubicBezTo>
                  <a:pt x="11362" y="507"/>
                  <a:pt x="11518" y="481"/>
                  <a:pt x="11699" y="429"/>
                </a:cubicBezTo>
                <a:cubicBezTo>
                  <a:pt x="11894" y="390"/>
                  <a:pt x="12024" y="377"/>
                  <a:pt x="12024" y="351"/>
                </a:cubicBezTo>
                <a:cubicBezTo>
                  <a:pt x="12034" y="346"/>
                  <a:pt x="12041" y="342"/>
                  <a:pt x="12046" y="342"/>
                </a:cubicBezTo>
                <a:cubicBezTo>
                  <a:pt x="12054" y="342"/>
                  <a:pt x="12060" y="349"/>
                  <a:pt x="12076" y="364"/>
                </a:cubicBezTo>
                <a:cubicBezTo>
                  <a:pt x="12076" y="381"/>
                  <a:pt x="12080" y="390"/>
                  <a:pt x="12087" y="390"/>
                </a:cubicBezTo>
                <a:cubicBezTo>
                  <a:pt x="12096" y="390"/>
                  <a:pt x="12107" y="375"/>
                  <a:pt x="12114" y="338"/>
                </a:cubicBezTo>
                <a:cubicBezTo>
                  <a:pt x="12122" y="316"/>
                  <a:pt x="12125" y="298"/>
                  <a:pt x="12126" y="298"/>
                </a:cubicBezTo>
                <a:cubicBezTo>
                  <a:pt x="12127" y="298"/>
                  <a:pt x="12127" y="309"/>
                  <a:pt x="12127" y="338"/>
                </a:cubicBezTo>
                <a:cubicBezTo>
                  <a:pt x="12135" y="353"/>
                  <a:pt x="12152" y="359"/>
                  <a:pt x="12182" y="359"/>
                </a:cubicBezTo>
                <a:cubicBezTo>
                  <a:pt x="12204" y="359"/>
                  <a:pt x="12232" y="356"/>
                  <a:pt x="12270" y="351"/>
                </a:cubicBezTo>
                <a:cubicBezTo>
                  <a:pt x="12335" y="351"/>
                  <a:pt x="12426" y="351"/>
                  <a:pt x="12426" y="312"/>
                </a:cubicBezTo>
                <a:cubicBezTo>
                  <a:pt x="12443" y="294"/>
                  <a:pt x="12453" y="287"/>
                  <a:pt x="12457" y="287"/>
                </a:cubicBezTo>
                <a:cubicBezTo>
                  <a:pt x="12462" y="287"/>
                  <a:pt x="12459" y="298"/>
                  <a:pt x="12452" y="312"/>
                </a:cubicBezTo>
                <a:cubicBezTo>
                  <a:pt x="12435" y="353"/>
                  <a:pt x="12476" y="379"/>
                  <a:pt x="12525" y="379"/>
                </a:cubicBezTo>
                <a:cubicBezTo>
                  <a:pt x="12553" y="379"/>
                  <a:pt x="12584" y="370"/>
                  <a:pt x="12607" y="351"/>
                </a:cubicBezTo>
                <a:cubicBezTo>
                  <a:pt x="12633" y="351"/>
                  <a:pt x="12646" y="351"/>
                  <a:pt x="12646" y="377"/>
                </a:cubicBezTo>
                <a:cubicBezTo>
                  <a:pt x="12672" y="377"/>
                  <a:pt x="12698" y="377"/>
                  <a:pt x="12763" y="351"/>
                </a:cubicBezTo>
                <a:cubicBezTo>
                  <a:pt x="12789" y="351"/>
                  <a:pt x="12880" y="351"/>
                  <a:pt x="12919" y="364"/>
                </a:cubicBezTo>
                <a:cubicBezTo>
                  <a:pt x="12958" y="364"/>
                  <a:pt x="13009" y="338"/>
                  <a:pt x="13009" y="338"/>
                </a:cubicBezTo>
                <a:cubicBezTo>
                  <a:pt x="13035" y="351"/>
                  <a:pt x="13061" y="351"/>
                  <a:pt x="13035" y="351"/>
                </a:cubicBezTo>
                <a:cubicBezTo>
                  <a:pt x="13022" y="377"/>
                  <a:pt x="13139" y="377"/>
                  <a:pt x="13295" y="416"/>
                </a:cubicBezTo>
                <a:cubicBezTo>
                  <a:pt x="13373" y="442"/>
                  <a:pt x="13437" y="455"/>
                  <a:pt x="13489" y="468"/>
                </a:cubicBezTo>
                <a:cubicBezTo>
                  <a:pt x="13541" y="481"/>
                  <a:pt x="13580" y="507"/>
                  <a:pt x="13593" y="533"/>
                </a:cubicBezTo>
                <a:cubicBezTo>
                  <a:pt x="13593" y="533"/>
                  <a:pt x="13606" y="533"/>
                  <a:pt x="13645" y="507"/>
                </a:cubicBezTo>
                <a:cubicBezTo>
                  <a:pt x="13663" y="482"/>
                  <a:pt x="13676" y="472"/>
                  <a:pt x="13685" y="472"/>
                </a:cubicBezTo>
                <a:cubicBezTo>
                  <a:pt x="13696" y="472"/>
                  <a:pt x="13703" y="486"/>
                  <a:pt x="13710" y="507"/>
                </a:cubicBezTo>
                <a:cubicBezTo>
                  <a:pt x="13710" y="548"/>
                  <a:pt x="13746" y="573"/>
                  <a:pt x="13783" y="573"/>
                </a:cubicBezTo>
                <a:cubicBezTo>
                  <a:pt x="13804" y="573"/>
                  <a:pt x="13825" y="565"/>
                  <a:pt x="13839" y="546"/>
                </a:cubicBezTo>
                <a:lnTo>
                  <a:pt x="13839" y="546"/>
                </a:lnTo>
                <a:lnTo>
                  <a:pt x="13827" y="571"/>
                </a:lnTo>
                <a:cubicBezTo>
                  <a:pt x="13827" y="606"/>
                  <a:pt x="13848" y="622"/>
                  <a:pt x="13874" y="622"/>
                </a:cubicBezTo>
                <a:cubicBezTo>
                  <a:pt x="13898" y="622"/>
                  <a:pt x="13925" y="609"/>
                  <a:pt x="13943" y="584"/>
                </a:cubicBezTo>
                <a:cubicBezTo>
                  <a:pt x="13954" y="618"/>
                  <a:pt x="13956" y="652"/>
                  <a:pt x="13981" y="652"/>
                </a:cubicBezTo>
                <a:cubicBezTo>
                  <a:pt x="13985" y="652"/>
                  <a:pt x="13990" y="651"/>
                  <a:pt x="13995" y="649"/>
                </a:cubicBezTo>
                <a:cubicBezTo>
                  <a:pt x="14008" y="649"/>
                  <a:pt x="14008" y="649"/>
                  <a:pt x="13995" y="714"/>
                </a:cubicBezTo>
                <a:cubicBezTo>
                  <a:pt x="13969" y="740"/>
                  <a:pt x="13969" y="766"/>
                  <a:pt x="13982" y="779"/>
                </a:cubicBezTo>
                <a:cubicBezTo>
                  <a:pt x="14008" y="779"/>
                  <a:pt x="14021" y="753"/>
                  <a:pt x="14034" y="727"/>
                </a:cubicBezTo>
                <a:cubicBezTo>
                  <a:pt x="14034" y="727"/>
                  <a:pt x="14047" y="740"/>
                  <a:pt x="14073" y="740"/>
                </a:cubicBezTo>
                <a:cubicBezTo>
                  <a:pt x="14073" y="740"/>
                  <a:pt x="14076" y="743"/>
                  <a:pt x="14081" y="743"/>
                </a:cubicBezTo>
                <a:cubicBezTo>
                  <a:pt x="14086" y="743"/>
                  <a:pt x="14092" y="740"/>
                  <a:pt x="14099" y="727"/>
                </a:cubicBezTo>
                <a:cubicBezTo>
                  <a:pt x="14107" y="712"/>
                  <a:pt x="14119" y="706"/>
                  <a:pt x="14132" y="706"/>
                </a:cubicBezTo>
                <a:cubicBezTo>
                  <a:pt x="14142" y="706"/>
                  <a:pt x="14153" y="709"/>
                  <a:pt x="14164" y="714"/>
                </a:cubicBezTo>
                <a:cubicBezTo>
                  <a:pt x="14155" y="723"/>
                  <a:pt x="14154" y="728"/>
                  <a:pt x="14156" y="728"/>
                </a:cubicBezTo>
                <a:cubicBezTo>
                  <a:pt x="14161" y="728"/>
                  <a:pt x="14177" y="713"/>
                  <a:pt x="14177" y="688"/>
                </a:cubicBezTo>
                <a:cubicBezTo>
                  <a:pt x="14190" y="662"/>
                  <a:pt x="14203" y="636"/>
                  <a:pt x="14216" y="636"/>
                </a:cubicBezTo>
                <a:lnTo>
                  <a:pt x="14255" y="584"/>
                </a:lnTo>
                <a:cubicBezTo>
                  <a:pt x="14280" y="533"/>
                  <a:pt x="14293" y="507"/>
                  <a:pt x="14268" y="455"/>
                </a:cubicBezTo>
                <a:cubicBezTo>
                  <a:pt x="14212" y="409"/>
                  <a:pt x="14170" y="363"/>
                  <a:pt x="14141" y="363"/>
                </a:cubicBezTo>
                <a:cubicBezTo>
                  <a:pt x="14129" y="363"/>
                  <a:pt x="14119" y="371"/>
                  <a:pt x="14112" y="390"/>
                </a:cubicBezTo>
                <a:cubicBezTo>
                  <a:pt x="14112" y="390"/>
                  <a:pt x="14095" y="396"/>
                  <a:pt x="14075" y="396"/>
                </a:cubicBezTo>
                <a:cubicBezTo>
                  <a:pt x="14066" y="396"/>
                  <a:pt x="14056" y="394"/>
                  <a:pt x="14047" y="390"/>
                </a:cubicBezTo>
                <a:cubicBezTo>
                  <a:pt x="14034" y="390"/>
                  <a:pt x="14021" y="351"/>
                  <a:pt x="14021" y="351"/>
                </a:cubicBezTo>
                <a:cubicBezTo>
                  <a:pt x="14034" y="312"/>
                  <a:pt x="13943" y="273"/>
                  <a:pt x="13827" y="247"/>
                </a:cubicBezTo>
                <a:cubicBezTo>
                  <a:pt x="13684" y="195"/>
                  <a:pt x="13619" y="169"/>
                  <a:pt x="13606" y="130"/>
                </a:cubicBezTo>
                <a:cubicBezTo>
                  <a:pt x="13580" y="105"/>
                  <a:pt x="13554" y="92"/>
                  <a:pt x="13554" y="92"/>
                </a:cubicBezTo>
                <a:cubicBezTo>
                  <a:pt x="13554" y="103"/>
                  <a:pt x="13542" y="108"/>
                  <a:pt x="13520" y="108"/>
                </a:cubicBezTo>
                <a:cubicBezTo>
                  <a:pt x="13468" y="108"/>
                  <a:pt x="13362" y="80"/>
                  <a:pt x="13243" y="53"/>
                </a:cubicBezTo>
                <a:cubicBezTo>
                  <a:pt x="13150" y="38"/>
                  <a:pt x="13058" y="28"/>
                  <a:pt x="12991" y="28"/>
                </a:cubicBezTo>
                <a:cubicBezTo>
                  <a:pt x="12936" y="28"/>
                  <a:pt x="12899" y="35"/>
                  <a:pt x="12893" y="53"/>
                </a:cubicBezTo>
                <a:cubicBezTo>
                  <a:pt x="12880" y="40"/>
                  <a:pt x="12854" y="40"/>
                  <a:pt x="12854" y="40"/>
                </a:cubicBezTo>
                <a:cubicBezTo>
                  <a:pt x="12854" y="14"/>
                  <a:pt x="12802" y="1"/>
                  <a:pt x="12750" y="1"/>
                </a:cubicBezTo>
                <a:cubicBezTo>
                  <a:pt x="12698" y="40"/>
                  <a:pt x="12659" y="40"/>
                  <a:pt x="12659" y="40"/>
                </a:cubicBezTo>
                <a:cubicBezTo>
                  <a:pt x="12659" y="1"/>
                  <a:pt x="12633" y="1"/>
                  <a:pt x="12581" y="1"/>
                </a:cubicBezTo>
                <a:close/>
              </a:path>
            </a:pathLst>
          </a:custGeom>
          <a:solidFill>
            <a:srgbClr val="F6AE39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" name="Google Shape;134;p9"/>
          <p:cNvSpPr/>
          <p:nvPr/>
        </p:nvSpPr>
        <p:spPr>
          <a:xfrm>
            <a:off x="-201915" y="5101440"/>
            <a:ext cx="1031299" cy="357475"/>
          </a:xfrm>
          <a:custGeom>
            <a:avLst/>
            <a:gdLst/>
            <a:ahLst/>
            <a:cxnLst/>
            <a:rect l="l" t="t" r="r" b="b"/>
            <a:pathLst>
              <a:path w="15444" h="6094" extrusionOk="0">
                <a:moveTo>
                  <a:pt x="11125" y="257"/>
                </a:moveTo>
                <a:cubicBezTo>
                  <a:pt x="11151" y="257"/>
                  <a:pt x="11164" y="283"/>
                  <a:pt x="11164" y="283"/>
                </a:cubicBezTo>
                <a:cubicBezTo>
                  <a:pt x="11164" y="283"/>
                  <a:pt x="11164" y="322"/>
                  <a:pt x="11138" y="322"/>
                </a:cubicBezTo>
                <a:cubicBezTo>
                  <a:pt x="11138" y="322"/>
                  <a:pt x="11099" y="296"/>
                  <a:pt x="11099" y="257"/>
                </a:cubicBezTo>
                <a:close/>
                <a:moveTo>
                  <a:pt x="10885" y="366"/>
                </a:moveTo>
                <a:cubicBezTo>
                  <a:pt x="10891" y="366"/>
                  <a:pt x="10891" y="375"/>
                  <a:pt x="10891" y="399"/>
                </a:cubicBezTo>
                <a:lnTo>
                  <a:pt x="10878" y="399"/>
                </a:lnTo>
                <a:lnTo>
                  <a:pt x="10839" y="373"/>
                </a:lnTo>
                <a:lnTo>
                  <a:pt x="10865" y="373"/>
                </a:lnTo>
                <a:cubicBezTo>
                  <a:pt x="10875" y="369"/>
                  <a:pt x="10881" y="366"/>
                  <a:pt x="10885" y="366"/>
                </a:cubicBezTo>
                <a:close/>
                <a:moveTo>
                  <a:pt x="12250" y="354"/>
                </a:moveTo>
                <a:cubicBezTo>
                  <a:pt x="12256" y="354"/>
                  <a:pt x="12258" y="359"/>
                  <a:pt x="12253" y="373"/>
                </a:cubicBezTo>
                <a:cubicBezTo>
                  <a:pt x="12253" y="373"/>
                  <a:pt x="12253" y="399"/>
                  <a:pt x="12214" y="425"/>
                </a:cubicBezTo>
                <a:cubicBezTo>
                  <a:pt x="12214" y="425"/>
                  <a:pt x="12208" y="429"/>
                  <a:pt x="12201" y="429"/>
                </a:cubicBezTo>
                <a:cubicBezTo>
                  <a:pt x="12195" y="429"/>
                  <a:pt x="12188" y="425"/>
                  <a:pt x="12188" y="412"/>
                </a:cubicBezTo>
                <a:lnTo>
                  <a:pt x="12201" y="386"/>
                </a:lnTo>
                <a:cubicBezTo>
                  <a:pt x="12218" y="370"/>
                  <a:pt x="12239" y="354"/>
                  <a:pt x="12250" y="354"/>
                </a:cubicBezTo>
                <a:close/>
                <a:moveTo>
                  <a:pt x="10818" y="421"/>
                </a:moveTo>
                <a:cubicBezTo>
                  <a:pt x="10815" y="421"/>
                  <a:pt x="10809" y="425"/>
                  <a:pt x="10800" y="438"/>
                </a:cubicBezTo>
                <a:cubicBezTo>
                  <a:pt x="10818" y="438"/>
                  <a:pt x="10824" y="421"/>
                  <a:pt x="10818" y="421"/>
                </a:cubicBezTo>
                <a:close/>
                <a:moveTo>
                  <a:pt x="10615" y="443"/>
                </a:moveTo>
                <a:cubicBezTo>
                  <a:pt x="10621" y="443"/>
                  <a:pt x="10624" y="449"/>
                  <a:pt x="10632" y="464"/>
                </a:cubicBezTo>
                <a:lnTo>
                  <a:pt x="10606" y="477"/>
                </a:lnTo>
                <a:lnTo>
                  <a:pt x="10567" y="464"/>
                </a:lnTo>
                <a:cubicBezTo>
                  <a:pt x="10580" y="464"/>
                  <a:pt x="10593" y="451"/>
                  <a:pt x="10593" y="451"/>
                </a:cubicBezTo>
                <a:cubicBezTo>
                  <a:pt x="10604" y="446"/>
                  <a:pt x="10610" y="443"/>
                  <a:pt x="10615" y="443"/>
                </a:cubicBezTo>
                <a:close/>
                <a:moveTo>
                  <a:pt x="10139" y="438"/>
                </a:moveTo>
                <a:cubicBezTo>
                  <a:pt x="10152" y="464"/>
                  <a:pt x="10165" y="490"/>
                  <a:pt x="10139" y="503"/>
                </a:cubicBezTo>
                <a:lnTo>
                  <a:pt x="10100" y="490"/>
                </a:lnTo>
                <a:lnTo>
                  <a:pt x="10113" y="451"/>
                </a:lnTo>
                <a:lnTo>
                  <a:pt x="10139" y="438"/>
                </a:lnTo>
                <a:close/>
                <a:moveTo>
                  <a:pt x="10433" y="503"/>
                </a:moveTo>
                <a:cubicBezTo>
                  <a:pt x="10439" y="503"/>
                  <a:pt x="10446" y="507"/>
                  <a:pt x="10450" y="516"/>
                </a:cubicBezTo>
                <a:cubicBezTo>
                  <a:pt x="10463" y="542"/>
                  <a:pt x="10463" y="542"/>
                  <a:pt x="10437" y="555"/>
                </a:cubicBezTo>
                <a:cubicBezTo>
                  <a:pt x="10414" y="567"/>
                  <a:pt x="10401" y="573"/>
                  <a:pt x="10395" y="573"/>
                </a:cubicBezTo>
                <a:cubicBezTo>
                  <a:pt x="10388" y="573"/>
                  <a:pt x="10391" y="563"/>
                  <a:pt x="10398" y="542"/>
                </a:cubicBezTo>
                <a:cubicBezTo>
                  <a:pt x="10407" y="517"/>
                  <a:pt x="10421" y="503"/>
                  <a:pt x="10433" y="503"/>
                </a:cubicBezTo>
                <a:close/>
                <a:moveTo>
                  <a:pt x="10587" y="608"/>
                </a:moveTo>
                <a:cubicBezTo>
                  <a:pt x="10589" y="612"/>
                  <a:pt x="10591" y="616"/>
                  <a:pt x="10593" y="620"/>
                </a:cubicBezTo>
                <a:cubicBezTo>
                  <a:pt x="10594" y="621"/>
                  <a:pt x="10596" y="621"/>
                  <a:pt x="10597" y="622"/>
                </a:cubicBezTo>
                <a:lnTo>
                  <a:pt x="10597" y="622"/>
                </a:lnTo>
                <a:cubicBezTo>
                  <a:pt x="10594" y="618"/>
                  <a:pt x="10591" y="614"/>
                  <a:pt x="10587" y="608"/>
                </a:cubicBezTo>
                <a:close/>
                <a:moveTo>
                  <a:pt x="10597" y="622"/>
                </a:moveTo>
                <a:cubicBezTo>
                  <a:pt x="10602" y="629"/>
                  <a:pt x="10606" y="631"/>
                  <a:pt x="10607" y="631"/>
                </a:cubicBezTo>
                <a:cubicBezTo>
                  <a:pt x="10608" y="631"/>
                  <a:pt x="10605" y="627"/>
                  <a:pt x="10597" y="622"/>
                </a:cubicBezTo>
                <a:close/>
                <a:moveTo>
                  <a:pt x="13148" y="646"/>
                </a:moveTo>
                <a:cubicBezTo>
                  <a:pt x="13174" y="659"/>
                  <a:pt x="13174" y="659"/>
                  <a:pt x="13148" y="698"/>
                </a:cubicBezTo>
                <a:cubicBezTo>
                  <a:pt x="13141" y="713"/>
                  <a:pt x="13124" y="719"/>
                  <a:pt x="13106" y="719"/>
                </a:cubicBezTo>
                <a:cubicBezTo>
                  <a:pt x="13094" y="719"/>
                  <a:pt x="13081" y="716"/>
                  <a:pt x="13070" y="711"/>
                </a:cubicBezTo>
                <a:cubicBezTo>
                  <a:pt x="13044" y="698"/>
                  <a:pt x="13083" y="646"/>
                  <a:pt x="13148" y="646"/>
                </a:cubicBezTo>
                <a:close/>
                <a:moveTo>
                  <a:pt x="9862" y="676"/>
                </a:moveTo>
                <a:cubicBezTo>
                  <a:pt x="9869" y="676"/>
                  <a:pt x="9872" y="682"/>
                  <a:pt x="9880" y="698"/>
                </a:cubicBezTo>
                <a:cubicBezTo>
                  <a:pt x="9880" y="698"/>
                  <a:pt x="9906" y="711"/>
                  <a:pt x="9880" y="737"/>
                </a:cubicBezTo>
                <a:lnTo>
                  <a:pt x="9841" y="724"/>
                </a:lnTo>
                <a:cubicBezTo>
                  <a:pt x="9815" y="711"/>
                  <a:pt x="9841" y="685"/>
                  <a:pt x="9841" y="685"/>
                </a:cubicBezTo>
                <a:cubicBezTo>
                  <a:pt x="9851" y="679"/>
                  <a:pt x="9858" y="676"/>
                  <a:pt x="9862" y="676"/>
                </a:cubicBezTo>
                <a:close/>
                <a:moveTo>
                  <a:pt x="1877" y="2319"/>
                </a:moveTo>
                <a:cubicBezTo>
                  <a:pt x="1903" y="2332"/>
                  <a:pt x="1903" y="2358"/>
                  <a:pt x="1838" y="2384"/>
                </a:cubicBezTo>
                <a:cubicBezTo>
                  <a:pt x="1812" y="2371"/>
                  <a:pt x="1786" y="2371"/>
                  <a:pt x="1786" y="2371"/>
                </a:cubicBezTo>
                <a:cubicBezTo>
                  <a:pt x="1786" y="2345"/>
                  <a:pt x="1851" y="2319"/>
                  <a:pt x="1877" y="2319"/>
                </a:cubicBezTo>
                <a:close/>
                <a:moveTo>
                  <a:pt x="1975" y="2394"/>
                </a:moveTo>
                <a:cubicBezTo>
                  <a:pt x="1956" y="2394"/>
                  <a:pt x="1942" y="2412"/>
                  <a:pt x="1942" y="2436"/>
                </a:cubicBezTo>
                <a:cubicBezTo>
                  <a:pt x="1929" y="2462"/>
                  <a:pt x="1955" y="2475"/>
                  <a:pt x="2007" y="2488"/>
                </a:cubicBezTo>
                <a:cubicBezTo>
                  <a:pt x="2033" y="2488"/>
                  <a:pt x="2058" y="2462"/>
                  <a:pt x="2058" y="2462"/>
                </a:cubicBezTo>
                <a:cubicBezTo>
                  <a:pt x="2071" y="2436"/>
                  <a:pt x="2045" y="2436"/>
                  <a:pt x="2020" y="2423"/>
                </a:cubicBezTo>
                <a:cubicBezTo>
                  <a:pt x="2004" y="2402"/>
                  <a:pt x="1988" y="2394"/>
                  <a:pt x="1975" y="2394"/>
                </a:cubicBezTo>
                <a:close/>
                <a:moveTo>
                  <a:pt x="8751" y="2669"/>
                </a:moveTo>
                <a:cubicBezTo>
                  <a:pt x="8777" y="2682"/>
                  <a:pt x="8803" y="2695"/>
                  <a:pt x="8790" y="2721"/>
                </a:cubicBezTo>
                <a:lnTo>
                  <a:pt x="8790" y="2747"/>
                </a:lnTo>
                <a:cubicBezTo>
                  <a:pt x="8751" y="2734"/>
                  <a:pt x="8738" y="2695"/>
                  <a:pt x="8738" y="2695"/>
                </a:cubicBezTo>
                <a:lnTo>
                  <a:pt x="8751" y="2669"/>
                </a:lnTo>
                <a:close/>
                <a:moveTo>
                  <a:pt x="320" y="2702"/>
                </a:moveTo>
                <a:cubicBezTo>
                  <a:pt x="314" y="2702"/>
                  <a:pt x="307" y="2708"/>
                  <a:pt x="294" y="2721"/>
                </a:cubicBezTo>
                <a:lnTo>
                  <a:pt x="282" y="2760"/>
                </a:lnTo>
                <a:lnTo>
                  <a:pt x="320" y="2747"/>
                </a:lnTo>
                <a:lnTo>
                  <a:pt x="346" y="2721"/>
                </a:lnTo>
                <a:cubicBezTo>
                  <a:pt x="333" y="2708"/>
                  <a:pt x="327" y="2702"/>
                  <a:pt x="320" y="2702"/>
                </a:cubicBezTo>
                <a:close/>
                <a:moveTo>
                  <a:pt x="3073" y="2801"/>
                </a:moveTo>
                <a:cubicBezTo>
                  <a:pt x="3086" y="2801"/>
                  <a:pt x="3104" y="2816"/>
                  <a:pt x="3122" y="2825"/>
                </a:cubicBezTo>
                <a:lnTo>
                  <a:pt x="3096" y="2851"/>
                </a:lnTo>
                <a:lnTo>
                  <a:pt x="3057" y="2851"/>
                </a:lnTo>
                <a:lnTo>
                  <a:pt x="3057" y="2812"/>
                </a:lnTo>
                <a:cubicBezTo>
                  <a:pt x="3061" y="2804"/>
                  <a:pt x="3066" y="2801"/>
                  <a:pt x="3073" y="2801"/>
                </a:cubicBezTo>
                <a:close/>
                <a:moveTo>
                  <a:pt x="419" y="2855"/>
                </a:moveTo>
                <a:cubicBezTo>
                  <a:pt x="425" y="2855"/>
                  <a:pt x="431" y="2858"/>
                  <a:pt x="437" y="2864"/>
                </a:cubicBezTo>
                <a:cubicBezTo>
                  <a:pt x="437" y="2864"/>
                  <a:pt x="437" y="2864"/>
                  <a:pt x="411" y="2890"/>
                </a:cubicBezTo>
                <a:cubicBezTo>
                  <a:pt x="407" y="2888"/>
                  <a:pt x="404" y="2887"/>
                  <a:pt x="402" y="2887"/>
                </a:cubicBezTo>
                <a:cubicBezTo>
                  <a:pt x="392" y="2887"/>
                  <a:pt x="400" y="2905"/>
                  <a:pt x="422" y="2905"/>
                </a:cubicBezTo>
                <a:cubicBezTo>
                  <a:pt x="426" y="2905"/>
                  <a:pt x="431" y="2905"/>
                  <a:pt x="437" y="2903"/>
                </a:cubicBezTo>
                <a:cubicBezTo>
                  <a:pt x="463" y="2929"/>
                  <a:pt x="489" y="2942"/>
                  <a:pt x="489" y="2942"/>
                </a:cubicBezTo>
                <a:cubicBezTo>
                  <a:pt x="481" y="2957"/>
                  <a:pt x="465" y="2963"/>
                  <a:pt x="447" y="2963"/>
                </a:cubicBezTo>
                <a:cubicBezTo>
                  <a:pt x="435" y="2963"/>
                  <a:pt x="422" y="2960"/>
                  <a:pt x="411" y="2955"/>
                </a:cubicBezTo>
                <a:cubicBezTo>
                  <a:pt x="346" y="2955"/>
                  <a:pt x="346" y="2955"/>
                  <a:pt x="372" y="2903"/>
                </a:cubicBezTo>
                <a:cubicBezTo>
                  <a:pt x="382" y="2883"/>
                  <a:pt x="400" y="2855"/>
                  <a:pt x="419" y="2855"/>
                </a:cubicBezTo>
                <a:close/>
                <a:moveTo>
                  <a:pt x="3164" y="2957"/>
                </a:moveTo>
                <a:cubicBezTo>
                  <a:pt x="3180" y="2957"/>
                  <a:pt x="3171" y="2971"/>
                  <a:pt x="3148" y="2993"/>
                </a:cubicBezTo>
                <a:cubicBezTo>
                  <a:pt x="3129" y="3012"/>
                  <a:pt x="3110" y="3024"/>
                  <a:pt x="3081" y="3024"/>
                </a:cubicBezTo>
                <a:cubicBezTo>
                  <a:pt x="3070" y="3024"/>
                  <a:pt x="3058" y="3023"/>
                  <a:pt x="3044" y="3019"/>
                </a:cubicBezTo>
                <a:cubicBezTo>
                  <a:pt x="3031" y="3006"/>
                  <a:pt x="3005" y="2980"/>
                  <a:pt x="3005" y="2980"/>
                </a:cubicBezTo>
                <a:lnTo>
                  <a:pt x="3083" y="2980"/>
                </a:lnTo>
                <a:cubicBezTo>
                  <a:pt x="3127" y="2964"/>
                  <a:pt x="3152" y="2957"/>
                  <a:pt x="3164" y="2957"/>
                </a:cubicBezTo>
                <a:close/>
                <a:moveTo>
                  <a:pt x="249" y="3180"/>
                </a:moveTo>
                <a:cubicBezTo>
                  <a:pt x="253" y="3180"/>
                  <a:pt x="259" y="3183"/>
                  <a:pt x="269" y="3188"/>
                </a:cubicBezTo>
                <a:cubicBezTo>
                  <a:pt x="269" y="3188"/>
                  <a:pt x="294" y="3227"/>
                  <a:pt x="282" y="3253"/>
                </a:cubicBezTo>
                <a:cubicBezTo>
                  <a:pt x="269" y="3266"/>
                  <a:pt x="256" y="3279"/>
                  <a:pt x="243" y="3279"/>
                </a:cubicBezTo>
                <a:cubicBezTo>
                  <a:pt x="217" y="3279"/>
                  <a:pt x="217" y="3240"/>
                  <a:pt x="230" y="3214"/>
                </a:cubicBezTo>
                <a:cubicBezTo>
                  <a:pt x="238" y="3189"/>
                  <a:pt x="241" y="3180"/>
                  <a:pt x="249" y="3180"/>
                </a:cubicBezTo>
                <a:close/>
                <a:moveTo>
                  <a:pt x="3602" y="3370"/>
                </a:moveTo>
                <a:cubicBezTo>
                  <a:pt x="3667" y="3396"/>
                  <a:pt x="3667" y="3396"/>
                  <a:pt x="3602" y="3408"/>
                </a:cubicBezTo>
                <a:cubicBezTo>
                  <a:pt x="3563" y="3396"/>
                  <a:pt x="3511" y="3396"/>
                  <a:pt x="3511" y="3396"/>
                </a:cubicBezTo>
                <a:cubicBezTo>
                  <a:pt x="3498" y="3370"/>
                  <a:pt x="3537" y="3383"/>
                  <a:pt x="3602" y="3370"/>
                </a:cubicBezTo>
                <a:close/>
                <a:moveTo>
                  <a:pt x="671" y="3383"/>
                </a:moveTo>
                <a:lnTo>
                  <a:pt x="671" y="3396"/>
                </a:lnTo>
                <a:cubicBezTo>
                  <a:pt x="671" y="3396"/>
                  <a:pt x="697" y="3421"/>
                  <a:pt x="723" y="3421"/>
                </a:cubicBezTo>
                <a:lnTo>
                  <a:pt x="735" y="3408"/>
                </a:lnTo>
                <a:cubicBezTo>
                  <a:pt x="735" y="3396"/>
                  <a:pt x="697" y="3383"/>
                  <a:pt x="671" y="3383"/>
                </a:cubicBezTo>
                <a:close/>
                <a:moveTo>
                  <a:pt x="3599" y="3613"/>
                </a:moveTo>
                <a:cubicBezTo>
                  <a:pt x="3615" y="3613"/>
                  <a:pt x="3628" y="3616"/>
                  <a:pt x="3628" y="3616"/>
                </a:cubicBezTo>
                <a:lnTo>
                  <a:pt x="3641" y="3629"/>
                </a:lnTo>
                <a:cubicBezTo>
                  <a:pt x="3625" y="3645"/>
                  <a:pt x="3609" y="3656"/>
                  <a:pt x="3596" y="3656"/>
                </a:cubicBezTo>
                <a:cubicBezTo>
                  <a:pt x="3588" y="3656"/>
                  <a:pt x="3581" y="3652"/>
                  <a:pt x="3576" y="3642"/>
                </a:cubicBezTo>
                <a:lnTo>
                  <a:pt x="3550" y="3629"/>
                </a:lnTo>
                <a:cubicBezTo>
                  <a:pt x="3563" y="3616"/>
                  <a:pt x="3582" y="3613"/>
                  <a:pt x="3599" y="3613"/>
                </a:cubicBezTo>
                <a:close/>
                <a:moveTo>
                  <a:pt x="15344" y="3653"/>
                </a:moveTo>
                <a:cubicBezTo>
                  <a:pt x="15353" y="3653"/>
                  <a:pt x="15361" y="3657"/>
                  <a:pt x="15366" y="3668"/>
                </a:cubicBezTo>
                <a:cubicBezTo>
                  <a:pt x="15429" y="3678"/>
                  <a:pt x="15399" y="3697"/>
                  <a:pt x="15343" y="3697"/>
                </a:cubicBezTo>
                <a:cubicBezTo>
                  <a:pt x="15330" y="3697"/>
                  <a:pt x="15316" y="3696"/>
                  <a:pt x="15301" y="3694"/>
                </a:cubicBezTo>
                <a:cubicBezTo>
                  <a:pt x="15236" y="3694"/>
                  <a:pt x="15236" y="3694"/>
                  <a:pt x="15301" y="3668"/>
                </a:cubicBezTo>
                <a:cubicBezTo>
                  <a:pt x="15316" y="3660"/>
                  <a:pt x="15331" y="3653"/>
                  <a:pt x="15344" y="3653"/>
                </a:cubicBezTo>
                <a:close/>
                <a:moveTo>
                  <a:pt x="8419" y="3660"/>
                </a:moveTo>
                <a:cubicBezTo>
                  <a:pt x="8424" y="3660"/>
                  <a:pt x="8430" y="3663"/>
                  <a:pt x="8440" y="3668"/>
                </a:cubicBezTo>
                <a:cubicBezTo>
                  <a:pt x="8466" y="3668"/>
                  <a:pt x="8453" y="3720"/>
                  <a:pt x="8440" y="3746"/>
                </a:cubicBezTo>
                <a:cubicBezTo>
                  <a:pt x="8435" y="3748"/>
                  <a:pt x="8430" y="3748"/>
                  <a:pt x="8425" y="3748"/>
                </a:cubicBezTo>
                <a:cubicBezTo>
                  <a:pt x="8398" y="3748"/>
                  <a:pt x="8388" y="3716"/>
                  <a:pt x="8388" y="3694"/>
                </a:cubicBezTo>
                <a:cubicBezTo>
                  <a:pt x="8404" y="3669"/>
                  <a:pt x="8410" y="3660"/>
                  <a:pt x="8419" y="3660"/>
                </a:cubicBezTo>
                <a:close/>
                <a:moveTo>
                  <a:pt x="4017" y="3772"/>
                </a:moveTo>
                <a:lnTo>
                  <a:pt x="3991" y="3785"/>
                </a:lnTo>
                <a:cubicBezTo>
                  <a:pt x="3972" y="3804"/>
                  <a:pt x="3953" y="3816"/>
                  <a:pt x="3954" y="3816"/>
                </a:cubicBezTo>
                <a:cubicBezTo>
                  <a:pt x="3955" y="3816"/>
                  <a:pt x="3958" y="3814"/>
                  <a:pt x="3965" y="3811"/>
                </a:cubicBezTo>
                <a:cubicBezTo>
                  <a:pt x="3965" y="3811"/>
                  <a:pt x="3991" y="3785"/>
                  <a:pt x="4017" y="3772"/>
                </a:cubicBezTo>
                <a:close/>
                <a:moveTo>
                  <a:pt x="3771" y="4087"/>
                </a:moveTo>
                <a:cubicBezTo>
                  <a:pt x="3780" y="4087"/>
                  <a:pt x="3812" y="4115"/>
                  <a:pt x="3822" y="4135"/>
                </a:cubicBezTo>
                <a:lnTo>
                  <a:pt x="3796" y="4148"/>
                </a:lnTo>
                <a:cubicBezTo>
                  <a:pt x="3784" y="4122"/>
                  <a:pt x="3745" y="4109"/>
                  <a:pt x="3771" y="4096"/>
                </a:cubicBezTo>
                <a:cubicBezTo>
                  <a:pt x="3768" y="4090"/>
                  <a:pt x="3768" y="4087"/>
                  <a:pt x="3771" y="4087"/>
                </a:cubicBezTo>
                <a:close/>
                <a:moveTo>
                  <a:pt x="4067" y="4181"/>
                </a:moveTo>
                <a:cubicBezTo>
                  <a:pt x="4073" y="4181"/>
                  <a:pt x="4078" y="4183"/>
                  <a:pt x="4082" y="4187"/>
                </a:cubicBezTo>
                <a:cubicBezTo>
                  <a:pt x="4121" y="4200"/>
                  <a:pt x="4108" y="4239"/>
                  <a:pt x="4043" y="4239"/>
                </a:cubicBezTo>
                <a:cubicBezTo>
                  <a:pt x="4030" y="4226"/>
                  <a:pt x="4030" y="4226"/>
                  <a:pt x="4017" y="4200"/>
                </a:cubicBezTo>
                <a:cubicBezTo>
                  <a:pt x="4035" y="4191"/>
                  <a:pt x="4054" y="4181"/>
                  <a:pt x="4067" y="4181"/>
                </a:cubicBezTo>
                <a:close/>
                <a:moveTo>
                  <a:pt x="4186" y="4368"/>
                </a:moveTo>
                <a:lnTo>
                  <a:pt x="4199" y="4394"/>
                </a:lnTo>
                <a:cubicBezTo>
                  <a:pt x="4212" y="4420"/>
                  <a:pt x="4212" y="4420"/>
                  <a:pt x="4186" y="4433"/>
                </a:cubicBezTo>
                <a:lnTo>
                  <a:pt x="4173" y="4407"/>
                </a:lnTo>
                <a:lnTo>
                  <a:pt x="4186" y="4368"/>
                </a:lnTo>
                <a:close/>
                <a:moveTo>
                  <a:pt x="4406" y="4550"/>
                </a:moveTo>
                <a:cubicBezTo>
                  <a:pt x="4380" y="4576"/>
                  <a:pt x="4367" y="4615"/>
                  <a:pt x="4367" y="4615"/>
                </a:cubicBezTo>
                <a:cubicBezTo>
                  <a:pt x="4372" y="4619"/>
                  <a:pt x="4377" y="4621"/>
                  <a:pt x="4383" y="4621"/>
                </a:cubicBezTo>
                <a:cubicBezTo>
                  <a:pt x="4395" y="4621"/>
                  <a:pt x="4406" y="4615"/>
                  <a:pt x="4406" y="4615"/>
                </a:cubicBezTo>
                <a:cubicBezTo>
                  <a:pt x="4406" y="4615"/>
                  <a:pt x="4432" y="4602"/>
                  <a:pt x="4419" y="4576"/>
                </a:cubicBezTo>
                <a:lnTo>
                  <a:pt x="4406" y="4550"/>
                </a:lnTo>
                <a:close/>
                <a:moveTo>
                  <a:pt x="4810" y="4780"/>
                </a:moveTo>
                <a:cubicBezTo>
                  <a:pt x="4805" y="4780"/>
                  <a:pt x="4802" y="4790"/>
                  <a:pt x="4795" y="4809"/>
                </a:cubicBezTo>
                <a:cubicBezTo>
                  <a:pt x="4808" y="4822"/>
                  <a:pt x="4821" y="4835"/>
                  <a:pt x="4821" y="4835"/>
                </a:cubicBezTo>
                <a:cubicBezTo>
                  <a:pt x="4847" y="4822"/>
                  <a:pt x="4847" y="4822"/>
                  <a:pt x="4834" y="4809"/>
                </a:cubicBezTo>
                <a:cubicBezTo>
                  <a:pt x="4821" y="4790"/>
                  <a:pt x="4815" y="4780"/>
                  <a:pt x="4810" y="4780"/>
                </a:cubicBezTo>
                <a:close/>
                <a:moveTo>
                  <a:pt x="4316" y="4793"/>
                </a:moveTo>
                <a:cubicBezTo>
                  <a:pt x="4333" y="4793"/>
                  <a:pt x="4341" y="4809"/>
                  <a:pt x="4341" y="4809"/>
                </a:cubicBezTo>
                <a:cubicBezTo>
                  <a:pt x="4354" y="4822"/>
                  <a:pt x="4367" y="4848"/>
                  <a:pt x="4341" y="4861"/>
                </a:cubicBezTo>
                <a:cubicBezTo>
                  <a:pt x="4341" y="4861"/>
                  <a:pt x="4330" y="4873"/>
                  <a:pt x="4318" y="4873"/>
                </a:cubicBezTo>
                <a:cubicBezTo>
                  <a:pt x="4312" y="4873"/>
                  <a:pt x="4307" y="4870"/>
                  <a:pt x="4302" y="4861"/>
                </a:cubicBezTo>
                <a:cubicBezTo>
                  <a:pt x="4289" y="4835"/>
                  <a:pt x="4302" y="4796"/>
                  <a:pt x="4302" y="4796"/>
                </a:cubicBezTo>
                <a:cubicBezTo>
                  <a:pt x="4308" y="4794"/>
                  <a:pt x="4312" y="4793"/>
                  <a:pt x="4316" y="4793"/>
                </a:cubicBezTo>
                <a:close/>
                <a:moveTo>
                  <a:pt x="4591" y="5156"/>
                </a:moveTo>
                <a:cubicBezTo>
                  <a:pt x="4597" y="5156"/>
                  <a:pt x="4607" y="5166"/>
                  <a:pt x="4627" y="5185"/>
                </a:cubicBezTo>
                <a:cubicBezTo>
                  <a:pt x="4640" y="5211"/>
                  <a:pt x="4614" y="5224"/>
                  <a:pt x="4614" y="5224"/>
                </a:cubicBezTo>
                <a:cubicBezTo>
                  <a:pt x="4608" y="5230"/>
                  <a:pt x="4604" y="5233"/>
                  <a:pt x="4601" y="5233"/>
                </a:cubicBezTo>
                <a:cubicBezTo>
                  <a:pt x="4592" y="5233"/>
                  <a:pt x="4595" y="5205"/>
                  <a:pt x="4575" y="5185"/>
                </a:cubicBezTo>
                <a:cubicBezTo>
                  <a:pt x="4581" y="5166"/>
                  <a:pt x="4584" y="5156"/>
                  <a:pt x="4591" y="5156"/>
                </a:cubicBezTo>
                <a:close/>
                <a:moveTo>
                  <a:pt x="7558" y="5185"/>
                </a:moveTo>
                <a:cubicBezTo>
                  <a:pt x="7584" y="5211"/>
                  <a:pt x="7610" y="5237"/>
                  <a:pt x="7584" y="5250"/>
                </a:cubicBezTo>
                <a:lnTo>
                  <a:pt x="7545" y="5250"/>
                </a:lnTo>
                <a:lnTo>
                  <a:pt x="7545" y="5211"/>
                </a:lnTo>
                <a:lnTo>
                  <a:pt x="7558" y="5185"/>
                </a:lnTo>
                <a:close/>
                <a:moveTo>
                  <a:pt x="7208" y="5276"/>
                </a:moveTo>
                <a:cubicBezTo>
                  <a:pt x="7234" y="5289"/>
                  <a:pt x="7247" y="5315"/>
                  <a:pt x="7234" y="5328"/>
                </a:cubicBezTo>
                <a:lnTo>
                  <a:pt x="7221" y="5341"/>
                </a:lnTo>
                <a:cubicBezTo>
                  <a:pt x="7195" y="5328"/>
                  <a:pt x="7195" y="5289"/>
                  <a:pt x="7195" y="5289"/>
                </a:cubicBezTo>
                <a:lnTo>
                  <a:pt x="7208" y="5276"/>
                </a:lnTo>
                <a:close/>
                <a:moveTo>
                  <a:pt x="4007" y="5455"/>
                </a:moveTo>
                <a:cubicBezTo>
                  <a:pt x="3994" y="5455"/>
                  <a:pt x="3978" y="5458"/>
                  <a:pt x="3965" y="5471"/>
                </a:cubicBezTo>
                <a:cubicBezTo>
                  <a:pt x="3944" y="5481"/>
                  <a:pt x="3949" y="5500"/>
                  <a:pt x="3992" y="5500"/>
                </a:cubicBezTo>
                <a:cubicBezTo>
                  <a:pt x="4003" y="5500"/>
                  <a:pt x="4015" y="5499"/>
                  <a:pt x="4030" y="5497"/>
                </a:cubicBezTo>
                <a:cubicBezTo>
                  <a:pt x="4043" y="5471"/>
                  <a:pt x="4043" y="5471"/>
                  <a:pt x="4030" y="5458"/>
                </a:cubicBezTo>
                <a:cubicBezTo>
                  <a:pt x="4030" y="5458"/>
                  <a:pt x="4020" y="5455"/>
                  <a:pt x="4007" y="5455"/>
                </a:cubicBezTo>
                <a:close/>
                <a:moveTo>
                  <a:pt x="4952" y="5419"/>
                </a:moveTo>
                <a:cubicBezTo>
                  <a:pt x="4962" y="5419"/>
                  <a:pt x="4969" y="5439"/>
                  <a:pt x="4951" y="5484"/>
                </a:cubicBezTo>
                <a:cubicBezTo>
                  <a:pt x="4938" y="5497"/>
                  <a:pt x="4931" y="5503"/>
                  <a:pt x="4927" y="5503"/>
                </a:cubicBezTo>
                <a:cubicBezTo>
                  <a:pt x="4922" y="5503"/>
                  <a:pt x="4919" y="5497"/>
                  <a:pt x="4912" y="5484"/>
                </a:cubicBezTo>
                <a:lnTo>
                  <a:pt x="4912" y="5484"/>
                </a:lnTo>
                <a:cubicBezTo>
                  <a:pt x="4913" y="5476"/>
                  <a:pt x="4917" y="5442"/>
                  <a:pt x="4938" y="5432"/>
                </a:cubicBezTo>
                <a:cubicBezTo>
                  <a:pt x="4942" y="5424"/>
                  <a:pt x="4947" y="5419"/>
                  <a:pt x="4952" y="5419"/>
                </a:cubicBezTo>
                <a:close/>
                <a:moveTo>
                  <a:pt x="5081" y="5549"/>
                </a:moveTo>
                <a:lnTo>
                  <a:pt x="5094" y="5562"/>
                </a:lnTo>
                <a:cubicBezTo>
                  <a:pt x="5083" y="5583"/>
                  <a:pt x="5064" y="5604"/>
                  <a:pt x="5050" y="5604"/>
                </a:cubicBezTo>
                <a:cubicBezTo>
                  <a:pt x="5047" y="5604"/>
                  <a:pt x="5044" y="5603"/>
                  <a:pt x="5042" y="5600"/>
                </a:cubicBezTo>
                <a:lnTo>
                  <a:pt x="5042" y="5562"/>
                </a:lnTo>
                <a:lnTo>
                  <a:pt x="5081" y="5549"/>
                </a:lnTo>
                <a:close/>
                <a:moveTo>
                  <a:pt x="7022" y="5683"/>
                </a:moveTo>
                <a:cubicBezTo>
                  <a:pt x="7028" y="5683"/>
                  <a:pt x="7031" y="5689"/>
                  <a:pt x="7039" y="5704"/>
                </a:cubicBezTo>
                <a:cubicBezTo>
                  <a:pt x="7052" y="5730"/>
                  <a:pt x="7052" y="5769"/>
                  <a:pt x="7052" y="5769"/>
                </a:cubicBezTo>
                <a:cubicBezTo>
                  <a:pt x="7050" y="5770"/>
                  <a:pt x="7048" y="5771"/>
                  <a:pt x="7045" y="5771"/>
                </a:cubicBezTo>
                <a:cubicBezTo>
                  <a:pt x="7024" y="5771"/>
                  <a:pt x="7012" y="5715"/>
                  <a:pt x="7000" y="5691"/>
                </a:cubicBezTo>
                <a:cubicBezTo>
                  <a:pt x="7011" y="5686"/>
                  <a:pt x="7017" y="5683"/>
                  <a:pt x="7022" y="5683"/>
                </a:cubicBezTo>
                <a:close/>
                <a:moveTo>
                  <a:pt x="6507" y="5938"/>
                </a:moveTo>
                <a:cubicBezTo>
                  <a:pt x="6520" y="5977"/>
                  <a:pt x="6520" y="6003"/>
                  <a:pt x="6507" y="6016"/>
                </a:cubicBezTo>
                <a:lnTo>
                  <a:pt x="6468" y="5990"/>
                </a:lnTo>
                <a:lnTo>
                  <a:pt x="6481" y="5951"/>
                </a:lnTo>
                <a:lnTo>
                  <a:pt x="6507" y="5938"/>
                </a:lnTo>
                <a:close/>
                <a:moveTo>
                  <a:pt x="11363" y="1"/>
                </a:moveTo>
                <a:cubicBezTo>
                  <a:pt x="11332" y="1"/>
                  <a:pt x="11300" y="17"/>
                  <a:pt x="11280" y="49"/>
                </a:cubicBezTo>
                <a:cubicBezTo>
                  <a:pt x="11280" y="23"/>
                  <a:pt x="11254" y="23"/>
                  <a:pt x="11229" y="23"/>
                </a:cubicBezTo>
                <a:cubicBezTo>
                  <a:pt x="11187" y="48"/>
                  <a:pt x="11123" y="63"/>
                  <a:pt x="11080" y="63"/>
                </a:cubicBezTo>
                <a:cubicBezTo>
                  <a:pt x="11056" y="63"/>
                  <a:pt x="11039" y="58"/>
                  <a:pt x="11034" y="49"/>
                </a:cubicBezTo>
                <a:lnTo>
                  <a:pt x="11008" y="49"/>
                </a:lnTo>
                <a:cubicBezTo>
                  <a:pt x="10982" y="88"/>
                  <a:pt x="10956" y="88"/>
                  <a:pt x="10917" y="101"/>
                </a:cubicBezTo>
                <a:cubicBezTo>
                  <a:pt x="10891" y="101"/>
                  <a:pt x="10865" y="114"/>
                  <a:pt x="10839" y="153"/>
                </a:cubicBezTo>
                <a:cubicBezTo>
                  <a:pt x="10813" y="192"/>
                  <a:pt x="10788" y="192"/>
                  <a:pt x="10788" y="192"/>
                </a:cubicBezTo>
                <a:cubicBezTo>
                  <a:pt x="10784" y="194"/>
                  <a:pt x="10781" y="194"/>
                  <a:pt x="10779" y="194"/>
                </a:cubicBezTo>
                <a:cubicBezTo>
                  <a:pt x="10765" y="194"/>
                  <a:pt x="10778" y="161"/>
                  <a:pt x="10800" y="127"/>
                </a:cubicBezTo>
                <a:cubicBezTo>
                  <a:pt x="10818" y="114"/>
                  <a:pt x="10819" y="106"/>
                  <a:pt x="10810" y="106"/>
                </a:cubicBezTo>
                <a:cubicBezTo>
                  <a:pt x="10793" y="106"/>
                  <a:pt x="10739" y="132"/>
                  <a:pt x="10697" y="192"/>
                </a:cubicBezTo>
                <a:cubicBezTo>
                  <a:pt x="10658" y="237"/>
                  <a:pt x="10638" y="260"/>
                  <a:pt x="10634" y="260"/>
                </a:cubicBezTo>
                <a:cubicBezTo>
                  <a:pt x="10629" y="260"/>
                  <a:pt x="10638" y="237"/>
                  <a:pt x="10658" y="192"/>
                </a:cubicBezTo>
                <a:cubicBezTo>
                  <a:pt x="10675" y="166"/>
                  <a:pt x="10686" y="141"/>
                  <a:pt x="10681" y="141"/>
                </a:cubicBezTo>
                <a:cubicBezTo>
                  <a:pt x="10679" y="141"/>
                  <a:pt x="10671" y="148"/>
                  <a:pt x="10658" y="166"/>
                </a:cubicBezTo>
                <a:cubicBezTo>
                  <a:pt x="10658" y="166"/>
                  <a:pt x="10593" y="192"/>
                  <a:pt x="10606" y="218"/>
                </a:cubicBezTo>
                <a:lnTo>
                  <a:pt x="10515" y="244"/>
                </a:lnTo>
                <a:cubicBezTo>
                  <a:pt x="10450" y="244"/>
                  <a:pt x="10424" y="257"/>
                  <a:pt x="10398" y="270"/>
                </a:cubicBezTo>
                <a:cubicBezTo>
                  <a:pt x="10382" y="294"/>
                  <a:pt x="10376" y="303"/>
                  <a:pt x="10364" y="303"/>
                </a:cubicBezTo>
                <a:cubicBezTo>
                  <a:pt x="10357" y="303"/>
                  <a:pt x="10348" y="300"/>
                  <a:pt x="10334" y="296"/>
                </a:cubicBezTo>
                <a:cubicBezTo>
                  <a:pt x="10329" y="287"/>
                  <a:pt x="10323" y="283"/>
                  <a:pt x="10319" y="283"/>
                </a:cubicBezTo>
                <a:cubicBezTo>
                  <a:pt x="10309" y="283"/>
                  <a:pt x="10303" y="300"/>
                  <a:pt x="10321" y="335"/>
                </a:cubicBezTo>
                <a:cubicBezTo>
                  <a:pt x="10311" y="364"/>
                  <a:pt x="10294" y="378"/>
                  <a:pt x="10270" y="378"/>
                </a:cubicBezTo>
                <a:cubicBezTo>
                  <a:pt x="10261" y="378"/>
                  <a:pt x="10252" y="377"/>
                  <a:pt x="10243" y="373"/>
                </a:cubicBezTo>
                <a:cubicBezTo>
                  <a:pt x="10230" y="347"/>
                  <a:pt x="10217" y="338"/>
                  <a:pt x="10209" y="338"/>
                </a:cubicBezTo>
                <a:cubicBezTo>
                  <a:pt x="10201" y="338"/>
                  <a:pt x="10197" y="347"/>
                  <a:pt x="10204" y="360"/>
                </a:cubicBezTo>
                <a:cubicBezTo>
                  <a:pt x="10191" y="412"/>
                  <a:pt x="10165" y="425"/>
                  <a:pt x="10165" y="425"/>
                </a:cubicBezTo>
                <a:cubicBezTo>
                  <a:pt x="10164" y="423"/>
                  <a:pt x="10161" y="422"/>
                  <a:pt x="10158" y="422"/>
                </a:cubicBezTo>
                <a:cubicBezTo>
                  <a:pt x="10113" y="422"/>
                  <a:pt x="9890" y="556"/>
                  <a:pt x="9711" y="724"/>
                </a:cubicBezTo>
                <a:cubicBezTo>
                  <a:pt x="9685" y="737"/>
                  <a:pt x="9685" y="776"/>
                  <a:pt x="9711" y="801"/>
                </a:cubicBezTo>
                <a:cubicBezTo>
                  <a:pt x="9730" y="827"/>
                  <a:pt x="9734" y="834"/>
                  <a:pt x="9727" y="834"/>
                </a:cubicBezTo>
                <a:cubicBezTo>
                  <a:pt x="9721" y="834"/>
                  <a:pt x="9705" y="827"/>
                  <a:pt x="9685" y="827"/>
                </a:cubicBezTo>
                <a:cubicBezTo>
                  <a:pt x="9655" y="810"/>
                  <a:pt x="9630" y="803"/>
                  <a:pt x="9614" y="803"/>
                </a:cubicBezTo>
                <a:cubicBezTo>
                  <a:pt x="9583" y="803"/>
                  <a:pt x="9586" y="832"/>
                  <a:pt x="9646" y="866"/>
                </a:cubicBezTo>
                <a:cubicBezTo>
                  <a:pt x="9684" y="881"/>
                  <a:pt x="9700" y="888"/>
                  <a:pt x="9688" y="888"/>
                </a:cubicBezTo>
                <a:cubicBezTo>
                  <a:pt x="9680" y="888"/>
                  <a:pt x="9658" y="885"/>
                  <a:pt x="9620" y="879"/>
                </a:cubicBezTo>
                <a:cubicBezTo>
                  <a:pt x="9581" y="879"/>
                  <a:pt x="9581" y="879"/>
                  <a:pt x="9581" y="918"/>
                </a:cubicBezTo>
                <a:cubicBezTo>
                  <a:pt x="9600" y="937"/>
                  <a:pt x="9592" y="955"/>
                  <a:pt x="9581" y="955"/>
                </a:cubicBezTo>
                <a:cubicBezTo>
                  <a:pt x="9577" y="955"/>
                  <a:pt x="9572" y="952"/>
                  <a:pt x="9568" y="944"/>
                </a:cubicBezTo>
                <a:cubicBezTo>
                  <a:pt x="9516" y="944"/>
                  <a:pt x="9478" y="944"/>
                  <a:pt x="9503" y="970"/>
                </a:cubicBezTo>
                <a:cubicBezTo>
                  <a:pt x="9503" y="970"/>
                  <a:pt x="9478" y="983"/>
                  <a:pt x="9439" y="983"/>
                </a:cubicBezTo>
                <a:cubicBezTo>
                  <a:pt x="9400" y="983"/>
                  <a:pt x="9400" y="1035"/>
                  <a:pt x="9400" y="1074"/>
                </a:cubicBezTo>
                <a:cubicBezTo>
                  <a:pt x="9400" y="1140"/>
                  <a:pt x="9389" y="1174"/>
                  <a:pt x="9375" y="1174"/>
                </a:cubicBezTo>
                <a:cubicBezTo>
                  <a:pt x="9367" y="1174"/>
                  <a:pt x="9357" y="1162"/>
                  <a:pt x="9348" y="1139"/>
                </a:cubicBezTo>
                <a:cubicBezTo>
                  <a:pt x="9343" y="1127"/>
                  <a:pt x="9337" y="1122"/>
                  <a:pt x="9331" y="1122"/>
                </a:cubicBezTo>
                <a:cubicBezTo>
                  <a:pt x="9302" y="1122"/>
                  <a:pt x="9262" y="1226"/>
                  <a:pt x="9283" y="1268"/>
                </a:cubicBezTo>
                <a:cubicBezTo>
                  <a:pt x="9307" y="1308"/>
                  <a:pt x="9316" y="1323"/>
                  <a:pt x="9314" y="1323"/>
                </a:cubicBezTo>
                <a:cubicBezTo>
                  <a:pt x="9312" y="1323"/>
                  <a:pt x="9306" y="1317"/>
                  <a:pt x="9296" y="1307"/>
                </a:cubicBezTo>
                <a:cubicBezTo>
                  <a:pt x="9291" y="1305"/>
                  <a:pt x="9286" y="1304"/>
                  <a:pt x="9282" y="1304"/>
                </a:cubicBezTo>
                <a:cubicBezTo>
                  <a:pt x="9265" y="1304"/>
                  <a:pt x="9257" y="1320"/>
                  <a:pt x="9257" y="1320"/>
                </a:cubicBezTo>
                <a:cubicBezTo>
                  <a:pt x="9238" y="1339"/>
                  <a:pt x="9226" y="1351"/>
                  <a:pt x="9211" y="1351"/>
                </a:cubicBezTo>
                <a:cubicBezTo>
                  <a:pt x="9205" y="1351"/>
                  <a:pt x="9199" y="1350"/>
                  <a:pt x="9192" y="1346"/>
                </a:cubicBezTo>
                <a:cubicBezTo>
                  <a:pt x="9192" y="1346"/>
                  <a:pt x="9179" y="1372"/>
                  <a:pt x="9166" y="1437"/>
                </a:cubicBezTo>
                <a:cubicBezTo>
                  <a:pt x="9189" y="1507"/>
                  <a:pt x="9140" y="1556"/>
                  <a:pt x="9073" y="1556"/>
                </a:cubicBezTo>
                <a:cubicBezTo>
                  <a:pt x="9065" y="1556"/>
                  <a:pt x="9058" y="1555"/>
                  <a:pt x="9049" y="1554"/>
                </a:cubicBezTo>
                <a:lnTo>
                  <a:pt x="9049" y="1619"/>
                </a:lnTo>
                <a:cubicBezTo>
                  <a:pt x="9078" y="1666"/>
                  <a:pt x="9092" y="1699"/>
                  <a:pt x="9078" y="1699"/>
                </a:cubicBezTo>
                <a:cubicBezTo>
                  <a:pt x="9073" y="1699"/>
                  <a:pt x="9064" y="1694"/>
                  <a:pt x="9049" y="1683"/>
                </a:cubicBezTo>
                <a:cubicBezTo>
                  <a:pt x="9040" y="1679"/>
                  <a:pt x="9031" y="1674"/>
                  <a:pt x="9024" y="1670"/>
                </a:cubicBezTo>
                <a:lnTo>
                  <a:pt x="9024" y="1670"/>
                </a:lnTo>
                <a:cubicBezTo>
                  <a:pt x="9057" y="1715"/>
                  <a:pt x="9004" y="1779"/>
                  <a:pt x="8947" y="1779"/>
                </a:cubicBezTo>
                <a:cubicBezTo>
                  <a:pt x="8938" y="1779"/>
                  <a:pt x="8929" y="1778"/>
                  <a:pt x="8920" y="1774"/>
                </a:cubicBezTo>
                <a:cubicBezTo>
                  <a:pt x="8909" y="1769"/>
                  <a:pt x="8903" y="1766"/>
                  <a:pt x="8898" y="1766"/>
                </a:cubicBezTo>
                <a:cubicBezTo>
                  <a:pt x="8892" y="1766"/>
                  <a:pt x="8888" y="1772"/>
                  <a:pt x="8881" y="1787"/>
                </a:cubicBezTo>
                <a:lnTo>
                  <a:pt x="8907" y="1800"/>
                </a:lnTo>
                <a:cubicBezTo>
                  <a:pt x="8933" y="1813"/>
                  <a:pt x="8972" y="1826"/>
                  <a:pt x="8946" y="1852"/>
                </a:cubicBezTo>
                <a:cubicBezTo>
                  <a:pt x="8935" y="1873"/>
                  <a:pt x="8933" y="1894"/>
                  <a:pt x="8912" y="1894"/>
                </a:cubicBezTo>
                <a:cubicBezTo>
                  <a:pt x="8907" y="1894"/>
                  <a:pt x="8901" y="1893"/>
                  <a:pt x="8894" y="1891"/>
                </a:cubicBezTo>
                <a:cubicBezTo>
                  <a:pt x="8855" y="1891"/>
                  <a:pt x="8816" y="1904"/>
                  <a:pt x="8842" y="1917"/>
                </a:cubicBezTo>
                <a:cubicBezTo>
                  <a:pt x="8842" y="1917"/>
                  <a:pt x="8829" y="1943"/>
                  <a:pt x="8790" y="1956"/>
                </a:cubicBezTo>
                <a:cubicBezTo>
                  <a:pt x="8777" y="1982"/>
                  <a:pt x="8764" y="2008"/>
                  <a:pt x="8738" y="2060"/>
                </a:cubicBezTo>
                <a:cubicBezTo>
                  <a:pt x="8749" y="2093"/>
                  <a:pt x="8741" y="2127"/>
                  <a:pt x="8714" y="2127"/>
                </a:cubicBezTo>
                <a:cubicBezTo>
                  <a:pt x="8709" y="2127"/>
                  <a:pt x="8705" y="2126"/>
                  <a:pt x="8699" y="2124"/>
                </a:cubicBezTo>
                <a:cubicBezTo>
                  <a:pt x="8699" y="2124"/>
                  <a:pt x="8686" y="2176"/>
                  <a:pt x="8699" y="2215"/>
                </a:cubicBezTo>
                <a:cubicBezTo>
                  <a:pt x="8678" y="2258"/>
                  <a:pt x="8665" y="2283"/>
                  <a:pt x="8647" y="2283"/>
                </a:cubicBezTo>
                <a:cubicBezTo>
                  <a:pt x="8643" y="2283"/>
                  <a:pt x="8639" y="2282"/>
                  <a:pt x="8634" y="2280"/>
                </a:cubicBezTo>
                <a:cubicBezTo>
                  <a:pt x="8625" y="2275"/>
                  <a:pt x="8619" y="2272"/>
                  <a:pt x="8616" y="2272"/>
                </a:cubicBezTo>
                <a:cubicBezTo>
                  <a:pt x="8610" y="2272"/>
                  <a:pt x="8613" y="2281"/>
                  <a:pt x="8621" y="2306"/>
                </a:cubicBezTo>
                <a:cubicBezTo>
                  <a:pt x="8660" y="2319"/>
                  <a:pt x="8647" y="2345"/>
                  <a:pt x="8634" y="2371"/>
                </a:cubicBezTo>
                <a:cubicBezTo>
                  <a:pt x="8621" y="2397"/>
                  <a:pt x="8609" y="2423"/>
                  <a:pt x="8609" y="2423"/>
                </a:cubicBezTo>
                <a:cubicBezTo>
                  <a:pt x="8634" y="2436"/>
                  <a:pt x="8634" y="2436"/>
                  <a:pt x="8634" y="2462"/>
                </a:cubicBezTo>
                <a:cubicBezTo>
                  <a:pt x="8621" y="2475"/>
                  <a:pt x="8557" y="2539"/>
                  <a:pt x="8557" y="2565"/>
                </a:cubicBezTo>
                <a:cubicBezTo>
                  <a:pt x="8529" y="2621"/>
                  <a:pt x="8521" y="2637"/>
                  <a:pt x="8533" y="2637"/>
                </a:cubicBezTo>
                <a:cubicBezTo>
                  <a:pt x="8537" y="2637"/>
                  <a:pt x="8545" y="2634"/>
                  <a:pt x="8557" y="2630"/>
                </a:cubicBezTo>
                <a:cubicBezTo>
                  <a:pt x="8561" y="2621"/>
                  <a:pt x="8567" y="2617"/>
                  <a:pt x="8572" y="2617"/>
                </a:cubicBezTo>
                <a:cubicBezTo>
                  <a:pt x="8580" y="2617"/>
                  <a:pt x="8582" y="2631"/>
                  <a:pt x="8557" y="2656"/>
                </a:cubicBezTo>
                <a:cubicBezTo>
                  <a:pt x="8544" y="2682"/>
                  <a:pt x="8479" y="2747"/>
                  <a:pt x="8453" y="2812"/>
                </a:cubicBezTo>
                <a:cubicBezTo>
                  <a:pt x="8414" y="2916"/>
                  <a:pt x="8414" y="2916"/>
                  <a:pt x="8453" y="2929"/>
                </a:cubicBezTo>
                <a:cubicBezTo>
                  <a:pt x="8465" y="2926"/>
                  <a:pt x="8475" y="2925"/>
                  <a:pt x="8482" y="2925"/>
                </a:cubicBezTo>
                <a:cubicBezTo>
                  <a:pt x="8511" y="2925"/>
                  <a:pt x="8492" y="2944"/>
                  <a:pt x="8440" y="2955"/>
                </a:cubicBezTo>
                <a:cubicBezTo>
                  <a:pt x="8362" y="2980"/>
                  <a:pt x="8349" y="3006"/>
                  <a:pt x="8375" y="3006"/>
                </a:cubicBezTo>
                <a:cubicBezTo>
                  <a:pt x="8401" y="3045"/>
                  <a:pt x="8401" y="3045"/>
                  <a:pt x="8388" y="3071"/>
                </a:cubicBezTo>
                <a:cubicBezTo>
                  <a:pt x="8384" y="3069"/>
                  <a:pt x="8380" y="3068"/>
                  <a:pt x="8376" y="3068"/>
                </a:cubicBezTo>
                <a:cubicBezTo>
                  <a:pt x="8358" y="3068"/>
                  <a:pt x="8351" y="3095"/>
                  <a:pt x="8362" y="3149"/>
                </a:cubicBezTo>
                <a:cubicBezTo>
                  <a:pt x="8362" y="3164"/>
                  <a:pt x="8362" y="3171"/>
                  <a:pt x="8354" y="3171"/>
                </a:cubicBezTo>
                <a:cubicBezTo>
                  <a:pt x="8349" y="3171"/>
                  <a:pt x="8339" y="3167"/>
                  <a:pt x="8323" y="3162"/>
                </a:cubicBezTo>
                <a:cubicBezTo>
                  <a:pt x="8323" y="3162"/>
                  <a:pt x="8323" y="3188"/>
                  <a:pt x="8310" y="3201"/>
                </a:cubicBezTo>
                <a:cubicBezTo>
                  <a:pt x="8349" y="3279"/>
                  <a:pt x="8271" y="3408"/>
                  <a:pt x="8232" y="3421"/>
                </a:cubicBezTo>
                <a:cubicBezTo>
                  <a:pt x="8232" y="3421"/>
                  <a:pt x="8219" y="3447"/>
                  <a:pt x="8245" y="3486"/>
                </a:cubicBezTo>
                <a:cubicBezTo>
                  <a:pt x="8273" y="3514"/>
                  <a:pt x="8281" y="3536"/>
                  <a:pt x="8259" y="3536"/>
                </a:cubicBezTo>
                <a:cubicBezTo>
                  <a:pt x="8251" y="3536"/>
                  <a:pt x="8238" y="3532"/>
                  <a:pt x="8219" y="3525"/>
                </a:cubicBezTo>
                <a:cubicBezTo>
                  <a:pt x="8198" y="3514"/>
                  <a:pt x="8185" y="3508"/>
                  <a:pt x="8181" y="3508"/>
                </a:cubicBezTo>
                <a:cubicBezTo>
                  <a:pt x="8174" y="3508"/>
                  <a:pt x="8184" y="3521"/>
                  <a:pt x="8206" y="3551"/>
                </a:cubicBezTo>
                <a:cubicBezTo>
                  <a:pt x="8228" y="3583"/>
                  <a:pt x="8196" y="3668"/>
                  <a:pt x="8163" y="3668"/>
                </a:cubicBezTo>
                <a:cubicBezTo>
                  <a:pt x="8156" y="3668"/>
                  <a:pt x="8148" y="3664"/>
                  <a:pt x="8142" y="3655"/>
                </a:cubicBezTo>
                <a:lnTo>
                  <a:pt x="8077" y="3629"/>
                </a:lnTo>
                <a:lnTo>
                  <a:pt x="8077" y="3629"/>
                </a:lnTo>
                <a:cubicBezTo>
                  <a:pt x="8103" y="3668"/>
                  <a:pt x="8090" y="3694"/>
                  <a:pt x="8090" y="3694"/>
                </a:cubicBezTo>
                <a:cubicBezTo>
                  <a:pt x="8116" y="3707"/>
                  <a:pt x="8116" y="3733"/>
                  <a:pt x="8077" y="3798"/>
                </a:cubicBezTo>
                <a:cubicBezTo>
                  <a:pt x="8064" y="3837"/>
                  <a:pt x="8051" y="3940"/>
                  <a:pt x="8038" y="3992"/>
                </a:cubicBezTo>
                <a:cubicBezTo>
                  <a:pt x="8012" y="4031"/>
                  <a:pt x="7986" y="4096"/>
                  <a:pt x="7947" y="4109"/>
                </a:cubicBezTo>
                <a:cubicBezTo>
                  <a:pt x="7934" y="4135"/>
                  <a:pt x="7921" y="4148"/>
                  <a:pt x="7934" y="4213"/>
                </a:cubicBezTo>
                <a:cubicBezTo>
                  <a:pt x="7945" y="4246"/>
                  <a:pt x="7937" y="4280"/>
                  <a:pt x="7909" y="4280"/>
                </a:cubicBezTo>
                <a:cubicBezTo>
                  <a:pt x="7905" y="4280"/>
                  <a:pt x="7900" y="4279"/>
                  <a:pt x="7895" y="4278"/>
                </a:cubicBezTo>
                <a:lnTo>
                  <a:pt x="7895" y="4290"/>
                </a:lnTo>
                <a:cubicBezTo>
                  <a:pt x="7895" y="4355"/>
                  <a:pt x="7882" y="4368"/>
                  <a:pt x="7882" y="4368"/>
                </a:cubicBezTo>
                <a:cubicBezTo>
                  <a:pt x="7876" y="4365"/>
                  <a:pt x="7868" y="4363"/>
                  <a:pt x="7861" y="4363"/>
                </a:cubicBezTo>
                <a:cubicBezTo>
                  <a:pt x="7840" y="4363"/>
                  <a:pt x="7821" y="4378"/>
                  <a:pt x="7830" y="4407"/>
                </a:cubicBezTo>
                <a:cubicBezTo>
                  <a:pt x="7856" y="4420"/>
                  <a:pt x="7856" y="4433"/>
                  <a:pt x="7830" y="4485"/>
                </a:cubicBezTo>
                <a:cubicBezTo>
                  <a:pt x="7804" y="4485"/>
                  <a:pt x="7688" y="4680"/>
                  <a:pt x="7584" y="4822"/>
                </a:cubicBezTo>
                <a:cubicBezTo>
                  <a:pt x="7467" y="4978"/>
                  <a:pt x="7337" y="5121"/>
                  <a:pt x="7350" y="5134"/>
                </a:cubicBezTo>
                <a:cubicBezTo>
                  <a:pt x="7350" y="5134"/>
                  <a:pt x="7337" y="5147"/>
                  <a:pt x="7311" y="5172"/>
                </a:cubicBezTo>
                <a:cubicBezTo>
                  <a:pt x="7286" y="5185"/>
                  <a:pt x="7260" y="5224"/>
                  <a:pt x="7260" y="5224"/>
                </a:cubicBezTo>
                <a:cubicBezTo>
                  <a:pt x="7252" y="5215"/>
                  <a:pt x="7244" y="5210"/>
                  <a:pt x="7235" y="5210"/>
                </a:cubicBezTo>
                <a:cubicBezTo>
                  <a:pt x="7197" y="5210"/>
                  <a:pt x="7148" y="5288"/>
                  <a:pt x="7117" y="5341"/>
                </a:cubicBezTo>
                <a:cubicBezTo>
                  <a:pt x="7117" y="5380"/>
                  <a:pt x="7104" y="5393"/>
                  <a:pt x="7091" y="5406"/>
                </a:cubicBezTo>
                <a:cubicBezTo>
                  <a:pt x="7078" y="5389"/>
                  <a:pt x="7064" y="5381"/>
                  <a:pt x="7049" y="5381"/>
                </a:cubicBezTo>
                <a:cubicBezTo>
                  <a:pt x="7020" y="5381"/>
                  <a:pt x="6992" y="5410"/>
                  <a:pt x="6974" y="5445"/>
                </a:cubicBezTo>
                <a:cubicBezTo>
                  <a:pt x="6989" y="5483"/>
                  <a:pt x="6987" y="5503"/>
                  <a:pt x="6974" y="5503"/>
                </a:cubicBezTo>
                <a:cubicBezTo>
                  <a:pt x="6966" y="5503"/>
                  <a:pt x="6952" y="5492"/>
                  <a:pt x="6935" y="5471"/>
                </a:cubicBezTo>
                <a:cubicBezTo>
                  <a:pt x="6927" y="5454"/>
                  <a:pt x="6917" y="5445"/>
                  <a:pt x="6907" y="5445"/>
                </a:cubicBezTo>
                <a:cubicBezTo>
                  <a:pt x="6889" y="5445"/>
                  <a:pt x="6875" y="5479"/>
                  <a:pt x="6883" y="5549"/>
                </a:cubicBezTo>
                <a:cubicBezTo>
                  <a:pt x="6883" y="5570"/>
                  <a:pt x="6883" y="5580"/>
                  <a:pt x="6877" y="5580"/>
                </a:cubicBezTo>
                <a:cubicBezTo>
                  <a:pt x="6872" y="5580"/>
                  <a:pt x="6862" y="5573"/>
                  <a:pt x="6845" y="5562"/>
                </a:cubicBezTo>
                <a:cubicBezTo>
                  <a:pt x="6821" y="5544"/>
                  <a:pt x="6806" y="5537"/>
                  <a:pt x="6797" y="5537"/>
                </a:cubicBezTo>
                <a:cubicBezTo>
                  <a:pt x="6786" y="5537"/>
                  <a:pt x="6786" y="5547"/>
                  <a:pt x="6793" y="5562"/>
                </a:cubicBezTo>
                <a:cubicBezTo>
                  <a:pt x="6800" y="5599"/>
                  <a:pt x="6795" y="5620"/>
                  <a:pt x="6778" y="5620"/>
                </a:cubicBezTo>
                <a:cubicBezTo>
                  <a:pt x="6767" y="5620"/>
                  <a:pt x="6749" y="5609"/>
                  <a:pt x="6728" y="5588"/>
                </a:cubicBezTo>
                <a:cubicBezTo>
                  <a:pt x="6699" y="5571"/>
                  <a:pt x="6684" y="5561"/>
                  <a:pt x="6676" y="5561"/>
                </a:cubicBezTo>
                <a:cubicBezTo>
                  <a:pt x="6665" y="5561"/>
                  <a:pt x="6669" y="5577"/>
                  <a:pt x="6676" y="5613"/>
                </a:cubicBezTo>
                <a:cubicBezTo>
                  <a:pt x="6676" y="5657"/>
                  <a:pt x="6640" y="5689"/>
                  <a:pt x="6605" y="5689"/>
                </a:cubicBezTo>
                <a:cubicBezTo>
                  <a:pt x="6588" y="5689"/>
                  <a:pt x="6572" y="5682"/>
                  <a:pt x="6559" y="5665"/>
                </a:cubicBezTo>
                <a:cubicBezTo>
                  <a:pt x="6546" y="5665"/>
                  <a:pt x="6533" y="5662"/>
                  <a:pt x="6525" y="5662"/>
                </a:cubicBezTo>
                <a:cubicBezTo>
                  <a:pt x="6517" y="5662"/>
                  <a:pt x="6514" y="5665"/>
                  <a:pt x="6520" y="5678"/>
                </a:cubicBezTo>
                <a:lnTo>
                  <a:pt x="6494" y="5652"/>
                </a:lnTo>
                <a:cubicBezTo>
                  <a:pt x="6468" y="5665"/>
                  <a:pt x="6455" y="5665"/>
                  <a:pt x="6455" y="5665"/>
                </a:cubicBezTo>
                <a:lnTo>
                  <a:pt x="6455" y="5691"/>
                </a:lnTo>
                <a:cubicBezTo>
                  <a:pt x="6455" y="5704"/>
                  <a:pt x="6417" y="5704"/>
                  <a:pt x="6365" y="5704"/>
                </a:cubicBezTo>
                <a:cubicBezTo>
                  <a:pt x="6313" y="5704"/>
                  <a:pt x="6248" y="5717"/>
                  <a:pt x="6183" y="5717"/>
                </a:cubicBezTo>
                <a:cubicBezTo>
                  <a:pt x="6128" y="5720"/>
                  <a:pt x="6085" y="5721"/>
                  <a:pt x="6052" y="5721"/>
                </a:cubicBezTo>
                <a:cubicBezTo>
                  <a:pt x="6018" y="5721"/>
                  <a:pt x="5995" y="5720"/>
                  <a:pt x="5979" y="5720"/>
                </a:cubicBezTo>
                <a:cubicBezTo>
                  <a:pt x="5946" y="5720"/>
                  <a:pt x="5943" y="5724"/>
                  <a:pt x="5950" y="5743"/>
                </a:cubicBezTo>
                <a:cubicBezTo>
                  <a:pt x="5956" y="5776"/>
                  <a:pt x="5950" y="5792"/>
                  <a:pt x="5940" y="5792"/>
                </a:cubicBezTo>
                <a:cubicBezTo>
                  <a:pt x="5930" y="5792"/>
                  <a:pt x="5917" y="5776"/>
                  <a:pt x="5911" y="5743"/>
                </a:cubicBezTo>
                <a:cubicBezTo>
                  <a:pt x="5885" y="5743"/>
                  <a:pt x="5859" y="5704"/>
                  <a:pt x="5820" y="5691"/>
                </a:cubicBezTo>
                <a:cubicBezTo>
                  <a:pt x="5781" y="5678"/>
                  <a:pt x="5742" y="5665"/>
                  <a:pt x="5755" y="5639"/>
                </a:cubicBezTo>
                <a:lnTo>
                  <a:pt x="5729" y="5639"/>
                </a:lnTo>
                <a:cubicBezTo>
                  <a:pt x="5714" y="5655"/>
                  <a:pt x="5693" y="5661"/>
                  <a:pt x="5670" y="5661"/>
                </a:cubicBezTo>
                <a:cubicBezTo>
                  <a:pt x="5615" y="5661"/>
                  <a:pt x="5549" y="5624"/>
                  <a:pt x="5522" y="5588"/>
                </a:cubicBezTo>
                <a:cubicBezTo>
                  <a:pt x="5496" y="5562"/>
                  <a:pt x="5470" y="5562"/>
                  <a:pt x="5418" y="5562"/>
                </a:cubicBezTo>
                <a:cubicBezTo>
                  <a:pt x="5366" y="5562"/>
                  <a:pt x="5366" y="5562"/>
                  <a:pt x="5366" y="5536"/>
                </a:cubicBezTo>
                <a:cubicBezTo>
                  <a:pt x="5376" y="5515"/>
                  <a:pt x="5328" y="5443"/>
                  <a:pt x="5288" y="5443"/>
                </a:cubicBezTo>
                <a:cubicBezTo>
                  <a:pt x="5279" y="5443"/>
                  <a:pt x="5270" y="5448"/>
                  <a:pt x="5262" y="5458"/>
                </a:cubicBezTo>
                <a:lnTo>
                  <a:pt x="5262" y="5419"/>
                </a:lnTo>
                <a:cubicBezTo>
                  <a:pt x="5262" y="5401"/>
                  <a:pt x="5254" y="5394"/>
                  <a:pt x="5244" y="5394"/>
                </a:cubicBezTo>
                <a:cubicBezTo>
                  <a:pt x="5232" y="5394"/>
                  <a:pt x="5217" y="5405"/>
                  <a:pt x="5210" y="5419"/>
                </a:cubicBezTo>
                <a:cubicBezTo>
                  <a:pt x="5195" y="5439"/>
                  <a:pt x="5184" y="5449"/>
                  <a:pt x="5178" y="5449"/>
                </a:cubicBezTo>
                <a:cubicBezTo>
                  <a:pt x="5169" y="5449"/>
                  <a:pt x="5173" y="5423"/>
                  <a:pt x="5197" y="5367"/>
                </a:cubicBezTo>
                <a:cubicBezTo>
                  <a:pt x="5223" y="5332"/>
                  <a:pt x="5226" y="5315"/>
                  <a:pt x="5217" y="5315"/>
                </a:cubicBezTo>
                <a:cubicBezTo>
                  <a:pt x="5213" y="5315"/>
                  <a:pt x="5206" y="5319"/>
                  <a:pt x="5197" y="5328"/>
                </a:cubicBezTo>
                <a:cubicBezTo>
                  <a:pt x="5181" y="5333"/>
                  <a:pt x="5165" y="5337"/>
                  <a:pt x="5153" y="5337"/>
                </a:cubicBezTo>
                <a:cubicBezTo>
                  <a:pt x="5135" y="5337"/>
                  <a:pt x="5125" y="5330"/>
                  <a:pt x="5132" y="5315"/>
                </a:cubicBezTo>
                <a:cubicBezTo>
                  <a:pt x="5119" y="5302"/>
                  <a:pt x="5110" y="5292"/>
                  <a:pt x="5098" y="5292"/>
                </a:cubicBezTo>
                <a:cubicBezTo>
                  <a:pt x="5087" y="5292"/>
                  <a:pt x="5074" y="5302"/>
                  <a:pt x="5055" y="5328"/>
                </a:cubicBezTo>
                <a:cubicBezTo>
                  <a:pt x="5047" y="5336"/>
                  <a:pt x="5040" y="5339"/>
                  <a:pt x="5034" y="5339"/>
                </a:cubicBezTo>
                <a:cubicBezTo>
                  <a:pt x="5021" y="5339"/>
                  <a:pt x="5012" y="5324"/>
                  <a:pt x="5003" y="5315"/>
                </a:cubicBezTo>
                <a:cubicBezTo>
                  <a:pt x="5016" y="5289"/>
                  <a:pt x="5016" y="5289"/>
                  <a:pt x="5055" y="5289"/>
                </a:cubicBezTo>
                <a:cubicBezTo>
                  <a:pt x="5061" y="5292"/>
                  <a:pt x="5064" y="5294"/>
                  <a:pt x="5065" y="5294"/>
                </a:cubicBezTo>
                <a:cubicBezTo>
                  <a:pt x="5068" y="5294"/>
                  <a:pt x="5048" y="5279"/>
                  <a:pt x="5029" y="5250"/>
                </a:cubicBezTo>
                <a:cubicBezTo>
                  <a:pt x="5003" y="5237"/>
                  <a:pt x="5003" y="5185"/>
                  <a:pt x="5016" y="5160"/>
                </a:cubicBezTo>
                <a:cubicBezTo>
                  <a:pt x="5022" y="5140"/>
                  <a:pt x="5022" y="5127"/>
                  <a:pt x="5017" y="5127"/>
                </a:cubicBezTo>
                <a:cubicBezTo>
                  <a:pt x="5012" y="5127"/>
                  <a:pt x="5003" y="5140"/>
                  <a:pt x="4990" y="5172"/>
                </a:cubicBezTo>
                <a:cubicBezTo>
                  <a:pt x="4961" y="5194"/>
                  <a:pt x="4948" y="5204"/>
                  <a:pt x="4938" y="5204"/>
                </a:cubicBezTo>
                <a:cubicBezTo>
                  <a:pt x="4930" y="5204"/>
                  <a:pt x="4924" y="5197"/>
                  <a:pt x="4912" y="5185"/>
                </a:cubicBezTo>
                <a:cubicBezTo>
                  <a:pt x="4886" y="5160"/>
                  <a:pt x="4873" y="5147"/>
                  <a:pt x="4899" y="5121"/>
                </a:cubicBezTo>
                <a:cubicBezTo>
                  <a:pt x="4925" y="5108"/>
                  <a:pt x="4925" y="5108"/>
                  <a:pt x="4899" y="5069"/>
                </a:cubicBezTo>
                <a:cubicBezTo>
                  <a:pt x="4870" y="5040"/>
                  <a:pt x="4822" y="5031"/>
                  <a:pt x="4773" y="5031"/>
                </a:cubicBezTo>
                <a:cubicBezTo>
                  <a:pt x="4734" y="5031"/>
                  <a:pt x="4695" y="5037"/>
                  <a:pt x="4666" y="5043"/>
                </a:cubicBezTo>
                <a:cubicBezTo>
                  <a:pt x="4647" y="5061"/>
                  <a:pt x="4638" y="5071"/>
                  <a:pt x="4635" y="5071"/>
                </a:cubicBezTo>
                <a:cubicBezTo>
                  <a:pt x="4632" y="5071"/>
                  <a:pt x="4639" y="5058"/>
                  <a:pt x="4653" y="5030"/>
                </a:cubicBezTo>
                <a:cubicBezTo>
                  <a:pt x="4678" y="5004"/>
                  <a:pt x="4666" y="4991"/>
                  <a:pt x="4653" y="4965"/>
                </a:cubicBezTo>
                <a:cubicBezTo>
                  <a:pt x="4646" y="4972"/>
                  <a:pt x="4642" y="4974"/>
                  <a:pt x="4639" y="4974"/>
                </a:cubicBezTo>
                <a:cubicBezTo>
                  <a:pt x="4635" y="4974"/>
                  <a:pt x="4640" y="4962"/>
                  <a:pt x="4647" y="4962"/>
                </a:cubicBezTo>
                <a:cubicBezTo>
                  <a:pt x="4649" y="4962"/>
                  <a:pt x="4651" y="4963"/>
                  <a:pt x="4653" y="4965"/>
                </a:cubicBezTo>
                <a:cubicBezTo>
                  <a:pt x="4659" y="4961"/>
                  <a:pt x="4666" y="4960"/>
                  <a:pt x="4671" y="4960"/>
                </a:cubicBezTo>
                <a:cubicBezTo>
                  <a:pt x="4685" y="4960"/>
                  <a:pt x="4695" y="4972"/>
                  <a:pt x="4704" y="4991"/>
                </a:cubicBezTo>
                <a:lnTo>
                  <a:pt x="4730" y="4965"/>
                </a:lnTo>
                <a:cubicBezTo>
                  <a:pt x="4759" y="4927"/>
                  <a:pt x="4760" y="4903"/>
                  <a:pt x="4732" y="4903"/>
                </a:cubicBezTo>
                <a:cubicBezTo>
                  <a:pt x="4722" y="4903"/>
                  <a:pt x="4709" y="4906"/>
                  <a:pt x="4691" y="4913"/>
                </a:cubicBezTo>
                <a:cubicBezTo>
                  <a:pt x="4653" y="4913"/>
                  <a:pt x="4653" y="4913"/>
                  <a:pt x="4666" y="4874"/>
                </a:cubicBezTo>
                <a:cubicBezTo>
                  <a:pt x="4666" y="4844"/>
                  <a:pt x="4673" y="4814"/>
                  <a:pt x="4665" y="4814"/>
                </a:cubicBezTo>
                <a:cubicBezTo>
                  <a:pt x="4662" y="4814"/>
                  <a:pt x="4658" y="4816"/>
                  <a:pt x="4653" y="4822"/>
                </a:cubicBezTo>
                <a:cubicBezTo>
                  <a:pt x="4653" y="4822"/>
                  <a:pt x="4627" y="4783"/>
                  <a:pt x="4640" y="4744"/>
                </a:cubicBezTo>
                <a:cubicBezTo>
                  <a:pt x="4621" y="4716"/>
                  <a:pt x="4609" y="4695"/>
                  <a:pt x="4594" y="4695"/>
                </a:cubicBezTo>
                <a:cubicBezTo>
                  <a:pt x="4588" y="4695"/>
                  <a:pt x="4582" y="4698"/>
                  <a:pt x="4575" y="4706"/>
                </a:cubicBezTo>
                <a:cubicBezTo>
                  <a:pt x="4570" y="4708"/>
                  <a:pt x="4565" y="4709"/>
                  <a:pt x="4561" y="4709"/>
                </a:cubicBezTo>
                <a:cubicBezTo>
                  <a:pt x="4544" y="4709"/>
                  <a:pt x="4533" y="4690"/>
                  <a:pt x="4523" y="4680"/>
                </a:cubicBezTo>
                <a:cubicBezTo>
                  <a:pt x="4513" y="4661"/>
                  <a:pt x="4504" y="4649"/>
                  <a:pt x="4489" y="4649"/>
                </a:cubicBezTo>
                <a:cubicBezTo>
                  <a:pt x="4484" y="4649"/>
                  <a:pt x="4478" y="4650"/>
                  <a:pt x="4471" y="4654"/>
                </a:cubicBezTo>
                <a:cubicBezTo>
                  <a:pt x="4461" y="4658"/>
                  <a:pt x="4450" y="4661"/>
                  <a:pt x="4439" y="4661"/>
                </a:cubicBezTo>
                <a:cubicBezTo>
                  <a:pt x="4418" y="4661"/>
                  <a:pt x="4397" y="4652"/>
                  <a:pt x="4380" y="4628"/>
                </a:cubicBezTo>
                <a:cubicBezTo>
                  <a:pt x="4328" y="4602"/>
                  <a:pt x="4328" y="4602"/>
                  <a:pt x="4367" y="4550"/>
                </a:cubicBezTo>
                <a:cubicBezTo>
                  <a:pt x="4393" y="4524"/>
                  <a:pt x="4380" y="4511"/>
                  <a:pt x="4367" y="4485"/>
                </a:cubicBezTo>
                <a:cubicBezTo>
                  <a:pt x="4367" y="4485"/>
                  <a:pt x="4354" y="4472"/>
                  <a:pt x="4367" y="4433"/>
                </a:cubicBezTo>
                <a:cubicBezTo>
                  <a:pt x="4374" y="4414"/>
                  <a:pt x="4370" y="4407"/>
                  <a:pt x="4362" y="4407"/>
                </a:cubicBezTo>
                <a:cubicBezTo>
                  <a:pt x="4354" y="4407"/>
                  <a:pt x="4341" y="4414"/>
                  <a:pt x="4328" y="4420"/>
                </a:cubicBezTo>
                <a:cubicBezTo>
                  <a:pt x="4302" y="4446"/>
                  <a:pt x="4276" y="4459"/>
                  <a:pt x="4276" y="4459"/>
                </a:cubicBezTo>
                <a:cubicBezTo>
                  <a:pt x="4263" y="4433"/>
                  <a:pt x="4302" y="4381"/>
                  <a:pt x="4328" y="4368"/>
                </a:cubicBezTo>
                <a:cubicBezTo>
                  <a:pt x="4351" y="4338"/>
                  <a:pt x="4361" y="4325"/>
                  <a:pt x="4354" y="4325"/>
                </a:cubicBezTo>
                <a:cubicBezTo>
                  <a:pt x="4349" y="4325"/>
                  <a:pt x="4337" y="4332"/>
                  <a:pt x="4315" y="4342"/>
                </a:cubicBezTo>
                <a:cubicBezTo>
                  <a:pt x="4307" y="4346"/>
                  <a:pt x="4298" y="4349"/>
                  <a:pt x="4289" y="4349"/>
                </a:cubicBezTo>
                <a:cubicBezTo>
                  <a:pt x="4269" y="4349"/>
                  <a:pt x="4250" y="4335"/>
                  <a:pt x="4250" y="4290"/>
                </a:cubicBezTo>
                <a:cubicBezTo>
                  <a:pt x="4225" y="4252"/>
                  <a:pt x="4199" y="4213"/>
                  <a:pt x="4225" y="4187"/>
                </a:cubicBezTo>
                <a:cubicBezTo>
                  <a:pt x="4237" y="4161"/>
                  <a:pt x="4199" y="4148"/>
                  <a:pt x="4199" y="4148"/>
                </a:cubicBezTo>
                <a:cubicBezTo>
                  <a:pt x="4160" y="4148"/>
                  <a:pt x="4147" y="4122"/>
                  <a:pt x="4134" y="4031"/>
                </a:cubicBezTo>
                <a:cubicBezTo>
                  <a:pt x="4125" y="3937"/>
                  <a:pt x="4122" y="3905"/>
                  <a:pt x="4107" y="3905"/>
                </a:cubicBezTo>
                <a:cubicBezTo>
                  <a:pt x="4098" y="3905"/>
                  <a:pt x="4087" y="3914"/>
                  <a:pt x="4069" y="3927"/>
                </a:cubicBezTo>
                <a:cubicBezTo>
                  <a:pt x="4057" y="3933"/>
                  <a:pt x="4046" y="3939"/>
                  <a:pt x="4040" y="3939"/>
                </a:cubicBezTo>
                <a:cubicBezTo>
                  <a:pt x="4033" y="3939"/>
                  <a:pt x="4034" y="3930"/>
                  <a:pt x="4056" y="3901"/>
                </a:cubicBezTo>
                <a:cubicBezTo>
                  <a:pt x="4069" y="3862"/>
                  <a:pt x="4030" y="3849"/>
                  <a:pt x="3978" y="3824"/>
                </a:cubicBezTo>
                <a:cubicBezTo>
                  <a:pt x="3939" y="3824"/>
                  <a:pt x="3887" y="3849"/>
                  <a:pt x="3848" y="3862"/>
                </a:cubicBezTo>
                <a:cubicBezTo>
                  <a:pt x="3826" y="3879"/>
                  <a:pt x="3813" y="3889"/>
                  <a:pt x="3806" y="3889"/>
                </a:cubicBezTo>
                <a:cubicBezTo>
                  <a:pt x="3796" y="3889"/>
                  <a:pt x="3796" y="3873"/>
                  <a:pt x="3796" y="3837"/>
                </a:cubicBezTo>
                <a:cubicBezTo>
                  <a:pt x="3784" y="3811"/>
                  <a:pt x="3796" y="3772"/>
                  <a:pt x="3822" y="3759"/>
                </a:cubicBezTo>
                <a:cubicBezTo>
                  <a:pt x="3828" y="3756"/>
                  <a:pt x="3832" y="3755"/>
                  <a:pt x="3836" y="3755"/>
                </a:cubicBezTo>
                <a:cubicBezTo>
                  <a:pt x="3853" y="3755"/>
                  <a:pt x="3861" y="3772"/>
                  <a:pt x="3861" y="3772"/>
                </a:cubicBezTo>
                <a:lnTo>
                  <a:pt x="3874" y="3785"/>
                </a:lnTo>
                <a:cubicBezTo>
                  <a:pt x="3900" y="3772"/>
                  <a:pt x="3939" y="3759"/>
                  <a:pt x="3900" y="3707"/>
                </a:cubicBezTo>
                <a:cubicBezTo>
                  <a:pt x="3910" y="3678"/>
                  <a:pt x="3905" y="3663"/>
                  <a:pt x="3891" y="3663"/>
                </a:cubicBezTo>
                <a:cubicBezTo>
                  <a:pt x="3886" y="3663"/>
                  <a:pt x="3881" y="3665"/>
                  <a:pt x="3874" y="3668"/>
                </a:cubicBezTo>
                <a:cubicBezTo>
                  <a:pt x="3887" y="3629"/>
                  <a:pt x="3861" y="3577"/>
                  <a:pt x="3835" y="3538"/>
                </a:cubicBezTo>
                <a:cubicBezTo>
                  <a:pt x="3809" y="3486"/>
                  <a:pt x="3758" y="3421"/>
                  <a:pt x="3771" y="3383"/>
                </a:cubicBezTo>
                <a:cubicBezTo>
                  <a:pt x="3751" y="3343"/>
                  <a:pt x="3731" y="3326"/>
                  <a:pt x="3711" y="3326"/>
                </a:cubicBezTo>
                <a:cubicBezTo>
                  <a:pt x="3705" y="3326"/>
                  <a:pt x="3699" y="3328"/>
                  <a:pt x="3693" y="3331"/>
                </a:cubicBezTo>
                <a:cubicBezTo>
                  <a:pt x="3672" y="3346"/>
                  <a:pt x="3658" y="3351"/>
                  <a:pt x="3650" y="3351"/>
                </a:cubicBezTo>
                <a:cubicBezTo>
                  <a:pt x="3637" y="3351"/>
                  <a:pt x="3638" y="3339"/>
                  <a:pt x="3654" y="3331"/>
                </a:cubicBezTo>
                <a:cubicBezTo>
                  <a:pt x="3692" y="3267"/>
                  <a:pt x="3506" y="2967"/>
                  <a:pt x="3425" y="2967"/>
                </a:cubicBezTo>
                <a:cubicBezTo>
                  <a:pt x="3424" y="2967"/>
                  <a:pt x="3422" y="2967"/>
                  <a:pt x="3420" y="2968"/>
                </a:cubicBezTo>
                <a:cubicBezTo>
                  <a:pt x="3420" y="2968"/>
                  <a:pt x="3407" y="2955"/>
                  <a:pt x="3381" y="2929"/>
                </a:cubicBezTo>
                <a:cubicBezTo>
                  <a:pt x="3368" y="2864"/>
                  <a:pt x="3252" y="2734"/>
                  <a:pt x="3200" y="2734"/>
                </a:cubicBezTo>
                <a:cubicBezTo>
                  <a:pt x="3200" y="2734"/>
                  <a:pt x="3187" y="2721"/>
                  <a:pt x="3135" y="2682"/>
                </a:cubicBezTo>
                <a:cubicBezTo>
                  <a:pt x="3113" y="2628"/>
                  <a:pt x="3101" y="2601"/>
                  <a:pt x="3067" y="2601"/>
                </a:cubicBezTo>
                <a:cubicBezTo>
                  <a:pt x="3060" y="2601"/>
                  <a:pt x="3053" y="2602"/>
                  <a:pt x="3044" y="2604"/>
                </a:cubicBezTo>
                <a:cubicBezTo>
                  <a:pt x="3018" y="2604"/>
                  <a:pt x="3004" y="2616"/>
                  <a:pt x="3001" y="2616"/>
                </a:cubicBezTo>
                <a:cubicBezTo>
                  <a:pt x="3000" y="2616"/>
                  <a:pt x="3001" y="2613"/>
                  <a:pt x="3005" y="2604"/>
                </a:cubicBezTo>
                <a:cubicBezTo>
                  <a:pt x="3031" y="2578"/>
                  <a:pt x="2979" y="2539"/>
                  <a:pt x="2889" y="2475"/>
                </a:cubicBezTo>
                <a:cubicBezTo>
                  <a:pt x="2831" y="2432"/>
                  <a:pt x="2806" y="2413"/>
                  <a:pt x="2796" y="2413"/>
                </a:cubicBezTo>
                <a:cubicBezTo>
                  <a:pt x="2789" y="2413"/>
                  <a:pt x="2792" y="2425"/>
                  <a:pt x="2798" y="2449"/>
                </a:cubicBezTo>
                <a:cubicBezTo>
                  <a:pt x="2681" y="2397"/>
                  <a:pt x="2694" y="2384"/>
                  <a:pt x="2707" y="2345"/>
                </a:cubicBezTo>
                <a:cubicBezTo>
                  <a:pt x="2746" y="2329"/>
                  <a:pt x="2743" y="2309"/>
                  <a:pt x="2718" y="2309"/>
                </a:cubicBezTo>
                <a:cubicBezTo>
                  <a:pt x="2701" y="2309"/>
                  <a:pt x="2674" y="2319"/>
                  <a:pt x="2642" y="2345"/>
                </a:cubicBezTo>
                <a:cubicBezTo>
                  <a:pt x="2618" y="2359"/>
                  <a:pt x="2596" y="2365"/>
                  <a:pt x="2579" y="2365"/>
                </a:cubicBezTo>
                <a:cubicBezTo>
                  <a:pt x="2550" y="2365"/>
                  <a:pt x="2535" y="2348"/>
                  <a:pt x="2551" y="2332"/>
                </a:cubicBezTo>
                <a:cubicBezTo>
                  <a:pt x="2557" y="2321"/>
                  <a:pt x="2565" y="2317"/>
                  <a:pt x="2574" y="2317"/>
                </a:cubicBezTo>
                <a:cubicBezTo>
                  <a:pt x="2586" y="2317"/>
                  <a:pt x="2601" y="2324"/>
                  <a:pt x="2616" y="2332"/>
                </a:cubicBezTo>
                <a:cubicBezTo>
                  <a:pt x="2616" y="2332"/>
                  <a:pt x="2629" y="2306"/>
                  <a:pt x="2642" y="2280"/>
                </a:cubicBezTo>
                <a:cubicBezTo>
                  <a:pt x="2629" y="2274"/>
                  <a:pt x="2623" y="2270"/>
                  <a:pt x="2615" y="2270"/>
                </a:cubicBezTo>
                <a:cubicBezTo>
                  <a:pt x="2606" y="2270"/>
                  <a:pt x="2597" y="2274"/>
                  <a:pt x="2577" y="2280"/>
                </a:cubicBezTo>
                <a:cubicBezTo>
                  <a:pt x="2577" y="2280"/>
                  <a:pt x="2561" y="2263"/>
                  <a:pt x="2534" y="2263"/>
                </a:cubicBezTo>
                <a:cubicBezTo>
                  <a:pt x="2527" y="2263"/>
                  <a:pt x="2520" y="2265"/>
                  <a:pt x="2512" y="2267"/>
                </a:cubicBezTo>
                <a:cubicBezTo>
                  <a:pt x="2461" y="2293"/>
                  <a:pt x="2448" y="2319"/>
                  <a:pt x="2461" y="2358"/>
                </a:cubicBezTo>
                <a:cubicBezTo>
                  <a:pt x="2467" y="2377"/>
                  <a:pt x="2464" y="2384"/>
                  <a:pt x="2456" y="2384"/>
                </a:cubicBezTo>
                <a:cubicBezTo>
                  <a:pt x="2448" y="2384"/>
                  <a:pt x="2435" y="2377"/>
                  <a:pt x="2422" y="2371"/>
                </a:cubicBezTo>
                <a:cubicBezTo>
                  <a:pt x="2383" y="2319"/>
                  <a:pt x="2396" y="2293"/>
                  <a:pt x="2435" y="2280"/>
                </a:cubicBezTo>
                <a:cubicBezTo>
                  <a:pt x="2439" y="2282"/>
                  <a:pt x="2443" y="2283"/>
                  <a:pt x="2447" y="2283"/>
                </a:cubicBezTo>
                <a:cubicBezTo>
                  <a:pt x="2466" y="2283"/>
                  <a:pt x="2478" y="2260"/>
                  <a:pt x="2499" y="2228"/>
                </a:cubicBezTo>
                <a:cubicBezTo>
                  <a:pt x="2506" y="2215"/>
                  <a:pt x="2467" y="2205"/>
                  <a:pt x="2420" y="2205"/>
                </a:cubicBezTo>
                <a:cubicBezTo>
                  <a:pt x="2373" y="2205"/>
                  <a:pt x="2318" y="2215"/>
                  <a:pt x="2292" y="2241"/>
                </a:cubicBezTo>
                <a:lnTo>
                  <a:pt x="2305" y="2215"/>
                </a:lnTo>
                <a:cubicBezTo>
                  <a:pt x="2305" y="2189"/>
                  <a:pt x="2253" y="2163"/>
                  <a:pt x="2188" y="2137"/>
                </a:cubicBezTo>
                <a:cubicBezTo>
                  <a:pt x="2162" y="2131"/>
                  <a:pt x="2140" y="2124"/>
                  <a:pt x="2123" y="2124"/>
                </a:cubicBezTo>
                <a:cubicBezTo>
                  <a:pt x="2107" y="2124"/>
                  <a:pt x="2097" y="2131"/>
                  <a:pt x="2097" y="2150"/>
                </a:cubicBezTo>
                <a:cubicBezTo>
                  <a:pt x="2084" y="2176"/>
                  <a:pt x="2084" y="2202"/>
                  <a:pt x="2045" y="2202"/>
                </a:cubicBezTo>
                <a:cubicBezTo>
                  <a:pt x="2084" y="2202"/>
                  <a:pt x="2071" y="2241"/>
                  <a:pt x="2058" y="2267"/>
                </a:cubicBezTo>
                <a:cubicBezTo>
                  <a:pt x="2058" y="2267"/>
                  <a:pt x="2020" y="2228"/>
                  <a:pt x="1994" y="2189"/>
                </a:cubicBezTo>
                <a:cubicBezTo>
                  <a:pt x="1942" y="2111"/>
                  <a:pt x="1890" y="2073"/>
                  <a:pt x="1760" y="2060"/>
                </a:cubicBezTo>
                <a:cubicBezTo>
                  <a:pt x="1695" y="2047"/>
                  <a:pt x="1592" y="2047"/>
                  <a:pt x="1566" y="2021"/>
                </a:cubicBezTo>
                <a:cubicBezTo>
                  <a:pt x="1501" y="2021"/>
                  <a:pt x="1462" y="2021"/>
                  <a:pt x="1462" y="2047"/>
                </a:cubicBezTo>
                <a:lnTo>
                  <a:pt x="1397" y="2060"/>
                </a:lnTo>
                <a:cubicBezTo>
                  <a:pt x="1382" y="2050"/>
                  <a:pt x="1362" y="2045"/>
                  <a:pt x="1343" y="2045"/>
                </a:cubicBezTo>
                <a:cubicBezTo>
                  <a:pt x="1312" y="2045"/>
                  <a:pt x="1285" y="2057"/>
                  <a:pt x="1293" y="2073"/>
                </a:cubicBezTo>
                <a:cubicBezTo>
                  <a:pt x="1278" y="2096"/>
                  <a:pt x="1257" y="2101"/>
                  <a:pt x="1235" y="2101"/>
                </a:cubicBezTo>
                <a:cubicBezTo>
                  <a:pt x="1221" y="2101"/>
                  <a:pt x="1205" y="2098"/>
                  <a:pt x="1189" y="2098"/>
                </a:cubicBezTo>
                <a:cubicBezTo>
                  <a:pt x="1157" y="2082"/>
                  <a:pt x="1138" y="2073"/>
                  <a:pt x="1131" y="2073"/>
                </a:cubicBezTo>
                <a:cubicBezTo>
                  <a:pt x="1121" y="2073"/>
                  <a:pt x="1133" y="2092"/>
                  <a:pt x="1164" y="2137"/>
                </a:cubicBezTo>
                <a:cubicBezTo>
                  <a:pt x="1174" y="2159"/>
                  <a:pt x="1228" y="2180"/>
                  <a:pt x="1261" y="2180"/>
                </a:cubicBezTo>
                <a:cubicBezTo>
                  <a:pt x="1269" y="2180"/>
                  <a:pt x="1275" y="2179"/>
                  <a:pt x="1280" y="2176"/>
                </a:cubicBezTo>
                <a:cubicBezTo>
                  <a:pt x="1306" y="2163"/>
                  <a:pt x="1345" y="2163"/>
                  <a:pt x="1371" y="2150"/>
                </a:cubicBezTo>
                <a:lnTo>
                  <a:pt x="1371" y="2150"/>
                </a:lnTo>
                <a:cubicBezTo>
                  <a:pt x="1345" y="2163"/>
                  <a:pt x="1319" y="2189"/>
                  <a:pt x="1280" y="2202"/>
                </a:cubicBezTo>
                <a:cubicBezTo>
                  <a:pt x="1254" y="2215"/>
                  <a:pt x="1202" y="2254"/>
                  <a:pt x="1215" y="2293"/>
                </a:cubicBezTo>
                <a:cubicBezTo>
                  <a:pt x="1215" y="2293"/>
                  <a:pt x="1215" y="2319"/>
                  <a:pt x="1189" y="2332"/>
                </a:cubicBezTo>
                <a:cubicBezTo>
                  <a:pt x="1189" y="2332"/>
                  <a:pt x="1189" y="2293"/>
                  <a:pt x="1176" y="2267"/>
                </a:cubicBezTo>
                <a:cubicBezTo>
                  <a:pt x="1189" y="2228"/>
                  <a:pt x="1189" y="2202"/>
                  <a:pt x="1176" y="2163"/>
                </a:cubicBezTo>
                <a:cubicBezTo>
                  <a:pt x="1154" y="2141"/>
                  <a:pt x="1121" y="2130"/>
                  <a:pt x="1094" y="2130"/>
                </a:cubicBezTo>
                <a:cubicBezTo>
                  <a:pt x="1059" y="2130"/>
                  <a:pt x="1032" y="2147"/>
                  <a:pt x="1047" y="2176"/>
                </a:cubicBezTo>
                <a:cubicBezTo>
                  <a:pt x="1027" y="2183"/>
                  <a:pt x="1018" y="2186"/>
                  <a:pt x="1008" y="2186"/>
                </a:cubicBezTo>
                <a:cubicBezTo>
                  <a:pt x="998" y="2186"/>
                  <a:pt x="988" y="2183"/>
                  <a:pt x="969" y="2176"/>
                </a:cubicBezTo>
                <a:cubicBezTo>
                  <a:pt x="965" y="2168"/>
                  <a:pt x="959" y="2164"/>
                  <a:pt x="952" y="2164"/>
                </a:cubicBezTo>
                <a:cubicBezTo>
                  <a:pt x="936" y="2164"/>
                  <a:pt x="917" y="2187"/>
                  <a:pt x="917" y="2241"/>
                </a:cubicBezTo>
                <a:cubicBezTo>
                  <a:pt x="917" y="2282"/>
                  <a:pt x="907" y="2302"/>
                  <a:pt x="887" y="2302"/>
                </a:cubicBezTo>
                <a:cubicBezTo>
                  <a:pt x="875" y="2302"/>
                  <a:pt x="859" y="2295"/>
                  <a:pt x="839" y="2280"/>
                </a:cubicBezTo>
                <a:cubicBezTo>
                  <a:pt x="828" y="2277"/>
                  <a:pt x="817" y="2275"/>
                  <a:pt x="805" y="2275"/>
                </a:cubicBezTo>
                <a:cubicBezTo>
                  <a:pt x="722" y="2275"/>
                  <a:pt x="633" y="2348"/>
                  <a:pt x="645" y="2371"/>
                </a:cubicBezTo>
                <a:cubicBezTo>
                  <a:pt x="684" y="2423"/>
                  <a:pt x="606" y="2475"/>
                  <a:pt x="567" y="2475"/>
                </a:cubicBezTo>
                <a:cubicBezTo>
                  <a:pt x="528" y="2475"/>
                  <a:pt x="502" y="2501"/>
                  <a:pt x="489" y="2539"/>
                </a:cubicBezTo>
                <a:cubicBezTo>
                  <a:pt x="484" y="2530"/>
                  <a:pt x="475" y="2526"/>
                  <a:pt x="465" y="2526"/>
                </a:cubicBezTo>
                <a:cubicBezTo>
                  <a:pt x="446" y="2526"/>
                  <a:pt x="424" y="2540"/>
                  <a:pt x="424" y="2565"/>
                </a:cubicBezTo>
                <a:cubicBezTo>
                  <a:pt x="424" y="2565"/>
                  <a:pt x="398" y="2591"/>
                  <a:pt x="450" y="2591"/>
                </a:cubicBezTo>
                <a:cubicBezTo>
                  <a:pt x="450" y="2591"/>
                  <a:pt x="450" y="2630"/>
                  <a:pt x="450" y="2682"/>
                </a:cubicBezTo>
                <a:cubicBezTo>
                  <a:pt x="460" y="2672"/>
                  <a:pt x="470" y="2668"/>
                  <a:pt x="479" y="2668"/>
                </a:cubicBezTo>
                <a:cubicBezTo>
                  <a:pt x="494" y="2668"/>
                  <a:pt x="507" y="2679"/>
                  <a:pt x="515" y="2695"/>
                </a:cubicBezTo>
                <a:cubicBezTo>
                  <a:pt x="541" y="2708"/>
                  <a:pt x="437" y="2786"/>
                  <a:pt x="333" y="2786"/>
                </a:cubicBezTo>
                <a:cubicBezTo>
                  <a:pt x="243" y="2812"/>
                  <a:pt x="243" y="2812"/>
                  <a:pt x="243" y="2812"/>
                </a:cubicBezTo>
                <a:cubicBezTo>
                  <a:pt x="269" y="2825"/>
                  <a:pt x="294" y="2838"/>
                  <a:pt x="294" y="2838"/>
                </a:cubicBezTo>
                <a:cubicBezTo>
                  <a:pt x="273" y="2870"/>
                  <a:pt x="261" y="2893"/>
                  <a:pt x="242" y="2893"/>
                </a:cubicBezTo>
                <a:cubicBezTo>
                  <a:pt x="238" y="2893"/>
                  <a:pt x="234" y="2892"/>
                  <a:pt x="230" y="2890"/>
                </a:cubicBezTo>
                <a:cubicBezTo>
                  <a:pt x="218" y="2878"/>
                  <a:pt x="212" y="2872"/>
                  <a:pt x="207" y="2872"/>
                </a:cubicBezTo>
                <a:cubicBezTo>
                  <a:pt x="201" y="2872"/>
                  <a:pt x="198" y="2881"/>
                  <a:pt x="191" y="2903"/>
                </a:cubicBezTo>
                <a:cubicBezTo>
                  <a:pt x="191" y="2903"/>
                  <a:pt x="178" y="2929"/>
                  <a:pt x="204" y="2942"/>
                </a:cubicBezTo>
                <a:cubicBezTo>
                  <a:pt x="256" y="2968"/>
                  <a:pt x="256" y="2968"/>
                  <a:pt x="217" y="2993"/>
                </a:cubicBezTo>
                <a:cubicBezTo>
                  <a:pt x="139" y="2993"/>
                  <a:pt x="126" y="3032"/>
                  <a:pt x="165" y="3084"/>
                </a:cubicBezTo>
                <a:cubicBezTo>
                  <a:pt x="230" y="3110"/>
                  <a:pt x="230" y="3097"/>
                  <a:pt x="165" y="3110"/>
                </a:cubicBezTo>
                <a:cubicBezTo>
                  <a:pt x="158" y="3108"/>
                  <a:pt x="151" y="3107"/>
                  <a:pt x="144" y="3107"/>
                </a:cubicBezTo>
                <a:cubicBezTo>
                  <a:pt x="113" y="3107"/>
                  <a:pt x="85" y="3130"/>
                  <a:pt x="74" y="3162"/>
                </a:cubicBezTo>
                <a:lnTo>
                  <a:pt x="113" y="3175"/>
                </a:lnTo>
                <a:cubicBezTo>
                  <a:pt x="165" y="3188"/>
                  <a:pt x="152" y="3214"/>
                  <a:pt x="126" y="3253"/>
                </a:cubicBezTo>
                <a:cubicBezTo>
                  <a:pt x="121" y="3251"/>
                  <a:pt x="117" y="3250"/>
                  <a:pt x="113" y="3250"/>
                </a:cubicBezTo>
                <a:cubicBezTo>
                  <a:pt x="87" y="3250"/>
                  <a:pt x="89" y="3289"/>
                  <a:pt x="100" y="3357"/>
                </a:cubicBezTo>
                <a:cubicBezTo>
                  <a:pt x="87" y="3421"/>
                  <a:pt x="87" y="3460"/>
                  <a:pt x="61" y="3460"/>
                </a:cubicBezTo>
                <a:cubicBezTo>
                  <a:pt x="45" y="3457"/>
                  <a:pt x="33" y="3456"/>
                  <a:pt x="25" y="3456"/>
                </a:cubicBezTo>
                <a:cubicBezTo>
                  <a:pt x="0" y="3456"/>
                  <a:pt x="12" y="3470"/>
                  <a:pt x="61" y="3499"/>
                </a:cubicBezTo>
                <a:cubicBezTo>
                  <a:pt x="87" y="3525"/>
                  <a:pt x="87" y="3525"/>
                  <a:pt x="61" y="3603"/>
                </a:cubicBezTo>
                <a:cubicBezTo>
                  <a:pt x="35" y="3642"/>
                  <a:pt x="35" y="3642"/>
                  <a:pt x="74" y="3681"/>
                </a:cubicBezTo>
                <a:cubicBezTo>
                  <a:pt x="126" y="3668"/>
                  <a:pt x="165" y="3668"/>
                  <a:pt x="165" y="3629"/>
                </a:cubicBezTo>
                <a:cubicBezTo>
                  <a:pt x="152" y="3603"/>
                  <a:pt x="152" y="3603"/>
                  <a:pt x="191" y="3590"/>
                </a:cubicBezTo>
                <a:cubicBezTo>
                  <a:pt x="191" y="3590"/>
                  <a:pt x="191" y="3629"/>
                  <a:pt x="191" y="3668"/>
                </a:cubicBezTo>
                <a:cubicBezTo>
                  <a:pt x="191" y="3694"/>
                  <a:pt x="204" y="3733"/>
                  <a:pt x="256" y="3785"/>
                </a:cubicBezTo>
                <a:cubicBezTo>
                  <a:pt x="272" y="3812"/>
                  <a:pt x="293" y="3823"/>
                  <a:pt x="309" y="3823"/>
                </a:cubicBezTo>
                <a:cubicBezTo>
                  <a:pt x="331" y="3823"/>
                  <a:pt x="343" y="3802"/>
                  <a:pt x="320" y="3772"/>
                </a:cubicBezTo>
                <a:lnTo>
                  <a:pt x="333" y="3733"/>
                </a:lnTo>
                <a:cubicBezTo>
                  <a:pt x="412" y="3710"/>
                  <a:pt x="413" y="3678"/>
                  <a:pt x="353" y="3678"/>
                </a:cubicBezTo>
                <a:cubicBezTo>
                  <a:pt x="344" y="3678"/>
                  <a:pt x="333" y="3679"/>
                  <a:pt x="320" y="3681"/>
                </a:cubicBezTo>
                <a:cubicBezTo>
                  <a:pt x="287" y="3686"/>
                  <a:pt x="266" y="3689"/>
                  <a:pt x="256" y="3689"/>
                </a:cubicBezTo>
                <a:cubicBezTo>
                  <a:pt x="238" y="3689"/>
                  <a:pt x="253" y="3680"/>
                  <a:pt x="294" y="3655"/>
                </a:cubicBezTo>
                <a:cubicBezTo>
                  <a:pt x="346" y="3642"/>
                  <a:pt x="346" y="3616"/>
                  <a:pt x="346" y="3590"/>
                </a:cubicBezTo>
                <a:cubicBezTo>
                  <a:pt x="346" y="3564"/>
                  <a:pt x="346" y="3564"/>
                  <a:pt x="372" y="3564"/>
                </a:cubicBezTo>
                <a:cubicBezTo>
                  <a:pt x="411" y="3551"/>
                  <a:pt x="437" y="3525"/>
                  <a:pt x="437" y="3512"/>
                </a:cubicBezTo>
                <a:cubicBezTo>
                  <a:pt x="437" y="3473"/>
                  <a:pt x="437" y="3473"/>
                  <a:pt x="411" y="3473"/>
                </a:cubicBezTo>
                <a:cubicBezTo>
                  <a:pt x="404" y="3478"/>
                  <a:pt x="398" y="3481"/>
                  <a:pt x="393" y="3481"/>
                </a:cubicBezTo>
                <a:cubicBezTo>
                  <a:pt x="375" y="3481"/>
                  <a:pt x="385" y="3445"/>
                  <a:pt x="437" y="3434"/>
                </a:cubicBezTo>
                <a:cubicBezTo>
                  <a:pt x="476" y="3408"/>
                  <a:pt x="476" y="3408"/>
                  <a:pt x="411" y="3396"/>
                </a:cubicBezTo>
                <a:cubicBezTo>
                  <a:pt x="346" y="3396"/>
                  <a:pt x="359" y="3331"/>
                  <a:pt x="424" y="3318"/>
                </a:cubicBezTo>
                <a:cubicBezTo>
                  <a:pt x="424" y="3318"/>
                  <a:pt x="437" y="3292"/>
                  <a:pt x="437" y="3266"/>
                </a:cubicBezTo>
                <a:cubicBezTo>
                  <a:pt x="450" y="3253"/>
                  <a:pt x="424" y="3240"/>
                  <a:pt x="385" y="3227"/>
                </a:cubicBezTo>
                <a:cubicBezTo>
                  <a:pt x="333" y="3214"/>
                  <a:pt x="333" y="3214"/>
                  <a:pt x="372" y="3188"/>
                </a:cubicBezTo>
                <a:cubicBezTo>
                  <a:pt x="385" y="3184"/>
                  <a:pt x="397" y="3182"/>
                  <a:pt x="406" y="3182"/>
                </a:cubicBezTo>
                <a:cubicBezTo>
                  <a:pt x="426" y="3182"/>
                  <a:pt x="437" y="3188"/>
                  <a:pt x="437" y="3188"/>
                </a:cubicBezTo>
                <a:cubicBezTo>
                  <a:pt x="442" y="3190"/>
                  <a:pt x="446" y="3191"/>
                  <a:pt x="450" y="3191"/>
                </a:cubicBezTo>
                <a:cubicBezTo>
                  <a:pt x="468" y="3191"/>
                  <a:pt x="478" y="3170"/>
                  <a:pt x="489" y="3149"/>
                </a:cubicBezTo>
                <a:cubicBezTo>
                  <a:pt x="502" y="3123"/>
                  <a:pt x="515" y="3071"/>
                  <a:pt x="489" y="3058"/>
                </a:cubicBezTo>
                <a:lnTo>
                  <a:pt x="489" y="3058"/>
                </a:lnTo>
                <a:lnTo>
                  <a:pt x="515" y="3071"/>
                </a:lnTo>
                <a:cubicBezTo>
                  <a:pt x="521" y="3065"/>
                  <a:pt x="531" y="3065"/>
                  <a:pt x="536" y="3065"/>
                </a:cubicBezTo>
                <a:cubicBezTo>
                  <a:pt x="541" y="3065"/>
                  <a:pt x="541" y="3065"/>
                  <a:pt x="528" y="3058"/>
                </a:cubicBezTo>
                <a:cubicBezTo>
                  <a:pt x="528" y="3058"/>
                  <a:pt x="541" y="3032"/>
                  <a:pt x="593" y="3006"/>
                </a:cubicBezTo>
                <a:cubicBezTo>
                  <a:pt x="639" y="2983"/>
                  <a:pt x="644" y="2899"/>
                  <a:pt x="581" y="2899"/>
                </a:cubicBezTo>
                <a:cubicBezTo>
                  <a:pt x="573" y="2899"/>
                  <a:pt x="564" y="2900"/>
                  <a:pt x="554" y="2903"/>
                </a:cubicBezTo>
                <a:lnTo>
                  <a:pt x="567" y="2890"/>
                </a:lnTo>
                <a:cubicBezTo>
                  <a:pt x="580" y="2864"/>
                  <a:pt x="554" y="2851"/>
                  <a:pt x="554" y="2851"/>
                </a:cubicBezTo>
                <a:cubicBezTo>
                  <a:pt x="541" y="2825"/>
                  <a:pt x="554" y="2799"/>
                  <a:pt x="567" y="2786"/>
                </a:cubicBezTo>
                <a:cubicBezTo>
                  <a:pt x="567" y="2786"/>
                  <a:pt x="593" y="2799"/>
                  <a:pt x="619" y="2825"/>
                </a:cubicBezTo>
                <a:cubicBezTo>
                  <a:pt x="643" y="2861"/>
                  <a:pt x="669" y="2877"/>
                  <a:pt x="686" y="2877"/>
                </a:cubicBezTo>
                <a:cubicBezTo>
                  <a:pt x="706" y="2877"/>
                  <a:pt x="712" y="2854"/>
                  <a:pt x="684" y="2812"/>
                </a:cubicBezTo>
                <a:lnTo>
                  <a:pt x="684" y="2812"/>
                </a:lnTo>
                <a:lnTo>
                  <a:pt x="697" y="2825"/>
                </a:lnTo>
                <a:cubicBezTo>
                  <a:pt x="704" y="2832"/>
                  <a:pt x="710" y="2835"/>
                  <a:pt x="715" y="2835"/>
                </a:cubicBezTo>
                <a:cubicBezTo>
                  <a:pt x="729" y="2835"/>
                  <a:pt x="739" y="2811"/>
                  <a:pt x="748" y="2773"/>
                </a:cubicBezTo>
                <a:cubicBezTo>
                  <a:pt x="774" y="2760"/>
                  <a:pt x="748" y="2695"/>
                  <a:pt x="735" y="2669"/>
                </a:cubicBezTo>
                <a:cubicBezTo>
                  <a:pt x="710" y="2643"/>
                  <a:pt x="735" y="2630"/>
                  <a:pt x="735" y="2630"/>
                </a:cubicBezTo>
                <a:cubicBezTo>
                  <a:pt x="742" y="2617"/>
                  <a:pt x="745" y="2611"/>
                  <a:pt x="750" y="2611"/>
                </a:cubicBezTo>
                <a:cubicBezTo>
                  <a:pt x="755" y="2611"/>
                  <a:pt x="761" y="2617"/>
                  <a:pt x="774" y="2630"/>
                </a:cubicBezTo>
                <a:cubicBezTo>
                  <a:pt x="787" y="2647"/>
                  <a:pt x="800" y="2654"/>
                  <a:pt x="810" y="2654"/>
                </a:cubicBezTo>
                <a:cubicBezTo>
                  <a:pt x="833" y="2654"/>
                  <a:pt x="848" y="2622"/>
                  <a:pt x="839" y="2578"/>
                </a:cubicBezTo>
                <a:lnTo>
                  <a:pt x="839" y="2578"/>
                </a:lnTo>
                <a:lnTo>
                  <a:pt x="852" y="2604"/>
                </a:lnTo>
                <a:cubicBezTo>
                  <a:pt x="863" y="2615"/>
                  <a:pt x="876" y="2623"/>
                  <a:pt x="893" y="2623"/>
                </a:cubicBezTo>
                <a:cubicBezTo>
                  <a:pt x="919" y="2623"/>
                  <a:pt x="954" y="2606"/>
                  <a:pt x="1008" y="2552"/>
                </a:cubicBezTo>
                <a:cubicBezTo>
                  <a:pt x="1074" y="2514"/>
                  <a:pt x="1134" y="2490"/>
                  <a:pt x="1166" y="2490"/>
                </a:cubicBezTo>
                <a:cubicBezTo>
                  <a:pt x="1178" y="2490"/>
                  <a:pt x="1186" y="2494"/>
                  <a:pt x="1189" y="2501"/>
                </a:cubicBezTo>
                <a:cubicBezTo>
                  <a:pt x="1191" y="2504"/>
                  <a:pt x="1193" y="2505"/>
                  <a:pt x="1197" y="2505"/>
                </a:cubicBezTo>
                <a:cubicBezTo>
                  <a:pt x="1221" y="2505"/>
                  <a:pt x="1285" y="2428"/>
                  <a:pt x="1319" y="2371"/>
                </a:cubicBezTo>
                <a:cubicBezTo>
                  <a:pt x="1326" y="2384"/>
                  <a:pt x="1332" y="2387"/>
                  <a:pt x="1345" y="2387"/>
                </a:cubicBezTo>
                <a:cubicBezTo>
                  <a:pt x="1358" y="2387"/>
                  <a:pt x="1378" y="2384"/>
                  <a:pt x="1410" y="2384"/>
                </a:cubicBezTo>
                <a:cubicBezTo>
                  <a:pt x="1442" y="2378"/>
                  <a:pt x="1461" y="2375"/>
                  <a:pt x="1472" y="2375"/>
                </a:cubicBezTo>
                <a:cubicBezTo>
                  <a:pt x="1488" y="2375"/>
                  <a:pt x="1488" y="2382"/>
                  <a:pt x="1488" y="2397"/>
                </a:cubicBezTo>
                <a:cubicBezTo>
                  <a:pt x="1481" y="2429"/>
                  <a:pt x="1478" y="2445"/>
                  <a:pt x="1481" y="2445"/>
                </a:cubicBezTo>
                <a:cubicBezTo>
                  <a:pt x="1485" y="2445"/>
                  <a:pt x="1494" y="2429"/>
                  <a:pt x="1514" y="2397"/>
                </a:cubicBezTo>
                <a:cubicBezTo>
                  <a:pt x="1523" y="2373"/>
                  <a:pt x="1540" y="2363"/>
                  <a:pt x="1558" y="2363"/>
                </a:cubicBezTo>
                <a:cubicBezTo>
                  <a:pt x="1587" y="2363"/>
                  <a:pt x="1617" y="2390"/>
                  <a:pt x="1617" y="2423"/>
                </a:cubicBezTo>
                <a:cubicBezTo>
                  <a:pt x="1617" y="2462"/>
                  <a:pt x="1643" y="2462"/>
                  <a:pt x="1695" y="2462"/>
                </a:cubicBezTo>
                <a:cubicBezTo>
                  <a:pt x="1710" y="2446"/>
                  <a:pt x="1735" y="2440"/>
                  <a:pt x="1762" y="2440"/>
                </a:cubicBezTo>
                <a:cubicBezTo>
                  <a:pt x="1782" y="2440"/>
                  <a:pt x="1804" y="2443"/>
                  <a:pt x="1825" y="2449"/>
                </a:cubicBezTo>
                <a:cubicBezTo>
                  <a:pt x="1849" y="2453"/>
                  <a:pt x="1866" y="2455"/>
                  <a:pt x="1878" y="2455"/>
                </a:cubicBezTo>
                <a:cubicBezTo>
                  <a:pt x="1904" y="2455"/>
                  <a:pt x="1907" y="2442"/>
                  <a:pt x="1916" y="2397"/>
                </a:cubicBezTo>
                <a:cubicBezTo>
                  <a:pt x="1923" y="2358"/>
                  <a:pt x="1936" y="2347"/>
                  <a:pt x="1955" y="2347"/>
                </a:cubicBezTo>
                <a:cubicBezTo>
                  <a:pt x="1969" y="2347"/>
                  <a:pt x="1985" y="2353"/>
                  <a:pt x="2007" y="2358"/>
                </a:cubicBezTo>
                <a:cubicBezTo>
                  <a:pt x="2033" y="2358"/>
                  <a:pt x="2058" y="2371"/>
                  <a:pt x="2058" y="2397"/>
                </a:cubicBezTo>
                <a:cubicBezTo>
                  <a:pt x="2058" y="2397"/>
                  <a:pt x="2071" y="2436"/>
                  <a:pt x="2097" y="2449"/>
                </a:cubicBezTo>
                <a:cubicBezTo>
                  <a:pt x="2123" y="2449"/>
                  <a:pt x="2149" y="2462"/>
                  <a:pt x="2136" y="2488"/>
                </a:cubicBezTo>
                <a:cubicBezTo>
                  <a:pt x="2136" y="2488"/>
                  <a:pt x="2149" y="2527"/>
                  <a:pt x="2201" y="2552"/>
                </a:cubicBezTo>
                <a:cubicBezTo>
                  <a:pt x="2240" y="2565"/>
                  <a:pt x="2292" y="2591"/>
                  <a:pt x="2279" y="2617"/>
                </a:cubicBezTo>
                <a:cubicBezTo>
                  <a:pt x="2290" y="2623"/>
                  <a:pt x="2296" y="2626"/>
                  <a:pt x="2301" y="2626"/>
                </a:cubicBezTo>
                <a:cubicBezTo>
                  <a:pt x="2307" y="2626"/>
                  <a:pt x="2310" y="2620"/>
                  <a:pt x="2318" y="2604"/>
                </a:cubicBezTo>
                <a:cubicBezTo>
                  <a:pt x="2324" y="2591"/>
                  <a:pt x="2337" y="2578"/>
                  <a:pt x="2358" y="2578"/>
                </a:cubicBezTo>
                <a:cubicBezTo>
                  <a:pt x="2379" y="2578"/>
                  <a:pt x="2409" y="2591"/>
                  <a:pt x="2448" y="2630"/>
                </a:cubicBezTo>
                <a:cubicBezTo>
                  <a:pt x="2479" y="2651"/>
                  <a:pt x="2528" y="2689"/>
                  <a:pt x="2559" y="2689"/>
                </a:cubicBezTo>
                <a:cubicBezTo>
                  <a:pt x="2566" y="2689"/>
                  <a:pt x="2572" y="2687"/>
                  <a:pt x="2577" y="2682"/>
                </a:cubicBezTo>
                <a:cubicBezTo>
                  <a:pt x="2590" y="2695"/>
                  <a:pt x="2590" y="2695"/>
                  <a:pt x="2577" y="2721"/>
                </a:cubicBezTo>
                <a:cubicBezTo>
                  <a:pt x="2549" y="2759"/>
                  <a:pt x="2569" y="2783"/>
                  <a:pt x="2612" y="2783"/>
                </a:cubicBezTo>
                <a:cubicBezTo>
                  <a:pt x="2628" y="2783"/>
                  <a:pt x="2647" y="2780"/>
                  <a:pt x="2668" y="2773"/>
                </a:cubicBezTo>
                <a:cubicBezTo>
                  <a:pt x="2672" y="2766"/>
                  <a:pt x="2676" y="2763"/>
                  <a:pt x="2681" y="2763"/>
                </a:cubicBezTo>
                <a:cubicBezTo>
                  <a:pt x="2694" y="2763"/>
                  <a:pt x="2707" y="2784"/>
                  <a:pt x="2707" y="2812"/>
                </a:cubicBezTo>
                <a:cubicBezTo>
                  <a:pt x="2707" y="2812"/>
                  <a:pt x="2719" y="2818"/>
                  <a:pt x="2738" y="2818"/>
                </a:cubicBezTo>
                <a:cubicBezTo>
                  <a:pt x="2747" y="2818"/>
                  <a:pt x="2759" y="2816"/>
                  <a:pt x="2772" y="2812"/>
                </a:cubicBezTo>
                <a:cubicBezTo>
                  <a:pt x="2811" y="2812"/>
                  <a:pt x="2811" y="2812"/>
                  <a:pt x="2824" y="2864"/>
                </a:cubicBezTo>
                <a:cubicBezTo>
                  <a:pt x="2811" y="2890"/>
                  <a:pt x="2824" y="2903"/>
                  <a:pt x="2850" y="2929"/>
                </a:cubicBezTo>
                <a:cubicBezTo>
                  <a:pt x="2915" y="2929"/>
                  <a:pt x="3109" y="3136"/>
                  <a:pt x="3109" y="3188"/>
                </a:cubicBezTo>
                <a:cubicBezTo>
                  <a:pt x="3125" y="3183"/>
                  <a:pt x="3135" y="3179"/>
                  <a:pt x="3141" y="3179"/>
                </a:cubicBezTo>
                <a:cubicBezTo>
                  <a:pt x="3150" y="3179"/>
                  <a:pt x="3153" y="3186"/>
                  <a:pt x="3161" y="3201"/>
                </a:cubicBezTo>
                <a:cubicBezTo>
                  <a:pt x="3147" y="3235"/>
                  <a:pt x="3152" y="3251"/>
                  <a:pt x="3166" y="3251"/>
                </a:cubicBezTo>
                <a:cubicBezTo>
                  <a:pt x="3180" y="3251"/>
                  <a:pt x="3201" y="3238"/>
                  <a:pt x="3226" y="3214"/>
                </a:cubicBezTo>
                <a:lnTo>
                  <a:pt x="3200" y="3201"/>
                </a:lnTo>
                <a:lnTo>
                  <a:pt x="3187" y="3175"/>
                </a:lnTo>
                <a:cubicBezTo>
                  <a:pt x="3198" y="3167"/>
                  <a:pt x="3209" y="3163"/>
                  <a:pt x="3219" y="3163"/>
                </a:cubicBezTo>
                <a:cubicBezTo>
                  <a:pt x="3255" y="3163"/>
                  <a:pt x="3274" y="3212"/>
                  <a:pt x="3213" y="3253"/>
                </a:cubicBezTo>
                <a:cubicBezTo>
                  <a:pt x="3197" y="3293"/>
                  <a:pt x="3191" y="3308"/>
                  <a:pt x="3203" y="3308"/>
                </a:cubicBezTo>
                <a:cubicBezTo>
                  <a:pt x="3211" y="3308"/>
                  <a:pt x="3227" y="3302"/>
                  <a:pt x="3252" y="3292"/>
                </a:cubicBezTo>
                <a:cubicBezTo>
                  <a:pt x="3261" y="3290"/>
                  <a:pt x="3269" y="3288"/>
                  <a:pt x="3276" y="3288"/>
                </a:cubicBezTo>
                <a:cubicBezTo>
                  <a:pt x="3311" y="3288"/>
                  <a:pt x="3323" y="3314"/>
                  <a:pt x="3291" y="3357"/>
                </a:cubicBezTo>
                <a:cubicBezTo>
                  <a:pt x="3258" y="3381"/>
                  <a:pt x="3246" y="3390"/>
                  <a:pt x="3261" y="3390"/>
                </a:cubicBezTo>
                <a:cubicBezTo>
                  <a:pt x="3270" y="3390"/>
                  <a:pt x="3288" y="3387"/>
                  <a:pt x="3317" y="3383"/>
                </a:cubicBezTo>
                <a:cubicBezTo>
                  <a:pt x="3347" y="3373"/>
                  <a:pt x="3374" y="3369"/>
                  <a:pt x="3396" y="3369"/>
                </a:cubicBezTo>
                <a:cubicBezTo>
                  <a:pt x="3467" y="3369"/>
                  <a:pt x="3487" y="3414"/>
                  <a:pt x="3407" y="3473"/>
                </a:cubicBezTo>
                <a:cubicBezTo>
                  <a:pt x="3368" y="3499"/>
                  <a:pt x="3356" y="3551"/>
                  <a:pt x="3368" y="3564"/>
                </a:cubicBezTo>
                <a:cubicBezTo>
                  <a:pt x="3372" y="3572"/>
                  <a:pt x="3378" y="3575"/>
                  <a:pt x="3384" y="3575"/>
                </a:cubicBezTo>
                <a:cubicBezTo>
                  <a:pt x="3398" y="3575"/>
                  <a:pt x="3415" y="3560"/>
                  <a:pt x="3433" y="3551"/>
                </a:cubicBezTo>
                <a:cubicBezTo>
                  <a:pt x="3449" y="3530"/>
                  <a:pt x="3460" y="3520"/>
                  <a:pt x="3467" y="3520"/>
                </a:cubicBezTo>
                <a:cubicBezTo>
                  <a:pt x="3476" y="3520"/>
                  <a:pt x="3475" y="3543"/>
                  <a:pt x="3459" y="3590"/>
                </a:cubicBezTo>
                <a:cubicBezTo>
                  <a:pt x="3420" y="3707"/>
                  <a:pt x="3459" y="3746"/>
                  <a:pt x="3550" y="3785"/>
                </a:cubicBezTo>
                <a:cubicBezTo>
                  <a:pt x="3638" y="3828"/>
                  <a:pt x="3679" y="3881"/>
                  <a:pt x="3635" y="3881"/>
                </a:cubicBezTo>
                <a:cubicBezTo>
                  <a:pt x="3627" y="3881"/>
                  <a:pt x="3616" y="3880"/>
                  <a:pt x="3602" y="3875"/>
                </a:cubicBezTo>
                <a:cubicBezTo>
                  <a:pt x="3570" y="3870"/>
                  <a:pt x="3551" y="3867"/>
                  <a:pt x="3543" y="3867"/>
                </a:cubicBezTo>
                <a:cubicBezTo>
                  <a:pt x="3533" y="3867"/>
                  <a:pt x="3546" y="3873"/>
                  <a:pt x="3576" y="3888"/>
                </a:cubicBezTo>
                <a:cubicBezTo>
                  <a:pt x="3602" y="3927"/>
                  <a:pt x="3628" y="3979"/>
                  <a:pt x="3641" y="3992"/>
                </a:cubicBezTo>
                <a:cubicBezTo>
                  <a:pt x="3649" y="4008"/>
                  <a:pt x="3667" y="4019"/>
                  <a:pt x="3685" y="4019"/>
                </a:cubicBezTo>
                <a:cubicBezTo>
                  <a:pt x="3697" y="4019"/>
                  <a:pt x="3709" y="4015"/>
                  <a:pt x="3719" y="4005"/>
                </a:cubicBezTo>
                <a:lnTo>
                  <a:pt x="3719" y="4005"/>
                </a:lnTo>
                <a:cubicBezTo>
                  <a:pt x="3680" y="4070"/>
                  <a:pt x="3680" y="4122"/>
                  <a:pt x="3758" y="4135"/>
                </a:cubicBezTo>
                <a:lnTo>
                  <a:pt x="3784" y="4187"/>
                </a:lnTo>
                <a:cubicBezTo>
                  <a:pt x="3796" y="4213"/>
                  <a:pt x="3796" y="4213"/>
                  <a:pt x="3835" y="4213"/>
                </a:cubicBezTo>
                <a:cubicBezTo>
                  <a:pt x="3887" y="4226"/>
                  <a:pt x="3861" y="4265"/>
                  <a:pt x="3848" y="4290"/>
                </a:cubicBezTo>
                <a:cubicBezTo>
                  <a:pt x="3837" y="4324"/>
                  <a:pt x="3826" y="4358"/>
                  <a:pt x="3840" y="4358"/>
                </a:cubicBezTo>
                <a:cubicBezTo>
                  <a:pt x="3842" y="4358"/>
                  <a:pt x="3845" y="4357"/>
                  <a:pt x="3848" y="4355"/>
                </a:cubicBezTo>
                <a:cubicBezTo>
                  <a:pt x="3853" y="4353"/>
                  <a:pt x="3859" y="4352"/>
                  <a:pt x="3866" y="4352"/>
                </a:cubicBezTo>
                <a:cubicBezTo>
                  <a:pt x="3894" y="4352"/>
                  <a:pt x="3934" y="4371"/>
                  <a:pt x="3965" y="4381"/>
                </a:cubicBezTo>
                <a:cubicBezTo>
                  <a:pt x="4010" y="4381"/>
                  <a:pt x="3997" y="4410"/>
                  <a:pt x="3968" y="4410"/>
                </a:cubicBezTo>
                <a:cubicBezTo>
                  <a:pt x="3963" y="4410"/>
                  <a:pt x="3958" y="4409"/>
                  <a:pt x="3952" y="4407"/>
                </a:cubicBezTo>
                <a:cubicBezTo>
                  <a:pt x="3926" y="4433"/>
                  <a:pt x="3926" y="4433"/>
                  <a:pt x="3926" y="4485"/>
                </a:cubicBezTo>
                <a:cubicBezTo>
                  <a:pt x="3937" y="4507"/>
                  <a:pt x="3958" y="4540"/>
                  <a:pt x="3980" y="4540"/>
                </a:cubicBezTo>
                <a:cubicBezTo>
                  <a:pt x="3984" y="4540"/>
                  <a:pt x="3988" y="4539"/>
                  <a:pt x="3991" y="4537"/>
                </a:cubicBezTo>
                <a:cubicBezTo>
                  <a:pt x="3992" y="4536"/>
                  <a:pt x="3994" y="4536"/>
                  <a:pt x="3995" y="4536"/>
                </a:cubicBezTo>
                <a:cubicBezTo>
                  <a:pt x="4024" y="4536"/>
                  <a:pt x="4094" y="4655"/>
                  <a:pt x="4082" y="4693"/>
                </a:cubicBezTo>
                <a:cubicBezTo>
                  <a:pt x="4082" y="4693"/>
                  <a:pt x="4095" y="4719"/>
                  <a:pt x="4121" y="4731"/>
                </a:cubicBezTo>
                <a:cubicBezTo>
                  <a:pt x="4134" y="4757"/>
                  <a:pt x="4173" y="4770"/>
                  <a:pt x="4186" y="4783"/>
                </a:cubicBezTo>
                <a:cubicBezTo>
                  <a:pt x="4186" y="4783"/>
                  <a:pt x="4199" y="4809"/>
                  <a:pt x="4237" y="4809"/>
                </a:cubicBezTo>
                <a:cubicBezTo>
                  <a:pt x="4250" y="4835"/>
                  <a:pt x="4263" y="4848"/>
                  <a:pt x="4237" y="4874"/>
                </a:cubicBezTo>
                <a:cubicBezTo>
                  <a:pt x="4259" y="4870"/>
                  <a:pt x="4274" y="4867"/>
                  <a:pt x="4282" y="4867"/>
                </a:cubicBezTo>
                <a:cubicBezTo>
                  <a:pt x="4298" y="4867"/>
                  <a:pt x="4289" y="4878"/>
                  <a:pt x="4263" y="4913"/>
                </a:cubicBezTo>
                <a:cubicBezTo>
                  <a:pt x="4231" y="4938"/>
                  <a:pt x="4218" y="4947"/>
                  <a:pt x="4231" y="4947"/>
                </a:cubicBezTo>
                <a:cubicBezTo>
                  <a:pt x="4238" y="4947"/>
                  <a:pt x="4253" y="4944"/>
                  <a:pt x="4276" y="4939"/>
                </a:cubicBezTo>
                <a:cubicBezTo>
                  <a:pt x="4328" y="4939"/>
                  <a:pt x="4328" y="4939"/>
                  <a:pt x="4315" y="4978"/>
                </a:cubicBezTo>
                <a:cubicBezTo>
                  <a:pt x="4294" y="4988"/>
                  <a:pt x="4299" y="5007"/>
                  <a:pt x="4315" y="5007"/>
                </a:cubicBezTo>
                <a:cubicBezTo>
                  <a:pt x="4319" y="5007"/>
                  <a:pt x="4323" y="5006"/>
                  <a:pt x="4328" y="5004"/>
                </a:cubicBezTo>
                <a:cubicBezTo>
                  <a:pt x="4340" y="4999"/>
                  <a:pt x="4353" y="4997"/>
                  <a:pt x="4364" y="4997"/>
                </a:cubicBezTo>
                <a:cubicBezTo>
                  <a:pt x="4413" y="4997"/>
                  <a:pt x="4448" y="5037"/>
                  <a:pt x="4406" y="5069"/>
                </a:cubicBezTo>
                <a:cubicBezTo>
                  <a:pt x="4406" y="5069"/>
                  <a:pt x="4419" y="5082"/>
                  <a:pt x="4471" y="5082"/>
                </a:cubicBezTo>
                <a:cubicBezTo>
                  <a:pt x="4495" y="5077"/>
                  <a:pt x="4510" y="5074"/>
                  <a:pt x="4517" y="5074"/>
                </a:cubicBezTo>
                <a:cubicBezTo>
                  <a:pt x="4529" y="5074"/>
                  <a:pt x="4517" y="5083"/>
                  <a:pt x="4484" y="5108"/>
                </a:cubicBezTo>
                <a:cubicBezTo>
                  <a:pt x="4455" y="5146"/>
                  <a:pt x="4455" y="5170"/>
                  <a:pt x="4482" y="5170"/>
                </a:cubicBezTo>
                <a:cubicBezTo>
                  <a:pt x="4492" y="5170"/>
                  <a:pt x="4505" y="5166"/>
                  <a:pt x="4523" y="5160"/>
                </a:cubicBezTo>
                <a:cubicBezTo>
                  <a:pt x="4523" y="5160"/>
                  <a:pt x="4562" y="5160"/>
                  <a:pt x="4562" y="5198"/>
                </a:cubicBezTo>
                <a:cubicBezTo>
                  <a:pt x="4562" y="5253"/>
                  <a:pt x="4617" y="5353"/>
                  <a:pt x="4657" y="5353"/>
                </a:cubicBezTo>
                <a:cubicBezTo>
                  <a:pt x="4665" y="5353"/>
                  <a:pt x="4672" y="5349"/>
                  <a:pt x="4678" y="5341"/>
                </a:cubicBezTo>
                <a:lnTo>
                  <a:pt x="4704" y="5367"/>
                </a:lnTo>
                <a:cubicBezTo>
                  <a:pt x="4717" y="5432"/>
                  <a:pt x="4743" y="5445"/>
                  <a:pt x="4782" y="5445"/>
                </a:cubicBezTo>
                <a:lnTo>
                  <a:pt x="4821" y="5445"/>
                </a:lnTo>
                <a:cubicBezTo>
                  <a:pt x="4795" y="5458"/>
                  <a:pt x="4795" y="5497"/>
                  <a:pt x="4808" y="5523"/>
                </a:cubicBezTo>
                <a:cubicBezTo>
                  <a:pt x="4814" y="5528"/>
                  <a:pt x="4817" y="5531"/>
                  <a:pt x="4820" y="5531"/>
                </a:cubicBezTo>
                <a:cubicBezTo>
                  <a:pt x="4826" y="5531"/>
                  <a:pt x="4832" y="5525"/>
                  <a:pt x="4847" y="5510"/>
                </a:cubicBezTo>
                <a:cubicBezTo>
                  <a:pt x="4847" y="5492"/>
                  <a:pt x="4852" y="5485"/>
                  <a:pt x="4859" y="5485"/>
                </a:cubicBezTo>
                <a:cubicBezTo>
                  <a:pt x="4868" y="5485"/>
                  <a:pt x="4879" y="5495"/>
                  <a:pt x="4886" y="5510"/>
                </a:cubicBezTo>
                <a:cubicBezTo>
                  <a:pt x="4899" y="5523"/>
                  <a:pt x="4899" y="5562"/>
                  <a:pt x="4886" y="5588"/>
                </a:cubicBezTo>
                <a:lnTo>
                  <a:pt x="4899" y="5600"/>
                </a:lnTo>
                <a:cubicBezTo>
                  <a:pt x="4917" y="5583"/>
                  <a:pt x="4931" y="5576"/>
                  <a:pt x="4940" y="5576"/>
                </a:cubicBezTo>
                <a:cubicBezTo>
                  <a:pt x="4951" y="5576"/>
                  <a:pt x="4952" y="5586"/>
                  <a:pt x="4938" y="5600"/>
                </a:cubicBezTo>
                <a:cubicBezTo>
                  <a:pt x="4938" y="5639"/>
                  <a:pt x="4964" y="5652"/>
                  <a:pt x="4977" y="5665"/>
                </a:cubicBezTo>
                <a:cubicBezTo>
                  <a:pt x="4984" y="5659"/>
                  <a:pt x="4989" y="5656"/>
                  <a:pt x="4992" y="5656"/>
                </a:cubicBezTo>
                <a:cubicBezTo>
                  <a:pt x="4999" y="5656"/>
                  <a:pt x="4997" y="5668"/>
                  <a:pt x="4987" y="5668"/>
                </a:cubicBezTo>
                <a:cubicBezTo>
                  <a:pt x="4984" y="5668"/>
                  <a:pt x="4981" y="5667"/>
                  <a:pt x="4977" y="5665"/>
                </a:cubicBezTo>
                <a:lnTo>
                  <a:pt x="4964" y="5691"/>
                </a:lnTo>
                <a:cubicBezTo>
                  <a:pt x="4964" y="5706"/>
                  <a:pt x="4966" y="5711"/>
                  <a:pt x="4969" y="5711"/>
                </a:cubicBezTo>
                <a:cubicBezTo>
                  <a:pt x="4975" y="5711"/>
                  <a:pt x="4986" y="5695"/>
                  <a:pt x="5003" y="5678"/>
                </a:cubicBezTo>
                <a:cubicBezTo>
                  <a:pt x="5003" y="5678"/>
                  <a:pt x="5016" y="5691"/>
                  <a:pt x="5042" y="5717"/>
                </a:cubicBezTo>
                <a:cubicBezTo>
                  <a:pt x="5048" y="5724"/>
                  <a:pt x="5058" y="5730"/>
                  <a:pt x="5066" y="5730"/>
                </a:cubicBezTo>
                <a:cubicBezTo>
                  <a:pt x="5074" y="5730"/>
                  <a:pt x="5081" y="5724"/>
                  <a:pt x="5081" y="5704"/>
                </a:cubicBezTo>
                <a:cubicBezTo>
                  <a:pt x="5091" y="5683"/>
                  <a:pt x="5110" y="5662"/>
                  <a:pt x="5124" y="5662"/>
                </a:cubicBezTo>
                <a:cubicBezTo>
                  <a:pt x="5127" y="5662"/>
                  <a:pt x="5130" y="5663"/>
                  <a:pt x="5132" y="5665"/>
                </a:cubicBezTo>
                <a:cubicBezTo>
                  <a:pt x="5136" y="5659"/>
                  <a:pt x="5139" y="5656"/>
                  <a:pt x="5142" y="5656"/>
                </a:cubicBezTo>
                <a:cubicBezTo>
                  <a:pt x="5148" y="5656"/>
                  <a:pt x="5151" y="5668"/>
                  <a:pt x="5142" y="5668"/>
                </a:cubicBezTo>
                <a:cubicBezTo>
                  <a:pt x="5139" y="5668"/>
                  <a:pt x="5136" y="5667"/>
                  <a:pt x="5132" y="5665"/>
                </a:cubicBezTo>
                <a:cubicBezTo>
                  <a:pt x="5119" y="5691"/>
                  <a:pt x="5094" y="5717"/>
                  <a:pt x="5119" y="5730"/>
                </a:cubicBezTo>
                <a:cubicBezTo>
                  <a:pt x="5132" y="5743"/>
                  <a:pt x="5119" y="5769"/>
                  <a:pt x="5119" y="5769"/>
                </a:cubicBezTo>
                <a:cubicBezTo>
                  <a:pt x="5075" y="5803"/>
                  <a:pt x="5146" y="5837"/>
                  <a:pt x="5192" y="5837"/>
                </a:cubicBezTo>
                <a:cubicBezTo>
                  <a:pt x="5199" y="5837"/>
                  <a:pt x="5205" y="5836"/>
                  <a:pt x="5210" y="5834"/>
                </a:cubicBezTo>
                <a:cubicBezTo>
                  <a:pt x="5235" y="5824"/>
                  <a:pt x="5255" y="5818"/>
                  <a:pt x="5267" y="5818"/>
                </a:cubicBezTo>
                <a:cubicBezTo>
                  <a:pt x="5287" y="5818"/>
                  <a:pt x="5291" y="5833"/>
                  <a:pt x="5275" y="5873"/>
                </a:cubicBezTo>
                <a:cubicBezTo>
                  <a:pt x="5261" y="5891"/>
                  <a:pt x="5262" y="5900"/>
                  <a:pt x="5272" y="5900"/>
                </a:cubicBezTo>
                <a:cubicBezTo>
                  <a:pt x="5290" y="5900"/>
                  <a:pt x="5337" y="5871"/>
                  <a:pt x="5379" y="5821"/>
                </a:cubicBezTo>
                <a:lnTo>
                  <a:pt x="5444" y="5743"/>
                </a:lnTo>
                <a:lnTo>
                  <a:pt x="5405" y="5834"/>
                </a:lnTo>
                <a:cubicBezTo>
                  <a:pt x="5378" y="5913"/>
                  <a:pt x="5370" y="5939"/>
                  <a:pt x="5396" y="5939"/>
                </a:cubicBezTo>
                <a:cubicBezTo>
                  <a:pt x="5408" y="5939"/>
                  <a:pt x="5428" y="5933"/>
                  <a:pt x="5457" y="5925"/>
                </a:cubicBezTo>
                <a:cubicBezTo>
                  <a:pt x="5522" y="5925"/>
                  <a:pt x="5522" y="5925"/>
                  <a:pt x="5509" y="5951"/>
                </a:cubicBezTo>
                <a:cubicBezTo>
                  <a:pt x="5496" y="5977"/>
                  <a:pt x="5522" y="5990"/>
                  <a:pt x="5586" y="6016"/>
                </a:cubicBezTo>
                <a:cubicBezTo>
                  <a:pt x="5631" y="6023"/>
                  <a:pt x="5659" y="6031"/>
                  <a:pt x="5674" y="6031"/>
                </a:cubicBezTo>
                <a:cubicBezTo>
                  <a:pt x="5686" y="6031"/>
                  <a:pt x="5690" y="6027"/>
                  <a:pt x="5690" y="6016"/>
                </a:cubicBezTo>
                <a:lnTo>
                  <a:pt x="5742" y="6016"/>
                </a:lnTo>
                <a:cubicBezTo>
                  <a:pt x="5748" y="6049"/>
                  <a:pt x="5761" y="6064"/>
                  <a:pt x="5772" y="6064"/>
                </a:cubicBezTo>
                <a:cubicBezTo>
                  <a:pt x="5788" y="6064"/>
                  <a:pt x="5801" y="6039"/>
                  <a:pt x="5794" y="6003"/>
                </a:cubicBezTo>
                <a:lnTo>
                  <a:pt x="5846" y="6003"/>
                </a:lnTo>
                <a:lnTo>
                  <a:pt x="5833" y="6041"/>
                </a:lnTo>
                <a:cubicBezTo>
                  <a:pt x="5833" y="6054"/>
                  <a:pt x="5846" y="6067"/>
                  <a:pt x="5885" y="6067"/>
                </a:cubicBezTo>
                <a:cubicBezTo>
                  <a:pt x="5924" y="6080"/>
                  <a:pt x="5988" y="6093"/>
                  <a:pt x="6079" y="6093"/>
                </a:cubicBezTo>
                <a:cubicBezTo>
                  <a:pt x="6313" y="6080"/>
                  <a:pt x="6339" y="6067"/>
                  <a:pt x="6326" y="6003"/>
                </a:cubicBezTo>
                <a:cubicBezTo>
                  <a:pt x="6332" y="5970"/>
                  <a:pt x="6342" y="5954"/>
                  <a:pt x="6352" y="5954"/>
                </a:cubicBezTo>
                <a:cubicBezTo>
                  <a:pt x="6361" y="5954"/>
                  <a:pt x="6371" y="5970"/>
                  <a:pt x="6378" y="6003"/>
                </a:cubicBezTo>
                <a:cubicBezTo>
                  <a:pt x="6378" y="6021"/>
                  <a:pt x="6397" y="6039"/>
                  <a:pt x="6404" y="6039"/>
                </a:cubicBezTo>
                <a:cubicBezTo>
                  <a:pt x="6407" y="6039"/>
                  <a:pt x="6407" y="6036"/>
                  <a:pt x="6404" y="6029"/>
                </a:cubicBezTo>
                <a:cubicBezTo>
                  <a:pt x="6404" y="6029"/>
                  <a:pt x="6417" y="6025"/>
                  <a:pt x="6433" y="6025"/>
                </a:cubicBezTo>
                <a:cubicBezTo>
                  <a:pt x="6449" y="6025"/>
                  <a:pt x="6468" y="6029"/>
                  <a:pt x="6481" y="6041"/>
                </a:cubicBezTo>
                <a:cubicBezTo>
                  <a:pt x="6509" y="6053"/>
                  <a:pt x="6531" y="6058"/>
                  <a:pt x="6547" y="6058"/>
                </a:cubicBezTo>
                <a:cubicBezTo>
                  <a:pt x="6584" y="6058"/>
                  <a:pt x="6594" y="6034"/>
                  <a:pt x="6585" y="6016"/>
                </a:cubicBezTo>
                <a:cubicBezTo>
                  <a:pt x="6562" y="5992"/>
                  <a:pt x="6557" y="5985"/>
                  <a:pt x="6562" y="5985"/>
                </a:cubicBezTo>
                <a:cubicBezTo>
                  <a:pt x="6569" y="5985"/>
                  <a:pt x="6590" y="5995"/>
                  <a:pt x="6611" y="6003"/>
                </a:cubicBezTo>
                <a:cubicBezTo>
                  <a:pt x="6627" y="6019"/>
                  <a:pt x="6648" y="6030"/>
                  <a:pt x="6659" y="6030"/>
                </a:cubicBezTo>
                <a:cubicBezTo>
                  <a:pt x="6665" y="6030"/>
                  <a:pt x="6668" y="6025"/>
                  <a:pt x="6663" y="6016"/>
                </a:cubicBezTo>
                <a:cubicBezTo>
                  <a:pt x="6676" y="6003"/>
                  <a:pt x="6702" y="5964"/>
                  <a:pt x="6741" y="5951"/>
                </a:cubicBezTo>
                <a:cubicBezTo>
                  <a:pt x="6760" y="5938"/>
                  <a:pt x="6780" y="5931"/>
                  <a:pt x="6796" y="5931"/>
                </a:cubicBezTo>
                <a:cubicBezTo>
                  <a:pt x="6812" y="5931"/>
                  <a:pt x="6825" y="5938"/>
                  <a:pt x="6832" y="5951"/>
                </a:cubicBezTo>
                <a:cubicBezTo>
                  <a:pt x="6832" y="5951"/>
                  <a:pt x="6858" y="5938"/>
                  <a:pt x="6883" y="5925"/>
                </a:cubicBezTo>
                <a:cubicBezTo>
                  <a:pt x="6870" y="5899"/>
                  <a:pt x="6909" y="5886"/>
                  <a:pt x="6961" y="5860"/>
                </a:cubicBezTo>
                <a:cubicBezTo>
                  <a:pt x="6985" y="5844"/>
                  <a:pt x="7004" y="5833"/>
                  <a:pt x="7019" y="5833"/>
                </a:cubicBezTo>
                <a:cubicBezTo>
                  <a:pt x="7027" y="5833"/>
                  <a:pt x="7034" y="5837"/>
                  <a:pt x="7039" y="5847"/>
                </a:cubicBezTo>
                <a:cubicBezTo>
                  <a:pt x="7034" y="5862"/>
                  <a:pt x="7035" y="5870"/>
                  <a:pt x="7040" y="5870"/>
                </a:cubicBezTo>
                <a:cubicBezTo>
                  <a:pt x="7047" y="5870"/>
                  <a:pt x="7062" y="5852"/>
                  <a:pt x="7078" y="5821"/>
                </a:cubicBezTo>
                <a:cubicBezTo>
                  <a:pt x="7104" y="5808"/>
                  <a:pt x="7091" y="5743"/>
                  <a:pt x="7117" y="5730"/>
                </a:cubicBezTo>
                <a:cubicBezTo>
                  <a:pt x="7091" y="5704"/>
                  <a:pt x="7104" y="5665"/>
                  <a:pt x="7117" y="5639"/>
                </a:cubicBezTo>
                <a:lnTo>
                  <a:pt x="7143" y="5665"/>
                </a:lnTo>
                <a:lnTo>
                  <a:pt x="7169" y="5717"/>
                </a:lnTo>
                <a:cubicBezTo>
                  <a:pt x="7195" y="5704"/>
                  <a:pt x="7221" y="5691"/>
                  <a:pt x="7195" y="5665"/>
                </a:cubicBezTo>
                <a:lnTo>
                  <a:pt x="7195" y="5665"/>
                </a:lnTo>
                <a:cubicBezTo>
                  <a:pt x="7205" y="5669"/>
                  <a:pt x="7215" y="5670"/>
                  <a:pt x="7224" y="5670"/>
                </a:cubicBezTo>
                <a:cubicBezTo>
                  <a:pt x="7248" y="5670"/>
                  <a:pt x="7270" y="5658"/>
                  <a:pt x="7298" y="5639"/>
                </a:cubicBezTo>
                <a:cubicBezTo>
                  <a:pt x="7337" y="5600"/>
                  <a:pt x="7376" y="5575"/>
                  <a:pt x="7376" y="5523"/>
                </a:cubicBezTo>
                <a:cubicBezTo>
                  <a:pt x="7386" y="5529"/>
                  <a:pt x="7397" y="5531"/>
                  <a:pt x="7408" y="5531"/>
                </a:cubicBezTo>
                <a:cubicBezTo>
                  <a:pt x="7470" y="5531"/>
                  <a:pt x="7543" y="5448"/>
                  <a:pt x="7532" y="5393"/>
                </a:cubicBezTo>
                <a:cubicBezTo>
                  <a:pt x="7506" y="5367"/>
                  <a:pt x="7519" y="5354"/>
                  <a:pt x="7558" y="5354"/>
                </a:cubicBezTo>
                <a:cubicBezTo>
                  <a:pt x="7597" y="5354"/>
                  <a:pt x="7597" y="5354"/>
                  <a:pt x="7597" y="5315"/>
                </a:cubicBezTo>
                <a:cubicBezTo>
                  <a:pt x="7597" y="5292"/>
                  <a:pt x="7611" y="5287"/>
                  <a:pt x="7630" y="5287"/>
                </a:cubicBezTo>
                <a:cubicBezTo>
                  <a:pt x="7644" y="5287"/>
                  <a:pt x="7659" y="5289"/>
                  <a:pt x="7675" y="5289"/>
                </a:cubicBezTo>
                <a:cubicBezTo>
                  <a:pt x="7693" y="5296"/>
                  <a:pt x="7707" y="5300"/>
                  <a:pt x="7718" y="5300"/>
                </a:cubicBezTo>
                <a:cubicBezTo>
                  <a:pt x="7746" y="5300"/>
                  <a:pt x="7752" y="5278"/>
                  <a:pt x="7752" y="5250"/>
                </a:cubicBezTo>
                <a:cubicBezTo>
                  <a:pt x="7765" y="5185"/>
                  <a:pt x="7791" y="5147"/>
                  <a:pt x="7804" y="5134"/>
                </a:cubicBezTo>
                <a:cubicBezTo>
                  <a:pt x="7817" y="5069"/>
                  <a:pt x="7830" y="5056"/>
                  <a:pt x="7791" y="5056"/>
                </a:cubicBezTo>
                <a:cubicBezTo>
                  <a:pt x="7765" y="5030"/>
                  <a:pt x="7752" y="4991"/>
                  <a:pt x="7752" y="4991"/>
                </a:cubicBezTo>
                <a:cubicBezTo>
                  <a:pt x="7759" y="4965"/>
                  <a:pt x="7765" y="4955"/>
                  <a:pt x="7769" y="4955"/>
                </a:cubicBezTo>
                <a:cubicBezTo>
                  <a:pt x="7772" y="4955"/>
                  <a:pt x="7772" y="4965"/>
                  <a:pt x="7765" y="4978"/>
                </a:cubicBezTo>
                <a:cubicBezTo>
                  <a:pt x="7765" y="5013"/>
                  <a:pt x="7771" y="5018"/>
                  <a:pt x="7787" y="5018"/>
                </a:cubicBezTo>
                <a:cubicBezTo>
                  <a:pt x="7794" y="5018"/>
                  <a:pt x="7804" y="5017"/>
                  <a:pt x="7817" y="5017"/>
                </a:cubicBezTo>
                <a:cubicBezTo>
                  <a:pt x="7856" y="5017"/>
                  <a:pt x="7895" y="4965"/>
                  <a:pt x="7908" y="4952"/>
                </a:cubicBezTo>
                <a:cubicBezTo>
                  <a:pt x="7921" y="4926"/>
                  <a:pt x="7947" y="4887"/>
                  <a:pt x="7960" y="4861"/>
                </a:cubicBezTo>
                <a:cubicBezTo>
                  <a:pt x="8025" y="4822"/>
                  <a:pt x="8038" y="4796"/>
                  <a:pt x="8012" y="4783"/>
                </a:cubicBezTo>
                <a:cubicBezTo>
                  <a:pt x="7979" y="4759"/>
                  <a:pt x="7967" y="4750"/>
                  <a:pt x="7969" y="4750"/>
                </a:cubicBezTo>
                <a:lnTo>
                  <a:pt x="7969" y="4750"/>
                </a:lnTo>
                <a:cubicBezTo>
                  <a:pt x="7970" y="4750"/>
                  <a:pt x="7976" y="4753"/>
                  <a:pt x="7986" y="4757"/>
                </a:cubicBezTo>
                <a:cubicBezTo>
                  <a:pt x="7988" y="4758"/>
                  <a:pt x="7989" y="4758"/>
                  <a:pt x="7991" y="4758"/>
                </a:cubicBezTo>
                <a:cubicBezTo>
                  <a:pt x="8058" y="4758"/>
                  <a:pt x="8192" y="4523"/>
                  <a:pt x="8155" y="4472"/>
                </a:cubicBezTo>
                <a:lnTo>
                  <a:pt x="8155" y="4472"/>
                </a:lnTo>
                <a:lnTo>
                  <a:pt x="8180" y="4485"/>
                </a:lnTo>
                <a:cubicBezTo>
                  <a:pt x="8187" y="4492"/>
                  <a:pt x="8193" y="4495"/>
                  <a:pt x="8199" y="4495"/>
                </a:cubicBezTo>
                <a:cubicBezTo>
                  <a:pt x="8214" y="4495"/>
                  <a:pt x="8226" y="4471"/>
                  <a:pt x="8245" y="4433"/>
                </a:cubicBezTo>
                <a:cubicBezTo>
                  <a:pt x="8258" y="4407"/>
                  <a:pt x="8271" y="4303"/>
                  <a:pt x="8297" y="4239"/>
                </a:cubicBezTo>
                <a:cubicBezTo>
                  <a:pt x="8349" y="4148"/>
                  <a:pt x="8375" y="4070"/>
                  <a:pt x="8349" y="4057"/>
                </a:cubicBezTo>
                <a:cubicBezTo>
                  <a:pt x="8349" y="4042"/>
                  <a:pt x="8349" y="4036"/>
                  <a:pt x="8357" y="4036"/>
                </a:cubicBezTo>
                <a:cubicBezTo>
                  <a:pt x="8362" y="4036"/>
                  <a:pt x="8372" y="4039"/>
                  <a:pt x="8388" y="4044"/>
                </a:cubicBezTo>
                <a:cubicBezTo>
                  <a:pt x="8393" y="4058"/>
                  <a:pt x="8398" y="4064"/>
                  <a:pt x="8402" y="4064"/>
                </a:cubicBezTo>
                <a:cubicBezTo>
                  <a:pt x="8411" y="4064"/>
                  <a:pt x="8419" y="4047"/>
                  <a:pt x="8427" y="4031"/>
                </a:cubicBezTo>
                <a:cubicBezTo>
                  <a:pt x="8427" y="4018"/>
                  <a:pt x="8401" y="4005"/>
                  <a:pt x="8375" y="3992"/>
                </a:cubicBezTo>
                <a:cubicBezTo>
                  <a:pt x="8349" y="3979"/>
                  <a:pt x="8349" y="3953"/>
                  <a:pt x="8401" y="3914"/>
                </a:cubicBezTo>
                <a:cubicBezTo>
                  <a:pt x="8453" y="3888"/>
                  <a:pt x="8492" y="3785"/>
                  <a:pt x="8479" y="3733"/>
                </a:cubicBezTo>
                <a:cubicBezTo>
                  <a:pt x="8489" y="3712"/>
                  <a:pt x="8491" y="3690"/>
                  <a:pt x="8513" y="3690"/>
                </a:cubicBezTo>
                <a:cubicBezTo>
                  <a:pt x="8518" y="3690"/>
                  <a:pt x="8524" y="3691"/>
                  <a:pt x="8531" y="3694"/>
                </a:cubicBezTo>
                <a:cubicBezTo>
                  <a:pt x="8570" y="3681"/>
                  <a:pt x="8609" y="3642"/>
                  <a:pt x="8570" y="3564"/>
                </a:cubicBezTo>
                <a:cubicBezTo>
                  <a:pt x="8583" y="3551"/>
                  <a:pt x="8583" y="3551"/>
                  <a:pt x="8609" y="3551"/>
                </a:cubicBezTo>
                <a:cubicBezTo>
                  <a:pt x="8647" y="3551"/>
                  <a:pt x="8673" y="3551"/>
                  <a:pt x="8634" y="3512"/>
                </a:cubicBezTo>
                <a:cubicBezTo>
                  <a:pt x="8621" y="3447"/>
                  <a:pt x="8647" y="3383"/>
                  <a:pt x="8686" y="3344"/>
                </a:cubicBezTo>
                <a:cubicBezTo>
                  <a:pt x="8699" y="3318"/>
                  <a:pt x="8712" y="3292"/>
                  <a:pt x="8686" y="3279"/>
                </a:cubicBezTo>
                <a:cubicBezTo>
                  <a:pt x="8647" y="3279"/>
                  <a:pt x="8621" y="3266"/>
                  <a:pt x="8647" y="3266"/>
                </a:cubicBezTo>
                <a:cubicBezTo>
                  <a:pt x="8725" y="3266"/>
                  <a:pt x="8725" y="3266"/>
                  <a:pt x="8673" y="3227"/>
                </a:cubicBezTo>
                <a:cubicBezTo>
                  <a:pt x="8642" y="3216"/>
                  <a:pt x="8644" y="3197"/>
                  <a:pt x="8660" y="3197"/>
                </a:cubicBezTo>
                <a:cubicBezTo>
                  <a:pt x="8664" y="3197"/>
                  <a:pt x="8668" y="3198"/>
                  <a:pt x="8673" y="3201"/>
                </a:cubicBezTo>
                <a:cubicBezTo>
                  <a:pt x="8712" y="3188"/>
                  <a:pt x="8725" y="3162"/>
                  <a:pt x="8725" y="3162"/>
                </a:cubicBezTo>
                <a:cubicBezTo>
                  <a:pt x="8738" y="3136"/>
                  <a:pt x="8751" y="3006"/>
                  <a:pt x="8803" y="2890"/>
                </a:cubicBezTo>
                <a:cubicBezTo>
                  <a:pt x="8868" y="2695"/>
                  <a:pt x="8907" y="2617"/>
                  <a:pt x="8868" y="2604"/>
                </a:cubicBezTo>
                <a:cubicBezTo>
                  <a:pt x="8855" y="2565"/>
                  <a:pt x="8855" y="2565"/>
                  <a:pt x="8894" y="2552"/>
                </a:cubicBezTo>
                <a:cubicBezTo>
                  <a:pt x="8933" y="2552"/>
                  <a:pt x="8946" y="2527"/>
                  <a:pt x="8946" y="2501"/>
                </a:cubicBezTo>
                <a:cubicBezTo>
                  <a:pt x="8956" y="2479"/>
                  <a:pt x="8967" y="2458"/>
                  <a:pt x="8985" y="2458"/>
                </a:cubicBezTo>
                <a:cubicBezTo>
                  <a:pt x="8989" y="2458"/>
                  <a:pt x="8993" y="2459"/>
                  <a:pt x="8998" y="2462"/>
                </a:cubicBezTo>
                <a:cubicBezTo>
                  <a:pt x="8985" y="2423"/>
                  <a:pt x="8985" y="2423"/>
                  <a:pt x="8998" y="2397"/>
                </a:cubicBezTo>
                <a:cubicBezTo>
                  <a:pt x="9004" y="2400"/>
                  <a:pt x="9010" y="2402"/>
                  <a:pt x="9014" y="2402"/>
                </a:cubicBezTo>
                <a:cubicBezTo>
                  <a:pt x="9028" y="2402"/>
                  <a:pt x="9030" y="2387"/>
                  <a:pt x="9011" y="2358"/>
                </a:cubicBezTo>
                <a:cubicBezTo>
                  <a:pt x="8988" y="2328"/>
                  <a:pt x="8978" y="2315"/>
                  <a:pt x="8985" y="2315"/>
                </a:cubicBezTo>
                <a:cubicBezTo>
                  <a:pt x="8989" y="2315"/>
                  <a:pt x="9002" y="2321"/>
                  <a:pt x="9024" y="2332"/>
                </a:cubicBezTo>
                <a:cubicBezTo>
                  <a:pt x="9026" y="2333"/>
                  <a:pt x="9030" y="2334"/>
                  <a:pt x="9033" y="2334"/>
                </a:cubicBezTo>
                <a:cubicBezTo>
                  <a:pt x="9063" y="2334"/>
                  <a:pt x="9110" y="2293"/>
                  <a:pt x="9075" y="2293"/>
                </a:cubicBezTo>
                <a:cubicBezTo>
                  <a:pt x="9049" y="2280"/>
                  <a:pt x="9075" y="2241"/>
                  <a:pt x="9049" y="2202"/>
                </a:cubicBezTo>
                <a:cubicBezTo>
                  <a:pt x="9060" y="2181"/>
                  <a:pt x="9071" y="2160"/>
                  <a:pt x="9088" y="2160"/>
                </a:cubicBezTo>
                <a:cubicBezTo>
                  <a:pt x="9092" y="2160"/>
                  <a:pt x="9097" y="2161"/>
                  <a:pt x="9101" y="2163"/>
                </a:cubicBezTo>
                <a:cubicBezTo>
                  <a:pt x="9140" y="2163"/>
                  <a:pt x="9179" y="2034"/>
                  <a:pt x="9166" y="1995"/>
                </a:cubicBezTo>
                <a:cubicBezTo>
                  <a:pt x="9145" y="1984"/>
                  <a:pt x="9150" y="1965"/>
                  <a:pt x="9166" y="1965"/>
                </a:cubicBezTo>
                <a:cubicBezTo>
                  <a:pt x="9170" y="1965"/>
                  <a:pt x="9174" y="1966"/>
                  <a:pt x="9179" y="1969"/>
                </a:cubicBezTo>
                <a:cubicBezTo>
                  <a:pt x="9184" y="1971"/>
                  <a:pt x="9189" y="1972"/>
                  <a:pt x="9193" y="1972"/>
                </a:cubicBezTo>
                <a:cubicBezTo>
                  <a:pt x="9210" y="1972"/>
                  <a:pt x="9221" y="1953"/>
                  <a:pt x="9231" y="1943"/>
                </a:cubicBezTo>
                <a:cubicBezTo>
                  <a:pt x="9225" y="1923"/>
                  <a:pt x="9228" y="1917"/>
                  <a:pt x="9236" y="1917"/>
                </a:cubicBezTo>
                <a:cubicBezTo>
                  <a:pt x="9244" y="1917"/>
                  <a:pt x="9257" y="1923"/>
                  <a:pt x="9270" y="1930"/>
                </a:cubicBezTo>
                <a:cubicBezTo>
                  <a:pt x="9275" y="1943"/>
                  <a:pt x="9279" y="1949"/>
                  <a:pt x="9284" y="1949"/>
                </a:cubicBezTo>
                <a:cubicBezTo>
                  <a:pt x="9294" y="1949"/>
                  <a:pt x="9305" y="1929"/>
                  <a:pt x="9322" y="1904"/>
                </a:cubicBezTo>
                <a:cubicBezTo>
                  <a:pt x="9309" y="1865"/>
                  <a:pt x="9361" y="1774"/>
                  <a:pt x="9400" y="1709"/>
                </a:cubicBezTo>
                <a:cubicBezTo>
                  <a:pt x="9478" y="1593"/>
                  <a:pt x="9465" y="1567"/>
                  <a:pt x="9439" y="1476"/>
                </a:cubicBezTo>
                <a:lnTo>
                  <a:pt x="9400" y="1424"/>
                </a:lnTo>
                <a:lnTo>
                  <a:pt x="9452" y="1463"/>
                </a:lnTo>
                <a:cubicBezTo>
                  <a:pt x="9478" y="1476"/>
                  <a:pt x="9542" y="1489"/>
                  <a:pt x="9542" y="1489"/>
                </a:cubicBezTo>
                <a:cubicBezTo>
                  <a:pt x="9568" y="1476"/>
                  <a:pt x="9542" y="1450"/>
                  <a:pt x="9516" y="1437"/>
                </a:cubicBezTo>
                <a:cubicBezTo>
                  <a:pt x="9490" y="1411"/>
                  <a:pt x="9503" y="1398"/>
                  <a:pt x="9568" y="1372"/>
                </a:cubicBezTo>
                <a:cubicBezTo>
                  <a:pt x="9620" y="1346"/>
                  <a:pt x="9633" y="1333"/>
                  <a:pt x="9633" y="1294"/>
                </a:cubicBezTo>
                <a:cubicBezTo>
                  <a:pt x="9646" y="1268"/>
                  <a:pt x="9659" y="1242"/>
                  <a:pt x="9698" y="1242"/>
                </a:cubicBezTo>
                <a:cubicBezTo>
                  <a:pt x="9724" y="1229"/>
                  <a:pt x="9724" y="1229"/>
                  <a:pt x="9698" y="1204"/>
                </a:cubicBezTo>
                <a:cubicBezTo>
                  <a:pt x="9672" y="1191"/>
                  <a:pt x="9698" y="1165"/>
                  <a:pt x="9737" y="1165"/>
                </a:cubicBezTo>
                <a:cubicBezTo>
                  <a:pt x="9749" y="1170"/>
                  <a:pt x="9761" y="1172"/>
                  <a:pt x="9772" y="1172"/>
                </a:cubicBezTo>
                <a:cubicBezTo>
                  <a:pt x="9819" y="1172"/>
                  <a:pt x="9849" y="1134"/>
                  <a:pt x="9828" y="1113"/>
                </a:cubicBezTo>
                <a:cubicBezTo>
                  <a:pt x="9802" y="1087"/>
                  <a:pt x="9828" y="1074"/>
                  <a:pt x="9841" y="1061"/>
                </a:cubicBezTo>
                <a:cubicBezTo>
                  <a:pt x="9867" y="1035"/>
                  <a:pt x="9880" y="1022"/>
                  <a:pt x="9880" y="983"/>
                </a:cubicBezTo>
                <a:cubicBezTo>
                  <a:pt x="9893" y="957"/>
                  <a:pt x="9919" y="944"/>
                  <a:pt x="9919" y="944"/>
                </a:cubicBezTo>
                <a:cubicBezTo>
                  <a:pt x="9924" y="939"/>
                  <a:pt x="9927" y="937"/>
                  <a:pt x="9930" y="937"/>
                </a:cubicBezTo>
                <a:cubicBezTo>
                  <a:pt x="9939" y="937"/>
                  <a:pt x="9929" y="973"/>
                  <a:pt x="9919" y="983"/>
                </a:cubicBezTo>
                <a:lnTo>
                  <a:pt x="9957" y="983"/>
                </a:lnTo>
                <a:cubicBezTo>
                  <a:pt x="9996" y="957"/>
                  <a:pt x="10022" y="944"/>
                  <a:pt x="10022" y="892"/>
                </a:cubicBezTo>
                <a:cubicBezTo>
                  <a:pt x="10009" y="858"/>
                  <a:pt x="10002" y="842"/>
                  <a:pt x="10005" y="842"/>
                </a:cubicBezTo>
                <a:lnTo>
                  <a:pt x="10005" y="842"/>
                </a:lnTo>
                <a:cubicBezTo>
                  <a:pt x="10007" y="842"/>
                  <a:pt x="10017" y="855"/>
                  <a:pt x="10035" y="879"/>
                </a:cubicBezTo>
                <a:cubicBezTo>
                  <a:pt x="10047" y="891"/>
                  <a:pt x="10061" y="897"/>
                  <a:pt x="10073" y="897"/>
                </a:cubicBezTo>
                <a:cubicBezTo>
                  <a:pt x="10088" y="897"/>
                  <a:pt x="10100" y="888"/>
                  <a:pt x="10100" y="866"/>
                </a:cubicBezTo>
                <a:cubicBezTo>
                  <a:pt x="10093" y="831"/>
                  <a:pt x="10101" y="819"/>
                  <a:pt x="10112" y="819"/>
                </a:cubicBezTo>
                <a:cubicBezTo>
                  <a:pt x="10121" y="819"/>
                  <a:pt x="10133" y="828"/>
                  <a:pt x="10139" y="840"/>
                </a:cubicBezTo>
                <a:cubicBezTo>
                  <a:pt x="10150" y="868"/>
                  <a:pt x="10156" y="884"/>
                  <a:pt x="10163" y="884"/>
                </a:cubicBezTo>
                <a:cubicBezTo>
                  <a:pt x="10172" y="884"/>
                  <a:pt x="10182" y="855"/>
                  <a:pt x="10204" y="788"/>
                </a:cubicBezTo>
                <a:cubicBezTo>
                  <a:pt x="10256" y="763"/>
                  <a:pt x="10321" y="685"/>
                  <a:pt x="10398" y="646"/>
                </a:cubicBezTo>
                <a:cubicBezTo>
                  <a:pt x="10465" y="608"/>
                  <a:pt x="10510" y="584"/>
                  <a:pt x="10545" y="584"/>
                </a:cubicBezTo>
                <a:cubicBezTo>
                  <a:pt x="10558" y="584"/>
                  <a:pt x="10570" y="587"/>
                  <a:pt x="10580" y="594"/>
                </a:cubicBezTo>
                <a:cubicBezTo>
                  <a:pt x="10583" y="599"/>
                  <a:pt x="10585" y="604"/>
                  <a:pt x="10587" y="608"/>
                </a:cubicBezTo>
                <a:lnTo>
                  <a:pt x="10587" y="608"/>
                </a:lnTo>
                <a:cubicBezTo>
                  <a:pt x="10570" y="564"/>
                  <a:pt x="10586" y="540"/>
                  <a:pt x="10658" y="516"/>
                </a:cubicBezTo>
                <a:cubicBezTo>
                  <a:pt x="10668" y="517"/>
                  <a:pt x="10677" y="518"/>
                  <a:pt x="10685" y="518"/>
                </a:cubicBezTo>
                <a:cubicBezTo>
                  <a:pt x="10757" y="518"/>
                  <a:pt x="10789" y="473"/>
                  <a:pt x="10800" y="438"/>
                </a:cubicBezTo>
                <a:lnTo>
                  <a:pt x="10800" y="438"/>
                </a:lnTo>
                <a:cubicBezTo>
                  <a:pt x="10775" y="451"/>
                  <a:pt x="10749" y="464"/>
                  <a:pt x="10749" y="464"/>
                </a:cubicBezTo>
                <a:cubicBezTo>
                  <a:pt x="10739" y="414"/>
                  <a:pt x="10752" y="395"/>
                  <a:pt x="10783" y="395"/>
                </a:cubicBezTo>
                <a:cubicBezTo>
                  <a:pt x="10791" y="395"/>
                  <a:pt x="10802" y="396"/>
                  <a:pt x="10813" y="399"/>
                </a:cubicBezTo>
                <a:cubicBezTo>
                  <a:pt x="10839" y="399"/>
                  <a:pt x="10852" y="425"/>
                  <a:pt x="10865" y="464"/>
                </a:cubicBezTo>
                <a:cubicBezTo>
                  <a:pt x="10865" y="485"/>
                  <a:pt x="10891" y="507"/>
                  <a:pt x="10915" y="507"/>
                </a:cubicBezTo>
                <a:cubicBezTo>
                  <a:pt x="10920" y="507"/>
                  <a:pt x="10925" y="506"/>
                  <a:pt x="10930" y="503"/>
                </a:cubicBezTo>
                <a:cubicBezTo>
                  <a:pt x="10956" y="503"/>
                  <a:pt x="10982" y="490"/>
                  <a:pt x="10943" y="464"/>
                </a:cubicBezTo>
                <a:cubicBezTo>
                  <a:pt x="10943" y="438"/>
                  <a:pt x="10943" y="438"/>
                  <a:pt x="10969" y="438"/>
                </a:cubicBezTo>
                <a:cubicBezTo>
                  <a:pt x="10995" y="425"/>
                  <a:pt x="11021" y="425"/>
                  <a:pt x="11034" y="386"/>
                </a:cubicBezTo>
                <a:cubicBezTo>
                  <a:pt x="11034" y="360"/>
                  <a:pt x="11060" y="347"/>
                  <a:pt x="11086" y="347"/>
                </a:cubicBezTo>
                <a:cubicBezTo>
                  <a:pt x="11125" y="373"/>
                  <a:pt x="11177" y="373"/>
                  <a:pt x="11177" y="373"/>
                </a:cubicBezTo>
                <a:lnTo>
                  <a:pt x="11177" y="399"/>
                </a:lnTo>
                <a:cubicBezTo>
                  <a:pt x="11177" y="425"/>
                  <a:pt x="11203" y="451"/>
                  <a:pt x="11203" y="451"/>
                </a:cubicBezTo>
                <a:cubicBezTo>
                  <a:pt x="11229" y="451"/>
                  <a:pt x="11229" y="425"/>
                  <a:pt x="11229" y="425"/>
                </a:cubicBezTo>
                <a:cubicBezTo>
                  <a:pt x="11229" y="412"/>
                  <a:pt x="11384" y="386"/>
                  <a:pt x="11553" y="386"/>
                </a:cubicBezTo>
                <a:cubicBezTo>
                  <a:pt x="11644" y="399"/>
                  <a:pt x="11721" y="399"/>
                  <a:pt x="11799" y="412"/>
                </a:cubicBezTo>
                <a:cubicBezTo>
                  <a:pt x="11864" y="425"/>
                  <a:pt x="11916" y="438"/>
                  <a:pt x="11942" y="438"/>
                </a:cubicBezTo>
                <a:cubicBezTo>
                  <a:pt x="11967" y="464"/>
                  <a:pt x="12009" y="483"/>
                  <a:pt x="12028" y="483"/>
                </a:cubicBezTo>
                <a:cubicBezTo>
                  <a:pt x="12038" y="483"/>
                  <a:pt x="12042" y="478"/>
                  <a:pt x="12033" y="464"/>
                </a:cubicBezTo>
                <a:cubicBezTo>
                  <a:pt x="12036" y="457"/>
                  <a:pt x="12048" y="454"/>
                  <a:pt x="12067" y="454"/>
                </a:cubicBezTo>
                <a:cubicBezTo>
                  <a:pt x="12117" y="454"/>
                  <a:pt x="12217" y="478"/>
                  <a:pt x="12331" y="516"/>
                </a:cubicBezTo>
                <a:cubicBezTo>
                  <a:pt x="12469" y="569"/>
                  <a:pt x="12573" y="614"/>
                  <a:pt x="12613" y="614"/>
                </a:cubicBezTo>
                <a:cubicBezTo>
                  <a:pt x="12621" y="614"/>
                  <a:pt x="12627" y="612"/>
                  <a:pt x="12629" y="607"/>
                </a:cubicBezTo>
                <a:lnTo>
                  <a:pt x="12707" y="646"/>
                </a:lnTo>
                <a:cubicBezTo>
                  <a:pt x="12759" y="659"/>
                  <a:pt x="12811" y="659"/>
                  <a:pt x="12837" y="672"/>
                </a:cubicBezTo>
                <a:cubicBezTo>
                  <a:pt x="12848" y="668"/>
                  <a:pt x="12859" y="666"/>
                  <a:pt x="12866" y="666"/>
                </a:cubicBezTo>
                <a:cubicBezTo>
                  <a:pt x="12885" y="666"/>
                  <a:pt x="12890" y="676"/>
                  <a:pt x="12863" y="685"/>
                </a:cubicBezTo>
                <a:cubicBezTo>
                  <a:pt x="12850" y="711"/>
                  <a:pt x="12837" y="737"/>
                  <a:pt x="12850" y="750"/>
                </a:cubicBezTo>
                <a:cubicBezTo>
                  <a:pt x="12865" y="757"/>
                  <a:pt x="12877" y="760"/>
                  <a:pt x="12886" y="760"/>
                </a:cubicBezTo>
                <a:cubicBezTo>
                  <a:pt x="12909" y="760"/>
                  <a:pt x="12918" y="742"/>
                  <a:pt x="12928" y="724"/>
                </a:cubicBezTo>
                <a:cubicBezTo>
                  <a:pt x="12941" y="711"/>
                  <a:pt x="12950" y="707"/>
                  <a:pt x="12957" y="707"/>
                </a:cubicBezTo>
                <a:cubicBezTo>
                  <a:pt x="12963" y="707"/>
                  <a:pt x="12967" y="711"/>
                  <a:pt x="12967" y="711"/>
                </a:cubicBezTo>
                <a:cubicBezTo>
                  <a:pt x="12992" y="724"/>
                  <a:pt x="12992" y="724"/>
                  <a:pt x="12980" y="750"/>
                </a:cubicBezTo>
                <a:cubicBezTo>
                  <a:pt x="12967" y="776"/>
                  <a:pt x="12941" y="801"/>
                  <a:pt x="12941" y="801"/>
                </a:cubicBezTo>
                <a:lnTo>
                  <a:pt x="12967" y="827"/>
                </a:lnTo>
                <a:cubicBezTo>
                  <a:pt x="12973" y="814"/>
                  <a:pt x="12983" y="811"/>
                  <a:pt x="12991" y="811"/>
                </a:cubicBezTo>
                <a:cubicBezTo>
                  <a:pt x="12999" y="811"/>
                  <a:pt x="13005" y="814"/>
                  <a:pt x="13005" y="814"/>
                </a:cubicBezTo>
                <a:cubicBezTo>
                  <a:pt x="13031" y="827"/>
                  <a:pt x="13031" y="827"/>
                  <a:pt x="12992" y="879"/>
                </a:cubicBezTo>
                <a:cubicBezTo>
                  <a:pt x="12977" y="911"/>
                  <a:pt x="12975" y="928"/>
                  <a:pt x="12991" y="928"/>
                </a:cubicBezTo>
                <a:cubicBezTo>
                  <a:pt x="13001" y="928"/>
                  <a:pt x="13019" y="921"/>
                  <a:pt x="13044" y="905"/>
                </a:cubicBezTo>
                <a:lnTo>
                  <a:pt x="13096" y="905"/>
                </a:lnTo>
                <a:cubicBezTo>
                  <a:pt x="13089" y="944"/>
                  <a:pt x="13113" y="955"/>
                  <a:pt x="13142" y="955"/>
                </a:cubicBezTo>
                <a:cubicBezTo>
                  <a:pt x="13162" y="955"/>
                  <a:pt x="13184" y="949"/>
                  <a:pt x="13200" y="944"/>
                </a:cubicBezTo>
                <a:lnTo>
                  <a:pt x="13200" y="944"/>
                </a:lnTo>
                <a:cubicBezTo>
                  <a:pt x="13192" y="985"/>
                  <a:pt x="13199" y="1005"/>
                  <a:pt x="13218" y="1005"/>
                </a:cubicBezTo>
                <a:cubicBezTo>
                  <a:pt x="13230" y="1005"/>
                  <a:pt x="13245" y="998"/>
                  <a:pt x="13265" y="983"/>
                </a:cubicBezTo>
                <a:cubicBezTo>
                  <a:pt x="13271" y="980"/>
                  <a:pt x="13278" y="978"/>
                  <a:pt x="13284" y="978"/>
                </a:cubicBezTo>
                <a:cubicBezTo>
                  <a:pt x="13302" y="978"/>
                  <a:pt x="13317" y="993"/>
                  <a:pt x="13317" y="1022"/>
                </a:cubicBezTo>
                <a:cubicBezTo>
                  <a:pt x="13317" y="1061"/>
                  <a:pt x="13330" y="1087"/>
                  <a:pt x="13382" y="1113"/>
                </a:cubicBezTo>
                <a:cubicBezTo>
                  <a:pt x="13383" y="1112"/>
                  <a:pt x="13385" y="1112"/>
                  <a:pt x="13388" y="1112"/>
                </a:cubicBezTo>
                <a:cubicBezTo>
                  <a:pt x="13434" y="1112"/>
                  <a:pt x="13570" y="1237"/>
                  <a:pt x="13706" y="1385"/>
                </a:cubicBezTo>
                <a:cubicBezTo>
                  <a:pt x="13848" y="1539"/>
                  <a:pt x="13947" y="1661"/>
                  <a:pt x="13983" y="1661"/>
                </a:cubicBezTo>
                <a:cubicBezTo>
                  <a:pt x="13986" y="1661"/>
                  <a:pt x="13989" y="1660"/>
                  <a:pt x="13991" y="1657"/>
                </a:cubicBezTo>
                <a:cubicBezTo>
                  <a:pt x="14004" y="1670"/>
                  <a:pt x="14004" y="1683"/>
                  <a:pt x="13991" y="1722"/>
                </a:cubicBezTo>
                <a:cubicBezTo>
                  <a:pt x="13982" y="1731"/>
                  <a:pt x="13986" y="1746"/>
                  <a:pt x="14010" y="1746"/>
                </a:cubicBezTo>
                <a:cubicBezTo>
                  <a:pt x="14021" y="1746"/>
                  <a:pt x="14036" y="1743"/>
                  <a:pt x="14056" y="1735"/>
                </a:cubicBezTo>
                <a:cubicBezTo>
                  <a:pt x="14066" y="1739"/>
                  <a:pt x="14075" y="1739"/>
                  <a:pt x="14082" y="1739"/>
                </a:cubicBezTo>
                <a:cubicBezTo>
                  <a:pt x="14089" y="1739"/>
                  <a:pt x="14094" y="1739"/>
                  <a:pt x="14097" y="1739"/>
                </a:cubicBezTo>
                <a:cubicBezTo>
                  <a:pt x="14101" y="1739"/>
                  <a:pt x="14095" y="1742"/>
                  <a:pt x="14069" y="1761"/>
                </a:cubicBezTo>
                <a:cubicBezTo>
                  <a:pt x="14043" y="1787"/>
                  <a:pt x="14082" y="1826"/>
                  <a:pt x="14134" y="1904"/>
                </a:cubicBezTo>
                <a:cubicBezTo>
                  <a:pt x="14182" y="1965"/>
                  <a:pt x="14242" y="2048"/>
                  <a:pt x="14271" y="2048"/>
                </a:cubicBezTo>
                <a:cubicBezTo>
                  <a:pt x="14273" y="2048"/>
                  <a:pt x="14275" y="2047"/>
                  <a:pt x="14277" y="2047"/>
                </a:cubicBezTo>
                <a:cubicBezTo>
                  <a:pt x="14307" y="2062"/>
                  <a:pt x="14320" y="2068"/>
                  <a:pt x="14317" y="2068"/>
                </a:cubicBezTo>
                <a:cubicBezTo>
                  <a:pt x="14315" y="2068"/>
                  <a:pt x="14306" y="2065"/>
                  <a:pt x="14290" y="2060"/>
                </a:cubicBezTo>
                <a:lnTo>
                  <a:pt x="14290" y="2060"/>
                </a:lnTo>
                <a:cubicBezTo>
                  <a:pt x="14225" y="2073"/>
                  <a:pt x="14264" y="2202"/>
                  <a:pt x="14354" y="2241"/>
                </a:cubicBezTo>
                <a:cubicBezTo>
                  <a:pt x="14367" y="2254"/>
                  <a:pt x="14380" y="2280"/>
                  <a:pt x="14354" y="2293"/>
                </a:cubicBezTo>
                <a:cubicBezTo>
                  <a:pt x="14367" y="2319"/>
                  <a:pt x="14393" y="2345"/>
                  <a:pt x="14458" y="2397"/>
                </a:cubicBezTo>
                <a:cubicBezTo>
                  <a:pt x="14471" y="2410"/>
                  <a:pt x="14523" y="2501"/>
                  <a:pt x="14549" y="2552"/>
                </a:cubicBezTo>
                <a:cubicBezTo>
                  <a:pt x="14575" y="2591"/>
                  <a:pt x="14627" y="2630"/>
                  <a:pt x="14627" y="2630"/>
                </a:cubicBezTo>
                <a:lnTo>
                  <a:pt x="14640" y="2643"/>
                </a:lnTo>
                <a:cubicBezTo>
                  <a:pt x="14614" y="2669"/>
                  <a:pt x="14666" y="2773"/>
                  <a:pt x="14756" y="2942"/>
                </a:cubicBezTo>
                <a:cubicBezTo>
                  <a:pt x="14834" y="3097"/>
                  <a:pt x="14899" y="3240"/>
                  <a:pt x="14886" y="3279"/>
                </a:cubicBezTo>
                <a:cubicBezTo>
                  <a:pt x="14886" y="3279"/>
                  <a:pt x="14899" y="3305"/>
                  <a:pt x="14938" y="3318"/>
                </a:cubicBezTo>
                <a:cubicBezTo>
                  <a:pt x="15003" y="3318"/>
                  <a:pt x="15016" y="3331"/>
                  <a:pt x="14990" y="3370"/>
                </a:cubicBezTo>
                <a:cubicBezTo>
                  <a:pt x="14951" y="3421"/>
                  <a:pt x="14990" y="3512"/>
                  <a:pt x="15055" y="3512"/>
                </a:cubicBezTo>
                <a:lnTo>
                  <a:pt x="15029" y="3525"/>
                </a:lnTo>
                <a:cubicBezTo>
                  <a:pt x="14990" y="3577"/>
                  <a:pt x="15042" y="3629"/>
                  <a:pt x="15120" y="3629"/>
                </a:cubicBezTo>
                <a:cubicBezTo>
                  <a:pt x="15094" y="3668"/>
                  <a:pt x="15081" y="3707"/>
                  <a:pt x="15120" y="3720"/>
                </a:cubicBezTo>
                <a:cubicBezTo>
                  <a:pt x="15133" y="3746"/>
                  <a:pt x="15133" y="3746"/>
                  <a:pt x="15068" y="3772"/>
                </a:cubicBezTo>
                <a:cubicBezTo>
                  <a:pt x="15042" y="3785"/>
                  <a:pt x="15016" y="3798"/>
                  <a:pt x="15029" y="3811"/>
                </a:cubicBezTo>
                <a:cubicBezTo>
                  <a:pt x="15029" y="3822"/>
                  <a:pt x="15036" y="3826"/>
                  <a:pt x="15046" y="3826"/>
                </a:cubicBezTo>
                <a:cubicBezTo>
                  <a:pt x="15059" y="3826"/>
                  <a:pt x="15079" y="3818"/>
                  <a:pt x="15094" y="3811"/>
                </a:cubicBezTo>
                <a:cubicBezTo>
                  <a:pt x="15094" y="3811"/>
                  <a:pt x="15107" y="3837"/>
                  <a:pt x="15107" y="3862"/>
                </a:cubicBezTo>
                <a:cubicBezTo>
                  <a:pt x="15107" y="3862"/>
                  <a:pt x="15115" y="3879"/>
                  <a:pt x="15132" y="3879"/>
                </a:cubicBezTo>
                <a:cubicBezTo>
                  <a:pt x="15136" y="3879"/>
                  <a:pt x="15140" y="3878"/>
                  <a:pt x="15146" y="3875"/>
                </a:cubicBezTo>
                <a:cubicBezTo>
                  <a:pt x="15153" y="3873"/>
                  <a:pt x="15159" y="3872"/>
                  <a:pt x="15164" y="3872"/>
                </a:cubicBezTo>
                <a:cubicBezTo>
                  <a:pt x="15185" y="3872"/>
                  <a:pt x="15187" y="3891"/>
                  <a:pt x="15197" y="3901"/>
                </a:cubicBezTo>
                <a:cubicBezTo>
                  <a:pt x="15184" y="3908"/>
                  <a:pt x="15188" y="3914"/>
                  <a:pt x="15197" y="3914"/>
                </a:cubicBezTo>
                <a:cubicBezTo>
                  <a:pt x="15207" y="3914"/>
                  <a:pt x="15223" y="3908"/>
                  <a:pt x="15236" y="3888"/>
                </a:cubicBezTo>
                <a:cubicBezTo>
                  <a:pt x="15251" y="3881"/>
                  <a:pt x="15266" y="3873"/>
                  <a:pt x="15279" y="3873"/>
                </a:cubicBezTo>
                <a:cubicBezTo>
                  <a:pt x="15288" y="3873"/>
                  <a:pt x="15296" y="3877"/>
                  <a:pt x="15301" y="3888"/>
                </a:cubicBezTo>
                <a:cubicBezTo>
                  <a:pt x="15301" y="3888"/>
                  <a:pt x="15327" y="3875"/>
                  <a:pt x="15353" y="3862"/>
                </a:cubicBezTo>
                <a:cubicBezTo>
                  <a:pt x="15418" y="3837"/>
                  <a:pt x="15444" y="3824"/>
                  <a:pt x="15444" y="3772"/>
                </a:cubicBezTo>
                <a:cubicBezTo>
                  <a:pt x="15433" y="3670"/>
                  <a:pt x="15431" y="3598"/>
                  <a:pt x="15397" y="3598"/>
                </a:cubicBezTo>
                <a:cubicBezTo>
                  <a:pt x="15392" y="3598"/>
                  <a:pt x="15386" y="3600"/>
                  <a:pt x="15379" y="3603"/>
                </a:cubicBezTo>
                <a:cubicBezTo>
                  <a:pt x="15379" y="3603"/>
                  <a:pt x="15340" y="3590"/>
                  <a:pt x="15327" y="3564"/>
                </a:cubicBezTo>
                <a:cubicBezTo>
                  <a:pt x="15314" y="3538"/>
                  <a:pt x="15327" y="3512"/>
                  <a:pt x="15327" y="3512"/>
                </a:cubicBezTo>
                <a:cubicBezTo>
                  <a:pt x="15353" y="3499"/>
                  <a:pt x="15314" y="3396"/>
                  <a:pt x="15262" y="3279"/>
                </a:cubicBezTo>
                <a:cubicBezTo>
                  <a:pt x="15197" y="3136"/>
                  <a:pt x="15159" y="3071"/>
                  <a:pt x="15172" y="3032"/>
                </a:cubicBezTo>
                <a:cubicBezTo>
                  <a:pt x="15197" y="2993"/>
                  <a:pt x="15184" y="2968"/>
                  <a:pt x="15184" y="2968"/>
                </a:cubicBezTo>
                <a:lnTo>
                  <a:pt x="15184" y="2968"/>
                </a:lnTo>
                <a:cubicBezTo>
                  <a:pt x="15183" y="2968"/>
                  <a:pt x="15182" y="2968"/>
                  <a:pt x="15181" y="2968"/>
                </a:cubicBezTo>
                <a:cubicBezTo>
                  <a:pt x="15152" y="2968"/>
                  <a:pt x="15077" y="2831"/>
                  <a:pt x="15003" y="2669"/>
                </a:cubicBezTo>
                <a:cubicBezTo>
                  <a:pt x="14918" y="2512"/>
                  <a:pt x="14834" y="2355"/>
                  <a:pt x="14802" y="2355"/>
                </a:cubicBezTo>
                <a:cubicBezTo>
                  <a:pt x="14799" y="2355"/>
                  <a:pt x="14797" y="2356"/>
                  <a:pt x="14795" y="2358"/>
                </a:cubicBezTo>
                <a:cubicBezTo>
                  <a:pt x="14782" y="2332"/>
                  <a:pt x="14756" y="2306"/>
                  <a:pt x="14756" y="2306"/>
                </a:cubicBezTo>
                <a:cubicBezTo>
                  <a:pt x="14795" y="2293"/>
                  <a:pt x="14756" y="2241"/>
                  <a:pt x="14731" y="2202"/>
                </a:cubicBezTo>
                <a:cubicBezTo>
                  <a:pt x="14679" y="2163"/>
                  <a:pt x="14653" y="2124"/>
                  <a:pt x="14653" y="2124"/>
                </a:cubicBezTo>
                <a:cubicBezTo>
                  <a:pt x="14679" y="2098"/>
                  <a:pt x="14666" y="2086"/>
                  <a:pt x="14640" y="2034"/>
                </a:cubicBezTo>
                <a:cubicBezTo>
                  <a:pt x="14610" y="1994"/>
                  <a:pt x="14595" y="1977"/>
                  <a:pt x="14579" y="1977"/>
                </a:cubicBezTo>
                <a:cubicBezTo>
                  <a:pt x="14573" y="1977"/>
                  <a:pt x="14568" y="1979"/>
                  <a:pt x="14562" y="1982"/>
                </a:cubicBezTo>
                <a:cubicBezTo>
                  <a:pt x="14549" y="1956"/>
                  <a:pt x="14445" y="1800"/>
                  <a:pt x="14419" y="1709"/>
                </a:cubicBezTo>
                <a:cubicBezTo>
                  <a:pt x="14432" y="1670"/>
                  <a:pt x="14380" y="1670"/>
                  <a:pt x="14341" y="1670"/>
                </a:cubicBezTo>
                <a:cubicBezTo>
                  <a:pt x="14331" y="1676"/>
                  <a:pt x="14318" y="1679"/>
                  <a:pt x="14305" y="1679"/>
                </a:cubicBezTo>
                <a:cubicBezTo>
                  <a:pt x="14288" y="1679"/>
                  <a:pt x="14271" y="1673"/>
                  <a:pt x="14264" y="1657"/>
                </a:cubicBezTo>
                <a:cubicBezTo>
                  <a:pt x="14264" y="1657"/>
                  <a:pt x="14290" y="1645"/>
                  <a:pt x="14315" y="1619"/>
                </a:cubicBezTo>
                <a:cubicBezTo>
                  <a:pt x="14354" y="1619"/>
                  <a:pt x="14354" y="1619"/>
                  <a:pt x="14315" y="1580"/>
                </a:cubicBezTo>
                <a:cubicBezTo>
                  <a:pt x="14303" y="1554"/>
                  <a:pt x="14277" y="1541"/>
                  <a:pt x="14277" y="1541"/>
                </a:cubicBezTo>
                <a:cubicBezTo>
                  <a:pt x="14276" y="1541"/>
                  <a:pt x="14275" y="1542"/>
                  <a:pt x="14274" y="1542"/>
                </a:cubicBezTo>
                <a:cubicBezTo>
                  <a:pt x="14253" y="1542"/>
                  <a:pt x="14165" y="1441"/>
                  <a:pt x="14043" y="1294"/>
                </a:cubicBezTo>
                <a:cubicBezTo>
                  <a:pt x="13891" y="1130"/>
                  <a:pt x="13823" y="1072"/>
                  <a:pt x="13792" y="1072"/>
                </a:cubicBezTo>
                <a:cubicBezTo>
                  <a:pt x="13789" y="1072"/>
                  <a:pt x="13786" y="1073"/>
                  <a:pt x="13784" y="1074"/>
                </a:cubicBezTo>
                <a:cubicBezTo>
                  <a:pt x="13780" y="1080"/>
                  <a:pt x="13776" y="1084"/>
                  <a:pt x="13772" y="1084"/>
                </a:cubicBezTo>
                <a:cubicBezTo>
                  <a:pt x="13757" y="1084"/>
                  <a:pt x="13735" y="1054"/>
                  <a:pt x="13706" y="996"/>
                </a:cubicBezTo>
                <a:cubicBezTo>
                  <a:pt x="13641" y="814"/>
                  <a:pt x="13628" y="814"/>
                  <a:pt x="13589" y="814"/>
                </a:cubicBezTo>
                <a:cubicBezTo>
                  <a:pt x="13615" y="840"/>
                  <a:pt x="13589" y="853"/>
                  <a:pt x="13576" y="879"/>
                </a:cubicBezTo>
                <a:cubicBezTo>
                  <a:pt x="13560" y="901"/>
                  <a:pt x="13546" y="911"/>
                  <a:pt x="13536" y="911"/>
                </a:cubicBezTo>
                <a:cubicBezTo>
                  <a:pt x="13522" y="911"/>
                  <a:pt x="13517" y="891"/>
                  <a:pt x="13524" y="853"/>
                </a:cubicBezTo>
                <a:cubicBezTo>
                  <a:pt x="13571" y="795"/>
                  <a:pt x="13270" y="599"/>
                  <a:pt x="13163" y="599"/>
                </a:cubicBezTo>
                <a:cubicBezTo>
                  <a:pt x="13151" y="599"/>
                  <a:pt x="13142" y="602"/>
                  <a:pt x="13135" y="607"/>
                </a:cubicBezTo>
                <a:lnTo>
                  <a:pt x="13148" y="581"/>
                </a:lnTo>
                <a:cubicBezTo>
                  <a:pt x="13174" y="555"/>
                  <a:pt x="13148" y="542"/>
                  <a:pt x="13044" y="477"/>
                </a:cubicBezTo>
                <a:cubicBezTo>
                  <a:pt x="12992" y="451"/>
                  <a:pt x="12967" y="438"/>
                  <a:pt x="12967" y="438"/>
                </a:cubicBezTo>
                <a:cubicBezTo>
                  <a:pt x="12961" y="448"/>
                  <a:pt x="12952" y="453"/>
                  <a:pt x="12940" y="453"/>
                </a:cubicBezTo>
                <a:cubicBezTo>
                  <a:pt x="12891" y="453"/>
                  <a:pt x="12800" y="381"/>
                  <a:pt x="12811" y="360"/>
                </a:cubicBezTo>
                <a:cubicBezTo>
                  <a:pt x="12798" y="322"/>
                  <a:pt x="12798" y="322"/>
                  <a:pt x="12746" y="296"/>
                </a:cubicBezTo>
                <a:cubicBezTo>
                  <a:pt x="12738" y="297"/>
                  <a:pt x="12730" y="297"/>
                  <a:pt x="12722" y="297"/>
                </a:cubicBezTo>
                <a:cubicBezTo>
                  <a:pt x="12625" y="297"/>
                  <a:pt x="12526" y="229"/>
                  <a:pt x="12526" y="205"/>
                </a:cubicBezTo>
                <a:cubicBezTo>
                  <a:pt x="12526" y="205"/>
                  <a:pt x="12500" y="192"/>
                  <a:pt x="12474" y="179"/>
                </a:cubicBezTo>
                <a:cubicBezTo>
                  <a:pt x="12462" y="183"/>
                  <a:pt x="12450" y="184"/>
                  <a:pt x="12437" y="184"/>
                </a:cubicBezTo>
                <a:cubicBezTo>
                  <a:pt x="12407" y="184"/>
                  <a:pt x="12375" y="175"/>
                  <a:pt x="12357" y="166"/>
                </a:cubicBezTo>
                <a:cubicBezTo>
                  <a:pt x="12316" y="154"/>
                  <a:pt x="12288" y="148"/>
                  <a:pt x="12273" y="148"/>
                </a:cubicBezTo>
                <a:cubicBezTo>
                  <a:pt x="12253" y="148"/>
                  <a:pt x="12252" y="157"/>
                  <a:pt x="12266" y="179"/>
                </a:cubicBezTo>
                <a:cubicBezTo>
                  <a:pt x="12253" y="205"/>
                  <a:pt x="12240" y="231"/>
                  <a:pt x="12214" y="231"/>
                </a:cubicBezTo>
                <a:lnTo>
                  <a:pt x="12227" y="192"/>
                </a:lnTo>
                <a:cubicBezTo>
                  <a:pt x="12227" y="166"/>
                  <a:pt x="12149" y="140"/>
                  <a:pt x="12033" y="114"/>
                </a:cubicBezTo>
                <a:cubicBezTo>
                  <a:pt x="11890" y="88"/>
                  <a:pt x="11825" y="75"/>
                  <a:pt x="11799" y="49"/>
                </a:cubicBezTo>
                <a:lnTo>
                  <a:pt x="11773" y="75"/>
                </a:lnTo>
                <a:cubicBezTo>
                  <a:pt x="11756" y="87"/>
                  <a:pt x="11741" y="93"/>
                  <a:pt x="11730" y="93"/>
                </a:cubicBezTo>
                <a:cubicBezTo>
                  <a:pt x="11716" y="93"/>
                  <a:pt x="11708" y="84"/>
                  <a:pt x="11708" y="62"/>
                </a:cubicBezTo>
                <a:cubicBezTo>
                  <a:pt x="11694" y="41"/>
                  <a:pt x="11652" y="31"/>
                  <a:pt x="11607" y="31"/>
                </a:cubicBezTo>
                <a:cubicBezTo>
                  <a:pt x="11570" y="31"/>
                  <a:pt x="11530" y="38"/>
                  <a:pt x="11501" y="49"/>
                </a:cubicBezTo>
                <a:lnTo>
                  <a:pt x="11436" y="49"/>
                </a:lnTo>
                <a:cubicBezTo>
                  <a:pt x="11423" y="17"/>
                  <a:pt x="11394" y="1"/>
                  <a:pt x="11363" y="1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5" name="Google Shape;135;p9"/>
          <p:cNvGrpSpPr/>
          <p:nvPr/>
        </p:nvGrpSpPr>
        <p:grpSpPr>
          <a:xfrm>
            <a:off x="11786334" y="6284101"/>
            <a:ext cx="155887" cy="203132"/>
            <a:chOff x="8518300" y="3923825"/>
            <a:chExt cx="116915" cy="152349"/>
          </a:xfrm>
        </p:grpSpPr>
        <p:sp>
          <p:nvSpPr>
            <p:cNvPr id="136" name="Google Shape;136;p9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9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8" name="Google Shape;138;p9"/>
          <p:cNvGrpSpPr/>
          <p:nvPr/>
        </p:nvGrpSpPr>
        <p:grpSpPr>
          <a:xfrm>
            <a:off x="650744" y="271654"/>
            <a:ext cx="133285" cy="128079"/>
            <a:chOff x="6298750" y="3724413"/>
            <a:chExt cx="216280" cy="207875"/>
          </a:xfrm>
        </p:grpSpPr>
        <p:sp>
          <p:nvSpPr>
            <p:cNvPr id="139" name="Google Shape;139;p9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9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315708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" name="Google Shape;142;p10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3" name="Google Shape;143;p10"/>
          <p:cNvGrpSpPr/>
          <p:nvPr/>
        </p:nvGrpSpPr>
        <p:grpSpPr>
          <a:xfrm>
            <a:off x="4055770" y="945900"/>
            <a:ext cx="4474972" cy="955725"/>
            <a:chOff x="4942182" y="2578360"/>
            <a:chExt cx="3120332" cy="667034"/>
          </a:xfrm>
        </p:grpSpPr>
        <p:grpSp>
          <p:nvGrpSpPr>
            <p:cNvPr id="144" name="Google Shape;144;p10"/>
            <p:cNvGrpSpPr/>
            <p:nvPr/>
          </p:nvGrpSpPr>
          <p:grpSpPr>
            <a:xfrm>
              <a:off x="5919977" y="2578360"/>
              <a:ext cx="1196282" cy="667033"/>
              <a:chOff x="8169766" y="437401"/>
              <a:chExt cx="988336" cy="551085"/>
            </a:xfrm>
          </p:grpSpPr>
          <p:sp>
            <p:nvSpPr>
              <p:cNvPr id="145" name="Google Shape;145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" name="Google Shape;148;p10"/>
            <p:cNvGrpSpPr/>
            <p:nvPr/>
          </p:nvGrpSpPr>
          <p:grpSpPr>
            <a:xfrm>
              <a:off x="4942182" y="2578360"/>
              <a:ext cx="1196282" cy="667033"/>
              <a:chOff x="8169766" y="437401"/>
              <a:chExt cx="988336" cy="551085"/>
            </a:xfrm>
          </p:grpSpPr>
          <p:sp>
            <p:nvSpPr>
              <p:cNvPr id="149" name="Google Shape;149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10"/>
            <p:cNvGrpSpPr/>
            <p:nvPr/>
          </p:nvGrpSpPr>
          <p:grpSpPr>
            <a:xfrm>
              <a:off x="6866232" y="2578360"/>
              <a:ext cx="1196282" cy="667033"/>
              <a:chOff x="8169766" y="437401"/>
              <a:chExt cx="988336" cy="551085"/>
            </a:xfrm>
          </p:grpSpPr>
          <p:sp>
            <p:nvSpPr>
              <p:cNvPr id="153" name="Google Shape;153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6" name="Google Shape;156;p10"/>
          <p:cNvGrpSpPr/>
          <p:nvPr/>
        </p:nvGrpSpPr>
        <p:grpSpPr>
          <a:xfrm>
            <a:off x="8213170" y="945900"/>
            <a:ext cx="4474972" cy="955725"/>
            <a:chOff x="4942182" y="2578360"/>
            <a:chExt cx="3120332" cy="667034"/>
          </a:xfrm>
        </p:grpSpPr>
        <p:grpSp>
          <p:nvGrpSpPr>
            <p:cNvPr id="157" name="Google Shape;157;p10"/>
            <p:cNvGrpSpPr/>
            <p:nvPr/>
          </p:nvGrpSpPr>
          <p:grpSpPr>
            <a:xfrm>
              <a:off x="5919977" y="2578360"/>
              <a:ext cx="1196282" cy="667033"/>
              <a:chOff x="8169766" y="437401"/>
              <a:chExt cx="988336" cy="551085"/>
            </a:xfrm>
          </p:grpSpPr>
          <p:sp>
            <p:nvSpPr>
              <p:cNvPr id="158" name="Google Shape;158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1" name="Google Shape;161;p10"/>
            <p:cNvGrpSpPr/>
            <p:nvPr/>
          </p:nvGrpSpPr>
          <p:grpSpPr>
            <a:xfrm>
              <a:off x="4942182" y="2578360"/>
              <a:ext cx="1196282" cy="667033"/>
              <a:chOff x="8169766" y="437401"/>
              <a:chExt cx="988336" cy="551085"/>
            </a:xfrm>
          </p:grpSpPr>
          <p:sp>
            <p:nvSpPr>
              <p:cNvPr id="162" name="Google Shape;162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5" name="Google Shape;165;p10"/>
            <p:cNvGrpSpPr/>
            <p:nvPr/>
          </p:nvGrpSpPr>
          <p:grpSpPr>
            <a:xfrm>
              <a:off x="6866232" y="2578360"/>
              <a:ext cx="1196282" cy="667033"/>
              <a:chOff x="8169766" y="437401"/>
              <a:chExt cx="988336" cy="551085"/>
            </a:xfrm>
          </p:grpSpPr>
          <p:sp>
            <p:nvSpPr>
              <p:cNvPr id="166" name="Google Shape;166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69" name="Google Shape;169;p10"/>
          <p:cNvGrpSpPr/>
          <p:nvPr/>
        </p:nvGrpSpPr>
        <p:grpSpPr>
          <a:xfrm>
            <a:off x="4055770" y="4957600"/>
            <a:ext cx="4474972" cy="955725"/>
            <a:chOff x="4942182" y="2578360"/>
            <a:chExt cx="3120332" cy="667034"/>
          </a:xfrm>
        </p:grpSpPr>
        <p:grpSp>
          <p:nvGrpSpPr>
            <p:cNvPr id="170" name="Google Shape;170;p10"/>
            <p:cNvGrpSpPr/>
            <p:nvPr/>
          </p:nvGrpSpPr>
          <p:grpSpPr>
            <a:xfrm>
              <a:off x="5919977" y="2578360"/>
              <a:ext cx="1196282" cy="667033"/>
              <a:chOff x="8169766" y="437401"/>
              <a:chExt cx="988336" cy="551085"/>
            </a:xfrm>
          </p:grpSpPr>
          <p:sp>
            <p:nvSpPr>
              <p:cNvPr id="171" name="Google Shape;171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4" name="Google Shape;174;p10"/>
            <p:cNvGrpSpPr/>
            <p:nvPr/>
          </p:nvGrpSpPr>
          <p:grpSpPr>
            <a:xfrm>
              <a:off x="4942182" y="2578360"/>
              <a:ext cx="1196282" cy="667033"/>
              <a:chOff x="8169766" y="437401"/>
              <a:chExt cx="988336" cy="551085"/>
            </a:xfrm>
          </p:grpSpPr>
          <p:sp>
            <p:nvSpPr>
              <p:cNvPr id="175" name="Google Shape;175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8" name="Google Shape;178;p10"/>
            <p:cNvGrpSpPr/>
            <p:nvPr/>
          </p:nvGrpSpPr>
          <p:grpSpPr>
            <a:xfrm>
              <a:off x="6866232" y="2578360"/>
              <a:ext cx="1196282" cy="667033"/>
              <a:chOff x="8169766" y="437401"/>
              <a:chExt cx="988336" cy="551085"/>
            </a:xfrm>
          </p:grpSpPr>
          <p:sp>
            <p:nvSpPr>
              <p:cNvPr id="179" name="Google Shape;179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2" name="Google Shape;182;p10"/>
          <p:cNvSpPr txBox="1">
            <a:spLocks noGrp="1"/>
          </p:cNvSpPr>
          <p:nvPr>
            <p:ph type="title"/>
          </p:nvPr>
        </p:nvSpPr>
        <p:spPr>
          <a:xfrm>
            <a:off x="3840067" y="2337400"/>
            <a:ext cx="4513600" cy="21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35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183" name="Google Shape;183;p10"/>
          <p:cNvGrpSpPr/>
          <p:nvPr/>
        </p:nvGrpSpPr>
        <p:grpSpPr>
          <a:xfrm rot="5400000">
            <a:off x="1219020" y="987806"/>
            <a:ext cx="350873" cy="606717"/>
            <a:chOff x="5399975" y="4887475"/>
            <a:chExt cx="203350" cy="351625"/>
          </a:xfrm>
        </p:grpSpPr>
        <p:sp>
          <p:nvSpPr>
            <p:cNvPr id="184" name="Google Shape;184;p10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10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10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7" name="Google Shape;187;p10"/>
          <p:cNvGrpSpPr/>
          <p:nvPr/>
        </p:nvGrpSpPr>
        <p:grpSpPr>
          <a:xfrm>
            <a:off x="3418401" y="6216634"/>
            <a:ext cx="155887" cy="203132"/>
            <a:chOff x="8518300" y="3923825"/>
            <a:chExt cx="116915" cy="152349"/>
          </a:xfrm>
        </p:grpSpPr>
        <p:sp>
          <p:nvSpPr>
            <p:cNvPr id="188" name="Google Shape;188;p10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10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0" name="Google Shape;190;p10"/>
          <p:cNvGrpSpPr/>
          <p:nvPr/>
        </p:nvGrpSpPr>
        <p:grpSpPr>
          <a:xfrm>
            <a:off x="1327811" y="6216621"/>
            <a:ext cx="133285" cy="128079"/>
            <a:chOff x="6298750" y="3724413"/>
            <a:chExt cx="216280" cy="207875"/>
          </a:xfrm>
        </p:grpSpPr>
        <p:sp>
          <p:nvSpPr>
            <p:cNvPr id="191" name="Google Shape;191;p10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10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3" name="Google Shape;193;p10"/>
          <p:cNvGrpSpPr/>
          <p:nvPr/>
        </p:nvGrpSpPr>
        <p:grpSpPr>
          <a:xfrm rot="5400000">
            <a:off x="7490029" y="-1126651"/>
            <a:ext cx="556387" cy="3248317"/>
            <a:chOff x="5280870" y="4887475"/>
            <a:chExt cx="322455" cy="1882573"/>
          </a:xfrm>
        </p:grpSpPr>
        <p:sp>
          <p:nvSpPr>
            <p:cNvPr id="194" name="Google Shape;194;p10"/>
            <p:cNvSpPr/>
            <p:nvPr/>
          </p:nvSpPr>
          <p:spPr>
            <a:xfrm>
              <a:off x="5517740" y="520255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10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10"/>
            <p:cNvSpPr/>
            <p:nvPr/>
          </p:nvSpPr>
          <p:spPr>
            <a:xfrm>
              <a:off x="5280870" y="6696848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7" name="Google Shape;197;p10"/>
          <p:cNvGrpSpPr/>
          <p:nvPr/>
        </p:nvGrpSpPr>
        <p:grpSpPr>
          <a:xfrm>
            <a:off x="11525344" y="432287"/>
            <a:ext cx="133285" cy="128079"/>
            <a:chOff x="6298750" y="3724413"/>
            <a:chExt cx="216280" cy="207875"/>
          </a:xfrm>
        </p:grpSpPr>
        <p:sp>
          <p:nvSpPr>
            <p:cNvPr id="198" name="Google Shape;198;p10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10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0" name="Google Shape;200;p10"/>
          <p:cNvGrpSpPr/>
          <p:nvPr/>
        </p:nvGrpSpPr>
        <p:grpSpPr>
          <a:xfrm rot="-1464615">
            <a:off x="10692825" y="3386820"/>
            <a:ext cx="388425" cy="2878189"/>
            <a:chOff x="5378208" y="4887475"/>
            <a:chExt cx="225117" cy="1668093"/>
          </a:xfrm>
        </p:grpSpPr>
        <p:sp>
          <p:nvSpPr>
            <p:cNvPr id="201" name="Google Shape;201;p10"/>
            <p:cNvSpPr/>
            <p:nvPr/>
          </p:nvSpPr>
          <p:spPr>
            <a:xfrm>
              <a:off x="5517740" y="520255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10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10"/>
            <p:cNvSpPr/>
            <p:nvPr/>
          </p:nvSpPr>
          <p:spPr>
            <a:xfrm>
              <a:off x="5378208" y="6482368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4" name="Google Shape;204;p10"/>
          <p:cNvGrpSpPr/>
          <p:nvPr/>
        </p:nvGrpSpPr>
        <p:grpSpPr>
          <a:xfrm>
            <a:off x="-101597" y="4957600"/>
            <a:ext cx="4474972" cy="955725"/>
            <a:chOff x="4942182" y="2578360"/>
            <a:chExt cx="3120332" cy="667034"/>
          </a:xfrm>
        </p:grpSpPr>
        <p:grpSp>
          <p:nvGrpSpPr>
            <p:cNvPr id="205" name="Google Shape;205;p10"/>
            <p:cNvGrpSpPr/>
            <p:nvPr/>
          </p:nvGrpSpPr>
          <p:grpSpPr>
            <a:xfrm>
              <a:off x="5919977" y="2578360"/>
              <a:ext cx="1196282" cy="667033"/>
              <a:chOff x="8169766" y="437401"/>
              <a:chExt cx="988336" cy="551085"/>
            </a:xfrm>
          </p:grpSpPr>
          <p:sp>
            <p:nvSpPr>
              <p:cNvPr id="206" name="Google Shape;206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" name="Google Shape;207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9" name="Google Shape;209;p10"/>
            <p:cNvGrpSpPr/>
            <p:nvPr/>
          </p:nvGrpSpPr>
          <p:grpSpPr>
            <a:xfrm>
              <a:off x="4942182" y="2578360"/>
              <a:ext cx="1196282" cy="667033"/>
              <a:chOff x="8169766" y="437401"/>
              <a:chExt cx="988336" cy="551085"/>
            </a:xfrm>
          </p:grpSpPr>
          <p:sp>
            <p:nvSpPr>
              <p:cNvPr id="210" name="Google Shape;210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1" name="Google Shape;211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" name="Google Shape;213;p10"/>
            <p:cNvGrpSpPr/>
            <p:nvPr/>
          </p:nvGrpSpPr>
          <p:grpSpPr>
            <a:xfrm>
              <a:off x="6866232" y="2578360"/>
              <a:ext cx="1196282" cy="667033"/>
              <a:chOff x="8169766" y="437401"/>
              <a:chExt cx="988336" cy="551085"/>
            </a:xfrm>
          </p:grpSpPr>
          <p:sp>
            <p:nvSpPr>
              <p:cNvPr id="214" name="Google Shape;214;p10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10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10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17" name="Google Shape;217;p10"/>
          <p:cNvSpPr/>
          <p:nvPr/>
        </p:nvSpPr>
        <p:spPr>
          <a:xfrm>
            <a:off x="3441768" y="3702534"/>
            <a:ext cx="87729" cy="79377"/>
          </a:xfrm>
          <a:custGeom>
            <a:avLst/>
            <a:gdLst/>
            <a:ahLst/>
            <a:cxnLst/>
            <a:rect l="l" t="t" r="r" b="b"/>
            <a:pathLst>
              <a:path w="1376" h="1245" extrusionOk="0">
                <a:moveTo>
                  <a:pt x="593" y="7"/>
                </a:moveTo>
                <a:lnTo>
                  <a:pt x="593" y="7"/>
                </a:lnTo>
                <a:cubicBezTo>
                  <a:pt x="591" y="7"/>
                  <a:pt x="591" y="13"/>
                  <a:pt x="597" y="20"/>
                </a:cubicBezTo>
                <a:lnTo>
                  <a:pt x="597" y="20"/>
                </a:lnTo>
                <a:cubicBezTo>
                  <a:pt x="596" y="11"/>
                  <a:pt x="594" y="7"/>
                  <a:pt x="593" y="7"/>
                </a:cubicBezTo>
                <a:close/>
                <a:moveTo>
                  <a:pt x="597" y="20"/>
                </a:moveTo>
                <a:cubicBezTo>
                  <a:pt x="597" y="22"/>
                  <a:pt x="597" y="26"/>
                  <a:pt x="597" y="30"/>
                </a:cubicBezTo>
                <a:lnTo>
                  <a:pt x="597" y="30"/>
                </a:lnTo>
                <a:cubicBezTo>
                  <a:pt x="598" y="27"/>
                  <a:pt x="598" y="24"/>
                  <a:pt x="598" y="20"/>
                </a:cubicBezTo>
                <a:cubicBezTo>
                  <a:pt x="597" y="20"/>
                  <a:pt x="597" y="20"/>
                  <a:pt x="597" y="20"/>
                </a:cubicBezTo>
                <a:close/>
                <a:moveTo>
                  <a:pt x="559" y="59"/>
                </a:moveTo>
                <a:cubicBezTo>
                  <a:pt x="550" y="59"/>
                  <a:pt x="553" y="65"/>
                  <a:pt x="556" y="65"/>
                </a:cubicBezTo>
                <a:cubicBezTo>
                  <a:pt x="557" y="65"/>
                  <a:pt x="559" y="64"/>
                  <a:pt x="559" y="59"/>
                </a:cubicBezTo>
                <a:close/>
                <a:moveTo>
                  <a:pt x="546" y="59"/>
                </a:moveTo>
                <a:lnTo>
                  <a:pt x="546" y="72"/>
                </a:lnTo>
                <a:cubicBezTo>
                  <a:pt x="533" y="72"/>
                  <a:pt x="533" y="72"/>
                  <a:pt x="533" y="59"/>
                </a:cubicBezTo>
                <a:close/>
                <a:moveTo>
                  <a:pt x="610" y="46"/>
                </a:moveTo>
                <a:cubicBezTo>
                  <a:pt x="623" y="46"/>
                  <a:pt x="623" y="46"/>
                  <a:pt x="623" y="59"/>
                </a:cubicBezTo>
                <a:cubicBezTo>
                  <a:pt x="623" y="74"/>
                  <a:pt x="619" y="81"/>
                  <a:pt x="615" y="81"/>
                </a:cubicBezTo>
                <a:cubicBezTo>
                  <a:pt x="613" y="81"/>
                  <a:pt x="610" y="78"/>
                  <a:pt x="610" y="72"/>
                </a:cubicBezTo>
                <a:cubicBezTo>
                  <a:pt x="610" y="46"/>
                  <a:pt x="610" y="46"/>
                  <a:pt x="610" y="46"/>
                </a:cubicBezTo>
                <a:close/>
                <a:moveTo>
                  <a:pt x="1051" y="98"/>
                </a:moveTo>
                <a:cubicBezTo>
                  <a:pt x="1051" y="111"/>
                  <a:pt x="1039" y="124"/>
                  <a:pt x="1039" y="124"/>
                </a:cubicBezTo>
                <a:cubicBezTo>
                  <a:pt x="1039" y="111"/>
                  <a:pt x="1051" y="98"/>
                  <a:pt x="1051" y="98"/>
                </a:cubicBezTo>
                <a:close/>
                <a:moveTo>
                  <a:pt x="342" y="131"/>
                </a:moveTo>
                <a:cubicBezTo>
                  <a:pt x="344" y="131"/>
                  <a:pt x="347" y="133"/>
                  <a:pt x="351" y="137"/>
                </a:cubicBezTo>
                <a:cubicBezTo>
                  <a:pt x="342" y="137"/>
                  <a:pt x="340" y="131"/>
                  <a:pt x="342" y="131"/>
                </a:cubicBezTo>
                <a:close/>
                <a:moveTo>
                  <a:pt x="701" y="124"/>
                </a:moveTo>
                <a:lnTo>
                  <a:pt x="714" y="137"/>
                </a:lnTo>
                <a:cubicBezTo>
                  <a:pt x="714" y="150"/>
                  <a:pt x="701" y="150"/>
                  <a:pt x="701" y="150"/>
                </a:cubicBezTo>
                <a:cubicBezTo>
                  <a:pt x="701" y="150"/>
                  <a:pt x="701" y="150"/>
                  <a:pt x="701" y="137"/>
                </a:cubicBezTo>
                <a:cubicBezTo>
                  <a:pt x="701" y="137"/>
                  <a:pt x="701" y="124"/>
                  <a:pt x="701" y="124"/>
                </a:cubicBezTo>
                <a:close/>
                <a:moveTo>
                  <a:pt x="662" y="137"/>
                </a:moveTo>
                <a:lnTo>
                  <a:pt x="662" y="150"/>
                </a:lnTo>
                <a:lnTo>
                  <a:pt x="662" y="163"/>
                </a:lnTo>
                <a:lnTo>
                  <a:pt x="649" y="163"/>
                </a:lnTo>
                <a:cubicBezTo>
                  <a:pt x="649" y="150"/>
                  <a:pt x="649" y="137"/>
                  <a:pt x="662" y="137"/>
                </a:cubicBezTo>
                <a:close/>
                <a:moveTo>
                  <a:pt x="351" y="150"/>
                </a:moveTo>
                <a:cubicBezTo>
                  <a:pt x="351" y="159"/>
                  <a:pt x="358" y="168"/>
                  <a:pt x="357" y="168"/>
                </a:cubicBezTo>
                <a:cubicBezTo>
                  <a:pt x="356" y="168"/>
                  <a:pt x="355" y="167"/>
                  <a:pt x="351" y="163"/>
                </a:cubicBezTo>
                <a:cubicBezTo>
                  <a:pt x="351" y="163"/>
                  <a:pt x="351" y="157"/>
                  <a:pt x="351" y="150"/>
                </a:cubicBezTo>
                <a:close/>
                <a:moveTo>
                  <a:pt x="740" y="176"/>
                </a:moveTo>
                <a:cubicBezTo>
                  <a:pt x="740" y="195"/>
                  <a:pt x="743" y="205"/>
                  <a:pt x="745" y="205"/>
                </a:cubicBezTo>
                <a:cubicBezTo>
                  <a:pt x="747" y="205"/>
                  <a:pt x="747" y="195"/>
                  <a:pt x="740" y="176"/>
                </a:cubicBezTo>
                <a:close/>
                <a:moveTo>
                  <a:pt x="1185" y="183"/>
                </a:moveTo>
                <a:cubicBezTo>
                  <a:pt x="1188" y="183"/>
                  <a:pt x="1194" y="189"/>
                  <a:pt x="1194" y="189"/>
                </a:cubicBezTo>
                <a:cubicBezTo>
                  <a:pt x="1194" y="198"/>
                  <a:pt x="1188" y="207"/>
                  <a:pt x="1179" y="207"/>
                </a:cubicBezTo>
                <a:cubicBezTo>
                  <a:pt x="1176" y="207"/>
                  <a:pt x="1172" y="206"/>
                  <a:pt x="1168" y="202"/>
                </a:cubicBezTo>
                <a:cubicBezTo>
                  <a:pt x="1168" y="202"/>
                  <a:pt x="1168" y="202"/>
                  <a:pt x="1181" y="189"/>
                </a:cubicBezTo>
                <a:cubicBezTo>
                  <a:pt x="1181" y="185"/>
                  <a:pt x="1183" y="183"/>
                  <a:pt x="1185" y="183"/>
                </a:cubicBezTo>
                <a:close/>
                <a:moveTo>
                  <a:pt x="247" y="215"/>
                </a:moveTo>
                <a:cubicBezTo>
                  <a:pt x="260" y="228"/>
                  <a:pt x="260" y="228"/>
                  <a:pt x="260" y="228"/>
                </a:cubicBezTo>
                <a:cubicBezTo>
                  <a:pt x="247" y="228"/>
                  <a:pt x="247" y="228"/>
                  <a:pt x="247" y="215"/>
                </a:cubicBezTo>
                <a:close/>
                <a:moveTo>
                  <a:pt x="260" y="241"/>
                </a:moveTo>
                <a:cubicBezTo>
                  <a:pt x="260" y="241"/>
                  <a:pt x="286" y="267"/>
                  <a:pt x="286" y="280"/>
                </a:cubicBezTo>
                <a:cubicBezTo>
                  <a:pt x="286" y="280"/>
                  <a:pt x="286" y="280"/>
                  <a:pt x="273" y="267"/>
                </a:cubicBezTo>
                <a:cubicBezTo>
                  <a:pt x="260" y="254"/>
                  <a:pt x="260" y="241"/>
                  <a:pt x="260" y="241"/>
                </a:cubicBezTo>
                <a:close/>
                <a:moveTo>
                  <a:pt x="259" y="335"/>
                </a:moveTo>
                <a:cubicBezTo>
                  <a:pt x="260" y="335"/>
                  <a:pt x="267" y="338"/>
                  <a:pt x="273" y="345"/>
                </a:cubicBezTo>
                <a:cubicBezTo>
                  <a:pt x="260" y="338"/>
                  <a:pt x="257" y="335"/>
                  <a:pt x="259" y="335"/>
                </a:cubicBezTo>
                <a:close/>
                <a:moveTo>
                  <a:pt x="295" y="366"/>
                </a:moveTo>
                <a:lnTo>
                  <a:pt x="295" y="366"/>
                </a:lnTo>
                <a:cubicBezTo>
                  <a:pt x="298" y="369"/>
                  <a:pt x="299" y="371"/>
                  <a:pt x="299" y="371"/>
                </a:cubicBezTo>
                <a:cubicBezTo>
                  <a:pt x="308" y="371"/>
                  <a:pt x="311" y="371"/>
                  <a:pt x="295" y="366"/>
                </a:cubicBezTo>
                <a:close/>
                <a:moveTo>
                  <a:pt x="1311" y="448"/>
                </a:moveTo>
                <a:lnTo>
                  <a:pt x="1298" y="461"/>
                </a:lnTo>
                <a:lnTo>
                  <a:pt x="1285" y="448"/>
                </a:lnTo>
                <a:close/>
                <a:moveTo>
                  <a:pt x="1194" y="500"/>
                </a:moveTo>
                <a:lnTo>
                  <a:pt x="1194" y="513"/>
                </a:lnTo>
                <a:lnTo>
                  <a:pt x="1207" y="513"/>
                </a:lnTo>
                <a:lnTo>
                  <a:pt x="1207" y="500"/>
                </a:lnTo>
                <a:lnTo>
                  <a:pt x="1207" y="500"/>
                </a:lnTo>
                <a:cubicBezTo>
                  <a:pt x="1203" y="500"/>
                  <a:pt x="1199" y="500"/>
                  <a:pt x="1194" y="500"/>
                </a:cubicBezTo>
                <a:close/>
                <a:moveTo>
                  <a:pt x="1285" y="669"/>
                </a:moveTo>
                <a:cubicBezTo>
                  <a:pt x="1311" y="669"/>
                  <a:pt x="1324" y="682"/>
                  <a:pt x="1311" y="682"/>
                </a:cubicBezTo>
                <a:lnTo>
                  <a:pt x="1298" y="682"/>
                </a:lnTo>
                <a:lnTo>
                  <a:pt x="1285" y="669"/>
                </a:lnTo>
                <a:close/>
                <a:moveTo>
                  <a:pt x="66" y="782"/>
                </a:moveTo>
                <a:cubicBezTo>
                  <a:pt x="60" y="786"/>
                  <a:pt x="58" y="786"/>
                  <a:pt x="66" y="786"/>
                </a:cubicBezTo>
                <a:cubicBezTo>
                  <a:pt x="66" y="784"/>
                  <a:pt x="66" y="783"/>
                  <a:pt x="66" y="782"/>
                </a:cubicBezTo>
                <a:close/>
                <a:moveTo>
                  <a:pt x="948" y="812"/>
                </a:moveTo>
                <a:cubicBezTo>
                  <a:pt x="948" y="812"/>
                  <a:pt x="935" y="812"/>
                  <a:pt x="948" y="824"/>
                </a:cubicBezTo>
                <a:lnTo>
                  <a:pt x="961" y="824"/>
                </a:lnTo>
                <a:cubicBezTo>
                  <a:pt x="948" y="812"/>
                  <a:pt x="948" y="812"/>
                  <a:pt x="948" y="812"/>
                </a:cubicBezTo>
                <a:close/>
                <a:moveTo>
                  <a:pt x="299" y="824"/>
                </a:moveTo>
                <a:cubicBezTo>
                  <a:pt x="299" y="824"/>
                  <a:pt x="299" y="824"/>
                  <a:pt x="299" y="837"/>
                </a:cubicBezTo>
                <a:lnTo>
                  <a:pt x="312" y="837"/>
                </a:lnTo>
                <a:cubicBezTo>
                  <a:pt x="312" y="824"/>
                  <a:pt x="312" y="824"/>
                  <a:pt x="312" y="824"/>
                </a:cubicBezTo>
                <a:lnTo>
                  <a:pt x="306" y="831"/>
                </a:lnTo>
                <a:lnTo>
                  <a:pt x="306" y="831"/>
                </a:lnTo>
                <a:cubicBezTo>
                  <a:pt x="304" y="829"/>
                  <a:pt x="302" y="827"/>
                  <a:pt x="299" y="824"/>
                </a:cubicBezTo>
                <a:close/>
                <a:moveTo>
                  <a:pt x="312" y="837"/>
                </a:moveTo>
                <a:lnTo>
                  <a:pt x="312" y="837"/>
                </a:lnTo>
                <a:cubicBezTo>
                  <a:pt x="299" y="850"/>
                  <a:pt x="299" y="863"/>
                  <a:pt x="299" y="863"/>
                </a:cubicBezTo>
                <a:lnTo>
                  <a:pt x="312" y="837"/>
                </a:lnTo>
                <a:close/>
                <a:moveTo>
                  <a:pt x="165" y="819"/>
                </a:moveTo>
                <a:lnTo>
                  <a:pt x="165" y="819"/>
                </a:lnTo>
                <a:cubicBezTo>
                  <a:pt x="165" y="819"/>
                  <a:pt x="164" y="820"/>
                  <a:pt x="163" y="822"/>
                </a:cubicBezTo>
                <a:lnTo>
                  <a:pt x="163" y="822"/>
                </a:lnTo>
                <a:cubicBezTo>
                  <a:pt x="160" y="821"/>
                  <a:pt x="157" y="821"/>
                  <a:pt x="155" y="821"/>
                </a:cubicBezTo>
                <a:cubicBezTo>
                  <a:pt x="143" y="821"/>
                  <a:pt x="137" y="828"/>
                  <a:pt x="139" y="828"/>
                </a:cubicBezTo>
                <a:cubicBezTo>
                  <a:pt x="139" y="828"/>
                  <a:pt x="141" y="827"/>
                  <a:pt x="144" y="824"/>
                </a:cubicBezTo>
                <a:lnTo>
                  <a:pt x="144" y="824"/>
                </a:lnTo>
                <a:lnTo>
                  <a:pt x="131" y="837"/>
                </a:lnTo>
                <a:cubicBezTo>
                  <a:pt x="116" y="859"/>
                  <a:pt x="114" y="868"/>
                  <a:pt x="119" y="868"/>
                </a:cubicBezTo>
                <a:cubicBezTo>
                  <a:pt x="123" y="868"/>
                  <a:pt x="132" y="862"/>
                  <a:pt x="144" y="850"/>
                </a:cubicBezTo>
                <a:cubicBezTo>
                  <a:pt x="154" y="835"/>
                  <a:pt x="160" y="826"/>
                  <a:pt x="163" y="822"/>
                </a:cubicBezTo>
                <a:lnTo>
                  <a:pt x="163" y="822"/>
                </a:lnTo>
                <a:cubicBezTo>
                  <a:pt x="163" y="822"/>
                  <a:pt x="164" y="822"/>
                  <a:pt x="164" y="822"/>
                </a:cubicBezTo>
                <a:lnTo>
                  <a:pt x="164" y="822"/>
                </a:lnTo>
                <a:cubicBezTo>
                  <a:pt x="165" y="820"/>
                  <a:pt x="165" y="819"/>
                  <a:pt x="165" y="819"/>
                </a:cubicBezTo>
                <a:close/>
                <a:moveTo>
                  <a:pt x="218" y="845"/>
                </a:moveTo>
                <a:cubicBezTo>
                  <a:pt x="221" y="845"/>
                  <a:pt x="221" y="850"/>
                  <a:pt x="221" y="850"/>
                </a:cubicBezTo>
                <a:cubicBezTo>
                  <a:pt x="234" y="850"/>
                  <a:pt x="234" y="850"/>
                  <a:pt x="221" y="863"/>
                </a:cubicBezTo>
                <a:cubicBezTo>
                  <a:pt x="221" y="863"/>
                  <a:pt x="216" y="869"/>
                  <a:pt x="212" y="869"/>
                </a:cubicBezTo>
                <a:cubicBezTo>
                  <a:pt x="210" y="869"/>
                  <a:pt x="208" y="868"/>
                  <a:pt x="208" y="863"/>
                </a:cubicBezTo>
                <a:lnTo>
                  <a:pt x="208" y="850"/>
                </a:lnTo>
                <a:cubicBezTo>
                  <a:pt x="213" y="846"/>
                  <a:pt x="216" y="845"/>
                  <a:pt x="218" y="845"/>
                </a:cubicBezTo>
                <a:close/>
                <a:moveTo>
                  <a:pt x="1051" y="850"/>
                </a:moveTo>
                <a:cubicBezTo>
                  <a:pt x="1055" y="854"/>
                  <a:pt x="1059" y="858"/>
                  <a:pt x="1064" y="863"/>
                </a:cubicBezTo>
                <a:cubicBezTo>
                  <a:pt x="1064" y="876"/>
                  <a:pt x="1064" y="876"/>
                  <a:pt x="1064" y="876"/>
                </a:cubicBezTo>
                <a:cubicBezTo>
                  <a:pt x="1051" y="863"/>
                  <a:pt x="1051" y="863"/>
                  <a:pt x="1051" y="850"/>
                </a:cubicBezTo>
                <a:close/>
                <a:moveTo>
                  <a:pt x="1129" y="863"/>
                </a:moveTo>
                <a:cubicBezTo>
                  <a:pt x="1142" y="876"/>
                  <a:pt x="1155" y="889"/>
                  <a:pt x="1155" y="889"/>
                </a:cubicBezTo>
                <a:lnTo>
                  <a:pt x="1129" y="889"/>
                </a:lnTo>
                <a:lnTo>
                  <a:pt x="1129" y="876"/>
                </a:lnTo>
                <a:lnTo>
                  <a:pt x="1129" y="863"/>
                </a:lnTo>
                <a:close/>
                <a:moveTo>
                  <a:pt x="1158" y="884"/>
                </a:moveTo>
                <a:cubicBezTo>
                  <a:pt x="1161" y="884"/>
                  <a:pt x="1164" y="889"/>
                  <a:pt x="1155" y="889"/>
                </a:cubicBezTo>
                <a:cubicBezTo>
                  <a:pt x="1155" y="885"/>
                  <a:pt x="1157" y="884"/>
                  <a:pt x="1158" y="884"/>
                </a:cubicBezTo>
                <a:close/>
                <a:moveTo>
                  <a:pt x="1099" y="881"/>
                </a:moveTo>
                <a:cubicBezTo>
                  <a:pt x="1101" y="881"/>
                  <a:pt x="1109" y="887"/>
                  <a:pt x="1116" y="902"/>
                </a:cubicBezTo>
                <a:lnTo>
                  <a:pt x="1116" y="902"/>
                </a:lnTo>
                <a:cubicBezTo>
                  <a:pt x="1112" y="898"/>
                  <a:pt x="1108" y="894"/>
                  <a:pt x="1103" y="889"/>
                </a:cubicBezTo>
                <a:cubicBezTo>
                  <a:pt x="1098" y="884"/>
                  <a:pt x="1097" y="881"/>
                  <a:pt x="1099" y="881"/>
                </a:cubicBezTo>
                <a:close/>
                <a:moveTo>
                  <a:pt x="260" y="876"/>
                </a:moveTo>
                <a:cubicBezTo>
                  <a:pt x="260" y="876"/>
                  <a:pt x="273" y="876"/>
                  <a:pt x="260" y="889"/>
                </a:cubicBezTo>
                <a:cubicBezTo>
                  <a:pt x="260" y="886"/>
                  <a:pt x="259" y="884"/>
                  <a:pt x="258" y="884"/>
                </a:cubicBezTo>
                <a:cubicBezTo>
                  <a:pt x="254" y="884"/>
                  <a:pt x="247" y="893"/>
                  <a:pt x="247" y="902"/>
                </a:cubicBezTo>
                <a:cubicBezTo>
                  <a:pt x="234" y="915"/>
                  <a:pt x="234" y="928"/>
                  <a:pt x="234" y="928"/>
                </a:cubicBezTo>
                <a:cubicBezTo>
                  <a:pt x="221" y="928"/>
                  <a:pt x="234" y="902"/>
                  <a:pt x="234" y="902"/>
                </a:cubicBezTo>
                <a:cubicBezTo>
                  <a:pt x="260" y="876"/>
                  <a:pt x="260" y="876"/>
                  <a:pt x="260" y="876"/>
                </a:cubicBezTo>
                <a:close/>
                <a:moveTo>
                  <a:pt x="935" y="928"/>
                </a:moveTo>
                <a:cubicBezTo>
                  <a:pt x="939" y="933"/>
                  <a:pt x="944" y="937"/>
                  <a:pt x="948" y="941"/>
                </a:cubicBezTo>
                <a:lnTo>
                  <a:pt x="948" y="941"/>
                </a:lnTo>
                <a:cubicBezTo>
                  <a:pt x="948" y="941"/>
                  <a:pt x="948" y="928"/>
                  <a:pt x="948" y="928"/>
                </a:cubicBezTo>
                <a:close/>
                <a:moveTo>
                  <a:pt x="1129" y="928"/>
                </a:moveTo>
                <a:cubicBezTo>
                  <a:pt x="1129" y="928"/>
                  <a:pt x="1135" y="934"/>
                  <a:pt x="1142" y="941"/>
                </a:cubicBezTo>
                <a:lnTo>
                  <a:pt x="1142" y="941"/>
                </a:lnTo>
                <a:cubicBezTo>
                  <a:pt x="1129" y="941"/>
                  <a:pt x="1129" y="928"/>
                  <a:pt x="1129" y="928"/>
                </a:cubicBezTo>
                <a:close/>
                <a:moveTo>
                  <a:pt x="818" y="941"/>
                </a:moveTo>
                <a:cubicBezTo>
                  <a:pt x="818" y="941"/>
                  <a:pt x="818" y="941"/>
                  <a:pt x="818" y="941"/>
                </a:cubicBezTo>
                <a:cubicBezTo>
                  <a:pt x="818" y="941"/>
                  <a:pt x="818" y="941"/>
                  <a:pt x="818" y="941"/>
                </a:cubicBezTo>
                <a:close/>
                <a:moveTo>
                  <a:pt x="909" y="941"/>
                </a:moveTo>
                <a:cubicBezTo>
                  <a:pt x="909" y="941"/>
                  <a:pt x="909" y="941"/>
                  <a:pt x="909" y="941"/>
                </a:cubicBezTo>
                <a:cubicBezTo>
                  <a:pt x="909" y="941"/>
                  <a:pt x="909" y="941"/>
                  <a:pt x="909" y="941"/>
                </a:cubicBezTo>
                <a:close/>
                <a:moveTo>
                  <a:pt x="818" y="941"/>
                </a:moveTo>
                <a:cubicBezTo>
                  <a:pt x="818" y="941"/>
                  <a:pt x="818" y="941"/>
                  <a:pt x="818" y="941"/>
                </a:cubicBezTo>
                <a:cubicBezTo>
                  <a:pt x="818" y="941"/>
                  <a:pt x="818" y="941"/>
                  <a:pt x="818" y="941"/>
                </a:cubicBezTo>
                <a:close/>
                <a:moveTo>
                  <a:pt x="909" y="941"/>
                </a:moveTo>
                <a:cubicBezTo>
                  <a:pt x="909" y="941"/>
                  <a:pt x="909" y="941"/>
                  <a:pt x="909" y="941"/>
                </a:cubicBezTo>
                <a:cubicBezTo>
                  <a:pt x="909" y="941"/>
                  <a:pt x="909" y="941"/>
                  <a:pt x="909" y="941"/>
                </a:cubicBezTo>
                <a:close/>
                <a:moveTo>
                  <a:pt x="1064" y="954"/>
                </a:moveTo>
                <a:cubicBezTo>
                  <a:pt x="1077" y="954"/>
                  <a:pt x="1077" y="967"/>
                  <a:pt x="1077" y="967"/>
                </a:cubicBezTo>
                <a:cubicBezTo>
                  <a:pt x="1064" y="954"/>
                  <a:pt x="1064" y="954"/>
                  <a:pt x="1064" y="954"/>
                </a:cubicBezTo>
                <a:close/>
                <a:moveTo>
                  <a:pt x="818" y="941"/>
                </a:moveTo>
                <a:cubicBezTo>
                  <a:pt x="818" y="954"/>
                  <a:pt x="818" y="967"/>
                  <a:pt x="818" y="967"/>
                </a:cubicBezTo>
                <a:cubicBezTo>
                  <a:pt x="822" y="971"/>
                  <a:pt x="823" y="972"/>
                  <a:pt x="824" y="972"/>
                </a:cubicBezTo>
                <a:cubicBezTo>
                  <a:pt x="825" y="972"/>
                  <a:pt x="818" y="960"/>
                  <a:pt x="818" y="941"/>
                </a:cubicBezTo>
                <a:close/>
                <a:moveTo>
                  <a:pt x="594" y="939"/>
                </a:moveTo>
                <a:cubicBezTo>
                  <a:pt x="594" y="939"/>
                  <a:pt x="591" y="949"/>
                  <a:pt x="585" y="967"/>
                </a:cubicBezTo>
                <a:cubicBezTo>
                  <a:pt x="585" y="971"/>
                  <a:pt x="585" y="975"/>
                  <a:pt x="585" y="979"/>
                </a:cubicBezTo>
                <a:lnTo>
                  <a:pt x="585" y="979"/>
                </a:lnTo>
                <a:cubicBezTo>
                  <a:pt x="592" y="952"/>
                  <a:pt x="595" y="939"/>
                  <a:pt x="594" y="939"/>
                </a:cubicBezTo>
                <a:close/>
                <a:moveTo>
                  <a:pt x="286" y="967"/>
                </a:moveTo>
                <a:cubicBezTo>
                  <a:pt x="273" y="980"/>
                  <a:pt x="270" y="987"/>
                  <a:pt x="272" y="987"/>
                </a:cubicBezTo>
                <a:cubicBezTo>
                  <a:pt x="273" y="987"/>
                  <a:pt x="280" y="980"/>
                  <a:pt x="286" y="967"/>
                </a:cubicBezTo>
                <a:close/>
                <a:moveTo>
                  <a:pt x="922" y="980"/>
                </a:moveTo>
                <a:cubicBezTo>
                  <a:pt x="922" y="980"/>
                  <a:pt x="922" y="980"/>
                  <a:pt x="935" y="993"/>
                </a:cubicBezTo>
                <a:lnTo>
                  <a:pt x="922" y="993"/>
                </a:lnTo>
                <a:lnTo>
                  <a:pt x="922" y="980"/>
                </a:lnTo>
                <a:close/>
                <a:moveTo>
                  <a:pt x="757" y="989"/>
                </a:moveTo>
                <a:cubicBezTo>
                  <a:pt x="756" y="990"/>
                  <a:pt x="755" y="992"/>
                  <a:pt x="753" y="993"/>
                </a:cubicBezTo>
                <a:cubicBezTo>
                  <a:pt x="753" y="998"/>
                  <a:pt x="755" y="1002"/>
                  <a:pt x="757" y="1002"/>
                </a:cubicBezTo>
                <a:cubicBezTo>
                  <a:pt x="759" y="1002"/>
                  <a:pt x="760" y="998"/>
                  <a:pt x="757" y="989"/>
                </a:cubicBezTo>
                <a:close/>
                <a:moveTo>
                  <a:pt x="662" y="1006"/>
                </a:moveTo>
                <a:lnTo>
                  <a:pt x="649" y="1019"/>
                </a:lnTo>
                <a:cubicBezTo>
                  <a:pt x="649" y="1006"/>
                  <a:pt x="649" y="1006"/>
                  <a:pt x="662" y="1006"/>
                </a:cubicBezTo>
                <a:close/>
                <a:moveTo>
                  <a:pt x="894" y="993"/>
                </a:moveTo>
                <a:lnTo>
                  <a:pt x="894" y="993"/>
                </a:lnTo>
                <a:cubicBezTo>
                  <a:pt x="897" y="998"/>
                  <a:pt x="903" y="1007"/>
                  <a:pt x="909" y="1019"/>
                </a:cubicBezTo>
                <a:lnTo>
                  <a:pt x="896" y="1019"/>
                </a:lnTo>
                <a:cubicBezTo>
                  <a:pt x="896" y="1007"/>
                  <a:pt x="884" y="995"/>
                  <a:pt x="894" y="993"/>
                </a:cubicBezTo>
                <a:close/>
                <a:moveTo>
                  <a:pt x="1000" y="993"/>
                </a:moveTo>
                <a:cubicBezTo>
                  <a:pt x="1000" y="993"/>
                  <a:pt x="1013" y="993"/>
                  <a:pt x="1013" y="1006"/>
                </a:cubicBezTo>
                <a:cubicBezTo>
                  <a:pt x="1013" y="1006"/>
                  <a:pt x="1026" y="1019"/>
                  <a:pt x="1026" y="1019"/>
                </a:cubicBezTo>
                <a:cubicBezTo>
                  <a:pt x="1013" y="1019"/>
                  <a:pt x="1000" y="1006"/>
                  <a:pt x="1000" y="1006"/>
                </a:cubicBezTo>
                <a:cubicBezTo>
                  <a:pt x="1000" y="993"/>
                  <a:pt x="1000" y="993"/>
                  <a:pt x="1000" y="993"/>
                </a:cubicBezTo>
                <a:close/>
                <a:moveTo>
                  <a:pt x="79" y="1006"/>
                </a:moveTo>
                <a:cubicBezTo>
                  <a:pt x="79" y="1006"/>
                  <a:pt x="66" y="1006"/>
                  <a:pt x="53" y="1019"/>
                </a:cubicBezTo>
                <a:lnTo>
                  <a:pt x="53" y="1032"/>
                </a:lnTo>
                <a:cubicBezTo>
                  <a:pt x="53" y="1032"/>
                  <a:pt x="66" y="1019"/>
                  <a:pt x="79" y="1006"/>
                </a:cubicBezTo>
                <a:close/>
                <a:moveTo>
                  <a:pt x="555" y="985"/>
                </a:moveTo>
                <a:cubicBezTo>
                  <a:pt x="552" y="994"/>
                  <a:pt x="551" y="1004"/>
                  <a:pt x="559" y="1019"/>
                </a:cubicBezTo>
                <a:cubicBezTo>
                  <a:pt x="559" y="1032"/>
                  <a:pt x="546" y="1032"/>
                  <a:pt x="546" y="1032"/>
                </a:cubicBezTo>
                <a:cubicBezTo>
                  <a:pt x="546" y="1009"/>
                  <a:pt x="546" y="996"/>
                  <a:pt x="555" y="985"/>
                </a:cubicBezTo>
                <a:close/>
                <a:moveTo>
                  <a:pt x="1021" y="1036"/>
                </a:moveTo>
                <a:cubicBezTo>
                  <a:pt x="1022" y="1038"/>
                  <a:pt x="1024" y="1041"/>
                  <a:pt x="1026" y="1045"/>
                </a:cubicBezTo>
                <a:cubicBezTo>
                  <a:pt x="1026" y="1040"/>
                  <a:pt x="1023" y="1037"/>
                  <a:pt x="1021" y="1036"/>
                </a:cubicBezTo>
                <a:close/>
                <a:moveTo>
                  <a:pt x="455" y="1032"/>
                </a:moveTo>
                <a:cubicBezTo>
                  <a:pt x="455" y="1032"/>
                  <a:pt x="455" y="1045"/>
                  <a:pt x="442" y="1058"/>
                </a:cubicBezTo>
                <a:lnTo>
                  <a:pt x="429" y="1058"/>
                </a:lnTo>
                <a:cubicBezTo>
                  <a:pt x="429" y="1045"/>
                  <a:pt x="442" y="1032"/>
                  <a:pt x="455" y="1032"/>
                </a:cubicBezTo>
                <a:close/>
                <a:moveTo>
                  <a:pt x="792" y="1058"/>
                </a:moveTo>
                <a:cubicBezTo>
                  <a:pt x="792" y="1071"/>
                  <a:pt x="805" y="1084"/>
                  <a:pt x="792" y="1084"/>
                </a:cubicBezTo>
                <a:cubicBezTo>
                  <a:pt x="792" y="1071"/>
                  <a:pt x="792" y="1058"/>
                  <a:pt x="792" y="1058"/>
                </a:cubicBezTo>
                <a:close/>
                <a:moveTo>
                  <a:pt x="674" y="1040"/>
                </a:moveTo>
                <a:cubicBezTo>
                  <a:pt x="675" y="1040"/>
                  <a:pt x="675" y="1046"/>
                  <a:pt x="675" y="1058"/>
                </a:cubicBezTo>
                <a:cubicBezTo>
                  <a:pt x="675" y="1071"/>
                  <a:pt x="662" y="1084"/>
                  <a:pt x="662" y="1097"/>
                </a:cubicBezTo>
                <a:lnTo>
                  <a:pt x="649" y="1097"/>
                </a:lnTo>
                <a:cubicBezTo>
                  <a:pt x="649" y="1097"/>
                  <a:pt x="662" y="1084"/>
                  <a:pt x="662" y="1071"/>
                </a:cubicBezTo>
                <a:cubicBezTo>
                  <a:pt x="670" y="1049"/>
                  <a:pt x="673" y="1040"/>
                  <a:pt x="674" y="1040"/>
                </a:cubicBezTo>
                <a:close/>
                <a:moveTo>
                  <a:pt x="683" y="1"/>
                </a:moveTo>
                <a:cubicBezTo>
                  <a:pt x="682" y="1"/>
                  <a:pt x="675" y="7"/>
                  <a:pt x="662" y="20"/>
                </a:cubicBezTo>
                <a:cubicBezTo>
                  <a:pt x="662" y="20"/>
                  <a:pt x="636" y="46"/>
                  <a:pt x="623" y="46"/>
                </a:cubicBezTo>
                <a:cubicBezTo>
                  <a:pt x="610" y="46"/>
                  <a:pt x="598" y="46"/>
                  <a:pt x="598" y="33"/>
                </a:cubicBezTo>
                <a:cubicBezTo>
                  <a:pt x="598" y="32"/>
                  <a:pt x="598" y="31"/>
                  <a:pt x="597" y="30"/>
                </a:cubicBezTo>
                <a:lnTo>
                  <a:pt x="597" y="30"/>
                </a:lnTo>
                <a:cubicBezTo>
                  <a:pt x="597" y="46"/>
                  <a:pt x="596" y="46"/>
                  <a:pt x="585" y="46"/>
                </a:cubicBezTo>
                <a:cubicBezTo>
                  <a:pt x="577" y="42"/>
                  <a:pt x="572" y="41"/>
                  <a:pt x="568" y="41"/>
                </a:cubicBezTo>
                <a:cubicBezTo>
                  <a:pt x="559" y="41"/>
                  <a:pt x="559" y="50"/>
                  <a:pt x="559" y="59"/>
                </a:cubicBezTo>
                <a:cubicBezTo>
                  <a:pt x="566" y="74"/>
                  <a:pt x="565" y="81"/>
                  <a:pt x="563" y="81"/>
                </a:cubicBezTo>
                <a:cubicBezTo>
                  <a:pt x="561" y="81"/>
                  <a:pt x="559" y="78"/>
                  <a:pt x="559" y="72"/>
                </a:cubicBezTo>
                <a:cubicBezTo>
                  <a:pt x="546" y="72"/>
                  <a:pt x="546" y="59"/>
                  <a:pt x="546" y="46"/>
                </a:cubicBezTo>
                <a:cubicBezTo>
                  <a:pt x="546" y="33"/>
                  <a:pt x="533" y="20"/>
                  <a:pt x="533" y="20"/>
                </a:cubicBezTo>
                <a:cubicBezTo>
                  <a:pt x="520" y="20"/>
                  <a:pt x="520" y="20"/>
                  <a:pt x="533" y="33"/>
                </a:cubicBezTo>
                <a:cubicBezTo>
                  <a:pt x="533" y="46"/>
                  <a:pt x="533" y="46"/>
                  <a:pt x="533" y="46"/>
                </a:cubicBezTo>
                <a:cubicBezTo>
                  <a:pt x="520" y="59"/>
                  <a:pt x="520" y="59"/>
                  <a:pt x="520" y="72"/>
                </a:cubicBezTo>
                <a:cubicBezTo>
                  <a:pt x="520" y="85"/>
                  <a:pt x="520" y="85"/>
                  <a:pt x="507" y="85"/>
                </a:cubicBezTo>
                <a:cubicBezTo>
                  <a:pt x="507" y="85"/>
                  <a:pt x="507" y="98"/>
                  <a:pt x="520" y="111"/>
                </a:cubicBezTo>
                <a:lnTo>
                  <a:pt x="507" y="111"/>
                </a:lnTo>
                <a:cubicBezTo>
                  <a:pt x="507" y="111"/>
                  <a:pt x="507" y="98"/>
                  <a:pt x="507" y="98"/>
                </a:cubicBezTo>
                <a:cubicBezTo>
                  <a:pt x="507" y="98"/>
                  <a:pt x="494" y="85"/>
                  <a:pt x="507" y="85"/>
                </a:cubicBezTo>
                <a:cubicBezTo>
                  <a:pt x="507" y="72"/>
                  <a:pt x="494" y="72"/>
                  <a:pt x="494" y="72"/>
                </a:cubicBezTo>
                <a:lnTo>
                  <a:pt x="494" y="59"/>
                </a:lnTo>
                <a:cubicBezTo>
                  <a:pt x="494" y="46"/>
                  <a:pt x="481" y="33"/>
                  <a:pt x="481" y="33"/>
                </a:cubicBezTo>
                <a:cubicBezTo>
                  <a:pt x="481" y="33"/>
                  <a:pt x="481" y="46"/>
                  <a:pt x="481" y="46"/>
                </a:cubicBezTo>
                <a:cubicBezTo>
                  <a:pt x="481" y="59"/>
                  <a:pt x="377" y="85"/>
                  <a:pt x="364" y="98"/>
                </a:cubicBezTo>
                <a:cubicBezTo>
                  <a:pt x="358" y="92"/>
                  <a:pt x="351" y="88"/>
                  <a:pt x="348" y="88"/>
                </a:cubicBezTo>
                <a:cubicBezTo>
                  <a:pt x="345" y="88"/>
                  <a:pt x="345" y="92"/>
                  <a:pt x="351" y="98"/>
                </a:cubicBezTo>
                <a:cubicBezTo>
                  <a:pt x="364" y="111"/>
                  <a:pt x="338" y="124"/>
                  <a:pt x="312" y="137"/>
                </a:cubicBezTo>
                <a:cubicBezTo>
                  <a:pt x="286" y="150"/>
                  <a:pt x="273" y="163"/>
                  <a:pt x="273" y="176"/>
                </a:cubicBezTo>
                <a:cubicBezTo>
                  <a:pt x="260" y="189"/>
                  <a:pt x="260" y="202"/>
                  <a:pt x="260" y="202"/>
                </a:cubicBezTo>
                <a:cubicBezTo>
                  <a:pt x="247" y="189"/>
                  <a:pt x="234" y="189"/>
                  <a:pt x="234" y="189"/>
                </a:cubicBezTo>
                <a:lnTo>
                  <a:pt x="234" y="189"/>
                </a:lnTo>
                <a:cubicBezTo>
                  <a:pt x="234" y="189"/>
                  <a:pt x="234" y="202"/>
                  <a:pt x="247" y="215"/>
                </a:cubicBezTo>
                <a:lnTo>
                  <a:pt x="221" y="202"/>
                </a:lnTo>
                <a:lnTo>
                  <a:pt x="221" y="202"/>
                </a:lnTo>
                <a:cubicBezTo>
                  <a:pt x="234" y="215"/>
                  <a:pt x="221" y="215"/>
                  <a:pt x="221" y="215"/>
                </a:cubicBezTo>
                <a:cubicBezTo>
                  <a:pt x="221" y="215"/>
                  <a:pt x="221" y="215"/>
                  <a:pt x="208" y="189"/>
                </a:cubicBezTo>
                <a:cubicBezTo>
                  <a:pt x="198" y="184"/>
                  <a:pt x="191" y="180"/>
                  <a:pt x="189" y="180"/>
                </a:cubicBezTo>
                <a:cubicBezTo>
                  <a:pt x="185" y="180"/>
                  <a:pt x="188" y="187"/>
                  <a:pt x="195" y="202"/>
                </a:cubicBezTo>
                <a:lnTo>
                  <a:pt x="195" y="215"/>
                </a:lnTo>
                <a:cubicBezTo>
                  <a:pt x="190" y="212"/>
                  <a:pt x="187" y="211"/>
                  <a:pt x="186" y="211"/>
                </a:cubicBezTo>
                <a:cubicBezTo>
                  <a:pt x="178" y="211"/>
                  <a:pt x="195" y="230"/>
                  <a:pt x="195" y="241"/>
                </a:cubicBezTo>
                <a:cubicBezTo>
                  <a:pt x="185" y="235"/>
                  <a:pt x="178" y="232"/>
                  <a:pt x="177" y="232"/>
                </a:cubicBezTo>
                <a:cubicBezTo>
                  <a:pt x="174" y="232"/>
                  <a:pt x="180" y="239"/>
                  <a:pt x="195" y="254"/>
                </a:cubicBezTo>
                <a:cubicBezTo>
                  <a:pt x="195" y="254"/>
                  <a:pt x="195" y="260"/>
                  <a:pt x="192" y="260"/>
                </a:cubicBezTo>
                <a:cubicBezTo>
                  <a:pt x="190" y="260"/>
                  <a:pt x="187" y="258"/>
                  <a:pt x="182" y="254"/>
                </a:cubicBezTo>
                <a:lnTo>
                  <a:pt x="157" y="254"/>
                </a:lnTo>
                <a:cubicBezTo>
                  <a:pt x="170" y="267"/>
                  <a:pt x="144" y="293"/>
                  <a:pt x="131" y="319"/>
                </a:cubicBezTo>
                <a:cubicBezTo>
                  <a:pt x="105" y="358"/>
                  <a:pt x="105" y="371"/>
                  <a:pt x="118" y="383"/>
                </a:cubicBezTo>
                <a:lnTo>
                  <a:pt x="92" y="383"/>
                </a:lnTo>
                <a:cubicBezTo>
                  <a:pt x="79" y="383"/>
                  <a:pt x="79" y="383"/>
                  <a:pt x="105" y="396"/>
                </a:cubicBezTo>
                <a:cubicBezTo>
                  <a:pt x="92" y="396"/>
                  <a:pt x="92" y="396"/>
                  <a:pt x="79" y="422"/>
                </a:cubicBezTo>
                <a:cubicBezTo>
                  <a:pt x="79" y="435"/>
                  <a:pt x="79" y="448"/>
                  <a:pt x="92" y="448"/>
                </a:cubicBezTo>
                <a:cubicBezTo>
                  <a:pt x="92" y="455"/>
                  <a:pt x="92" y="458"/>
                  <a:pt x="90" y="458"/>
                </a:cubicBezTo>
                <a:cubicBezTo>
                  <a:pt x="88" y="458"/>
                  <a:pt x="85" y="455"/>
                  <a:pt x="79" y="448"/>
                </a:cubicBezTo>
                <a:cubicBezTo>
                  <a:pt x="74" y="446"/>
                  <a:pt x="69" y="445"/>
                  <a:pt x="65" y="445"/>
                </a:cubicBezTo>
                <a:cubicBezTo>
                  <a:pt x="49" y="445"/>
                  <a:pt x="45" y="464"/>
                  <a:pt x="66" y="474"/>
                </a:cubicBezTo>
                <a:cubicBezTo>
                  <a:pt x="66" y="487"/>
                  <a:pt x="66" y="487"/>
                  <a:pt x="40" y="487"/>
                </a:cubicBezTo>
                <a:cubicBezTo>
                  <a:pt x="40" y="487"/>
                  <a:pt x="40" y="487"/>
                  <a:pt x="53" y="513"/>
                </a:cubicBezTo>
                <a:cubicBezTo>
                  <a:pt x="53" y="513"/>
                  <a:pt x="53" y="526"/>
                  <a:pt x="53" y="539"/>
                </a:cubicBezTo>
                <a:cubicBezTo>
                  <a:pt x="53" y="539"/>
                  <a:pt x="66" y="552"/>
                  <a:pt x="66" y="552"/>
                </a:cubicBezTo>
                <a:lnTo>
                  <a:pt x="66" y="565"/>
                </a:lnTo>
                <a:cubicBezTo>
                  <a:pt x="63" y="563"/>
                  <a:pt x="61" y="562"/>
                  <a:pt x="59" y="562"/>
                </a:cubicBezTo>
                <a:cubicBezTo>
                  <a:pt x="48" y="562"/>
                  <a:pt x="40" y="583"/>
                  <a:pt x="40" y="604"/>
                </a:cubicBezTo>
                <a:cubicBezTo>
                  <a:pt x="40" y="643"/>
                  <a:pt x="40" y="669"/>
                  <a:pt x="27" y="669"/>
                </a:cubicBezTo>
                <a:cubicBezTo>
                  <a:pt x="27" y="669"/>
                  <a:pt x="27" y="682"/>
                  <a:pt x="53" y="682"/>
                </a:cubicBezTo>
                <a:lnTo>
                  <a:pt x="66" y="682"/>
                </a:lnTo>
                <a:cubicBezTo>
                  <a:pt x="45" y="692"/>
                  <a:pt x="41" y="711"/>
                  <a:pt x="54" y="711"/>
                </a:cubicBezTo>
                <a:cubicBezTo>
                  <a:pt x="57" y="711"/>
                  <a:pt x="61" y="710"/>
                  <a:pt x="66" y="708"/>
                </a:cubicBezTo>
                <a:lnTo>
                  <a:pt x="66" y="708"/>
                </a:lnTo>
                <a:lnTo>
                  <a:pt x="53" y="721"/>
                </a:lnTo>
                <a:cubicBezTo>
                  <a:pt x="27" y="721"/>
                  <a:pt x="40" y="734"/>
                  <a:pt x="66" y="734"/>
                </a:cubicBezTo>
                <a:cubicBezTo>
                  <a:pt x="53" y="747"/>
                  <a:pt x="40" y="747"/>
                  <a:pt x="53" y="747"/>
                </a:cubicBezTo>
                <a:cubicBezTo>
                  <a:pt x="66" y="760"/>
                  <a:pt x="66" y="760"/>
                  <a:pt x="27" y="760"/>
                </a:cubicBezTo>
                <a:cubicBezTo>
                  <a:pt x="14" y="773"/>
                  <a:pt x="1" y="773"/>
                  <a:pt x="1" y="773"/>
                </a:cubicBezTo>
                <a:cubicBezTo>
                  <a:pt x="5" y="777"/>
                  <a:pt x="10" y="778"/>
                  <a:pt x="14" y="778"/>
                </a:cubicBezTo>
                <a:cubicBezTo>
                  <a:pt x="23" y="778"/>
                  <a:pt x="31" y="773"/>
                  <a:pt x="40" y="773"/>
                </a:cubicBezTo>
                <a:cubicBezTo>
                  <a:pt x="40" y="773"/>
                  <a:pt x="40" y="778"/>
                  <a:pt x="44" y="778"/>
                </a:cubicBezTo>
                <a:cubicBezTo>
                  <a:pt x="46" y="778"/>
                  <a:pt x="48" y="777"/>
                  <a:pt x="53" y="773"/>
                </a:cubicBezTo>
                <a:cubicBezTo>
                  <a:pt x="65" y="773"/>
                  <a:pt x="66" y="773"/>
                  <a:pt x="66" y="782"/>
                </a:cubicBezTo>
                <a:lnTo>
                  <a:pt x="66" y="782"/>
                </a:lnTo>
                <a:cubicBezTo>
                  <a:pt x="69" y="780"/>
                  <a:pt x="74" y="777"/>
                  <a:pt x="79" y="773"/>
                </a:cubicBezTo>
                <a:lnTo>
                  <a:pt x="105" y="773"/>
                </a:lnTo>
                <a:cubicBezTo>
                  <a:pt x="105" y="773"/>
                  <a:pt x="118" y="760"/>
                  <a:pt x="144" y="760"/>
                </a:cubicBezTo>
                <a:cubicBezTo>
                  <a:pt x="170" y="747"/>
                  <a:pt x="182" y="747"/>
                  <a:pt x="195" y="734"/>
                </a:cubicBezTo>
                <a:cubicBezTo>
                  <a:pt x="195" y="721"/>
                  <a:pt x="208" y="708"/>
                  <a:pt x="182" y="708"/>
                </a:cubicBezTo>
                <a:cubicBezTo>
                  <a:pt x="182" y="708"/>
                  <a:pt x="182" y="709"/>
                  <a:pt x="180" y="710"/>
                </a:cubicBezTo>
                <a:lnTo>
                  <a:pt x="180" y="710"/>
                </a:lnTo>
                <a:cubicBezTo>
                  <a:pt x="179" y="709"/>
                  <a:pt x="176" y="708"/>
                  <a:pt x="170" y="708"/>
                </a:cubicBezTo>
                <a:cubicBezTo>
                  <a:pt x="170" y="712"/>
                  <a:pt x="171" y="714"/>
                  <a:pt x="173" y="714"/>
                </a:cubicBezTo>
                <a:cubicBezTo>
                  <a:pt x="175" y="714"/>
                  <a:pt x="178" y="711"/>
                  <a:pt x="180" y="710"/>
                </a:cubicBezTo>
                <a:lnTo>
                  <a:pt x="180" y="710"/>
                </a:lnTo>
                <a:cubicBezTo>
                  <a:pt x="182" y="714"/>
                  <a:pt x="163" y="721"/>
                  <a:pt x="144" y="721"/>
                </a:cubicBezTo>
                <a:cubicBezTo>
                  <a:pt x="157" y="708"/>
                  <a:pt x="170" y="708"/>
                  <a:pt x="170" y="708"/>
                </a:cubicBezTo>
                <a:cubicBezTo>
                  <a:pt x="170" y="708"/>
                  <a:pt x="182" y="695"/>
                  <a:pt x="182" y="695"/>
                </a:cubicBezTo>
                <a:cubicBezTo>
                  <a:pt x="195" y="695"/>
                  <a:pt x="195" y="682"/>
                  <a:pt x="195" y="669"/>
                </a:cubicBezTo>
                <a:cubicBezTo>
                  <a:pt x="182" y="656"/>
                  <a:pt x="182" y="643"/>
                  <a:pt x="208" y="643"/>
                </a:cubicBezTo>
                <a:cubicBezTo>
                  <a:pt x="221" y="630"/>
                  <a:pt x="221" y="630"/>
                  <a:pt x="221" y="630"/>
                </a:cubicBezTo>
                <a:cubicBezTo>
                  <a:pt x="208" y="630"/>
                  <a:pt x="208" y="617"/>
                  <a:pt x="208" y="591"/>
                </a:cubicBezTo>
                <a:cubicBezTo>
                  <a:pt x="208" y="565"/>
                  <a:pt x="208" y="552"/>
                  <a:pt x="195" y="552"/>
                </a:cubicBezTo>
                <a:cubicBezTo>
                  <a:pt x="195" y="539"/>
                  <a:pt x="195" y="539"/>
                  <a:pt x="195" y="539"/>
                </a:cubicBezTo>
                <a:cubicBezTo>
                  <a:pt x="208" y="539"/>
                  <a:pt x="208" y="539"/>
                  <a:pt x="208" y="526"/>
                </a:cubicBezTo>
                <a:cubicBezTo>
                  <a:pt x="195" y="526"/>
                  <a:pt x="195" y="513"/>
                  <a:pt x="195" y="513"/>
                </a:cubicBezTo>
                <a:lnTo>
                  <a:pt x="195" y="513"/>
                </a:lnTo>
                <a:cubicBezTo>
                  <a:pt x="204" y="518"/>
                  <a:pt x="210" y="519"/>
                  <a:pt x="214" y="519"/>
                </a:cubicBezTo>
                <a:cubicBezTo>
                  <a:pt x="221" y="519"/>
                  <a:pt x="221" y="513"/>
                  <a:pt x="221" y="513"/>
                </a:cubicBezTo>
                <a:cubicBezTo>
                  <a:pt x="221" y="500"/>
                  <a:pt x="221" y="500"/>
                  <a:pt x="208" y="500"/>
                </a:cubicBezTo>
                <a:cubicBezTo>
                  <a:pt x="208" y="500"/>
                  <a:pt x="208" y="474"/>
                  <a:pt x="234" y="474"/>
                </a:cubicBezTo>
                <a:cubicBezTo>
                  <a:pt x="247" y="474"/>
                  <a:pt x="234" y="461"/>
                  <a:pt x="221" y="461"/>
                </a:cubicBezTo>
                <a:cubicBezTo>
                  <a:pt x="208" y="448"/>
                  <a:pt x="195" y="448"/>
                  <a:pt x="195" y="435"/>
                </a:cubicBezTo>
                <a:lnTo>
                  <a:pt x="195" y="435"/>
                </a:lnTo>
                <a:cubicBezTo>
                  <a:pt x="195" y="435"/>
                  <a:pt x="208" y="448"/>
                  <a:pt x="221" y="448"/>
                </a:cubicBezTo>
                <a:cubicBezTo>
                  <a:pt x="234" y="461"/>
                  <a:pt x="234" y="461"/>
                  <a:pt x="234" y="461"/>
                </a:cubicBezTo>
                <a:cubicBezTo>
                  <a:pt x="234" y="448"/>
                  <a:pt x="247" y="448"/>
                  <a:pt x="247" y="448"/>
                </a:cubicBezTo>
                <a:cubicBezTo>
                  <a:pt x="234" y="448"/>
                  <a:pt x="234" y="435"/>
                  <a:pt x="247" y="409"/>
                </a:cubicBezTo>
                <a:cubicBezTo>
                  <a:pt x="260" y="383"/>
                  <a:pt x="273" y="383"/>
                  <a:pt x="260" y="371"/>
                </a:cubicBezTo>
                <a:cubicBezTo>
                  <a:pt x="247" y="371"/>
                  <a:pt x="247" y="358"/>
                  <a:pt x="260" y="358"/>
                </a:cubicBezTo>
                <a:cubicBezTo>
                  <a:pt x="277" y="362"/>
                  <a:pt x="288" y="364"/>
                  <a:pt x="295" y="366"/>
                </a:cubicBezTo>
                <a:lnTo>
                  <a:pt x="295" y="366"/>
                </a:lnTo>
                <a:cubicBezTo>
                  <a:pt x="290" y="361"/>
                  <a:pt x="282" y="353"/>
                  <a:pt x="273" y="345"/>
                </a:cubicBezTo>
                <a:lnTo>
                  <a:pt x="273" y="345"/>
                </a:lnTo>
                <a:cubicBezTo>
                  <a:pt x="277" y="346"/>
                  <a:pt x="280" y="347"/>
                  <a:pt x="283" y="347"/>
                </a:cubicBezTo>
                <a:cubicBezTo>
                  <a:pt x="302" y="347"/>
                  <a:pt x="310" y="317"/>
                  <a:pt x="299" y="306"/>
                </a:cubicBezTo>
                <a:lnTo>
                  <a:pt x="312" y="306"/>
                </a:lnTo>
                <a:cubicBezTo>
                  <a:pt x="325" y="319"/>
                  <a:pt x="325" y="319"/>
                  <a:pt x="338" y="319"/>
                </a:cubicBezTo>
                <a:cubicBezTo>
                  <a:pt x="338" y="306"/>
                  <a:pt x="338" y="306"/>
                  <a:pt x="338" y="306"/>
                </a:cubicBezTo>
                <a:cubicBezTo>
                  <a:pt x="331" y="290"/>
                  <a:pt x="336" y="284"/>
                  <a:pt x="342" y="284"/>
                </a:cubicBezTo>
                <a:cubicBezTo>
                  <a:pt x="347" y="284"/>
                  <a:pt x="351" y="287"/>
                  <a:pt x="351" y="293"/>
                </a:cubicBezTo>
                <a:cubicBezTo>
                  <a:pt x="364" y="306"/>
                  <a:pt x="364" y="306"/>
                  <a:pt x="377" y="306"/>
                </a:cubicBezTo>
                <a:cubicBezTo>
                  <a:pt x="369" y="290"/>
                  <a:pt x="375" y="284"/>
                  <a:pt x="381" y="284"/>
                </a:cubicBezTo>
                <a:cubicBezTo>
                  <a:pt x="386" y="284"/>
                  <a:pt x="390" y="287"/>
                  <a:pt x="390" y="293"/>
                </a:cubicBezTo>
                <a:lnTo>
                  <a:pt x="403" y="293"/>
                </a:lnTo>
                <a:cubicBezTo>
                  <a:pt x="390" y="280"/>
                  <a:pt x="403" y="267"/>
                  <a:pt x="403" y="267"/>
                </a:cubicBezTo>
                <a:cubicBezTo>
                  <a:pt x="416" y="267"/>
                  <a:pt x="416" y="267"/>
                  <a:pt x="403" y="254"/>
                </a:cubicBezTo>
                <a:cubicBezTo>
                  <a:pt x="403" y="241"/>
                  <a:pt x="390" y="228"/>
                  <a:pt x="390" y="228"/>
                </a:cubicBezTo>
                <a:lnTo>
                  <a:pt x="390" y="228"/>
                </a:lnTo>
                <a:lnTo>
                  <a:pt x="403" y="241"/>
                </a:lnTo>
                <a:cubicBezTo>
                  <a:pt x="403" y="247"/>
                  <a:pt x="406" y="251"/>
                  <a:pt x="411" y="251"/>
                </a:cubicBezTo>
                <a:cubicBezTo>
                  <a:pt x="416" y="251"/>
                  <a:pt x="422" y="247"/>
                  <a:pt x="429" y="241"/>
                </a:cubicBezTo>
                <a:cubicBezTo>
                  <a:pt x="442" y="241"/>
                  <a:pt x="455" y="241"/>
                  <a:pt x="455" y="254"/>
                </a:cubicBezTo>
                <a:lnTo>
                  <a:pt x="455" y="228"/>
                </a:lnTo>
                <a:cubicBezTo>
                  <a:pt x="455" y="221"/>
                  <a:pt x="455" y="218"/>
                  <a:pt x="456" y="218"/>
                </a:cubicBezTo>
                <a:cubicBezTo>
                  <a:pt x="458" y="218"/>
                  <a:pt x="461" y="221"/>
                  <a:pt x="468" y="228"/>
                </a:cubicBezTo>
                <a:cubicBezTo>
                  <a:pt x="468" y="234"/>
                  <a:pt x="471" y="238"/>
                  <a:pt x="476" y="238"/>
                </a:cubicBezTo>
                <a:cubicBezTo>
                  <a:pt x="481" y="238"/>
                  <a:pt x="487" y="234"/>
                  <a:pt x="494" y="228"/>
                </a:cubicBezTo>
                <a:cubicBezTo>
                  <a:pt x="500" y="239"/>
                  <a:pt x="505" y="246"/>
                  <a:pt x="509" y="246"/>
                </a:cubicBezTo>
                <a:cubicBezTo>
                  <a:pt x="513" y="246"/>
                  <a:pt x="514" y="236"/>
                  <a:pt x="507" y="215"/>
                </a:cubicBezTo>
                <a:lnTo>
                  <a:pt x="507" y="215"/>
                </a:lnTo>
                <a:cubicBezTo>
                  <a:pt x="520" y="228"/>
                  <a:pt x="520" y="228"/>
                  <a:pt x="520" y="228"/>
                </a:cubicBezTo>
                <a:cubicBezTo>
                  <a:pt x="526" y="221"/>
                  <a:pt x="533" y="218"/>
                  <a:pt x="538" y="218"/>
                </a:cubicBezTo>
                <a:cubicBezTo>
                  <a:pt x="542" y="218"/>
                  <a:pt x="546" y="221"/>
                  <a:pt x="546" y="228"/>
                </a:cubicBezTo>
                <a:cubicBezTo>
                  <a:pt x="546" y="215"/>
                  <a:pt x="559" y="215"/>
                  <a:pt x="559" y="215"/>
                </a:cubicBezTo>
                <a:cubicBezTo>
                  <a:pt x="559" y="215"/>
                  <a:pt x="559" y="215"/>
                  <a:pt x="559" y="189"/>
                </a:cubicBezTo>
                <a:cubicBezTo>
                  <a:pt x="572" y="176"/>
                  <a:pt x="572" y="176"/>
                  <a:pt x="572" y="176"/>
                </a:cubicBezTo>
                <a:cubicBezTo>
                  <a:pt x="572" y="176"/>
                  <a:pt x="572" y="189"/>
                  <a:pt x="572" y="215"/>
                </a:cubicBezTo>
                <a:cubicBezTo>
                  <a:pt x="572" y="220"/>
                  <a:pt x="572" y="223"/>
                  <a:pt x="572" y="223"/>
                </a:cubicBezTo>
                <a:cubicBezTo>
                  <a:pt x="573" y="223"/>
                  <a:pt x="576" y="214"/>
                  <a:pt x="585" y="189"/>
                </a:cubicBezTo>
                <a:cubicBezTo>
                  <a:pt x="585" y="193"/>
                  <a:pt x="585" y="198"/>
                  <a:pt x="585" y="202"/>
                </a:cubicBezTo>
                <a:cubicBezTo>
                  <a:pt x="585" y="202"/>
                  <a:pt x="598" y="202"/>
                  <a:pt x="598" y="189"/>
                </a:cubicBezTo>
                <a:lnTo>
                  <a:pt x="610" y="189"/>
                </a:lnTo>
                <a:cubicBezTo>
                  <a:pt x="610" y="202"/>
                  <a:pt x="623" y="202"/>
                  <a:pt x="623" y="202"/>
                </a:cubicBezTo>
                <a:cubicBezTo>
                  <a:pt x="623" y="195"/>
                  <a:pt x="623" y="192"/>
                  <a:pt x="625" y="192"/>
                </a:cubicBezTo>
                <a:cubicBezTo>
                  <a:pt x="627" y="192"/>
                  <a:pt x="630" y="195"/>
                  <a:pt x="636" y="202"/>
                </a:cubicBezTo>
                <a:cubicBezTo>
                  <a:pt x="636" y="199"/>
                  <a:pt x="636" y="194"/>
                  <a:pt x="636" y="189"/>
                </a:cubicBezTo>
                <a:cubicBezTo>
                  <a:pt x="636" y="182"/>
                  <a:pt x="636" y="179"/>
                  <a:pt x="638" y="179"/>
                </a:cubicBezTo>
                <a:cubicBezTo>
                  <a:pt x="640" y="179"/>
                  <a:pt x="643" y="182"/>
                  <a:pt x="649" y="189"/>
                </a:cubicBezTo>
                <a:cubicBezTo>
                  <a:pt x="662" y="202"/>
                  <a:pt x="688" y="202"/>
                  <a:pt x="727" y="202"/>
                </a:cubicBezTo>
                <a:cubicBezTo>
                  <a:pt x="727" y="202"/>
                  <a:pt x="740" y="189"/>
                  <a:pt x="727" y="176"/>
                </a:cubicBezTo>
                <a:cubicBezTo>
                  <a:pt x="727" y="158"/>
                  <a:pt x="727" y="151"/>
                  <a:pt x="728" y="151"/>
                </a:cubicBezTo>
                <a:cubicBezTo>
                  <a:pt x="730" y="151"/>
                  <a:pt x="733" y="162"/>
                  <a:pt x="740" y="176"/>
                </a:cubicBezTo>
                <a:cubicBezTo>
                  <a:pt x="740" y="156"/>
                  <a:pt x="740" y="147"/>
                  <a:pt x="742" y="147"/>
                </a:cubicBezTo>
                <a:cubicBezTo>
                  <a:pt x="743" y="147"/>
                  <a:pt x="747" y="156"/>
                  <a:pt x="753" y="176"/>
                </a:cubicBezTo>
                <a:cubicBezTo>
                  <a:pt x="753" y="163"/>
                  <a:pt x="756" y="156"/>
                  <a:pt x="758" y="156"/>
                </a:cubicBezTo>
                <a:lnTo>
                  <a:pt x="758" y="156"/>
                </a:lnTo>
                <a:cubicBezTo>
                  <a:pt x="760" y="156"/>
                  <a:pt x="760" y="163"/>
                  <a:pt x="753" y="176"/>
                </a:cubicBezTo>
                <a:cubicBezTo>
                  <a:pt x="762" y="185"/>
                  <a:pt x="765" y="194"/>
                  <a:pt x="766" y="194"/>
                </a:cubicBezTo>
                <a:cubicBezTo>
                  <a:pt x="766" y="194"/>
                  <a:pt x="766" y="193"/>
                  <a:pt x="766" y="189"/>
                </a:cubicBezTo>
                <a:cubicBezTo>
                  <a:pt x="766" y="189"/>
                  <a:pt x="766" y="189"/>
                  <a:pt x="779" y="202"/>
                </a:cubicBezTo>
                <a:cubicBezTo>
                  <a:pt x="779" y="198"/>
                  <a:pt x="779" y="194"/>
                  <a:pt x="779" y="189"/>
                </a:cubicBezTo>
                <a:cubicBezTo>
                  <a:pt x="786" y="176"/>
                  <a:pt x="792" y="169"/>
                  <a:pt x="795" y="169"/>
                </a:cubicBezTo>
                <a:cubicBezTo>
                  <a:pt x="799" y="169"/>
                  <a:pt x="799" y="176"/>
                  <a:pt x="792" y="189"/>
                </a:cubicBezTo>
                <a:cubicBezTo>
                  <a:pt x="792" y="199"/>
                  <a:pt x="794" y="203"/>
                  <a:pt x="797" y="203"/>
                </a:cubicBezTo>
                <a:cubicBezTo>
                  <a:pt x="802" y="203"/>
                  <a:pt x="810" y="192"/>
                  <a:pt x="818" y="176"/>
                </a:cubicBezTo>
                <a:cubicBezTo>
                  <a:pt x="831" y="176"/>
                  <a:pt x="831" y="176"/>
                  <a:pt x="831" y="189"/>
                </a:cubicBezTo>
                <a:cubicBezTo>
                  <a:pt x="831" y="189"/>
                  <a:pt x="831" y="189"/>
                  <a:pt x="844" y="176"/>
                </a:cubicBezTo>
                <a:cubicBezTo>
                  <a:pt x="849" y="166"/>
                  <a:pt x="854" y="162"/>
                  <a:pt x="857" y="162"/>
                </a:cubicBezTo>
                <a:cubicBezTo>
                  <a:pt x="863" y="162"/>
                  <a:pt x="865" y="173"/>
                  <a:pt x="857" y="189"/>
                </a:cubicBezTo>
                <a:lnTo>
                  <a:pt x="870" y="176"/>
                </a:lnTo>
                <a:cubicBezTo>
                  <a:pt x="878" y="160"/>
                  <a:pt x="881" y="149"/>
                  <a:pt x="882" y="149"/>
                </a:cubicBezTo>
                <a:cubicBezTo>
                  <a:pt x="883" y="149"/>
                  <a:pt x="883" y="153"/>
                  <a:pt x="883" y="163"/>
                </a:cubicBezTo>
                <a:cubicBezTo>
                  <a:pt x="883" y="175"/>
                  <a:pt x="883" y="184"/>
                  <a:pt x="883" y="189"/>
                </a:cubicBezTo>
                <a:cubicBezTo>
                  <a:pt x="883" y="175"/>
                  <a:pt x="885" y="169"/>
                  <a:pt x="887" y="169"/>
                </a:cubicBezTo>
                <a:cubicBezTo>
                  <a:pt x="891" y="169"/>
                  <a:pt x="896" y="185"/>
                  <a:pt x="896" y="202"/>
                </a:cubicBezTo>
                <a:cubicBezTo>
                  <a:pt x="896" y="189"/>
                  <a:pt x="909" y="176"/>
                  <a:pt x="909" y="176"/>
                </a:cubicBezTo>
                <a:cubicBezTo>
                  <a:pt x="909" y="176"/>
                  <a:pt x="909" y="176"/>
                  <a:pt x="909" y="189"/>
                </a:cubicBezTo>
                <a:cubicBezTo>
                  <a:pt x="909" y="194"/>
                  <a:pt x="909" y="198"/>
                  <a:pt x="909" y="202"/>
                </a:cubicBezTo>
                <a:cubicBezTo>
                  <a:pt x="909" y="202"/>
                  <a:pt x="922" y="202"/>
                  <a:pt x="922" y="228"/>
                </a:cubicBezTo>
                <a:lnTo>
                  <a:pt x="935" y="228"/>
                </a:lnTo>
                <a:cubicBezTo>
                  <a:pt x="935" y="221"/>
                  <a:pt x="938" y="218"/>
                  <a:pt x="940" y="218"/>
                </a:cubicBezTo>
                <a:cubicBezTo>
                  <a:pt x="941" y="218"/>
                  <a:pt x="941" y="221"/>
                  <a:pt x="935" y="228"/>
                </a:cubicBezTo>
                <a:cubicBezTo>
                  <a:pt x="935" y="228"/>
                  <a:pt x="948" y="228"/>
                  <a:pt x="948" y="215"/>
                </a:cubicBezTo>
                <a:cubicBezTo>
                  <a:pt x="961" y="215"/>
                  <a:pt x="961" y="215"/>
                  <a:pt x="961" y="241"/>
                </a:cubicBezTo>
                <a:cubicBezTo>
                  <a:pt x="961" y="228"/>
                  <a:pt x="974" y="228"/>
                  <a:pt x="974" y="228"/>
                </a:cubicBezTo>
                <a:cubicBezTo>
                  <a:pt x="987" y="215"/>
                  <a:pt x="987" y="215"/>
                  <a:pt x="987" y="215"/>
                </a:cubicBezTo>
                <a:cubicBezTo>
                  <a:pt x="987" y="215"/>
                  <a:pt x="987" y="241"/>
                  <a:pt x="1000" y="241"/>
                </a:cubicBezTo>
                <a:cubicBezTo>
                  <a:pt x="1000" y="241"/>
                  <a:pt x="1000" y="241"/>
                  <a:pt x="1013" y="228"/>
                </a:cubicBezTo>
                <a:cubicBezTo>
                  <a:pt x="1004" y="228"/>
                  <a:pt x="1007" y="222"/>
                  <a:pt x="1010" y="222"/>
                </a:cubicBezTo>
                <a:cubicBezTo>
                  <a:pt x="1011" y="222"/>
                  <a:pt x="1013" y="224"/>
                  <a:pt x="1013" y="228"/>
                </a:cubicBezTo>
                <a:cubicBezTo>
                  <a:pt x="1013" y="228"/>
                  <a:pt x="1013" y="241"/>
                  <a:pt x="1026" y="254"/>
                </a:cubicBezTo>
                <a:cubicBezTo>
                  <a:pt x="1039" y="254"/>
                  <a:pt x="1039" y="254"/>
                  <a:pt x="1039" y="241"/>
                </a:cubicBezTo>
                <a:cubicBezTo>
                  <a:pt x="1039" y="253"/>
                  <a:pt x="1039" y="261"/>
                  <a:pt x="1039" y="267"/>
                </a:cubicBezTo>
                <a:cubicBezTo>
                  <a:pt x="1051" y="254"/>
                  <a:pt x="1051" y="254"/>
                  <a:pt x="1051" y="254"/>
                </a:cubicBezTo>
                <a:cubicBezTo>
                  <a:pt x="1051" y="267"/>
                  <a:pt x="1051" y="267"/>
                  <a:pt x="1064" y="267"/>
                </a:cubicBezTo>
                <a:cubicBezTo>
                  <a:pt x="1064" y="267"/>
                  <a:pt x="1064" y="267"/>
                  <a:pt x="1051" y="280"/>
                </a:cubicBezTo>
                <a:lnTo>
                  <a:pt x="1064" y="280"/>
                </a:lnTo>
                <a:cubicBezTo>
                  <a:pt x="1073" y="272"/>
                  <a:pt x="1078" y="269"/>
                  <a:pt x="1081" y="269"/>
                </a:cubicBezTo>
                <a:cubicBezTo>
                  <a:pt x="1089" y="269"/>
                  <a:pt x="1086" y="284"/>
                  <a:pt x="1077" y="293"/>
                </a:cubicBezTo>
                <a:lnTo>
                  <a:pt x="1090" y="293"/>
                </a:lnTo>
                <a:cubicBezTo>
                  <a:pt x="1103" y="280"/>
                  <a:pt x="1110" y="273"/>
                  <a:pt x="1111" y="273"/>
                </a:cubicBezTo>
                <a:lnTo>
                  <a:pt x="1111" y="273"/>
                </a:lnTo>
                <a:cubicBezTo>
                  <a:pt x="1113" y="273"/>
                  <a:pt x="1110" y="280"/>
                  <a:pt x="1103" y="293"/>
                </a:cubicBezTo>
                <a:cubicBezTo>
                  <a:pt x="1107" y="289"/>
                  <a:pt x="1109" y="288"/>
                  <a:pt x="1111" y="288"/>
                </a:cubicBezTo>
                <a:cubicBezTo>
                  <a:pt x="1115" y="288"/>
                  <a:pt x="1113" y="300"/>
                  <a:pt x="1103" y="319"/>
                </a:cubicBezTo>
                <a:cubicBezTo>
                  <a:pt x="1090" y="319"/>
                  <a:pt x="1077" y="332"/>
                  <a:pt x="1077" y="332"/>
                </a:cubicBezTo>
                <a:lnTo>
                  <a:pt x="1090" y="332"/>
                </a:lnTo>
                <a:cubicBezTo>
                  <a:pt x="1097" y="325"/>
                  <a:pt x="1100" y="322"/>
                  <a:pt x="1102" y="322"/>
                </a:cubicBezTo>
                <a:cubicBezTo>
                  <a:pt x="1103" y="322"/>
                  <a:pt x="1103" y="325"/>
                  <a:pt x="1103" y="332"/>
                </a:cubicBezTo>
                <a:lnTo>
                  <a:pt x="1129" y="332"/>
                </a:lnTo>
                <a:cubicBezTo>
                  <a:pt x="1142" y="345"/>
                  <a:pt x="1142" y="345"/>
                  <a:pt x="1129" y="358"/>
                </a:cubicBezTo>
                <a:cubicBezTo>
                  <a:pt x="1129" y="358"/>
                  <a:pt x="1129" y="363"/>
                  <a:pt x="1133" y="363"/>
                </a:cubicBezTo>
                <a:cubicBezTo>
                  <a:pt x="1135" y="363"/>
                  <a:pt x="1138" y="362"/>
                  <a:pt x="1142" y="358"/>
                </a:cubicBezTo>
                <a:cubicBezTo>
                  <a:pt x="1168" y="358"/>
                  <a:pt x="1168" y="371"/>
                  <a:pt x="1155" y="371"/>
                </a:cubicBezTo>
                <a:lnTo>
                  <a:pt x="1168" y="371"/>
                </a:lnTo>
                <a:cubicBezTo>
                  <a:pt x="1163" y="375"/>
                  <a:pt x="1159" y="380"/>
                  <a:pt x="1155" y="383"/>
                </a:cubicBezTo>
                <a:cubicBezTo>
                  <a:pt x="1168" y="383"/>
                  <a:pt x="1168" y="383"/>
                  <a:pt x="1181" y="396"/>
                </a:cubicBezTo>
                <a:cubicBezTo>
                  <a:pt x="1168" y="396"/>
                  <a:pt x="1194" y="500"/>
                  <a:pt x="1207" y="500"/>
                </a:cubicBezTo>
                <a:lnTo>
                  <a:pt x="1207" y="500"/>
                </a:lnTo>
                <a:lnTo>
                  <a:pt x="1207" y="500"/>
                </a:lnTo>
                <a:cubicBezTo>
                  <a:pt x="1224" y="501"/>
                  <a:pt x="1233" y="503"/>
                  <a:pt x="1233" y="513"/>
                </a:cubicBezTo>
                <a:lnTo>
                  <a:pt x="1207" y="513"/>
                </a:lnTo>
                <a:lnTo>
                  <a:pt x="1207" y="526"/>
                </a:lnTo>
                <a:cubicBezTo>
                  <a:pt x="1168" y="526"/>
                  <a:pt x="1194" y="539"/>
                  <a:pt x="1207" y="552"/>
                </a:cubicBezTo>
                <a:lnTo>
                  <a:pt x="1220" y="552"/>
                </a:lnTo>
                <a:cubicBezTo>
                  <a:pt x="1181" y="552"/>
                  <a:pt x="1181" y="565"/>
                  <a:pt x="1194" y="578"/>
                </a:cubicBezTo>
                <a:cubicBezTo>
                  <a:pt x="1168" y="578"/>
                  <a:pt x="1168" y="578"/>
                  <a:pt x="1207" y="591"/>
                </a:cubicBezTo>
                <a:cubicBezTo>
                  <a:pt x="1233" y="604"/>
                  <a:pt x="1233" y="604"/>
                  <a:pt x="1207" y="604"/>
                </a:cubicBezTo>
                <a:lnTo>
                  <a:pt x="1194" y="604"/>
                </a:lnTo>
                <a:cubicBezTo>
                  <a:pt x="1220" y="617"/>
                  <a:pt x="1220" y="617"/>
                  <a:pt x="1194" y="617"/>
                </a:cubicBezTo>
                <a:cubicBezTo>
                  <a:pt x="1168" y="617"/>
                  <a:pt x="1168" y="617"/>
                  <a:pt x="1194" y="630"/>
                </a:cubicBezTo>
                <a:cubicBezTo>
                  <a:pt x="1220" y="630"/>
                  <a:pt x="1220" y="643"/>
                  <a:pt x="1181" y="643"/>
                </a:cubicBezTo>
                <a:lnTo>
                  <a:pt x="1168" y="643"/>
                </a:lnTo>
                <a:cubicBezTo>
                  <a:pt x="1168" y="656"/>
                  <a:pt x="1168" y="656"/>
                  <a:pt x="1168" y="656"/>
                </a:cubicBezTo>
                <a:lnTo>
                  <a:pt x="1181" y="656"/>
                </a:lnTo>
                <a:cubicBezTo>
                  <a:pt x="1181" y="656"/>
                  <a:pt x="1168" y="669"/>
                  <a:pt x="1155" y="695"/>
                </a:cubicBezTo>
                <a:cubicBezTo>
                  <a:pt x="1142" y="721"/>
                  <a:pt x="1142" y="721"/>
                  <a:pt x="1155" y="734"/>
                </a:cubicBezTo>
                <a:cubicBezTo>
                  <a:pt x="1142" y="734"/>
                  <a:pt x="1129" y="734"/>
                  <a:pt x="1129" y="747"/>
                </a:cubicBezTo>
                <a:lnTo>
                  <a:pt x="1103" y="747"/>
                </a:lnTo>
                <a:cubicBezTo>
                  <a:pt x="1129" y="773"/>
                  <a:pt x="1116" y="786"/>
                  <a:pt x="1103" y="786"/>
                </a:cubicBezTo>
                <a:cubicBezTo>
                  <a:pt x="1090" y="786"/>
                  <a:pt x="1090" y="786"/>
                  <a:pt x="1103" y="799"/>
                </a:cubicBezTo>
                <a:cubicBezTo>
                  <a:pt x="1103" y="814"/>
                  <a:pt x="1103" y="820"/>
                  <a:pt x="1101" y="820"/>
                </a:cubicBezTo>
                <a:cubicBezTo>
                  <a:pt x="1099" y="820"/>
                  <a:pt x="1096" y="817"/>
                  <a:pt x="1090" y="812"/>
                </a:cubicBezTo>
                <a:cubicBezTo>
                  <a:pt x="1085" y="806"/>
                  <a:pt x="1080" y="803"/>
                  <a:pt x="1076" y="803"/>
                </a:cubicBezTo>
                <a:cubicBezTo>
                  <a:pt x="1071" y="803"/>
                  <a:pt x="1070" y="809"/>
                  <a:pt x="1077" y="824"/>
                </a:cubicBezTo>
                <a:lnTo>
                  <a:pt x="1064" y="812"/>
                </a:lnTo>
                <a:cubicBezTo>
                  <a:pt x="1053" y="812"/>
                  <a:pt x="1062" y="822"/>
                  <a:pt x="1064" y="833"/>
                </a:cubicBezTo>
                <a:lnTo>
                  <a:pt x="1064" y="833"/>
                </a:lnTo>
                <a:cubicBezTo>
                  <a:pt x="1060" y="830"/>
                  <a:pt x="1056" y="828"/>
                  <a:pt x="1051" y="824"/>
                </a:cubicBezTo>
                <a:cubicBezTo>
                  <a:pt x="1045" y="812"/>
                  <a:pt x="1042" y="808"/>
                  <a:pt x="1040" y="808"/>
                </a:cubicBezTo>
                <a:cubicBezTo>
                  <a:pt x="1039" y="808"/>
                  <a:pt x="1039" y="812"/>
                  <a:pt x="1039" y="812"/>
                </a:cubicBezTo>
                <a:cubicBezTo>
                  <a:pt x="1051" y="824"/>
                  <a:pt x="1051" y="837"/>
                  <a:pt x="1039" y="837"/>
                </a:cubicBezTo>
                <a:cubicBezTo>
                  <a:pt x="1039" y="837"/>
                  <a:pt x="1039" y="837"/>
                  <a:pt x="1051" y="850"/>
                </a:cubicBezTo>
                <a:lnTo>
                  <a:pt x="1039" y="850"/>
                </a:lnTo>
                <a:cubicBezTo>
                  <a:pt x="1039" y="850"/>
                  <a:pt x="1026" y="850"/>
                  <a:pt x="1013" y="837"/>
                </a:cubicBezTo>
                <a:lnTo>
                  <a:pt x="1013" y="837"/>
                </a:lnTo>
                <a:cubicBezTo>
                  <a:pt x="1016" y="841"/>
                  <a:pt x="1020" y="845"/>
                  <a:pt x="1026" y="850"/>
                </a:cubicBezTo>
                <a:cubicBezTo>
                  <a:pt x="1039" y="876"/>
                  <a:pt x="1039" y="876"/>
                  <a:pt x="1039" y="876"/>
                </a:cubicBezTo>
                <a:cubicBezTo>
                  <a:pt x="1039" y="876"/>
                  <a:pt x="1039" y="876"/>
                  <a:pt x="1026" y="863"/>
                </a:cubicBezTo>
                <a:lnTo>
                  <a:pt x="1013" y="863"/>
                </a:lnTo>
                <a:cubicBezTo>
                  <a:pt x="1000" y="863"/>
                  <a:pt x="1013" y="902"/>
                  <a:pt x="1026" y="928"/>
                </a:cubicBezTo>
                <a:cubicBezTo>
                  <a:pt x="1033" y="943"/>
                  <a:pt x="1036" y="950"/>
                  <a:pt x="1035" y="950"/>
                </a:cubicBezTo>
                <a:cubicBezTo>
                  <a:pt x="1034" y="950"/>
                  <a:pt x="1031" y="947"/>
                  <a:pt x="1026" y="941"/>
                </a:cubicBezTo>
                <a:cubicBezTo>
                  <a:pt x="1013" y="928"/>
                  <a:pt x="1013" y="928"/>
                  <a:pt x="1013" y="928"/>
                </a:cubicBezTo>
                <a:cubicBezTo>
                  <a:pt x="1000" y="915"/>
                  <a:pt x="1000" y="915"/>
                  <a:pt x="1013" y="915"/>
                </a:cubicBezTo>
                <a:lnTo>
                  <a:pt x="1000" y="902"/>
                </a:lnTo>
                <a:cubicBezTo>
                  <a:pt x="1000" y="909"/>
                  <a:pt x="1000" y="912"/>
                  <a:pt x="998" y="912"/>
                </a:cubicBezTo>
                <a:cubicBezTo>
                  <a:pt x="996" y="912"/>
                  <a:pt x="993" y="909"/>
                  <a:pt x="987" y="902"/>
                </a:cubicBezTo>
                <a:cubicBezTo>
                  <a:pt x="978" y="902"/>
                  <a:pt x="969" y="897"/>
                  <a:pt x="968" y="897"/>
                </a:cubicBezTo>
                <a:lnTo>
                  <a:pt x="968" y="897"/>
                </a:lnTo>
                <a:cubicBezTo>
                  <a:pt x="968" y="897"/>
                  <a:pt x="969" y="898"/>
                  <a:pt x="974" y="902"/>
                </a:cubicBezTo>
                <a:cubicBezTo>
                  <a:pt x="974" y="902"/>
                  <a:pt x="973" y="902"/>
                  <a:pt x="961" y="889"/>
                </a:cubicBezTo>
                <a:cubicBezTo>
                  <a:pt x="948" y="889"/>
                  <a:pt x="948" y="889"/>
                  <a:pt x="961" y="902"/>
                </a:cubicBezTo>
                <a:cubicBezTo>
                  <a:pt x="961" y="915"/>
                  <a:pt x="961" y="928"/>
                  <a:pt x="961" y="928"/>
                </a:cubicBezTo>
                <a:cubicBezTo>
                  <a:pt x="948" y="928"/>
                  <a:pt x="948" y="928"/>
                  <a:pt x="961" y="941"/>
                </a:cubicBezTo>
                <a:cubicBezTo>
                  <a:pt x="961" y="954"/>
                  <a:pt x="961" y="967"/>
                  <a:pt x="961" y="967"/>
                </a:cubicBezTo>
                <a:cubicBezTo>
                  <a:pt x="961" y="980"/>
                  <a:pt x="961" y="987"/>
                  <a:pt x="959" y="987"/>
                </a:cubicBezTo>
                <a:cubicBezTo>
                  <a:pt x="957" y="987"/>
                  <a:pt x="954" y="980"/>
                  <a:pt x="948" y="967"/>
                </a:cubicBezTo>
                <a:cubicBezTo>
                  <a:pt x="935" y="954"/>
                  <a:pt x="935" y="954"/>
                  <a:pt x="935" y="954"/>
                </a:cubicBezTo>
                <a:cubicBezTo>
                  <a:pt x="935" y="954"/>
                  <a:pt x="922" y="954"/>
                  <a:pt x="922" y="941"/>
                </a:cubicBezTo>
                <a:cubicBezTo>
                  <a:pt x="918" y="937"/>
                  <a:pt x="915" y="936"/>
                  <a:pt x="914" y="936"/>
                </a:cubicBezTo>
                <a:cubicBezTo>
                  <a:pt x="910" y="936"/>
                  <a:pt x="913" y="945"/>
                  <a:pt x="922" y="954"/>
                </a:cubicBezTo>
                <a:cubicBezTo>
                  <a:pt x="922" y="967"/>
                  <a:pt x="935" y="980"/>
                  <a:pt x="935" y="980"/>
                </a:cubicBezTo>
                <a:cubicBezTo>
                  <a:pt x="922" y="980"/>
                  <a:pt x="909" y="954"/>
                  <a:pt x="909" y="941"/>
                </a:cubicBezTo>
                <a:cubicBezTo>
                  <a:pt x="909" y="952"/>
                  <a:pt x="909" y="971"/>
                  <a:pt x="902" y="971"/>
                </a:cubicBezTo>
                <a:cubicBezTo>
                  <a:pt x="900" y="971"/>
                  <a:pt x="898" y="970"/>
                  <a:pt x="896" y="967"/>
                </a:cubicBezTo>
                <a:cubicBezTo>
                  <a:pt x="896" y="967"/>
                  <a:pt x="883" y="967"/>
                  <a:pt x="883" y="954"/>
                </a:cubicBezTo>
                <a:cubicBezTo>
                  <a:pt x="879" y="950"/>
                  <a:pt x="876" y="948"/>
                  <a:pt x="874" y="948"/>
                </a:cubicBezTo>
                <a:cubicBezTo>
                  <a:pt x="870" y="948"/>
                  <a:pt x="870" y="954"/>
                  <a:pt x="870" y="954"/>
                </a:cubicBezTo>
                <a:cubicBezTo>
                  <a:pt x="876" y="961"/>
                  <a:pt x="876" y="964"/>
                  <a:pt x="873" y="964"/>
                </a:cubicBezTo>
                <a:cubicBezTo>
                  <a:pt x="870" y="964"/>
                  <a:pt x="863" y="961"/>
                  <a:pt x="857" y="954"/>
                </a:cubicBezTo>
                <a:cubicBezTo>
                  <a:pt x="845" y="943"/>
                  <a:pt x="839" y="936"/>
                  <a:pt x="837" y="936"/>
                </a:cubicBezTo>
                <a:cubicBezTo>
                  <a:pt x="834" y="936"/>
                  <a:pt x="837" y="946"/>
                  <a:pt x="844" y="967"/>
                </a:cubicBezTo>
                <a:cubicBezTo>
                  <a:pt x="840" y="963"/>
                  <a:pt x="837" y="962"/>
                  <a:pt x="836" y="962"/>
                </a:cubicBezTo>
                <a:cubicBezTo>
                  <a:pt x="831" y="962"/>
                  <a:pt x="831" y="971"/>
                  <a:pt x="831" y="980"/>
                </a:cubicBezTo>
                <a:cubicBezTo>
                  <a:pt x="831" y="993"/>
                  <a:pt x="831" y="1019"/>
                  <a:pt x="844" y="1032"/>
                </a:cubicBezTo>
                <a:cubicBezTo>
                  <a:pt x="844" y="1057"/>
                  <a:pt x="844" y="1066"/>
                  <a:pt x="841" y="1066"/>
                </a:cubicBezTo>
                <a:cubicBezTo>
                  <a:pt x="839" y="1066"/>
                  <a:pt x="836" y="1063"/>
                  <a:pt x="831" y="1058"/>
                </a:cubicBezTo>
                <a:cubicBezTo>
                  <a:pt x="831" y="1058"/>
                  <a:pt x="818" y="1045"/>
                  <a:pt x="818" y="1032"/>
                </a:cubicBezTo>
                <a:cubicBezTo>
                  <a:pt x="818" y="1006"/>
                  <a:pt x="818" y="1006"/>
                  <a:pt x="818" y="1006"/>
                </a:cubicBezTo>
                <a:lnTo>
                  <a:pt x="831" y="1006"/>
                </a:lnTo>
                <a:cubicBezTo>
                  <a:pt x="818" y="993"/>
                  <a:pt x="818" y="980"/>
                  <a:pt x="818" y="980"/>
                </a:cubicBezTo>
                <a:cubicBezTo>
                  <a:pt x="812" y="974"/>
                  <a:pt x="808" y="970"/>
                  <a:pt x="807" y="970"/>
                </a:cubicBezTo>
                <a:cubicBezTo>
                  <a:pt x="805" y="970"/>
                  <a:pt x="805" y="974"/>
                  <a:pt x="805" y="980"/>
                </a:cubicBezTo>
                <a:cubicBezTo>
                  <a:pt x="805" y="967"/>
                  <a:pt x="792" y="967"/>
                  <a:pt x="792" y="967"/>
                </a:cubicBezTo>
                <a:cubicBezTo>
                  <a:pt x="783" y="967"/>
                  <a:pt x="775" y="973"/>
                  <a:pt x="770" y="973"/>
                </a:cubicBezTo>
                <a:cubicBezTo>
                  <a:pt x="768" y="973"/>
                  <a:pt x="766" y="971"/>
                  <a:pt x="766" y="967"/>
                </a:cubicBezTo>
                <a:cubicBezTo>
                  <a:pt x="753" y="967"/>
                  <a:pt x="753" y="967"/>
                  <a:pt x="753" y="980"/>
                </a:cubicBezTo>
                <a:cubicBezTo>
                  <a:pt x="755" y="984"/>
                  <a:pt x="756" y="987"/>
                  <a:pt x="757" y="989"/>
                </a:cubicBezTo>
                <a:lnTo>
                  <a:pt x="757" y="989"/>
                </a:lnTo>
                <a:cubicBezTo>
                  <a:pt x="760" y="987"/>
                  <a:pt x="761" y="985"/>
                  <a:pt x="762" y="985"/>
                </a:cubicBezTo>
                <a:lnTo>
                  <a:pt x="762" y="985"/>
                </a:lnTo>
                <a:cubicBezTo>
                  <a:pt x="764" y="985"/>
                  <a:pt x="761" y="994"/>
                  <a:pt x="753" y="1019"/>
                </a:cubicBezTo>
                <a:cubicBezTo>
                  <a:pt x="753" y="1012"/>
                  <a:pt x="753" y="1004"/>
                  <a:pt x="753" y="993"/>
                </a:cubicBezTo>
                <a:cubicBezTo>
                  <a:pt x="753" y="977"/>
                  <a:pt x="733" y="966"/>
                  <a:pt x="718" y="966"/>
                </a:cubicBezTo>
                <a:cubicBezTo>
                  <a:pt x="709" y="966"/>
                  <a:pt x="701" y="970"/>
                  <a:pt x="701" y="980"/>
                </a:cubicBezTo>
                <a:cubicBezTo>
                  <a:pt x="692" y="971"/>
                  <a:pt x="683" y="962"/>
                  <a:pt x="674" y="962"/>
                </a:cubicBezTo>
                <a:cubicBezTo>
                  <a:pt x="670" y="962"/>
                  <a:pt x="666" y="963"/>
                  <a:pt x="662" y="967"/>
                </a:cubicBezTo>
                <a:lnTo>
                  <a:pt x="649" y="967"/>
                </a:lnTo>
                <a:cubicBezTo>
                  <a:pt x="649" y="961"/>
                  <a:pt x="649" y="957"/>
                  <a:pt x="648" y="957"/>
                </a:cubicBezTo>
                <a:cubicBezTo>
                  <a:pt x="646" y="957"/>
                  <a:pt x="643" y="961"/>
                  <a:pt x="636" y="967"/>
                </a:cubicBezTo>
                <a:cubicBezTo>
                  <a:pt x="636" y="972"/>
                  <a:pt x="636" y="977"/>
                  <a:pt x="636" y="980"/>
                </a:cubicBezTo>
                <a:cubicBezTo>
                  <a:pt x="636" y="967"/>
                  <a:pt x="636" y="967"/>
                  <a:pt x="610" y="967"/>
                </a:cubicBezTo>
                <a:cubicBezTo>
                  <a:pt x="598" y="967"/>
                  <a:pt x="598" y="967"/>
                  <a:pt x="598" y="980"/>
                </a:cubicBezTo>
                <a:cubicBezTo>
                  <a:pt x="594" y="984"/>
                  <a:pt x="591" y="985"/>
                  <a:pt x="589" y="985"/>
                </a:cubicBezTo>
                <a:cubicBezTo>
                  <a:pt x="587" y="985"/>
                  <a:pt x="585" y="983"/>
                  <a:pt x="585" y="979"/>
                </a:cubicBezTo>
                <a:lnTo>
                  <a:pt x="585" y="979"/>
                </a:lnTo>
                <a:cubicBezTo>
                  <a:pt x="585" y="979"/>
                  <a:pt x="585" y="980"/>
                  <a:pt x="585" y="980"/>
                </a:cubicBezTo>
                <a:cubicBezTo>
                  <a:pt x="578" y="993"/>
                  <a:pt x="572" y="1000"/>
                  <a:pt x="568" y="1000"/>
                </a:cubicBezTo>
                <a:cubicBezTo>
                  <a:pt x="565" y="1000"/>
                  <a:pt x="565" y="993"/>
                  <a:pt x="572" y="980"/>
                </a:cubicBezTo>
                <a:cubicBezTo>
                  <a:pt x="572" y="967"/>
                  <a:pt x="572" y="967"/>
                  <a:pt x="572" y="967"/>
                </a:cubicBezTo>
                <a:cubicBezTo>
                  <a:pt x="572" y="967"/>
                  <a:pt x="585" y="954"/>
                  <a:pt x="585" y="941"/>
                </a:cubicBezTo>
                <a:lnTo>
                  <a:pt x="585" y="941"/>
                </a:lnTo>
                <a:cubicBezTo>
                  <a:pt x="585" y="941"/>
                  <a:pt x="584" y="941"/>
                  <a:pt x="572" y="954"/>
                </a:cubicBezTo>
                <a:cubicBezTo>
                  <a:pt x="572" y="952"/>
                  <a:pt x="571" y="951"/>
                  <a:pt x="569" y="951"/>
                </a:cubicBezTo>
                <a:cubicBezTo>
                  <a:pt x="563" y="951"/>
                  <a:pt x="543" y="972"/>
                  <a:pt x="533" y="993"/>
                </a:cubicBezTo>
                <a:lnTo>
                  <a:pt x="533" y="980"/>
                </a:lnTo>
                <a:cubicBezTo>
                  <a:pt x="533" y="967"/>
                  <a:pt x="533" y="954"/>
                  <a:pt x="533" y="954"/>
                </a:cubicBezTo>
                <a:cubicBezTo>
                  <a:pt x="520" y="954"/>
                  <a:pt x="520" y="954"/>
                  <a:pt x="507" y="967"/>
                </a:cubicBezTo>
                <a:cubicBezTo>
                  <a:pt x="507" y="980"/>
                  <a:pt x="507" y="993"/>
                  <a:pt x="494" y="993"/>
                </a:cubicBezTo>
                <a:cubicBezTo>
                  <a:pt x="507" y="993"/>
                  <a:pt x="494" y="1006"/>
                  <a:pt x="494" y="1019"/>
                </a:cubicBezTo>
                <a:cubicBezTo>
                  <a:pt x="494" y="1019"/>
                  <a:pt x="494" y="1006"/>
                  <a:pt x="494" y="993"/>
                </a:cubicBezTo>
                <a:cubicBezTo>
                  <a:pt x="494" y="967"/>
                  <a:pt x="494" y="941"/>
                  <a:pt x="481" y="941"/>
                </a:cubicBezTo>
                <a:cubicBezTo>
                  <a:pt x="468" y="941"/>
                  <a:pt x="455" y="928"/>
                  <a:pt x="468" y="915"/>
                </a:cubicBezTo>
                <a:cubicBezTo>
                  <a:pt x="455" y="915"/>
                  <a:pt x="455" y="915"/>
                  <a:pt x="442" y="928"/>
                </a:cubicBezTo>
                <a:cubicBezTo>
                  <a:pt x="442" y="913"/>
                  <a:pt x="442" y="907"/>
                  <a:pt x="439" y="907"/>
                </a:cubicBezTo>
                <a:cubicBezTo>
                  <a:pt x="437" y="907"/>
                  <a:pt x="434" y="910"/>
                  <a:pt x="429" y="915"/>
                </a:cubicBezTo>
                <a:cubicBezTo>
                  <a:pt x="429" y="904"/>
                  <a:pt x="429" y="897"/>
                  <a:pt x="428" y="897"/>
                </a:cubicBezTo>
                <a:cubicBezTo>
                  <a:pt x="426" y="897"/>
                  <a:pt x="423" y="907"/>
                  <a:pt x="416" y="928"/>
                </a:cubicBezTo>
                <a:cubicBezTo>
                  <a:pt x="403" y="941"/>
                  <a:pt x="403" y="954"/>
                  <a:pt x="416" y="954"/>
                </a:cubicBezTo>
                <a:lnTo>
                  <a:pt x="403" y="967"/>
                </a:lnTo>
                <a:cubicBezTo>
                  <a:pt x="403" y="967"/>
                  <a:pt x="390" y="980"/>
                  <a:pt x="377" y="993"/>
                </a:cubicBezTo>
                <a:lnTo>
                  <a:pt x="390" y="967"/>
                </a:lnTo>
                <a:cubicBezTo>
                  <a:pt x="390" y="967"/>
                  <a:pt x="403" y="954"/>
                  <a:pt x="403" y="941"/>
                </a:cubicBezTo>
                <a:cubicBezTo>
                  <a:pt x="411" y="916"/>
                  <a:pt x="414" y="902"/>
                  <a:pt x="412" y="902"/>
                </a:cubicBezTo>
                <a:lnTo>
                  <a:pt x="412" y="902"/>
                </a:lnTo>
                <a:cubicBezTo>
                  <a:pt x="411" y="902"/>
                  <a:pt x="408" y="906"/>
                  <a:pt x="403" y="915"/>
                </a:cubicBezTo>
                <a:cubicBezTo>
                  <a:pt x="403" y="915"/>
                  <a:pt x="403" y="915"/>
                  <a:pt x="403" y="902"/>
                </a:cubicBezTo>
                <a:cubicBezTo>
                  <a:pt x="403" y="896"/>
                  <a:pt x="403" y="893"/>
                  <a:pt x="401" y="893"/>
                </a:cubicBezTo>
                <a:cubicBezTo>
                  <a:pt x="400" y="893"/>
                  <a:pt x="396" y="896"/>
                  <a:pt x="390" y="902"/>
                </a:cubicBezTo>
                <a:cubicBezTo>
                  <a:pt x="377" y="915"/>
                  <a:pt x="371" y="922"/>
                  <a:pt x="369" y="922"/>
                </a:cubicBezTo>
                <a:cubicBezTo>
                  <a:pt x="367" y="922"/>
                  <a:pt x="371" y="915"/>
                  <a:pt x="377" y="902"/>
                </a:cubicBezTo>
                <a:cubicBezTo>
                  <a:pt x="387" y="883"/>
                  <a:pt x="382" y="871"/>
                  <a:pt x="374" y="871"/>
                </a:cubicBezTo>
                <a:cubicBezTo>
                  <a:pt x="371" y="871"/>
                  <a:pt x="368" y="873"/>
                  <a:pt x="364" y="876"/>
                </a:cubicBezTo>
                <a:cubicBezTo>
                  <a:pt x="359" y="887"/>
                  <a:pt x="353" y="891"/>
                  <a:pt x="350" y="891"/>
                </a:cubicBezTo>
                <a:cubicBezTo>
                  <a:pt x="345" y="891"/>
                  <a:pt x="344" y="884"/>
                  <a:pt x="351" y="876"/>
                </a:cubicBezTo>
                <a:cubicBezTo>
                  <a:pt x="351" y="870"/>
                  <a:pt x="351" y="867"/>
                  <a:pt x="349" y="867"/>
                </a:cubicBezTo>
                <a:cubicBezTo>
                  <a:pt x="348" y="867"/>
                  <a:pt x="345" y="870"/>
                  <a:pt x="338" y="876"/>
                </a:cubicBezTo>
                <a:cubicBezTo>
                  <a:pt x="347" y="867"/>
                  <a:pt x="350" y="858"/>
                  <a:pt x="346" y="858"/>
                </a:cubicBezTo>
                <a:cubicBezTo>
                  <a:pt x="345" y="858"/>
                  <a:pt x="342" y="860"/>
                  <a:pt x="338" y="863"/>
                </a:cubicBezTo>
                <a:cubicBezTo>
                  <a:pt x="338" y="863"/>
                  <a:pt x="338" y="858"/>
                  <a:pt x="334" y="858"/>
                </a:cubicBezTo>
                <a:cubicBezTo>
                  <a:pt x="332" y="858"/>
                  <a:pt x="329" y="859"/>
                  <a:pt x="325" y="863"/>
                </a:cubicBezTo>
                <a:lnTo>
                  <a:pt x="312" y="889"/>
                </a:lnTo>
                <a:cubicBezTo>
                  <a:pt x="312" y="889"/>
                  <a:pt x="299" y="902"/>
                  <a:pt x="299" y="915"/>
                </a:cubicBezTo>
                <a:cubicBezTo>
                  <a:pt x="297" y="918"/>
                  <a:pt x="295" y="919"/>
                  <a:pt x="294" y="919"/>
                </a:cubicBezTo>
                <a:cubicBezTo>
                  <a:pt x="287" y="919"/>
                  <a:pt x="289" y="895"/>
                  <a:pt x="299" y="863"/>
                </a:cubicBezTo>
                <a:cubicBezTo>
                  <a:pt x="286" y="863"/>
                  <a:pt x="286" y="850"/>
                  <a:pt x="299" y="837"/>
                </a:cubicBezTo>
                <a:lnTo>
                  <a:pt x="299" y="837"/>
                </a:lnTo>
                <a:cubicBezTo>
                  <a:pt x="294" y="843"/>
                  <a:pt x="290" y="847"/>
                  <a:pt x="286" y="850"/>
                </a:cubicBezTo>
                <a:lnTo>
                  <a:pt x="286" y="850"/>
                </a:lnTo>
                <a:cubicBezTo>
                  <a:pt x="294" y="835"/>
                  <a:pt x="297" y="829"/>
                  <a:pt x="293" y="829"/>
                </a:cubicBezTo>
                <a:cubicBezTo>
                  <a:pt x="290" y="829"/>
                  <a:pt x="284" y="832"/>
                  <a:pt x="273" y="837"/>
                </a:cubicBezTo>
                <a:cubicBezTo>
                  <a:pt x="273" y="825"/>
                  <a:pt x="286" y="812"/>
                  <a:pt x="286" y="812"/>
                </a:cubicBezTo>
                <a:lnTo>
                  <a:pt x="286" y="812"/>
                </a:lnTo>
                <a:lnTo>
                  <a:pt x="273" y="824"/>
                </a:lnTo>
                <a:cubicBezTo>
                  <a:pt x="267" y="831"/>
                  <a:pt x="260" y="834"/>
                  <a:pt x="257" y="834"/>
                </a:cubicBezTo>
                <a:cubicBezTo>
                  <a:pt x="254" y="834"/>
                  <a:pt x="254" y="831"/>
                  <a:pt x="260" y="824"/>
                </a:cubicBezTo>
                <a:cubicBezTo>
                  <a:pt x="267" y="818"/>
                  <a:pt x="267" y="815"/>
                  <a:pt x="264" y="815"/>
                </a:cubicBezTo>
                <a:cubicBezTo>
                  <a:pt x="260" y="815"/>
                  <a:pt x="254" y="818"/>
                  <a:pt x="247" y="824"/>
                </a:cubicBezTo>
                <a:cubicBezTo>
                  <a:pt x="247" y="812"/>
                  <a:pt x="247" y="812"/>
                  <a:pt x="247" y="799"/>
                </a:cubicBezTo>
                <a:cubicBezTo>
                  <a:pt x="242" y="804"/>
                  <a:pt x="239" y="807"/>
                  <a:pt x="237" y="807"/>
                </a:cubicBezTo>
                <a:cubicBezTo>
                  <a:pt x="234" y="807"/>
                  <a:pt x="234" y="801"/>
                  <a:pt x="234" y="786"/>
                </a:cubicBezTo>
                <a:cubicBezTo>
                  <a:pt x="221" y="812"/>
                  <a:pt x="208" y="812"/>
                  <a:pt x="208" y="824"/>
                </a:cubicBezTo>
                <a:cubicBezTo>
                  <a:pt x="208" y="824"/>
                  <a:pt x="208" y="824"/>
                  <a:pt x="195" y="837"/>
                </a:cubicBezTo>
                <a:lnTo>
                  <a:pt x="195" y="824"/>
                </a:lnTo>
                <a:lnTo>
                  <a:pt x="170" y="824"/>
                </a:lnTo>
                <a:cubicBezTo>
                  <a:pt x="168" y="824"/>
                  <a:pt x="166" y="823"/>
                  <a:pt x="164" y="822"/>
                </a:cubicBezTo>
                <a:lnTo>
                  <a:pt x="164" y="822"/>
                </a:lnTo>
                <a:cubicBezTo>
                  <a:pt x="163" y="825"/>
                  <a:pt x="160" y="830"/>
                  <a:pt x="157" y="837"/>
                </a:cubicBezTo>
                <a:cubicBezTo>
                  <a:pt x="131" y="863"/>
                  <a:pt x="144" y="863"/>
                  <a:pt x="144" y="863"/>
                </a:cubicBezTo>
                <a:cubicBezTo>
                  <a:pt x="144" y="876"/>
                  <a:pt x="144" y="876"/>
                  <a:pt x="131" y="876"/>
                </a:cubicBezTo>
                <a:cubicBezTo>
                  <a:pt x="131" y="889"/>
                  <a:pt x="118" y="902"/>
                  <a:pt x="118" y="902"/>
                </a:cubicBezTo>
                <a:cubicBezTo>
                  <a:pt x="124" y="909"/>
                  <a:pt x="127" y="912"/>
                  <a:pt x="129" y="912"/>
                </a:cubicBezTo>
                <a:cubicBezTo>
                  <a:pt x="131" y="912"/>
                  <a:pt x="131" y="909"/>
                  <a:pt x="131" y="902"/>
                </a:cubicBezTo>
                <a:cubicBezTo>
                  <a:pt x="136" y="897"/>
                  <a:pt x="139" y="894"/>
                  <a:pt x="140" y="894"/>
                </a:cubicBezTo>
                <a:lnTo>
                  <a:pt x="140" y="894"/>
                </a:lnTo>
                <a:cubicBezTo>
                  <a:pt x="141" y="894"/>
                  <a:pt x="138" y="900"/>
                  <a:pt x="131" y="915"/>
                </a:cubicBezTo>
                <a:cubicBezTo>
                  <a:pt x="131" y="921"/>
                  <a:pt x="131" y="924"/>
                  <a:pt x="132" y="924"/>
                </a:cubicBezTo>
                <a:cubicBezTo>
                  <a:pt x="133" y="924"/>
                  <a:pt x="136" y="917"/>
                  <a:pt x="144" y="902"/>
                </a:cubicBezTo>
                <a:cubicBezTo>
                  <a:pt x="154" y="897"/>
                  <a:pt x="161" y="894"/>
                  <a:pt x="163" y="894"/>
                </a:cubicBezTo>
                <a:lnTo>
                  <a:pt x="163" y="894"/>
                </a:lnTo>
                <a:cubicBezTo>
                  <a:pt x="167" y="894"/>
                  <a:pt x="164" y="900"/>
                  <a:pt x="157" y="915"/>
                </a:cubicBezTo>
                <a:lnTo>
                  <a:pt x="157" y="928"/>
                </a:lnTo>
                <a:cubicBezTo>
                  <a:pt x="170" y="928"/>
                  <a:pt x="170" y="915"/>
                  <a:pt x="182" y="902"/>
                </a:cubicBezTo>
                <a:cubicBezTo>
                  <a:pt x="189" y="889"/>
                  <a:pt x="192" y="883"/>
                  <a:pt x="194" y="883"/>
                </a:cubicBezTo>
                <a:cubicBezTo>
                  <a:pt x="195" y="883"/>
                  <a:pt x="195" y="889"/>
                  <a:pt x="195" y="902"/>
                </a:cubicBezTo>
                <a:cubicBezTo>
                  <a:pt x="195" y="915"/>
                  <a:pt x="182" y="928"/>
                  <a:pt x="182" y="928"/>
                </a:cubicBezTo>
                <a:cubicBezTo>
                  <a:pt x="170" y="928"/>
                  <a:pt x="182" y="941"/>
                  <a:pt x="182" y="941"/>
                </a:cubicBezTo>
                <a:cubicBezTo>
                  <a:pt x="182" y="941"/>
                  <a:pt x="188" y="947"/>
                  <a:pt x="192" y="947"/>
                </a:cubicBezTo>
                <a:cubicBezTo>
                  <a:pt x="194" y="947"/>
                  <a:pt x="195" y="946"/>
                  <a:pt x="195" y="941"/>
                </a:cubicBezTo>
                <a:lnTo>
                  <a:pt x="195" y="954"/>
                </a:lnTo>
                <a:cubicBezTo>
                  <a:pt x="195" y="954"/>
                  <a:pt x="195" y="954"/>
                  <a:pt x="195" y="967"/>
                </a:cubicBezTo>
                <a:cubicBezTo>
                  <a:pt x="195" y="975"/>
                  <a:pt x="198" y="978"/>
                  <a:pt x="201" y="978"/>
                </a:cubicBezTo>
                <a:cubicBezTo>
                  <a:pt x="210" y="978"/>
                  <a:pt x="225" y="960"/>
                  <a:pt x="234" y="941"/>
                </a:cubicBezTo>
                <a:cubicBezTo>
                  <a:pt x="234" y="946"/>
                  <a:pt x="236" y="947"/>
                  <a:pt x="238" y="947"/>
                </a:cubicBezTo>
                <a:cubicBezTo>
                  <a:pt x="242" y="947"/>
                  <a:pt x="247" y="941"/>
                  <a:pt x="247" y="941"/>
                </a:cubicBezTo>
                <a:cubicBezTo>
                  <a:pt x="247" y="928"/>
                  <a:pt x="260" y="928"/>
                  <a:pt x="260" y="928"/>
                </a:cubicBezTo>
                <a:lnTo>
                  <a:pt x="260" y="928"/>
                </a:lnTo>
                <a:cubicBezTo>
                  <a:pt x="260" y="928"/>
                  <a:pt x="247" y="941"/>
                  <a:pt x="247" y="954"/>
                </a:cubicBezTo>
                <a:cubicBezTo>
                  <a:pt x="223" y="971"/>
                  <a:pt x="214" y="987"/>
                  <a:pt x="217" y="987"/>
                </a:cubicBezTo>
                <a:cubicBezTo>
                  <a:pt x="219" y="987"/>
                  <a:pt x="225" y="981"/>
                  <a:pt x="234" y="967"/>
                </a:cubicBezTo>
                <a:lnTo>
                  <a:pt x="234" y="980"/>
                </a:lnTo>
                <a:cubicBezTo>
                  <a:pt x="221" y="993"/>
                  <a:pt x="221" y="993"/>
                  <a:pt x="247" y="993"/>
                </a:cubicBezTo>
                <a:cubicBezTo>
                  <a:pt x="247" y="993"/>
                  <a:pt x="260" y="967"/>
                  <a:pt x="273" y="954"/>
                </a:cubicBezTo>
                <a:cubicBezTo>
                  <a:pt x="278" y="950"/>
                  <a:pt x="280" y="948"/>
                  <a:pt x="282" y="948"/>
                </a:cubicBezTo>
                <a:cubicBezTo>
                  <a:pt x="286" y="948"/>
                  <a:pt x="286" y="954"/>
                  <a:pt x="286" y="954"/>
                </a:cubicBezTo>
                <a:cubicBezTo>
                  <a:pt x="286" y="954"/>
                  <a:pt x="286" y="954"/>
                  <a:pt x="286" y="967"/>
                </a:cubicBezTo>
                <a:lnTo>
                  <a:pt x="286" y="980"/>
                </a:lnTo>
                <a:cubicBezTo>
                  <a:pt x="276" y="991"/>
                  <a:pt x="274" y="1010"/>
                  <a:pt x="287" y="1010"/>
                </a:cubicBezTo>
                <a:cubicBezTo>
                  <a:pt x="290" y="1010"/>
                  <a:pt x="294" y="1009"/>
                  <a:pt x="299" y="1006"/>
                </a:cubicBezTo>
                <a:cubicBezTo>
                  <a:pt x="312" y="1019"/>
                  <a:pt x="325" y="1032"/>
                  <a:pt x="325" y="1045"/>
                </a:cubicBezTo>
                <a:cubicBezTo>
                  <a:pt x="323" y="1047"/>
                  <a:pt x="322" y="1049"/>
                  <a:pt x="322" y="1049"/>
                </a:cubicBezTo>
                <a:cubicBezTo>
                  <a:pt x="322" y="1049"/>
                  <a:pt x="343" y="1030"/>
                  <a:pt x="364" y="1019"/>
                </a:cubicBezTo>
                <a:cubicBezTo>
                  <a:pt x="364" y="1032"/>
                  <a:pt x="364" y="1032"/>
                  <a:pt x="364" y="1032"/>
                </a:cubicBezTo>
                <a:cubicBezTo>
                  <a:pt x="377" y="1045"/>
                  <a:pt x="377" y="1045"/>
                  <a:pt x="377" y="1058"/>
                </a:cubicBezTo>
                <a:cubicBezTo>
                  <a:pt x="387" y="1048"/>
                  <a:pt x="393" y="1044"/>
                  <a:pt x="396" y="1044"/>
                </a:cubicBezTo>
                <a:cubicBezTo>
                  <a:pt x="401" y="1044"/>
                  <a:pt x="398" y="1055"/>
                  <a:pt x="390" y="1071"/>
                </a:cubicBezTo>
                <a:cubicBezTo>
                  <a:pt x="390" y="1084"/>
                  <a:pt x="390" y="1097"/>
                  <a:pt x="403" y="1097"/>
                </a:cubicBezTo>
                <a:cubicBezTo>
                  <a:pt x="409" y="1090"/>
                  <a:pt x="413" y="1087"/>
                  <a:pt x="416" y="1087"/>
                </a:cubicBezTo>
                <a:cubicBezTo>
                  <a:pt x="419" y="1087"/>
                  <a:pt x="422" y="1090"/>
                  <a:pt x="429" y="1097"/>
                </a:cubicBezTo>
                <a:cubicBezTo>
                  <a:pt x="436" y="1097"/>
                  <a:pt x="439" y="1097"/>
                  <a:pt x="442" y="1093"/>
                </a:cubicBezTo>
                <a:lnTo>
                  <a:pt x="442" y="1093"/>
                </a:lnTo>
                <a:cubicBezTo>
                  <a:pt x="443" y="1097"/>
                  <a:pt x="446" y="1097"/>
                  <a:pt x="455" y="1097"/>
                </a:cubicBezTo>
                <a:cubicBezTo>
                  <a:pt x="455" y="1097"/>
                  <a:pt x="468" y="1084"/>
                  <a:pt x="468" y="1084"/>
                </a:cubicBezTo>
                <a:cubicBezTo>
                  <a:pt x="468" y="1071"/>
                  <a:pt x="468" y="1071"/>
                  <a:pt x="468" y="1071"/>
                </a:cubicBezTo>
                <a:cubicBezTo>
                  <a:pt x="468" y="1067"/>
                  <a:pt x="467" y="1066"/>
                  <a:pt x="465" y="1066"/>
                </a:cubicBezTo>
                <a:cubicBezTo>
                  <a:pt x="462" y="1066"/>
                  <a:pt x="459" y="1068"/>
                  <a:pt x="454" y="1072"/>
                </a:cubicBezTo>
                <a:lnTo>
                  <a:pt x="454" y="1072"/>
                </a:lnTo>
                <a:cubicBezTo>
                  <a:pt x="455" y="1072"/>
                  <a:pt x="455" y="1071"/>
                  <a:pt x="455" y="1071"/>
                </a:cubicBezTo>
                <a:cubicBezTo>
                  <a:pt x="455" y="1045"/>
                  <a:pt x="468" y="1045"/>
                  <a:pt x="468" y="1045"/>
                </a:cubicBezTo>
                <a:cubicBezTo>
                  <a:pt x="468" y="1045"/>
                  <a:pt x="481" y="1045"/>
                  <a:pt x="468" y="1058"/>
                </a:cubicBezTo>
                <a:cubicBezTo>
                  <a:pt x="468" y="1058"/>
                  <a:pt x="468" y="1071"/>
                  <a:pt x="481" y="1084"/>
                </a:cubicBezTo>
                <a:cubicBezTo>
                  <a:pt x="481" y="1084"/>
                  <a:pt x="481" y="1084"/>
                  <a:pt x="481" y="1097"/>
                </a:cubicBezTo>
                <a:cubicBezTo>
                  <a:pt x="481" y="1097"/>
                  <a:pt x="481" y="1110"/>
                  <a:pt x="494" y="1110"/>
                </a:cubicBezTo>
                <a:cubicBezTo>
                  <a:pt x="494" y="1110"/>
                  <a:pt x="507" y="1123"/>
                  <a:pt x="507" y="1136"/>
                </a:cubicBezTo>
                <a:cubicBezTo>
                  <a:pt x="507" y="1136"/>
                  <a:pt x="507" y="1136"/>
                  <a:pt x="520" y="1123"/>
                </a:cubicBezTo>
                <a:cubicBezTo>
                  <a:pt x="520" y="1114"/>
                  <a:pt x="520" y="1104"/>
                  <a:pt x="529" y="1104"/>
                </a:cubicBezTo>
                <a:cubicBezTo>
                  <a:pt x="533" y="1104"/>
                  <a:pt x="538" y="1106"/>
                  <a:pt x="546" y="1110"/>
                </a:cubicBezTo>
                <a:cubicBezTo>
                  <a:pt x="546" y="1110"/>
                  <a:pt x="559" y="1110"/>
                  <a:pt x="559" y="1097"/>
                </a:cubicBezTo>
                <a:cubicBezTo>
                  <a:pt x="572" y="1110"/>
                  <a:pt x="572" y="1110"/>
                  <a:pt x="572" y="1123"/>
                </a:cubicBezTo>
                <a:cubicBezTo>
                  <a:pt x="565" y="1136"/>
                  <a:pt x="565" y="1142"/>
                  <a:pt x="568" y="1142"/>
                </a:cubicBezTo>
                <a:cubicBezTo>
                  <a:pt x="572" y="1142"/>
                  <a:pt x="578" y="1136"/>
                  <a:pt x="585" y="1123"/>
                </a:cubicBezTo>
                <a:cubicBezTo>
                  <a:pt x="585" y="1116"/>
                  <a:pt x="585" y="1113"/>
                  <a:pt x="586" y="1113"/>
                </a:cubicBezTo>
                <a:cubicBezTo>
                  <a:pt x="588" y="1113"/>
                  <a:pt x="591" y="1116"/>
                  <a:pt x="598" y="1123"/>
                </a:cubicBezTo>
                <a:cubicBezTo>
                  <a:pt x="598" y="1123"/>
                  <a:pt x="598" y="1123"/>
                  <a:pt x="598" y="1110"/>
                </a:cubicBezTo>
                <a:cubicBezTo>
                  <a:pt x="604" y="1103"/>
                  <a:pt x="607" y="1100"/>
                  <a:pt x="609" y="1100"/>
                </a:cubicBezTo>
                <a:cubicBezTo>
                  <a:pt x="610" y="1100"/>
                  <a:pt x="610" y="1103"/>
                  <a:pt x="610" y="1110"/>
                </a:cubicBezTo>
                <a:cubicBezTo>
                  <a:pt x="610" y="1123"/>
                  <a:pt x="623" y="1123"/>
                  <a:pt x="623" y="1123"/>
                </a:cubicBezTo>
                <a:cubicBezTo>
                  <a:pt x="627" y="1119"/>
                  <a:pt x="633" y="1117"/>
                  <a:pt x="640" y="1117"/>
                </a:cubicBezTo>
                <a:cubicBezTo>
                  <a:pt x="657" y="1117"/>
                  <a:pt x="679" y="1127"/>
                  <a:pt x="688" y="1136"/>
                </a:cubicBezTo>
                <a:cubicBezTo>
                  <a:pt x="688" y="1123"/>
                  <a:pt x="688" y="1123"/>
                  <a:pt x="701" y="1123"/>
                </a:cubicBezTo>
                <a:cubicBezTo>
                  <a:pt x="701" y="1119"/>
                  <a:pt x="701" y="1115"/>
                  <a:pt x="701" y="1110"/>
                </a:cubicBezTo>
                <a:cubicBezTo>
                  <a:pt x="701" y="1092"/>
                  <a:pt x="704" y="1082"/>
                  <a:pt x="707" y="1082"/>
                </a:cubicBezTo>
                <a:cubicBezTo>
                  <a:pt x="711" y="1082"/>
                  <a:pt x="714" y="1095"/>
                  <a:pt x="714" y="1123"/>
                </a:cubicBezTo>
                <a:cubicBezTo>
                  <a:pt x="721" y="1103"/>
                  <a:pt x="724" y="1094"/>
                  <a:pt x="726" y="1094"/>
                </a:cubicBezTo>
                <a:cubicBezTo>
                  <a:pt x="727" y="1094"/>
                  <a:pt x="727" y="1103"/>
                  <a:pt x="727" y="1123"/>
                </a:cubicBezTo>
                <a:cubicBezTo>
                  <a:pt x="727" y="1136"/>
                  <a:pt x="727" y="1142"/>
                  <a:pt x="729" y="1142"/>
                </a:cubicBezTo>
                <a:cubicBezTo>
                  <a:pt x="730" y="1142"/>
                  <a:pt x="734" y="1136"/>
                  <a:pt x="740" y="1123"/>
                </a:cubicBezTo>
                <a:cubicBezTo>
                  <a:pt x="740" y="1087"/>
                  <a:pt x="744" y="1067"/>
                  <a:pt x="748" y="1067"/>
                </a:cubicBezTo>
                <a:cubicBezTo>
                  <a:pt x="751" y="1067"/>
                  <a:pt x="753" y="1081"/>
                  <a:pt x="753" y="1110"/>
                </a:cubicBezTo>
                <a:cubicBezTo>
                  <a:pt x="753" y="1136"/>
                  <a:pt x="766" y="1149"/>
                  <a:pt x="766" y="1149"/>
                </a:cubicBezTo>
                <a:cubicBezTo>
                  <a:pt x="779" y="1149"/>
                  <a:pt x="779" y="1136"/>
                  <a:pt x="766" y="1123"/>
                </a:cubicBezTo>
                <a:cubicBezTo>
                  <a:pt x="766" y="1103"/>
                  <a:pt x="766" y="1094"/>
                  <a:pt x="768" y="1094"/>
                </a:cubicBezTo>
                <a:cubicBezTo>
                  <a:pt x="769" y="1094"/>
                  <a:pt x="773" y="1103"/>
                  <a:pt x="779" y="1123"/>
                </a:cubicBezTo>
                <a:cubicBezTo>
                  <a:pt x="786" y="1142"/>
                  <a:pt x="792" y="1152"/>
                  <a:pt x="799" y="1152"/>
                </a:cubicBezTo>
                <a:cubicBezTo>
                  <a:pt x="805" y="1152"/>
                  <a:pt x="812" y="1142"/>
                  <a:pt x="818" y="1123"/>
                </a:cubicBezTo>
                <a:cubicBezTo>
                  <a:pt x="825" y="1110"/>
                  <a:pt x="831" y="1103"/>
                  <a:pt x="834" y="1103"/>
                </a:cubicBezTo>
                <a:cubicBezTo>
                  <a:pt x="837" y="1103"/>
                  <a:pt x="837" y="1110"/>
                  <a:pt x="831" y="1123"/>
                </a:cubicBezTo>
                <a:cubicBezTo>
                  <a:pt x="831" y="1138"/>
                  <a:pt x="831" y="1144"/>
                  <a:pt x="834" y="1144"/>
                </a:cubicBezTo>
                <a:cubicBezTo>
                  <a:pt x="835" y="1144"/>
                  <a:pt x="839" y="1141"/>
                  <a:pt x="844" y="1136"/>
                </a:cubicBezTo>
                <a:lnTo>
                  <a:pt x="857" y="1136"/>
                </a:lnTo>
                <a:cubicBezTo>
                  <a:pt x="870" y="1136"/>
                  <a:pt x="870" y="1123"/>
                  <a:pt x="870" y="1110"/>
                </a:cubicBezTo>
                <a:cubicBezTo>
                  <a:pt x="870" y="1124"/>
                  <a:pt x="874" y="1134"/>
                  <a:pt x="879" y="1134"/>
                </a:cubicBezTo>
                <a:cubicBezTo>
                  <a:pt x="884" y="1134"/>
                  <a:pt x="890" y="1127"/>
                  <a:pt x="896" y="1110"/>
                </a:cubicBezTo>
                <a:cubicBezTo>
                  <a:pt x="896" y="1110"/>
                  <a:pt x="896" y="1110"/>
                  <a:pt x="896" y="1097"/>
                </a:cubicBezTo>
                <a:cubicBezTo>
                  <a:pt x="896" y="1093"/>
                  <a:pt x="897" y="1091"/>
                  <a:pt x="899" y="1091"/>
                </a:cubicBezTo>
                <a:cubicBezTo>
                  <a:pt x="903" y="1091"/>
                  <a:pt x="913" y="1101"/>
                  <a:pt x="922" y="1110"/>
                </a:cubicBezTo>
                <a:cubicBezTo>
                  <a:pt x="922" y="1116"/>
                  <a:pt x="925" y="1120"/>
                  <a:pt x="928" y="1120"/>
                </a:cubicBezTo>
                <a:cubicBezTo>
                  <a:pt x="932" y="1120"/>
                  <a:pt x="935" y="1116"/>
                  <a:pt x="935" y="1110"/>
                </a:cubicBezTo>
                <a:cubicBezTo>
                  <a:pt x="935" y="1097"/>
                  <a:pt x="935" y="1084"/>
                  <a:pt x="935" y="1071"/>
                </a:cubicBezTo>
                <a:cubicBezTo>
                  <a:pt x="935" y="1067"/>
                  <a:pt x="935" y="1066"/>
                  <a:pt x="935" y="1066"/>
                </a:cubicBezTo>
                <a:cubicBezTo>
                  <a:pt x="936" y="1066"/>
                  <a:pt x="939" y="1075"/>
                  <a:pt x="948" y="1084"/>
                </a:cubicBezTo>
                <a:cubicBezTo>
                  <a:pt x="948" y="1097"/>
                  <a:pt x="948" y="1097"/>
                  <a:pt x="961" y="1110"/>
                </a:cubicBezTo>
                <a:cubicBezTo>
                  <a:pt x="961" y="1110"/>
                  <a:pt x="974" y="1097"/>
                  <a:pt x="974" y="1084"/>
                </a:cubicBezTo>
                <a:cubicBezTo>
                  <a:pt x="967" y="1077"/>
                  <a:pt x="970" y="1074"/>
                  <a:pt x="977" y="1074"/>
                </a:cubicBezTo>
                <a:cubicBezTo>
                  <a:pt x="983" y="1074"/>
                  <a:pt x="993" y="1077"/>
                  <a:pt x="1000" y="1084"/>
                </a:cubicBezTo>
                <a:cubicBezTo>
                  <a:pt x="1000" y="1084"/>
                  <a:pt x="1000" y="1071"/>
                  <a:pt x="1000" y="1071"/>
                </a:cubicBezTo>
                <a:cubicBezTo>
                  <a:pt x="1013" y="1071"/>
                  <a:pt x="1013" y="1058"/>
                  <a:pt x="1013" y="1058"/>
                </a:cubicBezTo>
                <a:cubicBezTo>
                  <a:pt x="1013" y="1058"/>
                  <a:pt x="1013" y="1058"/>
                  <a:pt x="1013" y="1045"/>
                </a:cubicBezTo>
                <a:cubicBezTo>
                  <a:pt x="1013" y="1038"/>
                  <a:pt x="1016" y="1035"/>
                  <a:pt x="1019" y="1035"/>
                </a:cubicBezTo>
                <a:cubicBezTo>
                  <a:pt x="1020" y="1035"/>
                  <a:pt x="1020" y="1035"/>
                  <a:pt x="1021" y="1036"/>
                </a:cubicBezTo>
                <a:lnTo>
                  <a:pt x="1021" y="1036"/>
                </a:lnTo>
                <a:cubicBezTo>
                  <a:pt x="1018" y="1029"/>
                  <a:pt x="1016" y="1026"/>
                  <a:pt x="1017" y="1026"/>
                </a:cubicBezTo>
                <a:lnTo>
                  <a:pt x="1017" y="1026"/>
                </a:lnTo>
                <a:cubicBezTo>
                  <a:pt x="1019" y="1026"/>
                  <a:pt x="1026" y="1032"/>
                  <a:pt x="1039" y="1045"/>
                </a:cubicBezTo>
                <a:cubicBezTo>
                  <a:pt x="1039" y="1038"/>
                  <a:pt x="1039" y="1035"/>
                  <a:pt x="1040" y="1035"/>
                </a:cubicBezTo>
                <a:cubicBezTo>
                  <a:pt x="1042" y="1035"/>
                  <a:pt x="1045" y="1038"/>
                  <a:pt x="1051" y="1045"/>
                </a:cubicBezTo>
                <a:cubicBezTo>
                  <a:pt x="1051" y="1049"/>
                  <a:pt x="1053" y="1050"/>
                  <a:pt x="1054" y="1050"/>
                </a:cubicBezTo>
                <a:cubicBezTo>
                  <a:pt x="1057" y="1050"/>
                  <a:pt x="1061" y="1041"/>
                  <a:pt x="1051" y="1032"/>
                </a:cubicBezTo>
                <a:cubicBezTo>
                  <a:pt x="1043" y="1016"/>
                  <a:pt x="1040" y="1005"/>
                  <a:pt x="1045" y="1005"/>
                </a:cubicBezTo>
                <a:cubicBezTo>
                  <a:pt x="1048" y="1005"/>
                  <a:pt x="1055" y="1009"/>
                  <a:pt x="1064" y="1019"/>
                </a:cubicBezTo>
                <a:cubicBezTo>
                  <a:pt x="1064" y="1019"/>
                  <a:pt x="1064" y="1019"/>
                  <a:pt x="1064" y="1006"/>
                </a:cubicBezTo>
                <a:cubicBezTo>
                  <a:pt x="1057" y="991"/>
                  <a:pt x="1054" y="985"/>
                  <a:pt x="1055" y="985"/>
                </a:cubicBezTo>
                <a:lnTo>
                  <a:pt x="1055" y="985"/>
                </a:lnTo>
                <a:cubicBezTo>
                  <a:pt x="1056" y="985"/>
                  <a:pt x="1059" y="988"/>
                  <a:pt x="1064" y="993"/>
                </a:cubicBezTo>
                <a:cubicBezTo>
                  <a:pt x="1071" y="1006"/>
                  <a:pt x="1077" y="1013"/>
                  <a:pt x="1081" y="1013"/>
                </a:cubicBezTo>
                <a:cubicBezTo>
                  <a:pt x="1084" y="1013"/>
                  <a:pt x="1084" y="1006"/>
                  <a:pt x="1077" y="993"/>
                </a:cubicBezTo>
                <a:cubicBezTo>
                  <a:pt x="1090" y="993"/>
                  <a:pt x="1129" y="993"/>
                  <a:pt x="1103" y="967"/>
                </a:cubicBezTo>
                <a:lnTo>
                  <a:pt x="1116" y="967"/>
                </a:lnTo>
                <a:cubicBezTo>
                  <a:pt x="1129" y="967"/>
                  <a:pt x="1129" y="967"/>
                  <a:pt x="1129" y="954"/>
                </a:cubicBezTo>
                <a:lnTo>
                  <a:pt x="1117" y="942"/>
                </a:lnTo>
                <a:lnTo>
                  <a:pt x="1117" y="942"/>
                </a:lnTo>
                <a:cubicBezTo>
                  <a:pt x="1126" y="951"/>
                  <a:pt x="1135" y="960"/>
                  <a:pt x="1139" y="960"/>
                </a:cubicBezTo>
                <a:cubicBezTo>
                  <a:pt x="1141" y="960"/>
                  <a:pt x="1142" y="958"/>
                  <a:pt x="1142" y="954"/>
                </a:cubicBezTo>
                <a:cubicBezTo>
                  <a:pt x="1142" y="954"/>
                  <a:pt x="1142" y="954"/>
                  <a:pt x="1142" y="941"/>
                </a:cubicBezTo>
                <a:lnTo>
                  <a:pt x="1142" y="941"/>
                </a:lnTo>
                <a:cubicBezTo>
                  <a:pt x="1146" y="945"/>
                  <a:pt x="1151" y="950"/>
                  <a:pt x="1155" y="954"/>
                </a:cubicBezTo>
                <a:lnTo>
                  <a:pt x="1155" y="941"/>
                </a:lnTo>
                <a:cubicBezTo>
                  <a:pt x="1146" y="932"/>
                  <a:pt x="1143" y="923"/>
                  <a:pt x="1147" y="923"/>
                </a:cubicBezTo>
                <a:cubicBezTo>
                  <a:pt x="1149" y="923"/>
                  <a:pt x="1151" y="924"/>
                  <a:pt x="1155" y="928"/>
                </a:cubicBezTo>
                <a:cubicBezTo>
                  <a:pt x="1162" y="935"/>
                  <a:pt x="1165" y="938"/>
                  <a:pt x="1167" y="938"/>
                </a:cubicBezTo>
                <a:cubicBezTo>
                  <a:pt x="1168" y="938"/>
                  <a:pt x="1168" y="935"/>
                  <a:pt x="1168" y="928"/>
                </a:cubicBezTo>
                <a:lnTo>
                  <a:pt x="1181" y="941"/>
                </a:lnTo>
                <a:cubicBezTo>
                  <a:pt x="1185" y="945"/>
                  <a:pt x="1187" y="947"/>
                  <a:pt x="1187" y="947"/>
                </a:cubicBezTo>
                <a:cubicBezTo>
                  <a:pt x="1188" y="947"/>
                  <a:pt x="1181" y="937"/>
                  <a:pt x="1181" y="928"/>
                </a:cubicBezTo>
                <a:cubicBezTo>
                  <a:pt x="1181" y="915"/>
                  <a:pt x="1194" y="915"/>
                  <a:pt x="1181" y="915"/>
                </a:cubicBezTo>
                <a:cubicBezTo>
                  <a:pt x="1169" y="903"/>
                  <a:pt x="1156" y="890"/>
                  <a:pt x="1155" y="889"/>
                </a:cubicBezTo>
                <a:lnTo>
                  <a:pt x="1155" y="889"/>
                </a:lnTo>
                <a:cubicBezTo>
                  <a:pt x="1168" y="902"/>
                  <a:pt x="1181" y="902"/>
                  <a:pt x="1181" y="902"/>
                </a:cubicBezTo>
                <a:cubicBezTo>
                  <a:pt x="1181" y="902"/>
                  <a:pt x="1194" y="915"/>
                  <a:pt x="1194" y="915"/>
                </a:cubicBezTo>
                <a:cubicBezTo>
                  <a:pt x="1202" y="919"/>
                  <a:pt x="1207" y="921"/>
                  <a:pt x="1211" y="921"/>
                </a:cubicBezTo>
                <a:cubicBezTo>
                  <a:pt x="1219" y="921"/>
                  <a:pt x="1216" y="911"/>
                  <a:pt x="1207" y="902"/>
                </a:cubicBezTo>
                <a:cubicBezTo>
                  <a:pt x="1199" y="886"/>
                  <a:pt x="1196" y="875"/>
                  <a:pt x="1201" y="875"/>
                </a:cubicBezTo>
                <a:cubicBezTo>
                  <a:pt x="1204" y="875"/>
                  <a:pt x="1210" y="879"/>
                  <a:pt x="1220" y="889"/>
                </a:cubicBezTo>
                <a:cubicBezTo>
                  <a:pt x="1222" y="892"/>
                  <a:pt x="1224" y="893"/>
                  <a:pt x="1225" y="893"/>
                </a:cubicBezTo>
                <a:cubicBezTo>
                  <a:pt x="1228" y="893"/>
                  <a:pt x="1215" y="872"/>
                  <a:pt x="1194" y="850"/>
                </a:cubicBezTo>
                <a:lnTo>
                  <a:pt x="1194" y="850"/>
                </a:lnTo>
                <a:cubicBezTo>
                  <a:pt x="1220" y="863"/>
                  <a:pt x="1233" y="870"/>
                  <a:pt x="1238" y="870"/>
                </a:cubicBezTo>
                <a:cubicBezTo>
                  <a:pt x="1243" y="870"/>
                  <a:pt x="1240" y="863"/>
                  <a:pt x="1233" y="850"/>
                </a:cubicBezTo>
                <a:cubicBezTo>
                  <a:pt x="1246" y="850"/>
                  <a:pt x="1246" y="850"/>
                  <a:pt x="1259" y="837"/>
                </a:cubicBezTo>
                <a:cubicBezTo>
                  <a:pt x="1259" y="824"/>
                  <a:pt x="1259" y="824"/>
                  <a:pt x="1246" y="824"/>
                </a:cubicBezTo>
                <a:cubicBezTo>
                  <a:pt x="1246" y="824"/>
                  <a:pt x="1259" y="812"/>
                  <a:pt x="1259" y="812"/>
                </a:cubicBezTo>
                <a:cubicBezTo>
                  <a:pt x="1267" y="815"/>
                  <a:pt x="1271" y="817"/>
                  <a:pt x="1272" y="817"/>
                </a:cubicBezTo>
                <a:cubicBezTo>
                  <a:pt x="1276" y="817"/>
                  <a:pt x="1264" y="808"/>
                  <a:pt x="1246" y="799"/>
                </a:cubicBezTo>
                <a:cubicBezTo>
                  <a:pt x="1246" y="799"/>
                  <a:pt x="1246" y="799"/>
                  <a:pt x="1259" y="786"/>
                </a:cubicBezTo>
                <a:lnTo>
                  <a:pt x="1272" y="799"/>
                </a:lnTo>
                <a:cubicBezTo>
                  <a:pt x="1285" y="799"/>
                  <a:pt x="1285" y="799"/>
                  <a:pt x="1298" y="760"/>
                </a:cubicBezTo>
                <a:cubicBezTo>
                  <a:pt x="1311" y="734"/>
                  <a:pt x="1324" y="721"/>
                  <a:pt x="1285" y="721"/>
                </a:cubicBezTo>
                <a:cubicBezTo>
                  <a:pt x="1267" y="712"/>
                  <a:pt x="1268" y="702"/>
                  <a:pt x="1279" y="702"/>
                </a:cubicBezTo>
                <a:cubicBezTo>
                  <a:pt x="1284" y="702"/>
                  <a:pt x="1290" y="704"/>
                  <a:pt x="1298" y="708"/>
                </a:cubicBezTo>
                <a:lnTo>
                  <a:pt x="1311" y="708"/>
                </a:lnTo>
                <a:cubicBezTo>
                  <a:pt x="1311" y="708"/>
                  <a:pt x="1311" y="695"/>
                  <a:pt x="1324" y="695"/>
                </a:cubicBezTo>
                <a:cubicBezTo>
                  <a:pt x="1363" y="695"/>
                  <a:pt x="1350" y="682"/>
                  <a:pt x="1337" y="682"/>
                </a:cubicBezTo>
                <a:cubicBezTo>
                  <a:pt x="1350" y="682"/>
                  <a:pt x="1363" y="682"/>
                  <a:pt x="1350" y="669"/>
                </a:cubicBezTo>
                <a:cubicBezTo>
                  <a:pt x="1337" y="669"/>
                  <a:pt x="1324" y="643"/>
                  <a:pt x="1363" y="643"/>
                </a:cubicBezTo>
                <a:cubicBezTo>
                  <a:pt x="1363" y="643"/>
                  <a:pt x="1363" y="643"/>
                  <a:pt x="1363" y="630"/>
                </a:cubicBezTo>
                <a:cubicBezTo>
                  <a:pt x="1350" y="630"/>
                  <a:pt x="1350" y="617"/>
                  <a:pt x="1350" y="617"/>
                </a:cubicBezTo>
                <a:cubicBezTo>
                  <a:pt x="1350" y="604"/>
                  <a:pt x="1350" y="604"/>
                  <a:pt x="1363" y="604"/>
                </a:cubicBezTo>
                <a:cubicBezTo>
                  <a:pt x="1376" y="604"/>
                  <a:pt x="1376" y="604"/>
                  <a:pt x="1363" y="591"/>
                </a:cubicBezTo>
                <a:cubicBezTo>
                  <a:pt x="1363" y="591"/>
                  <a:pt x="1337" y="578"/>
                  <a:pt x="1337" y="578"/>
                </a:cubicBezTo>
                <a:lnTo>
                  <a:pt x="1298" y="578"/>
                </a:lnTo>
                <a:cubicBezTo>
                  <a:pt x="1298" y="565"/>
                  <a:pt x="1298" y="565"/>
                  <a:pt x="1311" y="565"/>
                </a:cubicBezTo>
                <a:cubicBezTo>
                  <a:pt x="1311" y="565"/>
                  <a:pt x="1324" y="578"/>
                  <a:pt x="1337" y="578"/>
                </a:cubicBezTo>
                <a:cubicBezTo>
                  <a:pt x="1337" y="578"/>
                  <a:pt x="1324" y="565"/>
                  <a:pt x="1311" y="565"/>
                </a:cubicBezTo>
                <a:lnTo>
                  <a:pt x="1350" y="565"/>
                </a:lnTo>
                <a:cubicBezTo>
                  <a:pt x="1350" y="565"/>
                  <a:pt x="1350" y="552"/>
                  <a:pt x="1337" y="552"/>
                </a:cubicBezTo>
                <a:cubicBezTo>
                  <a:pt x="1350" y="552"/>
                  <a:pt x="1350" y="552"/>
                  <a:pt x="1350" y="539"/>
                </a:cubicBezTo>
                <a:cubicBezTo>
                  <a:pt x="1350" y="526"/>
                  <a:pt x="1350" y="526"/>
                  <a:pt x="1337" y="513"/>
                </a:cubicBezTo>
                <a:cubicBezTo>
                  <a:pt x="1376" y="513"/>
                  <a:pt x="1363" y="487"/>
                  <a:pt x="1337" y="487"/>
                </a:cubicBezTo>
                <a:cubicBezTo>
                  <a:pt x="1324" y="487"/>
                  <a:pt x="1324" y="474"/>
                  <a:pt x="1337" y="474"/>
                </a:cubicBezTo>
                <a:cubicBezTo>
                  <a:pt x="1350" y="461"/>
                  <a:pt x="1350" y="461"/>
                  <a:pt x="1337" y="461"/>
                </a:cubicBezTo>
                <a:cubicBezTo>
                  <a:pt x="1324" y="461"/>
                  <a:pt x="1337" y="461"/>
                  <a:pt x="1350" y="448"/>
                </a:cubicBezTo>
                <a:cubicBezTo>
                  <a:pt x="1376" y="435"/>
                  <a:pt x="1376" y="435"/>
                  <a:pt x="1363" y="435"/>
                </a:cubicBezTo>
                <a:cubicBezTo>
                  <a:pt x="1350" y="422"/>
                  <a:pt x="1350" y="422"/>
                  <a:pt x="1350" y="409"/>
                </a:cubicBezTo>
                <a:lnTo>
                  <a:pt x="1311" y="409"/>
                </a:lnTo>
                <a:cubicBezTo>
                  <a:pt x="1298" y="422"/>
                  <a:pt x="1285" y="422"/>
                  <a:pt x="1285" y="422"/>
                </a:cubicBezTo>
                <a:cubicBezTo>
                  <a:pt x="1272" y="409"/>
                  <a:pt x="1285" y="409"/>
                  <a:pt x="1285" y="409"/>
                </a:cubicBezTo>
                <a:cubicBezTo>
                  <a:pt x="1289" y="414"/>
                  <a:pt x="1292" y="415"/>
                  <a:pt x="1295" y="415"/>
                </a:cubicBezTo>
                <a:cubicBezTo>
                  <a:pt x="1299" y="415"/>
                  <a:pt x="1302" y="409"/>
                  <a:pt x="1311" y="409"/>
                </a:cubicBezTo>
                <a:cubicBezTo>
                  <a:pt x="1324" y="396"/>
                  <a:pt x="1324" y="396"/>
                  <a:pt x="1324" y="383"/>
                </a:cubicBezTo>
                <a:cubicBezTo>
                  <a:pt x="1324" y="383"/>
                  <a:pt x="1324" y="371"/>
                  <a:pt x="1324" y="371"/>
                </a:cubicBezTo>
                <a:cubicBezTo>
                  <a:pt x="1324" y="361"/>
                  <a:pt x="1324" y="352"/>
                  <a:pt x="1319" y="352"/>
                </a:cubicBezTo>
                <a:cubicBezTo>
                  <a:pt x="1317" y="352"/>
                  <a:pt x="1315" y="354"/>
                  <a:pt x="1311" y="358"/>
                </a:cubicBezTo>
                <a:lnTo>
                  <a:pt x="1298" y="358"/>
                </a:lnTo>
                <a:cubicBezTo>
                  <a:pt x="1319" y="347"/>
                  <a:pt x="1315" y="312"/>
                  <a:pt x="1299" y="305"/>
                </a:cubicBezTo>
                <a:lnTo>
                  <a:pt x="1299" y="305"/>
                </a:lnTo>
                <a:cubicBezTo>
                  <a:pt x="1310" y="293"/>
                  <a:pt x="1298" y="292"/>
                  <a:pt x="1298" y="280"/>
                </a:cubicBezTo>
                <a:cubicBezTo>
                  <a:pt x="1298" y="280"/>
                  <a:pt x="1272" y="267"/>
                  <a:pt x="1272" y="254"/>
                </a:cubicBezTo>
                <a:cubicBezTo>
                  <a:pt x="1263" y="245"/>
                  <a:pt x="1260" y="235"/>
                  <a:pt x="1255" y="235"/>
                </a:cubicBezTo>
                <a:cubicBezTo>
                  <a:pt x="1253" y="235"/>
                  <a:pt x="1250" y="237"/>
                  <a:pt x="1246" y="241"/>
                </a:cubicBezTo>
                <a:cubicBezTo>
                  <a:pt x="1246" y="241"/>
                  <a:pt x="1233" y="241"/>
                  <a:pt x="1246" y="228"/>
                </a:cubicBezTo>
                <a:cubicBezTo>
                  <a:pt x="1272" y="228"/>
                  <a:pt x="1259" y="215"/>
                  <a:pt x="1259" y="215"/>
                </a:cubicBezTo>
                <a:lnTo>
                  <a:pt x="1259" y="215"/>
                </a:lnTo>
                <a:cubicBezTo>
                  <a:pt x="1259" y="215"/>
                  <a:pt x="1246" y="228"/>
                  <a:pt x="1233" y="228"/>
                </a:cubicBezTo>
                <a:cubicBezTo>
                  <a:pt x="1227" y="234"/>
                  <a:pt x="1223" y="238"/>
                  <a:pt x="1222" y="238"/>
                </a:cubicBezTo>
                <a:cubicBezTo>
                  <a:pt x="1220" y="238"/>
                  <a:pt x="1220" y="234"/>
                  <a:pt x="1220" y="228"/>
                </a:cubicBezTo>
                <a:cubicBezTo>
                  <a:pt x="1230" y="209"/>
                  <a:pt x="1225" y="197"/>
                  <a:pt x="1217" y="197"/>
                </a:cubicBezTo>
                <a:cubicBezTo>
                  <a:pt x="1214" y="197"/>
                  <a:pt x="1211" y="198"/>
                  <a:pt x="1207" y="202"/>
                </a:cubicBezTo>
                <a:cubicBezTo>
                  <a:pt x="1207" y="189"/>
                  <a:pt x="1194" y="189"/>
                  <a:pt x="1207" y="176"/>
                </a:cubicBezTo>
                <a:cubicBezTo>
                  <a:pt x="1216" y="167"/>
                  <a:pt x="1219" y="158"/>
                  <a:pt x="1211" y="158"/>
                </a:cubicBezTo>
                <a:cubicBezTo>
                  <a:pt x="1207" y="158"/>
                  <a:pt x="1202" y="159"/>
                  <a:pt x="1194" y="163"/>
                </a:cubicBezTo>
                <a:cubicBezTo>
                  <a:pt x="1194" y="163"/>
                  <a:pt x="1194" y="163"/>
                  <a:pt x="1207" y="150"/>
                </a:cubicBezTo>
                <a:cubicBezTo>
                  <a:pt x="1207" y="143"/>
                  <a:pt x="1211" y="135"/>
                  <a:pt x="1210" y="135"/>
                </a:cubicBezTo>
                <a:lnTo>
                  <a:pt x="1210" y="135"/>
                </a:lnTo>
                <a:cubicBezTo>
                  <a:pt x="1209" y="135"/>
                  <a:pt x="1205" y="139"/>
                  <a:pt x="1194" y="150"/>
                </a:cubicBezTo>
                <a:cubicBezTo>
                  <a:pt x="1181" y="150"/>
                  <a:pt x="1168" y="137"/>
                  <a:pt x="1168" y="124"/>
                </a:cubicBezTo>
                <a:lnTo>
                  <a:pt x="1155" y="124"/>
                </a:lnTo>
                <a:lnTo>
                  <a:pt x="1142" y="137"/>
                </a:lnTo>
                <a:cubicBezTo>
                  <a:pt x="1142" y="124"/>
                  <a:pt x="1142" y="111"/>
                  <a:pt x="1142" y="111"/>
                </a:cubicBezTo>
                <a:cubicBezTo>
                  <a:pt x="1129" y="111"/>
                  <a:pt x="1103" y="111"/>
                  <a:pt x="1090" y="98"/>
                </a:cubicBezTo>
                <a:cubicBezTo>
                  <a:pt x="1077" y="92"/>
                  <a:pt x="1068" y="88"/>
                  <a:pt x="1060" y="88"/>
                </a:cubicBezTo>
                <a:cubicBezTo>
                  <a:pt x="1051" y="88"/>
                  <a:pt x="1045" y="92"/>
                  <a:pt x="1039" y="98"/>
                </a:cubicBezTo>
                <a:cubicBezTo>
                  <a:pt x="1039" y="72"/>
                  <a:pt x="1026" y="72"/>
                  <a:pt x="1026" y="72"/>
                </a:cubicBezTo>
                <a:cubicBezTo>
                  <a:pt x="1026" y="72"/>
                  <a:pt x="1026" y="72"/>
                  <a:pt x="1026" y="59"/>
                </a:cubicBezTo>
                <a:cubicBezTo>
                  <a:pt x="1013" y="72"/>
                  <a:pt x="1013" y="72"/>
                  <a:pt x="1013" y="72"/>
                </a:cubicBezTo>
                <a:cubicBezTo>
                  <a:pt x="1013" y="59"/>
                  <a:pt x="1013" y="59"/>
                  <a:pt x="1000" y="59"/>
                </a:cubicBezTo>
                <a:cubicBezTo>
                  <a:pt x="1000" y="54"/>
                  <a:pt x="1000" y="50"/>
                  <a:pt x="1000" y="46"/>
                </a:cubicBezTo>
                <a:cubicBezTo>
                  <a:pt x="987" y="59"/>
                  <a:pt x="987" y="59"/>
                  <a:pt x="974" y="72"/>
                </a:cubicBezTo>
                <a:cubicBezTo>
                  <a:pt x="974" y="72"/>
                  <a:pt x="961" y="72"/>
                  <a:pt x="974" y="59"/>
                </a:cubicBezTo>
                <a:cubicBezTo>
                  <a:pt x="974" y="53"/>
                  <a:pt x="967" y="49"/>
                  <a:pt x="959" y="49"/>
                </a:cubicBezTo>
                <a:cubicBezTo>
                  <a:pt x="951" y="49"/>
                  <a:pt x="941" y="53"/>
                  <a:pt x="935" y="59"/>
                </a:cubicBezTo>
                <a:cubicBezTo>
                  <a:pt x="935" y="46"/>
                  <a:pt x="935" y="46"/>
                  <a:pt x="922" y="46"/>
                </a:cubicBezTo>
                <a:cubicBezTo>
                  <a:pt x="922" y="43"/>
                  <a:pt x="922" y="38"/>
                  <a:pt x="922" y="33"/>
                </a:cubicBezTo>
                <a:cubicBezTo>
                  <a:pt x="935" y="20"/>
                  <a:pt x="922" y="20"/>
                  <a:pt x="922" y="7"/>
                </a:cubicBezTo>
                <a:cubicBezTo>
                  <a:pt x="909" y="20"/>
                  <a:pt x="896" y="20"/>
                  <a:pt x="883" y="20"/>
                </a:cubicBezTo>
                <a:cubicBezTo>
                  <a:pt x="857" y="20"/>
                  <a:pt x="844" y="33"/>
                  <a:pt x="844" y="59"/>
                </a:cubicBezTo>
                <a:lnTo>
                  <a:pt x="831" y="85"/>
                </a:lnTo>
                <a:lnTo>
                  <a:pt x="831" y="59"/>
                </a:lnTo>
                <a:cubicBezTo>
                  <a:pt x="831" y="56"/>
                  <a:pt x="831" y="51"/>
                  <a:pt x="831" y="46"/>
                </a:cubicBezTo>
                <a:cubicBezTo>
                  <a:pt x="831" y="53"/>
                  <a:pt x="828" y="56"/>
                  <a:pt x="825" y="56"/>
                </a:cubicBezTo>
                <a:cubicBezTo>
                  <a:pt x="821" y="56"/>
                  <a:pt x="818" y="53"/>
                  <a:pt x="818" y="46"/>
                </a:cubicBezTo>
                <a:cubicBezTo>
                  <a:pt x="810" y="31"/>
                  <a:pt x="807" y="25"/>
                  <a:pt x="803" y="25"/>
                </a:cubicBezTo>
                <a:cubicBezTo>
                  <a:pt x="801" y="25"/>
                  <a:pt x="797" y="28"/>
                  <a:pt x="792" y="33"/>
                </a:cubicBezTo>
                <a:cubicBezTo>
                  <a:pt x="792" y="33"/>
                  <a:pt x="792" y="33"/>
                  <a:pt x="779" y="20"/>
                </a:cubicBezTo>
                <a:cubicBezTo>
                  <a:pt x="779" y="20"/>
                  <a:pt x="779" y="20"/>
                  <a:pt x="779" y="33"/>
                </a:cubicBezTo>
                <a:cubicBezTo>
                  <a:pt x="779" y="46"/>
                  <a:pt x="779" y="53"/>
                  <a:pt x="777" y="53"/>
                </a:cubicBezTo>
                <a:cubicBezTo>
                  <a:pt x="776" y="53"/>
                  <a:pt x="773" y="46"/>
                  <a:pt x="766" y="33"/>
                </a:cubicBezTo>
                <a:cubicBezTo>
                  <a:pt x="766" y="18"/>
                  <a:pt x="762" y="12"/>
                  <a:pt x="758" y="12"/>
                </a:cubicBezTo>
                <a:cubicBezTo>
                  <a:pt x="755" y="12"/>
                  <a:pt x="753" y="15"/>
                  <a:pt x="753" y="20"/>
                </a:cubicBezTo>
                <a:cubicBezTo>
                  <a:pt x="753" y="33"/>
                  <a:pt x="753" y="33"/>
                  <a:pt x="740" y="33"/>
                </a:cubicBezTo>
                <a:cubicBezTo>
                  <a:pt x="740" y="33"/>
                  <a:pt x="740" y="33"/>
                  <a:pt x="727" y="59"/>
                </a:cubicBezTo>
                <a:cubicBezTo>
                  <a:pt x="714" y="59"/>
                  <a:pt x="727" y="33"/>
                  <a:pt x="727" y="33"/>
                </a:cubicBezTo>
                <a:lnTo>
                  <a:pt x="727" y="20"/>
                </a:lnTo>
                <a:cubicBezTo>
                  <a:pt x="714" y="20"/>
                  <a:pt x="714" y="20"/>
                  <a:pt x="701" y="33"/>
                </a:cubicBezTo>
                <a:cubicBezTo>
                  <a:pt x="701" y="24"/>
                  <a:pt x="695" y="15"/>
                  <a:pt x="691" y="15"/>
                </a:cubicBezTo>
                <a:cubicBezTo>
                  <a:pt x="689" y="15"/>
                  <a:pt x="688" y="17"/>
                  <a:pt x="688" y="20"/>
                </a:cubicBezTo>
                <a:cubicBezTo>
                  <a:pt x="688" y="36"/>
                  <a:pt x="688" y="41"/>
                  <a:pt x="688" y="41"/>
                </a:cubicBezTo>
                <a:cubicBezTo>
                  <a:pt x="686" y="41"/>
                  <a:pt x="683" y="28"/>
                  <a:pt x="675" y="20"/>
                </a:cubicBezTo>
                <a:cubicBezTo>
                  <a:pt x="682" y="7"/>
                  <a:pt x="685" y="1"/>
                  <a:pt x="683" y="1"/>
                </a:cubicBezTo>
                <a:close/>
                <a:moveTo>
                  <a:pt x="1209" y="1204"/>
                </a:moveTo>
                <a:cubicBezTo>
                  <a:pt x="1207" y="1204"/>
                  <a:pt x="1207" y="1207"/>
                  <a:pt x="1207" y="1214"/>
                </a:cubicBezTo>
                <a:cubicBezTo>
                  <a:pt x="1207" y="1214"/>
                  <a:pt x="1207" y="1227"/>
                  <a:pt x="1220" y="1240"/>
                </a:cubicBezTo>
                <a:cubicBezTo>
                  <a:pt x="1220" y="1243"/>
                  <a:pt x="1221" y="1245"/>
                  <a:pt x="1222" y="1245"/>
                </a:cubicBezTo>
                <a:cubicBezTo>
                  <a:pt x="1225" y="1245"/>
                  <a:pt x="1230" y="1233"/>
                  <a:pt x="1220" y="1214"/>
                </a:cubicBezTo>
                <a:cubicBezTo>
                  <a:pt x="1214" y="1207"/>
                  <a:pt x="1210" y="1204"/>
                  <a:pt x="1209" y="1204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2879679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9" name="Google Shape;219;p11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20" name="Google Shape;220;p11"/>
          <p:cNvSpPr txBox="1">
            <a:spLocks noGrp="1"/>
          </p:cNvSpPr>
          <p:nvPr>
            <p:ph type="title" hasCustomPrompt="1"/>
          </p:nvPr>
        </p:nvSpPr>
        <p:spPr>
          <a:xfrm>
            <a:off x="2543733" y="2252063"/>
            <a:ext cx="7104400" cy="261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21" name="Google Shape;221;p11"/>
          <p:cNvSpPr txBox="1">
            <a:spLocks noGrp="1"/>
          </p:cNvSpPr>
          <p:nvPr>
            <p:ph type="title" idx="2"/>
          </p:nvPr>
        </p:nvSpPr>
        <p:spPr>
          <a:xfrm>
            <a:off x="3096767" y="4870067"/>
            <a:ext cx="6002400" cy="4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sz="2000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222" name="Google Shape;222;p11"/>
          <p:cNvGrpSpPr/>
          <p:nvPr/>
        </p:nvGrpSpPr>
        <p:grpSpPr>
          <a:xfrm>
            <a:off x="-2249163" y="2951134"/>
            <a:ext cx="4474972" cy="955725"/>
            <a:chOff x="4942182" y="2578360"/>
            <a:chExt cx="3120332" cy="667034"/>
          </a:xfrm>
        </p:grpSpPr>
        <p:grpSp>
          <p:nvGrpSpPr>
            <p:cNvPr id="223" name="Google Shape;223;p11"/>
            <p:cNvGrpSpPr/>
            <p:nvPr/>
          </p:nvGrpSpPr>
          <p:grpSpPr>
            <a:xfrm>
              <a:off x="5919977" y="2578360"/>
              <a:ext cx="1196282" cy="667033"/>
              <a:chOff x="8169766" y="437401"/>
              <a:chExt cx="988336" cy="551085"/>
            </a:xfrm>
          </p:grpSpPr>
          <p:sp>
            <p:nvSpPr>
              <p:cNvPr id="224" name="Google Shape;224;p11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11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11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7" name="Google Shape;227;p11"/>
            <p:cNvGrpSpPr/>
            <p:nvPr/>
          </p:nvGrpSpPr>
          <p:grpSpPr>
            <a:xfrm>
              <a:off x="4942182" y="2578360"/>
              <a:ext cx="1196282" cy="667033"/>
              <a:chOff x="8169766" y="437401"/>
              <a:chExt cx="988336" cy="551085"/>
            </a:xfrm>
          </p:grpSpPr>
          <p:sp>
            <p:nvSpPr>
              <p:cNvPr id="228" name="Google Shape;228;p11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11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11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1" name="Google Shape;231;p11"/>
            <p:cNvGrpSpPr/>
            <p:nvPr/>
          </p:nvGrpSpPr>
          <p:grpSpPr>
            <a:xfrm>
              <a:off x="6866232" y="2578360"/>
              <a:ext cx="1196282" cy="667033"/>
              <a:chOff x="8169766" y="437401"/>
              <a:chExt cx="988336" cy="551085"/>
            </a:xfrm>
          </p:grpSpPr>
          <p:sp>
            <p:nvSpPr>
              <p:cNvPr id="232" name="Google Shape;232;p11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11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11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5" name="Google Shape;235;p11"/>
          <p:cNvGrpSpPr/>
          <p:nvPr/>
        </p:nvGrpSpPr>
        <p:grpSpPr>
          <a:xfrm flipH="1">
            <a:off x="9966203" y="2951134"/>
            <a:ext cx="4474972" cy="955725"/>
            <a:chOff x="4942182" y="2578360"/>
            <a:chExt cx="3120332" cy="667034"/>
          </a:xfrm>
        </p:grpSpPr>
        <p:grpSp>
          <p:nvGrpSpPr>
            <p:cNvPr id="236" name="Google Shape;236;p11"/>
            <p:cNvGrpSpPr/>
            <p:nvPr/>
          </p:nvGrpSpPr>
          <p:grpSpPr>
            <a:xfrm>
              <a:off x="5919977" y="2578360"/>
              <a:ext cx="1196282" cy="667033"/>
              <a:chOff x="8169766" y="437401"/>
              <a:chExt cx="988336" cy="551085"/>
            </a:xfrm>
          </p:grpSpPr>
          <p:sp>
            <p:nvSpPr>
              <p:cNvPr id="237" name="Google Shape;237;p11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11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11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0" name="Google Shape;240;p11"/>
            <p:cNvGrpSpPr/>
            <p:nvPr/>
          </p:nvGrpSpPr>
          <p:grpSpPr>
            <a:xfrm>
              <a:off x="4942182" y="2578360"/>
              <a:ext cx="1196282" cy="667033"/>
              <a:chOff x="8169766" y="437401"/>
              <a:chExt cx="988336" cy="551085"/>
            </a:xfrm>
          </p:grpSpPr>
          <p:sp>
            <p:nvSpPr>
              <p:cNvPr id="241" name="Google Shape;241;p11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11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11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4" name="Google Shape;244;p11"/>
            <p:cNvGrpSpPr/>
            <p:nvPr/>
          </p:nvGrpSpPr>
          <p:grpSpPr>
            <a:xfrm>
              <a:off x="6866232" y="2578360"/>
              <a:ext cx="1196282" cy="667033"/>
              <a:chOff x="8169766" y="437401"/>
              <a:chExt cx="988336" cy="551085"/>
            </a:xfrm>
          </p:grpSpPr>
          <p:sp>
            <p:nvSpPr>
              <p:cNvPr id="245" name="Google Shape;245;p11"/>
              <p:cNvSpPr/>
              <p:nvPr/>
            </p:nvSpPr>
            <p:spPr>
              <a:xfrm>
                <a:off x="8170378" y="631189"/>
                <a:ext cx="987118" cy="161022"/>
              </a:xfrm>
              <a:custGeom>
                <a:avLst/>
                <a:gdLst/>
                <a:ahLst/>
                <a:cxnLst/>
                <a:rect l="l" t="t" r="r" b="b"/>
                <a:pathLst>
                  <a:path w="17171" h="2801" extrusionOk="0">
                    <a:moveTo>
                      <a:pt x="1050" y="340"/>
                    </a:moveTo>
                    <a:lnTo>
                      <a:pt x="1050" y="402"/>
                    </a:lnTo>
                    <a:lnTo>
                      <a:pt x="1081" y="418"/>
                    </a:lnTo>
                    <a:cubicBezTo>
                      <a:pt x="1097" y="356"/>
                      <a:pt x="1097" y="356"/>
                      <a:pt x="1081" y="340"/>
                    </a:cubicBezTo>
                    <a:close/>
                    <a:moveTo>
                      <a:pt x="14435" y="325"/>
                    </a:moveTo>
                    <a:cubicBezTo>
                      <a:pt x="14466" y="325"/>
                      <a:pt x="14466" y="325"/>
                      <a:pt x="14435" y="387"/>
                    </a:cubicBezTo>
                    <a:cubicBezTo>
                      <a:pt x="14420" y="448"/>
                      <a:pt x="14373" y="479"/>
                      <a:pt x="14358" y="479"/>
                    </a:cubicBezTo>
                    <a:cubicBezTo>
                      <a:pt x="14327" y="464"/>
                      <a:pt x="14358" y="371"/>
                      <a:pt x="14435" y="325"/>
                    </a:cubicBezTo>
                    <a:close/>
                    <a:moveTo>
                      <a:pt x="7928" y="371"/>
                    </a:moveTo>
                    <a:lnTo>
                      <a:pt x="7959" y="387"/>
                    </a:lnTo>
                    <a:cubicBezTo>
                      <a:pt x="7932" y="440"/>
                      <a:pt x="7917" y="482"/>
                      <a:pt x="7893" y="482"/>
                    </a:cubicBezTo>
                    <a:cubicBezTo>
                      <a:pt x="7890" y="482"/>
                      <a:pt x="7886" y="481"/>
                      <a:pt x="7882" y="479"/>
                    </a:cubicBezTo>
                    <a:lnTo>
                      <a:pt x="7851" y="464"/>
                    </a:lnTo>
                    <a:cubicBezTo>
                      <a:pt x="7866" y="433"/>
                      <a:pt x="7897" y="402"/>
                      <a:pt x="7928" y="371"/>
                    </a:cubicBezTo>
                    <a:close/>
                    <a:moveTo>
                      <a:pt x="539" y="455"/>
                    </a:moveTo>
                    <a:cubicBezTo>
                      <a:pt x="549" y="455"/>
                      <a:pt x="560" y="458"/>
                      <a:pt x="571" y="464"/>
                    </a:cubicBezTo>
                    <a:cubicBezTo>
                      <a:pt x="602" y="464"/>
                      <a:pt x="602" y="464"/>
                      <a:pt x="587" y="526"/>
                    </a:cubicBezTo>
                    <a:cubicBezTo>
                      <a:pt x="587" y="526"/>
                      <a:pt x="553" y="560"/>
                      <a:pt x="533" y="560"/>
                    </a:cubicBezTo>
                    <a:cubicBezTo>
                      <a:pt x="530" y="560"/>
                      <a:pt x="527" y="559"/>
                      <a:pt x="525" y="557"/>
                    </a:cubicBezTo>
                    <a:lnTo>
                      <a:pt x="510" y="495"/>
                    </a:lnTo>
                    <a:cubicBezTo>
                      <a:pt x="510" y="465"/>
                      <a:pt x="522" y="455"/>
                      <a:pt x="539" y="455"/>
                    </a:cubicBezTo>
                    <a:close/>
                    <a:moveTo>
                      <a:pt x="13448" y="430"/>
                    </a:moveTo>
                    <a:cubicBezTo>
                      <a:pt x="13453" y="430"/>
                      <a:pt x="13457" y="435"/>
                      <a:pt x="13461" y="448"/>
                    </a:cubicBezTo>
                    <a:cubicBezTo>
                      <a:pt x="13461" y="495"/>
                      <a:pt x="13461" y="526"/>
                      <a:pt x="13446" y="572"/>
                    </a:cubicBezTo>
                    <a:cubicBezTo>
                      <a:pt x="13446" y="572"/>
                      <a:pt x="13432" y="600"/>
                      <a:pt x="13423" y="600"/>
                    </a:cubicBezTo>
                    <a:cubicBezTo>
                      <a:pt x="13419" y="600"/>
                      <a:pt x="13415" y="593"/>
                      <a:pt x="13415" y="572"/>
                    </a:cubicBezTo>
                    <a:lnTo>
                      <a:pt x="13415" y="510"/>
                    </a:lnTo>
                    <a:cubicBezTo>
                      <a:pt x="13426" y="466"/>
                      <a:pt x="13437" y="430"/>
                      <a:pt x="13448" y="430"/>
                    </a:cubicBezTo>
                    <a:close/>
                    <a:moveTo>
                      <a:pt x="6692" y="588"/>
                    </a:moveTo>
                    <a:cubicBezTo>
                      <a:pt x="6692" y="649"/>
                      <a:pt x="6692" y="696"/>
                      <a:pt x="6676" y="696"/>
                    </a:cubicBezTo>
                    <a:lnTo>
                      <a:pt x="6645" y="649"/>
                    </a:lnTo>
                    <a:lnTo>
                      <a:pt x="6661" y="588"/>
                    </a:lnTo>
                    <a:close/>
                    <a:moveTo>
                      <a:pt x="7325" y="573"/>
                    </a:moveTo>
                    <a:lnTo>
                      <a:pt x="7325" y="573"/>
                    </a:lnTo>
                    <a:cubicBezTo>
                      <a:pt x="7340" y="575"/>
                      <a:pt x="7338" y="585"/>
                      <a:pt x="7326" y="634"/>
                    </a:cubicBezTo>
                    <a:cubicBezTo>
                      <a:pt x="7310" y="680"/>
                      <a:pt x="7295" y="711"/>
                      <a:pt x="7279" y="742"/>
                    </a:cubicBezTo>
                    <a:cubicBezTo>
                      <a:pt x="7264" y="727"/>
                      <a:pt x="7310" y="634"/>
                      <a:pt x="7325" y="573"/>
                    </a:cubicBezTo>
                    <a:close/>
                    <a:moveTo>
                      <a:pt x="852" y="549"/>
                    </a:moveTo>
                    <a:cubicBezTo>
                      <a:pt x="859" y="549"/>
                      <a:pt x="868" y="552"/>
                      <a:pt x="880" y="557"/>
                    </a:cubicBezTo>
                    <a:cubicBezTo>
                      <a:pt x="911" y="572"/>
                      <a:pt x="942" y="588"/>
                      <a:pt x="911" y="634"/>
                    </a:cubicBezTo>
                    <a:lnTo>
                      <a:pt x="896" y="634"/>
                    </a:lnTo>
                    <a:cubicBezTo>
                      <a:pt x="901" y="618"/>
                      <a:pt x="899" y="612"/>
                      <a:pt x="895" y="612"/>
                    </a:cubicBezTo>
                    <a:cubicBezTo>
                      <a:pt x="886" y="612"/>
                      <a:pt x="865" y="639"/>
                      <a:pt x="865" y="680"/>
                    </a:cubicBezTo>
                    <a:lnTo>
                      <a:pt x="819" y="788"/>
                    </a:lnTo>
                    <a:cubicBezTo>
                      <a:pt x="788" y="773"/>
                      <a:pt x="788" y="711"/>
                      <a:pt x="803" y="649"/>
                    </a:cubicBezTo>
                    <a:lnTo>
                      <a:pt x="819" y="649"/>
                    </a:lnTo>
                    <a:cubicBezTo>
                      <a:pt x="830" y="571"/>
                      <a:pt x="833" y="549"/>
                      <a:pt x="852" y="549"/>
                    </a:cubicBezTo>
                    <a:close/>
                    <a:moveTo>
                      <a:pt x="8098" y="866"/>
                    </a:moveTo>
                    <a:lnTo>
                      <a:pt x="8114" y="881"/>
                    </a:lnTo>
                    <a:cubicBezTo>
                      <a:pt x="8087" y="921"/>
                      <a:pt x="8060" y="962"/>
                      <a:pt x="8044" y="962"/>
                    </a:cubicBezTo>
                    <a:cubicBezTo>
                      <a:pt x="8041" y="962"/>
                      <a:pt x="8039" y="961"/>
                      <a:pt x="8037" y="959"/>
                    </a:cubicBezTo>
                    <a:lnTo>
                      <a:pt x="8037" y="897"/>
                    </a:lnTo>
                    <a:lnTo>
                      <a:pt x="8098" y="866"/>
                    </a:lnTo>
                    <a:close/>
                    <a:moveTo>
                      <a:pt x="12372" y="878"/>
                    </a:moveTo>
                    <a:cubicBezTo>
                      <a:pt x="12392" y="878"/>
                      <a:pt x="12426" y="912"/>
                      <a:pt x="12426" y="912"/>
                    </a:cubicBezTo>
                    <a:cubicBezTo>
                      <a:pt x="12426" y="912"/>
                      <a:pt x="12457" y="959"/>
                      <a:pt x="12426" y="974"/>
                    </a:cubicBezTo>
                    <a:cubicBezTo>
                      <a:pt x="12395" y="959"/>
                      <a:pt x="12364" y="928"/>
                      <a:pt x="12333" y="897"/>
                    </a:cubicBezTo>
                    <a:lnTo>
                      <a:pt x="12364" y="881"/>
                    </a:lnTo>
                    <a:cubicBezTo>
                      <a:pt x="12366" y="879"/>
                      <a:pt x="12369" y="878"/>
                      <a:pt x="12372" y="878"/>
                    </a:cubicBezTo>
                    <a:close/>
                    <a:moveTo>
                      <a:pt x="12239" y="1135"/>
                    </a:moveTo>
                    <a:cubicBezTo>
                      <a:pt x="12247" y="1135"/>
                      <a:pt x="12257" y="1145"/>
                      <a:pt x="12287" y="1175"/>
                    </a:cubicBezTo>
                    <a:lnTo>
                      <a:pt x="12271" y="1190"/>
                    </a:lnTo>
                    <a:lnTo>
                      <a:pt x="12210" y="1159"/>
                    </a:lnTo>
                    <a:lnTo>
                      <a:pt x="12225" y="1144"/>
                    </a:lnTo>
                    <a:cubicBezTo>
                      <a:pt x="12231" y="1138"/>
                      <a:pt x="12234" y="1135"/>
                      <a:pt x="12239" y="1135"/>
                    </a:cubicBezTo>
                    <a:close/>
                    <a:moveTo>
                      <a:pt x="5256" y="1269"/>
                    </a:moveTo>
                    <a:cubicBezTo>
                      <a:pt x="5264" y="1269"/>
                      <a:pt x="5278" y="1282"/>
                      <a:pt x="5270" y="1299"/>
                    </a:cubicBezTo>
                    <a:cubicBezTo>
                      <a:pt x="5249" y="1278"/>
                      <a:pt x="5250" y="1269"/>
                      <a:pt x="5256" y="1269"/>
                    </a:cubicBezTo>
                    <a:close/>
                    <a:moveTo>
                      <a:pt x="12238" y="1274"/>
                    </a:moveTo>
                    <a:cubicBezTo>
                      <a:pt x="12235" y="1274"/>
                      <a:pt x="12234" y="1280"/>
                      <a:pt x="12240" y="1299"/>
                    </a:cubicBezTo>
                    <a:cubicBezTo>
                      <a:pt x="12250" y="1289"/>
                      <a:pt x="12242" y="1274"/>
                      <a:pt x="12238" y="1274"/>
                    </a:cubicBezTo>
                    <a:close/>
                    <a:moveTo>
                      <a:pt x="4714" y="1219"/>
                    </a:moveTo>
                    <a:cubicBezTo>
                      <a:pt x="4722" y="1229"/>
                      <a:pt x="4732" y="1240"/>
                      <a:pt x="4744" y="1252"/>
                    </a:cubicBezTo>
                    <a:cubicBezTo>
                      <a:pt x="4791" y="1283"/>
                      <a:pt x="4760" y="1314"/>
                      <a:pt x="4744" y="1329"/>
                    </a:cubicBezTo>
                    <a:cubicBezTo>
                      <a:pt x="4716" y="1301"/>
                      <a:pt x="4714" y="1261"/>
                      <a:pt x="4714" y="1219"/>
                    </a:cubicBezTo>
                    <a:close/>
                    <a:moveTo>
                      <a:pt x="309" y="1252"/>
                    </a:moveTo>
                    <a:cubicBezTo>
                      <a:pt x="293" y="1283"/>
                      <a:pt x="278" y="1314"/>
                      <a:pt x="278" y="1360"/>
                    </a:cubicBezTo>
                    <a:lnTo>
                      <a:pt x="293" y="1360"/>
                    </a:lnTo>
                    <a:cubicBezTo>
                      <a:pt x="309" y="1360"/>
                      <a:pt x="309" y="1314"/>
                      <a:pt x="324" y="1252"/>
                    </a:cubicBezTo>
                    <a:close/>
                    <a:moveTo>
                      <a:pt x="5115" y="1268"/>
                    </a:moveTo>
                    <a:cubicBezTo>
                      <a:pt x="5162" y="1299"/>
                      <a:pt x="5193" y="1345"/>
                      <a:pt x="5177" y="1360"/>
                    </a:cubicBezTo>
                    <a:lnTo>
                      <a:pt x="5100" y="1345"/>
                    </a:lnTo>
                    <a:lnTo>
                      <a:pt x="5100" y="1283"/>
                    </a:lnTo>
                    <a:lnTo>
                      <a:pt x="5115" y="1268"/>
                    </a:lnTo>
                    <a:close/>
                    <a:moveTo>
                      <a:pt x="12053" y="1305"/>
                    </a:moveTo>
                    <a:cubicBezTo>
                      <a:pt x="12059" y="1305"/>
                      <a:pt x="12066" y="1316"/>
                      <a:pt x="12086" y="1345"/>
                    </a:cubicBezTo>
                    <a:lnTo>
                      <a:pt x="12070" y="1360"/>
                    </a:lnTo>
                    <a:lnTo>
                      <a:pt x="12009" y="1345"/>
                    </a:lnTo>
                    <a:lnTo>
                      <a:pt x="12040" y="1314"/>
                    </a:lnTo>
                    <a:cubicBezTo>
                      <a:pt x="12045" y="1308"/>
                      <a:pt x="12049" y="1305"/>
                      <a:pt x="12053" y="1305"/>
                    </a:cubicBezTo>
                    <a:close/>
                    <a:moveTo>
                      <a:pt x="11499" y="1314"/>
                    </a:moveTo>
                    <a:cubicBezTo>
                      <a:pt x="11545" y="1345"/>
                      <a:pt x="11576" y="1391"/>
                      <a:pt x="11560" y="1407"/>
                    </a:cubicBezTo>
                    <a:lnTo>
                      <a:pt x="11514" y="1376"/>
                    </a:lnTo>
                    <a:lnTo>
                      <a:pt x="11483" y="1329"/>
                    </a:lnTo>
                    <a:lnTo>
                      <a:pt x="11499" y="1314"/>
                    </a:lnTo>
                    <a:close/>
                    <a:moveTo>
                      <a:pt x="4155" y="1367"/>
                    </a:moveTo>
                    <a:cubicBezTo>
                      <a:pt x="4151" y="1367"/>
                      <a:pt x="4147" y="1370"/>
                      <a:pt x="4142" y="1376"/>
                    </a:cubicBezTo>
                    <a:cubicBezTo>
                      <a:pt x="4142" y="1391"/>
                      <a:pt x="4126" y="1407"/>
                      <a:pt x="4173" y="1438"/>
                    </a:cubicBezTo>
                    <a:lnTo>
                      <a:pt x="4173" y="1422"/>
                    </a:lnTo>
                    <a:lnTo>
                      <a:pt x="4203" y="1407"/>
                    </a:lnTo>
                    <a:cubicBezTo>
                      <a:pt x="4174" y="1377"/>
                      <a:pt x="4163" y="1367"/>
                      <a:pt x="4155" y="1367"/>
                    </a:cubicBezTo>
                    <a:close/>
                    <a:moveTo>
                      <a:pt x="4927" y="1393"/>
                    </a:moveTo>
                    <a:cubicBezTo>
                      <a:pt x="4939" y="1393"/>
                      <a:pt x="4965" y="1401"/>
                      <a:pt x="5007" y="1422"/>
                    </a:cubicBezTo>
                    <a:cubicBezTo>
                      <a:pt x="5054" y="1469"/>
                      <a:pt x="5054" y="1469"/>
                      <a:pt x="5038" y="1484"/>
                    </a:cubicBezTo>
                    <a:cubicBezTo>
                      <a:pt x="5007" y="1469"/>
                      <a:pt x="4976" y="1453"/>
                      <a:pt x="4945" y="1422"/>
                    </a:cubicBezTo>
                    <a:cubicBezTo>
                      <a:pt x="4920" y="1405"/>
                      <a:pt x="4913" y="1393"/>
                      <a:pt x="4927" y="1393"/>
                    </a:cubicBezTo>
                    <a:close/>
                    <a:moveTo>
                      <a:pt x="11903" y="1407"/>
                    </a:moveTo>
                    <a:cubicBezTo>
                      <a:pt x="11911" y="1407"/>
                      <a:pt x="11921" y="1412"/>
                      <a:pt x="11931" y="1422"/>
                    </a:cubicBezTo>
                    <a:cubicBezTo>
                      <a:pt x="11962" y="1469"/>
                      <a:pt x="11962" y="1469"/>
                      <a:pt x="11947" y="1484"/>
                    </a:cubicBezTo>
                    <a:cubicBezTo>
                      <a:pt x="11939" y="1492"/>
                      <a:pt x="11931" y="1499"/>
                      <a:pt x="11924" y="1499"/>
                    </a:cubicBezTo>
                    <a:cubicBezTo>
                      <a:pt x="11916" y="1499"/>
                      <a:pt x="11908" y="1492"/>
                      <a:pt x="11900" y="1469"/>
                    </a:cubicBezTo>
                    <a:cubicBezTo>
                      <a:pt x="11880" y="1427"/>
                      <a:pt x="11887" y="1407"/>
                      <a:pt x="11903" y="1407"/>
                    </a:cubicBezTo>
                    <a:close/>
                    <a:moveTo>
                      <a:pt x="4482" y="1700"/>
                    </a:moveTo>
                    <a:lnTo>
                      <a:pt x="4482" y="1700"/>
                    </a:lnTo>
                    <a:cubicBezTo>
                      <a:pt x="4500" y="1719"/>
                      <a:pt x="4501" y="1725"/>
                      <a:pt x="4497" y="1725"/>
                    </a:cubicBezTo>
                    <a:cubicBezTo>
                      <a:pt x="4491" y="1725"/>
                      <a:pt x="4472" y="1710"/>
                      <a:pt x="4482" y="1700"/>
                    </a:cubicBezTo>
                    <a:close/>
                    <a:moveTo>
                      <a:pt x="1895" y="1668"/>
                    </a:moveTo>
                    <a:cubicBezTo>
                      <a:pt x="1912" y="1668"/>
                      <a:pt x="1929" y="1673"/>
                      <a:pt x="1947" y="1685"/>
                    </a:cubicBezTo>
                    <a:cubicBezTo>
                      <a:pt x="1962" y="1700"/>
                      <a:pt x="1916" y="1731"/>
                      <a:pt x="1854" y="1731"/>
                    </a:cubicBezTo>
                    <a:lnTo>
                      <a:pt x="1823" y="1700"/>
                    </a:lnTo>
                    <a:cubicBezTo>
                      <a:pt x="1842" y="1681"/>
                      <a:pt x="1867" y="1668"/>
                      <a:pt x="1895" y="1668"/>
                    </a:cubicBezTo>
                    <a:close/>
                    <a:moveTo>
                      <a:pt x="4778" y="1769"/>
                    </a:moveTo>
                    <a:cubicBezTo>
                      <a:pt x="4802" y="1769"/>
                      <a:pt x="4822" y="1809"/>
                      <a:pt x="4822" y="1809"/>
                    </a:cubicBezTo>
                    <a:cubicBezTo>
                      <a:pt x="4868" y="1839"/>
                      <a:pt x="4822" y="1824"/>
                      <a:pt x="4806" y="1839"/>
                    </a:cubicBezTo>
                    <a:lnTo>
                      <a:pt x="4791" y="1839"/>
                    </a:lnTo>
                    <a:cubicBezTo>
                      <a:pt x="4729" y="1809"/>
                      <a:pt x="4729" y="1809"/>
                      <a:pt x="4760" y="1778"/>
                    </a:cubicBezTo>
                    <a:cubicBezTo>
                      <a:pt x="4766" y="1771"/>
                      <a:pt x="4772" y="1769"/>
                      <a:pt x="4778" y="1769"/>
                    </a:cubicBezTo>
                    <a:close/>
                    <a:moveTo>
                      <a:pt x="1924" y="1812"/>
                    </a:moveTo>
                    <a:cubicBezTo>
                      <a:pt x="1908" y="1812"/>
                      <a:pt x="1885" y="1824"/>
                      <a:pt x="1870" y="1839"/>
                    </a:cubicBezTo>
                    <a:lnTo>
                      <a:pt x="1854" y="1839"/>
                    </a:lnTo>
                    <a:cubicBezTo>
                      <a:pt x="1823" y="1870"/>
                      <a:pt x="1839" y="1886"/>
                      <a:pt x="1854" y="1932"/>
                    </a:cubicBezTo>
                    <a:cubicBezTo>
                      <a:pt x="1864" y="1943"/>
                      <a:pt x="1877" y="1946"/>
                      <a:pt x="1888" y="1946"/>
                    </a:cubicBezTo>
                    <a:cubicBezTo>
                      <a:pt x="1911" y="1946"/>
                      <a:pt x="1931" y="1932"/>
                      <a:pt x="1931" y="1932"/>
                    </a:cubicBezTo>
                    <a:cubicBezTo>
                      <a:pt x="1978" y="1886"/>
                      <a:pt x="1962" y="1870"/>
                      <a:pt x="1931" y="1855"/>
                    </a:cubicBezTo>
                    <a:cubicBezTo>
                      <a:pt x="1947" y="1824"/>
                      <a:pt x="1939" y="1812"/>
                      <a:pt x="1924" y="1812"/>
                    </a:cubicBezTo>
                    <a:close/>
                    <a:moveTo>
                      <a:pt x="4165" y="1867"/>
                    </a:moveTo>
                    <a:cubicBezTo>
                      <a:pt x="4162" y="1867"/>
                      <a:pt x="4159" y="1868"/>
                      <a:pt x="4157" y="1870"/>
                    </a:cubicBezTo>
                    <a:cubicBezTo>
                      <a:pt x="4173" y="1901"/>
                      <a:pt x="4203" y="1932"/>
                      <a:pt x="4234" y="1963"/>
                    </a:cubicBezTo>
                    <a:cubicBezTo>
                      <a:pt x="4250" y="1948"/>
                      <a:pt x="4203" y="1901"/>
                      <a:pt x="4203" y="1901"/>
                    </a:cubicBezTo>
                    <a:cubicBezTo>
                      <a:pt x="4203" y="1901"/>
                      <a:pt x="4181" y="1867"/>
                      <a:pt x="4165" y="1867"/>
                    </a:cubicBezTo>
                    <a:close/>
                    <a:moveTo>
                      <a:pt x="3632" y="1963"/>
                    </a:moveTo>
                    <a:lnTo>
                      <a:pt x="3647" y="2071"/>
                    </a:lnTo>
                    <a:cubicBezTo>
                      <a:pt x="3651" y="2084"/>
                      <a:pt x="3653" y="2090"/>
                      <a:pt x="3654" y="2090"/>
                    </a:cubicBezTo>
                    <a:cubicBezTo>
                      <a:pt x="3655" y="2090"/>
                      <a:pt x="3647" y="2054"/>
                      <a:pt x="3647" y="2010"/>
                    </a:cubicBezTo>
                    <a:lnTo>
                      <a:pt x="3632" y="1963"/>
                    </a:lnTo>
                    <a:close/>
                    <a:moveTo>
                      <a:pt x="4478" y="2061"/>
                    </a:moveTo>
                    <a:cubicBezTo>
                      <a:pt x="4491" y="2061"/>
                      <a:pt x="4508" y="2067"/>
                      <a:pt x="4528" y="2087"/>
                    </a:cubicBezTo>
                    <a:cubicBezTo>
                      <a:pt x="4528" y="2087"/>
                      <a:pt x="4559" y="2118"/>
                      <a:pt x="4543" y="2133"/>
                    </a:cubicBezTo>
                    <a:cubicBezTo>
                      <a:pt x="4540" y="2136"/>
                      <a:pt x="4536" y="2137"/>
                      <a:pt x="4531" y="2137"/>
                    </a:cubicBezTo>
                    <a:cubicBezTo>
                      <a:pt x="4511" y="2137"/>
                      <a:pt x="4482" y="2118"/>
                      <a:pt x="4482" y="2118"/>
                    </a:cubicBezTo>
                    <a:lnTo>
                      <a:pt x="4466" y="2118"/>
                    </a:lnTo>
                    <a:cubicBezTo>
                      <a:pt x="4435" y="2087"/>
                      <a:pt x="4451" y="2071"/>
                      <a:pt x="4451" y="2071"/>
                    </a:cubicBezTo>
                    <a:cubicBezTo>
                      <a:pt x="4451" y="2071"/>
                      <a:pt x="4461" y="2061"/>
                      <a:pt x="4478" y="2061"/>
                    </a:cubicBezTo>
                    <a:close/>
                    <a:moveTo>
                      <a:pt x="4080" y="2118"/>
                    </a:moveTo>
                    <a:cubicBezTo>
                      <a:pt x="4095" y="2118"/>
                      <a:pt x="4095" y="2118"/>
                      <a:pt x="4126" y="2164"/>
                    </a:cubicBezTo>
                    <a:lnTo>
                      <a:pt x="4111" y="2164"/>
                    </a:lnTo>
                    <a:lnTo>
                      <a:pt x="4064" y="2118"/>
                    </a:lnTo>
                    <a:close/>
                    <a:moveTo>
                      <a:pt x="9291" y="2073"/>
                    </a:moveTo>
                    <a:lnTo>
                      <a:pt x="9291" y="2073"/>
                    </a:lnTo>
                    <a:cubicBezTo>
                      <a:pt x="9335" y="2102"/>
                      <a:pt x="9334" y="2103"/>
                      <a:pt x="9288" y="2149"/>
                    </a:cubicBezTo>
                    <a:cubicBezTo>
                      <a:pt x="9276" y="2167"/>
                      <a:pt x="9264" y="2173"/>
                      <a:pt x="9253" y="2173"/>
                    </a:cubicBezTo>
                    <a:cubicBezTo>
                      <a:pt x="9236" y="2173"/>
                      <a:pt x="9221" y="2158"/>
                      <a:pt x="9211" y="2149"/>
                    </a:cubicBezTo>
                    <a:cubicBezTo>
                      <a:pt x="9224" y="2098"/>
                      <a:pt x="9267" y="2079"/>
                      <a:pt x="9291" y="2073"/>
                    </a:cubicBezTo>
                    <a:close/>
                    <a:moveTo>
                      <a:pt x="2843" y="2118"/>
                    </a:moveTo>
                    <a:lnTo>
                      <a:pt x="2828" y="2180"/>
                    </a:lnTo>
                    <a:lnTo>
                      <a:pt x="2782" y="2226"/>
                    </a:lnTo>
                    <a:lnTo>
                      <a:pt x="2797" y="2164"/>
                    </a:lnTo>
                    <a:cubicBezTo>
                      <a:pt x="2812" y="2118"/>
                      <a:pt x="2828" y="2118"/>
                      <a:pt x="2843" y="2118"/>
                    </a:cubicBezTo>
                    <a:close/>
                    <a:moveTo>
                      <a:pt x="17057" y="2088"/>
                    </a:moveTo>
                    <a:lnTo>
                      <a:pt x="17057" y="2088"/>
                    </a:lnTo>
                    <a:cubicBezTo>
                      <a:pt x="17066" y="2088"/>
                      <a:pt x="17049" y="2165"/>
                      <a:pt x="17016" y="2241"/>
                    </a:cubicBezTo>
                    <a:lnTo>
                      <a:pt x="17001" y="2241"/>
                    </a:lnTo>
                    <a:cubicBezTo>
                      <a:pt x="17001" y="2195"/>
                      <a:pt x="17016" y="2133"/>
                      <a:pt x="17032" y="2133"/>
                    </a:cubicBezTo>
                    <a:cubicBezTo>
                      <a:pt x="17045" y="2101"/>
                      <a:pt x="17054" y="2088"/>
                      <a:pt x="17057" y="2088"/>
                    </a:cubicBezTo>
                    <a:close/>
                    <a:moveTo>
                      <a:pt x="3936" y="2152"/>
                    </a:moveTo>
                    <a:cubicBezTo>
                      <a:pt x="3951" y="2152"/>
                      <a:pt x="3976" y="2197"/>
                      <a:pt x="3987" y="2272"/>
                    </a:cubicBezTo>
                    <a:lnTo>
                      <a:pt x="3956" y="2288"/>
                    </a:lnTo>
                    <a:cubicBezTo>
                      <a:pt x="3941" y="2241"/>
                      <a:pt x="3910" y="2180"/>
                      <a:pt x="3925" y="2180"/>
                    </a:cubicBezTo>
                    <a:cubicBezTo>
                      <a:pt x="3925" y="2161"/>
                      <a:pt x="3930" y="2152"/>
                      <a:pt x="3936" y="2152"/>
                    </a:cubicBezTo>
                    <a:close/>
                    <a:moveTo>
                      <a:pt x="3327" y="2153"/>
                    </a:moveTo>
                    <a:cubicBezTo>
                      <a:pt x="3332" y="2153"/>
                      <a:pt x="3325" y="2180"/>
                      <a:pt x="3307" y="2241"/>
                    </a:cubicBezTo>
                    <a:cubicBezTo>
                      <a:pt x="3276" y="2303"/>
                      <a:pt x="3261" y="2350"/>
                      <a:pt x="3261" y="2350"/>
                    </a:cubicBezTo>
                    <a:cubicBezTo>
                      <a:pt x="3261" y="2350"/>
                      <a:pt x="3276" y="2303"/>
                      <a:pt x="3307" y="2195"/>
                    </a:cubicBezTo>
                    <a:lnTo>
                      <a:pt x="3292" y="2195"/>
                    </a:lnTo>
                    <a:cubicBezTo>
                      <a:pt x="3312" y="2168"/>
                      <a:pt x="3323" y="2153"/>
                      <a:pt x="3327" y="2153"/>
                    </a:cubicBezTo>
                    <a:close/>
                    <a:moveTo>
                      <a:pt x="2891" y="2241"/>
                    </a:moveTo>
                    <a:cubicBezTo>
                      <a:pt x="2896" y="2241"/>
                      <a:pt x="2889" y="2268"/>
                      <a:pt x="2874" y="2319"/>
                    </a:cubicBezTo>
                    <a:cubicBezTo>
                      <a:pt x="2859" y="2365"/>
                      <a:pt x="2812" y="2427"/>
                      <a:pt x="2766" y="2458"/>
                    </a:cubicBezTo>
                    <a:lnTo>
                      <a:pt x="2720" y="2442"/>
                    </a:lnTo>
                    <a:lnTo>
                      <a:pt x="2812" y="2350"/>
                    </a:lnTo>
                    <a:cubicBezTo>
                      <a:pt x="2862" y="2276"/>
                      <a:pt x="2885" y="2241"/>
                      <a:pt x="2891" y="2241"/>
                    </a:cubicBezTo>
                    <a:close/>
                    <a:moveTo>
                      <a:pt x="10061" y="2380"/>
                    </a:moveTo>
                    <a:cubicBezTo>
                      <a:pt x="10061" y="2427"/>
                      <a:pt x="10046" y="2489"/>
                      <a:pt x="10030" y="2489"/>
                    </a:cubicBezTo>
                    <a:lnTo>
                      <a:pt x="10015" y="2489"/>
                    </a:lnTo>
                    <a:cubicBezTo>
                      <a:pt x="10015" y="2442"/>
                      <a:pt x="10030" y="2411"/>
                      <a:pt x="10046" y="2380"/>
                    </a:cubicBezTo>
                    <a:close/>
                    <a:moveTo>
                      <a:pt x="3462" y="2427"/>
                    </a:moveTo>
                    <a:cubicBezTo>
                      <a:pt x="3462" y="2489"/>
                      <a:pt x="3462" y="2535"/>
                      <a:pt x="3431" y="2535"/>
                    </a:cubicBezTo>
                    <a:lnTo>
                      <a:pt x="3415" y="2535"/>
                    </a:lnTo>
                    <a:cubicBezTo>
                      <a:pt x="3415" y="2504"/>
                      <a:pt x="3415" y="2458"/>
                      <a:pt x="3431" y="2427"/>
                    </a:cubicBezTo>
                    <a:close/>
                    <a:moveTo>
                      <a:pt x="3910" y="2535"/>
                    </a:moveTo>
                    <a:lnTo>
                      <a:pt x="3925" y="2597"/>
                    </a:lnTo>
                    <a:cubicBezTo>
                      <a:pt x="3915" y="2597"/>
                      <a:pt x="3905" y="2624"/>
                      <a:pt x="3894" y="2624"/>
                    </a:cubicBezTo>
                    <a:cubicBezTo>
                      <a:pt x="3889" y="2624"/>
                      <a:pt x="3884" y="2617"/>
                      <a:pt x="3879" y="2597"/>
                    </a:cubicBezTo>
                    <a:cubicBezTo>
                      <a:pt x="3848" y="2597"/>
                      <a:pt x="3879" y="2535"/>
                      <a:pt x="3910" y="2535"/>
                    </a:cubicBezTo>
                    <a:close/>
                    <a:moveTo>
                      <a:pt x="5488" y="2637"/>
                    </a:moveTo>
                    <a:cubicBezTo>
                      <a:pt x="5482" y="2637"/>
                      <a:pt x="5478" y="2645"/>
                      <a:pt x="5471" y="2659"/>
                    </a:cubicBezTo>
                    <a:cubicBezTo>
                      <a:pt x="5471" y="2690"/>
                      <a:pt x="5502" y="2720"/>
                      <a:pt x="5533" y="2751"/>
                    </a:cubicBezTo>
                    <a:cubicBezTo>
                      <a:pt x="5542" y="2766"/>
                      <a:pt x="5550" y="2773"/>
                      <a:pt x="5556" y="2773"/>
                    </a:cubicBezTo>
                    <a:cubicBezTo>
                      <a:pt x="5567" y="2773"/>
                      <a:pt x="5565" y="2738"/>
                      <a:pt x="5533" y="2674"/>
                    </a:cubicBezTo>
                    <a:cubicBezTo>
                      <a:pt x="5507" y="2649"/>
                      <a:pt x="5496" y="2637"/>
                      <a:pt x="5488" y="2637"/>
                    </a:cubicBezTo>
                    <a:close/>
                    <a:moveTo>
                      <a:pt x="13570" y="0"/>
                    </a:moveTo>
                    <a:cubicBezTo>
                      <a:pt x="13539" y="47"/>
                      <a:pt x="13492" y="62"/>
                      <a:pt x="13446" y="62"/>
                    </a:cubicBezTo>
                    <a:cubicBezTo>
                      <a:pt x="13353" y="62"/>
                      <a:pt x="13307" y="62"/>
                      <a:pt x="13353" y="124"/>
                    </a:cubicBezTo>
                    <a:cubicBezTo>
                      <a:pt x="13353" y="186"/>
                      <a:pt x="13369" y="232"/>
                      <a:pt x="13338" y="248"/>
                    </a:cubicBezTo>
                    <a:lnTo>
                      <a:pt x="13338" y="186"/>
                    </a:lnTo>
                    <a:cubicBezTo>
                      <a:pt x="13338" y="160"/>
                      <a:pt x="13319" y="150"/>
                      <a:pt x="13287" y="150"/>
                    </a:cubicBezTo>
                    <a:cubicBezTo>
                      <a:pt x="13244" y="150"/>
                      <a:pt x="13177" y="168"/>
                      <a:pt x="13106" y="186"/>
                    </a:cubicBezTo>
                    <a:cubicBezTo>
                      <a:pt x="12986" y="208"/>
                      <a:pt x="12920" y="229"/>
                      <a:pt x="12875" y="229"/>
                    </a:cubicBezTo>
                    <a:cubicBezTo>
                      <a:pt x="12856" y="229"/>
                      <a:pt x="12841" y="226"/>
                      <a:pt x="12828" y="217"/>
                    </a:cubicBezTo>
                    <a:lnTo>
                      <a:pt x="12812" y="278"/>
                    </a:lnTo>
                    <a:cubicBezTo>
                      <a:pt x="12804" y="313"/>
                      <a:pt x="12790" y="333"/>
                      <a:pt x="12777" y="333"/>
                    </a:cubicBezTo>
                    <a:cubicBezTo>
                      <a:pt x="12767" y="333"/>
                      <a:pt x="12757" y="321"/>
                      <a:pt x="12751" y="294"/>
                    </a:cubicBezTo>
                    <a:cubicBezTo>
                      <a:pt x="12738" y="287"/>
                      <a:pt x="12722" y="284"/>
                      <a:pt x="12705" y="284"/>
                    </a:cubicBezTo>
                    <a:cubicBezTo>
                      <a:pt x="12641" y="284"/>
                      <a:pt x="12559" y="329"/>
                      <a:pt x="12534" y="402"/>
                    </a:cubicBezTo>
                    <a:lnTo>
                      <a:pt x="12441" y="433"/>
                    </a:lnTo>
                    <a:cubicBezTo>
                      <a:pt x="12416" y="407"/>
                      <a:pt x="12388" y="395"/>
                      <a:pt x="12364" y="395"/>
                    </a:cubicBezTo>
                    <a:cubicBezTo>
                      <a:pt x="12316" y="395"/>
                      <a:pt x="12282" y="443"/>
                      <a:pt x="12302" y="526"/>
                    </a:cubicBezTo>
                    <a:cubicBezTo>
                      <a:pt x="12287" y="503"/>
                      <a:pt x="12271" y="495"/>
                      <a:pt x="12256" y="495"/>
                    </a:cubicBezTo>
                    <a:cubicBezTo>
                      <a:pt x="12240" y="495"/>
                      <a:pt x="12225" y="503"/>
                      <a:pt x="12210" y="510"/>
                    </a:cubicBezTo>
                    <a:cubicBezTo>
                      <a:pt x="12197" y="571"/>
                      <a:pt x="12127" y="632"/>
                      <a:pt x="12083" y="632"/>
                    </a:cubicBezTo>
                    <a:cubicBezTo>
                      <a:pt x="12071" y="632"/>
                      <a:pt x="12061" y="628"/>
                      <a:pt x="12055" y="618"/>
                    </a:cubicBezTo>
                    <a:lnTo>
                      <a:pt x="12040" y="649"/>
                    </a:lnTo>
                    <a:cubicBezTo>
                      <a:pt x="12040" y="680"/>
                      <a:pt x="12024" y="727"/>
                      <a:pt x="11993" y="742"/>
                    </a:cubicBezTo>
                    <a:cubicBezTo>
                      <a:pt x="11962" y="773"/>
                      <a:pt x="11947" y="804"/>
                      <a:pt x="11962" y="850"/>
                    </a:cubicBezTo>
                    <a:cubicBezTo>
                      <a:pt x="11978" y="912"/>
                      <a:pt x="11962" y="928"/>
                      <a:pt x="11962" y="928"/>
                    </a:cubicBezTo>
                    <a:cubicBezTo>
                      <a:pt x="11962" y="928"/>
                      <a:pt x="11931" y="881"/>
                      <a:pt x="11916" y="819"/>
                    </a:cubicBezTo>
                    <a:cubicBezTo>
                      <a:pt x="11911" y="801"/>
                      <a:pt x="11904" y="793"/>
                      <a:pt x="11897" y="793"/>
                    </a:cubicBezTo>
                    <a:cubicBezTo>
                      <a:pt x="11879" y="793"/>
                      <a:pt x="11859" y="845"/>
                      <a:pt x="11870" y="943"/>
                    </a:cubicBezTo>
                    <a:cubicBezTo>
                      <a:pt x="11878" y="1015"/>
                      <a:pt x="11881" y="1049"/>
                      <a:pt x="11877" y="1049"/>
                    </a:cubicBezTo>
                    <a:cubicBezTo>
                      <a:pt x="11873" y="1049"/>
                      <a:pt x="11861" y="1019"/>
                      <a:pt x="11839" y="959"/>
                    </a:cubicBezTo>
                    <a:cubicBezTo>
                      <a:pt x="11828" y="928"/>
                      <a:pt x="11818" y="891"/>
                      <a:pt x="11813" y="891"/>
                    </a:cubicBezTo>
                    <a:cubicBezTo>
                      <a:pt x="11810" y="891"/>
                      <a:pt x="11808" y="901"/>
                      <a:pt x="11808" y="928"/>
                    </a:cubicBezTo>
                    <a:cubicBezTo>
                      <a:pt x="11792" y="943"/>
                      <a:pt x="11792" y="974"/>
                      <a:pt x="11808" y="1005"/>
                    </a:cubicBezTo>
                    <a:lnTo>
                      <a:pt x="11746" y="1067"/>
                    </a:lnTo>
                    <a:cubicBezTo>
                      <a:pt x="11669" y="1067"/>
                      <a:pt x="11653" y="1082"/>
                      <a:pt x="11638" y="1098"/>
                    </a:cubicBezTo>
                    <a:cubicBezTo>
                      <a:pt x="11647" y="1134"/>
                      <a:pt x="11651" y="1149"/>
                      <a:pt x="11640" y="1149"/>
                    </a:cubicBezTo>
                    <a:cubicBezTo>
                      <a:pt x="11632" y="1149"/>
                      <a:pt x="11617" y="1141"/>
                      <a:pt x="11591" y="1129"/>
                    </a:cubicBezTo>
                    <a:cubicBezTo>
                      <a:pt x="11577" y="1124"/>
                      <a:pt x="11567" y="1120"/>
                      <a:pt x="11563" y="1120"/>
                    </a:cubicBezTo>
                    <a:cubicBezTo>
                      <a:pt x="11552" y="1120"/>
                      <a:pt x="11569" y="1137"/>
                      <a:pt x="11622" y="1190"/>
                    </a:cubicBezTo>
                    <a:cubicBezTo>
                      <a:pt x="11646" y="1238"/>
                      <a:pt x="11633" y="1258"/>
                      <a:pt x="11606" y="1258"/>
                    </a:cubicBezTo>
                    <a:cubicBezTo>
                      <a:pt x="11597" y="1258"/>
                      <a:pt x="11587" y="1256"/>
                      <a:pt x="11576" y="1252"/>
                    </a:cubicBezTo>
                    <a:cubicBezTo>
                      <a:pt x="11526" y="1211"/>
                      <a:pt x="11499" y="1196"/>
                      <a:pt x="11491" y="1196"/>
                    </a:cubicBezTo>
                    <a:cubicBezTo>
                      <a:pt x="11484" y="1196"/>
                      <a:pt x="11493" y="1207"/>
                      <a:pt x="11514" y="1221"/>
                    </a:cubicBezTo>
                    <a:cubicBezTo>
                      <a:pt x="11560" y="1268"/>
                      <a:pt x="11514" y="1299"/>
                      <a:pt x="11514" y="1299"/>
                    </a:cubicBezTo>
                    <a:cubicBezTo>
                      <a:pt x="11514" y="1299"/>
                      <a:pt x="11468" y="1310"/>
                      <a:pt x="11416" y="1343"/>
                    </a:cubicBezTo>
                    <a:lnTo>
                      <a:pt x="11416" y="1343"/>
                    </a:lnTo>
                    <a:cubicBezTo>
                      <a:pt x="11358" y="1322"/>
                      <a:pt x="11296" y="1312"/>
                      <a:pt x="11235" y="1312"/>
                    </a:cubicBezTo>
                    <a:cubicBezTo>
                      <a:pt x="10907" y="1312"/>
                      <a:pt x="10577" y="1590"/>
                      <a:pt x="10710" y="2010"/>
                    </a:cubicBezTo>
                    <a:cubicBezTo>
                      <a:pt x="10726" y="2071"/>
                      <a:pt x="10710" y="2087"/>
                      <a:pt x="10695" y="2087"/>
                    </a:cubicBezTo>
                    <a:cubicBezTo>
                      <a:pt x="10649" y="2056"/>
                      <a:pt x="10633" y="2025"/>
                      <a:pt x="10633" y="1979"/>
                    </a:cubicBezTo>
                    <a:cubicBezTo>
                      <a:pt x="10618" y="1932"/>
                      <a:pt x="10618" y="1932"/>
                      <a:pt x="10602" y="1932"/>
                    </a:cubicBezTo>
                    <a:lnTo>
                      <a:pt x="10618" y="1979"/>
                    </a:lnTo>
                    <a:cubicBezTo>
                      <a:pt x="10633" y="2040"/>
                      <a:pt x="10633" y="2087"/>
                      <a:pt x="10618" y="2087"/>
                    </a:cubicBezTo>
                    <a:cubicBezTo>
                      <a:pt x="10602" y="2087"/>
                      <a:pt x="10587" y="2087"/>
                      <a:pt x="10587" y="2040"/>
                    </a:cubicBezTo>
                    <a:cubicBezTo>
                      <a:pt x="10576" y="2008"/>
                      <a:pt x="10549" y="1975"/>
                      <a:pt x="10540" y="1975"/>
                    </a:cubicBezTo>
                    <a:cubicBezTo>
                      <a:pt x="10537" y="1975"/>
                      <a:pt x="10536" y="1980"/>
                      <a:pt x="10540" y="1994"/>
                    </a:cubicBezTo>
                    <a:cubicBezTo>
                      <a:pt x="10540" y="1994"/>
                      <a:pt x="10525" y="1994"/>
                      <a:pt x="10509" y="1948"/>
                    </a:cubicBezTo>
                    <a:lnTo>
                      <a:pt x="10448" y="1948"/>
                    </a:lnTo>
                    <a:cubicBezTo>
                      <a:pt x="10448" y="1979"/>
                      <a:pt x="10436" y="1994"/>
                      <a:pt x="10424" y="1994"/>
                    </a:cubicBezTo>
                    <a:cubicBezTo>
                      <a:pt x="10413" y="1994"/>
                      <a:pt x="10401" y="1979"/>
                      <a:pt x="10401" y="1948"/>
                    </a:cubicBezTo>
                    <a:cubicBezTo>
                      <a:pt x="10401" y="1948"/>
                      <a:pt x="10370" y="1948"/>
                      <a:pt x="10355" y="2010"/>
                    </a:cubicBezTo>
                    <a:cubicBezTo>
                      <a:pt x="10324" y="2010"/>
                      <a:pt x="10309" y="2010"/>
                      <a:pt x="10309" y="1948"/>
                    </a:cubicBezTo>
                    <a:cubicBezTo>
                      <a:pt x="10309" y="1924"/>
                      <a:pt x="10309" y="1913"/>
                      <a:pt x="10307" y="1913"/>
                    </a:cubicBezTo>
                    <a:cubicBezTo>
                      <a:pt x="10305" y="1913"/>
                      <a:pt x="10301" y="1924"/>
                      <a:pt x="10293" y="1948"/>
                    </a:cubicBezTo>
                    <a:cubicBezTo>
                      <a:pt x="10278" y="2010"/>
                      <a:pt x="10278" y="2010"/>
                      <a:pt x="10262" y="2010"/>
                    </a:cubicBezTo>
                    <a:lnTo>
                      <a:pt x="10231" y="2010"/>
                    </a:lnTo>
                    <a:cubicBezTo>
                      <a:pt x="10231" y="2056"/>
                      <a:pt x="10231" y="2056"/>
                      <a:pt x="10216" y="2056"/>
                    </a:cubicBezTo>
                    <a:cubicBezTo>
                      <a:pt x="10200" y="2056"/>
                      <a:pt x="10154" y="1994"/>
                      <a:pt x="10138" y="1994"/>
                    </a:cubicBezTo>
                    <a:cubicBezTo>
                      <a:pt x="10092" y="1994"/>
                      <a:pt x="10092" y="1994"/>
                      <a:pt x="10092" y="2056"/>
                    </a:cubicBezTo>
                    <a:cubicBezTo>
                      <a:pt x="10113" y="2056"/>
                      <a:pt x="10106" y="2076"/>
                      <a:pt x="10094" y="2076"/>
                    </a:cubicBezTo>
                    <a:cubicBezTo>
                      <a:pt x="10089" y="2076"/>
                      <a:pt x="10082" y="2071"/>
                      <a:pt x="10077" y="2056"/>
                    </a:cubicBezTo>
                    <a:cubicBezTo>
                      <a:pt x="10077" y="2056"/>
                      <a:pt x="10030" y="1979"/>
                      <a:pt x="9999" y="1963"/>
                    </a:cubicBezTo>
                    <a:cubicBezTo>
                      <a:pt x="9953" y="1963"/>
                      <a:pt x="9938" y="1963"/>
                      <a:pt x="9922" y="2010"/>
                    </a:cubicBezTo>
                    <a:cubicBezTo>
                      <a:pt x="9914" y="2064"/>
                      <a:pt x="9907" y="2091"/>
                      <a:pt x="9903" y="2091"/>
                    </a:cubicBezTo>
                    <a:cubicBezTo>
                      <a:pt x="9899" y="2091"/>
                      <a:pt x="9899" y="2064"/>
                      <a:pt x="9907" y="2010"/>
                    </a:cubicBezTo>
                    <a:cubicBezTo>
                      <a:pt x="9927" y="1939"/>
                      <a:pt x="9921" y="1908"/>
                      <a:pt x="9910" y="1908"/>
                    </a:cubicBezTo>
                    <a:cubicBezTo>
                      <a:pt x="9904" y="1908"/>
                      <a:pt x="9897" y="1916"/>
                      <a:pt x="9891" y="1932"/>
                    </a:cubicBezTo>
                    <a:cubicBezTo>
                      <a:pt x="9881" y="1973"/>
                      <a:pt x="9871" y="1980"/>
                      <a:pt x="9860" y="1980"/>
                    </a:cubicBezTo>
                    <a:cubicBezTo>
                      <a:pt x="9855" y="1980"/>
                      <a:pt x="9850" y="1979"/>
                      <a:pt x="9845" y="1979"/>
                    </a:cubicBezTo>
                    <a:cubicBezTo>
                      <a:pt x="9854" y="1952"/>
                      <a:pt x="9858" y="1935"/>
                      <a:pt x="9847" y="1935"/>
                    </a:cubicBezTo>
                    <a:cubicBezTo>
                      <a:pt x="9839" y="1935"/>
                      <a:pt x="9824" y="1944"/>
                      <a:pt x="9798" y="1963"/>
                    </a:cubicBezTo>
                    <a:cubicBezTo>
                      <a:pt x="9798" y="1963"/>
                      <a:pt x="9798" y="1963"/>
                      <a:pt x="9814" y="1901"/>
                    </a:cubicBezTo>
                    <a:cubicBezTo>
                      <a:pt x="9814" y="1901"/>
                      <a:pt x="9798" y="1901"/>
                      <a:pt x="9798" y="1886"/>
                    </a:cubicBezTo>
                    <a:cubicBezTo>
                      <a:pt x="9775" y="1914"/>
                      <a:pt x="9753" y="1925"/>
                      <a:pt x="9734" y="1925"/>
                    </a:cubicBezTo>
                    <a:cubicBezTo>
                      <a:pt x="9691" y="1925"/>
                      <a:pt x="9664" y="1867"/>
                      <a:pt x="9675" y="1824"/>
                    </a:cubicBezTo>
                    <a:lnTo>
                      <a:pt x="9675" y="1824"/>
                    </a:lnTo>
                    <a:cubicBezTo>
                      <a:pt x="9675" y="1824"/>
                      <a:pt x="9675" y="1824"/>
                      <a:pt x="9628" y="1855"/>
                    </a:cubicBezTo>
                    <a:cubicBezTo>
                      <a:pt x="9595" y="1888"/>
                      <a:pt x="9573" y="1904"/>
                      <a:pt x="9564" y="1904"/>
                    </a:cubicBezTo>
                    <a:cubicBezTo>
                      <a:pt x="9552" y="1904"/>
                      <a:pt x="9562" y="1877"/>
                      <a:pt x="9598" y="1824"/>
                    </a:cubicBezTo>
                    <a:cubicBezTo>
                      <a:pt x="9628" y="1785"/>
                      <a:pt x="9644" y="1766"/>
                      <a:pt x="9642" y="1766"/>
                    </a:cubicBezTo>
                    <a:lnTo>
                      <a:pt x="9642" y="1766"/>
                    </a:lnTo>
                    <a:cubicBezTo>
                      <a:pt x="9640" y="1766"/>
                      <a:pt x="9621" y="1785"/>
                      <a:pt x="9582" y="1824"/>
                    </a:cubicBezTo>
                    <a:cubicBezTo>
                      <a:pt x="9574" y="1830"/>
                      <a:pt x="9565" y="1832"/>
                      <a:pt x="9556" y="1832"/>
                    </a:cubicBezTo>
                    <a:cubicBezTo>
                      <a:pt x="9518" y="1832"/>
                      <a:pt x="9488" y="1782"/>
                      <a:pt x="9551" y="1731"/>
                    </a:cubicBezTo>
                    <a:lnTo>
                      <a:pt x="9628" y="1639"/>
                    </a:lnTo>
                    <a:lnTo>
                      <a:pt x="9628" y="1639"/>
                    </a:lnTo>
                    <a:cubicBezTo>
                      <a:pt x="9605" y="1654"/>
                      <a:pt x="9590" y="1658"/>
                      <a:pt x="9580" y="1658"/>
                    </a:cubicBezTo>
                    <a:cubicBezTo>
                      <a:pt x="9570" y="1658"/>
                      <a:pt x="9567" y="1654"/>
                      <a:pt x="9567" y="1654"/>
                    </a:cubicBezTo>
                    <a:cubicBezTo>
                      <a:pt x="9553" y="1675"/>
                      <a:pt x="9542" y="1683"/>
                      <a:pt x="9530" y="1683"/>
                    </a:cubicBezTo>
                    <a:cubicBezTo>
                      <a:pt x="9515" y="1683"/>
                      <a:pt x="9499" y="1671"/>
                      <a:pt x="9474" y="1654"/>
                    </a:cubicBezTo>
                    <a:cubicBezTo>
                      <a:pt x="9443" y="1623"/>
                      <a:pt x="9366" y="1623"/>
                      <a:pt x="9335" y="1577"/>
                    </a:cubicBezTo>
                    <a:cubicBezTo>
                      <a:pt x="9304" y="1546"/>
                      <a:pt x="9258" y="1515"/>
                      <a:pt x="9288" y="1453"/>
                    </a:cubicBezTo>
                    <a:cubicBezTo>
                      <a:pt x="9273" y="1438"/>
                      <a:pt x="9258" y="1422"/>
                      <a:pt x="9180" y="1422"/>
                    </a:cubicBezTo>
                    <a:cubicBezTo>
                      <a:pt x="9118" y="1422"/>
                      <a:pt x="9103" y="1407"/>
                      <a:pt x="9134" y="1376"/>
                    </a:cubicBezTo>
                    <a:lnTo>
                      <a:pt x="9118" y="1360"/>
                    </a:lnTo>
                    <a:cubicBezTo>
                      <a:pt x="9057" y="1360"/>
                      <a:pt x="9041" y="1329"/>
                      <a:pt x="9041" y="1329"/>
                    </a:cubicBezTo>
                    <a:cubicBezTo>
                      <a:pt x="9066" y="1304"/>
                      <a:pt x="9091" y="1259"/>
                      <a:pt x="9067" y="1259"/>
                    </a:cubicBezTo>
                    <a:cubicBezTo>
                      <a:pt x="9061" y="1259"/>
                      <a:pt x="9053" y="1262"/>
                      <a:pt x="9041" y="1268"/>
                    </a:cubicBezTo>
                    <a:cubicBezTo>
                      <a:pt x="9013" y="1273"/>
                      <a:pt x="8997" y="1277"/>
                      <a:pt x="8987" y="1277"/>
                    </a:cubicBezTo>
                    <a:cubicBezTo>
                      <a:pt x="8969" y="1277"/>
                      <a:pt x="8968" y="1266"/>
                      <a:pt x="8948" y="1237"/>
                    </a:cubicBezTo>
                    <a:cubicBezTo>
                      <a:pt x="8871" y="1098"/>
                      <a:pt x="8763" y="959"/>
                      <a:pt x="8639" y="850"/>
                    </a:cubicBezTo>
                    <a:cubicBezTo>
                      <a:pt x="8593" y="819"/>
                      <a:pt x="8547" y="773"/>
                      <a:pt x="8500" y="742"/>
                    </a:cubicBezTo>
                    <a:cubicBezTo>
                      <a:pt x="8454" y="696"/>
                      <a:pt x="8407" y="665"/>
                      <a:pt x="8361" y="634"/>
                    </a:cubicBezTo>
                    <a:cubicBezTo>
                      <a:pt x="8297" y="596"/>
                      <a:pt x="8244" y="568"/>
                      <a:pt x="8219" y="568"/>
                    </a:cubicBezTo>
                    <a:cubicBezTo>
                      <a:pt x="8213" y="568"/>
                      <a:pt x="8209" y="569"/>
                      <a:pt x="8207" y="572"/>
                    </a:cubicBezTo>
                    <a:lnTo>
                      <a:pt x="8129" y="510"/>
                    </a:lnTo>
                    <a:lnTo>
                      <a:pt x="8037" y="464"/>
                    </a:lnTo>
                    <a:cubicBezTo>
                      <a:pt x="8067" y="418"/>
                      <a:pt x="8037" y="387"/>
                      <a:pt x="7990" y="356"/>
                    </a:cubicBezTo>
                    <a:cubicBezTo>
                      <a:pt x="7959" y="348"/>
                      <a:pt x="7928" y="344"/>
                      <a:pt x="7895" y="344"/>
                    </a:cubicBezTo>
                    <a:cubicBezTo>
                      <a:pt x="7863" y="344"/>
                      <a:pt x="7828" y="348"/>
                      <a:pt x="7789" y="356"/>
                    </a:cubicBezTo>
                    <a:cubicBezTo>
                      <a:pt x="7780" y="374"/>
                      <a:pt x="7761" y="381"/>
                      <a:pt x="7736" y="381"/>
                    </a:cubicBezTo>
                    <a:cubicBezTo>
                      <a:pt x="7719" y="381"/>
                      <a:pt x="7700" y="378"/>
                      <a:pt x="7681" y="371"/>
                    </a:cubicBezTo>
                    <a:cubicBezTo>
                      <a:pt x="7715" y="291"/>
                      <a:pt x="7665" y="245"/>
                      <a:pt x="7606" y="245"/>
                    </a:cubicBezTo>
                    <a:cubicBezTo>
                      <a:pt x="7584" y="245"/>
                      <a:pt x="7562" y="251"/>
                      <a:pt x="7542" y="263"/>
                    </a:cubicBezTo>
                    <a:cubicBezTo>
                      <a:pt x="7512" y="308"/>
                      <a:pt x="7490" y="331"/>
                      <a:pt x="7478" y="331"/>
                    </a:cubicBezTo>
                    <a:cubicBezTo>
                      <a:pt x="7465" y="331"/>
                      <a:pt x="7464" y="304"/>
                      <a:pt x="7480" y="248"/>
                    </a:cubicBezTo>
                    <a:cubicBezTo>
                      <a:pt x="7496" y="193"/>
                      <a:pt x="7484" y="163"/>
                      <a:pt x="7457" y="163"/>
                    </a:cubicBezTo>
                    <a:cubicBezTo>
                      <a:pt x="7430" y="163"/>
                      <a:pt x="7387" y="193"/>
                      <a:pt x="7341" y="263"/>
                    </a:cubicBezTo>
                    <a:cubicBezTo>
                      <a:pt x="7319" y="285"/>
                      <a:pt x="7308" y="296"/>
                      <a:pt x="7300" y="296"/>
                    </a:cubicBezTo>
                    <a:cubicBezTo>
                      <a:pt x="7291" y="296"/>
                      <a:pt x="7287" y="281"/>
                      <a:pt x="7279" y="248"/>
                    </a:cubicBezTo>
                    <a:cubicBezTo>
                      <a:pt x="7270" y="182"/>
                      <a:pt x="7255" y="156"/>
                      <a:pt x="7241" y="156"/>
                    </a:cubicBezTo>
                    <a:cubicBezTo>
                      <a:pt x="7232" y="156"/>
                      <a:pt x="7223" y="167"/>
                      <a:pt x="7217" y="186"/>
                    </a:cubicBezTo>
                    <a:cubicBezTo>
                      <a:pt x="7194" y="240"/>
                      <a:pt x="7179" y="267"/>
                      <a:pt x="7165" y="267"/>
                    </a:cubicBezTo>
                    <a:cubicBezTo>
                      <a:pt x="7152" y="267"/>
                      <a:pt x="7140" y="240"/>
                      <a:pt x="7125" y="186"/>
                    </a:cubicBezTo>
                    <a:cubicBezTo>
                      <a:pt x="7101" y="124"/>
                      <a:pt x="7090" y="93"/>
                      <a:pt x="7078" y="93"/>
                    </a:cubicBezTo>
                    <a:cubicBezTo>
                      <a:pt x="7067" y="93"/>
                      <a:pt x="7055" y="124"/>
                      <a:pt x="7032" y="186"/>
                    </a:cubicBezTo>
                    <a:cubicBezTo>
                      <a:pt x="7018" y="241"/>
                      <a:pt x="6985" y="266"/>
                      <a:pt x="6951" y="266"/>
                    </a:cubicBezTo>
                    <a:cubicBezTo>
                      <a:pt x="6908" y="266"/>
                      <a:pt x="6863" y="230"/>
                      <a:pt x="6846" y="170"/>
                    </a:cubicBezTo>
                    <a:cubicBezTo>
                      <a:pt x="6826" y="170"/>
                      <a:pt x="6805" y="150"/>
                      <a:pt x="6794" y="150"/>
                    </a:cubicBezTo>
                    <a:cubicBezTo>
                      <a:pt x="6788" y="150"/>
                      <a:pt x="6785" y="155"/>
                      <a:pt x="6785" y="170"/>
                    </a:cubicBezTo>
                    <a:lnTo>
                      <a:pt x="6738" y="124"/>
                    </a:lnTo>
                    <a:lnTo>
                      <a:pt x="6676" y="124"/>
                    </a:lnTo>
                    <a:lnTo>
                      <a:pt x="6676" y="170"/>
                    </a:lnTo>
                    <a:cubicBezTo>
                      <a:pt x="6599" y="155"/>
                      <a:pt x="6522" y="147"/>
                      <a:pt x="6445" y="147"/>
                    </a:cubicBezTo>
                    <a:cubicBezTo>
                      <a:pt x="6367" y="147"/>
                      <a:pt x="6290" y="155"/>
                      <a:pt x="6213" y="170"/>
                    </a:cubicBezTo>
                    <a:cubicBezTo>
                      <a:pt x="6105" y="201"/>
                      <a:pt x="5981" y="232"/>
                      <a:pt x="5873" y="278"/>
                    </a:cubicBezTo>
                    <a:cubicBezTo>
                      <a:pt x="5826" y="309"/>
                      <a:pt x="5826" y="325"/>
                      <a:pt x="5842" y="356"/>
                    </a:cubicBezTo>
                    <a:cubicBezTo>
                      <a:pt x="5886" y="399"/>
                      <a:pt x="5885" y="428"/>
                      <a:pt x="5862" y="428"/>
                    </a:cubicBezTo>
                    <a:cubicBezTo>
                      <a:pt x="5844" y="428"/>
                      <a:pt x="5813" y="411"/>
                      <a:pt x="5780" y="371"/>
                    </a:cubicBezTo>
                    <a:cubicBezTo>
                      <a:pt x="5749" y="371"/>
                      <a:pt x="5672" y="371"/>
                      <a:pt x="5610" y="402"/>
                    </a:cubicBezTo>
                    <a:cubicBezTo>
                      <a:pt x="5568" y="413"/>
                      <a:pt x="5525" y="438"/>
                      <a:pt x="5498" y="438"/>
                    </a:cubicBezTo>
                    <a:cubicBezTo>
                      <a:pt x="5485" y="438"/>
                      <a:pt x="5476" y="432"/>
                      <a:pt x="5471" y="418"/>
                    </a:cubicBezTo>
                    <a:lnTo>
                      <a:pt x="5440" y="433"/>
                    </a:lnTo>
                    <a:cubicBezTo>
                      <a:pt x="5409" y="572"/>
                      <a:pt x="5301" y="665"/>
                      <a:pt x="5177" y="696"/>
                    </a:cubicBezTo>
                    <a:cubicBezTo>
                      <a:pt x="5131" y="727"/>
                      <a:pt x="5100" y="773"/>
                      <a:pt x="5100" y="835"/>
                    </a:cubicBezTo>
                    <a:cubicBezTo>
                      <a:pt x="5100" y="882"/>
                      <a:pt x="5100" y="901"/>
                      <a:pt x="5082" y="901"/>
                    </a:cubicBezTo>
                    <a:cubicBezTo>
                      <a:pt x="5071" y="901"/>
                      <a:pt x="5053" y="893"/>
                      <a:pt x="5023" y="881"/>
                    </a:cubicBezTo>
                    <a:cubicBezTo>
                      <a:pt x="5018" y="877"/>
                      <a:pt x="5011" y="875"/>
                      <a:pt x="5002" y="875"/>
                    </a:cubicBezTo>
                    <a:cubicBezTo>
                      <a:pt x="4980" y="875"/>
                      <a:pt x="4947" y="886"/>
                      <a:pt x="4914" y="897"/>
                    </a:cubicBezTo>
                    <a:cubicBezTo>
                      <a:pt x="4884" y="928"/>
                      <a:pt x="4868" y="974"/>
                      <a:pt x="4914" y="1005"/>
                    </a:cubicBezTo>
                    <a:lnTo>
                      <a:pt x="4853" y="989"/>
                    </a:lnTo>
                    <a:cubicBezTo>
                      <a:pt x="4844" y="987"/>
                      <a:pt x="4837" y="986"/>
                      <a:pt x="4832" y="986"/>
                    </a:cubicBezTo>
                    <a:cubicBezTo>
                      <a:pt x="4795" y="986"/>
                      <a:pt x="4812" y="1027"/>
                      <a:pt x="4853" y="1067"/>
                    </a:cubicBezTo>
                    <a:cubicBezTo>
                      <a:pt x="4893" y="1107"/>
                      <a:pt x="4908" y="1131"/>
                      <a:pt x="4893" y="1131"/>
                    </a:cubicBezTo>
                    <a:cubicBezTo>
                      <a:pt x="4880" y="1131"/>
                      <a:pt x="4842" y="1111"/>
                      <a:pt x="4775" y="1067"/>
                    </a:cubicBezTo>
                    <a:cubicBezTo>
                      <a:pt x="4729" y="1028"/>
                      <a:pt x="4702" y="1013"/>
                      <a:pt x="4692" y="1013"/>
                    </a:cubicBezTo>
                    <a:cubicBezTo>
                      <a:pt x="4683" y="1013"/>
                      <a:pt x="4690" y="1028"/>
                      <a:pt x="4714" y="1051"/>
                    </a:cubicBezTo>
                    <a:cubicBezTo>
                      <a:pt x="4742" y="1079"/>
                      <a:pt x="4757" y="1146"/>
                      <a:pt x="4713" y="1146"/>
                    </a:cubicBezTo>
                    <a:cubicBezTo>
                      <a:pt x="4708" y="1146"/>
                      <a:pt x="4704" y="1145"/>
                      <a:pt x="4698" y="1144"/>
                    </a:cubicBezTo>
                    <a:lnTo>
                      <a:pt x="4698" y="1144"/>
                    </a:lnTo>
                    <a:cubicBezTo>
                      <a:pt x="4686" y="1156"/>
                      <a:pt x="4674" y="1169"/>
                      <a:pt x="4708" y="1212"/>
                    </a:cubicBezTo>
                    <a:lnTo>
                      <a:pt x="4708" y="1212"/>
                    </a:lnTo>
                    <a:lnTo>
                      <a:pt x="4683" y="1237"/>
                    </a:lnTo>
                    <a:cubicBezTo>
                      <a:pt x="4665" y="1249"/>
                      <a:pt x="4645" y="1254"/>
                      <a:pt x="4625" y="1254"/>
                    </a:cubicBezTo>
                    <a:cubicBezTo>
                      <a:pt x="4594" y="1254"/>
                      <a:pt x="4563" y="1240"/>
                      <a:pt x="4543" y="1221"/>
                    </a:cubicBezTo>
                    <a:cubicBezTo>
                      <a:pt x="4529" y="1218"/>
                      <a:pt x="4518" y="1216"/>
                      <a:pt x="4510" y="1216"/>
                    </a:cubicBezTo>
                    <a:cubicBezTo>
                      <a:pt x="4487" y="1216"/>
                      <a:pt x="4504" y="1236"/>
                      <a:pt x="4574" y="1283"/>
                    </a:cubicBezTo>
                    <a:cubicBezTo>
                      <a:pt x="4667" y="1329"/>
                      <a:pt x="4652" y="1345"/>
                      <a:pt x="4621" y="1391"/>
                    </a:cubicBezTo>
                    <a:cubicBezTo>
                      <a:pt x="4605" y="1407"/>
                      <a:pt x="4598" y="1414"/>
                      <a:pt x="4588" y="1414"/>
                    </a:cubicBezTo>
                    <a:cubicBezTo>
                      <a:pt x="4578" y="1414"/>
                      <a:pt x="4567" y="1407"/>
                      <a:pt x="4543" y="1391"/>
                    </a:cubicBezTo>
                    <a:cubicBezTo>
                      <a:pt x="4527" y="1374"/>
                      <a:pt x="4519" y="1362"/>
                      <a:pt x="4510" y="1362"/>
                    </a:cubicBezTo>
                    <a:cubicBezTo>
                      <a:pt x="4503" y="1362"/>
                      <a:pt x="4496" y="1370"/>
                      <a:pt x="4482" y="1391"/>
                    </a:cubicBezTo>
                    <a:cubicBezTo>
                      <a:pt x="4451" y="1422"/>
                      <a:pt x="4513" y="1592"/>
                      <a:pt x="4574" y="1685"/>
                    </a:cubicBezTo>
                    <a:cubicBezTo>
                      <a:pt x="4605" y="1731"/>
                      <a:pt x="4625" y="1751"/>
                      <a:pt x="4625" y="1751"/>
                    </a:cubicBezTo>
                    <a:cubicBezTo>
                      <a:pt x="4625" y="1751"/>
                      <a:pt x="4605" y="1731"/>
                      <a:pt x="4559" y="1700"/>
                    </a:cubicBezTo>
                    <a:cubicBezTo>
                      <a:pt x="4539" y="1687"/>
                      <a:pt x="4525" y="1683"/>
                      <a:pt x="4514" y="1683"/>
                    </a:cubicBezTo>
                    <a:cubicBezTo>
                      <a:pt x="4500" y="1683"/>
                      <a:pt x="4491" y="1691"/>
                      <a:pt x="4482" y="1700"/>
                    </a:cubicBezTo>
                    <a:cubicBezTo>
                      <a:pt x="4451" y="1654"/>
                      <a:pt x="4466" y="1654"/>
                      <a:pt x="4482" y="1639"/>
                    </a:cubicBezTo>
                    <a:lnTo>
                      <a:pt x="4435" y="1592"/>
                    </a:lnTo>
                    <a:cubicBezTo>
                      <a:pt x="4398" y="1567"/>
                      <a:pt x="4373" y="1555"/>
                      <a:pt x="4361" y="1555"/>
                    </a:cubicBezTo>
                    <a:cubicBezTo>
                      <a:pt x="4343" y="1555"/>
                      <a:pt x="4352" y="1583"/>
                      <a:pt x="4389" y="1639"/>
                    </a:cubicBezTo>
                    <a:cubicBezTo>
                      <a:pt x="4409" y="1668"/>
                      <a:pt x="4416" y="1679"/>
                      <a:pt x="4403" y="1679"/>
                    </a:cubicBezTo>
                    <a:cubicBezTo>
                      <a:pt x="4395" y="1679"/>
                      <a:pt x="4381" y="1675"/>
                      <a:pt x="4358" y="1669"/>
                    </a:cubicBezTo>
                    <a:cubicBezTo>
                      <a:pt x="4329" y="1650"/>
                      <a:pt x="4299" y="1630"/>
                      <a:pt x="4290" y="1630"/>
                    </a:cubicBezTo>
                    <a:cubicBezTo>
                      <a:pt x="4284" y="1630"/>
                      <a:pt x="4285" y="1637"/>
                      <a:pt x="4296" y="1654"/>
                    </a:cubicBezTo>
                    <a:cubicBezTo>
                      <a:pt x="4296" y="1654"/>
                      <a:pt x="4282" y="1661"/>
                      <a:pt x="4260" y="1661"/>
                    </a:cubicBezTo>
                    <a:cubicBezTo>
                      <a:pt x="4248" y="1661"/>
                      <a:pt x="4234" y="1659"/>
                      <a:pt x="4219" y="1654"/>
                    </a:cubicBezTo>
                    <a:cubicBezTo>
                      <a:pt x="4188" y="1669"/>
                      <a:pt x="4173" y="1685"/>
                      <a:pt x="4219" y="1731"/>
                    </a:cubicBezTo>
                    <a:cubicBezTo>
                      <a:pt x="4265" y="1778"/>
                      <a:pt x="4234" y="1778"/>
                      <a:pt x="4219" y="1793"/>
                    </a:cubicBezTo>
                    <a:cubicBezTo>
                      <a:pt x="4188" y="1809"/>
                      <a:pt x="4188" y="1809"/>
                      <a:pt x="4219" y="1855"/>
                    </a:cubicBezTo>
                    <a:cubicBezTo>
                      <a:pt x="4250" y="1901"/>
                      <a:pt x="4265" y="1963"/>
                      <a:pt x="4234" y="1979"/>
                    </a:cubicBezTo>
                    <a:cubicBezTo>
                      <a:pt x="4234" y="2008"/>
                      <a:pt x="4234" y="2023"/>
                      <a:pt x="4228" y="2023"/>
                    </a:cubicBezTo>
                    <a:cubicBezTo>
                      <a:pt x="4221" y="2023"/>
                      <a:pt x="4205" y="2004"/>
                      <a:pt x="4173" y="1963"/>
                    </a:cubicBezTo>
                    <a:cubicBezTo>
                      <a:pt x="4145" y="1935"/>
                      <a:pt x="4134" y="1930"/>
                      <a:pt x="4126" y="1930"/>
                    </a:cubicBezTo>
                    <a:cubicBezTo>
                      <a:pt x="4121" y="1930"/>
                      <a:pt x="4117" y="1932"/>
                      <a:pt x="4111" y="1932"/>
                    </a:cubicBezTo>
                    <a:cubicBezTo>
                      <a:pt x="4107" y="1936"/>
                      <a:pt x="4104" y="1938"/>
                      <a:pt x="4100" y="1938"/>
                    </a:cubicBezTo>
                    <a:cubicBezTo>
                      <a:pt x="4092" y="1938"/>
                      <a:pt x="4083" y="1924"/>
                      <a:pt x="4049" y="1901"/>
                    </a:cubicBezTo>
                    <a:cubicBezTo>
                      <a:pt x="4036" y="1893"/>
                      <a:pt x="4030" y="1889"/>
                      <a:pt x="4027" y="1889"/>
                    </a:cubicBezTo>
                    <a:cubicBezTo>
                      <a:pt x="4019" y="1889"/>
                      <a:pt x="4042" y="1918"/>
                      <a:pt x="4064" y="1963"/>
                    </a:cubicBezTo>
                    <a:lnTo>
                      <a:pt x="4126" y="2056"/>
                    </a:lnTo>
                    <a:cubicBezTo>
                      <a:pt x="4111" y="2056"/>
                      <a:pt x="4033" y="1979"/>
                      <a:pt x="4003" y="1932"/>
                    </a:cubicBezTo>
                    <a:cubicBezTo>
                      <a:pt x="3972" y="1886"/>
                      <a:pt x="3956" y="1863"/>
                      <a:pt x="3954" y="1863"/>
                    </a:cubicBezTo>
                    <a:lnTo>
                      <a:pt x="3954" y="1863"/>
                    </a:lnTo>
                    <a:cubicBezTo>
                      <a:pt x="3952" y="1863"/>
                      <a:pt x="3964" y="1886"/>
                      <a:pt x="3987" y="1932"/>
                    </a:cubicBezTo>
                    <a:cubicBezTo>
                      <a:pt x="4010" y="1967"/>
                      <a:pt x="4025" y="2010"/>
                      <a:pt x="4011" y="2010"/>
                    </a:cubicBezTo>
                    <a:cubicBezTo>
                      <a:pt x="4006" y="2010"/>
                      <a:pt x="3999" y="2006"/>
                      <a:pt x="3987" y="1994"/>
                    </a:cubicBezTo>
                    <a:cubicBezTo>
                      <a:pt x="3972" y="2002"/>
                      <a:pt x="3956" y="2010"/>
                      <a:pt x="3943" y="2010"/>
                    </a:cubicBezTo>
                    <a:cubicBezTo>
                      <a:pt x="3929" y="2010"/>
                      <a:pt x="3918" y="2002"/>
                      <a:pt x="3910" y="1979"/>
                    </a:cubicBezTo>
                    <a:cubicBezTo>
                      <a:pt x="3900" y="1958"/>
                      <a:pt x="3893" y="1951"/>
                      <a:pt x="3888" y="1951"/>
                    </a:cubicBezTo>
                    <a:cubicBezTo>
                      <a:pt x="3879" y="1951"/>
                      <a:pt x="3879" y="1979"/>
                      <a:pt x="3879" y="1979"/>
                    </a:cubicBezTo>
                    <a:cubicBezTo>
                      <a:pt x="3879" y="2006"/>
                      <a:pt x="3874" y="2022"/>
                      <a:pt x="3857" y="2022"/>
                    </a:cubicBezTo>
                    <a:cubicBezTo>
                      <a:pt x="3845" y="2022"/>
                      <a:pt x="3828" y="2013"/>
                      <a:pt x="3802" y="1994"/>
                    </a:cubicBezTo>
                    <a:cubicBezTo>
                      <a:pt x="3757" y="1949"/>
                      <a:pt x="3734" y="1926"/>
                      <a:pt x="3725" y="1926"/>
                    </a:cubicBezTo>
                    <a:cubicBezTo>
                      <a:pt x="3716" y="1926"/>
                      <a:pt x="3724" y="1953"/>
                      <a:pt x="3740" y="2010"/>
                    </a:cubicBezTo>
                    <a:cubicBezTo>
                      <a:pt x="3749" y="2044"/>
                      <a:pt x="3752" y="2074"/>
                      <a:pt x="3748" y="2074"/>
                    </a:cubicBezTo>
                    <a:cubicBezTo>
                      <a:pt x="3745" y="2074"/>
                      <a:pt x="3738" y="2057"/>
                      <a:pt x="3724" y="2010"/>
                    </a:cubicBezTo>
                    <a:cubicBezTo>
                      <a:pt x="3716" y="1997"/>
                      <a:pt x="3710" y="1991"/>
                      <a:pt x="3705" y="1991"/>
                    </a:cubicBezTo>
                    <a:cubicBezTo>
                      <a:pt x="3692" y="1991"/>
                      <a:pt x="3689" y="2031"/>
                      <a:pt x="3678" y="2087"/>
                    </a:cubicBezTo>
                    <a:cubicBezTo>
                      <a:pt x="3678" y="2149"/>
                      <a:pt x="3678" y="2226"/>
                      <a:pt x="3693" y="2303"/>
                    </a:cubicBezTo>
                    <a:cubicBezTo>
                      <a:pt x="3703" y="2369"/>
                      <a:pt x="3706" y="2394"/>
                      <a:pt x="3698" y="2394"/>
                    </a:cubicBezTo>
                    <a:cubicBezTo>
                      <a:pt x="3692" y="2394"/>
                      <a:pt x="3681" y="2383"/>
                      <a:pt x="3663" y="2365"/>
                    </a:cubicBezTo>
                    <a:cubicBezTo>
                      <a:pt x="3647" y="2365"/>
                      <a:pt x="3616" y="2303"/>
                      <a:pt x="3616" y="2257"/>
                    </a:cubicBezTo>
                    <a:cubicBezTo>
                      <a:pt x="3601" y="2195"/>
                      <a:pt x="3632" y="2195"/>
                      <a:pt x="3632" y="2195"/>
                    </a:cubicBezTo>
                    <a:lnTo>
                      <a:pt x="3647" y="2195"/>
                    </a:lnTo>
                    <a:cubicBezTo>
                      <a:pt x="3647" y="2149"/>
                      <a:pt x="3632" y="2087"/>
                      <a:pt x="3601" y="2087"/>
                    </a:cubicBezTo>
                    <a:cubicBezTo>
                      <a:pt x="3585" y="2064"/>
                      <a:pt x="3574" y="2052"/>
                      <a:pt x="3566" y="2052"/>
                    </a:cubicBezTo>
                    <a:cubicBezTo>
                      <a:pt x="3558" y="2052"/>
                      <a:pt x="3554" y="2064"/>
                      <a:pt x="3554" y="2087"/>
                    </a:cubicBezTo>
                    <a:cubicBezTo>
                      <a:pt x="3554" y="2062"/>
                      <a:pt x="3523" y="2036"/>
                      <a:pt x="3495" y="2036"/>
                    </a:cubicBezTo>
                    <a:cubicBezTo>
                      <a:pt x="3489" y="2036"/>
                      <a:pt x="3483" y="2038"/>
                      <a:pt x="3477" y="2040"/>
                    </a:cubicBezTo>
                    <a:cubicBezTo>
                      <a:pt x="3469" y="2043"/>
                      <a:pt x="3461" y="2044"/>
                      <a:pt x="3453" y="2044"/>
                    </a:cubicBezTo>
                    <a:cubicBezTo>
                      <a:pt x="3416" y="2044"/>
                      <a:pt x="3384" y="2017"/>
                      <a:pt x="3384" y="1979"/>
                    </a:cubicBezTo>
                    <a:cubicBezTo>
                      <a:pt x="3353" y="1979"/>
                      <a:pt x="3338" y="1979"/>
                      <a:pt x="3338" y="2025"/>
                    </a:cubicBezTo>
                    <a:cubicBezTo>
                      <a:pt x="3329" y="2090"/>
                      <a:pt x="3319" y="2116"/>
                      <a:pt x="3313" y="2116"/>
                    </a:cubicBezTo>
                    <a:cubicBezTo>
                      <a:pt x="3309" y="2116"/>
                      <a:pt x="3307" y="2105"/>
                      <a:pt x="3307" y="2087"/>
                    </a:cubicBezTo>
                    <a:cubicBezTo>
                      <a:pt x="3322" y="2025"/>
                      <a:pt x="3261" y="1994"/>
                      <a:pt x="3214" y="1963"/>
                    </a:cubicBezTo>
                    <a:cubicBezTo>
                      <a:pt x="3195" y="1944"/>
                      <a:pt x="3173" y="1935"/>
                      <a:pt x="3152" y="1935"/>
                    </a:cubicBezTo>
                    <a:cubicBezTo>
                      <a:pt x="3124" y="1935"/>
                      <a:pt x="3100" y="1952"/>
                      <a:pt x="3091" y="1979"/>
                    </a:cubicBezTo>
                    <a:lnTo>
                      <a:pt x="3075" y="1979"/>
                    </a:lnTo>
                    <a:cubicBezTo>
                      <a:pt x="3075" y="1937"/>
                      <a:pt x="3041" y="1910"/>
                      <a:pt x="3004" y="1910"/>
                    </a:cubicBezTo>
                    <a:cubicBezTo>
                      <a:pt x="2986" y="1910"/>
                      <a:pt x="2967" y="1917"/>
                      <a:pt x="2952" y="1932"/>
                    </a:cubicBezTo>
                    <a:cubicBezTo>
                      <a:pt x="2936" y="1932"/>
                      <a:pt x="2921" y="1917"/>
                      <a:pt x="2921" y="1917"/>
                    </a:cubicBezTo>
                    <a:cubicBezTo>
                      <a:pt x="2921" y="1879"/>
                      <a:pt x="2921" y="1859"/>
                      <a:pt x="2907" y="1859"/>
                    </a:cubicBezTo>
                    <a:cubicBezTo>
                      <a:pt x="2898" y="1859"/>
                      <a:pt x="2883" y="1868"/>
                      <a:pt x="2859" y="1886"/>
                    </a:cubicBezTo>
                    <a:cubicBezTo>
                      <a:pt x="2849" y="1892"/>
                      <a:pt x="2841" y="1899"/>
                      <a:pt x="2835" y="1906"/>
                    </a:cubicBezTo>
                    <a:lnTo>
                      <a:pt x="2835" y="1906"/>
                    </a:lnTo>
                    <a:cubicBezTo>
                      <a:pt x="2853" y="1870"/>
                      <a:pt x="2824" y="1866"/>
                      <a:pt x="2782" y="1824"/>
                    </a:cubicBezTo>
                    <a:cubicBezTo>
                      <a:pt x="2760" y="1803"/>
                      <a:pt x="2745" y="1791"/>
                      <a:pt x="2734" y="1791"/>
                    </a:cubicBezTo>
                    <a:cubicBezTo>
                      <a:pt x="2721" y="1791"/>
                      <a:pt x="2713" y="1806"/>
                      <a:pt x="2704" y="1839"/>
                    </a:cubicBezTo>
                    <a:cubicBezTo>
                      <a:pt x="2612" y="1839"/>
                      <a:pt x="2658" y="1793"/>
                      <a:pt x="2689" y="1747"/>
                    </a:cubicBezTo>
                    <a:cubicBezTo>
                      <a:pt x="2727" y="1708"/>
                      <a:pt x="2743" y="1685"/>
                      <a:pt x="2733" y="1685"/>
                    </a:cubicBezTo>
                    <a:cubicBezTo>
                      <a:pt x="2724" y="1685"/>
                      <a:pt x="2689" y="1708"/>
                      <a:pt x="2627" y="1762"/>
                    </a:cubicBezTo>
                    <a:cubicBezTo>
                      <a:pt x="2586" y="1796"/>
                      <a:pt x="2557" y="1809"/>
                      <a:pt x="2542" y="1809"/>
                    </a:cubicBezTo>
                    <a:cubicBezTo>
                      <a:pt x="2522" y="1809"/>
                      <a:pt x="2524" y="1788"/>
                      <a:pt x="2550" y="1762"/>
                    </a:cubicBezTo>
                    <a:cubicBezTo>
                      <a:pt x="2565" y="1747"/>
                      <a:pt x="2577" y="1743"/>
                      <a:pt x="2586" y="1743"/>
                    </a:cubicBezTo>
                    <a:cubicBezTo>
                      <a:pt x="2596" y="1743"/>
                      <a:pt x="2604" y="1747"/>
                      <a:pt x="2612" y="1747"/>
                    </a:cubicBezTo>
                    <a:lnTo>
                      <a:pt x="2689" y="1669"/>
                    </a:lnTo>
                    <a:cubicBezTo>
                      <a:pt x="2682" y="1663"/>
                      <a:pt x="2679" y="1659"/>
                      <a:pt x="2673" y="1659"/>
                    </a:cubicBezTo>
                    <a:cubicBezTo>
                      <a:pt x="2665" y="1659"/>
                      <a:pt x="2654" y="1667"/>
                      <a:pt x="2627" y="1685"/>
                    </a:cubicBezTo>
                    <a:cubicBezTo>
                      <a:pt x="2627" y="1685"/>
                      <a:pt x="2623" y="1681"/>
                      <a:pt x="2612" y="1681"/>
                    </a:cubicBezTo>
                    <a:cubicBezTo>
                      <a:pt x="2600" y="1681"/>
                      <a:pt x="2581" y="1685"/>
                      <a:pt x="2550" y="1700"/>
                    </a:cubicBezTo>
                    <a:cubicBezTo>
                      <a:pt x="2503" y="1731"/>
                      <a:pt x="2457" y="1778"/>
                      <a:pt x="2442" y="1824"/>
                    </a:cubicBezTo>
                    <a:cubicBezTo>
                      <a:pt x="2422" y="1853"/>
                      <a:pt x="2415" y="1864"/>
                      <a:pt x="2408" y="1864"/>
                    </a:cubicBezTo>
                    <a:cubicBezTo>
                      <a:pt x="2404" y="1864"/>
                      <a:pt x="2401" y="1861"/>
                      <a:pt x="2395" y="1855"/>
                    </a:cubicBezTo>
                    <a:cubicBezTo>
                      <a:pt x="2395" y="1793"/>
                      <a:pt x="2442" y="1747"/>
                      <a:pt x="2488" y="1716"/>
                    </a:cubicBezTo>
                    <a:cubicBezTo>
                      <a:pt x="2490" y="1718"/>
                      <a:pt x="2493" y="1719"/>
                      <a:pt x="2496" y="1719"/>
                    </a:cubicBezTo>
                    <a:cubicBezTo>
                      <a:pt x="2516" y="1719"/>
                      <a:pt x="2554" y="1681"/>
                      <a:pt x="2581" y="1654"/>
                    </a:cubicBezTo>
                    <a:cubicBezTo>
                      <a:pt x="2608" y="1626"/>
                      <a:pt x="2603" y="1621"/>
                      <a:pt x="2584" y="1621"/>
                    </a:cubicBezTo>
                    <a:cubicBezTo>
                      <a:pt x="2571" y="1621"/>
                      <a:pt x="2553" y="1623"/>
                      <a:pt x="2534" y="1623"/>
                    </a:cubicBezTo>
                    <a:cubicBezTo>
                      <a:pt x="2472" y="1639"/>
                      <a:pt x="2426" y="1654"/>
                      <a:pt x="2380" y="1685"/>
                    </a:cubicBezTo>
                    <a:lnTo>
                      <a:pt x="2411" y="1639"/>
                    </a:lnTo>
                    <a:cubicBezTo>
                      <a:pt x="2457" y="1608"/>
                      <a:pt x="2426" y="1577"/>
                      <a:pt x="2395" y="1546"/>
                    </a:cubicBezTo>
                    <a:cubicBezTo>
                      <a:pt x="2376" y="1527"/>
                      <a:pt x="2369" y="1514"/>
                      <a:pt x="2355" y="1514"/>
                    </a:cubicBezTo>
                    <a:cubicBezTo>
                      <a:pt x="2347" y="1514"/>
                      <a:pt x="2336" y="1519"/>
                      <a:pt x="2318" y="1530"/>
                    </a:cubicBezTo>
                    <a:cubicBezTo>
                      <a:pt x="2278" y="1557"/>
                      <a:pt x="2249" y="1595"/>
                      <a:pt x="2232" y="1595"/>
                    </a:cubicBezTo>
                    <a:cubicBezTo>
                      <a:pt x="2230" y="1595"/>
                      <a:pt x="2227" y="1594"/>
                      <a:pt x="2225" y="1592"/>
                    </a:cubicBezTo>
                    <a:lnTo>
                      <a:pt x="2225" y="1592"/>
                    </a:lnTo>
                    <a:cubicBezTo>
                      <a:pt x="2241" y="1608"/>
                      <a:pt x="2194" y="1639"/>
                      <a:pt x="2148" y="1685"/>
                    </a:cubicBezTo>
                    <a:cubicBezTo>
                      <a:pt x="2163" y="1639"/>
                      <a:pt x="2179" y="1592"/>
                      <a:pt x="2194" y="1561"/>
                    </a:cubicBezTo>
                    <a:cubicBezTo>
                      <a:pt x="2241" y="1453"/>
                      <a:pt x="2256" y="1376"/>
                      <a:pt x="2194" y="1299"/>
                    </a:cubicBezTo>
                    <a:cubicBezTo>
                      <a:pt x="2163" y="1268"/>
                      <a:pt x="2101" y="1206"/>
                      <a:pt x="2132" y="1144"/>
                    </a:cubicBezTo>
                    <a:cubicBezTo>
                      <a:pt x="2113" y="1125"/>
                      <a:pt x="2100" y="1112"/>
                      <a:pt x="2082" y="1112"/>
                    </a:cubicBezTo>
                    <a:cubicBezTo>
                      <a:pt x="2071" y="1112"/>
                      <a:pt x="2057" y="1117"/>
                      <a:pt x="2040" y="1129"/>
                    </a:cubicBezTo>
                    <a:lnTo>
                      <a:pt x="2009" y="1098"/>
                    </a:lnTo>
                    <a:cubicBezTo>
                      <a:pt x="2020" y="1053"/>
                      <a:pt x="2007" y="1017"/>
                      <a:pt x="1982" y="1017"/>
                    </a:cubicBezTo>
                    <a:cubicBezTo>
                      <a:pt x="1972" y="1017"/>
                      <a:pt x="1960" y="1023"/>
                      <a:pt x="1947" y="1036"/>
                    </a:cubicBezTo>
                    <a:cubicBezTo>
                      <a:pt x="1939" y="1041"/>
                      <a:pt x="1933" y="1043"/>
                      <a:pt x="1929" y="1043"/>
                    </a:cubicBezTo>
                    <a:cubicBezTo>
                      <a:pt x="1904" y="1043"/>
                      <a:pt x="1911" y="987"/>
                      <a:pt x="1885" y="974"/>
                    </a:cubicBezTo>
                    <a:cubicBezTo>
                      <a:pt x="1908" y="914"/>
                      <a:pt x="1919" y="883"/>
                      <a:pt x="1915" y="883"/>
                    </a:cubicBezTo>
                    <a:lnTo>
                      <a:pt x="1915" y="883"/>
                    </a:lnTo>
                    <a:cubicBezTo>
                      <a:pt x="1910" y="883"/>
                      <a:pt x="1886" y="918"/>
                      <a:pt x="1839" y="989"/>
                    </a:cubicBezTo>
                    <a:cubicBezTo>
                      <a:pt x="1808" y="1036"/>
                      <a:pt x="1792" y="1082"/>
                      <a:pt x="1808" y="1129"/>
                    </a:cubicBezTo>
                    <a:lnTo>
                      <a:pt x="1870" y="1190"/>
                    </a:lnTo>
                    <a:lnTo>
                      <a:pt x="1777" y="1175"/>
                    </a:lnTo>
                    <a:cubicBezTo>
                      <a:pt x="1759" y="1163"/>
                      <a:pt x="1739" y="1158"/>
                      <a:pt x="1720" y="1158"/>
                    </a:cubicBezTo>
                    <a:cubicBezTo>
                      <a:pt x="1688" y="1158"/>
                      <a:pt x="1657" y="1171"/>
                      <a:pt x="1638" y="1190"/>
                    </a:cubicBezTo>
                    <a:cubicBezTo>
                      <a:pt x="1638" y="1190"/>
                      <a:pt x="1620" y="1216"/>
                      <a:pt x="1599" y="1216"/>
                    </a:cubicBezTo>
                    <a:cubicBezTo>
                      <a:pt x="1591" y="1216"/>
                      <a:pt x="1584" y="1214"/>
                      <a:pt x="1576" y="1206"/>
                    </a:cubicBezTo>
                    <a:lnTo>
                      <a:pt x="1653" y="1129"/>
                    </a:lnTo>
                    <a:cubicBezTo>
                      <a:pt x="1715" y="1113"/>
                      <a:pt x="1761" y="1082"/>
                      <a:pt x="1792" y="1036"/>
                    </a:cubicBezTo>
                    <a:cubicBezTo>
                      <a:pt x="1839" y="965"/>
                      <a:pt x="1833" y="886"/>
                      <a:pt x="1793" y="886"/>
                    </a:cubicBezTo>
                    <a:cubicBezTo>
                      <a:pt x="1780" y="886"/>
                      <a:pt x="1764" y="894"/>
                      <a:pt x="1746" y="912"/>
                    </a:cubicBezTo>
                    <a:cubicBezTo>
                      <a:pt x="1731" y="897"/>
                      <a:pt x="1731" y="897"/>
                      <a:pt x="1746" y="835"/>
                    </a:cubicBezTo>
                    <a:cubicBezTo>
                      <a:pt x="1761" y="804"/>
                      <a:pt x="1765" y="788"/>
                      <a:pt x="1754" y="788"/>
                    </a:cubicBezTo>
                    <a:cubicBezTo>
                      <a:pt x="1742" y="788"/>
                      <a:pt x="1715" y="804"/>
                      <a:pt x="1669" y="835"/>
                    </a:cubicBezTo>
                    <a:cubicBezTo>
                      <a:pt x="1633" y="859"/>
                      <a:pt x="1609" y="871"/>
                      <a:pt x="1595" y="871"/>
                    </a:cubicBezTo>
                    <a:cubicBezTo>
                      <a:pt x="1573" y="871"/>
                      <a:pt x="1578" y="840"/>
                      <a:pt x="1607" y="773"/>
                    </a:cubicBezTo>
                    <a:cubicBezTo>
                      <a:pt x="1645" y="684"/>
                      <a:pt x="1569" y="606"/>
                      <a:pt x="1523" y="606"/>
                    </a:cubicBezTo>
                    <a:cubicBezTo>
                      <a:pt x="1513" y="606"/>
                      <a:pt x="1504" y="610"/>
                      <a:pt x="1499" y="618"/>
                    </a:cubicBezTo>
                    <a:cubicBezTo>
                      <a:pt x="1470" y="653"/>
                      <a:pt x="1444" y="666"/>
                      <a:pt x="1422" y="666"/>
                    </a:cubicBezTo>
                    <a:cubicBezTo>
                      <a:pt x="1384" y="666"/>
                      <a:pt x="1360" y="627"/>
                      <a:pt x="1360" y="588"/>
                    </a:cubicBezTo>
                    <a:cubicBezTo>
                      <a:pt x="1370" y="546"/>
                      <a:pt x="1360" y="526"/>
                      <a:pt x="1333" y="526"/>
                    </a:cubicBezTo>
                    <a:cubicBezTo>
                      <a:pt x="1320" y="526"/>
                      <a:pt x="1303" y="531"/>
                      <a:pt x="1282" y="541"/>
                    </a:cubicBezTo>
                    <a:cubicBezTo>
                      <a:pt x="1308" y="502"/>
                      <a:pt x="1312" y="441"/>
                      <a:pt x="1276" y="441"/>
                    </a:cubicBezTo>
                    <a:cubicBezTo>
                      <a:pt x="1270" y="441"/>
                      <a:pt x="1261" y="444"/>
                      <a:pt x="1251" y="448"/>
                    </a:cubicBezTo>
                    <a:cubicBezTo>
                      <a:pt x="1251" y="448"/>
                      <a:pt x="1248" y="447"/>
                      <a:pt x="1243" y="447"/>
                    </a:cubicBezTo>
                    <a:cubicBezTo>
                      <a:pt x="1234" y="447"/>
                      <a:pt x="1221" y="454"/>
                      <a:pt x="1221" y="495"/>
                    </a:cubicBezTo>
                    <a:lnTo>
                      <a:pt x="1112" y="572"/>
                    </a:lnTo>
                    <a:cubicBezTo>
                      <a:pt x="1143" y="588"/>
                      <a:pt x="1112" y="634"/>
                      <a:pt x="1097" y="680"/>
                    </a:cubicBezTo>
                    <a:cubicBezTo>
                      <a:pt x="1092" y="688"/>
                      <a:pt x="1086" y="691"/>
                      <a:pt x="1079" y="691"/>
                    </a:cubicBezTo>
                    <a:cubicBezTo>
                      <a:pt x="1044" y="691"/>
                      <a:pt x="991" y="592"/>
                      <a:pt x="1004" y="448"/>
                    </a:cubicBezTo>
                    <a:lnTo>
                      <a:pt x="989" y="325"/>
                    </a:lnTo>
                    <a:lnTo>
                      <a:pt x="942" y="418"/>
                    </a:lnTo>
                    <a:cubicBezTo>
                      <a:pt x="911" y="402"/>
                      <a:pt x="880" y="402"/>
                      <a:pt x="911" y="340"/>
                    </a:cubicBezTo>
                    <a:cubicBezTo>
                      <a:pt x="927" y="294"/>
                      <a:pt x="927" y="294"/>
                      <a:pt x="896" y="278"/>
                    </a:cubicBezTo>
                    <a:cubicBezTo>
                      <a:pt x="896" y="278"/>
                      <a:pt x="892" y="277"/>
                      <a:pt x="887" y="277"/>
                    </a:cubicBezTo>
                    <a:cubicBezTo>
                      <a:pt x="877" y="277"/>
                      <a:pt x="860" y="284"/>
                      <a:pt x="850" y="325"/>
                    </a:cubicBezTo>
                    <a:cubicBezTo>
                      <a:pt x="824" y="376"/>
                      <a:pt x="813" y="399"/>
                      <a:pt x="805" y="399"/>
                    </a:cubicBezTo>
                    <a:cubicBezTo>
                      <a:pt x="799" y="399"/>
                      <a:pt x="795" y="384"/>
                      <a:pt x="788" y="356"/>
                    </a:cubicBezTo>
                    <a:cubicBezTo>
                      <a:pt x="788" y="295"/>
                      <a:pt x="783" y="264"/>
                      <a:pt x="765" y="264"/>
                    </a:cubicBezTo>
                    <a:cubicBezTo>
                      <a:pt x="751" y="264"/>
                      <a:pt x="729" y="284"/>
                      <a:pt x="695" y="325"/>
                    </a:cubicBezTo>
                    <a:cubicBezTo>
                      <a:pt x="680" y="379"/>
                      <a:pt x="672" y="406"/>
                      <a:pt x="668" y="406"/>
                    </a:cubicBezTo>
                    <a:cubicBezTo>
                      <a:pt x="664" y="406"/>
                      <a:pt x="664" y="379"/>
                      <a:pt x="664" y="325"/>
                    </a:cubicBezTo>
                    <a:cubicBezTo>
                      <a:pt x="680" y="278"/>
                      <a:pt x="664" y="217"/>
                      <a:pt x="633" y="201"/>
                    </a:cubicBezTo>
                    <a:lnTo>
                      <a:pt x="618" y="263"/>
                    </a:lnTo>
                    <a:cubicBezTo>
                      <a:pt x="610" y="320"/>
                      <a:pt x="597" y="342"/>
                      <a:pt x="583" y="342"/>
                    </a:cubicBezTo>
                    <a:cubicBezTo>
                      <a:pt x="570" y="342"/>
                      <a:pt x="555" y="323"/>
                      <a:pt x="540" y="294"/>
                    </a:cubicBezTo>
                    <a:cubicBezTo>
                      <a:pt x="549" y="267"/>
                      <a:pt x="543" y="250"/>
                      <a:pt x="520" y="250"/>
                    </a:cubicBezTo>
                    <a:cubicBezTo>
                      <a:pt x="504" y="250"/>
                      <a:pt x="480" y="259"/>
                      <a:pt x="448" y="278"/>
                    </a:cubicBezTo>
                    <a:cubicBezTo>
                      <a:pt x="386" y="263"/>
                      <a:pt x="355" y="263"/>
                      <a:pt x="370" y="201"/>
                    </a:cubicBezTo>
                    <a:cubicBezTo>
                      <a:pt x="378" y="147"/>
                      <a:pt x="382" y="120"/>
                      <a:pt x="378" y="120"/>
                    </a:cubicBezTo>
                    <a:cubicBezTo>
                      <a:pt x="374" y="120"/>
                      <a:pt x="363" y="147"/>
                      <a:pt x="340" y="201"/>
                    </a:cubicBezTo>
                    <a:cubicBezTo>
                      <a:pt x="316" y="224"/>
                      <a:pt x="305" y="236"/>
                      <a:pt x="293" y="236"/>
                    </a:cubicBezTo>
                    <a:cubicBezTo>
                      <a:pt x="282" y="236"/>
                      <a:pt x="270" y="224"/>
                      <a:pt x="247" y="201"/>
                    </a:cubicBezTo>
                    <a:cubicBezTo>
                      <a:pt x="214" y="176"/>
                      <a:pt x="207" y="160"/>
                      <a:pt x="204" y="160"/>
                    </a:cubicBezTo>
                    <a:cubicBezTo>
                      <a:pt x="200" y="160"/>
                      <a:pt x="199" y="172"/>
                      <a:pt x="185" y="201"/>
                    </a:cubicBezTo>
                    <a:cubicBezTo>
                      <a:pt x="185" y="309"/>
                      <a:pt x="170" y="371"/>
                      <a:pt x="200" y="371"/>
                    </a:cubicBezTo>
                    <a:cubicBezTo>
                      <a:pt x="231" y="371"/>
                      <a:pt x="231" y="371"/>
                      <a:pt x="216" y="433"/>
                    </a:cubicBezTo>
                    <a:lnTo>
                      <a:pt x="170" y="433"/>
                    </a:lnTo>
                    <a:cubicBezTo>
                      <a:pt x="123" y="433"/>
                      <a:pt x="77" y="448"/>
                      <a:pt x="46" y="479"/>
                    </a:cubicBezTo>
                    <a:cubicBezTo>
                      <a:pt x="8" y="492"/>
                      <a:pt x="1" y="568"/>
                      <a:pt x="26" y="568"/>
                    </a:cubicBezTo>
                    <a:cubicBezTo>
                      <a:pt x="31" y="568"/>
                      <a:pt x="38" y="565"/>
                      <a:pt x="46" y="557"/>
                    </a:cubicBezTo>
                    <a:lnTo>
                      <a:pt x="77" y="603"/>
                    </a:lnTo>
                    <a:cubicBezTo>
                      <a:pt x="77" y="688"/>
                      <a:pt x="88" y="731"/>
                      <a:pt x="100" y="731"/>
                    </a:cubicBezTo>
                    <a:cubicBezTo>
                      <a:pt x="112" y="731"/>
                      <a:pt x="123" y="688"/>
                      <a:pt x="123" y="603"/>
                    </a:cubicBezTo>
                    <a:cubicBezTo>
                      <a:pt x="131" y="513"/>
                      <a:pt x="131" y="475"/>
                      <a:pt x="133" y="475"/>
                    </a:cubicBezTo>
                    <a:cubicBezTo>
                      <a:pt x="135" y="475"/>
                      <a:pt x="139" y="506"/>
                      <a:pt x="154" y="557"/>
                    </a:cubicBezTo>
                    <a:cubicBezTo>
                      <a:pt x="185" y="665"/>
                      <a:pt x="185" y="665"/>
                      <a:pt x="200" y="665"/>
                    </a:cubicBezTo>
                    <a:cubicBezTo>
                      <a:pt x="231" y="665"/>
                      <a:pt x="231" y="665"/>
                      <a:pt x="216" y="727"/>
                    </a:cubicBezTo>
                    <a:cubicBezTo>
                      <a:pt x="216" y="788"/>
                      <a:pt x="231" y="835"/>
                      <a:pt x="262" y="835"/>
                    </a:cubicBezTo>
                    <a:cubicBezTo>
                      <a:pt x="266" y="839"/>
                      <a:pt x="269" y="841"/>
                      <a:pt x="271" y="841"/>
                    </a:cubicBezTo>
                    <a:cubicBezTo>
                      <a:pt x="279" y="841"/>
                      <a:pt x="282" y="823"/>
                      <a:pt x="293" y="788"/>
                    </a:cubicBezTo>
                    <a:cubicBezTo>
                      <a:pt x="293" y="769"/>
                      <a:pt x="299" y="754"/>
                      <a:pt x="305" y="754"/>
                    </a:cubicBezTo>
                    <a:cubicBezTo>
                      <a:pt x="314" y="754"/>
                      <a:pt x="324" y="780"/>
                      <a:pt x="324" y="850"/>
                    </a:cubicBezTo>
                    <a:cubicBezTo>
                      <a:pt x="331" y="877"/>
                      <a:pt x="335" y="892"/>
                      <a:pt x="338" y="892"/>
                    </a:cubicBezTo>
                    <a:cubicBezTo>
                      <a:pt x="342" y="892"/>
                      <a:pt x="346" y="866"/>
                      <a:pt x="355" y="804"/>
                    </a:cubicBezTo>
                    <a:cubicBezTo>
                      <a:pt x="369" y="754"/>
                      <a:pt x="387" y="730"/>
                      <a:pt x="402" y="730"/>
                    </a:cubicBezTo>
                    <a:cubicBezTo>
                      <a:pt x="419" y="730"/>
                      <a:pt x="432" y="761"/>
                      <a:pt x="432" y="819"/>
                    </a:cubicBezTo>
                    <a:lnTo>
                      <a:pt x="479" y="835"/>
                    </a:lnTo>
                    <a:cubicBezTo>
                      <a:pt x="510" y="835"/>
                      <a:pt x="525" y="788"/>
                      <a:pt x="525" y="727"/>
                    </a:cubicBezTo>
                    <a:cubicBezTo>
                      <a:pt x="543" y="665"/>
                      <a:pt x="550" y="639"/>
                      <a:pt x="556" y="639"/>
                    </a:cubicBezTo>
                    <a:cubicBezTo>
                      <a:pt x="561" y="639"/>
                      <a:pt x="565" y="654"/>
                      <a:pt x="571" y="680"/>
                    </a:cubicBezTo>
                    <a:cubicBezTo>
                      <a:pt x="571" y="727"/>
                      <a:pt x="571" y="758"/>
                      <a:pt x="571" y="788"/>
                    </a:cubicBezTo>
                    <a:cubicBezTo>
                      <a:pt x="556" y="850"/>
                      <a:pt x="571" y="850"/>
                      <a:pt x="602" y="866"/>
                    </a:cubicBezTo>
                    <a:cubicBezTo>
                      <a:pt x="618" y="866"/>
                      <a:pt x="633" y="873"/>
                      <a:pt x="649" y="873"/>
                    </a:cubicBezTo>
                    <a:cubicBezTo>
                      <a:pt x="664" y="873"/>
                      <a:pt x="680" y="866"/>
                      <a:pt x="695" y="835"/>
                    </a:cubicBezTo>
                    <a:lnTo>
                      <a:pt x="695" y="835"/>
                    </a:lnTo>
                    <a:lnTo>
                      <a:pt x="664" y="897"/>
                    </a:lnTo>
                    <a:cubicBezTo>
                      <a:pt x="685" y="897"/>
                      <a:pt x="678" y="924"/>
                      <a:pt x="680" y="924"/>
                    </a:cubicBezTo>
                    <a:cubicBezTo>
                      <a:pt x="681" y="924"/>
                      <a:pt x="685" y="917"/>
                      <a:pt x="695" y="897"/>
                    </a:cubicBezTo>
                    <a:cubicBezTo>
                      <a:pt x="695" y="897"/>
                      <a:pt x="710" y="897"/>
                      <a:pt x="741" y="974"/>
                    </a:cubicBezTo>
                    <a:cubicBezTo>
                      <a:pt x="746" y="995"/>
                      <a:pt x="758" y="1005"/>
                      <a:pt x="774" y="1005"/>
                    </a:cubicBezTo>
                    <a:cubicBezTo>
                      <a:pt x="813" y="1005"/>
                      <a:pt x="872" y="940"/>
                      <a:pt x="850" y="850"/>
                    </a:cubicBezTo>
                    <a:lnTo>
                      <a:pt x="880" y="850"/>
                    </a:lnTo>
                    <a:cubicBezTo>
                      <a:pt x="883" y="853"/>
                      <a:pt x="885" y="853"/>
                      <a:pt x="888" y="853"/>
                    </a:cubicBezTo>
                    <a:cubicBezTo>
                      <a:pt x="904" y="853"/>
                      <a:pt x="927" y="819"/>
                      <a:pt x="927" y="819"/>
                    </a:cubicBezTo>
                    <a:cubicBezTo>
                      <a:pt x="935" y="796"/>
                      <a:pt x="946" y="788"/>
                      <a:pt x="958" y="788"/>
                    </a:cubicBezTo>
                    <a:cubicBezTo>
                      <a:pt x="969" y="788"/>
                      <a:pt x="981" y="796"/>
                      <a:pt x="989" y="804"/>
                    </a:cubicBezTo>
                    <a:lnTo>
                      <a:pt x="942" y="897"/>
                    </a:lnTo>
                    <a:cubicBezTo>
                      <a:pt x="884" y="984"/>
                      <a:pt x="863" y="1041"/>
                      <a:pt x="881" y="1041"/>
                    </a:cubicBezTo>
                    <a:cubicBezTo>
                      <a:pt x="892" y="1041"/>
                      <a:pt x="917" y="1020"/>
                      <a:pt x="958" y="974"/>
                    </a:cubicBezTo>
                    <a:lnTo>
                      <a:pt x="958" y="974"/>
                    </a:lnTo>
                    <a:cubicBezTo>
                      <a:pt x="949" y="986"/>
                      <a:pt x="938" y="1003"/>
                      <a:pt x="927" y="1020"/>
                    </a:cubicBezTo>
                    <a:cubicBezTo>
                      <a:pt x="917" y="1050"/>
                      <a:pt x="920" y="1067"/>
                      <a:pt x="940" y="1067"/>
                    </a:cubicBezTo>
                    <a:cubicBezTo>
                      <a:pt x="951" y="1067"/>
                      <a:pt x="967" y="1062"/>
                      <a:pt x="989" y="1051"/>
                    </a:cubicBezTo>
                    <a:cubicBezTo>
                      <a:pt x="991" y="1053"/>
                      <a:pt x="995" y="1053"/>
                      <a:pt x="998" y="1053"/>
                    </a:cubicBezTo>
                    <a:cubicBezTo>
                      <a:pt x="1033" y="1053"/>
                      <a:pt x="1100" y="985"/>
                      <a:pt x="1128" y="943"/>
                    </a:cubicBezTo>
                    <a:cubicBezTo>
                      <a:pt x="1146" y="915"/>
                      <a:pt x="1159" y="910"/>
                      <a:pt x="1167" y="910"/>
                    </a:cubicBezTo>
                    <a:cubicBezTo>
                      <a:pt x="1172" y="910"/>
                      <a:pt x="1174" y="912"/>
                      <a:pt x="1174" y="912"/>
                    </a:cubicBezTo>
                    <a:cubicBezTo>
                      <a:pt x="1174" y="912"/>
                      <a:pt x="1205" y="928"/>
                      <a:pt x="1174" y="974"/>
                    </a:cubicBezTo>
                    <a:cubicBezTo>
                      <a:pt x="1136" y="1031"/>
                      <a:pt x="1133" y="1064"/>
                      <a:pt x="1158" y="1064"/>
                    </a:cubicBezTo>
                    <a:cubicBezTo>
                      <a:pt x="1173" y="1064"/>
                      <a:pt x="1200" y="1050"/>
                      <a:pt x="1236" y="1020"/>
                    </a:cubicBezTo>
                    <a:lnTo>
                      <a:pt x="1236" y="1020"/>
                    </a:lnTo>
                    <a:lnTo>
                      <a:pt x="1205" y="1067"/>
                    </a:lnTo>
                    <a:cubicBezTo>
                      <a:pt x="1159" y="1113"/>
                      <a:pt x="1143" y="1175"/>
                      <a:pt x="1282" y="1206"/>
                    </a:cubicBezTo>
                    <a:cubicBezTo>
                      <a:pt x="1344" y="1268"/>
                      <a:pt x="1406" y="1314"/>
                      <a:pt x="1360" y="1360"/>
                    </a:cubicBezTo>
                    <a:cubicBezTo>
                      <a:pt x="1347" y="1380"/>
                      <a:pt x="1364" y="1388"/>
                      <a:pt x="1397" y="1388"/>
                    </a:cubicBezTo>
                    <a:cubicBezTo>
                      <a:pt x="1443" y="1388"/>
                      <a:pt x="1520" y="1372"/>
                      <a:pt x="1591" y="1345"/>
                    </a:cubicBezTo>
                    <a:lnTo>
                      <a:pt x="1591" y="1345"/>
                    </a:lnTo>
                    <a:cubicBezTo>
                      <a:pt x="1545" y="1391"/>
                      <a:pt x="1561" y="1407"/>
                      <a:pt x="1591" y="1438"/>
                    </a:cubicBezTo>
                    <a:cubicBezTo>
                      <a:pt x="1607" y="1484"/>
                      <a:pt x="1638" y="1499"/>
                      <a:pt x="1591" y="1530"/>
                    </a:cubicBezTo>
                    <a:cubicBezTo>
                      <a:pt x="1533" y="1564"/>
                      <a:pt x="1507" y="1579"/>
                      <a:pt x="1513" y="1579"/>
                    </a:cubicBezTo>
                    <a:cubicBezTo>
                      <a:pt x="1519" y="1579"/>
                      <a:pt x="1550" y="1567"/>
                      <a:pt x="1607" y="1546"/>
                    </a:cubicBezTo>
                    <a:cubicBezTo>
                      <a:pt x="1624" y="1541"/>
                      <a:pt x="1638" y="1539"/>
                      <a:pt x="1650" y="1539"/>
                    </a:cubicBezTo>
                    <a:cubicBezTo>
                      <a:pt x="1713" y="1539"/>
                      <a:pt x="1701" y="1602"/>
                      <a:pt x="1622" y="1654"/>
                    </a:cubicBezTo>
                    <a:cubicBezTo>
                      <a:pt x="1576" y="1700"/>
                      <a:pt x="1607" y="1716"/>
                      <a:pt x="1622" y="1747"/>
                    </a:cubicBezTo>
                    <a:cubicBezTo>
                      <a:pt x="1633" y="1744"/>
                      <a:pt x="1643" y="1743"/>
                      <a:pt x="1652" y="1743"/>
                    </a:cubicBezTo>
                    <a:cubicBezTo>
                      <a:pt x="1695" y="1743"/>
                      <a:pt x="1721" y="1770"/>
                      <a:pt x="1746" y="1809"/>
                    </a:cubicBezTo>
                    <a:cubicBezTo>
                      <a:pt x="1760" y="1823"/>
                      <a:pt x="1771" y="1834"/>
                      <a:pt x="1787" y="1834"/>
                    </a:cubicBezTo>
                    <a:cubicBezTo>
                      <a:pt x="1805" y="1834"/>
                      <a:pt x="1828" y="1819"/>
                      <a:pt x="1870" y="1778"/>
                    </a:cubicBezTo>
                    <a:cubicBezTo>
                      <a:pt x="1916" y="1747"/>
                      <a:pt x="1943" y="1735"/>
                      <a:pt x="1962" y="1735"/>
                    </a:cubicBezTo>
                    <a:cubicBezTo>
                      <a:pt x="1982" y="1735"/>
                      <a:pt x="1993" y="1747"/>
                      <a:pt x="2009" y="1762"/>
                    </a:cubicBezTo>
                    <a:cubicBezTo>
                      <a:pt x="2040" y="1793"/>
                      <a:pt x="2040" y="1793"/>
                      <a:pt x="2009" y="1839"/>
                    </a:cubicBezTo>
                    <a:cubicBezTo>
                      <a:pt x="2009" y="1839"/>
                      <a:pt x="1978" y="1886"/>
                      <a:pt x="2009" y="1901"/>
                    </a:cubicBezTo>
                    <a:cubicBezTo>
                      <a:pt x="2024" y="1932"/>
                      <a:pt x="2040" y="1948"/>
                      <a:pt x="2009" y="1979"/>
                    </a:cubicBezTo>
                    <a:cubicBezTo>
                      <a:pt x="1993" y="2010"/>
                      <a:pt x="1993" y="2040"/>
                      <a:pt x="2009" y="2071"/>
                    </a:cubicBezTo>
                    <a:cubicBezTo>
                      <a:pt x="2040" y="2102"/>
                      <a:pt x="2071" y="2133"/>
                      <a:pt x="2024" y="2180"/>
                    </a:cubicBezTo>
                    <a:cubicBezTo>
                      <a:pt x="2036" y="2185"/>
                      <a:pt x="2043" y="2189"/>
                      <a:pt x="2049" y="2189"/>
                    </a:cubicBezTo>
                    <a:cubicBezTo>
                      <a:pt x="2059" y="2189"/>
                      <a:pt x="2066" y="2178"/>
                      <a:pt x="2086" y="2149"/>
                    </a:cubicBezTo>
                    <a:cubicBezTo>
                      <a:pt x="2108" y="2134"/>
                      <a:pt x="2130" y="2119"/>
                      <a:pt x="2150" y="2119"/>
                    </a:cubicBezTo>
                    <a:cubicBezTo>
                      <a:pt x="2173" y="2119"/>
                      <a:pt x="2193" y="2138"/>
                      <a:pt x="2210" y="2195"/>
                    </a:cubicBezTo>
                    <a:cubicBezTo>
                      <a:pt x="2231" y="2216"/>
                      <a:pt x="2268" y="2245"/>
                      <a:pt x="2298" y="2245"/>
                    </a:cubicBezTo>
                    <a:cubicBezTo>
                      <a:pt x="2312" y="2245"/>
                      <a:pt x="2324" y="2240"/>
                      <a:pt x="2333" y="2226"/>
                    </a:cubicBezTo>
                    <a:lnTo>
                      <a:pt x="2333" y="2226"/>
                    </a:lnTo>
                    <a:cubicBezTo>
                      <a:pt x="2349" y="2241"/>
                      <a:pt x="2349" y="2241"/>
                      <a:pt x="2318" y="2288"/>
                    </a:cubicBezTo>
                    <a:cubicBezTo>
                      <a:pt x="2278" y="2348"/>
                      <a:pt x="2277" y="2382"/>
                      <a:pt x="2310" y="2382"/>
                    </a:cubicBezTo>
                    <a:cubicBezTo>
                      <a:pt x="2328" y="2382"/>
                      <a:pt x="2357" y="2371"/>
                      <a:pt x="2395" y="2350"/>
                    </a:cubicBezTo>
                    <a:cubicBezTo>
                      <a:pt x="2407" y="2331"/>
                      <a:pt x="2417" y="2323"/>
                      <a:pt x="2424" y="2323"/>
                    </a:cubicBezTo>
                    <a:cubicBezTo>
                      <a:pt x="2433" y="2323"/>
                      <a:pt x="2435" y="2343"/>
                      <a:pt x="2426" y="2380"/>
                    </a:cubicBezTo>
                    <a:cubicBezTo>
                      <a:pt x="2426" y="2380"/>
                      <a:pt x="2431" y="2383"/>
                      <a:pt x="2440" y="2383"/>
                    </a:cubicBezTo>
                    <a:cubicBezTo>
                      <a:pt x="2453" y="2383"/>
                      <a:pt x="2476" y="2377"/>
                      <a:pt x="2503" y="2350"/>
                    </a:cubicBezTo>
                    <a:cubicBezTo>
                      <a:pt x="2521" y="2338"/>
                      <a:pt x="2532" y="2330"/>
                      <a:pt x="2540" y="2330"/>
                    </a:cubicBezTo>
                    <a:cubicBezTo>
                      <a:pt x="2552" y="2330"/>
                      <a:pt x="2556" y="2349"/>
                      <a:pt x="2565" y="2396"/>
                    </a:cubicBezTo>
                    <a:cubicBezTo>
                      <a:pt x="2534" y="2442"/>
                      <a:pt x="2565" y="2458"/>
                      <a:pt x="2565" y="2458"/>
                    </a:cubicBezTo>
                    <a:cubicBezTo>
                      <a:pt x="2627" y="2458"/>
                      <a:pt x="2859" y="2535"/>
                      <a:pt x="2874" y="2597"/>
                    </a:cubicBezTo>
                    <a:cubicBezTo>
                      <a:pt x="2894" y="2567"/>
                      <a:pt x="2901" y="2557"/>
                      <a:pt x="2912" y="2557"/>
                    </a:cubicBezTo>
                    <a:cubicBezTo>
                      <a:pt x="2918" y="2557"/>
                      <a:pt x="2925" y="2560"/>
                      <a:pt x="2936" y="2566"/>
                    </a:cubicBezTo>
                    <a:cubicBezTo>
                      <a:pt x="2936" y="2609"/>
                      <a:pt x="2941" y="2627"/>
                      <a:pt x="2948" y="2627"/>
                    </a:cubicBezTo>
                    <a:cubicBezTo>
                      <a:pt x="2958" y="2627"/>
                      <a:pt x="2973" y="2585"/>
                      <a:pt x="2982" y="2520"/>
                    </a:cubicBezTo>
                    <a:lnTo>
                      <a:pt x="2952" y="2520"/>
                    </a:lnTo>
                    <a:cubicBezTo>
                      <a:pt x="2964" y="2475"/>
                      <a:pt x="2980" y="2451"/>
                      <a:pt x="2991" y="2451"/>
                    </a:cubicBezTo>
                    <a:cubicBezTo>
                      <a:pt x="3008" y="2451"/>
                      <a:pt x="3016" y="2498"/>
                      <a:pt x="2998" y="2597"/>
                    </a:cubicBezTo>
                    <a:cubicBezTo>
                      <a:pt x="2998" y="2651"/>
                      <a:pt x="2998" y="2678"/>
                      <a:pt x="3004" y="2678"/>
                    </a:cubicBezTo>
                    <a:cubicBezTo>
                      <a:pt x="3010" y="2678"/>
                      <a:pt x="3021" y="2651"/>
                      <a:pt x="3044" y="2597"/>
                    </a:cubicBezTo>
                    <a:cubicBezTo>
                      <a:pt x="3067" y="2552"/>
                      <a:pt x="3082" y="2529"/>
                      <a:pt x="3091" y="2529"/>
                    </a:cubicBezTo>
                    <a:cubicBezTo>
                      <a:pt x="3102" y="2529"/>
                      <a:pt x="3106" y="2556"/>
                      <a:pt x="3106" y="2612"/>
                    </a:cubicBezTo>
                    <a:cubicBezTo>
                      <a:pt x="3106" y="2672"/>
                      <a:pt x="3102" y="2699"/>
                      <a:pt x="3104" y="2699"/>
                    </a:cubicBezTo>
                    <a:cubicBezTo>
                      <a:pt x="3106" y="2699"/>
                      <a:pt x="3113" y="2668"/>
                      <a:pt x="3137" y="2612"/>
                    </a:cubicBezTo>
                    <a:cubicBezTo>
                      <a:pt x="3180" y="2501"/>
                      <a:pt x="3218" y="2433"/>
                      <a:pt x="3238" y="2433"/>
                    </a:cubicBezTo>
                    <a:cubicBezTo>
                      <a:pt x="3254" y="2433"/>
                      <a:pt x="3259" y="2478"/>
                      <a:pt x="3245" y="2581"/>
                    </a:cubicBezTo>
                    <a:cubicBezTo>
                      <a:pt x="3245" y="2690"/>
                      <a:pt x="3245" y="2751"/>
                      <a:pt x="3276" y="2751"/>
                    </a:cubicBezTo>
                    <a:cubicBezTo>
                      <a:pt x="3322" y="2751"/>
                      <a:pt x="3307" y="2690"/>
                      <a:pt x="3307" y="2643"/>
                    </a:cubicBezTo>
                    <a:cubicBezTo>
                      <a:pt x="3307" y="2581"/>
                      <a:pt x="3307" y="2550"/>
                      <a:pt x="3313" y="2550"/>
                    </a:cubicBezTo>
                    <a:cubicBezTo>
                      <a:pt x="3319" y="2550"/>
                      <a:pt x="3330" y="2581"/>
                      <a:pt x="3353" y="2643"/>
                    </a:cubicBezTo>
                    <a:cubicBezTo>
                      <a:pt x="3395" y="2735"/>
                      <a:pt x="3428" y="2777"/>
                      <a:pt x="3461" y="2777"/>
                    </a:cubicBezTo>
                    <a:cubicBezTo>
                      <a:pt x="3490" y="2777"/>
                      <a:pt x="3519" y="2746"/>
                      <a:pt x="3554" y="2690"/>
                    </a:cubicBezTo>
                    <a:cubicBezTo>
                      <a:pt x="3593" y="2635"/>
                      <a:pt x="3632" y="2608"/>
                      <a:pt x="3653" y="2608"/>
                    </a:cubicBezTo>
                    <a:cubicBezTo>
                      <a:pt x="3674" y="2608"/>
                      <a:pt x="3678" y="2635"/>
                      <a:pt x="3647" y="2690"/>
                    </a:cubicBezTo>
                    <a:cubicBezTo>
                      <a:pt x="3611" y="2762"/>
                      <a:pt x="3606" y="2792"/>
                      <a:pt x="3615" y="2792"/>
                    </a:cubicBezTo>
                    <a:cubicBezTo>
                      <a:pt x="3621" y="2792"/>
                      <a:pt x="3634" y="2777"/>
                      <a:pt x="3647" y="2751"/>
                    </a:cubicBezTo>
                    <a:lnTo>
                      <a:pt x="3771" y="2751"/>
                    </a:lnTo>
                    <a:cubicBezTo>
                      <a:pt x="3802" y="2751"/>
                      <a:pt x="3802" y="2690"/>
                      <a:pt x="3802" y="2628"/>
                    </a:cubicBezTo>
                    <a:cubicBezTo>
                      <a:pt x="3820" y="2691"/>
                      <a:pt x="3853" y="2732"/>
                      <a:pt x="3881" y="2732"/>
                    </a:cubicBezTo>
                    <a:cubicBezTo>
                      <a:pt x="3901" y="2732"/>
                      <a:pt x="3919" y="2711"/>
                      <a:pt x="3925" y="2659"/>
                    </a:cubicBezTo>
                    <a:lnTo>
                      <a:pt x="3972" y="2659"/>
                    </a:lnTo>
                    <a:cubicBezTo>
                      <a:pt x="4003" y="2659"/>
                      <a:pt x="4003" y="2659"/>
                      <a:pt x="4003" y="2597"/>
                    </a:cubicBezTo>
                    <a:cubicBezTo>
                      <a:pt x="4003" y="2575"/>
                      <a:pt x="4008" y="2567"/>
                      <a:pt x="4017" y="2567"/>
                    </a:cubicBezTo>
                    <a:cubicBezTo>
                      <a:pt x="4033" y="2567"/>
                      <a:pt x="4060" y="2597"/>
                      <a:pt x="4080" y="2628"/>
                    </a:cubicBezTo>
                    <a:cubicBezTo>
                      <a:pt x="4110" y="2658"/>
                      <a:pt x="4140" y="2682"/>
                      <a:pt x="4153" y="2682"/>
                    </a:cubicBezTo>
                    <a:cubicBezTo>
                      <a:pt x="4160" y="2682"/>
                      <a:pt x="4162" y="2675"/>
                      <a:pt x="4157" y="2659"/>
                    </a:cubicBezTo>
                    <a:cubicBezTo>
                      <a:pt x="4142" y="2597"/>
                      <a:pt x="4142" y="2535"/>
                      <a:pt x="4157" y="2473"/>
                    </a:cubicBezTo>
                    <a:cubicBezTo>
                      <a:pt x="4157" y="2458"/>
                      <a:pt x="4161" y="2451"/>
                      <a:pt x="4166" y="2451"/>
                    </a:cubicBezTo>
                    <a:cubicBezTo>
                      <a:pt x="4176" y="2451"/>
                      <a:pt x="4193" y="2478"/>
                      <a:pt x="4203" y="2520"/>
                    </a:cubicBezTo>
                    <a:cubicBezTo>
                      <a:pt x="4203" y="2581"/>
                      <a:pt x="4219" y="2581"/>
                      <a:pt x="4281" y="2597"/>
                    </a:cubicBezTo>
                    <a:cubicBezTo>
                      <a:pt x="4312" y="2597"/>
                      <a:pt x="4358" y="2566"/>
                      <a:pt x="4327" y="2520"/>
                    </a:cubicBezTo>
                    <a:cubicBezTo>
                      <a:pt x="4301" y="2481"/>
                      <a:pt x="4384" y="2420"/>
                      <a:pt x="4439" y="2420"/>
                    </a:cubicBezTo>
                    <a:cubicBezTo>
                      <a:pt x="4450" y="2420"/>
                      <a:pt x="4459" y="2422"/>
                      <a:pt x="4466" y="2427"/>
                    </a:cubicBezTo>
                    <a:lnTo>
                      <a:pt x="4513" y="2411"/>
                    </a:lnTo>
                    <a:cubicBezTo>
                      <a:pt x="4528" y="2396"/>
                      <a:pt x="4513" y="2334"/>
                      <a:pt x="4528" y="2319"/>
                    </a:cubicBezTo>
                    <a:cubicBezTo>
                      <a:pt x="4559" y="2303"/>
                      <a:pt x="4559" y="2303"/>
                      <a:pt x="4528" y="2241"/>
                    </a:cubicBezTo>
                    <a:cubicBezTo>
                      <a:pt x="4543" y="2241"/>
                      <a:pt x="4555" y="2237"/>
                      <a:pt x="4567" y="2237"/>
                    </a:cubicBezTo>
                    <a:cubicBezTo>
                      <a:pt x="4578" y="2237"/>
                      <a:pt x="4590" y="2241"/>
                      <a:pt x="4605" y="2257"/>
                    </a:cubicBezTo>
                    <a:cubicBezTo>
                      <a:pt x="4580" y="2206"/>
                      <a:pt x="4568" y="2183"/>
                      <a:pt x="4576" y="2183"/>
                    </a:cubicBezTo>
                    <a:cubicBezTo>
                      <a:pt x="4582" y="2183"/>
                      <a:pt x="4601" y="2198"/>
                      <a:pt x="4636" y="2226"/>
                    </a:cubicBezTo>
                    <a:cubicBezTo>
                      <a:pt x="4683" y="2265"/>
                      <a:pt x="4702" y="2288"/>
                      <a:pt x="4704" y="2288"/>
                    </a:cubicBezTo>
                    <a:cubicBezTo>
                      <a:pt x="4706" y="2288"/>
                      <a:pt x="4690" y="2265"/>
                      <a:pt x="4667" y="2210"/>
                    </a:cubicBezTo>
                    <a:cubicBezTo>
                      <a:pt x="4648" y="2181"/>
                      <a:pt x="4640" y="2170"/>
                      <a:pt x="4654" y="2170"/>
                    </a:cubicBezTo>
                    <a:cubicBezTo>
                      <a:pt x="4661" y="2170"/>
                      <a:pt x="4675" y="2174"/>
                      <a:pt x="4698" y="2180"/>
                    </a:cubicBezTo>
                    <a:cubicBezTo>
                      <a:pt x="4719" y="2193"/>
                      <a:pt x="4730" y="2201"/>
                      <a:pt x="4734" y="2201"/>
                    </a:cubicBezTo>
                    <a:cubicBezTo>
                      <a:pt x="4738" y="2201"/>
                      <a:pt x="4731" y="2190"/>
                      <a:pt x="4714" y="2164"/>
                    </a:cubicBezTo>
                    <a:cubicBezTo>
                      <a:pt x="4670" y="2098"/>
                      <a:pt x="4665" y="2033"/>
                      <a:pt x="4693" y="2033"/>
                    </a:cubicBezTo>
                    <a:cubicBezTo>
                      <a:pt x="4704" y="2033"/>
                      <a:pt x="4722" y="2044"/>
                      <a:pt x="4744" y="2071"/>
                    </a:cubicBezTo>
                    <a:cubicBezTo>
                      <a:pt x="4744" y="2071"/>
                      <a:pt x="4760" y="2056"/>
                      <a:pt x="4744" y="1994"/>
                    </a:cubicBezTo>
                    <a:cubicBezTo>
                      <a:pt x="4712" y="1946"/>
                      <a:pt x="4697" y="1922"/>
                      <a:pt x="4700" y="1922"/>
                    </a:cubicBezTo>
                    <a:lnTo>
                      <a:pt x="4700" y="1922"/>
                    </a:lnTo>
                    <a:cubicBezTo>
                      <a:pt x="4704" y="1922"/>
                      <a:pt x="4723" y="1942"/>
                      <a:pt x="4760" y="1979"/>
                    </a:cubicBezTo>
                    <a:cubicBezTo>
                      <a:pt x="4790" y="2009"/>
                      <a:pt x="4813" y="2022"/>
                      <a:pt x="4826" y="2022"/>
                    </a:cubicBezTo>
                    <a:cubicBezTo>
                      <a:pt x="4847" y="2022"/>
                      <a:pt x="4844" y="1989"/>
                      <a:pt x="4806" y="1932"/>
                    </a:cubicBezTo>
                    <a:cubicBezTo>
                      <a:pt x="4806" y="1932"/>
                      <a:pt x="4796" y="1893"/>
                      <a:pt x="4816" y="1893"/>
                    </a:cubicBezTo>
                    <a:cubicBezTo>
                      <a:pt x="4821" y="1893"/>
                      <a:pt x="4828" y="1895"/>
                      <a:pt x="4837" y="1901"/>
                    </a:cubicBezTo>
                    <a:cubicBezTo>
                      <a:pt x="4843" y="1903"/>
                      <a:pt x="4849" y="1903"/>
                      <a:pt x="4855" y="1903"/>
                    </a:cubicBezTo>
                    <a:cubicBezTo>
                      <a:pt x="4924" y="1903"/>
                      <a:pt x="5045" y="1834"/>
                      <a:pt x="4961" y="1778"/>
                    </a:cubicBezTo>
                    <a:lnTo>
                      <a:pt x="4992" y="1747"/>
                    </a:lnTo>
                    <a:cubicBezTo>
                      <a:pt x="5069" y="1747"/>
                      <a:pt x="5084" y="1731"/>
                      <a:pt x="5054" y="1669"/>
                    </a:cubicBezTo>
                    <a:lnTo>
                      <a:pt x="5023" y="1623"/>
                    </a:lnTo>
                    <a:lnTo>
                      <a:pt x="5023" y="1623"/>
                    </a:lnTo>
                    <a:cubicBezTo>
                      <a:pt x="5057" y="1646"/>
                      <a:pt x="5099" y="1660"/>
                      <a:pt x="5125" y="1660"/>
                    </a:cubicBezTo>
                    <a:cubicBezTo>
                      <a:pt x="5135" y="1660"/>
                      <a:pt x="5142" y="1658"/>
                      <a:pt x="5146" y="1654"/>
                    </a:cubicBezTo>
                    <a:cubicBezTo>
                      <a:pt x="5162" y="1639"/>
                      <a:pt x="5162" y="1639"/>
                      <a:pt x="5115" y="1608"/>
                    </a:cubicBezTo>
                    <a:cubicBezTo>
                      <a:pt x="5084" y="1561"/>
                      <a:pt x="5084" y="1561"/>
                      <a:pt x="5100" y="1546"/>
                    </a:cubicBezTo>
                    <a:cubicBezTo>
                      <a:pt x="5104" y="1542"/>
                      <a:pt x="5111" y="1540"/>
                      <a:pt x="5119" y="1540"/>
                    </a:cubicBezTo>
                    <a:cubicBezTo>
                      <a:pt x="5144" y="1540"/>
                      <a:pt x="5185" y="1557"/>
                      <a:pt x="5208" y="1592"/>
                    </a:cubicBezTo>
                    <a:lnTo>
                      <a:pt x="5224" y="1561"/>
                    </a:lnTo>
                    <a:cubicBezTo>
                      <a:pt x="5175" y="1513"/>
                      <a:pt x="5163" y="1489"/>
                      <a:pt x="5172" y="1489"/>
                    </a:cubicBezTo>
                    <a:cubicBezTo>
                      <a:pt x="5178" y="1489"/>
                      <a:pt x="5191" y="1498"/>
                      <a:pt x="5208" y="1515"/>
                    </a:cubicBezTo>
                    <a:cubicBezTo>
                      <a:pt x="5218" y="1525"/>
                      <a:pt x="5229" y="1528"/>
                      <a:pt x="5240" y="1528"/>
                    </a:cubicBezTo>
                    <a:cubicBezTo>
                      <a:pt x="5265" y="1528"/>
                      <a:pt x="5290" y="1510"/>
                      <a:pt x="5301" y="1499"/>
                    </a:cubicBezTo>
                    <a:cubicBezTo>
                      <a:pt x="5283" y="1481"/>
                      <a:pt x="5281" y="1475"/>
                      <a:pt x="5285" y="1475"/>
                    </a:cubicBezTo>
                    <a:cubicBezTo>
                      <a:pt x="5291" y="1475"/>
                      <a:pt x="5310" y="1490"/>
                      <a:pt x="5301" y="1499"/>
                    </a:cubicBezTo>
                    <a:lnTo>
                      <a:pt x="5332" y="1530"/>
                    </a:lnTo>
                    <a:cubicBezTo>
                      <a:pt x="5346" y="1538"/>
                      <a:pt x="5355" y="1541"/>
                      <a:pt x="5359" y="1541"/>
                    </a:cubicBezTo>
                    <a:cubicBezTo>
                      <a:pt x="5373" y="1541"/>
                      <a:pt x="5340" y="1508"/>
                      <a:pt x="5316" y="1484"/>
                    </a:cubicBezTo>
                    <a:lnTo>
                      <a:pt x="5347" y="1438"/>
                    </a:lnTo>
                    <a:cubicBezTo>
                      <a:pt x="5363" y="1422"/>
                      <a:pt x="5378" y="1407"/>
                      <a:pt x="5332" y="1391"/>
                    </a:cubicBezTo>
                    <a:cubicBezTo>
                      <a:pt x="5270" y="1360"/>
                      <a:pt x="5239" y="1314"/>
                      <a:pt x="5270" y="1299"/>
                    </a:cubicBezTo>
                    <a:lnTo>
                      <a:pt x="5270" y="1299"/>
                    </a:lnTo>
                    <a:cubicBezTo>
                      <a:pt x="5297" y="1325"/>
                      <a:pt x="5335" y="1363"/>
                      <a:pt x="5355" y="1363"/>
                    </a:cubicBezTo>
                    <a:cubicBezTo>
                      <a:pt x="5358" y="1363"/>
                      <a:pt x="5361" y="1362"/>
                      <a:pt x="5363" y="1360"/>
                    </a:cubicBezTo>
                    <a:cubicBezTo>
                      <a:pt x="5367" y="1353"/>
                      <a:pt x="5371" y="1350"/>
                      <a:pt x="5376" y="1350"/>
                    </a:cubicBezTo>
                    <a:cubicBezTo>
                      <a:pt x="5392" y="1350"/>
                      <a:pt x="5409" y="1376"/>
                      <a:pt x="5409" y="1376"/>
                    </a:cubicBezTo>
                    <a:cubicBezTo>
                      <a:pt x="5428" y="1404"/>
                      <a:pt x="5444" y="1415"/>
                      <a:pt x="5456" y="1415"/>
                    </a:cubicBezTo>
                    <a:cubicBezTo>
                      <a:pt x="5485" y="1415"/>
                      <a:pt x="5497" y="1357"/>
                      <a:pt x="5486" y="1314"/>
                    </a:cubicBezTo>
                    <a:cubicBezTo>
                      <a:pt x="5469" y="1243"/>
                      <a:pt x="5466" y="1208"/>
                      <a:pt x="5482" y="1208"/>
                    </a:cubicBezTo>
                    <a:cubicBezTo>
                      <a:pt x="5493" y="1208"/>
                      <a:pt x="5515" y="1228"/>
                      <a:pt x="5548" y="1268"/>
                    </a:cubicBezTo>
                    <a:cubicBezTo>
                      <a:pt x="5566" y="1285"/>
                      <a:pt x="5577" y="1293"/>
                      <a:pt x="5583" y="1293"/>
                    </a:cubicBezTo>
                    <a:cubicBezTo>
                      <a:pt x="5602" y="1293"/>
                      <a:pt x="5558" y="1202"/>
                      <a:pt x="5486" y="1082"/>
                    </a:cubicBezTo>
                    <a:lnTo>
                      <a:pt x="5409" y="943"/>
                    </a:lnTo>
                    <a:lnTo>
                      <a:pt x="5517" y="1067"/>
                    </a:lnTo>
                    <a:cubicBezTo>
                      <a:pt x="5599" y="1148"/>
                      <a:pt x="5637" y="1187"/>
                      <a:pt x="5656" y="1187"/>
                    </a:cubicBezTo>
                    <a:cubicBezTo>
                      <a:pt x="5672" y="1187"/>
                      <a:pt x="5672" y="1156"/>
                      <a:pt x="5672" y="1098"/>
                    </a:cubicBezTo>
                    <a:cubicBezTo>
                      <a:pt x="5672" y="1054"/>
                      <a:pt x="5672" y="1035"/>
                      <a:pt x="5677" y="1035"/>
                    </a:cubicBezTo>
                    <a:cubicBezTo>
                      <a:pt x="5682" y="1035"/>
                      <a:pt x="5689" y="1046"/>
                      <a:pt x="5703" y="1067"/>
                    </a:cubicBezTo>
                    <a:cubicBezTo>
                      <a:pt x="5722" y="1086"/>
                      <a:pt x="5736" y="1095"/>
                      <a:pt x="5750" y="1095"/>
                    </a:cubicBezTo>
                    <a:cubicBezTo>
                      <a:pt x="5770" y="1095"/>
                      <a:pt x="5790" y="1078"/>
                      <a:pt x="5826" y="1051"/>
                    </a:cubicBezTo>
                    <a:cubicBezTo>
                      <a:pt x="5888" y="1005"/>
                      <a:pt x="5904" y="1005"/>
                      <a:pt x="5888" y="959"/>
                    </a:cubicBezTo>
                    <a:lnTo>
                      <a:pt x="5919" y="928"/>
                    </a:lnTo>
                    <a:cubicBezTo>
                      <a:pt x="5944" y="957"/>
                      <a:pt x="5962" y="969"/>
                      <a:pt x="5974" y="969"/>
                    </a:cubicBezTo>
                    <a:cubicBezTo>
                      <a:pt x="5998" y="969"/>
                      <a:pt x="5992" y="913"/>
                      <a:pt x="5950" y="850"/>
                    </a:cubicBezTo>
                    <a:cubicBezTo>
                      <a:pt x="5965" y="850"/>
                      <a:pt x="5981" y="835"/>
                      <a:pt x="5996" y="835"/>
                    </a:cubicBezTo>
                    <a:lnTo>
                      <a:pt x="6012" y="881"/>
                    </a:lnTo>
                    <a:cubicBezTo>
                      <a:pt x="6023" y="899"/>
                      <a:pt x="6037" y="907"/>
                      <a:pt x="6060" y="907"/>
                    </a:cubicBezTo>
                    <a:cubicBezTo>
                      <a:pt x="6097" y="907"/>
                      <a:pt x="6159" y="883"/>
                      <a:pt x="6275" y="835"/>
                    </a:cubicBezTo>
                    <a:cubicBezTo>
                      <a:pt x="6491" y="788"/>
                      <a:pt x="6522" y="788"/>
                      <a:pt x="6506" y="680"/>
                    </a:cubicBezTo>
                    <a:cubicBezTo>
                      <a:pt x="6490" y="624"/>
                      <a:pt x="6499" y="593"/>
                      <a:pt x="6514" y="593"/>
                    </a:cubicBezTo>
                    <a:cubicBezTo>
                      <a:pt x="6527" y="593"/>
                      <a:pt x="6545" y="621"/>
                      <a:pt x="6553" y="680"/>
                    </a:cubicBezTo>
                    <a:cubicBezTo>
                      <a:pt x="6553" y="722"/>
                      <a:pt x="6573" y="756"/>
                      <a:pt x="6583" y="756"/>
                    </a:cubicBezTo>
                    <a:cubicBezTo>
                      <a:pt x="6587" y="756"/>
                      <a:pt x="6589" y="747"/>
                      <a:pt x="6584" y="727"/>
                    </a:cubicBezTo>
                    <a:lnTo>
                      <a:pt x="6584" y="727"/>
                    </a:lnTo>
                    <a:cubicBezTo>
                      <a:pt x="6615" y="742"/>
                      <a:pt x="6645" y="758"/>
                      <a:pt x="6661" y="788"/>
                    </a:cubicBezTo>
                    <a:cubicBezTo>
                      <a:pt x="6699" y="833"/>
                      <a:pt x="6724" y="849"/>
                      <a:pt x="6740" y="849"/>
                    </a:cubicBezTo>
                    <a:cubicBezTo>
                      <a:pt x="6764" y="849"/>
                      <a:pt x="6769" y="816"/>
                      <a:pt x="6769" y="788"/>
                    </a:cubicBezTo>
                    <a:cubicBezTo>
                      <a:pt x="6756" y="741"/>
                      <a:pt x="6754" y="724"/>
                      <a:pt x="6758" y="724"/>
                    </a:cubicBezTo>
                    <a:lnTo>
                      <a:pt x="6758" y="724"/>
                    </a:lnTo>
                    <a:cubicBezTo>
                      <a:pt x="6762" y="724"/>
                      <a:pt x="6776" y="754"/>
                      <a:pt x="6785" y="788"/>
                    </a:cubicBezTo>
                    <a:cubicBezTo>
                      <a:pt x="6806" y="821"/>
                      <a:pt x="6828" y="861"/>
                      <a:pt x="6839" y="861"/>
                    </a:cubicBezTo>
                    <a:cubicBezTo>
                      <a:pt x="6844" y="861"/>
                      <a:pt x="6846" y="853"/>
                      <a:pt x="6846" y="835"/>
                    </a:cubicBezTo>
                    <a:cubicBezTo>
                      <a:pt x="6846" y="803"/>
                      <a:pt x="6893" y="779"/>
                      <a:pt x="6935" y="779"/>
                    </a:cubicBezTo>
                    <a:cubicBezTo>
                      <a:pt x="6973" y="779"/>
                      <a:pt x="7008" y="799"/>
                      <a:pt x="7001" y="850"/>
                    </a:cubicBezTo>
                    <a:lnTo>
                      <a:pt x="7047" y="850"/>
                    </a:lnTo>
                    <a:cubicBezTo>
                      <a:pt x="7047" y="809"/>
                      <a:pt x="7075" y="802"/>
                      <a:pt x="7107" y="802"/>
                    </a:cubicBezTo>
                    <a:cubicBezTo>
                      <a:pt x="7123" y="802"/>
                      <a:pt x="7140" y="804"/>
                      <a:pt x="7156" y="804"/>
                    </a:cubicBezTo>
                    <a:cubicBezTo>
                      <a:pt x="7202" y="804"/>
                      <a:pt x="7233" y="819"/>
                      <a:pt x="7217" y="866"/>
                    </a:cubicBezTo>
                    <a:cubicBezTo>
                      <a:pt x="7217" y="899"/>
                      <a:pt x="7217" y="914"/>
                      <a:pt x="7224" y="914"/>
                    </a:cubicBezTo>
                    <a:cubicBezTo>
                      <a:pt x="7231" y="914"/>
                      <a:pt x="7242" y="903"/>
                      <a:pt x="7264" y="881"/>
                    </a:cubicBezTo>
                    <a:cubicBezTo>
                      <a:pt x="7295" y="881"/>
                      <a:pt x="7341" y="788"/>
                      <a:pt x="7372" y="788"/>
                    </a:cubicBezTo>
                    <a:cubicBezTo>
                      <a:pt x="7372" y="742"/>
                      <a:pt x="7418" y="696"/>
                      <a:pt x="7449" y="696"/>
                    </a:cubicBezTo>
                    <a:lnTo>
                      <a:pt x="7434" y="742"/>
                    </a:lnTo>
                    <a:lnTo>
                      <a:pt x="7403" y="850"/>
                    </a:lnTo>
                    <a:cubicBezTo>
                      <a:pt x="7409" y="850"/>
                      <a:pt x="7418" y="853"/>
                      <a:pt x="7427" y="853"/>
                    </a:cubicBezTo>
                    <a:cubicBezTo>
                      <a:pt x="7441" y="853"/>
                      <a:pt x="7455" y="847"/>
                      <a:pt x="7465" y="819"/>
                    </a:cubicBezTo>
                    <a:cubicBezTo>
                      <a:pt x="7465" y="881"/>
                      <a:pt x="7496" y="881"/>
                      <a:pt x="7542" y="912"/>
                    </a:cubicBezTo>
                    <a:cubicBezTo>
                      <a:pt x="7569" y="921"/>
                      <a:pt x="7595" y="930"/>
                      <a:pt x="7622" y="930"/>
                    </a:cubicBezTo>
                    <a:cubicBezTo>
                      <a:pt x="7642" y="930"/>
                      <a:pt x="7661" y="925"/>
                      <a:pt x="7681" y="912"/>
                    </a:cubicBezTo>
                    <a:lnTo>
                      <a:pt x="7681" y="912"/>
                    </a:lnTo>
                    <a:cubicBezTo>
                      <a:pt x="7659" y="978"/>
                      <a:pt x="7716" y="1037"/>
                      <a:pt x="7778" y="1037"/>
                    </a:cubicBezTo>
                    <a:cubicBezTo>
                      <a:pt x="7803" y="1037"/>
                      <a:pt x="7829" y="1027"/>
                      <a:pt x="7851" y="1005"/>
                    </a:cubicBezTo>
                    <a:cubicBezTo>
                      <a:pt x="7863" y="987"/>
                      <a:pt x="7873" y="978"/>
                      <a:pt x="7880" y="978"/>
                    </a:cubicBezTo>
                    <a:cubicBezTo>
                      <a:pt x="7892" y="978"/>
                      <a:pt x="7897" y="998"/>
                      <a:pt x="7897" y="1036"/>
                    </a:cubicBezTo>
                    <a:cubicBezTo>
                      <a:pt x="7889" y="1069"/>
                      <a:pt x="7890" y="1084"/>
                      <a:pt x="7899" y="1084"/>
                    </a:cubicBezTo>
                    <a:cubicBezTo>
                      <a:pt x="7907" y="1084"/>
                      <a:pt x="7922" y="1073"/>
                      <a:pt x="7944" y="1051"/>
                    </a:cubicBezTo>
                    <a:cubicBezTo>
                      <a:pt x="7952" y="1046"/>
                      <a:pt x="7959" y="1043"/>
                      <a:pt x="7963" y="1043"/>
                    </a:cubicBezTo>
                    <a:cubicBezTo>
                      <a:pt x="7984" y="1043"/>
                      <a:pt x="7972" y="1093"/>
                      <a:pt x="7959" y="1144"/>
                    </a:cubicBezTo>
                    <a:cubicBezTo>
                      <a:pt x="7926" y="1221"/>
                      <a:pt x="7932" y="1251"/>
                      <a:pt x="7955" y="1251"/>
                    </a:cubicBezTo>
                    <a:cubicBezTo>
                      <a:pt x="7964" y="1251"/>
                      <a:pt x="7977" y="1246"/>
                      <a:pt x="7990" y="1237"/>
                    </a:cubicBezTo>
                    <a:cubicBezTo>
                      <a:pt x="8003" y="1233"/>
                      <a:pt x="8015" y="1231"/>
                      <a:pt x="8027" y="1231"/>
                    </a:cubicBezTo>
                    <a:cubicBezTo>
                      <a:pt x="8060" y="1231"/>
                      <a:pt x="8091" y="1245"/>
                      <a:pt x="8114" y="1268"/>
                    </a:cubicBezTo>
                    <a:cubicBezTo>
                      <a:pt x="8140" y="1268"/>
                      <a:pt x="8158" y="1269"/>
                      <a:pt x="8173" y="1269"/>
                    </a:cubicBezTo>
                    <a:cubicBezTo>
                      <a:pt x="8201" y="1269"/>
                      <a:pt x="8212" y="1262"/>
                      <a:pt x="8222" y="1221"/>
                    </a:cubicBezTo>
                    <a:cubicBezTo>
                      <a:pt x="8253" y="1190"/>
                      <a:pt x="8284" y="1175"/>
                      <a:pt x="8315" y="1159"/>
                    </a:cubicBezTo>
                    <a:cubicBezTo>
                      <a:pt x="8377" y="1159"/>
                      <a:pt x="8369" y="1179"/>
                      <a:pt x="8356" y="1179"/>
                    </a:cubicBezTo>
                    <a:cubicBezTo>
                      <a:pt x="8352" y="1179"/>
                      <a:pt x="8349" y="1178"/>
                      <a:pt x="8346" y="1175"/>
                    </a:cubicBezTo>
                    <a:cubicBezTo>
                      <a:pt x="8268" y="1175"/>
                      <a:pt x="8284" y="1190"/>
                      <a:pt x="8268" y="1252"/>
                    </a:cubicBezTo>
                    <a:cubicBezTo>
                      <a:pt x="8253" y="1299"/>
                      <a:pt x="8268" y="1345"/>
                      <a:pt x="8299" y="1360"/>
                    </a:cubicBezTo>
                    <a:cubicBezTo>
                      <a:pt x="8315" y="1376"/>
                      <a:pt x="8346" y="1422"/>
                      <a:pt x="8361" y="1438"/>
                    </a:cubicBezTo>
                    <a:cubicBezTo>
                      <a:pt x="8371" y="1497"/>
                      <a:pt x="8381" y="1525"/>
                      <a:pt x="8399" y="1525"/>
                    </a:cubicBezTo>
                    <a:cubicBezTo>
                      <a:pt x="8409" y="1525"/>
                      <a:pt x="8422" y="1516"/>
                      <a:pt x="8438" y="1499"/>
                    </a:cubicBezTo>
                    <a:cubicBezTo>
                      <a:pt x="8451" y="1487"/>
                      <a:pt x="8461" y="1477"/>
                      <a:pt x="8469" y="1469"/>
                    </a:cubicBezTo>
                    <a:lnTo>
                      <a:pt x="8469" y="1469"/>
                    </a:lnTo>
                    <a:cubicBezTo>
                      <a:pt x="8415" y="1549"/>
                      <a:pt x="8537" y="1712"/>
                      <a:pt x="8641" y="1712"/>
                    </a:cubicBezTo>
                    <a:cubicBezTo>
                      <a:pt x="8657" y="1712"/>
                      <a:pt x="8672" y="1708"/>
                      <a:pt x="8686" y="1700"/>
                    </a:cubicBezTo>
                    <a:lnTo>
                      <a:pt x="8686" y="1700"/>
                    </a:lnTo>
                    <a:lnTo>
                      <a:pt x="8639" y="1747"/>
                    </a:lnTo>
                    <a:cubicBezTo>
                      <a:pt x="8593" y="1778"/>
                      <a:pt x="8608" y="1793"/>
                      <a:pt x="8639" y="1824"/>
                    </a:cubicBezTo>
                    <a:cubicBezTo>
                      <a:pt x="8670" y="1870"/>
                      <a:pt x="8763" y="1886"/>
                      <a:pt x="8809" y="1932"/>
                    </a:cubicBezTo>
                    <a:cubicBezTo>
                      <a:pt x="8847" y="1983"/>
                      <a:pt x="8895" y="2033"/>
                      <a:pt x="8937" y="2033"/>
                    </a:cubicBezTo>
                    <a:cubicBezTo>
                      <a:pt x="8946" y="2033"/>
                      <a:pt x="8955" y="2031"/>
                      <a:pt x="8964" y="2025"/>
                    </a:cubicBezTo>
                    <a:lnTo>
                      <a:pt x="8964" y="2025"/>
                    </a:lnTo>
                    <a:cubicBezTo>
                      <a:pt x="8979" y="2040"/>
                      <a:pt x="8979" y="2040"/>
                      <a:pt x="8933" y="2071"/>
                    </a:cubicBezTo>
                    <a:cubicBezTo>
                      <a:pt x="8902" y="2118"/>
                      <a:pt x="8902" y="2118"/>
                      <a:pt x="8917" y="2133"/>
                    </a:cubicBezTo>
                    <a:cubicBezTo>
                      <a:pt x="8920" y="2136"/>
                      <a:pt x="8923" y="2137"/>
                      <a:pt x="8927" y="2137"/>
                    </a:cubicBezTo>
                    <a:cubicBezTo>
                      <a:pt x="8944" y="2137"/>
                      <a:pt x="8972" y="2109"/>
                      <a:pt x="9010" y="2071"/>
                    </a:cubicBezTo>
                    <a:cubicBezTo>
                      <a:pt x="9028" y="2054"/>
                      <a:pt x="9038" y="2045"/>
                      <a:pt x="9045" y="2045"/>
                    </a:cubicBezTo>
                    <a:cubicBezTo>
                      <a:pt x="9057" y="2045"/>
                      <a:pt x="9057" y="2069"/>
                      <a:pt x="9057" y="2118"/>
                    </a:cubicBezTo>
                    <a:cubicBezTo>
                      <a:pt x="9057" y="2187"/>
                      <a:pt x="9106" y="2244"/>
                      <a:pt x="9172" y="2244"/>
                    </a:cubicBezTo>
                    <a:cubicBezTo>
                      <a:pt x="9180" y="2244"/>
                      <a:pt x="9188" y="2243"/>
                      <a:pt x="9196" y="2241"/>
                    </a:cubicBezTo>
                    <a:cubicBezTo>
                      <a:pt x="9211" y="2257"/>
                      <a:pt x="9227" y="2272"/>
                      <a:pt x="9196" y="2319"/>
                    </a:cubicBezTo>
                    <a:cubicBezTo>
                      <a:pt x="9173" y="2353"/>
                      <a:pt x="9184" y="2403"/>
                      <a:pt x="9228" y="2403"/>
                    </a:cubicBezTo>
                    <a:cubicBezTo>
                      <a:pt x="9244" y="2403"/>
                      <a:pt x="9264" y="2397"/>
                      <a:pt x="9288" y="2380"/>
                    </a:cubicBezTo>
                    <a:lnTo>
                      <a:pt x="9288" y="2380"/>
                    </a:lnTo>
                    <a:cubicBezTo>
                      <a:pt x="9304" y="2396"/>
                      <a:pt x="9304" y="2396"/>
                      <a:pt x="9273" y="2442"/>
                    </a:cubicBezTo>
                    <a:cubicBezTo>
                      <a:pt x="9253" y="2473"/>
                      <a:pt x="9239" y="2510"/>
                      <a:pt x="9258" y="2510"/>
                    </a:cubicBezTo>
                    <a:cubicBezTo>
                      <a:pt x="9268" y="2510"/>
                      <a:pt x="9288" y="2500"/>
                      <a:pt x="9319" y="2473"/>
                    </a:cubicBezTo>
                    <a:cubicBezTo>
                      <a:pt x="9333" y="2467"/>
                      <a:pt x="9346" y="2463"/>
                      <a:pt x="9359" y="2463"/>
                    </a:cubicBezTo>
                    <a:cubicBezTo>
                      <a:pt x="9405" y="2463"/>
                      <a:pt x="9446" y="2505"/>
                      <a:pt x="9458" y="2566"/>
                    </a:cubicBezTo>
                    <a:cubicBezTo>
                      <a:pt x="9465" y="2566"/>
                      <a:pt x="9473" y="2568"/>
                      <a:pt x="9482" y="2568"/>
                    </a:cubicBezTo>
                    <a:cubicBezTo>
                      <a:pt x="9496" y="2568"/>
                      <a:pt x="9511" y="2563"/>
                      <a:pt x="9520" y="2535"/>
                    </a:cubicBezTo>
                    <a:lnTo>
                      <a:pt x="9551" y="2489"/>
                    </a:lnTo>
                    <a:lnTo>
                      <a:pt x="9551" y="2489"/>
                    </a:lnTo>
                    <a:cubicBezTo>
                      <a:pt x="9535" y="2545"/>
                      <a:pt x="9527" y="2572"/>
                      <a:pt x="9532" y="2572"/>
                    </a:cubicBezTo>
                    <a:cubicBezTo>
                      <a:pt x="9537" y="2572"/>
                      <a:pt x="9552" y="2549"/>
                      <a:pt x="9582" y="2504"/>
                    </a:cubicBezTo>
                    <a:cubicBezTo>
                      <a:pt x="9596" y="2475"/>
                      <a:pt x="9607" y="2463"/>
                      <a:pt x="9614" y="2463"/>
                    </a:cubicBezTo>
                    <a:cubicBezTo>
                      <a:pt x="9621" y="2463"/>
                      <a:pt x="9621" y="2479"/>
                      <a:pt x="9613" y="2504"/>
                    </a:cubicBezTo>
                    <a:cubicBezTo>
                      <a:pt x="9582" y="2535"/>
                      <a:pt x="9628" y="2566"/>
                      <a:pt x="9628" y="2566"/>
                    </a:cubicBezTo>
                    <a:cubicBezTo>
                      <a:pt x="9628" y="2566"/>
                      <a:pt x="9783" y="2566"/>
                      <a:pt x="9891" y="2597"/>
                    </a:cubicBezTo>
                    <a:cubicBezTo>
                      <a:pt x="9953" y="2612"/>
                      <a:pt x="10015" y="2628"/>
                      <a:pt x="10077" y="2628"/>
                    </a:cubicBezTo>
                    <a:cubicBezTo>
                      <a:pt x="10123" y="2628"/>
                      <a:pt x="10138" y="2612"/>
                      <a:pt x="10138" y="2581"/>
                    </a:cubicBezTo>
                    <a:cubicBezTo>
                      <a:pt x="10138" y="2564"/>
                      <a:pt x="10149" y="2546"/>
                      <a:pt x="10160" y="2546"/>
                    </a:cubicBezTo>
                    <a:cubicBezTo>
                      <a:pt x="10169" y="2546"/>
                      <a:pt x="10178" y="2555"/>
                      <a:pt x="10185" y="2581"/>
                    </a:cubicBezTo>
                    <a:cubicBezTo>
                      <a:pt x="10200" y="2628"/>
                      <a:pt x="10231" y="2643"/>
                      <a:pt x="10247" y="2643"/>
                    </a:cubicBezTo>
                    <a:cubicBezTo>
                      <a:pt x="10262" y="2643"/>
                      <a:pt x="10293" y="2643"/>
                      <a:pt x="10293" y="2705"/>
                    </a:cubicBezTo>
                    <a:cubicBezTo>
                      <a:pt x="10324" y="2643"/>
                      <a:pt x="10324" y="2643"/>
                      <a:pt x="10339" y="2643"/>
                    </a:cubicBezTo>
                    <a:cubicBezTo>
                      <a:pt x="10339" y="2666"/>
                      <a:pt x="10347" y="2678"/>
                      <a:pt x="10357" y="2678"/>
                    </a:cubicBezTo>
                    <a:cubicBezTo>
                      <a:pt x="10366" y="2678"/>
                      <a:pt x="10378" y="2666"/>
                      <a:pt x="10386" y="2643"/>
                    </a:cubicBezTo>
                    <a:cubicBezTo>
                      <a:pt x="10394" y="2589"/>
                      <a:pt x="10397" y="2562"/>
                      <a:pt x="10399" y="2562"/>
                    </a:cubicBezTo>
                    <a:cubicBezTo>
                      <a:pt x="10401" y="2562"/>
                      <a:pt x="10401" y="2589"/>
                      <a:pt x="10401" y="2643"/>
                    </a:cubicBezTo>
                    <a:cubicBezTo>
                      <a:pt x="10401" y="2676"/>
                      <a:pt x="10439" y="2716"/>
                      <a:pt x="10456" y="2716"/>
                    </a:cubicBezTo>
                    <a:cubicBezTo>
                      <a:pt x="10464" y="2716"/>
                      <a:pt x="10468" y="2708"/>
                      <a:pt x="10463" y="2690"/>
                    </a:cubicBezTo>
                    <a:cubicBezTo>
                      <a:pt x="10432" y="2643"/>
                      <a:pt x="10494" y="2643"/>
                      <a:pt x="10509" y="2581"/>
                    </a:cubicBezTo>
                    <a:cubicBezTo>
                      <a:pt x="10540" y="2581"/>
                      <a:pt x="10556" y="2581"/>
                      <a:pt x="10571" y="2628"/>
                    </a:cubicBezTo>
                    <a:cubicBezTo>
                      <a:pt x="10571" y="2644"/>
                      <a:pt x="10581" y="2650"/>
                      <a:pt x="10595" y="2650"/>
                    </a:cubicBezTo>
                    <a:cubicBezTo>
                      <a:pt x="10634" y="2650"/>
                      <a:pt x="10710" y="2596"/>
                      <a:pt x="10710" y="2550"/>
                    </a:cubicBezTo>
                    <a:cubicBezTo>
                      <a:pt x="10718" y="2520"/>
                      <a:pt x="10718" y="2504"/>
                      <a:pt x="10718" y="2504"/>
                    </a:cubicBezTo>
                    <a:cubicBezTo>
                      <a:pt x="10718" y="2504"/>
                      <a:pt x="10718" y="2520"/>
                      <a:pt x="10726" y="2550"/>
                    </a:cubicBezTo>
                    <a:cubicBezTo>
                      <a:pt x="10746" y="2592"/>
                      <a:pt x="10760" y="2599"/>
                      <a:pt x="10772" y="2599"/>
                    </a:cubicBezTo>
                    <a:cubicBezTo>
                      <a:pt x="10777" y="2599"/>
                      <a:pt x="10782" y="2597"/>
                      <a:pt x="10788" y="2597"/>
                    </a:cubicBezTo>
                    <a:cubicBezTo>
                      <a:pt x="10788" y="2578"/>
                      <a:pt x="10790" y="2571"/>
                      <a:pt x="10795" y="2571"/>
                    </a:cubicBezTo>
                    <a:cubicBezTo>
                      <a:pt x="10805" y="2571"/>
                      <a:pt x="10823" y="2611"/>
                      <a:pt x="10834" y="2643"/>
                    </a:cubicBezTo>
                    <a:cubicBezTo>
                      <a:pt x="10846" y="2678"/>
                      <a:pt x="10848" y="2695"/>
                      <a:pt x="10869" y="2695"/>
                    </a:cubicBezTo>
                    <a:cubicBezTo>
                      <a:pt x="10876" y="2695"/>
                      <a:pt x="10884" y="2693"/>
                      <a:pt x="10896" y="2690"/>
                    </a:cubicBezTo>
                    <a:cubicBezTo>
                      <a:pt x="10896" y="2628"/>
                      <a:pt x="10989" y="2581"/>
                      <a:pt x="11050" y="2566"/>
                    </a:cubicBezTo>
                    <a:cubicBezTo>
                      <a:pt x="11136" y="2529"/>
                      <a:pt x="11154" y="2473"/>
                      <a:pt x="11142" y="2397"/>
                    </a:cubicBezTo>
                    <a:lnTo>
                      <a:pt x="11142" y="2397"/>
                    </a:lnTo>
                    <a:cubicBezTo>
                      <a:pt x="11165" y="2400"/>
                      <a:pt x="11188" y="2401"/>
                      <a:pt x="11211" y="2401"/>
                    </a:cubicBezTo>
                    <a:cubicBezTo>
                      <a:pt x="11213" y="2401"/>
                      <a:pt x="11215" y="2401"/>
                      <a:pt x="11217" y="2401"/>
                    </a:cubicBezTo>
                    <a:lnTo>
                      <a:pt x="11217" y="2401"/>
                    </a:lnTo>
                    <a:cubicBezTo>
                      <a:pt x="11232" y="2420"/>
                      <a:pt x="11248" y="2439"/>
                      <a:pt x="11267" y="2458"/>
                    </a:cubicBezTo>
                    <a:cubicBezTo>
                      <a:pt x="11276" y="2448"/>
                      <a:pt x="11268" y="2426"/>
                      <a:pt x="11253" y="2400"/>
                    </a:cubicBezTo>
                    <a:lnTo>
                      <a:pt x="11253" y="2400"/>
                    </a:lnTo>
                    <a:cubicBezTo>
                      <a:pt x="11497" y="2381"/>
                      <a:pt x="11731" y="2203"/>
                      <a:pt x="11766" y="1946"/>
                    </a:cubicBezTo>
                    <a:lnTo>
                      <a:pt x="11766" y="1946"/>
                    </a:lnTo>
                    <a:cubicBezTo>
                      <a:pt x="11777" y="1953"/>
                      <a:pt x="11788" y="1958"/>
                      <a:pt x="11795" y="1958"/>
                    </a:cubicBezTo>
                    <a:cubicBezTo>
                      <a:pt x="11809" y="1958"/>
                      <a:pt x="11815" y="1946"/>
                      <a:pt x="11808" y="1917"/>
                    </a:cubicBezTo>
                    <a:cubicBezTo>
                      <a:pt x="11777" y="1870"/>
                      <a:pt x="11777" y="1855"/>
                      <a:pt x="11788" y="1855"/>
                    </a:cubicBezTo>
                    <a:cubicBezTo>
                      <a:pt x="11800" y="1855"/>
                      <a:pt x="11823" y="1870"/>
                      <a:pt x="11839" y="1886"/>
                    </a:cubicBezTo>
                    <a:cubicBezTo>
                      <a:pt x="11866" y="1928"/>
                      <a:pt x="11882" y="1950"/>
                      <a:pt x="11889" y="1950"/>
                    </a:cubicBezTo>
                    <a:cubicBezTo>
                      <a:pt x="11897" y="1950"/>
                      <a:pt x="11894" y="1916"/>
                      <a:pt x="11885" y="1839"/>
                    </a:cubicBezTo>
                    <a:cubicBezTo>
                      <a:pt x="11916" y="1793"/>
                      <a:pt x="11947" y="1685"/>
                      <a:pt x="11993" y="1639"/>
                    </a:cubicBezTo>
                    <a:cubicBezTo>
                      <a:pt x="12031" y="1601"/>
                      <a:pt x="12069" y="1553"/>
                      <a:pt x="12115" y="1553"/>
                    </a:cubicBezTo>
                    <a:cubicBezTo>
                      <a:pt x="12125" y="1553"/>
                      <a:pt x="12136" y="1555"/>
                      <a:pt x="12148" y="1561"/>
                    </a:cubicBezTo>
                    <a:cubicBezTo>
                      <a:pt x="12190" y="1595"/>
                      <a:pt x="12214" y="1606"/>
                      <a:pt x="12219" y="1606"/>
                    </a:cubicBezTo>
                    <a:cubicBezTo>
                      <a:pt x="12223" y="1606"/>
                      <a:pt x="12215" y="1599"/>
                      <a:pt x="12194" y="1592"/>
                    </a:cubicBezTo>
                    <a:cubicBezTo>
                      <a:pt x="12101" y="1515"/>
                      <a:pt x="12132" y="1499"/>
                      <a:pt x="12179" y="1453"/>
                    </a:cubicBezTo>
                    <a:cubicBezTo>
                      <a:pt x="12271" y="1438"/>
                      <a:pt x="12256" y="1360"/>
                      <a:pt x="12240" y="1299"/>
                    </a:cubicBezTo>
                    <a:lnTo>
                      <a:pt x="12240" y="1299"/>
                    </a:lnTo>
                    <a:lnTo>
                      <a:pt x="12210" y="1345"/>
                    </a:lnTo>
                    <a:cubicBezTo>
                      <a:pt x="12149" y="1272"/>
                      <a:pt x="12145" y="1247"/>
                      <a:pt x="12184" y="1247"/>
                    </a:cubicBezTo>
                    <a:cubicBezTo>
                      <a:pt x="12195" y="1247"/>
                      <a:pt x="12208" y="1249"/>
                      <a:pt x="12225" y="1252"/>
                    </a:cubicBezTo>
                    <a:cubicBezTo>
                      <a:pt x="12228" y="1249"/>
                      <a:pt x="12231" y="1248"/>
                      <a:pt x="12236" y="1248"/>
                    </a:cubicBezTo>
                    <a:cubicBezTo>
                      <a:pt x="12256" y="1248"/>
                      <a:pt x="12292" y="1276"/>
                      <a:pt x="12318" y="1314"/>
                    </a:cubicBezTo>
                    <a:cubicBezTo>
                      <a:pt x="12343" y="1339"/>
                      <a:pt x="12389" y="1364"/>
                      <a:pt x="12413" y="1364"/>
                    </a:cubicBezTo>
                    <a:cubicBezTo>
                      <a:pt x="12419" y="1364"/>
                      <a:pt x="12423" y="1363"/>
                      <a:pt x="12426" y="1360"/>
                    </a:cubicBezTo>
                    <a:cubicBezTo>
                      <a:pt x="12441" y="1345"/>
                      <a:pt x="12472" y="1329"/>
                      <a:pt x="12410" y="1299"/>
                    </a:cubicBezTo>
                    <a:cubicBezTo>
                      <a:pt x="12349" y="1268"/>
                      <a:pt x="12380" y="1268"/>
                      <a:pt x="12395" y="1237"/>
                    </a:cubicBezTo>
                    <a:cubicBezTo>
                      <a:pt x="12410" y="1221"/>
                      <a:pt x="12426" y="1206"/>
                      <a:pt x="12410" y="1159"/>
                    </a:cubicBezTo>
                    <a:cubicBezTo>
                      <a:pt x="12395" y="1098"/>
                      <a:pt x="12395" y="1098"/>
                      <a:pt x="12410" y="1082"/>
                    </a:cubicBezTo>
                    <a:cubicBezTo>
                      <a:pt x="12426" y="1090"/>
                      <a:pt x="12445" y="1094"/>
                      <a:pt x="12465" y="1094"/>
                    </a:cubicBezTo>
                    <a:cubicBezTo>
                      <a:pt x="12483" y="1094"/>
                      <a:pt x="12501" y="1090"/>
                      <a:pt x="12516" y="1084"/>
                    </a:cubicBezTo>
                    <a:lnTo>
                      <a:pt x="12516" y="1084"/>
                    </a:lnTo>
                    <a:cubicBezTo>
                      <a:pt x="12526" y="1096"/>
                      <a:pt x="12539" y="1112"/>
                      <a:pt x="12550" y="1129"/>
                    </a:cubicBezTo>
                    <a:cubicBezTo>
                      <a:pt x="12565" y="1159"/>
                      <a:pt x="12596" y="1175"/>
                      <a:pt x="12627" y="1190"/>
                    </a:cubicBezTo>
                    <a:cubicBezTo>
                      <a:pt x="12658" y="1190"/>
                      <a:pt x="12611" y="1144"/>
                      <a:pt x="12611" y="1144"/>
                    </a:cubicBezTo>
                    <a:cubicBezTo>
                      <a:pt x="12611" y="1144"/>
                      <a:pt x="12627" y="1098"/>
                      <a:pt x="12673" y="1051"/>
                    </a:cubicBezTo>
                    <a:cubicBezTo>
                      <a:pt x="12720" y="1020"/>
                      <a:pt x="12781" y="974"/>
                      <a:pt x="12859" y="943"/>
                    </a:cubicBezTo>
                    <a:cubicBezTo>
                      <a:pt x="12967" y="881"/>
                      <a:pt x="13075" y="835"/>
                      <a:pt x="13199" y="804"/>
                    </a:cubicBezTo>
                    <a:cubicBezTo>
                      <a:pt x="13225" y="823"/>
                      <a:pt x="13253" y="832"/>
                      <a:pt x="13275" y="832"/>
                    </a:cubicBezTo>
                    <a:cubicBezTo>
                      <a:pt x="13306" y="832"/>
                      <a:pt x="13325" y="815"/>
                      <a:pt x="13307" y="788"/>
                    </a:cubicBezTo>
                    <a:cubicBezTo>
                      <a:pt x="13261" y="742"/>
                      <a:pt x="13415" y="696"/>
                      <a:pt x="13570" y="696"/>
                    </a:cubicBezTo>
                    <a:cubicBezTo>
                      <a:pt x="13724" y="696"/>
                      <a:pt x="13879" y="696"/>
                      <a:pt x="13879" y="649"/>
                    </a:cubicBezTo>
                    <a:lnTo>
                      <a:pt x="13956" y="649"/>
                    </a:lnTo>
                    <a:cubicBezTo>
                      <a:pt x="14009" y="649"/>
                      <a:pt x="14062" y="615"/>
                      <a:pt x="14086" y="615"/>
                    </a:cubicBezTo>
                    <a:cubicBezTo>
                      <a:pt x="14090" y="615"/>
                      <a:pt x="14093" y="616"/>
                      <a:pt x="14095" y="618"/>
                    </a:cubicBezTo>
                    <a:cubicBezTo>
                      <a:pt x="14117" y="590"/>
                      <a:pt x="14132" y="578"/>
                      <a:pt x="14138" y="578"/>
                    </a:cubicBezTo>
                    <a:cubicBezTo>
                      <a:pt x="14146" y="578"/>
                      <a:pt x="14143" y="594"/>
                      <a:pt x="14126" y="618"/>
                    </a:cubicBezTo>
                    <a:cubicBezTo>
                      <a:pt x="14080" y="649"/>
                      <a:pt x="14111" y="727"/>
                      <a:pt x="14126" y="727"/>
                    </a:cubicBezTo>
                    <a:cubicBezTo>
                      <a:pt x="14128" y="728"/>
                      <a:pt x="14130" y="729"/>
                      <a:pt x="14132" y="729"/>
                    </a:cubicBezTo>
                    <a:cubicBezTo>
                      <a:pt x="14151" y="729"/>
                      <a:pt x="14190" y="675"/>
                      <a:pt x="14203" y="634"/>
                    </a:cubicBezTo>
                    <a:cubicBezTo>
                      <a:pt x="14214" y="593"/>
                      <a:pt x="14224" y="586"/>
                      <a:pt x="14230" y="586"/>
                    </a:cubicBezTo>
                    <a:cubicBezTo>
                      <a:pt x="14233" y="586"/>
                      <a:pt x="14234" y="588"/>
                      <a:pt x="14234" y="588"/>
                    </a:cubicBezTo>
                    <a:cubicBezTo>
                      <a:pt x="14234" y="588"/>
                      <a:pt x="14265" y="588"/>
                      <a:pt x="14250" y="649"/>
                    </a:cubicBezTo>
                    <a:lnTo>
                      <a:pt x="14219" y="758"/>
                    </a:lnTo>
                    <a:lnTo>
                      <a:pt x="14250" y="758"/>
                    </a:lnTo>
                    <a:cubicBezTo>
                      <a:pt x="14260" y="716"/>
                      <a:pt x="14277" y="709"/>
                      <a:pt x="14288" y="709"/>
                    </a:cubicBezTo>
                    <a:cubicBezTo>
                      <a:pt x="14293" y="709"/>
                      <a:pt x="14296" y="711"/>
                      <a:pt x="14296" y="711"/>
                    </a:cubicBezTo>
                    <a:cubicBezTo>
                      <a:pt x="14296" y="711"/>
                      <a:pt x="14312" y="711"/>
                      <a:pt x="14296" y="819"/>
                    </a:cubicBezTo>
                    <a:cubicBezTo>
                      <a:pt x="14280" y="876"/>
                      <a:pt x="14281" y="903"/>
                      <a:pt x="14291" y="903"/>
                    </a:cubicBezTo>
                    <a:cubicBezTo>
                      <a:pt x="14301" y="903"/>
                      <a:pt x="14320" y="879"/>
                      <a:pt x="14342" y="835"/>
                    </a:cubicBezTo>
                    <a:lnTo>
                      <a:pt x="14404" y="804"/>
                    </a:lnTo>
                    <a:lnTo>
                      <a:pt x="14404" y="804"/>
                    </a:lnTo>
                    <a:cubicBezTo>
                      <a:pt x="14399" y="844"/>
                      <a:pt x="14406" y="859"/>
                      <a:pt x="14420" y="859"/>
                    </a:cubicBezTo>
                    <a:cubicBezTo>
                      <a:pt x="14444" y="859"/>
                      <a:pt x="14489" y="818"/>
                      <a:pt x="14528" y="788"/>
                    </a:cubicBezTo>
                    <a:lnTo>
                      <a:pt x="14528" y="788"/>
                    </a:lnTo>
                    <a:cubicBezTo>
                      <a:pt x="14511" y="849"/>
                      <a:pt x="14513" y="880"/>
                      <a:pt x="14529" y="880"/>
                    </a:cubicBezTo>
                    <a:cubicBezTo>
                      <a:pt x="14541" y="880"/>
                      <a:pt x="14562" y="860"/>
                      <a:pt x="14590" y="819"/>
                    </a:cubicBezTo>
                    <a:cubicBezTo>
                      <a:pt x="14603" y="799"/>
                      <a:pt x="14617" y="788"/>
                      <a:pt x="14626" y="788"/>
                    </a:cubicBezTo>
                    <a:cubicBezTo>
                      <a:pt x="14639" y="788"/>
                      <a:pt x="14645" y="807"/>
                      <a:pt x="14636" y="850"/>
                    </a:cubicBezTo>
                    <a:cubicBezTo>
                      <a:pt x="14636" y="912"/>
                      <a:pt x="14667" y="912"/>
                      <a:pt x="14698" y="943"/>
                    </a:cubicBezTo>
                    <a:cubicBezTo>
                      <a:pt x="14706" y="939"/>
                      <a:pt x="14716" y="937"/>
                      <a:pt x="14726" y="937"/>
                    </a:cubicBezTo>
                    <a:cubicBezTo>
                      <a:pt x="14756" y="937"/>
                      <a:pt x="14796" y="951"/>
                      <a:pt x="14853" y="974"/>
                    </a:cubicBezTo>
                    <a:cubicBezTo>
                      <a:pt x="14930" y="1036"/>
                      <a:pt x="14992" y="1082"/>
                      <a:pt x="15069" y="1144"/>
                    </a:cubicBezTo>
                    <a:cubicBezTo>
                      <a:pt x="15219" y="1281"/>
                      <a:pt x="15309" y="1381"/>
                      <a:pt x="15360" y="1381"/>
                    </a:cubicBezTo>
                    <a:cubicBezTo>
                      <a:pt x="15367" y="1381"/>
                      <a:pt x="15373" y="1379"/>
                      <a:pt x="15378" y="1376"/>
                    </a:cubicBezTo>
                    <a:cubicBezTo>
                      <a:pt x="15393" y="1391"/>
                      <a:pt x="15393" y="1391"/>
                      <a:pt x="15378" y="1438"/>
                    </a:cubicBezTo>
                    <a:cubicBezTo>
                      <a:pt x="15370" y="1469"/>
                      <a:pt x="15363" y="1484"/>
                      <a:pt x="15370" y="1484"/>
                    </a:cubicBezTo>
                    <a:cubicBezTo>
                      <a:pt x="15378" y="1484"/>
                      <a:pt x="15401" y="1469"/>
                      <a:pt x="15455" y="1438"/>
                    </a:cubicBezTo>
                    <a:cubicBezTo>
                      <a:pt x="15478" y="1430"/>
                      <a:pt x="15502" y="1418"/>
                      <a:pt x="15509" y="1418"/>
                    </a:cubicBezTo>
                    <a:cubicBezTo>
                      <a:pt x="15517" y="1418"/>
                      <a:pt x="15509" y="1430"/>
                      <a:pt x="15471" y="1469"/>
                    </a:cubicBezTo>
                    <a:cubicBezTo>
                      <a:pt x="15424" y="1499"/>
                      <a:pt x="15455" y="1530"/>
                      <a:pt x="15517" y="1608"/>
                    </a:cubicBezTo>
                    <a:cubicBezTo>
                      <a:pt x="15566" y="1668"/>
                      <a:pt x="15605" y="1710"/>
                      <a:pt x="15642" y="1710"/>
                    </a:cubicBezTo>
                    <a:cubicBezTo>
                      <a:pt x="15652" y="1710"/>
                      <a:pt x="15662" y="1707"/>
                      <a:pt x="15672" y="1700"/>
                    </a:cubicBezTo>
                    <a:cubicBezTo>
                      <a:pt x="15749" y="1700"/>
                      <a:pt x="15749" y="1700"/>
                      <a:pt x="15687" y="1716"/>
                    </a:cubicBezTo>
                    <a:cubicBezTo>
                      <a:pt x="15607" y="1769"/>
                      <a:pt x="15619" y="1880"/>
                      <a:pt x="15703" y="1880"/>
                    </a:cubicBezTo>
                    <a:cubicBezTo>
                      <a:pt x="15716" y="1880"/>
                      <a:pt x="15732" y="1877"/>
                      <a:pt x="15749" y="1870"/>
                    </a:cubicBezTo>
                    <a:cubicBezTo>
                      <a:pt x="15764" y="1901"/>
                      <a:pt x="15780" y="1917"/>
                      <a:pt x="15749" y="1948"/>
                    </a:cubicBezTo>
                    <a:cubicBezTo>
                      <a:pt x="15764" y="1963"/>
                      <a:pt x="15780" y="1979"/>
                      <a:pt x="15873" y="1994"/>
                    </a:cubicBezTo>
                    <a:cubicBezTo>
                      <a:pt x="15888" y="2010"/>
                      <a:pt x="15950" y="2071"/>
                      <a:pt x="15981" y="2102"/>
                    </a:cubicBezTo>
                    <a:cubicBezTo>
                      <a:pt x="16012" y="2133"/>
                      <a:pt x="16058" y="2133"/>
                      <a:pt x="16089" y="2133"/>
                    </a:cubicBezTo>
                    <a:cubicBezTo>
                      <a:pt x="16104" y="2149"/>
                      <a:pt x="16120" y="2149"/>
                      <a:pt x="16104" y="2149"/>
                    </a:cubicBezTo>
                    <a:cubicBezTo>
                      <a:pt x="16074" y="2180"/>
                      <a:pt x="16151" y="2257"/>
                      <a:pt x="16290" y="2334"/>
                    </a:cubicBezTo>
                    <a:cubicBezTo>
                      <a:pt x="16414" y="2411"/>
                      <a:pt x="16537" y="2473"/>
                      <a:pt x="16537" y="2535"/>
                    </a:cubicBezTo>
                    <a:cubicBezTo>
                      <a:pt x="16537" y="2535"/>
                      <a:pt x="16568" y="2535"/>
                      <a:pt x="16599" y="2489"/>
                    </a:cubicBezTo>
                    <a:cubicBezTo>
                      <a:pt x="16632" y="2440"/>
                      <a:pt x="16651" y="2421"/>
                      <a:pt x="16663" y="2421"/>
                    </a:cubicBezTo>
                    <a:cubicBezTo>
                      <a:pt x="16673" y="2421"/>
                      <a:pt x="16676" y="2436"/>
                      <a:pt x="16676" y="2458"/>
                    </a:cubicBezTo>
                    <a:cubicBezTo>
                      <a:pt x="16668" y="2526"/>
                      <a:pt x="16692" y="2561"/>
                      <a:pt x="16723" y="2561"/>
                    </a:cubicBezTo>
                    <a:cubicBezTo>
                      <a:pt x="16749" y="2561"/>
                      <a:pt x="16779" y="2537"/>
                      <a:pt x="16800" y="2489"/>
                    </a:cubicBezTo>
                    <a:lnTo>
                      <a:pt x="16800" y="2550"/>
                    </a:lnTo>
                    <a:cubicBezTo>
                      <a:pt x="16800" y="2597"/>
                      <a:pt x="16814" y="2618"/>
                      <a:pt x="16833" y="2618"/>
                    </a:cubicBezTo>
                    <a:cubicBezTo>
                      <a:pt x="16858" y="2618"/>
                      <a:pt x="16891" y="2581"/>
                      <a:pt x="16908" y="2520"/>
                    </a:cubicBezTo>
                    <a:cubicBezTo>
                      <a:pt x="16919" y="2564"/>
                      <a:pt x="16930" y="2600"/>
                      <a:pt x="16947" y="2600"/>
                    </a:cubicBezTo>
                    <a:cubicBezTo>
                      <a:pt x="16954" y="2600"/>
                      <a:pt x="16961" y="2595"/>
                      <a:pt x="16970" y="2581"/>
                    </a:cubicBezTo>
                    <a:cubicBezTo>
                      <a:pt x="16985" y="2581"/>
                      <a:pt x="16985" y="2581"/>
                      <a:pt x="16985" y="2690"/>
                    </a:cubicBezTo>
                    <a:cubicBezTo>
                      <a:pt x="16985" y="2751"/>
                      <a:pt x="16970" y="2798"/>
                      <a:pt x="17001" y="2798"/>
                    </a:cubicBezTo>
                    <a:cubicBezTo>
                      <a:pt x="17003" y="2799"/>
                      <a:pt x="17004" y="2800"/>
                      <a:pt x="17005" y="2800"/>
                    </a:cubicBezTo>
                    <a:cubicBezTo>
                      <a:pt x="17017" y="2800"/>
                      <a:pt x="17018" y="2745"/>
                      <a:pt x="17032" y="2690"/>
                    </a:cubicBezTo>
                    <a:lnTo>
                      <a:pt x="17078" y="2690"/>
                    </a:lnTo>
                    <a:cubicBezTo>
                      <a:pt x="17078" y="2690"/>
                      <a:pt x="17094" y="2690"/>
                      <a:pt x="17094" y="2643"/>
                    </a:cubicBezTo>
                    <a:cubicBezTo>
                      <a:pt x="17109" y="2581"/>
                      <a:pt x="17125" y="2581"/>
                      <a:pt x="17140" y="2581"/>
                    </a:cubicBezTo>
                    <a:cubicBezTo>
                      <a:pt x="17140" y="2600"/>
                      <a:pt x="17143" y="2607"/>
                      <a:pt x="17146" y="2607"/>
                    </a:cubicBezTo>
                    <a:cubicBezTo>
                      <a:pt x="17153" y="2607"/>
                      <a:pt x="17162" y="2567"/>
                      <a:pt x="17140" y="2535"/>
                    </a:cubicBezTo>
                    <a:cubicBezTo>
                      <a:pt x="17125" y="2473"/>
                      <a:pt x="17140" y="2427"/>
                      <a:pt x="17171" y="2427"/>
                    </a:cubicBezTo>
                    <a:lnTo>
                      <a:pt x="17171" y="2319"/>
                    </a:lnTo>
                    <a:cubicBezTo>
                      <a:pt x="17171" y="2241"/>
                      <a:pt x="17171" y="2164"/>
                      <a:pt x="17140" y="2087"/>
                    </a:cubicBezTo>
                    <a:cubicBezTo>
                      <a:pt x="17093" y="2049"/>
                      <a:pt x="17064" y="2012"/>
                      <a:pt x="17044" y="2012"/>
                    </a:cubicBezTo>
                    <a:cubicBezTo>
                      <a:pt x="17031" y="2012"/>
                      <a:pt x="17022" y="2028"/>
                      <a:pt x="17016" y="2071"/>
                    </a:cubicBezTo>
                    <a:cubicBezTo>
                      <a:pt x="17016" y="2071"/>
                      <a:pt x="17001" y="2133"/>
                      <a:pt x="16985" y="2133"/>
                    </a:cubicBezTo>
                    <a:cubicBezTo>
                      <a:pt x="16955" y="2133"/>
                      <a:pt x="16955" y="2071"/>
                      <a:pt x="16955" y="2071"/>
                    </a:cubicBezTo>
                    <a:cubicBezTo>
                      <a:pt x="16955" y="2010"/>
                      <a:pt x="16908" y="1994"/>
                      <a:pt x="16831" y="1979"/>
                    </a:cubicBezTo>
                    <a:cubicBezTo>
                      <a:pt x="16769" y="1963"/>
                      <a:pt x="16723" y="1932"/>
                      <a:pt x="16723" y="1870"/>
                    </a:cubicBezTo>
                    <a:cubicBezTo>
                      <a:pt x="16738" y="1824"/>
                      <a:pt x="16723" y="1824"/>
                      <a:pt x="16723" y="1824"/>
                    </a:cubicBezTo>
                    <a:cubicBezTo>
                      <a:pt x="16718" y="1837"/>
                      <a:pt x="16709" y="1843"/>
                      <a:pt x="16696" y="1843"/>
                    </a:cubicBezTo>
                    <a:cubicBezTo>
                      <a:pt x="16663" y="1843"/>
                      <a:pt x="16608" y="1807"/>
                      <a:pt x="16553" y="1762"/>
                    </a:cubicBezTo>
                    <a:cubicBezTo>
                      <a:pt x="16473" y="1722"/>
                      <a:pt x="16393" y="1648"/>
                      <a:pt x="16352" y="1648"/>
                    </a:cubicBezTo>
                    <a:cubicBezTo>
                      <a:pt x="16346" y="1648"/>
                      <a:pt x="16341" y="1650"/>
                      <a:pt x="16336" y="1654"/>
                    </a:cubicBezTo>
                    <a:lnTo>
                      <a:pt x="16305" y="1623"/>
                    </a:lnTo>
                    <a:cubicBezTo>
                      <a:pt x="16336" y="1592"/>
                      <a:pt x="16321" y="1561"/>
                      <a:pt x="16290" y="1530"/>
                    </a:cubicBezTo>
                    <a:cubicBezTo>
                      <a:pt x="16281" y="1535"/>
                      <a:pt x="16272" y="1537"/>
                      <a:pt x="16263" y="1537"/>
                    </a:cubicBezTo>
                    <a:cubicBezTo>
                      <a:pt x="16241" y="1537"/>
                      <a:pt x="16219" y="1526"/>
                      <a:pt x="16197" y="1515"/>
                    </a:cubicBezTo>
                    <a:cubicBezTo>
                      <a:pt x="16228" y="1469"/>
                      <a:pt x="16228" y="1453"/>
                      <a:pt x="16197" y="1422"/>
                    </a:cubicBezTo>
                    <a:cubicBezTo>
                      <a:pt x="16180" y="1405"/>
                      <a:pt x="16168" y="1393"/>
                      <a:pt x="16153" y="1393"/>
                    </a:cubicBezTo>
                    <a:cubicBezTo>
                      <a:pt x="16140" y="1393"/>
                      <a:pt x="16125" y="1401"/>
                      <a:pt x="16104" y="1422"/>
                    </a:cubicBezTo>
                    <a:cubicBezTo>
                      <a:pt x="16043" y="1360"/>
                      <a:pt x="15996" y="1268"/>
                      <a:pt x="15981" y="1190"/>
                    </a:cubicBezTo>
                    <a:cubicBezTo>
                      <a:pt x="15998" y="1156"/>
                      <a:pt x="15987" y="1146"/>
                      <a:pt x="15963" y="1146"/>
                    </a:cubicBezTo>
                    <a:cubicBezTo>
                      <a:pt x="15943" y="1146"/>
                      <a:pt x="15916" y="1153"/>
                      <a:pt x="15888" y="1159"/>
                    </a:cubicBezTo>
                    <a:cubicBezTo>
                      <a:pt x="15838" y="1185"/>
                      <a:pt x="15808" y="1210"/>
                      <a:pt x="15790" y="1210"/>
                    </a:cubicBezTo>
                    <a:cubicBezTo>
                      <a:pt x="15786" y="1210"/>
                      <a:pt x="15783" y="1209"/>
                      <a:pt x="15780" y="1206"/>
                    </a:cubicBezTo>
                    <a:lnTo>
                      <a:pt x="15857" y="1129"/>
                    </a:lnTo>
                    <a:cubicBezTo>
                      <a:pt x="15919" y="1113"/>
                      <a:pt x="15919" y="1113"/>
                      <a:pt x="15888" y="1067"/>
                    </a:cubicBezTo>
                    <a:lnTo>
                      <a:pt x="15842" y="1036"/>
                    </a:lnTo>
                    <a:cubicBezTo>
                      <a:pt x="15836" y="1040"/>
                      <a:pt x="15829" y="1042"/>
                      <a:pt x="15822" y="1042"/>
                    </a:cubicBezTo>
                    <a:cubicBezTo>
                      <a:pt x="15774" y="1042"/>
                      <a:pt x="15700" y="956"/>
                      <a:pt x="15579" y="835"/>
                    </a:cubicBezTo>
                    <a:cubicBezTo>
                      <a:pt x="15425" y="681"/>
                      <a:pt x="15334" y="617"/>
                      <a:pt x="15286" y="617"/>
                    </a:cubicBezTo>
                    <a:cubicBezTo>
                      <a:pt x="15272" y="617"/>
                      <a:pt x="15262" y="623"/>
                      <a:pt x="15254" y="634"/>
                    </a:cubicBezTo>
                    <a:cubicBezTo>
                      <a:pt x="15249" y="650"/>
                      <a:pt x="15242" y="659"/>
                      <a:pt x="15233" y="659"/>
                    </a:cubicBezTo>
                    <a:cubicBezTo>
                      <a:pt x="15216" y="659"/>
                      <a:pt x="15192" y="627"/>
                      <a:pt x="15162" y="557"/>
                    </a:cubicBezTo>
                    <a:cubicBezTo>
                      <a:pt x="15105" y="374"/>
                      <a:pt x="15081" y="326"/>
                      <a:pt x="15054" y="326"/>
                    </a:cubicBezTo>
                    <a:cubicBezTo>
                      <a:pt x="15045" y="326"/>
                      <a:pt x="15035" y="332"/>
                      <a:pt x="15023" y="340"/>
                    </a:cubicBezTo>
                    <a:cubicBezTo>
                      <a:pt x="15053" y="356"/>
                      <a:pt x="15023" y="402"/>
                      <a:pt x="14992" y="448"/>
                    </a:cubicBezTo>
                    <a:cubicBezTo>
                      <a:pt x="14971" y="497"/>
                      <a:pt x="14953" y="521"/>
                      <a:pt x="14943" y="521"/>
                    </a:cubicBezTo>
                    <a:cubicBezTo>
                      <a:pt x="14930" y="521"/>
                      <a:pt x="14928" y="486"/>
                      <a:pt x="14945" y="418"/>
                    </a:cubicBezTo>
                    <a:cubicBezTo>
                      <a:pt x="14992" y="335"/>
                      <a:pt x="14709" y="226"/>
                      <a:pt x="14543" y="226"/>
                    </a:cubicBezTo>
                    <a:cubicBezTo>
                      <a:pt x="14491" y="226"/>
                      <a:pt x="14450" y="237"/>
                      <a:pt x="14435" y="263"/>
                    </a:cubicBezTo>
                    <a:lnTo>
                      <a:pt x="14451" y="217"/>
                    </a:lnTo>
                    <a:cubicBezTo>
                      <a:pt x="14466" y="155"/>
                      <a:pt x="14435" y="155"/>
                      <a:pt x="14296" y="124"/>
                    </a:cubicBezTo>
                    <a:lnTo>
                      <a:pt x="14188" y="93"/>
                    </a:lnTo>
                    <a:cubicBezTo>
                      <a:pt x="14182" y="133"/>
                      <a:pt x="14155" y="148"/>
                      <a:pt x="14123" y="148"/>
                    </a:cubicBezTo>
                    <a:cubicBezTo>
                      <a:pt x="14069" y="148"/>
                      <a:pt x="14002" y="107"/>
                      <a:pt x="14002" y="78"/>
                    </a:cubicBezTo>
                    <a:cubicBezTo>
                      <a:pt x="13972" y="16"/>
                      <a:pt x="13972" y="16"/>
                      <a:pt x="13910" y="0"/>
                    </a:cubicBezTo>
                    <a:cubicBezTo>
                      <a:pt x="13872" y="38"/>
                      <a:pt x="13823" y="66"/>
                      <a:pt x="13772" y="66"/>
                    </a:cubicBezTo>
                    <a:cubicBezTo>
                      <a:pt x="13762" y="66"/>
                      <a:pt x="13751" y="65"/>
                      <a:pt x="13740" y="62"/>
                    </a:cubicBezTo>
                    <a:cubicBezTo>
                      <a:pt x="13678" y="62"/>
                      <a:pt x="13647" y="31"/>
                      <a:pt x="13647" y="0"/>
                    </a:cubicBezTo>
                    <a:close/>
                  </a:path>
                </a:pathLst>
              </a:custGeom>
              <a:solidFill>
                <a:srgbClr val="FF3F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11"/>
              <p:cNvSpPr/>
              <p:nvPr/>
            </p:nvSpPr>
            <p:spPr>
              <a:xfrm>
                <a:off x="8169776" y="437401"/>
                <a:ext cx="988325" cy="159068"/>
              </a:xfrm>
              <a:custGeom>
                <a:avLst/>
                <a:gdLst/>
                <a:ahLst/>
                <a:cxnLst/>
                <a:rect l="l" t="t" r="r" b="b"/>
                <a:pathLst>
                  <a:path w="17192" h="2767" extrusionOk="0">
                    <a:moveTo>
                      <a:pt x="7918" y="356"/>
                    </a:moveTo>
                    <a:cubicBezTo>
                      <a:pt x="7917" y="356"/>
                      <a:pt x="7917" y="356"/>
                      <a:pt x="7917" y="356"/>
                    </a:cubicBezTo>
                    <a:lnTo>
                      <a:pt x="7917" y="356"/>
                    </a:lnTo>
                    <a:cubicBezTo>
                      <a:pt x="7917" y="356"/>
                      <a:pt x="7918" y="356"/>
                      <a:pt x="7919" y="356"/>
                    </a:cubicBezTo>
                    <a:lnTo>
                      <a:pt x="7919" y="356"/>
                    </a:lnTo>
                    <a:lnTo>
                      <a:pt x="7918" y="356"/>
                    </a:lnTo>
                    <a:close/>
                    <a:moveTo>
                      <a:pt x="1040" y="309"/>
                    </a:moveTo>
                    <a:lnTo>
                      <a:pt x="1040" y="371"/>
                    </a:lnTo>
                    <a:lnTo>
                      <a:pt x="1071" y="387"/>
                    </a:lnTo>
                    <a:cubicBezTo>
                      <a:pt x="1102" y="340"/>
                      <a:pt x="1102" y="340"/>
                      <a:pt x="1071" y="325"/>
                    </a:cubicBezTo>
                    <a:lnTo>
                      <a:pt x="1040" y="309"/>
                    </a:lnTo>
                    <a:close/>
                    <a:moveTo>
                      <a:pt x="14425" y="309"/>
                    </a:moveTo>
                    <a:cubicBezTo>
                      <a:pt x="14455" y="309"/>
                      <a:pt x="14455" y="309"/>
                      <a:pt x="14440" y="371"/>
                    </a:cubicBezTo>
                    <a:cubicBezTo>
                      <a:pt x="14427" y="411"/>
                      <a:pt x="14390" y="452"/>
                      <a:pt x="14360" y="452"/>
                    </a:cubicBezTo>
                    <a:cubicBezTo>
                      <a:pt x="14356" y="452"/>
                      <a:pt x="14351" y="451"/>
                      <a:pt x="14347" y="449"/>
                    </a:cubicBezTo>
                    <a:cubicBezTo>
                      <a:pt x="14316" y="449"/>
                      <a:pt x="14347" y="340"/>
                      <a:pt x="14425" y="309"/>
                    </a:cubicBezTo>
                    <a:close/>
                    <a:moveTo>
                      <a:pt x="539" y="439"/>
                    </a:moveTo>
                    <a:cubicBezTo>
                      <a:pt x="547" y="439"/>
                      <a:pt x="555" y="443"/>
                      <a:pt x="561" y="449"/>
                    </a:cubicBezTo>
                    <a:cubicBezTo>
                      <a:pt x="592" y="449"/>
                      <a:pt x="592" y="449"/>
                      <a:pt x="576" y="510"/>
                    </a:cubicBezTo>
                    <a:cubicBezTo>
                      <a:pt x="576" y="510"/>
                      <a:pt x="553" y="544"/>
                      <a:pt x="527" y="544"/>
                    </a:cubicBezTo>
                    <a:cubicBezTo>
                      <a:pt x="523" y="544"/>
                      <a:pt x="519" y="544"/>
                      <a:pt x="514" y="541"/>
                    </a:cubicBezTo>
                    <a:lnTo>
                      <a:pt x="499" y="480"/>
                    </a:lnTo>
                    <a:cubicBezTo>
                      <a:pt x="509" y="450"/>
                      <a:pt x="525" y="439"/>
                      <a:pt x="539" y="439"/>
                    </a:cubicBezTo>
                    <a:close/>
                    <a:moveTo>
                      <a:pt x="13437" y="408"/>
                    </a:moveTo>
                    <a:cubicBezTo>
                      <a:pt x="13442" y="408"/>
                      <a:pt x="13446" y="415"/>
                      <a:pt x="13451" y="433"/>
                    </a:cubicBezTo>
                    <a:cubicBezTo>
                      <a:pt x="13451" y="464"/>
                      <a:pt x="13435" y="510"/>
                      <a:pt x="13435" y="541"/>
                    </a:cubicBezTo>
                    <a:cubicBezTo>
                      <a:pt x="13435" y="541"/>
                      <a:pt x="13422" y="569"/>
                      <a:pt x="13412" y="569"/>
                    </a:cubicBezTo>
                    <a:cubicBezTo>
                      <a:pt x="13408" y="569"/>
                      <a:pt x="13404" y="562"/>
                      <a:pt x="13404" y="541"/>
                    </a:cubicBezTo>
                    <a:lnTo>
                      <a:pt x="13389" y="541"/>
                    </a:lnTo>
                    <a:lnTo>
                      <a:pt x="13389" y="495"/>
                    </a:lnTo>
                    <a:cubicBezTo>
                      <a:pt x="13411" y="451"/>
                      <a:pt x="13425" y="408"/>
                      <a:pt x="13437" y="408"/>
                    </a:cubicBezTo>
                    <a:close/>
                    <a:moveTo>
                      <a:pt x="6681" y="557"/>
                    </a:moveTo>
                    <a:cubicBezTo>
                      <a:pt x="6681" y="619"/>
                      <a:pt x="6681" y="680"/>
                      <a:pt x="6666" y="680"/>
                    </a:cubicBezTo>
                    <a:lnTo>
                      <a:pt x="6635" y="619"/>
                    </a:lnTo>
                    <a:lnTo>
                      <a:pt x="6650" y="557"/>
                    </a:lnTo>
                    <a:close/>
                    <a:moveTo>
                      <a:pt x="7315" y="557"/>
                    </a:moveTo>
                    <a:cubicBezTo>
                      <a:pt x="7330" y="559"/>
                      <a:pt x="7327" y="569"/>
                      <a:pt x="7315" y="619"/>
                    </a:cubicBezTo>
                    <a:cubicBezTo>
                      <a:pt x="7299" y="650"/>
                      <a:pt x="7284" y="680"/>
                      <a:pt x="7269" y="711"/>
                    </a:cubicBezTo>
                    <a:cubicBezTo>
                      <a:pt x="7269" y="711"/>
                      <a:pt x="7299" y="604"/>
                      <a:pt x="7315" y="557"/>
                    </a:cubicBezTo>
                    <a:close/>
                    <a:moveTo>
                      <a:pt x="129" y="495"/>
                    </a:moveTo>
                    <a:cubicBezTo>
                      <a:pt x="111" y="502"/>
                      <a:pt x="95" y="513"/>
                      <a:pt x="82" y="526"/>
                    </a:cubicBezTo>
                    <a:cubicBezTo>
                      <a:pt x="60" y="511"/>
                      <a:pt x="43" y="506"/>
                      <a:pt x="31" y="506"/>
                    </a:cubicBezTo>
                    <a:cubicBezTo>
                      <a:pt x="2" y="506"/>
                      <a:pt x="1" y="538"/>
                      <a:pt x="23" y="538"/>
                    </a:cubicBezTo>
                    <a:cubicBezTo>
                      <a:pt x="30" y="538"/>
                      <a:pt x="39" y="535"/>
                      <a:pt x="51" y="526"/>
                    </a:cubicBezTo>
                    <a:lnTo>
                      <a:pt x="51" y="541"/>
                    </a:lnTo>
                    <a:lnTo>
                      <a:pt x="66" y="603"/>
                    </a:lnTo>
                    <a:cubicBezTo>
                      <a:pt x="66" y="682"/>
                      <a:pt x="78" y="725"/>
                      <a:pt x="92" y="725"/>
                    </a:cubicBezTo>
                    <a:cubicBezTo>
                      <a:pt x="105" y="725"/>
                      <a:pt x="120" y="686"/>
                      <a:pt x="128" y="603"/>
                    </a:cubicBezTo>
                    <a:cubicBezTo>
                      <a:pt x="128" y="552"/>
                      <a:pt x="128" y="517"/>
                      <a:pt x="129" y="495"/>
                    </a:cubicBezTo>
                    <a:close/>
                    <a:moveTo>
                      <a:pt x="837" y="540"/>
                    </a:moveTo>
                    <a:cubicBezTo>
                      <a:pt x="844" y="540"/>
                      <a:pt x="854" y="546"/>
                      <a:pt x="870" y="557"/>
                    </a:cubicBezTo>
                    <a:cubicBezTo>
                      <a:pt x="901" y="557"/>
                      <a:pt x="932" y="572"/>
                      <a:pt x="901" y="634"/>
                    </a:cubicBezTo>
                    <a:lnTo>
                      <a:pt x="885" y="603"/>
                    </a:lnTo>
                    <a:cubicBezTo>
                      <a:pt x="890" y="588"/>
                      <a:pt x="889" y="581"/>
                      <a:pt x="885" y="581"/>
                    </a:cubicBezTo>
                    <a:cubicBezTo>
                      <a:pt x="877" y="581"/>
                      <a:pt x="860" y="608"/>
                      <a:pt x="870" y="650"/>
                    </a:cubicBezTo>
                    <a:cubicBezTo>
                      <a:pt x="870" y="711"/>
                      <a:pt x="823" y="758"/>
                      <a:pt x="823" y="758"/>
                    </a:cubicBezTo>
                    <a:cubicBezTo>
                      <a:pt x="823" y="758"/>
                      <a:pt x="793" y="680"/>
                      <a:pt x="808" y="634"/>
                    </a:cubicBezTo>
                    <a:lnTo>
                      <a:pt x="808" y="634"/>
                    </a:lnTo>
                    <a:lnTo>
                      <a:pt x="808" y="650"/>
                    </a:lnTo>
                    <a:cubicBezTo>
                      <a:pt x="818" y="567"/>
                      <a:pt x="822" y="540"/>
                      <a:pt x="837" y="540"/>
                    </a:cubicBezTo>
                    <a:close/>
                    <a:moveTo>
                      <a:pt x="8088" y="850"/>
                    </a:moveTo>
                    <a:lnTo>
                      <a:pt x="8103" y="866"/>
                    </a:lnTo>
                    <a:cubicBezTo>
                      <a:pt x="8076" y="906"/>
                      <a:pt x="8050" y="946"/>
                      <a:pt x="8023" y="946"/>
                    </a:cubicBezTo>
                    <a:cubicBezTo>
                      <a:pt x="8019" y="946"/>
                      <a:pt x="8015" y="945"/>
                      <a:pt x="8010" y="943"/>
                    </a:cubicBezTo>
                    <a:lnTo>
                      <a:pt x="8026" y="881"/>
                    </a:lnTo>
                    <a:lnTo>
                      <a:pt x="8088" y="850"/>
                    </a:lnTo>
                    <a:close/>
                    <a:moveTo>
                      <a:pt x="12361" y="863"/>
                    </a:moveTo>
                    <a:cubicBezTo>
                      <a:pt x="12377" y="863"/>
                      <a:pt x="12400" y="897"/>
                      <a:pt x="12400" y="897"/>
                    </a:cubicBezTo>
                    <a:cubicBezTo>
                      <a:pt x="12400" y="897"/>
                      <a:pt x="12431" y="943"/>
                      <a:pt x="12415" y="959"/>
                    </a:cubicBezTo>
                    <a:cubicBezTo>
                      <a:pt x="12384" y="928"/>
                      <a:pt x="12353" y="912"/>
                      <a:pt x="12323" y="881"/>
                    </a:cubicBezTo>
                    <a:lnTo>
                      <a:pt x="12353" y="866"/>
                    </a:lnTo>
                    <a:cubicBezTo>
                      <a:pt x="12356" y="864"/>
                      <a:pt x="12358" y="863"/>
                      <a:pt x="12361" y="863"/>
                    </a:cubicBezTo>
                    <a:close/>
                    <a:moveTo>
                      <a:pt x="12231" y="1107"/>
                    </a:moveTo>
                    <a:cubicBezTo>
                      <a:pt x="12239" y="1107"/>
                      <a:pt x="12251" y="1119"/>
                      <a:pt x="12276" y="1144"/>
                    </a:cubicBezTo>
                    <a:lnTo>
                      <a:pt x="12245" y="1160"/>
                    </a:lnTo>
                    <a:lnTo>
                      <a:pt x="12199" y="1144"/>
                    </a:lnTo>
                    <a:lnTo>
                      <a:pt x="12214" y="1129"/>
                    </a:lnTo>
                    <a:cubicBezTo>
                      <a:pt x="12221" y="1115"/>
                      <a:pt x="12225" y="1107"/>
                      <a:pt x="12231" y="1107"/>
                    </a:cubicBezTo>
                    <a:close/>
                    <a:moveTo>
                      <a:pt x="5236" y="1219"/>
                    </a:moveTo>
                    <a:cubicBezTo>
                      <a:pt x="5241" y="1219"/>
                      <a:pt x="5253" y="1228"/>
                      <a:pt x="5244" y="1237"/>
                    </a:cubicBezTo>
                    <a:cubicBezTo>
                      <a:pt x="5231" y="1224"/>
                      <a:pt x="5231" y="1219"/>
                      <a:pt x="5236" y="1219"/>
                    </a:cubicBezTo>
                    <a:close/>
                    <a:moveTo>
                      <a:pt x="12220" y="1221"/>
                    </a:moveTo>
                    <a:cubicBezTo>
                      <a:pt x="12218" y="1221"/>
                      <a:pt x="12218" y="1229"/>
                      <a:pt x="12230" y="1252"/>
                    </a:cubicBezTo>
                    <a:cubicBezTo>
                      <a:pt x="12239" y="1243"/>
                      <a:pt x="12225" y="1221"/>
                      <a:pt x="12220" y="1221"/>
                    </a:cubicBezTo>
                    <a:close/>
                    <a:moveTo>
                      <a:pt x="313" y="1237"/>
                    </a:moveTo>
                    <a:cubicBezTo>
                      <a:pt x="300" y="1264"/>
                      <a:pt x="286" y="1292"/>
                      <a:pt x="272" y="1330"/>
                    </a:cubicBezTo>
                    <a:lnTo>
                      <a:pt x="282" y="1330"/>
                    </a:lnTo>
                    <a:cubicBezTo>
                      <a:pt x="298" y="1330"/>
                      <a:pt x="313" y="1283"/>
                      <a:pt x="329" y="1237"/>
                    </a:cubicBezTo>
                    <a:close/>
                    <a:moveTo>
                      <a:pt x="267" y="1330"/>
                    </a:moveTo>
                    <a:lnTo>
                      <a:pt x="267" y="1345"/>
                    </a:lnTo>
                    <a:cubicBezTo>
                      <a:pt x="269" y="1340"/>
                      <a:pt x="271" y="1335"/>
                      <a:pt x="272" y="1330"/>
                    </a:cubicBezTo>
                    <a:close/>
                    <a:moveTo>
                      <a:pt x="5074" y="1237"/>
                    </a:moveTo>
                    <a:cubicBezTo>
                      <a:pt x="5120" y="1283"/>
                      <a:pt x="5151" y="1314"/>
                      <a:pt x="5136" y="1345"/>
                    </a:cubicBezTo>
                    <a:lnTo>
                      <a:pt x="5089" y="1314"/>
                    </a:lnTo>
                    <a:lnTo>
                      <a:pt x="5058" y="1268"/>
                    </a:lnTo>
                    <a:lnTo>
                      <a:pt x="5074" y="1237"/>
                    </a:lnTo>
                    <a:close/>
                    <a:moveTo>
                      <a:pt x="12029" y="1289"/>
                    </a:moveTo>
                    <a:cubicBezTo>
                      <a:pt x="12037" y="1289"/>
                      <a:pt x="12048" y="1296"/>
                      <a:pt x="12075" y="1314"/>
                    </a:cubicBezTo>
                    <a:lnTo>
                      <a:pt x="12060" y="1345"/>
                    </a:lnTo>
                    <a:lnTo>
                      <a:pt x="11998" y="1314"/>
                    </a:lnTo>
                    <a:lnTo>
                      <a:pt x="12013" y="1299"/>
                    </a:lnTo>
                    <a:cubicBezTo>
                      <a:pt x="12020" y="1292"/>
                      <a:pt x="12024" y="1289"/>
                      <a:pt x="12029" y="1289"/>
                    </a:cubicBezTo>
                    <a:close/>
                    <a:moveTo>
                      <a:pt x="4159" y="1351"/>
                    </a:moveTo>
                    <a:cubicBezTo>
                      <a:pt x="4156" y="1351"/>
                      <a:pt x="4152" y="1355"/>
                      <a:pt x="4146" y="1360"/>
                    </a:cubicBezTo>
                    <a:cubicBezTo>
                      <a:pt x="4131" y="1376"/>
                      <a:pt x="4116" y="1391"/>
                      <a:pt x="4177" y="1407"/>
                    </a:cubicBezTo>
                    <a:lnTo>
                      <a:pt x="4193" y="1391"/>
                    </a:lnTo>
                    <a:cubicBezTo>
                      <a:pt x="4173" y="1362"/>
                      <a:pt x="4166" y="1351"/>
                      <a:pt x="4159" y="1351"/>
                    </a:cubicBezTo>
                    <a:close/>
                    <a:moveTo>
                      <a:pt x="4918" y="1371"/>
                    </a:moveTo>
                    <a:cubicBezTo>
                      <a:pt x="4932" y="1371"/>
                      <a:pt x="4957" y="1381"/>
                      <a:pt x="4997" y="1407"/>
                    </a:cubicBezTo>
                    <a:cubicBezTo>
                      <a:pt x="5043" y="1438"/>
                      <a:pt x="5043" y="1438"/>
                      <a:pt x="5027" y="1453"/>
                    </a:cubicBezTo>
                    <a:cubicBezTo>
                      <a:pt x="4997" y="1438"/>
                      <a:pt x="4966" y="1422"/>
                      <a:pt x="4950" y="1407"/>
                    </a:cubicBezTo>
                    <a:lnTo>
                      <a:pt x="4919" y="1407"/>
                    </a:lnTo>
                    <a:cubicBezTo>
                      <a:pt x="4901" y="1389"/>
                      <a:pt x="4899" y="1371"/>
                      <a:pt x="4918" y="1371"/>
                    </a:cubicBezTo>
                    <a:close/>
                    <a:moveTo>
                      <a:pt x="11879" y="1391"/>
                    </a:moveTo>
                    <a:cubicBezTo>
                      <a:pt x="11885" y="1391"/>
                      <a:pt x="11894" y="1396"/>
                      <a:pt x="11905" y="1407"/>
                    </a:cubicBezTo>
                    <a:cubicBezTo>
                      <a:pt x="11952" y="1438"/>
                      <a:pt x="11952" y="1438"/>
                      <a:pt x="11936" y="1469"/>
                    </a:cubicBezTo>
                    <a:cubicBezTo>
                      <a:pt x="11929" y="1476"/>
                      <a:pt x="11925" y="1483"/>
                      <a:pt x="11922" y="1483"/>
                    </a:cubicBezTo>
                    <a:cubicBezTo>
                      <a:pt x="11918" y="1483"/>
                      <a:pt x="11914" y="1472"/>
                      <a:pt x="11905" y="1438"/>
                    </a:cubicBezTo>
                    <a:lnTo>
                      <a:pt x="11874" y="1438"/>
                    </a:lnTo>
                    <a:cubicBezTo>
                      <a:pt x="11864" y="1408"/>
                      <a:pt x="11867" y="1391"/>
                      <a:pt x="11879" y="1391"/>
                    </a:cubicBezTo>
                    <a:close/>
                    <a:moveTo>
                      <a:pt x="12126" y="1497"/>
                    </a:moveTo>
                    <a:cubicBezTo>
                      <a:pt x="12135" y="1511"/>
                      <a:pt x="12148" y="1526"/>
                      <a:pt x="12168" y="1546"/>
                    </a:cubicBezTo>
                    <a:cubicBezTo>
                      <a:pt x="12193" y="1552"/>
                      <a:pt x="12206" y="1559"/>
                      <a:pt x="12206" y="1559"/>
                    </a:cubicBezTo>
                    <a:cubicBezTo>
                      <a:pt x="12207" y="1559"/>
                      <a:pt x="12183" y="1545"/>
                      <a:pt x="12137" y="1500"/>
                    </a:cubicBezTo>
                    <a:cubicBezTo>
                      <a:pt x="12133" y="1499"/>
                      <a:pt x="12130" y="1498"/>
                      <a:pt x="12126" y="1497"/>
                    </a:cubicBezTo>
                    <a:close/>
                    <a:moveTo>
                      <a:pt x="11331" y="1542"/>
                    </a:moveTo>
                    <a:cubicBezTo>
                      <a:pt x="11341" y="1542"/>
                      <a:pt x="11357" y="1546"/>
                      <a:pt x="11380" y="1561"/>
                    </a:cubicBezTo>
                    <a:cubicBezTo>
                      <a:pt x="11380" y="1561"/>
                      <a:pt x="11411" y="1608"/>
                      <a:pt x="11395" y="1623"/>
                    </a:cubicBezTo>
                    <a:lnTo>
                      <a:pt x="11349" y="1592"/>
                    </a:lnTo>
                    <a:cubicBezTo>
                      <a:pt x="11302" y="1561"/>
                      <a:pt x="11318" y="1546"/>
                      <a:pt x="11318" y="1546"/>
                    </a:cubicBezTo>
                    <a:cubicBezTo>
                      <a:pt x="11318" y="1546"/>
                      <a:pt x="11322" y="1542"/>
                      <a:pt x="11331" y="1542"/>
                    </a:cubicBezTo>
                    <a:close/>
                    <a:moveTo>
                      <a:pt x="1884" y="1653"/>
                    </a:moveTo>
                    <a:cubicBezTo>
                      <a:pt x="1901" y="1653"/>
                      <a:pt x="1919" y="1658"/>
                      <a:pt x="1936" y="1670"/>
                    </a:cubicBezTo>
                    <a:cubicBezTo>
                      <a:pt x="1952" y="1685"/>
                      <a:pt x="1905" y="1716"/>
                      <a:pt x="1844" y="1716"/>
                    </a:cubicBezTo>
                    <a:lnTo>
                      <a:pt x="1813" y="1685"/>
                    </a:lnTo>
                    <a:cubicBezTo>
                      <a:pt x="1832" y="1666"/>
                      <a:pt x="1857" y="1653"/>
                      <a:pt x="1884" y="1653"/>
                    </a:cubicBezTo>
                    <a:close/>
                    <a:moveTo>
                      <a:pt x="4502" y="1747"/>
                    </a:moveTo>
                    <a:lnTo>
                      <a:pt x="4502" y="1747"/>
                    </a:lnTo>
                    <a:cubicBezTo>
                      <a:pt x="4522" y="1760"/>
                      <a:pt x="4522" y="1765"/>
                      <a:pt x="4517" y="1765"/>
                    </a:cubicBezTo>
                    <a:cubicBezTo>
                      <a:pt x="4510" y="1765"/>
                      <a:pt x="4493" y="1756"/>
                      <a:pt x="4502" y="1747"/>
                    </a:cubicBezTo>
                    <a:close/>
                    <a:moveTo>
                      <a:pt x="4770" y="1752"/>
                    </a:moveTo>
                    <a:cubicBezTo>
                      <a:pt x="4787" y="1752"/>
                      <a:pt x="4796" y="1778"/>
                      <a:pt x="4796" y="1778"/>
                    </a:cubicBezTo>
                    <a:cubicBezTo>
                      <a:pt x="4873" y="1809"/>
                      <a:pt x="4811" y="1793"/>
                      <a:pt x="4796" y="1809"/>
                    </a:cubicBezTo>
                    <a:lnTo>
                      <a:pt x="4765" y="1809"/>
                    </a:lnTo>
                    <a:cubicBezTo>
                      <a:pt x="4718" y="1793"/>
                      <a:pt x="4718" y="1793"/>
                      <a:pt x="4749" y="1762"/>
                    </a:cubicBezTo>
                    <a:cubicBezTo>
                      <a:pt x="4757" y="1755"/>
                      <a:pt x="4764" y="1752"/>
                      <a:pt x="4770" y="1752"/>
                    </a:cubicBezTo>
                    <a:close/>
                    <a:moveTo>
                      <a:pt x="1927" y="1786"/>
                    </a:moveTo>
                    <a:cubicBezTo>
                      <a:pt x="1909" y="1786"/>
                      <a:pt x="1882" y="1801"/>
                      <a:pt x="1859" y="1824"/>
                    </a:cubicBezTo>
                    <a:cubicBezTo>
                      <a:pt x="1813" y="1855"/>
                      <a:pt x="1828" y="1871"/>
                      <a:pt x="1859" y="1917"/>
                    </a:cubicBezTo>
                    <a:cubicBezTo>
                      <a:pt x="1869" y="1927"/>
                      <a:pt x="1881" y="1931"/>
                      <a:pt x="1893" y="1931"/>
                    </a:cubicBezTo>
                    <a:cubicBezTo>
                      <a:pt x="1916" y="1931"/>
                      <a:pt x="1936" y="1917"/>
                      <a:pt x="1936" y="1917"/>
                    </a:cubicBezTo>
                    <a:cubicBezTo>
                      <a:pt x="1967" y="1871"/>
                      <a:pt x="1952" y="1855"/>
                      <a:pt x="1936" y="1840"/>
                    </a:cubicBezTo>
                    <a:cubicBezTo>
                      <a:pt x="1952" y="1801"/>
                      <a:pt x="1944" y="1786"/>
                      <a:pt x="1927" y="1786"/>
                    </a:cubicBezTo>
                    <a:close/>
                    <a:moveTo>
                      <a:pt x="4169" y="1852"/>
                    </a:moveTo>
                    <a:cubicBezTo>
                      <a:pt x="4167" y="1852"/>
                      <a:pt x="4164" y="1853"/>
                      <a:pt x="4162" y="1855"/>
                    </a:cubicBezTo>
                    <a:lnTo>
                      <a:pt x="4146" y="1855"/>
                    </a:lnTo>
                    <a:cubicBezTo>
                      <a:pt x="4162" y="1886"/>
                      <a:pt x="4193" y="1917"/>
                      <a:pt x="4224" y="1948"/>
                    </a:cubicBezTo>
                    <a:cubicBezTo>
                      <a:pt x="4239" y="1932"/>
                      <a:pt x="4208" y="1886"/>
                      <a:pt x="4208" y="1886"/>
                    </a:cubicBezTo>
                    <a:cubicBezTo>
                      <a:pt x="4208" y="1886"/>
                      <a:pt x="4186" y="1852"/>
                      <a:pt x="4169" y="1852"/>
                    </a:cubicBezTo>
                    <a:close/>
                    <a:moveTo>
                      <a:pt x="3621" y="1948"/>
                    </a:moveTo>
                    <a:lnTo>
                      <a:pt x="3652" y="2056"/>
                    </a:lnTo>
                    <a:cubicBezTo>
                      <a:pt x="3656" y="2069"/>
                      <a:pt x="3658" y="2075"/>
                      <a:pt x="3659" y="2075"/>
                    </a:cubicBezTo>
                    <a:cubicBezTo>
                      <a:pt x="3660" y="2075"/>
                      <a:pt x="3652" y="2038"/>
                      <a:pt x="3652" y="1994"/>
                    </a:cubicBezTo>
                    <a:lnTo>
                      <a:pt x="3621" y="1948"/>
                    </a:lnTo>
                    <a:close/>
                    <a:moveTo>
                      <a:pt x="4489" y="2046"/>
                    </a:moveTo>
                    <a:cubicBezTo>
                      <a:pt x="4504" y="2046"/>
                      <a:pt x="4520" y="2052"/>
                      <a:pt x="4533" y="2071"/>
                    </a:cubicBezTo>
                    <a:cubicBezTo>
                      <a:pt x="4533" y="2071"/>
                      <a:pt x="4564" y="2118"/>
                      <a:pt x="4548" y="2118"/>
                    </a:cubicBezTo>
                    <a:cubicBezTo>
                      <a:pt x="4543" y="2123"/>
                      <a:pt x="4535" y="2125"/>
                      <a:pt x="4525" y="2125"/>
                    </a:cubicBezTo>
                    <a:cubicBezTo>
                      <a:pt x="4507" y="2125"/>
                      <a:pt x="4486" y="2118"/>
                      <a:pt x="4486" y="2118"/>
                    </a:cubicBezTo>
                    <a:cubicBezTo>
                      <a:pt x="4440" y="2071"/>
                      <a:pt x="4456" y="2056"/>
                      <a:pt x="4456" y="2056"/>
                    </a:cubicBezTo>
                    <a:cubicBezTo>
                      <a:pt x="4456" y="2056"/>
                      <a:pt x="4471" y="2046"/>
                      <a:pt x="4489" y="2046"/>
                    </a:cubicBezTo>
                    <a:close/>
                    <a:moveTo>
                      <a:pt x="9282" y="2052"/>
                    </a:moveTo>
                    <a:cubicBezTo>
                      <a:pt x="9287" y="2052"/>
                      <a:pt x="9290" y="2053"/>
                      <a:pt x="9293" y="2056"/>
                    </a:cubicBezTo>
                    <a:lnTo>
                      <a:pt x="9278" y="2056"/>
                    </a:lnTo>
                    <a:cubicBezTo>
                      <a:pt x="9309" y="2087"/>
                      <a:pt x="9309" y="2087"/>
                      <a:pt x="9278" y="2118"/>
                    </a:cubicBezTo>
                    <a:cubicBezTo>
                      <a:pt x="9266" y="2136"/>
                      <a:pt x="9254" y="2142"/>
                      <a:pt x="9242" y="2142"/>
                    </a:cubicBezTo>
                    <a:cubicBezTo>
                      <a:pt x="9225" y="2142"/>
                      <a:pt x="9210" y="2127"/>
                      <a:pt x="9200" y="2118"/>
                    </a:cubicBezTo>
                    <a:cubicBezTo>
                      <a:pt x="9226" y="2080"/>
                      <a:pt x="9262" y="2052"/>
                      <a:pt x="9282" y="2052"/>
                    </a:cubicBezTo>
                    <a:close/>
                    <a:moveTo>
                      <a:pt x="4098" y="2109"/>
                    </a:moveTo>
                    <a:cubicBezTo>
                      <a:pt x="4104" y="2109"/>
                      <a:pt x="4111" y="2119"/>
                      <a:pt x="4131" y="2149"/>
                    </a:cubicBezTo>
                    <a:lnTo>
                      <a:pt x="4116" y="2164"/>
                    </a:lnTo>
                    <a:lnTo>
                      <a:pt x="4069" y="2118"/>
                    </a:lnTo>
                    <a:lnTo>
                      <a:pt x="4085" y="2118"/>
                    </a:lnTo>
                    <a:cubicBezTo>
                      <a:pt x="4090" y="2112"/>
                      <a:pt x="4094" y="2109"/>
                      <a:pt x="4098" y="2109"/>
                    </a:cubicBezTo>
                    <a:close/>
                    <a:moveTo>
                      <a:pt x="2846" y="2109"/>
                    </a:moveTo>
                    <a:cubicBezTo>
                      <a:pt x="2852" y="2109"/>
                      <a:pt x="2858" y="2112"/>
                      <a:pt x="2864" y="2118"/>
                    </a:cubicBezTo>
                    <a:lnTo>
                      <a:pt x="2833" y="2164"/>
                    </a:lnTo>
                    <a:lnTo>
                      <a:pt x="2786" y="2211"/>
                    </a:lnTo>
                    <a:lnTo>
                      <a:pt x="2802" y="2149"/>
                    </a:lnTo>
                    <a:cubicBezTo>
                      <a:pt x="2821" y="2119"/>
                      <a:pt x="2835" y="2109"/>
                      <a:pt x="2846" y="2109"/>
                    </a:cubicBezTo>
                    <a:close/>
                    <a:moveTo>
                      <a:pt x="3953" y="2136"/>
                    </a:moveTo>
                    <a:cubicBezTo>
                      <a:pt x="3964" y="2136"/>
                      <a:pt x="3986" y="2182"/>
                      <a:pt x="4007" y="2257"/>
                    </a:cubicBezTo>
                    <a:lnTo>
                      <a:pt x="3961" y="2272"/>
                    </a:lnTo>
                    <a:cubicBezTo>
                      <a:pt x="3946" y="2226"/>
                      <a:pt x="3930" y="2164"/>
                      <a:pt x="3946" y="2164"/>
                    </a:cubicBezTo>
                    <a:cubicBezTo>
                      <a:pt x="3946" y="2145"/>
                      <a:pt x="3948" y="2136"/>
                      <a:pt x="3953" y="2136"/>
                    </a:cubicBezTo>
                    <a:close/>
                    <a:moveTo>
                      <a:pt x="17055" y="2073"/>
                    </a:moveTo>
                    <a:cubicBezTo>
                      <a:pt x="17064" y="2073"/>
                      <a:pt x="17054" y="2150"/>
                      <a:pt x="17021" y="2226"/>
                    </a:cubicBezTo>
                    <a:cubicBezTo>
                      <a:pt x="16998" y="2280"/>
                      <a:pt x="16990" y="2307"/>
                      <a:pt x="16990" y="2307"/>
                    </a:cubicBezTo>
                    <a:cubicBezTo>
                      <a:pt x="16990" y="2307"/>
                      <a:pt x="16998" y="2280"/>
                      <a:pt x="17006" y="2226"/>
                    </a:cubicBezTo>
                    <a:cubicBezTo>
                      <a:pt x="17006" y="2164"/>
                      <a:pt x="17006" y="2118"/>
                      <a:pt x="17037" y="2118"/>
                    </a:cubicBezTo>
                    <a:cubicBezTo>
                      <a:pt x="17046" y="2086"/>
                      <a:pt x="17052" y="2073"/>
                      <a:pt x="17055" y="2073"/>
                    </a:cubicBezTo>
                    <a:close/>
                    <a:moveTo>
                      <a:pt x="3331" y="2139"/>
                    </a:moveTo>
                    <a:cubicBezTo>
                      <a:pt x="3337" y="2139"/>
                      <a:pt x="3330" y="2169"/>
                      <a:pt x="3312" y="2241"/>
                    </a:cubicBezTo>
                    <a:cubicBezTo>
                      <a:pt x="3296" y="2288"/>
                      <a:pt x="3265" y="2334"/>
                      <a:pt x="3265" y="2334"/>
                    </a:cubicBezTo>
                    <a:cubicBezTo>
                      <a:pt x="3265" y="2334"/>
                      <a:pt x="3281" y="2272"/>
                      <a:pt x="3296" y="2164"/>
                    </a:cubicBezTo>
                    <a:lnTo>
                      <a:pt x="3296" y="2180"/>
                    </a:lnTo>
                    <a:cubicBezTo>
                      <a:pt x="3316" y="2154"/>
                      <a:pt x="3327" y="2139"/>
                      <a:pt x="3331" y="2139"/>
                    </a:cubicBezTo>
                    <a:close/>
                    <a:moveTo>
                      <a:pt x="2901" y="2226"/>
                    </a:moveTo>
                    <a:cubicBezTo>
                      <a:pt x="2905" y="2226"/>
                      <a:pt x="2894" y="2253"/>
                      <a:pt x="2879" y="2303"/>
                    </a:cubicBezTo>
                    <a:cubicBezTo>
                      <a:pt x="2864" y="2350"/>
                      <a:pt x="2833" y="2411"/>
                      <a:pt x="2771" y="2442"/>
                    </a:cubicBezTo>
                    <a:lnTo>
                      <a:pt x="2740" y="2427"/>
                    </a:lnTo>
                    <a:lnTo>
                      <a:pt x="2817" y="2334"/>
                    </a:lnTo>
                    <a:cubicBezTo>
                      <a:pt x="2875" y="2260"/>
                      <a:pt x="2897" y="2226"/>
                      <a:pt x="2901" y="2226"/>
                    </a:cubicBezTo>
                    <a:close/>
                    <a:moveTo>
                      <a:pt x="10051" y="2350"/>
                    </a:moveTo>
                    <a:cubicBezTo>
                      <a:pt x="10051" y="2411"/>
                      <a:pt x="10035" y="2458"/>
                      <a:pt x="10020" y="2458"/>
                    </a:cubicBezTo>
                    <a:lnTo>
                      <a:pt x="9989" y="2458"/>
                    </a:lnTo>
                    <a:cubicBezTo>
                      <a:pt x="10004" y="2427"/>
                      <a:pt x="10020" y="2381"/>
                      <a:pt x="10035" y="2350"/>
                    </a:cubicBezTo>
                    <a:close/>
                    <a:moveTo>
                      <a:pt x="3466" y="2411"/>
                    </a:moveTo>
                    <a:cubicBezTo>
                      <a:pt x="3466" y="2473"/>
                      <a:pt x="3466" y="2520"/>
                      <a:pt x="3451" y="2520"/>
                    </a:cubicBezTo>
                    <a:cubicBezTo>
                      <a:pt x="3436" y="2520"/>
                      <a:pt x="3435" y="2520"/>
                      <a:pt x="3421" y="2505"/>
                    </a:cubicBezTo>
                    <a:lnTo>
                      <a:pt x="3421" y="2505"/>
                    </a:lnTo>
                    <a:cubicBezTo>
                      <a:pt x="3425" y="2475"/>
                      <a:pt x="3438" y="2438"/>
                      <a:pt x="3451" y="2411"/>
                    </a:cubicBezTo>
                    <a:close/>
                    <a:moveTo>
                      <a:pt x="3915" y="2520"/>
                    </a:moveTo>
                    <a:lnTo>
                      <a:pt x="3930" y="2581"/>
                    </a:lnTo>
                    <a:cubicBezTo>
                      <a:pt x="3926" y="2580"/>
                      <a:pt x="3923" y="2579"/>
                      <a:pt x="3920" y="2579"/>
                    </a:cubicBezTo>
                    <a:cubicBezTo>
                      <a:pt x="3906" y="2579"/>
                      <a:pt x="3900" y="2599"/>
                      <a:pt x="3894" y="2599"/>
                    </a:cubicBezTo>
                    <a:cubicBezTo>
                      <a:pt x="3891" y="2599"/>
                      <a:pt x="3888" y="2595"/>
                      <a:pt x="3884" y="2581"/>
                    </a:cubicBezTo>
                    <a:cubicBezTo>
                      <a:pt x="3868" y="2581"/>
                      <a:pt x="3884" y="2535"/>
                      <a:pt x="3915" y="2520"/>
                    </a:cubicBezTo>
                    <a:close/>
                    <a:moveTo>
                      <a:pt x="3093" y="2628"/>
                    </a:moveTo>
                    <a:cubicBezTo>
                      <a:pt x="3086" y="2651"/>
                      <a:pt x="3085" y="2663"/>
                      <a:pt x="3086" y="2663"/>
                    </a:cubicBezTo>
                    <a:cubicBezTo>
                      <a:pt x="3087" y="2663"/>
                      <a:pt x="3091" y="2651"/>
                      <a:pt x="3093" y="2628"/>
                    </a:cubicBezTo>
                    <a:close/>
                    <a:moveTo>
                      <a:pt x="5477" y="2622"/>
                    </a:moveTo>
                    <a:cubicBezTo>
                      <a:pt x="5471" y="2622"/>
                      <a:pt x="5467" y="2629"/>
                      <a:pt x="5460" y="2643"/>
                    </a:cubicBezTo>
                    <a:cubicBezTo>
                      <a:pt x="5476" y="2674"/>
                      <a:pt x="5491" y="2705"/>
                      <a:pt x="5522" y="2736"/>
                    </a:cubicBezTo>
                    <a:cubicBezTo>
                      <a:pt x="5536" y="2750"/>
                      <a:pt x="5548" y="2757"/>
                      <a:pt x="5555" y="2757"/>
                    </a:cubicBezTo>
                    <a:cubicBezTo>
                      <a:pt x="5571" y="2757"/>
                      <a:pt x="5565" y="2723"/>
                      <a:pt x="5522" y="2659"/>
                    </a:cubicBezTo>
                    <a:cubicBezTo>
                      <a:pt x="5496" y="2633"/>
                      <a:pt x="5485" y="2622"/>
                      <a:pt x="5477" y="2622"/>
                    </a:cubicBezTo>
                    <a:close/>
                    <a:moveTo>
                      <a:pt x="13590" y="0"/>
                    </a:moveTo>
                    <a:cubicBezTo>
                      <a:pt x="13559" y="47"/>
                      <a:pt x="13513" y="62"/>
                      <a:pt x="13451" y="62"/>
                    </a:cubicBezTo>
                    <a:cubicBezTo>
                      <a:pt x="13358" y="62"/>
                      <a:pt x="13327" y="62"/>
                      <a:pt x="13374" y="124"/>
                    </a:cubicBezTo>
                    <a:cubicBezTo>
                      <a:pt x="13374" y="186"/>
                      <a:pt x="13389" y="232"/>
                      <a:pt x="13343" y="232"/>
                    </a:cubicBezTo>
                    <a:lnTo>
                      <a:pt x="13343" y="186"/>
                    </a:lnTo>
                    <a:cubicBezTo>
                      <a:pt x="13343" y="157"/>
                      <a:pt x="13323" y="145"/>
                      <a:pt x="13287" y="145"/>
                    </a:cubicBezTo>
                    <a:cubicBezTo>
                      <a:pt x="13246" y="145"/>
                      <a:pt x="13185" y="161"/>
                      <a:pt x="13111" y="186"/>
                    </a:cubicBezTo>
                    <a:cubicBezTo>
                      <a:pt x="13003" y="205"/>
                      <a:pt x="12939" y="225"/>
                      <a:pt x="12895" y="225"/>
                    </a:cubicBezTo>
                    <a:cubicBezTo>
                      <a:pt x="12869" y="225"/>
                      <a:pt x="12850" y="218"/>
                      <a:pt x="12833" y="201"/>
                    </a:cubicBezTo>
                    <a:lnTo>
                      <a:pt x="12817" y="263"/>
                    </a:lnTo>
                    <a:cubicBezTo>
                      <a:pt x="12808" y="307"/>
                      <a:pt x="12800" y="326"/>
                      <a:pt x="12788" y="326"/>
                    </a:cubicBezTo>
                    <a:cubicBezTo>
                      <a:pt x="12779" y="326"/>
                      <a:pt x="12769" y="314"/>
                      <a:pt x="12755" y="294"/>
                    </a:cubicBezTo>
                    <a:cubicBezTo>
                      <a:pt x="12746" y="288"/>
                      <a:pt x="12732" y="284"/>
                      <a:pt x="12716" y="284"/>
                    </a:cubicBezTo>
                    <a:cubicBezTo>
                      <a:pt x="12656" y="284"/>
                      <a:pt x="12563" y="329"/>
                      <a:pt x="12539" y="402"/>
                    </a:cubicBezTo>
                    <a:lnTo>
                      <a:pt x="12477" y="433"/>
                    </a:lnTo>
                    <a:cubicBezTo>
                      <a:pt x="12451" y="407"/>
                      <a:pt x="12423" y="395"/>
                      <a:pt x="12398" y="395"/>
                    </a:cubicBezTo>
                    <a:cubicBezTo>
                      <a:pt x="12351" y="395"/>
                      <a:pt x="12318" y="439"/>
                      <a:pt x="12338" y="510"/>
                    </a:cubicBezTo>
                    <a:cubicBezTo>
                      <a:pt x="12324" y="489"/>
                      <a:pt x="12310" y="481"/>
                      <a:pt x="12298" y="481"/>
                    </a:cubicBezTo>
                    <a:cubicBezTo>
                      <a:pt x="12282" y="481"/>
                      <a:pt x="12269" y="493"/>
                      <a:pt x="12261" y="510"/>
                    </a:cubicBezTo>
                    <a:cubicBezTo>
                      <a:pt x="12235" y="587"/>
                      <a:pt x="12168" y="642"/>
                      <a:pt x="12128" y="642"/>
                    </a:cubicBezTo>
                    <a:cubicBezTo>
                      <a:pt x="12119" y="642"/>
                      <a:pt x="12112" y="640"/>
                      <a:pt x="12106" y="634"/>
                    </a:cubicBezTo>
                    <a:lnTo>
                      <a:pt x="12075" y="650"/>
                    </a:lnTo>
                    <a:cubicBezTo>
                      <a:pt x="12091" y="680"/>
                      <a:pt x="12075" y="727"/>
                      <a:pt x="12044" y="742"/>
                    </a:cubicBezTo>
                    <a:cubicBezTo>
                      <a:pt x="12013" y="773"/>
                      <a:pt x="11998" y="820"/>
                      <a:pt x="12013" y="850"/>
                    </a:cubicBezTo>
                    <a:cubicBezTo>
                      <a:pt x="12029" y="912"/>
                      <a:pt x="12013" y="928"/>
                      <a:pt x="12013" y="928"/>
                    </a:cubicBezTo>
                    <a:cubicBezTo>
                      <a:pt x="12013" y="928"/>
                      <a:pt x="11967" y="881"/>
                      <a:pt x="11952" y="835"/>
                    </a:cubicBezTo>
                    <a:cubicBezTo>
                      <a:pt x="11947" y="815"/>
                      <a:pt x="11938" y="805"/>
                      <a:pt x="11930" y="805"/>
                    </a:cubicBezTo>
                    <a:cubicBezTo>
                      <a:pt x="11913" y="805"/>
                      <a:pt x="11895" y="849"/>
                      <a:pt x="11905" y="943"/>
                    </a:cubicBezTo>
                    <a:cubicBezTo>
                      <a:pt x="11913" y="1015"/>
                      <a:pt x="11921" y="1050"/>
                      <a:pt x="11921" y="1050"/>
                    </a:cubicBezTo>
                    <a:cubicBezTo>
                      <a:pt x="11920" y="1050"/>
                      <a:pt x="11912" y="1019"/>
                      <a:pt x="11890" y="959"/>
                    </a:cubicBezTo>
                    <a:cubicBezTo>
                      <a:pt x="11880" y="928"/>
                      <a:pt x="11863" y="891"/>
                      <a:pt x="11852" y="891"/>
                    </a:cubicBezTo>
                    <a:cubicBezTo>
                      <a:pt x="11847" y="891"/>
                      <a:pt x="11843" y="901"/>
                      <a:pt x="11843" y="928"/>
                    </a:cubicBezTo>
                    <a:cubicBezTo>
                      <a:pt x="11828" y="943"/>
                      <a:pt x="11828" y="990"/>
                      <a:pt x="11843" y="1005"/>
                    </a:cubicBezTo>
                    <a:lnTo>
                      <a:pt x="11797" y="1067"/>
                    </a:lnTo>
                    <a:cubicBezTo>
                      <a:pt x="11720" y="1067"/>
                      <a:pt x="11689" y="1082"/>
                      <a:pt x="11673" y="1098"/>
                    </a:cubicBezTo>
                    <a:cubicBezTo>
                      <a:pt x="11694" y="1139"/>
                      <a:pt x="11701" y="1153"/>
                      <a:pt x="11685" y="1153"/>
                    </a:cubicBezTo>
                    <a:cubicBezTo>
                      <a:pt x="11677" y="1153"/>
                      <a:pt x="11663" y="1149"/>
                      <a:pt x="11643" y="1144"/>
                    </a:cubicBezTo>
                    <a:cubicBezTo>
                      <a:pt x="11619" y="1132"/>
                      <a:pt x="11604" y="1125"/>
                      <a:pt x="11599" y="1125"/>
                    </a:cubicBezTo>
                    <a:cubicBezTo>
                      <a:pt x="11592" y="1125"/>
                      <a:pt x="11611" y="1143"/>
                      <a:pt x="11658" y="1190"/>
                    </a:cubicBezTo>
                    <a:cubicBezTo>
                      <a:pt x="11682" y="1238"/>
                      <a:pt x="11669" y="1258"/>
                      <a:pt x="11641" y="1258"/>
                    </a:cubicBezTo>
                    <a:cubicBezTo>
                      <a:pt x="11633" y="1258"/>
                      <a:pt x="11623" y="1256"/>
                      <a:pt x="11612" y="1252"/>
                    </a:cubicBezTo>
                    <a:cubicBezTo>
                      <a:pt x="11573" y="1214"/>
                      <a:pt x="11550" y="1198"/>
                      <a:pt x="11540" y="1198"/>
                    </a:cubicBezTo>
                    <a:cubicBezTo>
                      <a:pt x="11530" y="1198"/>
                      <a:pt x="11534" y="1214"/>
                      <a:pt x="11550" y="1237"/>
                    </a:cubicBezTo>
                    <a:cubicBezTo>
                      <a:pt x="11596" y="1268"/>
                      <a:pt x="11550" y="1299"/>
                      <a:pt x="11550" y="1299"/>
                    </a:cubicBezTo>
                    <a:cubicBezTo>
                      <a:pt x="11550" y="1299"/>
                      <a:pt x="11535" y="1302"/>
                      <a:pt x="11512" y="1314"/>
                    </a:cubicBezTo>
                    <a:lnTo>
                      <a:pt x="11512" y="1314"/>
                    </a:lnTo>
                    <a:cubicBezTo>
                      <a:pt x="11504" y="1305"/>
                      <a:pt x="11495" y="1294"/>
                      <a:pt x="11488" y="1283"/>
                    </a:cubicBezTo>
                    <a:lnTo>
                      <a:pt x="11472" y="1299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92" y="1324"/>
                      <a:pt x="11502" y="1318"/>
                      <a:pt x="11512" y="1314"/>
                    </a:cubicBezTo>
                    <a:lnTo>
                      <a:pt x="11512" y="1314"/>
                    </a:lnTo>
                    <a:cubicBezTo>
                      <a:pt x="11538" y="1343"/>
                      <a:pt x="11562" y="1364"/>
                      <a:pt x="11550" y="1376"/>
                    </a:cubicBezTo>
                    <a:lnTo>
                      <a:pt x="11488" y="1360"/>
                    </a:lnTo>
                    <a:lnTo>
                      <a:pt x="11481" y="1332"/>
                    </a:lnTo>
                    <a:lnTo>
                      <a:pt x="11481" y="1332"/>
                    </a:lnTo>
                    <a:cubicBezTo>
                      <a:pt x="11464" y="1343"/>
                      <a:pt x="11445" y="1357"/>
                      <a:pt x="11426" y="1376"/>
                    </a:cubicBezTo>
                    <a:cubicBezTo>
                      <a:pt x="11380" y="1422"/>
                      <a:pt x="11364" y="1422"/>
                      <a:pt x="11333" y="1453"/>
                    </a:cubicBezTo>
                    <a:lnTo>
                      <a:pt x="11241" y="1561"/>
                    </a:lnTo>
                    <a:cubicBezTo>
                      <a:pt x="11225" y="1577"/>
                      <a:pt x="11256" y="1623"/>
                      <a:pt x="11287" y="1670"/>
                    </a:cubicBezTo>
                    <a:cubicBezTo>
                      <a:pt x="11320" y="1703"/>
                      <a:pt x="11333" y="1713"/>
                      <a:pt x="11333" y="1713"/>
                    </a:cubicBezTo>
                    <a:cubicBezTo>
                      <a:pt x="11332" y="1713"/>
                      <a:pt x="11307" y="1694"/>
                      <a:pt x="11272" y="1685"/>
                    </a:cubicBezTo>
                    <a:cubicBezTo>
                      <a:pt x="11214" y="1635"/>
                      <a:pt x="11177" y="1611"/>
                      <a:pt x="11165" y="1611"/>
                    </a:cubicBezTo>
                    <a:cubicBezTo>
                      <a:pt x="11153" y="1611"/>
                      <a:pt x="11174" y="1643"/>
                      <a:pt x="11241" y="1701"/>
                    </a:cubicBezTo>
                    <a:cubicBezTo>
                      <a:pt x="11290" y="1741"/>
                      <a:pt x="11313" y="1761"/>
                      <a:pt x="11308" y="1761"/>
                    </a:cubicBezTo>
                    <a:cubicBezTo>
                      <a:pt x="11303" y="1761"/>
                      <a:pt x="11276" y="1745"/>
                      <a:pt x="11225" y="1716"/>
                    </a:cubicBezTo>
                    <a:cubicBezTo>
                      <a:pt x="11206" y="1703"/>
                      <a:pt x="11195" y="1696"/>
                      <a:pt x="11190" y="1696"/>
                    </a:cubicBezTo>
                    <a:cubicBezTo>
                      <a:pt x="11184" y="1696"/>
                      <a:pt x="11192" y="1711"/>
                      <a:pt x="11210" y="1747"/>
                    </a:cubicBezTo>
                    <a:cubicBezTo>
                      <a:pt x="11217" y="1770"/>
                      <a:pt x="11221" y="1782"/>
                      <a:pt x="11219" y="1782"/>
                    </a:cubicBezTo>
                    <a:cubicBezTo>
                      <a:pt x="11217" y="1782"/>
                      <a:pt x="11210" y="1770"/>
                      <a:pt x="11194" y="1747"/>
                    </a:cubicBezTo>
                    <a:cubicBezTo>
                      <a:pt x="11166" y="1728"/>
                      <a:pt x="11131" y="1715"/>
                      <a:pt x="11116" y="1715"/>
                    </a:cubicBezTo>
                    <a:cubicBezTo>
                      <a:pt x="11107" y="1715"/>
                      <a:pt x="11105" y="1720"/>
                      <a:pt x="11117" y="1731"/>
                    </a:cubicBezTo>
                    <a:cubicBezTo>
                      <a:pt x="11117" y="1731"/>
                      <a:pt x="11117" y="1735"/>
                      <a:pt x="11109" y="1735"/>
                    </a:cubicBezTo>
                    <a:cubicBezTo>
                      <a:pt x="11102" y="1735"/>
                      <a:pt x="11086" y="1731"/>
                      <a:pt x="11055" y="1716"/>
                    </a:cubicBezTo>
                    <a:cubicBezTo>
                      <a:pt x="11045" y="1709"/>
                      <a:pt x="11039" y="1706"/>
                      <a:pt x="11035" y="1706"/>
                    </a:cubicBezTo>
                    <a:cubicBezTo>
                      <a:pt x="11022" y="1706"/>
                      <a:pt x="11043" y="1745"/>
                      <a:pt x="11055" y="1793"/>
                    </a:cubicBezTo>
                    <a:cubicBezTo>
                      <a:pt x="11072" y="1854"/>
                      <a:pt x="11070" y="1885"/>
                      <a:pt x="11060" y="1885"/>
                    </a:cubicBezTo>
                    <a:cubicBezTo>
                      <a:pt x="11052" y="1885"/>
                      <a:pt x="11038" y="1865"/>
                      <a:pt x="11024" y="1824"/>
                    </a:cubicBezTo>
                    <a:cubicBezTo>
                      <a:pt x="11010" y="1792"/>
                      <a:pt x="10997" y="1779"/>
                      <a:pt x="10985" y="1779"/>
                    </a:cubicBezTo>
                    <a:cubicBezTo>
                      <a:pt x="10959" y="1779"/>
                      <a:pt x="10945" y="1852"/>
                      <a:pt x="10978" y="1917"/>
                    </a:cubicBezTo>
                    <a:cubicBezTo>
                      <a:pt x="11005" y="1971"/>
                      <a:pt x="11016" y="1994"/>
                      <a:pt x="11015" y="1994"/>
                    </a:cubicBezTo>
                    <a:cubicBezTo>
                      <a:pt x="11014" y="1994"/>
                      <a:pt x="11006" y="1982"/>
                      <a:pt x="10993" y="1963"/>
                    </a:cubicBezTo>
                    <a:cubicBezTo>
                      <a:pt x="10975" y="1935"/>
                      <a:pt x="10967" y="1930"/>
                      <a:pt x="10964" y="1930"/>
                    </a:cubicBezTo>
                    <a:cubicBezTo>
                      <a:pt x="10962" y="1930"/>
                      <a:pt x="10962" y="1932"/>
                      <a:pt x="10962" y="1932"/>
                    </a:cubicBezTo>
                    <a:cubicBezTo>
                      <a:pt x="10962" y="1932"/>
                      <a:pt x="10932" y="1932"/>
                      <a:pt x="10901" y="1886"/>
                    </a:cubicBezTo>
                    <a:cubicBezTo>
                      <a:pt x="10901" y="1886"/>
                      <a:pt x="10885" y="1886"/>
                      <a:pt x="10885" y="1963"/>
                    </a:cubicBezTo>
                    <a:cubicBezTo>
                      <a:pt x="10899" y="2017"/>
                      <a:pt x="10892" y="2038"/>
                      <a:pt x="10875" y="2038"/>
                    </a:cubicBezTo>
                    <a:cubicBezTo>
                      <a:pt x="10852" y="2038"/>
                      <a:pt x="10812" y="2001"/>
                      <a:pt x="10777" y="1948"/>
                    </a:cubicBezTo>
                    <a:lnTo>
                      <a:pt x="10777" y="2010"/>
                    </a:lnTo>
                    <a:cubicBezTo>
                      <a:pt x="10797" y="2078"/>
                      <a:pt x="10804" y="2128"/>
                      <a:pt x="10799" y="2128"/>
                    </a:cubicBezTo>
                    <a:cubicBezTo>
                      <a:pt x="10796" y="2128"/>
                      <a:pt x="10788" y="2111"/>
                      <a:pt x="10777" y="2071"/>
                    </a:cubicBezTo>
                    <a:lnTo>
                      <a:pt x="10762" y="2025"/>
                    </a:lnTo>
                    <a:lnTo>
                      <a:pt x="10762" y="2025"/>
                    </a:lnTo>
                    <a:cubicBezTo>
                      <a:pt x="10777" y="2071"/>
                      <a:pt x="10762" y="2087"/>
                      <a:pt x="10746" y="2087"/>
                    </a:cubicBezTo>
                    <a:cubicBezTo>
                      <a:pt x="10715" y="2056"/>
                      <a:pt x="10684" y="2025"/>
                      <a:pt x="10684" y="1979"/>
                    </a:cubicBezTo>
                    <a:cubicBezTo>
                      <a:pt x="10669" y="1932"/>
                      <a:pt x="10669" y="1932"/>
                      <a:pt x="10653" y="1932"/>
                    </a:cubicBezTo>
                    <a:lnTo>
                      <a:pt x="10669" y="1994"/>
                    </a:lnTo>
                    <a:cubicBezTo>
                      <a:pt x="10684" y="2041"/>
                      <a:pt x="10700" y="2102"/>
                      <a:pt x="10684" y="2102"/>
                    </a:cubicBezTo>
                    <a:cubicBezTo>
                      <a:pt x="10669" y="2102"/>
                      <a:pt x="10638" y="2102"/>
                      <a:pt x="10638" y="2056"/>
                    </a:cubicBezTo>
                    <a:cubicBezTo>
                      <a:pt x="10627" y="2012"/>
                      <a:pt x="10600" y="1975"/>
                      <a:pt x="10591" y="1975"/>
                    </a:cubicBezTo>
                    <a:cubicBezTo>
                      <a:pt x="10588" y="1975"/>
                      <a:pt x="10587" y="1981"/>
                      <a:pt x="10592" y="1994"/>
                    </a:cubicBezTo>
                    <a:cubicBezTo>
                      <a:pt x="10592" y="1994"/>
                      <a:pt x="10576" y="1994"/>
                      <a:pt x="10561" y="1948"/>
                    </a:cubicBezTo>
                    <a:cubicBezTo>
                      <a:pt x="10545" y="1956"/>
                      <a:pt x="10534" y="1959"/>
                      <a:pt x="10524" y="1959"/>
                    </a:cubicBezTo>
                    <a:cubicBezTo>
                      <a:pt x="10514" y="1959"/>
                      <a:pt x="10507" y="1956"/>
                      <a:pt x="10499" y="1948"/>
                    </a:cubicBezTo>
                    <a:cubicBezTo>
                      <a:pt x="10499" y="1979"/>
                      <a:pt x="10487" y="1994"/>
                      <a:pt x="10476" y="1994"/>
                    </a:cubicBezTo>
                    <a:cubicBezTo>
                      <a:pt x="10464" y="1994"/>
                      <a:pt x="10452" y="1979"/>
                      <a:pt x="10452" y="1948"/>
                    </a:cubicBezTo>
                    <a:cubicBezTo>
                      <a:pt x="10452" y="1948"/>
                      <a:pt x="10421" y="1948"/>
                      <a:pt x="10406" y="2010"/>
                    </a:cubicBezTo>
                    <a:cubicBezTo>
                      <a:pt x="10375" y="2010"/>
                      <a:pt x="10360" y="2010"/>
                      <a:pt x="10360" y="1963"/>
                    </a:cubicBezTo>
                    <a:cubicBezTo>
                      <a:pt x="10360" y="1932"/>
                      <a:pt x="10360" y="1917"/>
                      <a:pt x="10358" y="1917"/>
                    </a:cubicBezTo>
                    <a:cubicBezTo>
                      <a:pt x="10356" y="1917"/>
                      <a:pt x="10352" y="1932"/>
                      <a:pt x="10344" y="1963"/>
                    </a:cubicBezTo>
                    <a:cubicBezTo>
                      <a:pt x="10329" y="2010"/>
                      <a:pt x="10329" y="2010"/>
                      <a:pt x="10313" y="2010"/>
                    </a:cubicBezTo>
                    <a:lnTo>
                      <a:pt x="10282" y="2010"/>
                    </a:lnTo>
                    <a:cubicBezTo>
                      <a:pt x="10282" y="2051"/>
                      <a:pt x="10282" y="2065"/>
                      <a:pt x="10278" y="2065"/>
                    </a:cubicBezTo>
                    <a:cubicBezTo>
                      <a:pt x="10276" y="2065"/>
                      <a:pt x="10272" y="2061"/>
                      <a:pt x="10267" y="2056"/>
                    </a:cubicBezTo>
                    <a:cubicBezTo>
                      <a:pt x="10251" y="2056"/>
                      <a:pt x="10205" y="1994"/>
                      <a:pt x="10190" y="1994"/>
                    </a:cubicBezTo>
                    <a:cubicBezTo>
                      <a:pt x="10143" y="1994"/>
                      <a:pt x="10143" y="1994"/>
                      <a:pt x="10159" y="2056"/>
                    </a:cubicBezTo>
                    <a:cubicBezTo>
                      <a:pt x="10169" y="2056"/>
                      <a:pt x="10166" y="2083"/>
                      <a:pt x="10158" y="2083"/>
                    </a:cubicBezTo>
                    <a:cubicBezTo>
                      <a:pt x="10154" y="2083"/>
                      <a:pt x="10148" y="2077"/>
                      <a:pt x="10143" y="2056"/>
                    </a:cubicBezTo>
                    <a:cubicBezTo>
                      <a:pt x="10128" y="2056"/>
                      <a:pt x="10097" y="1979"/>
                      <a:pt x="10051" y="1979"/>
                    </a:cubicBezTo>
                    <a:cubicBezTo>
                      <a:pt x="10034" y="1973"/>
                      <a:pt x="10021" y="1969"/>
                      <a:pt x="10011" y="1969"/>
                    </a:cubicBezTo>
                    <a:cubicBezTo>
                      <a:pt x="9993" y="1969"/>
                      <a:pt x="9983" y="1980"/>
                      <a:pt x="9973" y="2010"/>
                    </a:cubicBezTo>
                    <a:cubicBezTo>
                      <a:pt x="9966" y="2064"/>
                      <a:pt x="9958" y="2091"/>
                      <a:pt x="9954" y="2091"/>
                    </a:cubicBezTo>
                    <a:cubicBezTo>
                      <a:pt x="9950" y="2091"/>
                      <a:pt x="9950" y="2064"/>
                      <a:pt x="9958" y="2010"/>
                    </a:cubicBezTo>
                    <a:cubicBezTo>
                      <a:pt x="9977" y="1943"/>
                      <a:pt x="9972" y="1912"/>
                      <a:pt x="9963" y="1912"/>
                    </a:cubicBezTo>
                    <a:cubicBezTo>
                      <a:pt x="9957" y="1912"/>
                      <a:pt x="9948" y="1924"/>
                      <a:pt x="9942" y="1948"/>
                    </a:cubicBezTo>
                    <a:cubicBezTo>
                      <a:pt x="9933" y="1977"/>
                      <a:pt x="9923" y="1988"/>
                      <a:pt x="9913" y="1988"/>
                    </a:cubicBezTo>
                    <a:cubicBezTo>
                      <a:pt x="9907" y="1988"/>
                      <a:pt x="9902" y="1984"/>
                      <a:pt x="9896" y="1979"/>
                    </a:cubicBezTo>
                    <a:cubicBezTo>
                      <a:pt x="9913" y="1953"/>
                      <a:pt x="9911" y="1942"/>
                      <a:pt x="9901" y="1942"/>
                    </a:cubicBezTo>
                    <a:cubicBezTo>
                      <a:pt x="9893" y="1942"/>
                      <a:pt x="9879" y="1949"/>
                      <a:pt x="9865" y="1963"/>
                    </a:cubicBezTo>
                    <a:cubicBezTo>
                      <a:pt x="9850" y="1963"/>
                      <a:pt x="9850" y="1963"/>
                      <a:pt x="9865" y="1917"/>
                    </a:cubicBezTo>
                    <a:lnTo>
                      <a:pt x="9850" y="1901"/>
                    </a:lnTo>
                    <a:cubicBezTo>
                      <a:pt x="9829" y="1922"/>
                      <a:pt x="9809" y="1931"/>
                      <a:pt x="9792" y="1931"/>
                    </a:cubicBezTo>
                    <a:cubicBezTo>
                      <a:pt x="9746" y="1931"/>
                      <a:pt x="9719" y="1869"/>
                      <a:pt x="9741" y="1824"/>
                    </a:cubicBezTo>
                    <a:lnTo>
                      <a:pt x="9741" y="1824"/>
                    </a:lnTo>
                    <a:cubicBezTo>
                      <a:pt x="9741" y="1824"/>
                      <a:pt x="9726" y="1824"/>
                      <a:pt x="9680" y="1855"/>
                    </a:cubicBezTo>
                    <a:cubicBezTo>
                      <a:pt x="9646" y="1888"/>
                      <a:pt x="9624" y="1905"/>
                      <a:pt x="9615" y="1905"/>
                    </a:cubicBezTo>
                    <a:cubicBezTo>
                      <a:pt x="9603" y="1905"/>
                      <a:pt x="9614" y="1877"/>
                      <a:pt x="9649" y="1824"/>
                    </a:cubicBezTo>
                    <a:cubicBezTo>
                      <a:pt x="9679" y="1786"/>
                      <a:pt x="9699" y="1766"/>
                      <a:pt x="9699" y="1766"/>
                    </a:cubicBezTo>
                    <a:lnTo>
                      <a:pt x="9699" y="1766"/>
                    </a:lnTo>
                    <a:cubicBezTo>
                      <a:pt x="9699" y="1766"/>
                      <a:pt x="9679" y="1786"/>
                      <a:pt x="9633" y="1824"/>
                    </a:cubicBezTo>
                    <a:cubicBezTo>
                      <a:pt x="9622" y="1835"/>
                      <a:pt x="9610" y="1840"/>
                      <a:pt x="9600" y="1840"/>
                    </a:cubicBezTo>
                    <a:cubicBezTo>
                      <a:pt x="9565" y="1840"/>
                      <a:pt x="9544" y="1790"/>
                      <a:pt x="9602" y="1731"/>
                    </a:cubicBezTo>
                    <a:lnTo>
                      <a:pt x="9680" y="1654"/>
                    </a:lnTo>
                    <a:lnTo>
                      <a:pt x="9680" y="1654"/>
                    </a:lnTo>
                    <a:cubicBezTo>
                      <a:pt x="9656" y="1670"/>
                      <a:pt x="9641" y="1673"/>
                      <a:pt x="9631" y="1673"/>
                    </a:cubicBezTo>
                    <a:cubicBezTo>
                      <a:pt x="9622" y="1673"/>
                      <a:pt x="9618" y="1670"/>
                      <a:pt x="9618" y="1670"/>
                    </a:cubicBezTo>
                    <a:cubicBezTo>
                      <a:pt x="9604" y="1691"/>
                      <a:pt x="9593" y="1699"/>
                      <a:pt x="9581" y="1699"/>
                    </a:cubicBezTo>
                    <a:cubicBezTo>
                      <a:pt x="9567" y="1699"/>
                      <a:pt x="9550" y="1687"/>
                      <a:pt x="9525" y="1670"/>
                    </a:cubicBezTo>
                    <a:cubicBezTo>
                      <a:pt x="9494" y="1639"/>
                      <a:pt x="9417" y="1623"/>
                      <a:pt x="9386" y="1592"/>
                    </a:cubicBezTo>
                    <a:cubicBezTo>
                      <a:pt x="9355" y="1561"/>
                      <a:pt x="9309" y="1515"/>
                      <a:pt x="9340" y="1469"/>
                    </a:cubicBezTo>
                    <a:cubicBezTo>
                      <a:pt x="9324" y="1453"/>
                      <a:pt x="9309" y="1438"/>
                      <a:pt x="9231" y="1438"/>
                    </a:cubicBezTo>
                    <a:cubicBezTo>
                      <a:pt x="9170" y="1438"/>
                      <a:pt x="9154" y="1422"/>
                      <a:pt x="9185" y="1376"/>
                    </a:cubicBezTo>
                    <a:lnTo>
                      <a:pt x="9170" y="1360"/>
                    </a:lnTo>
                    <a:cubicBezTo>
                      <a:pt x="9108" y="1360"/>
                      <a:pt x="9092" y="1345"/>
                      <a:pt x="9092" y="1345"/>
                    </a:cubicBezTo>
                    <a:cubicBezTo>
                      <a:pt x="9120" y="1317"/>
                      <a:pt x="9147" y="1265"/>
                      <a:pt x="9109" y="1265"/>
                    </a:cubicBezTo>
                    <a:cubicBezTo>
                      <a:pt x="9105" y="1265"/>
                      <a:pt x="9099" y="1266"/>
                      <a:pt x="9092" y="1268"/>
                    </a:cubicBezTo>
                    <a:cubicBezTo>
                      <a:pt x="9065" y="1282"/>
                      <a:pt x="9049" y="1289"/>
                      <a:pt x="9038" y="1289"/>
                    </a:cubicBezTo>
                    <a:cubicBezTo>
                      <a:pt x="9024" y="1289"/>
                      <a:pt x="9017" y="1278"/>
                      <a:pt x="9000" y="1252"/>
                    </a:cubicBezTo>
                    <a:cubicBezTo>
                      <a:pt x="8922" y="1113"/>
                      <a:pt x="8814" y="974"/>
                      <a:pt x="8690" y="866"/>
                    </a:cubicBezTo>
                    <a:cubicBezTo>
                      <a:pt x="8644" y="820"/>
                      <a:pt x="8598" y="789"/>
                      <a:pt x="8551" y="742"/>
                    </a:cubicBezTo>
                    <a:lnTo>
                      <a:pt x="8412" y="650"/>
                    </a:lnTo>
                    <a:cubicBezTo>
                      <a:pt x="8348" y="598"/>
                      <a:pt x="8295" y="568"/>
                      <a:pt x="8270" y="568"/>
                    </a:cubicBezTo>
                    <a:cubicBezTo>
                      <a:pt x="8264" y="568"/>
                      <a:pt x="8260" y="570"/>
                      <a:pt x="8258" y="572"/>
                    </a:cubicBezTo>
                    <a:lnTo>
                      <a:pt x="8180" y="526"/>
                    </a:lnTo>
                    <a:lnTo>
                      <a:pt x="8088" y="480"/>
                    </a:lnTo>
                    <a:cubicBezTo>
                      <a:pt x="8119" y="433"/>
                      <a:pt x="8088" y="387"/>
                      <a:pt x="8041" y="371"/>
                    </a:cubicBezTo>
                    <a:cubicBezTo>
                      <a:pt x="8000" y="361"/>
                      <a:pt x="7960" y="358"/>
                      <a:pt x="7919" y="356"/>
                    </a:cubicBezTo>
                    <a:lnTo>
                      <a:pt x="7919" y="356"/>
                    </a:lnTo>
                    <a:lnTo>
                      <a:pt x="7949" y="371"/>
                    </a:lnTo>
                    <a:cubicBezTo>
                      <a:pt x="7922" y="411"/>
                      <a:pt x="7895" y="452"/>
                      <a:pt x="7878" y="452"/>
                    </a:cubicBezTo>
                    <a:cubicBezTo>
                      <a:pt x="7876" y="452"/>
                      <a:pt x="7873" y="451"/>
                      <a:pt x="7871" y="449"/>
                    </a:cubicBezTo>
                    <a:lnTo>
                      <a:pt x="7840" y="449"/>
                    </a:lnTo>
                    <a:cubicBezTo>
                      <a:pt x="7856" y="403"/>
                      <a:pt x="7886" y="372"/>
                      <a:pt x="7917" y="356"/>
                    </a:cubicBezTo>
                    <a:lnTo>
                      <a:pt x="7917" y="356"/>
                    </a:lnTo>
                    <a:cubicBezTo>
                      <a:pt x="7896" y="356"/>
                      <a:pt x="7876" y="356"/>
                      <a:pt x="7856" y="356"/>
                    </a:cubicBezTo>
                    <a:cubicBezTo>
                      <a:pt x="7837" y="375"/>
                      <a:pt x="7812" y="388"/>
                      <a:pt x="7784" y="388"/>
                    </a:cubicBezTo>
                    <a:cubicBezTo>
                      <a:pt x="7768" y="388"/>
                      <a:pt x="7750" y="383"/>
                      <a:pt x="7732" y="371"/>
                    </a:cubicBezTo>
                    <a:cubicBezTo>
                      <a:pt x="7769" y="298"/>
                      <a:pt x="7718" y="254"/>
                      <a:pt x="7650" y="254"/>
                    </a:cubicBezTo>
                    <a:cubicBezTo>
                      <a:pt x="7632" y="254"/>
                      <a:pt x="7612" y="257"/>
                      <a:pt x="7593" y="263"/>
                    </a:cubicBezTo>
                    <a:cubicBezTo>
                      <a:pt x="7564" y="313"/>
                      <a:pt x="7542" y="337"/>
                      <a:pt x="7530" y="337"/>
                    </a:cubicBezTo>
                    <a:cubicBezTo>
                      <a:pt x="7516" y="337"/>
                      <a:pt x="7515" y="306"/>
                      <a:pt x="7531" y="248"/>
                    </a:cubicBezTo>
                    <a:cubicBezTo>
                      <a:pt x="7546" y="195"/>
                      <a:pt x="7536" y="165"/>
                      <a:pt x="7510" y="165"/>
                    </a:cubicBezTo>
                    <a:cubicBezTo>
                      <a:pt x="7484" y="165"/>
                      <a:pt x="7440" y="199"/>
                      <a:pt x="7392" y="279"/>
                    </a:cubicBezTo>
                    <a:cubicBezTo>
                      <a:pt x="7371" y="300"/>
                      <a:pt x="7362" y="312"/>
                      <a:pt x="7357" y="312"/>
                    </a:cubicBezTo>
                    <a:cubicBezTo>
                      <a:pt x="7350" y="312"/>
                      <a:pt x="7347" y="296"/>
                      <a:pt x="7330" y="263"/>
                    </a:cubicBezTo>
                    <a:cubicBezTo>
                      <a:pt x="7321" y="191"/>
                      <a:pt x="7307" y="161"/>
                      <a:pt x="7297" y="161"/>
                    </a:cubicBezTo>
                    <a:cubicBezTo>
                      <a:pt x="7289" y="161"/>
                      <a:pt x="7284" y="176"/>
                      <a:pt x="7284" y="201"/>
                    </a:cubicBezTo>
                    <a:cubicBezTo>
                      <a:pt x="7261" y="255"/>
                      <a:pt x="7241" y="282"/>
                      <a:pt x="7224" y="282"/>
                    </a:cubicBezTo>
                    <a:cubicBezTo>
                      <a:pt x="7207" y="282"/>
                      <a:pt x="7191" y="255"/>
                      <a:pt x="7176" y="201"/>
                    </a:cubicBezTo>
                    <a:cubicBezTo>
                      <a:pt x="7153" y="139"/>
                      <a:pt x="7141" y="109"/>
                      <a:pt x="7129" y="109"/>
                    </a:cubicBezTo>
                    <a:cubicBezTo>
                      <a:pt x="7118" y="109"/>
                      <a:pt x="7106" y="139"/>
                      <a:pt x="7083" y="201"/>
                    </a:cubicBezTo>
                    <a:cubicBezTo>
                      <a:pt x="7069" y="252"/>
                      <a:pt x="7034" y="275"/>
                      <a:pt x="6999" y="275"/>
                    </a:cubicBezTo>
                    <a:cubicBezTo>
                      <a:pt x="6957" y="275"/>
                      <a:pt x="6914" y="244"/>
                      <a:pt x="6898" y="186"/>
                    </a:cubicBezTo>
                    <a:cubicBezTo>
                      <a:pt x="6877" y="186"/>
                      <a:pt x="6856" y="158"/>
                      <a:pt x="6845" y="158"/>
                    </a:cubicBezTo>
                    <a:cubicBezTo>
                      <a:pt x="6839" y="158"/>
                      <a:pt x="6836" y="165"/>
                      <a:pt x="6836" y="186"/>
                    </a:cubicBezTo>
                    <a:lnTo>
                      <a:pt x="6805" y="124"/>
                    </a:lnTo>
                    <a:lnTo>
                      <a:pt x="6728" y="124"/>
                    </a:lnTo>
                    <a:lnTo>
                      <a:pt x="6728" y="186"/>
                    </a:lnTo>
                    <a:cubicBezTo>
                      <a:pt x="6650" y="170"/>
                      <a:pt x="6573" y="163"/>
                      <a:pt x="6496" y="163"/>
                    </a:cubicBezTo>
                    <a:cubicBezTo>
                      <a:pt x="6418" y="163"/>
                      <a:pt x="6341" y="170"/>
                      <a:pt x="6264" y="186"/>
                    </a:cubicBezTo>
                    <a:cubicBezTo>
                      <a:pt x="6156" y="201"/>
                      <a:pt x="6032" y="248"/>
                      <a:pt x="5924" y="294"/>
                    </a:cubicBezTo>
                    <a:cubicBezTo>
                      <a:pt x="5877" y="325"/>
                      <a:pt x="5877" y="340"/>
                      <a:pt x="5893" y="356"/>
                    </a:cubicBezTo>
                    <a:cubicBezTo>
                      <a:pt x="5938" y="410"/>
                      <a:pt x="5936" y="443"/>
                      <a:pt x="5911" y="443"/>
                    </a:cubicBezTo>
                    <a:cubicBezTo>
                      <a:pt x="5893" y="443"/>
                      <a:pt x="5863" y="426"/>
                      <a:pt x="5831" y="387"/>
                    </a:cubicBezTo>
                    <a:cubicBezTo>
                      <a:pt x="5800" y="402"/>
                      <a:pt x="5723" y="387"/>
                      <a:pt x="5661" y="418"/>
                    </a:cubicBezTo>
                    <a:cubicBezTo>
                      <a:pt x="5619" y="428"/>
                      <a:pt x="5577" y="453"/>
                      <a:pt x="5544" y="453"/>
                    </a:cubicBezTo>
                    <a:cubicBezTo>
                      <a:pt x="5529" y="453"/>
                      <a:pt x="5516" y="448"/>
                      <a:pt x="5507" y="433"/>
                    </a:cubicBezTo>
                    <a:lnTo>
                      <a:pt x="5491" y="449"/>
                    </a:lnTo>
                    <a:cubicBezTo>
                      <a:pt x="5460" y="588"/>
                      <a:pt x="5352" y="680"/>
                      <a:pt x="5228" y="696"/>
                    </a:cubicBezTo>
                    <a:cubicBezTo>
                      <a:pt x="5167" y="727"/>
                      <a:pt x="5151" y="789"/>
                      <a:pt x="5151" y="850"/>
                    </a:cubicBezTo>
                    <a:cubicBezTo>
                      <a:pt x="5151" y="898"/>
                      <a:pt x="5151" y="916"/>
                      <a:pt x="5133" y="916"/>
                    </a:cubicBezTo>
                    <a:cubicBezTo>
                      <a:pt x="5122" y="916"/>
                      <a:pt x="5104" y="909"/>
                      <a:pt x="5074" y="897"/>
                    </a:cubicBezTo>
                    <a:cubicBezTo>
                      <a:pt x="5069" y="892"/>
                      <a:pt x="5062" y="890"/>
                      <a:pt x="5053" y="890"/>
                    </a:cubicBezTo>
                    <a:cubicBezTo>
                      <a:pt x="5031" y="890"/>
                      <a:pt x="4998" y="901"/>
                      <a:pt x="4966" y="912"/>
                    </a:cubicBezTo>
                    <a:cubicBezTo>
                      <a:pt x="4935" y="943"/>
                      <a:pt x="4919" y="990"/>
                      <a:pt x="4950" y="1020"/>
                    </a:cubicBezTo>
                    <a:lnTo>
                      <a:pt x="4904" y="1005"/>
                    </a:lnTo>
                    <a:cubicBezTo>
                      <a:pt x="4892" y="999"/>
                      <a:pt x="4883" y="997"/>
                      <a:pt x="4877" y="997"/>
                    </a:cubicBezTo>
                    <a:cubicBezTo>
                      <a:pt x="4849" y="997"/>
                      <a:pt x="4866" y="1045"/>
                      <a:pt x="4904" y="1082"/>
                    </a:cubicBezTo>
                    <a:cubicBezTo>
                      <a:pt x="4944" y="1123"/>
                      <a:pt x="4959" y="1146"/>
                      <a:pt x="4945" y="1146"/>
                    </a:cubicBezTo>
                    <a:cubicBezTo>
                      <a:pt x="4931" y="1146"/>
                      <a:pt x="4893" y="1127"/>
                      <a:pt x="4826" y="1082"/>
                    </a:cubicBezTo>
                    <a:cubicBezTo>
                      <a:pt x="4780" y="1044"/>
                      <a:pt x="4753" y="1028"/>
                      <a:pt x="4743" y="1028"/>
                    </a:cubicBezTo>
                    <a:cubicBezTo>
                      <a:pt x="4734" y="1028"/>
                      <a:pt x="4741" y="1044"/>
                      <a:pt x="4765" y="1067"/>
                    </a:cubicBezTo>
                    <a:cubicBezTo>
                      <a:pt x="4793" y="1095"/>
                      <a:pt x="4808" y="1162"/>
                      <a:pt x="4764" y="1162"/>
                    </a:cubicBezTo>
                    <a:cubicBezTo>
                      <a:pt x="4760" y="1162"/>
                      <a:pt x="4755" y="1161"/>
                      <a:pt x="4749" y="1160"/>
                    </a:cubicBezTo>
                    <a:lnTo>
                      <a:pt x="4749" y="1160"/>
                    </a:lnTo>
                    <a:cubicBezTo>
                      <a:pt x="4734" y="1175"/>
                      <a:pt x="4718" y="1190"/>
                      <a:pt x="4796" y="1268"/>
                    </a:cubicBezTo>
                    <a:cubicBezTo>
                      <a:pt x="4842" y="1299"/>
                      <a:pt x="4826" y="1314"/>
                      <a:pt x="4796" y="1345"/>
                    </a:cubicBezTo>
                    <a:cubicBezTo>
                      <a:pt x="4765" y="1314"/>
                      <a:pt x="4749" y="1283"/>
                      <a:pt x="4734" y="1252"/>
                    </a:cubicBezTo>
                    <a:lnTo>
                      <a:pt x="4703" y="1283"/>
                    </a:lnTo>
                    <a:cubicBezTo>
                      <a:pt x="4684" y="1290"/>
                      <a:pt x="4662" y="1293"/>
                      <a:pt x="4641" y="1293"/>
                    </a:cubicBezTo>
                    <a:cubicBezTo>
                      <a:pt x="4611" y="1293"/>
                      <a:pt x="4582" y="1286"/>
                      <a:pt x="4564" y="1268"/>
                    </a:cubicBezTo>
                    <a:cubicBezTo>
                      <a:pt x="4546" y="1259"/>
                      <a:pt x="4533" y="1255"/>
                      <a:pt x="4524" y="1255"/>
                    </a:cubicBezTo>
                    <a:cubicBezTo>
                      <a:pt x="4503" y="1255"/>
                      <a:pt x="4517" y="1281"/>
                      <a:pt x="4595" y="1314"/>
                    </a:cubicBezTo>
                    <a:cubicBezTo>
                      <a:pt x="4687" y="1376"/>
                      <a:pt x="4672" y="1391"/>
                      <a:pt x="4641" y="1422"/>
                    </a:cubicBezTo>
                    <a:cubicBezTo>
                      <a:pt x="4626" y="1438"/>
                      <a:pt x="4618" y="1445"/>
                      <a:pt x="4608" y="1445"/>
                    </a:cubicBezTo>
                    <a:cubicBezTo>
                      <a:pt x="4599" y="1445"/>
                      <a:pt x="4587" y="1438"/>
                      <a:pt x="4564" y="1422"/>
                    </a:cubicBezTo>
                    <a:cubicBezTo>
                      <a:pt x="4548" y="1407"/>
                      <a:pt x="4541" y="1399"/>
                      <a:pt x="4533" y="1399"/>
                    </a:cubicBezTo>
                    <a:cubicBezTo>
                      <a:pt x="4525" y="1399"/>
                      <a:pt x="4517" y="1407"/>
                      <a:pt x="4502" y="1422"/>
                    </a:cubicBezTo>
                    <a:cubicBezTo>
                      <a:pt x="4471" y="1469"/>
                      <a:pt x="4533" y="1623"/>
                      <a:pt x="4595" y="1731"/>
                    </a:cubicBezTo>
                    <a:cubicBezTo>
                      <a:pt x="4626" y="1778"/>
                      <a:pt x="4645" y="1797"/>
                      <a:pt x="4645" y="1797"/>
                    </a:cubicBezTo>
                    <a:cubicBezTo>
                      <a:pt x="4645" y="1797"/>
                      <a:pt x="4626" y="1778"/>
                      <a:pt x="4579" y="1747"/>
                    </a:cubicBezTo>
                    <a:cubicBezTo>
                      <a:pt x="4558" y="1726"/>
                      <a:pt x="4544" y="1718"/>
                      <a:pt x="4532" y="1718"/>
                    </a:cubicBezTo>
                    <a:cubicBezTo>
                      <a:pt x="4519" y="1718"/>
                      <a:pt x="4510" y="1730"/>
                      <a:pt x="4502" y="1747"/>
                    </a:cubicBezTo>
                    <a:cubicBezTo>
                      <a:pt x="4471" y="1701"/>
                      <a:pt x="4486" y="1685"/>
                      <a:pt x="4502" y="1670"/>
                    </a:cubicBezTo>
                    <a:lnTo>
                      <a:pt x="4471" y="1639"/>
                    </a:lnTo>
                    <a:cubicBezTo>
                      <a:pt x="4431" y="1605"/>
                      <a:pt x="4405" y="1589"/>
                      <a:pt x="4394" y="1589"/>
                    </a:cubicBezTo>
                    <a:cubicBezTo>
                      <a:pt x="4379" y="1589"/>
                      <a:pt x="4390" y="1617"/>
                      <a:pt x="4425" y="1670"/>
                    </a:cubicBezTo>
                    <a:cubicBezTo>
                      <a:pt x="4434" y="1706"/>
                      <a:pt x="4437" y="1721"/>
                      <a:pt x="4430" y="1721"/>
                    </a:cubicBezTo>
                    <a:cubicBezTo>
                      <a:pt x="4424" y="1721"/>
                      <a:pt x="4413" y="1713"/>
                      <a:pt x="4394" y="1701"/>
                    </a:cubicBezTo>
                    <a:cubicBezTo>
                      <a:pt x="4351" y="1690"/>
                      <a:pt x="4316" y="1672"/>
                      <a:pt x="4313" y="1672"/>
                    </a:cubicBezTo>
                    <a:cubicBezTo>
                      <a:pt x="4312" y="1672"/>
                      <a:pt x="4318" y="1675"/>
                      <a:pt x="4332" y="1685"/>
                    </a:cubicBezTo>
                    <a:cubicBezTo>
                      <a:pt x="4332" y="1685"/>
                      <a:pt x="4318" y="1699"/>
                      <a:pt x="4295" y="1699"/>
                    </a:cubicBezTo>
                    <a:cubicBezTo>
                      <a:pt x="4284" y="1699"/>
                      <a:pt x="4270" y="1695"/>
                      <a:pt x="4255" y="1685"/>
                    </a:cubicBezTo>
                    <a:cubicBezTo>
                      <a:pt x="4224" y="1716"/>
                      <a:pt x="4208" y="1731"/>
                      <a:pt x="4255" y="1762"/>
                    </a:cubicBezTo>
                    <a:cubicBezTo>
                      <a:pt x="4286" y="1809"/>
                      <a:pt x="4270" y="1824"/>
                      <a:pt x="4255" y="1840"/>
                    </a:cubicBezTo>
                    <a:cubicBezTo>
                      <a:pt x="4224" y="1840"/>
                      <a:pt x="4224" y="1855"/>
                      <a:pt x="4255" y="1901"/>
                    </a:cubicBezTo>
                    <a:cubicBezTo>
                      <a:pt x="4270" y="1932"/>
                      <a:pt x="4301" y="1994"/>
                      <a:pt x="4270" y="2010"/>
                    </a:cubicBezTo>
                    <a:cubicBezTo>
                      <a:pt x="4270" y="2048"/>
                      <a:pt x="4270" y="2068"/>
                      <a:pt x="4260" y="2068"/>
                    </a:cubicBezTo>
                    <a:cubicBezTo>
                      <a:pt x="4251" y="2068"/>
                      <a:pt x="4231" y="2048"/>
                      <a:pt x="4193" y="2010"/>
                    </a:cubicBezTo>
                    <a:cubicBezTo>
                      <a:pt x="4173" y="1980"/>
                      <a:pt x="4160" y="1969"/>
                      <a:pt x="4149" y="1969"/>
                    </a:cubicBezTo>
                    <a:cubicBezTo>
                      <a:pt x="4142" y="1969"/>
                      <a:pt x="4137" y="1973"/>
                      <a:pt x="4131" y="1979"/>
                    </a:cubicBezTo>
                    <a:cubicBezTo>
                      <a:pt x="4116" y="1979"/>
                      <a:pt x="4116" y="1979"/>
                      <a:pt x="4085" y="1948"/>
                    </a:cubicBezTo>
                    <a:cubicBezTo>
                      <a:pt x="4072" y="1939"/>
                      <a:pt x="4065" y="1935"/>
                      <a:pt x="4062" y="1935"/>
                    </a:cubicBezTo>
                    <a:cubicBezTo>
                      <a:pt x="4056" y="1935"/>
                      <a:pt x="4078" y="1961"/>
                      <a:pt x="4100" y="1994"/>
                    </a:cubicBezTo>
                    <a:lnTo>
                      <a:pt x="4146" y="2102"/>
                    </a:lnTo>
                    <a:cubicBezTo>
                      <a:pt x="4131" y="2102"/>
                      <a:pt x="4069" y="2010"/>
                      <a:pt x="4038" y="1963"/>
                    </a:cubicBezTo>
                    <a:cubicBezTo>
                      <a:pt x="4007" y="1917"/>
                      <a:pt x="3992" y="1894"/>
                      <a:pt x="3990" y="1894"/>
                    </a:cubicBezTo>
                    <a:lnTo>
                      <a:pt x="3990" y="1894"/>
                    </a:lnTo>
                    <a:cubicBezTo>
                      <a:pt x="3988" y="1894"/>
                      <a:pt x="4000" y="1917"/>
                      <a:pt x="4023" y="1963"/>
                    </a:cubicBezTo>
                    <a:cubicBezTo>
                      <a:pt x="4048" y="2001"/>
                      <a:pt x="4063" y="2049"/>
                      <a:pt x="4034" y="2049"/>
                    </a:cubicBezTo>
                    <a:cubicBezTo>
                      <a:pt x="4028" y="2049"/>
                      <a:pt x="4019" y="2046"/>
                      <a:pt x="4007" y="2041"/>
                    </a:cubicBezTo>
                    <a:cubicBezTo>
                      <a:pt x="3996" y="2046"/>
                      <a:pt x="3985" y="2050"/>
                      <a:pt x="3974" y="2050"/>
                    </a:cubicBezTo>
                    <a:cubicBezTo>
                      <a:pt x="3956" y="2050"/>
                      <a:pt x="3940" y="2039"/>
                      <a:pt x="3930" y="2010"/>
                    </a:cubicBezTo>
                    <a:cubicBezTo>
                      <a:pt x="3926" y="1997"/>
                      <a:pt x="3922" y="1992"/>
                      <a:pt x="3918" y="1992"/>
                    </a:cubicBezTo>
                    <a:cubicBezTo>
                      <a:pt x="3907" y="1992"/>
                      <a:pt x="3899" y="2025"/>
                      <a:pt x="3899" y="2025"/>
                    </a:cubicBezTo>
                    <a:cubicBezTo>
                      <a:pt x="3899" y="2052"/>
                      <a:pt x="3899" y="2069"/>
                      <a:pt x="3887" y="2069"/>
                    </a:cubicBezTo>
                    <a:cubicBezTo>
                      <a:pt x="3878" y="2069"/>
                      <a:pt x="3863" y="2060"/>
                      <a:pt x="3837" y="2041"/>
                    </a:cubicBezTo>
                    <a:cubicBezTo>
                      <a:pt x="3783" y="2002"/>
                      <a:pt x="3760" y="1979"/>
                      <a:pt x="3752" y="1979"/>
                    </a:cubicBezTo>
                    <a:cubicBezTo>
                      <a:pt x="3745" y="1979"/>
                      <a:pt x="3752" y="2002"/>
                      <a:pt x="3760" y="2056"/>
                    </a:cubicBezTo>
                    <a:cubicBezTo>
                      <a:pt x="3769" y="2091"/>
                      <a:pt x="3778" y="2121"/>
                      <a:pt x="3775" y="2121"/>
                    </a:cubicBezTo>
                    <a:cubicBezTo>
                      <a:pt x="3773" y="2121"/>
                      <a:pt x="3765" y="2103"/>
                      <a:pt x="3745" y="2056"/>
                    </a:cubicBezTo>
                    <a:cubicBezTo>
                      <a:pt x="3740" y="2043"/>
                      <a:pt x="3737" y="2037"/>
                      <a:pt x="3734" y="2037"/>
                    </a:cubicBezTo>
                    <a:cubicBezTo>
                      <a:pt x="3727" y="2037"/>
                      <a:pt x="3721" y="2077"/>
                      <a:pt x="3698" y="2133"/>
                    </a:cubicBezTo>
                    <a:cubicBezTo>
                      <a:pt x="3698" y="2211"/>
                      <a:pt x="3714" y="2272"/>
                      <a:pt x="3729" y="2350"/>
                    </a:cubicBezTo>
                    <a:cubicBezTo>
                      <a:pt x="3739" y="2416"/>
                      <a:pt x="3742" y="2448"/>
                      <a:pt x="3733" y="2448"/>
                    </a:cubicBezTo>
                    <a:cubicBezTo>
                      <a:pt x="3727" y="2448"/>
                      <a:pt x="3716" y="2435"/>
                      <a:pt x="3698" y="2411"/>
                    </a:cubicBezTo>
                    <a:cubicBezTo>
                      <a:pt x="3667" y="2411"/>
                      <a:pt x="3652" y="2365"/>
                      <a:pt x="3636" y="2303"/>
                    </a:cubicBezTo>
                    <a:cubicBezTo>
                      <a:pt x="3636" y="2241"/>
                      <a:pt x="3652" y="2241"/>
                      <a:pt x="3652" y="2241"/>
                    </a:cubicBezTo>
                    <a:lnTo>
                      <a:pt x="3667" y="2241"/>
                    </a:lnTo>
                    <a:cubicBezTo>
                      <a:pt x="3667" y="2195"/>
                      <a:pt x="3652" y="2133"/>
                      <a:pt x="3621" y="2133"/>
                    </a:cubicBezTo>
                    <a:cubicBezTo>
                      <a:pt x="3613" y="2110"/>
                      <a:pt x="3605" y="2099"/>
                      <a:pt x="3600" y="2099"/>
                    </a:cubicBezTo>
                    <a:cubicBezTo>
                      <a:pt x="3594" y="2099"/>
                      <a:pt x="3590" y="2110"/>
                      <a:pt x="3590" y="2133"/>
                    </a:cubicBezTo>
                    <a:cubicBezTo>
                      <a:pt x="3577" y="2108"/>
                      <a:pt x="3554" y="2083"/>
                      <a:pt x="3521" y="2083"/>
                    </a:cubicBezTo>
                    <a:cubicBezTo>
                      <a:pt x="3514" y="2083"/>
                      <a:pt x="3506" y="2084"/>
                      <a:pt x="3497" y="2087"/>
                    </a:cubicBezTo>
                    <a:cubicBezTo>
                      <a:pt x="3492" y="2090"/>
                      <a:pt x="3486" y="2091"/>
                      <a:pt x="3480" y="2091"/>
                    </a:cubicBezTo>
                    <a:cubicBezTo>
                      <a:pt x="3451" y="2091"/>
                      <a:pt x="3417" y="2063"/>
                      <a:pt x="3405" y="2025"/>
                    </a:cubicBezTo>
                    <a:cubicBezTo>
                      <a:pt x="3374" y="2025"/>
                      <a:pt x="3358" y="2025"/>
                      <a:pt x="3358" y="2071"/>
                    </a:cubicBezTo>
                    <a:cubicBezTo>
                      <a:pt x="3358" y="2142"/>
                      <a:pt x="3348" y="2167"/>
                      <a:pt x="3342" y="2167"/>
                    </a:cubicBezTo>
                    <a:cubicBezTo>
                      <a:pt x="3338" y="2167"/>
                      <a:pt x="3336" y="2153"/>
                      <a:pt x="3343" y="2133"/>
                    </a:cubicBezTo>
                    <a:cubicBezTo>
                      <a:pt x="3343" y="2071"/>
                      <a:pt x="3281" y="2041"/>
                      <a:pt x="3235" y="2010"/>
                    </a:cubicBezTo>
                    <a:cubicBezTo>
                      <a:pt x="3222" y="1991"/>
                      <a:pt x="3205" y="1983"/>
                      <a:pt x="3188" y="1983"/>
                    </a:cubicBezTo>
                    <a:cubicBezTo>
                      <a:pt x="3162" y="1983"/>
                      <a:pt x="3136" y="2003"/>
                      <a:pt x="3126" y="2041"/>
                    </a:cubicBezTo>
                    <a:lnTo>
                      <a:pt x="3095" y="2041"/>
                    </a:lnTo>
                    <a:cubicBezTo>
                      <a:pt x="3095" y="1988"/>
                      <a:pt x="3060" y="1957"/>
                      <a:pt x="3027" y="1957"/>
                    </a:cubicBezTo>
                    <a:cubicBezTo>
                      <a:pt x="3012" y="1957"/>
                      <a:pt x="2997" y="1964"/>
                      <a:pt x="2987" y="1979"/>
                    </a:cubicBezTo>
                    <a:cubicBezTo>
                      <a:pt x="2972" y="1979"/>
                      <a:pt x="2956" y="1963"/>
                      <a:pt x="2941" y="1963"/>
                    </a:cubicBezTo>
                    <a:cubicBezTo>
                      <a:pt x="2941" y="1926"/>
                      <a:pt x="2941" y="1905"/>
                      <a:pt x="2931" y="1905"/>
                    </a:cubicBezTo>
                    <a:cubicBezTo>
                      <a:pt x="2924" y="1905"/>
                      <a:pt x="2913" y="1914"/>
                      <a:pt x="2895" y="1932"/>
                    </a:cubicBezTo>
                    <a:cubicBezTo>
                      <a:pt x="2863" y="1954"/>
                      <a:pt x="2838" y="1990"/>
                      <a:pt x="2836" y="1990"/>
                    </a:cubicBezTo>
                    <a:cubicBezTo>
                      <a:pt x="2835" y="1990"/>
                      <a:pt x="2839" y="1982"/>
                      <a:pt x="2848" y="1963"/>
                    </a:cubicBezTo>
                    <a:cubicBezTo>
                      <a:pt x="2879" y="1917"/>
                      <a:pt x="2848" y="1917"/>
                      <a:pt x="2802" y="1871"/>
                    </a:cubicBezTo>
                    <a:cubicBezTo>
                      <a:pt x="2780" y="1849"/>
                      <a:pt x="2769" y="1837"/>
                      <a:pt x="2761" y="1837"/>
                    </a:cubicBezTo>
                    <a:cubicBezTo>
                      <a:pt x="2752" y="1837"/>
                      <a:pt x="2748" y="1853"/>
                      <a:pt x="2740" y="1886"/>
                    </a:cubicBezTo>
                    <a:cubicBezTo>
                      <a:pt x="2647" y="1886"/>
                      <a:pt x="2678" y="1840"/>
                      <a:pt x="2709" y="1793"/>
                    </a:cubicBezTo>
                    <a:cubicBezTo>
                      <a:pt x="2755" y="1762"/>
                      <a:pt x="2771" y="1739"/>
                      <a:pt x="2759" y="1739"/>
                    </a:cubicBezTo>
                    <a:cubicBezTo>
                      <a:pt x="2748" y="1739"/>
                      <a:pt x="2709" y="1762"/>
                      <a:pt x="2647" y="1824"/>
                    </a:cubicBezTo>
                    <a:cubicBezTo>
                      <a:pt x="2615" y="1850"/>
                      <a:pt x="2590" y="1860"/>
                      <a:pt x="2575" y="1860"/>
                    </a:cubicBezTo>
                    <a:cubicBezTo>
                      <a:pt x="2555" y="1860"/>
                      <a:pt x="2552" y="1842"/>
                      <a:pt x="2570" y="1824"/>
                    </a:cubicBezTo>
                    <a:cubicBezTo>
                      <a:pt x="2593" y="1801"/>
                      <a:pt x="2609" y="1793"/>
                      <a:pt x="2618" y="1793"/>
                    </a:cubicBezTo>
                    <a:cubicBezTo>
                      <a:pt x="2628" y="1793"/>
                      <a:pt x="2632" y="1801"/>
                      <a:pt x="2632" y="1809"/>
                    </a:cubicBezTo>
                    <a:lnTo>
                      <a:pt x="2709" y="1716"/>
                    </a:lnTo>
                    <a:cubicBezTo>
                      <a:pt x="2703" y="1710"/>
                      <a:pt x="2699" y="1706"/>
                      <a:pt x="2693" y="1706"/>
                    </a:cubicBezTo>
                    <a:cubicBezTo>
                      <a:pt x="2686" y="1706"/>
                      <a:pt x="2674" y="1713"/>
                      <a:pt x="2647" y="1731"/>
                    </a:cubicBezTo>
                    <a:cubicBezTo>
                      <a:pt x="2647" y="1731"/>
                      <a:pt x="2643" y="1728"/>
                      <a:pt x="2634" y="1728"/>
                    </a:cubicBezTo>
                    <a:cubicBezTo>
                      <a:pt x="2624" y="1728"/>
                      <a:pt x="2609" y="1731"/>
                      <a:pt x="2585" y="1747"/>
                    </a:cubicBezTo>
                    <a:cubicBezTo>
                      <a:pt x="2539" y="1778"/>
                      <a:pt x="2493" y="1824"/>
                      <a:pt x="2477" y="1871"/>
                    </a:cubicBezTo>
                    <a:cubicBezTo>
                      <a:pt x="2460" y="1905"/>
                      <a:pt x="2448" y="1915"/>
                      <a:pt x="2438" y="1915"/>
                    </a:cubicBezTo>
                    <a:cubicBezTo>
                      <a:pt x="2429" y="1915"/>
                      <a:pt x="2422" y="1908"/>
                      <a:pt x="2415" y="1901"/>
                    </a:cubicBezTo>
                    <a:cubicBezTo>
                      <a:pt x="2415" y="1840"/>
                      <a:pt x="2462" y="1793"/>
                      <a:pt x="2524" y="1762"/>
                    </a:cubicBezTo>
                    <a:cubicBezTo>
                      <a:pt x="2526" y="1764"/>
                      <a:pt x="2528" y="1765"/>
                      <a:pt x="2531" y="1765"/>
                    </a:cubicBezTo>
                    <a:cubicBezTo>
                      <a:pt x="2548" y="1765"/>
                      <a:pt x="2576" y="1727"/>
                      <a:pt x="2616" y="1701"/>
                    </a:cubicBezTo>
                    <a:cubicBezTo>
                      <a:pt x="2632" y="1677"/>
                      <a:pt x="2632" y="1670"/>
                      <a:pt x="2620" y="1670"/>
                    </a:cubicBezTo>
                    <a:cubicBezTo>
                      <a:pt x="2609" y="1670"/>
                      <a:pt x="2585" y="1677"/>
                      <a:pt x="2554" y="1685"/>
                    </a:cubicBezTo>
                    <a:cubicBezTo>
                      <a:pt x="2508" y="1685"/>
                      <a:pt x="2446" y="1701"/>
                      <a:pt x="2400" y="1731"/>
                    </a:cubicBezTo>
                    <a:lnTo>
                      <a:pt x="2446" y="1685"/>
                    </a:lnTo>
                    <a:cubicBezTo>
                      <a:pt x="2493" y="1654"/>
                      <a:pt x="2462" y="1623"/>
                      <a:pt x="2431" y="1592"/>
                    </a:cubicBezTo>
                    <a:cubicBezTo>
                      <a:pt x="2414" y="1575"/>
                      <a:pt x="2402" y="1563"/>
                      <a:pt x="2389" y="1563"/>
                    </a:cubicBezTo>
                    <a:cubicBezTo>
                      <a:pt x="2378" y="1563"/>
                      <a:pt x="2368" y="1571"/>
                      <a:pt x="2354" y="1592"/>
                    </a:cubicBezTo>
                    <a:cubicBezTo>
                      <a:pt x="2315" y="1630"/>
                      <a:pt x="2277" y="1658"/>
                      <a:pt x="2256" y="1658"/>
                    </a:cubicBezTo>
                    <a:cubicBezTo>
                      <a:pt x="2252" y="1658"/>
                      <a:pt x="2248" y="1657"/>
                      <a:pt x="2245" y="1654"/>
                    </a:cubicBezTo>
                    <a:lnTo>
                      <a:pt x="2245" y="1654"/>
                    </a:lnTo>
                    <a:cubicBezTo>
                      <a:pt x="2261" y="1670"/>
                      <a:pt x="2230" y="1701"/>
                      <a:pt x="2184" y="1747"/>
                    </a:cubicBezTo>
                    <a:cubicBezTo>
                      <a:pt x="2184" y="1701"/>
                      <a:pt x="2199" y="1654"/>
                      <a:pt x="2214" y="1608"/>
                    </a:cubicBezTo>
                    <a:cubicBezTo>
                      <a:pt x="2276" y="1500"/>
                      <a:pt x="2276" y="1438"/>
                      <a:pt x="2214" y="1360"/>
                    </a:cubicBezTo>
                    <a:cubicBezTo>
                      <a:pt x="2184" y="1330"/>
                      <a:pt x="2137" y="1268"/>
                      <a:pt x="2153" y="1206"/>
                    </a:cubicBezTo>
                    <a:cubicBezTo>
                      <a:pt x="2134" y="1187"/>
                      <a:pt x="2120" y="1174"/>
                      <a:pt x="2106" y="1174"/>
                    </a:cubicBezTo>
                    <a:cubicBezTo>
                      <a:pt x="2097" y="1174"/>
                      <a:pt x="2087" y="1179"/>
                      <a:pt x="2075" y="1190"/>
                    </a:cubicBezTo>
                    <a:lnTo>
                      <a:pt x="2029" y="1144"/>
                    </a:lnTo>
                    <a:cubicBezTo>
                      <a:pt x="2051" y="1111"/>
                      <a:pt x="2034" y="1079"/>
                      <a:pt x="2011" y="1079"/>
                    </a:cubicBezTo>
                    <a:cubicBezTo>
                      <a:pt x="2002" y="1079"/>
                      <a:pt x="1992" y="1084"/>
                      <a:pt x="1983" y="1098"/>
                    </a:cubicBezTo>
                    <a:cubicBezTo>
                      <a:pt x="1975" y="1103"/>
                      <a:pt x="1969" y="1105"/>
                      <a:pt x="1963" y="1105"/>
                    </a:cubicBezTo>
                    <a:cubicBezTo>
                      <a:pt x="1936" y="1105"/>
                      <a:pt x="1934" y="1049"/>
                      <a:pt x="1921" y="1036"/>
                    </a:cubicBezTo>
                    <a:cubicBezTo>
                      <a:pt x="1943" y="976"/>
                      <a:pt x="1955" y="945"/>
                      <a:pt x="1948" y="945"/>
                    </a:cubicBezTo>
                    <a:cubicBezTo>
                      <a:pt x="1942" y="945"/>
                      <a:pt x="1915" y="980"/>
                      <a:pt x="1859" y="1051"/>
                    </a:cubicBezTo>
                    <a:cubicBezTo>
                      <a:pt x="1828" y="1082"/>
                      <a:pt x="1813" y="1144"/>
                      <a:pt x="1844" y="1190"/>
                    </a:cubicBezTo>
                    <a:lnTo>
                      <a:pt x="1890" y="1252"/>
                    </a:lnTo>
                    <a:lnTo>
                      <a:pt x="1797" y="1221"/>
                    </a:lnTo>
                    <a:cubicBezTo>
                      <a:pt x="1780" y="1216"/>
                      <a:pt x="1763" y="1212"/>
                      <a:pt x="1747" y="1212"/>
                    </a:cubicBezTo>
                    <a:cubicBezTo>
                      <a:pt x="1719" y="1212"/>
                      <a:pt x="1693" y="1223"/>
                      <a:pt x="1674" y="1252"/>
                    </a:cubicBezTo>
                    <a:cubicBezTo>
                      <a:pt x="1674" y="1252"/>
                      <a:pt x="1644" y="1272"/>
                      <a:pt x="1624" y="1272"/>
                    </a:cubicBezTo>
                    <a:cubicBezTo>
                      <a:pt x="1619" y="1272"/>
                      <a:pt x="1615" y="1271"/>
                      <a:pt x="1612" y="1268"/>
                    </a:cubicBezTo>
                    <a:lnTo>
                      <a:pt x="1689" y="1190"/>
                    </a:lnTo>
                    <a:cubicBezTo>
                      <a:pt x="1735" y="1160"/>
                      <a:pt x="1782" y="1129"/>
                      <a:pt x="1828" y="1082"/>
                    </a:cubicBezTo>
                    <a:cubicBezTo>
                      <a:pt x="1874" y="1014"/>
                      <a:pt x="1869" y="945"/>
                      <a:pt x="1832" y="945"/>
                    </a:cubicBezTo>
                    <a:cubicBezTo>
                      <a:pt x="1819" y="945"/>
                      <a:pt x="1802" y="954"/>
                      <a:pt x="1782" y="974"/>
                    </a:cubicBezTo>
                    <a:cubicBezTo>
                      <a:pt x="1766" y="959"/>
                      <a:pt x="1766" y="959"/>
                      <a:pt x="1782" y="897"/>
                    </a:cubicBezTo>
                    <a:cubicBezTo>
                      <a:pt x="1789" y="866"/>
                      <a:pt x="1793" y="850"/>
                      <a:pt x="1784" y="850"/>
                    </a:cubicBezTo>
                    <a:cubicBezTo>
                      <a:pt x="1774" y="850"/>
                      <a:pt x="1751" y="866"/>
                      <a:pt x="1704" y="897"/>
                    </a:cubicBezTo>
                    <a:cubicBezTo>
                      <a:pt x="1666" y="919"/>
                      <a:pt x="1639" y="929"/>
                      <a:pt x="1624" y="929"/>
                    </a:cubicBezTo>
                    <a:cubicBezTo>
                      <a:pt x="1595" y="929"/>
                      <a:pt x="1603" y="895"/>
                      <a:pt x="1643" y="835"/>
                    </a:cubicBezTo>
                    <a:cubicBezTo>
                      <a:pt x="1683" y="741"/>
                      <a:pt x="1584" y="659"/>
                      <a:pt x="1536" y="659"/>
                    </a:cubicBezTo>
                    <a:cubicBezTo>
                      <a:pt x="1529" y="659"/>
                      <a:pt x="1523" y="661"/>
                      <a:pt x="1519" y="665"/>
                    </a:cubicBezTo>
                    <a:cubicBezTo>
                      <a:pt x="1494" y="703"/>
                      <a:pt x="1466" y="717"/>
                      <a:pt x="1443" y="717"/>
                    </a:cubicBezTo>
                    <a:cubicBezTo>
                      <a:pt x="1410" y="717"/>
                      <a:pt x="1386" y="686"/>
                      <a:pt x="1395" y="650"/>
                    </a:cubicBezTo>
                    <a:cubicBezTo>
                      <a:pt x="1395" y="597"/>
                      <a:pt x="1381" y="573"/>
                      <a:pt x="1352" y="573"/>
                    </a:cubicBezTo>
                    <a:cubicBezTo>
                      <a:pt x="1339" y="573"/>
                      <a:pt x="1322" y="578"/>
                      <a:pt x="1303" y="588"/>
                    </a:cubicBezTo>
                    <a:cubicBezTo>
                      <a:pt x="1328" y="550"/>
                      <a:pt x="1332" y="502"/>
                      <a:pt x="1308" y="502"/>
                    </a:cubicBezTo>
                    <a:cubicBezTo>
                      <a:pt x="1303" y="502"/>
                      <a:pt x="1296" y="505"/>
                      <a:pt x="1287" y="510"/>
                    </a:cubicBezTo>
                    <a:cubicBezTo>
                      <a:pt x="1287" y="510"/>
                      <a:pt x="1284" y="509"/>
                      <a:pt x="1279" y="509"/>
                    </a:cubicBezTo>
                    <a:cubicBezTo>
                      <a:pt x="1270" y="509"/>
                      <a:pt x="1256" y="516"/>
                      <a:pt x="1256" y="557"/>
                    </a:cubicBezTo>
                    <a:lnTo>
                      <a:pt x="1148" y="619"/>
                    </a:lnTo>
                    <a:cubicBezTo>
                      <a:pt x="1179" y="634"/>
                      <a:pt x="1148" y="680"/>
                      <a:pt x="1117" y="742"/>
                    </a:cubicBezTo>
                    <a:cubicBezTo>
                      <a:pt x="1112" y="749"/>
                      <a:pt x="1107" y="753"/>
                      <a:pt x="1101" y="753"/>
                    </a:cubicBezTo>
                    <a:cubicBezTo>
                      <a:pt x="1068" y="753"/>
                      <a:pt x="1024" y="651"/>
                      <a:pt x="1024" y="495"/>
                    </a:cubicBezTo>
                    <a:lnTo>
                      <a:pt x="1009" y="371"/>
                    </a:lnTo>
                    <a:lnTo>
                      <a:pt x="978" y="480"/>
                    </a:lnTo>
                    <a:cubicBezTo>
                      <a:pt x="947" y="464"/>
                      <a:pt x="916" y="449"/>
                      <a:pt x="932" y="402"/>
                    </a:cubicBezTo>
                    <a:cubicBezTo>
                      <a:pt x="947" y="340"/>
                      <a:pt x="947" y="340"/>
                      <a:pt x="932" y="340"/>
                    </a:cubicBezTo>
                    <a:cubicBezTo>
                      <a:pt x="932" y="340"/>
                      <a:pt x="927" y="338"/>
                      <a:pt x="920" y="338"/>
                    </a:cubicBezTo>
                    <a:cubicBezTo>
                      <a:pt x="909" y="338"/>
                      <a:pt x="895" y="343"/>
                      <a:pt x="885" y="371"/>
                    </a:cubicBezTo>
                    <a:cubicBezTo>
                      <a:pt x="859" y="433"/>
                      <a:pt x="847" y="459"/>
                      <a:pt x="840" y="459"/>
                    </a:cubicBezTo>
                    <a:cubicBezTo>
                      <a:pt x="834" y="459"/>
                      <a:pt x="830" y="444"/>
                      <a:pt x="823" y="418"/>
                    </a:cubicBezTo>
                    <a:cubicBezTo>
                      <a:pt x="823" y="350"/>
                      <a:pt x="819" y="314"/>
                      <a:pt x="804" y="314"/>
                    </a:cubicBezTo>
                    <a:cubicBezTo>
                      <a:pt x="792" y="314"/>
                      <a:pt x="774" y="338"/>
                      <a:pt x="746" y="387"/>
                    </a:cubicBezTo>
                    <a:cubicBezTo>
                      <a:pt x="731" y="441"/>
                      <a:pt x="723" y="468"/>
                      <a:pt x="719" y="468"/>
                    </a:cubicBezTo>
                    <a:cubicBezTo>
                      <a:pt x="715" y="468"/>
                      <a:pt x="715" y="441"/>
                      <a:pt x="715" y="387"/>
                    </a:cubicBezTo>
                    <a:cubicBezTo>
                      <a:pt x="731" y="325"/>
                      <a:pt x="715" y="263"/>
                      <a:pt x="669" y="263"/>
                    </a:cubicBezTo>
                    <a:lnTo>
                      <a:pt x="653" y="309"/>
                    </a:lnTo>
                    <a:cubicBezTo>
                      <a:pt x="645" y="371"/>
                      <a:pt x="631" y="398"/>
                      <a:pt x="618" y="398"/>
                    </a:cubicBezTo>
                    <a:cubicBezTo>
                      <a:pt x="608" y="398"/>
                      <a:pt x="598" y="382"/>
                      <a:pt x="592" y="356"/>
                    </a:cubicBezTo>
                    <a:cubicBezTo>
                      <a:pt x="592" y="323"/>
                      <a:pt x="583" y="307"/>
                      <a:pt x="563" y="307"/>
                    </a:cubicBezTo>
                    <a:cubicBezTo>
                      <a:pt x="545" y="307"/>
                      <a:pt x="519" y="319"/>
                      <a:pt x="483" y="340"/>
                    </a:cubicBezTo>
                    <a:cubicBezTo>
                      <a:pt x="422" y="309"/>
                      <a:pt x="391" y="309"/>
                      <a:pt x="406" y="263"/>
                    </a:cubicBezTo>
                    <a:cubicBezTo>
                      <a:pt x="414" y="209"/>
                      <a:pt x="418" y="182"/>
                      <a:pt x="414" y="182"/>
                    </a:cubicBezTo>
                    <a:cubicBezTo>
                      <a:pt x="410" y="182"/>
                      <a:pt x="398" y="209"/>
                      <a:pt x="375" y="263"/>
                    </a:cubicBezTo>
                    <a:cubicBezTo>
                      <a:pt x="352" y="286"/>
                      <a:pt x="344" y="298"/>
                      <a:pt x="335" y="298"/>
                    </a:cubicBezTo>
                    <a:cubicBezTo>
                      <a:pt x="325" y="298"/>
                      <a:pt x="313" y="286"/>
                      <a:pt x="282" y="263"/>
                    </a:cubicBezTo>
                    <a:cubicBezTo>
                      <a:pt x="267" y="232"/>
                      <a:pt x="259" y="217"/>
                      <a:pt x="252" y="217"/>
                    </a:cubicBezTo>
                    <a:cubicBezTo>
                      <a:pt x="244" y="217"/>
                      <a:pt x="236" y="232"/>
                      <a:pt x="221" y="263"/>
                    </a:cubicBezTo>
                    <a:cubicBezTo>
                      <a:pt x="221" y="371"/>
                      <a:pt x="205" y="433"/>
                      <a:pt x="236" y="433"/>
                    </a:cubicBezTo>
                    <a:cubicBezTo>
                      <a:pt x="267" y="433"/>
                      <a:pt x="267" y="433"/>
                      <a:pt x="267" y="480"/>
                    </a:cubicBezTo>
                    <a:lnTo>
                      <a:pt x="205" y="480"/>
                    </a:lnTo>
                    <a:cubicBezTo>
                      <a:pt x="184" y="480"/>
                      <a:pt x="163" y="483"/>
                      <a:pt x="143" y="489"/>
                    </a:cubicBezTo>
                    <a:lnTo>
                      <a:pt x="143" y="489"/>
                    </a:lnTo>
                    <a:cubicBezTo>
                      <a:pt x="139" y="474"/>
                      <a:pt x="136" y="467"/>
                      <a:pt x="133" y="467"/>
                    </a:cubicBezTo>
                    <a:cubicBezTo>
                      <a:pt x="131" y="467"/>
                      <a:pt x="129" y="476"/>
                      <a:pt x="129" y="495"/>
                    </a:cubicBezTo>
                    <a:lnTo>
                      <a:pt x="129" y="495"/>
                    </a:lnTo>
                    <a:cubicBezTo>
                      <a:pt x="134" y="493"/>
                      <a:pt x="138" y="491"/>
                      <a:pt x="143" y="489"/>
                    </a:cubicBezTo>
                    <a:lnTo>
                      <a:pt x="143" y="489"/>
                    </a:lnTo>
                    <a:cubicBezTo>
                      <a:pt x="147" y="502"/>
                      <a:pt x="153" y="519"/>
                      <a:pt x="159" y="541"/>
                    </a:cubicBezTo>
                    <a:cubicBezTo>
                      <a:pt x="174" y="665"/>
                      <a:pt x="174" y="650"/>
                      <a:pt x="190" y="665"/>
                    </a:cubicBezTo>
                    <a:cubicBezTo>
                      <a:pt x="221" y="665"/>
                      <a:pt x="221" y="665"/>
                      <a:pt x="221" y="711"/>
                    </a:cubicBezTo>
                    <a:cubicBezTo>
                      <a:pt x="205" y="773"/>
                      <a:pt x="236" y="835"/>
                      <a:pt x="252" y="835"/>
                    </a:cubicBezTo>
                    <a:cubicBezTo>
                      <a:pt x="282" y="835"/>
                      <a:pt x="282" y="835"/>
                      <a:pt x="282" y="773"/>
                    </a:cubicBezTo>
                    <a:cubicBezTo>
                      <a:pt x="289" y="755"/>
                      <a:pt x="295" y="744"/>
                      <a:pt x="301" y="744"/>
                    </a:cubicBezTo>
                    <a:cubicBezTo>
                      <a:pt x="310" y="744"/>
                      <a:pt x="320" y="770"/>
                      <a:pt x="329" y="835"/>
                    </a:cubicBezTo>
                    <a:cubicBezTo>
                      <a:pt x="329" y="862"/>
                      <a:pt x="329" y="877"/>
                      <a:pt x="331" y="877"/>
                    </a:cubicBezTo>
                    <a:cubicBezTo>
                      <a:pt x="335" y="877"/>
                      <a:pt x="342" y="850"/>
                      <a:pt x="360" y="789"/>
                    </a:cubicBezTo>
                    <a:cubicBezTo>
                      <a:pt x="367" y="738"/>
                      <a:pt x="381" y="715"/>
                      <a:pt x="394" y="715"/>
                    </a:cubicBezTo>
                    <a:cubicBezTo>
                      <a:pt x="408" y="715"/>
                      <a:pt x="422" y="746"/>
                      <a:pt x="422" y="804"/>
                    </a:cubicBezTo>
                    <a:lnTo>
                      <a:pt x="468" y="820"/>
                    </a:lnTo>
                    <a:cubicBezTo>
                      <a:pt x="499" y="820"/>
                      <a:pt x="514" y="773"/>
                      <a:pt x="530" y="711"/>
                    </a:cubicBezTo>
                    <a:cubicBezTo>
                      <a:pt x="548" y="657"/>
                      <a:pt x="555" y="635"/>
                      <a:pt x="559" y="635"/>
                    </a:cubicBezTo>
                    <a:cubicBezTo>
                      <a:pt x="561" y="635"/>
                      <a:pt x="561" y="646"/>
                      <a:pt x="561" y="665"/>
                    </a:cubicBezTo>
                    <a:cubicBezTo>
                      <a:pt x="576" y="711"/>
                      <a:pt x="576" y="742"/>
                      <a:pt x="561" y="789"/>
                    </a:cubicBezTo>
                    <a:cubicBezTo>
                      <a:pt x="545" y="835"/>
                      <a:pt x="561" y="835"/>
                      <a:pt x="592" y="850"/>
                    </a:cubicBezTo>
                    <a:cubicBezTo>
                      <a:pt x="605" y="857"/>
                      <a:pt x="622" y="864"/>
                      <a:pt x="638" y="864"/>
                    </a:cubicBezTo>
                    <a:cubicBezTo>
                      <a:pt x="658" y="864"/>
                      <a:pt x="676" y="854"/>
                      <a:pt x="684" y="820"/>
                    </a:cubicBezTo>
                    <a:lnTo>
                      <a:pt x="684" y="820"/>
                    </a:lnTo>
                    <a:lnTo>
                      <a:pt x="669" y="881"/>
                    </a:lnTo>
                    <a:cubicBezTo>
                      <a:pt x="679" y="881"/>
                      <a:pt x="676" y="909"/>
                      <a:pt x="677" y="909"/>
                    </a:cubicBezTo>
                    <a:cubicBezTo>
                      <a:pt x="677" y="909"/>
                      <a:pt x="679" y="902"/>
                      <a:pt x="684" y="881"/>
                    </a:cubicBezTo>
                    <a:cubicBezTo>
                      <a:pt x="684" y="881"/>
                      <a:pt x="715" y="881"/>
                      <a:pt x="731" y="959"/>
                    </a:cubicBezTo>
                    <a:cubicBezTo>
                      <a:pt x="739" y="975"/>
                      <a:pt x="752" y="983"/>
                      <a:pt x="767" y="983"/>
                    </a:cubicBezTo>
                    <a:cubicBezTo>
                      <a:pt x="809" y="983"/>
                      <a:pt x="862" y="922"/>
                      <a:pt x="839" y="820"/>
                    </a:cubicBezTo>
                    <a:lnTo>
                      <a:pt x="870" y="820"/>
                    </a:lnTo>
                    <a:cubicBezTo>
                      <a:pt x="876" y="822"/>
                      <a:pt x="882" y="823"/>
                      <a:pt x="887" y="823"/>
                    </a:cubicBezTo>
                    <a:cubicBezTo>
                      <a:pt x="916" y="823"/>
                      <a:pt x="916" y="789"/>
                      <a:pt x="916" y="789"/>
                    </a:cubicBezTo>
                    <a:cubicBezTo>
                      <a:pt x="932" y="765"/>
                      <a:pt x="943" y="758"/>
                      <a:pt x="955" y="758"/>
                    </a:cubicBezTo>
                    <a:cubicBezTo>
                      <a:pt x="966" y="758"/>
                      <a:pt x="978" y="765"/>
                      <a:pt x="993" y="773"/>
                    </a:cubicBezTo>
                    <a:lnTo>
                      <a:pt x="932" y="866"/>
                    </a:lnTo>
                    <a:cubicBezTo>
                      <a:pt x="874" y="953"/>
                      <a:pt x="858" y="1010"/>
                      <a:pt x="877" y="1010"/>
                    </a:cubicBezTo>
                    <a:cubicBezTo>
                      <a:pt x="889" y="1010"/>
                      <a:pt x="912" y="989"/>
                      <a:pt x="947" y="943"/>
                    </a:cubicBezTo>
                    <a:cubicBezTo>
                      <a:pt x="956" y="930"/>
                      <a:pt x="960" y="924"/>
                      <a:pt x="960" y="924"/>
                    </a:cubicBezTo>
                    <a:lnTo>
                      <a:pt x="960" y="924"/>
                    </a:lnTo>
                    <a:cubicBezTo>
                      <a:pt x="961" y="924"/>
                      <a:pt x="943" y="957"/>
                      <a:pt x="932" y="990"/>
                    </a:cubicBezTo>
                    <a:cubicBezTo>
                      <a:pt x="912" y="1019"/>
                      <a:pt x="911" y="1037"/>
                      <a:pt x="934" y="1037"/>
                    </a:cubicBezTo>
                    <a:cubicBezTo>
                      <a:pt x="946" y="1037"/>
                      <a:pt x="966" y="1031"/>
                      <a:pt x="993" y="1020"/>
                    </a:cubicBezTo>
                    <a:cubicBezTo>
                      <a:pt x="995" y="1022"/>
                      <a:pt x="997" y="1022"/>
                      <a:pt x="999" y="1022"/>
                    </a:cubicBezTo>
                    <a:cubicBezTo>
                      <a:pt x="1022" y="1022"/>
                      <a:pt x="1089" y="955"/>
                      <a:pt x="1117" y="912"/>
                    </a:cubicBezTo>
                    <a:cubicBezTo>
                      <a:pt x="1136" y="884"/>
                      <a:pt x="1154" y="879"/>
                      <a:pt x="1166" y="879"/>
                    </a:cubicBezTo>
                    <a:cubicBezTo>
                      <a:pt x="1174" y="879"/>
                      <a:pt x="1179" y="881"/>
                      <a:pt x="1179" y="881"/>
                    </a:cubicBezTo>
                    <a:cubicBezTo>
                      <a:pt x="1179" y="881"/>
                      <a:pt x="1194" y="897"/>
                      <a:pt x="1163" y="943"/>
                    </a:cubicBezTo>
                    <a:cubicBezTo>
                      <a:pt x="1126" y="1000"/>
                      <a:pt x="1123" y="1033"/>
                      <a:pt x="1147" y="1033"/>
                    </a:cubicBezTo>
                    <a:cubicBezTo>
                      <a:pt x="1162" y="1033"/>
                      <a:pt x="1189" y="1020"/>
                      <a:pt x="1225" y="990"/>
                    </a:cubicBezTo>
                    <a:lnTo>
                      <a:pt x="1225" y="990"/>
                    </a:lnTo>
                    <a:lnTo>
                      <a:pt x="1194" y="1036"/>
                    </a:lnTo>
                    <a:cubicBezTo>
                      <a:pt x="1163" y="1082"/>
                      <a:pt x="1148" y="1144"/>
                      <a:pt x="1272" y="1175"/>
                    </a:cubicBezTo>
                    <a:cubicBezTo>
                      <a:pt x="1349" y="1237"/>
                      <a:pt x="1395" y="1283"/>
                      <a:pt x="1364" y="1330"/>
                    </a:cubicBezTo>
                    <a:cubicBezTo>
                      <a:pt x="1345" y="1349"/>
                      <a:pt x="1361" y="1358"/>
                      <a:pt x="1394" y="1358"/>
                    </a:cubicBezTo>
                    <a:cubicBezTo>
                      <a:pt x="1439" y="1358"/>
                      <a:pt x="1518" y="1341"/>
                      <a:pt x="1581" y="1314"/>
                    </a:cubicBezTo>
                    <a:lnTo>
                      <a:pt x="1581" y="1314"/>
                    </a:lnTo>
                    <a:cubicBezTo>
                      <a:pt x="1534" y="1360"/>
                      <a:pt x="1550" y="1376"/>
                      <a:pt x="1581" y="1407"/>
                    </a:cubicBezTo>
                    <a:cubicBezTo>
                      <a:pt x="1596" y="1453"/>
                      <a:pt x="1627" y="1469"/>
                      <a:pt x="1581" y="1500"/>
                    </a:cubicBezTo>
                    <a:cubicBezTo>
                      <a:pt x="1531" y="1533"/>
                      <a:pt x="1508" y="1548"/>
                      <a:pt x="1514" y="1548"/>
                    </a:cubicBezTo>
                    <a:cubicBezTo>
                      <a:pt x="1519" y="1548"/>
                      <a:pt x="1546" y="1537"/>
                      <a:pt x="1596" y="1515"/>
                    </a:cubicBezTo>
                    <a:cubicBezTo>
                      <a:pt x="1613" y="1510"/>
                      <a:pt x="1628" y="1508"/>
                      <a:pt x="1639" y="1508"/>
                    </a:cubicBezTo>
                    <a:cubicBezTo>
                      <a:pt x="1702" y="1508"/>
                      <a:pt x="1690" y="1571"/>
                      <a:pt x="1612" y="1623"/>
                    </a:cubicBezTo>
                    <a:cubicBezTo>
                      <a:pt x="1581" y="1670"/>
                      <a:pt x="1596" y="1685"/>
                      <a:pt x="1612" y="1716"/>
                    </a:cubicBezTo>
                    <a:cubicBezTo>
                      <a:pt x="1623" y="1713"/>
                      <a:pt x="1633" y="1712"/>
                      <a:pt x="1642" y="1712"/>
                    </a:cubicBezTo>
                    <a:cubicBezTo>
                      <a:pt x="1684" y="1712"/>
                      <a:pt x="1710" y="1740"/>
                      <a:pt x="1735" y="1778"/>
                    </a:cubicBezTo>
                    <a:cubicBezTo>
                      <a:pt x="1750" y="1792"/>
                      <a:pt x="1761" y="1803"/>
                      <a:pt x="1778" y="1803"/>
                    </a:cubicBezTo>
                    <a:cubicBezTo>
                      <a:pt x="1797" y="1803"/>
                      <a:pt x="1825" y="1788"/>
                      <a:pt x="1874" y="1747"/>
                    </a:cubicBezTo>
                    <a:cubicBezTo>
                      <a:pt x="1913" y="1716"/>
                      <a:pt x="1936" y="1704"/>
                      <a:pt x="1954" y="1704"/>
                    </a:cubicBezTo>
                    <a:cubicBezTo>
                      <a:pt x="1971" y="1704"/>
                      <a:pt x="1983" y="1716"/>
                      <a:pt x="1998" y="1731"/>
                    </a:cubicBezTo>
                    <a:cubicBezTo>
                      <a:pt x="2029" y="1762"/>
                      <a:pt x="2029" y="1762"/>
                      <a:pt x="1983" y="1809"/>
                    </a:cubicBezTo>
                    <a:cubicBezTo>
                      <a:pt x="1983" y="1809"/>
                      <a:pt x="1967" y="1855"/>
                      <a:pt x="1983" y="1871"/>
                    </a:cubicBezTo>
                    <a:cubicBezTo>
                      <a:pt x="2014" y="1901"/>
                      <a:pt x="2014" y="1917"/>
                      <a:pt x="1983" y="1948"/>
                    </a:cubicBezTo>
                    <a:cubicBezTo>
                      <a:pt x="1967" y="1979"/>
                      <a:pt x="1967" y="2010"/>
                      <a:pt x="1983" y="2041"/>
                    </a:cubicBezTo>
                    <a:cubicBezTo>
                      <a:pt x="2014" y="2071"/>
                      <a:pt x="2060" y="2118"/>
                      <a:pt x="2014" y="2149"/>
                    </a:cubicBezTo>
                    <a:cubicBezTo>
                      <a:pt x="2019" y="2154"/>
                      <a:pt x="2023" y="2158"/>
                      <a:pt x="2027" y="2158"/>
                    </a:cubicBezTo>
                    <a:cubicBezTo>
                      <a:pt x="2035" y="2158"/>
                      <a:pt x="2046" y="2147"/>
                      <a:pt x="2075" y="2118"/>
                    </a:cubicBezTo>
                    <a:cubicBezTo>
                      <a:pt x="2090" y="2103"/>
                      <a:pt x="2111" y="2089"/>
                      <a:pt x="2133" y="2089"/>
                    </a:cubicBezTo>
                    <a:cubicBezTo>
                      <a:pt x="2158" y="2089"/>
                      <a:pt x="2183" y="2107"/>
                      <a:pt x="2199" y="2164"/>
                    </a:cubicBezTo>
                    <a:cubicBezTo>
                      <a:pt x="2221" y="2186"/>
                      <a:pt x="2257" y="2215"/>
                      <a:pt x="2288" y="2215"/>
                    </a:cubicBezTo>
                    <a:cubicBezTo>
                      <a:pt x="2301" y="2215"/>
                      <a:pt x="2313" y="2209"/>
                      <a:pt x="2323" y="2195"/>
                    </a:cubicBezTo>
                    <a:lnTo>
                      <a:pt x="2323" y="2195"/>
                    </a:lnTo>
                    <a:cubicBezTo>
                      <a:pt x="2338" y="2211"/>
                      <a:pt x="2338" y="2211"/>
                      <a:pt x="2307" y="2257"/>
                    </a:cubicBezTo>
                    <a:cubicBezTo>
                      <a:pt x="2257" y="2317"/>
                      <a:pt x="2259" y="2351"/>
                      <a:pt x="2296" y="2351"/>
                    </a:cubicBezTo>
                    <a:cubicBezTo>
                      <a:pt x="2316" y="2351"/>
                      <a:pt x="2346" y="2341"/>
                      <a:pt x="2384" y="2319"/>
                    </a:cubicBezTo>
                    <a:cubicBezTo>
                      <a:pt x="2397" y="2300"/>
                      <a:pt x="2406" y="2292"/>
                      <a:pt x="2413" y="2292"/>
                    </a:cubicBezTo>
                    <a:cubicBezTo>
                      <a:pt x="2423" y="2292"/>
                      <a:pt x="2425" y="2312"/>
                      <a:pt x="2415" y="2350"/>
                    </a:cubicBezTo>
                    <a:cubicBezTo>
                      <a:pt x="2415" y="2350"/>
                      <a:pt x="2418" y="2352"/>
                      <a:pt x="2424" y="2352"/>
                    </a:cubicBezTo>
                    <a:cubicBezTo>
                      <a:pt x="2433" y="2352"/>
                      <a:pt x="2449" y="2347"/>
                      <a:pt x="2477" y="2319"/>
                    </a:cubicBezTo>
                    <a:cubicBezTo>
                      <a:pt x="2501" y="2307"/>
                      <a:pt x="2516" y="2299"/>
                      <a:pt x="2525" y="2299"/>
                    </a:cubicBezTo>
                    <a:cubicBezTo>
                      <a:pt x="2539" y="2299"/>
                      <a:pt x="2539" y="2318"/>
                      <a:pt x="2539" y="2365"/>
                    </a:cubicBezTo>
                    <a:cubicBezTo>
                      <a:pt x="2508" y="2411"/>
                      <a:pt x="2539" y="2427"/>
                      <a:pt x="2554" y="2427"/>
                    </a:cubicBezTo>
                    <a:cubicBezTo>
                      <a:pt x="2616" y="2427"/>
                      <a:pt x="2848" y="2504"/>
                      <a:pt x="2848" y="2566"/>
                    </a:cubicBezTo>
                    <a:cubicBezTo>
                      <a:pt x="2882" y="2543"/>
                      <a:pt x="2891" y="2529"/>
                      <a:pt x="2900" y="2529"/>
                    </a:cubicBezTo>
                    <a:cubicBezTo>
                      <a:pt x="2903" y="2529"/>
                      <a:pt x="2906" y="2531"/>
                      <a:pt x="2910" y="2535"/>
                    </a:cubicBezTo>
                    <a:cubicBezTo>
                      <a:pt x="2910" y="2578"/>
                      <a:pt x="2915" y="2597"/>
                      <a:pt x="2923" y="2597"/>
                    </a:cubicBezTo>
                    <a:cubicBezTo>
                      <a:pt x="2935" y="2597"/>
                      <a:pt x="2953" y="2554"/>
                      <a:pt x="2972" y="2489"/>
                    </a:cubicBezTo>
                    <a:lnTo>
                      <a:pt x="2925" y="2489"/>
                    </a:lnTo>
                    <a:cubicBezTo>
                      <a:pt x="2938" y="2444"/>
                      <a:pt x="2956" y="2420"/>
                      <a:pt x="2970" y="2420"/>
                    </a:cubicBezTo>
                    <a:cubicBezTo>
                      <a:pt x="2989" y="2420"/>
                      <a:pt x="2999" y="2467"/>
                      <a:pt x="2972" y="2566"/>
                    </a:cubicBezTo>
                    <a:cubicBezTo>
                      <a:pt x="2972" y="2620"/>
                      <a:pt x="2972" y="2647"/>
                      <a:pt x="2978" y="2647"/>
                    </a:cubicBezTo>
                    <a:cubicBezTo>
                      <a:pt x="2983" y="2647"/>
                      <a:pt x="2995" y="2620"/>
                      <a:pt x="3018" y="2566"/>
                    </a:cubicBezTo>
                    <a:cubicBezTo>
                      <a:pt x="3040" y="2508"/>
                      <a:pt x="3055" y="2481"/>
                      <a:pt x="3066" y="2481"/>
                    </a:cubicBezTo>
                    <a:cubicBezTo>
                      <a:pt x="3079" y="2481"/>
                      <a:pt x="3087" y="2516"/>
                      <a:pt x="3095" y="2581"/>
                    </a:cubicBezTo>
                    <a:cubicBezTo>
                      <a:pt x="3095" y="2600"/>
                      <a:pt x="3095" y="2616"/>
                      <a:pt x="3093" y="2628"/>
                    </a:cubicBezTo>
                    <a:cubicBezTo>
                      <a:pt x="3097" y="2616"/>
                      <a:pt x="3103" y="2600"/>
                      <a:pt x="3111" y="2581"/>
                    </a:cubicBezTo>
                    <a:cubicBezTo>
                      <a:pt x="3154" y="2462"/>
                      <a:pt x="3192" y="2394"/>
                      <a:pt x="3214" y="2394"/>
                    </a:cubicBezTo>
                    <a:cubicBezTo>
                      <a:pt x="3233" y="2394"/>
                      <a:pt x="3241" y="2438"/>
                      <a:pt x="3235" y="2535"/>
                    </a:cubicBezTo>
                    <a:cubicBezTo>
                      <a:pt x="3219" y="2643"/>
                      <a:pt x="3235" y="2705"/>
                      <a:pt x="3265" y="2705"/>
                    </a:cubicBezTo>
                    <a:cubicBezTo>
                      <a:pt x="3296" y="2705"/>
                      <a:pt x="3296" y="2643"/>
                      <a:pt x="3296" y="2597"/>
                    </a:cubicBezTo>
                    <a:cubicBezTo>
                      <a:pt x="3289" y="2543"/>
                      <a:pt x="3289" y="2516"/>
                      <a:pt x="3296" y="2516"/>
                    </a:cubicBezTo>
                    <a:cubicBezTo>
                      <a:pt x="3304" y="2516"/>
                      <a:pt x="3320" y="2543"/>
                      <a:pt x="3343" y="2597"/>
                    </a:cubicBezTo>
                    <a:cubicBezTo>
                      <a:pt x="3377" y="2692"/>
                      <a:pt x="3412" y="2733"/>
                      <a:pt x="3446" y="2733"/>
                    </a:cubicBezTo>
                    <a:cubicBezTo>
                      <a:pt x="3473" y="2733"/>
                      <a:pt x="3501" y="2707"/>
                      <a:pt x="3528" y="2659"/>
                    </a:cubicBezTo>
                    <a:cubicBezTo>
                      <a:pt x="3567" y="2597"/>
                      <a:pt x="3605" y="2566"/>
                      <a:pt x="3629" y="2566"/>
                    </a:cubicBezTo>
                    <a:cubicBezTo>
                      <a:pt x="3652" y="2566"/>
                      <a:pt x="3660" y="2597"/>
                      <a:pt x="3636" y="2659"/>
                    </a:cubicBezTo>
                    <a:cubicBezTo>
                      <a:pt x="3601" y="2720"/>
                      <a:pt x="3591" y="2747"/>
                      <a:pt x="3597" y="2747"/>
                    </a:cubicBezTo>
                    <a:cubicBezTo>
                      <a:pt x="3602" y="2747"/>
                      <a:pt x="3616" y="2732"/>
                      <a:pt x="3636" y="2705"/>
                    </a:cubicBezTo>
                    <a:lnTo>
                      <a:pt x="3745" y="2705"/>
                    </a:lnTo>
                    <a:cubicBezTo>
                      <a:pt x="3776" y="2705"/>
                      <a:pt x="3791" y="2643"/>
                      <a:pt x="3776" y="2581"/>
                    </a:cubicBezTo>
                    <a:lnTo>
                      <a:pt x="3776" y="2581"/>
                    </a:lnTo>
                    <a:cubicBezTo>
                      <a:pt x="3802" y="2644"/>
                      <a:pt x="3835" y="2686"/>
                      <a:pt x="3860" y="2686"/>
                    </a:cubicBezTo>
                    <a:cubicBezTo>
                      <a:pt x="3878" y="2686"/>
                      <a:pt x="3893" y="2664"/>
                      <a:pt x="3899" y="2612"/>
                    </a:cubicBezTo>
                    <a:lnTo>
                      <a:pt x="3946" y="2612"/>
                    </a:lnTo>
                    <a:cubicBezTo>
                      <a:pt x="3976" y="2612"/>
                      <a:pt x="3976" y="2612"/>
                      <a:pt x="3976" y="2551"/>
                    </a:cubicBezTo>
                    <a:cubicBezTo>
                      <a:pt x="3982" y="2523"/>
                      <a:pt x="3989" y="2513"/>
                      <a:pt x="3999" y="2513"/>
                    </a:cubicBezTo>
                    <a:cubicBezTo>
                      <a:pt x="4016" y="2513"/>
                      <a:pt x="4039" y="2546"/>
                      <a:pt x="4069" y="2566"/>
                    </a:cubicBezTo>
                    <a:cubicBezTo>
                      <a:pt x="4102" y="2599"/>
                      <a:pt x="4127" y="2632"/>
                      <a:pt x="4133" y="2632"/>
                    </a:cubicBezTo>
                    <a:cubicBezTo>
                      <a:pt x="4136" y="2632"/>
                      <a:pt x="4136" y="2626"/>
                      <a:pt x="4131" y="2612"/>
                    </a:cubicBezTo>
                    <a:cubicBezTo>
                      <a:pt x="4116" y="2551"/>
                      <a:pt x="4131" y="2489"/>
                      <a:pt x="4131" y="2427"/>
                    </a:cubicBezTo>
                    <a:cubicBezTo>
                      <a:pt x="4131" y="2406"/>
                      <a:pt x="4136" y="2398"/>
                      <a:pt x="4143" y="2398"/>
                    </a:cubicBezTo>
                    <a:cubicBezTo>
                      <a:pt x="4157" y="2398"/>
                      <a:pt x="4177" y="2432"/>
                      <a:pt x="4177" y="2473"/>
                    </a:cubicBezTo>
                    <a:cubicBezTo>
                      <a:pt x="4177" y="2535"/>
                      <a:pt x="4208" y="2520"/>
                      <a:pt x="4270" y="2551"/>
                    </a:cubicBezTo>
                    <a:cubicBezTo>
                      <a:pt x="4286" y="2535"/>
                      <a:pt x="4332" y="2520"/>
                      <a:pt x="4301" y="2458"/>
                    </a:cubicBezTo>
                    <a:cubicBezTo>
                      <a:pt x="4276" y="2420"/>
                      <a:pt x="4363" y="2372"/>
                      <a:pt x="4422" y="2372"/>
                    </a:cubicBezTo>
                    <a:cubicBezTo>
                      <a:pt x="4435" y="2372"/>
                      <a:pt x="4447" y="2375"/>
                      <a:pt x="4456" y="2381"/>
                    </a:cubicBezTo>
                    <a:lnTo>
                      <a:pt x="4486" y="2350"/>
                    </a:lnTo>
                    <a:cubicBezTo>
                      <a:pt x="4517" y="2334"/>
                      <a:pt x="4486" y="2288"/>
                      <a:pt x="4517" y="2272"/>
                    </a:cubicBezTo>
                    <a:cubicBezTo>
                      <a:pt x="4548" y="2257"/>
                      <a:pt x="4533" y="2257"/>
                      <a:pt x="4517" y="2195"/>
                    </a:cubicBezTo>
                    <a:cubicBezTo>
                      <a:pt x="4525" y="2187"/>
                      <a:pt x="4533" y="2180"/>
                      <a:pt x="4544" y="2180"/>
                    </a:cubicBezTo>
                    <a:cubicBezTo>
                      <a:pt x="4556" y="2180"/>
                      <a:pt x="4571" y="2187"/>
                      <a:pt x="4595" y="2211"/>
                    </a:cubicBezTo>
                    <a:cubicBezTo>
                      <a:pt x="4561" y="2160"/>
                      <a:pt x="4545" y="2137"/>
                      <a:pt x="4554" y="2137"/>
                    </a:cubicBezTo>
                    <a:cubicBezTo>
                      <a:pt x="4561" y="2137"/>
                      <a:pt x="4584" y="2152"/>
                      <a:pt x="4626" y="2180"/>
                    </a:cubicBezTo>
                    <a:cubicBezTo>
                      <a:pt x="4672" y="2218"/>
                      <a:pt x="4691" y="2241"/>
                      <a:pt x="4691" y="2241"/>
                    </a:cubicBezTo>
                    <a:cubicBezTo>
                      <a:pt x="4691" y="2241"/>
                      <a:pt x="4672" y="2218"/>
                      <a:pt x="4641" y="2164"/>
                    </a:cubicBezTo>
                    <a:cubicBezTo>
                      <a:pt x="4632" y="2128"/>
                      <a:pt x="4628" y="2113"/>
                      <a:pt x="4636" y="2113"/>
                    </a:cubicBezTo>
                    <a:cubicBezTo>
                      <a:pt x="4641" y="2113"/>
                      <a:pt x="4653" y="2120"/>
                      <a:pt x="4672" y="2133"/>
                    </a:cubicBezTo>
                    <a:cubicBezTo>
                      <a:pt x="4700" y="2147"/>
                      <a:pt x="4715" y="2155"/>
                      <a:pt x="4721" y="2155"/>
                    </a:cubicBezTo>
                    <a:cubicBezTo>
                      <a:pt x="4728" y="2155"/>
                      <a:pt x="4720" y="2143"/>
                      <a:pt x="4703" y="2118"/>
                    </a:cubicBezTo>
                    <a:cubicBezTo>
                      <a:pt x="4657" y="2049"/>
                      <a:pt x="4654" y="1981"/>
                      <a:pt x="4686" y="1981"/>
                    </a:cubicBezTo>
                    <a:cubicBezTo>
                      <a:pt x="4698" y="1981"/>
                      <a:pt x="4714" y="1989"/>
                      <a:pt x="4734" y="2010"/>
                    </a:cubicBezTo>
                    <a:cubicBezTo>
                      <a:pt x="4734" y="2010"/>
                      <a:pt x="4749" y="1994"/>
                      <a:pt x="4734" y="1948"/>
                    </a:cubicBezTo>
                    <a:cubicBezTo>
                      <a:pt x="4701" y="1899"/>
                      <a:pt x="4686" y="1876"/>
                      <a:pt x="4690" y="1876"/>
                    </a:cubicBezTo>
                    <a:cubicBezTo>
                      <a:pt x="4693" y="1876"/>
                      <a:pt x="4712" y="1895"/>
                      <a:pt x="4749" y="1932"/>
                    </a:cubicBezTo>
                    <a:cubicBezTo>
                      <a:pt x="4778" y="1962"/>
                      <a:pt x="4801" y="1975"/>
                      <a:pt x="4814" y="1975"/>
                    </a:cubicBezTo>
                    <a:cubicBezTo>
                      <a:pt x="4837" y="1975"/>
                      <a:pt x="4834" y="1938"/>
                      <a:pt x="4796" y="1871"/>
                    </a:cubicBezTo>
                    <a:cubicBezTo>
                      <a:pt x="4796" y="1871"/>
                      <a:pt x="4773" y="1836"/>
                      <a:pt x="4805" y="1836"/>
                    </a:cubicBezTo>
                    <a:cubicBezTo>
                      <a:pt x="4811" y="1836"/>
                      <a:pt x="4818" y="1837"/>
                      <a:pt x="4826" y="1840"/>
                    </a:cubicBezTo>
                    <a:cubicBezTo>
                      <a:pt x="4835" y="1844"/>
                      <a:pt x="4845" y="1846"/>
                      <a:pt x="4856" y="1846"/>
                    </a:cubicBezTo>
                    <a:cubicBezTo>
                      <a:pt x="4926" y="1846"/>
                      <a:pt x="5028" y="1771"/>
                      <a:pt x="4935" y="1731"/>
                    </a:cubicBezTo>
                    <a:lnTo>
                      <a:pt x="4981" y="1685"/>
                    </a:lnTo>
                    <a:cubicBezTo>
                      <a:pt x="5043" y="1685"/>
                      <a:pt x="5058" y="1670"/>
                      <a:pt x="5043" y="1623"/>
                    </a:cubicBezTo>
                    <a:lnTo>
                      <a:pt x="5012" y="1561"/>
                    </a:lnTo>
                    <a:lnTo>
                      <a:pt x="5012" y="1561"/>
                    </a:lnTo>
                    <a:cubicBezTo>
                      <a:pt x="5047" y="1596"/>
                      <a:pt x="5090" y="1614"/>
                      <a:pt x="5116" y="1614"/>
                    </a:cubicBezTo>
                    <a:cubicBezTo>
                      <a:pt x="5125" y="1614"/>
                      <a:pt x="5132" y="1612"/>
                      <a:pt x="5136" y="1608"/>
                    </a:cubicBezTo>
                    <a:cubicBezTo>
                      <a:pt x="5151" y="1592"/>
                      <a:pt x="5151" y="1592"/>
                      <a:pt x="5105" y="1546"/>
                    </a:cubicBezTo>
                    <a:cubicBezTo>
                      <a:pt x="5058" y="1515"/>
                      <a:pt x="5058" y="1515"/>
                      <a:pt x="5089" y="1500"/>
                    </a:cubicBezTo>
                    <a:cubicBezTo>
                      <a:pt x="5093" y="1495"/>
                      <a:pt x="5100" y="1494"/>
                      <a:pt x="5108" y="1494"/>
                    </a:cubicBezTo>
                    <a:cubicBezTo>
                      <a:pt x="5130" y="1494"/>
                      <a:pt x="5163" y="1508"/>
                      <a:pt x="5197" y="1530"/>
                    </a:cubicBezTo>
                    <a:lnTo>
                      <a:pt x="5213" y="1515"/>
                    </a:lnTo>
                    <a:cubicBezTo>
                      <a:pt x="5165" y="1467"/>
                      <a:pt x="5153" y="1443"/>
                      <a:pt x="5158" y="1443"/>
                    </a:cubicBezTo>
                    <a:cubicBezTo>
                      <a:pt x="5161" y="1443"/>
                      <a:pt x="5170" y="1451"/>
                      <a:pt x="5182" y="1469"/>
                    </a:cubicBezTo>
                    <a:cubicBezTo>
                      <a:pt x="5196" y="1478"/>
                      <a:pt x="5209" y="1482"/>
                      <a:pt x="5221" y="1482"/>
                    </a:cubicBezTo>
                    <a:cubicBezTo>
                      <a:pt x="5246" y="1482"/>
                      <a:pt x="5264" y="1464"/>
                      <a:pt x="5275" y="1453"/>
                    </a:cubicBezTo>
                    <a:cubicBezTo>
                      <a:pt x="5261" y="1432"/>
                      <a:pt x="5266" y="1424"/>
                      <a:pt x="5272" y="1424"/>
                    </a:cubicBezTo>
                    <a:cubicBezTo>
                      <a:pt x="5281" y="1424"/>
                      <a:pt x="5292" y="1436"/>
                      <a:pt x="5275" y="1453"/>
                    </a:cubicBezTo>
                    <a:lnTo>
                      <a:pt x="5321" y="1484"/>
                    </a:lnTo>
                    <a:cubicBezTo>
                      <a:pt x="5332" y="1487"/>
                      <a:pt x="5340" y="1488"/>
                      <a:pt x="5344" y="1488"/>
                    </a:cubicBezTo>
                    <a:cubicBezTo>
                      <a:pt x="5367" y="1488"/>
                      <a:pt x="5331" y="1460"/>
                      <a:pt x="5306" y="1422"/>
                    </a:cubicBezTo>
                    <a:lnTo>
                      <a:pt x="5337" y="1391"/>
                    </a:lnTo>
                    <a:cubicBezTo>
                      <a:pt x="5352" y="1376"/>
                      <a:pt x="5367" y="1360"/>
                      <a:pt x="5306" y="1345"/>
                    </a:cubicBezTo>
                    <a:cubicBezTo>
                      <a:pt x="5259" y="1314"/>
                      <a:pt x="5228" y="1268"/>
                      <a:pt x="5244" y="1237"/>
                    </a:cubicBezTo>
                    <a:lnTo>
                      <a:pt x="5244" y="1237"/>
                    </a:lnTo>
                    <a:cubicBezTo>
                      <a:pt x="5282" y="1275"/>
                      <a:pt x="5310" y="1303"/>
                      <a:pt x="5335" y="1303"/>
                    </a:cubicBezTo>
                    <a:cubicBezTo>
                      <a:pt x="5341" y="1303"/>
                      <a:pt x="5347" y="1301"/>
                      <a:pt x="5352" y="1299"/>
                    </a:cubicBezTo>
                    <a:cubicBezTo>
                      <a:pt x="5354" y="1296"/>
                      <a:pt x="5357" y="1296"/>
                      <a:pt x="5359" y="1296"/>
                    </a:cubicBezTo>
                    <a:cubicBezTo>
                      <a:pt x="5376" y="1296"/>
                      <a:pt x="5398" y="1330"/>
                      <a:pt x="5398" y="1330"/>
                    </a:cubicBezTo>
                    <a:cubicBezTo>
                      <a:pt x="5416" y="1356"/>
                      <a:pt x="5431" y="1366"/>
                      <a:pt x="5443" y="1366"/>
                    </a:cubicBezTo>
                    <a:cubicBezTo>
                      <a:pt x="5474" y="1366"/>
                      <a:pt x="5487" y="1301"/>
                      <a:pt x="5476" y="1268"/>
                    </a:cubicBezTo>
                    <a:cubicBezTo>
                      <a:pt x="5448" y="1194"/>
                      <a:pt x="5448" y="1159"/>
                      <a:pt x="5469" y="1159"/>
                    </a:cubicBezTo>
                    <a:cubicBezTo>
                      <a:pt x="5483" y="1159"/>
                      <a:pt x="5506" y="1175"/>
                      <a:pt x="5537" y="1206"/>
                    </a:cubicBezTo>
                    <a:cubicBezTo>
                      <a:pt x="5552" y="1228"/>
                      <a:pt x="5562" y="1238"/>
                      <a:pt x="5566" y="1238"/>
                    </a:cubicBezTo>
                    <a:cubicBezTo>
                      <a:pt x="5581" y="1238"/>
                      <a:pt x="5546" y="1141"/>
                      <a:pt x="5476" y="1036"/>
                    </a:cubicBezTo>
                    <a:lnTo>
                      <a:pt x="5398" y="897"/>
                    </a:lnTo>
                    <a:lnTo>
                      <a:pt x="5398" y="897"/>
                    </a:lnTo>
                    <a:lnTo>
                      <a:pt x="5507" y="1020"/>
                    </a:lnTo>
                    <a:cubicBezTo>
                      <a:pt x="5586" y="1100"/>
                      <a:pt x="5624" y="1138"/>
                      <a:pt x="5641" y="1138"/>
                    </a:cubicBezTo>
                    <a:cubicBezTo>
                      <a:pt x="5657" y="1138"/>
                      <a:pt x="5653" y="1104"/>
                      <a:pt x="5646" y="1036"/>
                    </a:cubicBezTo>
                    <a:cubicBezTo>
                      <a:pt x="5646" y="1003"/>
                      <a:pt x="5646" y="987"/>
                      <a:pt x="5653" y="987"/>
                    </a:cubicBezTo>
                    <a:cubicBezTo>
                      <a:pt x="5659" y="987"/>
                      <a:pt x="5671" y="999"/>
                      <a:pt x="5692" y="1020"/>
                    </a:cubicBezTo>
                    <a:cubicBezTo>
                      <a:pt x="5709" y="1037"/>
                      <a:pt x="5720" y="1044"/>
                      <a:pt x="5730" y="1044"/>
                    </a:cubicBezTo>
                    <a:cubicBezTo>
                      <a:pt x="5747" y="1044"/>
                      <a:pt x="5761" y="1025"/>
                      <a:pt x="5800" y="1005"/>
                    </a:cubicBezTo>
                    <a:cubicBezTo>
                      <a:pt x="5862" y="959"/>
                      <a:pt x="5893" y="959"/>
                      <a:pt x="5862" y="897"/>
                    </a:cubicBezTo>
                    <a:lnTo>
                      <a:pt x="5908" y="881"/>
                    </a:lnTo>
                    <a:cubicBezTo>
                      <a:pt x="5933" y="906"/>
                      <a:pt x="5951" y="916"/>
                      <a:pt x="5962" y="916"/>
                    </a:cubicBezTo>
                    <a:cubicBezTo>
                      <a:pt x="5986" y="916"/>
                      <a:pt x="5977" y="867"/>
                      <a:pt x="5924" y="804"/>
                    </a:cubicBezTo>
                    <a:lnTo>
                      <a:pt x="5970" y="773"/>
                    </a:lnTo>
                    <a:lnTo>
                      <a:pt x="6001" y="835"/>
                    </a:lnTo>
                    <a:cubicBezTo>
                      <a:pt x="6013" y="852"/>
                      <a:pt x="6026" y="861"/>
                      <a:pt x="6049" y="861"/>
                    </a:cubicBezTo>
                    <a:cubicBezTo>
                      <a:pt x="6086" y="861"/>
                      <a:pt x="6148" y="837"/>
                      <a:pt x="6264" y="789"/>
                    </a:cubicBezTo>
                    <a:cubicBezTo>
                      <a:pt x="6480" y="742"/>
                      <a:pt x="6496" y="742"/>
                      <a:pt x="6480" y="634"/>
                    </a:cubicBezTo>
                    <a:cubicBezTo>
                      <a:pt x="6472" y="578"/>
                      <a:pt x="6485" y="547"/>
                      <a:pt x="6501" y="547"/>
                    </a:cubicBezTo>
                    <a:cubicBezTo>
                      <a:pt x="6516" y="547"/>
                      <a:pt x="6535" y="574"/>
                      <a:pt x="6542" y="634"/>
                    </a:cubicBezTo>
                    <a:cubicBezTo>
                      <a:pt x="6542" y="666"/>
                      <a:pt x="6557" y="706"/>
                      <a:pt x="6566" y="706"/>
                    </a:cubicBezTo>
                    <a:cubicBezTo>
                      <a:pt x="6570" y="706"/>
                      <a:pt x="6573" y="699"/>
                      <a:pt x="6573" y="680"/>
                    </a:cubicBezTo>
                    <a:cubicBezTo>
                      <a:pt x="6604" y="680"/>
                      <a:pt x="6635" y="711"/>
                      <a:pt x="6650" y="727"/>
                    </a:cubicBezTo>
                    <a:cubicBezTo>
                      <a:pt x="6684" y="774"/>
                      <a:pt x="6709" y="792"/>
                      <a:pt x="6725" y="792"/>
                    </a:cubicBezTo>
                    <a:cubicBezTo>
                      <a:pt x="6746" y="792"/>
                      <a:pt x="6752" y="762"/>
                      <a:pt x="6743" y="727"/>
                    </a:cubicBezTo>
                    <a:cubicBezTo>
                      <a:pt x="6730" y="682"/>
                      <a:pt x="6728" y="667"/>
                      <a:pt x="6732" y="667"/>
                    </a:cubicBezTo>
                    <a:cubicBezTo>
                      <a:pt x="6737" y="667"/>
                      <a:pt x="6756" y="699"/>
                      <a:pt x="6774" y="727"/>
                    </a:cubicBezTo>
                    <a:cubicBezTo>
                      <a:pt x="6796" y="771"/>
                      <a:pt x="6810" y="807"/>
                      <a:pt x="6817" y="807"/>
                    </a:cubicBezTo>
                    <a:cubicBezTo>
                      <a:pt x="6819" y="807"/>
                      <a:pt x="6820" y="802"/>
                      <a:pt x="6820" y="789"/>
                    </a:cubicBezTo>
                    <a:cubicBezTo>
                      <a:pt x="6820" y="756"/>
                      <a:pt x="6871" y="732"/>
                      <a:pt x="6917" y="732"/>
                    </a:cubicBezTo>
                    <a:cubicBezTo>
                      <a:pt x="6959" y="732"/>
                      <a:pt x="6998" y="752"/>
                      <a:pt x="6990" y="804"/>
                    </a:cubicBezTo>
                    <a:lnTo>
                      <a:pt x="7037" y="804"/>
                    </a:lnTo>
                    <a:cubicBezTo>
                      <a:pt x="7037" y="763"/>
                      <a:pt x="7064" y="749"/>
                      <a:pt x="7096" y="749"/>
                    </a:cubicBezTo>
                    <a:cubicBezTo>
                      <a:pt x="7112" y="749"/>
                      <a:pt x="7129" y="753"/>
                      <a:pt x="7145" y="758"/>
                    </a:cubicBezTo>
                    <a:cubicBezTo>
                      <a:pt x="7191" y="758"/>
                      <a:pt x="7222" y="773"/>
                      <a:pt x="7207" y="820"/>
                    </a:cubicBezTo>
                    <a:cubicBezTo>
                      <a:pt x="7198" y="853"/>
                      <a:pt x="7195" y="868"/>
                      <a:pt x="7202" y="868"/>
                    </a:cubicBezTo>
                    <a:cubicBezTo>
                      <a:pt x="7209" y="868"/>
                      <a:pt x="7224" y="857"/>
                      <a:pt x="7253" y="835"/>
                    </a:cubicBezTo>
                    <a:cubicBezTo>
                      <a:pt x="7269" y="835"/>
                      <a:pt x="7330" y="742"/>
                      <a:pt x="7346" y="742"/>
                    </a:cubicBezTo>
                    <a:cubicBezTo>
                      <a:pt x="7359" y="689"/>
                      <a:pt x="7396" y="647"/>
                      <a:pt x="7416" y="647"/>
                    </a:cubicBezTo>
                    <a:cubicBezTo>
                      <a:pt x="7418" y="647"/>
                      <a:pt x="7421" y="647"/>
                      <a:pt x="7423" y="650"/>
                    </a:cubicBezTo>
                    <a:lnTo>
                      <a:pt x="7408" y="696"/>
                    </a:lnTo>
                    <a:lnTo>
                      <a:pt x="7377" y="804"/>
                    </a:lnTo>
                    <a:cubicBezTo>
                      <a:pt x="7389" y="804"/>
                      <a:pt x="7401" y="807"/>
                      <a:pt x="7413" y="807"/>
                    </a:cubicBezTo>
                    <a:cubicBezTo>
                      <a:pt x="7430" y="807"/>
                      <a:pt x="7445" y="801"/>
                      <a:pt x="7454" y="773"/>
                    </a:cubicBezTo>
                    <a:cubicBezTo>
                      <a:pt x="7454" y="820"/>
                      <a:pt x="7469" y="835"/>
                      <a:pt x="7516" y="850"/>
                    </a:cubicBezTo>
                    <a:cubicBezTo>
                      <a:pt x="7541" y="867"/>
                      <a:pt x="7567" y="880"/>
                      <a:pt x="7592" y="880"/>
                    </a:cubicBezTo>
                    <a:cubicBezTo>
                      <a:pt x="7613" y="880"/>
                      <a:pt x="7634" y="871"/>
                      <a:pt x="7655" y="850"/>
                    </a:cubicBezTo>
                    <a:lnTo>
                      <a:pt x="7655" y="850"/>
                    </a:lnTo>
                    <a:cubicBezTo>
                      <a:pt x="7644" y="928"/>
                      <a:pt x="7704" y="990"/>
                      <a:pt x="7768" y="990"/>
                    </a:cubicBezTo>
                    <a:cubicBezTo>
                      <a:pt x="7793" y="990"/>
                      <a:pt x="7819" y="980"/>
                      <a:pt x="7840" y="959"/>
                    </a:cubicBezTo>
                    <a:cubicBezTo>
                      <a:pt x="7853" y="939"/>
                      <a:pt x="7864" y="931"/>
                      <a:pt x="7871" y="931"/>
                    </a:cubicBezTo>
                    <a:cubicBezTo>
                      <a:pt x="7882" y="931"/>
                      <a:pt x="7887" y="947"/>
                      <a:pt x="7887" y="974"/>
                    </a:cubicBezTo>
                    <a:cubicBezTo>
                      <a:pt x="7878" y="1010"/>
                      <a:pt x="7879" y="1025"/>
                      <a:pt x="7888" y="1025"/>
                    </a:cubicBezTo>
                    <a:cubicBezTo>
                      <a:pt x="7895" y="1025"/>
                      <a:pt x="7905" y="1018"/>
                      <a:pt x="7918" y="1005"/>
                    </a:cubicBezTo>
                    <a:cubicBezTo>
                      <a:pt x="7926" y="999"/>
                      <a:pt x="7933" y="997"/>
                      <a:pt x="7939" y="997"/>
                    </a:cubicBezTo>
                    <a:cubicBezTo>
                      <a:pt x="7964" y="997"/>
                      <a:pt x="7961" y="1047"/>
                      <a:pt x="7949" y="1098"/>
                    </a:cubicBezTo>
                    <a:cubicBezTo>
                      <a:pt x="7916" y="1174"/>
                      <a:pt x="7914" y="1205"/>
                      <a:pt x="7938" y="1205"/>
                    </a:cubicBezTo>
                    <a:cubicBezTo>
                      <a:pt x="7947" y="1205"/>
                      <a:pt x="7961" y="1199"/>
                      <a:pt x="7979" y="1190"/>
                    </a:cubicBezTo>
                    <a:cubicBezTo>
                      <a:pt x="7992" y="1186"/>
                      <a:pt x="8004" y="1184"/>
                      <a:pt x="8016" y="1184"/>
                    </a:cubicBezTo>
                    <a:cubicBezTo>
                      <a:pt x="8050" y="1184"/>
                      <a:pt x="8080" y="1199"/>
                      <a:pt x="8103" y="1221"/>
                    </a:cubicBezTo>
                    <a:cubicBezTo>
                      <a:pt x="8180" y="1206"/>
                      <a:pt x="8196" y="1221"/>
                      <a:pt x="8211" y="1175"/>
                    </a:cubicBezTo>
                    <a:cubicBezTo>
                      <a:pt x="8242" y="1144"/>
                      <a:pt x="8273" y="1113"/>
                      <a:pt x="8304" y="1098"/>
                    </a:cubicBezTo>
                    <a:cubicBezTo>
                      <a:pt x="8362" y="1098"/>
                      <a:pt x="8350" y="1124"/>
                      <a:pt x="8334" y="1124"/>
                    </a:cubicBezTo>
                    <a:cubicBezTo>
                      <a:pt x="8329" y="1124"/>
                      <a:pt x="8323" y="1121"/>
                      <a:pt x="8320" y="1113"/>
                    </a:cubicBezTo>
                    <a:cubicBezTo>
                      <a:pt x="8242" y="1113"/>
                      <a:pt x="8273" y="1144"/>
                      <a:pt x="8242" y="1206"/>
                    </a:cubicBezTo>
                    <a:cubicBezTo>
                      <a:pt x="8242" y="1237"/>
                      <a:pt x="8242" y="1283"/>
                      <a:pt x="8289" y="1314"/>
                    </a:cubicBezTo>
                    <a:cubicBezTo>
                      <a:pt x="8304" y="1330"/>
                      <a:pt x="8335" y="1360"/>
                      <a:pt x="8350" y="1376"/>
                    </a:cubicBezTo>
                    <a:cubicBezTo>
                      <a:pt x="8350" y="1441"/>
                      <a:pt x="8365" y="1468"/>
                      <a:pt x="8385" y="1468"/>
                    </a:cubicBezTo>
                    <a:cubicBezTo>
                      <a:pt x="8394" y="1468"/>
                      <a:pt x="8403" y="1463"/>
                      <a:pt x="8412" y="1453"/>
                    </a:cubicBezTo>
                    <a:lnTo>
                      <a:pt x="8459" y="1422"/>
                    </a:lnTo>
                    <a:lnTo>
                      <a:pt x="8459" y="1422"/>
                    </a:lnTo>
                    <a:cubicBezTo>
                      <a:pt x="8403" y="1505"/>
                      <a:pt x="8533" y="1661"/>
                      <a:pt x="8627" y="1661"/>
                    </a:cubicBezTo>
                    <a:cubicBezTo>
                      <a:pt x="8639" y="1661"/>
                      <a:pt x="8650" y="1659"/>
                      <a:pt x="8660" y="1654"/>
                    </a:cubicBezTo>
                    <a:lnTo>
                      <a:pt x="8660" y="1654"/>
                    </a:lnTo>
                    <a:lnTo>
                      <a:pt x="8629" y="1685"/>
                    </a:lnTo>
                    <a:cubicBezTo>
                      <a:pt x="8582" y="1731"/>
                      <a:pt x="8598" y="1747"/>
                      <a:pt x="8629" y="1778"/>
                    </a:cubicBezTo>
                    <a:cubicBezTo>
                      <a:pt x="8644" y="1824"/>
                      <a:pt x="8752" y="1840"/>
                      <a:pt x="8799" y="1886"/>
                    </a:cubicBezTo>
                    <a:cubicBezTo>
                      <a:pt x="8834" y="1933"/>
                      <a:pt x="8878" y="1979"/>
                      <a:pt x="8910" y="1979"/>
                    </a:cubicBezTo>
                    <a:cubicBezTo>
                      <a:pt x="8921" y="1979"/>
                      <a:pt x="8930" y="1975"/>
                      <a:pt x="8938" y="1963"/>
                    </a:cubicBezTo>
                    <a:lnTo>
                      <a:pt x="8938" y="1963"/>
                    </a:lnTo>
                    <a:cubicBezTo>
                      <a:pt x="8969" y="1979"/>
                      <a:pt x="8969" y="1979"/>
                      <a:pt x="8922" y="2025"/>
                    </a:cubicBezTo>
                    <a:cubicBezTo>
                      <a:pt x="8876" y="2056"/>
                      <a:pt x="8876" y="2071"/>
                      <a:pt x="8891" y="2087"/>
                    </a:cubicBezTo>
                    <a:cubicBezTo>
                      <a:pt x="8893" y="2089"/>
                      <a:pt x="8896" y="2090"/>
                      <a:pt x="8899" y="2090"/>
                    </a:cubicBezTo>
                    <a:cubicBezTo>
                      <a:pt x="8920" y="2090"/>
                      <a:pt x="8960" y="2052"/>
                      <a:pt x="9000" y="2025"/>
                    </a:cubicBezTo>
                    <a:cubicBezTo>
                      <a:pt x="9011" y="2008"/>
                      <a:pt x="9021" y="1999"/>
                      <a:pt x="9028" y="1999"/>
                    </a:cubicBezTo>
                    <a:cubicBezTo>
                      <a:pt x="9040" y="1999"/>
                      <a:pt x="9046" y="2023"/>
                      <a:pt x="9046" y="2071"/>
                    </a:cubicBezTo>
                    <a:cubicBezTo>
                      <a:pt x="9030" y="2149"/>
                      <a:pt x="9108" y="2195"/>
                      <a:pt x="9185" y="2195"/>
                    </a:cubicBezTo>
                    <a:cubicBezTo>
                      <a:pt x="9200" y="2211"/>
                      <a:pt x="9216" y="2226"/>
                      <a:pt x="9185" y="2257"/>
                    </a:cubicBezTo>
                    <a:cubicBezTo>
                      <a:pt x="9150" y="2292"/>
                      <a:pt x="9168" y="2355"/>
                      <a:pt x="9220" y="2355"/>
                    </a:cubicBezTo>
                    <a:cubicBezTo>
                      <a:pt x="9237" y="2355"/>
                      <a:pt x="9256" y="2349"/>
                      <a:pt x="9278" y="2334"/>
                    </a:cubicBezTo>
                    <a:lnTo>
                      <a:pt x="9278" y="2334"/>
                    </a:lnTo>
                    <a:cubicBezTo>
                      <a:pt x="9293" y="2350"/>
                      <a:pt x="9293" y="2350"/>
                      <a:pt x="9262" y="2396"/>
                    </a:cubicBezTo>
                    <a:cubicBezTo>
                      <a:pt x="9242" y="2426"/>
                      <a:pt x="9228" y="2464"/>
                      <a:pt x="9243" y="2464"/>
                    </a:cubicBezTo>
                    <a:cubicBezTo>
                      <a:pt x="9251" y="2464"/>
                      <a:pt x="9267" y="2453"/>
                      <a:pt x="9293" y="2427"/>
                    </a:cubicBezTo>
                    <a:cubicBezTo>
                      <a:pt x="9307" y="2420"/>
                      <a:pt x="9321" y="2417"/>
                      <a:pt x="9335" y="2417"/>
                    </a:cubicBezTo>
                    <a:cubicBezTo>
                      <a:pt x="9386" y="2417"/>
                      <a:pt x="9436" y="2456"/>
                      <a:pt x="9448" y="2504"/>
                    </a:cubicBezTo>
                    <a:cubicBezTo>
                      <a:pt x="9455" y="2511"/>
                      <a:pt x="9462" y="2518"/>
                      <a:pt x="9470" y="2518"/>
                    </a:cubicBezTo>
                    <a:cubicBezTo>
                      <a:pt x="9480" y="2518"/>
                      <a:pt x="9493" y="2507"/>
                      <a:pt x="9510" y="2473"/>
                    </a:cubicBezTo>
                    <a:cubicBezTo>
                      <a:pt x="9514" y="2461"/>
                      <a:pt x="9519" y="2449"/>
                      <a:pt x="9523" y="2439"/>
                    </a:cubicBezTo>
                    <a:lnTo>
                      <a:pt x="9523" y="2439"/>
                    </a:lnTo>
                    <a:cubicBezTo>
                      <a:pt x="9517" y="2487"/>
                      <a:pt x="9514" y="2510"/>
                      <a:pt x="9520" y="2510"/>
                    </a:cubicBezTo>
                    <a:cubicBezTo>
                      <a:pt x="9526" y="2510"/>
                      <a:pt x="9542" y="2487"/>
                      <a:pt x="9571" y="2442"/>
                    </a:cubicBezTo>
                    <a:cubicBezTo>
                      <a:pt x="9585" y="2421"/>
                      <a:pt x="9596" y="2413"/>
                      <a:pt x="9601" y="2413"/>
                    </a:cubicBezTo>
                    <a:cubicBezTo>
                      <a:pt x="9607" y="2413"/>
                      <a:pt x="9604" y="2425"/>
                      <a:pt x="9587" y="2442"/>
                    </a:cubicBezTo>
                    <a:cubicBezTo>
                      <a:pt x="9571" y="2489"/>
                      <a:pt x="9618" y="2520"/>
                      <a:pt x="9618" y="2520"/>
                    </a:cubicBezTo>
                    <a:cubicBezTo>
                      <a:pt x="9618" y="2520"/>
                      <a:pt x="9757" y="2520"/>
                      <a:pt x="9865" y="2535"/>
                    </a:cubicBezTo>
                    <a:cubicBezTo>
                      <a:pt x="9910" y="2558"/>
                      <a:pt x="9956" y="2572"/>
                      <a:pt x="10007" y="2572"/>
                    </a:cubicBezTo>
                    <a:cubicBezTo>
                      <a:pt x="10026" y="2572"/>
                      <a:pt x="10045" y="2570"/>
                      <a:pt x="10066" y="2566"/>
                    </a:cubicBezTo>
                    <a:cubicBezTo>
                      <a:pt x="10097" y="2566"/>
                      <a:pt x="10128" y="2551"/>
                      <a:pt x="10128" y="2535"/>
                    </a:cubicBezTo>
                    <a:cubicBezTo>
                      <a:pt x="10128" y="2517"/>
                      <a:pt x="10133" y="2499"/>
                      <a:pt x="10143" y="2499"/>
                    </a:cubicBezTo>
                    <a:cubicBezTo>
                      <a:pt x="10151" y="2499"/>
                      <a:pt x="10161" y="2509"/>
                      <a:pt x="10174" y="2535"/>
                    </a:cubicBezTo>
                    <a:cubicBezTo>
                      <a:pt x="10190" y="2581"/>
                      <a:pt x="10205" y="2581"/>
                      <a:pt x="10236" y="2597"/>
                    </a:cubicBezTo>
                    <a:cubicBezTo>
                      <a:pt x="10251" y="2597"/>
                      <a:pt x="10282" y="2597"/>
                      <a:pt x="10282" y="2643"/>
                    </a:cubicBezTo>
                    <a:cubicBezTo>
                      <a:pt x="10298" y="2597"/>
                      <a:pt x="10298" y="2597"/>
                      <a:pt x="10329" y="2597"/>
                    </a:cubicBezTo>
                    <a:cubicBezTo>
                      <a:pt x="10329" y="2620"/>
                      <a:pt x="10333" y="2632"/>
                      <a:pt x="10340" y="2632"/>
                    </a:cubicBezTo>
                    <a:cubicBezTo>
                      <a:pt x="10348" y="2632"/>
                      <a:pt x="10360" y="2620"/>
                      <a:pt x="10375" y="2597"/>
                    </a:cubicBezTo>
                    <a:cubicBezTo>
                      <a:pt x="10383" y="2535"/>
                      <a:pt x="10387" y="2504"/>
                      <a:pt x="10389" y="2504"/>
                    </a:cubicBezTo>
                    <a:cubicBezTo>
                      <a:pt x="10391" y="2504"/>
                      <a:pt x="10391" y="2535"/>
                      <a:pt x="10391" y="2597"/>
                    </a:cubicBezTo>
                    <a:cubicBezTo>
                      <a:pt x="10391" y="2629"/>
                      <a:pt x="10428" y="2669"/>
                      <a:pt x="10441" y="2669"/>
                    </a:cubicBezTo>
                    <a:cubicBezTo>
                      <a:pt x="10446" y="2669"/>
                      <a:pt x="10446" y="2662"/>
                      <a:pt x="10437" y="2643"/>
                    </a:cubicBezTo>
                    <a:cubicBezTo>
                      <a:pt x="10421" y="2597"/>
                      <a:pt x="10483" y="2581"/>
                      <a:pt x="10499" y="2535"/>
                    </a:cubicBezTo>
                    <a:cubicBezTo>
                      <a:pt x="10514" y="2535"/>
                      <a:pt x="10545" y="2535"/>
                      <a:pt x="10545" y="2581"/>
                    </a:cubicBezTo>
                    <a:cubicBezTo>
                      <a:pt x="10549" y="2598"/>
                      <a:pt x="10560" y="2604"/>
                      <a:pt x="10575" y="2604"/>
                    </a:cubicBezTo>
                    <a:cubicBezTo>
                      <a:pt x="10618" y="2604"/>
                      <a:pt x="10688" y="2550"/>
                      <a:pt x="10700" y="2504"/>
                    </a:cubicBezTo>
                    <a:cubicBezTo>
                      <a:pt x="10700" y="2473"/>
                      <a:pt x="10700" y="2458"/>
                      <a:pt x="10702" y="2458"/>
                    </a:cubicBezTo>
                    <a:cubicBezTo>
                      <a:pt x="10704" y="2458"/>
                      <a:pt x="10707" y="2473"/>
                      <a:pt x="10715" y="2504"/>
                    </a:cubicBezTo>
                    <a:cubicBezTo>
                      <a:pt x="10725" y="2545"/>
                      <a:pt x="10736" y="2552"/>
                      <a:pt x="10751" y="2552"/>
                    </a:cubicBezTo>
                    <a:cubicBezTo>
                      <a:pt x="10758" y="2552"/>
                      <a:pt x="10767" y="2551"/>
                      <a:pt x="10777" y="2551"/>
                    </a:cubicBezTo>
                    <a:cubicBezTo>
                      <a:pt x="10777" y="2532"/>
                      <a:pt x="10778" y="2525"/>
                      <a:pt x="10781" y="2525"/>
                    </a:cubicBezTo>
                    <a:cubicBezTo>
                      <a:pt x="10786" y="2525"/>
                      <a:pt x="10797" y="2565"/>
                      <a:pt x="10808" y="2597"/>
                    </a:cubicBezTo>
                    <a:cubicBezTo>
                      <a:pt x="10818" y="2626"/>
                      <a:pt x="10821" y="2637"/>
                      <a:pt x="10834" y="2637"/>
                    </a:cubicBezTo>
                    <a:cubicBezTo>
                      <a:pt x="10842" y="2637"/>
                      <a:pt x="10853" y="2634"/>
                      <a:pt x="10870" y="2628"/>
                    </a:cubicBezTo>
                    <a:cubicBezTo>
                      <a:pt x="10870" y="2566"/>
                      <a:pt x="10962" y="2535"/>
                      <a:pt x="11024" y="2520"/>
                    </a:cubicBezTo>
                    <a:cubicBezTo>
                      <a:pt x="11148" y="2473"/>
                      <a:pt x="11132" y="2396"/>
                      <a:pt x="11117" y="2288"/>
                    </a:cubicBezTo>
                    <a:lnTo>
                      <a:pt x="11071" y="2180"/>
                    </a:lnTo>
                    <a:lnTo>
                      <a:pt x="11071" y="2180"/>
                    </a:lnTo>
                    <a:lnTo>
                      <a:pt x="11132" y="2272"/>
                    </a:lnTo>
                    <a:cubicBezTo>
                      <a:pt x="11163" y="2319"/>
                      <a:pt x="11210" y="2365"/>
                      <a:pt x="11241" y="2411"/>
                    </a:cubicBezTo>
                    <a:cubicBezTo>
                      <a:pt x="11256" y="2396"/>
                      <a:pt x="11241" y="2350"/>
                      <a:pt x="11210" y="2303"/>
                    </a:cubicBezTo>
                    <a:cubicBezTo>
                      <a:pt x="11175" y="2269"/>
                      <a:pt x="11184" y="2251"/>
                      <a:pt x="11216" y="2251"/>
                    </a:cubicBezTo>
                    <a:cubicBezTo>
                      <a:pt x="11227" y="2251"/>
                      <a:pt x="11241" y="2253"/>
                      <a:pt x="11256" y="2257"/>
                    </a:cubicBezTo>
                    <a:cubicBezTo>
                      <a:pt x="11278" y="2266"/>
                      <a:pt x="11294" y="2269"/>
                      <a:pt x="11307" y="2269"/>
                    </a:cubicBezTo>
                    <a:cubicBezTo>
                      <a:pt x="11340" y="2269"/>
                      <a:pt x="11345" y="2244"/>
                      <a:pt x="11333" y="2211"/>
                    </a:cubicBezTo>
                    <a:cubicBezTo>
                      <a:pt x="11342" y="2202"/>
                      <a:pt x="11351" y="2193"/>
                      <a:pt x="11369" y="2193"/>
                    </a:cubicBezTo>
                    <a:cubicBezTo>
                      <a:pt x="11382" y="2193"/>
                      <a:pt x="11400" y="2197"/>
                      <a:pt x="11426" y="2211"/>
                    </a:cubicBezTo>
                    <a:cubicBezTo>
                      <a:pt x="11442" y="2195"/>
                      <a:pt x="11442" y="2195"/>
                      <a:pt x="11395" y="2149"/>
                    </a:cubicBezTo>
                    <a:cubicBezTo>
                      <a:pt x="11376" y="2119"/>
                      <a:pt x="11375" y="2109"/>
                      <a:pt x="11392" y="2109"/>
                    </a:cubicBezTo>
                    <a:cubicBezTo>
                      <a:pt x="11403" y="2109"/>
                      <a:pt x="11419" y="2112"/>
                      <a:pt x="11442" y="2118"/>
                    </a:cubicBezTo>
                    <a:cubicBezTo>
                      <a:pt x="11478" y="2148"/>
                      <a:pt x="11507" y="2159"/>
                      <a:pt x="11527" y="2159"/>
                    </a:cubicBezTo>
                    <a:cubicBezTo>
                      <a:pt x="11559" y="2159"/>
                      <a:pt x="11569" y="2131"/>
                      <a:pt x="11550" y="2102"/>
                    </a:cubicBezTo>
                    <a:cubicBezTo>
                      <a:pt x="11503" y="2056"/>
                      <a:pt x="11519" y="2041"/>
                      <a:pt x="11550" y="2025"/>
                    </a:cubicBezTo>
                    <a:cubicBezTo>
                      <a:pt x="11565" y="2025"/>
                      <a:pt x="11581" y="1994"/>
                      <a:pt x="11550" y="1948"/>
                    </a:cubicBezTo>
                    <a:lnTo>
                      <a:pt x="11596" y="1917"/>
                    </a:lnTo>
                    <a:cubicBezTo>
                      <a:pt x="11596" y="1915"/>
                      <a:pt x="11597" y="1914"/>
                      <a:pt x="11598" y="1914"/>
                    </a:cubicBezTo>
                    <a:cubicBezTo>
                      <a:pt x="11604" y="1914"/>
                      <a:pt x="11625" y="1950"/>
                      <a:pt x="11612" y="1963"/>
                    </a:cubicBezTo>
                    <a:lnTo>
                      <a:pt x="11673" y="1994"/>
                    </a:lnTo>
                    <a:cubicBezTo>
                      <a:pt x="11704" y="1963"/>
                      <a:pt x="11720" y="1932"/>
                      <a:pt x="11689" y="1886"/>
                    </a:cubicBezTo>
                    <a:cubicBezTo>
                      <a:pt x="11657" y="1838"/>
                      <a:pt x="11641" y="1814"/>
                      <a:pt x="11645" y="1814"/>
                    </a:cubicBezTo>
                    <a:cubicBezTo>
                      <a:pt x="11648" y="1814"/>
                      <a:pt x="11667" y="1834"/>
                      <a:pt x="11704" y="1871"/>
                    </a:cubicBezTo>
                    <a:cubicBezTo>
                      <a:pt x="11731" y="1888"/>
                      <a:pt x="11763" y="1906"/>
                      <a:pt x="11779" y="1906"/>
                    </a:cubicBezTo>
                    <a:cubicBezTo>
                      <a:pt x="11791" y="1906"/>
                      <a:pt x="11795" y="1897"/>
                      <a:pt x="11782" y="1871"/>
                    </a:cubicBezTo>
                    <a:cubicBezTo>
                      <a:pt x="11749" y="1822"/>
                      <a:pt x="11751" y="1803"/>
                      <a:pt x="11764" y="1803"/>
                    </a:cubicBezTo>
                    <a:cubicBezTo>
                      <a:pt x="11776" y="1803"/>
                      <a:pt x="11798" y="1818"/>
                      <a:pt x="11813" y="1840"/>
                    </a:cubicBezTo>
                    <a:cubicBezTo>
                      <a:pt x="11846" y="1880"/>
                      <a:pt x="11865" y="1903"/>
                      <a:pt x="11875" y="1903"/>
                    </a:cubicBezTo>
                    <a:cubicBezTo>
                      <a:pt x="11887" y="1903"/>
                      <a:pt x="11883" y="1865"/>
                      <a:pt x="11874" y="1778"/>
                    </a:cubicBezTo>
                    <a:cubicBezTo>
                      <a:pt x="11905" y="1747"/>
                      <a:pt x="11921" y="1639"/>
                      <a:pt x="11967" y="1592"/>
                    </a:cubicBezTo>
                    <a:cubicBezTo>
                      <a:pt x="12021" y="1539"/>
                      <a:pt x="12063" y="1497"/>
                      <a:pt x="12113" y="1497"/>
                    </a:cubicBezTo>
                    <a:cubicBezTo>
                      <a:pt x="12118" y="1497"/>
                      <a:pt x="12122" y="1497"/>
                      <a:pt x="12126" y="1497"/>
                    </a:cubicBezTo>
                    <a:lnTo>
                      <a:pt x="12126" y="1497"/>
                    </a:lnTo>
                    <a:cubicBezTo>
                      <a:pt x="12101" y="1458"/>
                      <a:pt x="12118" y="1438"/>
                      <a:pt x="12153" y="1391"/>
                    </a:cubicBezTo>
                    <a:cubicBezTo>
                      <a:pt x="12245" y="1376"/>
                      <a:pt x="12245" y="1314"/>
                      <a:pt x="12230" y="1252"/>
                    </a:cubicBezTo>
                    <a:lnTo>
                      <a:pt x="12230" y="1252"/>
                    </a:lnTo>
                    <a:lnTo>
                      <a:pt x="12183" y="1283"/>
                    </a:lnTo>
                    <a:cubicBezTo>
                      <a:pt x="12106" y="1206"/>
                      <a:pt x="12122" y="1190"/>
                      <a:pt x="12199" y="1190"/>
                    </a:cubicBezTo>
                    <a:cubicBezTo>
                      <a:pt x="12203" y="1188"/>
                      <a:pt x="12207" y="1187"/>
                      <a:pt x="12212" y="1187"/>
                    </a:cubicBezTo>
                    <a:cubicBezTo>
                      <a:pt x="12239" y="1187"/>
                      <a:pt x="12267" y="1226"/>
                      <a:pt x="12307" y="1252"/>
                    </a:cubicBezTo>
                    <a:cubicBezTo>
                      <a:pt x="12330" y="1287"/>
                      <a:pt x="12371" y="1304"/>
                      <a:pt x="12396" y="1304"/>
                    </a:cubicBezTo>
                    <a:cubicBezTo>
                      <a:pt x="12405" y="1304"/>
                      <a:pt x="12411" y="1303"/>
                      <a:pt x="12415" y="1299"/>
                    </a:cubicBezTo>
                    <a:cubicBezTo>
                      <a:pt x="12431" y="1283"/>
                      <a:pt x="12446" y="1268"/>
                      <a:pt x="12400" y="1252"/>
                    </a:cubicBezTo>
                    <a:cubicBezTo>
                      <a:pt x="12338" y="1221"/>
                      <a:pt x="12353" y="1206"/>
                      <a:pt x="12369" y="1190"/>
                    </a:cubicBezTo>
                    <a:cubicBezTo>
                      <a:pt x="12400" y="1175"/>
                      <a:pt x="12415" y="1160"/>
                      <a:pt x="12400" y="1098"/>
                    </a:cubicBezTo>
                    <a:cubicBezTo>
                      <a:pt x="12369" y="1036"/>
                      <a:pt x="12384" y="1036"/>
                      <a:pt x="12400" y="1020"/>
                    </a:cubicBezTo>
                    <a:cubicBezTo>
                      <a:pt x="12415" y="1036"/>
                      <a:pt x="12431" y="1044"/>
                      <a:pt x="12446" y="1044"/>
                    </a:cubicBezTo>
                    <a:cubicBezTo>
                      <a:pt x="12461" y="1044"/>
                      <a:pt x="12476" y="1036"/>
                      <a:pt x="12491" y="1022"/>
                    </a:cubicBezTo>
                    <a:lnTo>
                      <a:pt x="12491" y="1022"/>
                    </a:lnTo>
                    <a:cubicBezTo>
                      <a:pt x="12499" y="1033"/>
                      <a:pt x="12511" y="1049"/>
                      <a:pt x="12523" y="1067"/>
                    </a:cubicBezTo>
                    <a:cubicBezTo>
                      <a:pt x="12554" y="1098"/>
                      <a:pt x="12585" y="1129"/>
                      <a:pt x="12616" y="1144"/>
                    </a:cubicBezTo>
                    <a:cubicBezTo>
                      <a:pt x="12632" y="1129"/>
                      <a:pt x="12601" y="1082"/>
                      <a:pt x="12601" y="1082"/>
                    </a:cubicBezTo>
                    <a:cubicBezTo>
                      <a:pt x="12601" y="1082"/>
                      <a:pt x="12616" y="1036"/>
                      <a:pt x="12663" y="1005"/>
                    </a:cubicBezTo>
                    <a:cubicBezTo>
                      <a:pt x="12709" y="974"/>
                      <a:pt x="12771" y="928"/>
                      <a:pt x="12833" y="881"/>
                    </a:cubicBezTo>
                    <a:cubicBezTo>
                      <a:pt x="12941" y="835"/>
                      <a:pt x="13064" y="789"/>
                      <a:pt x="13188" y="758"/>
                    </a:cubicBezTo>
                    <a:cubicBezTo>
                      <a:pt x="13214" y="777"/>
                      <a:pt x="13240" y="786"/>
                      <a:pt x="13259" y="786"/>
                    </a:cubicBezTo>
                    <a:cubicBezTo>
                      <a:pt x="13285" y="786"/>
                      <a:pt x="13299" y="769"/>
                      <a:pt x="13281" y="742"/>
                    </a:cubicBezTo>
                    <a:cubicBezTo>
                      <a:pt x="13250" y="680"/>
                      <a:pt x="13404" y="650"/>
                      <a:pt x="13559" y="650"/>
                    </a:cubicBezTo>
                    <a:cubicBezTo>
                      <a:pt x="13714" y="650"/>
                      <a:pt x="13853" y="650"/>
                      <a:pt x="13868" y="603"/>
                    </a:cubicBezTo>
                    <a:lnTo>
                      <a:pt x="13945" y="603"/>
                    </a:lnTo>
                    <a:cubicBezTo>
                      <a:pt x="13992" y="603"/>
                      <a:pt x="14054" y="557"/>
                      <a:pt x="14085" y="557"/>
                    </a:cubicBezTo>
                    <a:cubicBezTo>
                      <a:pt x="14100" y="534"/>
                      <a:pt x="14115" y="522"/>
                      <a:pt x="14121" y="522"/>
                    </a:cubicBezTo>
                    <a:cubicBezTo>
                      <a:pt x="14127" y="522"/>
                      <a:pt x="14123" y="534"/>
                      <a:pt x="14100" y="557"/>
                    </a:cubicBezTo>
                    <a:cubicBezTo>
                      <a:pt x="14069" y="603"/>
                      <a:pt x="14085" y="665"/>
                      <a:pt x="14100" y="680"/>
                    </a:cubicBezTo>
                    <a:cubicBezTo>
                      <a:pt x="14131" y="680"/>
                      <a:pt x="14162" y="634"/>
                      <a:pt x="14177" y="572"/>
                    </a:cubicBezTo>
                    <a:cubicBezTo>
                      <a:pt x="14193" y="526"/>
                      <a:pt x="14224" y="526"/>
                      <a:pt x="14224" y="526"/>
                    </a:cubicBezTo>
                    <a:cubicBezTo>
                      <a:pt x="14224" y="526"/>
                      <a:pt x="14255" y="526"/>
                      <a:pt x="14239" y="588"/>
                    </a:cubicBezTo>
                    <a:lnTo>
                      <a:pt x="14208" y="696"/>
                    </a:lnTo>
                    <a:lnTo>
                      <a:pt x="14239" y="696"/>
                    </a:lnTo>
                    <a:cubicBezTo>
                      <a:pt x="14239" y="650"/>
                      <a:pt x="14270" y="650"/>
                      <a:pt x="14270" y="650"/>
                    </a:cubicBezTo>
                    <a:cubicBezTo>
                      <a:pt x="14270" y="650"/>
                      <a:pt x="14301" y="650"/>
                      <a:pt x="14270" y="758"/>
                    </a:cubicBezTo>
                    <a:cubicBezTo>
                      <a:pt x="14262" y="820"/>
                      <a:pt x="14262" y="847"/>
                      <a:pt x="14270" y="847"/>
                    </a:cubicBezTo>
                    <a:cubicBezTo>
                      <a:pt x="14278" y="847"/>
                      <a:pt x="14293" y="820"/>
                      <a:pt x="14316" y="773"/>
                    </a:cubicBezTo>
                    <a:lnTo>
                      <a:pt x="14409" y="758"/>
                    </a:lnTo>
                    <a:lnTo>
                      <a:pt x="14409" y="758"/>
                    </a:lnTo>
                    <a:cubicBezTo>
                      <a:pt x="14403" y="798"/>
                      <a:pt x="14413" y="813"/>
                      <a:pt x="14429" y="813"/>
                    </a:cubicBezTo>
                    <a:cubicBezTo>
                      <a:pt x="14456" y="813"/>
                      <a:pt x="14504" y="771"/>
                      <a:pt x="14533" y="742"/>
                    </a:cubicBezTo>
                    <a:lnTo>
                      <a:pt x="14533" y="742"/>
                    </a:lnTo>
                    <a:cubicBezTo>
                      <a:pt x="14516" y="809"/>
                      <a:pt x="14517" y="839"/>
                      <a:pt x="14532" y="839"/>
                    </a:cubicBezTo>
                    <a:cubicBezTo>
                      <a:pt x="14544" y="839"/>
                      <a:pt x="14566" y="816"/>
                      <a:pt x="14595" y="773"/>
                    </a:cubicBezTo>
                    <a:cubicBezTo>
                      <a:pt x="14607" y="755"/>
                      <a:pt x="14619" y="746"/>
                      <a:pt x="14628" y="746"/>
                    </a:cubicBezTo>
                    <a:cubicBezTo>
                      <a:pt x="14643" y="746"/>
                      <a:pt x="14650" y="767"/>
                      <a:pt x="14641" y="804"/>
                    </a:cubicBezTo>
                    <a:cubicBezTo>
                      <a:pt x="14641" y="866"/>
                      <a:pt x="14672" y="881"/>
                      <a:pt x="14703" y="912"/>
                    </a:cubicBezTo>
                    <a:cubicBezTo>
                      <a:pt x="14712" y="903"/>
                      <a:pt x="14722" y="899"/>
                      <a:pt x="14734" y="899"/>
                    </a:cubicBezTo>
                    <a:cubicBezTo>
                      <a:pt x="14763" y="899"/>
                      <a:pt x="14803" y="921"/>
                      <a:pt x="14857" y="943"/>
                    </a:cubicBezTo>
                    <a:cubicBezTo>
                      <a:pt x="14935" y="990"/>
                      <a:pt x="14996" y="1036"/>
                      <a:pt x="15074" y="1098"/>
                    </a:cubicBezTo>
                    <a:cubicBezTo>
                      <a:pt x="15224" y="1234"/>
                      <a:pt x="15314" y="1335"/>
                      <a:pt x="15365" y="1335"/>
                    </a:cubicBezTo>
                    <a:cubicBezTo>
                      <a:pt x="15371" y="1335"/>
                      <a:pt x="15377" y="1333"/>
                      <a:pt x="15383" y="1330"/>
                    </a:cubicBezTo>
                    <a:cubicBezTo>
                      <a:pt x="15398" y="1345"/>
                      <a:pt x="15398" y="1345"/>
                      <a:pt x="15383" y="1407"/>
                    </a:cubicBezTo>
                    <a:cubicBezTo>
                      <a:pt x="15375" y="1430"/>
                      <a:pt x="15367" y="1442"/>
                      <a:pt x="15375" y="1442"/>
                    </a:cubicBezTo>
                    <a:cubicBezTo>
                      <a:pt x="15383" y="1442"/>
                      <a:pt x="15406" y="1430"/>
                      <a:pt x="15460" y="1407"/>
                    </a:cubicBezTo>
                    <a:cubicBezTo>
                      <a:pt x="15487" y="1398"/>
                      <a:pt x="15513" y="1379"/>
                      <a:pt x="15517" y="1379"/>
                    </a:cubicBezTo>
                    <a:cubicBezTo>
                      <a:pt x="15519" y="1379"/>
                      <a:pt x="15508" y="1389"/>
                      <a:pt x="15476" y="1422"/>
                    </a:cubicBezTo>
                    <a:cubicBezTo>
                      <a:pt x="15429" y="1453"/>
                      <a:pt x="15476" y="1500"/>
                      <a:pt x="15522" y="1577"/>
                    </a:cubicBezTo>
                    <a:cubicBezTo>
                      <a:pt x="15569" y="1624"/>
                      <a:pt x="15607" y="1670"/>
                      <a:pt x="15642" y="1670"/>
                    </a:cubicBezTo>
                    <a:cubicBezTo>
                      <a:pt x="15654" y="1670"/>
                      <a:pt x="15665" y="1665"/>
                      <a:pt x="15676" y="1654"/>
                    </a:cubicBezTo>
                    <a:cubicBezTo>
                      <a:pt x="15754" y="1654"/>
                      <a:pt x="15754" y="1654"/>
                      <a:pt x="15692" y="1685"/>
                    </a:cubicBezTo>
                    <a:cubicBezTo>
                      <a:pt x="15608" y="1727"/>
                      <a:pt x="15625" y="1844"/>
                      <a:pt x="15720" y="1844"/>
                    </a:cubicBezTo>
                    <a:cubicBezTo>
                      <a:pt x="15730" y="1844"/>
                      <a:pt x="15742" y="1843"/>
                      <a:pt x="15754" y="1840"/>
                    </a:cubicBezTo>
                    <a:cubicBezTo>
                      <a:pt x="15769" y="1855"/>
                      <a:pt x="15785" y="1871"/>
                      <a:pt x="15754" y="1917"/>
                    </a:cubicBezTo>
                    <a:cubicBezTo>
                      <a:pt x="15769" y="1932"/>
                      <a:pt x="15785" y="1948"/>
                      <a:pt x="15877" y="1963"/>
                    </a:cubicBezTo>
                    <a:cubicBezTo>
                      <a:pt x="15893" y="1979"/>
                      <a:pt x="15955" y="2041"/>
                      <a:pt x="15986" y="2071"/>
                    </a:cubicBezTo>
                    <a:cubicBezTo>
                      <a:pt x="16007" y="2082"/>
                      <a:pt x="16037" y="2093"/>
                      <a:pt x="16063" y="2093"/>
                    </a:cubicBezTo>
                    <a:cubicBezTo>
                      <a:pt x="16074" y="2093"/>
                      <a:pt x="16085" y="2091"/>
                      <a:pt x="16094" y="2087"/>
                    </a:cubicBezTo>
                    <a:lnTo>
                      <a:pt x="16109" y="2102"/>
                    </a:lnTo>
                    <a:cubicBezTo>
                      <a:pt x="16078" y="2149"/>
                      <a:pt x="16156" y="2226"/>
                      <a:pt x="16295" y="2303"/>
                    </a:cubicBezTo>
                    <a:cubicBezTo>
                      <a:pt x="16418" y="2381"/>
                      <a:pt x="16542" y="2427"/>
                      <a:pt x="16542" y="2489"/>
                    </a:cubicBezTo>
                    <a:cubicBezTo>
                      <a:pt x="16542" y="2489"/>
                      <a:pt x="16547" y="2491"/>
                      <a:pt x="16555" y="2491"/>
                    </a:cubicBezTo>
                    <a:cubicBezTo>
                      <a:pt x="16567" y="2491"/>
                      <a:pt x="16585" y="2486"/>
                      <a:pt x="16604" y="2458"/>
                    </a:cubicBezTo>
                    <a:cubicBezTo>
                      <a:pt x="16638" y="2407"/>
                      <a:pt x="16658" y="2384"/>
                      <a:pt x="16669" y="2384"/>
                    </a:cubicBezTo>
                    <a:cubicBezTo>
                      <a:pt x="16678" y="2384"/>
                      <a:pt x="16681" y="2399"/>
                      <a:pt x="16681" y="2427"/>
                    </a:cubicBezTo>
                    <a:cubicBezTo>
                      <a:pt x="16681" y="2489"/>
                      <a:pt x="16706" y="2525"/>
                      <a:pt x="16736" y="2525"/>
                    </a:cubicBezTo>
                    <a:cubicBezTo>
                      <a:pt x="16759" y="2525"/>
                      <a:pt x="16785" y="2504"/>
                      <a:pt x="16805" y="2458"/>
                    </a:cubicBezTo>
                    <a:lnTo>
                      <a:pt x="16805" y="2504"/>
                    </a:lnTo>
                    <a:cubicBezTo>
                      <a:pt x="16805" y="2560"/>
                      <a:pt x="16820" y="2584"/>
                      <a:pt x="16841" y="2584"/>
                    </a:cubicBezTo>
                    <a:cubicBezTo>
                      <a:pt x="16865" y="2584"/>
                      <a:pt x="16896" y="2548"/>
                      <a:pt x="16913" y="2489"/>
                    </a:cubicBezTo>
                    <a:cubicBezTo>
                      <a:pt x="16924" y="2521"/>
                      <a:pt x="16935" y="2561"/>
                      <a:pt x="16951" y="2561"/>
                    </a:cubicBezTo>
                    <a:cubicBezTo>
                      <a:pt x="16958" y="2561"/>
                      <a:pt x="16965" y="2554"/>
                      <a:pt x="16975" y="2535"/>
                    </a:cubicBezTo>
                    <a:cubicBezTo>
                      <a:pt x="16990" y="2535"/>
                      <a:pt x="16990" y="2535"/>
                      <a:pt x="16990" y="2659"/>
                    </a:cubicBezTo>
                    <a:cubicBezTo>
                      <a:pt x="16990" y="2705"/>
                      <a:pt x="16975" y="2767"/>
                      <a:pt x="17006" y="2767"/>
                    </a:cubicBezTo>
                    <a:cubicBezTo>
                      <a:pt x="17021" y="2767"/>
                      <a:pt x="17037" y="2721"/>
                      <a:pt x="17037" y="2659"/>
                    </a:cubicBezTo>
                    <a:lnTo>
                      <a:pt x="17083" y="2659"/>
                    </a:lnTo>
                    <a:cubicBezTo>
                      <a:pt x="17083" y="2659"/>
                      <a:pt x="17098" y="2659"/>
                      <a:pt x="17114" y="2612"/>
                    </a:cubicBezTo>
                    <a:cubicBezTo>
                      <a:pt x="17114" y="2551"/>
                      <a:pt x="17129" y="2551"/>
                      <a:pt x="17160" y="2551"/>
                    </a:cubicBezTo>
                    <a:cubicBezTo>
                      <a:pt x="17160" y="2569"/>
                      <a:pt x="17162" y="2577"/>
                      <a:pt x="17163" y="2577"/>
                    </a:cubicBezTo>
                    <a:cubicBezTo>
                      <a:pt x="17167" y="2577"/>
                      <a:pt x="17171" y="2537"/>
                      <a:pt x="17160" y="2504"/>
                    </a:cubicBezTo>
                    <a:cubicBezTo>
                      <a:pt x="17133" y="2449"/>
                      <a:pt x="17154" y="2394"/>
                      <a:pt x="17170" y="2394"/>
                    </a:cubicBezTo>
                    <a:cubicBezTo>
                      <a:pt x="17172" y="2394"/>
                      <a:pt x="17174" y="2394"/>
                      <a:pt x="17176" y="2396"/>
                    </a:cubicBezTo>
                    <a:lnTo>
                      <a:pt x="17176" y="2303"/>
                    </a:lnTo>
                    <a:cubicBezTo>
                      <a:pt x="17191" y="2226"/>
                      <a:pt x="17176" y="2149"/>
                      <a:pt x="17145" y="2071"/>
                    </a:cubicBezTo>
                    <a:cubicBezTo>
                      <a:pt x="17109" y="2036"/>
                      <a:pt x="17079" y="2000"/>
                      <a:pt x="17056" y="2000"/>
                    </a:cubicBezTo>
                    <a:cubicBezTo>
                      <a:pt x="17040" y="2000"/>
                      <a:pt x="17028" y="2019"/>
                      <a:pt x="17021" y="2071"/>
                    </a:cubicBezTo>
                    <a:cubicBezTo>
                      <a:pt x="17021" y="2071"/>
                      <a:pt x="17006" y="2118"/>
                      <a:pt x="16990" y="2118"/>
                    </a:cubicBezTo>
                    <a:cubicBezTo>
                      <a:pt x="16975" y="2118"/>
                      <a:pt x="16959" y="2056"/>
                      <a:pt x="16959" y="2056"/>
                    </a:cubicBezTo>
                    <a:cubicBezTo>
                      <a:pt x="16959" y="2010"/>
                      <a:pt x="16913" y="1994"/>
                      <a:pt x="16836" y="1979"/>
                    </a:cubicBezTo>
                    <a:cubicBezTo>
                      <a:pt x="16774" y="1948"/>
                      <a:pt x="16727" y="1917"/>
                      <a:pt x="16727" y="1871"/>
                    </a:cubicBezTo>
                    <a:cubicBezTo>
                      <a:pt x="16743" y="1809"/>
                      <a:pt x="16727" y="1809"/>
                      <a:pt x="16727" y="1809"/>
                    </a:cubicBezTo>
                    <a:cubicBezTo>
                      <a:pt x="16722" y="1824"/>
                      <a:pt x="16710" y="1831"/>
                      <a:pt x="16694" y="1831"/>
                    </a:cubicBezTo>
                    <a:cubicBezTo>
                      <a:pt x="16660" y="1831"/>
                      <a:pt x="16609" y="1804"/>
                      <a:pt x="16557" y="1762"/>
                    </a:cubicBezTo>
                    <a:cubicBezTo>
                      <a:pt x="16477" y="1709"/>
                      <a:pt x="16397" y="1633"/>
                      <a:pt x="16357" y="1633"/>
                    </a:cubicBezTo>
                    <a:cubicBezTo>
                      <a:pt x="16351" y="1633"/>
                      <a:pt x="16345" y="1634"/>
                      <a:pt x="16341" y="1639"/>
                    </a:cubicBezTo>
                    <a:lnTo>
                      <a:pt x="16310" y="1623"/>
                    </a:lnTo>
                    <a:cubicBezTo>
                      <a:pt x="16357" y="1577"/>
                      <a:pt x="16326" y="1561"/>
                      <a:pt x="16295" y="1530"/>
                    </a:cubicBezTo>
                    <a:cubicBezTo>
                      <a:pt x="16264" y="1530"/>
                      <a:pt x="16233" y="1530"/>
                      <a:pt x="16202" y="1500"/>
                    </a:cubicBezTo>
                    <a:cubicBezTo>
                      <a:pt x="16248" y="1469"/>
                      <a:pt x="16233" y="1453"/>
                      <a:pt x="16202" y="1422"/>
                    </a:cubicBezTo>
                    <a:cubicBezTo>
                      <a:pt x="16182" y="1403"/>
                      <a:pt x="16169" y="1383"/>
                      <a:pt x="16154" y="1383"/>
                    </a:cubicBezTo>
                    <a:cubicBezTo>
                      <a:pt x="16145" y="1383"/>
                      <a:pt x="16136" y="1390"/>
                      <a:pt x="16125" y="1407"/>
                    </a:cubicBezTo>
                    <a:cubicBezTo>
                      <a:pt x="16063" y="1345"/>
                      <a:pt x="16016" y="1268"/>
                      <a:pt x="15986" y="1175"/>
                    </a:cubicBezTo>
                    <a:cubicBezTo>
                      <a:pt x="16000" y="1147"/>
                      <a:pt x="15995" y="1138"/>
                      <a:pt x="15979" y="1138"/>
                    </a:cubicBezTo>
                    <a:cubicBezTo>
                      <a:pt x="15960" y="1138"/>
                      <a:pt x="15927" y="1151"/>
                      <a:pt x="15893" y="1160"/>
                    </a:cubicBezTo>
                    <a:cubicBezTo>
                      <a:pt x="15855" y="1172"/>
                      <a:pt x="15818" y="1195"/>
                      <a:pt x="15797" y="1195"/>
                    </a:cubicBezTo>
                    <a:cubicBezTo>
                      <a:pt x="15792" y="1195"/>
                      <a:pt x="15788" y="1193"/>
                      <a:pt x="15785" y="1190"/>
                    </a:cubicBezTo>
                    <a:lnTo>
                      <a:pt x="15862" y="1113"/>
                    </a:lnTo>
                    <a:cubicBezTo>
                      <a:pt x="15924" y="1098"/>
                      <a:pt x="15924" y="1098"/>
                      <a:pt x="15893" y="1067"/>
                    </a:cubicBezTo>
                    <a:lnTo>
                      <a:pt x="15862" y="1020"/>
                    </a:lnTo>
                    <a:cubicBezTo>
                      <a:pt x="15854" y="1028"/>
                      <a:pt x="15846" y="1031"/>
                      <a:pt x="15836" y="1031"/>
                    </a:cubicBezTo>
                    <a:cubicBezTo>
                      <a:pt x="15784" y="1031"/>
                      <a:pt x="15700" y="939"/>
                      <a:pt x="15584" y="835"/>
                    </a:cubicBezTo>
                    <a:cubicBezTo>
                      <a:pt x="15429" y="681"/>
                      <a:pt x="15348" y="618"/>
                      <a:pt x="15305" y="618"/>
                    </a:cubicBezTo>
                    <a:cubicBezTo>
                      <a:pt x="15291" y="618"/>
                      <a:pt x="15282" y="623"/>
                      <a:pt x="15275" y="634"/>
                    </a:cubicBezTo>
                    <a:cubicBezTo>
                      <a:pt x="15264" y="650"/>
                      <a:pt x="15253" y="659"/>
                      <a:pt x="15242" y="659"/>
                    </a:cubicBezTo>
                    <a:cubicBezTo>
                      <a:pt x="15221" y="659"/>
                      <a:pt x="15197" y="628"/>
                      <a:pt x="15166" y="557"/>
                    </a:cubicBezTo>
                    <a:cubicBezTo>
                      <a:pt x="15121" y="374"/>
                      <a:pt x="15100" y="326"/>
                      <a:pt x="15068" y="326"/>
                    </a:cubicBezTo>
                    <a:cubicBezTo>
                      <a:pt x="15056" y="326"/>
                      <a:pt x="15043" y="332"/>
                      <a:pt x="15027" y="340"/>
                    </a:cubicBezTo>
                    <a:cubicBezTo>
                      <a:pt x="15058" y="356"/>
                      <a:pt x="15027" y="402"/>
                      <a:pt x="15012" y="449"/>
                    </a:cubicBezTo>
                    <a:cubicBezTo>
                      <a:pt x="14984" y="497"/>
                      <a:pt x="14962" y="521"/>
                      <a:pt x="14950" y="521"/>
                    </a:cubicBezTo>
                    <a:cubicBezTo>
                      <a:pt x="14935" y="521"/>
                      <a:pt x="14933" y="486"/>
                      <a:pt x="14950" y="418"/>
                    </a:cubicBezTo>
                    <a:cubicBezTo>
                      <a:pt x="14997" y="335"/>
                      <a:pt x="14713" y="226"/>
                      <a:pt x="14548" y="226"/>
                    </a:cubicBezTo>
                    <a:cubicBezTo>
                      <a:pt x="14499" y="226"/>
                      <a:pt x="14461" y="236"/>
                      <a:pt x="14444" y="257"/>
                    </a:cubicBezTo>
                    <a:lnTo>
                      <a:pt x="14444" y="257"/>
                    </a:lnTo>
                    <a:cubicBezTo>
                      <a:pt x="14447" y="246"/>
                      <a:pt x="14451" y="233"/>
                      <a:pt x="14455" y="217"/>
                    </a:cubicBezTo>
                    <a:cubicBezTo>
                      <a:pt x="14471" y="155"/>
                      <a:pt x="14440" y="155"/>
                      <a:pt x="14301" y="124"/>
                    </a:cubicBezTo>
                    <a:lnTo>
                      <a:pt x="14208" y="93"/>
                    </a:lnTo>
                    <a:cubicBezTo>
                      <a:pt x="14202" y="133"/>
                      <a:pt x="14173" y="148"/>
                      <a:pt x="14138" y="148"/>
                    </a:cubicBezTo>
                    <a:cubicBezTo>
                      <a:pt x="14080" y="148"/>
                      <a:pt x="14007" y="107"/>
                      <a:pt x="14007" y="78"/>
                    </a:cubicBezTo>
                    <a:cubicBezTo>
                      <a:pt x="13992" y="16"/>
                      <a:pt x="13992" y="16"/>
                      <a:pt x="13915" y="0"/>
                    </a:cubicBezTo>
                    <a:cubicBezTo>
                      <a:pt x="13868" y="47"/>
                      <a:pt x="13806" y="62"/>
                      <a:pt x="13744" y="62"/>
                    </a:cubicBezTo>
                    <a:cubicBezTo>
                      <a:pt x="13698" y="62"/>
                      <a:pt x="13652" y="31"/>
                      <a:pt x="13652" y="0"/>
                    </a:cubicBezTo>
                    <a:close/>
                  </a:path>
                </a:pathLst>
              </a:custGeom>
              <a:solidFill>
                <a:srgbClr val="0082E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11"/>
              <p:cNvSpPr/>
              <p:nvPr/>
            </p:nvSpPr>
            <p:spPr>
              <a:xfrm>
                <a:off x="8169766" y="826946"/>
                <a:ext cx="987980" cy="161540"/>
              </a:xfrm>
              <a:custGeom>
                <a:avLst/>
                <a:gdLst/>
                <a:ahLst/>
                <a:cxnLst/>
                <a:rect l="l" t="t" r="r" b="b"/>
                <a:pathLst>
                  <a:path w="17186" h="2810" extrusionOk="0">
                    <a:moveTo>
                      <a:pt x="1050" y="356"/>
                    </a:moveTo>
                    <a:lnTo>
                      <a:pt x="1050" y="418"/>
                    </a:lnTo>
                    <a:lnTo>
                      <a:pt x="1081" y="434"/>
                    </a:lnTo>
                    <a:cubicBezTo>
                      <a:pt x="1111" y="387"/>
                      <a:pt x="1111" y="387"/>
                      <a:pt x="1081" y="372"/>
                    </a:cubicBezTo>
                    <a:lnTo>
                      <a:pt x="1050" y="356"/>
                    </a:lnTo>
                    <a:close/>
                    <a:moveTo>
                      <a:pt x="7943" y="403"/>
                    </a:moveTo>
                    <a:lnTo>
                      <a:pt x="7974" y="418"/>
                    </a:lnTo>
                    <a:cubicBezTo>
                      <a:pt x="7947" y="458"/>
                      <a:pt x="7932" y="498"/>
                      <a:pt x="7908" y="498"/>
                    </a:cubicBezTo>
                    <a:cubicBezTo>
                      <a:pt x="7905" y="498"/>
                      <a:pt x="7901" y="497"/>
                      <a:pt x="7897" y="495"/>
                    </a:cubicBezTo>
                    <a:lnTo>
                      <a:pt x="7866" y="480"/>
                    </a:lnTo>
                    <a:cubicBezTo>
                      <a:pt x="7881" y="449"/>
                      <a:pt x="7912" y="418"/>
                      <a:pt x="7943" y="403"/>
                    </a:cubicBezTo>
                    <a:close/>
                    <a:moveTo>
                      <a:pt x="14434" y="356"/>
                    </a:moveTo>
                    <a:cubicBezTo>
                      <a:pt x="14465" y="356"/>
                      <a:pt x="14465" y="356"/>
                      <a:pt x="14450" y="418"/>
                    </a:cubicBezTo>
                    <a:cubicBezTo>
                      <a:pt x="14434" y="480"/>
                      <a:pt x="14388" y="511"/>
                      <a:pt x="14357" y="511"/>
                    </a:cubicBezTo>
                    <a:cubicBezTo>
                      <a:pt x="14342" y="511"/>
                      <a:pt x="14357" y="387"/>
                      <a:pt x="14434" y="356"/>
                    </a:cubicBezTo>
                    <a:close/>
                    <a:moveTo>
                      <a:pt x="551" y="478"/>
                    </a:moveTo>
                    <a:cubicBezTo>
                      <a:pt x="559" y="478"/>
                      <a:pt x="565" y="480"/>
                      <a:pt x="571" y="480"/>
                    </a:cubicBezTo>
                    <a:cubicBezTo>
                      <a:pt x="601" y="495"/>
                      <a:pt x="601" y="480"/>
                      <a:pt x="586" y="542"/>
                    </a:cubicBezTo>
                    <a:cubicBezTo>
                      <a:pt x="586" y="542"/>
                      <a:pt x="555" y="588"/>
                      <a:pt x="524" y="588"/>
                    </a:cubicBezTo>
                    <a:lnTo>
                      <a:pt x="509" y="526"/>
                    </a:lnTo>
                    <a:cubicBezTo>
                      <a:pt x="519" y="485"/>
                      <a:pt x="536" y="478"/>
                      <a:pt x="551" y="478"/>
                    </a:cubicBezTo>
                    <a:close/>
                    <a:moveTo>
                      <a:pt x="13448" y="461"/>
                    </a:moveTo>
                    <a:cubicBezTo>
                      <a:pt x="13452" y="461"/>
                      <a:pt x="13456" y="467"/>
                      <a:pt x="13461" y="480"/>
                    </a:cubicBezTo>
                    <a:cubicBezTo>
                      <a:pt x="13461" y="526"/>
                      <a:pt x="13461" y="557"/>
                      <a:pt x="13445" y="604"/>
                    </a:cubicBezTo>
                    <a:cubicBezTo>
                      <a:pt x="13445" y="604"/>
                      <a:pt x="13434" y="620"/>
                      <a:pt x="13425" y="620"/>
                    </a:cubicBezTo>
                    <a:cubicBezTo>
                      <a:pt x="13419" y="620"/>
                      <a:pt x="13414" y="613"/>
                      <a:pt x="13414" y="588"/>
                    </a:cubicBezTo>
                    <a:lnTo>
                      <a:pt x="13414" y="542"/>
                    </a:lnTo>
                    <a:cubicBezTo>
                      <a:pt x="13425" y="497"/>
                      <a:pt x="13436" y="461"/>
                      <a:pt x="13448" y="461"/>
                    </a:cubicBezTo>
                    <a:close/>
                    <a:moveTo>
                      <a:pt x="6706" y="604"/>
                    </a:moveTo>
                    <a:cubicBezTo>
                      <a:pt x="6706" y="665"/>
                      <a:pt x="6706" y="712"/>
                      <a:pt x="6691" y="712"/>
                    </a:cubicBezTo>
                    <a:lnTo>
                      <a:pt x="6660" y="665"/>
                    </a:lnTo>
                    <a:lnTo>
                      <a:pt x="6676" y="604"/>
                    </a:lnTo>
                    <a:close/>
                    <a:moveTo>
                      <a:pt x="7325" y="604"/>
                    </a:moveTo>
                    <a:cubicBezTo>
                      <a:pt x="7356" y="604"/>
                      <a:pt x="7356" y="604"/>
                      <a:pt x="7340" y="650"/>
                    </a:cubicBezTo>
                    <a:cubicBezTo>
                      <a:pt x="7325" y="696"/>
                      <a:pt x="7309" y="727"/>
                      <a:pt x="7294" y="758"/>
                    </a:cubicBezTo>
                    <a:cubicBezTo>
                      <a:pt x="7263" y="758"/>
                      <a:pt x="7309" y="650"/>
                      <a:pt x="7325" y="604"/>
                    </a:cubicBezTo>
                    <a:close/>
                    <a:moveTo>
                      <a:pt x="851" y="581"/>
                    </a:moveTo>
                    <a:cubicBezTo>
                      <a:pt x="858" y="581"/>
                      <a:pt x="867" y="584"/>
                      <a:pt x="880" y="588"/>
                    </a:cubicBezTo>
                    <a:cubicBezTo>
                      <a:pt x="911" y="604"/>
                      <a:pt x="941" y="619"/>
                      <a:pt x="911" y="665"/>
                    </a:cubicBezTo>
                    <a:lnTo>
                      <a:pt x="895" y="650"/>
                    </a:lnTo>
                    <a:cubicBezTo>
                      <a:pt x="900" y="635"/>
                      <a:pt x="899" y="628"/>
                      <a:pt x="894" y="628"/>
                    </a:cubicBezTo>
                    <a:cubicBezTo>
                      <a:pt x="885" y="628"/>
                      <a:pt x="864" y="655"/>
                      <a:pt x="864" y="696"/>
                    </a:cubicBezTo>
                    <a:lnTo>
                      <a:pt x="818" y="805"/>
                    </a:lnTo>
                    <a:cubicBezTo>
                      <a:pt x="802" y="789"/>
                      <a:pt x="802" y="743"/>
                      <a:pt x="818" y="681"/>
                    </a:cubicBezTo>
                    <a:cubicBezTo>
                      <a:pt x="829" y="602"/>
                      <a:pt x="832" y="581"/>
                      <a:pt x="851" y="581"/>
                    </a:cubicBezTo>
                    <a:close/>
                    <a:moveTo>
                      <a:pt x="8113" y="882"/>
                    </a:moveTo>
                    <a:lnTo>
                      <a:pt x="8128" y="913"/>
                    </a:lnTo>
                    <a:cubicBezTo>
                      <a:pt x="8102" y="939"/>
                      <a:pt x="8075" y="978"/>
                      <a:pt x="8058" y="978"/>
                    </a:cubicBezTo>
                    <a:cubicBezTo>
                      <a:pt x="8056" y="978"/>
                      <a:pt x="8053" y="977"/>
                      <a:pt x="8051" y="975"/>
                    </a:cubicBezTo>
                    <a:lnTo>
                      <a:pt x="8051" y="913"/>
                    </a:lnTo>
                    <a:lnTo>
                      <a:pt x="8113" y="882"/>
                    </a:lnTo>
                    <a:close/>
                    <a:moveTo>
                      <a:pt x="12371" y="910"/>
                    </a:moveTo>
                    <a:cubicBezTo>
                      <a:pt x="12387" y="910"/>
                      <a:pt x="12410" y="944"/>
                      <a:pt x="12410" y="944"/>
                    </a:cubicBezTo>
                    <a:cubicBezTo>
                      <a:pt x="12410" y="944"/>
                      <a:pt x="12456" y="990"/>
                      <a:pt x="12425" y="1005"/>
                    </a:cubicBezTo>
                    <a:cubicBezTo>
                      <a:pt x="12394" y="990"/>
                      <a:pt x="12363" y="959"/>
                      <a:pt x="12332" y="944"/>
                    </a:cubicBezTo>
                    <a:lnTo>
                      <a:pt x="12363" y="913"/>
                    </a:lnTo>
                    <a:cubicBezTo>
                      <a:pt x="12366" y="911"/>
                      <a:pt x="12368" y="910"/>
                      <a:pt x="12371" y="910"/>
                    </a:cubicBezTo>
                    <a:close/>
                    <a:moveTo>
                      <a:pt x="12240" y="1165"/>
                    </a:moveTo>
                    <a:cubicBezTo>
                      <a:pt x="12248" y="1165"/>
                      <a:pt x="12259" y="1173"/>
                      <a:pt x="12286" y="1191"/>
                    </a:cubicBezTo>
                    <a:lnTo>
                      <a:pt x="12255" y="1222"/>
                    </a:lnTo>
                    <a:lnTo>
                      <a:pt x="12209" y="1191"/>
                    </a:lnTo>
                    <a:lnTo>
                      <a:pt x="12224" y="1175"/>
                    </a:lnTo>
                    <a:cubicBezTo>
                      <a:pt x="12231" y="1169"/>
                      <a:pt x="12234" y="1165"/>
                      <a:pt x="12240" y="1165"/>
                    </a:cubicBezTo>
                    <a:close/>
                    <a:moveTo>
                      <a:pt x="12237" y="1252"/>
                    </a:moveTo>
                    <a:cubicBezTo>
                      <a:pt x="12235" y="1252"/>
                      <a:pt x="12234" y="1260"/>
                      <a:pt x="12240" y="1284"/>
                    </a:cubicBezTo>
                    <a:cubicBezTo>
                      <a:pt x="12249" y="1274"/>
                      <a:pt x="12241" y="1252"/>
                      <a:pt x="12237" y="1252"/>
                    </a:cubicBezTo>
                    <a:close/>
                    <a:moveTo>
                      <a:pt x="5267" y="1285"/>
                    </a:moveTo>
                    <a:cubicBezTo>
                      <a:pt x="5275" y="1285"/>
                      <a:pt x="5286" y="1298"/>
                      <a:pt x="5269" y="1315"/>
                    </a:cubicBezTo>
                    <a:cubicBezTo>
                      <a:pt x="5255" y="1294"/>
                      <a:pt x="5260" y="1285"/>
                      <a:pt x="5267" y="1285"/>
                    </a:cubicBezTo>
                    <a:close/>
                    <a:moveTo>
                      <a:pt x="323" y="1284"/>
                    </a:moveTo>
                    <a:cubicBezTo>
                      <a:pt x="310" y="1311"/>
                      <a:pt x="296" y="1338"/>
                      <a:pt x="282" y="1376"/>
                    </a:cubicBezTo>
                    <a:lnTo>
                      <a:pt x="292" y="1376"/>
                    </a:lnTo>
                    <a:cubicBezTo>
                      <a:pt x="323" y="1376"/>
                      <a:pt x="323" y="1330"/>
                      <a:pt x="339" y="1284"/>
                    </a:cubicBezTo>
                    <a:close/>
                    <a:moveTo>
                      <a:pt x="5099" y="1284"/>
                    </a:moveTo>
                    <a:cubicBezTo>
                      <a:pt x="5145" y="1330"/>
                      <a:pt x="5192" y="1361"/>
                      <a:pt x="5161" y="1376"/>
                    </a:cubicBezTo>
                    <a:lnTo>
                      <a:pt x="5115" y="1361"/>
                    </a:lnTo>
                    <a:lnTo>
                      <a:pt x="5084" y="1299"/>
                    </a:lnTo>
                    <a:lnTo>
                      <a:pt x="5099" y="1284"/>
                    </a:lnTo>
                    <a:close/>
                    <a:moveTo>
                      <a:pt x="277" y="1376"/>
                    </a:moveTo>
                    <a:lnTo>
                      <a:pt x="277" y="1392"/>
                    </a:lnTo>
                    <a:cubicBezTo>
                      <a:pt x="279" y="1386"/>
                      <a:pt x="280" y="1381"/>
                      <a:pt x="282" y="1376"/>
                    </a:cubicBezTo>
                    <a:close/>
                    <a:moveTo>
                      <a:pt x="12052" y="1339"/>
                    </a:moveTo>
                    <a:cubicBezTo>
                      <a:pt x="12060" y="1339"/>
                      <a:pt x="12068" y="1351"/>
                      <a:pt x="12085" y="1376"/>
                    </a:cubicBezTo>
                    <a:lnTo>
                      <a:pt x="12070" y="1392"/>
                    </a:lnTo>
                    <a:lnTo>
                      <a:pt x="12008" y="1376"/>
                    </a:lnTo>
                    <a:lnTo>
                      <a:pt x="12023" y="1361"/>
                    </a:lnTo>
                    <a:cubicBezTo>
                      <a:pt x="12037" y="1347"/>
                      <a:pt x="12045" y="1339"/>
                      <a:pt x="12052" y="1339"/>
                    </a:cubicBezTo>
                    <a:close/>
                    <a:moveTo>
                      <a:pt x="11498" y="1345"/>
                    </a:moveTo>
                    <a:cubicBezTo>
                      <a:pt x="11544" y="1376"/>
                      <a:pt x="11575" y="1423"/>
                      <a:pt x="11560" y="1438"/>
                    </a:cubicBezTo>
                    <a:lnTo>
                      <a:pt x="11513" y="1407"/>
                    </a:lnTo>
                    <a:lnTo>
                      <a:pt x="11482" y="1361"/>
                    </a:lnTo>
                    <a:lnTo>
                      <a:pt x="11498" y="1345"/>
                    </a:lnTo>
                    <a:close/>
                    <a:moveTo>
                      <a:pt x="4169" y="1398"/>
                    </a:moveTo>
                    <a:cubicBezTo>
                      <a:pt x="4166" y="1398"/>
                      <a:pt x="4162" y="1402"/>
                      <a:pt x="4156" y="1407"/>
                    </a:cubicBezTo>
                    <a:cubicBezTo>
                      <a:pt x="4142" y="1422"/>
                      <a:pt x="4127" y="1436"/>
                      <a:pt x="4177" y="1451"/>
                    </a:cubicBezTo>
                    <a:lnTo>
                      <a:pt x="4177" y="1451"/>
                    </a:lnTo>
                    <a:lnTo>
                      <a:pt x="4203" y="1438"/>
                    </a:lnTo>
                    <a:cubicBezTo>
                      <a:pt x="4183" y="1409"/>
                      <a:pt x="4176" y="1398"/>
                      <a:pt x="4169" y="1398"/>
                    </a:cubicBezTo>
                    <a:close/>
                    <a:moveTo>
                      <a:pt x="4177" y="1451"/>
                    </a:moveTo>
                    <a:lnTo>
                      <a:pt x="4172" y="1454"/>
                    </a:lnTo>
                    <a:lnTo>
                      <a:pt x="4187" y="1454"/>
                    </a:lnTo>
                    <a:cubicBezTo>
                      <a:pt x="4184" y="1453"/>
                      <a:pt x="4180" y="1452"/>
                      <a:pt x="4177" y="1451"/>
                    </a:cubicBezTo>
                    <a:close/>
                    <a:moveTo>
                      <a:pt x="4939" y="1413"/>
                    </a:moveTo>
                    <a:cubicBezTo>
                      <a:pt x="4952" y="1413"/>
                      <a:pt x="4979" y="1425"/>
                      <a:pt x="5022" y="1454"/>
                    </a:cubicBezTo>
                    <a:cubicBezTo>
                      <a:pt x="5068" y="1485"/>
                      <a:pt x="5068" y="1485"/>
                      <a:pt x="5053" y="1500"/>
                    </a:cubicBezTo>
                    <a:cubicBezTo>
                      <a:pt x="5022" y="1485"/>
                      <a:pt x="4991" y="1469"/>
                      <a:pt x="4960" y="1454"/>
                    </a:cubicBezTo>
                    <a:lnTo>
                      <a:pt x="4945" y="1454"/>
                    </a:lnTo>
                    <a:cubicBezTo>
                      <a:pt x="4928" y="1429"/>
                      <a:pt x="4925" y="1413"/>
                      <a:pt x="4939" y="1413"/>
                    </a:cubicBezTo>
                    <a:close/>
                    <a:moveTo>
                      <a:pt x="11902" y="1438"/>
                    </a:moveTo>
                    <a:cubicBezTo>
                      <a:pt x="11910" y="1438"/>
                      <a:pt x="11920" y="1443"/>
                      <a:pt x="11931" y="1454"/>
                    </a:cubicBezTo>
                    <a:cubicBezTo>
                      <a:pt x="11961" y="1500"/>
                      <a:pt x="11961" y="1500"/>
                      <a:pt x="11946" y="1515"/>
                    </a:cubicBezTo>
                    <a:cubicBezTo>
                      <a:pt x="11939" y="1522"/>
                      <a:pt x="11935" y="1529"/>
                      <a:pt x="11930" y="1529"/>
                    </a:cubicBezTo>
                    <a:cubicBezTo>
                      <a:pt x="11924" y="1529"/>
                      <a:pt x="11917" y="1519"/>
                      <a:pt x="11900" y="1485"/>
                    </a:cubicBezTo>
                    <a:lnTo>
                      <a:pt x="11900" y="1500"/>
                    </a:lnTo>
                    <a:cubicBezTo>
                      <a:pt x="11879" y="1459"/>
                      <a:pt x="11886" y="1438"/>
                      <a:pt x="11902" y="1438"/>
                    </a:cubicBezTo>
                    <a:close/>
                    <a:moveTo>
                      <a:pt x="12144" y="1530"/>
                    </a:moveTo>
                    <a:cubicBezTo>
                      <a:pt x="12154" y="1543"/>
                      <a:pt x="12171" y="1558"/>
                      <a:pt x="12193" y="1577"/>
                    </a:cubicBezTo>
                    <a:cubicBezTo>
                      <a:pt x="12198" y="1579"/>
                      <a:pt x="12202" y="1580"/>
                      <a:pt x="12205" y="1582"/>
                    </a:cubicBezTo>
                    <a:lnTo>
                      <a:pt x="12205" y="1582"/>
                    </a:lnTo>
                    <a:cubicBezTo>
                      <a:pt x="12193" y="1573"/>
                      <a:pt x="12174" y="1558"/>
                      <a:pt x="12147" y="1531"/>
                    </a:cubicBezTo>
                    <a:cubicBezTo>
                      <a:pt x="12146" y="1531"/>
                      <a:pt x="12145" y="1530"/>
                      <a:pt x="12144" y="1530"/>
                    </a:cubicBezTo>
                    <a:close/>
                    <a:moveTo>
                      <a:pt x="12205" y="1582"/>
                    </a:moveTo>
                    <a:lnTo>
                      <a:pt x="12205" y="1582"/>
                    </a:lnTo>
                    <a:cubicBezTo>
                      <a:pt x="12213" y="1588"/>
                      <a:pt x="12218" y="1590"/>
                      <a:pt x="12219" y="1590"/>
                    </a:cubicBezTo>
                    <a:cubicBezTo>
                      <a:pt x="12220" y="1590"/>
                      <a:pt x="12216" y="1586"/>
                      <a:pt x="12205" y="1582"/>
                    </a:cubicBezTo>
                    <a:close/>
                    <a:moveTo>
                      <a:pt x="11351" y="1590"/>
                    </a:moveTo>
                    <a:cubicBezTo>
                      <a:pt x="11358" y="1590"/>
                      <a:pt x="11371" y="1596"/>
                      <a:pt x="11390" y="1624"/>
                    </a:cubicBezTo>
                    <a:cubicBezTo>
                      <a:pt x="11390" y="1624"/>
                      <a:pt x="11436" y="1655"/>
                      <a:pt x="11420" y="1670"/>
                    </a:cubicBezTo>
                    <a:lnTo>
                      <a:pt x="11359" y="1655"/>
                    </a:lnTo>
                    <a:cubicBezTo>
                      <a:pt x="11328" y="1608"/>
                      <a:pt x="11343" y="1593"/>
                      <a:pt x="11343" y="1593"/>
                    </a:cubicBezTo>
                    <a:cubicBezTo>
                      <a:pt x="11343" y="1593"/>
                      <a:pt x="11346" y="1590"/>
                      <a:pt x="11351" y="1590"/>
                    </a:cubicBezTo>
                    <a:close/>
                    <a:moveTo>
                      <a:pt x="4481" y="1716"/>
                    </a:moveTo>
                    <a:cubicBezTo>
                      <a:pt x="4500" y="1729"/>
                      <a:pt x="4501" y="1734"/>
                      <a:pt x="4496" y="1734"/>
                    </a:cubicBezTo>
                    <a:cubicBezTo>
                      <a:pt x="4489" y="1734"/>
                      <a:pt x="4472" y="1725"/>
                      <a:pt x="4481" y="1716"/>
                    </a:cubicBezTo>
                    <a:close/>
                    <a:moveTo>
                      <a:pt x="1896" y="1692"/>
                    </a:moveTo>
                    <a:cubicBezTo>
                      <a:pt x="1912" y="1692"/>
                      <a:pt x="1929" y="1695"/>
                      <a:pt x="1946" y="1701"/>
                    </a:cubicBezTo>
                    <a:cubicBezTo>
                      <a:pt x="1962" y="1716"/>
                      <a:pt x="1915" y="1763"/>
                      <a:pt x="1853" y="1763"/>
                    </a:cubicBezTo>
                    <a:lnTo>
                      <a:pt x="1822" y="1732"/>
                    </a:lnTo>
                    <a:cubicBezTo>
                      <a:pt x="1842" y="1702"/>
                      <a:pt x="1868" y="1692"/>
                      <a:pt x="1896" y="1692"/>
                    </a:cubicBezTo>
                    <a:close/>
                    <a:moveTo>
                      <a:pt x="4793" y="1785"/>
                    </a:moveTo>
                    <a:cubicBezTo>
                      <a:pt x="4817" y="1785"/>
                      <a:pt x="4836" y="1825"/>
                      <a:pt x="4836" y="1825"/>
                    </a:cubicBezTo>
                    <a:cubicBezTo>
                      <a:pt x="4860" y="1848"/>
                      <a:pt x="4856" y="1852"/>
                      <a:pt x="4844" y="1852"/>
                    </a:cubicBezTo>
                    <a:cubicBezTo>
                      <a:pt x="4838" y="1852"/>
                      <a:pt x="4831" y="1851"/>
                      <a:pt x="4823" y="1851"/>
                    </a:cubicBezTo>
                    <a:cubicBezTo>
                      <a:pt x="4816" y="1851"/>
                      <a:pt x="4809" y="1852"/>
                      <a:pt x="4805" y="1856"/>
                    </a:cubicBezTo>
                    <a:lnTo>
                      <a:pt x="4790" y="1856"/>
                    </a:lnTo>
                    <a:cubicBezTo>
                      <a:pt x="4744" y="1840"/>
                      <a:pt x="4744" y="1840"/>
                      <a:pt x="4774" y="1794"/>
                    </a:cubicBezTo>
                    <a:cubicBezTo>
                      <a:pt x="4781" y="1788"/>
                      <a:pt x="4787" y="1785"/>
                      <a:pt x="4793" y="1785"/>
                    </a:cubicBezTo>
                    <a:close/>
                    <a:moveTo>
                      <a:pt x="1931" y="1832"/>
                    </a:moveTo>
                    <a:cubicBezTo>
                      <a:pt x="1915" y="1832"/>
                      <a:pt x="1892" y="1848"/>
                      <a:pt x="1869" y="1871"/>
                    </a:cubicBezTo>
                    <a:lnTo>
                      <a:pt x="1869" y="1856"/>
                    </a:lnTo>
                    <a:cubicBezTo>
                      <a:pt x="1822" y="1902"/>
                      <a:pt x="1838" y="1917"/>
                      <a:pt x="1869" y="1948"/>
                    </a:cubicBezTo>
                    <a:cubicBezTo>
                      <a:pt x="1879" y="1964"/>
                      <a:pt x="1891" y="1969"/>
                      <a:pt x="1903" y="1969"/>
                    </a:cubicBezTo>
                    <a:cubicBezTo>
                      <a:pt x="1925" y="1969"/>
                      <a:pt x="1946" y="1948"/>
                      <a:pt x="1946" y="1948"/>
                    </a:cubicBezTo>
                    <a:cubicBezTo>
                      <a:pt x="1992" y="1917"/>
                      <a:pt x="1962" y="1902"/>
                      <a:pt x="1946" y="1886"/>
                    </a:cubicBezTo>
                    <a:cubicBezTo>
                      <a:pt x="1954" y="1848"/>
                      <a:pt x="1946" y="1832"/>
                      <a:pt x="1931" y="1832"/>
                    </a:cubicBezTo>
                    <a:close/>
                    <a:moveTo>
                      <a:pt x="4172" y="1886"/>
                    </a:moveTo>
                    <a:lnTo>
                      <a:pt x="4156" y="1902"/>
                    </a:lnTo>
                    <a:cubicBezTo>
                      <a:pt x="4187" y="1933"/>
                      <a:pt x="4203" y="1964"/>
                      <a:pt x="4234" y="1979"/>
                    </a:cubicBezTo>
                    <a:cubicBezTo>
                      <a:pt x="4249" y="1964"/>
                      <a:pt x="4218" y="1933"/>
                      <a:pt x="4218" y="1933"/>
                    </a:cubicBezTo>
                    <a:cubicBezTo>
                      <a:pt x="4218" y="1933"/>
                      <a:pt x="4187" y="1886"/>
                      <a:pt x="4172" y="1886"/>
                    </a:cubicBezTo>
                    <a:close/>
                    <a:moveTo>
                      <a:pt x="3646" y="1979"/>
                    </a:moveTo>
                    <a:cubicBezTo>
                      <a:pt x="3662" y="2041"/>
                      <a:pt x="3662" y="2103"/>
                      <a:pt x="3662" y="2103"/>
                    </a:cubicBezTo>
                    <a:cubicBezTo>
                      <a:pt x="3666" y="2116"/>
                      <a:pt x="3668" y="2122"/>
                      <a:pt x="3668" y="2122"/>
                    </a:cubicBezTo>
                    <a:cubicBezTo>
                      <a:pt x="3670" y="2122"/>
                      <a:pt x="3662" y="2085"/>
                      <a:pt x="3662" y="2041"/>
                    </a:cubicBezTo>
                    <a:lnTo>
                      <a:pt x="3646" y="1979"/>
                    </a:lnTo>
                    <a:close/>
                    <a:moveTo>
                      <a:pt x="4490" y="2077"/>
                    </a:moveTo>
                    <a:cubicBezTo>
                      <a:pt x="4501" y="2077"/>
                      <a:pt x="4514" y="2083"/>
                      <a:pt x="4527" y="2103"/>
                    </a:cubicBezTo>
                    <a:cubicBezTo>
                      <a:pt x="4527" y="2103"/>
                      <a:pt x="4574" y="2149"/>
                      <a:pt x="4558" y="2165"/>
                    </a:cubicBezTo>
                    <a:cubicBezTo>
                      <a:pt x="4555" y="2168"/>
                      <a:pt x="4551" y="2169"/>
                      <a:pt x="4546" y="2169"/>
                    </a:cubicBezTo>
                    <a:cubicBezTo>
                      <a:pt x="4526" y="2169"/>
                      <a:pt x="4496" y="2149"/>
                      <a:pt x="4496" y="2149"/>
                    </a:cubicBezTo>
                    <a:lnTo>
                      <a:pt x="4481" y="2149"/>
                    </a:lnTo>
                    <a:cubicBezTo>
                      <a:pt x="4450" y="2103"/>
                      <a:pt x="4465" y="2087"/>
                      <a:pt x="4465" y="2087"/>
                    </a:cubicBezTo>
                    <a:cubicBezTo>
                      <a:pt x="4465" y="2087"/>
                      <a:pt x="4475" y="2077"/>
                      <a:pt x="4490" y="2077"/>
                    </a:cubicBezTo>
                    <a:close/>
                    <a:moveTo>
                      <a:pt x="4094" y="2149"/>
                    </a:moveTo>
                    <a:cubicBezTo>
                      <a:pt x="4110" y="2149"/>
                      <a:pt x="4110" y="2149"/>
                      <a:pt x="4141" y="2180"/>
                    </a:cubicBezTo>
                    <a:lnTo>
                      <a:pt x="4110" y="2180"/>
                    </a:lnTo>
                    <a:lnTo>
                      <a:pt x="4079" y="2149"/>
                    </a:lnTo>
                    <a:close/>
                    <a:moveTo>
                      <a:pt x="9303" y="2103"/>
                    </a:moveTo>
                    <a:cubicBezTo>
                      <a:pt x="9334" y="2118"/>
                      <a:pt x="9334" y="2118"/>
                      <a:pt x="9303" y="2165"/>
                    </a:cubicBezTo>
                    <a:cubicBezTo>
                      <a:pt x="9291" y="2183"/>
                      <a:pt x="9279" y="2189"/>
                      <a:pt x="9268" y="2189"/>
                    </a:cubicBezTo>
                    <a:cubicBezTo>
                      <a:pt x="9250" y="2189"/>
                      <a:pt x="9235" y="2174"/>
                      <a:pt x="9226" y="2165"/>
                    </a:cubicBezTo>
                    <a:cubicBezTo>
                      <a:pt x="9241" y="2118"/>
                      <a:pt x="9288" y="2103"/>
                      <a:pt x="9303" y="2103"/>
                    </a:cubicBezTo>
                    <a:close/>
                    <a:moveTo>
                      <a:pt x="2854" y="2147"/>
                    </a:moveTo>
                    <a:cubicBezTo>
                      <a:pt x="2861" y="2147"/>
                      <a:pt x="2867" y="2149"/>
                      <a:pt x="2873" y="2149"/>
                    </a:cubicBezTo>
                    <a:lnTo>
                      <a:pt x="2843" y="2196"/>
                    </a:lnTo>
                    <a:lnTo>
                      <a:pt x="2796" y="2242"/>
                    </a:lnTo>
                    <a:lnTo>
                      <a:pt x="2812" y="2180"/>
                    </a:lnTo>
                    <a:cubicBezTo>
                      <a:pt x="2830" y="2152"/>
                      <a:pt x="2843" y="2147"/>
                      <a:pt x="2854" y="2147"/>
                    </a:cubicBezTo>
                    <a:close/>
                    <a:moveTo>
                      <a:pt x="3948" y="2168"/>
                    </a:moveTo>
                    <a:cubicBezTo>
                      <a:pt x="3959" y="2168"/>
                      <a:pt x="3980" y="2213"/>
                      <a:pt x="4002" y="2288"/>
                    </a:cubicBezTo>
                    <a:lnTo>
                      <a:pt x="3971" y="2304"/>
                    </a:lnTo>
                    <a:cubicBezTo>
                      <a:pt x="3940" y="2257"/>
                      <a:pt x="3924" y="2211"/>
                      <a:pt x="3940" y="2196"/>
                    </a:cubicBezTo>
                    <a:cubicBezTo>
                      <a:pt x="3940" y="2177"/>
                      <a:pt x="3943" y="2168"/>
                      <a:pt x="3948" y="2168"/>
                    </a:cubicBezTo>
                    <a:close/>
                    <a:moveTo>
                      <a:pt x="17065" y="2120"/>
                    </a:moveTo>
                    <a:cubicBezTo>
                      <a:pt x="17073" y="2120"/>
                      <a:pt x="17064" y="2196"/>
                      <a:pt x="17031" y="2273"/>
                    </a:cubicBezTo>
                    <a:cubicBezTo>
                      <a:pt x="17008" y="2327"/>
                      <a:pt x="17000" y="2354"/>
                      <a:pt x="17000" y="2354"/>
                    </a:cubicBezTo>
                    <a:cubicBezTo>
                      <a:pt x="17000" y="2354"/>
                      <a:pt x="17008" y="2327"/>
                      <a:pt x="17015" y="2273"/>
                    </a:cubicBezTo>
                    <a:cubicBezTo>
                      <a:pt x="17015" y="2211"/>
                      <a:pt x="17031" y="2165"/>
                      <a:pt x="17046" y="2165"/>
                    </a:cubicBezTo>
                    <a:cubicBezTo>
                      <a:pt x="17055" y="2133"/>
                      <a:pt x="17062" y="2120"/>
                      <a:pt x="17065" y="2120"/>
                    </a:cubicBezTo>
                    <a:close/>
                    <a:moveTo>
                      <a:pt x="3329" y="2182"/>
                    </a:moveTo>
                    <a:cubicBezTo>
                      <a:pt x="3335" y="2182"/>
                      <a:pt x="3331" y="2207"/>
                      <a:pt x="3322" y="2273"/>
                    </a:cubicBezTo>
                    <a:lnTo>
                      <a:pt x="3275" y="2381"/>
                    </a:lnTo>
                    <a:cubicBezTo>
                      <a:pt x="3260" y="2381"/>
                      <a:pt x="3291" y="2319"/>
                      <a:pt x="3306" y="2211"/>
                    </a:cubicBezTo>
                    <a:cubicBezTo>
                      <a:pt x="3318" y="2193"/>
                      <a:pt x="3326" y="2182"/>
                      <a:pt x="3329" y="2182"/>
                    </a:cubicBezTo>
                    <a:close/>
                    <a:moveTo>
                      <a:pt x="2912" y="2264"/>
                    </a:moveTo>
                    <a:cubicBezTo>
                      <a:pt x="2913" y="2264"/>
                      <a:pt x="2902" y="2287"/>
                      <a:pt x="2889" y="2335"/>
                    </a:cubicBezTo>
                    <a:cubicBezTo>
                      <a:pt x="2873" y="2396"/>
                      <a:pt x="2843" y="2443"/>
                      <a:pt x="2781" y="2474"/>
                    </a:cubicBezTo>
                    <a:lnTo>
                      <a:pt x="2750" y="2458"/>
                    </a:lnTo>
                    <a:lnTo>
                      <a:pt x="2827" y="2381"/>
                    </a:lnTo>
                    <a:cubicBezTo>
                      <a:pt x="2888" y="2303"/>
                      <a:pt x="2910" y="2264"/>
                      <a:pt x="2912" y="2264"/>
                    </a:cubicBezTo>
                    <a:close/>
                    <a:moveTo>
                      <a:pt x="10060" y="2412"/>
                    </a:moveTo>
                    <a:cubicBezTo>
                      <a:pt x="10060" y="2458"/>
                      <a:pt x="10045" y="2520"/>
                      <a:pt x="10029" y="2520"/>
                    </a:cubicBezTo>
                    <a:lnTo>
                      <a:pt x="10014" y="2520"/>
                    </a:lnTo>
                    <a:cubicBezTo>
                      <a:pt x="10014" y="2474"/>
                      <a:pt x="10029" y="2443"/>
                      <a:pt x="10045" y="2412"/>
                    </a:cubicBezTo>
                    <a:close/>
                    <a:moveTo>
                      <a:pt x="3476" y="2443"/>
                    </a:moveTo>
                    <a:cubicBezTo>
                      <a:pt x="3476" y="2505"/>
                      <a:pt x="3476" y="2551"/>
                      <a:pt x="3445" y="2551"/>
                    </a:cubicBezTo>
                    <a:lnTo>
                      <a:pt x="3430" y="2551"/>
                    </a:lnTo>
                    <a:cubicBezTo>
                      <a:pt x="3430" y="2520"/>
                      <a:pt x="3430" y="2474"/>
                      <a:pt x="3445" y="2443"/>
                    </a:cubicBezTo>
                    <a:close/>
                    <a:moveTo>
                      <a:pt x="3909" y="2551"/>
                    </a:moveTo>
                    <a:lnTo>
                      <a:pt x="3924" y="2613"/>
                    </a:lnTo>
                    <a:cubicBezTo>
                      <a:pt x="3924" y="2613"/>
                      <a:pt x="3916" y="2646"/>
                      <a:pt x="3906" y="2646"/>
                    </a:cubicBezTo>
                    <a:cubicBezTo>
                      <a:pt x="3902" y="2646"/>
                      <a:pt x="3898" y="2641"/>
                      <a:pt x="3894" y="2628"/>
                    </a:cubicBezTo>
                    <a:lnTo>
                      <a:pt x="3878" y="2613"/>
                    </a:lnTo>
                    <a:cubicBezTo>
                      <a:pt x="3863" y="2613"/>
                      <a:pt x="3878" y="2566"/>
                      <a:pt x="3909" y="2551"/>
                    </a:cubicBezTo>
                    <a:close/>
                    <a:moveTo>
                      <a:pt x="5486" y="2680"/>
                    </a:moveTo>
                    <a:cubicBezTo>
                      <a:pt x="5480" y="2680"/>
                      <a:pt x="5476" y="2684"/>
                      <a:pt x="5470" y="2690"/>
                    </a:cubicBezTo>
                    <a:cubicBezTo>
                      <a:pt x="5485" y="2721"/>
                      <a:pt x="5501" y="2752"/>
                      <a:pt x="5532" y="2783"/>
                    </a:cubicBezTo>
                    <a:cubicBezTo>
                      <a:pt x="5546" y="2797"/>
                      <a:pt x="5558" y="2804"/>
                      <a:pt x="5565" y="2804"/>
                    </a:cubicBezTo>
                    <a:cubicBezTo>
                      <a:pt x="5580" y="2804"/>
                      <a:pt x="5575" y="2770"/>
                      <a:pt x="5532" y="2706"/>
                    </a:cubicBezTo>
                    <a:cubicBezTo>
                      <a:pt x="5505" y="2687"/>
                      <a:pt x="5493" y="2680"/>
                      <a:pt x="5486" y="2680"/>
                    </a:cubicBezTo>
                    <a:close/>
                    <a:moveTo>
                      <a:pt x="13584" y="1"/>
                    </a:moveTo>
                    <a:cubicBezTo>
                      <a:pt x="13553" y="47"/>
                      <a:pt x="13507" y="63"/>
                      <a:pt x="13445" y="63"/>
                    </a:cubicBezTo>
                    <a:cubicBezTo>
                      <a:pt x="13352" y="63"/>
                      <a:pt x="13322" y="63"/>
                      <a:pt x="13352" y="124"/>
                    </a:cubicBezTo>
                    <a:cubicBezTo>
                      <a:pt x="13352" y="186"/>
                      <a:pt x="13368" y="233"/>
                      <a:pt x="13337" y="248"/>
                    </a:cubicBezTo>
                    <a:lnTo>
                      <a:pt x="13337" y="186"/>
                    </a:lnTo>
                    <a:cubicBezTo>
                      <a:pt x="13337" y="165"/>
                      <a:pt x="13318" y="157"/>
                      <a:pt x="13285" y="157"/>
                    </a:cubicBezTo>
                    <a:cubicBezTo>
                      <a:pt x="13244" y="157"/>
                      <a:pt x="13181" y="169"/>
                      <a:pt x="13105" y="186"/>
                    </a:cubicBezTo>
                    <a:cubicBezTo>
                      <a:pt x="12987" y="208"/>
                      <a:pt x="12921" y="237"/>
                      <a:pt x="12876" y="237"/>
                    </a:cubicBezTo>
                    <a:cubicBezTo>
                      <a:pt x="12857" y="237"/>
                      <a:pt x="12841" y="231"/>
                      <a:pt x="12827" y="217"/>
                    </a:cubicBezTo>
                    <a:lnTo>
                      <a:pt x="12812" y="279"/>
                    </a:lnTo>
                    <a:cubicBezTo>
                      <a:pt x="12802" y="316"/>
                      <a:pt x="12787" y="337"/>
                      <a:pt x="12773" y="337"/>
                    </a:cubicBezTo>
                    <a:cubicBezTo>
                      <a:pt x="12764" y="337"/>
                      <a:pt x="12756" y="328"/>
                      <a:pt x="12750" y="310"/>
                    </a:cubicBezTo>
                    <a:cubicBezTo>
                      <a:pt x="12739" y="299"/>
                      <a:pt x="12722" y="294"/>
                      <a:pt x="12703" y="294"/>
                    </a:cubicBezTo>
                    <a:cubicBezTo>
                      <a:pt x="12643" y="294"/>
                      <a:pt x="12557" y="344"/>
                      <a:pt x="12533" y="403"/>
                    </a:cubicBezTo>
                    <a:lnTo>
                      <a:pt x="12471" y="434"/>
                    </a:lnTo>
                    <a:cubicBezTo>
                      <a:pt x="12446" y="408"/>
                      <a:pt x="12418" y="396"/>
                      <a:pt x="12394" y="396"/>
                    </a:cubicBezTo>
                    <a:cubicBezTo>
                      <a:pt x="12346" y="396"/>
                      <a:pt x="12312" y="444"/>
                      <a:pt x="12332" y="526"/>
                    </a:cubicBezTo>
                    <a:cubicBezTo>
                      <a:pt x="12318" y="505"/>
                      <a:pt x="12304" y="497"/>
                      <a:pt x="12292" y="497"/>
                    </a:cubicBezTo>
                    <a:cubicBezTo>
                      <a:pt x="12277" y="497"/>
                      <a:pt x="12264" y="509"/>
                      <a:pt x="12255" y="526"/>
                    </a:cubicBezTo>
                    <a:cubicBezTo>
                      <a:pt x="12231" y="587"/>
                      <a:pt x="12168" y="649"/>
                      <a:pt x="12127" y="649"/>
                    </a:cubicBezTo>
                    <a:cubicBezTo>
                      <a:pt x="12116" y="649"/>
                      <a:pt x="12107" y="644"/>
                      <a:pt x="12101" y="635"/>
                    </a:cubicBezTo>
                    <a:lnTo>
                      <a:pt x="12070" y="650"/>
                    </a:lnTo>
                    <a:cubicBezTo>
                      <a:pt x="12070" y="712"/>
                      <a:pt x="12070" y="743"/>
                      <a:pt x="12039" y="758"/>
                    </a:cubicBezTo>
                    <a:cubicBezTo>
                      <a:pt x="12008" y="774"/>
                      <a:pt x="11992" y="820"/>
                      <a:pt x="12008" y="851"/>
                    </a:cubicBezTo>
                    <a:cubicBezTo>
                      <a:pt x="12023" y="913"/>
                      <a:pt x="12008" y="928"/>
                      <a:pt x="12008" y="928"/>
                    </a:cubicBezTo>
                    <a:cubicBezTo>
                      <a:pt x="12008" y="928"/>
                      <a:pt x="11961" y="897"/>
                      <a:pt x="11946" y="835"/>
                    </a:cubicBezTo>
                    <a:cubicBezTo>
                      <a:pt x="11941" y="817"/>
                      <a:pt x="11934" y="809"/>
                      <a:pt x="11927" y="809"/>
                    </a:cubicBezTo>
                    <a:cubicBezTo>
                      <a:pt x="11909" y="809"/>
                      <a:pt x="11889" y="861"/>
                      <a:pt x="11900" y="959"/>
                    </a:cubicBezTo>
                    <a:cubicBezTo>
                      <a:pt x="11907" y="1029"/>
                      <a:pt x="11911" y="1060"/>
                      <a:pt x="11909" y="1060"/>
                    </a:cubicBezTo>
                    <a:cubicBezTo>
                      <a:pt x="11907" y="1060"/>
                      <a:pt x="11900" y="1029"/>
                      <a:pt x="11884" y="975"/>
                    </a:cubicBezTo>
                    <a:cubicBezTo>
                      <a:pt x="11874" y="933"/>
                      <a:pt x="11857" y="892"/>
                      <a:pt x="11846" y="892"/>
                    </a:cubicBezTo>
                    <a:cubicBezTo>
                      <a:pt x="11841" y="892"/>
                      <a:pt x="11838" y="902"/>
                      <a:pt x="11838" y="928"/>
                    </a:cubicBezTo>
                    <a:cubicBezTo>
                      <a:pt x="11822" y="959"/>
                      <a:pt x="11822" y="990"/>
                      <a:pt x="11838" y="1005"/>
                    </a:cubicBezTo>
                    <a:lnTo>
                      <a:pt x="11791" y="1067"/>
                    </a:lnTo>
                    <a:cubicBezTo>
                      <a:pt x="11714" y="1067"/>
                      <a:pt x="11683" y="1083"/>
                      <a:pt x="11668" y="1114"/>
                    </a:cubicBezTo>
                    <a:cubicBezTo>
                      <a:pt x="11687" y="1143"/>
                      <a:pt x="11695" y="1154"/>
                      <a:pt x="11681" y="1154"/>
                    </a:cubicBezTo>
                    <a:cubicBezTo>
                      <a:pt x="11674" y="1154"/>
                      <a:pt x="11660" y="1150"/>
                      <a:pt x="11637" y="1145"/>
                    </a:cubicBezTo>
                    <a:cubicBezTo>
                      <a:pt x="11618" y="1140"/>
                      <a:pt x="11605" y="1136"/>
                      <a:pt x="11598" y="1136"/>
                    </a:cubicBezTo>
                    <a:cubicBezTo>
                      <a:pt x="11582" y="1136"/>
                      <a:pt x="11599" y="1153"/>
                      <a:pt x="11652" y="1206"/>
                    </a:cubicBezTo>
                    <a:cubicBezTo>
                      <a:pt x="11676" y="1241"/>
                      <a:pt x="11664" y="1259"/>
                      <a:pt x="11637" y="1259"/>
                    </a:cubicBezTo>
                    <a:cubicBezTo>
                      <a:pt x="11628" y="1259"/>
                      <a:pt x="11618" y="1257"/>
                      <a:pt x="11606" y="1253"/>
                    </a:cubicBezTo>
                    <a:cubicBezTo>
                      <a:pt x="11570" y="1217"/>
                      <a:pt x="11547" y="1204"/>
                      <a:pt x="11537" y="1204"/>
                    </a:cubicBezTo>
                    <a:cubicBezTo>
                      <a:pt x="11524" y="1204"/>
                      <a:pt x="11528" y="1221"/>
                      <a:pt x="11544" y="1237"/>
                    </a:cubicBezTo>
                    <a:cubicBezTo>
                      <a:pt x="11591" y="1268"/>
                      <a:pt x="11544" y="1315"/>
                      <a:pt x="11544" y="1315"/>
                    </a:cubicBezTo>
                    <a:cubicBezTo>
                      <a:pt x="11544" y="1315"/>
                      <a:pt x="11482" y="1315"/>
                      <a:pt x="11420" y="1376"/>
                    </a:cubicBezTo>
                    <a:cubicBezTo>
                      <a:pt x="11390" y="1392"/>
                      <a:pt x="11359" y="1438"/>
                      <a:pt x="11328" y="1469"/>
                    </a:cubicBezTo>
                    <a:lnTo>
                      <a:pt x="11235" y="1562"/>
                    </a:lnTo>
                    <a:cubicBezTo>
                      <a:pt x="11220" y="1577"/>
                      <a:pt x="11235" y="1624"/>
                      <a:pt x="11281" y="1670"/>
                    </a:cubicBezTo>
                    <a:cubicBezTo>
                      <a:pt x="11314" y="1703"/>
                      <a:pt x="11325" y="1713"/>
                      <a:pt x="11322" y="1713"/>
                    </a:cubicBezTo>
                    <a:cubicBezTo>
                      <a:pt x="11319" y="1713"/>
                      <a:pt x="11293" y="1694"/>
                      <a:pt x="11266" y="1686"/>
                    </a:cubicBezTo>
                    <a:cubicBezTo>
                      <a:pt x="11201" y="1635"/>
                      <a:pt x="11163" y="1612"/>
                      <a:pt x="11154" y="1612"/>
                    </a:cubicBezTo>
                    <a:cubicBezTo>
                      <a:pt x="11142" y="1612"/>
                      <a:pt x="11169" y="1643"/>
                      <a:pt x="11235" y="1701"/>
                    </a:cubicBezTo>
                    <a:cubicBezTo>
                      <a:pt x="11284" y="1742"/>
                      <a:pt x="11307" y="1761"/>
                      <a:pt x="11302" y="1761"/>
                    </a:cubicBezTo>
                    <a:cubicBezTo>
                      <a:pt x="11298" y="1761"/>
                      <a:pt x="11271" y="1746"/>
                      <a:pt x="11220" y="1716"/>
                    </a:cubicBezTo>
                    <a:cubicBezTo>
                      <a:pt x="11200" y="1704"/>
                      <a:pt x="11189" y="1696"/>
                      <a:pt x="11184" y="1696"/>
                    </a:cubicBezTo>
                    <a:cubicBezTo>
                      <a:pt x="11176" y="1696"/>
                      <a:pt x="11180" y="1711"/>
                      <a:pt x="11189" y="1747"/>
                    </a:cubicBezTo>
                    <a:cubicBezTo>
                      <a:pt x="11206" y="1773"/>
                      <a:pt x="11213" y="1784"/>
                      <a:pt x="11209" y="1784"/>
                    </a:cubicBezTo>
                    <a:cubicBezTo>
                      <a:pt x="11206" y="1784"/>
                      <a:pt x="11194" y="1777"/>
                      <a:pt x="11173" y="1763"/>
                    </a:cubicBezTo>
                    <a:cubicBezTo>
                      <a:pt x="11155" y="1736"/>
                      <a:pt x="11127" y="1719"/>
                      <a:pt x="11112" y="1719"/>
                    </a:cubicBezTo>
                    <a:cubicBezTo>
                      <a:pt x="11102" y="1719"/>
                      <a:pt x="11098" y="1728"/>
                      <a:pt x="11111" y="1747"/>
                    </a:cubicBezTo>
                    <a:cubicBezTo>
                      <a:pt x="11111" y="1747"/>
                      <a:pt x="11096" y="1747"/>
                      <a:pt x="11050" y="1716"/>
                    </a:cubicBezTo>
                    <a:cubicBezTo>
                      <a:pt x="11041" y="1711"/>
                      <a:pt x="11034" y="1708"/>
                      <a:pt x="11030" y="1708"/>
                    </a:cubicBezTo>
                    <a:cubicBezTo>
                      <a:pt x="11010" y="1708"/>
                      <a:pt x="11024" y="1756"/>
                      <a:pt x="11050" y="1794"/>
                    </a:cubicBezTo>
                    <a:cubicBezTo>
                      <a:pt x="11066" y="1860"/>
                      <a:pt x="11069" y="1891"/>
                      <a:pt x="11062" y="1891"/>
                    </a:cubicBezTo>
                    <a:cubicBezTo>
                      <a:pt x="11055" y="1891"/>
                      <a:pt x="11040" y="1868"/>
                      <a:pt x="11019" y="1825"/>
                    </a:cubicBezTo>
                    <a:cubicBezTo>
                      <a:pt x="11000" y="1792"/>
                      <a:pt x="10985" y="1779"/>
                      <a:pt x="10973" y="1779"/>
                    </a:cubicBezTo>
                    <a:cubicBezTo>
                      <a:pt x="10945" y="1779"/>
                      <a:pt x="10940" y="1852"/>
                      <a:pt x="10972" y="1917"/>
                    </a:cubicBezTo>
                    <a:cubicBezTo>
                      <a:pt x="10999" y="1972"/>
                      <a:pt x="11011" y="1994"/>
                      <a:pt x="11009" y="1994"/>
                    </a:cubicBezTo>
                    <a:cubicBezTo>
                      <a:pt x="11008" y="1994"/>
                      <a:pt x="11001" y="1983"/>
                      <a:pt x="10988" y="1964"/>
                    </a:cubicBezTo>
                    <a:cubicBezTo>
                      <a:pt x="10969" y="1936"/>
                      <a:pt x="10956" y="1930"/>
                      <a:pt x="10949" y="1930"/>
                    </a:cubicBezTo>
                    <a:cubicBezTo>
                      <a:pt x="10944" y="1930"/>
                      <a:pt x="10941" y="1933"/>
                      <a:pt x="10941" y="1933"/>
                    </a:cubicBezTo>
                    <a:cubicBezTo>
                      <a:pt x="10941" y="1933"/>
                      <a:pt x="10939" y="1935"/>
                      <a:pt x="10934" y="1935"/>
                    </a:cubicBezTo>
                    <a:cubicBezTo>
                      <a:pt x="10927" y="1935"/>
                      <a:pt x="10914" y="1930"/>
                      <a:pt x="10895" y="1902"/>
                    </a:cubicBezTo>
                    <a:cubicBezTo>
                      <a:pt x="10895" y="1902"/>
                      <a:pt x="10880" y="1902"/>
                      <a:pt x="10880" y="1964"/>
                    </a:cubicBezTo>
                    <a:cubicBezTo>
                      <a:pt x="10893" y="2017"/>
                      <a:pt x="10886" y="2039"/>
                      <a:pt x="10869" y="2039"/>
                    </a:cubicBezTo>
                    <a:cubicBezTo>
                      <a:pt x="10847" y="2039"/>
                      <a:pt x="10807" y="2001"/>
                      <a:pt x="10771" y="1948"/>
                    </a:cubicBezTo>
                    <a:lnTo>
                      <a:pt x="10771" y="2010"/>
                    </a:lnTo>
                    <a:cubicBezTo>
                      <a:pt x="10791" y="2079"/>
                      <a:pt x="10798" y="2128"/>
                      <a:pt x="10793" y="2128"/>
                    </a:cubicBezTo>
                    <a:cubicBezTo>
                      <a:pt x="10790" y="2128"/>
                      <a:pt x="10783" y="2112"/>
                      <a:pt x="10771" y="2072"/>
                    </a:cubicBezTo>
                    <a:cubicBezTo>
                      <a:pt x="10761" y="2039"/>
                      <a:pt x="10750" y="2000"/>
                      <a:pt x="10749" y="2000"/>
                    </a:cubicBezTo>
                    <a:lnTo>
                      <a:pt x="10749" y="2000"/>
                    </a:lnTo>
                    <a:cubicBezTo>
                      <a:pt x="10749" y="2000"/>
                      <a:pt x="10751" y="2007"/>
                      <a:pt x="10756" y="2026"/>
                    </a:cubicBezTo>
                    <a:cubicBezTo>
                      <a:pt x="10769" y="2064"/>
                      <a:pt x="10760" y="2091"/>
                      <a:pt x="10748" y="2091"/>
                    </a:cubicBezTo>
                    <a:cubicBezTo>
                      <a:pt x="10746" y="2091"/>
                      <a:pt x="10743" y="2090"/>
                      <a:pt x="10740" y="2087"/>
                    </a:cubicBezTo>
                    <a:cubicBezTo>
                      <a:pt x="10694" y="2072"/>
                      <a:pt x="10679" y="2026"/>
                      <a:pt x="10663" y="1995"/>
                    </a:cubicBezTo>
                    <a:lnTo>
                      <a:pt x="10663" y="1995"/>
                    </a:lnTo>
                    <a:cubicBezTo>
                      <a:pt x="10663" y="2041"/>
                      <a:pt x="10679" y="2103"/>
                      <a:pt x="10663" y="2103"/>
                    </a:cubicBezTo>
                    <a:cubicBezTo>
                      <a:pt x="10648" y="2103"/>
                      <a:pt x="10632" y="2103"/>
                      <a:pt x="10632" y="2056"/>
                    </a:cubicBezTo>
                    <a:cubicBezTo>
                      <a:pt x="10621" y="2024"/>
                      <a:pt x="10596" y="1984"/>
                      <a:pt x="10586" y="1984"/>
                    </a:cubicBezTo>
                    <a:cubicBezTo>
                      <a:pt x="10582" y="1984"/>
                      <a:pt x="10581" y="1991"/>
                      <a:pt x="10586" y="2010"/>
                    </a:cubicBezTo>
                    <a:cubicBezTo>
                      <a:pt x="10586" y="2010"/>
                      <a:pt x="10570" y="2010"/>
                      <a:pt x="10555" y="1964"/>
                    </a:cubicBezTo>
                    <a:lnTo>
                      <a:pt x="10493" y="1964"/>
                    </a:lnTo>
                    <a:cubicBezTo>
                      <a:pt x="10493" y="1987"/>
                      <a:pt x="10482" y="1998"/>
                      <a:pt x="10470" y="1998"/>
                    </a:cubicBezTo>
                    <a:cubicBezTo>
                      <a:pt x="10458" y="1998"/>
                      <a:pt x="10447" y="1987"/>
                      <a:pt x="10447" y="1964"/>
                    </a:cubicBezTo>
                    <a:cubicBezTo>
                      <a:pt x="10447" y="1964"/>
                      <a:pt x="10416" y="1964"/>
                      <a:pt x="10400" y="2010"/>
                    </a:cubicBezTo>
                    <a:cubicBezTo>
                      <a:pt x="10369" y="2010"/>
                      <a:pt x="10354" y="2010"/>
                      <a:pt x="10354" y="1964"/>
                    </a:cubicBezTo>
                    <a:cubicBezTo>
                      <a:pt x="10354" y="1939"/>
                      <a:pt x="10354" y="1923"/>
                      <a:pt x="10352" y="1923"/>
                    </a:cubicBezTo>
                    <a:cubicBezTo>
                      <a:pt x="10350" y="1923"/>
                      <a:pt x="10346" y="1935"/>
                      <a:pt x="10339" y="1964"/>
                    </a:cubicBezTo>
                    <a:cubicBezTo>
                      <a:pt x="10323" y="2010"/>
                      <a:pt x="10323" y="2010"/>
                      <a:pt x="10308" y="2010"/>
                    </a:cubicBezTo>
                    <a:lnTo>
                      <a:pt x="10277" y="2010"/>
                    </a:lnTo>
                    <a:cubicBezTo>
                      <a:pt x="10277" y="2072"/>
                      <a:pt x="10277" y="2072"/>
                      <a:pt x="10261" y="2072"/>
                    </a:cubicBezTo>
                    <a:cubicBezTo>
                      <a:pt x="10246" y="2072"/>
                      <a:pt x="10199" y="2010"/>
                      <a:pt x="10184" y="2010"/>
                    </a:cubicBezTo>
                    <a:cubicBezTo>
                      <a:pt x="10138" y="2010"/>
                      <a:pt x="10138" y="2010"/>
                      <a:pt x="10138" y="2056"/>
                    </a:cubicBezTo>
                    <a:cubicBezTo>
                      <a:pt x="10158" y="2056"/>
                      <a:pt x="10151" y="2084"/>
                      <a:pt x="10140" y="2084"/>
                    </a:cubicBezTo>
                    <a:cubicBezTo>
                      <a:pt x="10134" y="2084"/>
                      <a:pt x="10127" y="2077"/>
                      <a:pt x="10122" y="2056"/>
                    </a:cubicBezTo>
                    <a:cubicBezTo>
                      <a:pt x="10107" y="2056"/>
                      <a:pt x="10076" y="1979"/>
                      <a:pt x="10045" y="1979"/>
                    </a:cubicBezTo>
                    <a:cubicBezTo>
                      <a:pt x="10028" y="1974"/>
                      <a:pt x="10015" y="1970"/>
                      <a:pt x="10005" y="1970"/>
                    </a:cubicBezTo>
                    <a:cubicBezTo>
                      <a:pt x="9987" y="1970"/>
                      <a:pt x="9977" y="1981"/>
                      <a:pt x="9968" y="2010"/>
                    </a:cubicBezTo>
                    <a:cubicBezTo>
                      <a:pt x="9960" y="2070"/>
                      <a:pt x="9953" y="2097"/>
                      <a:pt x="9949" y="2097"/>
                    </a:cubicBezTo>
                    <a:cubicBezTo>
                      <a:pt x="9944" y="2097"/>
                      <a:pt x="9944" y="2066"/>
                      <a:pt x="9952" y="2010"/>
                    </a:cubicBezTo>
                    <a:cubicBezTo>
                      <a:pt x="9972" y="1951"/>
                      <a:pt x="9966" y="1923"/>
                      <a:pt x="9956" y="1923"/>
                    </a:cubicBezTo>
                    <a:cubicBezTo>
                      <a:pt x="9950" y="1923"/>
                      <a:pt x="9942" y="1932"/>
                      <a:pt x="9937" y="1948"/>
                    </a:cubicBezTo>
                    <a:cubicBezTo>
                      <a:pt x="9927" y="1978"/>
                      <a:pt x="9917" y="1988"/>
                      <a:pt x="9907" y="1988"/>
                    </a:cubicBezTo>
                    <a:cubicBezTo>
                      <a:pt x="9902" y="1988"/>
                      <a:pt x="9896" y="1985"/>
                      <a:pt x="9890" y="1979"/>
                    </a:cubicBezTo>
                    <a:cubicBezTo>
                      <a:pt x="9899" y="1954"/>
                      <a:pt x="9898" y="1942"/>
                      <a:pt x="9888" y="1942"/>
                    </a:cubicBezTo>
                    <a:cubicBezTo>
                      <a:pt x="9879" y="1942"/>
                      <a:pt x="9865" y="1950"/>
                      <a:pt x="9844" y="1964"/>
                    </a:cubicBezTo>
                    <a:cubicBezTo>
                      <a:pt x="9844" y="1964"/>
                      <a:pt x="9844" y="1964"/>
                      <a:pt x="9844" y="1917"/>
                    </a:cubicBezTo>
                    <a:lnTo>
                      <a:pt x="9798" y="1902"/>
                    </a:lnTo>
                    <a:cubicBezTo>
                      <a:pt x="9776" y="1923"/>
                      <a:pt x="9757" y="1932"/>
                      <a:pt x="9741" y="1932"/>
                    </a:cubicBezTo>
                    <a:cubicBezTo>
                      <a:pt x="9699" y="1932"/>
                      <a:pt x="9678" y="1874"/>
                      <a:pt x="9689" y="1840"/>
                    </a:cubicBezTo>
                    <a:cubicBezTo>
                      <a:pt x="9689" y="1840"/>
                      <a:pt x="9686" y="1836"/>
                      <a:pt x="9676" y="1836"/>
                    </a:cubicBezTo>
                    <a:cubicBezTo>
                      <a:pt x="9666" y="1836"/>
                      <a:pt x="9651" y="1840"/>
                      <a:pt x="9628" y="1856"/>
                    </a:cubicBezTo>
                    <a:cubicBezTo>
                      <a:pt x="9591" y="1892"/>
                      <a:pt x="9568" y="1912"/>
                      <a:pt x="9563" y="1912"/>
                    </a:cubicBezTo>
                    <a:cubicBezTo>
                      <a:pt x="9557" y="1912"/>
                      <a:pt x="9572" y="1889"/>
                      <a:pt x="9612" y="1840"/>
                    </a:cubicBezTo>
                    <a:cubicBezTo>
                      <a:pt x="9643" y="1794"/>
                      <a:pt x="9659" y="1771"/>
                      <a:pt x="9657" y="1771"/>
                    </a:cubicBezTo>
                    <a:lnTo>
                      <a:pt x="9657" y="1771"/>
                    </a:lnTo>
                    <a:cubicBezTo>
                      <a:pt x="9655" y="1771"/>
                      <a:pt x="9635" y="1794"/>
                      <a:pt x="9597" y="1840"/>
                    </a:cubicBezTo>
                    <a:cubicBezTo>
                      <a:pt x="9588" y="1846"/>
                      <a:pt x="9579" y="1848"/>
                      <a:pt x="9569" y="1848"/>
                    </a:cubicBezTo>
                    <a:cubicBezTo>
                      <a:pt x="9528" y="1848"/>
                      <a:pt x="9490" y="1798"/>
                      <a:pt x="9566" y="1747"/>
                    </a:cubicBezTo>
                    <a:lnTo>
                      <a:pt x="9628" y="1655"/>
                    </a:lnTo>
                    <a:lnTo>
                      <a:pt x="9628" y="1655"/>
                    </a:lnTo>
                    <a:cubicBezTo>
                      <a:pt x="9604" y="1670"/>
                      <a:pt x="9589" y="1674"/>
                      <a:pt x="9579" y="1674"/>
                    </a:cubicBezTo>
                    <a:cubicBezTo>
                      <a:pt x="9570" y="1674"/>
                      <a:pt x="9566" y="1670"/>
                      <a:pt x="9566" y="1670"/>
                    </a:cubicBezTo>
                    <a:cubicBezTo>
                      <a:pt x="9552" y="1691"/>
                      <a:pt x="9541" y="1699"/>
                      <a:pt x="9531" y="1699"/>
                    </a:cubicBezTo>
                    <a:cubicBezTo>
                      <a:pt x="9518" y="1699"/>
                      <a:pt x="9505" y="1687"/>
                      <a:pt x="9489" y="1670"/>
                    </a:cubicBezTo>
                    <a:cubicBezTo>
                      <a:pt x="9442" y="1655"/>
                      <a:pt x="9365" y="1639"/>
                      <a:pt x="9334" y="1608"/>
                    </a:cubicBezTo>
                    <a:cubicBezTo>
                      <a:pt x="9303" y="1562"/>
                      <a:pt x="9272" y="1531"/>
                      <a:pt x="9288" y="1469"/>
                    </a:cubicBezTo>
                    <a:cubicBezTo>
                      <a:pt x="9272" y="1454"/>
                      <a:pt x="9257" y="1438"/>
                      <a:pt x="9195" y="1438"/>
                    </a:cubicBezTo>
                    <a:cubicBezTo>
                      <a:pt x="9118" y="1438"/>
                      <a:pt x="9102" y="1423"/>
                      <a:pt x="9148" y="1392"/>
                    </a:cubicBezTo>
                    <a:lnTo>
                      <a:pt x="9133" y="1376"/>
                    </a:lnTo>
                    <a:cubicBezTo>
                      <a:pt x="9056" y="1376"/>
                      <a:pt x="9040" y="1361"/>
                      <a:pt x="9040" y="1361"/>
                    </a:cubicBezTo>
                    <a:cubicBezTo>
                      <a:pt x="9080" y="1321"/>
                      <a:pt x="9097" y="1281"/>
                      <a:pt x="9061" y="1281"/>
                    </a:cubicBezTo>
                    <a:cubicBezTo>
                      <a:pt x="9055" y="1281"/>
                      <a:pt x="9049" y="1282"/>
                      <a:pt x="9040" y="1284"/>
                    </a:cubicBezTo>
                    <a:cubicBezTo>
                      <a:pt x="9015" y="1290"/>
                      <a:pt x="9000" y="1294"/>
                      <a:pt x="8989" y="1294"/>
                    </a:cubicBezTo>
                    <a:cubicBezTo>
                      <a:pt x="8973" y="1294"/>
                      <a:pt x="8966" y="1286"/>
                      <a:pt x="8948" y="1268"/>
                    </a:cubicBezTo>
                    <a:cubicBezTo>
                      <a:pt x="8870" y="1114"/>
                      <a:pt x="8762" y="990"/>
                      <a:pt x="8638" y="882"/>
                    </a:cubicBezTo>
                    <a:cubicBezTo>
                      <a:pt x="8592" y="835"/>
                      <a:pt x="8546" y="789"/>
                      <a:pt x="8499" y="758"/>
                    </a:cubicBezTo>
                    <a:lnTo>
                      <a:pt x="8360" y="650"/>
                    </a:lnTo>
                    <a:cubicBezTo>
                      <a:pt x="8297" y="612"/>
                      <a:pt x="8244" y="584"/>
                      <a:pt x="8227" y="584"/>
                    </a:cubicBezTo>
                    <a:cubicBezTo>
                      <a:pt x="8223" y="584"/>
                      <a:pt x="8221" y="585"/>
                      <a:pt x="8221" y="588"/>
                    </a:cubicBezTo>
                    <a:lnTo>
                      <a:pt x="8128" y="526"/>
                    </a:lnTo>
                    <a:lnTo>
                      <a:pt x="8051" y="480"/>
                    </a:lnTo>
                    <a:cubicBezTo>
                      <a:pt x="8067" y="434"/>
                      <a:pt x="8051" y="403"/>
                      <a:pt x="7989" y="387"/>
                    </a:cubicBezTo>
                    <a:cubicBezTo>
                      <a:pt x="7953" y="369"/>
                      <a:pt x="7917" y="362"/>
                      <a:pt x="7881" y="362"/>
                    </a:cubicBezTo>
                    <a:cubicBezTo>
                      <a:pt x="7855" y="362"/>
                      <a:pt x="7829" y="365"/>
                      <a:pt x="7804" y="372"/>
                    </a:cubicBezTo>
                    <a:cubicBezTo>
                      <a:pt x="7786" y="390"/>
                      <a:pt x="7762" y="397"/>
                      <a:pt x="7740" y="397"/>
                    </a:cubicBezTo>
                    <a:cubicBezTo>
                      <a:pt x="7724" y="397"/>
                      <a:pt x="7708" y="394"/>
                      <a:pt x="7696" y="387"/>
                    </a:cubicBezTo>
                    <a:cubicBezTo>
                      <a:pt x="7730" y="307"/>
                      <a:pt x="7680" y="261"/>
                      <a:pt x="7620" y="261"/>
                    </a:cubicBezTo>
                    <a:cubicBezTo>
                      <a:pt x="7599" y="261"/>
                      <a:pt x="7577" y="267"/>
                      <a:pt x="7557" y="279"/>
                    </a:cubicBezTo>
                    <a:cubicBezTo>
                      <a:pt x="7527" y="324"/>
                      <a:pt x="7504" y="347"/>
                      <a:pt x="7492" y="347"/>
                    </a:cubicBezTo>
                    <a:cubicBezTo>
                      <a:pt x="7479" y="347"/>
                      <a:pt x="7479" y="320"/>
                      <a:pt x="7495" y="264"/>
                    </a:cubicBezTo>
                    <a:cubicBezTo>
                      <a:pt x="7510" y="209"/>
                      <a:pt x="7499" y="179"/>
                      <a:pt x="7472" y="179"/>
                    </a:cubicBezTo>
                    <a:cubicBezTo>
                      <a:pt x="7444" y="179"/>
                      <a:pt x="7402" y="209"/>
                      <a:pt x="7356" y="279"/>
                    </a:cubicBezTo>
                    <a:cubicBezTo>
                      <a:pt x="7334" y="308"/>
                      <a:pt x="7322" y="324"/>
                      <a:pt x="7314" y="324"/>
                    </a:cubicBezTo>
                    <a:cubicBezTo>
                      <a:pt x="7306" y="324"/>
                      <a:pt x="7302" y="304"/>
                      <a:pt x="7294" y="264"/>
                    </a:cubicBezTo>
                    <a:cubicBezTo>
                      <a:pt x="7284" y="198"/>
                      <a:pt x="7269" y="172"/>
                      <a:pt x="7256" y="172"/>
                    </a:cubicBezTo>
                    <a:cubicBezTo>
                      <a:pt x="7247" y="172"/>
                      <a:pt x="7238" y="183"/>
                      <a:pt x="7232" y="202"/>
                    </a:cubicBezTo>
                    <a:cubicBezTo>
                      <a:pt x="7209" y="256"/>
                      <a:pt x="7189" y="283"/>
                      <a:pt x="7174" y="283"/>
                    </a:cubicBezTo>
                    <a:cubicBezTo>
                      <a:pt x="7159" y="283"/>
                      <a:pt x="7147" y="256"/>
                      <a:pt x="7139" y="202"/>
                    </a:cubicBezTo>
                    <a:cubicBezTo>
                      <a:pt x="7116" y="140"/>
                      <a:pt x="7104" y="109"/>
                      <a:pt x="7093" y="109"/>
                    </a:cubicBezTo>
                    <a:cubicBezTo>
                      <a:pt x="7081" y="109"/>
                      <a:pt x="7070" y="140"/>
                      <a:pt x="7046" y="202"/>
                    </a:cubicBezTo>
                    <a:cubicBezTo>
                      <a:pt x="7032" y="252"/>
                      <a:pt x="6998" y="276"/>
                      <a:pt x="6962" y="276"/>
                    </a:cubicBezTo>
                    <a:cubicBezTo>
                      <a:pt x="6921" y="276"/>
                      <a:pt x="6878" y="244"/>
                      <a:pt x="6861" y="186"/>
                    </a:cubicBezTo>
                    <a:cubicBezTo>
                      <a:pt x="6840" y="186"/>
                      <a:pt x="6813" y="159"/>
                      <a:pt x="6797" y="159"/>
                    </a:cubicBezTo>
                    <a:cubicBezTo>
                      <a:pt x="6789" y="159"/>
                      <a:pt x="6784" y="166"/>
                      <a:pt x="6784" y="186"/>
                    </a:cubicBezTo>
                    <a:lnTo>
                      <a:pt x="6753" y="124"/>
                    </a:lnTo>
                    <a:lnTo>
                      <a:pt x="6691" y="124"/>
                    </a:lnTo>
                    <a:lnTo>
                      <a:pt x="6691" y="186"/>
                    </a:lnTo>
                    <a:cubicBezTo>
                      <a:pt x="6605" y="167"/>
                      <a:pt x="6513" y="154"/>
                      <a:pt x="6419" y="154"/>
                    </a:cubicBezTo>
                    <a:cubicBezTo>
                      <a:pt x="6361" y="154"/>
                      <a:pt x="6302" y="159"/>
                      <a:pt x="6243" y="171"/>
                    </a:cubicBezTo>
                    <a:cubicBezTo>
                      <a:pt x="6119" y="186"/>
                      <a:pt x="6011" y="217"/>
                      <a:pt x="5903" y="279"/>
                    </a:cubicBezTo>
                    <a:cubicBezTo>
                      <a:pt x="5856" y="310"/>
                      <a:pt x="5841" y="325"/>
                      <a:pt x="5872" y="341"/>
                    </a:cubicBezTo>
                    <a:cubicBezTo>
                      <a:pt x="5914" y="391"/>
                      <a:pt x="5915" y="419"/>
                      <a:pt x="5895" y="419"/>
                    </a:cubicBezTo>
                    <a:cubicBezTo>
                      <a:pt x="5878" y="419"/>
                      <a:pt x="5845" y="399"/>
                      <a:pt x="5810" y="356"/>
                    </a:cubicBezTo>
                    <a:cubicBezTo>
                      <a:pt x="5779" y="372"/>
                      <a:pt x="5702" y="356"/>
                      <a:pt x="5640" y="387"/>
                    </a:cubicBezTo>
                    <a:cubicBezTo>
                      <a:pt x="5601" y="407"/>
                      <a:pt x="5562" y="426"/>
                      <a:pt x="5531" y="426"/>
                    </a:cubicBezTo>
                    <a:cubicBezTo>
                      <a:pt x="5512" y="426"/>
                      <a:pt x="5497" y="420"/>
                      <a:pt x="5485" y="403"/>
                    </a:cubicBezTo>
                    <a:lnTo>
                      <a:pt x="5455" y="418"/>
                    </a:lnTo>
                    <a:cubicBezTo>
                      <a:pt x="5439" y="557"/>
                      <a:pt x="5331" y="665"/>
                      <a:pt x="5192" y="681"/>
                    </a:cubicBezTo>
                    <a:cubicBezTo>
                      <a:pt x="5145" y="712"/>
                      <a:pt x="5115" y="758"/>
                      <a:pt x="5115" y="820"/>
                    </a:cubicBezTo>
                    <a:cubicBezTo>
                      <a:pt x="5115" y="873"/>
                      <a:pt x="5115" y="890"/>
                      <a:pt x="5094" y="890"/>
                    </a:cubicBezTo>
                    <a:cubicBezTo>
                      <a:pt x="5085" y="890"/>
                      <a:pt x="5072" y="887"/>
                      <a:pt x="5053" y="882"/>
                    </a:cubicBezTo>
                    <a:cubicBezTo>
                      <a:pt x="5048" y="872"/>
                      <a:pt x="5039" y="869"/>
                      <a:pt x="5027" y="869"/>
                    </a:cubicBezTo>
                    <a:cubicBezTo>
                      <a:pt x="5002" y="869"/>
                      <a:pt x="4966" y="887"/>
                      <a:pt x="4945" y="897"/>
                    </a:cubicBezTo>
                    <a:cubicBezTo>
                      <a:pt x="4914" y="913"/>
                      <a:pt x="4898" y="959"/>
                      <a:pt x="4929" y="990"/>
                    </a:cubicBezTo>
                    <a:lnTo>
                      <a:pt x="4867" y="975"/>
                    </a:lnTo>
                    <a:cubicBezTo>
                      <a:pt x="4862" y="973"/>
                      <a:pt x="4858" y="972"/>
                      <a:pt x="4854" y="972"/>
                    </a:cubicBezTo>
                    <a:cubicBezTo>
                      <a:pt x="4824" y="972"/>
                      <a:pt x="4840" y="1024"/>
                      <a:pt x="4867" y="1052"/>
                    </a:cubicBezTo>
                    <a:cubicBezTo>
                      <a:pt x="4916" y="1092"/>
                      <a:pt x="4930" y="1116"/>
                      <a:pt x="4914" y="1116"/>
                    </a:cubicBezTo>
                    <a:cubicBezTo>
                      <a:pt x="4898" y="1116"/>
                      <a:pt x="4856" y="1096"/>
                      <a:pt x="4790" y="1052"/>
                    </a:cubicBezTo>
                    <a:cubicBezTo>
                      <a:pt x="4751" y="1013"/>
                      <a:pt x="4728" y="998"/>
                      <a:pt x="4718" y="998"/>
                    </a:cubicBezTo>
                    <a:cubicBezTo>
                      <a:pt x="4709" y="998"/>
                      <a:pt x="4713" y="1013"/>
                      <a:pt x="4728" y="1036"/>
                    </a:cubicBezTo>
                    <a:cubicBezTo>
                      <a:pt x="4770" y="1065"/>
                      <a:pt x="4774" y="1131"/>
                      <a:pt x="4739" y="1131"/>
                    </a:cubicBezTo>
                    <a:cubicBezTo>
                      <a:pt x="4736" y="1131"/>
                      <a:pt x="4732" y="1130"/>
                      <a:pt x="4728" y="1129"/>
                    </a:cubicBezTo>
                    <a:lnTo>
                      <a:pt x="4728" y="1129"/>
                    </a:lnTo>
                    <a:cubicBezTo>
                      <a:pt x="4713" y="1145"/>
                      <a:pt x="4682" y="1160"/>
                      <a:pt x="4774" y="1237"/>
                    </a:cubicBezTo>
                    <a:cubicBezTo>
                      <a:pt x="4805" y="1284"/>
                      <a:pt x="4790" y="1299"/>
                      <a:pt x="4774" y="1315"/>
                    </a:cubicBezTo>
                    <a:cubicBezTo>
                      <a:pt x="4744" y="1284"/>
                      <a:pt x="4713" y="1253"/>
                      <a:pt x="4713" y="1222"/>
                    </a:cubicBezTo>
                    <a:lnTo>
                      <a:pt x="4666" y="1253"/>
                    </a:lnTo>
                    <a:cubicBezTo>
                      <a:pt x="4649" y="1265"/>
                      <a:pt x="4631" y="1270"/>
                      <a:pt x="4614" y="1270"/>
                    </a:cubicBezTo>
                    <a:cubicBezTo>
                      <a:pt x="4587" y="1270"/>
                      <a:pt x="4562" y="1256"/>
                      <a:pt x="4543" y="1237"/>
                    </a:cubicBezTo>
                    <a:cubicBezTo>
                      <a:pt x="4528" y="1234"/>
                      <a:pt x="4516" y="1232"/>
                      <a:pt x="4507" y="1232"/>
                    </a:cubicBezTo>
                    <a:cubicBezTo>
                      <a:pt x="4480" y="1232"/>
                      <a:pt x="4487" y="1252"/>
                      <a:pt x="4558" y="1299"/>
                    </a:cubicBezTo>
                    <a:cubicBezTo>
                      <a:pt x="4666" y="1345"/>
                      <a:pt x="4651" y="1361"/>
                      <a:pt x="4620" y="1407"/>
                    </a:cubicBezTo>
                    <a:cubicBezTo>
                      <a:pt x="4604" y="1423"/>
                      <a:pt x="4597" y="1430"/>
                      <a:pt x="4587" y="1430"/>
                    </a:cubicBezTo>
                    <a:cubicBezTo>
                      <a:pt x="4577" y="1430"/>
                      <a:pt x="4566" y="1423"/>
                      <a:pt x="4543" y="1407"/>
                    </a:cubicBezTo>
                    <a:cubicBezTo>
                      <a:pt x="4519" y="1384"/>
                      <a:pt x="4508" y="1373"/>
                      <a:pt x="4498" y="1373"/>
                    </a:cubicBezTo>
                    <a:cubicBezTo>
                      <a:pt x="4489" y="1373"/>
                      <a:pt x="4481" y="1384"/>
                      <a:pt x="4465" y="1407"/>
                    </a:cubicBezTo>
                    <a:cubicBezTo>
                      <a:pt x="4434" y="1438"/>
                      <a:pt x="4496" y="1608"/>
                      <a:pt x="4574" y="1701"/>
                    </a:cubicBezTo>
                    <a:cubicBezTo>
                      <a:pt x="4604" y="1747"/>
                      <a:pt x="4624" y="1767"/>
                      <a:pt x="4624" y="1767"/>
                    </a:cubicBezTo>
                    <a:cubicBezTo>
                      <a:pt x="4624" y="1767"/>
                      <a:pt x="4604" y="1747"/>
                      <a:pt x="4558" y="1716"/>
                    </a:cubicBezTo>
                    <a:cubicBezTo>
                      <a:pt x="4537" y="1695"/>
                      <a:pt x="4523" y="1687"/>
                      <a:pt x="4511" y="1687"/>
                    </a:cubicBezTo>
                    <a:cubicBezTo>
                      <a:pt x="4498" y="1687"/>
                      <a:pt x="4489" y="1699"/>
                      <a:pt x="4481" y="1716"/>
                    </a:cubicBezTo>
                    <a:cubicBezTo>
                      <a:pt x="4434" y="1670"/>
                      <a:pt x="4450" y="1655"/>
                      <a:pt x="4481" y="1639"/>
                    </a:cubicBezTo>
                    <a:lnTo>
                      <a:pt x="4434" y="1608"/>
                    </a:lnTo>
                    <a:cubicBezTo>
                      <a:pt x="4397" y="1583"/>
                      <a:pt x="4373" y="1571"/>
                      <a:pt x="4361" y="1571"/>
                    </a:cubicBezTo>
                    <a:cubicBezTo>
                      <a:pt x="4344" y="1571"/>
                      <a:pt x="4357" y="1599"/>
                      <a:pt x="4404" y="1655"/>
                    </a:cubicBezTo>
                    <a:cubicBezTo>
                      <a:pt x="4413" y="1684"/>
                      <a:pt x="4417" y="1695"/>
                      <a:pt x="4406" y="1695"/>
                    </a:cubicBezTo>
                    <a:cubicBezTo>
                      <a:pt x="4400" y="1695"/>
                      <a:pt x="4390" y="1691"/>
                      <a:pt x="4373" y="1686"/>
                    </a:cubicBezTo>
                    <a:cubicBezTo>
                      <a:pt x="4334" y="1666"/>
                      <a:pt x="4301" y="1646"/>
                      <a:pt x="4290" y="1646"/>
                    </a:cubicBezTo>
                    <a:cubicBezTo>
                      <a:pt x="4283" y="1646"/>
                      <a:pt x="4284" y="1653"/>
                      <a:pt x="4295" y="1670"/>
                    </a:cubicBezTo>
                    <a:cubicBezTo>
                      <a:pt x="4295" y="1670"/>
                      <a:pt x="4288" y="1677"/>
                      <a:pt x="4266" y="1677"/>
                    </a:cubicBezTo>
                    <a:cubicBezTo>
                      <a:pt x="4254" y="1677"/>
                      <a:pt x="4239" y="1675"/>
                      <a:pt x="4218" y="1670"/>
                    </a:cubicBezTo>
                    <a:cubicBezTo>
                      <a:pt x="4203" y="1686"/>
                      <a:pt x="4187" y="1701"/>
                      <a:pt x="4218" y="1747"/>
                    </a:cubicBezTo>
                    <a:cubicBezTo>
                      <a:pt x="4264" y="1778"/>
                      <a:pt x="4249" y="1794"/>
                      <a:pt x="4218" y="1809"/>
                    </a:cubicBezTo>
                    <a:cubicBezTo>
                      <a:pt x="4203" y="1825"/>
                      <a:pt x="4203" y="1825"/>
                      <a:pt x="4218" y="1871"/>
                    </a:cubicBezTo>
                    <a:cubicBezTo>
                      <a:pt x="4249" y="1917"/>
                      <a:pt x="4280" y="1964"/>
                      <a:pt x="4249" y="1995"/>
                    </a:cubicBezTo>
                    <a:cubicBezTo>
                      <a:pt x="4249" y="2024"/>
                      <a:pt x="4249" y="2039"/>
                      <a:pt x="4241" y="2039"/>
                    </a:cubicBezTo>
                    <a:cubicBezTo>
                      <a:pt x="4232" y="2039"/>
                      <a:pt x="4213" y="2020"/>
                      <a:pt x="4172" y="1979"/>
                    </a:cubicBezTo>
                    <a:cubicBezTo>
                      <a:pt x="4153" y="1951"/>
                      <a:pt x="4140" y="1946"/>
                      <a:pt x="4129" y="1946"/>
                    </a:cubicBezTo>
                    <a:cubicBezTo>
                      <a:pt x="4122" y="1946"/>
                      <a:pt x="4116" y="1948"/>
                      <a:pt x="4110" y="1948"/>
                    </a:cubicBezTo>
                    <a:cubicBezTo>
                      <a:pt x="4106" y="1952"/>
                      <a:pt x="4103" y="1954"/>
                      <a:pt x="4100" y="1954"/>
                    </a:cubicBezTo>
                    <a:cubicBezTo>
                      <a:pt x="4091" y="1954"/>
                      <a:pt x="4082" y="1940"/>
                      <a:pt x="4048" y="1917"/>
                    </a:cubicBezTo>
                    <a:cubicBezTo>
                      <a:pt x="4036" y="1909"/>
                      <a:pt x="4029" y="1905"/>
                      <a:pt x="4026" y="1905"/>
                    </a:cubicBezTo>
                    <a:cubicBezTo>
                      <a:pt x="4018" y="1905"/>
                      <a:pt x="4041" y="1934"/>
                      <a:pt x="4064" y="1979"/>
                    </a:cubicBezTo>
                    <a:lnTo>
                      <a:pt x="4125" y="2072"/>
                    </a:lnTo>
                    <a:cubicBezTo>
                      <a:pt x="4110" y="2072"/>
                      <a:pt x="4033" y="1995"/>
                      <a:pt x="4017" y="1948"/>
                    </a:cubicBezTo>
                    <a:cubicBezTo>
                      <a:pt x="3979" y="1902"/>
                      <a:pt x="3959" y="1879"/>
                      <a:pt x="3957" y="1879"/>
                    </a:cubicBezTo>
                    <a:lnTo>
                      <a:pt x="3957" y="1879"/>
                    </a:lnTo>
                    <a:cubicBezTo>
                      <a:pt x="3955" y="1879"/>
                      <a:pt x="3971" y="1902"/>
                      <a:pt x="4002" y="1948"/>
                    </a:cubicBezTo>
                    <a:cubicBezTo>
                      <a:pt x="4026" y="1984"/>
                      <a:pt x="4031" y="2020"/>
                      <a:pt x="4011" y="2020"/>
                    </a:cubicBezTo>
                    <a:cubicBezTo>
                      <a:pt x="4005" y="2020"/>
                      <a:pt x="3997" y="2017"/>
                      <a:pt x="3986" y="2010"/>
                    </a:cubicBezTo>
                    <a:cubicBezTo>
                      <a:pt x="3971" y="2018"/>
                      <a:pt x="3955" y="2026"/>
                      <a:pt x="3942" y="2026"/>
                    </a:cubicBezTo>
                    <a:cubicBezTo>
                      <a:pt x="3928" y="2026"/>
                      <a:pt x="3917" y="2018"/>
                      <a:pt x="3909" y="1995"/>
                    </a:cubicBezTo>
                    <a:cubicBezTo>
                      <a:pt x="3899" y="1974"/>
                      <a:pt x="3892" y="1967"/>
                      <a:pt x="3887" y="1967"/>
                    </a:cubicBezTo>
                    <a:cubicBezTo>
                      <a:pt x="3878" y="1967"/>
                      <a:pt x="3878" y="1995"/>
                      <a:pt x="3878" y="1995"/>
                    </a:cubicBezTo>
                    <a:cubicBezTo>
                      <a:pt x="3878" y="2031"/>
                      <a:pt x="3873" y="2046"/>
                      <a:pt x="3859" y="2046"/>
                    </a:cubicBezTo>
                    <a:cubicBezTo>
                      <a:pt x="3849" y="2046"/>
                      <a:pt x="3835" y="2038"/>
                      <a:pt x="3816" y="2026"/>
                    </a:cubicBezTo>
                    <a:cubicBezTo>
                      <a:pt x="3764" y="1981"/>
                      <a:pt x="3737" y="1958"/>
                      <a:pt x="3727" y="1958"/>
                    </a:cubicBezTo>
                    <a:cubicBezTo>
                      <a:pt x="3715" y="1958"/>
                      <a:pt x="3723" y="1985"/>
                      <a:pt x="3739" y="2041"/>
                    </a:cubicBezTo>
                    <a:cubicBezTo>
                      <a:pt x="3748" y="2068"/>
                      <a:pt x="3757" y="2101"/>
                      <a:pt x="3754" y="2101"/>
                    </a:cubicBezTo>
                    <a:cubicBezTo>
                      <a:pt x="3751" y="2101"/>
                      <a:pt x="3743" y="2085"/>
                      <a:pt x="3724" y="2041"/>
                    </a:cubicBezTo>
                    <a:cubicBezTo>
                      <a:pt x="3715" y="2028"/>
                      <a:pt x="3708" y="2022"/>
                      <a:pt x="3704" y="2022"/>
                    </a:cubicBezTo>
                    <a:cubicBezTo>
                      <a:pt x="3691" y="2022"/>
                      <a:pt x="3688" y="2059"/>
                      <a:pt x="3677" y="2103"/>
                    </a:cubicBezTo>
                    <a:cubicBezTo>
                      <a:pt x="3677" y="2180"/>
                      <a:pt x="3677" y="2257"/>
                      <a:pt x="3693" y="2335"/>
                    </a:cubicBezTo>
                    <a:cubicBezTo>
                      <a:pt x="3701" y="2396"/>
                      <a:pt x="3705" y="2423"/>
                      <a:pt x="3698" y="2423"/>
                    </a:cubicBezTo>
                    <a:cubicBezTo>
                      <a:pt x="3693" y="2423"/>
                      <a:pt x="3682" y="2408"/>
                      <a:pt x="3662" y="2381"/>
                    </a:cubicBezTo>
                    <a:cubicBezTo>
                      <a:pt x="3646" y="2381"/>
                      <a:pt x="3615" y="2335"/>
                      <a:pt x="3615" y="2273"/>
                    </a:cubicBezTo>
                    <a:cubicBezTo>
                      <a:pt x="3615" y="2226"/>
                      <a:pt x="3631" y="2226"/>
                      <a:pt x="3631" y="2226"/>
                    </a:cubicBezTo>
                    <a:lnTo>
                      <a:pt x="3646" y="2226"/>
                    </a:lnTo>
                    <a:cubicBezTo>
                      <a:pt x="3646" y="2165"/>
                      <a:pt x="3631" y="2118"/>
                      <a:pt x="3600" y="2118"/>
                    </a:cubicBezTo>
                    <a:cubicBezTo>
                      <a:pt x="3584" y="2087"/>
                      <a:pt x="3573" y="2072"/>
                      <a:pt x="3567" y="2072"/>
                    </a:cubicBezTo>
                    <a:cubicBezTo>
                      <a:pt x="3561" y="2072"/>
                      <a:pt x="3561" y="2087"/>
                      <a:pt x="3569" y="2118"/>
                    </a:cubicBezTo>
                    <a:cubicBezTo>
                      <a:pt x="3553" y="2072"/>
                      <a:pt x="3507" y="2056"/>
                      <a:pt x="3476" y="2056"/>
                    </a:cubicBezTo>
                    <a:cubicBezTo>
                      <a:pt x="3468" y="2059"/>
                      <a:pt x="3459" y="2061"/>
                      <a:pt x="3451" y="2061"/>
                    </a:cubicBezTo>
                    <a:cubicBezTo>
                      <a:pt x="3414" y="2061"/>
                      <a:pt x="3383" y="2035"/>
                      <a:pt x="3383" y="2010"/>
                    </a:cubicBezTo>
                    <a:cubicBezTo>
                      <a:pt x="3353" y="2010"/>
                      <a:pt x="3337" y="2010"/>
                      <a:pt x="3337" y="2056"/>
                    </a:cubicBezTo>
                    <a:cubicBezTo>
                      <a:pt x="3337" y="2118"/>
                      <a:pt x="3327" y="2145"/>
                      <a:pt x="3318" y="2145"/>
                    </a:cubicBezTo>
                    <a:cubicBezTo>
                      <a:pt x="3312" y="2145"/>
                      <a:pt x="3306" y="2129"/>
                      <a:pt x="3306" y="2103"/>
                    </a:cubicBezTo>
                    <a:cubicBezTo>
                      <a:pt x="3322" y="2056"/>
                      <a:pt x="3260" y="2010"/>
                      <a:pt x="3213" y="1979"/>
                    </a:cubicBezTo>
                    <a:cubicBezTo>
                      <a:pt x="3203" y="1968"/>
                      <a:pt x="3188" y="1963"/>
                      <a:pt x="3172" y="1963"/>
                    </a:cubicBezTo>
                    <a:cubicBezTo>
                      <a:pt x="3145" y="1963"/>
                      <a:pt x="3115" y="1980"/>
                      <a:pt x="3105" y="2010"/>
                    </a:cubicBezTo>
                    <a:lnTo>
                      <a:pt x="3074" y="2010"/>
                    </a:lnTo>
                    <a:cubicBezTo>
                      <a:pt x="3074" y="1965"/>
                      <a:pt x="3033" y="1936"/>
                      <a:pt x="2993" y="1936"/>
                    </a:cubicBezTo>
                    <a:cubicBezTo>
                      <a:pt x="2978" y="1936"/>
                      <a:pt x="2963" y="1940"/>
                      <a:pt x="2951" y="1948"/>
                    </a:cubicBezTo>
                    <a:cubicBezTo>
                      <a:pt x="2935" y="1948"/>
                      <a:pt x="2920" y="1948"/>
                      <a:pt x="2920" y="1933"/>
                    </a:cubicBezTo>
                    <a:cubicBezTo>
                      <a:pt x="2920" y="1897"/>
                      <a:pt x="2920" y="1882"/>
                      <a:pt x="2910" y="1882"/>
                    </a:cubicBezTo>
                    <a:cubicBezTo>
                      <a:pt x="2904" y="1882"/>
                      <a:pt x="2893" y="1889"/>
                      <a:pt x="2873" y="1902"/>
                    </a:cubicBezTo>
                    <a:cubicBezTo>
                      <a:pt x="2857" y="1915"/>
                      <a:pt x="2843" y="1927"/>
                      <a:pt x="2833" y="1938"/>
                    </a:cubicBezTo>
                    <a:lnTo>
                      <a:pt x="2833" y="1938"/>
                    </a:lnTo>
                    <a:cubicBezTo>
                      <a:pt x="2853" y="1899"/>
                      <a:pt x="2823" y="1883"/>
                      <a:pt x="2781" y="1840"/>
                    </a:cubicBezTo>
                    <a:cubicBezTo>
                      <a:pt x="2760" y="1826"/>
                      <a:pt x="2748" y="1819"/>
                      <a:pt x="2739" y="1819"/>
                    </a:cubicBezTo>
                    <a:cubicBezTo>
                      <a:pt x="2728" y="1819"/>
                      <a:pt x="2720" y="1830"/>
                      <a:pt x="2703" y="1856"/>
                    </a:cubicBezTo>
                    <a:cubicBezTo>
                      <a:pt x="2626" y="1856"/>
                      <a:pt x="2657" y="1809"/>
                      <a:pt x="2688" y="1778"/>
                    </a:cubicBezTo>
                    <a:cubicBezTo>
                      <a:pt x="2727" y="1740"/>
                      <a:pt x="2742" y="1716"/>
                      <a:pt x="2732" y="1716"/>
                    </a:cubicBezTo>
                    <a:cubicBezTo>
                      <a:pt x="2723" y="1716"/>
                      <a:pt x="2688" y="1740"/>
                      <a:pt x="2626" y="1794"/>
                    </a:cubicBezTo>
                    <a:cubicBezTo>
                      <a:pt x="2585" y="1828"/>
                      <a:pt x="2559" y="1841"/>
                      <a:pt x="2546" y="1841"/>
                    </a:cubicBezTo>
                    <a:cubicBezTo>
                      <a:pt x="2529" y="1841"/>
                      <a:pt x="2532" y="1820"/>
                      <a:pt x="2549" y="1794"/>
                    </a:cubicBezTo>
                    <a:cubicBezTo>
                      <a:pt x="2564" y="1771"/>
                      <a:pt x="2576" y="1763"/>
                      <a:pt x="2586" y="1763"/>
                    </a:cubicBezTo>
                    <a:cubicBezTo>
                      <a:pt x="2595" y="1763"/>
                      <a:pt x="2603" y="1771"/>
                      <a:pt x="2611" y="1778"/>
                    </a:cubicBezTo>
                    <a:lnTo>
                      <a:pt x="2688" y="1701"/>
                    </a:lnTo>
                    <a:cubicBezTo>
                      <a:pt x="2682" y="1695"/>
                      <a:pt x="2678" y="1691"/>
                      <a:pt x="2672" y="1691"/>
                    </a:cubicBezTo>
                    <a:cubicBezTo>
                      <a:pt x="2665" y="1691"/>
                      <a:pt x="2653" y="1698"/>
                      <a:pt x="2626" y="1716"/>
                    </a:cubicBezTo>
                    <a:cubicBezTo>
                      <a:pt x="2626" y="1716"/>
                      <a:pt x="2622" y="1713"/>
                      <a:pt x="2613" y="1713"/>
                    </a:cubicBezTo>
                    <a:cubicBezTo>
                      <a:pt x="2603" y="1713"/>
                      <a:pt x="2588" y="1716"/>
                      <a:pt x="2564" y="1732"/>
                    </a:cubicBezTo>
                    <a:cubicBezTo>
                      <a:pt x="2502" y="1747"/>
                      <a:pt x="2472" y="1794"/>
                      <a:pt x="2441" y="1840"/>
                    </a:cubicBezTo>
                    <a:cubicBezTo>
                      <a:pt x="2432" y="1874"/>
                      <a:pt x="2424" y="1885"/>
                      <a:pt x="2415" y="1885"/>
                    </a:cubicBezTo>
                    <a:cubicBezTo>
                      <a:pt x="2408" y="1885"/>
                      <a:pt x="2401" y="1878"/>
                      <a:pt x="2394" y="1871"/>
                    </a:cubicBezTo>
                    <a:cubicBezTo>
                      <a:pt x="2394" y="1809"/>
                      <a:pt x="2441" y="1763"/>
                      <a:pt x="2487" y="1747"/>
                    </a:cubicBezTo>
                    <a:cubicBezTo>
                      <a:pt x="2502" y="1747"/>
                      <a:pt x="2549" y="1716"/>
                      <a:pt x="2580" y="1670"/>
                    </a:cubicBezTo>
                    <a:cubicBezTo>
                      <a:pt x="2603" y="1655"/>
                      <a:pt x="2603" y="1651"/>
                      <a:pt x="2591" y="1651"/>
                    </a:cubicBezTo>
                    <a:cubicBezTo>
                      <a:pt x="2580" y="1651"/>
                      <a:pt x="2557" y="1655"/>
                      <a:pt x="2533" y="1655"/>
                    </a:cubicBezTo>
                    <a:cubicBezTo>
                      <a:pt x="2472" y="1655"/>
                      <a:pt x="2425" y="1670"/>
                      <a:pt x="2379" y="1701"/>
                    </a:cubicBezTo>
                    <a:lnTo>
                      <a:pt x="2425" y="1670"/>
                    </a:lnTo>
                    <a:cubicBezTo>
                      <a:pt x="2456" y="1624"/>
                      <a:pt x="2441" y="1593"/>
                      <a:pt x="2410" y="1562"/>
                    </a:cubicBezTo>
                    <a:cubicBezTo>
                      <a:pt x="2393" y="1545"/>
                      <a:pt x="2380" y="1533"/>
                      <a:pt x="2365" y="1533"/>
                    </a:cubicBezTo>
                    <a:cubicBezTo>
                      <a:pt x="2353" y="1533"/>
                      <a:pt x="2338" y="1541"/>
                      <a:pt x="2317" y="1562"/>
                    </a:cubicBezTo>
                    <a:cubicBezTo>
                      <a:pt x="2279" y="1587"/>
                      <a:pt x="2252" y="1612"/>
                      <a:pt x="2234" y="1612"/>
                    </a:cubicBezTo>
                    <a:cubicBezTo>
                      <a:pt x="2230" y="1612"/>
                      <a:pt x="2227" y="1611"/>
                      <a:pt x="2224" y="1608"/>
                    </a:cubicBezTo>
                    <a:lnTo>
                      <a:pt x="2224" y="1608"/>
                    </a:lnTo>
                    <a:cubicBezTo>
                      <a:pt x="2240" y="1624"/>
                      <a:pt x="2193" y="1670"/>
                      <a:pt x="2162" y="1701"/>
                    </a:cubicBezTo>
                    <a:cubicBezTo>
                      <a:pt x="2162" y="1655"/>
                      <a:pt x="2178" y="1624"/>
                      <a:pt x="2193" y="1577"/>
                    </a:cubicBezTo>
                    <a:cubicBezTo>
                      <a:pt x="2240" y="1469"/>
                      <a:pt x="2255" y="1392"/>
                      <a:pt x="2193" y="1330"/>
                    </a:cubicBezTo>
                    <a:cubicBezTo>
                      <a:pt x="2162" y="1284"/>
                      <a:pt x="2116" y="1237"/>
                      <a:pt x="2132" y="1175"/>
                    </a:cubicBezTo>
                    <a:cubicBezTo>
                      <a:pt x="2112" y="1156"/>
                      <a:pt x="2099" y="1136"/>
                      <a:pt x="2080" y="1136"/>
                    </a:cubicBezTo>
                    <a:cubicBezTo>
                      <a:pt x="2069" y="1136"/>
                      <a:pt x="2056" y="1143"/>
                      <a:pt x="2039" y="1160"/>
                    </a:cubicBezTo>
                    <a:lnTo>
                      <a:pt x="2008" y="1114"/>
                    </a:lnTo>
                    <a:cubicBezTo>
                      <a:pt x="2019" y="1068"/>
                      <a:pt x="2006" y="1040"/>
                      <a:pt x="1979" y="1040"/>
                    </a:cubicBezTo>
                    <a:cubicBezTo>
                      <a:pt x="1970" y="1040"/>
                      <a:pt x="1959" y="1044"/>
                      <a:pt x="1946" y="1052"/>
                    </a:cubicBezTo>
                    <a:cubicBezTo>
                      <a:pt x="1939" y="1062"/>
                      <a:pt x="1934" y="1066"/>
                      <a:pt x="1930" y="1066"/>
                    </a:cubicBezTo>
                    <a:cubicBezTo>
                      <a:pt x="1914" y="1066"/>
                      <a:pt x="1912" y="1014"/>
                      <a:pt x="1900" y="990"/>
                    </a:cubicBezTo>
                    <a:cubicBezTo>
                      <a:pt x="1914" y="939"/>
                      <a:pt x="1922" y="912"/>
                      <a:pt x="1916" y="912"/>
                    </a:cubicBezTo>
                    <a:cubicBezTo>
                      <a:pt x="1910" y="912"/>
                      <a:pt x="1887" y="947"/>
                      <a:pt x="1838" y="1021"/>
                    </a:cubicBezTo>
                    <a:cubicBezTo>
                      <a:pt x="1807" y="1052"/>
                      <a:pt x="1792" y="1098"/>
                      <a:pt x="1807" y="1145"/>
                    </a:cubicBezTo>
                    <a:lnTo>
                      <a:pt x="1869" y="1206"/>
                    </a:lnTo>
                    <a:lnTo>
                      <a:pt x="1776" y="1191"/>
                    </a:lnTo>
                    <a:cubicBezTo>
                      <a:pt x="1757" y="1185"/>
                      <a:pt x="1735" y="1181"/>
                      <a:pt x="1714" y="1181"/>
                    </a:cubicBezTo>
                    <a:cubicBezTo>
                      <a:pt x="1684" y="1181"/>
                      <a:pt x="1655" y="1188"/>
                      <a:pt x="1637" y="1206"/>
                    </a:cubicBezTo>
                    <a:cubicBezTo>
                      <a:pt x="1637" y="1206"/>
                      <a:pt x="1614" y="1240"/>
                      <a:pt x="1598" y="1240"/>
                    </a:cubicBezTo>
                    <a:cubicBezTo>
                      <a:pt x="1595" y="1240"/>
                      <a:pt x="1593" y="1239"/>
                      <a:pt x="1591" y="1237"/>
                    </a:cubicBezTo>
                    <a:lnTo>
                      <a:pt x="1668" y="1160"/>
                    </a:lnTo>
                    <a:cubicBezTo>
                      <a:pt x="1714" y="1129"/>
                      <a:pt x="1761" y="1098"/>
                      <a:pt x="1792" y="1052"/>
                    </a:cubicBezTo>
                    <a:cubicBezTo>
                      <a:pt x="1839" y="980"/>
                      <a:pt x="1841" y="908"/>
                      <a:pt x="1803" y="908"/>
                    </a:cubicBezTo>
                    <a:cubicBezTo>
                      <a:pt x="1792" y="908"/>
                      <a:pt x="1778" y="914"/>
                      <a:pt x="1761" y="928"/>
                    </a:cubicBezTo>
                    <a:cubicBezTo>
                      <a:pt x="1730" y="913"/>
                      <a:pt x="1730" y="913"/>
                      <a:pt x="1761" y="851"/>
                    </a:cubicBezTo>
                    <a:cubicBezTo>
                      <a:pt x="1768" y="820"/>
                      <a:pt x="1772" y="805"/>
                      <a:pt x="1763" y="805"/>
                    </a:cubicBezTo>
                    <a:cubicBezTo>
                      <a:pt x="1753" y="805"/>
                      <a:pt x="1730" y="820"/>
                      <a:pt x="1683" y="851"/>
                    </a:cubicBezTo>
                    <a:cubicBezTo>
                      <a:pt x="1642" y="875"/>
                      <a:pt x="1614" y="887"/>
                      <a:pt x="1598" y="887"/>
                    </a:cubicBezTo>
                    <a:cubicBezTo>
                      <a:pt x="1572" y="887"/>
                      <a:pt x="1578" y="856"/>
                      <a:pt x="1606" y="789"/>
                    </a:cubicBezTo>
                    <a:cubicBezTo>
                      <a:pt x="1658" y="712"/>
                      <a:pt x="1569" y="623"/>
                      <a:pt x="1521" y="623"/>
                    </a:cubicBezTo>
                    <a:cubicBezTo>
                      <a:pt x="1511" y="623"/>
                      <a:pt x="1503" y="627"/>
                      <a:pt x="1498" y="635"/>
                    </a:cubicBezTo>
                    <a:cubicBezTo>
                      <a:pt x="1475" y="669"/>
                      <a:pt x="1450" y="682"/>
                      <a:pt x="1429" y="682"/>
                    </a:cubicBezTo>
                    <a:cubicBezTo>
                      <a:pt x="1392" y="682"/>
                      <a:pt x="1364" y="643"/>
                      <a:pt x="1374" y="604"/>
                    </a:cubicBezTo>
                    <a:cubicBezTo>
                      <a:pt x="1374" y="562"/>
                      <a:pt x="1360" y="542"/>
                      <a:pt x="1333" y="542"/>
                    </a:cubicBezTo>
                    <a:cubicBezTo>
                      <a:pt x="1319" y="542"/>
                      <a:pt x="1302" y="547"/>
                      <a:pt x="1281" y="557"/>
                    </a:cubicBezTo>
                    <a:cubicBezTo>
                      <a:pt x="1307" y="520"/>
                      <a:pt x="1311" y="472"/>
                      <a:pt x="1279" y="472"/>
                    </a:cubicBezTo>
                    <a:cubicBezTo>
                      <a:pt x="1272" y="472"/>
                      <a:pt x="1262" y="474"/>
                      <a:pt x="1251" y="480"/>
                    </a:cubicBezTo>
                    <a:cubicBezTo>
                      <a:pt x="1251" y="480"/>
                      <a:pt x="1249" y="478"/>
                      <a:pt x="1247" y="478"/>
                    </a:cubicBezTo>
                    <a:cubicBezTo>
                      <a:pt x="1242" y="478"/>
                      <a:pt x="1235" y="485"/>
                      <a:pt x="1235" y="526"/>
                    </a:cubicBezTo>
                    <a:lnTo>
                      <a:pt x="1127" y="588"/>
                    </a:lnTo>
                    <a:cubicBezTo>
                      <a:pt x="1142" y="604"/>
                      <a:pt x="1127" y="650"/>
                      <a:pt x="1096" y="696"/>
                    </a:cubicBezTo>
                    <a:cubicBezTo>
                      <a:pt x="1091" y="704"/>
                      <a:pt x="1086" y="707"/>
                      <a:pt x="1079" y="707"/>
                    </a:cubicBezTo>
                    <a:cubicBezTo>
                      <a:pt x="1047" y="707"/>
                      <a:pt x="1003" y="608"/>
                      <a:pt x="1003" y="464"/>
                    </a:cubicBezTo>
                    <a:lnTo>
                      <a:pt x="988" y="341"/>
                    </a:lnTo>
                    <a:lnTo>
                      <a:pt x="941" y="434"/>
                    </a:lnTo>
                    <a:cubicBezTo>
                      <a:pt x="911" y="434"/>
                      <a:pt x="895" y="418"/>
                      <a:pt x="911" y="356"/>
                    </a:cubicBezTo>
                    <a:cubicBezTo>
                      <a:pt x="926" y="310"/>
                      <a:pt x="926" y="310"/>
                      <a:pt x="895" y="294"/>
                    </a:cubicBezTo>
                    <a:cubicBezTo>
                      <a:pt x="895" y="294"/>
                      <a:pt x="892" y="293"/>
                      <a:pt x="887" y="293"/>
                    </a:cubicBezTo>
                    <a:cubicBezTo>
                      <a:pt x="876" y="293"/>
                      <a:pt x="859" y="300"/>
                      <a:pt x="849" y="341"/>
                    </a:cubicBezTo>
                    <a:cubicBezTo>
                      <a:pt x="822" y="402"/>
                      <a:pt x="811" y="429"/>
                      <a:pt x="806" y="429"/>
                    </a:cubicBezTo>
                    <a:cubicBezTo>
                      <a:pt x="802" y="429"/>
                      <a:pt x="802" y="414"/>
                      <a:pt x="802" y="387"/>
                    </a:cubicBezTo>
                    <a:cubicBezTo>
                      <a:pt x="802" y="319"/>
                      <a:pt x="793" y="284"/>
                      <a:pt x="774" y="284"/>
                    </a:cubicBezTo>
                    <a:cubicBezTo>
                      <a:pt x="759" y="284"/>
                      <a:pt x="737" y="308"/>
                      <a:pt x="710" y="356"/>
                    </a:cubicBezTo>
                    <a:cubicBezTo>
                      <a:pt x="687" y="390"/>
                      <a:pt x="677" y="413"/>
                      <a:pt x="673" y="424"/>
                    </a:cubicBezTo>
                    <a:lnTo>
                      <a:pt x="673" y="424"/>
                    </a:lnTo>
                    <a:cubicBezTo>
                      <a:pt x="675" y="414"/>
                      <a:pt x="679" y="391"/>
                      <a:pt x="679" y="356"/>
                    </a:cubicBezTo>
                    <a:cubicBezTo>
                      <a:pt x="694" y="294"/>
                      <a:pt x="679" y="233"/>
                      <a:pt x="648" y="233"/>
                    </a:cubicBezTo>
                    <a:lnTo>
                      <a:pt x="632" y="279"/>
                    </a:lnTo>
                    <a:cubicBezTo>
                      <a:pt x="615" y="341"/>
                      <a:pt x="597" y="367"/>
                      <a:pt x="582" y="367"/>
                    </a:cubicBezTo>
                    <a:cubicBezTo>
                      <a:pt x="571" y="367"/>
                      <a:pt x="562" y="352"/>
                      <a:pt x="555" y="325"/>
                    </a:cubicBezTo>
                    <a:cubicBezTo>
                      <a:pt x="546" y="289"/>
                      <a:pt x="537" y="274"/>
                      <a:pt x="519" y="274"/>
                    </a:cubicBezTo>
                    <a:cubicBezTo>
                      <a:pt x="506" y="274"/>
                      <a:pt x="488" y="282"/>
                      <a:pt x="462" y="294"/>
                    </a:cubicBezTo>
                    <a:cubicBezTo>
                      <a:pt x="401" y="279"/>
                      <a:pt x="370" y="279"/>
                      <a:pt x="370" y="233"/>
                    </a:cubicBezTo>
                    <a:cubicBezTo>
                      <a:pt x="377" y="171"/>
                      <a:pt x="381" y="140"/>
                      <a:pt x="377" y="140"/>
                    </a:cubicBezTo>
                    <a:cubicBezTo>
                      <a:pt x="373" y="140"/>
                      <a:pt x="362" y="171"/>
                      <a:pt x="339" y="233"/>
                    </a:cubicBezTo>
                    <a:cubicBezTo>
                      <a:pt x="324" y="254"/>
                      <a:pt x="317" y="266"/>
                      <a:pt x="306" y="266"/>
                    </a:cubicBezTo>
                    <a:cubicBezTo>
                      <a:pt x="294" y="266"/>
                      <a:pt x="279" y="250"/>
                      <a:pt x="246" y="217"/>
                    </a:cubicBezTo>
                    <a:cubicBezTo>
                      <a:pt x="230" y="186"/>
                      <a:pt x="223" y="171"/>
                      <a:pt x="215" y="171"/>
                    </a:cubicBezTo>
                    <a:cubicBezTo>
                      <a:pt x="207" y="171"/>
                      <a:pt x="200" y="186"/>
                      <a:pt x="184" y="217"/>
                    </a:cubicBezTo>
                    <a:cubicBezTo>
                      <a:pt x="184" y="325"/>
                      <a:pt x="169" y="387"/>
                      <a:pt x="200" y="387"/>
                    </a:cubicBezTo>
                    <a:cubicBezTo>
                      <a:pt x="230" y="387"/>
                      <a:pt x="230" y="387"/>
                      <a:pt x="230" y="449"/>
                    </a:cubicBezTo>
                    <a:lnTo>
                      <a:pt x="169" y="449"/>
                    </a:lnTo>
                    <a:cubicBezTo>
                      <a:pt x="157" y="445"/>
                      <a:pt x="145" y="443"/>
                      <a:pt x="134" y="443"/>
                    </a:cubicBezTo>
                    <a:cubicBezTo>
                      <a:pt x="100" y="443"/>
                      <a:pt x="68" y="461"/>
                      <a:pt x="45" y="495"/>
                    </a:cubicBezTo>
                    <a:cubicBezTo>
                      <a:pt x="7" y="508"/>
                      <a:pt x="0" y="584"/>
                      <a:pt x="34" y="584"/>
                    </a:cubicBezTo>
                    <a:cubicBezTo>
                      <a:pt x="41" y="584"/>
                      <a:pt x="50" y="581"/>
                      <a:pt x="60" y="573"/>
                    </a:cubicBezTo>
                    <a:lnTo>
                      <a:pt x="91" y="635"/>
                    </a:lnTo>
                    <a:cubicBezTo>
                      <a:pt x="91" y="720"/>
                      <a:pt x="99" y="762"/>
                      <a:pt x="109" y="762"/>
                    </a:cubicBezTo>
                    <a:cubicBezTo>
                      <a:pt x="118" y="762"/>
                      <a:pt x="130" y="720"/>
                      <a:pt x="138" y="635"/>
                    </a:cubicBezTo>
                    <a:cubicBezTo>
                      <a:pt x="146" y="543"/>
                      <a:pt x="150" y="501"/>
                      <a:pt x="154" y="501"/>
                    </a:cubicBezTo>
                    <a:cubicBezTo>
                      <a:pt x="158" y="501"/>
                      <a:pt x="162" y="531"/>
                      <a:pt x="169" y="588"/>
                    </a:cubicBezTo>
                    <a:cubicBezTo>
                      <a:pt x="184" y="696"/>
                      <a:pt x="184" y="696"/>
                      <a:pt x="215" y="696"/>
                    </a:cubicBezTo>
                    <a:cubicBezTo>
                      <a:pt x="230" y="696"/>
                      <a:pt x="246" y="696"/>
                      <a:pt x="230" y="758"/>
                    </a:cubicBezTo>
                    <a:cubicBezTo>
                      <a:pt x="230" y="805"/>
                      <a:pt x="246" y="866"/>
                      <a:pt x="261" y="866"/>
                    </a:cubicBezTo>
                    <a:cubicBezTo>
                      <a:pt x="292" y="866"/>
                      <a:pt x="292" y="866"/>
                      <a:pt x="292" y="820"/>
                    </a:cubicBezTo>
                    <a:cubicBezTo>
                      <a:pt x="299" y="794"/>
                      <a:pt x="308" y="779"/>
                      <a:pt x="316" y="779"/>
                    </a:cubicBezTo>
                    <a:cubicBezTo>
                      <a:pt x="328" y="779"/>
                      <a:pt x="339" y="809"/>
                      <a:pt x="339" y="882"/>
                    </a:cubicBezTo>
                    <a:cubicBezTo>
                      <a:pt x="345" y="908"/>
                      <a:pt x="349" y="924"/>
                      <a:pt x="353" y="924"/>
                    </a:cubicBezTo>
                    <a:cubicBezTo>
                      <a:pt x="357" y="924"/>
                      <a:pt x="361" y="897"/>
                      <a:pt x="370" y="835"/>
                    </a:cubicBezTo>
                    <a:cubicBezTo>
                      <a:pt x="384" y="777"/>
                      <a:pt x="402" y="750"/>
                      <a:pt x="417" y="750"/>
                    </a:cubicBezTo>
                    <a:cubicBezTo>
                      <a:pt x="434" y="750"/>
                      <a:pt x="447" y="785"/>
                      <a:pt x="447" y="851"/>
                    </a:cubicBezTo>
                    <a:lnTo>
                      <a:pt x="493" y="851"/>
                    </a:lnTo>
                    <a:cubicBezTo>
                      <a:pt x="509" y="851"/>
                      <a:pt x="524" y="805"/>
                      <a:pt x="540" y="758"/>
                    </a:cubicBezTo>
                    <a:cubicBezTo>
                      <a:pt x="557" y="697"/>
                      <a:pt x="565" y="670"/>
                      <a:pt x="571" y="670"/>
                    </a:cubicBezTo>
                    <a:cubicBezTo>
                      <a:pt x="576" y="670"/>
                      <a:pt x="579" y="685"/>
                      <a:pt x="586" y="712"/>
                    </a:cubicBezTo>
                    <a:cubicBezTo>
                      <a:pt x="586" y="743"/>
                      <a:pt x="586" y="789"/>
                      <a:pt x="586" y="820"/>
                    </a:cubicBezTo>
                    <a:cubicBezTo>
                      <a:pt x="571" y="882"/>
                      <a:pt x="586" y="882"/>
                      <a:pt x="617" y="882"/>
                    </a:cubicBezTo>
                    <a:cubicBezTo>
                      <a:pt x="632" y="890"/>
                      <a:pt x="648" y="897"/>
                      <a:pt x="661" y="897"/>
                    </a:cubicBezTo>
                    <a:cubicBezTo>
                      <a:pt x="675" y="897"/>
                      <a:pt x="686" y="890"/>
                      <a:pt x="694" y="866"/>
                    </a:cubicBezTo>
                    <a:lnTo>
                      <a:pt x="694" y="866"/>
                    </a:lnTo>
                    <a:lnTo>
                      <a:pt x="679" y="913"/>
                    </a:lnTo>
                    <a:cubicBezTo>
                      <a:pt x="689" y="923"/>
                      <a:pt x="685" y="948"/>
                      <a:pt x="687" y="948"/>
                    </a:cubicBezTo>
                    <a:cubicBezTo>
                      <a:pt x="687" y="948"/>
                      <a:pt x="689" y="943"/>
                      <a:pt x="694" y="928"/>
                    </a:cubicBezTo>
                    <a:cubicBezTo>
                      <a:pt x="694" y="928"/>
                      <a:pt x="725" y="928"/>
                      <a:pt x="741" y="1005"/>
                    </a:cubicBezTo>
                    <a:cubicBezTo>
                      <a:pt x="749" y="1026"/>
                      <a:pt x="763" y="1036"/>
                      <a:pt x="779" y="1036"/>
                    </a:cubicBezTo>
                    <a:cubicBezTo>
                      <a:pt x="821" y="1036"/>
                      <a:pt x="875" y="968"/>
                      <a:pt x="864" y="866"/>
                    </a:cubicBezTo>
                    <a:lnTo>
                      <a:pt x="864" y="866"/>
                    </a:lnTo>
                    <a:lnTo>
                      <a:pt x="880" y="882"/>
                    </a:lnTo>
                    <a:cubicBezTo>
                      <a:pt x="884" y="884"/>
                      <a:pt x="888" y="885"/>
                      <a:pt x="892" y="885"/>
                    </a:cubicBezTo>
                    <a:cubicBezTo>
                      <a:pt x="915" y="885"/>
                      <a:pt x="926" y="851"/>
                      <a:pt x="926" y="851"/>
                    </a:cubicBezTo>
                    <a:cubicBezTo>
                      <a:pt x="943" y="817"/>
                      <a:pt x="955" y="806"/>
                      <a:pt x="968" y="806"/>
                    </a:cubicBezTo>
                    <a:cubicBezTo>
                      <a:pt x="979" y="806"/>
                      <a:pt x="989" y="813"/>
                      <a:pt x="1003" y="820"/>
                    </a:cubicBezTo>
                    <a:lnTo>
                      <a:pt x="941" y="913"/>
                    </a:lnTo>
                    <a:cubicBezTo>
                      <a:pt x="883" y="1000"/>
                      <a:pt x="868" y="1063"/>
                      <a:pt x="891" y="1063"/>
                    </a:cubicBezTo>
                    <a:cubicBezTo>
                      <a:pt x="905" y="1063"/>
                      <a:pt x="932" y="1042"/>
                      <a:pt x="972" y="990"/>
                    </a:cubicBezTo>
                    <a:lnTo>
                      <a:pt x="972" y="990"/>
                    </a:lnTo>
                    <a:lnTo>
                      <a:pt x="941" y="1036"/>
                    </a:lnTo>
                    <a:cubicBezTo>
                      <a:pt x="921" y="1078"/>
                      <a:pt x="921" y="1091"/>
                      <a:pt x="946" y="1091"/>
                    </a:cubicBezTo>
                    <a:cubicBezTo>
                      <a:pt x="959" y="1091"/>
                      <a:pt x="978" y="1088"/>
                      <a:pt x="1003" y="1083"/>
                    </a:cubicBezTo>
                    <a:cubicBezTo>
                      <a:pt x="1004" y="1084"/>
                      <a:pt x="1006" y="1084"/>
                      <a:pt x="1008" y="1084"/>
                    </a:cubicBezTo>
                    <a:cubicBezTo>
                      <a:pt x="1030" y="1084"/>
                      <a:pt x="1098" y="1002"/>
                      <a:pt x="1127" y="959"/>
                    </a:cubicBezTo>
                    <a:cubicBezTo>
                      <a:pt x="1145" y="931"/>
                      <a:pt x="1164" y="926"/>
                      <a:pt x="1176" y="926"/>
                    </a:cubicBezTo>
                    <a:cubicBezTo>
                      <a:pt x="1184" y="926"/>
                      <a:pt x="1189" y="928"/>
                      <a:pt x="1189" y="928"/>
                    </a:cubicBezTo>
                    <a:cubicBezTo>
                      <a:pt x="1189" y="928"/>
                      <a:pt x="1204" y="959"/>
                      <a:pt x="1173" y="990"/>
                    </a:cubicBezTo>
                    <a:cubicBezTo>
                      <a:pt x="1133" y="1050"/>
                      <a:pt x="1132" y="1084"/>
                      <a:pt x="1161" y="1084"/>
                    </a:cubicBezTo>
                    <a:cubicBezTo>
                      <a:pt x="1177" y="1084"/>
                      <a:pt x="1202" y="1074"/>
                      <a:pt x="1235" y="1052"/>
                    </a:cubicBezTo>
                    <a:lnTo>
                      <a:pt x="1235" y="1052"/>
                    </a:lnTo>
                    <a:lnTo>
                      <a:pt x="1204" y="1083"/>
                    </a:lnTo>
                    <a:cubicBezTo>
                      <a:pt x="1173" y="1129"/>
                      <a:pt x="1158" y="1191"/>
                      <a:pt x="1281" y="1222"/>
                    </a:cubicBezTo>
                    <a:cubicBezTo>
                      <a:pt x="1359" y="1299"/>
                      <a:pt x="1405" y="1345"/>
                      <a:pt x="1374" y="1392"/>
                    </a:cubicBezTo>
                    <a:cubicBezTo>
                      <a:pt x="1357" y="1404"/>
                      <a:pt x="1368" y="1409"/>
                      <a:pt x="1395" y="1409"/>
                    </a:cubicBezTo>
                    <a:cubicBezTo>
                      <a:pt x="1439" y="1409"/>
                      <a:pt x="1524" y="1395"/>
                      <a:pt x="1591" y="1376"/>
                    </a:cubicBezTo>
                    <a:lnTo>
                      <a:pt x="1591" y="1376"/>
                    </a:lnTo>
                    <a:cubicBezTo>
                      <a:pt x="1560" y="1407"/>
                      <a:pt x="1575" y="1423"/>
                      <a:pt x="1606" y="1469"/>
                    </a:cubicBezTo>
                    <a:cubicBezTo>
                      <a:pt x="1637" y="1500"/>
                      <a:pt x="1652" y="1515"/>
                      <a:pt x="1606" y="1562"/>
                    </a:cubicBezTo>
                    <a:cubicBezTo>
                      <a:pt x="1555" y="1587"/>
                      <a:pt x="1532" y="1599"/>
                      <a:pt x="1540" y="1599"/>
                    </a:cubicBezTo>
                    <a:cubicBezTo>
                      <a:pt x="1546" y="1599"/>
                      <a:pt x="1573" y="1591"/>
                      <a:pt x="1622" y="1577"/>
                    </a:cubicBezTo>
                    <a:cubicBezTo>
                      <a:pt x="1644" y="1568"/>
                      <a:pt x="1662" y="1563"/>
                      <a:pt x="1675" y="1563"/>
                    </a:cubicBezTo>
                    <a:cubicBezTo>
                      <a:pt x="1726" y="1563"/>
                      <a:pt x="1710" y="1624"/>
                      <a:pt x="1637" y="1686"/>
                    </a:cubicBezTo>
                    <a:cubicBezTo>
                      <a:pt x="1606" y="1716"/>
                      <a:pt x="1622" y="1732"/>
                      <a:pt x="1637" y="1778"/>
                    </a:cubicBezTo>
                    <a:cubicBezTo>
                      <a:pt x="1648" y="1775"/>
                      <a:pt x="1659" y="1774"/>
                      <a:pt x="1668" y="1774"/>
                    </a:cubicBezTo>
                    <a:cubicBezTo>
                      <a:pt x="1710" y="1774"/>
                      <a:pt x="1735" y="1799"/>
                      <a:pt x="1761" y="1825"/>
                    </a:cubicBezTo>
                    <a:cubicBezTo>
                      <a:pt x="1776" y="1848"/>
                      <a:pt x="1788" y="1863"/>
                      <a:pt x="1807" y="1863"/>
                    </a:cubicBezTo>
                    <a:cubicBezTo>
                      <a:pt x="1826" y="1863"/>
                      <a:pt x="1853" y="1848"/>
                      <a:pt x="1900" y="1809"/>
                    </a:cubicBezTo>
                    <a:cubicBezTo>
                      <a:pt x="1938" y="1771"/>
                      <a:pt x="1962" y="1755"/>
                      <a:pt x="1979" y="1755"/>
                    </a:cubicBezTo>
                    <a:cubicBezTo>
                      <a:pt x="1996" y="1755"/>
                      <a:pt x="2008" y="1771"/>
                      <a:pt x="2023" y="1794"/>
                    </a:cubicBezTo>
                    <a:cubicBezTo>
                      <a:pt x="2054" y="1825"/>
                      <a:pt x="2054" y="1825"/>
                      <a:pt x="2008" y="1856"/>
                    </a:cubicBezTo>
                    <a:cubicBezTo>
                      <a:pt x="2008" y="1856"/>
                      <a:pt x="1992" y="1917"/>
                      <a:pt x="2008" y="1933"/>
                    </a:cubicBezTo>
                    <a:cubicBezTo>
                      <a:pt x="2039" y="1948"/>
                      <a:pt x="2039" y="1964"/>
                      <a:pt x="2008" y="2010"/>
                    </a:cubicBezTo>
                    <a:cubicBezTo>
                      <a:pt x="1992" y="2041"/>
                      <a:pt x="1992" y="2072"/>
                      <a:pt x="2008" y="2103"/>
                    </a:cubicBezTo>
                    <a:cubicBezTo>
                      <a:pt x="2054" y="2134"/>
                      <a:pt x="2085" y="2165"/>
                      <a:pt x="2039" y="2211"/>
                    </a:cubicBezTo>
                    <a:cubicBezTo>
                      <a:pt x="2044" y="2217"/>
                      <a:pt x="2048" y="2220"/>
                      <a:pt x="2053" y="2220"/>
                    </a:cubicBezTo>
                    <a:cubicBezTo>
                      <a:pt x="2060" y="2220"/>
                      <a:pt x="2071" y="2209"/>
                      <a:pt x="2101" y="2180"/>
                    </a:cubicBezTo>
                    <a:cubicBezTo>
                      <a:pt x="2115" y="2159"/>
                      <a:pt x="2135" y="2145"/>
                      <a:pt x="2155" y="2145"/>
                    </a:cubicBezTo>
                    <a:cubicBezTo>
                      <a:pt x="2181" y="2145"/>
                      <a:pt x="2207" y="2167"/>
                      <a:pt x="2224" y="2226"/>
                    </a:cubicBezTo>
                    <a:cubicBezTo>
                      <a:pt x="2246" y="2248"/>
                      <a:pt x="2282" y="2277"/>
                      <a:pt x="2313" y="2277"/>
                    </a:cubicBezTo>
                    <a:cubicBezTo>
                      <a:pt x="2326" y="2277"/>
                      <a:pt x="2339" y="2271"/>
                      <a:pt x="2348" y="2257"/>
                    </a:cubicBezTo>
                    <a:lnTo>
                      <a:pt x="2348" y="2257"/>
                    </a:lnTo>
                    <a:cubicBezTo>
                      <a:pt x="2363" y="2273"/>
                      <a:pt x="2363" y="2273"/>
                      <a:pt x="2332" y="2319"/>
                    </a:cubicBezTo>
                    <a:cubicBezTo>
                      <a:pt x="2280" y="2372"/>
                      <a:pt x="2285" y="2403"/>
                      <a:pt x="2327" y="2403"/>
                    </a:cubicBezTo>
                    <a:cubicBezTo>
                      <a:pt x="2347" y="2403"/>
                      <a:pt x="2375" y="2396"/>
                      <a:pt x="2410" y="2381"/>
                    </a:cubicBezTo>
                    <a:cubicBezTo>
                      <a:pt x="2424" y="2359"/>
                      <a:pt x="2435" y="2348"/>
                      <a:pt x="2441" y="2348"/>
                    </a:cubicBezTo>
                    <a:cubicBezTo>
                      <a:pt x="2448" y="2348"/>
                      <a:pt x="2449" y="2363"/>
                      <a:pt x="2441" y="2396"/>
                    </a:cubicBezTo>
                    <a:cubicBezTo>
                      <a:pt x="2441" y="2396"/>
                      <a:pt x="2445" y="2400"/>
                      <a:pt x="2456" y="2400"/>
                    </a:cubicBezTo>
                    <a:cubicBezTo>
                      <a:pt x="2468" y="2400"/>
                      <a:pt x="2487" y="2396"/>
                      <a:pt x="2518" y="2381"/>
                    </a:cubicBezTo>
                    <a:cubicBezTo>
                      <a:pt x="2537" y="2368"/>
                      <a:pt x="2548" y="2361"/>
                      <a:pt x="2555" y="2361"/>
                    </a:cubicBezTo>
                    <a:cubicBezTo>
                      <a:pt x="2564" y="2361"/>
                      <a:pt x="2564" y="2376"/>
                      <a:pt x="2564" y="2412"/>
                    </a:cubicBezTo>
                    <a:cubicBezTo>
                      <a:pt x="2549" y="2458"/>
                      <a:pt x="2564" y="2474"/>
                      <a:pt x="2580" y="2489"/>
                    </a:cubicBezTo>
                    <a:cubicBezTo>
                      <a:pt x="2584" y="2488"/>
                      <a:pt x="2590" y="2487"/>
                      <a:pt x="2596" y="2487"/>
                    </a:cubicBezTo>
                    <a:cubicBezTo>
                      <a:pt x="2675" y="2487"/>
                      <a:pt x="2873" y="2571"/>
                      <a:pt x="2873" y="2628"/>
                    </a:cubicBezTo>
                    <a:cubicBezTo>
                      <a:pt x="2920" y="2582"/>
                      <a:pt x="2920" y="2582"/>
                      <a:pt x="2935" y="2582"/>
                    </a:cubicBezTo>
                    <a:cubicBezTo>
                      <a:pt x="2935" y="2634"/>
                      <a:pt x="2941" y="2656"/>
                      <a:pt x="2949" y="2656"/>
                    </a:cubicBezTo>
                    <a:cubicBezTo>
                      <a:pt x="2961" y="2656"/>
                      <a:pt x="2979" y="2614"/>
                      <a:pt x="2997" y="2551"/>
                    </a:cubicBezTo>
                    <a:lnTo>
                      <a:pt x="2951" y="2551"/>
                    </a:lnTo>
                    <a:cubicBezTo>
                      <a:pt x="2970" y="2505"/>
                      <a:pt x="2990" y="2481"/>
                      <a:pt x="3004" y="2481"/>
                    </a:cubicBezTo>
                    <a:cubicBezTo>
                      <a:pt x="3023" y="2481"/>
                      <a:pt x="3030" y="2524"/>
                      <a:pt x="3013" y="2613"/>
                    </a:cubicBezTo>
                    <a:cubicBezTo>
                      <a:pt x="3013" y="2669"/>
                      <a:pt x="3013" y="2696"/>
                      <a:pt x="3019" y="2696"/>
                    </a:cubicBezTo>
                    <a:cubicBezTo>
                      <a:pt x="3025" y="2696"/>
                      <a:pt x="3037" y="2673"/>
                      <a:pt x="3059" y="2628"/>
                    </a:cubicBezTo>
                    <a:cubicBezTo>
                      <a:pt x="3081" y="2576"/>
                      <a:pt x="3097" y="2549"/>
                      <a:pt x="3106" y="2549"/>
                    </a:cubicBezTo>
                    <a:cubicBezTo>
                      <a:pt x="3117" y="2549"/>
                      <a:pt x="3121" y="2580"/>
                      <a:pt x="3121" y="2644"/>
                    </a:cubicBezTo>
                    <a:cubicBezTo>
                      <a:pt x="3121" y="2698"/>
                      <a:pt x="3117" y="2725"/>
                      <a:pt x="3117" y="2725"/>
                    </a:cubicBezTo>
                    <a:cubicBezTo>
                      <a:pt x="3117" y="2725"/>
                      <a:pt x="3121" y="2698"/>
                      <a:pt x="3136" y="2644"/>
                    </a:cubicBezTo>
                    <a:cubicBezTo>
                      <a:pt x="3187" y="2524"/>
                      <a:pt x="3229" y="2456"/>
                      <a:pt x="3251" y="2456"/>
                    </a:cubicBezTo>
                    <a:cubicBezTo>
                      <a:pt x="3269" y="2456"/>
                      <a:pt x="3274" y="2501"/>
                      <a:pt x="3260" y="2597"/>
                    </a:cubicBezTo>
                    <a:cubicBezTo>
                      <a:pt x="3244" y="2706"/>
                      <a:pt x="3260" y="2767"/>
                      <a:pt x="3291" y="2767"/>
                    </a:cubicBezTo>
                    <a:cubicBezTo>
                      <a:pt x="3322" y="2767"/>
                      <a:pt x="3322" y="2721"/>
                      <a:pt x="3322" y="2659"/>
                    </a:cubicBezTo>
                    <a:cubicBezTo>
                      <a:pt x="3314" y="2605"/>
                      <a:pt x="3314" y="2578"/>
                      <a:pt x="3322" y="2578"/>
                    </a:cubicBezTo>
                    <a:cubicBezTo>
                      <a:pt x="3329" y="2578"/>
                      <a:pt x="3345" y="2605"/>
                      <a:pt x="3368" y="2659"/>
                    </a:cubicBezTo>
                    <a:cubicBezTo>
                      <a:pt x="3402" y="2754"/>
                      <a:pt x="3437" y="2796"/>
                      <a:pt x="3474" y="2796"/>
                    </a:cubicBezTo>
                    <a:cubicBezTo>
                      <a:pt x="3503" y="2796"/>
                      <a:pt x="3535" y="2769"/>
                      <a:pt x="3569" y="2721"/>
                    </a:cubicBezTo>
                    <a:cubicBezTo>
                      <a:pt x="3600" y="2659"/>
                      <a:pt x="3638" y="2628"/>
                      <a:pt x="3662" y="2628"/>
                    </a:cubicBezTo>
                    <a:cubicBezTo>
                      <a:pt x="3685" y="2628"/>
                      <a:pt x="3693" y="2659"/>
                      <a:pt x="3662" y="2721"/>
                    </a:cubicBezTo>
                    <a:cubicBezTo>
                      <a:pt x="3626" y="2783"/>
                      <a:pt x="3616" y="2809"/>
                      <a:pt x="3623" y="2809"/>
                    </a:cubicBezTo>
                    <a:cubicBezTo>
                      <a:pt x="3627" y="2809"/>
                      <a:pt x="3642" y="2794"/>
                      <a:pt x="3662" y="2767"/>
                    </a:cubicBezTo>
                    <a:cubicBezTo>
                      <a:pt x="3677" y="2775"/>
                      <a:pt x="3696" y="2779"/>
                      <a:pt x="3718" y="2779"/>
                    </a:cubicBezTo>
                    <a:cubicBezTo>
                      <a:pt x="3739" y="2779"/>
                      <a:pt x="3762" y="2775"/>
                      <a:pt x="3785" y="2767"/>
                    </a:cubicBezTo>
                    <a:cubicBezTo>
                      <a:pt x="3801" y="2767"/>
                      <a:pt x="3816" y="2706"/>
                      <a:pt x="3801" y="2659"/>
                    </a:cubicBezTo>
                    <a:lnTo>
                      <a:pt x="3801" y="2659"/>
                    </a:lnTo>
                    <a:cubicBezTo>
                      <a:pt x="3828" y="2714"/>
                      <a:pt x="3861" y="2753"/>
                      <a:pt x="3890" y="2753"/>
                    </a:cubicBezTo>
                    <a:cubicBezTo>
                      <a:pt x="3909" y="2753"/>
                      <a:pt x="3927" y="2734"/>
                      <a:pt x="3940" y="2690"/>
                    </a:cubicBezTo>
                    <a:lnTo>
                      <a:pt x="3986" y="2675"/>
                    </a:lnTo>
                    <a:cubicBezTo>
                      <a:pt x="4002" y="2675"/>
                      <a:pt x="4002" y="2675"/>
                      <a:pt x="4017" y="2613"/>
                    </a:cubicBezTo>
                    <a:cubicBezTo>
                      <a:pt x="4017" y="2585"/>
                      <a:pt x="4021" y="2576"/>
                      <a:pt x="4028" y="2576"/>
                    </a:cubicBezTo>
                    <a:cubicBezTo>
                      <a:pt x="4041" y="2576"/>
                      <a:pt x="4065" y="2608"/>
                      <a:pt x="4094" y="2628"/>
                    </a:cubicBezTo>
                    <a:cubicBezTo>
                      <a:pt x="4127" y="2661"/>
                      <a:pt x="4160" y="2694"/>
                      <a:pt x="4165" y="2694"/>
                    </a:cubicBezTo>
                    <a:cubicBezTo>
                      <a:pt x="4168" y="2694"/>
                      <a:pt x="4165" y="2688"/>
                      <a:pt x="4156" y="2675"/>
                    </a:cubicBezTo>
                    <a:cubicBezTo>
                      <a:pt x="4141" y="2613"/>
                      <a:pt x="4156" y="2551"/>
                      <a:pt x="4156" y="2489"/>
                    </a:cubicBezTo>
                    <a:cubicBezTo>
                      <a:pt x="4156" y="2469"/>
                      <a:pt x="4161" y="2460"/>
                      <a:pt x="4168" y="2460"/>
                    </a:cubicBezTo>
                    <a:cubicBezTo>
                      <a:pt x="4182" y="2460"/>
                      <a:pt x="4203" y="2494"/>
                      <a:pt x="4203" y="2536"/>
                    </a:cubicBezTo>
                    <a:cubicBezTo>
                      <a:pt x="4203" y="2597"/>
                      <a:pt x="4234" y="2582"/>
                      <a:pt x="4295" y="2613"/>
                    </a:cubicBezTo>
                    <a:cubicBezTo>
                      <a:pt x="4326" y="2597"/>
                      <a:pt x="4357" y="2582"/>
                      <a:pt x="4342" y="2536"/>
                    </a:cubicBezTo>
                    <a:cubicBezTo>
                      <a:pt x="4316" y="2497"/>
                      <a:pt x="4399" y="2436"/>
                      <a:pt x="4454" y="2436"/>
                    </a:cubicBezTo>
                    <a:cubicBezTo>
                      <a:pt x="4464" y="2436"/>
                      <a:pt x="4473" y="2438"/>
                      <a:pt x="4481" y="2443"/>
                    </a:cubicBezTo>
                    <a:lnTo>
                      <a:pt x="4527" y="2412"/>
                    </a:lnTo>
                    <a:cubicBezTo>
                      <a:pt x="4543" y="2396"/>
                      <a:pt x="4527" y="2350"/>
                      <a:pt x="4543" y="2335"/>
                    </a:cubicBezTo>
                    <a:cubicBezTo>
                      <a:pt x="4574" y="2319"/>
                      <a:pt x="4558" y="2319"/>
                      <a:pt x="4543" y="2257"/>
                    </a:cubicBezTo>
                    <a:cubicBezTo>
                      <a:pt x="4550" y="2250"/>
                      <a:pt x="4562" y="2242"/>
                      <a:pt x="4576" y="2242"/>
                    </a:cubicBezTo>
                    <a:cubicBezTo>
                      <a:pt x="4589" y="2242"/>
                      <a:pt x="4604" y="2250"/>
                      <a:pt x="4620" y="2273"/>
                    </a:cubicBezTo>
                    <a:cubicBezTo>
                      <a:pt x="4586" y="2222"/>
                      <a:pt x="4571" y="2199"/>
                      <a:pt x="4579" y="2199"/>
                    </a:cubicBezTo>
                    <a:cubicBezTo>
                      <a:pt x="4586" y="2199"/>
                      <a:pt x="4609" y="2214"/>
                      <a:pt x="4651" y="2242"/>
                    </a:cubicBezTo>
                    <a:cubicBezTo>
                      <a:pt x="4697" y="2281"/>
                      <a:pt x="4717" y="2304"/>
                      <a:pt x="4717" y="2304"/>
                    </a:cubicBezTo>
                    <a:cubicBezTo>
                      <a:pt x="4717" y="2304"/>
                      <a:pt x="4697" y="2281"/>
                      <a:pt x="4666" y="2226"/>
                    </a:cubicBezTo>
                    <a:cubicBezTo>
                      <a:pt x="4658" y="2192"/>
                      <a:pt x="4654" y="2182"/>
                      <a:pt x="4663" y="2182"/>
                    </a:cubicBezTo>
                    <a:cubicBezTo>
                      <a:pt x="4670" y="2182"/>
                      <a:pt x="4685" y="2189"/>
                      <a:pt x="4713" y="2196"/>
                    </a:cubicBezTo>
                    <a:cubicBezTo>
                      <a:pt x="4734" y="2209"/>
                      <a:pt x="4745" y="2217"/>
                      <a:pt x="4748" y="2217"/>
                    </a:cubicBezTo>
                    <a:cubicBezTo>
                      <a:pt x="4753" y="2217"/>
                      <a:pt x="4745" y="2206"/>
                      <a:pt x="4728" y="2180"/>
                    </a:cubicBezTo>
                    <a:cubicBezTo>
                      <a:pt x="4684" y="2115"/>
                      <a:pt x="4679" y="2049"/>
                      <a:pt x="4707" y="2049"/>
                    </a:cubicBezTo>
                    <a:cubicBezTo>
                      <a:pt x="4719" y="2049"/>
                      <a:pt x="4736" y="2060"/>
                      <a:pt x="4759" y="2087"/>
                    </a:cubicBezTo>
                    <a:cubicBezTo>
                      <a:pt x="4759" y="2087"/>
                      <a:pt x="4774" y="2056"/>
                      <a:pt x="4759" y="2010"/>
                    </a:cubicBezTo>
                    <a:cubicBezTo>
                      <a:pt x="4727" y="1962"/>
                      <a:pt x="4711" y="1938"/>
                      <a:pt x="4715" y="1938"/>
                    </a:cubicBezTo>
                    <a:cubicBezTo>
                      <a:pt x="4718" y="1938"/>
                      <a:pt x="4738" y="1958"/>
                      <a:pt x="4774" y="1995"/>
                    </a:cubicBezTo>
                    <a:cubicBezTo>
                      <a:pt x="4805" y="2025"/>
                      <a:pt x="4828" y="2038"/>
                      <a:pt x="4841" y="2038"/>
                    </a:cubicBezTo>
                    <a:cubicBezTo>
                      <a:pt x="4862" y="2038"/>
                      <a:pt x="4859" y="2005"/>
                      <a:pt x="4821" y="1948"/>
                    </a:cubicBezTo>
                    <a:cubicBezTo>
                      <a:pt x="4821" y="1948"/>
                      <a:pt x="4809" y="1899"/>
                      <a:pt x="4839" y="1899"/>
                    </a:cubicBezTo>
                    <a:cubicBezTo>
                      <a:pt x="4842" y="1899"/>
                      <a:pt x="4847" y="1900"/>
                      <a:pt x="4852" y="1902"/>
                    </a:cubicBezTo>
                    <a:cubicBezTo>
                      <a:pt x="4860" y="1906"/>
                      <a:pt x="4871" y="1908"/>
                      <a:pt x="4882" y="1908"/>
                    </a:cubicBezTo>
                    <a:cubicBezTo>
                      <a:pt x="4952" y="1908"/>
                      <a:pt x="5055" y="1834"/>
                      <a:pt x="4975" y="1794"/>
                    </a:cubicBezTo>
                    <a:lnTo>
                      <a:pt x="5006" y="1747"/>
                    </a:lnTo>
                    <a:cubicBezTo>
                      <a:pt x="5068" y="1747"/>
                      <a:pt x="5099" y="1747"/>
                      <a:pt x="5068" y="1686"/>
                    </a:cubicBezTo>
                    <a:lnTo>
                      <a:pt x="5037" y="1624"/>
                    </a:lnTo>
                    <a:lnTo>
                      <a:pt x="5037" y="1624"/>
                    </a:lnTo>
                    <a:cubicBezTo>
                      <a:pt x="5072" y="1658"/>
                      <a:pt x="5115" y="1676"/>
                      <a:pt x="5142" y="1676"/>
                    </a:cubicBezTo>
                    <a:cubicBezTo>
                      <a:pt x="5150" y="1676"/>
                      <a:pt x="5157" y="1674"/>
                      <a:pt x="5161" y="1670"/>
                    </a:cubicBezTo>
                    <a:cubicBezTo>
                      <a:pt x="5176" y="1655"/>
                      <a:pt x="5176" y="1655"/>
                      <a:pt x="5130" y="1608"/>
                    </a:cubicBezTo>
                    <a:cubicBezTo>
                      <a:pt x="5099" y="1577"/>
                      <a:pt x="5099" y="1577"/>
                      <a:pt x="5115" y="1562"/>
                    </a:cubicBezTo>
                    <a:cubicBezTo>
                      <a:pt x="5119" y="1558"/>
                      <a:pt x="5125" y="1556"/>
                      <a:pt x="5133" y="1556"/>
                    </a:cubicBezTo>
                    <a:cubicBezTo>
                      <a:pt x="5155" y="1556"/>
                      <a:pt x="5189" y="1570"/>
                      <a:pt x="5223" y="1593"/>
                    </a:cubicBezTo>
                    <a:lnTo>
                      <a:pt x="5238" y="1577"/>
                    </a:lnTo>
                    <a:cubicBezTo>
                      <a:pt x="5190" y="1529"/>
                      <a:pt x="5178" y="1505"/>
                      <a:pt x="5187" y="1505"/>
                    </a:cubicBezTo>
                    <a:cubicBezTo>
                      <a:pt x="5192" y="1505"/>
                      <a:pt x="5205" y="1514"/>
                      <a:pt x="5223" y="1531"/>
                    </a:cubicBezTo>
                    <a:cubicBezTo>
                      <a:pt x="5232" y="1541"/>
                      <a:pt x="5242" y="1544"/>
                      <a:pt x="5251" y="1544"/>
                    </a:cubicBezTo>
                    <a:cubicBezTo>
                      <a:pt x="5273" y="1544"/>
                      <a:pt x="5294" y="1526"/>
                      <a:pt x="5315" y="1515"/>
                    </a:cubicBezTo>
                    <a:cubicBezTo>
                      <a:pt x="5297" y="1497"/>
                      <a:pt x="5296" y="1491"/>
                      <a:pt x="5300" y="1491"/>
                    </a:cubicBezTo>
                    <a:cubicBezTo>
                      <a:pt x="5306" y="1491"/>
                      <a:pt x="5325" y="1506"/>
                      <a:pt x="5315" y="1515"/>
                    </a:cubicBezTo>
                    <a:lnTo>
                      <a:pt x="5346" y="1546"/>
                    </a:lnTo>
                    <a:cubicBezTo>
                      <a:pt x="5361" y="1554"/>
                      <a:pt x="5369" y="1557"/>
                      <a:pt x="5373" y="1557"/>
                    </a:cubicBezTo>
                    <a:cubicBezTo>
                      <a:pt x="5387" y="1557"/>
                      <a:pt x="5355" y="1524"/>
                      <a:pt x="5331" y="1500"/>
                    </a:cubicBezTo>
                    <a:lnTo>
                      <a:pt x="5362" y="1454"/>
                    </a:lnTo>
                    <a:cubicBezTo>
                      <a:pt x="5377" y="1438"/>
                      <a:pt x="5393" y="1423"/>
                      <a:pt x="5331" y="1407"/>
                    </a:cubicBezTo>
                    <a:cubicBezTo>
                      <a:pt x="5285" y="1376"/>
                      <a:pt x="5254" y="1330"/>
                      <a:pt x="5269" y="1315"/>
                    </a:cubicBezTo>
                    <a:lnTo>
                      <a:pt x="5269" y="1315"/>
                    </a:lnTo>
                    <a:cubicBezTo>
                      <a:pt x="5305" y="1338"/>
                      <a:pt x="5340" y="1371"/>
                      <a:pt x="5362" y="1371"/>
                    </a:cubicBezTo>
                    <a:cubicBezTo>
                      <a:pt x="5368" y="1371"/>
                      <a:pt x="5374" y="1368"/>
                      <a:pt x="5377" y="1361"/>
                    </a:cubicBezTo>
                    <a:cubicBezTo>
                      <a:pt x="5379" y="1359"/>
                      <a:pt x="5382" y="1358"/>
                      <a:pt x="5385" y="1358"/>
                    </a:cubicBezTo>
                    <a:cubicBezTo>
                      <a:pt x="5401" y="1358"/>
                      <a:pt x="5424" y="1392"/>
                      <a:pt x="5424" y="1392"/>
                    </a:cubicBezTo>
                    <a:cubicBezTo>
                      <a:pt x="5442" y="1420"/>
                      <a:pt x="5458" y="1431"/>
                      <a:pt x="5471" y="1431"/>
                    </a:cubicBezTo>
                    <a:cubicBezTo>
                      <a:pt x="5500" y="1431"/>
                      <a:pt x="5512" y="1373"/>
                      <a:pt x="5501" y="1330"/>
                    </a:cubicBezTo>
                    <a:cubicBezTo>
                      <a:pt x="5482" y="1256"/>
                      <a:pt x="5481" y="1221"/>
                      <a:pt x="5498" y="1221"/>
                    </a:cubicBezTo>
                    <a:cubicBezTo>
                      <a:pt x="5510" y="1221"/>
                      <a:pt x="5532" y="1237"/>
                      <a:pt x="5563" y="1268"/>
                    </a:cubicBezTo>
                    <a:cubicBezTo>
                      <a:pt x="5578" y="1291"/>
                      <a:pt x="5587" y="1300"/>
                      <a:pt x="5592" y="1300"/>
                    </a:cubicBezTo>
                    <a:cubicBezTo>
                      <a:pt x="5606" y="1300"/>
                      <a:pt x="5571" y="1204"/>
                      <a:pt x="5501" y="1098"/>
                    </a:cubicBezTo>
                    <a:lnTo>
                      <a:pt x="5408" y="944"/>
                    </a:lnTo>
                    <a:lnTo>
                      <a:pt x="5516" y="1067"/>
                    </a:lnTo>
                    <a:cubicBezTo>
                      <a:pt x="5604" y="1147"/>
                      <a:pt x="5642" y="1185"/>
                      <a:pt x="5659" y="1185"/>
                    </a:cubicBezTo>
                    <a:cubicBezTo>
                      <a:pt x="5675" y="1185"/>
                      <a:pt x="5671" y="1150"/>
                      <a:pt x="5671" y="1083"/>
                    </a:cubicBezTo>
                    <a:cubicBezTo>
                      <a:pt x="5671" y="1050"/>
                      <a:pt x="5671" y="1034"/>
                      <a:pt x="5678" y="1034"/>
                    </a:cubicBezTo>
                    <a:cubicBezTo>
                      <a:pt x="5684" y="1034"/>
                      <a:pt x="5696" y="1046"/>
                      <a:pt x="5717" y="1067"/>
                    </a:cubicBezTo>
                    <a:cubicBezTo>
                      <a:pt x="5729" y="1084"/>
                      <a:pt x="5738" y="1091"/>
                      <a:pt x="5748" y="1091"/>
                    </a:cubicBezTo>
                    <a:cubicBezTo>
                      <a:pt x="5766" y="1091"/>
                      <a:pt x="5786" y="1071"/>
                      <a:pt x="5825" y="1052"/>
                    </a:cubicBezTo>
                    <a:cubicBezTo>
                      <a:pt x="5887" y="1005"/>
                      <a:pt x="5918" y="1005"/>
                      <a:pt x="5887" y="959"/>
                    </a:cubicBezTo>
                    <a:lnTo>
                      <a:pt x="5934" y="928"/>
                    </a:lnTo>
                    <a:cubicBezTo>
                      <a:pt x="5953" y="953"/>
                      <a:pt x="5970" y="963"/>
                      <a:pt x="5981" y="963"/>
                    </a:cubicBezTo>
                    <a:cubicBezTo>
                      <a:pt x="6004" y="963"/>
                      <a:pt x="6002" y="914"/>
                      <a:pt x="5949" y="851"/>
                    </a:cubicBezTo>
                    <a:cubicBezTo>
                      <a:pt x="5965" y="835"/>
                      <a:pt x="5980" y="835"/>
                      <a:pt x="5996" y="820"/>
                    </a:cubicBezTo>
                    <a:lnTo>
                      <a:pt x="6011" y="882"/>
                    </a:lnTo>
                    <a:cubicBezTo>
                      <a:pt x="6023" y="899"/>
                      <a:pt x="6036" y="908"/>
                      <a:pt x="6059" y="908"/>
                    </a:cubicBezTo>
                    <a:cubicBezTo>
                      <a:pt x="6096" y="908"/>
                      <a:pt x="6158" y="884"/>
                      <a:pt x="6274" y="835"/>
                    </a:cubicBezTo>
                    <a:cubicBezTo>
                      <a:pt x="6490" y="789"/>
                      <a:pt x="6521" y="789"/>
                      <a:pt x="6506" y="681"/>
                    </a:cubicBezTo>
                    <a:cubicBezTo>
                      <a:pt x="6498" y="619"/>
                      <a:pt x="6506" y="588"/>
                      <a:pt x="6517" y="588"/>
                    </a:cubicBezTo>
                    <a:cubicBezTo>
                      <a:pt x="6529" y="588"/>
                      <a:pt x="6544" y="619"/>
                      <a:pt x="6552" y="681"/>
                    </a:cubicBezTo>
                    <a:cubicBezTo>
                      <a:pt x="6563" y="713"/>
                      <a:pt x="6581" y="753"/>
                      <a:pt x="6586" y="753"/>
                    </a:cubicBezTo>
                    <a:cubicBezTo>
                      <a:pt x="6588" y="753"/>
                      <a:pt x="6587" y="746"/>
                      <a:pt x="6583" y="727"/>
                    </a:cubicBezTo>
                    <a:cubicBezTo>
                      <a:pt x="6614" y="727"/>
                      <a:pt x="6645" y="743"/>
                      <a:pt x="6676" y="774"/>
                    </a:cubicBezTo>
                    <a:cubicBezTo>
                      <a:pt x="6709" y="821"/>
                      <a:pt x="6731" y="839"/>
                      <a:pt x="6745" y="839"/>
                    </a:cubicBezTo>
                    <a:cubicBezTo>
                      <a:pt x="6763" y="839"/>
                      <a:pt x="6768" y="809"/>
                      <a:pt x="6768" y="774"/>
                    </a:cubicBezTo>
                    <a:cubicBezTo>
                      <a:pt x="6756" y="729"/>
                      <a:pt x="6753" y="713"/>
                      <a:pt x="6756" y="713"/>
                    </a:cubicBezTo>
                    <a:lnTo>
                      <a:pt x="6756" y="713"/>
                    </a:lnTo>
                    <a:cubicBezTo>
                      <a:pt x="6760" y="713"/>
                      <a:pt x="6775" y="746"/>
                      <a:pt x="6784" y="774"/>
                    </a:cubicBezTo>
                    <a:cubicBezTo>
                      <a:pt x="6806" y="818"/>
                      <a:pt x="6828" y="854"/>
                      <a:pt x="6839" y="854"/>
                    </a:cubicBezTo>
                    <a:cubicBezTo>
                      <a:pt x="6843" y="854"/>
                      <a:pt x="6846" y="849"/>
                      <a:pt x="6846" y="835"/>
                    </a:cubicBezTo>
                    <a:cubicBezTo>
                      <a:pt x="6846" y="801"/>
                      <a:pt x="6900" y="771"/>
                      <a:pt x="6947" y="771"/>
                    </a:cubicBezTo>
                    <a:cubicBezTo>
                      <a:pt x="6983" y="771"/>
                      <a:pt x="7016" y="788"/>
                      <a:pt x="7016" y="835"/>
                    </a:cubicBezTo>
                    <a:lnTo>
                      <a:pt x="7062" y="835"/>
                    </a:lnTo>
                    <a:cubicBezTo>
                      <a:pt x="7062" y="794"/>
                      <a:pt x="7083" y="787"/>
                      <a:pt x="7110" y="787"/>
                    </a:cubicBezTo>
                    <a:cubicBezTo>
                      <a:pt x="7124" y="787"/>
                      <a:pt x="7139" y="789"/>
                      <a:pt x="7155" y="789"/>
                    </a:cubicBezTo>
                    <a:cubicBezTo>
                      <a:pt x="7201" y="789"/>
                      <a:pt x="7232" y="805"/>
                      <a:pt x="7217" y="851"/>
                    </a:cubicBezTo>
                    <a:cubicBezTo>
                      <a:pt x="7217" y="884"/>
                      <a:pt x="7217" y="899"/>
                      <a:pt x="7224" y="899"/>
                    </a:cubicBezTo>
                    <a:cubicBezTo>
                      <a:pt x="7230" y="899"/>
                      <a:pt x="7241" y="888"/>
                      <a:pt x="7263" y="866"/>
                    </a:cubicBezTo>
                    <a:cubicBezTo>
                      <a:pt x="7294" y="866"/>
                      <a:pt x="7340" y="774"/>
                      <a:pt x="7371" y="774"/>
                    </a:cubicBezTo>
                    <a:cubicBezTo>
                      <a:pt x="7387" y="727"/>
                      <a:pt x="7417" y="681"/>
                      <a:pt x="7448" y="681"/>
                    </a:cubicBezTo>
                    <a:lnTo>
                      <a:pt x="7433" y="743"/>
                    </a:lnTo>
                    <a:lnTo>
                      <a:pt x="7402" y="835"/>
                    </a:lnTo>
                    <a:cubicBezTo>
                      <a:pt x="7408" y="835"/>
                      <a:pt x="7417" y="838"/>
                      <a:pt x="7426" y="838"/>
                    </a:cubicBezTo>
                    <a:cubicBezTo>
                      <a:pt x="7440" y="838"/>
                      <a:pt x="7455" y="832"/>
                      <a:pt x="7464" y="805"/>
                    </a:cubicBezTo>
                    <a:cubicBezTo>
                      <a:pt x="7464" y="866"/>
                      <a:pt x="7495" y="866"/>
                      <a:pt x="7541" y="897"/>
                    </a:cubicBezTo>
                    <a:cubicBezTo>
                      <a:pt x="7568" y="906"/>
                      <a:pt x="7595" y="915"/>
                      <a:pt x="7621" y="915"/>
                    </a:cubicBezTo>
                    <a:cubicBezTo>
                      <a:pt x="7641" y="915"/>
                      <a:pt x="7661" y="910"/>
                      <a:pt x="7680" y="897"/>
                    </a:cubicBezTo>
                    <a:lnTo>
                      <a:pt x="7680" y="897"/>
                    </a:lnTo>
                    <a:cubicBezTo>
                      <a:pt x="7659" y="972"/>
                      <a:pt x="7711" y="1025"/>
                      <a:pt x="7771" y="1025"/>
                    </a:cubicBezTo>
                    <a:cubicBezTo>
                      <a:pt x="7798" y="1025"/>
                      <a:pt x="7826" y="1014"/>
                      <a:pt x="7850" y="990"/>
                    </a:cubicBezTo>
                    <a:cubicBezTo>
                      <a:pt x="7862" y="972"/>
                      <a:pt x="7875" y="963"/>
                      <a:pt x="7884" y="963"/>
                    </a:cubicBezTo>
                    <a:cubicBezTo>
                      <a:pt x="7898" y="963"/>
                      <a:pt x="7906" y="983"/>
                      <a:pt x="7897" y="1021"/>
                    </a:cubicBezTo>
                    <a:cubicBezTo>
                      <a:pt x="7897" y="1046"/>
                      <a:pt x="7897" y="1058"/>
                      <a:pt x="7904" y="1058"/>
                    </a:cubicBezTo>
                    <a:cubicBezTo>
                      <a:pt x="7911" y="1058"/>
                      <a:pt x="7922" y="1050"/>
                      <a:pt x="7943" y="1036"/>
                    </a:cubicBezTo>
                    <a:cubicBezTo>
                      <a:pt x="7951" y="1031"/>
                      <a:pt x="7958" y="1028"/>
                      <a:pt x="7963" y="1028"/>
                    </a:cubicBezTo>
                    <a:cubicBezTo>
                      <a:pt x="7984" y="1028"/>
                      <a:pt x="7974" y="1079"/>
                      <a:pt x="7974" y="1129"/>
                    </a:cubicBezTo>
                    <a:cubicBezTo>
                      <a:pt x="7941" y="1206"/>
                      <a:pt x="7939" y="1236"/>
                      <a:pt x="7957" y="1236"/>
                    </a:cubicBezTo>
                    <a:cubicBezTo>
                      <a:pt x="7965" y="1236"/>
                      <a:pt x="7976" y="1231"/>
                      <a:pt x="7989" y="1222"/>
                    </a:cubicBezTo>
                    <a:cubicBezTo>
                      <a:pt x="8002" y="1218"/>
                      <a:pt x="8014" y="1216"/>
                      <a:pt x="8026" y="1216"/>
                    </a:cubicBezTo>
                    <a:cubicBezTo>
                      <a:pt x="8059" y="1216"/>
                      <a:pt x="8090" y="1230"/>
                      <a:pt x="8113" y="1253"/>
                    </a:cubicBezTo>
                    <a:cubicBezTo>
                      <a:pt x="8190" y="1237"/>
                      <a:pt x="8206" y="1253"/>
                      <a:pt x="8237" y="1206"/>
                    </a:cubicBezTo>
                    <a:cubicBezTo>
                      <a:pt x="8252" y="1175"/>
                      <a:pt x="8283" y="1160"/>
                      <a:pt x="8329" y="1145"/>
                    </a:cubicBezTo>
                    <a:cubicBezTo>
                      <a:pt x="8379" y="1145"/>
                      <a:pt x="8369" y="1164"/>
                      <a:pt x="8355" y="1164"/>
                    </a:cubicBezTo>
                    <a:cubicBezTo>
                      <a:pt x="8352" y="1164"/>
                      <a:pt x="8348" y="1163"/>
                      <a:pt x="8345" y="1160"/>
                    </a:cubicBezTo>
                    <a:cubicBezTo>
                      <a:pt x="8268" y="1160"/>
                      <a:pt x="8283" y="1175"/>
                      <a:pt x="8268" y="1237"/>
                    </a:cubicBezTo>
                    <a:cubicBezTo>
                      <a:pt x="8252" y="1284"/>
                      <a:pt x="8268" y="1330"/>
                      <a:pt x="8298" y="1345"/>
                    </a:cubicBezTo>
                    <a:cubicBezTo>
                      <a:pt x="8329" y="1376"/>
                      <a:pt x="8345" y="1392"/>
                      <a:pt x="8360" y="1423"/>
                    </a:cubicBezTo>
                    <a:cubicBezTo>
                      <a:pt x="8370" y="1482"/>
                      <a:pt x="8380" y="1510"/>
                      <a:pt x="8398" y="1510"/>
                    </a:cubicBezTo>
                    <a:cubicBezTo>
                      <a:pt x="8408" y="1510"/>
                      <a:pt x="8421" y="1501"/>
                      <a:pt x="8438" y="1485"/>
                    </a:cubicBezTo>
                    <a:lnTo>
                      <a:pt x="8468" y="1454"/>
                    </a:lnTo>
                    <a:lnTo>
                      <a:pt x="8468" y="1454"/>
                    </a:lnTo>
                    <a:cubicBezTo>
                      <a:pt x="8415" y="1534"/>
                      <a:pt x="8536" y="1697"/>
                      <a:pt x="8640" y="1697"/>
                    </a:cubicBezTo>
                    <a:cubicBezTo>
                      <a:pt x="8656" y="1697"/>
                      <a:pt x="8671" y="1694"/>
                      <a:pt x="8685" y="1686"/>
                    </a:cubicBezTo>
                    <a:lnTo>
                      <a:pt x="8685" y="1686"/>
                    </a:lnTo>
                    <a:lnTo>
                      <a:pt x="8638" y="1716"/>
                    </a:lnTo>
                    <a:cubicBezTo>
                      <a:pt x="8608" y="1763"/>
                      <a:pt x="8623" y="1778"/>
                      <a:pt x="8638" y="1809"/>
                    </a:cubicBezTo>
                    <a:cubicBezTo>
                      <a:pt x="8669" y="1856"/>
                      <a:pt x="8762" y="1871"/>
                      <a:pt x="8808" y="1917"/>
                    </a:cubicBezTo>
                    <a:cubicBezTo>
                      <a:pt x="8846" y="1968"/>
                      <a:pt x="8894" y="2018"/>
                      <a:pt x="8936" y="2018"/>
                    </a:cubicBezTo>
                    <a:cubicBezTo>
                      <a:pt x="8945" y="2018"/>
                      <a:pt x="8955" y="2016"/>
                      <a:pt x="8963" y="2010"/>
                    </a:cubicBezTo>
                    <a:lnTo>
                      <a:pt x="8963" y="2010"/>
                    </a:lnTo>
                    <a:cubicBezTo>
                      <a:pt x="8978" y="2026"/>
                      <a:pt x="8978" y="2026"/>
                      <a:pt x="8932" y="2056"/>
                    </a:cubicBezTo>
                    <a:cubicBezTo>
                      <a:pt x="8901" y="2103"/>
                      <a:pt x="8901" y="2103"/>
                      <a:pt x="8917" y="2118"/>
                    </a:cubicBezTo>
                    <a:cubicBezTo>
                      <a:pt x="8919" y="2120"/>
                      <a:pt x="8921" y="2121"/>
                      <a:pt x="8925" y="2121"/>
                    </a:cubicBezTo>
                    <a:cubicBezTo>
                      <a:pt x="8944" y="2121"/>
                      <a:pt x="8983" y="2083"/>
                      <a:pt x="9009" y="2056"/>
                    </a:cubicBezTo>
                    <a:cubicBezTo>
                      <a:pt x="9021" y="2039"/>
                      <a:pt x="9033" y="2030"/>
                      <a:pt x="9042" y="2030"/>
                    </a:cubicBezTo>
                    <a:cubicBezTo>
                      <a:pt x="9057" y="2030"/>
                      <a:pt x="9065" y="2055"/>
                      <a:pt x="9056" y="2103"/>
                    </a:cubicBezTo>
                    <a:cubicBezTo>
                      <a:pt x="9056" y="2172"/>
                      <a:pt x="9105" y="2229"/>
                      <a:pt x="9171" y="2229"/>
                    </a:cubicBezTo>
                    <a:cubicBezTo>
                      <a:pt x="9179" y="2229"/>
                      <a:pt x="9187" y="2228"/>
                      <a:pt x="9195" y="2226"/>
                    </a:cubicBezTo>
                    <a:cubicBezTo>
                      <a:pt x="9210" y="2242"/>
                      <a:pt x="9226" y="2257"/>
                      <a:pt x="9195" y="2304"/>
                    </a:cubicBezTo>
                    <a:cubicBezTo>
                      <a:pt x="9171" y="2327"/>
                      <a:pt x="9184" y="2386"/>
                      <a:pt x="9231" y="2386"/>
                    </a:cubicBezTo>
                    <a:cubicBezTo>
                      <a:pt x="9247" y="2386"/>
                      <a:pt x="9265" y="2380"/>
                      <a:pt x="9288" y="2366"/>
                    </a:cubicBezTo>
                    <a:lnTo>
                      <a:pt x="9288" y="2366"/>
                    </a:lnTo>
                    <a:cubicBezTo>
                      <a:pt x="9303" y="2381"/>
                      <a:pt x="9303" y="2381"/>
                      <a:pt x="9272" y="2427"/>
                    </a:cubicBezTo>
                    <a:cubicBezTo>
                      <a:pt x="9252" y="2458"/>
                      <a:pt x="9245" y="2495"/>
                      <a:pt x="9264" y="2495"/>
                    </a:cubicBezTo>
                    <a:cubicBezTo>
                      <a:pt x="9275" y="2495"/>
                      <a:pt x="9292" y="2485"/>
                      <a:pt x="9319" y="2458"/>
                    </a:cubicBezTo>
                    <a:cubicBezTo>
                      <a:pt x="9332" y="2452"/>
                      <a:pt x="9346" y="2448"/>
                      <a:pt x="9359" y="2448"/>
                    </a:cubicBezTo>
                    <a:cubicBezTo>
                      <a:pt x="9405" y="2448"/>
                      <a:pt x="9446" y="2487"/>
                      <a:pt x="9458" y="2536"/>
                    </a:cubicBezTo>
                    <a:cubicBezTo>
                      <a:pt x="9465" y="2543"/>
                      <a:pt x="9477" y="2551"/>
                      <a:pt x="9489" y="2551"/>
                    </a:cubicBezTo>
                    <a:cubicBezTo>
                      <a:pt x="9500" y="2551"/>
                      <a:pt x="9512" y="2543"/>
                      <a:pt x="9519" y="2520"/>
                    </a:cubicBezTo>
                    <a:cubicBezTo>
                      <a:pt x="9542" y="2476"/>
                      <a:pt x="9556" y="2439"/>
                      <a:pt x="9556" y="2439"/>
                    </a:cubicBezTo>
                    <a:lnTo>
                      <a:pt x="9556" y="2439"/>
                    </a:lnTo>
                    <a:cubicBezTo>
                      <a:pt x="9557" y="2439"/>
                      <a:pt x="9555" y="2445"/>
                      <a:pt x="9550" y="2458"/>
                    </a:cubicBezTo>
                    <a:cubicBezTo>
                      <a:pt x="9533" y="2519"/>
                      <a:pt x="9525" y="2550"/>
                      <a:pt x="9535" y="2550"/>
                    </a:cubicBezTo>
                    <a:cubicBezTo>
                      <a:pt x="9543" y="2550"/>
                      <a:pt x="9563" y="2530"/>
                      <a:pt x="9597" y="2489"/>
                    </a:cubicBezTo>
                    <a:cubicBezTo>
                      <a:pt x="9604" y="2460"/>
                      <a:pt x="9611" y="2448"/>
                      <a:pt x="9615" y="2448"/>
                    </a:cubicBezTo>
                    <a:cubicBezTo>
                      <a:pt x="9620" y="2448"/>
                      <a:pt x="9620" y="2464"/>
                      <a:pt x="9612" y="2489"/>
                    </a:cubicBezTo>
                    <a:cubicBezTo>
                      <a:pt x="9597" y="2520"/>
                      <a:pt x="9628" y="2551"/>
                      <a:pt x="9628" y="2551"/>
                    </a:cubicBezTo>
                    <a:cubicBezTo>
                      <a:pt x="9628" y="2551"/>
                      <a:pt x="9782" y="2551"/>
                      <a:pt x="9890" y="2582"/>
                    </a:cubicBezTo>
                    <a:cubicBezTo>
                      <a:pt x="9934" y="2593"/>
                      <a:pt x="9978" y="2604"/>
                      <a:pt x="10022" y="2604"/>
                    </a:cubicBezTo>
                    <a:cubicBezTo>
                      <a:pt x="10040" y="2604"/>
                      <a:pt x="10058" y="2602"/>
                      <a:pt x="10076" y="2597"/>
                    </a:cubicBezTo>
                    <a:cubicBezTo>
                      <a:pt x="10122" y="2597"/>
                      <a:pt x="10138" y="2582"/>
                      <a:pt x="10138" y="2566"/>
                    </a:cubicBezTo>
                    <a:cubicBezTo>
                      <a:pt x="10138" y="2549"/>
                      <a:pt x="10148" y="2531"/>
                      <a:pt x="10160" y="2531"/>
                    </a:cubicBezTo>
                    <a:cubicBezTo>
                      <a:pt x="10168" y="2531"/>
                      <a:pt x="10177" y="2540"/>
                      <a:pt x="10184" y="2566"/>
                    </a:cubicBezTo>
                    <a:cubicBezTo>
                      <a:pt x="10199" y="2613"/>
                      <a:pt x="10230" y="2628"/>
                      <a:pt x="10246" y="2628"/>
                    </a:cubicBezTo>
                    <a:cubicBezTo>
                      <a:pt x="10277" y="2628"/>
                      <a:pt x="10292" y="2628"/>
                      <a:pt x="10292" y="2690"/>
                    </a:cubicBezTo>
                    <a:cubicBezTo>
                      <a:pt x="10323" y="2628"/>
                      <a:pt x="10323" y="2628"/>
                      <a:pt x="10339" y="2628"/>
                    </a:cubicBezTo>
                    <a:cubicBezTo>
                      <a:pt x="10339" y="2657"/>
                      <a:pt x="10345" y="2669"/>
                      <a:pt x="10354" y="2669"/>
                    </a:cubicBezTo>
                    <a:cubicBezTo>
                      <a:pt x="10364" y="2669"/>
                      <a:pt x="10377" y="2653"/>
                      <a:pt x="10385" y="2628"/>
                    </a:cubicBezTo>
                    <a:cubicBezTo>
                      <a:pt x="10393" y="2574"/>
                      <a:pt x="10397" y="2547"/>
                      <a:pt x="10398" y="2547"/>
                    </a:cubicBezTo>
                    <a:cubicBezTo>
                      <a:pt x="10400" y="2547"/>
                      <a:pt x="10400" y="2574"/>
                      <a:pt x="10400" y="2628"/>
                    </a:cubicBezTo>
                    <a:cubicBezTo>
                      <a:pt x="10400" y="2670"/>
                      <a:pt x="10442" y="2704"/>
                      <a:pt x="10460" y="2704"/>
                    </a:cubicBezTo>
                    <a:cubicBezTo>
                      <a:pt x="10469" y="2704"/>
                      <a:pt x="10473" y="2695"/>
                      <a:pt x="10462" y="2675"/>
                    </a:cubicBezTo>
                    <a:cubicBezTo>
                      <a:pt x="10431" y="2628"/>
                      <a:pt x="10493" y="2628"/>
                      <a:pt x="10509" y="2566"/>
                    </a:cubicBezTo>
                    <a:cubicBezTo>
                      <a:pt x="10540" y="2566"/>
                      <a:pt x="10555" y="2566"/>
                      <a:pt x="10570" y="2613"/>
                    </a:cubicBezTo>
                    <a:cubicBezTo>
                      <a:pt x="10570" y="2629"/>
                      <a:pt x="10580" y="2636"/>
                      <a:pt x="10594" y="2636"/>
                    </a:cubicBezTo>
                    <a:cubicBezTo>
                      <a:pt x="10633" y="2636"/>
                      <a:pt x="10710" y="2581"/>
                      <a:pt x="10710" y="2536"/>
                    </a:cubicBezTo>
                    <a:cubicBezTo>
                      <a:pt x="10717" y="2505"/>
                      <a:pt x="10717" y="2489"/>
                      <a:pt x="10717" y="2489"/>
                    </a:cubicBezTo>
                    <a:cubicBezTo>
                      <a:pt x="10717" y="2489"/>
                      <a:pt x="10717" y="2505"/>
                      <a:pt x="10725" y="2536"/>
                    </a:cubicBezTo>
                    <a:cubicBezTo>
                      <a:pt x="10746" y="2577"/>
                      <a:pt x="10759" y="2584"/>
                      <a:pt x="10771" y="2584"/>
                    </a:cubicBezTo>
                    <a:cubicBezTo>
                      <a:pt x="10776" y="2584"/>
                      <a:pt x="10782" y="2582"/>
                      <a:pt x="10787" y="2582"/>
                    </a:cubicBezTo>
                    <a:cubicBezTo>
                      <a:pt x="10787" y="2563"/>
                      <a:pt x="10790" y="2556"/>
                      <a:pt x="10794" y="2556"/>
                    </a:cubicBezTo>
                    <a:cubicBezTo>
                      <a:pt x="10804" y="2556"/>
                      <a:pt x="10822" y="2596"/>
                      <a:pt x="10833" y="2628"/>
                    </a:cubicBezTo>
                    <a:cubicBezTo>
                      <a:pt x="10845" y="2663"/>
                      <a:pt x="10848" y="2680"/>
                      <a:pt x="10868" y="2680"/>
                    </a:cubicBezTo>
                    <a:cubicBezTo>
                      <a:pt x="10875" y="2680"/>
                      <a:pt x="10883" y="2679"/>
                      <a:pt x="10895" y="2675"/>
                    </a:cubicBezTo>
                    <a:cubicBezTo>
                      <a:pt x="10895" y="2613"/>
                      <a:pt x="10988" y="2566"/>
                      <a:pt x="11050" y="2551"/>
                    </a:cubicBezTo>
                    <a:cubicBezTo>
                      <a:pt x="11158" y="2505"/>
                      <a:pt x="11142" y="2427"/>
                      <a:pt x="11127" y="2319"/>
                    </a:cubicBezTo>
                    <a:lnTo>
                      <a:pt x="11096" y="2211"/>
                    </a:lnTo>
                    <a:lnTo>
                      <a:pt x="11158" y="2304"/>
                    </a:lnTo>
                    <a:cubicBezTo>
                      <a:pt x="11189" y="2350"/>
                      <a:pt x="11220" y="2396"/>
                      <a:pt x="11250" y="2443"/>
                    </a:cubicBezTo>
                    <a:cubicBezTo>
                      <a:pt x="11281" y="2427"/>
                      <a:pt x="11250" y="2381"/>
                      <a:pt x="11220" y="2335"/>
                    </a:cubicBezTo>
                    <a:cubicBezTo>
                      <a:pt x="11190" y="2305"/>
                      <a:pt x="11192" y="2288"/>
                      <a:pt x="11218" y="2288"/>
                    </a:cubicBezTo>
                    <a:cubicBezTo>
                      <a:pt x="11232" y="2288"/>
                      <a:pt x="11254" y="2293"/>
                      <a:pt x="11281" y="2304"/>
                    </a:cubicBezTo>
                    <a:cubicBezTo>
                      <a:pt x="11296" y="2307"/>
                      <a:pt x="11308" y="2309"/>
                      <a:pt x="11318" y="2309"/>
                    </a:cubicBezTo>
                    <a:cubicBezTo>
                      <a:pt x="11349" y="2309"/>
                      <a:pt x="11355" y="2289"/>
                      <a:pt x="11343" y="2242"/>
                    </a:cubicBezTo>
                    <a:cubicBezTo>
                      <a:pt x="11352" y="2233"/>
                      <a:pt x="11366" y="2224"/>
                      <a:pt x="11385" y="2224"/>
                    </a:cubicBezTo>
                    <a:cubicBezTo>
                      <a:pt x="11400" y="2224"/>
                      <a:pt x="11416" y="2229"/>
                      <a:pt x="11436" y="2242"/>
                    </a:cubicBezTo>
                    <a:cubicBezTo>
                      <a:pt x="11451" y="2226"/>
                      <a:pt x="11451" y="2226"/>
                      <a:pt x="11420" y="2196"/>
                    </a:cubicBezTo>
                    <a:cubicBezTo>
                      <a:pt x="11401" y="2166"/>
                      <a:pt x="11400" y="2149"/>
                      <a:pt x="11414" y="2149"/>
                    </a:cubicBezTo>
                    <a:cubicBezTo>
                      <a:pt x="11422" y="2149"/>
                      <a:pt x="11435" y="2154"/>
                      <a:pt x="11451" y="2165"/>
                    </a:cubicBezTo>
                    <a:cubicBezTo>
                      <a:pt x="11483" y="2186"/>
                      <a:pt x="11512" y="2194"/>
                      <a:pt x="11533" y="2194"/>
                    </a:cubicBezTo>
                    <a:cubicBezTo>
                      <a:pt x="11574" y="2194"/>
                      <a:pt x="11590" y="2164"/>
                      <a:pt x="11560" y="2134"/>
                    </a:cubicBezTo>
                    <a:cubicBezTo>
                      <a:pt x="11529" y="2103"/>
                      <a:pt x="11544" y="2087"/>
                      <a:pt x="11560" y="2072"/>
                    </a:cubicBezTo>
                    <a:cubicBezTo>
                      <a:pt x="11575" y="2056"/>
                      <a:pt x="11591" y="2041"/>
                      <a:pt x="11575" y="1979"/>
                    </a:cubicBezTo>
                    <a:lnTo>
                      <a:pt x="11606" y="1948"/>
                    </a:lnTo>
                    <a:cubicBezTo>
                      <a:pt x="11608" y="1946"/>
                      <a:pt x="11610" y="1945"/>
                      <a:pt x="11613" y="1945"/>
                    </a:cubicBezTo>
                    <a:cubicBezTo>
                      <a:pt x="11629" y="1945"/>
                      <a:pt x="11648" y="1983"/>
                      <a:pt x="11621" y="2010"/>
                    </a:cubicBezTo>
                    <a:lnTo>
                      <a:pt x="11683" y="2026"/>
                    </a:lnTo>
                    <a:cubicBezTo>
                      <a:pt x="11714" y="1995"/>
                      <a:pt x="11730" y="1979"/>
                      <a:pt x="11714" y="1917"/>
                    </a:cubicBezTo>
                    <a:cubicBezTo>
                      <a:pt x="11682" y="1869"/>
                      <a:pt x="11666" y="1846"/>
                      <a:pt x="11670" y="1846"/>
                    </a:cubicBezTo>
                    <a:lnTo>
                      <a:pt x="11670" y="1846"/>
                    </a:lnTo>
                    <a:cubicBezTo>
                      <a:pt x="11673" y="1846"/>
                      <a:pt x="11693" y="1865"/>
                      <a:pt x="11730" y="1902"/>
                    </a:cubicBezTo>
                    <a:cubicBezTo>
                      <a:pt x="11754" y="1927"/>
                      <a:pt x="11779" y="1943"/>
                      <a:pt x="11795" y="1943"/>
                    </a:cubicBezTo>
                    <a:cubicBezTo>
                      <a:pt x="11808" y="1943"/>
                      <a:pt x="11814" y="1931"/>
                      <a:pt x="11807" y="1902"/>
                    </a:cubicBezTo>
                    <a:cubicBezTo>
                      <a:pt x="11766" y="1853"/>
                      <a:pt x="11768" y="1834"/>
                      <a:pt x="11784" y="1834"/>
                    </a:cubicBezTo>
                    <a:cubicBezTo>
                      <a:pt x="11798" y="1834"/>
                      <a:pt x="11823" y="1849"/>
                      <a:pt x="11838" y="1871"/>
                    </a:cubicBezTo>
                    <a:cubicBezTo>
                      <a:pt x="11865" y="1911"/>
                      <a:pt x="11880" y="1934"/>
                      <a:pt x="11887" y="1934"/>
                    </a:cubicBezTo>
                    <a:cubicBezTo>
                      <a:pt x="11897" y="1934"/>
                      <a:pt x="11893" y="1896"/>
                      <a:pt x="11884" y="1809"/>
                    </a:cubicBezTo>
                    <a:cubicBezTo>
                      <a:pt x="11915" y="1778"/>
                      <a:pt x="11946" y="1670"/>
                      <a:pt x="11992" y="1624"/>
                    </a:cubicBezTo>
                    <a:cubicBezTo>
                      <a:pt x="12034" y="1582"/>
                      <a:pt x="12075" y="1529"/>
                      <a:pt x="12128" y="1529"/>
                    </a:cubicBezTo>
                    <a:cubicBezTo>
                      <a:pt x="12133" y="1529"/>
                      <a:pt x="12138" y="1529"/>
                      <a:pt x="12144" y="1530"/>
                    </a:cubicBezTo>
                    <a:lnTo>
                      <a:pt x="12144" y="1530"/>
                    </a:lnTo>
                    <a:cubicBezTo>
                      <a:pt x="12111" y="1490"/>
                      <a:pt x="12131" y="1470"/>
                      <a:pt x="12178" y="1423"/>
                    </a:cubicBezTo>
                    <a:cubicBezTo>
                      <a:pt x="12271" y="1423"/>
                      <a:pt x="12255" y="1345"/>
                      <a:pt x="12240" y="1284"/>
                    </a:cubicBezTo>
                    <a:lnTo>
                      <a:pt x="12240" y="1284"/>
                    </a:lnTo>
                    <a:cubicBezTo>
                      <a:pt x="12224" y="1299"/>
                      <a:pt x="12224" y="1299"/>
                      <a:pt x="12209" y="1315"/>
                    </a:cubicBezTo>
                    <a:cubicBezTo>
                      <a:pt x="12131" y="1237"/>
                      <a:pt x="12147" y="1222"/>
                      <a:pt x="12224" y="1222"/>
                    </a:cubicBezTo>
                    <a:cubicBezTo>
                      <a:pt x="12226" y="1220"/>
                      <a:pt x="12229" y="1219"/>
                      <a:pt x="12232" y="1219"/>
                    </a:cubicBezTo>
                    <a:cubicBezTo>
                      <a:pt x="12252" y="1219"/>
                      <a:pt x="12290" y="1259"/>
                      <a:pt x="12317" y="1299"/>
                    </a:cubicBezTo>
                    <a:cubicBezTo>
                      <a:pt x="12355" y="1324"/>
                      <a:pt x="12393" y="1350"/>
                      <a:pt x="12414" y="1350"/>
                    </a:cubicBezTo>
                    <a:cubicBezTo>
                      <a:pt x="12418" y="1350"/>
                      <a:pt x="12422" y="1348"/>
                      <a:pt x="12425" y="1345"/>
                    </a:cubicBezTo>
                    <a:cubicBezTo>
                      <a:pt x="12441" y="1330"/>
                      <a:pt x="12471" y="1315"/>
                      <a:pt x="12410" y="1284"/>
                    </a:cubicBezTo>
                    <a:cubicBezTo>
                      <a:pt x="12363" y="1253"/>
                      <a:pt x="12379" y="1237"/>
                      <a:pt x="12394" y="1222"/>
                    </a:cubicBezTo>
                    <a:cubicBezTo>
                      <a:pt x="12410" y="1206"/>
                      <a:pt x="12425" y="1191"/>
                      <a:pt x="12410" y="1129"/>
                    </a:cubicBezTo>
                    <a:cubicBezTo>
                      <a:pt x="12394" y="1067"/>
                      <a:pt x="12394" y="1083"/>
                      <a:pt x="12410" y="1067"/>
                    </a:cubicBezTo>
                    <a:cubicBezTo>
                      <a:pt x="12425" y="1075"/>
                      <a:pt x="12444" y="1079"/>
                      <a:pt x="12462" y="1079"/>
                    </a:cubicBezTo>
                    <a:cubicBezTo>
                      <a:pt x="12479" y="1079"/>
                      <a:pt x="12495" y="1075"/>
                      <a:pt x="12502" y="1067"/>
                    </a:cubicBezTo>
                    <a:cubicBezTo>
                      <a:pt x="12493" y="1053"/>
                      <a:pt x="12489" y="1048"/>
                      <a:pt x="12490" y="1048"/>
                    </a:cubicBezTo>
                    <a:lnTo>
                      <a:pt x="12490" y="1048"/>
                    </a:lnTo>
                    <a:cubicBezTo>
                      <a:pt x="12492" y="1048"/>
                      <a:pt x="12516" y="1077"/>
                      <a:pt x="12549" y="1098"/>
                    </a:cubicBezTo>
                    <a:cubicBezTo>
                      <a:pt x="12564" y="1129"/>
                      <a:pt x="12595" y="1160"/>
                      <a:pt x="12626" y="1175"/>
                    </a:cubicBezTo>
                    <a:cubicBezTo>
                      <a:pt x="12641" y="1160"/>
                      <a:pt x="12611" y="1114"/>
                      <a:pt x="12611" y="1114"/>
                    </a:cubicBezTo>
                    <a:cubicBezTo>
                      <a:pt x="12611" y="1114"/>
                      <a:pt x="12626" y="1083"/>
                      <a:pt x="12672" y="1036"/>
                    </a:cubicBezTo>
                    <a:cubicBezTo>
                      <a:pt x="12734" y="990"/>
                      <a:pt x="12796" y="959"/>
                      <a:pt x="12858" y="928"/>
                    </a:cubicBezTo>
                    <a:cubicBezTo>
                      <a:pt x="12966" y="866"/>
                      <a:pt x="13074" y="820"/>
                      <a:pt x="13198" y="789"/>
                    </a:cubicBezTo>
                    <a:cubicBezTo>
                      <a:pt x="13224" y="808"/>
                      <a:pt x="13252" y="817"/>
                      <a:pt x="13275" y="817"/>
                    </a:cubicBezTo>
                    <a:cubicBezTo>
                      <a:pt x="13305" y="817"/>
                      <a:pt x="13324" y="801"/>
                      <a:pt x="13306" y="774"/>
                    </a:cubicBezTo>
                    <a:cubicBezTo>
                      <a:pt x="13260" y="727"/>
                      <a:pt x="13414" y="681"/>
                      <a:pt x="13569" y="681"/>
                    </a:cubicBezTo>
                    <a:cubicBezTo>
                      <a:pt x="13723" y="681"/>
                      <a:pt x="13878" y="681"/>
                      <a:pt x="13878" y="635"/>
                    </a:cubicBezTo>
                    <a:lnTo>
                      <a:pt x="13955" y="635"/>
                    </a:lnTo>
                    <a:cubicBezTo>
                      <a:pt x="14017" y="635"/>
                      <a:pt x="14079" y="588"/>
                      <a:pt x="14094" y="588"/>
                    </a:cubicBezTo>
                    <a:cubicBezTo>
                      <a:pt x="14115" y="567"/>
                      <a:pt x="14130" y="559"/>
                      <a:pt x="14137" y="559"/>
                    </a:cubicBezTo>
                    <a:cubicBezTo>
                      <a:pt x="14145" y="559"/>
                      <a:pt x="14142" y="571"/>
                      <a:pt x="14125" y="588"/>
                    </a:cubicBezTo>
                    <a:cubicBezTo>
                      <a:pt x="14094" y="635"/>
                      <a:pt x="14110" y="696"/>
                      <a:pt x="14125" y="712"/>
                    </a:cubicBezTo>
                    <a:cubicBezTo>
                      <a:pt x="14141" y="712"/>
                      <a:pt x="14187" y="665"/>
                      <a:pt x="14203" y="619"/>
                    </a:cubicBezTo>
                    <a:cubicBezTo>
                      <a:pt x="14218" y="557"/>
                      <a:pt x="14233" y="557"/>
                      <a:pt x="14233" y="557"/>
                    </a:cubicBezTo>
                    <a:cubicBezTo>
                      <a:pt x="14233" y="557"/>
                      <a:pt x="14264" y="557"/>
                      <a:pt x="14249" y="619"/>
                    </a:cubicBezTo>
                    <a:lnTo>
                      <a:pt x="14218" y="727"/>
                    </a:lnTo>
                    <a:lnTo>
                      <a:pt x="14249" y="727"/>
                    </a:lnTo>
                    <a:cubicBezTo>
                      <a:pt x="14264" y="681"/>
                      <a:pt x="14295" y="681"/>
                      <a:pt x="14295" y="681"/>
                    </a:cubicBezTo>
                    <a:cubicBezTo>
                      <a:pt x="14295" y="681"/>
                      <a:pt x="14311" y="681"/>
                      <a:pt x="14295" y="805"/>
                    </a:cubicBezTo>
                    <a:cubicBezTo>
                      <a:pt x="14279" y="861"/>
                      <a:pt x="14276" y="888"/>
                      <a:pt x="14285" y="888"/>
                    </a:cubicBezTo>
                    <a:cubicBezTo>
                      <a:pt x="14293" y="888"/>
                      <a:pt x="14312" y="865"/>
                      <a:pt x="14342" y="820"/>
                    </a:cubicBezTo>
                    <a:lnTo>
                      <a:pt x="14403" y="774"/>
                    </a:lnTo>
                    <a:lnTo>
                      <a:pt x="14403" y="774"/>
                    </a:lnTo>
                    <a:cubicBezTo>
                      <a:pt x="14398" y="820"/>
                      <a:pt x="14405" y="836"/>
                      <a:pt x="14419" y="836"/>
                    </a:cubicBezTo>
                    <a:cubicBezTo>
                      <a:pt x="14442" y="836"/>
                      <a:pt x="14483" y="793"/>
                      <a:pt x="14512" y="774"/>
                    </a:cubicBezTo>
                    <a:lnTo>
                      <a:pt x="14512" y="774"/>
                    </a:lnTo>
                    <a:cubicBezTo>
                      <a:pt x="14503" y="840"/>
                      <a:pt x="14504" y="871"/>
                      <a:pt x="14518" y="871"/>
                    </a:cubicBezTo>
                    <a:cubicBezTo>
                      <a:pt x="14531" y="871"/>
                      <a:pt x="14553" y="848"/>
                      <a:pt x="14589" y="805"/>
                    </a:cubicBezTo>
                    <a:cubicBezTo>
                      <a:pt x="14601" y="786"/>
                      <a:pt x="14611" y="778"/>
                      <a:pt x="14618" y="778"/>
                    </a:cubicBezTo>
                    <a:cubicBezTo>
                      <a:pt x="14630" y="778"/>
                      <a:pt x="14635" y="798"/>
                      <a:pt x="14635" y="835"/>
                    </a:cubicBezTo>
                    <a:cubicBezTo>
                      <a:pt x="14635" y="897"/>
                      <a:pt x="14651" y="913"/>
                      <a:pt x="14697" y="944"/>
                    </a:cubicBezTo>
                    <a:cubicBezTo>
                      <a:pt x="14706" y="935"/>
                      <a:pt x="14717" y="931"/>
                      <a:pt x="14729" y="931"/>
                    </a:cubicBezTo>
                    <a:cubicBezTo>
                      <a:pt x="14758" y="931"/>
                      <a:pt x="14797" y="953"/>
                      <a:pt x="14852" y="975"/>
                    </a:cubicBezTo>
                    <a:cubicBezTo>
                      <a:pt x="14929" y="1021"/>
                      <a:pt x="14991" y="1067"/>
                      <a:pt x="15068" y="1129"/>
                    </a:cubicBezTo>
                    <a:cubicBezTo>
                      <a:pt x="15213" y="1261"/>
                      <a:pt x="15302" y="1371"/>
                      <a:pt x="15354" y="1371"/>
                    </a:cubicBezTo>
                    <a:cubicBezTo>
                      <a:pt x="15363" y="1371"/>
                      <a:pt x="15370" y="1368"/>
                      <a:pt x="15377" y="1361"/>
                    </a:cubicBezTo>
                    <a:cubicBezTo>
                      <a:pt x="15393" y="1376"/>
                      <a:pt x="15393" y="1376"/>
                      <a:pt x="15377" y="1438"/>
                    </a:cubicBezTo>
                    <a:cubicBezTo>
                      <a:pt x="15370" y="1467"/>
                      <a:pt x="15363" y="1479"/>
                      <a:pt x="15366" y="1479"/>
                    </a:cubicBezTo>
                    <a:cubicBezTo>
                      <a:pt x="15371" y="1479"/>
                      <a:pt x="15389" y="1463"/>
                      <a:pt x="15439" y="1438"/>
                    </a:cubicBezTo>
                    <a:cubicBezTo>
                      <a:pt x="15474" y="1429"/>
                      <a:pt x="15505" y="1410"/>
                      <a:pt x="15510" y="1410"/>
                    </a:cubicBezTo>
                    <a:cubicBezTo>
                      <a:pt x="15513" y="1410"/>
                      <a:pt x="15503" y="1421"/>
                      <a:pt x="15470" y="1454"/>
                    </a:cubicBezTo>
                    <a:cubicBezTo>
                      <a:pt x="15424" y="1500"/>
                      <a:pt x="15470" y="1531"/>
                      <a:pt x="15516" y="1608"/>
                    </a:cubicBezTo>
                    <a:cubicBezTo>
                      <a:pt x="15563" y="1655"/>
                      <a:pt x="15601" y="1702"/>
                      <a:pt x="15637" y="1702"/>
                    </a:cubicBezTo>
                    <a:cubicBezTo>
                      <a:pt x="15648" y="1702"/>
                      <a:pt x="15660" y="1697"/>
                      <a:pt x="15671" y="1686"/>
                    </a:cubicBezTo>
                    <a:cubicBezTo>
                      <a:pt x="15748" y="1686"/>
                      <a:pt x="15748" y="1686"/>
                      <a:pt x="15686" y="1716"/>
                    </a:cubicBezTo>
                    <a:cubicBezTo>
                      <a:pt x="15603" y="1758"/>
                      <a:pt x="15620" y="1875"/>
                      <a:pt x="15714" y="1875"/>
                    </a:cubicBezTo>
                    <a:cubicBezTo>
                      <a:pt x="15725" y="1875"/>
                      <a:pt x="15736" y="1874"/>
                      <a:pt x="15748" y="1871"/>
                    </a:cubicBezTo>
                    <a:cubicBezTo>
                      <a:pt x="15764" y="1886"/>
                      <a:pt x="15779" y="1902"/>
                      <a:pt x="15748" y="1948"/>
                    </a:cubicBezTo>
                    <a:cubicBezTo>
                      <a:pt x="15764" y="1964"/>
                      <a:pt x="15779" y="1979"/>
                      <a:pt x="15872" y="1995"/>
                    </a:cubicBezTo>
                    <a:cubicBezTo>
                      <a:pt x="15887" y="2010"/>
                      <a:pt x="15949" y="2072"/>
                      <a:pt x="15995" y="2103"/>
                    </a:cubicBezTo>
                    <a:cubicBezTo>
                      <a:pt x="16017" y="2114"/>
                      <a:pt x="16039" y="2125"/>
                      <a:pt x="16061" y="2125"/>
                    </a:cubicBezTo>
                    <a:cubicBezTo>
                      <a:pt x="16070" y="2125"/>
                      <a:pt x="16079" y="2123"/>
                      <a:pt x="16088" y="2118"/>
                    </a:cubicBezTo>
                    <a:lnTo>
                      <a:pt x="16104" y="2134"/>
                    </a:lnTo>
                    <a:cubicBezTo>
                      <a:pt x="16073" y="2180"/>
                      <a:pt x="16150" y="2257"/>
                      <a:pt x="16289" y="2335"/>
                    </a:cubicBezTo>
                    <a:cubicBezTo>
                      <a:pt x="16413" y="2412"/>
                      <a:pt x="16536" y="2458"/>
                      <a:pt x="16536" y="2520"/>
                    </a:cubicBezTo>
                    <a:cubicBezTo>
                      <a:pt x="16536" y="2520"/>
                      <a:pt x="16567" y="2520"/>
                      <a:pt x="16598" y="2489"/>
                    </a:cubicBezTo>
                    <a:cubicBezTo>
                      <a:pt x="16632" y="2438"/>
                      <a:pt x="16652" y="2415"/>
                      <a:pt x="16663" y="2415"/>
                    </a:cubicBezTo>
                    <a:cubicBezTo>
                      <a:pt x="16672" y="2415"/>
                      <a:pt x="16675" y="2431"/>
                      <a:pt x="16675" y="2458"/>
                    </a:cubicBezTo>
                    <a:cubicBezTo>
                      <a:pt x="16667" y="2520"/>
                      <a:pt x="16698" y="2557"/>
                      <a:pt x="16732" y="2557"/>
                    </a:cubicBezTo>
                    <a:cubicBezTo>
                      <a:pt x="16758" y="2557"/>
                      <a:pt x="16786" y="2536"/>
                      <a:pt x="16799" y="2489"/>
                    </a:cubicBezTo>
                    <a:lnTo>
                      <a:pt x="16799" y="2536"/>
                    </a:lnTo>
                    <a:cubicBezTo>
                      <a:pt x="16799" y="2591"/>
                      <a:pt x="16815" y="2616"/>
                      <a:pt x="16835" y="2616"/>
                    </a:cubicBezTo>
                    <a:cubicBezTo>
                      <a:pt x="16859" y="2616"/>
                      <a:pt x="16890" y="2580"/>
                      <a:pt x="16907" y="2520"/>
                    </a:cubicBezTo>
                    <a:cubicBezTo>
                      <a:pt x="16918" y="2553"/>
                      <a:pt x="16929" y="2593"/>
                      <a:pt x="16945" y="2593"/>
                    </a:cubicBezTo>
                    <a:cubicBezTo>
                      <a:pt x="16952" y="2593"/>
                      <a:pt x="16960" y="2585"/>
                      <a:pt x="16969" y="2566"/>
                    </a:cubicBezTo>
                    <a:cubicBezTo>
                      <a:pt x="16985" y="2566"/>
                      <a:pt x="16985" y="2566"/>
                      <a:pt x="16985" y="2690"/>
                    </a:cubicBezTo>
                    <a:cubicBezTo>
                      <a:pt x="16985" y="2737"/>
                      <a:pt x="16969" y="2798"/>
                      <a:pt x="17000" y="2798"/>
                    </a:cubicBezTo>
                    <a:cubicBezTo>
                      <a:pt x="17015" y="2798"/>
                      <a:pt x="17031" y="2752"/>
                      <a:pt x="17031" y="2690"/>
                    </a:cubicBezTo>
                    <a:lnTo>
                      <a:pt x="17077" y="2690"/>
                    </a:lnTo>
                    <a:cubicBezTo>
                      <a:pt x="17077" y="2690"/>
                      <a:pt x="17093" y="2690"/>
                      <a:pt x="17108" y="2644"/>
                    </a:cubicBezTo>
                    <a:cubicBezTo>
                      <a:pt x="17108" y="2582"/>
                      <a:pt x="17124" y="2582"/>
                      <a:pt x="17155" y="2582"/>
                    </a:cubicBezTo>
                    <a:cubicBezTo>
                      <a:pt x="17155" y="2601"/>
                      <a:pt x="17156" y="2608"/>
                      <a:pt x="17158" y="2608"/>
                    </a:cubicBezTo>
                    <a:cubicBezTo>
                      <a:pt x="17161" y="2608"/>
                      <a:pt x="17165" y="2568"/>
                      <a:pt x="17155" y="2536"/>
                    </a:cubicBezTo>
                    <a:cubicBezTo>
                      <a:pt x="17127" y="2480"/>
                      <a:pt x="17149" y="2425"/>
                      <a:pt x="17165" y="2425"/>
                    </a:cubicBezTo>
                    <a:cubicBezTo>
                      <a:pt x="17167" y="2425"/>
                      <a:pt x="17168" y="2426"/>
                      <a:pt x="17170" y="2427"/>
                    </a:cubicBezTo>
                    <a:lnTo>
                      <a:pt x="17170" y="2304"/>
                    </a:lnTo>
                    <a:cubicBezTo>
                      <a:pt x="17186" y="2226"/>
                      <a:pt x="17170" y="2149"/>
                      <a:pt x="17139" y="2087"/>
                    </a:cubicBezTo>
                    <a:cubicBezTo>
                      <a:pt x="17102" y="2050"/>
                      <a:pt x="17070" y="2013"/>
                      <a:pt x="17048" y="2013"/>
                    </a:cubicBezTo>
                    <a:cubicBezTo>
                      <a:pt x="17033" y="2013"/>
                      <a:pt x="17022" y="2029"/>
                      <a:pt x="17015" y="2072"/>
                    </a:cubicBezTo>
                    <a:cubicBezTo>
                      <a:pt x="17015" y="2072"/>
                      <a:pt x="17003" y="2121"/>
                      <a:pt x="16990" y="2121"/>
                    </a:cubicBezTo>
                    <a:cubicBezTo>
                      <a:pt x="16988" y="2121"/>
                      <a:pt x="16986" y="2120"/>
                      <a:pt x="16985" y="2118"/>
                    </a:cubicBezTo>
                    <a:cubicBezTo>
                      <a:pt x="16969" y="2118"/>
                      <a:pt x="16954" y="2072"/>
                      <a:pt x="16954" y="2072"/>
                    </a:cubicBezTo>
                    <a:cubicBezTo>
                      <a:pt x="16954" y="2010"/>
                      <a:pt x="16907" y="1995"/>
                      <a:pt x="16845" y="1979"/>
                    </a:cubicBezTo>
                    <a:cubicBezTo>
                      <a:pt x="16768" y="1964"/>
                      <a:pt x="16722" y="1933"/>
                      <a:pt x="16722" y="1871"/>
                    </a:cubicBezTo>
                    <a:cubicBezTo>
                      <a:pt x="16737" y="1825"/>
                      <a:pt x="16722" y="1809"/>
                      <a:pt x="16722" y="1809"/>
                    </a:cubicBezTo>
                    <a:cubicBezTo>
                      <a:pt x="16717" y="1828"/>
                      <a:pt x="16707" y="1835"/>
                      <a:pt x="16693" y="1835"/>
                    </a:cubicBezTo>
                    <a:cubicBezTo>
                      <a:pt x="16660" y="1835"/>
                      <a:pt x="16606" y="1795"/>
                      <a:pt x="16552" y="1763"/>
                    </a:cubicBezTo>
                    <a:cubicBezTo>
                      <a:pt x="16475" y="1724"/>
                      <a:pt x="16398" y="1643"/>
                      <a:pt x="16356" y="1643"/>
                    </a:cubicBezTo>
                    <a:cubicBezTo>
                      <a:pt x="16348" y="1643"/>
                      <a:pt x="16341" y="1647"/>
                      <a:pt x="16335" y="1655"/>
                    </a:cubicBezTo>
                    <a:lnTo>
                      <a:pt x="16305" y="1624"/>
                    </a:lnTo>
                    <a:cubicBezTo>
                      <a:pt x="16351" y="1593"/>
                      <a:pt x="16320" y="1562"/>
                      <a:pt x="16289" y="1531"/>
                    </a:cubicBezTo>
                    <a:cubicBezTo>
                      <a:pt x="16280" y="1535"/>
                      <a:pt x="16271" y="1537"/>
                      <a:pt x="16262" y="1537"/>
                    </a:cubicBezTo>
                    <a:cubicBezTo>
                      <a:pt x="16240" y="1537"/>
                      <a:pt x="16218" y="1526"/>
                      <a:pt x="16196" y="1515"/>
                    </a:cubicBezTo>
                    <a:cubicBezTo>
                      <a:pt x="16243" y="1469"/>
                      <a:pt x="16227" y="1454"/>
                      <a:pt x="16196" y="1423"/>
                    </a:cubicBezTo>
                    <a:cubicBezTo>
                      <a:pt x="16177" y="1404"/>
                      <a:pt x="16164" y="1390"/>
                      <a:pt x="16149" y="1390"/>
                    </a:cubicBezTo>
                    <a:cubicBezTo>
                      <a:pt x="16140" y="1390"/>
                      <a:pt x="16131" y="1395"/>
                      <a:pt x="16119" y="1407"/>
                    </a:cubicBezTo>
                    <a:cubicBezTo>
                      <a:pt x="16057" y="1345"/>
                      <a:pt x="16011" y="1268"/>
                      <a:pt x="15980" y="1175"/>
                    </a:cubicBezTo>
                    <a:cubicBezTo>
                      <a:pt x="15995" y="1152"/>
                      <a:pt x="15988" y="1145"/>
                      <a:pt x="15968" y="1145"/>
                    </a:cubicBezTo>
                    <a:cubicBezTo>
                      <a:pt x="15949" y="1145"/>
                      <a:pt x="15918" y="1152"/>
                      <a:pt x="15887" y="1160"/>
                    </a:cubicBezTo>
                    <a:cubicBezTo>
                      <a:pt x="15847" y="1173"/>
                      <a:pt x="15807" y="1209"/>
                      <a:pt x="15787" y="1209"/>
                    </a:cubicBezTo>
                    <a:cubicBezTo>
                      <a:pt x="15784" y="1209"/>
                      <a:pt x="15781" y="1209"/>
                      <a:pt x="15779" y="1206"/>
                    </a:cubicBezTo>
                    <a:lnTo>
                      <a:pt x="15856" y="1129"/>
                    </a:lnTo>
                    <a:cubicBezTo>
                      <a:pt x="15918" y="1114"/>
                      <a:pt x="15918" y="1114"/>
                      <a:pt x="15887" y="1067"/>
                    </a:cubicBezTo>
                    <a:lnTo>
                      <a:pt x="15856" y="1036"/>
                    </a:lnTo>
                    <a:cubicBezTo>
                      <a:pt x="15850" y="1040"/>
                      <a:pt x="15843" y="1042"/>
                      <a:pt x="15836" y="1042"/>
                    </a:cubicBezTo>
                    <a:cubicBezTo>
                      <a:pt x="15785" y="1042"/>
                      <a:pt x="15699" y="956"/>
                      <a:pt x="15578" y="835"/>
                    </a:cubicBezTo>
                    <a:cubicBezTo>
                      <a:pt x="15427" y="696"/>
                      <a:pt x="15346" y="627"/>
                      <a:pt x="15302" y="627"/>
                    </a:cubicBezTo>
                    <a:cubicBezTo>
                      <a:pt x="15287" y="627"/>
                      <a:pt x="15277" y="635"/>
                      <a:pt x="15269" y="650"/>
                    </a:cubicBezTo>
                    <a:cubicBezTo>
                      <a:pt x="15259" y="664"/>
                      <a:pt x="15250" y="671"/>
                      <a:pt x="15240" y="671"/>
                    </a:cubicBezTo>
                    <a:cubicBezTo>
                      <a:pt x="15217" y="671"/>
                      <a:pt x="15193" y="637"/>
                      <a:pt x="15161" y="573"/>
                    </a:cubicBezTo>
                    <a:cubicBezTo>
                      <a:pt x="15113" y="382"/>
                      <a:pt x="15093" y="329"/>
                      <a:pt x="15058" y="329"/>
                    </a:cubicBezTo>
                    <a:cubicBezTo>
                      <a:pt x="15048" y="329"/>
                      <a:pt x="15036" y="334"/>
                      <a:pt x="15022" y="341"/>
                    </a:cubicBezTo>
                    <a:cubicBezTo>
                      <a:pt x="15053" y="372"/>
                      <a:pt x="15022" y="418"/>
                      <a:pt x="15006" y="464"/>
                    </a:cubicBezTo>
                    <a:cubicBezTo>
                      <a:pt x="14979" y="506"/>
                      <a:pt x="14958" y="525"/>
                      <a:pt x="14945" y="525"/>
                    </a:cubicBezTo>
                    <a:cubicBezTo>
                      <a:pt x="14929" y="525"/>
                      <a:pt x="14927" y="494"/>
                      <a:pt x="14944" y="434"/>
                    </a:cubicBezTo>
                    <a:cubicBezTo>
                      <a:pt x="14990" y="342"/>
                      <a:pt x="14723" y="234"/>
                      <a:pt x="14555" y="234"/>
                    </a:cubicBezTo>
                    <a:cubicBezTo>
                      <a:pt x="14497" y="234"/>
                      <a:pt x="14450" y="247"/>
                      <a:pt x="14434" y="279"/>
                    </a:cubicBezTo>
                    <a:lnTo>
                      <a:pt x="14450" y="217"/>
                    </a:lnTo>
                    <a:cubicBezTo>
                      <a:pt x="14465" y="171"/>
                      <a:pt x="14434" y="155"/>
                      <a:pt x="14295" y="124"/>
                    </a:cubicBezTo>
                    <a:lnTo>
                      <a:pt x="14203" y="109"/>
                    </a:lnTo>
                    <a:cubicBezTo>
                      <a:pt x="14192" y="141"/>
                      <a:pt x="14165" y="153"/>
                      <a:pt x="14134" y="153"/>
                    </a:cubicBezTo>
                    <a:cubicBezTo>
                      <a:pt x="14075" y="153"/>
                      <a:pt x="14002" y="109"/>
                      <a:pt x="14002" y="78"/>
                    </a:cubicBezTo>
                    <a:cubicBezTo>
                      <a:pt x="13986" y="16"/>
                      <a:pt x="13986" y="16"/>
                      <a:pt x="13909" y="16"/>
                    </a:cubicBezTo>
                    <a:cubicBezTo>
                      <a:pt x="13874" y="51"/>
                      <a:pt x="13831" y="68"/>
                      <a:pt x="13785" y="68"/>
                    </a:cubicBezTo>
                    <a:cubicBezTo>
                      <a:pt x="13770" y="68"/>
                      <a:pt x="13754" y="67"/>
                      <a:pt x="13739" y="63"/>
                    </a:cubicBezTo>
                    <a:cubicBezTo>
                      <a:pt x="13692" y="63"/>
                      <a:pt x="13646" y="32"/>
                      <a:pt x="13646" y="1"/>
                    </a:cubicBezTo>
                    <a:close/>
                  </a:path>
                </a:pathLst>
              </a:custGeom>
              <a:solidFill>
                <a:srgbClr val="FFAE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8" name="Google Shape;248;p11"/>
          <p:cNvSpPr txBox="1">
            <a:spLocks noGrp="1"/>
          </p:cNvSpPr>
          <p:nvPr>
            <p:ph type="title" idx="3"/>
          </p:nvPr>
        </p:nvSpPr>
        <p:spPr>
          <a:xfrm>
            <a:off x="2527763" y="1253099"/>
            <a:ext cx="7140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cxnSp>
        <p:nvCxnSpPr>
          <p:cNvPr id="249" name="Google Shape;249;p11"/>
          <p:cNvCxnSpPr/>
          <p:nvPr/>
        </p:nvCxnSpPr>
        <p:spPr>
          <a:xfrm>
            <a:off x="11200" y="1725700"/>
            <a:ext cx="4762400" cy="0"/>
          </a:xfrm>
          <a:prstGeom prst="straightConnector1">
            <a:avLst/>
          </a:prstGeom>
          <a:noFill/>
          <a:ln w="19050" cap="flat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0" name="Google Shape;250;p11"/>
          <p:cNvCxnSpPr/>
          <p:nvPr/>
        </p:nvCxnSpPr>
        <p:spPr>
          <a:xfrm>
            <a:off x="7440700" y="1725700"/>
            <a:ext cx="4762400" cy="0"/>
          </a:xfrm>
          <a:prstGeom prst="straightConnector1">
            <a:avLst/>
          </a:prstGeom>
          <a:noFill/>
          <a:ln w="19050" cap="flat" cmpd="sng">
            <a:solidFill>
              <a:schemeClr val="accent6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51" name="Google Shape;251;p11"/>
          <p:cNvGrpSpPr/>
          <p:nvPr/>
        </p:nvGrpSpPr>
        <p:grpSpPr>
          <a:xfrm>
            <a:off x="1382786" y="5471672"/>
            <a:ext cx="350873" cy="606717"/>
            <a:chOff x="5399975" y="4887475"/>
            <a:chExt cx="203350" cy="351625"/>
          </a:xfrm>
        </p:grpSpPr>
        <p:sp>
          <p:nvSpPr>
            <p:cNvPr id="252" name="Google Shape;252;p11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" name="Google Shape;253;p11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" name="Google Shape;254;p11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5" name="Google Shape;255;p11"/>
          <p:cNvGrpSpPr/>
          <p:nvPr/>
        </p:nvGrpSpPr>
        <p:grpSpPr>
          <a:xfrm>
            <a:off x="11651367" y="555534"/>
            <a:ext cx="155887" cy="203132"/>
            <a:chOff x="8518300" y="3923825"/>
            <a:chExt cx="116915" cy="152349"/>
          </a:xfrm>
        </p:grpSpPr>
        <p:sp>
          <p:nvSpPr>
            <p:cNvPr id="256" name="Google Shape;256;p11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" name="Google Shape;257;p11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8" name="Google Shape;258;p11"/>
          <p:cNvGrpSpPr/>
          <p:nvPr/>
        </p:nvGrpSpPr>
        <p:grpSpPr>
          <a:xfrm>
            <a:off x="6841975" y="5626338"/>
            <a:ext cx="5650651" cy="566517"/>
            <a:chOff x="2252238" y="4208514"/>
            <a:chExt cx="3855170" cy="424888"/>
          </a:xfrm>
        </p:grpSpPr>
        <p:grpSp>
          <p:nvGrpSpPr>
            <p:cNvPr id="259" name="Google Shape;259;p11"/>
            <p:cNvGrpSpPr/>
            <p:nvPr/>
          </p:nvGrpSpPr>
          <p:grpSpPr>
            <a:xfrm>
              <a:off x="2252238" y="4231008"/>
              <a:ext cx="2662970" cy="402393"/>
              <a:chOff x="4573125" y="308908"/>
              <a:chExt cx="2662970" cy="402393"/>
            </a:xfrm>
          </p:grpSpPr>
          <p:sp>
            <p:nvSpPr>
              <p:cNvPr id="260" name="Google Shape;260;p11"/>
              <p:cNvSpPr/>
              <p:nvPr/>
            </p:nvSpPr>
            <p:spPr>
              <a:xfrm>
                <a:off x="4573125" y="345483"/>
                <a:ext cx="1453845" cy="365818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8315" extrusionOk="0">
                    <a:moveTo>
                      <a:pt x="16966" y="346"/>
                    </a:moveTo>
                    <a:lnTo>
                      <a:pt x="17018" y="359"/>
                    </a:lnTo>
                    <a:cubicBezTo>
                      <a:pt x="17007" y="382"/>
                      <a:pt x="16996" y="414"/>
                      <a:pt x="16968" y="414"/>
                    </a:cubicBezTo>
                    <a:cubicBezTo>
                      <a:pt x="16963" y="414"/>
                      <a:pt x="16958" y="413"/>
                      <a:pt x="16953" y="411"/>
                    </a:cubicBezTo>
                    <a:lnTo>
                      <a:pt x="16901" y="398"/>
                    </a:lnTo>
                    <a:cubicBezTo>
                      <a:pt x="16901" y="359"/>
                      <a:pt x="16966" y="346"/>
                      <a:pt x="16966" y="346"/>
                    </a:cubicBezTo>
                    <a:close/>
                    <a:moveTo>
                      <a:pt x="15014" y="601"/>
                    </a:moveTo>
                    <a:cubicBezTo>
                      <a:pt x="15025" y="601"/>
                      <a:pt x="15028" y="607"/>
                      <a:pt x="15034" y="619"/>
                    </a:cubicBezTo>
                    <a:cubicBezTo>
                      <a:pt x="15047" y="645"/>
                      <a:pt x="14956" y="697"/>
                      <a:pt x="14917" y="709"/>
                    </a:cubicBezTo>
                    <a:cubicBezTo>
                      <a:pt x="14852" y="709"/>
                      <a:pt x="14878" y="658"/>
                      <a:pt x="14930" y="632"/>
                    </a:cubicBezTo>
                    <a:cubicBezTo>
                      <a:pt x="14980" y="610"/>
                      <a:pt x="15002" y="601"/>
                      <a:pt x="15014" y="601"/>
                    </a:cubicBezTo>
                    <a:close/>
                    <a:moveTo>
                      <a:pt x="28655" y="2839"/>
                    </a:moveTo>
                    <a:cubicBezTo>
                      <a:pt x="28664" y="2839"/>
                      <a:pt x="28676" y="2842"/>
                      <a:pt x="28691" y="2850"/>
                    </a:cubicBezTo>
                    <a:cubicBezTo>
                      <a:pt x="28821" y="2876"/>
                      <a:pt x="28782" y="2914"/>
                      <a:pt x="28652" y="2914"/>
                    </a:cubicBezTo>
                    <a:cubicBezTo>
                      <a:pt x="28622" y="2924"/>
                      <a:pt x="28604" y="2931"/>
                      <a:pt x="28595" y="2931"/>
                    </a:cubicBezTo>
                    <a:cubicBezTo>
                      <a:pt x="28580" y="2931"/>
                      <a:pt x="28590" y="2915"/>
                      <a:pt x="28614" y="2876"/>
                    </a:cubicBezTo>
                    <a:cubicBezTo>
                      <a:pt x="28623" y="2857"/>
                      <a:pt x="28632" y="2839"/>
                      <a:pt x="28655" y="2839"/>
                    </a:cubicBezTo>
                    <a:close/>
                    <a:moveTo>
                      <a:pt x="12686" y="3161"/>
                    </a:moveTo>
                    <a:cubicBezTo>
                      <a:pt x="12712" y="3174"/>
                      <a:pt x="12738" y="3187"/>
                      <a:pt x="12712" y="3226"/>
                    </a:cubicBezTo>
                    <a:lnTo>
                      <a:pt x="12673" y="3265"/>
                    </a:lnTo>
                    <a:lnTo>
                      <a:pt x="12660" y="3200"/>
                    </a:lnTo>
                    <a:lnTo>
                      <a:pt x="12686" y="3161"/>
                    </a:lnTo>
                    <a:close/>
                    <a:moveTo>
                      <a:pt x="19583" y="3470"/>
                    </a:moveTo>
                    <a:cubicBezTo>
                      <a:pt x="19603" y="3470"/>
                      <a:pt x="19612" y="3498"/>
                      <a:pt x="19612" y="3498"/>
                    </a:cubicBezTo>
                    <a:cubicBezTo>
                      <a:pt x="19638" y="3550"/>
                      <a:pt x="19638" y="3550"/>
                      <a:pt x="19599" y="3563"/>
                    </a:cubicBezTo>
                    <a:cubicBezTo>
                      <a:pt x="19599" y="3563"/>
                      <a:pt x="19573" y="3563"/>
                      <a:pt x="19560" y="3524"/>
                    </a:cubicBezTo>
                    <a:lnTo>
                      <a:pt x="19573" y="3472"/>
                    </a:lnTo>
                    <a:cubicBezTo>
                      <a:pt x="19577" y="3470"/>
                      <a:pt x="19580" y="3470"/>
                      <a:pt x="19583" y="3470"/>
                    </a:cubicBezTo>
                    <a:close/>
                    <a:moveTo>
                      <a:pt x="3136" y="3516"/>
                    </a:moveTo>
                    <a:cubicBezTo>
                      <a:pt x="3118" y="3516"/>
                      <a:pt x="3096" y="3519"/>
                      <a:pt x="3075" y="3524"/>
                    </a:cubicBezTo>
                    <a:cubicBezTo>
                      <a:pt x="3064" y="3523"/>
                      <a:pt x="3053" y="3522"/>
                      <a:pt x="3043" y="3522"/>
                    </a:cubicBezTo>
                    <a:cubicBezTo>
                      <a:pt x="2963" y="3522"/>
                      <a:pt x="2934" y="3566"/>
                      <a:pt x="2945" y="3589"/>
                    </a:cubicBezTo>
                    <a:cubicBezTo>
                      <a:pt x="2951" y="3600"/>
                      <a:pt x="2961" y="3604"/>
                      <a:pt x="2977" y="3604"/>
                    </a:cubicBezTo>
                    <a:cubicBezTo>
                      <a:pt x="3000" y="3604"/>
                      <a:pt x="3035" y="3596"/>
                      <a:pt x="3088" y="3589"/>
                    </a:cubicBezTo>
                    <a:cubicBezTo>
                      <a:pt x="3140" y="3576"/>
                      <a:pt x="3179" y="3537"/>
                      <a:pt x="3179" y="3537"/>
                    </a:cubicBezTo>
                    <a:cubicBezTo>
                      <a:pt x="3179" y="3522"/>
                      <a:pt x="3161" y="3516"/>
                      <a:pt x="3136" y="3516"/>
                    </a:cubicBezTo>
                    <a:close/>
                    <a:moveTo>
                      <a:pt x="2798" y="3534"/>
                    </a:moveTo>
                    <a:cubicBezTo>
                      <a:pt x="2826" y="3534"/>
                      <a:pt x="2815" y="3561"/>
                      <a:pt x="2751" y="3615"/>
                    </a:cubicBezTo>
                    <a:cubicBezTo>
                      <a:pt x="2699" y="3628"/>
                      <a:pt x="2660" y="3654"/>
                      <a:pt x="2660" y="3654"/>
                    </a:cubicBezTo>
                    <a:cubicBezTo>
                      <a:pt x="2647" y="3615"/>
                      <a:pt x="2725" y="3563"/>
                      <a:pt x="2777" y="3537"/>
                    </a:cubicBezTo>
                    <a:cubicBezTo>
                      <a:pt x="2785" y="3535"/>
                      <a:pt x="2792" y="3534"/>
                      <a:pt x="2798" y="3534"/>
                    </a:cubicBezTo>
                    <a:close/>
                    <a:moveTo>
                      <a:pt x="12245" y="3641"/>
                    </a:moveTo>
                    <a:cubicBezTo>
                      <a:pt x="12271" y="3654"/>
                      <a:pt x="12297" y="3680"/>
                      <a:pt x="12271" y="3719"/>
                    </a:cubicBezTo>
                    <a:lnTo>
                      <a:pt x="12258" y="3758"/>
                    </a:lnTo>
                    <a:cubicBezTo>
                      <a:pt x="12232" y="3745"/>
                      <a:pt x="12219" y="3693"/>
                      <a:pt x="12219" y="3693"/>
                    </a:cubicBezTo>
                    <a:lnTo>
                      <a:pt x="12245" y="3641"/>
                    </a:lnTo>
                    <a:close/>
                    <a:moveTo>
                      <a:pt x="5059" y="3879"/>
                    </a:moveTo>
                    <a:cubicBezTo>
                      <a:pt x="5077" y="3879"/>
                      <a:pt x="5107" y="3909"/>
                      <a:pt x="5137" y="3939"/>
                    </a:cubicBezTo>
                    <a:lnTo>
                      <a:pt x="5124" y="3965"/>
                    </a:lnTo>
                    <a:lnTo>
                      <a:pt x="5059" y="3952"/>
                    </a:lnTo>
                    <a:lnTo>
                      <a:pt x="5046" y="3887"/>
                    </a:lnTo>
                    <a:cubicBezTo>
                      <a:pt x="5049" y="3881"/>
                      <a:pt x="5054" y="3879"/>
                      <a:pt x="5059" y="3879"/>
                    </a:cubicBezTo>
                    <a:close/>
                    <a:moveTo>
                      <a:pt x="19794" y="4004"/>
                    </a:moveTo>
                    <a:lnTo>
                      <a:pt x="19833" y="4030"/>
                    </a:lnTo>
                    <a:lnTo>
                      <a:pt x="19846" y="4082"/>
                    </a:lnTo>
                    <a:cubicBezTo>
                      <a:pt x="19836" y="4087"/>
                      <a:pt x="19827" y="4090"/>
                      <a:pt x="19818" y="4090"/>
                    </a:cubicBezTo>
                    <a:cubicBezTo>
                      <a:pt x="19802" y="4090"/>
                      <a:pt x="19789" y="4081"/>
                      <a:pt x="19781" y="4056"/>
                    </a:cubicBezTo>
                    <a:lnTo>
                      <a:pt x="19794" y="4004"/>
                    </a:lnTo>
                    <a:close/>
                    <a:moveTo>
                      <a:pt x="5046" y="4108"/>
                    </a:moveTo>
                    <a:cubicBezTo>
                      <a:pt x="5046" y="4108"/>
                      <a:pt x="5098" y="4121"/>
                      <a:pt x="5163" y="4134"/>
                    </a:cubicBezTo>
                    <a:cubicBezTo>
                      <a:pt x="5293" y="4147"/>
                      <a:pt x="5293" y="4160"/>
                      <a:pt x="5254" y="4199"/>
                    </a:cubicBezTo>
                    <a:cubicBezTo>
                      <a:pt x="5240" y="4206"/>
                      <a:pt x="5226" y="4217"/>
                      <a:pt x="5201" y="4217"/>
                    </a:cubicBezTo>
                    <a:cubicBezTo>
                      <a:pt x="5180" y="4217"/>
                      <a:pt x="5152" y="4209"/>
                      <a:pt x="5111" y="4186"/>
                    </a:cubicBezTo>
                    <a:cubicBezTo>
                      <a:pt x="5085" y="4147"/>
                      <a:pt x="5046" y="4108"/>
                      <a:pt x="5046" y="4108"/>
                    </a:cubicBezTo>
                    <a:close/>
                    <a:moveTo>
                      <a:pt x="19713" y="4394"/>
                    </a:moveTo>
                    <a:cubicBezTo>
                      <a:pt x="19717" y="4394"/>
                      <a:pt x="19726" y="4404"/>
                      <a:pt x="19742" y="4419"/>
                    </a:cubicBezTo>
                    <a:cubicBezTo>
                      <a:pt x="19794" y="4458"/>
                      <a:pt x="19807" y="4497"/>
                      <a:pt x="19781" y="4510"/>
                    </a:cubicBezTo>
                    <a:cubicBezTo>
                      <a:pt x="19772" y="4514"/>
                      <a:pt x="19766" y="4517"/>
                      <a:pt x="19761" y="4517"/>
                    </a:cubicBezTo>
                    <a:cubicBezTo>
                      <a:pt x="19752" y="4517"/>
                      <a:pt x="19746" y="4505"/>
                      <a:pt x="19729" y="4471"/>
                    </a:cubicBezTo>
                    <a:cubicBezTo>
                      <a:pt x="19713" y="4416"/>
                      <a:pt x="19707" y="4394"/>
                      <a:pt x="19713" y="4394"/>
                    </a:cubicBezTo>
                    <a:close/>
                    <a:moveTo>
                      <a:pt x="12100" y="4490"/>
                    </a:moveTo>
                    <a:cubicBezTo>
                      <a:pt x="12107" y="4490"/>
                      <a:pt x="12115" y="4493"/>
                      <a:pt x="12128" y="4497"/>
                    </a:cubicBezTo>
                    <a:cubicBezTo>
                      <a:pt x="12154" y="4510"/>
                      <a:pt x="12154" y="4575"/>
                      <a:pt x="12154" y="4575"/>
                    </a:cubicBezTo>
                    <a:cubicBezTo>
                      <a:pt x="12151" y="4583"/>
                      <a:pt x="12147" y="4587"/>
                      <a:pt x="12142" y="4587"/>
                    </a:cubicBezTo>
                    <a:cubicBezTo>
                      <a:pt x="12124" y="4587"/>
                      <a:pt x="12096" y="4546"/>
                      <a:pt x="12076" y="4536"/>
                    </a:cubicBezTo>
                    <a:cubicBezTo>
                      <a:pt x="12085" y="4501"/>
                      <a:pt x="12088" y="4490"/>
                      <a:pt x="12100" y="4490"/>
                    </a:cubicBezTo>
                    <a:close/>
                    <a:moveTo>
                      <a:pt x="19715" y="4685"/>
                    </a:moveTo>
                    <a:cubicBezTo>
                      <a:pt x="19707" y="4686"/>
                      <a:pt x="19699" y="4688"/>
                      <a:pt x="19690" y="4691"/>
                    </a:cubicBezTo>
                    <a:cubicBezTo>
                      <a:pt x="19690" y="4697"/>
                      <a:pt x="19690" y="4702"/>
                      <a:pt x="19689" y="4706"/>
                    </a:cubicBezTo>
                    <a:lnTo>
                      <a:pt x="19689" y="4706"/>
                    </a:lnTo>
                    <a:cubicBezTo>
                      <a:pt x="19693" y="4700"/>
                      <a:pt x="19701" y="4692"/>
                      <a:pt x="19715" y="4685"/>
                    </a:cubicBezTo>
                    <a:close/>
                    <a:moveTo>
                      <a:pt x="19689" y="4706"/>
                    </a:moveTo>
                    <a:cubicBezTo>
                      <a:pt x="19685" y="4712"/>
                      <a:pt x="19684" y="4717"/>
                      <a:pt x="19685" y="4717"/>
                    </a:cubicBezTo>
                    <a:cubicBezTo>
                      <a:pt x="19686" y="4717"/>
                      <a:pt x="19688" y="4714"/>
                      <a:pt x="19689" y="4706"/>
                    </a:cubicBezTo>
                    <a:close/>
                    <a:moveTo>
                      <a:pt x="19871" y="4730"/>
                    </a:moveTo>
                    <a:lnTo>
                      <a:pt x="19897" y="4769"/>
                    </a:lnTo>
                    <a:cubicBezTo>
                      <a:pt x="19910" y="4808"/>
                      <a:pt x="19910" y="4808"/>
                      <a:pt x="19884" y="4821"/>
                    </a:cubicBezTo>
                    <a:lnTo>
                      <a:pt x="19859" y="4782"/>
                    </a:lnTo>
                    <a:lnTo>
                      <a:pt x="19871" y="4730"/>
                    </a:lnTo>
                    <a:close/>
                    <a:moveTo>
                      <a:pt x="5840" y="4982"/>
                    </a:moveTo>
                    <a:cubicBezTo>
                      <a:pt x="5856" y="4982"/>
                      <a:pt x="5894" y="4995"/>
                      <a:pt x="5941" y="5003"/>
                    </a:cubicBezTo>
                    <a:cubicBezTo>
                      <a:pt x="5997" y="5058"/>
                      <a:pt x="6013" y="5074"/>
                      <a:pt x="5989" y="5074"/>
                    </a:cubicBezTo>
                    <a:cubicBezTo>
                      <a:pt x="5980" y="5074"/>
                      <a:pt x="5964" y="5071"/>
                      <a:pt x="5941" y="5068"/>
                    </a:cubicBezTo>
                    <a:cubicBezTo>
                      <a:pt x="5889" y="5029"/>
                      <a:pt x="5838" y="5003"/>
                      <a:pt x="5838" y="5003"/>
                    </a:cubicBezTo>
                    <a:cubicBezTo>
                      <a:pt x="5827" y="4987"/>
                      <a:pt x="5829" y="4982"/>
                      <a:pt x="5840" y="4982"/>
                    </a:cubicBezTo>
                    <a:close/>
                    <a:moveTo>
                      <a:pt x="19988" y="5081"/>
                    </a:moveTo>
                    <a:cubicBezTo>
                      <a:pt x="19994" y="5105"/>
                      <a:pt x="20003" y="5115"/>
                      <a:pt x="20007" y="5115"/>
                    </a:cubicBezTo>
                    <a:cubicBezTo>
                      <a:pt x="20011" y="5115"/>
                      <a:pt x="20009" y="5101"/>
                      <a:pt x="19988" y="5081"/>
                    </a:cubicBezTo>
                    <a:close/>
                    <a:moveTo>
                      <a:pt x="20079" y="5145"/>
                    </a:moveTo>
                    <a:lnTo>
                      <a:pt x="20105" y="5184"/>
                    </a:lnTo>
                    <a:cubicBezTo>
                      <a:pt x="20118" y="5223"/>
                      <a:pt x="20118" y="5223"/>
                      <a:pt x="20092" y="5249"/>
                    </a:cubicBezTo>
                    <a:lnTo>
                      <a:pt x="20066" y="5197"/>
                    </a:lnTo>
                    <a:lnTo>
                      <a:pt x="20079" y="5145"/>
                    </a:lnTo>
                    <a:close/>
                    <a:moveTo>
                      <a:pt x="593" y="5177"/>
                    </a:moveTo>
                    <a:cubicBezTo>
                      <a:pt x="581" y="5177"/>
                      <a:pt x="575" y="5186"/>
                      <a:pt x="559" y="5210"/>
                    </a:cubicBezTo>
                    <a:lnTo>
                      <a:pt x="546" y="5262"/>
                    </a:lnTo>
                    <a:lnTo>
                      <a:pt x="598" y="5223"/>
                    </a:lnTo>
                    <a:lnTo>
                      <a:pt x="623" y="5184"/>
                    </a:lnTo>
                    <a:cubicBezTo>
                      <a:pt x="609" y="5180"/>
                      <a:pt x="600" y="5177"/>
                      <a:pt x="593" y="5177"/>
                    </a:cubicBezTo>
                    <a:close/>
                    <a:moveTo>
                      <a:pt x="824" y="5389"/>
                    </a:moveTo>
                    <a:cubicBezTo>
                      <a:pt x="822" y="5397"/>
                      <a:pt x="820" y="5401"/>
                      <a:pt x="819" y="5401"/>
                    </a:cubicBezTo>
                    <a:cubicBezTo>
                      <a:pt x="819" y="5401"/>
                      <a:pt x="821" y="5397"/>
                      <a:pt x="824" y="5389"/>
                    </a:cubicBezTo>
                    <a:close/>
                    <a:moveTo>
                      <a:pt x="5959" y="5388"/>
                    </a:moveTo>
                    <a:cubicBezTo>
                      <a:pt x="5986" y="5388"/>
                      <a:pt x="6019" y="5405"/>
                      <a:pt x="6019" y="5405"/>
                    </a:cubicBezTo>
                    <a:lnTo>
                      <a:pt x="6032" y="5444"/>
                    </a:lnTo>
                    <a:cubicBezTo>
                      <a:pt x="6019" y="5457"/>
                      <a:pt x="6006" y="5466"/>
                      <a:pt x="5993" y="5466"/>
                    </a:cubicBezTo>
                    <a:cubicBezTo>
                      <a:pt x="5980" y="5466"/>
                      <a:pt x="5967" y="5457"/>
                      <a:pt x="5954" y="5431"/>
                    </a:cubicBezTo>
                    <a:lnTo>
                      <a:pt x="5941" y="5392"/>
                    </a:lnTo>
                    <a:cubicBezTo>
                      <a:pt x="5946" y="5389"/>
                      <a:pt x="5953" y="5388"/>
                      <a:pt x="5959" y="5388"/>
                    </a:cubicBezTo>
                    <a:close/>
                    <a:moveTo>
                      <a:pt x="691" y="5350"/>
                    </a:moveTo>
                    <a:cubicBezTo>
                      <a:pt x="694" y="5350"/>
                      <a:pt x="698" y="5351"/>
                      <a:pt x="701" y="5353"/>
                    </a:cubicBezTo>
                    <a:lnTo>
                      <a:pt x="675" y="5392"/>
                    </a:lnTo>
                    <a:cubicBezTo>
                      <a:pt x="673" y="5391"/>
                      <a:pt x="671" y="5390"/>
                      <a:pt x="669" y="5390"/>
                    </a:cubicBezTo>
                    <a:cubicBezTo>
                      <a:pt x="655" y="5390"/>
                      <a:pt x="654" y="5417"/>
                      <a:pt x="673" y="5417"/>
                    </a:cubicBezTo>
                    <a:cubicBezTo>
                      <a:pt x="680" y="5417"/>
                      <a:pt x="689" y="5414"/>
                      <a:pt x="701" y="5405"/>
                    </a:cubicBezTo>
                    <a:cubicBezTo>
                      <a:pt x="740" y="5431"/>
                      <a:pt x="766" y="5444"/>
                      <a:pt x="766" y="5444"/>
                    </a:cubicBezTo>
                    <a:cubicBezTo>
                      <a:pt x="745" y="5476"/>
                      <a:pt x="706" y="5499"/>
                      <a:pt x="678" y="5499"/>
                    </a:cubicBezTo>
                    <a:cubicBezTo>
                      <a:pt x="672" y="5499"/>
                      <a:pt x="667" y="5498"/>
                      <a:pt x="662" y="5496"/>
                    </a:cubicBezTo>
                    <a:cubicBezTo>
                      <a:pt x="640" y="5499"/>
                      <a:pt x="624" y="5502"/>
                      <a:pt x="613" y="5502"/>
                    </a:cubicBezTo>
                    <a:cubicBezTo>
                      <a:pt x="588" y="5502"/>
                      <a:pt x="596" y="5486"/>
                      <a:pt x="623" y="5431"/>
                    </a:cubicBezTo>
                    <a:cubicBezTo>
                      <a:pt x="646" y="5386"/>
                      <a:pt x="669" y="5350"/>
                      <a:pt x="691" y="5350"/>
                    </a:cubicBezTo>
                    <a:close/>
                    <a:moveTo>
                      <a:pt x="20364" y="5509"/>
                    </a:moveTo>
                    <a:lnTo>
                      <a:pt x="20390" y="5547"/>
                    </a:lnTo>
                    <a:cubicBezTo>
                      <a:pt x="20416" y="5586"/>
                      <a:pt x="20390" y="5599"/>
                      <a:pt x="20390" y="5599"/>
                    </a:cubicBezTo>
                    <a:cubicBezTo>
                      <a:pt x="20390" y="5599"/>
                      <a:pt x="20386" y="5608"/>
                      <a:pt x="20375" y="5608"/>
                    </a:cubicBezTo>
                    <a:cubicBezTo>
                      <a:pt x="20367" y="5608"/>
                      <a:pt x="20355" y="5603"/>
                      <a:pt x="20338" y="5586"/>
                    </a:cubicBezTo>
                    <a:cubicBezTo>
                      <a:pt x="20338" y="5586"/>
                      <a:pt x="20338" y="5521"/>
                      <a:pt x="20364" y="5509"/>
                    </a:cubicBezTo>
                    <a:close/>
                    <a:moveTo>
                      <a:pt x="11596" y="5521"/>
                    </a:moveTo>
                    <a:cubicBezTo>
                      <a:pt x="11635" y="5534"/>
                      <a:pt x="11661" y="5560"/>
                      <a:pt x="11635" y="5599"/>
                    </a:cubicBezTo>
                    <a:lnTo>
                      <a:pt x="11583" y="5625"/>
                    </a:lnTo>
                    <a:lnTo>
                      <a:pt x="11583" y="5560"/>
                    </a:lnTo>
                    <a:lnTo>
                      <a:pt x="11596" y="5521"/>
                    </a:lnTo>
                    <a:close/>
                    <a:moveTo>
                      <a:pt x="409" y="5877"/>
                    </a:moveTo>
                    <a:cubicBezTo>
                      <a:pt x="413" y="5877"/>
                      <a:pt x="419" y="5880"/>
                      <a:pt x="429" y="5885"/>
                    </a:cubicBezTo>
                    <a:cubicBezTo>
                      <a:pt x="429" y="5885"/>
                      <a:pt x="442" y="5937"/>
                      <a:pt x="416" y="5988"/>
                    </a:cubicBezTo>
                    <a:lnTo>
                      <a:pt x="377" y="6014"/>
                    </a:lnTo>
                    <a:cubicBezTo>
                      <a:pt x="338" y="6001"/>
                      <a:pt x="364" y="5950"/>
                      <a:pt x="390" y="5911"/>
                    </a:cubicBezTo>
                    <a:cubicBezTo>
                      <a:pt x="398" y="5886"/>
                      <a:pt x="401" y="5877"/>
                      <a:pt x="409" y="5877"/>
                    </a:cubicBezTo>
                    <a:close/>
                    <a:moveTo>
                      <a:pt x="766" y="6196"/>
                    </a:moveTo>
                    <a:lnTo>
                      <a:pt x="753" y="6235"/>
                    </a:lnTo>
                    <a:cubicBezTo>
                      <a:pt x="753" y="6235"/>
                      <a:pt x="753" y="6300"/>
                      <a:pt x="792" y="6313"/>
                    </a:cubicBezTo>
                    <a:lnTo>
                      <a:pt x="805" y="6261"/>
                    </a:lnTo>
                    <a:cubicBezTo>
                      <a:pt x="831" y="6222"/>
                      <a:pt x="792" y="6209"/>
                      <a:pt x="766" y="6196"/>
                    </a:cubicBezTo>
                    <a:close/>
                    <a:moveTo>
                      <a:pt x="6332" y="6262"/>
                    </a:moveTo>
                    <a:cubicBezTo>
                      <a:pt x="6344" y="6262"/>
                      <a:pt x="6388" y="6308"/>
                      <a:pt x="6408" y="6339"/>
                    </a:cubicBezTo>
                    <a:lnTo>
                      <a:pt x="6382" y="6352"/>
                    </a:lnTo>
                    <a:cubicBezTo>
                      <a:pt x="6356" y="6313"/>
                      <a:pt x="6304" y="6287"/>
                      <a:pt x="6330" y="6274"/>
                    </a:cubicBezTo>
                    <a:cubicBezTo>
                      <a:pt x="6328" y="6265"/>
                      <a:pt x="6328" y="6262"/>
                      <a:pt x="6332" y="6262"/>
                    </a:cubicBezTo>
                    <a:close/>
                    <a:moveTo>
                      <a:pt x="23185" y="6278"/>
                    </a:moveTo>
                    <a:cubicBezTo>
                      <a:pt x="23194" y="6278"/>
                      <a:pt x="23197" y="6285"/>
                      <a:pt x="23205" y="6300"/>
                    </a:cubicBezTo>
                    <a:cubicBezTo>
                      <a:pt x="23231" y="6326"/>
                      <a:pt x="23205" y="6378"/>
                      <a:pt x="23166" y="6391"/>
                    </a:cubicBezTo>
                    <a:cubicBezTo>
                      <a:pt x="23159" y="6395"/>
                      <a:pt x="23153" y="6397"/>
                      <a:pt x="23147" y="6397"/>
                    </a:cubicBezTo>
                    <a:cubicBezTo>
                      <a:pt x="23120" y="6397"/>
                      <a:pt x="23110" y="6351"/>
                      <a:pt x="23153" y="6287"/>
                    </a:cubicBezTo>
                    <a:cubicBezTo>
                      <a:pt x="23169" y="6281"/>
                      <a:pt x="23179" y="6278"/>
                      <a:pt x="23185" y="6278"/>
                    </a:cubicBezTo>
                    <a:close/>
                    <a:moveTo>
                      <a:pt x="6707" y="6494"/>
                    </a:moveTo>
                    <a:cubicBezTo>
                      <a:pt x="6720" y="6494"/>
                      <a:pt x="6733" y="6501"/>
                      <a:pt x="6745" y="6520"/>
                    </a:cubicBezTo>
                    <a:cubicBezTo>
                      <a:pt x="6797" y="6533"/>
                      <a:pt x="6797" y="6598"/>
                      <a:pt x="6720" y="6598"/>
                    </a:cubicBezTo>
                    <a:cubicBezTo>
                      <a:pt x="6694" y="6559"/>
                      <a:pt x="6694" y="6559"/>
                      <a:pt x="6668" y="6507"/>
                    </a:cubicBezTo>
                    <a:cubicBezTo>
                      <a:pt x="6681" y="6501"/>
                      <a:pt x="6694" y="6494"/>
                      <a:pt x="6707" y="6494"/>
                    </a:cubicBezTo>
                    <a:close/>
                    <a:moveTo>
                      <a:pt x="21817" y="6609"/>
                    </a:moveTo>
                    <a:cubicBezTo>
                      <a:pt x="21829" y="6609"/>
                      <a:pt x="21836" y="6613"/>
                      <a:pt x="21830" y="6624"/>
                    </a:cubicBezTo>
                    <a:cubicBezTo>
                      <a:pt x="21830" y="6624"/>
                      <a:pt x="21830" y="6650"/>
                      <a:pt x="21778" y="6676"/>
                    </a:cubicBezTo>
                    <a:cubicBezTo>
                      <a:pt x="21778" y="6676"/>
                      <a:pt x="21765" y="6679"/>
                      <a:pt x="21752" y="6679"/>
                    </a:cubicBezTo>
                    <a:cubicBezTo>
                      <a:pt x="21739" y="6679"/>
                      <a:pt x="21726" y="6676"/>
                      <a:pt x="21726" y="6663"/>
                    </a:cubicBezTo>
                    <a:lnTo>
                      <a:pt x="21739" y="6624"/>
                    </a:lnTo>
                    <a:cubicBezTo>
                      <a:pt x="21769" y="6616"/>
                      <a:pt x="21799" y="6609"/>
                      <a:pt x="21817" y="6609"/>
                    </a:cubicBezTo>
                    <a:close/>
                    <a:moveTo>
                      <a:pt x="6953" y="6806"/>
                    </a:moveTo>
                    <a:lnTo>
                      <a:pt x="6992" y="6844"/>
                    </a:lnTo>
                    <a:cubicBezTo>
                      <a:pt x="7018" y="6870"/>
                      <a:pt x="7018" y="6870"/>
                      <a:pt x="6992" y="6896"/>
                    </a:cubicBezTo>
                    <a:lnTo>
                      <a:pt x="6966" y="6857"/>
                    </a:lnTo>
                    <a:lnTo>
                      <a:pt x="6953" y="6806"/>
                    </a:lnTo>
                    <a:close/>
                    <a:moveTo>
                      <a:pt x="7355" y="7078"/>
                    </a:moveTo>
                    <a:cubicBezTo>
                      <a:pt x="7342" y="7104"/>
                      <a:pt x="7355" y="7156"/>
                      <a:pt x="7355" y="7156"/>
                    </a:cubicBezTo>
                    <a:cubicBezTo>
                      <a:pt x="7364" y="7164"/>
                      <a:pt x="7372" y="7167"/>
                      <a:pt x="7380" y="7167"/>
                    </a:cubicBezTo>
                    <a:cubicBezTo>
                      <a:pt x="7395" y="7167"/>
                      <a:pt x="7407" y="7156"/>
                      <a:pt x="7407" y="7156"/>
                    </a:cubicBezTo>
                    <a:cubicBezTo>
                      <a:pt x="7407" y="7156"/>
                      <a:pt x="7420" y="7130"/>
                      <a:pt x="7394" y="7104"/>
                    </a:cubicBezTo>
                    <a:lnTo>
                      <a:pt x="7355" y="7078"/>
                    </a:lnTo>
                    <a:close/>
                    <a:moveTo>
                      <a:pt x="8042" y="7216"/>
                    </a:moveTo>
                    <a:cubicBezTo>
                      <a:pt x="8032" y="7216"/>
                      <a:pt x="8035" y="7225"/>
                      <a:pt x="8043" y="7247"/>
                    </a:cubicBezTo>
                    <a:lnTo>
                      <a:pt x="8120" y="7273"/>
                    </a:lnTo>
                    <a:cubicBezTo>
                      <a:pt x="8120" y="7247"/>
                      <a:pt x="8120" y="7247"/>
                      <a:pt x="8094" y="7234"/>
                    </a:cubicBezTo>
                    <a:cubicBezTo>
                      <a:pt x="8065" y="7222"/>
                      <a:pt x="8049" y="7216"/>
                      <a:pt x="8042" y="7216"/>
                    </a:cubicBezTo>
                    <a:close/>
                    <a:moveTo>
                      <a:pt x="7461" y="7404"/>
                    </a:moveTo>
                    <a:cubicBezTo>
                      <a:pt x="7480" y="7404"/>
                      <a:pt x="7498" y="7415"/>
                      <a:pt x="7498" y="7415"/>
                    </a:cubicBezTo>
                    <a:cubicBezTo>
                      <a:pt x="7537" y="7428"/>
                      <a:pt x="7563" y="7454"/>
                      <a:pt x="7550" y="7480"/>
                    </a:cubicBezTo>
                    <a:cubicBezTo>
                      <a:pt x="7550" y="7480"/>
                      <a:pt x="7542" y="7502"/>
                      <a:pt x="7522" y="7502"/>
                    </a:cubicBezTo>
                    <a:cubicBezTo>
                      <a:pt x="7516" y="7502"/>
                      <a:pt x="7507" y="7499"/>
                      <a:pt x="7498" y="7493"/>
                    </a:cubicBezTo>
                    <a:cubicBezTo>
                      <a:pt x="7459" y="7467"/>
                      <a:pt x="7433" y="7415"/>
                      <a:pt x="7433" y="7415"/>
                    </a:cubicBezTo>
                    <a:cubicBezTo>
                      <a:pt x="7442" y="7407"/>
                      <a:pt x="7452" y="7404"/>
                      <a:pt x="7461" y="7404"/>
                    </a:cubicBezTo>
                    <a:close/>
                    <a:moveTo>
                      <a:pt x="9378" y="7467"/>
                    </a:moveTo>
                    <a:cubicBezTo>
                      <a:pt x="9391" y="7506"/>
                      <a:pt x="9404" y="7532"/>
                      <a:pt x="9365" y="7545"/>
                    </a:cubicBezTo>
                    <a:lnTo>
                      <a:pt x="9314" y="7532"/>
                    </a:lnTo>
                    <a:lnTo>
                      <a:pt x="9340" y="7493"/>
                    </a:lnTo>
                    <a:lnTo>
                      <a:pt x="9378" y="7467"/>
                    </a:lnTo>
                    <a:close/>
                    <a:moveTo>
                      <a:pt x="9019" y="7561"/>
                    </a:moveTo>
                    <a:cubicBezTo>
                      <a:pt x="9035" y="7561"/>
                      <a:pt x="9061" y="7571"/>
                      <a:pt x="9093" y="7597"/>
                    </a:cubicBezTo>
                    <a:cubicBezTo>
                      <a:pt x="9093" y="7623"/>
                      <a:pt x="9093" y="7623"/>
                      <a:pt x="9054" y="7636"/>
                    </a:cubicBezTo>
                    <a:cubicBezTo>
                      <a:pt x="9054" y="7636"/>
                      <a:pt x="9002" y="7610"/>
                      <a:pt x="9002" y="7584"/>
                    </a:cubicBezTo>
                    <a:cubicBezTo>
                      <a:pt x="8996" y="7571"/>
                      <a:pt x="9002" y="7561"/>
                      <a:pt x="9019" y="7561"/>
                    </a:cubicBezTo>
                    <a:close/>
                    <a:moveTo>
                      <a:pt x="8223" y="7680"/>
                    </a:moveTo>
                    <a:cubicBezTo>
                      <a:pt x="8235" y="7680"/>
                      <a:pt x="8256" y="7683"/>
                      <a:pt x="8289" y="7688"/>
                    </a:cubicBezTo>
                    <a:cubicBezTo>
                      <a:pt x="8328" y="7688"/>
                      <a:pt x="8328" y="7726"/>
                      <a:pt x="8328" y="7726"/>
                    </a:cubicBezTo>
                    <a:cubicBezTo>
                      <a:pt x="8328" y="7733"/>
                      <a:pt x="8325" y="7735"/>
                      <a:pt x="8321" y="7735"/>
                    </a:cubicBezTo>
                    <a:cubicBezTo>
                      <a:pt x="8308" y="7735"/>
                      <a:pt x="8276" y="7713"/>
                      <a:pt x="8237" y="7713"/>
                    </a:cubicBezTo>
                    <a:cubicBezTo>
                      <a:pt x="8212" y="7689"/>
                      <a:pt x="8203" y="7680"/>
                      <a:pt x="8223" y="7680"/>
                    </a:cubicBezTo>
                    <a:close/>
                    <a:moveTo>
                      <a:pt x="16171" y="1"/>
                    </a:moveTo>
                    <a:cubicBezTo>
                      <a:pt x="16147" y="1"/>
                      <a:pt x="16136" y="10"/>
                      <a:pt x="16136" y="22"/>
                    </a:cubicBezTo>
                    <a:cubicBezTo>
                      <a:pt x="16084" y="61"/>
                      <a:pt x="16084" y="61"/>
                      <a:pt x="16019" y="61"/>
                    </a:cubicBezTo>
                    <a:cubicBezTo>
                      <a:pt x="16019" y="50"/>
                      <a:pt x="16010" y="44"/>
                      <a:pt x="15993" y="44"/>
                    </a:cubicBezTo>
                    <a:cubicBezTo>
                      <a:pt x="15967" y="44"/>
                      <a:pt x="15924" y="57"/>
                      <a:pt x="15864" y="87"/>
                    </a:cubicBezTo>
                    <a:cubicBezTo>
                      <a:pt x="15845" y="92"/>
                      <a:pt x="15833" y="95"/>
                      <a:pt x="15824" y="95"/>
                    </a:cubicBezTo>
                    <a:cubicBezTo>
                      <a:pt x="15810" y="95"/>
                      <a:pt x="15807" y="86"/>
                      <a:pt x="15799" y="61"/>
                    </a:cubicBezTo>
                    <a:lnTo>
                      <a:pt x="15695" y="87"/>
                    </a:lnTo>
                    <a:cubicBezTo>
                      <a:pt x="15669" y="113"/>
                      <a:pt x="15630" y="126"/>
                      <a:pt x="15578" y="139"/>
                    </a:cubicBezTo>
                    <a:cubicBezTo>
                      <a:pt x="15539" y="165"/>
                      <a:pt x="15488" y="178"/>
                      <a:pt x="15436" y="191"/>
                    </a:cubicBezTo>
                    <a:cubicBezTo>
                      <a:pt x="15332" y="217"/>
                      <a:pt x="15241" y="230"/>
                      <a:pt x="15215" y="230"/>
                    </a:cubicBezTo>
                    <a:cubicBezTo>
                      <a:pt x="15215" y="230"/>
                      <a:pt x="15163" y="243"/>
                      <a:pt x="15124" y="294"/>
                    </a:cubicBezTo>
                    <a:cubicBezTo>
                      <a:pt x="15109" y="342"/>
                      <a:pt x="15083" y="370"/>
                      <a:pt x="15060" y="370"/>
                    </a:cubicBezTo>
                    <a:cubicBezTo>
                      <a:pt x="15045" y="370"/>
                      <a:pt x="15031" y="359"/>
                      <a:pt x="15021" y="333"/>
                    </a:cubicBezTo>
                    <a:cubicBezTo>
                      <a:pt x="15009" y="310"/>
                      <a:pt x="15002" y="297"/>
                      <a:pt x="14997" y="297"/>
                    </a:cubicBezTo>
                    <a:cubicBezTo>
                      <a:pt x="14989" y="297"/>
                      <a:pt x="14983" y="316"/>
                      <a:pt x="14969" y="359"/>
                    </a:cubicBezTo>
                    <a:cubicBezTo>
                      <a:pt x="14949" y="399"/>
                      <a:pt x="14809" y="476"/>
                      <a:pt x="14749" y="476"/>
                    </a:cubicBezTo>
                    <a:cubicBezTo>
                      <a:pt x="14730" y="476"/>
                      <a:pt x="14719" y="469"/>
                      <a:pt x="14722" y="450"/>
                    </a:cubicBezTo>
                    <a:lnTo>
                      <a:pt x="14696" y="398"/>
                    </a:lnTo>
                    <a:cubicBezTo>
                      <a:pt x="14657" y="450"/>
                      <a:pt x="14618" y="476"/>
                      <a:pt x="14618" y="476"/>
                    </a:cubicBezTo>
                    <a:cubicBezTo>
                      <a:pt x="14631" y="515"/>
                      <a:pt x="14580" y="541"/>
                      <a:pt x="14450" y="619"/>
                    </a:cubicBezTo>
                    <a:cubicBezTo>
                      <a:pt x="14359" y="684"/>
                      <a:pt x="14203" y="826"/>
                      <a:pt x="14126" y="891"/>
                    </a:cubicBezTo>
                    <a:cubicBezTo>
                      <a:pt x="14035" y="956"/>
                      <a:pt x="13918" y="1060"/>
                      <a:pt x="13866" y="1073"/>
                    </a:cubicBezTo>
                    <a:cubicBezTo>
                      <a:pt x="13827" y="1112"/>
                      <a:pt x="13788" y="1150"/>
                      <a:pt x="13737" y="1241"/>
                    </a:cubicBezTo>
                    <a:cubicBezTo>
                      <a:pt x="13725" y="1300"/>
                      <a:pt x="13659" y="1360"/>
                      <a:pt x="13628" y="1360"/>
                    </a:cubicBezTo>
                    <a:cubicBezTo>
                      <a:pt x="13625" y="1360"/>
                      <a:pt x="13622" y="1359"/>
                      <a:pt x="13620" y="1358"/>
                    </a:cubicBezTo>
                    <a:lnTo>
                      <a:pt x="13594" y="1397"/>
                    </a:lnTo>
                    <a:cubicBezTo>
                      <a:pt x="13542" y="1488"/>
                      <a:pt x="13503" y="1527"/>
                      <a:pt x="13503" y="1527"/>
                    </a:cubicBezTo>
                    <a:cubicBezTo>
                      <a:pt x="13500" y="1524"/>
                      <a:pt x="13495" y="1522"/>
                      <a:pt x="13488" y="1522"/>
                    </a:cubicBezTo>
                    <a:cubicBezTo>
                      <a:pt x="13464" y="1522"/>
                      <a:pt x="13422" y="1541"/>
                      <a:pt x="13412" y="1591"/>
                    </a:cubicBezTo>
                    <a:cubicBezTo>
                      <a:pt x="13438" y="1604"/>
                      <a:pt x="13399" y="1643"/>
                      <a:pt x="13347" y="1721"/>
                    </a:cubicBezTo>
                    <a:cubicBezTo>
                      <a:pt x="13321" y="1747"/>
                      <a:pt x="13231" y="1838"/>
                      <a:pt x="13127" y="1981"/>
                    </a:cubicBezTo>
                    <a:cubicBezTo>
                      <a:pt x="13023" y="2123"/>
                      <a:pt x="12906" y="2305"/>
                      <a:pt x="12803" y="2486"/>
                    </a:cubicBezTo>
                    <a:cubicBezTo>
                      <a:pt x="12699" y="2681"/>
                      <a:pt x="12595" y="2863"/>
                      <a:pt x="12530" y="3005"/>
                    </a:cubicBezTo>
                    <a:cubicBezTo>
                      <a:pt x="12465" y="3148"/>
                      <a:pt x="12426" y="3239"/>
                      <a:pt x="12426" y="3239"/>
                    </a:cubicBezTo>
                    <a:cubicBezTo>
                      <a:pt x="12426" y="3239"/>
                      <a:pt x="12414" y="3291"/>
                      <a:pt x="12362" y="3368"/>
                    </a:cubicBezTo>
                    <a:cubicBezTo>
                      <a:pt x="12349" y="3420"/>
                      <a:pt x="12310" y="3511"/>
                      <a:pt x="12310" y="3511"/>
                    </a:cubicBezTo>
                    <a:cubicBezTo>
                      <a:pt x="12306" y="3510"/>
                      <a:pt x="12303" y="3509"/>
                      <a:pt x="12300" y="3509"/>
                    </a:cubicBezTo>
                    <a:cubicBezTo>
                      <a:pt x="12237" y="3509"/>
                      <a:pt x="12166" y="3726"/>
                      <a:pt x="12141" y="3861"/>
                    </a:cubicBezTo>
                    <a:cubicBezTo>
                      <a:pt x="12154" y="3913"/>
                      <a:pt x="12128" y="3965"/>
                      <a:pt x="12102" y="4004"/>
                    </a:cubicBezTo>
                    <a:cubicBezTo>
                      <a:pt x="12098" y="4002"/>
                      <a:pt x="12093" y="4001"/>
                      <a:pt x="12088" y="4001"/>
                    </a:cubicBezTo>
                    <a:cubicBezTo>
                      <a:pt x="12039" y="4001"/>
                      <a:pt x="11986" y="4117"/>
                      <a:pt x="11986" y="4211"/>
                    </a:cubicBezTo>
                    <a:cubicBezTo>
                      <a:pt x="12007" y="4265"/>
                      <a:pt x="12002" y="4309"/>
                      <a:pt x="11964" y="4309"/>
                    </a:cubicBezTo>
                    <a:cubicBezTo>
                      <a:pt x="11955" y="4309"/>
                      <a:pt x="11945" y="4307"/>
                      <a:pt x="11934" y="4302"/>
                    </a:cubicBezTo>
                    <a:cubicBezTo>
                      <a:pt x="11927" y="4299"/>
                      <a:pt x="11920" y="4297"/>
                      <a:pt x="11914" y="4297"/>
                    </a:cubicBezTo>
                    <a:cubicBezTo>
                      <a:pt x="11873" y="4297"/>
                      <a:pt x="11848" y="4371"/>
                      <a:pt x="11882" y="4484"/>
                    </a:cubicBezTo>
                    <a:cubicBezTo>
                      <a:pt x="11895" y="4536"/>
                      <a:pt x="11895" y="4536"/>
                      <a:pt x="11843" y="4575"/>
                    </a:cubicBezTo>
                    <a:cubicBezTo>
                      <a:pt x="11765" y="4588"/>
                      <a:pt x="11752" y="4627"/>
                      <a:pt x="11778" y="4640"/>
                    </a:cubicBezTo>
                    <a:cubicBezTo>
                      <a:pt x="11817" y="4717"/>
                      <a:pt x="11791" y="4756"/>
                      <a:pt x="11713" y="4769"/>
                    </a:cubicBezTo>
                    <a:cubicBezTo>
                      <a:pt x="11622" y="4821"/>
                      <a:pt x="11622" y="4821"/>
                      <a:pt x="11648" y="4899"/>
                    </a:cubicBezTo>
                    <a:cubicBezTo>
                      <a:pt x="11687" y="4964"/>
                      <a:pt x="11596" y="5132"/>
                      <a:pt x="11519" y="5145"/>
                    </a:cubicBezTo>
                    <a:cubicBezTo>
                      <a:pt x="11506" y="5184"/>
                      <a:pt x="11454" y="5210"/>
                      <a:pt x="11480" y="5223"/>
                    </a:cubicBezTo>
                    <a:lnTo>
                      <a:pt x="11428" y="5249"/>
                    </a:lnTo>
                    <a:cubicBezTo>
                      <a:pt x="11402" y="5288"/>
                      <a:pt x="11389" y="5340"/>
                      <a:pt x="11389" y="5340"/>
                    </a:cubicBezTo>
                    <a:lnTo>
                      <a:pt x="11415" y="5353"/>
                    </a:lnTo>
                    <a:cubicBezTo>
                      <a:pt x="11389" y="5392"/>
                      <a:pt x="11220" y="5612"/>
                      <a:pt x="11052" y="5872"/>
                    </a:cubicBezTo>
                    <a:cubicBezTo>
                      <a:pt x="10766" y="6274"/>
                      <a:pt x="10688" y="6313"/>
                      <a:pt x="10740" y="6313"/>
                    </a:cubicBezTo>
                    <a:cubicBezTo>
                      <a:pt x="10811" y="6324"/>
                      <a:pt x="10775" y="6379"/>
                      <a:pt x="10709" y="6379"/>
                    </a:cubicBezTo>
                    <a:cubicBezTo>
                      <a:pt x="10702" y="6379"/>
                      <a:pt x="10695" y="6379"/>
                      <a:pt x="10688" y="6378"/>
                    </a:cubicBezTo>
                    <a:cubicBezTo>
                      <a:pt x="10663" y="6403"/>
                      <a:pt x="10572" y="6442"/>
                      <a:pt x="10507" y="6507"/>
                    </a:cubicBezTo>
                    <a:cubicBezTo>
                      <a:pt x="10454" y="6560"/>
                      <a:pt x="10401" y="6605"/>
                      <a:pt x="10376" y="6605"/>
                    </a:cubicBezTo>
                    <a:cubicBezTo>
                      <a:pt x="10371" y="6605"/>
                      <a:pt x="10367" y="6603"/>
                      <a:pt x="10364" y="6598"/>
                    </a:cubicBezTo>
                    <a:lnTo>
                      <a:pt x="10325" y="6624"/>
                    </a:lnTo>
                    <a:cubicBezTo>
                      <a:pt x="10299" y="6728"/>
                      <a:pt x="10092" y="6896"/>
                      <a:pt x="9962" y="6935"/>
                    </a:cubicBezTo>
                    <a:cubicBezTo>
                      <a:pt x="9884" y="6974"/>
                      <a:pt x="9858" y="7013"/>
                      <a:pt x="9794" y="7078"/>
                    </a:cubicBezTo>
                    <a:cubicBezTo>
                      <a:pt x="9749" y="7123"/>
                      <a:pt x="9735" y="7137"/>
                      <a:pt x="9713" y="7137"/>
                    </a:cubicBezTo>
                    <a:cubicBezTo>
                      <a:pt x="9704" y="7137"/>
                      <a:pt x="9693" y="7134"/>
                      <a:pt x="9677" y="7130"/>
                    </a:cubicBezTo>
                    <a:cubicBezTo>
                      <a:pt x="9676" y="7129"/>
                      <a:pt x="9673" y="7128"/>
                      <a:pt x="9669" y="7128"/>
                    </a:cubicBezTo>
                    <a:cubicBezTo>
                      <a:pt x="9625" y="7128"/>
                      <a:pt x="9431" y="7187"/>
                      <a:pt x="9443" y="7247"/>
                    </a:cubicBezTo>
                    <a:lnTo>
                      <a:pt x="9404" y="7234"/>
                    </a:lnTo>
                    <a:cubicBezTo>
                      <a:pt x="9397" y="7232"/>
                      <a:pt x="9390" y="7231"/>
                      <a:pt x="9384" y="7231"/>
                    </a:cubicBezTo>
                    <a:cubicBezTo>
                      <a:pt x="9343" y="7231"/>
                      <a:pt x="9315" y="7263"/>
                      <a:pt x="9327" y="7285"/>
                    </a:cubicBezTo>
                    <a:cubicBezTo>
                      <a:pt x="9340" y="7319"/>
                      <a:pt x="9336" y="7339"/>
                      <a:pt x="9318" y="7339"/>
                    </a:cubicBezTo>
                    <a:cubicBezTo>
                      <a:pt x="9301" y="7339"/>
                      <a:pt x="9273" y="7323"/>
                      <a:pt x="9236" y="7285"/>
                    </a:cubicBezTo>
                    <a:cubicBezTo>
                      <a:pt x="9229" y="7260"/>
                      <a:pt x="9216" y="7250"/>
                      <a:pt x="9207" y="7250"/>
                    </a:cubicBezTo>
                    <a:cubicBezTo>
                      <a:pt x="9197" y="7250"/>
                      <a:pt x="9190" y="7260"/>
                      <a:pt x="9197" y="7273"/>
                    </a:cubicBezTo>
                    <a:cubicBezTo>
                      <a:pt x="9163" y="7306"/>
                      <a:pt x="9139" y="7340"/>
                      <a:pt x="9100" y="7340"/>
                    </a:cubicBezTo>
                    <a:cubicBezTo>
                      <a:pt x="9094" y="7340"/>
                      <a:pt x="9087" y="7339"/>
                      <a:pt x="9080" y="7337"/>
                    </a:cubicBezTo>
                    <a:cubicBezTo>
                      <a:pt x="9041" y="7350"/>
                      <a:pt x="9002" y="7350"/>
                      <a:pt x="9015" y="7415"/>
                    </a:cubicBezTo>
                    <a:cubicBezTo>
                      <a:pt x="9028" y="7441"/>
                      <a:pt x="8976" y="7467"/>
                      <a:pt x="8937" y="7467"/>
                    </a:cubicBezTo>
                    <a:cubicBezTo>
                      <a:pt x="8937" y="7428"/>
                      <a:pt x="8937" y="7441"/>
                      <a:pt x="8963" y="7402"/>
                    </a:cubicBezTo>
                    <a:cubicBezTo>
                      <a:pt x="8979" y="7398"/>
                      <a:pt x="8985" y="7397"/>
                      <a:pt x="8984" y="7397"/>
                    </a:cubicBezTo>
                    <a:lnTo>
                      <a:pt x="8984" y="7397"/>
                    </a:lnTo>
                    <a:cubicBezTo>
                      <a:pt x="8983" y="7397"/>
                      <a:pt x="8941" y="7406"/>
                      <a:pt x="8886" y="7415"/>
                    </a:cubicBezTo>
                    <a:cubicBezTo>
                      <a:pt x="8847" y="7415"/>
                      <a:pt x="8756" y="7402"/>
                      <a:pt x="8756" y="7363"/>
                    </a:cubicBezTo>
                    <a:cubicBezTo>
                      <a:pt x="8741" y="7353"/>
                      <a:pt x="8726" y="7347"/>
                      <a:pt x="8716" y="7347"/>
                    </a:cubicBezTo>
                    <a:cubicBezTo>
                      <a:pt x="8700" y="7347"/>
                      <a:pt x="8698" y="7362"/>
                      <a:pt x="8730" y="7402"/>
                    </a:cubicBezTo>
                    <a:cubicBezTo>
                      <a:pt x="8730" y="7467"/>
                      <a:pt x="8730" y="7467"/>
                      <a:pt x="8652" y="7467"/>
                    </a:cubicBezTo>
                    <a:cubicBezTo>
                      <a:pt x="8637" y="7467"/>
                      <a:pt x="8619" y="7469"/>
                      <a:pt x="8603" y="7469"/>
                    </a:cubicBezTo>
                    <a:cubicBezTo>
                      <a:pt x="8580" y="7469"/>
                      <a:pt x="8561" y="7464"/>
                      <a:pt x="8561" y="7441"/>
                    </a:cubicBezTo>
                    <a:cubicBezTo>
                      <a:pt x="8561" y="7415"/>
                      <a:pt x="8561" y="7415"/>
                      <a:pt x="8484" y="7415"/>
                    </a:cubicBezTo>
                    <a:cubicBezTo>
                      <a:pt x="8474" y="7413"/>
                      <a:pt x="8464" y="7412"/>
                      <a:pt x="8454" y="7412"/>
                    </a:cubicBezTo>
                    <a:cubicBezTo>
                      <a:pt x="8408" y="7412"/>
                      <a:pt x="8357" y="7433"/>
                      <a:pt x="8315" y="7454"/>
                    </a:cubicBezTo>
                    <a:cubicBezTo>
                      <a:pt x="8263" y="7480"/>
                      <a:pt x="8211" y="7506"/>
                      <a:pt x="8185" y="7532"/>
                    </a:cubicBezTo>
                    <a:cubicBezTo>
                      <a:pt x="8179" y="7564"/>
                      <a:pt x="8175" y="7581"/>
                      <a:pt x="8171" y="7581"/>
                    </a:cubicBezTo>
                    <a:cubicBezTo>
                      <a:pt x="8166" y="7581"/>
                      <a:pt x="8159" y="7564"/>
                      <a:pt x="8146" y="7532"/>
                    </a:cubicBezTo>
                    <a:cubicBezTo>
                      <a:pt x="8159" y="7493"/>
                      <a:pt x="8107" y="7493"/>
                      <a:pt x="8068" y="7480"/>
                    </a:cubicBezTo>
                    <a:cubicBezTo>
                      <a:pt x="8068" y="7491"/>
                      <a:pt x="8065" y="7495"/>
                      <a:pt x="8062" y="7495"/>
                    </a:cubicBezTo>
                    <a:cubicBezTo>
                      <a:pt x="8054" y="7495"/>
                      <a:pt x="8044" y="7478"/>
                      <a:pt x="8058" y="7478"/>
                    </a:cubicBezTo>
                    <a:cubicBezTo>
                      <a:pt x="8060" y="7478"/>
                      <a:pt x="8064" y="7479"/>
                      <a:pt x="8068" y="7480"/>
                    </a:cubicBezTo>
                    <a:cubicBezTo>
                      <a:pt x="8076" y="7465"/>
                      <a:pt x="8093" y="7459"/>
                      <a:pt x="8113" y="7459"/>
                    </a:cubicBezTo>
                    <a:cubicBezTo>
                      <a:pt x="8127" y="7459"/>
                      <a:pt x="8143" y="7462"/>
                      <a:pt x="8159" y="7467"/>
                    </a:cubicBezTo>
                    <a:lnTo>
                      <a:pt x="8172" y="7441"/>
                    </a:lnTo>
                    <a:cubicBezTo>
                      <a:pt x="8158" y="7398"/>
                      <a:pt x="8140" y="7379"/>
                      <a:pt x="8118" y="7379"/>
                    </a:cubicBezTo>
                    <a:cubicBezTo>
                      <a:pt x="8099" y="7379"/>
                      <a:pt x="8079" y="7392"/>
                      <a:pt x="8055" y="7415"/>
                    </a:cubicBezTo>
                    <a:cubicBezTo>
                      <a:pt x="8036" y="7420"/>
                      <a:pt x="8024" y="7423"/>
                      <a:pt x="8016" y="7423"/>
                    </a:cubicBezTo>
                    <a:cubicBezTo>
                      <a:pt x="8000" y="7423"/>
                      <a:pt x="7994" y="7414"/>
                      <a:pt x="7978" y="7389"/>
                    </a:cubicBezTo>
                    <a:cubicBezTo>
                      <a:pt x="7959" y="7352"/>
                      <a:pt x="7940" y="7322"/>
                      <a:pt x="7927" y="7322"/>
                    </a:cubicBezTo>
                    <a:cubicBezTo>
                      <a:pt x="7921" y="7322"/>
                      <a:pt x="7916" y="7326"/>
                      <a:pt x="7913" y="7337"/>
                    </a:cubicBezTo>
                    <a:cubicBezTo>
                      <a:pt x="7913" y="7337"/>
                      <a:pt x="7848" y="7298"/>
                      <a:pt x="7822" y="7260"/>
                    </a:cubicBezTo>
                    <a:cubicBezTo>
                      <a:pt x="7780" y="7234"/>
                      <a:pt x="7749" y="7220"/>
                      <a:pt x="7729" y="7220"/>
                    </a:cubicBezTo>
                    <a:cubicBezTo>
                      <a:pt x="7718" y="7220"/>
                      <a:pt x="7710" y="7224"/>
                      <a:pt x="7705" y="7234"/>
                    </a:cubicBezTo>
                    <a:cubicBezTo>
                      <a:pt x="7701" y="7242"/>
                      <a:pt x="7695" y="7245"/>
                      <a:pt x="7687" y="7245"/>
                    </a:cubicBezTo>
                    <a:cubicBezTo>
                      <a:pt x="7668" y="7245"/>
                      <a:pt x="7641" y="7230"/>
                      <a:pt x="7614" y="7221"/>
                    </a:cubicBezTo>
                    <a:cubicBezTo>
                      <a:pt x="7596" y="7202"/>
                      <a:pt x="7571" y="7184"/>
                      <a:pt x="7554" y="7184"/>
                    </a:cubicBezTo>
                    <a:cubicBezTo>
                      <a:pt x="7546" y="7184"/>
                      <a:pt x="7540" y="7187"/>
                      <a:pt x="7537" y="7195"/>
                    </a:cubicBezTo>
                    <a:cubicBezTo>
                      <a:pt x="7530" y="7208"/>
                      <a:pt x="7511" y="7217"/>
                      <a:pt x="7485" y="7217"/>
                    </a:cubicBezTo>
                    <a:cubicBezTo>
                      <a:pt x="7459" y="7217"/>
                      <a:pt x="7426" y="7208"/>
                      <a:pt x="7394" y="7182"/>
                    </a:cubicBezTo>
                    <a:cubicBezTo>
                      <a:pt x="7316" y="7156"/>
                      <a:pt x="7303" y="7143"/>
                      <a:pt x="7316" y="7078"/>
                    </a:cubicBezTo>
                    <a:cubicBezTo>
                      <a:pt x="7342" y="7052"/>
                      <a:pt x="7303" y="7026"/>
                      <a:pt x="7277" y="7000"/>
                    </a:cubicBezTo>
                    <a:cubicBezTo>
                      <a:pt x="7277" y="7000"/>
                      <a:pt x="7264" y="6987"/>
                      <a:pt x="7264" y="6974"/>
                    </a:cubicBezTo>
                    <a:cubicBezTo>
                      <a:pt x="7251" y="6961"/>
                      <a:pt x="7238" y="6948"/>
                      <a:pt x="7238" y="6922"/>
                    </a:cubicBezTo>
                    <a:cubicBezTo>
                      <a:pt x="7238" y="6892"/>
                      <a:pt x="7233" y="6882"/>
                      <a:pt x="7224" y="6882"/>
                    </a:cubicBezTo>
                    <a:cubicBezTo>
                      <a:pt x="7214" y="6882"/>
                      <a:pt x="7200" y="6895"/>
                      <a:pt x="7186" y="6909"/>
                    </a:cubicBezTo>
                    <a:cubicBezTo>
                      <a:pt x="7161" y="6922"/>
                      <a:pt x="7148" y="6948"/>
                      <a:pt x="7148" y="6948"/>
                    </a:cubicBezTo>
                    <a:cubicBezTo>
                      <a:pt x="7109" y="6922"/>
                      <a:pt x="7135" y="6844"/>
                      <a:pt x="7161" y="6819"/>
                    </a:cubicBezTo>
                    <a:cubicBezTo>
                      <a:pt x="7168" y="6782"/>
                      <a:pt x="7171" y="6766"/>
                      <a:pt x="7163" y="6766"/>
                    </a:cubicBezTo>
                    <a:cubicBezTo>
                      <a:pt x="7157" y="6766"/>
                      <a:pt x="7144" y="6776"/>
                      <a:pt x="7122" y="6793"/>
                    </a:cubicBezTo>
                    <a:cubicBezTo>
                      <a:pt x="7118" y="6796"/>
                      <a:pt x="7111" y="6799"/>
                      <a:pt x="7101" y="6799"/>
                    </a:cubicBezTo>
                    <a:cubicBezTo>
                      <a:pt x="7076" y="6799"/>
                      <a:pt x="7037" y="6781"/>
                      <a:pt x="7018" y="6715"/>
                    </a:cubicBezTo>
                    <a:cubicBezTo>
                      <a:pt x="6966" y="6637"/>
                      <a:pt x="6914" y="6572"/>
                      <a:pt x="6940" y="6559"/>
                    </a:cubicBezTo>
                    <a:cubicBezTo>
                      <a:pt x="6940" y="6507"/>
                      <a:pt x="6888" y="6481"/>
                      <a:pt x="6888" y="6481"/>
                    </a:cubicBezTo>
                    <a:cubicBezTo>
                      <a:pt x="6836" y="6468"/>
                      <a:pt x="6810" y="6429"/>
                      <a:pt x="6771" y="6300"/>
                    </a:cubicBezTo>
                    <a:cubicBezTo>
                      <a:pt x="6725" y="6134"/>
                      <a:pt x="6712" y="6086"/>
                      <a:pt x="6690" y="6086"/>
                    </a:cubicBezTo>
                    <a:cubicBezTo>
                      <a:pt x="6680" y="6086"/>
                      <a:pt x="6670" y="6094"/>
                      <a:pt x="6655" y="6105"/>
                    </a:cubicBezTo>
                    <a:cubicBezTo>
                      <a:pt x="6640" y="6110"/>
                      <a:pt x="6627" y="6115"/>
                      <a:pt x="6619" y="6115"/>
                    </a:cubicBezTo>
                    <a:cubicBezTo>
                      <a:pt x="6605" y="6115"/>
                      <a:pt x="6605" y="6102"/>
                      <a:pt x="6629" y="6053"/>
                    </a:cubicBezTo>
                    <a:cubicBezTo>
                      <a:pt x="6629" y="6001"/>
                      <a:pt x="6577" y="5975"/>
                      <a:pt x="6512" y="5911"/>
                    </a:cubicBezTo>
                    <a:cubicBezTo>
                      <a:pt x="6496" y="5903"/>
                      <a:pt x="6480" y="5900"/>
                      <a:pt x="6464" y="5900"/>
                    </a:cubicBezTo>
                    <a:cubicBezTo>
                      <a:pt x="6429" y="5900"/>
                      <a:pt x="6396" y="5915"/>
                      <a:pt x="6369" y="5924"/>
                    </a:cubicBezTo>
                    <a:cubicBezTo>
                      <a:pt x="6350" y="5938"/>
                      <a:pt x="6337" y="5948"/>
                      <a:pt x="6329" y="5948"/>
                    </a:cubicBezTo>
                    <a:cubicBezTo>
                      <a:pt x="6316" y="5948"/>
                      <a:pt x="6313" y="5923"/>
                      <a:pt x="6304" y="5859"/>
                    </a:cubicBezTo>
                    <a:cubicBezTo>
                      <a:pt x="6279" y="5820"/>
                      <a:pt x="6279" y="5755"/>
                      <a:pt x="6317" y="5742"/>
                    </a:cubicBezTo>
                    <a:cubicBezTo>
                      <a:pt x="6321" y="5740"/>
                      <a:pt x="6325" y="5739"/>
                      <a:pt x="6328" y="5739"/>
                    </a:cubicBezTo>
                    <a:cubicBezTo>
                      <a:pt x="6350" y="5739"/>
                      <a:pt x="6369" y="5768"/>
                      <a:pt x="6369" y="5768"/>
                    </a:cubicBezTo>
                    <a:lnTo>
                      <a:pt x="6382" y="5820"/>
                    </a:lnTo>
                    <a:cubicBezTo>
                      <a:pt x="6408" y="5807"/>
                      <a:pt x="6447" y="5781"/>
                      <a:pt x="6395" y="5703"/>
                    </a:cubicBezTo>
                    <a:cubicBezTo>
                      <a:pt x="6406" y="5661"/>
                      <a:pt x="6391" y="5618"/>
                      <a:pt x="6370" y="5618"/>
                    </a:cubicBezTo>
                    <a:cubicBezTo>
                      <a:pt x="6366" y="5618"/>
                      <a:pt x="6361" y="5621"/>
                      <a:pt x="6356" y="5625"/>
                    </a:cubicBezTo>
                    <a:cubicBezTo>
                      <a:pt x="6356" y="5560"/>
                      <a:pt x="6317" y="5483"/>
                      <a:pt x="6266" y="5392"/>
                    </a:cubicBezTo>
                    <a:cubicBezTo>
                      <a:pt x="6227" y="5301"/>
                      <a:pt x="6162" y="5171"/>
                      <a:pt x="6162" y="5119"/>
                    </a:cubicBezTo>
                    <a:cubicBezTo>
                      <a:pt x="6128" y="5040"/>
                      <a:pt x="6104" y="5000"/>
                      <a:pt x="6072" y="5000"/>
                    </a:cubicBezTo>
                    <a:cubicBezTo>
                      <a:pt x="6068" y="5000"/>
                      <a:pt x="6063" y="5001"/>
                      <a:pt x="6058" y="5003"/>
                    </a:cubicBezTo>
                    <a:cubicBezTo>
                      <a:pt x="6046" y="5009"/>
                      <a:pt x="6035" y="5011"/>
                      <a:pt x="6025" y="5011"/>
                    </a:cubicBezTo>
                    <a:cubicBezTo>
                      <a:pt x="5997" y="5011"/>
                      <a:pt x="5986" y="4987"/>
                      <a:pt x="6006" y="4977"/>
                    </a:cubicBezTo>
                    <a:cubicBezTo>
                      <a:pt x="6019" y="4938"/>
                      <a:pt x="5967" y="4769"/>
                      <a:pt x="5876" y="4614"/>
                    </a:cubicBezTo>
                    <a:cubicBezTo>
                      <a:pt x="5786" y="4458"/>
                      <a:pt x="5669" y="4302"/>
                      <a:pt x="5630" y="4302"/>
                    </a:cubicBezTo>
                    <a:cubicBezTo>
                      <a:pt x="5630" y="4302"/>
                      <a:pt x="5604" y="4263"/>
                      <a:pt x="5565" y="4211"/>
                    </a:cubicBezTo>
                    <a:cubicBezTo>
                      <a:pt x="5552" y="4160"/>
                      <a:pt x="5487" y="4069"/>
                      <a:pt x="5422" y="3991"/>
                    </a:cubicBezTo>
                    <a:cubicBezTo>
                      <a:pt x="5358" y="3913"/>
                      <a:pt x="5280" y="3848"/>
                      <a:pt x="5241" y="3848"/>
                    </a:cubicBezTo>
                    <a:cubicBezTo>
                      <a:pt x="5241" y="3848"/>
                      <a:pt x="5202" y="3809"/>
                      <a:pt x="5124" y="3732"/>
                    </a:cubicBezTo>
                    <a:cubicBezTo>
                      <a:pt x="5059" y="3628"/>
                      <a:pt x="5007" y="3602"/>
                      <a:pt x="4943" y="3589"/>
                    </a:cubicBezTo>
                    <a:cubicBezTo>
                      <a:pt x="4929" y="3586"/>
                      <a:pt x="4917" y="3585"/>
                      <a:pt x="4908" y="3585"/>
                    </a:cubicBezTo>
                    <a:cubicBezTo>
                      <a:pt x="4889" y="3585"/>
                      <a:pt x="4879" y="3589"/>
                      <a:pt x="4875" y="3591"/>
                    </a:cubicBezTo>
                    <a:lnTo>
                      <a:pt x="4875" y="3591"/>
                    </a:lnTo>
                    <a:cubicBezTo>
                      <a:pt x="4876" y="3591"/>
                      <a:pt x="4877" y="3590"/>
                      <a:pt x="4878" y="3589"/>
                    </a:cubicBezTo>
                    <a:cubicBezTo>
                      <a:pt x="4891" y="3576"/>
                      <a:pt x="4865" y="3550"/>
                      <a:pt x="4826" y="3511"/>
                    </a:cubicBezTo>
                    <a:cubicBezTo>
                      <a:pt x="4800" y="3498"/>
                      <a:pt x="4774" y="3472"/>
                      <a:pt x="4735" y="3446"/>
                    </a:cubicBezTo>
                    <a:cubicBezTo>
                      <a:pt x="4696" y="3420"/>
                      <a:pt x="4657" y="3407"/>
                      <a:pt x="4605" y="3381"/>
                    </a:cubicBezTo>
                    <a:cubicBezTo>
                      <a:pt x="4484" y="3321"/>
                      <a:pt x="4433" y="3295"/>
                      <a:pt x="4420" y="3295"/>
                    </a:cubicBezTo>
                    <a:cubicBezTo>
                      <a:pt x="4411" y="3295"/>
                      <a:pt x="4421" y="3308"/>
                      <a:pt x="4437" y="3329"/>
                    </a:cubicBezTo>
                    <a:cubicBezTo>
                      <a:pt x="4216" y="3278"/>
                      <a:pt x="4216" y="3252"/>
                      <a:pt x="4229" y="3226"/>
                    </a:cubicBezTo>
                    <a:cubicBezTo>
                      <a:pt x="4275" y="3203"/>
                      <a:pt x="4253" y="3175"/>
                      <a:pt x="4209" y="3175"/>
                    </a:cubicBezTo>
                    <a:cubicBezTo>
                      <a:pt x="4178" y="3175"/>
                      <a:pt x="4137" y="3189"/>
                      <a:pt x="4100" y="3226"/>
                    </a:cubicBezTo>
                    <a:cubicBezTo>
                      <a:pt x="4074" y="3246"/>
                      <a:pt x="4039" y="3255"/>
                      <a:pt x="4008" y="3255"/>
                    </a:cubicBezTo>
                    <a:cubicBezTo>
                      <a:pt x="3962" y="3255"/>
                      <a:pt x="3923" y="3236"/>
                      <a:pt x="3931" y="3213"/>
                    </a:cubicBezTo>
                    <a:cubicBezTo>
                      <a:pt x="3931" y="3202"/>
                      <a:pt x="3942" y="3198"/>
                      <a:pt x="3960" y="3198"/>
                    </a:cubicBezTo>
                    <a:cubicBezTo>
                      <a:pt x="3983" y="3198"/>
                      <a:pt x="4018" y="3205"/>
                      <a:pt x="4048" y="3213"/>
                    </a:cubicBezTo>
                    <a:cubicBezTo>
                      <a:pt x="4048" y="3213"/>
                      <a:pt x="4048" y="3174"/>
                      <a:pt x="4061" y="3148"/>
                    </a:cubicBezTo>
                    <a:cubicBezTo>
                      <a:pt x="4039" y="3143"/>
                      <a:pt x="4027" y="3139"/>
                      <a:pt x="4015" y="3139"/>
                    </a:cubicBezTo>
                    <a:cubicBezTo>
                      <a:pt x="3998" y="3139"/>
                      <a:pt x="3982" y="3146"/>
                      <a:pt x="3944" y="3161"/>
                    </a:cubicBezTo>
                    <a:cubicBezTo>
                      <a:pt x="3944" y="3161"/>
                      <a:pt x="3928" y="3158"/>
                      <a:pt x="3903" y="3158"/>
                    </a:cubicBezTo>
                    <a:cubicBezTo>
                      <a:pt x="3879" y="3158"/>
                      <a:pt x="3847" y="3161"/>
                      <a:pt x="3814" y="3174"/>
                    </a:cubicBezTo>
                    <a:cubicBezTo>
                      <a:pt x="3762" y="3200"/>
                      <a:pt x="3762" y="3226"/>
                      <a:pt x="3814" y="3265"/>
                    </a:cubicBezTo>
                    <a:cubicBezTo>
                      <a:pt x="3839" y="3289"/>
                      <a:pt x="3827" y="3298"/>
                      <a:pt x="3802" y="3298"/>
                    </a:cubicBezTo>
                    <a:cubicBezTo>
                      <a:pt x="3787" y="3298"/>
                      <a:pt x="3768" y="3295"/>
                      <a:pt x="3749" y="3291"/>
                    </a:cubicBezTo>
                    <a:cubicBezTo>
                      <a:pt x="3646" y="3252"/>
                      <a:pt x="3646" y="3226"/>
                      <a:pt x="3697" y="3200"/>
                    </a:cubicBezTo>
                    <a:cubicBezTo>
                      <a:pt x="3762" y="3200"/>
                      <a:pt x="3762" y="3161"/>
                      <a:pt x="3762" y="3135"/>
                    </a:cubicBezTo>
                    <a:cubicBezTo>
                      <a:pt x="3762" y="3126"/>
                      <a:pt x="3747" y="3122"/>
                      <a:pt x="3722" y="3122"/>
                    </a:cubicBezTo>
                    <a:cubicBezTo>
                      <a:pt x="3642" y="3122"/>
                      <a:pt x="3465" y="3166"/>
                      <a:pt x="3425" y="3226"/>
                    </a:cubicBezTo>
                    <a:lnTo>
                      <a:pt x="3425" y="3200"/>
                    </a:lnTo>
                    <a:cubicBezTo>
                      <a:pt x="3425" y="3180"/>
                      <a:pt x="3396" y="3174"/>
                      <a:pt x="3352" y="3174"/>
                    </a:cubicBezTo>
                    <a:cubicBezTo>
                      <a:pt x="3308" y="3174"/>
                      <a:pt x="3250" y="3180"/>
                      <a:pt x="3192" y="3187"/>
                    </a:cubicBezTo>
                    <a:cubicBezTo>
                      <a:pt x="3088" y="3200"/>
                      <a:pt x="3036" y="3213"/>
                      <a:pt x="3036" y="3239"/>
                    </a:cubicBezTo>
                    <a:cubicBezTo>
                      <a:pt x="3049" y="3278"/>
                      <a:pt x="3049" y="3304"/>
                      <a:pt x="2997" y="3317"/>
                    </a:cubicBezTo>
                    <a:cubicBezTo>
                      <a:pt x="3004" y="3315"/>
                      <a:pt x="3010" y="3314"/>
                      <a:pt x="3016" y="3314"/>
                    </a:cubicBezTo>
                    <a:cubicBezTo>
                      <a:pt x="3049" y="3314"/>
                      <a:pt x="3051" y="3346"/>
                      <a:pt x="3062" y="3368"/>
                    </a:cubicBezTo>
                    <a:cubicBezTo>
                      <a:pt x="3062" y="3368"/>
                      <a:pt x="2945" y="3355"/>
                      <a:pt x="2893" y="3342"/>
                    </a:cubicBezTo>
                    <a:cubicBezTo>
                      <a:pt x="2851" y="3333"/>
                      <a:pt x="2808" y="3327"/>
                      <a:pt x="2761" y="3327"/>
                    </a:cubicBezTo>
                    <a:cubicBezTo>
                      <a:pt x="2679" y="3327"/>
                      <a:pt x="2584" y="3345"/>
                      <a:pt x="2452" y="3394"/>
                    </a:cubicBezTo>
                    <a:cubicBezTo>
                      <a:pt x="2349" y="3433"/>
                      <a:pt x="2206" y="3511"/>
                      <a:pt x="2141" y="3511"/>
                    </a:cubicBezTo>
                    <a:cubicBezTo>
                      <a:pt x="2050" y="3563"/>
                      <a:pt x="1998" y="3589"/>
                      <a:pt x="2024" y="3628"/>
                    </a:cubicBezTo>
                    <a:cubicBezTo>
                      <a:pt x="2024" y="3628"/>
                      <a:pt x="2023" y="3627"/>
                      <a:pt x="2020" y="3627"/>
                    </a:cubicBezTo>
                    <a:cubicBezTo>
                      <a:pt x="2012" y="3627"/>
                      <a:pt x="1989" y="3633"/>
                      <a:pt x="1933" y="3680"/>
                    </a:cubicBezTo>
                    <a:cubicBezTo>
                      <a:pt x="1869" y="3680"/>
                      <a:pt x="1778" y="3745"/>
                      <a:pt x="1791" y="3770"/>
                    </a:cubicBezTo>
                    <a:cubicBezTo>
                      <a:pt x="1765" y="3835"/>
                      <a:pt x="1713" y="3835"/>
                      <a:pt x="1661" y="3874"/>
                    </a:cubicBezTo>
                    <a:cubicBezTo>
                      <a:pt x="1544" y="3887"/>
                      <a:pt x="1544" y="3887"/>
                      <a:pt x="1648" y="3926"/>
                    </a:cubicBezTo>
                    <a:cubicBezTo>
                      <a:pt x="1651" y="3932"/>
                      <a:pt x="1659" y="3935"/>
                      <a:pt x="1670" y="3935"/>
                    </a:cubicBezTo>
                    <a:cubicBezTo>
                      <a:pt x="1706" y="3935"/>
                      <a:pt x="1774" y="3907"/>
                      <a:pt x="1804" y="3887"/>
                    </a:cubicBezTo>
                    <a:cubicBezTo>
                      <a:pt x="1856" y="3848"/>
                      <a:pt x="1894" y="3822"/>
                      <a:pt x="1933" y="3784"/>
                    </a:cubicBezTo>
                    <a:lnTo>
                      <a:pt x="1933" y="3784"/>
                    </a:lnTo>
                    <a:cubicBezTo>
                      <a:pt x="1894" y="3822"/>
                      <a:pt x="1856" y="3861"/>
                      <a:pt x="1830" y="3900"/>
                    </a:cubicBezTo>
                    <a:cubicBezTo>
                      <a:pt x="1778" y="3939"/>
                      <a:pt x="1726" y="4030"/>
                      <a:pt x="1739" y="4056"/>
                    </a:cubicBezTo>
                    <a:cubicBezTo>
                      <a:pt x="1739" y="4056"/>
                      <a:pt x="1765" y="4082"/>
                      <a:pt x="1726" y="4108"/>
                    </a:cubicBezTo>
                    <a:cubicBezTo>
                      <a:pt x="1726" y="4108"/>
                      <a:pt x="1700" y="4082"/>
                      <a:pt x="1687" y="4056"/>
                    </a:cubicBezTo>
                    <a:cubicBezTo>
                      <a:pt x="1700" y="4004"/>
                      <a:pt x="1687" y="3978"/>
                      <a:pt x="1661" y="3952"/>
                    </a:cubicBezTo>
                    <a:cubicBezTo>
                      <a:pt x="1655" y="3951"/>
                      <a:pt x="1649" y="3951"/>
                      <a:pt x="1643" y="3951"/>
                    </a:cubicBezTo>
                    <a:cubicBezTo>
                      <a:pt x="1563" y="3951"/>
                      <a:pt x="1444" y="4021"/>
                      <a:pt x="1479" y="4069"/>
                    </a:cubicBezTo>
                    <a:cubicBezTo>
                      <a:pt x="1441" y="4108"/>
                      <a:pt x="1441" y="4108"/>
                      <a:pt x="1389" y="4121"/>
                    </a:cubicBezTo>
                    <a:cubicBezTo>
                      <a:pt x="1383" y="4115"/>
                      <a:pt x="1378" y="4113"/>
                      <a:pt x="1372" y="4113"/>
                    </a:cubicBezTo>
                    <a:cubicBezTo>
                      <a:pt x="1349" y="4113"/>
                      <a:pt x="1327" y="4152"/>
                      <a:pt x="1337" y="4224"/>
                    </a:cubicBezTo>
                    <a:cubicBezTo>
                      <a:pt x="1337" y="4302"/>
                      <a:pt x="1311" y="4341"/>
                      <a:pt x="1220" y="4341"/>
                    </a:cubicBezTo>
                    <a:cubicBezTo>
                      <a:pt x="1103" y="4380"/>
                      <a:pt x="974" y="4549"/>
                      <a:pt x="1000" y="4562"/>
                    </a:cubicBezTo>
                    <a:cubicBezTo>
                      <a:pt x="1051" y="4601"/>
                      <a:pt x="961" y="4730"/>
                      <a:pt x="909" y="4743"/>
                    </a:cubicBezTo>
                    <a:cubicBezTo>
                      <a:pt x="844" y="4769"/>
                      <a:pt x="818" y="4821"/>
                      <a:pt x="818" y="4873"/>
                    </a:cubicBezTo>
                    <a:cubicBezTo>
                      <a:pt x="814" y="4871"/>
                      <a:pt x="809" y="4870"/>
                      <a:pt x="803" y="4870"/>
                    </a:cubicBezTo>
                    <a:cubicBezTo>
                      <a:pt x="776" y="4870"/>
                      <a:pt x="740" y="4897"/>
                      <a:pt x="740" y="4951"/>
                    </a:cubicBezTo>
                    <a:cubicBezTo>
                      <a:pt x="740" y="4951"/>
                      <a:pt x="718" y="4973"/>
                      <a:pt x="735" y="4973"/>
                    </a:cubicBezTo>
                    <a:cubicBezTo>
                      <a:pt x="740" y="4973"/>
                      <a:pt x="750" y="4970"/>
                      <a:pt x="766" y="4964"/>
                    </a:cubicBezTo>
                    <a:lnTo>
                      <a:pt x="766" y="4964"/>
                    </a:lnTo>
                    <a:cubicBezTo>
                      <a:pt x="766" y="4964"/>
                      <a:pt x="766" y="5029"/>
                      <a:pt x="753" y="5081"/>
                    </a:cubicBezTo>
                    <a:cubicBezTo>
                      <a:pt x="773" y="5061"/>
                      <a:pt x="789" y="5055"/>
                      <a:pt x="803" y="5055"/>
                    </a:cubicBezTo>
                    <a:cubicBezTo>
                      <a:pt x="818" y="5055"/>
                      <a:pt x="831" y="5061"/>
                      <a:pt x="844" y="5068"/>
                    </a:cubicBezTo>
                    <a:cubicBezTo>
                      <a:pt x="870" y="5093"/>
                      <a:pt x="740" y="5249"/>
                      <a:pt x="610" y="5288"/>
                    </a:cubicBezTo>
                    <a:lnTo>
                      <a:pt x="507" y="5340"/>
                    </a:lnTo>
                    <a:cubicBezTo>
                      <a:pt x="533" y="5353"/>
                      <a:pt x="559" y="5379"/>
                      <a:pt x="559" y="5379"/>
                    </a:cubicBezTo>
                    <a:cubicBezTo>
                      <a:pt x="538" y="5410"/>
                      <a:pt x="516" y="5451"/>
                      <a:pt x="495" y="5451"/>
                    </a:cubicBezTo>
                    <a:cubicBezTo>
                      <a:pt x="490" y="5451"/>
                      <a:pt x="486" y="5449"/>
                      <a:pt x="481" y="5444"/>
                    </a:cubicBezTo>
                    <a:cubicBezTo>
                      <a:pt x="472" y="5439"/>
                      <a:pt x="466" y="5436"/>
                      <a:pt x="462" y="5436"/>
                    </a:cubicBezTo>
                    <a:cubicBezTo>
                      <a:pt x="452" y="5436"/>
                      <a:pt x="446" y="5448"/>
                      <a:pt x="429" y="5483"/>
                    </a:cubicBezTo>
                    <a:cubicBezTo>
                      <a:pt x="429" y="5483"/>
                      <a:pt x="403" y="5521"/>
                      <a:pt x="442" y="5534"/>
                    </a:cubicBezTo>
                    <a:cubicBezTo>
                      <a:pt x="494" y="5573"/>
                      <a:pt x="494" y="5573"/>
                      <a:pt x="442" y="5599"/>
                    </a:cubicBezTo>
                    <a:cubicBezTo>
                      <a:pt x="364" y="5612"/>
                      <a:pt x="338" y="5664"/>
                      <a:pt x="377" y="5729"/>
                    </a:cubicBezTo>
                    <a:cubicBezTo>
                      <a:pt x="429" y="5755"/>
                      <a:pt x="429" y="5755"/>
                      <a:pt x="351" y="5781"/>
                    </a:cubicBezTo>
                    <a:cubicBezTo>
                      <a:pt x="347" y="5779"/>
                      <a:pt x="341" y="5778"/>
                      <a:pt x="336" y="5778"/>
                    </a:cubicBezTo>
                    <a:cubicBezTo>
                      <a:pt x="308" y="5778"/>
                      <a:pt x="271" y="5803"/>
                      <a:pt x="260" y="5846"/>
                    </a:cubicBezTo>
                    <a:lnTo>
                      <a:pt x="286" y="5859"/>
                    </a:lnTo>
                    <a:cubicBezTo>
                      <a:pt x="338" y="5885"/>
                      <a:pt x="312" y="5924"/>
                      <a:pt x="273" y="5962"/>
                    </a:cubicBezTo>
                    <a:cubicBezTo>
                      <a:pt x="270" y="5961"/>
                      <a:pt x="267" y="5960"/>
                      <a:pt x="264" y="5960"/>
                    </a:cubicBezTo>
                    <a:cubicBezTo>
                      <a:pt x="241" y="5960"/>
                      <a:pt x="220" y="6001"/>
                      <a:pt x="208" y="6092"/>
                    </a:cubicBezTo>
                    <a:cubicBezTo>
                      <a:pt x="169" y="6183"/>
                      <a:pt x="144" y="6222"/>
                      <a:pt x="118" y="6222"/>
                    </a:cubicBezTo>
                    <a:cubicBezTo>
                      <a:pt x="98" y="6212"/>
                      <a:pt x="85" y="6206"/>
                      <a:pt x="80" y="6206"/>
                    </a:cubicBezTo>
                    <a:cubicBezTo>
                      <a:pt x="72" y="6206"/>
                      <a:pt x="81" y="6221"/>
                      <a:pt x="105" y="6261"/>
                    </a:cubicBezTo>
                    <a:cubicBezTo>
                      <a:pt x="105" y="6326"/>
                      <a:pt x="105" y="6313"/>
                      <a:pt x="40" y="6391"/>
                    </a:cubicBezTo>
                    <a:cubicBezTo>
                      <a:pt x="1" y="6429"/>
                      <a:pt x="1" y="6429"/>
                      <a:pt x="1" y="6481"/>
                    </a:cubicBezTo>
                    <a:cubicBezTo>
                      <a:pt x="36" y="6496"/>
                      <a:pt x="60" y="6506"/>
                      <a:pt x="77" y="6506"/>
                    </a:cubicBezTo>
                    <a:cubicBezTo>
                      <a:pt x="90" y="6506"/>
                      <a:pt x="99" y="6499"/>
                      <a:pt x="105" y="6481"/>
                    </a:cubicBezTo>
                    <a:cubicBezTo>
                      <a:pt x="122" y="6447"/>
                      <a:pt x="128" y="6435"/>
                      <a:pt x="137" y="6435"/>
                    </a:cubicBezTo>
                    <a:cubicBezTo>
                      <a:pt x="142" y="6435"/>
                      <a:pt x="148" y="6438"/>
                      <a:pt x="157" y="6442"/>
                    </a:cubicBezTo>
                    <a:cubicBezTo>
                      <a:pt x="157" y="6442"/>
                      <a:pt x="144" y="6494"/>
                      <a:pt x="118" y="6533"/>
                    </a:cubicBezTo>
                    <a:cubicBezTo>
                      <a:pt x="105" y="6585"/>
                      <a:pt x="79" y="6624"/>
                      <a:pt x="79" y="6728"/>
                    </a:cubicBezTo>
                    <a:cubicBezTo>
                      <a:pt x="64" y="6786"/>
                      <a:pt x="78" y="6820"/>
                      <a:pt x="93" y="6820"/>
                    </a:cubicBezTo>
                    <a:cubicBezTo>
                      <a:pt x="105" y="6820"/>
                      <a:pt x="118" y="6799"/>
                      <a:pt x="118" y="6754"/>
                    </a:cubicBezTo>
                    <a:lnTo>
                      <a:pt x="169" y="6715"/>
                    </a:lnTo>
                    <a:cubicBezTo>
                      <a:pt x="183" y="6721"/>
                      <a:pt x="195" y="6724"/>
                      <a:pt x="206" y="6724"/>
                    </a:cubicBezTo>
                    <a:cubicBezTo>
                      <a:pt x="257" y="6724"/>
                      <a:pt x="273" y="6658"/>
                      <a:pt x="208" y="6637"/>
                    </a:cubicBezTo>
                    <a:cubicBezTo>
                      <a:pt x="118" y="6598"/>
                      <a:pt x="118" y="6598"/>
                      <a:pt x="195" y="6572"/>
                    </a:cubicBezTo>
                    <a:lnTo>
                      <a:pt x="195" y="6572"/>
                    </a:lnTo>
                    <a:cubicBezTo>
                      <a:pt x="207" y="6578"/>
                      <a:pt x="217" y="6580"/>
                      <a:pt x="226" y="6580"/>
                    </a:cubicBezTo>
                    <a:cubicBezTo>
                      <a:pt x="258" y="6580"/>
                      <a:pt x="276" y="6548"/>
                      <a:pt x="286" y="6507"/>
                    </a:cubicBezTo>
                    <a:cubicBezTo>
                      <a:pt x="303" y="6483"/>
                      <a:pt x="309" y="6474"/>
                      <a:pt x="318" y="6474"/>
                    </a:cubicBezTo>
                    <a:cubicBezTo>
                      <a:pt x="323" y="6474"/>
                      <a:pt x="329" y="6477"/>
                      <a:pt x="338" y="6481"/>
                    </a:cubicBezTo>
                    <a:cubicBezTo>
                      <a:pt x="342" y="6483"/>
                      <a:pt x="346" y="6484"/>
                      <a:pt x="350" y="6484"/>
                    </a:cubicBezTo>
                    <a:cubicBezTo>
                      <a:pt x="377" y="6484"/>
                      <a:pt x="418" y="6450"/>
                      <a:pt x="429" y="6416"/>
                    </a:cubicBezTo>
                    <a:cubicBezTo>
                      <a:pt x="455" y="6365"/>
                      <a:pt x="455" y="6365"/>
                      <a:pt x="429" y="6352"/>
                    </a:cubicBezTo>
                    <a:cubicBezTo>
                      <a:pt x="420" y="6358"/>
                      <a:pt x="414" y="6361"/>
                      <a:pt x="410" y="6361"/>
                    </a:cubicBezTo>
                    <a:cubicBezTo>
                      <a:pt x="392" y="6361"/>
                      <a:pt x="429" y="6295"/>
                      <a:pt x="494" y="6274"/>
                    </a:cubicBezTo>
                    <a:cubicBezTo>
                      <a:pt x="546" y="6248"/>
                      <a:pt x="546" y="6248"/>
                      <a:pt x="481" y="6222"/>
                    </a:cubicBezTo>
                    <a:cubicBezTo>
                      <a:pt x="429" y="6196"/>
                      <a:pt x="468" y="6105"/>
                      <a:pt x="546" y="6092"/>
                    </a:cubicBezTo>
                    <a:cubicBezTo>
                      <a:pt x="546" y="6092"/>
                      <a:pt x="559" y="6053"/>
                      <a:pt x="585" y="6001"/>
                    </a:cubicBezTo>
                    <a:cubicBezTo>
                      <a:pt x="598" y="5962"/>
                      <a:pt x="572" y="5950"/>
                      <a:pt x="546" y="5937"/>
                    </a:cubicBezTo>
                    <a:cubicBezTo>
                      <a:pt x="494" y="5911"/>
                      <a:pt x="494" y="5911"/>
                      <a:pt x="533" y="5872"/>
                    </a:cubicBezTo>
                    <a:cubicBezTo>
                      <a:pt x="559" y="5859"/>
                      <a:pt x="578" y="5855"/>
                      <a:pt x="591" y="5855"/>
                    </a:cubicBezTo>
                    <a:cubicBezTo>
                      <a:pt x="604" y="5855"/>
                      <a:pt x="610" y="5859"/>
                      <a:pt x="610" y="5859"/>
                    </a:cubicBezTo>
                    <a:cubicBezTo>
                      <a:pt x="616" y="5860"/>
                      <a:pt x="620" y="5861"/>
                      <a:pt x="625" y="5861"/>
                    </a:cubicBezTo>
                    <a:cubicBezTo>
                      <a:pt x="653" y="5861"/>
                      <a:pt x="666" y="5826"/>
                      <a:pt x="688" y="5781"/>
                    </a:cubicBezTo>
                    <a:cubicBezTo>
                      <a:pt x="714" y="5742"/>
                      <a:pt x="753" y="5651"/>
                      <a:pt x="727" y="5638"/>
                    </a:cubicBezTo>
                    <a:lnTo>
                      <a:pt x="727" y="5638"/>
                    </a:lnTo>
                    <a:lnTo>
                      <a:pt x="753" y="5651"/>
                    </a:lnTo>
                    <a:cubicBezTo>
                      <a:pt x="779" y="5612"/>
                      <a:pt x="805" y="5625"/>
                      <a:pt x="779" y="5612"/>
                    </a:cubicBezTo>
                    <a:cubicBezTo>
                      <a:pt x="779" y="5612"/>
                      <a:pt x="792" y="5573"/>
                      <a:pt x="870" y="5509"/>
                    </a:cubicBezTo>
                    <a:cubicBezTo>
                      <a:pt x="931" y="5447"/>
                      <a:pt x="952" y="5338"/>
                      <a:pt x="896" y="5338"/>
                    </a:cubicBezTo>
                    <a:cubicBezTo>
                      <a:pt x="881" y="5338"/>
                      <a:pt x="862" y="5345"/>
                      <a:pt x="838" y="5361"/>
                    </a:cubicBezTo>
                    <a:lnTo>
                      <a:pt x="838" y="5361"/>
                    </a:lnTo>
                    <a:cubicBezTo>
                      <a:pt x="843" y="5351"/>
                      <a:pt x="849" y="5340"/>
                      <a:pt x="857" y="5327"/>
                    </a:cubicBezTo>
                    <a:cubicBezTo>
                      <a:pt x="883" y="5288"/>
                      <a:pt x="857" y="5275"/>
                      <a:pt x="857" y="5275"/>
                    </a:cubicBezTo>
                    <a:cubicBezTo>
                      <a:pt x="831" y="5249"/>
                      <a:pt x="857" y="5210"/>
                      <a:pt x="883" y="5171"/>
                    </a:cubicBezTo>
                    <a:cubicBezTo>
                      <a:pt x="883" y="5171"/>
                      <a:pt x="909" y="5184"/>
                      <a:pt x="935" y="5197"/>
                    </a:cubicBezTo>
                    <a:cubicBezTo>
                      <a:pt x="952" y="5228"/>
                      <a:pt x="973" y="5241"/>
                      <a:pt x="991" y="5241"/>
                    </a:cubicBezTo>
                    <a:cubicBezTo>
                      <a:pt x="1025" y="5241"/>
                      <a:pt x="1047" y="5192"/>
                      <a:pt x="1013" y="5132"/>
                    </a:cubicBezTo>
                    <a:lnTo>
                      <a:pt x="1013" y="5132"/>
                    </a:lnTo>
                    <a:lnTo>
                      <a:pt x="1039" y="5158"/>
                    </a:lnTo>
                    <a:cubicBezTo>
                      <a:pt x="1042" y="5160"/>
                      <a:pt x="1045" y="5161"/>
                      <a:pt x="1048" y="5161"/>
                    </a:cubicBezTo>
                    <a:cubicBezTo>
                      <a:pt x="1071" y="5161"/>
                      <a:pt x="1094" y="5120"/>
                      <a:pt x="1116" y="5029"/>
                    </a:cubicBezTo>
                    <a:cubicBezTo>
                      <a:pt x="1142" y="4990"/>
                      <a:pt x="1116" y="4912"/>
                      <a:pt x="1090" y="4899"/>
                    </a:cubicBezTo>
                    <a:cubicBezTo>
                      <a:pt x="1064" y="4873"/>
                      <a:pt x="1103" y="4834"/>
                      <a:pt x="1103" y="4834"/>
                    </a:cubicBezTo>
                    <a:cubicBezTo>
                      <a:pt x="1118" y="4813"/>
                      <a:pt x="1124" y="4803"/>
                      <a:pt x="1131" y="4803"/>
                    </a:cubicBezTo>
                    <a:cubicBezTo>
                      <a:pt x="1137" y="4803"/>
                      <a:pt x="1144" y="4809"/>
                      <a:pt x="1155" y="4821"/>
                    </a:cubicBezTo>
                    <a:cubicBezTo>
                      <a:pt x="1165" y="4828"/>
                      <a:pt x="1174" y="4831"/>
                      <a:pt x="1183" y="4831"/>
                    </a:cubicBezTo>
                    <a:cubicBezTo>
                      <a:pt x="1224" y="4831"/>
                      <a:pt x="1257" y="4768"/>
                      <a:pt x="1246" y="4704"/>
                    </a:cubicBezTo>
                    <a:lnTo>
                      <a:pt x="1246" y="4704"/>
                    </a:lnTo>
                    <a:lnTo>
                      <a:pt x="1272" y="4717"/>
                    </a:lnTo>
                    <a:cubicBezTo>
                      <a:pt x="1277" y="4723"/>
                      <a:pt x="1283" y="4726"/>
                      <a:pt x="1290" y="4726"/>
                    </a:cubicBezTo>
                    <a:cubicBezTo>
                      <a:pt x="1318" y="4726"/>
                      <a:pt x="1365" y="4676"/>
                      <a:pt x="1479" y="4510"/>
                    </a:cubicBezTo>
                    <a:cubicBezTo>
                      <a:pt x="1601" y="4376"/>
                      <a:pt x="1700" y="4288"/>
                      <a:pt x="1733" y="4288"/>
                    </a:cubicBezTo>
                    <a:cubicBezTo>
                      <a:pt x="1735" y="4288"/>
                      <a:pt x="1737" y="4288"/>
                      <a:pt x="1739" y="4289"/>
                    </a:cubicBezTo>
                    <a:cubicBezTo>
                      <a:pt x="1741" y="4291"/>
                      <a:pt x="1743" y="4292"/>
                      <a:pt x="1745" y="4292"/>
                    </a:cubicBezTo>
                    <a:cubicBezTo>
                      <a:pt x="1777" y="4292"/>
                      <a:pt x="1859" y="4138"/>
                      <a:pt x="1908" y="4030"/>
                    </a:cubicBezTo>
                    <a:cubicBezTo>
                      <a:pt x="1911" y="4037"/>
                      <a:pt x="1916" y="4040"/>
                      <a:pt x="1924" y="4040"/>
                    </a:cubicBezTo>
                    <a:cubicBezTo>
                      <a:pt x="1944" y="4040"/>
                      <a:pt x="1980" y="4016"/>
                      <a:pt x="2037" y="3978"/>
                    </a:cubicBezTo>
                    <a:cubicBezTo>
                      <a:pt x="2122" y="3919"/>
                      <a:pt x="2151" y="3898"/>
                      <a:pt x="2165" y="3898"/>
                    </a:cubicBezTo>
                    <a:cubicBezTo>
                      <a:pt x="2172" y="3898"/>
                      <a:pt x="2175" y="3904"/>
                      <a:pt x="2180" y="3913"/>
                    </a:cubicBezTo>
                    <a:cubicBezTo>
                      <a:pt x="2180" y="3949"/>
                      <a:pt x="2177" y="3969"/>
                      <a:pt x="2179" y="3969"/>
                    </a:cubicBezTo>
                    <a:cubicBezTo>
                      <a:pt x="2182" y="3969"/>
                      <a:pt x="2191" y="3943"/>
                      <a:pt x="2219" y="3887"/>
                    </a:cubicBezTo>
                    <a:cubicBezTo>
                      <a:pt x="2228" y="3834"/>
                      <a:pt x="2304" y="3799"/>
                      <a:pt x="2359" y="3799"/>
                    </a:cubicBezTo>
                    <a:cubicBezTo>
                      <a:pt x="2384" y="3799"/>
                      <a:pt x="2405" y="3806"/>
                      <a:pt x="2413" y="3822"/>
                    </a:cubicBezTo>
                    <a:cubicBezTo>
                      <a:pt x="2418" y="3836"/>
                      <a:pt x="2426" y="3842"/>
                      <a:pt x="2437" y="3842"/>
                    </a:cubicBezTo>
                    <a:cubicBezTo>
                      <a:pt x="2460" y="3842"/>
                      <a:pt x="2497" y="3822"/>
                      <a:pt x="2556" y="3796"/>
                    </a:cubicBezTo>
                    <a:cubicBezTo>
                      <a:pt x="2582" y="3745"/>
                      <a:pt x="2673" y="3706"/>
                      <a:pt x="2764" y="3680"/>
                    </a:cubicBezTo>
                    <a:cubicBezTo>
                      <a:pt x="2893" y="3628"/>
                      <a:pt x="2906" y="3628"/>
                      <a:pt x="2880" y="3563"/>
                    </a:cubicBezTo>
                    <a:cubicBezTo>
                      <a:pt x="2867" y="3511"/>
                      <a:pt x="2919" y="3498"/>
                      <a:pt x="3010" y="3472"/>
                    </a:cubicBezTo>
                    <a:cubicBezTo>
                      <a:pt x="3036" y="3466"/>
                      <a:pt x="3062" y="3459"/>
                      <a:pt x="3081" y="3459"/>
                    </a:cubicBezTo>
                    <a:cubicBezTo>
                      <a:pt x="3101" y="3459"/>
                      <a:pt x="3114" y="3466"/>
                      <a:pt x="3114" y="3485"/>
                    </a:cubicBezTo>
                    <a:cubicBezTo>
                      <a:pt x="3114" y="3485"/>
                      <a:pt x="3166" y="3498"/>
                      <a:pt x="3218" y="3498"/>
                    </a:cubicBezTo>
                    <a:cubicBezTo>
                      <a:pt x="3239" y="3493"/>
                      <a:pt x="3261" y="3490"/>
                      <a:pt x="3278" y="3490"/>
                    </a:cubicBezTo>
                    <a:cubicBezTo>
                      <a:pt x="3303" y="3490"/>
                      <a:pt x="3321" y="3496"/>
                      <a:pt x="3321" y="3511"/>
                    </a:cubicBezTo>
                    <a:cubicBezTo>
                      <a:pt x="3321" y="3511"/>
                      <a:pt x="3373" y="3537"/>
                      <a:pt x="3464" y="3537"/>
                    </a:cubicBezTo>
                    <a:cubicBezTo>
                      <a:pt x="3568" y="3537"/>
                      <a:pt x="3659" y="3537"/>
                      <a:pt x="3659" y="3576"/>
                    </a:cubicBezTo>
                    <a:cubicBezTo>
                      <a:pt x="3710" y="3576"/>
                      <a:pt x="3710" y="3576"/>
                      <a:pt x="3710" y="3537"/>
                    </a:cubicBezTo>
                    <a:cubicBezTo>
                      <a:pt x="3710" y="3523"/>
                      <a:pt x="3725" y="3509"/>
                      <a:pt x="3769" y="3509"/>
                    </a:cubicBezTo>
                    <a:cubicBezTo>
                      <a:pt x="3807" y="3509"/>
                      <a:pt x="3866" y="3520"/>
                      <a:pt x="3957" y="3550"/>
                    </a:cubicBezTo>
                    <a:cubicBezTo>
                      <a:pt x="4030" y="3560"/>
                      <a:pt x="4137" y="3596"/>
                      <a:pt x="4182" y="3596"/>
                    </a:cubicBezTo>
                    <a:cubicBezTo>
                      <a:pt x="4193" y="3596"/>
                      <a:pt x="4201" y="3594"/>
                      <a:pt x="4203" y="3589"/>
                    </a:cubicBezTo>
                    <a:cubicBezTo>
                      <a:pt x="4242" y="3602"/>
                      <a:pt x="4242" y="3602"/>
                      <a:pt x="4229" y="3628"/>
                    </a:cubicBezTo>
                    <a:cubicBezTo>
                      <a:pt x="4218" y="3684"/>
                      <a:pt x="4275" y="3721"/>
                      <a:pt x="4368" y="3721"/>
                    </a:cubicBezTo>
                    <a:cubicBezTo>
                      <a:pt x="4381" y="3721"/>
                      <a:pt x="4396" y="3720"/>
                      <a:pt x="4411" y="3719"/>
                    </a:cubicBezTo>
                    <a:cubicBezTo>
                      <a:pt x="4415" y="3710"/>
                      <a:pt x="4424" y="3706"/>
                      <a:pt x="4434" y="3706"/>
                    </a:cubicBezTo>
                    <a:cubicBezTo>
                      <a:pt x="4455" y="3706"/>
                      <a:pt x="4484" y="3723"/>
                      <a:pt x="4502" y="3758"/>
                    </a:cubicBezTo>
                    <a:cubicBezTo>
                      <a:pt x="4502" y="3758"/>
                      <a:pt x="4541" y="3783"/>
                      <a:pt x="4592" y="3783"/>
                    </a:cubicBezTo>
                    <a:cubicBezTo>
                      <a:pt x="4657" y="3783"/>
                      <a:pt x="4657" y="3783"/>
                      <a:pt x="4722" y="3874"/>
                    </a:cubicBezTo>
                    <a:cubicBezTo>
                      <a:pt x="4696" y="3900"/>
                      <a:pt x="4748" y="3926"/>
                      <a:pt x="4787" y="3952"/>
                    </a:cubicBezTo>
                    <a:cubicBezTo>
                      <a:pt x="4826" y="3978"/>
                      <a:pt x="4956" y="4069"/>
                      <a:pt x="5059" y="4186"/>
                    </a:cubicBezTo>
                    <a:cubicBezTo>
                      <a:pt x="5163" y="4289"/>
                      <a:pt x="5254" y="4406"/>
                      <a:pt x="5254" y="4445"/>
                    </a:cubicBezTo>
                    <a:cubicBezTo>
                      <a:pt x="5306" y="4458"/>
                      <a:pt x="5306" y="4458"/>
                      <a:pt x="5332" y="4497"/>
                    </a:cubicBezTo>
                    <a:cubicBezTo>
                      <a:pt x="5314" y="4551"/>
                      <a:pt x="5333" y="4580"/>
                      <a:pt x="5364" y="4580"/>
                    </a:cubicBezTo>
                    <a:cubicBezTo>
                      <a:pt x="5377" y="4580"/>
                      <a:pt x="5393" y="4574"/>
                      <a:pt x="5410" y="4562"/>
                    </a:cubicBezTo>
                    <a:lnTo>
                      <a:pt x="5384" y="4523"/>
                    </a:lnTo>
                    <a:lnTo>
                      <a:pt x="5358" y="4484"/>
                    </a:lnTo>
                    <a:cubicBezTo>
                      <a:pt x="5364" y="4479"/>
                      <a:pt x="5371" y="4477"/>
                      <a:pt x="5379" y="4477"/>
                    </a:cubicBezTo>
                    <a:cubicBezTo>
                      <a:pt x="5430" y="4477"/>
                      <a:pt x="5490" y="4581"/>
                      <a:pt x="5422" y="4627"/>
                    </a:cubicBezTo>
                    <a:cubicBezTo>
                      <a:pt x="5397" y="4691"/>
                      <a:pt x="5397" y="4691"/>
                      <a:pt x="5474" y="4704"/>
                    </a:cubicBezTo>
                    <a:cubicBezTo>
                      <a:pt x="5552" y="4704"/>
                      <a:pt x="5578" y="4756"/>
                      <a:pt x="5552" y="4821"/>
                    </a:cubicBezTo>
                    <a:cubicBezTo>
                      <a:pt x="5500" y="4860"/>
                      <a:pt x="5500" y="4860"/>
                      <a:pt x="5578" y="4860"/>
                    </a:cubicBezTo>
                    <a:cubicBezTo>
                      <a:pt x="5734" y="4886"/>
                      <a:pt x="5838" y="5003"/>
                      <a:pt x="5721" y="5055"/>
                    </a:cubicBezTo>
                    <a:cubicBezTo>
                      <a:pt x="5669" y="5093"/>
                      <a:pt x="5669" y="5145"/>
                      <a:pt x="5682" y="5184"/>
                    </a:cubicBezTo>
                    <a:cubicBezTo>
                      <a:pt x="5695" y="5210"/>
                      <a:pt x="5708" y="5220"/>
                      <a:pt x="5721" y="5220"/>
                    </a:cubicBezTo>
                    <a:cubicBezTo>
                      <a:pt x="5734" y="5220"/>
                      <a:pt x="5747" y="5210"/>
                      <a:pt x="5760" y="5197"/>
                    </a:cubicBezTo>
                    <a:cubicBezTo>
                      <a:pt x="5772" y="5176"/>
                      <a:pt x="5784" y="5166"/>
                      <a:pt x="5793" y="5166"/>
                    </a:cubicBezTo>
                    <a:cubicBezTo>
                      <a:pt x="5811" y="5166"/>
                      <a:pt x="5820" y="5209"/>
                      <a:pt x="5812" y="5288"/>
                    </a:cubicBezTo>
                    <a:cubicBezTo>
                      <a:pt x="5799" y="5457"/>
                      <a:pt x="5838" y="5547"/>
                      <a:pt x="5967" y="5651"/>
                    </a:cubicBezTo>
                    <a:cubicBezTo>
                      <a:pt x="6075" y="5759"/>
                      <a:pt x="6138" y="5852"/>
                      <a:pt x="6113" y="5852"/>
                    </a:cubicBezTo>
                    <a:cubicBezTo>
                      <a:pt x="6104" y="5852"/>
                      <a:pt x="6087" y="5842"/>
                      <a:pt x="6058" y="5820"/>
                    </a:cubicBezTo>
                    <a:cubicBezTo>
                      <a:pt x="6009" y="5789"/>
                      <a:pt x="5983" y="5773"/>
                      <a:pt x="5978" y="5773"/>
                    </a:cubicBezTo>
                    <a:cubicBezTo>
                      <a:pt x="5972" y="5773"/>
                      <a:pt x="5991" y="5792"/>
                      <a:pt x="6032" y="5833"/>
                    </a:cubicBezTo>
                    <a:cubicBezTo>
                      <a:pt x="6071" y="5924"/>
                      <a:pt x="6110" y="6001"/>
                      <a:pt x="6136" y="6040"/>
                    </a:cubicBezTo>
                    <a:cubicBezTo>
                      <a:pt x="6157" y="6083"/>
                      <a:pt x="6197" y="6108"/>
                      <a:pt x="6224" y="6108"/>
                    </a:cubicBezTo>
                    <a:cubicBezTo>
                      <a:pt x="6230" y="6108"/>
                      <a:pt x="6235" y="6107"/>
                      <a:pt x="6240" y="6105"/>
                    </a:cubicBezTo>
                    <a:lnTo>
                      <a:pt x="6240" y="6105"/>
                    </a:lnTo>
                    <a:cubicBezTo>
                      <a:pt x="6214" y="6170"/>
                      <a:pt x="6227" y="6274"/>
                      <a:pt x="6330" y="6326"/>
                    </a:cubicBezTo>
                    <a:lnTo>
                      <a:pt x="6382" y="6403"/>
                    </a:lnTo>
                    <a:cubicBezTo>
                      <a:pt x="6408" y="6455"/>
                      <a:pt x="6408" y="6455"/>
                      <a:pt x="6460" y="6468"/>
                    </a:cubicBezTo>
                    <a:cubicBezTo>
                      <a:pt x="6512" y="6494"/>
                      <a:pt x="6512" y="6559"/>
                      <a:pt x="6512" y="6611"/>
                    </a:cubicBezTo>
                    <a:cubicBezTo>
                      <a:pt x="6512" y="6669"/>
                      <a:pt x="6512" y="6717"/>
                      <a:pt x="6531" y="6717"/>
                    </a:cubicBezTo>
                    <a:cubicBezTo>
                      <a:pt x="6533" y="6717"/>
                      <a:pt x="6535" y="6716"/>
                      <a:pt x="6538" y="6715"/>
                    </a:cubicBezTo>
                    <a:cubicBezTo>
                      <a:pt x="6542" y="6711"/>
                      <a:pt x="6548" y="6709"/>
                      <a:pt x="6555" y="6709"/>
                    </a:cubicBezTo>
                    <a:cubicBezTo>
                      <a:pt x="6589" y="6709"/>
                      <a:pt x="6650" y="6756"/>
                      <a:pt x="6694" y="6767"/>
                    </a:cubicBezTo>
                    <a:cubicBezTo>
                      <a:pt x="6751" y="6790"/>
                      <a:pt x="6758" y="6834"/>
                      <a:pt x="6722" y="6834"/>
                    </a:cubicBezTo>
                    <a:cubicBezTo>
                      <a:pt x="6717" y="6834"/>
                      <a:pt x="6712" y="6833"/>
                      <a:pt x="6707" y="6832"/>
                    </a:cubicBezTo>
                    <a:cubicBezTo>
                      <a:pt x="6681" y="6844"/>
                      <a:pt x="6681" y="6844"/>
                      <a:pt x="6707" y="6948"/>
                    </a:cubicBezTo>
                    <a:cubicBezTo>
                      <a:pt x="6730" y="6984"/>
                      <a:pt x="6797" y="7041"/>
                      <a:pt x="6818" y="7041"/>
                    </a:cubicBezTo>
                    <a:cubicBezTo>
                      <a:pt x="6820" y="7041"/>
                      <a:pt x="6822" y="7040"/>
                      <a:pt x="6823" y="7039"/>
                    </a:cubicBezTo>
                    <a:cubicBezTo>
                      <a:pt x="6825" y="7038"/>
                      <a:pt x="6827" y="7037"/>
                      <a:pt x="6829" y="7037"/>
                    </a:cubicBezTo>
                    <a:cubicBezTo>
                      <a:pt x="6870" y="7037"/>
                      <a:pt x="7045" y="7236"/>
                      <a:pt x="7070" y="7273"/>
                    </a:cubicBezTo>
                    <a:cubicBezTo>
                      <a:pt x="7070" y="7273"/>
                      <a:pt x="7096" y="7311"/>
                      <a:pt x="7135" y="7337"/>
                    </a:cubicBezTo>
                    <a:cubicBezTo>
                      <a:pt x="7173" y="7376"/>
                      <a:pt x="7225" y="7376"/>
                      <a:pt x="7264" y="7402"/>
                    </a:cubicBezTo>
                    <a:cubicBezTo>
                      <a:pt x="7264" y="7402"/>
                      <a:pt x="7303" y="7428"/>
                      <a:pt x="7368" y="7428"/>
                    </a:cubicBezTo>
                    <a:cubicBezTo>
                      <a:pt x="7407" y="7454"/>
                      <a:pt x="7446" y="7480"/>
                      <a:pt x="7433" y="7506"/>
                    </a:cubicBezTo>
                    <a:cubicBezTo>
                      <a:pt x="7457" y="7496"/>
                      <a:pt x="7472" y="7490"/>
                      <a:pt x="7482" y="7490"/>
                    </a:cubicBezTo>
                    <a:cubicBezTo>
                      <a:pt x="7499" y="7490"/>
                      <a:pt x="7503" y="7509"/>
                      <a:pt x="7511" y="7558"/>
                    </a:cubicBezTo>
                    <a:cubicBezTo>
                      <a:pt x="7489" y="7594"/>
                      <a:pt x="7479" y="7610"/>
                      <a:pt x="7489" y="7610"/>
                    </a:cubicBezTo>
                    <a:cubicBezTo>
                      <a:pt x="7497" y="7610"/>
                      <a:pt x="7516" y="7601"/>
                      <a:pt x="7550" y="7584"/>
                    </a:cubicBezTo>
                    <a:cubicBezTo>
                      <a:pt x="7571" y="7579"/>
                      <a:pt x="7584" y="7577"/>
                      <a:pt x="7593" y="7577"/>
                    </a:cubicBezTo>
                    <a:cubicBezTo>
                      <a:pt x="7612" y="7577"/>
                      <a:pt x="7614" y="7588"/>
                      <a:pt x="7640" y="7623"/>
                    </a:cubicBezTo>
                    <a:cubicBezTo>
                      <a:pt x="7631" y="7641"/>
                      <a:pt x="7648" y="7659"/>
                      <a:pt x="7663" y="7659"/>
                    </a:cubicBezTo>
                    <a:cubicBezTo>
                      <a:pt x="7670" y="7659"/>
                      <a:pt x="7676" y="7656"/>
                      <a:pt x="7679" y="7649"/>
                    </a:cubicBezTo>
                    <a:cubicBezTo>
                      <a:pt x="7704" y="7634"/>
                      <a:pt x="7739" y="7627"/>
                      <a:pt x="7773" y="7627"/>
                    </a:cubicBezTo>
                    <a:cubicBezTo>
                      <a:pt x="7829" y="7627"/>
                      <a:pt x="7882" y="7647"/>
                      <a:pt x="7874" y="7688"/>
                    </a:cubicBezTo>
                    <a:cubicBezTo>
                      <a:pt x="7874" y="7688"/>
                      <a:pt x="7884" y="7691"/>
                      <a:pt x="7900" y="7691"/>
                    </a:cubicBezTo>
                    <a:cubicBezTo>
                      <a:pt x="7916" y="7691"/>
                      <a:pt x="7939" y="7688"/>
                      <a:pt x="7965" y="7675"/>
                    </a:cubicBezTo>
                    <a:cubicBezTo>
                      <a:pt x="7993" y="7658"/>
                      <a:pt x="8009" y="7648"/>
                      <a:pt x="8016" y="7648"/>
                    </a:cubicBezTo>
                    <a:cubicBezTo>
                      <a:pt x="8025" y="7648"/>
                      <a:pt x="8018" y="7664"/>
                      <a:pt x="8004" y="7701"/>
                    </a:cubicBezTo>
                    <a:cubicBezTo>
                      <a:pt x="8026" y="7738"/>
                      <a:pt x="8053" y="7758"/>
                      <a:pt x="8082" y="7758"/>
                    </a:cubicBezTo>
                    <a:cubicBezTo>
                      <a:pt x="8103" y="7758"/>
                      <a:pt x="8125" y="7748"/>
                      <a:pt x="8146" y="7726"/>
                    </a:cubicBezTo>
                    <a:cubicBezTo>
                      <a:pt x="8146" y="7726"/>
                      <a:pt x="8163" y="7718"/>
                      <a:pt x="8185" y="7718"/>
                    </a:cubicBezTo>
                    <a:cubicBezTo>
                      <a:pt x="8201" y="7718"/>
                      <a:pt x="8220" y="7723"/>
                      <a:pt x="8237" y="7739"/>
                    </a:cubicBezTo>
                    <a:cubicBezTo>
                      <a:pt x="8285" y="7764"/>
                      <a:pt x="8419" y="7793"/>
                      <a:pt x="8500" y="7793"/>
                    </a:cubicBezTo>
                    <a:cubicBezTo>
                      <a:pt x="8550" y="7793"/>
                      <a:pt x="8581" y="7782"/>
                      <a:pt x="8561" y="7752"/>
                    </a:cubicBezTo>
                    <a:lnTo>
                      <a:pt x="8652" y="7752"/>
                    </a:lnTo>
                    <a:cubicBezTo>
                      <a:pt x="8693" y="7764"/>
                      <a:pt x="8726" y="7770"/>
                      <a:pt x="8753" y="7770"/>
                    </a:cubicBezTo>
                    <a:cubicBezTo>
                      <a:pt x="8787" y="7770"/>
                      <a:pt x="8812" y="7761"/>
                      <a:pt x="8834" y="7739"/>
                    </a:cubicBezTo>
                    <a:lnTo>
                      <a:pt x="8886" y="7701"/>
                    </a:lnTo>
                    <a:cubicBezTo>
                      <a:pt x="8886" y="7722"/>
                      <a:pt x="8920" y="7743"/>
                      <a:pt x="8954" y="7743"/>
                    </a:cubicBezTo>
                    <a:cubicBezTo>
                      <a:pt x="8962" y="7743"/>
                      <a:pt x="8969" y="7742"/>
                      <a:pt x="8976" y="7739"/>
                    </a:cubicBezTo>
                    <a:cubicBezTo>
                      <a:pt x="9028" y="7739"/>
                      <a:pt x="9028" y="7739"/>
                      <a:pt x="9028" y="7701"/>
                    </a:cubicBezTo>
                    <a:cubicBezTo>
                      <a:pt x="8963" y="7688"/>
                      <a:pt x="9015" y="7675"/>
                      <a:pt x="9067" y="7662"/>
                    </a:cubicBezTo>
                    <a:cubicBezTo>
                      <a:pt x="9074" y="7659"/>
                      <a:pt x="9082" y="7658"/>
                      <a:pt x="9090" y="7658"/>
                    </a:cubicBezTo>
                    <a:cubicBezTo>
                      <a:pt x="9124" y="7658"/>
                      <a:pt x="9160" y="7679"/>
                      <a:pt x="9171" y="7701"/>
                    </a:cubicBezTo>
                    <a:lnTo>
                      <a:pt x="9210" y="7688"/>
                    </a:lnTo>
                    <a:cubicBezTo>
                      <a:pt x="9202" y="7647"/>
                      <a:pt x="9214" y="7627"/>
                      <a:pt x="9227" y="7627"/>
                    </a:cubicBezTo>
                    <a:cubicBezTo>
                      <a:pt x="9235" y="7627"/>
                      <a:pt x="9244" y="7634"/>
                      <a:pt x="9249" y="7649"/>
                    </a:cubicBezTo>
                    <a:cubicBezTo>
                      <a:pt x="9263" y="7652"/>
                      <a:pt x="9277" y="7654"/>
                      <a:pt x="9290" y="7654"/>
                    </a:cubicBezTo>
                    <a:cubicBezTo>
                      <a:pt x="9328" y="7654"/>
                      <a:pt x="9363" y="7642"/>
                      <a:pt x="9391" y="7623"/>
                    </a:cubicBezTo>
                    <a:cubicBezTo>
                      <a:pt x="9386" y="7612"/>
                      <a:pt x="9394" y="7608"/>
                      <a:pt x="9402" y="7608"/>
                    </a:cubicBezTo>
                    <a:cubicBezTo>
                      <a:pt x="9412" y="7608"/>
                      <a:pt x="9421" y="7615"/>
                      <a:pt x="9391" y="7623"/>
                    </a:cubicBezTo>
                    <a:lnTo>
                      <a:pt x="9404" y="7662"/>
                    </a:lnTo>
                    <a:cubicBezTo>
                      <a:pt x="9414" y="7664"/>
                      <a:pt x="9421" y="7665"/>
                      <a:pt x="9426" y="7665"/>
                    </a:cubicBezTo>
                    <a:cubicBezTo>
                      <a:pt x="9452" y="7665"/>
                      <a:pt x="9441" y="7642"/>
                      <a:pt x="9430" y="7610"/>
                    </a:cubicBezTo>
                    <a:cubicBezTo>
                      <a:pt x="9430" y="7610"/>
                      <a:pt x="9482" y="7597"/>
                      <a:pt x="9521" y="7584"/>
                    </a:cubicBezTo>
                    <a:cubicBezTo>
                      <a:pt x="9573" y="7558"/>
                      <a:pt x="9612" y="7545"/>
                      <a:pt x="9560" y="7532"/>
                    </a:cubicBezTo>
                    <a:cubicBezTo>
                      <a:pt x="9547" y="7506"/>
                      <a:pt x="9534" y="7480"/>
                      <a:pt x="9573" y="7454"/>
                    </a:cubicBezTo>
                    <a:cubicBezTo>
                      <a:pt x="9568" y="7443"/>
                      <a:pt x="9576" y="7439"/>
                      <a:pt x="9584" y="7439"/>
                    </a:cubicBezTo>
                    <a:cubicBezTo>
                      <a:pt x="9594" y="7439"/>
                      <a:pt x="9603" y="7447"/>
                      <a:pt x="9573" y="7454"/>
                    </a:cubicBezTo>
                    <a:cubicBezTo>
                      <a:pt x="9582" y="7482"/>
                      <a:pt x="9592" y="7503"/>
                      <a:pt x="9616" y="7503"/>
                    </a:cubicBezTo>
                    <a:cubicBezTo>
                      <a:pt x="9625" y="7503"/>
                      <a:pt x="9636" y="7500"/>
                      <a:pt x="9651" y="7493"/>
                    </a:cubicBezTo>
                    <a:cubicBezTo>
                      <a:pt x="9659" y="7490"/>
                      <a:pt x="9665" y="7489"/>
                      <a:pt x="9671" y="7489"/>
                    </a:cubicBezTo>
                    <a:cubicBezTo>
                      <a:pt x="9694" y="7489"/>
                      <a:pt x="9703" y="7506"/>
                      <a:pt x="9703" y="7506"/>
                    </a:cubicBezTo>
                    <a:cubicBezTo>
                      <a:pt x="9699" y="7526"/>
                      <a:pt x="9707" y="7534"/>
                      <a:pt x="9720" y="7534"/>
                    </a:cubicBezTo>
                    <a:cubicBezTo>
                      <a:pt x="9760" y="7534"/>
                      <a:pt x="9852" y="7464"/>
                      <a:pt x="9871" y="7415"/>
                    </a:cubicBezTo>
                    <a:cubicBezTo>
                      <a:pt x="9905" y="7356"/>
                      <a:pt x="9934" y="7324"/>
                      <a:pt x="9960" y="7324"/>
                    </a:cubicBezTo>
                    <a:cubicBezTo>
                      <a:pt x="9974" y="7324"/>
                      <a:pt x="9988" y="7333"/>
                      <a:pt x="10001" y="7350"/>
                    </a:cubicBezTo>
                    <a:cubicBezTo>
                      <a:pt x="10006" y="7363"/>
                      <a:pt x="10012" y="7369"/>
                      <a:pt x="10019" y="7369"/>
                    </a:cubicBezTo>
                    <a:cubicBezTo>
                      <a:pt x="10045" y="7369"/>
                      <a:pt x="10076" y="7278"/>
                      <a:pt x="10066" y="7195"/>
                    </a:cubicBezTo>
                    <a:lnTo>
                      <a:pt x="10066" y="7091"/>
                    </a:lnTo>
                    <a:lnTo>
                      <a:pt x="10105" y="7169"/>
                    </a:lnTo>
                    <a:cubicBezTo>
                      <a:pt x="10158" y="7204"/>
                      <a:pt x="10187" y="7226"/>
                      <a:pt x="10210" y="7226"/>
                    </a:cubicBezTo>
                    <a:cubicBezTo>
                      <a:pt x="10238" y="7226"/>
                      <a:pt x="10257" y="7195"/>
                      <a:pt x="10299" y="7117"/>
                    </a:cubicBezTo>
                    <a:cubicBezTo>
                      <a:pt x="10340" y="7068"/>
                      <a:pt x="10356" y="7049"/>
                      <a:pt x="10364" y="7049"/>
                    </a:cubicBezTo>
                    <a:cubicBezTo>
                      <a:pt x="10369" y="7049"/>
                      <a:pt x="10372" y="7055"/>
                      <a:pt x="10377" y="7065"/>
                    </a:cubicBezTo>
                    <a:cubicBezTo>
                      <a:pt x="10380" y="7071"/>
                      <a:pt x="10386" y="7075"/>
                      <a:pt x="10394" y="7075"/>
                    </a:cubicBezTo>
                    <a:cubicBezTo>
                      <a:pt x="10418" y="7075"/>
                      <a:pt x="10467" y="7043"/>
                      <a:pt x="10546" y="6974"/>
                    </a:cubicBezTo>
                    <a:cubicBezTo>
                      <a:pt x="10650" y="6883"/>
                      <a:pt x="10688" y="6844"/>
                      <a:pt x="10675" y="6819"/>
                    </a:cubicBezTo>
                    <a:lnTo>
                      <a:pt x="10740" y="6754"/>
                    </a:lnTo>
                    <a:cubicBezTo>
                      <a:pt x="10746" y="6755"/>
                      <a:pt x="10751" y="6755"/>
                      <a:pt x="10755" y="6755"/>
                    </a:cubicBezTo>
                    <a:cubicBezTo>
                      <a:pt x="10824" y="6755"/>
                      <a:pt x="10865" y="6675"/>
                      <a:pt x="10792" y="6663"/>
                    </a:cubicBezTo>
                    <a:lnTo>
                      <a:pt x="10857" y="6598"/>
                    </a:lnTo>
                    <a:lnTo>
                      <a:pt x="10883" y="6624"/>
                    </a:lnTo>
                    <a:cubicBezTo>
                      <a:pt x="10883" y="6627"/>
                      <a:pt x="10884" y="6629"/>
                      <a:pt x="10887" y="6629"/>
                    </a:cubicBezTo>
                    <a:cubicBezTo>
                      <a:pt x="10897" y="6629"/>
                      <a:pt x="10921" y="6612"/>
                      <a:pt x="10961" y="6572"/>
                    </a:cubicBezTo>
                    <a:cubicBezTo>
                      <a:pt x="11013" y="6520"/>
                      <a:pt x="11091" y="6442"/>
                      <a:pt x="11207" y="6287"/>
                    </a:cubicBezTo>
                    <a:cubicBezTo>
                      <a:pt x="11467" y="5937"/>
                      <a:pt x="11480" y="5885"/>
                      <a:pt x="11428" y="5859"/>
                    </a:cubicBezTo>
                    <a:cubicBezTo>
                      <a:pt x="11409" y="5802"/>
                      <a:pt x="11418" y="5766"/>
                      <a:pt x="11444" y="5766"/>
                    </a:cubicBezTo>
                    <a:cubicBezTo>
                      <a:pt x="11454" y="5766"/>
                      <a:pt x="11466" y="5770"/>
                      <a:pt x="11480" y="5781"/>
                    </a:cubicBezTo>
                    <a:cubicBezTo>
                      <a:pt x="11485" y="5783"/>
                      <a:pt x="11491" y="5784"/>
                      <a:pt x="11498" y="5784"/>
                    </a:cubicBezTo>
                    <a:cubicBezTo>
                      <a:pt x="11527" y="5784"/>
                      <a:pt x="11563" y="5765"/>
                      <a:pt x="11532" y="5755"/>
                    </a:cubicBezTo>
                    <a:cubicBezTo>
                      <a:pt x="11532" y="5755"/>
                      <a:pt x="11583" y="5677"/>
                      <a:pt x="11635" y="5651"/>
                    </a:cubicBezTo>
                    <a:cubicBezTo>
                      <a:pt x="11765" y="5560"/>
                      <a:pt x="11765" y="5496"/>
                      <a:pt x="11739" y="5483"/>
                    </a:cubicBezTo>
                    <a:lnTo>
                      <a:pt x="11739" y="5483"/>
                    </a:lnTo>
                    <a:cubicBezTo>
                      <a:pt x="11725" y="5485"/>
                      <a:pt x="11714" y="5486"/>
                      <a:pt x="11707" y="5486"/>
                    </a:cubicBezTo>
                    <a:cubicBezTo>
                      <a:pt x="11676" y="5486"/>
                      <a:pt x="11710" y="5465"/>
                      <a:pt x="11752" y="5444"/>
                    </a:cubicBezTo>
                    <a:cubicBezTo>
                      <a:pt x="11804" y="5405"/>
                      <a:pt x="11856" y="5379"/>
                      <a:pt x="11830" y="5366"/>
                    </a:cubicBezTo>
                    <a:cubicBezTo>
                      <a:pt x="11830" y="5316"/>
                      <a:pt x="11924" y="5066"/>
                      <a:pt x="11978" y="5066"/>
                    </a:cubicBezTo>
                    <a:cubicBezTo>
                      <a:pt x="11981" y="5066"/>
                      <a:pt x="11983" y="5066"/>
                      <a:pt x="11986" y="5068"/>
                    </a:cubicBezTo>
                    <a:cubicBezTo>
                      <a:pt x="11986" y="5068"/>
                      <a:pt x="12011" y="5029"/>
                      <a:pt x="12024" y="4977"/>
                    </a:cubicBezTo>
                    <a:cubicBezTo>
                      <a:pt x="11998" y="4964"/>
                      <a:pt x="12050" y="4886"/>
                      <a:pt x="12089" y="4795"/>
                    </a:cubicBezTo>
                    <a:cubicBezTo>
                      <a:pt x="12123" y="4716"/>
                      <a:pt x="12147" y="4676"/>
                      <a:pt x="12170" y="4676"/>
                    </a:cubicBezTo>
                    <a:cubicBezTo>
                      <a:pt x="12174" y="4676"/>
                      <a:pt x="12177" y="4677"/>
                      <a:pt x="12180" y="4678"/>
                    </a:cubicBezTo>
                    <a:cubicBezTo>
                      <a:pt x="12180" y="4694"/>
                      <a:pt x="12182" y="4701"/>
                      <a:pt x="12186" y="4701"/>
                    </a:cubicBezTo>
                    <a:cubicBezTo>
                      <a:pt x="12194" y="4701"/>
                      <a:pt x="12210" y="4660"/>
                      <a:pt x="12219" y="4588"/>
                    </a:cubicBezTo>
                    <a:cubicBezTo>
                      <a:pt x="12245" y="4549"/>
                      <a:pt x="12206" y="4471"/>
                      <a:pt x="12219" y="4432"/>
                    </a:cubicBezTo>
                    <a:cubicBezTo>
                      <a:pt x="12193" y="4419"/>
                      <a:pt x="12193" y="4367"/>
                      <a:pt x="12206" y="4315"/>
                    </a:cubicBezTo>
                    <a:lnTo>
                      <a:pt x="12206" y="4315"/>
                    </a:lnTo>
                    <a:lnTo>
                      <a:pt x="12232" y="4328"/>
                    </a:lnTo>
                    <a:cubicBezTo>
                      <a:pt x="12258" y="4341"/>
                      <a:pt x="12297" y="4354"/>
                      <a:pt x="12297" y="4354"/>
                    </a:cubicBezTo>
                    <a:cubicBezTo>
                      <a:pt x="12310" y="4315"/>
                      <a:pt x="12336" y="4276"/>
                      <a:pt x="12310" y="4263"/>
                    </a:cubicBezTo>
                    <a:cubicBezTo>
                      <a:pt x="12349" y="4224"/>
                      <a:pt x="12375" y="4186"/>
                      <a:pt x="12414" y="4095"/>
                    </a:cubicBezTo>
                    <a:cubicBezTo>
                      <a:pt x="12452" y="4004"/>
                      <a:pt x="12491" y="3926"/>
                      <a:pt x="12491" y="3861"/>
                    </a:cubicBezTo>
                    <a:cubicBezTo>
                      <a:pt x="12556" y="3848"/>
                      <a:pt x="12686" y="3589"/>
                      <a:pt x="12647" y="3511"/>
                    </a:cubicBezTo>
                    <a:cubicBezTo>
                      <a:pt x="12621" y="3498"/>
                      <a:pt x="12647" y="3459"/>
                      <a:pt x="12686" y="3420"/>
                    </a:cubicBezTo>
                    <a:cubicBezTo>
                      <a:pt x="12738" y="3394"/>
                      <a:pt x="12738" y="3394"/>
                      <a:pt x="12738" y="3342"/>
                    </a:cubicBezTo>
                    <a:cubicBezTo>
                      <a:pt x="12725" y="3278"/>
                      <a:pt x="12777" y="3252"/>
                      <a:pt x="12829" y="3226"/>
                    </a:cubicBezTo>
                    <a:cubicBezTo>
                      <a:pt x="12906" y="3213"/>
                      <a:pt x="12919" y="3161"/>
                      <a:pt x="12919" y="3109"/>
                    </a:cubicBezTo>
                    <a:cubicBezTo>
                      <a:pt x="12932" y="3005"/>
                      <a:pt x="12984" y="2927"/>
                      <a:pt x="13010" y="2876"/>
                    </a:cubicBezTo>
                    <a:cubicBezTo>
                      <a:pt x="13021" y="2801"/>
                      <a:pt x="13040" y="2752"/>
                      <a:pt x="13018" y="2752"/>
                    </a:cubicBezTo>
                    <a:cubicBezTo>
                      <a:pt x="13013" y="2752"/>
                      <a:pt x="13006" y="2754"/>
                      <a:pt x="12997" y="2759"/>
                    </a:cubicBezTo>
                    <a:cubicBezTo>
                      <a:pt x="12971" y="2746"/>
                      <a:pt x="12971" y="2694"/>
                      <a:pt x="12971" y="2694"/>
                    </a:cubicBezTo>
                    <a:cubicBezTo>
                      <a:pt x="12978" y="2638"/>
                      <a:pt x="12989" y="2616"/>
                      <a:pt x="12993" y="2616"/>
                    </a:cubicBezTo>
                    <a:lnTo>
                      <a:pt x="12993" y="2616"/>
                    </a:lnTo>
                    <a:cubicBezTo>
                      <a:pt x="12997" y="2616"/>
                      <a:pt x="12996" y="2631"/>
                      <a:pt x="12984" y="2655"/>
                    </a:cubicBezTo>
                    <a:cubicBezTo>
                      <a:pt x="12978" y="2698"/>
                      <a:pt x="12981" y="2712"/>
                      <a:pt x="12991" y="2712"/>
                    </a:cubicBezTo>
                    <a:cubicBezTo>
                      <a:pt x="13002" y="2712"/>
                      <a:pt x="13022" y="2695"/>
                      <a:pt x="13049" y="2681"/>
                    </a:cubicBezTo>
                    <a:cubicBezTo>
                      <a:pt x="13101" y="2655"/>
                      <a:pt x="13140" y="2564"/>
                      <a:pt x="13166" y="2525"/>
                    </a:cubicBezTo>
                    <a:cubicBezTo>
                      <a:pt x="13192" y="2486"/>
                      <a:pt x="13244" y="2409"/>
                      <a:pt x="13270" y="2357"/>
                    </a:cubicBezTo>
                    <a:cubicBezTo>
                      <a:pt x="13373" y="2253"/>
                      <a:pt x="13399" y="2214"/>
                      <a:pt x="13373" y="2201"/>
                    </a:cubicBezTo>
                    <a:lnTo>
                      <a:pt x="13347" y="2188"/>
                    </a:lnTo>
                    <a:cubicBezTo>
                      <a:pt x="13425" y="2175"/>
                      <a:pt x="13762" y="1760"/>
                      <a:pt x="13749" y="1682"/>
                    </a:cubicBezTo>
                    <a:lnTo>
                      <a:pt x="13749" y="1682"/>
                    </a:lnTo>
                    <a:lnTo>
                      <a:pt x="13775" y="1708"/>
                    </a:lnTo>
                    <a:cubicBezTo>
                      <a:pt x="13777" y="1710"/>
                      <a:pt x="13779" y="1711"/>
                      <a:pt x="13782" y="1711"/>
                    </a:cubicBezTo>
                    <a:cubicBezTo>
                      <a:pt x="13799" y="1711"/>
                      <a:pt x="13836" y="1674"/>
                      <a:pt x="13892" y="1617"/>
                    </a:cubicBezTo>
                    <a:cubicBezTo>
                      <a:pt x="13918" y="1578"/>
                      <a:pt x="14035" y="1423"/>
                      <a:pt x="14152" y="1332"/>
                    </a:cubicBezTo>
                    <a:cubicBezTo>
                      <a:pt x="14294" y="1202"/>
                      <a:pt x="14411" y="1112"/>
                      <a:pt x="14398" y="1086"/>
                    </a:cubicBezTo>
                    <a:cubicBezTo>
                      <a:pt x="14411" y="1073"/>
                      <a:pt x="14421" y="1066"/>
                      <a:pt x="14429" y="1066"/>
                    </a:cubicBezTo>
                    <a:cubicBezTo>
                      <a:pt x="14437" y="1066"/>
                      <a:pt x="14443" y="1073"/>
                      <a:pt x="14450" y="1086"/>
                    </a:cubicBezTo>
                    <a:cubicBezTo>
                      <a:pt x="14441" y="1104"/>
                      <a:pt x="14440" y="1111"/>
                      <a:pt x="14444" y="1111"/>
                    </a:cubicBezTo>
                    <a:cubicBezTo>
                      <a:pt x="14452" y="1111"/>
                      <a:pt x="14477" y="1089"/>
                      <a:pt x="14502" y="1073"/>
                    </a:cubicBezTo>
                    <a:cubicBezTo>
                      <a:pt x="14541" y="1047"/>
                      <a:pt x="14528" y="1021"/>
                      <a:pt x="14515" y="995"/>
                    </a:cubicBezTo>
                    <a:cubicBezTo>
                      <a:pt x="14489" y="969"/>
                      <a:pt x="14528" y="943"/>
                      <a:pt x="14631" y="917"/>
                    </a:cubicBezTo>
                    <a:cubicBezTo>
                      <a:pt x="14735" y="891"/>
                      <a:pt x="14891" y="787"/>
                      <a:pt x="14969" y="709"/>
                    </a:cubicBezTo>
                    <a:cubicBezTo>
                      <a:pt x="14996" y="701"/>
                      <a:pt x="15029" y="685"/>
                      <a:pt x="15051" y="685"/>
                    </a:cubicBezTo>
                    <a:cubicBezTo>
                      <a:pt x="15061" y="685"/>
                      <a:pt x="15068" y="688"/>
                      <a:pt x="15072" y="697"/>
                    </a:cubicBezTo>
                    <a:cubicBezTo>
                      <a:pt x="15124" y="697"/>
                      <a:pt x="15228" y="697"/>
                      <a:pt x="15293" y="606"/>
                    </a:cubicBezTo>
                    <a:cubicBezTo>
                      <a:pt x="15319" y="593"/>
                      <a:pt x="15332" y="586"/>
                      <a:pt x="15340" y="586"/>
                    </a:cubicBezTo>
                    <a:cubicBezTo>
                      <a:pt x="15348" y="586"/>
                      <a:pt x="15351" y="593"/>
                      <a:pt x="15358" y="606"/>
                    </a:cubicBezTo>
                    <a:cubicBezTo>
                      <a:pt x="15384" y="612"/>
                      <a:pt x="15400" y="622"/>
                      <a:pt x="15413" y="622"/>
                    </a:cubicBezTo>
                    <a:cubicBezTo>
                      <a:pt x="15426" y="622"/>
                      <a:pt x="15436" y="612"/>
                      <a:pt x="15449" y="580"/>
                    </a:cubicBezTo>
                    <a:cubicBezTo>
                      <a:pt x="15518" y="533"/>
                      <a:pt x="15640" y="487"/>
                      <a:pt x="15739" y="487"/>
                    </a:cubicBezTo>
                    <a:cubicBezTo>
                      <a:pt x="15751" y="487"/>
                      <a:pt x="15762" y="488"/>
                      <a:pt x="15773" y="489"/>
                    </a:cubicBezTo>
                    <a:cubicBezTo>
                      <a:pt x="15812" y="476"/>
                      <a:pt x="15864" y="476"/>
                      <a:pt x="15864" y="437"/>
                    </a:cubicBezTo>
                    <a:lnTo>
                      <a:pt x="15851" y="411"/>
                    </a:lnTo>
                    <a:lnTo>
                      <a:pt x="15851" y="411"/>
                    </a:lnTo>
                    <a:cubicBezTo>
                      <a:pt x="15881" y="436"/>
                      <a:pt x="15897" y="449"/>
                      <a:pt x="15910" y="449"/>
                    </a:cubicBezTo>
                    <a:cubicBezTo>
                      <a:pt x="15924" y="449"/>
                      <a:pt x="15934" y="432"/>
                      <a:pt x="15954" y="398"/>
                    </a:cubicBezTo>
                    <a:cubicBezTo>
                      <a:pt x="15947" y="377"/>
                      <a:pt x="15960" y="367"/>
                      <a:pt x="15973" y="367"/>
                    </a:cubicBezTo>
                    <a:cubicBezTo>
                      <a:pt x="15983" y="367"/>
                      <a:pt x="15993" y="374"/>
                      <a:pt x="15993" y="385"/>
                    </a:cubicBezTo>
                    <a:cubicBezTo>
                      <a:pt x="16045" y="411"/>
                      <a:pt x="16097" y="411"/>
                      <a:pt x="16097" y="411"/>
                    </a:cubicBezTo>
                    <a:cubicBezTo>
                      <a:pt x="16123" y="411"/>
                      <a:pt x="16201" y="385"/>
                      <a:pt x="16292" y="385"/>
                    </a:cubicBezTo>
                    <a:lnTo>
                      <a:pt x="16460" y="385"/>
                    </a:lnTo>
                    <a:cubicBezTo>
                      <a:pt x="16512" y="385"/>
                      <a:pt x="16577" y="385"/>
                      <a:pt x="16642" y="398"/>
                    </a:cubicBezTo>
                    <a:cubicBezTo>
                      <a:pt x="16960" y="462"/>
                      <a:pt x="17104" y="525"/>
                      <a:pt x="17154" y="525"/>
                    </a:cubicBezTo>
                    <a:cubicBezTo>
                      <a:pt x="17165" y="525"/>
                      <a:pt x="17171" y="522"/>
                      <a:pt x="17174" y="515"/>
                    </a:cubicBezTo>
                    <a:cubicBezTo>
                      <a:pt x="17195" y="511"/>
                      <a:pt x="17210" y="508"/>
                      <a:pt x="17220" y="508"/>
                    </a:cubicBezTo>
                    <a:cubicBezTo>
                      <a:pt x="17241" y="508"/>
                      <a:pt x="17247" y="519"/>
                      <a:pt x="17264" y="554"/>
                    </a:cubicBezTo>
                    <a:cubicBezTo>
                      <a:pt x="17303" y="606"/>
                      <a:pt x="17342" y="632"/>
                      <a:pt x="17381" y="658"/>
                    </a:cubicBezTo>
                    <a:cubicBezTo>
                      <a:pt x="17433" y="684"/>
                      <a:pt x="17472" y="697"/>
                      <a:pt x="17459" y="722"/>
                    </a:cubicBezTo>
                    <a:cubicBezTo>
                      <a:pt x="17511" y="722"/>
                      <a:pt x="17511" y="722"/>
                      <a:pt x="17550" y="761"/>
                    </a:cubicBezTo>
                    <a:cubicBezTo>
                      <a:pt x="17537" y="787"/>
                      <a:pt x="17576" y="813"/>
                      <a:pt x="17641" y="813"/>
                    </a:cubicBezTo>
                    <a:cubicBezTo>
                      <a:pt x="17673" y="802"/>
                      <a:pt x="17692" y="796"/>
                      <a:pt x="17700" y="796"/>
                    </a:cubicBezTo>
                    <a:cubicBezTo>
                      <a:pt x="17712" y="796"/>
                      <a:pt x="17702" y="809"/>
                      <a:pt x="17680" y="839"/>
                    </a:cubicBezTo>
                    <a:cubicBezTo>
                      <a:pt x="17658" y="860"/>
                      <a:pt x="17724" y="943"/>
                      <a:pt x="17734" y="943"/>
                    </a:cubicBezTo>
                    <a:cubicBezTo>
                      <a:pt x="17737" y="943"/>
                      <a:pt x="17736" y="939"/>
                      <a:pt x="17731" y="930"/>
                    </a:cubicBezTo>
                    <a:cubicBezTo>
                      <a:pt x="17737" y="921"/>
                      <a:pt x="17746" y="918"/>
                      <a:pt x="17756" y="918"/>
                    </a:cubicBezTo>
                    <a:cubicBezTo>
                      <a:pt x="17791" y="918"/>
                      <a:pt x="17847" y="959"/>
                      <a:pt x="17887" y="969"/>
                    </a:cubicBezTo>
                    <a:cubicBezTo>
                      <a:pt x="17926" y="1008"/>
                      <a:pt x="17965" y="1034"/>
                      <a:pt x="17939" y="1060"/>
                    </a:cubicBezTo>
                    <a:cubicBezTo>
                      <a:pt x="17952" y="1086"/>
                      <a:pt x="18004" y="1138"/>
                      <a:pt x="18056" y="1189"/>
                    </a:cubicBezTo>
                    <a:cubicBezTo>
                      <a:pt x="18108" y="1228"/>
                      <a:pt x="18172" y="1280"/>
                      <a:pt x="18198" y="1293"/>
                    </a:cubicBezTo>
                    <a:cubicBezTo>
                      <a:pt x="18204" y="1287"/>
                      <a:pt x="18211" y="1285"/>
                      <a:pt x="18218" y="1285"/>
                    </a:cubicBezTo>
                    <a:cubicBezTo>
                      <a:pt x="18239" y="1285"/>
                      <a:pt x="18257" y="1312"/>
                      <a:pt x="18237" y="1332"/>
                    </a:cubicBezTo>
                    <a:cubicBezTo>
                      <a:pt x="18211" y="1345"/>
                      <a:pt x="18237" y="1384"/>
                      <a:pt x="18276" y="1423"/>
                    </a:cubicBezTo>
                    <a:cubicBezTo>
                      <a:pt x="18328" y="1436"/>
                      <a:pt x="18302" y="1462"/>
                      <a:pt x="18276" y="1475"/>
                    </a:cubicBezTo>
                    <a:cubicBezTo>
                      <a:pt x="18270" y="1473"/>
                      <a:pt x="18264" y="1472"/>
                      <a:pt x="18260" y="1472"/>
                    </a:cubicBezTo>
                    <a:cubicBezTo>
                      <a:pt x="18231" y="1472"/>
                      <a:pt x="18258" y="1511"/>
                      <a:pt x="18315" y="1578"/>
                    </a:cubicBezTo>
                    <a:cubicBezTo>
                      <a:pt x="18367" y="1591"/>
                      <a:pt x="18484" y="1747"/>
                      <a:pt x="18549" y="1877"/>
                    </a:cubicBezTo>
                    <a:cubicBezTo>
                      <a:pt x="18678" y="2084"/>
                      <a:pt x="18730" y="2110"/>
                      <a:pt x="18821" y="2175"/>
                    </a:cubicBezTo>
                    <a:lnTo>
                      <a:pt x="18899" y="2188"/>
                    </a:lnTo>
                    <a:lnTo>
                      <a:pt x="18847" y="2214"/>
                    </a:lnTo>
                    <a:cubicBezTo>
                      <a:pt x="18821" y="2227"/>
                      <a:pt x="18782" y="2305"/>
                      <a:pt x="18782" y="2305"/>
                    </a:cubicBezTo>
                    <a:cubicBezTo>
                      <a:pt x="18795" y="2324"/>
                      <a:pt x="18808" y="2331"/>
                      <a:pt x="18821" y="2331"/>
                    </a:cubicBezTo>
                    <a:cubicBezTo>
                      <a:pt x="18834" y="2331"/>
                      <a:pt x="18847" y="2324"/>
                      <a:pt x="18860" y="2318"/>
                    </a:cubicBezTo>
                    <a:cubicBezTo>
                      <a:pt x="18863" y="2316"/>
                      <a:pt x="18866" y="2315"/>
                      <a:pt x="18869" y="2315"/>
                    </a:cubicBezTo>
                    <a:cubicBezTo>
                      <a:pt x="18892" y="2315"/>
                      <a:pt x="18913" y="2357"/>
                      <a:pt x="18925" y="2448"/>
                    </a:cubicBezTo>
                    <a:cubicBezTo>
                      <a:pt x="18938" y="2551"/>
                      <a:pt x="18951" y="2590"/>
                      <a:pt x="19002" y="2629"/>
                    </a:cubicBezTo>
                    <a:cubicBezTo>
                      <a:pt x="19015" y="2681"/>
                      <a:pt x="19041" y="2720"/>
                      <a:pt x="19028" y="2772"/>
                    </a:cubicBezTo>
                    <a:cubicBezTo>
                      <a:pt x="19037" y="2806"/>
                      <a:pt x="19040" y="2818"/>
                      <a:pt x="19052" y="2818"/>
                    </a:cubicBezTo>
                    <a:cubicBezTo>
                      <a:pt x="19059" y="2818"/>
                      <a:pt x="19067" y="2815"/>
                      <a:pt x="19080" y="2811"/>
                    </a:cubicBezTo>
                    <a:cubicBezTo>
                      <a:pt x="19083" y="2809"/>
                      <a:pt x="19086" y="2809"/>
                      <a:pt x="19088" y="2809"/>
                    </a:cubicBezTo>
                    <a:cubicBezTo>
                      <a:pt x="19109" y="2809"/>
                      <a:pt x="19118" y="2855"/>
                      <a:pt x="19106" y="2901"/>
                    </a:cubicBezTo>
                    <a:cubicBezTo>
                      <a:pt x="19069" y="2964"/>
                      <a:pt x="19115" y="3097"/>
                      <a:pt x="19142" y="3097"/>
                    </a:cubicBezTo>
                    <a:cubicBezTo>
                      <a:pt x="19143" y="3097"/>
                      <a:pt x="19144" y="3097"/>
                      <a:pt x="19145" y="3096"/>
                    </a:cubicBezTo>
                    <a:cubicBezTo>
                      <a:pt x="19149" y="3095"/>
                      <a:pt x="19153" y="3094"/>
                      <a:pt x="19157" y="3094"/>
                    </a:cubicBezTo>
                    <a:cubicBezTo>
                      <a:pt x="19187" y="3094"/>
                      <a:pt x="19198" y="3139"/>
                      <a:pt x="19210" y="3174"/>
                    </a:cubicBezTo>
                    <a:cubicBezTo>
                      <a:pt x="19223" y="3226"/>
                      <a:pt x="19249" y="3265"/>
                      <a:pt x="19288" y="3304"/>
                    </a:cubicBezTo>
                    <a:lnTo>
                      <a:pt x="19327" y="3394"/>
                    </a:lnTo>
                    <a:cubicBezTo>
                      <a:pt x="19331" y="3407"/>
                      <a:pt x="19328" y="3413"/>
                      <a:pt x="19322" y="3413"/>
                    </a:cubicBezTo>
                    <a:cubicBezTo>
                      <a:pt x="19309" y="3413"/>
                      <a:pt x="19284" y="3390"/>
                      <a:pt x="19275" y="3355"/>
                    </a:cubicBezTo>
                    <a:lnTo>
                      <a:pt x="19262" y="3407"/>
                    </a:lnTo>
                    <a:cubicBezTo>
                      <a:pt x="19301" y="3498"/>
                      <a:pt x="19314" y="3550"/>
                      <a:pt x="19353" y="3589"/>
                    </a:cubicBezTo>
                    <a:cubicBezTo>
                      <a:pt x="19431" y="3615"/>
                      <a:pt x="19431" y="3615"/>
                      <a:pt x="19366" y="3628"/>
                    </a:cubicBezTo>
                    <a:cubicBezTo>
                      <a:pt x="19340" y="3641"/>
                      <a:pt x="19327" y="3693"/>
                      <a:pt x="19379" y="3732"/>
                    </a:cubicBezTo>
                    <a:cubicBezTo>
                      <a:pt x="19443" y="3758"/>
                      <a:pt x="19431" y="3809"/>
                      <a:pt x="19405" y="3822"/>
                    </a:cubicBezTo>
                    <a:cubicBezTo>
                      <a:pt x="19382" y="3815"/>
                      <a:pt x="19366" y="3810"/>
                      <a:pt x="19358" y="3810"/>
                    </a:cubicBezTo>
                    <a:cubicBezTo>
                      <a:pt x="19338" y="3810"/>
                      <a:pt x="19364" y="3842"/>
                      <a:pt x="19456" y="3952"/>
                    </a:cubicBezTo>
                    <a:cubicBezTo>
                      <a:pt x="19482" y="4043"/>
                      <a:pt x="19573" y="4224"/>
                      <a:pt x="19625" y="4354"/>
                    </a:cubicBezTo>
                    <a:cubicBezTo>
                      <a:pt x="19690" y="4536"/>
                      <a:pt x="19729" y="4627"/>
                      <a:pt x="19729" y="4678"/>
                    </a:cubicBezTo>
                    <a:cubicBezTo>
                      <a:pt x="19723" y="4681"/>
                      <a:pt x="19719" y="4683"/>
                      <a:pt x="19715" y="4685"/>
                    </a:cubicBezTo>
                    <a:lnTo>
                      <a:pt x="19715" y="4685"/>
                    </a:lnTo>
                    <a:cubicBezTo>
                      <a:pt x="19716" y="4685"/>
                      <a:pt x="19717" y="4685"/>
                      <a:pt x="19718" y="4685"/>
                    </a:cubicBezTo>
                    <a:cubicBezTo>
                      <a:pt x="19761" y="4685"/>
                      <a:pt x="19779" y="4739"/>
                      <a:pt x="19833" y="4847"/>
                    </a:cubicBezTo>
                    <a:cubicBezTo>
                      <a:pt x="19859" y="4990"/>
                      <a:pt x="19936" y="5055"/>
                      <a:pt x="19988" y="5081"/>
                    </a:cubicBezTo>
                    <a:lnTo>
                      <a:pt x="19936" y="5003"/>
                    </a:lnTo>
                    <a:cubicBezTo>
                      <a:pt x="19949" y="4997"/>
                      <a:pt x="19960" y="4995"/>
                      <a:pt x="19969" y="4995"/>
                    </a:cubicBezTo>
                    <a:cubicBezTo>
                      <a:pt x="20006" y="4995"/>
                      <a:pt x="20017" y="5036"/>
                      <a:pt x="20027" y="5119"/>
                    </a:cubicBezTo>
                    <a:cubicBezTo>
                      <a:pt x="20053" y="5158"/>
                      <a:pt x="20027" y="5171"/>
                      <a:pt x="20001" y="5184"/>
                    </a:cubicBezTo>
                    <a:cubicBezTo>
                      <a:pt x="19975" y="5197"/>
                      <a:pt x="19962" y="5262"/>
                      <a:pt x="19988" y="5301"/>
                    </a:cubicBezTo>
                    <a:cubicBezTo>
                      <a:pt x="20005" y="5326"/>
                      <a:pt x="20022" y="5352"/>
                      <a:pt x="20032" y="5352"/>
                    </a:cubicBezTo>
                    <a:cubicBezTo>
                      <a:pt x="20037" y="5352"/>
                      <a:pt x="20040" y="5345"/>
                      <a:pt x="20040" y="5327"/>
                    </a:cubicBezTo>
                    <a:cubicBezTo>
                      <a:pt x="20050" y="5322"/>
                      <a:pt x="20056" y="5319"/>
                      <a:pt x="20061" y="5319"/>
                    </a:cubicBezTo>
                    <a:cubicBezTo>
                      <a:pt x="20070" y="5319"/>
                      <a:pt x="20076" y="5328"/>
                      <a:pt x="20092" y="5353"/>
                    </a:cubicBezTo>
                    <a:cubicBezTo>
                      <a:pt x="20118" y="5392"/>
                      <a:pt x="20144" y="5431"/>
                      <a:pt x="20196" y="5457"/>
                    </a:cubicBezTo>
                    <a:cubicBezTo>
                      <a:pt x="20199" y="5455"/>
                      <a:pt x="20203" y="5454"/>
                      <a:pt x="20206" y="5454"/>
                    </a:cubicBezTo>
                    <a:cubicBezTo>
                      <a:pt x="20229" y="5454"/>
                      <a:pt x="20251" y="5488"/>
                      <a:pt x="20274" y="5521"/>
                    </a:cubicBezTo>
                    <a:cubicBezTo>
                      <a:pt x="20274" y="5573"/>
                      <a:pt x="20325" y="5651"/>
                      <a:pt x="20325" y="5651"/>
                    </a:cubicBezTo>
                    <a:lnTo>
                      <a:pt x="20300" y="5664"/>
                    </a:lnTo>
                    <a:cubicBezTo>
                      <a:pt x="20274" y="5690"/>
                      <a:pt x="20274" y="5742"/>
                      <a:pt x="20274" y="5742"/>
                    </a:cubicBezTo>
                    <a:cubicBezTo>
                      <a:pt x="20297" y="5765"/>
                      <a:pt x="20316" y="5770"/>
                      <a:pt x="20327" y="5770"/>
                    </a:cubicBezTo>
                    <a:cubicBezTo>
                      <a:pt x="20334" y="5770"/>
                      <a:pt x="20338" y="5768"/>
                      <a:pt x="20338" y="5768"/>
                    </a:cubicBezTo>
                    <a:cubicBezTo>
                      <a:pt x="20339" y="5768"/>
                      <a:pt x="20339" y="5767"/>
                      <a:pt x="20340" y="5767"/>
                    </a:cubicBezTo>
                    <a:cubicBezTo>
                      <a:pt x="20360" y="5767"/>
                      <a:pt x="20526" y="5994"/>
                      <a:pt x="20753" y="6183"/>
                    </a:cubicBezTo>
                    <a:cubicBezTo>
                      <a:pt x="20974" y="6391"/>
                      <a:pt x="21259" y="6546"/>
                      <a:pt x="21311" y="6585"/>
                    </a:cubicBezTo>
                    <a:cubicBezTo>
                      <a:pt x="21350" y="6611"/>
                      <a:pt x="21402" y="6650"/>
                      <a:pt x="21441" y="6663"/>
                    </a:cubicBezTo>
                    <a:cubicBezTo>
                      <a:pt x="21460" y="6676"/>
                      <a:pt x="21477" y="6682"/>
                      <a:pt x="21486" y="6682"/>
                    </a:cubicBezTo>
                    <a:cubicBezTo>
                      <a:pt x="21496" y="6682"/>
                      <a:pt x="21499" y="6676"/>
                      <a:pt x="21493" y="6663"/>
                    </a:cubicBezTo>
                    <a:cubicBezTo>
                      <a:pt x="21495" y="6657"/>
                      <a:pt x="21500" y="6655"/>
                      <a:pt x="21509" y="6655"/>
                    </a:cubicBezTo>
                    <a:cubicBezTo>
                      <a:pt x="21565" y="6655"/>
                      <a:pt x="21751" y="6746"/>
                      <a:pt x="21986" y="6780"/>
                    </a:cubicBezTo>
                    <a:cubicBezTo>
                      <a:pt x="22069" y="6790"/>
                      <a:pt x="22146" y="6794"/>
                      <a:pt x="22215" y="6794"/>
                    </a:cubicBezTo>
                    <a:cubicBezTo>
                      <a:pt x="22414" y="6794"/>
                      <a:pt x="22540" y="6760"/>
                      <a:pt x="22530" y="6741"/>
                    </a:cubicBezTo>
                    <a:lnTo>
                      <a:pt x="22569" y="6741"/>
                    </a:lnTo>
                    <a:cubicBezTo>
                      <a:pt x="22595" y="6741"/>
                      <a:pt x="22621" y="6728"/>
                      <a:pt x="22673" y="6715"/>
                    </a:cubicBezTo>
                    <a:cubicBezTo>
                      <a:pt x="22764" y="6702"/>
                      <a:pt x="22842" y="6637"/>
                      <a:pt x="22881" y="6624"/>
                    </a:cubicBezTo>
                    <a:cubicBezTo>
                      <a:pt x="22896" y="6601"/>
                      <a:pt x="22921" y="6582"/>
                      <a:pt x="22930" y="6582"/>
                    </a:cubicBezTo>
                    <a:cubicBezTo>
                      <a:pt x="22936" y="6582"/>
                      <a:pt x="22935" y="6590"/>
                      <a:pt x="22920" y="6611"/>
                    </a:cubicBezTo>
                    <a:cubicBezTo>
                      <a:pt x="22930" y="6632"/>
                      <a:pt x="22941" y="6653"/>
                      <a:pt x="22965" y="6653"/>
                    </a:cubicBezTo>
                    <a:cubicBezTo>
                      <a:pt x="22971" y="6653"/>
                      <a:pt x="22977" y="6652"/>
                      <a:pt x="22984" y="6650"/>
                    </a:cubicBezTo>
                    <a:cubicBezTo>
                      <a:pt x="23075" y="6611"/>
                      <a:pt x="23062" y="6585"/>
                      <a:pt x="23049" y="6559"/>
                    </a:cubicBezTo>
                    <a:cubicBezTo>
                      <a:pt x="23036" y="6520"/>
                      <a:pt x="23075" y="6507"/>
                      <a:pt x="23075" y="6507"/>
                    </a:cubicBezTo>
                    <a:cubicBezTo>
                      <a:pt x="23093" y="6496"/>
                      <a:pt x="23102" y="6489"/>
                      <a:pt x="23109" y="6489"/>
                    </a:cubicBezTo>
                    <a:cubicBezTo>
                      <a:pt x="23117" y="6489"/>
                      <a:pt x="23120" y="6499"/>
                      <a:pt x="23127" y="6520"/>
                    </a:cubicBezTo>
                    <a:cubicBezTo>
                      <a:pt x="23140" y="6546"/>
                      <a:pt x="23153" y="6572"/>
                      <a:pt x="23153" y="6572"/>
                    </a:cubicBezTo>
                    <a:lnTo>
                      <a:pt x="23205" y="6546"/>
                    </a:lnTo>
                    <a:cubicBezTo>
                      <a:pt x="23179" y="6520"/>
                      <a:pt x="23231" y="6494"/>
                      <a:pt x="23231" y="6494"/>
                    </a:cubicBezTo>
                    <a:cubicBezTo>
                      <a:pt x="23244" y="6490"/>
                      <a:pt x="23252" y="6487"/>
                      <a:pt x="23259" y="6487"/>
                    </a:cubicBezTo>
                    <a:cubicBezTo>
                      <a:pt x="23273" y="6487"/>
                      <a:pt x="23278" y="6499"/>
                      <a:pt x="23296" y="6533"/>
                    </a:cubicBezTo>
                    <a:cubicBezTo>
                      <a:pt x="23305" y="6552"/>
                      <a:pt x="23317" y="6560"/>
                      <a:pt x="23330" y="6560"/>
                    </a:cubicBezTo>
                    <a:cubicBezTo>
                      <a:pt x="23352" y="6560"/>
                      <a:pt x="23373" y="6532"/>
                      <a:pt x="23373" y="6481"/>
                    </a:cubicBezTo>
                    <a:lnTo>
                      <a:pt x="23438" y="6403"/>
                    </a:lnTo>
                    <a:cubicBezTo>
                      <a:pt x="23447" y="6406"/>
                      <a:pt x="23455" y="6408"/>
                      <a:pt x="23462" y="6408"/>
                    </a:cubicBezTo>
                    <a:cubicBezTo>
                      <a:pt x="23524" y="6408"/>
                      <a:pt x="23558" y="6320"/>
                      <a:pt x="23581" y="6274"/>
                    </a:cubicBezTo>
                    <a:cubicBezTo>
                      <a:pt x="23597" y="6279"/>
                      <a:pt x="23612" y="6282"/>
                      <a:pt x="23625" y="6282"/>
                    </a:cubicBezTo>
                    <a:cubicBezTo>
                      <a:pt x="23673" y="6282"/>
                      <a:pt x="23695" y="6245"/>
                      <a:pt x="23685" y="6183"/>
                    </a:cubicBezTo>
                    <a:cubicBezTo>
                      <a:pt x="23672" y="6170"/>
                      <a:pt x="23711" y="6131"/>
                      <a:pt x="23763" y="6131"/>
                    </a:cubicBezTo>
                    <a:cubicBezTo>
                      <a:pt x="23814" y="6118"/>
                      <a:pt x="23853" y="6092"/>
                      <a:pt x="23931" y="6027"/>
                    </a:cubicBezTo>
                    <a:cubicBezTo>
                      <a:pt x="23944" y="5975"/>
                      <a:pt x="24178" y="5742"/>
                      <a:pt x="24424" y="5444"/>
                    </a:cubicBezTo>
                    <a:cubicBezTo>
                      <a:pt x="24684" y="5106"/>
                      <a:pt x="24852" y="4873"/>
                      <a:pt x="24826" y="4847"/>
                    </a:cubicBezTo>
                    <a:cubicBezTo>
                      <a:pt x="24852" y="4808"/>
                      <a:pt x="24852" y="4808"/>
                      <a:pt x="24904" y="4795"/>
                    </a:cubicBezTo>
                    <a:cubicBezTo>
                      <a:pt x="24907" y="4797"/>
                      <a:pt x="24911" y="4798"/>
                      <a:pt x="24914" y="4798"/>
                    </a:cubicBezTo>
                    <a:cubicBezTo>
                      <a:pt x="24939" y="4798"/>
                      <a:pt x="24966" y="4759"/>
                      <a:pt x="24943" y="4691"/>
                    </a:cubicBezTo>
                    <a:cubicBezTo>
                      <a:pt x="24943" y="4657"/>
                      <a:pt x="24931" y="4634"/>
                      <a:pt x="24939" y="4634"/>
                    </a:cubicBezTo>
                    <a:cubicBezTo>
                      <a:pt x="24943" y="4634"/>
                      <a:pt x="24952" y="4640"/>
                      <a:pt x="24969" y="4652"/>
                    </a:cubicBezTo>
                    <a:cubicBezTo>
                      <a:pt x="24972" y="4656"/>
                      <a:pt x="24976" y="4657"/>
                      <a:pt x="24980" y="4657"/>
                    </a:cubicBezTo>
                    <a:cubicBezTo>
                      <a:pt x="25009" y="4657"/>
                      <a:pt x="25062" y="4581"/>
                      <a:pt x="25163" y="4445"/>
                    </a:cubicBezTo>
                    <a:cubicBezTo>
                      <a:pt x="25254" y="4328"/>
                      <a:pt x="25384" y="4173"/>
                      <a:pt x="25358" y="4147"/>
                    </a:cubicBezTo>
                    <a:cubicBezTo>
                      <a:pt x="25379" y="4097"/>
                      <a:pt x="25389" y="4075"/>
                      <a:pt x="25391" y="4075"/>
                    </a:cubicBezTo>
                    <a:lnTo>
                      <a:pt x="25391" y="4075"/>
                    </a:lnTo>
                    <a:cubicBezTo>
                      <a:pt x="25393" y="4075"/>
                      <a:pt x="25390" y="4091"/>
                      <a:pt x="25384" y="4121"/>
                    </a:cubicBezTo>
                    <a:cubicBezTo>
                      <a:pt x="25386" y="4131"/>
                      <a:pt x="25392" y="4136"/>
                      <a:pt x="25402" y="4136"/>
                    </a:cubicBezTo>
                    <a:cubicBezTo>
                      <a:pt x="25452" y="4136"/>
                      <a:pt x="25587" y="4005"/>
                      <a:pt x="25630" y="3874"/>
                    </a:cubicBezTo>
                    <a:cubicBezTo>
                      <a:pt x="25662" y="3842"/>
                      <a:pt x="25686" y="3819"/>
                      <a:pt x="25707" y="3819"/>
                    </a:cubicBezTo>
                    <a:cubicBezTo>
                      <a:pt x="25712" y="3819"/>
                      <a:pt x="25717" y="3820"/>
                      <a:pt x="25721" y="3822"/>
                    </a:cubicBezTo>
                    <a:cubicBezTo>
                      <a:pt x="25760" y="3783"/>
                      <a:pt x="25786" y="3758"/>
                      <a:pt x="25877" y="3628"/>
                    </a:cubicBezTo>
                    <a:cubicBezTo>
                      <a:pt x="25903" y="3589"/>
                      <a:pt x="26058" y="3459"/>
                      <a:pt x="26136" y="3407"/>
                    </a:cubicBezTo>
                    <a:cubicBezTo>
                      <a:pt x="26175" y="3368"/>
                      <a:pt x="26201" y="3329"/>
                      <a:pt x="26227" y="3304"/>
                    </a:cubicBezTo>
                    <a:cubicBezTo>
                      <a:pt x="26253" y="3278"/>
                      <a:pt x="26279" y="3252"/>
                      <a:pt x="26279" y="3252"/>
                    </a:cubicBezTo>
                    <a:cubicBezTo>
                      <a:pt x="26293" y="3242"/>
                      <a:pt x="26307" y="3233"/>
                      <a:pt x="26318" y="3226"/>
                    </a:cubicBezTo>
                    <a:lnTo>
                      <a:pt x="26318" y="3226"/>
                    </a:lnTo>
                    <a:cubicBezTo>
                      <a:pt x="26319" y="3228"/>
                      <a:pt x="26321" y="3229"/>
                      <a:pt x="26325" y="3229"/>
                    </a:cubicBezTo>
                    <a:cubicBezTo>
                      <a:pt x="26365" y="3229"/>
                      <a:pt x="26564" y="3100"/>
                      <a:pt x="26863" y="2992"/>
                    </a:cubicBezTo>
                    <a:cubicBezTo>
                      <a:pt x="27106" y="2898"/>
                      <a:pt x="27330" y="2859"/>
                      <a:pt x="27455" y="2859"/>
                    </a:cubicBezTo>
                    <a:cubicBezTo>
                      <a:pt x="27502" y="2859"/>
                      <a:pt x="27536" y="2865"/>
                      <a:pt x="27550" y="2876"/>
                    </a:cubicBezTo>
                    <a:cubicBezTo>
                      <a:pt x="27550" y="2876"/>
                      <a:pt x="27602" y="2863"/>
                      <a:pt x="27654" y="2837"/>
                    </a:cubicBezTo>
                    <a:cubicBezTo>
                      <a:pt x="27683" y="2800"/>
                      <a:pt x="27712" y="2784"/>
                      <a:pt x="27739" y="2784"/>
                    </a:cubicBezTo>
                    <a:cubicBezTo>
                      <a:pt x="27760" y="2784"/>
                      <a:pt x="27779" y="2794"/>
                      <a:pt x="27796" y="2811"/>
                    </a:cubicBezTo>
                    <a:cubicBezTo>
                      <a:pt x="27822" y="2837"/>
                      <a:pt x="27887" y="2863"/>
                      <a:pt x="27952" y="2863"/>
                    </a:cubicBezTo>
                    <a:cubicBezTo>
                      <a:pt x="27974" y="2868"/>
                      <a:pt x="27997" y="2871"/>
                      <a:pt x="28020" y="2871"/>
                    </a:cubicBezTo>
                    <a:cubicBezTo>
                      <a:pt x="28053" y="2871"/>
                      <a:pt x="28085" y="2865"/>
                      <a:pt x="28108" y="2850"/>
                    </a:cubicBezTo>
                    <a:lnTo>
                      <a:pt x="28108" y="2850"/>
                    </a:lnTo>
                    <a:lnTo>
                      <a:pt x="28095" y="2876"/>
                    </a:lnTo>
                    <a:cubicBezTo>
                      <a:pt x="28118" y="2921"/>
                      <a:pt x="28176" y="2940"/>
                      <a:pt x="28236" y="2940"/>
                    </a:cubicBezTo>
                    <a:cubicBezTo>
                      <a:pt x="28279" y="2940"/>
                      <a:pt x="28322" y="2931"/>
                      <a:pt x="28354" y="2914"/>
                    </a:cubicBezTo>
                    <a:cubicBezTo>
                      <a:pt x="28389" y="2961"/>
                      <a:pt x="28413" y="3007"/>
                      <a:pt x="28465" y="3007"/>
                    </a:cubicBezTo>
                    <a:cubicBezTo>
                      <a:pt x="28471" y="3007"/>
                      <a:pt x="28477" y="3007"/>
                      <a:pt x="28484" y="3005"/>
                    </a:cubicBezTo>
                    <a:cubicBezTo>
                      <a:pt x="28523" y="3031"/>
                      <a:pt x="28523" y="3031"/>
                      <a:pt x="28497" y="3083"/>
                    </a:cubicBezTo>
                    <a:cubicBezTo>
                      <a:pt x="28484" y="3122"/>
                      <a:pt x="28458" y="3148"/>
                      <a:pt x="28510" y="3161"/>
                    </a:cubicBezTo>
                    <a:cubicBezTo>
                      <a:pt x="28521" y="3168"/>
                      <a:pt x="28530" y="3172"/>
                      <a:pt x="28538" y="3172"/>
                    </a:cubicBezTo>
                    <a:cubicBezTo>
                      <a:pt x="28556" y="3172"/>
                      <a:pt x="28565" y="3153"/>
                      <a:pt x="28575" y="3135"/>
                    </a:cubicBezTo>
                    <a:cubicBezTo>
                      <a:pt x="28575" y="3135"/>
                      <a:pt x="28614" y="3161"/>
                      <a:pt x="28652" y="3200"/>
                    </a:cubicBezTo>
                    <a:cubicBezTo>
                      <a:pt x="28652" y="3200"/>
                      <a:pt x="28670" y="3211"/>
                      <a:pt x="28689" y="3211"/>
                    </a:cubicBezTo>
                    <a:cubicBezTo>
                      <a:pt x="28699" y="3211"/>
                      <a:pt x="28709" y="3208"/>
                      <a:pt x="28717" y="3200"/>
                    </a:cubicBezTo>
                    <a:cubicBezTo>
                      <a:pt x="28720" y="3194"/>
                      <a:pt x="28725" y="3191"/>
                      <a:pt x="28730" y="3191"/>
                    </a:cubicBezTo>
                    <a:cubicBezTo>
                      <a:pt x="28748" y="3191"/>
                      <a:pt x="28778" y="3219"/>
                      <a:pt x="28808" y="3239"/>
                    </a:cubicBezTo>
                    <a:cubicBezTo>
                      <a:pt x="28795" y="3252"/>
                      <a:pt x="28805" y="3261"/>
                      <a:pt x="28816" y="3261"/>
                    </a:cubicBezTo>
                    <a:cubicBezTo>
                      <a:pt x="28828" y="3261"/>
                      <a:pt x="28841" y="3252"/>
                      <a:pt x="28834" y="3226"/>
                    </a:cubicBezTo>
                    <a:cubicBezTo>
                      <a:pt x="28842" y="3209"/>
                      <a:pt x="28856" y="3193"/>
                      <a:pt x="28874" y="3193"/>
                    </a:cubicBezTo>
                    <a:cubicBezTo>
                      <a:pt x="28885" y="3193"/>
                      <a:pt x="28898" y="3198"/>
                      <a:pt x="28912" y="3213"/>
                    </a:cubicBezTo>
                    <a:cubicBezTo>
                      <a:pt x="28912" y="3213"/>
                      <a:pt x="28938" y="3187"/>
                      <a:pt x="28964" y="3174"/>
                    </a:cubicBezTo>
                    <a:cubicBezTo>
                      <a:pt x="29003" y="3122"/>
                      <a:pt x="29029" y="3109"/>
                      <a:pt x="28964" y="3005"/>
                    </a:cubicBezTo>
                    <a:cubicBezTo>
                      <a:pt x="28886" y="2901"/>
                      <a:pt x="28795" y="2837"/>
                      <a:pt x="28730" y="2785"/>
                    </a:cubicBezTo>
                    <a:cubicBezTo>
                      <a:pt x="28688" y="2760"/>
                      <a:pt x="28657" y="2745"/>
                      <a:pt x="28637" y="2745"/>
                    </a:cubicBezTo>
                    <a:cubicBezTo>
                      <a:pt x="28626" y="2745"/>
                      <a:pt x="28618" y="2750"/>
                      <a:pt x="28614" y="2759"/>
                    </a:cubicBezTo>
                    <a:lnTo>
                      <a:pt x="28575" y="2759"/>
                    </a:lnTo>
                    <a:cubicBezTo>
                      <a:pt x="28549" y="2759"/>
                      <a:pt x="28523" y="2746"/>
                      <a:pt x="28484" y="2733"/>
                    </a:cubicBezTo>
                    <a:cubicBezTo>
                      <a:pt x="28432" y="2720"/>
                      <a:pt x="28393" y="2668"/>
                      <a:pt x="28393" y="2668"/>
                    </a:cubicBezTo>
                    <a:cubicBezTo>
                      <a:pt x="28406" y="2629"/>
                      <a:pt x="28173" y="2551"/>
                      <a:pt x="27874" y="2525"/>
                    </a:cubicBezTo>
                    <a:cubicBezTo>
                      <a:pt x="27822" y="2525"/>
                      <a:pt x="27770" y="2520"/>
                      <a:pt x="27722" y="2520"/>
                    </a:cubicBezTo>
                    <a:cubicBezTo>
                      <a:pt x="27698" y="2520"/>
                      <a:pt x="27675" y="2521"/>
                      <a:pt x="27654" y="2525"/>
                    </a:cubicBezTo>
                    <a:cubicBezTo>
                      <a:pt x="27632" y="2521"/>
                      <a:pt x="27610" y="2520"/>
                      <a:pt x="27590" y="2520"/>
                    </a:cubicBezTo>
                    <a:cubicBezTo>
                      <a:pt x="27549" y="2520"/>
                      <a:pt x="27511" y="2525"/>
                      <a:pt x="27485" y="2525"/>
                    </a:cubicBezTo>
                    <a:cubicBezTo>
                      <a:pt x="27394" y="2525"/>
                      <a:pt x="27329" y="2525"/>
                      <a:pt x="27304" y="2512"/>
                    </a:cubicBezTo>
                    <a:cubicBezTo>
                      <a:pt x="27282" y="2508"/>
                      <a:pt x="27262" y="2507"/>
                      <a:pt x="27244" y="2507"/>
                    </a:cubicBezTo>
                    <a:cubicBezTo>
                      <a:pt x="27210" y="2507"/>
                      <a:pt x="27187" y="2512"/>
                      <a:pt x="27187" y="2512"/>
                    </a:cubicBezTo>
                    <a:cubicBezTo>
                      <a:pt x="27187" y="2538"/>
                      <a:pt x="26850" y="2590"/>
                      <a:pt x="26499" y="2772"/>
                    </a:cubicBezTo>
                    <a:cubicBezTo>
                      <a:pt x="26318" y="2850"/>
                      <a:pt x="26149" y="2966"/>
                      <a:pt x="26032" y="3057"/>
                    </a:cubicBezTo>
                    <a:cubicBezTo>
                      <a:pt x="25916" y="3135"/>
                      <a:pt x="25851" y="3213"/>
                      <a:pt x="25864" y="3226"/>
                    </a:cubicBezTo>
                    <a:cubicBezTo>
                      <a:pt x="25825" y="3252"/>
                      <a:pt x="25786" y="3291"/>
                      <a:pt x="25786" y="3291"/>
                    </a:cubicBezTo>
                    <a:cubicBezTo>
                      <a:pt x="25782" y="3287"/>
                      <a:pt x="25778" y="3285"/>
                      <a:pt x="25773" y="3285"/>
                    </a:cubicBezTo>
                    <a:cubicBezTo>
                      <a:pt x="25739" y="3285"/>
                      <a:pt x="25672" y="3351"/>
                      <a:pt x="25604" y="3407"/>
                    </a:cubicBezTo>
                    <a:cubicBezTo>
                      <a:pt x="25553" y="3511"/>
                      <a:pt x="25475" y="3589"/>
                      <a:pt x="25475" y="3589"/>
                    </a:cubicBezTo>
                    <a:cubicBezTo>
                      <a:pt x="25472" y="3583"/>
                      <a:pt x="25468" y="3581"/>
                      <a:pt x="25463" y="3581"/>
                    </a:cubicBezTo>
                    <a:cubicBezTo>
                      <a:pt x="25444" y="3581"/>
                      <a:pt x="25407" y="3618"/>
                      <a:pt x="25345" y="3680"/>
                    </a:cubicBezTo>
                    <a:cubicBezTo>
                      <a:pt x="25280" y="3758"/>
                      <a:pt x="25241" y="3796"/>
                      <a:pt x="25267" y="3809"/>
                    </a:cubicBezTo>
                    <a:cubicBezTo>
                      <a:pt x="25241" y="3848"/>
                      <a:pt x="25008" y="4134"/>
                      <a:pt x="24904" y="4224"/>
                    </a:cubicBezTo>
                    <a:cubicBezTo>
                      <a:pt x="24839" y="4250"/>
                      <a:pt x="24839" y="4315"/>
                      <a:pt x="24839" y="4367"/>
                    </a:cubicBezTo>
                    <a:cubicBezTo>
                      <a:pt x="24865" y="4393"/>
                      <a:pt x="24852" y="4445"/>
                      <a:pt x="24826" y="4484"/>
                    </a:cubicBezTo>
                    <a:cubicBezTo>
                      <a:pt x="24826" y="4484"/>
                      <a:pt x="24800" y="4471"/>
                      <a:pt x="24774" y="4445"/>
                    </a:cubicBezTo>
                    <a:cubicBezTo>
                      <a:pt x="24780" y="4422"/>
                      <a:pt x="24783" y="4409"/>
                      <a:pt x="24779" y="4409"/>
                    </a:cubicBezTo>
                    <a:cubicBezTo>
                      <a:pt x="24774" y="4409"/>
                      <a:pt x="24758" y="4428"/>
                      <a:pt x="24722" y="4471"/>
                    </a:cubicBezTo>
                    <a:cubicBezTo>
                      <a:pt x="24696" y="4510"/>
                      <a:pt x="24671" y="4549"/>
                      <a:pt x="24671" y="4549"/>
                    </a:cubicBezTo>
                    <a:cubicBezTo>
                      <a:pt x="24696" y="4562"/>
                      <a:pt x="24554" y="4769"/>
                      <a:pt x="24359" y="5029"/>
                    </a:cubicBezTo>
                    <a:cubicBezTo>
                      <a:pt x="24100" y="5366"/>
                      <a:pt x="24009" y="5444"/>
                      <a:pt x="24035" y="5470"/>
                    </a:cubicBezTo>
                    <a:cubicBezTo>
                      <a:pt x="24061" y="5496"/>
                      <a:pt x="24022" y="5534"/>
                      <a:pt x="23905" y="5612"/>
                    </a:cubicBezTo>
                    <a:cubicBezTo>
                      <a:pt x="23659" y="5729"/>
                      <a:pt x="23659" y="5716"/>
                      <a:pt x="23646" y="5781"/>
                    </a:cubicBezTo>
                    <a:cubicBezTo>
                      <a:pt x="23660" y="5767"/>
                      <a:pt x="23671" y="5761"/>
                      <a:pt x="23680" y="5761"/>
                    </a:cubicBezTo>
                    <a:cubicBezTo>
                      <a:pt x="23696" y="5761"/>
                      <a:pt x="23707" y="5777"/>
                      <a:pt x="23724" y="5794"/>
                    </a:cubicBezTo>
                    <a:cubicBezTo>
                      <a:pt x="23754" y="5824"/>
                      <a:pt x="23745" y="5854"/>
                      <a:pt x="23703" y="5854"/>
                    </a:cubicBezTo>
                    <a:cubicBezTo>
                      <a:pt x="23691" y="5854"/>
                      <a:pt x="23676" y="5852"/>
                      <a:pt x="23659" y="5846"/>
                    </a:cubicBezTo>
                    <a:cubicBezTo>
                      <a:pt x="23657" y="5845"/>
                      <a:pt x="23656" y="5845"/>
                      <a:pt x="23654" y="5845"/>
                    </a:cubicBezTo>
                    <a:cubicBezTo>
                      <a:pt x="23620" y="5845"/>
                      <a:pt x="23509" y="5942"/>
                      <a:pt x="23386" y="6040"/>
                    </a:cubicBezTo>
                    <a:cubicBezTo>
                      <a:pt x="23257" y="6144"/>
                      <a:pt x="23127" y="6235"/>
                      <a:pt x="23114" y="6274"/>
                    </a:cubicBezTo>
                    <a:lnTo>
                      <a:pt x="23101" y="6248"/>
                    </a:lnTo>
                    <a:cubicBezTo>
                      <a:pt x="23098" y="6241"/>
                      <a:pt x="23093" y="6238"/>
                      <a:pt x="23085" y="6238"/>
                    </a:cubicBezTo>
                    <a:cubicBezTo>
                      <a:pt x="23061" y="6238"/>
                      <a:pt x="23012" y="6265"/>
                      <a:pt x="22907" y="6313"/>
                    </a:cubicBezTo>
                    <a:cubicBezTo>
                      <a:pt x="22829" y="6339"/>
                      <a:pt x="22790" y="6352"/>
                      <a:pt x="22790" y="6352"/>
                    </a:cubicBezTo>
                    <a:cubicBezTo>
                      <a:pt x="22803" y="6378"/>
                      <a:pt x="22751" y="6403"/>
                      <a:pt x="22699" y="6429"/>
                    </a:cubicBezTo>
                    <a:cubicBezTo>
                      <a:pt x="22634" y="6429"/>
                      <a:pt x="22569" y="6429"/>
                      <a:pt x="22569" y="6416"/>
                    </a:cubicBezTo>
                    <a:cubicBezTo>
                      <a:pt x="22547" y="6401"/>
                      <a:pt x="22537" y="6395"/>
                      <a:pt x="22518" y="6395"/>
                    </a:cubicBezTo>
                    <a:cubicBezTo>
                      <a:pt x="22504" y="6395"/>
                      <a:pt x="22485" y="6398"/>
                      <a:pt x="22453" y="6403"/>
                    </a:cubicBezTo>
                    <a:cubicBezTo>
                      <a:pt x="22401" y="6442"/>
                      <a:pt x="22323" y="6455"/>
                      <a:pt x="22271" y="6455"/>
                    </a:cubicBezTo>
                    <a:cubicBezTo>
                      <a:pt x="22206" y="6442"/>
                      <a:pt x="22154" y="6429"/>
                      <a:pt x="22167" y="6416"/>
                    </a:cubicBezTo>
                    <a:cubicBezTo>
                      <a:pt x="22167" y="6416"/>
                      <a:pt x="22128" y="6403"/>
                      <a:pt x="22089" y="6403"/>
                    </a:cubicBezTo>
                    <a:cubicBezTo>
                      <a:pt x="22073" y="6414"/>
                      <a:pt x="22050" y="6418"/>
                      <a:pt x="22025" y="6418"/>
                    </a:cubicBezTo>
                    <a:cubicBezTo>
                      <a:pt x="21992" y="6418"/>
                      <a:pt x="21956" y="6411"/>
                      <a:pt x="21934" y="6403"/>
                    </a:cubicBezTo>
                    <a:cubicBezTo>
                      <a:pt x="21871" y="6396"/>
                      <a:pt x="21832" y="6383"/>
                      <a:pt x="21816" y="6383"/>
                    </a:cubicBezTo>
                    <a:cubicBezTo>
                      <a:pt x="21807" y="6383"/>
                      <a:pt x="21807" y="6388"/>
                      <a:pt x="21817" y="6403"/>
                    </a:cubicBezTo>
                    <a:cubicBezTo>
                      <a:pt x="21806" y="6436"/>
                      <a:pt x="21804" y="6459"/>
                      <a:pt x="21782" y="6459"/>
                    </a:cubicBezTo>
                    <a:cubicBezTo>
                      <a:pt x="21778" y="6459"/>
                      <a:pt x="21772" y="6458"/>
                      <a:pt x="21765" y="6455"/>
                    </a:cubicBezTo>
                    <a:lnTo>
                      <a:pt x="21765" y="6429"/>
                    </a:lnTo>
                    <a:cubicBezTo>
                      <a:pt x="21778" y="6391"/>
                      <a:pt x="21661" y="6365"/>
                      <a:pt x="21519" y="6287"/>
                    </a:cubicBezTo>
                    <a:cubicBezTo>
                      <a:pt x="21337" y="6196"/>
                      <a:pt x="21272" y="6144"/>
                      <a:pt x="21259" y="6092"/>
                    </a:cubicBezTo>
                    <a:lnTo>
                      <a:pt x="21207" y="6092"/>
                    </a:lnTo>
                    <a:cubicBezTo>
                      <a:pt x="21156" y="6092"/>
                      <a:pt x="21130" y="6066"/>
                      <a:pt x="21143" y="6040"/>
                    </a:cubicBezTo>
                    <a:cubicBezTo>
                      <a:pt x="21130" y="6001"/>
                      <a:pt x="21000" y="5885"/>
                      <a:pt x="20922" y="5846"/>
                    </a:cubicBezTo>
                    <a:lnTo>
                      <a:pt x="20857" y="5794"/>
                    </a:lnTo>
                    <a:cubicBezTo>
                      <a:pt x="20870" y="5716"/>
                      <a:pt x="20792" y="5625"/>
                      <a:pt x="20715" y="5625"/>
                    </a:cubicBezTo>
                    <a:cubicBezTo>
                      <a:pt x="20741" y="5612"/>
                      <a:pt x="20715" y="5573"/>
                      <a:pt x="20689" y="5547"/>
                    </a:cubicBezTo>
                    <a:cubicBezTo>
                      <a:pt x="20611" y="5496"/>
                      <a:pt x="20507" y="5353"/>
                      <a:pt x="20533" y="5340"/>
                    </a:cubicBezTo>
                    <a:lnTo>
                      <a:pt x="20507" y="5301"/>
                    </a:lnTo>
                    <a:cubicBezTo>
                      <a:pt x="20468" y="5288"/>
                      <a:pt x="20442" y="5249"/>
                      <a:pt x="20416" y="5210"/>
                    </a:cubicBezTo>
                    <a:cubicBezTo>
                      <a:pt x="20390" y="5171"/>
                      <a:pt x="20377" y="5132"/>
                      <a:pt x="20325" y="5119"/>
                    </a:cubicBezTo>
                    <a:cubicBezTo>
                      <a:pt x="20274" y="5093"/>
                      <a:pt x="20248" y="5055"/>
                      <a:pt x="20248" y="5055"/>
                    </a:cubicBezTo>
                    <a:cubicBezTo>
                      <a:pt x="20242" y="5037"/>
                      <a:pt x="20249" y="5030"/>
                      <a:pt x="20263" y="5030"/>
                    </a:cubicBezTo>
                    <a:cubicBezTo>
                      <a:pt x="20279" y="5030"/>
                      <a:pt x="20304" y="5040"/>
                      <a:pt x="20325" y="5055"/>
                    </a:cubicBezTo>
                    <a:cubicBezTo>
                      <a:pt x="20341" y="5068"/>
                      <a:pt x="20351" y="5073"/>
                      <a:pt x="20356" y="5073"/>
                    </a:cubicBezTo>
                    <a:cubicBezTo>
                      <a:pt x="20375" y="5073"/>
                      <a:pt x="20315" y="4984"/>
                      <a:pt x="20222" y="4912"/>
                    </a:cubicBezTo>
                    <a:cubicBezTo>
                      <a:pt x="20155" y="4860"/>
                      <a:pt x="20127" y="4838"/>
                      <a:pt x="20131" y="4838"/>
                    </a:cubicBezTo>
                    <a:lnTo>
                      <a:pt x="20131" y="4838"/>
                    </a:lnTo>
                    <a:cubicBezTo>
                      <a:pt x="20134" y="4838"/>
                      <a:pt x="20157" y="4851"/>
                      <a:pt x="20196" y="4873"/>
                    </a:cubicBezTo>
                    <a:cubicBezTo>
                      <a:pt x="20223" y="4887"/>
                      <a:pt x="20251" y="4901"/>
                      <a:pt x="20259" y="4901"/>
                    </a:cubicBezTo>
                    <a:cubicBezTo>
                      <a:pt x="20266" y="4901"/>
                      <a:pt x="20258" y="4890"/>
                      <a:pt x="20222" y="4860"/>
                    </a:cubicBezTo>
                    <a:cubicBezTo>
                      <a:pt x="20222" y="4860"/>
                      <a:pt x="20189" y="4794"/>
                      <a:pt x="20163" y="4794"/>
                    </a:cubicBezTo>
                    <a:cubicBezTo>
                      <a:pt x="20161" y="4794"/>
                      <a:pt x="20159" y="4794"/>
                      <a:pt x="20157" y="4795"/>
                    </a:cubicBezTo>
                    <a:lnTo>
                      <a:pt x="20105" y="4665"/>
                    </a:lnTo>
                    <a:cubicBezTo>
                      <a:pt x="20092" y="4575"/>
                      <a:pt x="20079" y="4536"/>
                      <a:pt x="20053" y="4484"/>
                    </a:cubicBezTo>
                    <a:cubicBezTo>
                      <a:pt x="20014" y="4458"/>
                      <a:pt x="20014" y="4458"/>
                      <a:pt x="20027" y="4406"/>
                    </a:cubicBezTo>
                    <a:cubicBezTo>
                      <a:pt x="20049" y="4395"/>
                      <a:pt x="20043" y="4365"/>
                      <a:pt x="19999" y="4365"/>
                    </a:cubicBezTo>
                    <a:cubicBezTo>
                      <a:pt x="19992" y="4365"/>
                      <a:pt x="19984" y="4365"/>
                      <a:pt x="19975" y="4367"/>
                    </a:cubicBezTo>
                    <a:cubicBezTo>
                      <a:pt x="19936" y="4341"/>
                      <a:pt x="19910" y="4302"/>
                      <a:pt x="19923" y="4237"/>
                    </a:cubicBezTo>
                    <a:cubicBezTo>
                      <a:pt x="19981" y="4226"/>
                      <a:pt x="19977" y="4183"/>
                      <a:pt x="19948" y="4183"/>
                    </a:cubicBezTo>
                    <a:cubicBezTo>
                      <a:pt x="19945" y="4183"/>
                      <a:pt x="19941" y="4184"/>
                      <a:pt x="19936" y="4186"/>
                    </a:cubicBezTo>
                    <a:cubicBezTo>
                      <a:pt x="19897" y="4160"/>
                      <a:pt x="19884" y="4108"/>
                      <a:pt x="19884" y="4108"/>
                    </a:cubicBezTo>
                    <a:cubicBezTo>
                      <a:pt x="19910" y="4095"/>
                      <a:pt x="19768" y="3706"/>
                      <a:pt x="19625" y="3291"/>
                    </a:cubicBezTo>
                    <a:cubicBezTo>
                      <a:pt x="19614" y="3246"/>
                      <a:pt x="19573" y="3210"/>
                      <a:pt x="19546" y="3210"/>
                    </a:cubicBezTo>
                    <a:cubicBezTo>
                      <a:pt x="19542" y="3210"/>
                      <a:pt x="19538" y="3211"/>
                      <a:pt x="19534" y="3213"/>
                    </a:cubicBezTo>
                    <a:cubicBezTo>
                      <a:pt x="19513" y="3221"/>
                      <a:pt x="19503" y="3226"/>
                      <a:pt x="19499" y="3226"/>
                    </a:cubicBezTo>
                    <a:cubicBezTo>
                      <a:pt x="19492" y="3226"/>
                      <a:pt x="19513" y="3208"/>
                      <a:pt x="19521" y="3174"/>
                    </a:cubicBezTo>
                    <a:cubicBezTo>
                      <a:pt x="19570" y="3115"/>
                      <a:pt x="19568" y="3043"/>
                      <a:pt x="19530" y="3043"/>
                    </a:cubicBezTo>
                    <a:cubicBezTo>
                      <a:pt x="19518" y="3043"/>
                      <a:pt x="19502" y="3051"/>
                      <a:pt x="19482" y="3070"/>
                    </a:cubicBezTo>
                    <a:cubicBezTo>
                      <a:pt x="19465" y="3105"/>
                      <a:pt x="19455" y="3124"/>
                      <a:pt x="19452" y="3124"/>
                    </a:cubicBezTo>
                    <a:cubicBezTo>
                      <a:pt x="19449" y="3124"/>
                      <a:pt x="19455" y="3095"/>
                      <a:pt x="19469" y="3031"/>
                    </a:cubicBezTo>
                    <a:cubicBezTo>
                      <a:pt x="19482" y="2966"/>
                      <a:pt x="19482" y="2966"/>
                      <a:pt x="19431" y="2940"/>
                    </a:cubicBezTo>
                    <a:cubicBezTo>
                      <a:pt x="19428" y="2942"/>
                      <a:pt x="19425" y="2942"/>
                      <a:pt x="19422" y="2942"/>
                    </a:cubicBezTo>
                    <a:cubicBezTo>
                      <a:pt x="19402" y="2942"/>
                      <a:pt x="19394" y="2900"/>
                      <a:pt x="19418" y="2889"/>
                    </a:cubicBezTo>
                    <a:cubicBezTo>
                      <a:pt x="19429" y="2841"/>
                      <a:pt x="19441" y="2783"/>
                      <a:pt x="19423" y="2783"/>
                    </a:cubicBezTo>
                    <a:cubicBezTo>
                      <a:pt x="19422" y="2783"/>
                      <a:pt x="19420" y="2784"/>
                      <a:pt x="19418" y="2785"/>
                    </a:cubicBezTo>
                    <a:cubicBezTo>
                      <a:pt x="19418" y="2785"/>
                      <a:pt x="19392" y="2733"/>
                      <a:pt x="19405" y="2681"/>
                    </a:cubicBezTo>
                    <a:cubicBezTo>
                      <a:pt x="19418" y="2629"/>
                      <a:pt x="19366" y="2590"/>
                      <a:pt x="19314" y="2551"/>
                    </a:cubicBezTo>
                    <a:cubicBezTo>
                      <a:pt x="19223" y="2449"/>
                      <a:pt x="19192" y="2406"/>
                      <a:pt x="19238" y="2406"/>
                    </a:cubicBezTo>
                    <a:cubicBezTo>
                      <a:pt x="19245" y="2406"/>
                      <a:pt x="19252" y="2407"/>
                      <a:pt x="19262" y="2409"/>
                    </a:cubicBezTo>
                    <a:cubicBezTo>
                      <a:pt x="19266" y="2410"/>
                      <a:pt x="19270" y="2411"/>
                      <a:pt x="19273" y="2411"/>
                    </a:cubicBezTo>
                    <a:cubicBezTo>
                      <a:pt x="19326" y="2411"/>
                      <a:pt x="19206" y="2213"/>
                      <a:pt x="19132" y="2188"/>
                    </a:cubicBezTo>
                    <a:cubicBezTo>
                      <a:pt x="19041" y="2175"/>
                      <a:pt x="19054" y="2175"/>
                      <a:pt x="19080" y="2162"/>
                    </a:cubicBezTo>
                    <a:cubicBezTo>
                      <a:pt x="19106" y="2149"/>
                      <a:pt x="19080" y="2097"/>
                      <a:pt x="19080" y="2097"/>
                    </a:cubicBezTo>
                    <a:cubicBezTo>
                      <a:pt x="19054" y="2058"/>
                      <a:pt x="19041" y="2007"/>
                      <a:pt x="19067" y="1994"/>
                    </a:cubicBezTo>
                    <a:cubicBezTo>
                      <a:pt x="19067" y="1994"/>
                      <a:pt x="19041" y="1955"/>
                      <a:pt x="18964" y="1877"/>
                    </a:cubicBezTo>
                    <a:cubicBezTo>
                      <a:pt x="18860" y="1812"/>
                      <a:pt x="18808" y="1669"/>
                      <a:pt x="18834" y="1591"/>
                    </a:cubicBezTo>
                    <a:lnTo>
                      <a:pt x="18743" y="1527"/>
                    </a:lnTo>
                    <a:cubicBezTo>
                      <a:pt x="18665" y="1514"/>
                      <a:pt x="18613" y="1488"/>
                      <a:pt x="18665" y="1449"/>
                    </a:cubicBezTo>
                    <a:lnTo>
                      <a:pt x="18691" y="1436"/>
                    </a:lnTo>
                    <a:cubicBezTo>
                      <a:pt x="18613" y="1423"/>
                      <a:pt x="18510" y="1241"/>
                      <a:pt x="18561" y="1202"/>
                    </a:cubicBezTo>
                    <a:cubicBezTo>
                      <a:pt x="18574" y="1189"/>
                      <a:pt x="18574" y="1189"/>
                      <a:pt x="18549" y="1138"/>
                    </a:cubicBezTo>
                    <a:lnTo>
                      <a:pt x="18523" y="1163"/>
                    </a:lnTo>
                    <a:cubicBezTo>
                      <a:pt x="18507" y="1171"/>
                      <a:pt x="18491" y="1184"/>
                      <a:pt x="18475" y="1184"/>
                    </a:cubicBezTo>
                    <a:cubicBezTo>
                      <a:pt x="18465" y="1184"/>
                      <a:pt x="18455" y="1179"/>
                      <a:pt x="18445" y="1163"/>
                    </a:cubicBezTo>
                    <a:cubicBezTo>
                      <a:pt x="18406" y="1112"/>
                      <a:pt x="18367" y="1086"/>
                      <a:pt x="18393" y="1060"/>
                    </a:cubicBezTo>
                    <a:cubicBezTo>
                      <a:pt x="18381" y="1002"/>
                      <a:pt x="18370" y="954"/>
                      <a:pt x="18349" y="954"/>
                    </a:cubicBezTo>
                    <a:cubicBezTo>
                      <a:pt x="18346" y="954"/>
                      <a:pt x="18344" y="955"/>
                      <a:pt x="18341" y="956"/>
                    </a:cubicBezTo>
                    <a:cubicBezTo>
                      <a:pt x="18341" y="956"/>
                      <a:pt x="18315" y="917"/>
                      <a:pt x="18289" y="865"/>
                    </a:cubicBezTo>
                    <a:cubicBezTo>
                      <a:pt x="18250" y="826"/>
                      <a:pt x="18211" y="774"/>
                      <a:pt x="18133" y="709"/>
                    </a:cubicBezTo>
                    <a:cubicBezTo>
                      <a:pt x="18069" y="697"/>
                      <a:pt x="17991" y="619"/>
                      <a:pt x="18004" y="606"/>
                    </a:cubicBezTo>
                    <a:cubicBezTo>
                      <a:pt x="18004" y="606"/>
                      <a:pt x="17913" y="528"/>
                      <a:pt x="17848" y="528"/>
                    </a:cubicBezTo>
                    <a:cubicBezTo>
                      <a:pt x="17757" y="463"/>
                      <a:pt x="17705" y="437"/>
                      <a:pt x="17731" y="411"/>
                    </a:cubicBezTo>
                    <a:cubicBezTo>
                      <a:pt x="17744" y="385"/>
                      <a:pt x="17744" y="372"/>
                      <a:pt x="17680" y="372"/>
                    </a:cubicBezTo>
                    <a:cubicBezTo>
                      <a:pt x="17676" y="380"/>
                      <a:pt x="17669" y="383"/>
                      <a:pt x="17659" y="383"/>
                    </a:cubicBezTo>
                    <a:cubicBezTo>
                      <a:pt x="17636" y="383"/>
                      <a:pt x="17599" y="365"/>
                      <a:pt x="17563" y="346"/>
                    </a:cubicBezTo>
                    <a:cubicBezTo>
                      <a:pt x="17511" y="320"/>
                      <a:pt x="17459" y="294"/>
                      <a:pt x="17459" y="294"/>
                    </a:cubicBezTo>
                    <a:cubicBezTo>
                      <a:pt x="17453" y="307"/>
                      <a:pt x="17449" y="314"/>
                      <a:pt x="17441" y="314"/>
                    </a:cubicBezTo>
                    <a:cubicBezTo>
                      <a:pt x="17433" y="314"/>
                      <a:pt x="17420" y="307"/>
                      <a:pt x="17394" y="294"/>
                    </a:cubicBezTo>
                    <a:cubicBezTo>
                      <a:pt x="17355" y="268"/>
                      <a:pt x="17200" y="178"/>
                      <a:pt x="17148" y="165"/>
                    </a:cubicBezTo>
                    <a:cubicBezTo>
                      <a:pt x="17063" y="139"/>
                      <a:pt x="17021" y="126"/>
                      <a:pt x="17007" y="126"/>
                    </a:cubicBezTo>
                    <a:cubicBezTo>
                      <a:pt x="16992" y="126"/>
                      <a:pt x="17005" y="139"/>
                      <a:pt x="17031" y="165"/>
                    </a:cubicBezTo>
                    <a:cubicBezTo>
                      <a:pt x="17057" y="171"/>
                      <a:pt x="17067" y="181"/>
                      <a:pt x="17059" y="181"/>
                    </a:cubicBezTo>
                    <a:cubicBezTo>
                      <a:pt x="17050" y="181"/>
                      <a:pt x="17024" y="171"/>
                      <a:pt x="16979" y="139"/>
                    </a:cubicBezTo>
                    <a:cubicBezTo>
                      <a:pt x="16953" y="139"/>
                      <a:pt x="16901" y="113"/>
                      <a:pt x="16823" y="87"/>
                    </a:cubicBezTo>
                    <a:cubicBezTo>
                      <a:pt x="16759" y="61"/>
                      <a:pt x="16681" y="48"/>
                      <a:pt x="16590" y="35"/>
                    </a:cubicBezTo>
                    <a:cubicBezTo>
                      <a:pt x="16473" y="22"/>
                      <a:pt x="16421" y="22"/>
                      <a:pt x="16395" y="22"/>
                    </a:cubicBezTo>
                    <a:cubicBezTo>
                      <a:pt x="16357" y="35"/>
                      <a:pt x="16357" y="35"/>
                      <a:pt x="16357" y="48"/>
                    </a:cubicBezTo>
                    <a:cubicBezTo>
                      <a:pt x="16389" y="80"/>
                      <a:pt x="16389" y="97"/>
                      <a:pt x="16374" y="97"/>
                    </a:cubicBezTo>
                    <a:cubicBezTo>
                      <a:pt x="16360" y="97"/>
                      <a:pt x="16331" y="80"/>
                      <a:pt x="16305" y="48"/>
                    </a:cubicBezTo>
                    <a:cubicBezTo>
                      <a:pt x="16242" y="13"/>
                      <a:pt x="16198" y="1"/>
                      <a:pt x="16171" y="1"/>
                    </a:cubicBezTo>
                    <a:close/>
                    <a:moveTo>
                      <a:pt x="7861" y="8245"/>
                    </a:moveTo>
                    <a:cubicBezTo>
                      <a:pt x="7861" y="8245"/>
                      <a:pt x="7796" y="8258"/>
                      <a:pt x="7796" y="8284"/>
                    </a:cubicBezTo>
                    <a:cubicBezTo>
                      <a:pt x="7789" y="8299"/>
                      <a:pt x="7803" y="8314"/>
                      <a:pt x="7831" y="8314"/>
                    </a:cubicBezTo>
                    <a:cubicBezTo>
                      <a:pt x="7852" y="8314"/>
                      <a:pt x="7880" y="8306"/>
                      <a:pt x="7913" y="8284"/>
                    </a:cubicBezTo>
                    <a:cubicBezTo>
                      <a:pt x="7926" y="8258"/>
                      <a:pt x="7926" y="8258"/>
                      <a:pt x="7861" y="82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" name="Google Shape;261;p11"/>
              <p:cNvSpPr/>
              <p:nvPr/>
            </p:nvSpPr>
            <p:spPr>
              <a:xfrm>
                <a:off x="5782250" y="308908"/>
                <a:ext cx="1453845" cy="365818"/>
              </a:xfrm>
              <a:custGeom>
                <a:avLst/>
                <a:gdLst/>
                <a:ahLst/>
                <a:cxnLst/>
                <a:rect l="l" t="t" r="r" b="b"/>
                <a:pathLst>
                  <a:path w="29029" h="8315" extrusionOk="0">
                    <a:moveTo>
                      <a:pt x="16966" y="346"/>
                    </a:moveTo>
                    <a:lnTo>
                      <a:pt x="17018" y="359"/>
                    </a:lnTo>
                    <a:cubicBezTo>
                      <a:pt x="17007" y="382"/>
                      <a:pt x="16996" y="414"/>
                      <a:pt x="16968" y="414"/>
                    </a:cubicBezTo>
                    <a:cubicBezTo>
                      <a:pt x="16963" y="414"/>
                      <a:pt x="16958" y="413"/>
                      <a:pt x="16953" y="411"/>
                    </a:cubicBezTo>
                    <a:lnTo>
                      <a:pt x="16901" y="398"/>
                    </a:lnTo>
                    <a:cubicBezTo>
                      <a:pt x="16901" y="359"/>
                      <a:pt x="16966" y="346"/>
                      <a:pt x="16966" y="346"/>
                    </a:cubicBezTo>
                    <a:close/>
                    <a:moveTo>
                      <a:pt x="15014" y="601"/>
                    </a:moveTo>
                    <a:cubicBezTo>
                      <a:pt x="15025" y="601"/>
                      <a:pt x="15028" y="607"/>
                      <a:pt x="15034" y="619"/>
                    </a:cubicBezTo>
                    <a:cubicBezTo>
                      <a:pt x="15047" y="645"/>
                      <a:pt x="14956" y="697"/>
                      <a:pt x="14917" y="709"/>
                    </a:cubicBezTo>
                    <a:cubicBezTo>
                      <a:pt x="14852" y="709"/>
                      <a:pt x="14878" y="658"/>
                      <a:pt x="14930" y="632"/>
                    </a:cubicBezTo>
                    <a:cubicBezTo>
                      <a:pt x="14980" y="610"/>
                      <a:pt x="15002" y="601"/>
                      <a:pt x="15014" y="601"/>
                    </a:cubicBezTo>
                    <a:close/>
                    <a:moveTo>
                      <a:pt x="28655" y="2839"/>
                    </a:moveTo>
                    <a:cubicBezTo>
                      <a:pt x="28664" y="2839"/>
                      <a:pt x="28676" y="2842"/>
                      <a:pt x="28691" y="2850"/>
                    </a:cubicBezTo>
                    <a:cubicBezTo>
                      <a:pt x="28821" y="2876"/>
                      <a:pt x="28782" y="2914"/>
                      <a:pt x="28652" y="2914"/>
                    </a:cubicBezTo>
                    <a:cubicBezTo>
                      <a:pt x="28622" y="2924"/>
                      <a:pt x="28604" y="2931"/>
                      <a:pt x="28595" y="2931"/>
                    </a:cubicBezTo>
                    <a:cubicBezTo>
                      <a:pt x="28580" y="2931"/>
                      <a:pt x="28590" y="2915"/>
                      <a:pt x="28614" y="2876"/>
                    </a:cubicBezTo>
                    <a:cubicBezTo>
                      <a:pt x="28623" y="2857"/>
                      <a:pt x="28632" y="2839"/>
                      <a:pt x="28655" y="2839"/>
                    </a:cubicBezTo>
                    <a:close/>
                    <a:moveTo>
                      <a:pt x="12686" y="3161"/>
                    </a:moveTo>
                    <a:cubicBezTo>
                      <a:pt x="12712" y="3174"/>
                      <a:pt x="12738" y="3187"/>
                      <a:pt x="12712" y="3226"/>
                    </a:cubicBezTo>
                    <a:lnTo>
                      <a:pt x="12673" y="3265"/>
                    </a:lnTo>
                    <a:lnTo>
                      <a:pt x="12660" y="3200"/>
                    </a:lnTo>
                    <a:lnTo>
                      <a:pt x="12686" y="3161"/>
                    </a:lnTo>
                    <a:close/>
                    <a:moveTo>
                      <a:pt x="19583" y="3470"/>
                    </a:moveTo>
                    <a:cubicBezTo>
                      <a:pt x="19603" y="3470"/>
                      <a:pt x="19612" y="3498"/>
                      <a:pt x="19612" y="3498"/>
                    </a:cubicBezTo>
                    <a:cubicBezTo>
                      <a:pt x="19638" y="3550"/>
                      <a:pt x="19638" y="3550"/>
                      <a:pt x="19599" y="3563"/>
                    </a:cubicBezTo>
                    <a:cubicBezTo>
                      <a:pt x="19599" y="3563"/>
                      <a:pt x="19573" y="3563"/>
                      <a:pt x="19560" y="3524"/>
                    </a:cubicBezTo>
                    <a:lnTo>
                      <a:pt x="19573" y="3472"/>
                    </a:lnTo>
                    <a:cubicBezTo>
                      <a:pt x="19577" y="3470"/>
                      <a:pt x="19580" y="3470"/>
                      <a:pt x="19583" y="3470"/>
                    </a:cubicBezTo>
                    <a:close/>
                    <a:moveTo>
                      <a:pt x="3136" y="3516"/>
                    </a:moveTo>
                    <a:cubicBezTo>
                      <a:pt x="3118" y="3516"/>
                      <a:pt x="3096" y="3519"/>
                      <a:pt x="3075" y="3524"/>
                    </a:cubicBezTo>
                    <a:cubicBezTo>
                      <a:pt x="3064" y="3523"/>
                      <a:pt x="3053" y="3522"/>
                      <a:pt x="3043" y="3522"/>
                    </a:cubicBezTo>
                    <a:cubicBezTo>
                      <a:pt x="2963" y="3522"/>
                      <a:pt x="2934" y="3566"/>
                      <a:pt x="2945" y="3589"/>
                    </a:cubicBezTo>
                    <a:cubicBezTo>
                      <a:pt x="2951" y="3600"/>
                      <a:pt x="2961" y="3604"/>
                      <a:pt x="2977" y="3604"/>
                    </a:cubicBezTo>
                    <a:cubicBezTo>
                      <a:pt x="3000" y="3604"/>
                      <a:pt x="3035" y="3596"/>
                      <a:pt x="3088" y="3589"/>
                    </a:cubicBezTo>
                    <a:cubicBezTo>
                      <a:pt x="3140" y="3576"/>
                      <a:pt x="3179" y="3537"/>
                      <a:pt x="3179" y="3537"/>
                    </a:cubicBezTo>
                    <a:cubicBezTo>
                      <a:pt x="3179" y="3522"/>
                      <a:pt x="3161" y="3516"/>
                      <a:pt x="3136" y="3516"/>
                    </a:cubicBezTo>
                    <a:close/>
                    <a:moveTo>
                      <a:pt x="2798" y="3534"/>
                    </a:moveTo>
                    <a:cubicBezTo>
                      <a:pt x="2826" y="3534"/>
                      <a:pt x="2815" y="3561"/>
                      <a:pt x="2751" y="3615"/>
                    </a:cubicBezTo>
                    <a:cubicBezTo>
                      <a:pt x="2699" y="3628"/>
                      <a:pt x="2660" y="3654"/>
                      <a:pt x="2660" y="3654"/>
                    </a:cubicBezTo>
                    <a:cubicBezTo>
                      <a:pt x="2647" y="3615"/>
                      <a:pt x="2725" y="3563"/>
                      <a:pt x="2777" y="3537"/>
                    </a:cubicBezTo>
                    <a:cubicBezTo>
                      <a:pt x="2785" y="3535"/>
                      <a:pt x="2792" y="3534"/>
                      <a:pt x="2798" y="3534"/>
                    </a:cubicBezTo>
                    <a:close/>
                    <a:moveTo>
                      <a:pt x="12245" y="3641"/>
                    </a:moveTo>
                    <a:cubicBezTo>
                      <a:pt x="12271" y="3654"/>
                      <a:pt x="12297" y="3680"/>
                      <a:pt x="12271" y="3719"/>
                    </a:cubicBezTo>
                    <a:lnTo>
                      <a:pt x="12258" y="3758"/>
                    </a:lnTo>
                    <a:cubicBezTo>
                      <a:pt x="12232" y="3745"/>
                      <a:pt x="12219" y="3693"/>
                      <a:pt x="12219" y="3693"/>
                    </a:cubicBezTo>
                    <a:lnTo>
                      <a:pt x="12245" y="3641"/>
                    </a:lnTo>
                    <a:close/>
                    <a:moveTo>
                      <a:pt x="5059" y="3879"/>
                    </a:moveTo>
                    <a:cubicBezTo>
                      <a:pt x="5077" y="3879"/>
                      <a:pt x="5107" y="3909"/>
                      <a:pt x="5137" y="3939"/>
                    </a:cubicBezTo>
                    <a:lnTo>
                      <a:pt x="5124" y="3965"/>
                    </a:lnTo>
                    <a:lnTo>
                      <a:pt x="5059" y="3952"/>
                    </a:lnTo>
                    <a:lnTo>
                      <a:pt x="5046" y="3887"/>
                    </a:lnTo>
                    <a:cubicBezTo>
                      <a:pt x="5049" y="3881"/>
                      <a:pt x="5054" y="3879"/>
                      <a:pt x="5059" y="3879"/>
                    </a:cubicBezTo>
                    <a:close/>
                    <a:moveTo>
                      <a:pt x="19794" y="4004"/>
                    </a:moveTo>
                    <a:lnTo>
                      <a:pt x="19833" y="4030"/>
                    </a:lnTo>
                    <a:lnTo>
                      <a:pt x="19846" y="4082"/>
                    </a:lnTo>
                    <a:cubicBezTo>
                      <a:pt x="19836" y="4087"/>
                      <a:pt x="19827" y="4090"/>
                      <a:pt x="19818" y="4090"/>
                    </a:cubicBezTo>
                    <a:cubicBezTo>
                      <a:pt x="19802" y="4090"/>
                      <a:pt x="19789" y="4081"/>
                      <a:pt x="19781" y="4056"/>
                    </a:cubicBezTo>
                    <a:lnTo>
                      <a:pt x="19794" y="4004"/>
                    </a:lnTo>
                    <a:close/>
                    <a:moveTo>
                      <a:pt x="5046" y="4108"/>
                    </a:moveTo>
                    <a:cubicBezTo>
                      <a:pt x="5046" y="4108"/>
                      <a:pt x="5098" y="4121"/>
                      <a:pt x="5163" y="4134"/>
                    </a:cubicBezTo>
                    <a:cubicBezTo>
                      <a:pt x="5293" y="4147"/>
                      <a:pt x="5293" y="4160"/>
                      <a:pt x="5254" y="4199"/>
                    </a:cubicBezTo>
                    <a:cubicBezTo>
                      <a:pt x="5240" y="4206"/>
                      <a:pt x="5226" y="4217"/>
                      <a:pt x="5201" y="4217"/>
                    </a:cubicBezTo>
                    <a:cubicBezTo>
                      <a:pt x="5180" y="4217"/>
                      <a:pt x="5152" y="4209"/>
                      <a:pt x="5111" y="4186"/>
                    </a:cubicBezTo>
                    <a:cubicBezTo>
                      <a:pt x="5085" y="4147"/>
                      <a:pt x="5046" y="4108"/>
                      <a:pt x="5046" y="4108"/>
                    </a:cubicBezTo>
                    <a:close/>
                    <a:moveTo>
                      <a:pt x="19713" y="4394"/>
                    </a:moveTo>
                    <a:cubicBezTo>
                      <a:pt x="19717" y="4394"/>
                      <a:pt x="19726" y="4404"/>
                      <a:pt x="19742" y="4419"/>
                    </a:cubicBezTo>
                    <a:cubicBezTo>
                      <a:pt x="19794" y="4458"/>
                      <a:pt x="19807" y="4497"/>
                      <a:pt x="19781" y="4510"/>
                    </a:cubicBezTo>
                    <a:cubicBezTo>
                      <a:pt x="19772" y="4514"/>
                      <a:pt x="19766" y="4517"/>
                      <a:pt x="19761" y="4517"/>
                    </a:cubicBezTo>
                    <a:cubicBezTo>
                      <a:pt x="19752" y="4517"/>
                      <a:pt x="19746" y="4505"/>
                      <a:pt x="19729" y="4471"/>
                    </a:cubicBezTo>
                    <a:cubicBezTo>
                      <a:pt x="19713" y="4416"/>
                      <a:pt x="19707" y="4394"/>
                      <a:pt x="19713" y="4394"/>
                    </a:cubicBezTo>
                    <a:close/>
                    <a:moveTo>
                      <a:pt x="12100" y="4490"/>
                    </a:moveTo>
                    <a:cubicBezTo>
                      <a:pt x="12107" y="4490"/>
                      <a:pt x="12115" y="4493"/>
                      <a:pt x="12128" y="4497"/>
                    </a:cubicBezTo>
                    <a:cubicBezTo>
                      <a:pt x="12154" y="4510"/>
                      <a:pt x="12154" y="4575"/>
                      <a:pt x="12154" y="4575"/>
                    </a:cubicBezTo>
                    <a:cubicBezTo>
                      <a:pt x="12151" y="4583"/>
                      <a:pt x="12147" y="4587"/>
                      <a:pt x="12142" y="4587"/>
                    </a:cubicBezTo>
                    <a:cubicBezTo>
                      <a:pt x="12124" y="4587"/>
                      <a:pt x="12096" y="4546"/>
                      <a:pt x="12076" y="4536"/>
                    </a:cubicBezTo>
                    <a:cubicBezTo>
                      <a:pt x="12085" y="4501"/>
                      <a:pt x="12088" y="4490"/>
                      <a:pt x="12100" y="4490"/>
                    </a:cubicBezTo>
                    <a:close/>
                    <a:moveTo>
                      <a:pt x="19715" y="4685"/>
                    </a:moveTo>
                    <a:cubicBezTo>
                      <a:pt x="19707" y="4686"/>
                      <a:pt x="19699" y="4688"/>
                      <a:pt x="19690" y="4691"/>
                    </a:cubicBezTo>
                    <a:cubicBezTo>
                      <a:pt x="19690" y="4697"/>
                      <a:pt x="19690" y="4702"/>
                      <a:pt x="19689" y="4706"/>
                    </a:cubicBezTo>
                    <a:lnTo>
                      <a:pt x="19689" y="4706"/>
                    </a:lnTo>
                    <a:cubicBezTo>
                      <a:pt x="19693" y="4700"/>
                      <a:pt x="19701" y="4692"/>
                      <a:pt x="19715" y="4685"/>
                    </a:cubicBezTo>
                    <a:close/>
                    <a:moveTo>
                      <a:pt x="19689" y="4706"/>
                    </a:moveTo>
                    <a:cubicBezTo>
                      <a:pt x="19685" y="4712"/>
                      <a:pt x="19684" y="4717"/>
                      <a:pt x="19685" y="4717"/>
                    </a:cubicBezTo>
                    <a:cubicBezTo>
                      <a:pt x="19686" y="4717"/>
                      <a:pt x="19688" y="4714"/>
                      <a:pt x="19689" y="4706"/>
                    </a:cubicBezTo>
                    <a:close/>
                    <a:moveTo>
                      <a:pt x="19871" y="4730"/>
                    </a:moveTo>
                    <a:lnTo>
                      <a:pt x="19897" y="4769"/>
                    </a:lnTo>
                    <a:cubicBezTo>
                      <a:pt x="19910" y="4808"/>
                      <a:pt x="19910" y="4808"/>
                      <a:pt x="19884" y="4821"/>
                    </a:cubicBezTo>
                    <a:lnTo>
                      <a:pt x="19859" y="4782"/>
                    </a:lnTo>
                    <a:lnTo>
                      <a:pt x="19871" y="4730"/>
                    </a:lnTo>
                    <a:close/>
                    <a:moveTo>
                      <a:pt x="5840" y="4982"/>
                    </a:moveTo>
                    <a:cubicBezTo>
                      <a:pt x="5856" y="4982"/>
                      <a:pt x="5894" y="4995"/>
                      <a:pt x="5941" y="5003"/>
                    </a:cubicBezTo>
                    <a:cubicBezTo>
                      <a:pt x="5997" y="5058"/>
                      <a:pt x="6013" y="5074"/>
                      <a:pt x="5989" y="5074"/>
                    </a:cubicBezTo>
                    <a:cubicBezTo>
                      <a:pt x="5980" y="5074"/>
                      <a:pt x="5964" y="5071"/>
                      <a:pt x="5941" y="5068"/>
                    </a:cubicBezTo>
                    <a:cubicBezTo>
                      <a:pt x="5889" y="5029"/>
                      <a:pt x="5838" y="5003"/>
                      <a:pt x="5838" y="5003"/>
                    </a:cubicBezTo>
                    <a:cubicBezTo>
                      <a:pt x="5827" y="4987"/>
                      <a:pt x="5829" y="4982"/>
                      <a:pt x="5840" y="4982"/>
                    </a:cubicBezTo>
                    <a:close/>
                    <a:moveTo>
                      <a:pt x="19988" y="5081"/>
                    </a:moveTo>
                    <a:cubicBezTo>
                      <a:pt x="19994" y="5105"/>
                      <a:pt x="20003" y="5115"/>
                      <a:pt x="20007" y="5115"/>
                    </a:cubicBezTo>
                    <a:cubicBezTo>
                      <a:pt x="20011" y="5115"/>
                      <a:pt x="20009" y="5101"/>
                      <a:pt x="19988" y="5081"/>
                    </a:cubicBezTo>
                    <a:close/>
                    <a:moveTo>
                      <a:pt x="20079" y="5145"/>
                    </a:moveTo>
                    <a:lnTo>
                      <a:pt x="20105" y="5184"/>
                    </a:lnTo>
                    <a:cubicBezTo>
                      <a:pt x="20118" y="5223"/>
                      <a:pt x="20118" y="5223"/>
                      <a:pt x="20092" y="5249"/>
                    </a:cubicBezTo>
                    <a:lnTo>
                      <a:pt x="20066" y="5197"/>
                    </a:lnTo>
                    <a:lnTo>
                      <a:pt x="20079" y="5145"/>
                    </a:lnTo>
                    <a:close/>
                    <a:moveTo>
                      <a:pt x="593" y="5177"/>
                    </a:moveTo>
                    <a:cubicBezTo>
                      <a:pt x="581" y="5177"/>
                      <a:pt x="575" y="5186"/>
                      <a:pt x="559" y="5210"/>
                    </a:cubicBezTo>
                    <a:lnTo>
                      <a:pt x="546" y="5262"/>
                    </a:lnTo>
                    <a:lnTo>
                      <a:pt x="598" y="5223"/>
                    </a:lnTo>
                    <a:lnTo>
                      <a:pt x="623" y="5184"/>
                    </a:lnTo>
                    <a:cubicBezTo>
                      <a:pt x="609" y="5180"/>
                      <a:pt x="600" y="5177"/>
                      <a:pt x="593" y="5177"/>
                    </a:cubicBezTo>
                    <a:close/>
                    <a:moveTo>
                      <a:pt x="824" y="5389"/>
                    </a:moveTo>
                    <a:cubicBezTo>
                      <a:pt x="822" y="5397"/>
                      <a:pt x="820" y="5401"/>
                      <a:pt x="819" y="5401"/>
                    </a:cubicBezTo>
                    <a:cubicBezTo>
                      <a:pt x="819" y="5401"/>
                      <a:pt x="821" y="5397"/>
                      <a:pt x="824" y="5389"/>
                    </a:cubicBezTo>
                    <a:close/>
                    <a:moveTo>
                      <a:pt x="5959" y="5388"/>
                    </a:moveTo>
                    <a:cubicBezTo>
                      <a:pt x="5986" y="5388"/>
                      <a:pt x="6019" y="5405"/>
                      <a:pt x="6019" y="5405"/>
                    </a:cubicBezTo>
                    <a:lnTo>
                      <a:pt x="6032" y="5444"/>
                    </a:lnTo>
                    <a:cubicBezTo>
                      <a:pt x="6019" y="5457"/>
                      <a:pt x="6006" y="5466"/>
                      <a:pt x="5993" y="5466"/>
                    </a:cubicBezTo>
                    <a:cubicBezTo>
                      <a:pt x="5980" y="5466"/>
                      <a:pt x="5967" y="5457"/>
                      <a:pt x="5954" y="5431"/>
                    </a:cubicBezTo>
                    <a:lnTo>
                      <a:pt x="5941" y="5392"/>
                    </a:lnTo>
                    <a:cubicBezTo>
                      <a:pt x="5946" y="5389"/>
                      <a:pt x="5953" y="5388"/>
                      <a:pt x="5959" y="5388"/>
                    </a:cubicBezTo>
                    <a:close/>
                    <a:moveTo>
                      <a:pt x="691" y="5350"/>
                    </a:moveTo>
                    <a:cubicBezTo>
                      <a:pt x="694" y="5350"/>
                      <a:pt x="698" y="5351"/>
                      <a:pt x="701" y="5353"/>
                    </a:cubicBezTo>
                    <a:lnTo>
                      <a:pt x="675" y="5392"/>
                    </a:lnTo>
                    <a:cubicBezTo>
                      <a:pt x="673" y="5391"/>
                      <a:pt x="671" y="5390"/>
                      <a:pt x="669" y="5390"/>
                    </a:cubicBezTo>
                    <a:cubicBezTo>
                      <a:pt x="655" y="5390"/>
                      <a:pt x="654" y="5417"/>
                      <a:pt x="673" y="5417"/>
                    </a:cubicBezTo>
                    <a:cubicBezTo>
                      <a:pt x="680" y="5417"/>
                      <a:pt x="689" y="5414"/>
                      <a:pt x="701" y="5405"/>
                    </a:cubicBezTo>
                    <a:cubicBezTo>
                      <a:pt x="740" y="5431"/>
                      <a:pt x="766" y="5444"/>
                      <a:pt x="766" y="5444"/>
                    </a:cubicBezTo>
                    <a:cubicBezTo>
                      <a:pt x="745" y="5476"/>
                      <a:pt x="706" y="5499"/>
                      <a:pt x="678" y="5499"/>
                    </a:cubicBezTo>
                    <a:cubicBezTo>
                      <a:pt x="672" y="5499"/>
                      <a:pt x="667" y="5498"/>
                      <a:pt x="662" y="5496"/>
                    </a:cubicBezTo>
                    <a:cubicBezTo>
                      <a:pt x="640" y="5499"/>
                      <a:pt x="624" y="5502"/>
                      <a:pt x="613" y="5502"/>
                    </a:cubicBezTo>
                    <a:cubicBezTo>
                      <a:pt x="588" y="5502"/>
                      <a:pt x="596" y="5486"/>
                      <a:pt x="623" y="5431"/>
                    </a:cubicBezTo>
                    <a:cubicBezTo>
                      <a:pt x="646" y="5386"/>
                      <a:pt x="669" y="5350"/>
                      <a:pt x="691" y="5350"/>
                    </a:cubicBezTo>
                    <a:close/>
                    <a:moveTo>
                      <a:pt x="20364" y="5509"/>
                    </a:moveTo>
                    <a:lnTo>
                      <a:pt x="20390" y="5547"/>
                    </a:lnTo>
                    <a:cubicBezTo>
                      <a:pt x="20416" y="5586"/>
                      <a:pt x="20390" y="5599"/>
                      <a:pt x="20390" y="5599"/>
                    </a:cubicBezTo>
                    <a:cubicBezTo>
                      <a:pt x="20390" y="5599"/>
                      <a:pt x="20386" y="5608"/>
                      <a:pt x="20375" y="5608"/>
                    </a:cubicBezTo>
                    <a:cubicBezTo>
                      <a:pt x="20367" y="5608"/>
                      <a:pt x="20355" y="5603"/>
                      <a:pt x="20338" y="5586"/>
                    </a:cubicBezTo>
                    <a:cubicBezTo>
                      <a:pt x="20338" y="5586"/>
                      <a:pt x="20338" y="5521"/>
                      <a:pt x="20364" y="5509"/>
                    </a:cubicBezTo>
                    <a:close/>
                    <a:moveTo>
                      <a:pt x="11596" y="5521"/>
                    </a:moveTo>
                    <a:cubicBezTo>
                      <a:pt x="11635" y="5534"/>
                      <a:pt x="11661" y="5560"/>
                      <a:pt x="11635" y="5599"/>
                    </a:cubicBezTo>
                    <a:lnTo>
                      <a:pt x="11583" y="5625"/>
                    </a:lnTo>
                    <a:lnTo>
                      <a:pt x="11583" y="5560"/>
                    </a:lnTo>
                    <a:lnTo>
                      <a:pt x="11596" y="5521"/>
                    </a:lnTo>
                    <a:close/>
                    <a:moveTo>
                      <a:pt x="409" y="5877"/>
                    </a:moveTo>
                    <a:cubicBezTo>
                      <a:pt x="413" y="5877"/>
                      <a:pt x="419" y="5880"/>
                      <a:pt x="429" y="5885"/>
                    </a:cubicBezTo>
                    <a:cubicBezTo>
                      <a:pt x="429" y="5885"/>
                      <a:pt x="442" y="5937"/>
                      <a:pt x="416" y="5988"/>
                    </a:cubicBezTo>
                    <a:lnTo>
                      <a:pt x="377" y="6014"/>
                    </a:lnTo>
                    <a:cubicBezTo>
                      <a:pt x="338" y="6001"/>
                      <a:pt x="364" y="5950"/>
                      <a:pt x="390" y="5911"/>
                    </a:cubicBezTo>
                    <a:cubicBezTo>
                      <a:pt x="398" y="5886"/>
                      <a:pt x="401" y="5877"/>
                      <a:pt x="409" y="5877"/>
                    </a:cubicBezTo>
                    <a:close/>
                    <a:moveTo>
                      <a:pt x="766" y="6196"/>
                    </a:moveTo>
                    <a:lnTo>
                      <a:pt x="753" y="6235"/>
                    </a:lnTo>
                    <a:cubicBezTo>
                      <a:pt x="753" y="6235"/>
                      <a:pt x="753" y="6300"/>
                      <a:pt x="792" y="6313"/>
                    </a:cubicBezTo>
                    <a:lnTo>
                      <a:pt x="805" y="6261"/>
                    </a:lnTo>
                    <a:cubicBezTo>
                      <a:pt x="831" y="6222"/>
                      <a:pt x="792" y="6209"/>
                      <a:pt x="766" y="6196"/>
                    </a:cubicBezTo>
                    <a:close/>
                    <a:moveTo>
                      <a:pt x="6332" y="6262"/>
                    </a:moveTo>
                    <a:cubicBezTo>
                      <a:pt x="6344" y="6262"/>
                      <a:pt x="6388" y="6308"/>
                      <a:pt x="6408" y="6339"/>
                    </a:cubicBezTo>
                    <a:lnTo>
                      <a:pt x="6382" y="6352"/>
                    </a:lnTo>
                    <a:cubicBezTo>
                      <a:pt x="6356" y="6313"/>
                      <a:pt x="6304" y="6287"/>
                      <a:pt x="6330" y="6274"/>
                    </a:cubicBezTo>
                    <a:cubicBezTo>
                      <a:pt x="6328" y="6265"/>
                      <a:pt x="6328" y="6262"/>
                      <a:pt x="6332" y="6262"/>
                    </a:cubicBezTo>
                    <a:close/>
                    <a:moveTo>
                      <a:pt x="23185" y="6278"/>
                    </a:moveTo>
                    <a:cubicBezTo>
                      <a:pt x="23194" y="6278"/>
                      <a:pt x="23197" y="6285"/>
                      <a:pt x="23205" y="6300"/>
                    </a:cubicBezTo>
                    <a:cubicBezTo>
                      <a:pt x="23231" y="6326"/>
                      <a:pt x="23205" y="6378"/>
                      <a:pt x="23166" y="6391"/>
                    </a:cubicBezTo>
                    <a:cubicBezTo>
                      <a:pt x="23159" y="6395"/>
                      <a:pt x="23153" y="6397"/>
                      <a:pt x="23147" y="6397"/>
                    </a:cubicBezTo>
                    <a:cubicBezTo>
                      <a:pt x="23120" y="6397"/>
                      <a:pt x="23110" y="6351"/>
                      <a:pt x="23153" y="6287"/>
                    </a:cubicBezTo>
                    <a:cubicBezTo>
                      <a:pt x="23169" y="6281"/>
                      <a:pt x="23179" y="6278"/>
                      <a:pt x="23185" y="6278"/>
                    </a:cubicBezTo>
                    <a:close/>
                    <a:moveTo>
                      <a:pt x="6707" y="6494"/>
                    </a:moveTo>
                    <a:cubicBezTo>
                      <a:pt x="6720" y="6494"/>
                      <a:pt x="6733" y="6501"/>
                      <a:pt x="6745" y="6520"/>
                    </a:cubicBezTo>
                    <a:cubicBezTo>
                      <a:pt x="6797" y="6533"/>
                      <a:pt x="6797" y="6598"/>
                      <a:pt x="6720" y="6598"/>
                    </a:cubicBezTo>
                    <a:cubicBezTo>
                      <a:pt x="6694" y="6559"/>
                      <a:pt x="6694" y="6559"/>
                      <a:pt x="6668" y="6507"/>
                    </a:cubicBezTo>
                    <a:cubicBezTo>
                      <a:pt x="6681" y="6501"/>
                      <a:pt x="6694" y="6494"/>
                      <a:pt x="6707" y="6494"/>
                    </a:cubicBezTo>
                    <a:close/>
                    <a:moveTo>
                      <a:pt x="21817" y="6609"/>
                    </a:moveTo>
                    <a:cubicBezTo>
                      <a:pt x="21829" y="6609"/>
                      <a:pt x="21836" y="6613"/>
                      <a:pt x="21830" y="6624"/>
                    </a:cubicBezTo>
                    <a:cubicBezTo>
                      <a:pt x="21830" y="6624"/>
                      <a:pt x="21830" y="6650"/>
                      <a:pt x="21778" y="6676"/>
                    </a:cubicBezTo>
                    <a:cubicBezTo>
                      <a:pt x="21778" y="6676"/>
                      <a:pt x="21765" y="6679"/>
                      <a:pt x="21752" y="6679"/>
                    </a:cubicBezTo>
                    <a:cubicBezTo>
                      <a:pt x="21739" y="6679"/>
                      <a:pt x="21726" y="6676"/>
                      <a:pt x="21726" y="6663"/>
                    </a:cubicBezTo>
                    <a:lnTo>
                      <a:pt x="21739" y="6624"/>
                    </a:lnTo>
                    <a:cubicBezTo>
                      <a:pt x="21769" y="6616"/>
                      <a:pt x="21799" y="6609"/>
                      <a:pt x="21817" y="6609"/>
                    </a:cubicBezTo>
                    <a:close/>
                    <a:moveTo>
                      <a:pt x="6953" y="6806"/>
                    </a:moveTo>
                    <a:lnTo>
                      <a:pt x="6992" y="6844"/>
                    </a:lnTo>
                    <a:cubicBezTo>
                      <a:pt x="7018" y="6870"/>
                      <a:pt x="7018" y="6870"/>
                      <a:pt x="6992" y="6896"/>
                    </a:cubicBezTo>
                    <a:lnTo>
                      <a:pt x="6966" y="6857"/>
                    </a:lnTo>
                    <a:lnTo>
                      <a:pt x="6953" y="6806"/>
                    </a:lnTo>
                    <a:close/>
                    <a:moveTo>
                      <a:pt x="7355" y="7078"/>
                    </a:moveTo>
                    <a:cubicBezTo>
                      <a:pt x="7342" y="7104"/>
                      <a:pt x="7355" y="7156"/>
                      <a:pt x="7355" y="7156"/>
                    </a:cubicBezTo>
                    <a:cubicBezTo>
                      <a:pt x="7364" y="7164"/>
                      <a:pt x="7372" y="7167"/>
                      <a:pt x="7380" y="7167"/>
                    </a:cubicBezTo>
                    <a:cubicBezTo>
                      <a:pt x="7395" y="7167"/>
                      <a:pt x="7407" y="7156"/>
                      <a:pt x="7407" y="7156"/>
                    </a:cubicBezTo>
                    <a:cubicBezTo>
                      <a:pt x="7407" y="7156"/>
                      <a:pt x="7420" y="7130"/>
                      <a:pt x="7394" y="7104"/>
                    </a:cubicBezTo>
                    <a:lnTo>
                      <a:pt x="7355" y="7078"/>
                    </a:lnTo>
                    <a:close/>
                    <a:moveTo>
                      <a:pt x="8042" y="7216"/>
                    </a:moveTo>
                    <a:cubicBezTo>
                      <a:pt x="8032" y="7216"/>
                      <a:pt x="8035" y="7225"/>
                      <a:pt x="8043" y="7247"/>
                    </a:cubicBezTo>
                    <a:lnTo>
                      <a:pt x="8120" y="7273"/>
                    </a:lnTo>
                    <a:cubicBezTo>
                      <a:pt x="8120" y="7247"/>
                      <a:pt x="8120" y="7247"/>
                      <a:pt x="8094" y="7234"/>
                    </a:cubicBezTo>
                    <a:cubicBezTo>
                      <a:pt x="8065" y="7222"/>
                      <a:pt x="8049" y="7216"/>
                      <a:pt x="8042" y="7216"/>
                    </a:cubicBezTo>
                    <a:close/>
                    <a:moveTo>
                      <a:pt x="7461" y="7404"/>
                    </a:moveTo>
                    <a:cubicBezTo>
                      <a:pt x="7480" y="7404"/>
                      <a:pt x="7498" y="7415"/>
                      <a:pt x="7498" y="7415"/>
                    </a:cubicBezTo>
                    <a:cubicBezTo>
                      <a:pt x="7537" y="7428"/>
                      <a:pt x="7563" y="7454"/>
                      <a:pt x="7550" y="7480"/>
                    </a:cubicBezTo>
                    <a:cubicBezTo>
                      <a:pt x="7550" y="7480"/>
                      <a:pt x="7542" y="7502"/>
                      <a:pt x="7522" y="7502"/>
                    </a:cubicBezTo>
                    <a:cubicBezTo>
                      <a:pt x="7516" y="7502"/>
                      <a:pt x="7507" y="7499"/>
                      <a:pt x="7498" y="7493"/>
                    </a:cubicBezTo>
                    <a:cubicBezTo>
                      <a:pt x="7459" y="7467"/>
                      <a:pt x="7433" y="7415"/>
                      <a:pt x="7433" y="7415"/>
                    </a:cubicBezTo>
                    <a:cubicBezTo>
                      <a:pt x="7442" y="7407"/>
                      <a:pt x="7452" y="7404"/>
                      <a:pt x="7461" y="7404"/>
                    </a:cubicBezTo>
                    <a:close/>
                    <a:moveTo>
                      <a:pt x="9378" y="7467"/>
                    </a:moveTo>
                    <a:cubicBezTo>
                      <a:pt x="9391" y="7506"/>
                      <a:pt x="9404" y="7532"/>
                      <a:pt x="9365" y="7545"/>
                    </a:cubicBezTo>
                    <a:lnTo>
                      <a:pt x="9314" y="7532"/>
                    </a:lnTo>
                    <a:lnTo>
                      <a:pt x="9340" y="7493"/>
                    </a:lnTo>
                    <a:lnTo>
                      <a:pt x="9378" y="7467"/>
                    </a:lnTo>
                    <a:close/>
                    <a:moveTo>
                      <a:pt x="9019" y="7561"/>
                    </a:moveTo>
                    <a:cubicBezTo>
                      <a:pt x="9035" y="7561"/>
                      <a:pt x="9061" y="7571"/>
                      <a:pt x="9093" y="7597"/>
                    </a:cubicBezTo>
                    <a:cubicBezTo>
                      <a:pt x="9093" y="7623"/>
                      <a:pt x="9093" y="7623"/>
                      <a:pt x="9054" y="7636"/>
                    </a:cubicBezTo>
                    <a:cubicBezTo>
                      <a:pt x="9054" y="7636"/>
                      <a:pt x="9002" y="7610"/>
                      <a:pt x="9002" y="7584"/>
                    </a:cubicBezTo>
                    <a:cubicBezTo>
                      <a:pt x="8996" y="7571"/>
                      <a:pt x="9002" y="7561"/>
                      <a:pt x="9019" y="7561"/>
                    </a:cubicBezTo>
                    <a:close/>
                    <a:moveTo>
                      <a:pt x="8223" y="7680"/>
                    </a:moveTo>
                    <a:cubicBezTo>
                      <a:pt x="8235" y="7680"/>
                      <a:pt x="8256" y="7683"/>
                      <a:pt x="8289" y="7688"/>
                    </a:cubicBezTo>
                    <a:cubicBezTo>
                      <a:pt x="8328" y="7688"/>
                      <a:pt x="8328" y="7726"/>
                      <a:pt x="8328" y="7726"/>
                    </a:cubicBezTo>
                    <a:cubicBezTo>
                      <a:pt x="8328" y="7733"/>
                      <a:pt x="8325" y="7735"/>
                      <a:pt x="8321" y="7735"/>
                    </a:cubicBezTo>
                    <a:cubicBezTo>
                      <a:pt x="8308" y="7735"/>
                      <a:pt x="8276" y="7713"/>
                      <a:pt x="8237" y="7713"/>
                    </a:cubicBezTo>
                    <a:cubicBezTo>
                      <a:pt x="8212" y="7689"/>
                      <a:pt x="8203" y="7680"/>
                      <a:pt x="8223" y="7680"/>
                    </a:cubicBezTo>
                    <a:close/>
                    <a:moveTo>
                      <a:pt x="16171" y="1"/>
                    </a:moveTo>
                    <a:cubicBezTo>
                      <a:pt x="16147" y="1"/>
                      <a:pt x="16136" y="10"/>
                      <a:pt x="16136" y="22"/>
                    </a:cubicBezTo>
                    <a:cubicBezTo>
                      <a:pt x="16084" y="61"/>
                      <a:pt x="16084" y="61"/>
                      <a:pt x="16019" y="61"/>
                    </a:cubicBezTo>
                    <a:cubicBezTo>
                      <a:pt x="16019" y="50"/>
                      <a:pt x="16010" y="44"/>
                      <a:pt x="15993" y="44"/>
                    </a:cubicBezTo>
                    <a:cubicBezTo>
                      <a:pt x="15967" y="44"/>
                      <a:pt x="15924" y="57"/>
                      <a:pt x="15864" y="87"/>
                    </a:cubicBezTo>
                    <a:cubicBezTo>
                      <a:pt x="15845" y="92"/>
                      <a:pt x="15833" y="95"/>
                      <a:pt x="15824" y="95"/>
                    </a:cubicBezTo>
                    <a:cubicBezTo>
                      <a:pt x="15810" y="95"/>
                      <a:pt x="15807" y="86"/>
                      <a:pt x="15799" y="61"/>
                    </a:cubicBezTo>
                    <a:lnTo>
                      <a:pt x="15695" y="87"/>
                    </a:lnTo>
                    <a:cubicBezTo>
                      <a:pt x="15669" y="113"/>
                      <a:pt x="15630" y="126"/>
                      <a:pt x="15578" y="139"/>
                    </a:cubicBezTo>
                    <a:cubicBezTo>
                      <a:pt x="15539" y="165"/>
                      <a:pt x="15488" y="178"/>
                      <a:pt x="15436" y="191"/>
                    </a:cubicBezTo>
                    <a:cubicBezTo>
                      <a:pt x="15332" y="217"/>
                      <a:pt x="15241" y="230"/>
                      <a:pt x="15215" y="230"/>
                    </a:cubicBezTo>
                    <a:cubicBezTo>
                      <a:pt x="15215" y="230"/>
                      <a:pt x="15163" y="243"/>
                      <a:pt x="15124" y="294"/>
                    </a:cubicBezTo>
                    <a:cubicBezTo>
                      <a:pt x="15109" y="342"/>
                      <a:pt x="15083" y="370"/>
                      <a:pt x="15060" y="370"/>
                    </a:cubicBezTo>
                    <a:cubicBezTo>
                      <a:pt x="15045" y="370"/>
                      <a:pt x="15031" y="359"/>
                      <a:pt x="15021" y="333"/>
                    </a:cubicBezTo>
                    <a:cubicBezTo>
                      <a:pt x="15009" y="310"/>
                      <a:pt x="15002" y="297"/>
                      <a:pt x="14997" y="297"/>
                    </a:cubicBezTo>
                    <a:cubicBezTo>
                      <a:pt x="14989" y="297"/>
                      <a:pt x="14983" y="316"/>
                      <a:pt x="14969" y="359"/>
                    </a:cubicBezTo>
                    <a:cubicBezTo>
                      <a:pt x="14949" y="399"/>
                      <a:pt x="14809" y="476"/>
                      <a:pt x="14749" y="476"/>
                    </a:cubicBezTo>
                    <a:cubicBezTo>
                      <a:pt x="14730" y="476"/>
                      <a:pt x="14719" y="469"/>
                      <a:pt x="14722" y="450"/>
                    </a:cubicBezTo>
                    <a:lnTo>
                      <a:pt x="14696" y="398"/>
                    </a:lnTo>
                    <a:cubicBezTo>
                      <a:pt x="14657" y="450"/>
                      <a:pt x="14618" y="476"/>
                      <a:pt x="14618" y="476"/>
                    </a:cubicBezTo>
                    <a:cubicBezTo>
                      <a:pt x="14631" y="515"/>
                      <a:pt x="14580" y="541"/>
                      <a:pt x="14450" y="619"/>
                    </a:cubicBezTo>
                    <a:cubicBezTo>
                      <a:pt x="14359" y="684"/>
                      <a:pt x="14203" y="826"/>
                      <a:pt x="14126" y="891"/>
                    </a:cubicBezTo>
                    <a:cubicBezTo>
                      <a:pt x="14035" y="956"/>
                      <a:pt x="13918" y="1060"/>
                      <a:pt x="13866" y="1073"/>
                    </a:cubicBezTo>
                    <a:cubicBezTo>
                      <a:pt x="13827" y="1112"/>
                      <a:pt x="13788" y="1150"/>
                      <a:pt x="13737" y="1241"/>
                    </a:cubicBezTo>
                    <a:cubicBezTo>
                      <a:pt x="13725" y="1300"/>
                      <a:pt x="13659" y="1360"/>
                      <a:pt x="13628" y="1360"/>
                    </a:cubicBezTo>
                    <a:cubicBezTo>
                      <a:pt x="13625" y="1360"/>
                      <a:pt x="13622" y="1359"/>
                      <a:pt x="13620" y="1358"/>
                    </a:cubicBezTo>
                    <a:lnTo>
                      <a:pt x="13594" y="1397"/>
                    </a:lnTo>
                    <a:cubicBezTo>
                      <a:pt x="13542" y="1488"/>
                      <a:pt x="13503" y="1527"/>
                      <a:pt x="13503" y="1527"/>
                    </a:cubicBezTo>
                    <a:cubicBezTo>
                      <a:pt x="13500" y="1524"/>
                      <a:pt x="13495" y="1522"/>
                      <a:pt x="13488" y="1522"/>
                    </a:cubicBezTo>
                    <a:cubicBezTo>
                      <a:pt x="13464" y="1522"/>
                      <a:pt x="13422" y="1541"/>
                      <a:pt x="13412" y="1591"/>
                    </a:cubicBezTo>
                    <a:cubicBezTo>
                      <a:pt x="13438" y="1604"/>
                      <a:pt x="13399" y="1643"/>
                      <a:pt x="13347" y="1721"/>
                    </a:cubicBezTo>
                    <a:cubicBezTo>
                      <a:pt x="13321" y="1747"/>
                      <a:pt x="13231" y="1838"/>
                      <a:pt x="13127" y="1981"/>
                    </a:cubicBezTo>
                    <a:cubicBezTo>
                      <a:pt x="13023" y="2123"/>
                      <a:pt x="12906" y="2305"/>
                      <a:pt x="12803" y="2486"/>
                    </a:cubicBezTo>
                    <a:cubicBezTo>
                      <a:pt x="12699" y="2681"/>
                      <a:pt x="12595" y="2863"/>
                      <a:pt x="12530" y="3005"/>
                    </a:cubicBezTo>
                    <a:cubicBezTo>
                      <a:pt x="12465" y="3148"/>
                      <a:pt x="12426" y="3239"/>
                      <a:pt x="12426" y="3239"/>
                    </a:cubicBezTo>
                    <a:cubicBezTo>
                      <a:pt x="12426" y="3239"/>
                      <a:pt x="12414" y="3291"/>
                      <a:pt x="12362" y="3368"/>
                    </a:cubicBezTo>
                    <a:cubicBezTo>
                      <a:pt x="12349" y="3420"/>
                      <a:pt x="12310" y="3511"/>
                      <a:pt x="12310" y="3511"/>
                    </a:cubicBezTo>
                    <a:cubicBezTo>
                      <a:pt x="12306" y="3510"/>
                      <a:pt x="12303" y="3509"/>
                      <a:pt x="12300" y="3509"/>
                    </a:cubicBezTo>
                    <a:cubicBezTo>
                      <a:pt x="12237" y="3509"/>
                      <a:pt x="12166" y="3726"/>
                      <a:pt x="12141" y="3861"/>
                    </a:cubicBezTo>
                    <a:cubicBezTo>
                      <a:pt x="12154" y="3913"/>
                      <a:pt x="12128" y="3965"/>
                      <a:pt x="12102" y="4004"/>
                    </a:cubicBezTo>
                    <a:cubicBezTo>
                      <a:pt x="12098" y="4002"/>
                      <a:pt x="12093" y="4001"/>
                      <a:pt x="12088" y="4001"/>
                    </a:cubicBezTo>
                    <a:cubicBezTo>
                      <a:pt x="12039" y="4001"/>
                      <a:pt x="11986" y="4117"/>
                      <a:pt x="11986" y="4211"/>
                    </a:cubicBezTo>
                    <a:cubicBezTo>
                      <a:pt x="12007" y="4265"/>
                      <a:pt x="12002" y="4309"/>
                      <a:pt x="11964" y="4309"/>
                    </a:cubicBezTo>
                    <a:cubicBezTo>
                      <a:pt x="11955" y="4309"/>
                      <a:pt x="11945" y="4307"/>
                      <a:pt x="11934" y="4302"/>
                    </a:cubicBezTo>
                    <a:cubicBezTo>
                      <a:pt x="11927" y="4299"/>
                      <a:pt x="11920" y="4297"/>
                      <a:pt x="11914" y="4297"/>
                    </a:cubicBezTo>
                    <a:cubicBezTo>
                      <a:pt x="11873" y="4297"/>
                      <a:pt x="11848" y="4371"/>
                      <a:pt x="11882" y="4484"/>
                    </a:cubicBezTo>
                    <a:cubicBezTo>
                      <a:pt x="11895" y="4536"/>
                      <a:pt x="11895" y="4536"/>
                      <a:pt x="11843" y="4575"/>
                    </a:cubicBezTo>
                    <a:cubicBezTo>
                      <a:pt x="11765" y="4588"/>
                      <a:pt x="11752" y="4627"/>
                      <a:pt x="11778" y="4640"/>
                    </a:cubicBezTo>
                    <a:cubicBezTo>
                      <a:pt x="11817" y="4717"/>
                      <a:pt x="11791" y="4756"/>
                      <a:pt x="11713" y="4769"/>
                    </a:cubicBezTo>
                    <a:cubicBezTo>
                      <a:pt x="11622" y="4821"/>
                      <a:pt x="11622" y="4821"/>
                      <a:pt x="11648" y="4899"/>
                    </a:cubicBezTo>
                    <a:cubicBezTo>
                      <a:pt x="11687" y="4964"/>
                      <a:pt x="11596" y="5132"/>
                      <a:pt x="11519" y="5145"/>
                    </a:cubicBezTo>
                    <a:cubicBezTo>
                      <a:pt x="11506" y="5184"/>
                      <a:pt x="11454" y="5210"/>
                      <a:pt x="11480" y="5223"/>
                    </a:cubicBezTo>
                    <a:lnTo>
                      <a:pt x="11428" y="5249"/>
                    </a:lnTo>
                    <a:cubicBezTo>
                      <a:pt x="11402" y="5288"/>
                      <a:pt x="11389" y="5340"/>
                      <a:pt x="11389" y="5340"/>
                    </a:cubicBezTo>
                    <a:lnTo>
                      <a:pt x="11415" y="5353"/>
                    </a:lnTo>
                    <a:cubicBezTo>
                      <a:pt x="11389" y="5392"/>
                      <a:pt x="11220" y="5612"/>
                      <a:pt x="11052" y="5872"/>
                    </a:cubicBezTo>
                    <a:cubicBezTo>
                      <a:pt x="10766" y="6274"/>
                      <a:pt x="10688" y="6313"/>
                      <a:pt x="10740" y="6313"/>
                    </a:cubicBezTo>
                    <a:cubicBezTo>
                      <a:pt x="10811" y="6324"/>
                      <a:pt x="10775" y="6379"/>
                      <a:pt x="10709" y="6379"/>
                    </a:cubicBezTo>
                    <a:cubicBezTo>
                      <a:pt x="10702" y="6379"/>
                      <a:pt x="10695" y="6379"/>
                      <a:pt x="10688" y="6378"/>
                    </a:cubicBezTo>
                    <a:cubicBezTo>
                      <a:pt x="10663" y="6403"/>
                      <a:pt x="10572" y="6442"/>
                      <a:pt x="10507" y="6507"/>
                    </a:cubicBezTo>
                    <a:cubicBezTo>
                      <a:pt x="10454" y="6560"/>
                      <a:pt x="10401" y="6605"/>
                      <a:pt x="10376" y="6605"/>
                    </a:cubicBezTo>
                    <a:cubicBezTo>
                      <a:pt x="10371" y="6605"/>
                      <a:pt x="10367" y="6603"/>
                      <a:pt x="10364" y="6598"/>
                    </a:cubicBezTo>
                    <a:lnTo>
                      <a:pt x="10325" y="6624"/>
                    </a:lnTo>
                    <a:cubicBezTo>
                      <a:pt x="10299" y="6728"/>
                      <a:pt x="10092" y="6896"/>
                      <a:pt x="9962" y="6935"/>
                    </a:cubicBezTo>
                    <a:cubicBezTo>
                      <a:pt x="9884" y="6974"/>
                      <a:pt x="9858" y="7013"/>
                      <a:pt x="9794" y="7078"/>
                    </a:cubicBezTo>
                    <a:cubicBezTo>
                      <a:pt x="9749" y="7123"/>
                      <a:pt x="9735" y="7137"/>
                      <a:pt x="9713" y="7137"/>
                    </a:cubicBezTo>
                    <a:cubicBezTo>
                      <a:pt x="9704" y="7137"/>
                      <a:pt x="9693" y="7134"/>
                      <a:pt x="9677" y="7130"/>
                    </a:cubicBezTo>
                    <a:cubicBezTo>
                      <a:pt x="9676" y="7129"/>
                      <a:pt x="9673" y="7128"/>
                      <a:pt x="9669" y="7128"/>
                    </a:cubicBezTo>
                    <a:cubicBezTo>
                      <a:pt x="9625" y="7128"/>
                      <a:pt x="9431" y="7187"/>
                      <a:pt x="9443" y="7247"/>
                    </a:cubicBezTo>
                    <a:lnTo>
                      <a:pt x="9404" y="7234"/>
                    </a:lnTo>
                    <a:cubicBezTo>
                      <a:pt x="9397" y="7232"/>
                      <a:pt x="9390" y="7231"/>
                      <a:pt x="9384" y="7231"/>
                    </a:cubicBezTo>
                    <a:cubicBezTo>
                      <a:pt x="9343" y="7231"/>
                      <a:pt x="9315" y="7263"/>
                      <a:pt x="9327" y="7285"/>
                    </a:cubicBezTo>
                    <a:cubicBezTo>
                      <a:pt x="9340" y="7319"/>
                      <a:pt x="9336" y="7339"/>
                      <a:pt x="9318" y="7339"/>
                    </a:cubicBezTo>
                    <a:cubicBezTo>
                      <a:pt x="9301" y="7339"/>
                      <a:pt x="9273" y="7323"/>
                      <a:pt x="9236" y="7285"/>
                    </a:cubicBezTo>
                    <a:cubicBezTo>
                      <a:pt x="9229" y="7260"/>
                      <a:pt x="9216" y="7250"/>
                      <a:pt x="9207" y="7250"/>
                    </a:cubicBezTo>
                    <a:cubicBezTo>
                      <a:pt x="9197" y="7250"/>
                      <a:pt x="9190" y="7260"/>
                      <a:pt x="9197" y="7273"/>
                    </a:cubicBezTo>
                    <a:cubicBezTo>
                      <a:pt x="9163" y="7306"/>
                      <a:pt x="9139" y="7340"/>
                      <a:pt x="9100" y="7340"/>
                    </a:cubicBezTo>
                    <a:cubicBezTo>
                      <a:pt x="9094" y="7340"/>
                      <a:pt x="9087" y="7339"/>
                      <a:pt x="9080" y="7337"/>
                    </a:cubicBezTo>
                    <a:cubicBezTo>
                      <a:pt x="9041" y="7350"/>
                      <a:pt x="9002" y="7350"/>
                      <a:pt x="9015" y="7415"/>
                    </a:cubicBezTo>
                    <a:cubicBezTo>
                      <a:pt x="9028" y="7441"/>
                      <a:pt x="8976" y="7467"/>
                      <a:pt x="8937" y="7467"/>
                    </a:cubicBezTo>
                    <a:cubicBezTo>
                      <a:pt x="8937" y="7428"/>
                      <a:pt x="8937" y="7441"/>
                      <a:pt x="8963" y="7402"/>
                    </a:cubicBezTo>
                    <a:cubicBezTo>
                      <a:pt x="8979" y="7398"/>
                      <a:pt x="8985" y="7397"/>
                      <a:pt x="8984" y="7397"/>
                    </a:cubicBezTo>
                    <a:lnTo>
                      <a:pt x="8984" y="7397"/>
                    </a:lnTo>
                    <a:cubicBezTo>
                      <a:pt x="8983" y="7397"/>
                      <a:pt x="8941" y="7406"/>
                      <a:pt x="8886" y="7415"/>
                    </a:cubicBezTo>
                    <a:cubicBezTo>
                      <a:pt x="8847" y="7415"/>
                      <a:pt x="8756" y="7402"/>
                      <a:pt x="8756" y="7363"/>
                    </a:cubicBezTo>
                    <a:cubicBezTo>
                      <a:pt x="8741" y="7353"/>
                      <a:pt x="8726" y="7347"/>
                      <a:pt x="8716" y="7347"/>
                    </a:cubicBezTo>
                    <a:cubicBezTo>
                      <a:pt x="8700" y="7347"/>
                      <a:pt x="8698" y="7362"/>
                      <a:pt x="8730" y="7402"/>
                    </a:cubicBezTo>
                    <a:cubicBezTo>
                      <a:pt x="8730" y="7467"/>
                      <a:pt x="8730" y="7467"/>
                      <a:pt x="8652" y="7467"/>
                    </a:cubicBezTo>
                    <a:cubicBezTo>
                      <a:pt x="8637" y="7467"/>
                      <a:pt x="8619" y="7469"/>
                      <a:pt x="8603" y="7469"/>
                    </a:cubicBezTo>
                    <a:cubicBezTo>
                      <a:pt x="8580" y="7469"/>
                      <a:pt x="8561" y="7464"/>
                      <a:pt x="8561" y="7441"/>
                    </a:cubicBezTo>
                    <a:cubicBezTo>
                      <a:pt x="8561" y="7415"/>
                      <a:pt x="8561" y="7415"/>
                      <a:pt x="8484" y="7415"/>
                    </a:cubicBezTo>
                    <a:cubicBezTo>
                      <a:pt x="8474" y="7413"/>
                      <a:pt x="8464" y="7412"/>
                      <a:pt x="8454" y="7412"/>
                    </a:cubicBezTo>
                    <a:cubicBezTo>
                      <a:pt x="8408" y="7412"/>
                      <a:pt x="8357" y="7433"/>
                      <a:pt x="8315" y="7454"/>
                    </a:cubicBezTo>
                    <a:cubicBezTo>
                      <a:pt x="8263" y="7480"/>
                      <a:pt x="8211" y="7506"/>
                      <a:pt x="8185" y="7532"/>
                    </a:cubicBezTo>
                    <a:cubicBezTo>
                      <a:pt x="8179" y="7564"/>
                      <a:pt x="8175" y="7581"/>
                      <a:pt x="8171" y="7581"/>
                    </a:cubicBezTo>
                    <a:cubicBezTo>
                      <a:pt x="8166" y="7581"/>
                      <a:pt x="8159" y="7564"/>
                      <a:pt x="8146" y="7532"/>
                    </a:cubicBezTo>
                    <a:cubicBezTo>
                      <a:pt x="8159" y="7493"/>
                      <a:pt x="8107" y="7493"/>
                      <a:pt x="8068" y="7480"/>
                    </a:cubicBezTo>
                    <a:cubicBezTo>
                      <a:pt x="8068" y="7491"/>
                      <a:pt x="8065" y="7495"/>
                      <a:pt x="8062" y="7495"/>
                    </a:cubicBezTo>
                    <a:cubicBezTo>
                      <a:pt x="8054" y="7495"/>
                      <a:pt x="8044" y="7478"/>
                      <a:pt x="8058" y="7478"/>
                    </a:cubicBezTo>
                    <a:cubicBezTo>
                      <a:pt x="8060" y="7478"/>
                      <a:pt x="8064" y="7479"/>
                      <a:pt x="8068" y="7480"/>
                    </a:cubicBezTo>
                    <a:cubicBezTo>
                      <a:pt x="8076" y="7465"/>
                      <a:pt x="8093" y="7459"/>
                      <a:pt x="8113" y="7459"/>
                    </a:cubicBezTo>
                    <a:cubicBezTo>
                      <a:pt x="8127" y="7459"/>
                      <a:pt x="8143" y="7462"/>
                      <a:pt x="8159" y="7467"/>
                    </a:cubicBezTo>
                    <a:lnTo>
                      <a:pt x="8172" y="7441"/>
                    </a:lnTo>
                    <a:cubicBezTo>
                      <a:pt x="8158" y="7398"/>
                      <a:pt x="8140" y="7379"/>
                      <a:pt x="8118" y="7379"/>
                    </a:cubicBezTo>
                    <a:cubicBezTo>
                      <a:pt x="8099" y="7379"/>
                      <a:pt x="8079" y="7392"/>
                      <a:pt x="8055" y="7415"/>
                    </a:cubicBezTo>
                    <a:cubicBezTo>
                      <a:pt x="8036" y="7420"/>
                      <a:pt x="8024" y="7423"/>
                      <a:pt x="8016" y="7423"/>
                    </a:cubicBezTo>
                    <a:cubicBezTo>
                      <a:pt x="8000" y="7423"/>
                      <a:pt x="7994" y="7414"/>
                      <a:pt x="7978" y="7389"/>
                    </a:cubicBezTo>
                    <a:cubicBezTo>
                      <a:pt x="7959" y="7352"/>
                      <a:pt x="7940" y="7322"/>
                      <a:pt x="7927" y="7322"/>
                    </a:cubicBezTo>
                    <a:cubicBezTo>
                      <a:pt x="7921" y="7322"/>
                      <a:pt x="7916" y="7326"/>
                      <a:pt x="7913" y="7337"/>
                    </a:cubicBezTo>
                    <a:cubicBezTo>
                      <a:pt x="7913" y="7337"/>
                      <a:pt x="7848" y="7298"/>
                      <a:pt x="7822" y="7260"/>
                    </a:cubicBezTo>
                    <a:cubicBezTo>
                      <a:pt x="7780" y="7234"/>
                      <a:pt x="7749" y="7220"/>
                      <a:pt x="7729" y="7220"/>
                    </a:cubicBezTo>
                    <a:cubicBezTo>
                      <a:pt x="7718" y="7220"/>
                      <a:pt x="7710" y="7224"/>
                      <a:pt x="7705" y="7234"/>
                    </a:cubicBezTo>
                    <a:cubicBezTo>
                      <a:pt x="7701" y="7242"/>
                      <a:pt x="7695" y="7245"/>
                      <a:pt x="7687" y="7245"/>
                    </a:cubicBezTo>
                    <a:cubicBezTo>
                      <a:pt x="7668" y="7245"/>
                      <a:pt x="7641" y="7230"/>
                      <a:pt x="7614" y="7221"/>
                    </a:cubicBezTo>
                    <a:cubicBezTo>
                      <a:pt x="7596" y="7202"/>
                      <a:pt x="7571" y="7184"/>
                      <a:pt x="7554" y="7184"/>
                    </a:cubicBezTo>
                    <a:cubicBezTo>
                      <a:pt x="7546" y="7184"/>
                      <a:pt x="7540" y="7187"/>
                      <a:pt x="7537" y="7195"/>
                    </a:cubicBezTo>
                    <a:cubicBezTo>
                      <a:pt x="7530" y="7208"/>
                      <a:pt x="7511" y="7217"/>
                      <a:pt x="7485" y="7217"/>
                    </a:cubicBezTo>
                    <a:cubicBezTo>
                      <a:pt x="7459" y="7217"/>
                      <a:pt x="7426" y="7208"/>
                      <a:pt x="7394" y="7182"/>
                    </a:cubicBezTo>
                    <a:cubicBezTo>
                      <a:pt x="7316" y="7156"/>
                      <a:pt x="7303" y="7143"/>
                      <a:pt x="7316" y="7078"/>
                    </a:cubicBezTo>
                    <a:cubicBezTo>
                      <a:pt x="7342" y="7052"/>
                      <a:pt x="7303" y="7026"/>
                      <a:pt x="7277" y="7000"/>
                    </a:cubicBezTo>
                    <a:cubicBezTo>
                      <a:pt x="7277" y="7000"/>
                      <a:pt x="7264" y="6987"/>
                      <a:pt x="7264" y="6974"/>
                    </a:cubicBezTo>
                    <a:cubicBezTo>
                      <a:pt x="7251" y="6961"/>
                      <a:pt x="7238" y="6948"/>
                      <a:pt x="7238" y="6922"/>
                    </a:cubicBezTo>
                    <a:cubicBezTo>
                      <a:pt x="7238" y="6892"/>
                      <a:pt x="7233" y="6882"/>
                      <a:pt x="7224" y="6882"/>
                    </a:cubicBezTo>
                    <a:cubicBezTo>
                      <a:pt x="7214" y="6882"/>
                      <a:pt x="7200" y="6895"/>
                      <a:pt x="7186" y="6909"/>
                    </a:cubicBezTo>
                    <a:cubicBezTo>
                      <a:pt x="7161" y="6922"/>
                      <a:pt x="7148" y="6948"/>
                      <a:pt x="7148" y="6948"/>
                    </a:cubicBezTo>
                    <a:cubicBezTo>
                      <a:pt x="7109" y="6922"/>
                      <a:pt x="7135" y="6844"/>
                      <a:pt x="7161" y="6819"/>
                    </a:cubicBezTo>
                    <a:cubicBezTo>
                      <a:pt x="7168" y="6782"/>
                      <a:pt x="7171" y="6766"/>
                      <a:pt x="7163" y="6766"/>
                    </a:cubicBezTo>
                    <a:cubicBezTo>
                      <a:pt x="7157" y="6766"/>
                      <a:pt x="7144" y="6776"/>
                      <a:pt x="7122" y="6793"/>
                    </a:cubicBezTo>
                    <a:cubicBezTo>
                      <a:pt x="7118" y="6796"/>
                      <a:pt x="7111" y="6799"/>
                      <a:pt x="7101" y="6799"/>
                    </a:cubicBezTo>
                    <a:cubicBezTo>
                      <a:pt x="7076" y="6799"/>
                      <a:pt x="7037" y="6781"/>
                      <a:pt x="7018" y="6715"/>
                    </a:cubicBezTo>
                    <a:cubicBezTo>
                      <a:pt x="6966" y="6637"/>
                      <a:pt x="6914" y="6572"/>
                      <a:pt x="6940" y="6559"/>
                    </a:cubicBezTo>
                    <a:cubicBezTo>
                      <a:pt x="6940" y="6507"/>
                      <a:pt x="6888" y="6481"/>
                      <a:pt x="6888" y="6481"/>
                    </a:cubicBezTo>
                    <a:cubicBezTo>
                      <a:pt x="6836" y="6468"/>
                      <a:pt x="6810" y="6429"/>
                      <a:pt x="6771" y="6300"/>
                    </a:cubicBezTo>
                    <a:cubicBezTo>
                      <a:pt x="6725" y="6134"/>
                      <a:pt x="6712" y="6086"/>
                      <a:pt x="6690" y="6086"/>
                    </a:cubicBezTo>
                    <a:cubicBezTo>
                      <a:pt x="6680" y="6086"/>
                      <a:pt x="6670" y="6094"/>
                      <a:pt x="6655" y="6105"/>
                    </a:cubicBezTo>
                    <a:cubicBezTo>
                      <a:pt x="6640" y="6110"/>
                      <a:pt x="6627" y="6115"/>
                      <a:pt x="6619" y="6115"/>
                    </a:cubicBezTo>
                    <a:cubicBezTo>
                      <a:pt x="6605" y="6115"/>
                      <a:pt x="6605" y="6102"/>
                      <a:pt x="6629" y="6053"/>
                    </a:cubicBezTo>
                    <a:cubicBezTo>
                      <a:pt x="6629" y="6001"/>
                      <a:pt x="6577" y="5975"/>
                      <a:pt x="6512" y="5911"/>
                    </a:cubicBezTo>
                    <a:cubicBezTo>
                      <a:pt x="6496" y="5903"/>
                      <a:pt x="6480" y="5900"/>
                      <a:pt x="6464" y="5900"/>
                    </a:cubicBezTo>
                    <a:cubicBezTo>
                      <a:pt x="6429" y="5900"/>
                      <a:pt x="6396" y="5915"/>
                      <a:pt x="6369" y="5924"/>
                    </a:cubicBezTo>
                    <a:cubicBezTo>
                      <a:pt x="6350" y="5938"/>
                      <a:pt x="6337" y="5948"/>
                      <a:pt x="6329" y="5948"/>
                    </a:cubicBezTo>
                    <a:cubicBezTo>
                      <a:pt x="6316" y="5948"/>
                      <a:pt x="6313" y="5923"/>
                      <a:pt x="6304" y="5859"/>
                    </a:cubicBezTo>
                    <a:cubicBezTo>
                      <a:pt x="6279" y="5820"/>
                      <a:pt x="6279" y="5755"/>
                      <a:pt x="6317" y="5742"/>
                    </a:cubicBezTo>
                    <a:cubicBezTo>
                      <a:pt x="6321" y="5740"/>
                      <a:pt x="6325" y="5739"/>
                      <a:pt x="6328" y="5739"/>
                    </a:cubicBezTo>
                    <a:cubicBezTo>
                      <a:pt x="6350" y="5739"/>
                      <a:pt x="6369" y="5768"/>
                      <a:pt x="6369" y="5768"/>
                    </a:cubicBezTo>
                    <a:lnTo>
                      <a:pt x="6382" y="5820"/>
                    </a:lnTo>
                    <a:cubicBezTo>
                      <a:pt x="6408" y="5807"/>
                      <a:pt x="6447" y="5781"/>
                      <a:pt x="6395" y="5703"/>
                    </a:cubicBezTo>
                    <a:cubicBezTo>
                      <a:pt x="6406" y="5661"/>
                      <a:pt x="6391" y="5618"/>
                      <a:pt x="6370" y="5618"/>
                    </a:cubicBezTo>
                    <a:cubicBezTo>
                      <a:pt x="6366" y="5618"/>
                      <a:pt x="6361" y="5621"/>
                      <a:pt x="6356" y="5625"/>
                    </a:cubicBezTo>
                    <a:cubicBezTo>
                      <a:pt x="6356" y="5560"/>
                      <a:pt x="6317" y="5483"/>
                      <a:pt x="6266" y="5392"/>
                    </a:cubicBezTo>
                    <a:cubicBezTo>
                      <a:pt x="6227" y="5301"/>
                      <a:pt x="6162" y="5171"/>
                      <a:pt x="6162" y="5119"/>
                    </a:cubicBezTo>
                    <a:cubicBezTo>
                      <a:pt x="6128" y="5040"/>
                      <a:pt x="6104" y="5000"/>
                      <a:pt x="6072" y="5000"/>
                    </a:cubicBezTo>
                    <a:cubicBezTo>
                      <a:pt x="6068" y="5000"/>
                      <a:pt x="6063" y="5001"/>
                      <a:pt x="6058" y="5003"/>
                    </a:cubicBezTo>
                    <a:cubicBezTo>
                      <a:pt x="6046" y="5009"/>
                      <a:pt x="6035" y="5011"/>
                      <a:pt x="6025" y="5011"/>
                    </a:cubicBezTo>
                    <a:cubicBezTo>
                      <a:pt x="5997" y="5011"/>
                      <a:pt x="5986" y="4987"/>
                      <a:pt x="6006" y="4977"/>
                    </a:cubicBezTo>
                    <a:cubicBezTo>
                      <a:pt x="6019" y="4938"/>
                      <a:pt x="5967" y="4769"/>
                      <a:pt x="5876" y="4614"/>
                    </a:cubicBezTo>
                    <a:cubicBezTo>
                      <a:pt x="5786" y="4458"/>
                      <a:pt x="5669" y="4302"/>
                      <a:pt x="5630" y="4302"/>
                    </a:cubicBezTo>
                    <a:cubicBezTo>
                      <a:pt x="5630" y="4302"/>
                      <a:pt x="5604" y="4263"/>
                      <a:pt x="5565" y="4211"/>
                    </a:cubicBezTo>
                    <a:cubicBezTo>
                      <a:pt x="5552" y="4160"/>
                      <a:pt x="5487" y="4069"/>
                      <a:pt x="5422" y="3991"/>
                    </a:cubicBezTo>
                    <a:cubicBezTo>
                      <a:pt x="5358" y="3913"/>
                      <a:pt x="5280" y="3848"/>
                      <a:pt x="5241" y="3848"/>
                    </a:cubicBezTo>
                    <a:cubicBezTo>
                      <a:pt x="5241" y="3848"/>
                      <a:pt x="5202" y="3809"/>
                      <a:pt x="5124" y="3732"/>
                    </a:cubicBezTo>
                    <a:cubicBezTo>
                      <a:pt x="5059" y="3628"/>
                      <a:pt x="5007" y="3602"/>
                      <a:pt x="4943" y="3589"/>
                    </a:cubicBezTo>
                    <a:cubicBezTo>
                      <a:pt x="4929" y="3586"/>
                      <a:pt x="4917" y="3585"/>
                      <a:pt x="4908" y="3585"/>
                    </a:cubicBezTo>
                    <a:cubicBezTo>
                      <a:pt x="4889" y="3585"/>
                      <a:pt x="4879" y="3589"/>
                      <a:pt x="4875" y="3591"/>
                    </a:cubicBezTo>
                    <a:lnTo>
                      <a:pt x="4875" y="3591"/>
                    </a:lnTo>
                    <a:cubicBezTo>
                      <a:pt x="4876" y="3591"/>
                      <a:pt x="4877" y="3590"/>
                      <a:pt x="4878" y="3589"/>
                    </a:cubicBezTo>
                    <a:cubicBezTo>
                      <a:pt x="4891" y="3576"/>
                      <a:pt x="4865" y="3550"/>
                      <a:pt x="4826" y="3511"/>
                    </a:cubicBezTo>
                    <a:cubicBezTo>
                      <a:pt x="4800" y="3498"/>
                      <a:pt x="4774" y="3472"/>
                      <a:pt x="4735" y="3446"/>
                    </a:cubicBezTo>
                    <a:cubicBezTo>
                      <a:pt x="4696" y="3420"/>
                      <a:pt x="4657" y="3407"/>
                      <a:pt x="4605" y="3381"/>
                    </a:cubicBezTo>
                    <a:cubicBezTo>
                      <a:pt x="4484" y="3321"/>
                      <a:pt x="4433" y="3295"/>
                      <a:pt x="4420" y="3295"/>
                    </a:cubicBezTo>
                    <a:cubicBezTo>
                      <a:pt x="4411" y="3295"/>
                      <a:pt x="4421" y="3308"/>
                      <a:pt x="4437" y="3329"/>
                    </a:cubicBezTo>
                    <a:cubicBezTo>
                      <a:pt x="4216" y="3278"/>
                      <a:pt x="4216" y="3252"/>
                      <a:pt x="4229" y="3226"/>
                    </a:cubicBezTo>
                    <a:cubicBezTo>
                      <a:pt x="4275" y="3203"/>
                      <a:pt x="4253" y="3175"/>
                      <a:pt x="4209" y="3175"/>
                    </a:cubicBezTo>
                    <a:cubicBezTo>
                      <a:pt x="4178" y="3175"/>
                      <a:pt x="4137" y="3189"/>
                      <a:pt x="4100" y="3226"/>
                    </a:cubicBezTo>
                    <a:cubicBezTo>
                      <a:pt x="4074" y="3246"/>
                      <a:pt x="4039" y="3255"/>
                      <a:pt x="4008" y="3255"/>
                    </a:cubicBezTo>
                    <a:cubicBezTo>
                      <a:pt x="3962" y="3255"/>
                      <a:pt x="3923" y="3236"/>
                      <a:pt x="3931" y="3213"/>
                    </a:cubicBezTo>
                    <a:cubicBezTo>
                      <a:pt x="3931" y="3202"/>
                      <a:pt x="3942" y="3198"/>
                      <a:pt x="3960" y="3198"/>
                    </a:cubicBezTo>
                    <a:cubicBezTo>
                      <a:pt x="3983" y="3198"/>
                      <a:pt x="4018" y="3205"/>
                      <a:pt x="4048" y="3213"/>
                    </a:cubicBezTo>
                    <a:cubicBezTo>
                      <a:pt x="4048" y="3213"/>
                      <a:pt x="4048" y="3174"/>
                      <a:pt x="4061" y="3148"/>
                    </a:cubicBezTo>
                    <a:cubicBezTo>
                      <a:pt x="4039" y="3143"/>
                      <a:pt x="4027" y="3139"/>
                      <a:pt x="4015" y="3139"/>
                    </a:cubicBezTo>
                    <a:cubicBezTo>
                      <a:pt x="3998" y="3139"/>
                      <a:pt x="3982" y="3146"/>
                      <a:pt x="3944" y="3161"/>
                    </a:cubicBezTo>
                    <a:cubicBezTo>
                      <a:pt x="3944" y="3161"/>
                      <a:pt x="3928" y="3158"/>
                      <a:pt x="3903" y="3158"/>
                    </a:cubicBezTo>
                    <a:cubicBezTo>
                      <a:pt x="3879" y="3158"/>
                      <a:pt x="3847" y="3161"/>
                      <a:pt x="3814" y="3174"/>
                    </a:cubicBezTo>
                    <a:cubicBezTo>
                      <a:pt x="3762" y="3200"/>
                      <a:pt x="3762" y="3226"/>
                      <a:pt x="3814" y="3265"/>
                    </a:cubicBezTo>
                    <a:cubicBezTo>
                      <a:pt x="3839" y="3289"/>
                      <a:pt x="3827" y="3298"/>
                      <a:pt x="3802" y="3298"/>
                    </a:cubicBezTo>
                    <a:cubicBezTo>
                      <a:pt x="3787" y="3298"/>
                      <a:pt x="3768" y="3295"/>
                      <a:pt x="3749" y="3291"/>
                    </a:cubicBezTo>
                    <a:cubicBezTo>
                      <a:pt x="3646" y="3252"/>
                      <a:pt x="3646" y="3226"/>
                      <a:pt x="3697" y="3200"/>
                    </a:cubicBezTo>
                    <a:cubicBezTo>
                      <a:pt x="3762" y="3200"/>
                      <a:pt x="3762" y="3161"/>
                      <a:pt x="3762" y="3135"/>
                    </a:cubicBezTo>
                    <a:cubicBezTo>
                      <a:pt x="3762" y="3126"/>
                      <a:pt x="3747" y="3122"/>
                      <a:pt x="3722" y="3122"/>
                    </a:cubicBezTo>
                    <a:cubicBezTo>
                      <a:pt x="3642" y="3122"/>
                      <a:pt x="3465" y="3166"/>
                      <a:pt x="3425" y="3226"/>
                    </a:cubicBezTo>
                    <a:lnTo>
                      <a:pt x="3425" y="3200"/>
                    </a:lnTo>
                    <a:cubicBezTo>
                      <a:pt x="3425" y="3180"/>
                      <a:pt x="3396" y="3174"/>
                      <a:pt x="3352" y="3174"/>
                    </a:cubicBezTo>
                    <a:cubicBezTo>
                      <a:pt x="3308" y="3174"/>
                      <a:pt x="3250" y="3180"/>
                      <a:pt x="3192" y="3187"/>
                    </a:cubicBezTo>
                    <a:cubicBezTo>
                      <a:pt x="3088" y="3200"/>
                      <a:pt x="3036" y="3213"/>
                      <a:pt x="3036" y="3239"/>
                    </a:cubicBezTo>
                    <a:cubicBezTo>
                      <a:pt x="3049" y="3278"/>
                      <a:pt x="3049" y="3304"/>
                      <a:pt x="2997" y="3317"/>
                    </a:cubicBezTo>
                    <a:cubicBezTo>
                      <a:pt x="3004" y="3315"/>
                      <a:pt x="3010" y="3314"/>
                      <a:pt x="3016" y="3314"/>
                    </a:cubicBezTo>
                    <a:cubicBezTo>
                      <a:pt x="3049" y="3314"/>
                      <a:pt x="3051" y="3346"/>
                      <a:pt x="3062" y="3368"/>
                    </a:cubicBezTo>
                    <a:cubicBezTo>
                      <a:pt x="3062" y="3368"/>
                      <a:pt x="2945" y="3355"/>
                      <a:pt x="2893" y="3342"/>
                    </a:cubicBezTo>
                    <a:cubicBezTo>
                      <a:pt x="2851" y="3333"/>
                      <a:pt x="2808" y="3327"/>
                      <a:pt x="2761" y="3327"/>
                    </a:cubicBezTo>
                    <a:cubicBezTo>
                      <a:pt x="2679" y="3327"/>
                      <a:pt x="2584" y="3345"/>
                      <a:pt x="2452" y="3394"/>
                    </a:cubicBezTo>
                    <a:cubicBezTo>
                      <a:pt x="2349" y="3433"/>
                      <a:pt x="2206" y="3511"/>
                      <a:pt x="2141" y="3511"/>
                    </a:cubicBezTo>
                    <a:cubicBezTo>
                      <a:pt x="2050" y="3563"/>
                      <a:pt x="1998" y="3589"/>
                      <a:pt x="2024" y="3628"/>
                    </a:cubicBezTo>
                    <a:cubicBezTo>
                      <a:pt x="2024" y="3628"/>
                      <a:pt x="2023" y="3627"/>
                      <a:pt x="2020" y="3627"/>
                    </a:cubicBezTo>
                    <a:cubicBezTo>
                      <a:pt x="2012" y="3627"/>
                      <a:pt x="1989" y="3633"/>
                      <a:pt x="1933" y="3680"/>
                    </a:cubicBezTo>
                    <a:cubicBezTo>
                      <a:pt x="1869" y="3680"/>
                      <a:pt x="1778" y="3745"/>
                      <a:pt x="1791" y="3770"/>
                    </a:cubicBezTo>
                    <a:cubicBezTo>
                      <a:pt x="1765" y="3835"/>
                      <a:pt x="1713" y="3835"/>
                      <a:pt x="1661" y="3874"/>
                    </a:cubicBezTo>
                    <a:cubicBezTo>
                      <a:pt x="1544" y="3887"/>
                      <a:pt x="1544" y="3887"/>
                      <a:pt x="1648" y="3926"/>
                    </a:cubicBezTo>
                    <a:cubicBezTo>
                      <a:pt x="1651" y="3932"/>
                      <a:pt x="1659" y="3935"/>
                      <a:pt x="1670" y="3935"/>
                    </a:cubicBezTo>
                    <a:cubicBezTo>
                      <a:pt x="1706" y="3935"/>
                      <a:pt x="1774" y="3907"/>
                      <a:pt x="1804" y="3887"/>
                    </a:cubicBezTo>
                    <a:cubicBezTo>
                      <a:pt x="1856" y="3848"/>
                      <a:pt x="1894" y="3822"/>
                      <a:pt x="1933" y="3784"/>
                    </a:cubicBezTo>
                    <a:lnTo>
                      <a:pt x="1933" y="3784"/>
                    </a:lnTo>
                    <a:cubicBezTo>
                      <a:pt x="1894" y="3822"/>
                      <a:pt x="1856" y="3861"/>
                      <a:pt x="1830" y="3900"/>
                    </a:cubicBezTo>
                    <a:cubicBezTo>
                      <a:pt x="1778" y="3939"/>
                      <a:pt x="1726" y="4030"/>
                      <a:pt x="1739" y="4056"/>
                    </a:cubicBezTo>
                    <a:cubicBezTo>
                      <a:pt x="1739" y="4056"/>
                      <a:pt x="1765" y="4082"/>
                      <a:pt x="1726" y="4108"/>
                    </a:cubicBezTo>
                    <a:cubicBezTo>
                      <a:pt x="1726" y="4108"/>
                      <a:pt x="1700" y="4082"/>
                      <a:pt x="1687" y="4056"/>
                    </a:cubicBezTo>
                    <a:cubicBezTo>
                      <a:pt x="1700" y="4004"/>
                      <a:pt x="1687" y="3978"/>
                      <a:pt x="1661" y="3952"/>
                    </a:cubicBezTo>
                    <a:cubicBezTo>
                      <a:pt x="1655" y="3951"/>
                      <a:pt x="1649" y="3951"/>
                      <a:pt x="1643" y="3951"/>
                    </a:cubicBezTo>
                    <a:cubicBezTo>
                      <a:pt x="1563" y="3951"/>
                      <a:pt x="1444" y="4021"/>
                      <a:pt x="1479" y="4069"/>
                    </a:cubicBezTo>
                    <a:cubicBezTo>
                      <a:pt x="1441" y="4108"/>
                      <a:pt x="1441" y="4108"/>
                      <a:pt x="1389" y="4121"/>
                    </a:cubicBezTo>
                    <a:cubicBezTo>
                      <a:pt x="1383" y="4115"/>
                      <a:pt x="1378" y="4113"/>
                      <a:pt x="1372" y="4113"/>
                    </a:cubicBezTo>
                    <a:cubicBezTo>
                      <a:pt x="1349" y="4113"/>
                      <a:pt x="1327" y="4152"/>
                      <a:pt x="1337" y="4224"/>
                    </a:cubicBezTo>
                    <a:cubicBezTo>
                      <a:pt x="1337" y="4302"/>
                      <a:pt x="1311" y="4341"/>
                      <a:pt x="1220" y="4341"/>
                    </a:cubicBezTo>
                    <a:cubicBezTo>
                      <a:pt x="1103" y="4380"/>
                      <a:pt x="974" y="4549"/>
                      <a:pt x="1000" y="4562"/>
                    </a:cubicBezTo>
                    <a:cubicBezTo>
                      <a:pt x="1051" y="4601"/>
                      <a:pt x="961" y="4730"/>
                      <a:pt x="909" y="4743"/>
                    </a:cubicBezTo>
                    <a:cubicBezTo>
                      <a:pt x="844" y="4769"/>
                      <a:pt x="818" y="4821"/>
                      <a:pt x="818" y="4873"/>
                    </a:cubicBezTo>
                    <a:cubicBezTo>
                      <a:pt x="814" y="4871"/>
                      <a:pt x="809" y="4870"/>
                      <a:pt x="803" y="4870"/>
                    </a:cubicBezTo>
                    <a:cubicBezTo>
                      <a:pt x="776" y="4870"/>
                      <a:pt x="740" y="4897"/>
                      <a:pt x="740" y="4951"/>
                    </a:cubicBezTo>
                    <a:cubicBezTo>
                      <a:pt x="740" y="4951"/>
                      <a:pt x="718" y="4973"/>
                      <a:pt x="735" y="4973"/>
                    </a:cubicBezTo>
                    <a:cubicBezTo>
                      <a:pt x="740" y="4973"/>
                      <a:pt x="750" y="4970"/>
                      <a:pt x="766" y="4964"/>
                    </a:cubicBezTo>
                    <a:lnTo>
                      <a:pt x="766" y="4964"/>
                    </a:lnTo>
                    <a:cubicBezTo>
                      <a:pt x="766" y="4964"/>
                      <a:pt x="766" y="5029"/>
                      <a:pt x="753" y="5081"/>
                    </a:cubicBezTo>
                    <a:cubicBezTo>
                      <a:pt x="773" y="5061"/>
                      <a:pt x="789" y="5055"/>
                      <a:pt x="803" y="5055"/>
                    </a:cubicBezTo>
                    <a:cubicBezTo>
                      <a:pt x="818" y="5055"/>
                      <a:pt x="831" y="5061"/>
                      <a:pt x="844" y="5068"/>
                    </a:cubicBezTo>
                    <a:cubicBezTo>
                      <a:pt x="870" y="5093"/>
                      <a:pt x="740" y="5249"/>
                      <a:pt x="610" y="5288"/>
                    </a:cubicBezTo>
                    <a:lnTo>
                      <a:pt x="507" y="5340"/>
                    </a:lnTo>
                    <a:cubicBezTo>
                      <a:pt x="533" y="5353"/>
                      <a:pt x="559" y="5379"/>
                      <a:pt x="559" y="5379"/>
                    </a:cubicBezTo>
                    <a:cubicBezTo>
                      <a:pt x="538" y="5410"/>
                      <a:pt x="516" y="5451"/>
                      <a:pt x="495" y="5451"/>
                    </a:cubicBezTo>
                    <a:cubicBezTo>
                      <a:pt x="490" y="5451"/>
                      <a:pt x="486" y="5449"/>
                      <a:pt x="481" y="5444"/>
                    </a:cubicBezTo>
                    <a:cubicBezTo>
                      <a:pt x="472" y="5439"/>
                      <a:pt x="466" y="5436"/>
                      <a:pt x="462" y="5436"/>
                    </a:cubicBezTo>
                    <a:cubicBezTo>
                      <a:pt x="452" y="5436"/>
                      <a:pt x="446" y="5448"/>
                      <a:pt x="429" y="5483"/>
                    </a:cubicBezTo>
                    <a:cubicBezTo>
                      <a:pt x="429" y="5483"/>
                      <a:pt x="403" y="5521"/>
                      <a:pt x="442" y="5534"/>
                    </a:cubicBezTo>
                    <a:cubicBezTo>
                      <a:pt x="494" y="5573"/>
                      <a:pt x="494" y="5573"/>
                      <a:pt x="442" y="5599"/>
                    </a:cubicBezTo>
                    <a:cubicBezTo>
                      <a:pt x="364" y="5612"/>
                      <a:pt x="338" y="5664"/>
                      <a:pt x="377" y="5729"/>
                    </a:cubicBezTo>
                    <a:cubicBezTo>
                      <a:pt x="429" y="5755"/>
                      <a:pt x="429" y="5755"/>
                      <a:pt x="351" y="5781"/>
                    </a:cubicBezTo>
                    <a:cubicBezTo>
                      <a:pt x="347" y="5779"/>
                      <a:pt x="341" y="5778"/>
                      <a:pt x="336" y="5778"/>
                    </a:cubicBezTo>
                    <a:cubicBezTo>
                      <a:pt x="308" y="5778"/>
                      <a:pt x="271" y="5803"/>
                      <a:pt x="260" y="5846"/>
                    </a:cubicBezTo>
                    <a:lnTo>
                      <a:pt x="286" y="5859"/>
                    </a:lnTo>
                    <a:cubicBezTo>
                      <a:pt x="338" y="5885"/>
                      <a:pt x="312" y="5924"/>
                      <a:pt x="273" y="5962"/>
                    </a:cubicBezTo>
                    <a:cubicBezTo>
                      <a:pt x="270" y="5961"/>
                      <a:pt x="267" y="5960"/>
                      <a:pt x="264" y="5960"/>
                    </a:cubicBezTo>
                    <a:cubicBezTo>
                      <a:pt x="241" y="5960"/>
                      <a:pt x="220" y="6001"/>
                      <a:pt x="208" y="6092"/>
                    </a:cubicBezTo>
                    <a:cubicBezTo>
                      <a:pt x="169" y="6183"/>
                      <a:pt x="144" y="6222"/>
                      <a:pt x="118" y="6222"/>
                    </a:cubicBezTo>
                    <a:cubicBezTo>
                      <a:pt x="98" y="6212"/>
                      <a:pt x="85" y="6206"/>
                      <a:pt x="80" y="6206"/>
                    </a:cubicBezTo>
                    <a:cubicBezTo>
                      <a:pt x="72" y="6206"/>
                      <a:pt x="81" y="6221"/>
                      <a:pt x="105" y="6261"/>
                    </a:cubicBezTo>
                    <a:cubicBezTo>
                      <a:pt x="105" y="6326"/>
                      <a:pt x="105" y="6313"/>
                      <a:pt x="40" y="6391"/>
                    </a:cubicBezTo>
                    <a:cubicBezTo>
                      <a:pt x="1" y="6429"/>
                      <a:pt x="1" y="6429"/>
                      <a:pt x="1" y="6481"/>
                    </a:cubicBezTo>
                    <a:cubicBezTo>
                      <a:pt x="36" y="6496"/>
                      <a:pt x="60" y="6506"/>
                      <a:pt x="77" y="6506"/>
                    </a:cubicBezTo>
                    <a:cubicBezTo>
                      <a:pt x="90" y="6506"/>
                      <a:pt x="99" y="6499"/>
                      <a:pt x="105" y="6481"/>
                    </a:cubicBezTo>
                    <a:cubicBezTo>
                      <a:pt x="122" y="6447"/>
                      <a:pt x="128" y="6435"/>
                      <a:pt x="137" y="6435"/>
                    </a:cubicBezTo>
                    <a:cubicBezTo>
                      <a:pt x="142" y="6435"/>
                      <a:pt x="148" y="6438"/>
                      <a:pt x="157" y="6442"/>
                    </a:cubicBezTo>
                    <a:cubicBezTo>
                      <a:pt x="157" y="6442"/>
                      <a:pt x="144" y="6494"/>
                      <a:pt x="118" y="6533"/>
                    </a:cubicBezTo>
                    <a:cubicBezTo>
                      <a:pt x="105" y="6585"/>
                      <a:pt x="79" y="6624"/>
                      <a:pt x="79" y="6728"/>
                    </a:cubicBezTo>
                    <a:cubicBezTo>
                      <a:pt x="64" y="6786"/>
                      <a:pt x="78" y="6820"/>
                      <a:pt x="93" y="6820"/>
                    </a:cubicBezTo>
                    <a:cubicBezTo>
                      <a:pt x="105" y="6820"/>
                      <a:pt x="118" y="6799"/>
                      <a:pt x="118" y="6754"/>
                    </a:cubicBezTo>
                    <a:lnTo>
                      <a:pt x="169" y="6715"/>
                    </a:lnTo>
                    <a:cubicBezTo>
                      <a:pt x="183" y="6721"/>
                      <a:pt x="195" y="6724"/>
                      <a:pt x="206" y="6724"/>
                    </a:cubicBezTo>
                    <a:cubicBezTo>
                      <a:pt x="257" y="6724"/>
                      <a:pt x="273" y="6658"/>
                      <a:pt x="208" y="6637"/>
                    </a:cubicBezTo>
                    <a:cubicBezTo>
                      <a:pt x="118" y="6598"/>
                      <a:pt x="118" y="6598"/>
                      <a:pt x="195" y="6572"/>
                    </a:cubicBezTo>
                    <a:lnTo>
                      <a:pt x="195" y="6572"/>
                    </a:lnTo>
                    <a:cubicBezTo>
                      <a:pt x="207" y="6578"/>
                      <a:pt x="217" y="6580"/>
                      <a:pt x="226" y="6580"/>
                    </a:cubicBezTo>
                    <a:cubicBezTo>
                      <a:pt x="258" y="6580"/>
                      <a:pt x="276" y="6548"/>
                      <a:pt x="286" y="6507"/>
                    </a:cubicBezTo>
                    <a:cubicBezTo>
                      <a:pt x="303" y="6483"/>
                      <a:pt x="309" y="6474"/>
                      <a:pt x="318" y="6474"/>
                    </a:cubicBezTo>
                    <a:cubicBezTo>
                      <a:pt x="323" y="6474"/>
                      <a:pt x="329" y="6477"/>
                      <a:pt x="338" y="6481"/>
                    </a:cubicBezTo>
                    <a:cubicBezTo>
                      <a:pt x="342" y="6483"/>
                      <a:pt x="346" y="6484"/>
                      <a:pt x="350" y="6484"/>
                    </a:cubicBezTo>
                    <a:cubicBezTo>
                      <a:pt x="377" y="6484"/>
                      <a:pt x="418" y="6450"/>
                      <a:pt x="429" y="6416"/>
                    </a:cubicBezTo>
                    <a:cubicBezTo>
                      <a:pt x="455" y="6365"/>
                      <a:pt x="455" y="6365"/>
                      <a:pt x="429" y="6352"/>
                    </a:cubicBezTo>
                    <a:cubicBezTo>
                      <a:pt x="420" y="6358"/>
                      <a:pt x="414" y="6361"/>
                      <a:pt x="410" y="6361"/>
                    </a:cubicBezTo>
                    <a:cubicBezTo>
                      <a:pt x="392" y="6361"/>
                      <a:pt x="429" y="6295"/>
                      <a:pt x="494" y="6274"/>
                    </a:cubicBezTo>
                    <a:cubicBezTo>
                      <a:pt x="546" y="6248"/>
                      <a:pt x="546" y="6248"/>
                      <a:pt x="481" y="6222"/>
                    </a:cubicBezTo>
                    <a:cubicBezTo>
                      <a:pt x="429" y="6196"/>
                      <a:pt x="468" y="6105"/>
                      <a:pt x="546" y="6092"/>
                    </a:cubicBezTo>
                    <a:cubicBezTo>
                      <a:pt x="546" y="6092"/>
                      <a:pt x="559" y="6053"/>
                      <a:pt x="585" y="6001"/>
                    </a:cubicBezTo>
                    <a:cubicBezTo>
                      <a:pt x="598" y="5962"/>
                      <a:pt x="572" y="5950"/>
                      <a:pt x="546" y="5937"/>
                    </a:cubicBezTo>
                    <a:cubicBezTo>
                      <a:pt x="494" y="5911"/>
                      <a:pt x="494" y="5911"/>
                      <a:pt x="533" y="5872"/>
                    </a:cubicBezTo>
                    <a:cubicBezTo>
                      <a:pt x="559" y="5859"/>
                      <a:pt x="578" y="5855"/>
                      <a:pt x="591" y="5855"/>
                    </a:cubicBezTo>
                    <a:cubicBezTo>
                      <a:pt x="604" y="5855"/>
                      <a:pt x="610" y="5859"/>
                      <a:pt x="610" y="5859"/>
                    </a:cubicBezTo>
                    <a:cubicBezTo>
                      <a:pt x="616" y="5860"/>
                      <a:pt x="620" y="5861"/>
                      <a:pt x="625" y="5861"/>
                    </a:cubicBezTo>
                    <a:cubicBezTo>
                      <a:pt x="653" y="5861"/>
                      <a:pt x="666" y="5826"/>
                      <a:pt x="688" y="5781"/>
                    </a:cubicBezTo>
                    <a:cubicBezTo>
                      <a:pt x="714" y="5742"/>
                      <a:pt x="753" y="5651"/>
                      <a:pt x="727" y="5638"/>
                    </a:cubicBezTo>
                    <a:lnTo>
                      <a:pt x="727" y="5638"/>
                    </a:lnTo>
                    <a:lnTo>
                      <a:pt x="753" y="5651"/>
                    </a:lnTo>
                    <a:cubicBezTo>
                      <a:pt x="779" y="5612"/>
                      <a:pt x="805" y="5625"/>
                      <a:pt x="779" y="5612"/>
                    </a:cubicBezTo>
                    <a:cubicBezTo>
                      <a:pt x="779" y="5612"/>
                      <a:pt x="792" y="5573"/>
                      <a:pt x="870" y="5509"/>
                    </a:cubicBezTo>
                    <a:cubicBezTo>
                      <a:pt x="931" y="5447"/>
                      <a:pt x="952" y="5338"/>
                      <a:pt x="896" y="5338"/>
                    </a:cubicBezTo>
                    <a:cubicBezTo>
                      <a:pt x="881" y="5338"/>
                      <a:pt x="862" y="5345"/>
                      <a:pt x="838" y="5361"/>
                    </a:cubicBezTo>
                    <a:lnTo>
                      <a:pt x="838" y="5361"/>
                    </a:lnTo>
                    <a:cubicBezTo>
                      <a:pt x="843" y="5351"/>
                      <a:pt x="849" y="5340"/>
                      <a:pt x="857" y="5327"/>
                    </a:cubicBezTo>
                    <a:cubicBezTo>
                      <a:pt x="883" y="5288"/>
                      <a:pt x="857" y="5275"/>
                      <a:pt x="857" y="5275"/>
                    </a:cubicBezTo>
                    <a:cubicBezTo>
                      <a:pt x="831" y="5249"/>
                      <a:pt x="857" y="5210"/>
                      <a:pt x="883" y="5171"/>
                    </a:cubicBezTo>
                    <a:cubicBezTo>
                      <a:pt x="883" y="5171"/>
                      <a:pt x="909" y="5184"/>
                      <a:pt x="935" y="5197"/>
                    </a:cubicBezTo>
                    <a:cubicBezTo>
                      <a:pt x="952" y="5228"/>
                      <a:pt x="973" y="5241"/>
                      <a:pt x="991" y="5241"/>
                    </a:cubicBezTo>
                    <a:cubicBezTo>
                      <a:pt x="1025" y="5241"/>
                      <a:pt x="1047" y="5192"/>
                      <a:pt x="1013" y="5132"/>
                    </a:cubicBezTo>
                    <a:lnTo>
                      <a:pt x="1013" y="5132"/>
                    </a:lnTo>
                    <a:lnTo>
                      <a:pt x="1039" y="5158"/>
                    </a:lnTo>
                    <a:cubicBezTo>
                      <a:pt x="1042" y="5160"/>
                      <a:pt x="1045" y="5161"/>
                      <a:pt x="1048" y="5161"/>
                    </a:cubicBezTo>
                    <a:cubicBezTo>
                      <a:pt x="1071" y="5161"/>
                      <a:pt x="1094" y="5120"/>
                      <a:pt x="1116" y="5029"/>
                    </a:cubicBezTo>
                    <a:cubicBezTo>
                      <a:pt x="1142" y="4990"/>
                      <a:pt x="1116" y="4912"/>
                      <a:pt x="1090" y="4899"/>
                    </a:cubicBezTo>
                    <a:cubicBezTo>
                      <a:pt x="1064" y="4873"/>
                      <a:pt x="1103" y="4834"/>
                      <a:pt x="1103" y="4834"/>
                    </a:cubicBezTo>
                    <a:cubicBezTo>
                      <a:pt x="1118" y="4813"/>
                      <a:pt x="1124" y="4803"/>
                      <a:pt x="1131" y="4803"/>
                    </a:cubicBezTo>
                    <a:cubicBezTo>
                      <a:pt x="1137" y="4803"/>
                      <a:pt x="1144" y="4809"/>
                      <a:pt x="1155" y="4821"/>
                    </a:cubicBezTo>
                    <a:cubicBezTo>
                      <a:pt x="1165" y="4828"/>
                      <a:pt x="1174" y="4831"/>
                      <a:pt x="1183" y="4831"/>
                    </a:cubicBezTo>
                    <a:cubicBezTo>
                      <a:pt x="1224" y="4831"/>
                      <a:pt x="1257" y="4768"/>
                      <a:pt x="1246" y="4704"/>
                    </a:cubicBezTo>
                    <a:lnTo>
                      <a:pt x="1246" y="4704"/>
                    </a:lnTo>
                    <a:lnTo>
                      <a:pt x="1272" y="4717"/>
                    </a:lnTo>
                    <a:cubicBezTo>
                      <a:pt x="1277" y="4723"/>
                      <a:pt x="1283" y="4726"/>
                      <a:pt x="1290" y="4726"/>
                    </a:cubicBezTo>
                    <a:cubicBezTo>
                      <a:pt x="1318" y="4726"/>
                      <a:pt x="1365" y="4676"/>
                      <a:pt x="1479" y="4510"/>
                    </a:cubicBezTo>
                    <a:cubicBezTo>
                      <a:pt x="1601" y="4376"/>
                      <a:pt x="1700" y="4288"/>
                      <a:pt x="1733" y="4288"/>
                    </a:cubicBezTo>
                    <a:cubicBezTo>
                      <a:pt x="1735" y="4288"/>
                      <a:pt x="1737" y="4288"/>
                      <a:pt x="1739" y="4289"/>
                    </a:cubicBezTo>
                    <a:cubicBezTo>
                      <a:pt x="1741" y="4291"/>
                      <a:pt x="1743" y="4292"/>
                      <a:pt x="1745" y="4292"/>
                    </a:cubicBezTo>
                    <a:cubicBezTo>
                      <a:pt x="1777" y="4292"/>
                      <a:pt x="1859" y="4138"/>
                      <a:pt x="1908" y="4030"/>
                    </a:cubicBezTo>
                    <a:cubicBezTo>
                      <a:pt x="1911" y="4037"/>
                      <a:pt x="1916" y="4040"/>
                      <a:pt x="1924" y="4040"/>
                    </a:cubicBezTo>
                    <a:cubicBezTo>
                      <a:pt x="1944" y="4040"/>
                      <a:pt x="1980" y="4016"/>
                      <a:pt x="2037" y="3978"/>
                    </a:cubicBezTo>
                    <a:cubicBezTo>
                      <a:pt x="2122" y="3919"/>
                      <a:pt x="2151" y="3898"/>
                      <a:pt x="2165" y="3898"/>
                    </a:cubicBezTo>
                    <a:cubicBezTo>
                      <a:pt x="2172" y="3898"/>
                      <a:pt x="2175" y="3904"/>
                      <a:pt x="2180" y="3913"/>
                    </a:cubicBezTo>
                    <a:cubicBezTo>
                      <a:pt x="2180" y="3949"/>
                      <a:pt x="2177" y="3969"/>
                      <a:pt x="2179" y="3969"/>
                    </a:cubicBezTo>
                    <a:cubicBezTo>
                      <a:pt x="2182" y="3969"/>
                      <a:pt x="2191" y="3943"/>
                      <a:pt x="2219" y="3887"/>
                    </a:cubicBezTo>
                    <a:cubicBezTo>
                      <a:pt x="2228" y="3834"/>
                      <a:pt x="2304" y="3799"/>
                      <a:pt x="2359" y="3799"/>
                    </a:cubicBezTo>
                    <a:cubicBezTo>
                      <a:pt x="2384" y="3799"/>
                      <a:pt x="2405" y="3806"/>
                      <a:pt x="2413" y="3822"/>
                    </a:cubicBezTo>
                    <a:cubicBezTo>
                      <a:pt x="2418" y="3836"/>
                      <a:pt x="2426" y="3842"/>
                      <a:pt x="2437" y="3842"/>
                    </a:cubicBezTo>
                    <a:cubicBezTo>
                      <a:pt x="2460" y="3842"/>
                      <a:pt x="2497" y="3822"/>
                      <a:pt x="2556" y="3796"/>
                    </a:cubicBezTo>
                    <a:cubicBezTo>
                      <a:pt x="2582" y="3745"/>
                      <a:pt x="2673" y="3706"/>
                      <a:pt x="2764" y="3680"/>
                    </a:cubicBezTo>
                    <a:cubicBezTo>
                      <a:pt x="2893" y="3628"/>
                      <a:pt x="2906" y="3628"/>
                      <a:pt x="2880" y="3563"/>
                    </a:cubicBezTo>
                    <a:cubicBezTo>
                      <a:pt x="2867" y="3511"/>
                      <a:pt x="2919" y="3498"/>
                      <a:pt x="3010" y="3472"/>
                    </a:cubicBezTo>
                    <a:cubicBezTo>
                      <a:pt x="3036" y="3466"/>
                      <a:pt x="3062" y="3459"/>
                      <a:pt x="3081" y="3459"/>
                    </a:cubicBezTo>
                    <a:cubicBezTo>
                      <a:pt x="3101" y="3459"/>
                      <a:pt x="3114" y="3466"/>
                      <a:pt x="3114" y="3485"/>
                    </a:cubicBezTo>
                    <a:cubicBezTo>
                      <a:pt x="3114" y="3485"/>
                      <a:pt x="3166" y="3498"/>
                      <a:pt x="3218" y="3498"/>
                    </a:cubicBezTo>
                    <a:cubicBezTo>
                      <a:pt x="3239" y="3493"/>
                      <a:pt x="3261" y="3490"/>
                      <a:pt x="3278" y="3490"/>
                    </a:cubicBezTo>
                    <a:cubicBezTo>
                      <a:pt x="3303" y="3490"/>
                      <a:pt x="3321" y="3496"/>
                      <a:pt x="3321" y="3511"/>
                    </a:cubicBezTo>
                    <a:cubicBezTo>
                      <a:pt x="3321" y="3511"/>
                      <a:pt x="3373" y="3537"/>
                      <a:pt x="3464" y="3537"/>
                    </a:cubicBezTo>
                    <a:cubicBezTo>
                      <a:pt x="3568" y="3537"/>
                      <a:pt x="3659" y="3537"/>
                      <a:pt x="3659" y="3576"/>
                    </a:cubicBezTo>
                    <a:cubicBezTo>
                      <a:pt x="3710" y="3576"/>
                      <a:pt x="3710" y="3576"/>
                      <a:pt x="3710" y="3537"/>
                    </a:cubicBezTo>
                    <a:cubicBezTo>
                      <a:pt x="3710" y="3523"/>
                      <a:pt x="3725" y="3509"/>
                      <a:pt x="3769" y="3509"/>
                    </a:cubicBezTo>
                    <a:cubicBezTo>
                      <a:pt x="3807" y="3509"/>
                      <a:pt x="3866" y="3520"/>
                      <a:pt x="3957" y="3550"/>
                    </a:cubicBezTo>
                    <a:cubicBezTo>
                      <a:pt x="4030" y="3560"/>
                      <a:pt x="4137" y="3596"/>
                      <a:pt x="4182" y="3596"/>
                    </a:cubicBezTo>
                    <a:cubicBezTo>
                      <a:pt x="4193" y="3596"/>
                      <a:pt x="4201" y="3594"/>
                      <a:pt x="4203" y="3589"/>
                    </a:cubicBezTo>
                    <a:cubicBezTo>
                      <a:pt x="4242" y="3602"/>
                      <a:pt x="4242" y="3602"/>
                      <a:pt x="4229" y="3628"/>
                    </a:cubicBezTo>
                    <a:cubicBezTo>
                      <a:pt x="4218" y="3684"/>
                      <a:pt x="4275" y="3721"/>
                      <a:pt x="4368" y="3721"/>
                    </a:cubicBezTo>
                    <a:cubicBezTo>
                      <a:pt x="4381" y="3721"/>
                      <a:pt x="4396" y="3720"/>
                      <a:pt x="4411" y="3719"/>
                    </a:cubicBezTo>
                    <a:cubicBezTo>
                      <a:pt x="4415" y="3710"/>
                      <a:pt x="4424" y="3706"/>
                      <a:pt x="4434" y="3706"/>
                    </a:cubicBezTo>
                    <a:cubicBezTo>
                      <a:pt x="4455" y="3706"/>
                      <a:pt x="4484" y="3723"/>
                      <a:pt x="4502" y="3758"/>
                    </a:cubicBezTo>
                    <a:cubicBezTo>
                      <a:pt x="4502" y="3758"/>
                      <a:pt x="4541" y="3783"/>
                      <a:pt x="4592" y="3783"/>
                    </a:cubicBezTo>
                    <a:cubicBezTo>
                      <a:pt x="4657" y="3783"/>
                      <a:pt x="4657" y="3783"/>
                      <a:pt x="4722" y="3874"/>
                    </a:cubicBezTo>
                    <a:cubicBezTo>
                      <a:pt x="4696" y="3900"/>
                      <a:pt x="4748" y="3926"/>
                      <a:pt x="4787" y="3952"/>
                    </a:cubicBezTo>
                    <a:cubicBezTo>
                      <a:pt x="4826" y="3978"/>
                      <a:pt x="4956" y="4069"/>
                      <a:pt x="5059" y="4186"/>
                    </a:cubicBezTo>
                    <a:cubicBezTo>
                      <a:pt x="5163" y="4289"/>
                      <a:pt x="5254" y="4406"/>
                      <a:pt x="5254" y="4445"/>
                    </a:cubicBezTo>
                    <a:cubicBezTo>
                      <a:pt x="5306" y="4458"/>
                      <a:pt x="5306" y="4458"/>
                      <a:pt x="5332" y="4497"/>
                    </a:cubicBezTo>
                    <a:cubicBezTo>
                      <a:pt x="5314" y="4551"/>
                      <a:pt x="5333" y="4580"/>
                      <a:pt x="5364" y="4580"/>
                    </a:cubicBezTo>
                    <a:cubicBezTo>
                      <a:pt x="5377" y="4580"/>
                      <a:pt x="5393" y="4574"/>
                      <a:pt x="5410" y="4562"/>
                    </a:cubicBezTo>
                    <a:lnTo>
                      <a:pt x="5384" y="4523"/>
                    </a:lnTo>
                    <a:lnTo>
                      <a:pt x="5358" y="4484"/>
                    </a:lnTo>
                    <a:cubicBezTo>
                      <a:pt x="5364" y="4479"/>
                      <a:pt x="5371" y="4477"/>
                      <a:pt x="5379" y="4477"/>
                    </a:cubicBezTo>
                    <a:cubicBezTo>
                      <a:pt x="5430" y="4477"/>
                      <a:pt x="5490" y="4581"/>
                      <a:pt x="5422" y="4627"/>
                    </a:cubicBezTo>
                    <a:cubicBezTo>
                      <a:pt x="5397" y="4691"/>
                      <a:pt x="5397" y="4691"/>
                      <a:pt x="5474" y="4704"/>
                    </a:cubicBezTo>
                    <a:cubicBezTo>
                      <a:pt x="5552" y="4704"/>
                      <a:pt x="5578" y="4756"/>
                      <a:pt x="5552" y="4821"/>
                    </a:cubicBezTo>
                    <a:cubicBezTo>
                      <a:pt x="5500" y="4860"/>
                      <a:pt x="5500" y="4860"/>
                      <a:pt x="5578" y="4860"/>
                    </a:cubicBezTo>
                    <a:cubicBezTo>
                      <a:pt x="5734" y="4886"/>
                      <a:pt x="5838" y="5003"/>
                      <a:pt x="5721" y="5055"/>
                    </a:cubicBezTo>
                    <a:cubicBezTo>
                      <a:pt x="5669" y="5093"/>
                      <a:pt x="5669" y="5145"/>
                      <a:pt x="5682" y="5184"/>
                    </a:cubicBezTo>
                    <a:cubicBezTo>
                      <a:pt x="5695" y="5210"/>
                      <a:pt x="5708" y="5220"/>
                      <a:pt x="5721" y="5220"/>
                    </a:cubicBezTo>
                    <a:cubicBezTo>
                      <a:pt x="5734" y="5220"/>
                      <a:pt x="5747" y="5210"/>
                      <a:pt x="5760" y="5197"/>
                    </a:cubicBezTo>
                    <a:cubicBezTo>
                      <a:pt x="5772" y="5176"/>
                      <a:pt x="5784" y="5166"/>
                      <a:pt x="5793" y="5166"/>
                    </a:cubicBezTo>
                    <a:cubicBezTo>
                      <a:pt x="5811" y="5166"/>
                      <a:pt x="5820" y="5209"/>
                      <a:pt x="5812" y="5288"/>
                    </a:cubicBezTo>
                    <a:cubicBezTo>
                      <a:pt x="5799" y="5457"/>
                      <a:pt x="5838" y="5547"/>
                      <a:pt x="5967" y="5651"/>
                    </a:cubicBezTo>
                    <a:cubicBezTo>
                      <a:pt x="6075" y="5759"/>
                      <a:pt x="6138" y="5852"/>
                      <a:pt x="6113" y="5852"/>
                    </a:cubicBezTo>
                    <a:cubicBezTo>
                      <a:pt x="6104" y="5852"/>
                      <a:pt x="6087" y="5842"/>
                      <a:pt x="6058" y="5820"/>
                    </a:cubicBezTo>
                    <a:cubicBezTo>
                      <a:pt x="6009" y="5789"/>
                      <a:pt x="5983" y="5773"/>
                      <a:pt x="5978" y="5773"/>
                    </a:cubicBezTo>
                    <a:cubicBezTo>
                      <a:pt x="5972" y="5773"/>
                      <a:pt x="5991" y="5792"/>
                      <a:pt x="6032" y="5833"/>
                    </a:cubicBezTo>
                    <a:cubicBezTo>
                      <a:pt x="6071" y="5924"/>
                      <a:pt x="6110" y="6001"/>
                      <a:pt x="6136" y="6040"/>
                    </a:cubicBezTo>
                    <a:cubicBezTo>
                      <a:pt x="6157" y="6083"/>
                      <a:pt x="6197" y="6108"/>
                      <a:pt x="6224" y="6108"/>
                    </a:cubicBezTo>
                    <a:cubicBezTo>
                      <a:pt x="6230" y="6108"/>
                      <a:pt x="6235" y="6107"/>
                      <a:pt x="6240" y="6105"/>
                    </a:cubicBezTo>
                    <a:lnTo>
                      <a:pt x="6240" y="6105"/>
                    </a:lnTo>
                    <a:cubicBezTo>
                      <a:pt x="6214" y="6170"/>
                      <a:pt x="6227" y="6274"/>
                      <a:pt x="6330" y="6326"/>
                    </a:cubicBezTo>
                    <a:lnTo>
                      <a:pt x="6382" y="6403"/>
                    </a:lnTo>
                    <a:cubicBezTo>
                      <a:pt x="6408" y="6455"/>
                      <a:pt x="6408" y="6455"/>
                      <a:pt x="6460" y="6468"/>
                    </a:cubicBezTo>
                    <a:cubicBezTo>
                      <a:pt x="6512" y="6494"/>
                      <a:pt x="6512" y="6559"/>
                      <a:pt x="6512" y="6611"/>
                    </a:cubicBezTo>
                    <a:cubicBezTo>
                      <a:pt x="6512" y="6669"/>
                      <a:pt x="6512" y="6717"/>
                      <a:pt x="6531" y="6717"/>
                    </a:cubicBezTo>
                    <a:cubicBezTo>
                      <a:pt x="6533" y="6717"/>
                      <a:pt x="6535" y="6716"/>
                      <a:pt x="6538" y="6715"/>
                    </a:cubicBezTo>
                    <a:cubicBezTo>
                      <a:pt x="6542" y="6711"/>
                      <a:pt x="6548" y="6709"/>
                      <a:pt x="6555" y="6709"/>
                    </a:cubicBezTo>
                    <a:cubicBezTo>
                      <a:pt x="6589" y="6709"/>
                      <a:pt x="6650" y="6756"/>
                      <a:pt x="6694" y="6767"/>
                    </a:cubicBezTo>
                    <a:cubicBezTo>
                      <a:pt x="6751" y="6790"/>
                      <a:pt x="6758" y="6834"/>
                      <a:pt x="6722" y="6834"/>
                    </a:cubicBezTo>
                    <a:cubicBezTo>
                      <a:pt x="6717" y="6834"/>
                      <a:pt x="6712" y="6833"/>
                      <a:pt x="6707" y="6832"/>
                    </a:cubicBezTo>
                    <a:cubicBezTo>
                      <a:pt x="6681" y="6844"/>
                      <a:pt x="6681" y="6844"/>
                      <a:pt x="6707" y="6948"/>
                    </a:cubicBezTo>
                    <a:cubicBezTo>
                      <a:pt x="6730" y="6984"/>
                      <a:pt x="6797" y="7041"/>
                      <a:pt x="6818" y="7041"/>
                    </a:cubicBezTo>
                    <a:cubicBezTo>
                      <a:pt x="6820" y="7041"/>
                      <a:pt x="6822" y="7040"/>
                      <a:pt x="6823" y="7039"/>
                    </a:cubicBezTo>
                    <a:cubicBezTo>
                      <a:pt x="6825" y="7038"/>
                      <a:pt x="6827" y="7037"/>
                      <a:pt x="6829" y="7037"/>
                    </a:cubicBezTo>
                    <a:cubicBezTo>
                      <a:pt x="6870" y="7037"/>
                      <a:pt x="7045" y="7236"/>
                      <a:pt x="7070" y="7273"/>
                    </a:cubicBezTo>
                    <a:cubicBezTo>
                      <a:pt x="7070" y="7273"/>
                      <a:pt x="7096" y="7311"/>
                      <a:pt x="7135" y="7337"/>
                    </a:cubicBezTo>
                    <a:cubicBezTo>
                      <a:pt x="7173" y="7376"/>
                      <a:pt x="7225" y="7376"/>
                      <a:pt x="7264" y="7402"/>
                    </a:cubicBezTo>
                    <a:cubicBezTo>
                      <a:pt x="7264" y="7402"/>
                      <a:pt x="7303" y="7428"/>
                      <a:pt x="7368" y="7428"/>
                    </a:cubicBezTo>
                    <a:cubicBezTo>
                      <a:pt x="7407" y="7454"/>
                      <a:pt x="7446" y="7480"/>
                      <a:pt x="7433" y="7506"/>
                    </a:cubicBezTo>
                    <a:cubicBezTo>
                      <a:pt x="7457" y="7496"/>
                      <a:pt x="7472" y="7490"/>
                      <a:pt x="7482" y="7490"/>
                    </a:cubicBezTo>
                    <a:cubicBezTo>
                      <a:pt x="7499" y="7490"/>
                      <a:pt x="7503" y="7509"/>
                      <a:pt x="7511" y="7558"/>
                    </a:cubicBezTo>
                    <a:cubicBezTo>
                      <a:pt x="7489" y="7594"/>
                      <a:pt x="7479" y="7610"/>
                      <a:pt x="7489" y="7610"/>
                    </a:cubicBezTo>
                    <a:cubicBezTo>
                      <a:pt x="7497" y="7610"/>
                      <a:pt x="7516" y="7601"/>
                      <a:pt x="7550" y="7584"/>
                    </a:cubicBezTo>
                    <a:cubicBezTo>
                      <a:pt x="7571" y="7579"/>
                      <a:pt x="7584" y="7577"/>
                      <a:pt x="7593" y="7577"/>
                    </a:cubicBezTo>
                    <a:cubicBezTo>
                      <a:pt x="7612" y="7577"/>
                      <a:pt x="7614" y="7588"/>
                      <a:pt x="7640" y="7623"/>
                    </a:cubicBezTo>
                    <a:cubicBezTo>
                      <a:pt x="7631" y="7641"/>
                      <a:pt x="7648" y="7659"/>
                      <a:pt x="7663" y="7659"/>
                    </a:cubicBezTo>
                    <a:cubicBezTo>
                      <a:pt x="7670" y="7659"/>
                      <a:pt x="7676" y="7656"/>
                      <a:pt x="7679" y="7649"/>
                    </a:cubicBezTo>
                    <a:cubicBezTo>
                      <a:pt x="7704" y="7634"/>
                      <a:pt x="7739" y="7627"/>
                      <a:pt x="7773" y="7627"/>
                    </a:cubicBezTo>
                    <a:cubicBezTo>
                      <a:pt x="7829" y="7627"/>
                      <a:pt x="7882" y="7647"/>
                      <a:pt x="7874" y="7688"/>
                    </a:cubicBezTo>
                    <a:cubicBezTo>
                      <a:pt x="7874" y="7688"/>
                      <a:pt x="7884" y="7691"/>
                      <a:pt x="7900" y="7691"/>
                    </a:cubicBezTo>
                    <a:cubicBezTo>
                      <a:pt x="7916" y="7691"/>
                      <a:pt x="7939" y="7688"/>
                      <a:pt x="7965" y="7675"/>
                    </a:cubicBezTo>
                    <a:cubicBezTo>
                      <a:pt x="7993" y="7658"/>
                      <a:pt x="8009" y="7648"/>
                      <a:pt x="8016" y="7648"/>
                    </a:cubicBezTo>
                    <a:cubicBezTo>
                      <a:pt x="8025" y="7648"/>
                      <a:pt x="8018" y="7664"/>
                      <a:pt x="8004" y="7701"/>
                    </a:cubicBezTo>
                    <a:cubicBezTo>
                      <a:pt x="8026" y="7738"/>
                      <a:pt x="8053" y="7758"/>
                      <a:pt x="8082" y="7758"/>
                    </a:cubicBezTo>
                    <a:cubicBezTo>
                      <a:pt x="8103" y="7758"/>
                      <a:pt x="8125" y="7748"/>
                      <a:pt x="8146" y="7726"/>
                    </a:cubicBezTo>
                    <a:cubicBezTo>
                      <a:pt x="8146" y="7726"/>
                      <a:pt x="8163" y="7718"/>
                      <a:pt x="8185" y="7718"/>
                    </a:cubicBezTo>
                    <a:cubicBezTo>
                      <a:pt x="8201" y="7718"/>
                      <a:pt x="8220" y="7723"/>
                      <a:pt x="8237" y="7739"/>
                    </a:cubicBezTo>
                    <a:cubicBezTo>
                      <a:pt x="8285" y="7764"/>
                      <a:pt x="8419" y="7793"/>
                      <a:pt x="8500" y="7793"/>
                    </a:cubicBezTo>
                    <a:cubicBezTo>
                      <a:pt x="8550" y="7793"/>
                      <a:pt x="8581" y="7782"/>
                      <a:pt x="8561" y="7752"/>
                    </a:cubicBezTo>
                    <a:lnTo>
                      <a:pt x="8652" y="7752"/>
                    </a:lnTo>
                    <a:cubicBezTo>
                      <a:pt x="8693" y="7764"/>
                      <a:pt x="8726" y="7770"/>
                      <a:pt x="8753" y="7770"/>
                    </a:cubicBezTo>
                    <a:cubicBezTo>
                      <a:pt x="8787" y="7770"/>
                      <a:pt x="8812" y="7761"/>
                      <a:pt x="8834" y="7739"/>
                    </a:cubicBezTo>
                    <a:lnTo>
                      <a:pt x="8886" y="7701"/>
                    </a:lnTo>
                    <a:cubicBezTo>
                      <a:pt x="8886" y="7722"/>
                      <a:pt x="8920" y="7743"/>
                      <a:pt x="8954" y="7743"/>
                    </a:cubicBezTo>
                    <a:cubicBezTo>
                      <a:pt x="8962" y="7743"/>
                      <a:pt x="8969" y="7742"/>
                      <a:pt x="8976" y="7739"/>
                    </a:cubicBezTo>
                    <a:cubicBezTo>
                      <a:pt x="9028" y="7739"/>
                      <a:pt x="9028" y="7739"/>
                      <a:pt x="9028" y="7701"/>
                    </a:cubicBezTo>
                    <a:cubicBezTo>
                      <a:pt x="8963" y="7688"/>
                      <a:pt x="9015" y="7675"/>
                      <a:pt x="9067" y="7662"/>
                    </a:cubicBezTo>
                    <a:cubicBezTo>
                      <a:pt x="9074" y="7659"/>
                      <a:pt x="9082" y="7658"/>
                      <a:pt x="9090" y="7658"/>
                    </a:cubicBezTo>
                    <a:cubicBezTo>
                      <a:pt x="9124" y="7658"/>
                      <a:pt x="9160" y="7679"/>
                      <a:pt x="9171" y="7701"/>
                    </a:cubicBezTo>
                    <a:lnTo>
                      <a:pt x="9210" y="7688"/>
                    </a:lnTo>
                    <a:cubicBezTo>
                      <a:pt x="9202" y="7647"/>
                      <a:pt x="9214" y="7627"/>
                      <a:pt x="9227" y="7627"/>
                    </a:cubicBezTo>
                    <a:cubicBezTo>
                      <a:pt x="9235" y="7627"/>
                      <a:pt x="9244" y="7634"/>
                      <a:pt x="9249" y="7649"/>
                    </a:cubicBezTo>
                    <a:cubicBezTo>
                      <a:pt x="9263" y="7652"/>
                      <a:pt x="9277" y="7654"/>
                      <a:pt x="9290" y="7654"/>
                    </a:cubicBezTo>
                    <a:cubicBezTo>
                      <a:pt x="9328" y="7654"/>
                      <a:pt x="9363" y="7642"/>
                      <a:pt x="9391" y="7623"/>
                    </a:cubicBezTo>
                    <a:cubicBezTo>
                      <a:pt x="9386" y="7612"/>
                      <a:pt x="9394" y="7608"/>
                      <a:pt x="9402" y="7608"/>
                    </a:cubicBezTo>
                    <a:cubicBezTo>
                      <a:pt x="9412" y="7608"/>
                      <a:pt x="9421" y="7615"/>
                      <a:pt x="9391" y="7623"/>
                    </a:cubicBezTo>
                    <a:lnTo>
                      <a:pt x="9404" y="7662"/>
                    </a:lnTo>
                    <a:cubicBezTo>
                      <a:pt x="9414" y="7664"/>
                      <a:pt x="9421" y="7665"/>
                      <a:pt x="9426" y="7665"/>
                    </a:cubicBezTo>
                    <a:cubicBezTo>
                      <a:pt x="9452" y="7665"/>
                      <a:pt x="9441" y="7642"/>
                      <a:pt x="9430" y="7610"/>
                    </a:cubicBezTo>
                    <a:cubicBezTo>
                      <a:pt x="9430" y="7610"/>
                      <a:pt x="9482" y="7597"/>
                      <a:pt x="9521" y="7584"/>
                    </a:cubicBezTo>
                    <a:cubicBezTo>
                      <a:pt x="9573" y="7558"/>
                      <a:pt x="9612" y="7545"/>
                      <a:pt x="9560" y="7532"/>
                    </a:cubicBezTo>
                    <a:cubicBezTo>
                      <a:pt x="9547" y="7506"/>
                      <a:pt x="9534" y="7480"/>
                      <a:pt x="9573" y="7454"/>
                    </a:cubicBezTo>
                    <a:cubicBezTo>
                      <a:pt x="9568" y="7443"/>
                      <a:pt x="9576" y="7439"/>
                      <a:pt x="9584" y="7439"/>
                    </a:cubicBezTo>
                    <a:cubicBezTo>
                      <a:pt x="9594" y="7439"/>
                      <a:pt x="9603" y="7447"/>
                      <a:pt x="9573" y="7454"/>
                    </a:cubicBezTo>
                    <a:cubicBezTo>
                      <a:pt x="9582" y="7482"/>
                      <a:pt x="9592" y="7503"/>
                      <a:pt x="9616" y="7503"/>
                    </a:cubicBezTo>
                    <a:cubicBezTo>
                      <a:pt x="9625" y="7503"/>
                      <a:pt x="9636" y="7500"/>
                      <a:pt x="9651" y="7493"/>
                    </a:cubicBezTo>
                    <a:cubicBezTo>
                      <a:pt x="9659" y="7490"/>
                      <a:pt x="9665" y="7489"/>
                      <a:pt x="9671" y="7489"/>
                    </a:cubicBezTo>
                    <a:cubicBezTo>
                      <a:pt x="9694" y="7489"/>
                      <a:pt x="9703" y="7506"/>
                      <a:pt x="9703" y="7506"/>
                    </a:cubicBezTo>
                    <a:cubicBezTo>
                      <a:pt x="9699" y="7526"/>
                      <a:pt x="9707" y="7534"/>
                      <a:pt x="9720" y="7534"/>
                    </a:cubicBezTo>
                    <a:cubicBezTo>
                      <a:pt x="9760" y="7534"/>
                      <a:pt x="9852" y="7464"/>
                      <a:pt x="9871" y="7415"/>
                    </a:cubicBezTo>
                    <a:cubicBezTo>
                      <a:pt x="9905" y="7356"/>
                      <a:pt x="9934" y="7324"/>
                      <a:pt x="9960" y="7324"/>
                    </a:cubicBezTo>
                    <a:cubicBezTo>
                      <a:pt x="9974" y="7324"/>
                      <a:pt x="9988" y="7333"/>
                      <a:pt x="10001" y="7350"/>
                    </a:cubicBezTo>
                    <a:cubicBezTo>
                      <a:pt x="10006" y="7363"/>
                      <a:pt x="10012" y="7369"/>
                      <a:pt x="10019" y="7369"/>
                    </a:cubicBezTo>
                    <a:cubicBezTo>
                      <a:pt x="10045" y="7369"/>
                      <a:pt x="10076" y="7278"/>
                      <a:pt x="10066" y="7195"/>
                    </a:cubicBezTo>
                    <a:lnTo>
                      <a:pt x="10066" y="7091"/>
                    </a:lnTo>
                    <a:lnTo>
                      <a:pt x="10105" y="7169"/>
                    </a:lnTo>
                    <a:cubicBezTo>
                      <a:pt x="10158" y="7204"/>
                      <a:pt x="10187" y="7226"/>
                      <a:pt x="10210" y="7226"/>
                    </a:cubicBezTo>
                    <a:cubicBezTo>
                      <a:pt x="10238" y="7226"/>
                      <a:pt x="10257" y="7195"/>
                      <a:pt x="10299" y="7117"/>
                    </a:cubicBezTo>
                    <a:cubicBezTo>
                      <a:pt x="10340" y="7068"/>
                      <a:pt x="10356" y="7049"/>
                      <a:pt x="10364" y="7049"/>
                    </a:cubicBezTo>
                    <a:cubicBezTo>
                      <a:pt x="10369" y="7049"/>
                      <a:pt x="10372" y="7055"/>
                      <a:pt x="10377" y="7065"/>
                    </a:cubicBezTo>
                    <a:cubicBezTo>
                      <a:pt x="10380" y="7071"/>
                      <a:pt x="10386" y="7075"/>
                      <a:pt x="10394" y="7075"/>
                    </a:cubicBezTo>
                    <a:cubicBezTo>
                      <a:pt x="10418" y="7075"/>
                      <a:pt x="10467" y="7043"/>
                      <a:pt x="10546" y="6974"/>
                    </a:cubicBezTo>
                    <a:cubicBezTo>
                      <a:pt x="10650" y="6883"/>
                      <a:pt x="10688" y="6844"/>
                      <a:pt x="10675" y="6819"/>
                    </a:cubicBezTo>
                    <a:lnTo>
                      <a:pt x="10740" y="6754"/>
                    </a:lnTo>
                    <a:cubicBezTo>
                      <a:pt x="10746" y="6755"/>
                      <a:pt x="10751" y="6755"/>
                      <a:pt x="10755" y="6755"/>
                    </a:cubicBezTo>
                    <a:cubicBezTo>
                      <a:pt x="10824" y="6755"/>
                      <a:pt x="10865" y="6675"/>
                      <a:pt x="10792" y="6663"/>
                    </a:cubicBezTo>
                    <a:lnTo>
                      <a:pt x="10857" y="6598"/>
                    </a:lnTo>
                    <a:lnTo>
                      <a:pt x="10883" y="6624"/>
                    </a:lnTo>
                    <a:cubicBezTo>
                      <a:pt x="10883" y="6627"/>
                      <a:pt x="10884" y="6629"/>
                      <a:pt x="10887" y="6629"/>
                    </a:cubicBezTo>
                    <a:cubicBezTo>
                      <a:pt x="10897" y="6629"/>
                      <a:pt x="10921" y="6612"/>
                      <a:pt x="10961" y="6572"/>
                    </a:cubicBezTo>
                    <a:cubicBezTo>
                      <a:pt x="11013" y="6520"/>
                      <a:pt x="11091" y="6442"/>
                      <a:pt x="11207" y="6287"/>
                    </a:cubicBezTo>
                    <a:cubicBezTo>
                      <a:pt x="11467" y="5937"/>
                      <a:pt x="11480" y="5885"/>
                      <a:pt x="11428" y="5859"/>
                    </a:cubicBezTo>
                    <a:cubicBezTo>
                      <a:pt x="11409" y="5802"/>
                      <a:pt x="11418" y="5766"/>
                      <a:pt x="11444" y="5766"/>
                    </a:cubicBezTo>
                    <a:cubicBezTo>
                      <a:pt x="11454" y="5766"/>
                      <a:pt x="11466" y="5770"/>
                      <a:pt x="11480" y="5781"/>
                    </a:cubicBezTo>
                    <a:cubicBezTo>
                      <a:pt x="11485" y="5783"/>
                      <a:pt x="11491" y="5784"/>
                      <a:pt x="11498" y="5784"/>
                    </a:cubicBezTo>
                    <a:cubicBezTo>
                      <a:pt x="11527" y="5784"/>
                      <a:pt x="11563" y="5765"/>
                      <a:pt x="11532" y="5755"/>
                    </a:cubicBezTo>
                    <a:cubicBezTo>
                      <a:pt x="11532" y="5755"/>
                      <a:pt x="11583" y="5677"/>
                      <a:pt x="11635" y="5651"/>
                    </a:cubicBezTo>
                    <a:cubicBezTo>
                      <a:pt x="11765" y="5560"/>
                      <a:pt x="11765" y="5496"/>
                      <a:pt x="11739" y="5483"/>
                    </a:cubicBezTo>
                    <a:lnTo>
                      <a:pt x="11739" y="5483"/>
                    </a:lnTo>
                    <a:cubicBezTo>
                      <a:pt x="11725" y="5485"/>
                      <a:pt x="11714" y="5486"/>
                      <a:pt x="11707" y="5486"/>
                    </a:cubicBezTo>
                    <a:cubicBezTo>
                      <a:pt x="11676" y="5486"/>
                      <a:pt x="11710" y="5465"/>
                      <a:pt x="11752" y="5444"/>
                    </a:cubicBezTo>
                    <a:cubicBezTo>
                      <a:pt x="11804" y="5405"/>
                      <a:pt x="11856" y="5379"/>
                      <a:pt x="11830" y="5366"/>
                    </a:cubicBezTo>
                    <a:cubicBezTo>
                      <a:pt x="11830" y="5316"/>
                      <a:pt x="11924" y="5066"/>
                      <a:pt x="11978" y="5066"/>
                    </a:cubicBezTo>
                    <a:cubicBezTo>
                      <a:pt x="11981" y="5066"/>
                      <a:pt x="11983" y="5066"/>
                      <a:pt x="11986" y="5068"/>
                    </a:cubicBezTo>
                    <a:cubicBezTo>
                      <a:pt x="11986" y="5068"/>
                      <a:pt x="12011" y="5029"/>
                      <a:pt x="12024" y="4977"/>
                    </a:cubicBezTo>
                    <a:cubicBezTo>
                      <a:pt x="11998" y="4964"/>
                      <a:pt x="12050" y="4886"/>
                      <a:pt x="12089" y="4795"/>
                    </a:cubicBezTo>
                    <a:cubicBezTo>
                      <a:pt x="12123" y="4716"/>
                      <a:pt x="12147" y="4676"/>
                      <a:pt x="12170" y="4676"/>
                    </a:cubicBezTo>
                    <a:cubicBezTo>
                      <a:pt x="12174" y="4676"/>
                      <a:pt x="12177" y="4677"/>
                      <a:pt x="12180" y="4678"/>
                    </a:cubicBezTo>
                    <a:cubicBezTo>
                      <a:pt x="12180" y="4694"/>
                      <a:pt x="12182" y="4701"/>
                      <a:pt x="12186" y="4701"/>
                    </a:cubicBezTo>
                    <a:cubicBezTo>
                      <a:pt x="12194" y="4701"/>
                      <a:pt x="12210" y="4660"/>
                      <a:pt x="12219" y="4588"/>
                    </a:cubicBezTo>
                    <a:cubicBezTo>
                      <a:pt x="12245" y="4549"/>
                      <a:pt x="12206" y="4471"/>
                      <a:pt x="12219" y="4432"/>
                    </a:cubicBezTo>
                    <a:cubicBezTo>
                      <a:pt x="12193" y="4419"/>
                      <a:pt x="12193" y="4367"/>
                      <a:pt x="12206" y="4315"/>
                    </a:cubicBezTo>
                    <a:lnTo>
                      <a:pt x="12206" y="4315"/>
                    </a:lnTo>
                    <a:lnTo>
                      <a:pt x="12232" y="4328"/>
                    </a:lnTo>
                    <a:cubicBezTo>
                      <a:pt x="12258" y="4341"/>
                      <a:pt x="12297" y="4354"/>
                      <a:pt x="12297" y="4354"/>
                    </a:cubicBezTo>
                    <a:cubicBezTo>
                      <a:pt x="12310" y="4315"/>
                      <a:pt x="12336" y="4276"/>
                      <a:pt x="12310" y="4263"/>
                    </a:cubicBezTo>
                    <a:cubicBezTo>
                      <a:pt x="12349" y="4224"/>
                      <a:pt x="12375" y="4186"/>
                      <a:pt x="12414" y="4095"/>
                    </a:cubicBezTo>
                    <a:cubicBezTo>
                      <a:pt x="12452" y="4004"/>
                      <a:pt x="12491" y="3926"/>
                      <a:pt x="12491" y="3861"/>
                    </a:cubicBezTo>
                    <a:cubicBezTo>
                      <a:pt x="12556" y="3848"/>
                      <a:pt x="12686" y="3589"/>
                      <a:pt x="12647" y="3511"/>
                    </a:cubicBezTo>
                    <a:cubicBezTo>
                      <a:pt x="12621" y="3498"/>
                      <a:pt x="12647" y="3459"/>
                      <a:pt x="12686" y="3420"/>
                    </a:cubicBezTo>
                    <a:cubicBezTo>
                      <a:pt x="12738" y="3394"/>
                      <a:pt x="12738" y="3394"/>
                      <a:pt x="12738" y="3342"/>
                    </a:cubicBezTo>
                    <a:cubicBezTo>
                      <a:pt x="12725" y="3278"/>
                      <a:pt x="12777" y="3252"/>
                      <a:pt x="12829" y="3226"/>
                    </a:cubicBezTo>
                    <a:cubicBezTo>
                      <a:pt x="12906" y="3213"/>
                      <a:pt x="12919" y="3161"/>
                      <a:pt x="12919" y="3109"/>
                    </a:cubicBezTo>
                    <a:cubicBezTo>
                      <a:pt x="12932" y="3005"/>
                      <a:pt x="12984" y="2927"/>
                      <a:pt x="13010" y="2876"/>
                    </a:cubicBezTo>
                    <a:cubicBezTo>
                      <a:pt x="13021" y="2801"/>
                      <a:pt x="13040" y="2752"/>
                      <a:pt x="13018" y="2752"/>
                    </a:cubicBezTo>
                    <a:cubicBezTo>
                      <a:pt x="13013" y="2752"/>
                      <a:pt x="13006" y="2754"/>
                      <a:pt x="12997" y="2759"/>
                    </a:cubicBezTo>
                    <a:cubicBezTo>
                      <a:pt x="12971" y="2746"/>
                      <a:pt x="12971" y="2694"/>
                      <a:pt x="12971" y="2694"/>
                    </a:cubicBezTo>
                    <a:cubicBezTo>
                      <a:pt x="12978" y="2638"/>
                      <a:pt x="12989" y="2616"/>
                      <a:pt x="12993" y="2616"/>
                    </a:cubicBezTo>
                    <a:lnTo>
                      <a:pt x="12993" y="2616"/>
                    </a:lnTo>
                    <a:cubicBezTo>
                      <a:pt x="12997" y="2616"/>
                      <a:pt x="12996" y="2631"/>
                      <a:pt x="12984" y="2655"/>
                    </a:cubicBezTo>
                    <a:cubicBezTo>
                      <a:pt x="12978" y="2698"/>
                      <a:pt x="12981" y="2712"/>
                      <a:pt x="12991" y="2712"/>
                    </a:cubicBezTo>
                    <a:cubicBezTo>
                      <a:pt x="13002" y="2712"/>
                      <a:pt x="13022" y="2695"/>
                      <a:pt x="13049" y="2681"/>
                    </a:cubicBezTo>
                    <a:cubicBezTo>
                      <a:pt x="13101" y="2655"/>
                      <a:pt x="13140" y="2564"/>
                      <a:pt x="13166" y="2525"/>
                    </a:cubicBezTo>
                    <a:cubicBezTo>
                      <a:pt x="13192" y="2486"/>
                      <a:pt x="13244" y="2409"/>
                      <a:pt x="13270" y="2357"/>
                    </a:cubicBezTo>
                    <a:cubicBezTo>
                      <a:pt x="13373" y="2253"/>
                      <a:pt x="13399" y="2214"/>
                      <a:pt x="13373" y="2201"/>
                    </a:cubicBezTo>
                    <a:lnTo>
                      <a:pt x="13347" y="2188"/>
                    </a:lnTo>
                    <a:cubicBezTo>
                      <a:pt x="13425" y="2175"/>
                      <a:pt x="13762" y="1760"/>
                      <a:pt x="13749" y="1682"/>
                    </a:cubicBezTo>
                    <a:lnTo>
                      <a:pt x="13749" y="1682"/>
                    </a:lnTo>
                    <a:lnTo>
                      <a:pt x="13775" y="1708"/>
                    </a:lnTo>
                    <a:cubicBezTo>
                      <a:pt x="13777" y="1710"/>
                      <a:pt x="13779" y="1711"/>
                      <a:pt x="13782" y="1711"/>
                    </a:cubicBezTo>
                    <a:cubicBezTo>
                      <a:pt x="13799" y="1711"/>
                      <a:pt x="13836" y="1674"/>
                      <a:pt x="13892" y="1617"/>
                    </a:cubicBezTo>
                    <a:cubicBezTo>
                      <a:pt x="13918" y="1578"/>
                      <a:pt x="14035" y="1423"/>
                      <a:pt x="14152" y="1332"/>
                    </a:cubicBezTo>
                    <a:cubicBezTo>
                      <a:pt x="14294" y="1202"/>
                      <a:pt x="14411" y="1112"/>
                      <a:pt x="14398" y="1086"/>
                    </a:cubicBezTo>
                    <a:cubicBezTo>
                      <a:pt x="14411" y="1073"/>
                      <a:pt x="14421" y="1066"/>
                      <a:pt x="14429" y="1066"/>
                    </a:cubicBezTo>
                    <a:cubicBezTo>
                      <a:pt x="14437" y="1066"/>
                      <a:pt x="14443" y="1073"/>
                      <a:pt x="14450" y="1086"/>
                    </a:cubicBezTo>
                    <a:cubicBezTo>
                      <a:pt x="14441" y="1104"/>
                      <a:pt x="14440" y="1111"/>
                      <a:pt x="14444" y="1111"/>
                    </a:cubicBezTo>
                    <a:cubicBezTo>
                      <a:pt x="14452" y="1111"/>
                      <a:pt x="14477" y="1089"/>
                      <a:pt x="14502" y="1073"/>
                    </a:cubicBezTo>
                    <a:cubicBezTo>
                      <a:pt x="14541" y="1047"/>
                      <a:pt x="14528" y="1021"/>
                      <a:pt x="14515" y="995"/>
                    </a:cubicBezTo>
                    <a:cubicBezTo>
                      <a:pt x="14489" y="969"/>
                      <a:pt x="14528" y="943"/>
                      <a:pt x="14631" y="917"/>
                    </a:cubicBezTo>
                    <a:cubicBezTo>
                      <a:pt x="14735" y="891"/>
                      <a:pt x="14891" y="787"/>
                      <a:pt x="14969" y="709"/>
                    </a:cubicBezTo>
                    <a:cubicBezTo>
                      <a:pt x="14996" y="701"/>
                      <a:pt x="15029" y="685"/>
                      <a:pt x="15051" y="685"/>
                    </a:cubicBezTo>
                    <a:cubicBezTo>
                      <a:pt x="15061" y="685"/>
                      <a:pt x="15068" y="688"/>
                      <a:pt x="15072" y="697"/>
                    </a:cubicBezTo>
                    <a:cubicBezTo>
                      <a:pt x="15124" y="697"/>
                      <a:pt x="15228" y="697"/>
                      <a:pt x="15293" y="606"/>
                    </a:cubicBezTo>
                    <a:cubicBezTo>
                      <a:pt x="15319" y="593"/>
                      <a:pt x="15332" y="586"/>
                      <a:pt x="15340" y="586"/>
                    </a:cubicBezTo>
                    <a:cubicBezTo>
                      <a:pt x="15348" y="586"/>
                      <a:pt x="15351" y="593"/>
                      <a:pt x="15358" y="606"/>
                    </a:cubicBezTo>
                    <a:cubicBezTo>
                      <a:pt x="15384" y="612"/>
                      <a:pt x="15400" y="622"/>
                      <a:pt x="15413" y="622"/>
                    </a:cubicBezTo>
                    <a:cubicBezTo>
                      <a:pt x="15426" y="622"/>
                      <a:pt x="15436" y="612"/>
                      <a:pt x="15449" y="580"/>
                    </a:cubicBezTo>
                    <a:cubicBezTo>
                      <a:pt x="15518" y="533"/>
                      <a:pt x="15640" y="487"/>
                      <a:pt x="15739" y="487"/>
                    </a:cubicBezTo>
                    <a:cubicBezTo>
                      <a:pt x="15751" y="487"/>
                      <a:pt x="15762" y="488"/>
                      <a:pt x="15773" y="489"/>
                    </a:cubicBezTo>
                    <a:cubicBezTo>
                      <a:pt x="15812" y="476"/>
                      <a:pt x="15864" y="476"/>
                      <a:pt x="15864" y="437"/>
                    </a:cubicBezTo>
                    <a:lnTo>
                      <a:pt x="15851" y="411"/>
                    </a:lnTo>
                    <a:lnTo>
                      <a:pt x="15851" y="411"/>
                    </a:lnTo>
                    <a:cubicBezTo>
                      <a:pt x="15881" y="436"/>
                      <a:pt x="15897" y="449"/>
                      <a:pt x="15910" y="449"/>
                    </a:cubicBezTo>
                    <a:cubicBezTo>
                      <a:pt x="15924" y="449"/>
                      <a:pt x="15934" y="432"/>
                      <a:pt x="15954" y="398"/>
                    </a:cubicBezTo>
                    <a:cubicBezTo>
                      <a:pt x="15947" y="377"/>
                      <a:pt x="15960" y="367"/>
                      <a:pt x="15973" y="367"/>
                    </a:cubicBezTo>
                    <a:cubicBezTo>
                      <a:pt x="15983" y="367"/>
                      <a:pt x="15993" y="374"/>
                      <a:pt x="15993" y="385"/>
                    </a:cubicBezTo>
                    <a:cubicBezTo>
                      <a:pt x="16045" y="411"/>
                      <a:pt x="16097" y="411"/>
                      <a:pt x="16097" y="411"/>
                    </a:cubicBezTo>
                    <a:cubicBezTo>
                      <a:pt x="16123" y="411"/>
                      <a:pt x="16201" y="385"/>
                      <a:pt x="16292" y="385"/>
                    </a:cubicBezTo>
                    <a:lnTo>
                      <a:pt x="16460" y="385"/>
                    </a:lnTo>
                    <a:cubicBezTo>
                      <a:pt x="16512" y="385"/>
                      <a:pt x="16577" y="385"/>
                      <a:pt x="16642" y="398"/>
                    </a:cubicBezTo>
                    <a:cubicBezTo>
                      <a:pt x="16960" y="462"/>
                      <a:pt x="17104" y="525"/>
                      <a:pt x="17154" y="525"/>
                    </a:cubicBezTo>
                    <a:cubicBezTo>
                      <a:pt x="17165" y="525"/>
                      <a:pt x="17171" y="522"/>
                      <a:pt x="17174" y="515"/>
                    </a:cubicBezTo>
                    <a:cubicBezTo>
                      <a:pt x="17195" y="511"/>
                      <a:pt x="17210" y="508"/>
                      <a:pt x="17220" y="508"/>
                    </a:cubicBezTo>
                    <a:cubicBezTo>
                      <a:pt x="17241" y="508"/>
                      <a:pt x="17247" y="519"/>
                      <a:pt x="17264" y="554"/>
                    </a:cubicBezTo>
                    <a:cubicBezTo>
                      <a:pt x="17303" y="606"/>
                      <a:pt x="17342" y="632"/>
                      <a:pt x="17381" y="658"/>
                    </a:cubicBezTo>
                    <a:cubicBezTo>
                      <a:pt x="17433" y="684"/>
                      <a:pt x="17472" y="697"/>
                      <a:pt x="17459" y="722"/>
                    </a:cubicBezTo>
                    <a:cubicBezTo>
                      <a:pt x="17511" y="722"/>
                      <a:pt x="17511" y="722"/>
                      <a:pt x="17550" y="761"/>
                    </a:cubicBezTo>
                    <a:cubicBezTo>
                      <a:pt x="17537" y="787"/>
                      <a:pt x="17576" y="813"/>
                      <a:pt x="17641" y="813"/>
                    </a:cubicBezTo>
                    <a:cubicBezTo>
                      <a:pt x="17673" y="802"/>
                      <a:pt x="17692" y="796"/>
                      <a:pt x="17700" y="796"/>
                    </a:cubicBezTo>
                    <a:cubicBezTo>
                      <a:pt x="17712" y="796"/>
                      <a:pt x="17702" y="809"/>
                      <a:pt x="17680" y="839"/>
                    </a:cubicBezTo>
                    <a:cubicBezTo>
                      <a:pt x="17658" y="860"/>
                      <a:pt x="17724" y="943"/>
                      <a:pt x="17734" y="943"/>
                    </a:cubicBezTo>
                    <a:cubicBezTo>
                      <a:pt x="17737" y="943"/>
                      <a:pt x="17736" y="939"/>
                      <a:pt x="17731" y="930"/>
                    </a:cubicBezTo>
                    <a:cubicBezTo>
                      <a:pt x="17737" y="921"/>
                      <a:pt x="17746" y="918"/>
                      <a:pt x="17756" y="918"/>
                    </a:cubicBezTo>
                    <a:cubicBezTo>
                      <a:pt x="17791" y="918"/>
                      <a:pt x="17847" y="959"/>
                      <a:pt x="17887" y="969"/>
                    </a:cubicBezTo>
                    <a:cubicBezTo>
                      <a:pt x="17926" y="1008"/>
                      <a:pt x="17965" y="1034"/>
                      <a:pt x="17939" y="1060"/>
                    </a:cubicBezTo>
                    <a:cubicBezTo>
                      <a:pt x="17952" y="1086"/>
                      <a:pt x="18004" y="1138"/>
                      <a:pt x="18056" y="1189"/>
                    </a:cubicBezTo>
                    <a:cubicBezTo>
                      <a:pt x="18108" y="1228"/>
                      <a:pt x="18172" y="1280"/>
                      <a:pt x="18198" y="1293"/>
                    </a:cubicBezTo>
                    <a:cubicBezTo>
                      <a:pt x="18204" y="1287"/>
                      <a:pt x="18211" y="1285"/>
                      <a:pt x="18218" y="1285"/>
                    </a:cubicBezTo>
                    <a:cubicBezTo>
                      <a:pt x="18239" y="1285"/>
                      <a:pt x="18257" y="1312"/>
                      <a:pt x="18237" y="1332"/>
                    </a:cubicBezTo>
                    <a:cubicBezTo>
                      <a:pt x="18211" y="1345"/>
                      <a:pt x="18237" y="1384"/>
                      <a:pt x="18276" y="1423"/>
                    </a:cubicBezTo>
                    <a:cubicBezTo>
                      <a:pt x="18328" y="1436"/>
                      <a:pt x="18302" y="1462"/>
                      <a:pt x="18276" y="1475"/>
                    </a:cubicBezTo>
                    <a:cubicBezTo>
                      <a:pt x="18270" y="1473"/>
                      <a:pt x="18264" y="1472"/>
                      <a:pt x="18260" y="1472"/>
                    </a:cubicBezTo>
                    <a:cubicBezTo>
                      <a:pt x="18231" y="1472"/>
                      <a:pt x="18258" y="1511"/>
                      <a:pt x="18315" y="1578"/>
                    </a:cubicBezTo>
                    <a:cubicBezTo>
                      <a:pt x="18367" y="1591"/>
                      <a:pt x="18484" y="1747"/>
                      <a:pt x="18549" y="1877"/>
                    </a:cubicBezTo>
                    <a:cubicBezTo>
                      <a:pt x="18678" y="2084"/>
                      <a:pt x="18730" y="2110"/>
                      <a:pt x="18821" y="2175"/>
                    </a:cubicBezTo>
                    <a:lnTo>
                      <a:pt x="18899" y="2188"/>
                    </a:lnTo>
                    <a:lnTo>
                      <a:pt x="18847" y="2214"/>
                    </a:lnTo>
                    <a:cubicBezTo>
                      <a:pt x="18821" y="2227"/>
                      <a:pt x="18782" y="2305"/>
                      <a:pt x="18782" y="2305"/>
                    </a:cubicBezTo>
                    <a:cubicBezTo>
                      <a:pt x="18795" y="2324"/>
                      <a:pt x="18808" y="2331"/>
                      <a:pt x="18821" y="2331"/>
                    </a:cubicBezTo>
                    <a:cubicBezTo>
                      <a:pt x="18834" y="2331"/>
                      <a:pt x="18847" y="2324"/>
                      <a:pt x="18860" y="2318"/>
                    </a:cubicBezTo>
                    <a:cubicBezTo>
                      <a:pt x="18863" y="2316"/>
                      <a:pt x="18866" y="2315"/>
                      <a:pt x="18869" y="2315"/>
                    </a:cubicBezTo>
                    <a:cubicBezTo>
                      <a:pt x="18892" y="2315"/>
                      <a:pt x="18913" y="2357"/>
                      <a:pt x="18925" y="2448"/>
                    </a:cubicBezTo>
                    <a:cubicBezTo>
                      <a:pt x="18938" y="2551"/>
                      <a:pt x="18951" y="2590"/>
                      <a:pt x="19002" y="2629"/>
                    </a:cubicBezTo>
                    <a:cubicBezTo>
                      <a:pt x="19015" y="2681"/>
                      <a:pt x="19041" y="2720"/>
                      <a:pt x="19028" y="2772"/>
                    </a:cubicBezTo>
                    <a:cubicBezTo>
                      <a:pt x="19037" y="2806"/>
                      <a:pt x="19040" y="2818"/>
                      <a:pt x="19052" y="2818"/>
                    </a:cubicBezTo>
                    <a:cubicBezTo>
                      <a:pt x="19059" y="2818"/>
                      <a:pt x="19067" y="2815"/>
                      <a:pt x="19080" y="2811"/>
                    </a:cubicBezTo>
                    <a:cubicBezTo>
                      <a:pt x="19083" y="2809"/>
                      <a:pt x="19086" y="2809"/>
                      <a:pt x="19088" y="2809"/>
                    </a:cubicBezTo>
                    <a:cubicBezTo>
                      <a:pt x="19109" y="2809"/>
                      <a:pt x="19118" y="2855"/>
                      <a:pt x="19106" y="2901"/>
                    </a:cubicBezTo>
                    <a:cubicBezTo>
                      <a:pt x="19069" y="2964"/>
                      <a:pt x="19115" y="3097"/>
                      <a:pt x="19142" y="3097"/>
                    </a:cubicBezTo>
                    <a:cubicBezTo>
                      <a:pt x="19143" y="3097"/>
                      <a:pt x="19144" y="3097"/>
                      <a:pt x="19145" y="3096"/>
                    </a:cubicBezTo>
                    <a:cubicBezTo>
                      <a:pt x="19149" y="3095"/>
                      <a:pt x="19153" y="3094"/>
                      <a:pt x="19157" y="3094"/>
                    </a:cubicBezTo>
                    <a:cubicBezTo>
                      <a:pt x="19187" y="3094"/>
                      <a:pt x="19198" y="3139"/>
                      <a:pt x="19210" y="3174"/>
                    </a:cubicBezTo>
                    <a:cubicBezTo>
                      <a:pt x="19223" y="3226"/>
                      <a:pt x="19249" y="3265"/>
                      <a:pt x="19288" y="3304"/>
                    </a:cubicBezTo>
                    <a:lnTo>
                      <a:pt x="19327" y="3394"/>
                    </a:lnTo>
                    <a:cubicBezTo>
                      <a:pt x="19331" y="3407"/>
                      <a:pt x="19328" y="3413"/>
                      <a:pt x="19322" y="3413"/>
                    </a:cubicBezTo>
                    <a:cubicBezTo>
                      <a:pt x="19309" y="3413"/>
                      <a:pt x="19284" y="3390"/>
                      <a:pt x="19275" y="3355"/>
                    </a:cubicBezTo>
                    <a:lnTo>
                      <a:pt x="19262" y="3407"/>
                    </a:lnTo>
                    <a:cubicBezTo>
                      <a:pt x="19301" y="3498"/>
                      <a:pt x="19314" y="3550"/>
                      <a:pt x="19353" y="3589"/>
                    </a:cubicBezTo>
                    <a:cubicBezTo>
                      <a:pt x="19431" y="3615"/>
                      <a:pt x="19431" y="3615"/>
                      <a:pt x="19366" y="3628"/>
                    </a:cubicBezTo>
                    <a:cubicBezTo>
                      <a:pt x="19340" y="3641"/>
                      <a:pt x="19327" y="3693"/>
                      <a:pt x="19379" y="3732"/>
                    </a:cubicBezTo>
                    <a:cubicBezTo>
                      <a:pt x="19443" y="3758"/>
                      <a:pt x="19431" y="3809"/>
                      <a:pt x="19405" y="3822"/>
                    </a:cubicBezTo>
                    <a:cubicBezTo>
                      <a:pt x="19382" y="3815"/>
                      <a:pt x="19366" y="3810"/>
                      <a:pt x="19358" y="3810"/>
                    </a:cubicBezTo>
                    <a:cubicBezTo>
                      <a:pt x="19338" y="3810"/>
                      <a:pt x="19364" y="3842"/>
                      <a:pt x="19456" y="3952"/>
                    </a:cubicBezTo>
                    <a:cubicBezTo>
                      <a:pt x="19482" y="4043"/>
                      <a:pt x="19573" y="4224"/>
                      <a:pt x="19625" y="4354"/>
                    </a:cubicBezTo>
                    <a:cubicBezTo>
                      <a:pt x="19690" y="4536"/>
                      <a:pt x="19729" y="4627"/>
                      <a:pt x="19729" y="4678"/>
                    </a:cubicBezTo>
                    <a:cubicBezTo>
                      <a:pt x="19723" y="4681"/>
                      <a:pt x="19719" y="4683"/>
                      <a:pt x="19715" y="4685"/>
                    </a:cubicBezTo>
                    <a:lnTo>
                      <a:pt x="19715" y="4685"/>
                    </a:lnTo>
                    <a:cubicBezTo>
                      <a:pt x="19716" y="4685"/>
                      <a:pt x="19717" y="4685"/>
                      <a:pt x="19718" y="4685"/>
                    </a:cubicBezTo>
                    <a:cubicBezTo>
                      <a:pt x="19761" y="4685"/>
                      <a:pt x="19779" y="4739"/>
                      <a:pt x="19833" y="4847"/>
                    </a:cubicBezTo>
                    <a:cubicBezTo>
                      <a:pt x="19859" y="4990"/>
                      <a:pt x="19936" y="5055"/>
                      <a:pt x="19988" y="5081"/>
                    </a:cubicBezTo>
                    <a:lnTo>
                      <a:pt x="19936" y="5003"/>
                    </a:lnTo>
                    <a:cubicBezTo>
                      <a:pt x="19949" y="4997"/>
                      <a:pt x="19960" y="4995"/>
                      <a:pt x="19969" y="4995"/>
                    </a:cubicBezTo>
                    <a:cubicBezTo>
                      <a:pt x="20006" y="4995"/>
                      <a:pt x="20017" y="5036"/>
                      <a:pt x="20027" y="5119"/>
                    </a:cubicBezTo>
                    <a:cubicBezTo>
                      <a:pt x="20053" y="5158"/>
                      <a:pt x="20027" y="5171"/>
                      <a:pt x="20001" y="5184"/>
                    </a:cubicBezTo>
                    <a:cubicBezTo>
                      <a:pt x="19975" y="5197"/>
                      <a:pt x="19962" y="5262"/>
                      <a:pt x="19988" y="5301"/>
                    </a:cubicBezTo>
                    <a:cubicBezTo>
                      <a:pt x="20005" y="5326"/>
                      <a:pt x="20022" y="5352"/>
                      <a:pt x="20032" y="5352"/>
                    </a:cubicBezTo>
                    <a:cubicBezTo>
                      <a:pt x="20037" y="5352"/>
                      <a:pt x="20040" y="5345"/>
                      <a:pt x="20040" y="5327"/>
                    </a:cubicBezTo>
                    <a:cubicBezTo>
                      <a:pt x="20050" y="5322"/>
                      <a:pt x="20056" y="5319"/>
                      <a:pt x="20061" y="5319"/>
                    </a:cubicBezTo>
                    <a:cubicBezTo>
                      <a:pt x="20070" y="5319"/>
                      <a:pt x="20076" y="5328"/>
                      <a:pt x="20092" y="5353"/>
                    </a:cubicBezTo>
                    <a:cubicBezTo>
                      <a:pt x="20118" y="5392"/>
                      <a:pt x="20144" y="5431"/>
                      <a:pt x="20196" y="5457"/>
                    </a:cubicBezTo>
                    <a:cubicBezTo>
                      <a:pt x="20199" y="5455"/>
                      <a:pt x="20203" y="5454"/>
                      <a:pt x="20206" y="5454"/>
                    </a:cubicBezTo>
                    <a:cubicBezTo>
                      <a:pt x="20229" y="5454"/>
                      <a:pt x="20251" y="5488"/>
                      <a:pt x="20274" y="5521"/>
                    </a:cubicBezTo>
                    <a:cubicBezTo>
                      <a:pt x="20274" y="5573"/>
                      <a:pt x="20325" y="5651"/>
                      <a:pt x="20325" y="5651"/>
                    </a:cubicBezTo>
                    <a:lnTo>
                      <a:pt x="20300" y="5664"/>
                    </a:lnTo>
                    <a:cubicBezTo>
                      <a:pt x="20274" y="5690"/>
                      <a:pt x="20274" y="5742"/>
                      <a:pt x="20274" y="5742"/>
                    </a:cubicBezTo>
                    <a:cubicBezTo>
                      <a:pt x="20297" y="5765"/>
                      <a:pt x="20316" y="5770"/>
                      <a:pt x="20327" y="5770"/>
                    </a:cubicBezTo>
                    <a:cubicBezTo>
                      <a:pt x="20334" y="5770"/>
                      <a:pt x="20338" y="5768"/>
                      <a:pt x="20338" y="5768"/>
                    </a:cubicBezTo>
                    <a:cubicBezTo>
                      <a:pt x="20339" y="5768"/>
                      <a:pt x="20339" y="5767"/>
                      <a:pt x="20340" y="5767"/>
                    </a:cubicBezTo>
                    <a:cubicBezTo>
                      <a:pt x="20360" y="5767"/>
                      <a:pt x="20526" y="5994"/>
                      <a:pt x="20753" y="6183"/>
                    </a:cubicBezTo>
                    <a:cubicBezTo>
                      <a:pt x="20974" y="6391"/>
                      <a:pt x="21259" y="6546"/>
                      <a:pt x="21311" y="6585"/>
                    </a:cubicBezTo>
                    <a:cubicBezTo>
                      <a:pt x="21350" y="6611"/>
                      <a:pt x="21402" y="6650"/>
                      <a:pt x="21441" y="6663"/>
                    </a:cubicBezTo>
                    <a:cubicBezTo>
                      <a:pt x="21460" y="6676"/>
                      <a:pt x="21477" y="6682"/>
                      <a:pt x="21486" y="6682"/>
                    </a:cubicBezTo>
                    <a:cubicBezTo>
                      <a:pt x="21496" y="6682"/>
                      <a:pt x="21499" y="6676"/>
                      <a:pt x="21493" y="6663"/>
                    </a:cubicBezTo>
                    <a:cubicBezTo>
                      <a:pt x="21495" y="6657"/>
                      <a:pt x="21500" y="6655"/>
                      <a:pt x="21509" y="6655"/>
                    </a:cubicBezTo>
                    <a:cubicBezTo>
                      <a:pt x="21565" y="6655"/>
                      <a:pt x="21751" y="6746"/>
                      <a:pt x="21986" y="6780"/>
                    </a:cubicBezTo>
                    <a:cubicBezTo>
                      <a:pt x="22069" y="6790"/>
                      <a:pt x="22146" y="6794"/>
                      <a:pt x="22215" y="6794"/>
                    </a:cubicBezTo>
                    <a:cubicBezTo>
                      <a:pt x="22414" y="6794"/>
                      <a:pt x="22540" y="6760"/>
                      <a:pt x="22530" y="6741"/>
                    </a:cubicBezTo>
                    <a:lnTo>
                      <a:pt x="22569" y="6741"/>
                    </a:lnTo>
                    <a:cubicBezTo>
                      <a:pt x="22595" y="6741"/>
                      <a:pt x="22621" y="6728"/>
                      <a:pt x="22673" y="6715"/>
                    </a:cubicBezTo>
                    <a:cubicBezTo>
                      <a:pt x="22764" y="6702"/>
                      <a:pt x="22842" y="6637"/>
                      <a:pt x="22881" y="6624"/>
                    </a:cubicBezTo>
                    <a:cubicBezTo>
                      <a:pt x="22896" y="6601"/>
                      <a:pt x="22921" y="6582"/>
                      <a:pt x="22930" y="6582"/>
                    </a:cubicBezTo>
                    <a:cubicBezTo>
                      <a:pt x="22936" y="6582"/>
                      <a:pt x="22935" y="6590"/>
                      <a:pt x="22920" y="6611"/>
                    </a:cubicBezTo>
                    <a:cubicBezTo>
                      <a:pt x="22930" y="6632"/>
                      <a:pt x="22941" y="6653"/>
                      <a:pt x="22965" y="6653"/>
                    </a:cubicBezTo>
                    <a:cubicBezTo>
                      <a:pt x="22971" y="6653"/>
                      <a:pt x="22977" y="6652"/>
                      <a:pt x="22984" y="6650"/>
                    </a:cubicBezTo>
                    <a:cubicBezTo>
                      <a:pt x="23075" y="6611"/>
                      <a:pt x="23062" y="6585"/>
                      <a:pt x="23049" y="6559"/>
                    </a:cubicBezTo>
                    <a:cubicBezTo>
                      <a:pt x="23036" y="6520"/>
                      <a:pt x="23075" y="6507"/>
                      <a:pt x="23075" y="6507"/>
                    </a:cubicBezTo>
                    <a:cubicBezTo>
                      <a:pt x="23093" y="6496"/>
                      <a:pt x="23102" y="6489"/>
                      <a:pt x="23109" y="6489"/>
                    </a:cubicBezTo>
                    <a:cubicBezTo>
                      <a:pt x="23117" y="6489"/>
                      <a:pt x="23120" y="6499"/>
                      <a:pt x="23127" y="6520"/>
                    </a:cubicBezTo>
                    <a:cubicBezTo>
                      <a:pt x="23140" y="6546"/>
                      <a:pt x="23153" y="6572"/>
                      <a:pt x="23153" y="6572"/>
                    </a:cubicBezTo>
                    <a:lnTo>
                      <a:pt x="23205" y="6546"/>
                    </a:lnTo>
                    <a:cubicBezTo>
                      <a:pt x="23179" y="6520"/>
                      <a:pt x="23231" y="6494"/>
                      <a:pt x="23231" y="6494"/>
                    </a:cubicBezTo>
                    <a:cubicBezTo>
                      <a:pt x="23244" y="6490"/>
                      <a:pt x="23252" y="6487"/>
                      <a:pt x="23259" y="6487"/>
                    </a:cubicBezTo>
                    <a:cubicBezTo>
                      <a:pt x="23273" y="6487"/>
                      <a:pt x="23278" y="6499"/>
                      <a:pt x="23296" y="6533"/>
                    </a:cubicBezTo>
                    <a:cubicBezTo>
                      <a:pt x="23305" y="6552"/>
                      <a:pt x="23317" y="6560"/>
                      <a:pt x="23330" y="6560"/>
                    </a:cubicBezTo>
                    <a:cubicBezTo>
                      <a:pt x="23352" y="6560"/>
                      <a:pt x="23373" y="6532"/>
                      <a:pt x="23373" y="6481"/>
                    </a:cubicBezTo>
                    <a:lnTo>
                      <a:pt x="23438" y="6403"/>
                    </a:lnTo>
                    <a:cubicBezTo>
                      <a:pt x="23447" y="6406"/>
                      <a:pt x="23455" y="6408"/>
                      <a:pt x="23462" y="6408"/>
                    </a:cubicBezTo>
                    <a:cubicBezTo>
                      <a:pt x="23524" y="6408"/>
                      <a:pt x="23558" y="6320"/>
                      <a:pt x="23581" y="6274"/>
                    </a:cubicBezTo>
                    <a:cubicBezTo>
                      <a:pt x="23597" y="6279"/>
                      <a:pt x="23612" y="6282"/>
                      <a:pt x="23625" y="6282"/>
                    </a:cubicBezTo>
                    <a:cubicBezTo>
                      <a:pt x="23673" y="6282"/>
                      <a:pt x="23695" y="6245"/>
                      <a:pt x="23685" y="6183"/>
                    </a:cubicBezTo>
                    <a:cubicBezTo>
                      <a:pt x="23672" y="6170"/>
                      <a:pt x="23711" y="6131"/>
                      <a:pt x="23763" y="6131"/>
                    </a:cubicBezTo>
                    <a:cubicBezTo>
                      <a:pt x="23814" y="6118"/>
                      <a:pt x="23853" y="6092"/>
                      <a:pt x="23931" y="6027"/>
                    </a:cubicBezTo>
                    <a:cubicBezTo>
                      <a:pt x="23944" y="5975"/>
                      <a:pt x="24178" y="5742"/>
                      <a:pt x="24424" y="5444"/>
                    </a:cubicBezTo>
                    <a:cubicBezTo>
                      <a:pt x="24684" y="5106"/>
                      <a:pt x="24852" y="4873"/>
                      <a:pt x="24826" y="4847"/>
                    </a:cubicBezTo>
                    <a:cubicBezTo>
                      <a:pt x="24852" y="4808"/>
                      <a:pt x="24852" y="4808"/>
                      <a:pt x="24904" y="4795"/>
                    </a:cubicBezTo>
                    <a:cubicBezTo>
                      <a:pt x="24907" y="4797"/>
                      <a:pt x="24911" y="4798"/>
                      <a:pt x="24914" y="4798"/>
                    </a:cubicBezTo>
                    <a:cubicBezTo>
                      <a:pt x="24939" y="4798"/>
                      <a:pt x="24966" y="4759"/>
                      <a:pt x="24943" y="4691"/>
                    </a:cubicBezTo>
                    <a:cubicBezTo>
                      <a:pt x="24943" y="4657"/>
                      <a:pt x="24931" y="4634"/>
                      <a:pt x="24939" y="4634"/>
                    </a:cubicBezTo>
                    <a:cubicBezTo>
                      <a:pt x="24943" y="4634"/>
                      <a:pt x="24952" y="4640"/>
                      <a:pt x="24969" y="4652"/>
                    </a:cubicBezTo>
                    <a:cubicBezTo>
                      <a:pt x="24972" y="4656"/>
                      <a:pt x="24976" y="4657"/>
                      <a:pt x="24980" y="4657"/>
                    </a:cubicBezTo>
                    <a:cubicBezTo>
                      <a:pt x="25009" y="4657"/>
                      <a:pt x="25062" y="4581"/>
                      <a:pt x="25163" y="4445"/>
                    </a:cubicBezTo>
                    <a:cubicBezTo>
                      <a:pt x="25254" y="4328"/>
                      <a:pt x="25384" y="4173"/>
                      <a:pt x="25358" y="4147"/>
                    </a:cubicBezTo>
                    <a:cubicBezTo>
                      <a:pt x="25379" y="4097"/>
                      <a:pt x="25389" y="4075"/>
                      <a:pt x="25391" y="4075"/>
                    </a:cubicBezTo>
                    <a:lnTo>
                      <a:pt x="25391" y="4075"/>
                    </a:lnTo>
                    <a:cubicBezTo>
                      <a:pt x="25393" y="4075"/>
                      <a:pt x="25390" y="4091"/>
                      <a:pt x="25384" y="4121"/>
                    </a:cubicBezTo>
                    <a:cubicBezTo>
                      <a:pt x="25386" y="4131"/>
                      <a:pt x="25392" y="4136"/>
                      <a:pt x="25402" y="4136"/>
                    </a:cubicBezTo>
                    <a:cubicBezTo>
                      <a:pt x="25452" y="4136"/>
                      <a:pt x="25587" y="4005"/>
                      <a:pt x="25630" y="3874"/>
                    </a:cubicBezTo>
                    <a:cubicBezTo>
                      <a:pt x="25662" y="3842"/>
                      <a:pt x="25686" y="3819"/>
                      <a:pt x="25707" y="3819"/>
                    </a:cubicBezTo>
                    <a:cubicBezTo>
                      <a:pt x="25712" y="3819"/>
                      <a:pt x="25717" y="3820"/>
                      <a:pt x="25721" y="3822"/>
                    </a:cubicBezTo>
                    <a:cubicBezTo>
                      <a:pt x="25760" y="3783"/>
                      <a:pt x="25786" y="3758"/>
                      <a:pt x="25877" y="3628"/>
                    </a:cubicBezTo>
                    <a:cubicBezTo>
                      <a:pt x="25903" y="3589"/>
                      <a:pt x="26058" y="3459"/>
                      <a:pt x="26136" y="3407"/>
                    </a:cubicBezTo>
                    <a:cubicBezTo>
                      <a:pt x="26175" y="3368"/>
                      <a:pt x="26201" y="3329"/>
                      <a:pt x="26227" y="3304"/>
                    </a:cubicBezTo>
                    <a:cubicBezTo>
                      <a:pt x="26253" y="3278"/>
                      <a:pt x="26279" y="3252"/>
                      <a:pt x="26279" y="3252"/>
                    </a:cubicBezTo>
                    <a:cubicBezTo>
                      <a:pt x="26293" y="3242"/>
                      <a:pt x="26307" y="3233"/>
                      <a:pt x="26318" y="3226"/>
                    </a:cubicBezTo>
                    <a:lnTo>
                      <a:pt x="26318" y="3226"/>
                    </a:lnTo>
                    <a:cubicBezTo>
                      <a:pt x="26319" y="3228"/>
                      <a:pt x="26321" y="3229"/>
                      <a:pt x="26325" y="3229"/>
                    </a:cubicBezTo>
                    <a:cubicBezTo>
                      <a:pt x="26365" y="3229"/>
                      <a:pt x="26564" y="3100"/>
                      <a:pt x="26863" y="2992"/>
                    </a:cubicBezTo>
                    <a:cubicBezTo>
                      <a:pt x="27106" y="2898"/>
                      <a:pt x="27330" y="2859"/>
                      <a:pt x="27455" y="2859"/>
                    </a:cubicBezTo>
                    <a:cubicBezTo>
                      <a:pt x="27502" y="2859"/>
                      <a:pt x="27536" y="2865"/>
                      <a:pt x="27550" y="2876"/>
                    </a:cubicBezTo>
                    <a:cubicBezTo>
                      <a:pt x="27550" y="2876"/>
                      <a:pt x="27602" y="2863"/>
                      <a:pt x="27654" y="2837"/>
                    </a:cubicBezTo>
                    <a:cubicBezTo>
                      <a:pt x="27683" y="2800"/>
                      <a:pt x="27712" y="2784"/>
                      <a:pt x="27739" y="2784"/>
                    </a:cubicBezTo>
                    <a:cubicBezTo>
                      <a:pt x="27760" y="2784"/>
                      <a:pt x="27779" y="2794"/>
                      <a:pt x="27796" y="2811"/>
                    </a:cubicBezTo>
                    <a:cubicBezTo>
                      <a:pt x="27822" y="2837"/>
                      <a:pt x="27887" y="2863"/>
                      <a:pt x="27952" y="2863"/>
                    </a:cubicBezTo>
                    <a:cubicBezTo>
                      <a:pt x="27974" y="2868"/>
                      <a:pt x="27997" y="2871"/>
                      <a:pt x="28020" y="2871"/>
                    </a:cubicBezTo>
                    <a:cubicBezTo>
                      <a:pt x="28053" y="2871"/>
                      <a:pt x="28085" y="2865"/>
                      <a:pt x="28108" y="2850"/>
                    </a:cubicBezTo>
                    <a:lnTo>
                      <a:pt x="28108" y="2850"/>
                    </a:lnTo>
                    <a:lnTo>
                      <a:pt x="28095" y="2876"/>
                    </a:lnTo>
                    <a:cubicBezTo>
                      <a:pt x="28118" y="2921"/>
                      <a:pt x="28176" y="2940"/>
                      <a:pt x="28236" y="2940"/>
                    </a:cubicBezTo>
                    <a:cubicBezTo>
                      <a:pt x="28279" y="2940"/>
                      <a:pt x="28322" y="2931"/>
                      <a:pt x="28354" y="2914"/>
                    </a:cubicBezTo>
                    <a:cubicBezTo>
                      <a:pt x="28389" y="2961"/>
                      <a:pt x="28413" y="3007"/>
                      <a:pt x="28465" y="3007"/>
                    </a:cubicBezTo>
                    <a:cubicBezTo>
                      <a:pt x="28471" y="3007"/>
                      <a:pt x="28477" y="3007"/>
                      <a:pt x="28484" y="3005"/>
                    </a:cubicBezTo>
                    <a:cubicBezTo>
                      <a:pt x="28523" y="3031"/>
                      <a:pt x="28523" y="3031"/>
                      <a:pt x="28497" y="3083"/>
                    </a:cubicBezTo>
                    <a:cubicBezTo>
                      <a:pt x="28484" y="3122"/>
                      <a:pt x="28458" y="3148"/>
                      <a:pt x="28510" y="3161"/>
                    </a:cubicBezTo>
                    <a:cubicBezTo>
                      <a:pt x="28521" y="3168"/>
                      <a:pt x="28530" y="3172"/>
                      <a:pt x="28538" y="3172"/>
                    </a:cubicBezTo>
                    <a:cubicBezTo>
                      <a:pt x="28556" y="3172"/>
                      <a:pt x="28565" y="3153"/>
                      <a:pt x="28575" y="3135"/>
                    </a:cubicBezTo>
                    <a:cubicBezTo>
                      <a:pt x="28575" y="3135"/>
                      <a:pt x="28614" y="3161"/>
                      <a:pt x="28652" y="3200"/>
                    </a:cubicBezTo>
                    <a:cubicBezTo>
                      <a:pt x="28652" y="3200"/>
                      <a:pt x="28670" y="3211"/>
                      <a:pt x="28689" y="3211"/>
                    </a:cubicBezTo>
                    <a:cubicBezTo>
                      <a:pt x="28699" y="3211"/>
                      <a:pt x="28709" y="3208"/>
                      <a:pt x="28717" y="3200"/>
                    </a:cubicBezTo>
                    <a:cubicBezTo>
                      <a:pt x="28720" y="3194"/>
                      <a:pt x="28725" y="3191"/>
                      <a:pt x="28730" y="3191"/>
                    </a:cubicBezTo>
                    <a:cubicBezTo>
                      <a:pt x="28748" y="3191"/>
                      <a:pt x="28778" y="3219"/>
                      <a:pt x="28808" y="3239"/>
                    </a:cubicBezTo>
                    <a:cubicBezTo>
                      <a:pt x="28795" y="3252"/>
                      <a:pt x="28805" y="3261"/>
                      <a:pt x="28816" y="3261"/>
                    </a:cubicBezTo>
                    <a:cubicBezTo>
                      <a:pt x="28828" y="3261"/>
                      <a:pt x="28841" y="3252"/>
                      <a:pt x="28834" y="3226"/>
                    </a:cubicBezTo>
                    <a:cubicBezTo>
                      <a:pt x="28842" y="3209"/>
                      <a:pt x="28856" y="3193"/>
                      <a:pt x="28874" y="3193"/>
                    </a:cubicBezTo>
                    <a:cubicBezTo>
                      <a:pt x="28885" y="3193"/>
                      <a:pt x="28898" y="3198"/>
                      <a:pt x="28912" y="3213"/>
                    </a:cubicBezTo>
                    <a:cubicBezTo>
                      <a:pt x="28912" y="3213"/>
                      <a:pt x="28938" y="3187"/>
                      <a:pt x="28964" y="3174"/>
                    </a:cubicBezTo>
                    <a:cubicBezTo>
                      <a:pt x="29003" y="3122"/>
                      <a:pt x="29029" y="3109"/>
                      <a:pt x="28964" y="3005"/>
                    </a:cubicBezTo>
                    <a:cubicBezTo>
                      <a:pt x="28886" y="2901"/>
                      <a:pt x="28795" y="2837"/>
                      <a:pt x="28730" y="2785"/>
                    </a:cubicBezTo>
                    <a:cubicBezTo>
                      <a:pt x="28688" y="2760"/>
                      <a:pt x="28657" y="2745"/>
                      <a:pt x="28637" y="2745"/>
                    </a:cubicBezTo>
                    <a:cubicBezTo>
                      <a:pt x="28626" y="2745"/>
                      <a:pt x="28618" y="2750"/>
                      <a:pt x="28614" y="2759"/>
                    </a:cubicBezTo>
                    <a:lnTo>
                      <a:pt x="28575" y="2759"/>
                    </a:lnTo>
                    <a:cubicBezTo>
                      <a:pt x="28549" y="2759"/>
                      <a:pt x="28523" y="2746"/>
                      <a:pt x="28484" y="2733"/>
                    </a:cubicBezTo>
                    <a:cubicBezTo>
                      <a:pt x="28432" y="2720"/>
                      <a:pt x="28393" y="2668"/>
                      <a:pt x="28393" y="2668"/>
                    </a:cubicBezTo>
                    <a:cubicBezTo>
                      <a:pt x="28406" y="2629"/>
                      <a:pt x="28173" y="2551"/>
                      <a:pt x="27874" y="2525"/>
                    </a:cubicBezTo>
                    <a:cubicBezTo>
                      <a:pt x="27822" y="2525"/>
                      <a:pt x="27770" y="2520"/>
                      <a:pt x="27722" y="2520"/>
                    </a:cubicBezTo>
                    <a:cubicBezTo>
                      <a:pt x="27698" y="2520"/>
                      <a:pt x="27675" y="2521"/>
                      <a:pt x="27654" y="2525"/>
                    </a:cubicBezTo>
                    <a:cubicBezTo>
                      <a:pt x="27632" y="2521"/>
                      <a:pt x="27610" y="2520"/>
                      <a:pt x="27590" y="2520"/>
                    </a:cubicBezTo>
                    <a:cubicBezTo>
                      <a:pt x="27549" y="2520"/>
                      <a:pt x="27511" y="2525"/>
                      <a:pt x="27485" y="2525"/>
                    </a:cubicBezTo>
                    <a:cubicBezTo>
                      <a:pt x="27394" y="2525"/>
                      <a:pt x="27329" y="2525"/>
                      <a:pt x="27304" y="2512"/>
                    </a:cubicBezTo>
                    <a:cubicBezTo>
                      <a:pt x="27282" y="2508"/>
                      <a:pt x="27262" y="2507"/>
                      <a:pt x="27244" y="2507"/>
                    </a:cubicBezTo>
                    <a:cubicBezTo>
                      <a:pt x="27210" y="2507"/>
                      <a:pt x="27187" y="2512"/>
                      <a:pt x="27187" y="2512"/>
                    </a:cubicBezTo>
                    <a:cubicBezTo>
                      <a:pt x="27187" y="2538"/>
                      <a:pt x="26850" y="2590"/>
                      <a:pt x="26499" y="2772"/>
                    </a:cubicBezTo>
                    <a:cubicBezTo>
                      <a:pt x="26318" y="2850"/>
                      <a:pt x="26149" y="2966"/>
                      <a:pt x="26032" y="3057"/>
                    </a:cubicBezTo>
                    <a:cubicBezTo>
                      <a:pt x="25916" y="3135"/>
                      <a:pt x="25851" y="3213"/>
                      <a:pt x="25864" y="3226"/>
                    </a:cubicBezTo>
                    <a:cubicBezTo>
                      <a:pt x="25825" y="3252"/>
                      <a:pt x="25786" y="3291"/>
                      <a:pt x="25786" y="3291"/>
                    </a:cubicBezTo>
                    <a:cubicBezTo>
                      <a:pt x="25782" y="3287"/>
                      <a:pt x="25778" y="3285"/>
                      <a:pt x="25773" y="3285"/>
                    </a:cubicBezTo>
                    <a:cubicBezTo>
                      <a:pt x="25739" y="3285"/>
                      <a:pt x="25672" y="3351"/>
                      <a:pt x="25604" y="3407"/>
                    </a:cubicBezTo>
                    <a:cubicBezTo>
                      <a:pt x="25553" y="3511"/>
                      <a:pt x="25475" y="3589"/>
                      <a:pt x="25475" y="3589"/>
                    </a:cubicBezTo>
                    <a:cubicBezTo>
                      <a:pt x="25472" y="3583"/>
                      <a:pt x="25468" y="3581"/>
                      <a:pt x="25463" y="3581"/>
                    </a:cubicBezTo>
                    <a:cubicBezTo>
                      <a:pt x="25444" y="3581"/>
                      <a:pt x="25407" y="3618"/>
                      <a:pt x="25345" y="3680"/>
                    </a:cubicBezTo>
                    <a:cubicBezTo>
                      <a:pt x="25280" y="3758"/>
                      <a:pt x="25241" y="3796"/>
                      <a:pt x="25267" y="3809"/>
                    </a:cubicBezTo>
                    <a:cubicBezTo>
                      <a:pt x="25241" y="3848"/>
                      <a:pt x="25008" y="4134"/>
                      <a:pt x="24904" y="4224"/>
                    </a:cubicBezTo>
                    <a:cubicBezTo>
                      <a:pt x="24839" y="4250"/>
                      <a:pt x="24839" y="4315"/>
                      <a:pt x="24839" y="4367"/>
                    </a:cubicBezTo>
                    <a:cubicBezTo>
                      <a:pt x="24865" y="4393"/>
                      <a:pt x="24852" y="4445"/>
                      <a:pt x="24826" y="4484"/>
                    </a:cubicBezTo>
                    <a:cubicBezTo>
                      <a:pt x="24826" y="4484"/>
                      <a:pt x="24800" y="4471"/>
                      <a:pt x="24774" y="4445"/>
                    </a:cubicBezTo>
                    <a:cubicBezTo>
                      <a:pt x="24780" y="4422"/>
                      <a:pt x="24783" y="4409"/>
                      <a:pt x="24779" y="4409"/>
                    </a:cubicBezTo>
                    <a:cubicBezTo>
                      <a:pt x="24774" y="4409"/>
                      <a:pt x="24758" y="4428"/>
                      <a:pt x="24722" y="4471"/>
                    </a:cubicBezTo>
                    <a:cubicBezTo>
                      <a:pt x="24696" y="4510"/>
                      <a:pt x="24671" y="4549"/>
                      <a:pt x="24671" y="4549"/>
                    </a:cubicBezTo>
                    <a:cubicBezTo>
                      <a:pt x="24696" y="4562"/>
                      <a:pt x="24554" y="4769"/>
                      <a:pt x="24359" y="5029"/>
                    </a:cubicBezTo>
                    <a:cubicBezTo>
                      <a:pt x="24100" y="5366"/>
                      <a:pt x="24009" y="5444"/>
                      <a:pt x="24035" y="5470"/>
                    </a:cubicBezTo>
                    <a:cubicBezTo>
                      <a:pt x="24061" y="5496"/>
                      <a:pt x="24022" y="5534"/>
                      <a:pt x="23905" y="5612"/>
                    </a:cubicBezTo>
                    <a:cubicBezTo>
                      <a:pt x="23659" y="5729"/>
                      <a:pt x="23659" y="5716"/>
                      <a:pt x="23646" y="5781"/>
                    </a:cubicBezTo>
                    <a:cubicBezTo>
                      <a:pt x="23660" y="5767"/>
                      <a:pt x="23671" y="5761"/>
                      <a:pt x="23680" y="5761"/>
                    </a:cubicBezTo>
                    <a:cubicBezTo>
                      <a:pt x="23696" y="5761"/>
                      <a:pt x="23707" y="5777"/>
                      <a:pt x="23724" y="5794"/>
                    </a:cubicBezTo>
                    <a:cubicBezTo>
                      <a:pt x="23754" y="5824"/>
                      <a:pt x="23745" y="5854"/>
                      <a:pt x="23703" y="5854"/>
                    </a:cubicBezTo>
                    <a:cubicBezTo>
                      <a:pt x="23691" y="5854"/>
                      <a:pt x="23676" y="5852"/>
                      <a:pt x="23659" y="5846"/>
                    </a:cubicBezTo>
                    <a:cubicBezTo>
                      <a:pt x="23657" y="5845"/>
                      <a:pt x="23656" y="5845"/>
                      <a:pt x="23654" y="5845"/>
                    </a:cubicBezTo>
                    <a:cubicBezTo>
                      <a:pt x="23620" y="5845"/>
                      <a:pt x="23509" y="5942"/>
                      <a:pt x="23386" y="6040"/>
                    </a:cubicBezTo>
                    <a:cubicBezTo>
                      <a:pt x="23257" y="6144"/>
                      <a:pt x="23127" y="6235"/>
                      <a:pt x="23114" y="6274"/>
                    </a:cubicBezTo>
                    <a:lnTo>
                      <a:pt x="23101" y="6248"/>
                    </a:lnTo>
                    <a:cubicBezTo>
                      <a:pt x="23098" y="6241"/>
                      <a:pt x="23093" y="6238"/>
                      <a:pt x="23085" y="6238"/>
                    </a:cubicBezTo>
                    <a:cubicBezTo>
                      <a:pt x="23061" y="6238"/>
                      <a:pt x="23012" y="6265"/>
                      <a:pt x="22907" y="6313"/>
                    </a:cubicBezTo>
                    <a:cubicBezTo>
                      <a:pt x="22829" y="6339"/>
                      <a:pt x="22790" y="6352"/>
                      <a:pt x="22790" y="6352"/>
                    </a:cubicBezTo>
                    <a:cubicBezTo>
                      <a:pt x="22803" y="6378"/>
                      <a:pt x="22751" y="6403"/>
                      <a:pt x="22699" y="6429"/>
                    </a:cubicBezTo>
                    <a:cubicBezTo>
                      <a:pt x="22634" y="6429"/>
                      <a:pt x="22569" y="6429"/>
                      <a:pt x="22569" y="6416"/>
                    </a:cubicBezTo>
                    <a:cubicBezTo>
                      <a:pt x="22547" y="6401"/>
                      <a:pt x="22537" y="6395"/>
                      <a:pt x="22518" y="6395"/>
                    </a:cubicBezTo>
                    <a:cubicBezTo>
                      <a:pt x="22504" y="6395"/>
                      <a:pt x="22485" y="6398"/>
                      <a:pt x="22453" y="6403"/>
                    </a:cubicBezTo>
                    <a:cubicBezTo>
                      <a:pt x="22401" y="6442"/>
                      <a:pt x="22323" y="6455"/>
                      <a:pt x="22271" y="6455"/>
                    </a:cubicBezTo>
                    <a:cubicBezTo>
                      <a:pt x="22206" y="6442"/>
                      <a:pt x="22154" y="6429"/>
                      <a:pt x="22167" y="6416"/>
                    </a:cubicBezTo>
                    <a:cubicBezTo>
                      <a:pt x="22167" y="6416"/>
                      <a:pt x="22128" y="6403"/>
                      <a:pt x="22089" y="6403"/>
                    </a:cubicBezTo>
                    <a:cubicBezTo>
                      <a:pt x="22073" y="6414"/>
                      <a:pt x="22050" y="6418"/>
                      <a:pt x="22025" y="6418"/>
                    </a:cubicBezTo>
                    <a:cubicBezTo>
                      <a:pt x="21992" y="6418"/>
                      <a:pt x="21956" y="6411"/>
                      <a:pt x="21934" y="6403"/>
                    </a:cubicBezTo>
                    <a:cubicBezTo>
                      <a:pt x="21871" y="6396"/>
                      <a:pt x="21832" y="6383"/>
                      <a:pt x="21816" y="6383"/>
                    </a:cubicBezTo>
                    <a:cubicBezTo>
                      <a:pt x="21807" y="6383"/>
                      <a:pt x="21807" y="6388"/>
                      <a:pt x="21817" y="6403"/>
                    </a:cubicBezTo>
                    <a:cubicBezTo>
                      <a:pt x="21806" y="6436"/>
                      <a:pt x="21804" y="6459"/>
                      <a:pt x="21782" y="6459"/>
                    </a:cubicBezTo>
                    <a:cubicBezTo>
                      <a:pt x="21778" y="6459"/>
                      <a:pt x="21772" y="6458"/>
                      <a:pt x="21765" y="6455"/>
                    </a:cubicBezTo>
                    <a:lnTo>
                      <a:pt x="21765" y="6429"/>
                    </a:lnTo>
                    <a:cubicBezTo>
                      <a:pt x="21778" y="6391"/>
                      <a:pt x="21661" y="6365"/>
                      <a:pt x="21519" y="6287"/>
                    </a:cubicBezTo>
                    <a:cubicBezTo>
                      <a:pt x="21337" y="6196"/>
                      <a:pt x="21272" y="6144"/>
                      <a:pt x="21259" y="6092"/>
                    </a:cubicBezTo>
                    <a:lnTo>
                      <a:pt x="21207" y="6092"/>
                    </a:lnTo>
                    <a:cubicBezTo>
                      <a:pt x="21156" y="6092"/>
                      <a:pt x="21130" y="6066"/>
                      <a:pt x="21143" y="6040"/>
                    </a:cubicBezTo>
                    <a:cubicBezTo>
                      <a:pt x="21130" y="6001"/>
                      <a:pt x="21000" y="5885"/>
                      <a:pt x="20922" y="5846"/>
                    </a:cubicBezTo>
                    <a:lnTo>
                      <a:pt x="20857" y="5794"/>
                    </a:lnTo>
                    <a:cubicBezTo>
                      <a:pt x="20870" y="5716"/>
                      <a:pt x="20792" y="5625"/>
                      <a:pt x="20715" y="5625"/>
                    </a:cubicBezTo>
                    <a:cubicBezTo>
                      <a:pt x="20741" y="5612"/>
                      <a:pt x="20715" y="5573"/>
                      <a:pt x="20689" y="5547"/>
                    </a:cubicBezTo>
                    <a:cubicBezTo>
                      <a:pt x="20611" y="5496"/>
                      <a:pt x="20507" y="5353"/>
                      <a:pt x="20533" y="5340"/>
                    </a:cubicBezTo>
                    <a:lnTo>
                      <a:pt x="20507" y="5301"/>
                    </a:lnTo>
                    <a:cubicBezTo>
                      <a:pt x="20468" y="5288"/>
                      <a:pt x="20442" y="5249"/>
                      <a:pt x="20416" y="5210"/>
                    </a:cubicBezTo>
                    <a:cubicBezTo>
                      <a:pt x="20390" y="5171"/>
                      <a:pt x="20377" y="5132"/>
                      <a:pt x="20325" y="5119"/>
                    </a:cubicBezTo>
                    <a:cubicBezTo>
                      <a:pt x="20274" y="5093"/>
                      <a:pt x="20248" y="5055"/>
                      <a:pt x="20248" y="5055"/>
                    </a:cubicBezTo>
                    <a:cubicBezTo>
                      <a:pt x="20242" y="5037"/>
                      <a:pt x="20249" y="5030"/>
                      <a:pt x="20263" y="5030"/>
                    </a:cubicBezTo>
                    <a:cubicBezTo>
                      <a:pt x="20279" y="5030"/>
                      <a:pt x="20304" y="5040"/>
                      <a:pt x="20325" y="5055"/>
                    </a:cubicBezTo>
                    <a:cubicBezTo>
                      <a:pt x="20341" y="5068"/>
                      <a:pt x="20351" y="5073"/>
                      <a:pt x="20356" y="5073"/>
                    </a:cubicBezTo>
                    <a:cubicBezTo>
                      <a:pt x="20375" y="5073"/>
                      <a:pt x="20315" y="4984"/>
                      <a:pt x="20222" y="4912"/>
                    </a:cubicBezTo>
                    <a:cubicBezTo>
                      <a:pt x="20155" y="4860"/>
                      <a:pt x="20127" y="4838"/>
                      <a:pt x="20131" y="4838"/>
                    </a:cubicBezTo>
                    <a:lnTo>
                      <a:pt x="20131" y="4838"/>
                    </a:lnTo>
                    <a:cubicBezTo>
                      <a:pt x="20134" y="4838"/>
                      <a:pt x="20157" y="4851"/>
                      <a:pt x="20196" y="4873"/>
                    </a:cubicBezTo>
                    <a:cubicBezTo>
                      <a:pt x="20223" y="4887"/>
                      <a:pt x="20251" y="4901"/>
                      <a:pt x="20259" y="4901"/>
                    </a:cubicBezTo>
                    <a:cubicBezTo>
                      <a:pt x="20266" y="4901"/>
                      <a:pt x="20258" y="4890"/>
                      <a:pt x="20222" y="4860"/>
                    </a:cubicBezTo>
                    <a:cubicBezTo>
                      <a:pt x="20222" y="4860"/>
                      <a:pt x="20189" y="4794"/>
                      <a:pt x="20163" y="4794"/>
                    </a:cubicBezTo>
                    <a:cubicBezTo>
                      <a:pt x="20161" y="4794"/>
                      <a:pt x="20159" y="4794"/>
                      <a:pt x="20157" y="4795"/>
                    </a:cubicBezTo>
                    <a:lnTo>
                      <a:pt x="20105" y="4665"/>
                    </a:lnTo>
                    <a:cubicBezTo>
                      <a:pt x="20092" y="4575"/>
                      <a:pt x="20079" y="4536"/>
                      <a:pt x="20053" y="4484"/>
                    </a:cubicBezTo>
                    <a:cubicBezTo>
                      <a:pt x="20014" y="4458"/>
                      <a:pt x="20014" y="4458"/>
                      <a:pt x="20027" y="4406"/>
                    </a:cubicBezTo>
                    <a:cubicBezTo>
                      <a:pt x="20049" y="4395"/>
                      <a:pt x="20043" y="4365"/>
                      <a:pt x="19999" y="4365"/>
                    </a:cubicBezTo>
                    <a:cubicBezTo>
                      <a:pt x="19992" y="4365"/>
                      <a:pt x="19984" y="4365"/>
                      <a:pt x="19975" y="4367"/>
                    </a:cubicBezTo>
                    <a:cubicBezTo>
                      <a:pt x="19936" y="4341"/>
                      <a:pt x="19910" y="4302"/>
                      <a:pt x="19923" y="4237"/>
                    </a:cubicBezTo>
                    <a:cubicBezTo>
                      <a:pt x="19981" y="4226"/>
                      <a:pt x="19977" y="4183"/>
                      <a:pt x="19948" y="4183"/>
                    </a:cubicBezTo>
                    <a:cubicBezTo>
                      <a:pt x="19945" y="4183"/>
                      <a:pt x="19941" y="4184"/>
                      <a:pt x="19936" y="4186"/>
                    </a:cubicBezTo>
                    <a:cubicBezTo>
                      <a:pt x="19897" y="4160"/>
                      <a:pt x="19884" y="4108"/>
                      <a:pt x="19884" y="4108"/>
                    </a:cubicBezTo>
                    <a:cubicBezTo>
                      <a:pt x="19910" y="4095"/>
                      <a:pt x="19768" y="3706"/>
                      <a:pt x="19625" y="3291"/>
                    </a:cubicBezTo>
                    <a:cubicBezTo>
                      <a:pt x="19614" y="3246"/>
                      <a:pt x="19573" y="3210"/>
                      <a:pt x="19546" y="3210"/>
                    </a:cubicBezTo>
                    <a:cubicBezTo>
                      <a:pt x="19542" y="3210"/>
                      <a:pt x="19538" y="3211"/>
                      <a:pt x="19534" y="3213"/>
                    </a:cubicBezTo>
                    <a:cubicBezTo>
                      <a:pt x="19513" y="3221"/>
                      <a:pt x="19503" y="3226"/>
                      <a:pt x="19499" y="3226"/>
                    </a:cubicBezTo>
                    <a:cubicBezTo>
                      <a:pt x="19492" y="3226"/>
                      <a:pt x="19513" y="3208"/>
                      <a:pt x="19521" y="3174"/>
                    </a:cubicBezTo>
                    <a:cubicBezTo>
                      <a:pt x="19570" y="3115"/>
                      <a:pt x="19568" y="3043"/>
                      <a:pt x="19530" y="3043"/>
                    </a:cubicBezTo>
                    <a:cubicBezTo>
                      <a:pt x="19518" y="3043"/>
                      <a:pt x="19502" y="3051"/>
                      <a:pt x="19482" y="3070"/>
                    </a:cubicBezTo>
                    <a:cubicBezTo>
                      <a:pt x="19465" y="3105"/>
                      <a:pt x="19455" y="3124"/>
                      <a:pt x="19452" y="3124"/>
                    </a:cubicBezTo>
                    <a:cubicBezTo>
                      <a:pt x="19449" y="3124"/>
                      <a:pt x="19455" y="3095"/>
                      <a:pt x="19469" y="3031"/>
                    </a:cubicBezTo>
                    <a:cubicBezTo>
                      <a:pt x="19482" y="2966"/>
                      <a:pt x="19482" y="2966"/>
                      <a:pt x="19431" y="2940"/>
                    </a:cubicBezTo>
                    <a:cubicBezTo>
                      <a:pt x="19428" y="2942"/>
                      <a:pt x="19425" y="2942"/>
                      <a:pt x="19422" y="2942"/>
                    </a:cubicBezTo>
                    <a:cubicBezTo>
                      <a:pt x="19402" y="2942"/>
                      <a:pt x="19394" y="2900"/>
                      <a:pt x="19418" y="2889"/>
                    </a:cubicBezTo>
                    <a:cubicBezTo>
                      <a:pt x="19429" y="2841"/>
                      <a:pt x="19441" y="2783"/>
                      <a:pt x="19423" y="2783"/>
                    </a:cubicBezTo>
                    <a:cubicBezTo>
                      <a:pt x="19422" y="2783"/>
                      <a:pt x="19420" y="2784"/>
                      <a:pt x="19418" y="2785"/>
                    </a:cubicBezTo>
                    <a:cubicBezTo>
                      <a:pt x="19418" y="2785"/>
                      <a:pt x="19392" y="2733"/>
                      <a:pt x="19405" y="2681"/>
                    </a:cubicBezTo>
                    <a:cubicBezTo>
                      <a:pt x="19418" y="2629"/>
                      <a:pt x="19366" y="2590"/>
                      <a:pt x="19314" y="2551"/>
                    </a:cubicBezTo>
                    <a:cubicBezTo>
                      <a:pt x="19223" y="2449"/>
                      <a:pt x="19192" y="2406"/>
                      <a:pt x="19238" y="2406"/>
                    </a:cubicBezTo>
                    <a:cubicBezTo>
                      <a:pt x="19245" y="2406"/>
                      <a:pt x="19252" y="2407"/>
                      <a:pt x="19262" y="2409"/>
                    </a:cubicBezTo>
                    <a:cubicBezTo>
                      <a:pt x="19266" y="2410"/>
                      <a:pt x="19270" y="2411"/>
                      <a:pt x="19273" y="2411"/>
                    </a:cubicBezTo>
                    <a:cubicBezTo>
                      <a:pt x="19326" y="2411"/>
                      <a:pt x="19206" y="2213"/>
                      <a:pt x="19132" y="2188"/>
                    </a:cubicBezTo>
                    <a:cubicBezTo>
                      <a:pt x="19041" y="2175"/>
                      <a:pt x="19054" y="2175"/>
                      <a:pt x="19080" y="2162"/>
                    </a:cubicBezTo>
                    <a:cubicBezTo>
                      <a:pt x="19106" y="2149"/>
                      <a:pt x="19080" y="2097"/>
                      <a:pt x="19080" y="2097"/>
                    </a:cubicBezTo>
                    <a:cubicBezTo>
                      <a:pt x="19054" y="2058"/>
                      <a:pt x="19041" y="2007"/>
                      <a:pt x="19067" y="1994"/>
                    </a:cubicBezTo>
                    <a:cubicBezTo>
                      <a:pt x="19067" y="1994"/>
                      <a:pt x="19041" y="1955"/>
                      <a:pt x="18964" y="1877"/>
                    </a:cubicBezTo>
                    <a:cubicBezTo>
                      <a:pt x="18860" y="1812"/>
                      <a:pt x="18808" y="1669"/>
                      <a:pt x="18834" y="1591"/>
                    </a:cubicBezTo>
                    <a:lnTo>
                      <a:pt x="18743" y="1527"/>
                    </a:lnTo>
                    <a:cubicBezTo>
                      <a:pt x="18665" y="1514"/>
                      <a:pt x="18613" y="1488"/>
                      <a:pt x="18665" y="1449"/>
                    </a:cubicBezTo>
                    <a:lnTo>
                      <a:pt x="18691" y="1436"/>
                    </a:lnTo>
                    <a:cubicBezTo>
                      <a:pt x="18613" y="1423"/>
                      <a:pt x="18510" y="1241"/>
                      <a:pt x="18561" y="1202"/>
                    </a:cubicBezTo>
                    <a:cubicBezTo>
                      <a:pt x="18574" y="1189"/>
                      <a:pt x="18574" y="1189"/>
                      <a:pt x="18549" y="1138"/>
                    </a:cubicBezTo>
                    <a:lnTo>
                      <a:pt x="18523" y="1163"/>
                    </a:lnTo>
                    <a:cubicBezTo>
                      <a:pt x="18507" y="1171"/>
                      <a:pt x="18491" y="1184"/>
                      <a:pt x="18475" y="1184"/>
                    </a:cubicBezTo>
                    <a:cubicBezTo>
                      <a:pt x="18465" y="1184"/>
                      <a:pt x="18455" y="1179"/>
                      <a:pt x="18445" y="1163"/>
                    </a:cubicBezTo>
                    <a:cubicBezTo>
                      <a:pt x="18406" y="1112"/>
                      <a:pt x="18367" y="1086"/>
                      <a:pt x="18393" y="1060"/>
                    </a:cubicBezTo>
                    <a:cubicBezTo>
                      <a:pt x="18381" y="1002"/>
                      <a:pt x="18370" y="954"/>
                      <a:pt x="18349" y="954"/>
                    </a:cubicBezTo>
                    <a:cubicBezTo>
                      <a:pt x="18346" y="954"/>
                      <a:pt x="18344" y="955"/>
                      <a:pt x="18341" y="956"/>
                    </a:cubicBezTo>
                    <a:cubicBezTo>
                      <a:pt x="18341" y="956"/>
                      <a:pt x="18315" y="917"/>
                      <a:pt x="18289" y="865"/>
                    </a:cubicBezTo>
                    <a:cubicBezTo>
                      <a:pt x="18250" y="826"/>
                      <a:pt x="18211" y="774"/>
                      <a:pt x="18133" y="709"/>
                    </a:cubicBezTo>
                    <a:cubicBezTo>
                      <a:pt x="18069" y="697"/>
                      <a:pt x="17991" y="619"/>
                      <a:pt x="18004" y="606"/>
                    </a:cubicBezTo>
                    <a:cubicBezTo>
                      <a:pt x="18004" y="606"/>
                      <a:pt x="17913" y="528"/>
                      <a:pt x="17848" y="528"/>
                    </a:cubicBezTo>
                    <a:cubicBezTo>
                      <a:pt x="17757" y="463"/>
                      <a:pt x="17705" y="437"/>
                      <a:pt x="17731" y="411"/>
                    </a:cubicBezTo>
                    <a:cubicBezTo>
                      <a:pt x="17744" y="385"/>
                      <a:pt x="17744" y="372"/>
                      <a:pt x="17680" y="372"/>
                    </a:cubicBezTo>
                    <a:cubicBezTo>
                      <a:pt x="17676" y="380"/>
                      <a:pt x="17669" y="383"/>
                      <a:pt x="17659" y="383"/>
                    </a:cubicBezTo>
                    <a:cubicBezTo>
                      <a:pt x="17636" y="383"/>
                      <a:pt x="17599" y="365"/>
                      <a:pt x="17563" y="346"/>
                    </a:cubicBezTo>
                    <a:cubicBezTo>
                      <a:pt x="17511" y="320"/>
                      <a:pt x="17459" y="294"/>
                      <a:pt x="17459" y="294"/>
                    </a:cubicBezTo>
                    <a:cubicBezTo>
                      <a:pt x="17453" y="307"/>
                      <a:pt x="17449" y="314"/>
                      <a:pt x="17441" y="314"/>
                    </a:cubicBezTo>
                    <a:cubicBezTo>
                      <a:pt x="17433" y="314"/>
                      <a:pt x="17420" y="307"/>
                      <a:pt x="17394" y="294"/>
                    </a:cubicBezTo>
                    <a:cubicBezTo>
                      <a:pt x="17355" y="268"/>
                      <a:pt x="17200" y="178"/>
                      <a:pt x="17148" y="165"/>
                    </a:cubicBezTo>
                    <a:cubicBezTo>
                      <a:pt x="17063" y="139"/>
                      <a:pt x="17021" y="126"/>
                      <a:pt x="17007" y="126"/>
                    </a:cubicBezTo>
                    <a:cubicBezTo>
                      <a:pt x="16992" y="126"/>
                      <a:pt x="17005" y="139"/>
                      <a:pt x="17031" y="165"/>
                    </a:cubicBezTo>
                    <a:cubicBezTo>
                      <a:pt x="17057" y="171"/>
                      <a:pt x="17067" y="181"/>
                      <a:pt x="17059" y="181"/>
                    </a:cubicBezTo>
                    <a:cubicBezTo>
                      <a:pt x="17050" y="181"/>
                      <a:pt x="17024" y="171"/>
                      <a:pt x="16979" y="139"/>
                    </a:cubicBezTo>
                    <a:cubicBezTo>
                      <a:pt x="16953" y="139"/>
                      <a:pt x="16901" y="113"/>
                      <a:pt x="16823" y="87"/>
                    </a:cubicBezTo>
                    <a:cubicBezTo>
                      <a:pt x="16759" y="61"/>
                      <a:pt x="16681" y="48"/>
                      <a:pt x="16590" y="35"/>
                    </a:cubicBezTo>
                    <a:cubicBezTo>
                      <a:pt x="16473" y="22"/>
                      <a:pt x="16421" y="22"/>
                      <a:pt x="16395" y="22"/>
                    </a:cubicBezTo>
                    <a:cubicBezTo>
                      <a:pt x="16357" y="35"/>
                      <a:pt x="16357" y="35"/>
                      <a:pt x="16357" y="48"/>
                    </a:cubicBezTo>
                    <a:cubicBezTo>
                      <a:pt x="16389" y="80"/>
                      <a:pt x="16389" y="97"/>
                      <a:pt x="16374" y="97"/>
                    </a:cubicBezTo>
                    <a:cubicBezTo>
                      <a:pt x="16360" y="97"/>
                      <a:pt x="16331" y="80"/>
                      <a:pt x="16305" y="48"/>
                    </a:cubicBezTo>
                    <a:cubicBezTo>
                      <a:pt x="16242" y="13"/>
                      <a:pt x="16198" y="1"/>
                      <a:pt x="16171" y="1"/>
                    </a:cubicBezTo>
                    <a:close/>
                    <a:moveTo>
                      <a:pt x="7861" y="8245"/>
                    </a:moveTo>
                    <a:cubicBezTo>
                      <a:pt x="7861" y="8245"/>
                      <a:pt x="7796" y="8258"/>
                      <a:pt x="7796" y="8284"/>
                    </a:cubicBezTo>
                    <a:cubicBezTo>
                      <a:pt x="7789" y="8299"/>
                      <a:pt x="7803" y="8314"/>
                      <a:pt x="7831" y="8314"/>
                    </a:cubicBezTo>
                    <a:cubicBezTo>
                      <a:pt x="7852" y="8314"/>
                      <a:pt x="7880" y="8306"/>
                      <a:pt x="7913" y="8284"/>
                    </a:cubicBezTo>
                    <a:cubicBezTo>
                      <a:pt x="7926" y="8258"/>
                      <a:pt x="7926" y="8258"/>
                      <a:pt x="7861" y="824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9525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2" name="Google Shape;262;p11"/>
            <p:cNvSpPr/>
            <p:nvPr/>
          </p:nvSpPr>
          <p:spPr>
            <a:xfrm>
              <a:off x="4653563" y="4208514"/>
              <a:ext cx="1453845" cy="365818"/>
            </a:xfrm>
            <a:custGeom>
              <a:avLst/>
              <a:gdLst/>
              <a:ahLst/>
              <a:cxnLst/>
              <a:rect l="l" t="t" r="r" b="b"/>
              <a:pathLst>
                <a:path w="29029" h="8315" extrusionOk="0">
                  <a:moveTo>
                    <a:pt x="16966" y="346"/>
                  </a:moveTo>
                  <a:lnTo>
                    <a:pt x="17018" y="359"/>
                  </a:lnTo>
                  <a:cubicBezTo>
                    <a:pt x="17007" y="382"/>
                    <a:pt x="16996" y="414"/>
                    <a:pt x="16968" y="414"/>
                  </a:cubicBezTo>
                  <a:cubicBezTo>
                    <a:pt x="16963" y="414"/>
                    <a:pt x="16958" y="413"/>
                    <a:pt x="16953" y="411"/>
                  </a:cubicBezTo>
                  <a:lnTo>
                    <a:pt x="16901" y="398"/>
                  </a:lnTo>
                  <a:cubicBezTo>
                    <a:pt x="16901" y="359"/>
                    <a:pt x="16966" y="346"/>
                    <a:pt x="16966" y="346"/>
                  </a:cubicBezTo>
                  <a:close/>
                  <a:moveTo>
                    <a:pt x="15014" y="601"/>
                  </a:moveTo>
                  <a:cubicBezTo>
                    <a:pt x="15025" y="601"/>
                    <a:pt x="15028" y="607"/>
                    <a:pt x="15034" y="619"/>
                  </a:cubicBezTo>
                  <a:cubicBezTo>
                    <a:pt x="15047" y="645"/>
                    <a:pt x="14956" y="697"/>
                    <a:pt x="14917" y="709"/>
                  </a:cubicBezTo>
                  <a:cubicBezTo>
                    <a:pt x="14852" y="709"/>
                    <a:pt x="14878" y="658"/>
                    <a:pt x="14930" y="632"/>
                  </a:cubicBezTo>
                  <a:cubicBezTo>
                    <a:pt x="14980" y="610"/>
                    <a:pt x="15002" y="601"/>
                    <a:pt x="15014" y="601"/>
                  </a:cubicBezTo>
                  <a:close/>
                  <a:moveTo>
                    <a:pt x="28655" y="2839"/>
                  </a:moveTo>
                  <a:cubicBezTo>
                    <a:pt x="28664" y="2839"/>
                    <a:pt x="28676" y="2842"/>
                    <a:pt x="28691" y="2850"/>
                  </a:cubicBezTo>
                  <a:cubicBezTo>
                    <a:pt x="28821" y="2876"/>
                    <a:pt x="28782" y="2914"/>
                    <a:pt x="28652" y="2914"/>
                  </a:cubicBezTo>
                  <a:cubicBezTo>
                    <a:pt x="28622" y="2924"/>
                    <a:pt x="28604" y="2931"/>
                    <a:pt x="28595" y="2931"/>
                  </a:cubicBezTo>
                  <a:cubicBezTo>
                    <a:pt x="28580" y="2931"/>
                    <a:pt x="28590" y="2915"/>
                    <a:pt x="28614" y="2876"/>
                  </a:cubicBezTo>
                  <a:cubicBezTo>
                    <a:pt x="28623" y="2857"/>
                    <a:pt x="28632" y="2839"/>
                    <a:pt x="28655" y="2839"/>
                  </a:cubicBezTo>
                  <a:close/>
                  <a:moveTo>
                    <a:pt x="12686" y="3161"/>
                  </a:moveTo>
                  <a:cubicBezTo>
                    <a:pt x="12712" y="3174"/>
                    <a:pt x="12738" y="3187"/>
                    <a:pt x="12712" y="3226"/>
                  </a:cubicBezTo>
                  <a:lnTo>
                    <a:pt x="12673" y="3265"/>
                  </a:lnTo>
                  <a:lnTo>
                    <a:pt x="12660" y="3200"/>
                  </a:lnTo>
                  <a:lnTo>
                    <a:pt x="12686" y="3161"/>
                  </a:lnTo>
                  <a:close/>
                  <a:moveTo>
                    <a:pt x="19583" y="3470"/>
                  </a:moveTo>
                  <a:cubicBezTo>
                    <a:pt x="19603" y="3470"/>
                    <a:pt x="19612" y="3498"/>
                    <a:pt x="19612" y="3498"/>
                  </a:cubicBezTo>
                  <a:cubicBezTo>
                    <a:pt x="19638" y="3550"/>
                    <a:pt x="19638" y="3550"/>
                    <a:pt x="19599" y="3563"/>
                  </a:cubicBezTo>
                  <a:cubicBezTo>
                    <a:pt x="19599" y="3563"/>
                    <a:pt x="19573" y="3563"/>
                    <a:pt x="19560" y="3524"/>
                  </a:cubicBezTo>
                  <a:lnTo>
                    <a:pt x="19573" y="3472"/>
                  </a:lnTo>
                  <a:cubicBezTo>
                    <a:pt x="19577" y="3470"/>
                    <a:pt x="19580" y="3470"/>
                    <a:pt x="19583" y="3470"/>
                  </a:cubicBezTo>
                  <a:close/>
                  <a:moveTo>
                    <a:pt x="3136" y="3516"/>
                  </a:moveTo>
                  <a:cubicBezTo>
                    <a:pt x="3118" y="3516"/>
                    <a:pt x="3096" y="3519"/>
                    <a:pt x="3075" y="3524"/>
                  </a:cubicBezTo>
                  <a:cubicBezTo>
                    <a:pt x="3064" y="3523"/>
                    <a:pt x="3053" y="3522"/>
                    <a:pt x="3043" y="3522"/>
                  </a:cubicBezTo>
                  <a:cubicBezTo>
                    <a:pt x="2963" y="3522"/>
                    <a:pt x="2934" y="3566"/>
                    <a:pt x="2945" y="3589"/>
                  </a:cubicBezTo>
                  <a:cubicBezTo>
                    <a:pt x="2951" y="3600"/>
                    <a:pt x="2961" y="3604"/>
                    <a:pt x="2977" y="3604"/>
                  </a:cubicBezTo>
                  <a:cubicBezTo>
                    <a:pt x="3000" y="3604"/>
                    <a:pt x="3035" y="3596"/>
                    <a:pt x="3088" y="3589"/>
                  </a:cubicBezTo>
                  <a:cubicBezTo>
                    <a:pt x="3140" y="3576"/>
                    <a:pt x="3179" y="3537"/>
                    <a:pt x="3179" y="3537"/>
                  </a:cubicBezTo>
                  <a:cubicBezTo>
                    <a:pt x="3179" y="3522"/>
                    <a:pt x="3161" y="3516"/>
                    <a:pt x="3136" y="3516"/>
                  </a:cubicBezTo>
                  <a:close/>
                  <a:moveTo>
                    <a:pt x="2798" y="3534"/>
                  </a:moveTo>
                  <a:cubicBezTo>
                    <a:pt x="2826" y="3534"/>
                    <a:pt x="2815" y="3561"/>
                    <a:pt x="2751" y="3615"/>
                  </a:cubicBezTo>
                  <a:cubicBezTo>
                    <a:pt x="2699" y="3628"/>
                    <a:pt x="2660" y="3654"/>
                    <a:pt x="2660" y="3654"/>
                  </a:cubicBezTo>
                  <a:cubicBezTo>
                    <a:pt x="2647" y="3615"/>
                    <a:pt x="2725" y="3563"/>
                    <a:pt x="2777" y="3537"/>
                  </a:cubicBezTo>
                  <a:cubicBezTo>
                    <a:pt x="2785" y="3535"/>
                    <a:pt x="2792" y="3534"/>
                    <a:pt x="2798" y="3534"/>
                  </a:cubicBezTo>
                  <a:close/>
                  <a:moveTo>
                    <a:pt x="12245" y="3641"/>
                  </a:moveTo>
                  <a:cubicBezTo>
                    <a:pt x="12271" y="3654"/>
                    <a:pt x="12297" y="3680"/>
                    <a:pt x="12271" y="3719"/>
                  </a:cubicBezTo>
                  <a:lnTo>
                    <a:pt x="12258" y="3758"/>
                  </a:lnTo>
                  <a:cubicBezTo>
                    <a:pt x="12232" y="3745"/>
                    <a:pt x="12219" y="3693"/>
                    <a:pt x="12219" y="3693"/>
                  </a:cubicBezTo>
                  <a:lnTo>
                    <a:pt x="12245" y="3641"/>
                  </a:lnTo>
                  <a:close/>
                  <a:moveTo>
                    <a:pt x="5059" y="3879"/>
                  </a:moveTo>
                  <a:cubicBezTo>
                    <a:pt x="5077" y="3879"/>
                    <a:pt x="5107" y="3909"/>
                    <a:pt x="5137" y="3939"/>
                  </a:cubicBezTo>
                  <a:lnTo>
                    <a:pt x="5124" y="3965"/>
                  </a:lnTo>
                  <a:lnTo>
                    <a:pt x="5059" y="3952"/>
                  </a:lnTo>
                  <a:lnTo>
                    <a:pt x="5046" y="3887"/>
                  </a:lnTo>
                  <a:cubicBezTo>
                    <a:pt x="5049" y="3881"/>
                    <a:pt x="5054" y="3879"/>
                    <a:pt x="5059" y="3879"/>
                  </a:cubicBezTo>
                  <a:close/>
                  <a:moveTo>
                    <a:pt x="19794" y="4004"/>
                  </a:moveTo>
                  <a:lnTo>
                    <a:pt x="19833" y="4030"/>
                  </a:lnTo>
                  <a:lnTo>
                    <a:pt x="19846" y="4082"/>
                  </a:lnTo>
                  <a:cubicBezTo>
                    <a:pt x="19836" y="4087"/>
                    <a:pt x="19827" y="4090"/>
                    <a:pt x="19818" y="4090"/>
                  </a:cubicBezTo>
                  <a:cubicBezTo>
                    <a:pt x="19802" y="4090"/>
                    <a:pt x="19789" y="4081"/>
                    <a:pt x="19781" y="4056"/>
                  </a:cubicBezTo>
                  <a:lnTo>
                    <a:pt x="19794" y="4004"/>
                  </a:lnTo>
                  <a:close/>
                  <a:moveTo>
                    <a:pt x="5046" y="4108"/>
                  </a:moveTo>
                  <a:cubicBezTo>
                    <a:pt x="5046" y="4108"/>
                    <a:pt x="5098" y="4121"/>
                    <a:pt x="5163" y="4134"/>
                  </a:cubicBezTo>
                  <a:cubicBezTo>
                    <a:pt x="5293" y="4147"/>
                    <a:pt x="5293" y="4160"/>
                    <a:pt x="5254" y="4199"/>
                  </a:cubicBezTo>
                  <a:cubicBezTo>
                    <a:pt x="5240" y="4206"/>
                    <a:pt x="5226" y="4217"/>
                    <a:pt x="5201" y="4217"/>
                  </a:cubicBezTo>
                  <a:cubicBezTo>
                    <a:pt x="5180" y="4217"/>
                    <a:pt x="5152" y="4209"/>
                    <a:pt x="5111" y="4186"/>
                  </a:cubicBezTo>
                  <a:cubicBezTo>
                    <a:pt x="5085" y="4147"/>
                    <a:pt x="5046" y="4108"/>
                    <a:pt x="5046" y="4108"/>
                  </a:cubicBezTo>
                  <a:close/>
                  <a:moveTo>
                    <a:pt x="19713" y="4394"/>
                  </a:moveTo>
                  <a:cubicBezTo>
                    <a:pt x="19717" y="4394"/>
                    <a:pt x="19726" y="4404"/>
                    <a:pt x="19742" y="4419"/>
                  </a:cubicBezTo>
                  <a:cubicBezTo>
                    <a:pt x="19794" y="4458"/>
                    <a:pt x="19807" y="4497"/>
                    <a:pt x="19781" y="4510"/>
                  </a:cubicBezTo>
                  <a:cubicBezTo>
                    <a:pt x="19772" y="4514"/>
                    <a:pt x="19766" y="4517"/>
                    <a:pt x="19761" y="4517"/>
                  </a:cubicBezTo>
                  <a:cubicBezTo>
                    <a:pt x="19752" y="4517"/>
                    <a:pt x="19746" y="4505"/>
                    <a:pt x="19729" y="4471"/>
                  </a:cubicBezTo>
                  <a:cubicBezTo>
                    <a:pt x="19713" y="4416"/>
                    <a:pt x="19707" y="4394"/>
                    <a:pt x="19713" y="4394"/>
                  </a:cubicBezTo>
                  <a:close/>
                  <a:moveTo>
                    <a:pt x="12100" y="4490"/>
                  </a:moveTo>
                  <a:cubicBezTo>
                    <a:pt x="12107" y="4490"/>
                    <a:pt x="12115" y="4493"/>
                    <a:pt x="12128" y="4497"/>
                  </a:cubicBezTo>
                  <a:cubicBezTo>
                    <a:pt x="12154" y="4510"/>
                    <a:pt x="12154" y="4575"/>
                    <a:pt x="12154" y="4575"/>
                  </a:cubicBezTo>
                  <a:cubicBezTo>
                    <a:pt x="12151" y="4583"/>
                    <a:pt x="12147" y="4587"/>
                    <a:pt x="12142" y="4587"/>
                  </a:cubicBezTo>
                  <a:cubicBezTo>
                    <a:pt x="12124" y="4587"/>
                    <a:pt x="12096" y="4546"/>
                    <a:pt x="12076" y="4536"/>
                  </a:cubicBezTo>
                  <a:cubicBezTo>
                    <a:pt x="12085" y="4501"/>
                    <a:pt x="12088" y="4490"/>
                    <a:pt x="12100" y="4490"/>
                  </a:cubicBezTo>
                  <a:close/>
                  <a:moveTo>
                    <a:pt x="19715" y="4685"/>
                  </a:moveTo>
                  <a:cubicBezTo>
                    <a:pt x="19707" y="4686"/>
                    <a:pt x="19699" y="4688"/>
                    <a:pt x="19690" y="4691"/>
                  </a:cubicBezTo>
                  <a:cubicBezTo>
                    <a:pt x="19690" y="4697"/>
                    <a:pt x="19690" y="4702"/>
                    <a:pt x="19689" y="4706"/>
                  </a:cubicBezTo>
                  <a:lnTo>
                    <a:pt x="19689" y="4706"/>
                  </a:lnTo>
                  <a:cubicBezTo>
                    <a:pt x="19693" y="4700"/>
                    <a:pt x="19701" y="4692"/>
                    <a:pt x="19715" y="4685"/>
                  </a:cubicBezTo>
                  <a:close/>
                  <a:moveTo>
                    <a:pt x="19689" y="4706"/>
                  </a:moveTo>
                  <a:cubicBezTo>
                    <a:pt x="19685" y="4712"/>
                    <a:pt x="19684" y="4717"/>
                    <a:pt x="19685" y="4717"/>
                  </a:cubicBezTo>
                  <a:cubicBezTo>
                    <a:pt x="19686" y="4717"/>
                    <a:pt x="19688" y="4714"/>
                    <a:pt x="19689" y="4706"/>
                  </a:cubicBezTo>
                  <a:close/>
                  <a:moveTo>
                    <a:pt x="19871" y="4730"/>
                  </a:moveTo>
                  <a:lnTo>
                    <a:pt x="19897" y="4769"/>
                  </a:lnTo>
                  <a:cubicBezTo>
                    <a:pt x="19910" y="4808"/>
                    <a:pt x="19910" y="4808"/>
                    <a:pt x="19884" y="4821"/>
                  </a:cubicBezTo>
                  <a:lnTo>
                    <a:pt x="19859" y="4782"/>
                  </a:lnTo>
                  <a:lnTo>
                    <a:pt x="19871" y="4730"/>
                  </a:lnTo>
                  <a:close/>
                  <a:moveTo>
                    <a:pt x="5840" y="4982"/>
                  </a:moveTo>
                  <a:cubicBezTo>
                    <a:pt x="5856" y="4982"/>
                    <a:pt x="5894" y="4995"/>
                    <a:pt x="5941" y="5003"/>
                  </a:cubicBezTo>
                  <a:cubicBezTo>
                    <a:pt x="5997" y="5058"/>
                    <a:pt x="6013" y="5074"/>
                    <a:pt x="5989" y="5074"/>
                  </a:cubicBezTo>
                  <a:cubicBezTo>
                    <a:pt x="5980" y="5074"/>
                    <a:pt x="5964" y="5071"/>
                    <a:pt x="5941" y="5068"/>
                  </a:cubicBezTo>
                  <a:cubicBezTo>
                    <a:pt x="5889" y="5029"/>
                    <a:pt x="5838" y="5003"/>
                    <a:pt x="5838" y="5003"/>
                  </a:cubicBezTo>
                  <a:cubicBezTo>
                    <a:pt x="5827" y="4987"/>
                    <a:pt x="5829" y="4982"/>
                    <a:pt x="5840" y="4982"/>
                  </a:cubicBezTo>
                  <a:close/>
                  <a:moveTo>
                    <a:pt x="19988" y="5081"/>
                  </a:moveTo>
                  <a:cubicBezTo>
                    <a:pt x="19994" y="5105"/>
                    <a:pt x="20003" y="5115"/>
                    <a:pt x="20007" y="5115"/>
                  </a:cubicBezTo>
                  <a:cubicBezTo>
                    <a:pt x="20011" y="5115"/>
                    <a:pt x="20009" y="5101"/>
                    <a:pt x="19988" y="5081"/>
                  </a:cubicBezTo>
                  <a:close/>
                  <a:moveTo>
                    <a:pt x="20079" y="5145"/>
                  </a:moveTo>
                  <a:lnTo>
                    <a:pt x="20105" y="5184"/>
                  </a:lnTo>
                  <a:cubicBezTo>
                    <a:pt x="20118" y="5223"/>
                    <a:pt x="20118" y="5223"/>
                    <a:pt x="20092" y="5249"/>
                  </a:cubicBezTo>
                  <a:lnTo>
                    <a:pt x="20066" y="5197"/>
                  </a:lnTo>
                  <a:lnTo>
                    <a:pt x="20079" y="5145"/>
                  </a:lnTo>
                  <a:close/>
                  <a:moveTo>
                    <a:pt x="593" y="5177"/>
                  </a:moveTo>
                  <a:cubicBezTo>
                    <a:pt x="581" y="5177"/>
                    <a:pt x="575" y="5186"/>
                    <a:pt x="559" y="5210"/>
                  </a:cubicBezTo>
                  <a:lnTo>
                    <a:pt x="546" y="5262"/>
                  </a:lnTo>
                  <a:lnTo>
                    <a:pt x="598" y="5223"/>
                  </a:lnTo>
                  <a:lnTo>
                    <a:pt x="623" y="5184"/>
                  </a:lnTo>
                  <a:cubicBezTo>
                    <a:pt x="609" y="5180"/>
                    <a:pt x="600" y="5177"/>
                    <a:pt x="593" y="5177"/>
                  </a:cubicBezTo>
                  <a:close/>
                  <a:moveTo>
                    <a:pt x="824" y="5389"/>
                  </a:moveTo>
                  <a:cubicBezTo>
                    <a:pt x="822" y="5397"/>
                    <a:pt x="820" y="5401"/>
                    <a:pt x="819" y="5401"/>
                  </a:cubicBezTo>
                  <a:cubicBezTo>
                    <a:pt x="819" y="5401"/>
                    <a:pt x="821" y="5397"/>
                    <a:pt x="824" y="5389"/>
                  </a:cubicBezTo>
                  <a:close/>
                  <a:moveTo>
                    <a:pt x="5959" y="5388"/>
                  </a:moveTo>
                  <a:cubicBezTo>
                    <a:pt x="5986" y="5388"/>
                    <a:pt x="6019" y="5405"/>
                    <a:pt x="6019" y="5405"/>
                  </a:cubicBezTo>
                  <a:lnTo>
                    <a:pt x="6032" y="5444"/>
                  </a:lnTo>
                  <a:cubicBezTo>
                    <a:pt x="6019" y="5457"/>
                    <a:pt x="6006" y="5466"/>
                    <a:pt x="5993" y="5466"/>
                  </a:cubicBezTo>
                  <a:cubicBezTo>
                    <a:pt x="5980" y="5466"/>
                    <a:pt x="5967" y="5457"/>
                    <a:pt x="5954" y="5431"/>
                  </a:cubicBezTo>
                  <a:lnTo>
                    <a:pt x="5941" y="5392"/>
                  </a:lnTo>
                  <a:cubicBezTo>
                    <a:pt x="5946" y="5389"/>
                    <a:pt x="5953" y="5388"/>
                    <a:pt x="5959" y="5388"/>
                  </a:cubicBezTo>
                  <a:close/>
                  <a:moveTo>
                    <a:pt x="691" y="5350"/>
                  </a:moveTo>
                  <a:cubicBezTo>
                    <a:pt x="694" y="5350"/>
                    <a:pt x="698" y="5351"/>
                    <a:pt x="701" y="5353"/>
                  </a:cubicBezTo>
                  <a:lnTo>
                    <a:pt x="675" y="5392"/>
                  </a:lnTo>
                  <a:cubicBezTo>
                    <a:pt x="673" y="5391"/>
                    <a:pt x="671" y="5390"/>
                    <a:pt x="669" y="5390"/>
                  </a:cubicBezTo>
                  <a:cubicBezTo>
                    <a:pt x="655" y="5390"/>
                    <a:pt x="654" y="5417"/>
                    <a:pt x="673" y="5417"/>
                  </a:cubicBezTo>
                  <a:cubicBezTo>
                    <a:pt x="680" y="5417"/>
                    <a:pt x="689" y="5414"/>
                    <a:pt x="701" y="5405"/>
                  </a:cubicBezTo>
                  <a:cubicBezTo>
                    <a:pt x="740" y="5431"/>
                    <a:pt x="766" y="5444"/>
                    <a:pt x="766" y="5444"/>
                  </a:cubicBezTo>
                  <a:cubicBezTo>
                    <a:pt x="745" y="5476"/>
                    <a:pt x="706" y="5499"/>
                    <a:pt x="678" y="5499"/>
                  </a:cubicBezTo>
                  <a:cubicBezTo>
                    <a:pt x="672" y="5499"/>
                    <a:pt x="667" y="5498"/>
                    <a:pt x="662" y="5496"/>
                  </a:cubicBezTo>
                  <a:cubicBezTo>
                    <a:pt x="640" y="5499"/>
                    <a:pt x="624" y="5502"/>
                    <a:pt x="613" y="5502"/>
                  </a:cubicBezTo>
                  <a:cubicBezTo>
                    <a:pt x="588" y="5502"/>
                    <a:pt x="596" y="5486"/>
                    <a:pt x="623" y="5431"/>
                  </a:cubicBezTo>
                  <a:cubicBezTo>
                    <a:pt x="646" y="5386"/>
                    <a:pt x="669" y="5350"/>
                    <a:pt x="691" y="5350"/>
                  </a:cubicBezTo>
                  <a:close/>
                  <a:moveTo>
                    <a:pt x="20364" y="5509"/>
                  </a:moveTo>
                  <a:lnTo>
                    <a:pt x="20390" y="5547"/>
                  </a:lnTo>
                  <a:cubicBezTo>
                    <a:pt x="20416" y="5586"/>
                    <a:pt x="20390" y="5599"/>
                    <a:pt x="20390" y="5599"/>
                  </a:cubicBezTo>
                  <a:cubicBezTo>
                    <a:pt x="20390" y="5599"/>
                    <a:pt x="20386" y="5608"/>
                    <a:pt x="20375" y="5608"/>
                  </a:cubicBezTo>
                  <a:cubicBezTo>
                    <a:pt x="20367" y="5608"/>
                    <a:pt x="20355" y="5603"/>
                    <a:pt x="20338" y="5586"/>
                  </a:cubicBezTo>
                  <a:cubicBezTo>
                    <a:pt x="20338" y="5586"/>
                    <a:pt x="20338" y="5521"/>
                    <a:pt x="20364" y="5509"/>
                  </a:cubicBezTo>
                  <a:close/>
                  <a:moveTo>
                    <a:pt x="11596" y="5521"/>
                  </a:moveTo>
                  <a:cubicBezTo>
                    <a:pt x="11635" y="5534"/>
                    <a:pt x="11661" y="5560"/>
                    <a:pt x="11635" y="5599"/>
                  </a:cubicBezTo>
                  <a:lnTo>
                    <a:pt x="11583" y="5625"/>
                  </a:lnTo>
                  <a:lnTo>
                    <a:pt x="11583" y="5560"/>
                  </a:lnTo>
                  <a:lnTo>
                    <a:pt x="11596" y="5521"/>
                  </a:lnTo>
                  <a:close/>
                  <a:moveTo>
                    <a:pt x="409" y="5877"/>
                  </a:moveTo>
                  <a:cubicBezTo>
                    <a:pt x="413" y="5877"/>
                    <a:pt x="419" y="5880"/>
                    <a:pt x="429" y="5885"/>
                  </a:cubicBezTo>
                  <a:cubicBezTo>
                    <a:pt x="429" y="5885"/>
                    <a:pt x="442" y="5937"/>
                    <a:pt x="416" y="5988"/>
                  </a:cubicBezTo>
                  <a:lnTo>
                    <a:pt x="377" y="6014"/>
                  </a:lnTo>
                  <a:cubicBezTo>
                    <a:pt x="338" y="6001"/>
                    <a:pt x="364" y="5950"/>
                    <a:pt x="390" y="5911"/>
                  </a:cubicBezTo>
                  <a:cubicBezTo>
                    <a:pt x="398" y="5886"/>
                    <a:pt x="401" y="5877"/>
                    <a:pt x="409" y="5877"/>
                  </a:cubicBezTo>
                  <a:close/>
                  <a:moveTo>
                    <a:pt x="766" y="6196"/>
                  </a:moveTo>
                  <a:lnTo>
                    <a:pt x="753" y="6235"/>
                  </a:lnTo>
                  <a:cubicBezTo>
                    <a:pt x="753" y="6235"/>
                    <a:pt x="753" y="6300"/>
                    <a:pt x="792" y="6313"/>
                  </a:cubicBezTo>
                  <a:lnTo>
                    <a:pt x="805" y="6261"/>
                  </a:lnTo>
                  <a:cubicBezTo>
                    <a:pt x="831" y="6222"/>
                    <a:pt x="792" y="6209"/>
                    <a:pt x="766" y="6196"/>
                  </a:cubicBezTo>
                  <a:close/>
                  <a:moveTo>
                    <a:pt x="6332" y="6262"/>
                  </a:moveTo>
                  <a:cubicBezTo>
                    <a:pt x="6344" y="6262"/>
                    <a:pt x="6388" y="6308"/>
                    <a:pt x="6408" y="6339"/>
                  </a:cubicBezTo>
                  <a:lnTo>
                    <a:pt x="6382" y="6352"/>
                  </a:lnTo>
                  <a:cubicBezTo>
                    <a:pt x="6356" y="6313"/>
                    <a:pt x="6304" y="6287"/>
                    <a:pt x="6330" y="6274"/>
                  </a:cubicBezTo>
                  <a:cubicBezTo>
                    <a:pt x="6328" y="6265"/>
                    <a:pt x="6328" y="6262"/>
                    <a:pt x="6332" y="6262"/>
                  </a:cubicBezTo>
                  <a:close/>
                  <a:moveTo>
                    <a:pt x="23185" y="6278"/>
                  </a:moveTo>
                  <a:cubicBezTo>
                    <a:pt x="23194" y="6278"/>
                    <a:pt x="23197" y="6285"/>
                    <a:pt x="23205" y="6300"/>
                  </a:cubicBezTo>
                  <a:cubicBezTo>
                    <a:pt x="23231" y="6326"/>
                    <a:pt x="23205" y="6378"/>
                    <a:pt x="23166" y="6391"/>
                  </a:cubicBezTo>
                  <a:cubicBezTo>
                    <a:pt x="23159" y="6395"/>
                    <a:pt x="23153" y="6397"/>
                    <a:pt x="23147" y="6397"/>
                  </a:cubicBezTo>
                  <a:cubicBezTo>
                    <a:pt x="23120" y="6397"/>
                    <a:pt x="23110" y="6351"/>
                    <a:pt x="23153" y="6287"/>
                  </a:cubicBezTo>
                  <a:cubicBezTo>
                    <a:pt x="23169" y="6281"/>
                    <a:pt x="23179" y="6278"/>
                    <a:pt x="23185" y="6278"/>
                  </a:cubicBezTo>
                  <a:close/>
                  <a:moveTo>
                    <a:pt x="6707" y="6494"/>
                  </a:moveTo>
                  <a:cubicBezTo>
                    <a:pt x="6720" y="6494"/>
                    <a:pt x="6733" y="6501"/>
                    <a:pt x="6745" y="6520"/>
                  </a:cubicBezTo>
                  <a:cubicBezTo>
                    <a:pt x="6797" y="6533"/>
                    <a:pt x="6797" y="6598"/>
                    <a:pt x="6720" y="6598"/>
                  </a:cubicBezTo>
                  <a:cubicBezTo>
                    <a:pt x="6694" y="6559"/>
                    <a:pt x="6694" y="6559"/>
                    <a:pt x="6668" y="6507"/>
                  </a:cubicBezTo>
                  <a:cubicBezTo>
                    <a:pt x="6681" y="6501"/>
                    <a:pt x="6694" y="6494"/>
                    <a:pt x="6707" y="6494"/>
                  </a:cubicBezTo>
                  <a:close/>
                  <a:moveTo>
                    <a:pt x="21817" y="6609"/>
                  </a:moveTo>
                  <a:cubicBezTo>
                    <a:pt x="21829" y="6609"/>
                    <a:pt x="21836" y="6613"/>
                    <a:pt x="21830" y="6624"/>
                  </a:cubicBezTo>
                  <a:cubicBezTo>
                    <a:pt x="21830" y="6624"/>
                    <a:pt x="21830" y="6650"/>
                    <a:pt x="21778" y="6676"/>
                  </a:cubicBezTo>
                  <a:cubicBezTo>
                    <a:pt x="21778" y="6676"/>
                    <a:pt x="21765" y="6679"/>
                    <a:pt x="21752" y="6679"/>
                  </a:cubicBezTo>
                  <a:cubicBezTo>
                    <a:pt x="21739" y="6679"/>
                    <a:pt x="21726" y="6676"/>
                    <a:pt x="21726" y="6663"/>
                  </a:cubicBezTo>
                  <a:lnTo>
                    <a:pt x="21739" y="6624"/>
                  </a:lnTo>
                  <a:cubicBezTo>
                    <a:pt x="21769" y="6616"/>
                    <a:pt x="21799" y="6609"/>
                    <a:pt x="21817" y="6609"/>
                  </a:cubicBezTo>
                  <a:close/>
                  <a:moveTo>
                    <a:pt x="6953" y="6806"/>
                  </a:moveTo>
                  <a:lnTo>
                    <a:pt x="6992" y="6844"/>
                  </a:lnTo>
                  <a:cubicBezTo>
                    <a:pt x="7018" y="6870"/>
                    <a:pt x="7018" y="6870"/>
                    <a:pt x="6992" y="6896"/>
                  </a:cubicBezTo>
                  <a:lnTo>
                    <a:pt x="6966" y="6857"/>
                  </a:lnTo>
                  <a:lnTo>
                    <a:pt x="6953" y="6806"/>
                  </a:lnTo>
                  <a:close/>
                  <a:moveTo>
                    <a:pt x="7355" y="7078"/>
                  </a:moveTo>
                  <a:cubicBezTo>
                    <a:pt x="7342" y="7104"/>
                    <a:pt x="7355" y="7156"/>
                    <a:pt x="7355" y="7156"/>
                  </a:cubicBezTo>
                  <a:cubicBezTo>
                    <a:pt x="7364" y="7164"/>
                    <a:pt x="7372" y="7167"/>
                    <a:pt x="7380" y="7167"/>
                  </a:cubicBezTo>
                  <a:cubicBezTo>
                    <a:pt x="7395" y="7167"/>
                    <a:pt x="7407" y="7156"/>
                    <a:pt x="7407" y="7156"/>
                  </a:cubicBezTo>
                  <a:cubicBezTo>
                    <a:pt x="7407" y="7156"/>
                    <a:pt x="7420" y="7130"/>
                    <a:pt x="7394" y="7104"/>
                  </a:cubicBezTo>
                  <a:lnTo>
                    <a:pt x="7355" y="7078"/>
                  </a:lnTo>
                  <a:close/>
                  <a:moveTo>
                    <a:pt x="8042" y="7216"/>
                  </a:moveTo>
                  <a:cubicBezTo>
                    <a:pt x="8032" y="7216"/>
                    <a:pt x="8035" y="7225"/>
                    <a:pt x="8043" y="7247"/>
                  </a:cubicBezTo>
                  <a:lnTo>
                    <a:pt x="8120" y="7273"/>
                  </a:lnTo>
                  <a:cubicBezTo>
                    <a:pt x="8120" y="7247"/>
                    <a:pt x="8120" y="7247"/>
                    <a:pt x="8094" y="7234"/>
                  </a:cubicBezTo>
                  <a:cubicBezTo>
                    <a:pt x="8065" y="7222"/>
                    <a:pt x="8049" y="7216"/>
                    <a:pt x="8042" y="7216"/>
                  </a:cubicBezTo>
                  <a:close/>
                  <a:moveTo>
                    <a:pt x="7461" y="7404"/>
                  </a:moveTo>
                  <a:cubicBezTo>
                    <a:pt x="7480" y="7404"/>
                    <a:pt x="7498" y="7415"/>
                    <a:pt x="7498" y="7415"/>
                  </a:cubicBezTo>
                  <a:cubicBezTo>
                    <a:pt x="7537" y="7428"/>
                    <a:pt x="7563" y="7454"/>
                    <a:pt x="7550" y="7480"/>
                  </a:cubicBezTo>
                  <a:cubicBezTo>
                    <a:pt x="7550" y="7480"/>
                    <a:pt x="7542" y="7502"/>
                    <a:pt x="7522" y="7502"/>
                  </a:cubicBezTo>
                  <a:cubicBezTo>
                    <a:pt x="7516" y="7502"/>
                    <a:pt x="7507" y="7499"/>
                    <a:pt x="7498" y="7493"/>
                  </a:cubicBezTo>
                  <a:cubicBezTo>
                    <a:pt x="7459" y="7467"/>
                    <a:pt x="7433" y="7415"/>
                    <a:pt x="7433" y="7415"/>
                  </a:cubicBezTo>
                  <a:cubicBezTo>
                    <a:pt x="7442" y="7407"/>
                    <a:pt x="7452" y="7404"/>
                    <a:pt x="7461" y="7404"/>
                  </a:cubicBezTo>
                  <a:close/>
                  <a:moveTo>
                    <a:pt x="9378" y="7467"/>
                  </a:moveTo>
                  <a:cubicBezTo>
                    <a:pt x="9391" y="7506"/>
                    <a:pt x="9404" y="7532"/>
                    <a:pt x="9365" y="7545"/>
                  </a:cubicBezTo>
                  <a:lnTo>
                    <a:pt x="9314" y="7532"/>
                  </a:lnTo>
                  <a:lnTo>
                    <a:pt x="9340" y="7493"/>
                  </a:lnTo>
                  <a:lnTo>
                    <a:pt x="9378" y="7467"/>
                  </a:lnTo>
                  <a:close/>
                  <a:moveTo>
                    <a:pt x="9019" y="7561"/>
                  </a:moveTo>
                  <a:cubicBezTo>
                    <a:pt x="9035" y="7561"/>
                    <a:pt x="9061" y="7571"/>
                    <a:pt x="9093" y="7597"/>
                  </a:cubicBezTo>
                  <a:cubicBezTo>
                    <a:pt x="9093" y="7623"/>
                    <a:pt x="9093" y="7623"/>
                    <a:pt x="9054" y="7636"/>
                  </a:cubicBezTo>
                  <a:cubicBezTo>
                    <a:pt x="9054" y="7636"/>
                    <a:pt x="9002" y="7610"/>
                    <a:pt x="9002" y="7584"/>
                  </a:cubicBezTo>
                  <a:cubicBezTo>
                    <a:pt x="8996" y="7571"/>
                    <a:pt x="9002" y="7561"/>
                    <a:pt x="9019" y="7561"/>
                  </a:cubicBezTo>
                  <a:close/>
                  <a:moveTo>
                    <a:pt x="8223" y="7680"/>
                  </a:moveTo>
                  <a:cubicBezTo>
                    <a:pt x="8235" y="7680"/>
                    <a:pt x="8256" y="7683"/>
                    <a:pt x="8289" y="7688"/>
                  </a:cubicBezTo>
                  <a:cubicBezTo>
                    <a:pt x="8328" y="7688"/>
                    <a:pt x="8328" y="7726"/>
                    <a:pt x="8328" y="7726"/>
                  </a:cubicBezTo>
                  <a:cubicBezTo>
                    <a:pt x="8328" y="7733"/>
                    <a:pt x="8325" y="7735"/>
                    <a:pt x="8321" y="7735"/>
                  </a:cubicBezTo>
                  <a:cubicBezTo>
                    <a:pt x="8308" y="7735"/>
                    <a:pt x="8276" y="7713"/>
                    <a:pt x="8237" y="7713"/>
                  </a:cubicBezTo>
                  <a:cubicBezTo>
                    <a:pt x="8212" y="7689"/>
                    <a:pt x="8203" y="7680"/>
                    <a:pt x="8223" y="7680"/>
                  </a:cubicBezTo>
                  <a:close/>
                  <a:moveTo>
                    <a:pt x="16171" y="1"/>
                  </a:moveTo>
                  <a:cubicBezTo>
                    <a:pt x="16147" y="1"/>
                    <a:pt x="16136" y="10"/>
                    <a:pt x="16136" y="22"/>
                  </a:cubicBezTo>
                  <a:cubicBezTo>
                    <a:pt x="16084" y="61"/>
                    <a:pt x="16084" y="61"/>
                    <a:pt x="16019" y="61"/>
                  </a:cubicBezTo>
                  <a:cubicBezTo>
                    <a:pt x="16019" y="50"/>
                    <a:pt x="16010" y="44"/>
                    <a:pt x="15993" y="44"/>
                  </a:cubicBezTo>
                  <a:cubicBezTo>
                    <a:pt x="15967" y="44"/>
                    <a:pt x="15924" y="57"/>
                    <a:pt x="15864" y="87"/>
                  </a:cubicBezTo>
                  <a:cubicBezTo>
                    <a:pt x="15845" y="92"/>
                    <a:pt x="15833" y="95"/>
                    <a:pt x="15824" y="95"/>
                  </a:cubicBezTo>
                  <a:cubicBezTo>
                    <a:pt x="15810" y="95"/>
                    <a:pt x="15807" y="86"/>
                    <a:pt x="15799" y="61"/>
                  </a:cubicBezTo>
                  <a:lnTo>
                    <a:pt x="15695" y="87"/>
                  </a:lnTo>
                  <a:cubicBezTo>
                    <a:pt x="15669" y="113"/>
                    <a:pt x="15630" y="126"/>
                    <a:pt x="15578" y="139"/>
                  </a:cubicBezTo>
                  <a:cubicBezTo>
                    <a:pt x="15539" y="165"/>
                    <a:pt x="15488" y="178"/>
                    <a:pt x="15436" y="191"/>
                  </a:cubicBezTo>
                  <a:cubicBezTo>
                    <a:pt x="15332" y="217"/>
                    <a:pt x="15241" y="230"/>
                    <a:pt x="15215" y="230"/>
                  </a:cubicBezTo>
                  <a:cubicBezTo>
                    <a:pt x="15215" y="230"/>
                    <a:pt x="15163" y="243"/>
                    <a:pt x="15124" y="294"/>
                  </a:cubicBezTo>
                  <a:cubicBezTo>
                    <a:pt x="15109" y="342"/>
                    <a:pt x="15083" y="370"/>
                    <a:pt x="15060" y="370"/>
                  </a:cubicBezTo>
                  <a:cubicBezTo>
                    <a:pt x="15045" y="370"/>
                    <a:pt x="15031" y="359"/>
                    <a:pt x="15021" y="333"/>
                  </a:cubicBezTo>
                  <a:cubicBezTo>
                    <a:pt x="15009" y="310"/>
                    <a:pt x="15002" y="297"/>
                    <a:pt x="14997" y="297"/>
                  </a:cubicBezTo>
                  <a:cubicBezTo>
                    <a:pt x="14989" y="297"/>
                    <a:pt x="14983" y="316"/>
                    <a:pt x="14969" y="359"/>
                  </a:cubicBezTo>
                  <a:cubicBezTo>
                    <a:pt x="14949" y="399"/>
                    <a:pt x="14809" y="476"/>
                    <a:pt x="14749" y="476"/>
                  </a:cubicBezTo>
                  <a:cubicBezTo>
                    <a:pt x="14730" y="476"/>
                    <a:pt x="14719" y="469"/>
                    <a:pt x="14722" y="450"/>
                  </a:cubicBezTo>
                  <a:lnTo>
                    <a:pt x="14696" y="398"/>
                  </a:lnTo>
                  <a:cubicBezTo>
                    <a:pt x="14657" y="450"/>
                    <a:pt x="14618" y="476"/>
                    <a:pt x="14618" y="476"/>
                  </a:cubicBezTo>
                  <a:cubicBezTo>
                    <a:pt x="14631" y="515"/>
                    <a:pt x="14580" y="541"/>
                    <a:pt x="14450" y="619"/>
                  </a:cubicBezTo>
                  <a:cubicBezTo>
                    <a:pt x="14359" y="684"/>
                    <a:pt x="14203" y="826"/>
                    <a:pt x="14126" y="891"/>
                  </a:cubicBezTo>
                  <a:cubicBezTo>
                    <a:pt x="14035" y="956"/>
                    <a:pt x="13918" y="1060"/>
                    <a:pt x="13866" y="1073"/>
                  </a:cubicBezTo>
                  <a:cubicBezTo>
                    <a:pt x="13827" y="1112"/>
                    <a:pt x="13788" y="1150"/>
                    <a:pt x="13737" y="1241"/>
                  </a:cubicBezTo>
                  <a:cubicBezTo>
                    <a:pt x="13725" y="1300"/>
                    <a:pt x="13659" y="1360"/>
                    <a:pt x="13628" y="1360"/>
                  </a:cubicBezTo>
                  <a:cubicBezTo>
                    <a:pt x="13625" y="1360"/>
                    <a:pt x="13622" y="1359"/>
                    <a:pt x="13620" y="1358"/>
                  </a:cubicBezTo>
                  <a:lnTo>
                    <a:pt x="13594" y="1397"/>
                  </a:lnTo>
                  <a:cubicBezTo>
                    <a:pt x="13542" y="1488"/>
                    <a:pt x="13503" y="1527"/>
                    <a:pt x="13503" y="1527"/>
                  </a:cubicBezTo>
                  <a:cubicBezTo>
                    <a:pt x="13500" y="1524"/>
                    <a:pt x="13495" y="1522"/>
                    <a:pt x="13488" y="1522"/>
                  </a:cubicBezTo>
                  <a:cubicBezTo>
                    <a:pt x="13464" y="1522"/>
                    <a:pt x="13422" y="1541"/>
                    <a:pt x="13412" y="1591"/>
                  </a:cubicBezTo>
                  <a:cubicBezTo>
                    <a:pt x="13438" y="1604"/>
                    <a:pt x="13399" y="1643"/>
                    <a:pt x="13347" y="1721"/>
                  </a:cubicBezTo>
                  <a:cubicBezTo>
                    <a:pt x="13321" y="1747"/>
                    <a:pt x="13231" y="1838"/>
                    <a:pt x="13127" y="1981"/>
                  </a:cubicBezTo>
                  <a:cubicBezTo>
                    <a:pt x="13023" y="2123"/>
                    <a:pt x="12906" y="2305"/>
                    <a:pt x="12803" y="2486"/>
                  </a:cubicBezTo>
                  <a:cubicBezTo>
                    <a:pt x="12699" y="2681"/>
                    <a:pt x="12595" y="2863"/>
                    <a:pt x="12530" y="3005"/>
                  </a:cubicBezTo>
                  <a:cubicBezTo>
                    <a:pt x="12465" y="3148"/>
                    <a:pt x="12426" y="3239"/>
                    <a:pt x="12426" y="3239"/>
                  </a:cubicBezTo>
                  <a:cubicBezTo>
                    <a:pt x="12426" y="3239"/>
                    <a:pt x="12414" y="3291"/>
                    <a:pt x="12362" y="3368"/>
                  </a:cubicBezTo>
                  <a:cubicBezTo>
                    <a:pt x="12349" y="3420"/>
                    <a:pt x="12310" y="3511"/>
                    <a:pt x="12310" y="3511"/>
                  </a:cubicBezTo>
                  <a:cubicBezTo>
                    <a:pt x="12306" y="3510"/>
                    <a:pt x="12303" y="3509"/>
                    <a:pt x="12300" y="3509"/>
                  </a:cubicBezTo>
                  <a:cubicBezTo>
                    <a:pt x="12237" y="3509"/>
                    <a:pt x="12166" y="3726"/>
                    <a:pt x="12141" y="3861"/>
                  </a:cubicBezTo>
                  <a:cubicBezTo>
                    <a:pt x="12154" y="3913"/>
                    <a:pt x="12128" y="3965"/>
                    <a:pt x="12102" y="4004"/>
                  </a:cubicBezTo>
                  <a:cubicBezTo>
                    <a:pt x="12098" y="4002"/>
                    <a:pt x="12093" y="4001"/>
                    <a:pt x="12088" y="4001"/>
                  </a:cubicBezTo>
                  <a:cubicBezTo>
                    <a:pt x="12039" y="4001"/>
                    <a:pt x="11986" y="4117"/>
                    <a:pt x="11986" y="4211"/>
                  </a:cubicBezTo>
                  <a:cubicBezTo>
                    <a:pt x="12007" y="4265"/>
                    <a:pt x="12002" y="4309"/>
                    <a:pt x="11964" y="4309"/>
                  </a:cubicBezTo>
                  <a:cubicBezTo>
                    <a:pt x="11955" y="4309"/>
                    <a:pt x="11945" y="4307"/>
                    <a:pt x="11934" y="4302"/>
                  </a:cubicBezTo>
                  <a:cubicBezTo>
                    <a:pt x="11927" y="4299"/>
                    <a:pt x="11920" y="4297"/>
                    <a:pt x="11914" y="4297"/>
                  </a:cubicBezTo>
                  <a:cubicBezTo>
                    <a:pt x="11873" y="4297"/>
                    <a:pt x="11848" y="4371"/>
                    <a:pt x="11882" y="4484"/>
                  </a:cubicBezTo>
                  <a:cubicBezTo>
                    <a:pt x="11895" y="4536"/>
                    <a:pt x="11895" y="4536"/>
                    <a:pt x="11843" y="4575"/>
                  </a:cubicBezTo>
                  <a:cubicBezTo>
                    <a:pt x="11765" y="4588"/>
                    <a:pt x="11752" y="4627"/>
                    <a:pt x="11778" y="4640"/>
                  </a:cubicBezTo>
                  <a:cubicBezTo>
                    <a:pt x="11817" y="4717"/>
                    <a:pt x="11791" y="4756"/>
                    <a:pt x="11713" y="4769"/>
                  </a:cubicBezTo>
                  <a:cubicBezTo>
                    <a:pt x="11622" y="4821"/>
                    <a:pt x="11622" y="4821"/>
                    <a:pt x="11648" y="4899"/>
                  </a:cubicBezTo>
                  <a:cubicBezTo>
                    <a:pt x="11687" y="4964"/>
                    <a:pt x="11596" y="5132"/>
                    <a:pt x="11519" y="5145"/>
                  </a:cubicBezTo>
                  <a:cubicBezTo>
                    <a:pt x="11506" y="5184"/>
                    <a:pt x="11454" y="5210"/>
                    <a:pt x="11480" y="5223"/>
                  </a:cubicBezTo>
                  <a:lnTo>
                    <a:pt x="11428" y="5249"/>
                  </a:lnTo>
                  <a:cubicBezTo>
                    <a:pt x="11402" y="5288"/>
                    <a:pt x="11389" y="5340"/>
                    <a:pt x="11389" y="5340"/>
                  </a:cubicBezTo>
                  <a:lnTo>
                    <a:pt x="11415" y="5353"/>
                  </a:lnTo>
                  <a:cubicBezTo>
                    <a:pt x="11389" y="5392"/>
                    <a:pt x="11220" y="5612"/>
                    <a:pt x="11052" y="5872"/>
                  </a:cubicBezTo>
                  <a:cubicBezTo>
                    <a:pt x="10766" y="6274"/>
                    <a:pt x="10688" y="6313"/>
                    <a:pt x="10740" y="6313"/>
                  </a:cubicBezTo>
                  <a:cubicBezTo>
                    <a:pt x="10811" y="6324"/>
                    <a:pt x="10775" y="6379"/>
                    <a:pt x="10709" y="6379"/>
                  </a:cubicBezTo>
                  <a:cubicBezTo>
                    <a:pt x="10702" y="6379"/>
                    <a:pt x="10695" y="6379"/>
                    <a:pt x="10688" y="6378"/>
                  </a:cubicBezTo>
                  <a:cubicBezTo>
                    <a:pt x="10663" y="6403"/>
                    <a:pt x="10572" y="6442"/>
                    <a:pt x="10507" y="6507"/>
                  </a:cubicBezTo>
                  <a:cubicBezTo>
                    <a:pt x="10454" y="6560"/>
                    <a:pt x="10401" y="6605"/>
                    <a:pt x="10376" y="6605"/>
                  </a:cubicBezTo>
                  <a:cubicBezTo>
                    <a:pt x="10371" y="6605"/>
                    <a:pt x="10367" y="6603"/>
                    <a:pt x="10364" y="6598"/>
                  </a:cubicBezTo>
                  <a:lnTo>
                    <a:pt x="10325" y="6624"/>
                  </a:lnTo>
                  <a:cubicBezTo>
                    <a:pt x="10299" y="6728"/>
                    <a:pt x="10092" y="6896"/>
                    <a:pt x="9962" y="6935"/>
                  </a:cubicBezTo>
                  <a:cubicBezTo>
                    <a:pt x="9884" y="6974"/>
                    <a:pt x="9858" y="7013"/>
                    <a:pt x="9794" y="7078"/>
                  </a:cubicBezTo>
                  <a:cubicBezTo>
                    <a:pt x="9749" y="7123"/>
                    <a:pt x="9735" y="7137"/>
                    <a:pt x="9713" y="7137"/>
                  </a:cubicBezTo>
                  <a:cubicBezTo>
                    <a:pt x="9704" y="7137"/>
                    <a:pt x="9693" y="7134"/>
                    <a:pt x="9677" y="7130"/>
                  </a:cubicBezTo>
                  <a:cubicBezTo>
                    <a:pt x="9676" y="7129"/>
                    <a:pt x="9673" y="7128"/>
                    <a:pt x="9669" y="7128"/>
                  </a:cubicBezTo>
                  <a:cubicBezTo>
                    <a:pt x="9625" y="7128"/>
                    <a:pt x="9431" y="7187"/>
                    <a:pt x="9443" y="7247"/>
                  </a:cubicBezTo>
                  <a:lnTo>
                    <a:pt x="9404" y="7234"/>
                  </a:lnTo>
                  <a:cubicBezTo>
                    <a:pt x="9397" y="7232"/>
                    <a:pt x="9390" y="7231"/>
                    <a:pt x="9384" y="7231"/>
                  </a:cubicBezTo>
                  <a:cubicBezTo>
                    <a:pt x="9343" y="7231"/>
                    <a:pt x="9315" y="7263"/>
                    <a:pt x="9327" y="7285"/>
                  </a:cubicBezTo>
                  <a:cubicBezTo>
                    <a:pt x="9340" y="7319"/>
                    <a:pt x="9336" y="7339"/>
                    <a:pt x="9318" y="7339"/>
                  </a:cubicBezTo>
                  <a:cubicBezTo>
                    <a:pt x="9301" y="7339"/>
                    <a:pt x="9273" y="7323"/>
                    <a:pt x="9236" y="7285"/>
                  </a:cubicBezTo>
                  <a:cubicBezTo>
                    <a:pt x="9229" y="7260"/>
                    <a:pt x="9216" y="7250"/>
                    <a:pt x="9207" y="7250"/>
                  </a:cubicBezTo>
                  <a:cubicBezTo>
                    <a:pt x="9197" y="7250"/>
                    <a:pt x="9190" y="7260"/>
                    <a:pt x="9197" y="7273"/>
                  </a:cubicBezTo>
                  <a:cubicBezTo>
                    <a:pt x="9163" y="7306"/>
                    <a:pt x="9139" y="7340"/>
                    <a:pt x="9100" y="7340"/>
                  </a:cubicBezTo>
                  <a:cubicBezTo>
                    <a:pt x="9094" y="7340"/>
                    <a:pt x="9087" y="7339"/>
                    <a:pt x="9080" y="7337"/>
                  </a:cubicBezTo>
                  <a:cubicBezTo>
                    <a:pt x="9041" y="7350"/>
                    <a:pt x="9002" y="7350"/>
                    <a:pt x="9015" y="7415"/>
                  </a:cubicBezTo>
                  <a:cubicBezTo>
                    <a:pt x="9028" y="7441"/>
                    <a:pt x="8976" y="7467"/>
                    <a:pt x="8937" y="7467"/>
                  </a:cubicBezTo>
                  <a:cubicBezTo>
                    <a:pt x="8937" y="7428"/>
                    <a:pt x="8937" y="7441"/>
                    <a:pt x="8963" y="7402"/>
                  </a:cubicBezTo>
                  <a:cubicBezTo>
                    <a:pt x="8979" y="7398"/>
                    <a:pt x="8985" y="7397"/>
                    <a:pt x="8984" y="7397"/>
                  </a:cubicBezTo>
                  <a:lnTo>
                    <a:pt x="8984" y="7397"/>
                  </a:lnTo>
                  <a:cubicBezTo>
                    <a:pt x="8983" y="7397"/>
                    <a:pt x="8941" y="7406"/>
                    <a:pt x="8886" y="7415"/>
                  </a:cubicBezTo>
                  <a:cubicBezTo>
                    <a:pt x="8847" y="7415"/>
                    <a:pt x="8756" y="7402"/>
                    <a:pt x="8756" y="7363"/>
                  </a:cubicBezTo>
                  <a:cubicBezTo>
                    <a:pt x="8741" y="7353"/>
                    <a:pt x="8726" y="7347"/>
                    <a:pt x="8716" y="7347"/>
                  </a:cubicBezTo>
                  <a:cubicBezTo>
                    <a:pt x="8700" y="7347"/>
                    <a:pt x="8698" y="7362"/>
                    <a:pt x="8730" y="7402"/>
                  </a:cubicBezTo>
                  <a:cubicBezTo>
                    <a:pt x="8730" y="7467"/>
                    <a:pt x="8730" y="7467"/>
                    <a:pt x="8652" y="7467"/>
                  </a:cubicBezTo>
                  <a:cubicBezTo>
                    <a:pt x="8637" y="7467"/>
                    <a:pt x="8619" y="7469"/>
                    <a:pt x="8603" y="7469"/>
                  </a:cubicBezTo>
                  <a:cubicBezTo>
                    <a:pt x="8580" y="7469"/>
                    <a:pt x="8561" y="7464"/>
                    <a:pt x="8561" y="7441"/>
                  </a:cubicBezTo>
                  <a:cubicBezTo>
                    <a:pt x="8561" y="7415"/>
                    <a:pt x="8561" y="7415"/>
                    <a:pt x="8484" y="7415"/>
                  </a:cubicBezTo>
                  <a:cubicBezTo>
                    <a:pt x="8474" y="7413"/>
                    <a:pt x="8464" y="7412"/>
                    <a:pt x="8454" y="7412"/>
                  </a:cubicBezTo>
                  <a:cubicBezTo>
                    <a:pt x="8408" y="7412"/>
                    <a:pt x="8357" y="7433"/>
                    <a:pt x="8315" y="7454"/>
                  </a:cubicBezTo>
                  <a:cubicBezTo>
                    <a:pt x="8263" y="7480"/>
                    <a:pt x="8211" y="7506"/>
                    <a:pt x="8185" y="7532"/>
                  </a:cubicBezTo>
                  <a:cubicBezTo>
                    <a:pt x="8179" y="7564"/>
                    <a:pt x="8175" y="7581"/>
                    <a:pt x="8171" y="7581"/>
                  </a:cubicBezTo>
                  <a:cubicBezTo>
                    <a:pt x="8166" y="7581"/>
                    <a:pt x="8159" y="7564"/>
                    <a:pt x="8146" y="7532"/>
                  </a:cubicBezTo>
                  <a:cubicBezTo>
                    <a:pt x="8159" y="7493"/>
                    <a:pt x="8107" y="7493"/>
                    <a:pt x="8068" y="7480"/>
                  </a:cubicBezTo>
                  <a:cubicBezTo>
                    <a:pt x="8068" y="7491"/>
                    <a:pt x="8065" y="7495"/>
                    <a:pt x="8062" y="7495"/>
                  </a:cubicBezTo>
                  <a:cubicBezTo>
                    <a:pt x="8054" y="7495"/>
                    <a:pt x="8044" y="7478"/>
                    <a:pt x="8058" y="7478"/>
                  </a:cubicBezTo>
                  <a:cubicBezTo>
                    <a:pt x="8060" y="7478"/>
                    <a:pt x="8064" y="7479"/>
                    <a:pt x="8068" y="7480"/>
                  </a:cubicBezTo>
                  <a:cubicBezTo>
                    <a:pt x="8076" y="7465"/>
                    <a:pt x="8093" y="7459"/>
                    <a:pt x="8113" y="7459"/>
                  </a:cubicBezTo>
                  <a:cubicBezTo>
                    <a:pt x="8127" y="7459"/>
                    <a:pt x="8143" y="7462"/>
                    <a:pt x="8159" y="7467"/>
                  </a:cubicBezTo>
                  <a:lnTo>
                    <a:pt x="8172" y="7441"/>
                  </a:lnTo>
                  <a:cubicBezTo>
                    <a:pt x="8158" y="7398"/>
                    <a:pt x="8140" y="7379"/>
                    <a:pt x="8118" y="7379"/>
                  </a:cubicBezTo>
                  <a:cubicBezTo>
                    <a:pt x="8099" y="7379"/>
                    <a:pt x="8079" y="7392"/>
                    <a:pt x="8055" y="7415"/>
                  </a:cubicBezTo>
                  <a:cubicBezTo>
                    <a:pt x="8036" y="7420"/>
                    <a:pt x="8024" y="7423"/>
                    <a:pt x="8016" y="7423"/>
                  </a:cubicBezTo>
                  <a:cubicBezTo>
                    <a:pt x="8000" y="7423"/>
                    <a:pt x="7994" y="7414"/>
                    <a:pt x="7978" y="7389"/>
                  </a:cubicBezTo>
                  <a:cubicBezTo>
                    <a:pt x="7959" y="7352"/>
                    <a:pt x="7940" y="7322"/>
                    <a:pt x="7927" y="7322"/>
                  </a:cubicBezTo>
                  <a:cubicBezTo>
                    <a:pt x="7921" y="7322"/>
                    <a:pt x="7916" y="7326"/>
                    <a:pt x="7913" y="7337"/>
                  </a:cubicBezTo>
                  <a:cubicBezTo>
                    <a:pt x="7913" y="7337"/>
                    <a:pt x="7848" y="7298"/>
                    <a:pt x="7822" y="7260"/>
                  </a:cubicBezTo>
                  <a:cubicBezTo>
                    <a:pt x="7780" y="7234"/>
                    <a:pt x="7749" y="7220"/>
                    <a:pt x="7729" y="7220"/>
                  </a:cubicBezTo>
                  <a:cubicBezTo>
                    <a:pt x="7718" y="7220"/>
                    <a:pt x="7710" y="7224"/>
                    <a:pt x="7705" y="7234"/>
                  </a:cubicBezTo>
                  <a:cubicBezTo>
                    <a:pt x="7701" y="7242"/>
                    <a:pt x="7695" y="7245"/>
                    <a:pt x="7687" y="7245"/>
                  </a:cubicBezTo>
                  <a:cubicBezTo>
                    <a:pt x="7668" y="7245"/>
                    <a:pt x="7641" y="7230"/>
                    <a:pt x="7614" y="7221"/>
                  </a:cubicBezTo>
                  <a:cubicBezTo>
                    <a:pt x="7596" y="7202"/>
                    <a:pt x="7571" y="7184"/>
                    <a:pt x="7554" y="7184"/>
                  </a:cubicBezTo>
                  <a:cubicBezTo>
                    <a:pt x="7546" y="7184"/>
                    <a:pt x="7540" y="7187"/>
                    <a:pt x="7537" y="7195"/>
                  </a:cubicBezTo>
                  <a:cubicBezTo>
                    <a:pt x="7530" y="7208"/>
                    <a:pt x="7511" y="7217"/>
                    <a:pt x="7485" y="7217"/>
                  </a:cubicBezTo>
                  <a:cubicBezTo>
                    <a:pt x="7459" y="7217"/>
                    <a:pt x="7426" y="7208"/>
                    <a:pt x="7394" y="7182"/>
                  </a:cubicBezTo>
                  <a:cubicBezTo>
                    <a:pt x="7316" y="7156"/>
                    <a:pt x="7303" y="7143"/>
                    <a:pt x="7316" y="7078"/>
                  </a:cubicBezTo>
                  <a:cubicBezTo>
                    <a:pt x="7342" y="7052"/>
                    <a:pt x="7303" y="7026"/>
                    <a:pt x="7277" y="7000"/>
                  </a:cubicBezTo>
                  <a:cubicBezTo>
                    <a:pt x="7277" y="7000"/>
                    <a:pt x="7264" y="6987"/>
                    <a:pt x="7264" y="6974"/>
                  </a:cubicBezTo>
                  <a:cubicBezTo>
                    <a:pt x="7251" y="6961"/>
                    <a:pt x="7238" y="6948"/>
                    <a:pt x="7238" y="6922"/>
                  </a:cubicBezTo>
                  <a:cubicBezTo>
                    <a:pt x="7238" y="6892"/>
                    <a:pt x="7233" y="6882"/>
                    <a:pt x="7224" y="6882"/>
                  </a:cubicBezTo>
                  <a:cubicBezTo>
                    <a:pt x="7214" y="6882"/>
                    <a:pt x="7200" y="6895"/>
                    <a:pt x="7186" y="6909"/>
                  </a:cubicBezTo>
                  <a:cubicBezTo>
                    <a:pt x="7161" y="6922"/>
                    <a:pt x="7148" y="6948"/>
                    <a:pt x="7148" y="6948"/>
                  </a:cubicBezTo>
                  <a:cubicBezTo>
                    <a:pt x="7109" y="6922"/>
                    <a:pt x="7135" y="6844"/>
                    <a:pt x="7161" y="6819"/>
                  </a:cubicBezTo>
                  <a:cubicBezTo>
                    <a:pt x="7168" y="6782"/>
                    <a:pt x="7171" y="6766"/>
                    <a:pt x="7163" y="6766"/>
                  </a:cubicBezTo>
                  <a:cubicBezTo>
                    <a:pt x="7157" y="6766"/>
                    <a:pt x="7144" y="6776"/>
                    <a:pt x="7122" y="6793"/>
                  </a:cubicBezTo>
                  <a:cubicBezTo>
                    <a:pt x="7118" y="6796"/>
                    <a:pt x="7111" y="6799"/>
                    <a:pt x="7101" y="6799"/>
                  </a:cubicBezTo>
                  <a:cubicBezTo>
                    <a:pt x="7076" y="6799"/>
                    <a:pt x="7037" y="6781"/>
                    <a:pt x="7018" y="6715"/>
                  </a:cubicBezTo>
                  <a:cubicBezTo>
                    <a:pt x="6966" y="6637"/>
                    <a:pt x="6914" y="6572"/>
                    <a:pt x="6940" y="6559"/>
                  </a:cubicBezTo>
                  <a:cubicBezTo>
                    <a:pt x="6940" y="6507"/>
                    <a:pt x="6888" y="6481"/>
                    <a:pt x="6888" y="6481"/>
                  </a:cubicBezTo>
                  <a:cubicBezTo>
                    <a:pt x="6836" y="6468"/>
                    <a:pt x="6810" y="6429"/>
                    <a:pt x="6771" y="6300"/>
                  </a:cubicBezTo>
                  <a:cubicBezTo>
                    <a:pt x="6725" y="6134"/>
                    <a:pt x="6712" y="6086"/>
                    <a:pt x="6690" y="6086"/>
                  </a:cubicBezTo>
                  <a:cubicBezTo>
                    <a:pt x="6680" y="6086"/>
                    <a:pt x="6670" y="6094"/>
                    <a:pt x="6655" y="6105"/>
                  </a:cubicBezTo>
                  <a:cubicBezTo>
                    <a:pt x="6640" y="6110"/>
                    <a:pt x="6627" y="6115"/>
                    <a:pt x="6619" y="6115"/>
                  </a:cubicBezTo>
                  <a:cubicBezTo>
                    <a:pt x="6605" y="6115"/>
                    <a:pt x="6605" y="6102"/>
                    <a:pt x="6629" y="6053"/>
                  </a:cubicBezTo>
                  <a:cubicBezTo>
                    <a:pt x="6629" y="6001"/>
                    <a:pt x="6577" y="5975"/>
                    <a:pt x="6512" y="5911"/>
                  </a:cubicBezTo>
                  <a:cubicBezTo>
                    <a:pt x="6496" y="5903"/>
                    <a:pt x="6480" y="5900"/>
                    <a:pt x="6464" y="5900"/>
                  </a:cubicBezTo>
                  <a:cubicBezTo>
                    <a:pt x="6429" y="5900"/>
                    <a:pt x="6396" y="5915"/>
                    <a:pt x="6369" y="5924"/>
                  </a:cubicBezTo>
                  <a:cubicBezTo>
                    <a:pt x="6350" y="5938"/>
                    <a:pt x="6337" y="5948"/>
                    <a:pt x="6329" y="5948"/>
                  </a:cubicBezTo>
                  <a:cubicBezTo>
                    <a:pt x="6316" y="5948"/>
                    <a:pt x="6313" y="5923"/>
                    <a:pt x="6304" y="5859"/>
                  </a:cubicBezTo>
                  <a:cubicBezTo>
                    <a:pt x="6279" y="5820"/>
                    <a:pt x="6279" y="5755"/>
                    <a:pt x="6317" y="5742"/>
                  </a:cubicBezTo>
                  <a:cubicBezTo>
                    <a:pt x="6321" y="5740"/>
                    <a:pt x="6325" y="5739"/>
                    <a:pt x="6328" y="5739"/>
                  </a:cubicBezTo>
                  <a:cubicBezTo>
                    <a:pt x="6350" y="5739"/>
                    <a:pt x="6369" y="5768"/>
                    <a:pt x="6369" y="5768"/>
                  </a:cubicBezTo>
                  <a:lnTo>
                    <a:pt x="6382" y="5820"/>
                  </a:lnTo>
                  <a:cubicBezTo>
                    <a:pt x="6408" y="5807"/>
                    <a:pt x="6447" y="5781"/>
                    <a:pt x="6395" y="5703"/>
                  </a:cubicBezTo>
                  <a:cubicBezTo>
                    <a:pt x="6406" y="5661"/>
                    <a:pt x="6391" y="5618"/>
                    <a:pt x="6370" y="5618"/>
                  </a:cubicBezTo>
                  <a:cubicBezTo>
                    <a:pt x="6366" y="5618"/>
                    <a:pt x="6361" y="5621"/>
                    <a:pt x="6356" y="5625"/>
                  </a:cubicBezTo>
                  <a:cubicBezTo>
                    <a:pt x="6356" y="5560"/>
                    <a:pt x="6317" y="5483"/>
                    <a:pt x="6266" y="5392"/>
                  </a:cubicBezTo>
                  <a:cubicBezTo>
                    <a:pt x="6227" y="5301"/>
                    <a:pt x="6162" y="5171"/>
                    <a:pt x="6162" y="5119"/>
                  </a:cubicBezTo>
                  <a:cubicBezTo>
                    <a:pt x="6128" y="5040"/>
                    <a:pt x="6104" y="5000"/>
                    <a:pt x="6072" y="5000"/>
                  </a:cubicBezTo>
                  <a:cubicBezTo>
                    <a:pt x="6068" y="5000"/>
                    <a:pt x="6063" y="5001"/>
                    <a:pt x="6058" y="5003"/>
                  </a:cubicBezTo>
                  <a:cubicBezTo>
                    <a:pt x="6046" y="5009"/>
                    <a:pt x="6035" y="5011"/>
                    <a:pt x="6025" y="5011"/>
                  </a:cubicBezTo>
                  <a:cubicBezTo>
                    <a:pt x="5997" y="5011"/>
                    <a:pt x="5986" y="4987"/>
                    <a:pt x="6006" y="4977"/>
                  </a:cubicBezTo>
                  <a:cubicBezTo>
                    <a:pt x="6019" y="4938"/>
                    <a:pt x="5967" y="4769"/>
                    <a:pt x="5876" y="4614"/>
                  </a:cubicBezTo>
                  <a:cubicBezTo>
                    <a:pt x="5786" y="4458"/>
                    <a:pt x="5669" y="4302"/>
                    <a:pt x="5630" y="4302"/>
                  </a:cubicBezTo>
                  <a:cubicBezTo>
                    <a:pt x="5630" y="4302"/>
                    <a:pt x="5604" y="4263"/>
                    <a:pt x="5565" y="4211"/>
                  </a:cubicBezTo>
                  <a:cubicBezTo>
                    <a:pt x="5552" y="4160"/>
                    <a:pt x="5487" y="4069"/>
                    <a:pt x="5422" y="3991"/>
                  </a:cubicBezTo>
                  <a:cubicBezTo>
                    <a:pt x="5358" y="3913"/>
                    <a:pt x="5280" y="3848"/>
                    <a:pt x="5241" y="3848"/>
                  </a:cubicBezTo>
                  <a:cubicBezTo>
                    <a:pt x="5241" y="3848"/>
                    <a:pt x="5202" y="3809"/>
                    <a:pt x="5124" y="3732"/>
                  </a:cubicBezTo>
                  <a:cubicBezTo>
                    <a:pt x="5059" y="3628"/>
                    <a:pt x="5007" y="3602"/>
                    <a:pt x="4943" y="3589"/>
                  </a:cubicBezTo>
                  <a:cubicBezTo>
                    <a:pt x="4929" y="3586"/>
                    <a:pt x="4917" y="3585"/>
                    <a:pt x="4908" y="3585"/>
                  </a:cubicBezTo>
                  <a:cubicBezTo>
                    <a:pt x="4889" y="3585"/>
                    <a:pt x="4879" y="3589"/>
                    <a:pt x="4875" y="3591"/>
                  </a:cubicBezTo>
                  <a:lnTo>
                    <a:pt x="4875" y="3591"/>
                  </a:lnTo>
                  <a:cubicBezTo>
                    <a:pt x="4876" y="3591"/>
                    <a:pt x="4877" y="3590"/>
                    <a:pt x="4878" y="3589"/>
                  </a:cubicBezTo>
                  <a:cubicBezTo>
                    <a:pt x="4891" y="3576"/>
                    <a:pt x="4865" y="3550"/>
                    <a:pt x="4826" y="3511"/>
                  </a:cubicBezTo>
                  <a:cubicBezTo>
                    <a:pt x="4800" y="3498"/>
                    <a:pt x="4774" y="3472"/>
                    <a:pt x="4735" y="3446"/>
                  </a:cubicBezTo>
                  <a:cubicBezTo>
                    <a:pt x="4696" y="3420"/>
                    <a:pt x="4657" y="3407"/>
                    <a:pt x="4605" y="3381"/>
                  </a:cubicBezTo>
                  <a:cubicBezTo>
                    <a:pt x="4484" y="3321"/>
                    <a:pt x="4433" y="3295"/>
                    <a:pt x="4420" y="3295"/>
                  </a:cubicBezTo>
                  <a:cubicBezTo>
                    <a:pt x="4411" y="3295"/>
                    <a:pt x="4421" y="3308"/>
                    <a:pt x="4437" y="3329"/>
                  </a:cubicBezTo>
                  <a:cubicBezTo>
                    <a:pt x="4216" y="3278"/>
                    <a:pt x="4216" y="3252"/>
                    <a:pt x="4229" y="3226"/>
                  </a:cubicBezTo>
                  <a:cubicBezTo>
                    <a:pt x="4275" y="3203"/>
                    <a:pt x="4253" y="3175"/>
                    <a:pt x="4209" y="3175"/>
                  </a:cubicBezTo>
                  <a:cubicBezTo>
                    <a:pt x="4178" y="3175"/>
                    <a:pt x="4137" y="3189"/>
                    <a:pt x="4100" y="3226"/>
                  </a:cubicBezTo>
                  <a:cubicBezTo>
                    <a:pt x="4074" y="3246"/>
                    <a:pt x="4039" y="3255"/>
                    <a:pt x="4008" y="3255"/>
                  </a:cubicBezTo>
                  <a:cubicBezTo>
                    <a:pt x="3962" y="3255"/>
                    <a:pt x="3923" y="3236"/>
                    <a:pt x="3931" y="3213"/>
                  </a:cubicBezTo>
                  <a:cubicBezTo>
                    <a:pt x="3931" y="3202"/>
                    <a:pt x="3942" y="3198"/>
                    <a:pt x="3960" y="3198"/>
                  </a:cubicBezTo>
                  <a:cubicBezTo>
                    <a:pt x="3983" y="3198"/>
                    <a:pt x="4018" y="3205"/>
                    <a:pt x="4048" y="3213"/>
                  </a:cubicBezTo>
                  <a:cubicBezTo>
                    <a:pt x="4048" y="3213"/>
                    <a:pt x="4048" y="3174"/>
                    <a:pt x="4061" y="3148"/>
                  </a:cubicBezTo>
                  <a:cubicBezTo>
                    <a:pt x="4039" y="3143"/>
                    <a:pt x="4027" y="3139"/>
                    <a:pt x="4015" y="3139"/>
                  </a:cubicBezTo>
                  <a:cubicBezTo>
                    <a:pt x="3998" y="3139"/>
                    <a:pt x="3982" y="3146"/>
                    <a:pt x="3944" y="3161"/>
                  </a:cubicBezTo>
                  <a:cubicBezTo>
                    <a:pt x="3944" y="3161"/>
                    <a:pt x="3928" y="3158"/>
                    <a:pt x="3903" y="3158"/>
                  </a:cubicBezTo>
                  <a:cubicBezTo>
                    <a:pt x="3879" y="3158"/>
                    <a:pt x="3847" y="3161"/>
                    <a:pt x="3814" y="3174"/>
                  </a:cubicBezTo>
                  <a:cubicBezTo>
                    <a:pt x="3762" y="3200"/>
                    <a:pt x="3762" y="3226"/>
                    <a:pt x="3814" y="3265"/>
                  </a:cubicBezTo>
                  <a:cubicBezTo>
                    <a:pt x="3839" y="3289"/>
                    <a:pt x="3827" y="3298"/>
                    <a:pt x="3802" y="3298"/>
                  </a:cubicBezTo>
                  <a:cubicBezTo>
                    <a:pt x="3787" y="3298"/>
                    <a:pt x="3768" y="3295"/>
                    <a:pt x="3749" y="3291"/>
                  </a:cubicBezTo>
                  <a:cubicBezTo>
                    <a:pt x="3646" y="3252"/>
                    <a:pt x="3646" y="3226"/>
                    <a:pt x="3697" y="3200"/>
                  </a:cubicBezTo>
                  <a:cubicBezTo>
                    <a:pt x="3762" y="3200"/>
                    <a:pt x="3762" y="3161"/>
                    <a:pt x="3762" y="3135"/>
                  </a:cubicBezTo>
                  <a:cubicBezTo>
                    <a:pt x="3762" y="3126"/>
                    <a:pt x="3747" y="3122"/>
                    <a:pt x="3722" y="3122"/>
                  </a:cubicBezTo>
                  <a:cubicBezTo>
                    <a:pt x="3642" y="3122"/>
                    <a:pt x="3465" y="3166"/>
                    <a:pt x="3425" y="3226"/>
                  </a:cubicBezTo>
                  <a:lnTo>
                    <a:pt x="3425" y="3200"/>
                  </a:lnTo>
                  <a:cubicBezTo>
                    <a:pt x="3425" y="3180"/>
                    <a:pt x="3396" y="3174"/>
                    <a:pt x="3352" y="3174"/>
                  </a:cubicBezTo>
                  <a:cubicBezTo>
                    <a:pt x="3308" y="3174"/>
                    <a:pt x="3250" y="3180"/>
                    <a:pt x="3192" y="3187"/>
                  </a:cubicBezTo>
                  <a:cubicBezTo>
                    <a:pt x="3088" y="3200"/>
                    <a:pt x="3036" y="3213"/>
                    <a:pt x="3036" y="3239"/>
                  </a:cubicBezTo>
                  <a:cubicBezTo>
                    <a:pt x="3049" y="3278"/>
                    <a:pt x="3049" y="3304"/>
                    <a:pt x="2997" y="3317"/>
                  </a:cubicBezTo>
                  <a:cubicBezTo>
                    <a:pt x="3004" y="3315"/>
                    <a:pt x="3010" y="3314"/>
                    <a:pt x="3016" y="3314"/>
                  </a:cubicBezTo>
                  <a:cubicBezTo>
                    <a:pt x="3049" y="3314"/>
                    <a:pt x="3051" y="3346"/>
                    <a:pt x="3062" y="3368"/>
                  </a:cubicBezTo>
                  <a:cubicBezTo>
                    <a:pt x="3062" y="3368"/>
                    <a:pt x="2945" y="3355"/>
                    <a:pt x="2893" y="3342"/>
                  </a:cubicBezTo>
                  <a:cubicBezTo>
                    <a:pt x="2851" y="3333"/>
                    <a:pt x="2808" y="3327"/>
                    <a:pt x="2761" y="3327"/>
                  </a:cubicBezTo>
                  <a:cubicBezTo>
                    <a:pt x="2679" y="3327"/>
                    <a:pt x="2584" y="3345"/>
                    <a:pt x="2452" y="3394"/>
                  </a:cubicBezTo>
                  <a:cubicBezTo>
                    <a:pt x="2349" y="3433"/>
                    <a:pt x="2206" y="3511"/>
                    <a:pt x="2141" y="3511"/>
                  </a:cubicBezTo>
                  <a:cubicBezTo>
                    <a:pt x="2050" y="3563"/>
                    <a:pt x="1998" y="3589"/>
                    <a:pt x="2024" y="3628"/>
                  </a:cubicBezTo>
                  <a:cubicBezTo>
                    <a:pt x="2024" y="3628"/>
                    <a:pt x="2023" y="3627"/>
                    <a:pt x="2020" y="3627"/>
                  </a:cubicBezTo>
                  <a:cubicBezTo>
                    <a:pt x="2012" y="3627"/>
                    <a:pt x="1989" y="3633"/>
                    <a:pt x="1933" y="3680"/>
                  </a:cubicBezTo>
                  <a:cubicBezTo>
                    <a:pt x="1869" y="3680"/>
                    <a:pt x="1778" y="3745"/>
                    <a:pt x="1791" y="3770"/>
                  </a:cubicBezTo>
                  <a:cubicBezTo>
                    <a:pt x="1765" y="3835"/>
                    <a:pt x="1713" y="3835"/>
                    <a:pt x="1661" y="3874"/>
                  </a:cubicBezTo>
                  <a:cubicBezTo>
                    <a:pt x="1544" y="3887"/>
                    <a:pt x="1544" y="3887"/>
                    <a:pt x="1648" y="3926"/>
                  </a:cubicBezTo>
                  <a:cubicBezTo>
                    <a:pt x="1651" y="3932"/>
                    <a:pt x="1659" y="3935"/>
                    <a:pt x="1670" y="3935"/>
                  </a:cubicBezTo>
                  <a:cubicBezTo>
                    <a:pt x="1706" y="3935"/>
                    <a:pt x="1774" y="3907"/>
                    <a:pt x="1804" y="3887"/>
                  </a:cubicBezTo>
                  <a:cubicBezTo>
                    <a:pt x="1856" y="3848"/>
                    <a:pt x="1894" y="3822"/>
                    <a:pt x="1933" y="3784"/>
                  </a:cubicBezTo>
                  <a:lnTo>
                    <a:pt x="1933" y="3784"/>
                  </a:lnTo>
                  <a:cubicBezTo>
                    <a:pt x="1894" y="3822"/>
                    <a:pt x="1856" y="3861"/>
                    <a:pt x="1830" y="3900"/>
                  </a:cubicBezTo>
                  <a:cubicBezTo>
                    <a:pt x="1778" y="3939"/>
                    <a:pt x="1726" y="4030"/>
                    <a:pt x="1739" y="4056"/>
                  </a:cubicBezTo>
                  <a:cubicBezTo>
                    <a:pt x="1739" y="4056"/>
                    <a:pt x="1765" y="4082"/>
                    <a:pt x="1726" y="4108"/>
                  </a:cubicBezTo>
                  <a:cubicBezTo>
                    <a:pt x="1726" y="4108"/>
                    <a:pt x="1700" y="4082"/>
                    <a:pt x="1687" y="4056"/>
                  </a:cubicBezTo>
                  <a:cubicBezTo>
                    <a:pt x="1700" y="4004"/>
                    <a:pt x="1687" y="3978"/>
                    <a:pt x="1661" y="3952"/>
                  </a:cubicBezTo>
                  <a:cubicBezTo>
                    <a:pt x="1655" y="3951"/>
                    <a:pt x="1649" y="3951"/>
                    <a:pt x="1643" y="3951"/>
                  </a:cubicBezTo>
                  <a:cubicBezTo>
                    <a:pt x="1563" y="3951"/>
                    <a:pt x="1444" y="4021"/>
                    <a:pt x="1479" y="4069"/>
                  </a:cubicBezTo>
                  <a:cubicBezTo>
                    <a:pt x="1441" y="4108"/>
                    <a:pt x="1441" y="4108"/>
                    <a:pt x="1389" y="4121"/>
                  </a:cubicBezTo>
                  <a:cubicBezTo>
                    <a:pt x="1383" y="4115"/>
                    <a:pt x="1378" y="4113"/>
                    <a:pt x="1372" y="4113"/>
                  </a:cubicBezTo>
                  <a:cubicBezTo>
                    <a:pt x="1349" y="4113"/>
                    <a:pt x="1327" y="4152"/>
                    <a:pt x="1337" y="4224"/>
                  </a:cubicBezTo>
                  <a:cubicBezTo>
                    <a:pt x="1337" y="4302"/>
                    <a:pt x="1311" y="4341"/>
                    <a:pt x="1220" y="4341"/>
                  </a:cubicBezTo>
                  <a:cubicBezTo>
                    <a:pt x="1103" y="4380"/>
                    <a:pt x="974" y="4549"/>
                    <a:pt x="1000" y="4562"/>
                  </a:cubicBezTo>
                  <a:cubicBezTo>
                    <a:pt x="1051" y="4601"/>
                    <a:pt x="961" y="4730"/>
                    <a:pt x="909" y="4743"/>
                  </a:cubicBezTo>
                  <a:cubicBezTo>
                    <a:pt x="844" y="4769"/>
                    <a:pt x="818" y="4821"/>
                    <a:pt x="818" y="4873"/>
                  </a:cubicBezTo>
                  <a:cubicBezTo>
                    <a:pt x="814" y="4871"/>
                    <a:pt x="809" y="4870"/>
                    <a:pt x="803" y="4870"/>
                  </a:cubicBezTo>
                  <a:cubicBezTo>
                    <a:pt x="776" y="4870"/>
                    <a:pt x="740" y="4897"/>
                    <a:pt x="740" y="4951"/>
                  </a:cubicBezTo>
                  <a:cubicBezTo>
                    <a:pt x="740" y="4951"/>
                    <a:pt x="718" y="4973"/>
                    <a:pt x="735" y="4973"/>
                  </a:cubicBezTo>
                  <a:cubicBezTo>
                    <a:pt x="740" y="4973"/>
                    <a:pt x="750" y="4970"/>
                    <a:pt x="766" y="4964"/>
                  </a:cubicBezTo>
                  <a:lnTo>
                    <a:pt x="766" y="4964"/>
                  </a:lnTo>
                  <a:cubicBezTo>
                    <a:pt x="766" y="4964"/>
                    <a:pt x="766" y="5029"/>
                    <a:pt x="753" y="5081"/>
                  </a:cubicBezTo>
                  <a:cubicBezTo>
                    <a:pt x="773" y="5061"/>
                    <a:pt x="789" y="5055"/>
                    <a:pt x="803" y="5055"/>
                  </a:cubicBezTo>
                  <a:cubicBezTo>
                    <a:pt x="818" y="5055"/>
                    <a:pt x="831" y="5061"/>
                    <a:pt x="844" y="5068"/>
                  </a:cubicBezTo>
                  <a:cubicBezTo>
                    <a:pt x="870" y="5093"/>
                    <a:pt x="740" y="5249"/>
                    <a:pt x="610" y="5288"/>
                  </a:cubicBezTo>
                  <a:lnTo>
                    <a:pt x="507" y="5340"/>
                  </a:lnTo>
                  <a:cubicBezTo>
                    <a:pt x="533" y="5353"/>
                    <a:pt x="559" y="5379"/>
                    <a:pt x="559" y="5379"/>
                  </a:cubicBezTo>
                  <a:cubicBezTo>
                    <a:pt x="538" y="5410"/>
                    <a:pt x="516" y="5451"/>
                    <a:pt x="495" y="5451"/>
                  </a:cubicBezTo>
                  <a:cubicBezTo>
                    <a:pt x="490" y="5451"/>
                    <a:pt x="486" y="5449"/>
                    <a:pt x="481" y="5444"/>
                  </a:cubicBezTo>
                  <a:cubicBezTo>
                    <a:pt x="472" y="5439"/>
                    <a:pt x="466" y="5436"/>
                    <a:pt x="462" y="5436"/>
                  </a:cubicBezTo>
                  <a:cubicBezTo>
                    <a:pt x="452" y="5436"/>
                    <a:pt x="446" y="5448"/>
                    <a:pt x="429" y="5483"/>
                  </a:cubicBezTo>
                  <a:cubicBezTo>
                    <a:pt x="429" y="5483"/>
                    <a:pt x="403" y="5521"/>
                    <a:pt x="442" y="5534"/>
                  </a:cubicBezTo>
                  <a:cubicBezTo>
                    <a:pt x="494" y="5573"/>
                    <a:pt x="494" y="5573"/>
                    <a:pt x="442" y="5599"/>
                  </a:cubicBezTo>
                  <a:cubicBezTo>
                    <a:pt x="364" y="5612"/>
                    <a:pt x="338" y="5664"/>
                    <a:pt x="377" y="5729"/>
                  </a:cubicBezTo>
                  <a:cubicBezTo>
                    <a:pt x="429" y="5755"/>
                    <a:pt x="429" y="5755"/>
                    <a:pt x="351" y="5781"/>
                  </a:cubicBezTo>
                  <a:cubicBezTo>
                    <a:pt x="347" y="5779"/>
                    <a:pt x="341" y="5778"/>
                    <a:pt x="336" y="5778"/>
                  </a:cubicBezTo>
                  <a:cubicBezTo>
                    <a:pt x="308" y="5778"/>
                    <a:pt x="271" y="5803"/>
                    <a:pt x="260" y="5846"/>
                  </a:cubicBezTo>
                  <a:lnTo>
                    <a:pt x="286" y="5859"/>
                  </a:lnTo>
                  <a:cubicBezTo>
                    <a:pt x="338" y="5885"/>
                    <a:pt x="312" y="5924"/>
                    <a:pt x="273" y="5962"/>
                  </a:cubicBezTo>
                  <a:cubicBezTo>
                    <a:pt x="270" y="5961"/>
                    <a:pt x="267" y="5960"/>
                    <a:pt x="264" y="5960"/>
                  </a:cubicBezTo>
                  <a:cubicBezTo>
                    <a:pt x="241" y="5960"/>
                    <a:pt x="220" y="6001"/>
                    <a:pt x="208" y="6092"/>
                  </a:cubicBezTo>
                  <a:cubicBezTo>
                    <a:pt x="169" y="6183"/>
                    <a:pt x="144" y="6222"/>
                    <a:pt x="118" y="6222"/>
                  </a:cubicBezTo>
                  <a:cubicBezTo>
                    <a:pt x="98" y="6212"/>
                    <a:pt x="85" y="6206"/>
                    <a:pt x="80" y="6206"/>
                  </a:cubicBezTo>
                  <a:cubicBezTo>
                    <a:pt x="72" y="6206"/>
                    <a:pt x="81" y="6221"/>
                    <a:pt x="105" y="6261"/>
                  </a:cubicBezTo>
                  <a:cubicBezTo>
                    <a:pt x="105" y="6326"/>
                    <a:pt x="105" y="6313"/>
                    <a:pt x="40" y="6391"/>
                  </a:cubicBezTo>
                  <a:cubicBezTo>
                    <a:pt x="1" y="6429"/>
                    <a:pt x="1" y="6429"/>
                    <a:pt x="1" y="6481"/>
                  </a:cubicBezTo>
                  <a:cubicBezTo>
                    <a:pt x="36" y="6496"/>
                    <a:pt x="60" y="6506"/>
                    <a:pt x="77" y="6506"/>
                  </a:cubicBezTo>
                  <a:cubicBezTo>
                    <a:pt x="90" y="6506"/>
                    <a:pt x="99" y="6499"/>
                    <a:pt x="105" y="6481"/>
                  </a:cubicBezTo>
                  <a:cubicBezTo>
                    <a:pt x="122" y="6447"/>
                    <a:pt x="128" y="6435"/>
                    <a:pt x="137" y="6435"/>
                  </a:cubicBezTo>
                  <a:cubicBezTo>
                    <a:pt x="142" y="6435"/>
                    <a:pt x="148" y="6438"/>
                    <a:pt x="157" y="6442"/>
                  </a:cubicBezTo>
                  <a:cubicBezTo>
                    <a:pt x="157" y="6442"/>
                    <a:pt x="144" y="6494"/>
                    <a:pt x="118" y="6533"/>
                  </a:cubicBezTo>
                  <a:cubicBezTo>
                    <a:pt x="105" y="6585"/>
                    <a:pt x="79" y="6624"/>
                    <a:pt x="79" y="6728"/>
                  </a:cubicBezTo>
                  <a:cubicBezTo>
                    <a:pt x="64" y="6786"/>
                    <a:pt x="78" y="6820"/>
                    <a:pt x="93" y="6820"/>
                  </a:cubicBezTo>
                  <a:cubicBezTo>
                    <a:pt x="105" y="6820"/>
                    <a:pt x="118" y="6799"/>
                    <a:pt x="118" y="6754"/>
                  </a:cubicBezTo>
                  <a:lnTo>
                    <a:pt x="169" y="6715"/>
                  </a:lnTo>
                  <a:cubicBezTo>
                    <a:pt x="183" y="6721"/>
                    <a:pt x="195" y="6724"/>
                    <a:pt x="206" y="6724"/>
                  </a:cubicBezTo>
                  <a:cubicBezTo>
                    <a:pt x="257" y="6724"/>
                    <a:pt x="273" y="6658"/>
                    <a:pt x="208" y="6637"/>
                  </a:cubicBezTo>
                  <a:cubicBezTo>
                    <a:pt x="118" y="6598"/>
                    <a:pt x="118" y="6598"/>
                    <a:pt x="195" y="6572"/>
                  </a:cubicBezTo>
                  <a:lnTo>
                    <a:pt x="195" y="6572"/>
                  </a:lnTo>
                  <a:cubicBezTo>
                    <a:pt x="207" y="6578"/>
                    <a:pt x="217" y="6580"/>
                    <a:pt x="226" y="6580"/>
                  </a:cubicBezTo>
                  <a:cubicBezTo>
                    <a:pt x="258" y="6580"/>
                    <a:pt x="276" y="6548"/>
                    <a:pt x="286" y="6507"/>
                  </a:cubicBezTo>
                  <a:cubicBezTo>
                    <a:pt x="303" y="6483"/>
                    <a:pt x="309" y="6474"/>
                    <a:pt x="318" y="6474"/>
                  </a:cubicBezTo>
                  <a:cubicBezTo>
                    <a:pt x="323" y="6474"/>
                    <a:pt x="329" y="6477"/>
                    <a:pt x="338" y="6481"/>
                  </a:cubicBezTo>
                  <a:cubicBezTo>
                    <a:pt x="342" y="6483"/>
                    <a:pt x="346" y="6484"/>
                    <a:pt x="350" y="6484"/>
                  </a:cubicBezTo>
                  <a:cubicBezTo>
                    <a:pt x="377" y="6484"/>
                    <a:pt x="418" y="6450"/>
                    <a:pt x="429" y="6416"/>
                  </a:cubicBezTo>
                  <a:cubicBezTo>
                    <a:pt x="455" y="6365"/>
                    <a:pt x="455" y="6365"/>
                    <a:pt x="429" y="6352"/>
                  </a:cubicBezTo>
                  <a:cubicBezTo>
                    <a:pt x="420" y="6358"/>
                    <a:pt x="414" y="6361"/>
                    <a:pt x="410" y="6361"/>
                  </a:cubicBezTo>
                  <a:cubicBezTo>
                    <a:pt x="392" y="6361"/>
                    <a:pt x="429" y="6295"/>
                    <a:pt x="494" y="6274"/>
                  </a:cubicBezTo>
                  <a:cubicBezTo>
                    <a:pt x="546" y="6248"/>
                    <a:pt x="546" y="6248"/>
                    <a:pt x="481" y="6222"/>
                  </a:cubicBezTo>
                  <a:cubicBezTo>
                    <a:pt x="429" y="6196"/>
                    <a:pt x="468" y="6105"/>
                    <a:pt x="546" y="6092"/>
                  </a:cubicBezTo>
                  <a:cubicBezTo>
                    <a:pt x="546" y="6092"/>
                    <a:pt x="559" y="6053"/>
                    <a:pt x="585" y="6001"/>
                  </a:cubicBezTo>
                  <a:cubicBezTo>
                    <a:pt x="598" y="5962"/>
                    <a:pt x="572" y="5950"/>
                    <a:pt x="546" y="5937"/>
                  </a:cubicBezTo>
                  <a:cubicBezTo>
                    <a:pt x="494" y="5911"/>
                    <a:pt x="494" y="5911"/>
                    <a:pt x="533" y="5872"/>
                  </a:cubicBezTo>
                  <a:cubicBezTo>
                    <a:pt x="559" y="5859"/>
                    <a:pt x="578" y="5855"/>
                    <a:pt x="591" y="5855"/>
                  </a:cubicBezTo>
                  <a:cubicBezTo>
                    <a:pt x="604" y="5855"/>
                    <a:pt x="610" y="5859"/>
                    <a:pt x="610" y="5859"/>
                  </a:cubicBezTo>
                  <a:cubicBezTo>
                    <a:pt x="616" y="5860"/>
                    <a:pt x="620" y="5861"/>
                    <a:pt x="625" y="5861"/>
                  </a:cubicBezTo>
                  <a:cubicBezTo>
                    <a:pt x="653" y="5861"/>
                    <a:pt x="666" y="5826"/>
                    <a:pt x="688" y="5781"/>
                  </a:cubicBezTo>
                  <a:cubicBezTo>
                    <a:pt x="714" y="5742"/>
                    <a:pt x="753" y="5651"/>
                    <a:pt x="727" y="5638"/>
                  </a:cubicBezTo>
                  <a:lnTo>
                    <a:pt x="727" y="5638"/>
                  </a:lnTo>
                  <a:lnTo>
                    <a:pt x="753" y="5651"/>
                  </a:lnTo>
                  <a:cubicBezTo>
                    <a:pt x="779" y="5612"/>
                    <a:pt x="805" y="5625"/>
                    <a:pt x="779" y="5612"/>
                  </a:cubicBezTo>
                  <a:cubicBezTo>
                    <a:pt x="779" y="5612"/>
                    <a:pt x="792" y="5573"/>
                    <a:pt x="870" y="5509"/>
                  </a:cubicBezTo>
                  <a:cubicBezTo>
                    <a:pt x="931" y="5447"/>
                    <a:pt x="952" y="5338"/>
                    <a:pt x="896" y="5338"/>
                  </a:cubicBezTo>
                  <a:cubicBezTo>
                    <a:pt x="881" y="5338"/>
                    <a:pt x="862" y="5345"/>
                    <a:pt x="838" y="5361"/>
                  </a:cubicBezTo>
                  <a:lnTo>
                    <a:pt x="838" y="5361"/>
                  </a:lnTo>
                  <a:cubicBezTo>
                    <a:pt x="843" y="5351"/>
                    <a:pt x="849" y="5340"/>
                    <a:pt x="857" y="5327"/>
                  </a:cubicBezTo>
                  <a:cubicBezTo>
                    <a:pt x="883" y="5288"/>
                    <a:pt x="857" y="5275"/>
                    <a:pt x="857" y="5275"/>
                  </a:cubicBezTo>
                  <a:cubicBezTo>
                    <a:pt x="831" y="5249"/>
                    <a:pt x="857" y="5210"/>
                    <a:pt x="883" y="5171"/>
                  </a:cubicBezTo>
                  <a:cubicBezTo>
                    <a:pt x="883" y="5171"/>
                    <a:pt x="909" y="5184"/>
                    <a:pt x="935" y="5197"/>
                  </a:cubicBezTo>
                  <a:cubicBezTo>
                    <a:pt x="952" y="5228"/>
                    <a:pt x="973" y="5241"/>
                    <a:pt x="991" y="5241"/>
                  </a:cubicBezTo>
                  <a:cubicBezTo>
                    <a:pt x="1025" y="5241"/>
                    <a:pt x="1047" y="5192"/>
                    <a:pt x="1013" y="5132"/>
                  </a:cubicBezTo>
                  <a:lnTo>
                    <a:pt x="1013" y="5132"/>
                  </a:lnTo>
                  <a:lnTo>
                    <a:pt x="1039" y="5158"/>
                  </a:lnTo>
                  <a:cubicBezTo>
                    <a:pt x="1042" y="5160"/>
                    <a:pt x="1045" y="5161"/>
                    <a:pt x="1048" y="5161"/>
                  </a:cubicBezTo>
                  <a:cubicBezTo>
                    <a:pt x="1071" y="5161"/>
                    <a:pt x="1094" y="5120"/>
                    <a:pt x="1116" y="5029"/>
                  </a:cubicBezTo>
                  <a:cubicBezTo>
                    <a:pt x="1142" y="4990"/>
                    <a:pt x="1116" y="4912"/>
                    <a:pt x="1090" y="4899"/>
                  </a:cubicBezTo>
                  <a:cubicBezTo>
                    <a:pt x="1064" y="4873"/>
                    <a:pt x="1103" y="4834"/>
                    <a:pt x="1103" y="4834"/>
                  </a:cubicBezTo>
                  <a:cubicBezTo>
                    <a:pt x="1118" y="4813"/>
                    <a:pt x="1124" y="4803"/>
                    <a:pt x="1131" y="4803"/>
                  </a:cubicBezTo>
                  <a:cubicBezTo>
                    <a:pt x="1137" y="4803"/>
                    <a:pt x="1144" y="4809"/>
                    <a:pt x="1155" y="4821"/>
                  </a:cubicBezTo>
                  <a:cubicBezTo>
                    <a:pt x="1165" y="4828"/>
                    <a:pt x="1174" y="4831"/>
                    <a:pt x="1183" y="4831"/>
                  </a:cubicBezTo>
                  <a:cubicBezTo>
                    <a:pt x="1224" y="4831"/>
                    <a:pt x="1257" y="4768"/>
                    <a:pt x="1246" y="4704"/>
                  </a:cubicBezTo>
                  <a:lnTo>
                    <a:pt x="1246" y="4704"/>
                  </a:lnTo>
                  <a:lnTo>
                    <a:pt x="1272" y="4717"/>
                  </a:lnTo>
                  <a:cubicBezTo>
                    <a:pt x="1277" y="4723"/>
                    <a:pt x="1283" y="4726"/>
                    <a:pt x="1290" y="4726"/>
                  </a:cubicBezTo>
                  <a:cubicBezTo>
                    <a:pt x="1318" y="4726"/>
                    <a:pt x="1365" y="4676"/>
                    <a:pt x="1479" y="4510"/>
                  </a:cubicBezTo>
                  <a:cubicBezTo>
                    <a:pt x="1601" y="4376"/>
                    <a:pt x="1700" y="4288"/>
                    <a:pt x="1733" y="4288"/>
                  </a:cubicBezTo>
                  <a:cubicBezTo>
                    <a:pt x="1735" y="4288"/>
                    <a:pt x="1737" y="4288"/>
                    <a:pt x="1739" y="4289"/>
                  </a:cubicBezTo>
                  <a:cubicBezTo>
                    <a:pt x="1741" y="4291"/>
                    <a:pt x="1743" y="4292"/>
                    <a:pt x="1745" y="4292"/>
                  </a:cubicBezTo>
                  <a:cubicBezTo>
                    <a:pt x="1777" y="4292"/>
                    <a:pt x="1859" y="4138"/>
                    <a:pt x="1908" y="4030"/>
                  </a:cubicBezTo>
                  <a:cubicBezTo>
                    <a:pt x="1911" y="4037"/>
                    <a:pt x="1916" y="4040"/>
                    <a:pt x="1924" y="4040"/>
                  </a:cubicBezTo>
                  <a:cubicBezTo>
                    <a:pt x="1944" y="4040"/>
                    <a:pt x="1980" y="4016"/>
                    <a:pt x="2037" y="3978"/>
                  </a:cubicBezTo>
                  <a:cubicBezTo>
                    <a:pt x="2122" y="3919"/>
                    <a:pt x="2151" y="3898"/>
                    <a:pt x="2165" y="3898"/>
                  </a:cubicBezTo>
                  <a:cubicBezTo>
                    <a:pt x="2172" y="3898"/>
                    <a:pt x="2175" y="3904"/>
                    <a:pt x="2180" y="3913"/>
                  </a:cubicBezTo>
                  <a:cubicBezTo>
                    <a:pt x="2180" y="3949"/>
                    <a:pt x="2177" y="3969"/>
                    <a:pt x="2179" y="3969"/>
                  </a:cubicBezTo>
                  <a:cubicBezTo>
                    <a:pt x="2182" y="3969"/>
                    <a:pt x="2191" y="3943"/>
                    <a:pt x="2219" y="3887"/>
                  </a:cubicBezTo>
                  <a:cubicBezTo>
                    <a:pt x="2228" y="3834"/>
                    <a:pt x="2304" y="3799"/>
                    <a:pt x="2359" y="3799"/>
                  </a:cubicBezTo>
                  <a:cubicBezTo>
                    <a:pt x="2384" y="3799"/>
                    <a:pt x="2405" y="3806"/>
                    <a:pt x="2413" y="3822"/>
                  </a:cubicBezTo>
                  <a:cubicBezTo>
                    <a:pt x="2418" y="3836"/>
                    <a:pt x="2426" y="3842"/>
                    <a:pt x="2437" y="3842"/>
                  </a:cubicBezTo>
                  <a:cubicBezTo>
                    <a:pt x="2460" y="3842"/>
                    <a:pt x="2497" y="3822"/>
                    <a:pt x="2556" y="3796"/>
                  </a:cubicBezTo>
                  <a:cubicBezTo>
                    <a:pt x="2582" y="3745"/>
                    <a:pt x="2673" y="3706"/>
                    <a:pt x="2764" y="3680"/>
                  </a:cubicBezTo>
                  <a:cubicBezTo>
                    <a:pt x="2893" y="3628"/>
                    <a:pt x="2906" y="3628"/>
                    <a:pt x="2880" y="3563"/>
                  </a:cubicBezTo>
                  <a:cubicBezTo>
                    <a:pt x="2867" y="3511"/>
                    <a:pt x="2919" y="3498"/>
                    <a:pt x="3010" y="3472"/>
                  </a:cubicBezTo>
                  <a:cubicBezTo>
                    <a:pt x="3036" y="3466"/>
                    <a:pt x="3062" y="3459"/>
                    <a:pt x="3081" y="3459"/>
                  </a:cubicBezTo>
                  <a:cubicBezTo>
                    <a:pt x="3101" y="3459"/>
                    <a:pt x="3114" y="3466"/>
                    <a:pt x="3114" y="3485"/>
                  </a:cubicBezTo>
                  <a:cubicBezTo>
                    <a:pt x="3114" y="3485"/>
                    <a:pt x="3166" y="3498"/>
                    <a:pt x="3218" y="3498"/>
                  </a:cubicBezTo>
                  <a:cubicBezTo>
                    <a:pt x="3239" y="3493"/>
                    <a:pt x="3261" y="3490"/>
                    <a:pt x="3278" y="3490"/>
                  </a:cubicBezTo>
                  <a:cubicBezTo>
                    <a:pt x="3303" y="3490"/>
                    <a:pt x="3321" y="3496"/>
                    <a:pt x="3321" y="3511"/>
                  </a:cubicBezTo>
                  <a:cubicBezTo>
                    <a:pt x="3321" y="3511"/>
                    <a:pt x="3373" y="3537"/>
                    <a:pt x="3464" y="3537"/>
                  </a:cubicBezTo>
                  <a:cubicBezTo>
                    <a:pt x="3568" y="3537"/>
                    <a:pt x="3659" y="3537"/>
                    <a:pt x="3659" y="3576"/>
                  </a:cubicBezTo>
                  <a:cubicBezTo>
                    <a:pt x="3710" y="3576"/>
                    <a:pt x="3710" y="3576"/>
                    <a:pt x="3710" y="3537"/>
                  </a:cubicBezTo>
                  <a:cubicBezTo>
                    <a:pt x="3710" y="3523"/>
                    <a:pt x="3725" y="3509"/>
                    <a:pt x="3769" y="3509"/>
                  </a:cubicBezTo>
                  <a:cubicBezTo>
                    <a:pt x="3807" y="3509"/>
                    <a:pt x="3866" y="3520"/>
                    <a:pt x="3957" y="3550"/>
                  </a:cubicBezTo>
                  <a:cubicBezTo>
                    <a:pt x="4030" y="3560"/>
                    <a:pt x="4137" y="3596"/>
                    <a:pt x="4182" y="3596"/>
                  </a:cubicBezTo>
                  <a:cubicBezTo>
                    <a:pt x="4193" y="3596"/>
                    <a:pt x="4201" y="3594"/>
                    <a:pt x="4203" y="3589"/>
                  </a:cubicBezTo>
                  <a:cubicBezTo>
                    <a:pt x="4242" y="3602"/>
                    <a:pt x="4242" y="3602"/>
                    <a:pt x="4229" y="3628"/>
                  </a:cubicBezTo>
                  <a:cubicBezTo>
                    <a:pt x="4218" y="3684"/>
                    <a:pt x="4275" y="3721"/>
                    <a:pt x="4368" y="3721"/>
                  </a:cubicBezTo>
                  <a:cubicBezTo>
                    <a:pt x="4381" y="3721"/>
                    <a:pt x="4396" y="3720"/>
                    <a:pt x="4411" y="3719"/>
                  </a:cubicBezTo>
                  <a:cubicBezTo>
                    <a:pt x="4415" y="3710"/>
                    <a:pt x="4424" y="3706"/>
                    <a:pt x="4434" y="3706"/>
                  </a:cubicBezTo>
                  <a:cubicBezTo>
                    <a:pt x="4455" y="3706"/>
                    <a:pt x="4484" y="3723"/>
                    <a:pt x="4502" y="3758"/>
                  </a:cubicBezTo>
                  <a:cubicBezTo>
                    <a:pt x="4502" y="3758"/>
                    <a:pt x="4541" y="3783"/>
                    <a:pt x="4592" y="3783"/>
                  </a:cubicBezTo>
                  <a:cubicBezTo>
                    <a:pt x="4657" y="3783"/>
                    <a:pt x="4657" y="3783"/>
                    <a:pt x="4722" y="3874"/>
                  </a:cubicBezTo>
                  <a:cubicBezTo>
                    <a:pt x="4696" y="3900"/>
                    <a:pt x="4748" y="3926"/>
                    <a:pt x="4787" y="3952"/>
                  </a:cubicBezTo>
                  <a:cubicBezTo>
                    <a:pt x="4826" y="3978"/>
                    <a:pt x="4956" y="4069"/>
                    <a:pt x="5059" y="4186"/>
                  </a:cubicBezTo>
                  <a:cubicBezTo>
                    <a:pt x="5163" y="4289"/>
                    <a:pt x="5254" y="4406"/>
                    <a:pt x="5254" y="4445"/>
                  </a:cubicBezTo>
                  <a:cubicBezTo>
                    <a:pt x="5306" y="4458"/>
                    <a:pt x="5306" y="4458"/>
                    <a:pt x="5332" y="4497"/>
                  </a:cubicBezTo>
                  <a:cubicBezTo>
                    <a:pt x="5314" y="4551"/>
                    <a:pt x="5333" y="4580"/>
                    <a:pt x="5364" y="4580"/>
                  </a:cubicBezTo>
                  <a:cubicBezTo>
                    <a:pt x="5377" y="4580"/>
                    <a:pt x="5393" y="4574"/>
                    <a:pt x="5410" y="4562"/>
                  </a:cubicBezTo>
                  <a:lnTo>
                    <a:pt x="5384" y="4523"/>
                  </a:lnTo>
                  <a:lnTo>
                    <a:pt x="5358" y="4484"/>
                  </a:lnTo>
                  <a:cubicBezTo>
                    <a:pt x="5364" y="4479"/>
                    <a:pt x="5371" y="4477"/>
                    <a:pt x="5379" y="4477"/>
                  </a:cubicBezTo>
                  <a:cubicBezTo>
                    <a:pt x="5430" y="4477"/>
                    <a:pt x="5490" y="4581"/>
                    <a:pt x="5422" y="4627"/>
                  </a:cubicBezTo>
                  <a:cubicBezTo>
                    <a:pt x="5397" y="4691"/>
                    <a:pt x="5397" y="4691"/>
                    <a:pt x="5474" y="4704"/>
                  </a:cubicBezTo>
                  <a:cubicBezTo>
                    <a:pt x="5552" y="4704"/>
                    <a:pt x="5578" y="4756"/>
                    <a:pt x="5552" y="4821"/>
                  </a:cubicBezTo>
                  <a:cubicBezTo>
                    <a:pt x="5500" y="4860"/>
                    <a:pt x="5500" y="4860"/>
                    <a:pt x="5578" y="4860"/>
                  </a:cubicBezTo>
                  <a:cubicBezTo>
                    <a:pt x="5734" y="4886"/>
                    <a:pt x="5838" y="5003"/>
                    <a:pt x="5721" y="5055"/>
                  </a:cubicBezTo>
                  <a:cubicBezTo>
                    <a:pt x="5669" y="5093"/>
                    <a:pt x="5669" y="5145"/>
                    <a:pt x="5682" y="5184"/>
                  </a:cubicBezTo>
                  <a:cubicBezTo>
                    <a:pt x="5695" y="5210"/>
                    <a:pt x="5708" y="5220"/>
                    <a:pt x="5721" y="5220"/>
                  </a:cubicBezTo>
                  <a:cubicBezTo>
                    <a:pt x="5734" y="5220"/>
                    <a:pt x="5747" y="5210"/>
                    <a:pt x="5760" y="5197"/>
                  </a:cubicBezTo>
                  <a:cubicBezTo>
                    <a:pt x="5772" y="5176"/>
                    <a:pt x="5784" y="5166"/>
                    <a:pt x="5793" y="5166"/>
                  </a:cubicBezTo>
                  <a:cubicBezTo>
                    <a:pt x="5811" y="5166"/>
                    <a:pt x="5820" y="5209"/>
                    <a:pt x="5812" y="5288"/>
                  </a:cubicBezTo>
                  <a:cubicBezTo>
                    <a:pt x="5799" y="5457"/>
                    <a:pt x="5838" y="5547"/>
                    <a:pt x="5967" y="5651"/>
                  </a:cubicBezTo>
                  <a:cubicBezTo>
                    <a:pt x="6075" y="5759"/>
                    <a:pt x="6138" y="5852"/>
                    <a:pt x="6113" y="5852"/>
                  </a:cubicBezTo>
                  <a:cubicBezTo>
                    <a:pt x="6104" y="5852"/>
                    <a:pt x="6087" y="5842"/>
                    <a:pt x="6058" y="5820"/>
                  </a:cubicBezTo>
                  <a:cubicBezTo>
                    <a:pt x="6009" y="5789"/>
                    <a:pt x="5983" y="5773"/>
                    <a:pt x="5978" y="5773"/>
                  </a:cubicBezTo>
                  <a:cubicBezTo>
                    <a:pt x="5972" y="5773"/>
                    <a:pt x="5991" y="5792"/>
                    <a:pt x="6032" y="5833"/>
                  </a:cubicBezTo>
                  <a:cubicBezTo>
                    <a:pt x="6071" y="5924"/>
                    <a:pt x="6110" y="6001"/>
                    <a:pt x="6136" y="6040"/>
                  </a:cubicBezTo>
                  <a:cubicBezTo>
                    <a:pt x="6157" y="6083"/>
                    <a:pt x="6197" y="6108"/>
                    <a:pt x="6224" y="6108"/>
                  </a:cubicBezTo>
                  <a:cubicBezTo>
                    <a:pt x="6230" y="6108"/>
                    <a:pt x="6235" y="6107"/>
                    <a:pt x="6240" y="6105"/>
                  </a:cubicBezTo>
                  <a:lnTo>
                    <a:pt x="6240" y="6105"/>
                  </a:lnTo>
                  <a:cubicBezTo>
                    <a:pt x="6214" y="6170"/>
                    <a:pt x="6227" y="6274"/>
                    <a:pt x="6330" y="6326"/>
                  </a:cubicBezTo>
                  <a:lnTo>
                    <a:pt x="6382" y="6403"/>
                  </a:lnTo>
                  <a:cubicBezTo>
                    <a:pt x="6408" y="6455"/>
                    <a:pt x="6408" y="6455"/>
                    <a:pt x="6460" y="6468"/>
                  </a:cubicBezTo>
                  <a:cubicBezTo>
                    <a:pt x="6512" y="6494"/>
                    <a:pt x="6512" y="6559"/>
                    <a:pt x="6512" y="6611"/>
                  </a:cubicBezTo>
                  <a:cubicBezTo>
                    <a:pt x="6512" y="6669"/>
                    <a:pt x="6512" y="6717"/>
                    <a:pt x="6531" y="6717"/>
                  </a:cubicBezTo>
                  <a:cubicBezTo>
                    <a:pt x="6533" y="6717"/>
                    <a:pt x="6535" y="6716"/>
                    <a:pt x="6538" y="6715"/>
                  </a:cubicBezTo>
                  <a:cubicBezTo>
                    <a:pt x="6542" y="6711"/>
                    <a:pt x="6548" y="6709"/>
                    <a:pt x="6555" y="6709"/>
                  </a:cubicBezTo>
                  <a:cubicBezTo>
                    <a:pt x="6589" y="6709"/>
                    <a:pt x="6650" y="6756"/>
                    <a:pt x="6694" y="6767"/>
                  </a:cubicBezTo>
                  <a:cubicBezTo>
                    <a:pt x="6751" y="6790"/>
                    <a:pt x="6758" y="6834"/>
                    <a:pt x="6722" y="6834"/>
                  </a:cubicBezTo>
                  <a:cubicBezTo>
                    <a:pt x="6717" y="6834"/>
                    <a:pt x="6712" y="6833"/>
                    <a:pt x="6707" y="6832"/>
                  </a:cubicBezTo>
                  <a:cubicBezTo>
                    <a:pt x="6681" y="6844"/>
                    <a:pt x="6681" y="6844"/>
                    <a:pt x="6707" y="6948"/>
                  </a:cubicBezTo>
                  <a:cubicBezTo>
                    <a:pt x="6730" y="6984"/>
                    <a:pt x="6797" y="7041"/>
                    <a:pt x="6818" y="7041"/>
                  </a:cubicBezTo>
                  <a:cubicBezTo>
                    <a:pt x="6820" y="7041"/>
                    <a:pt x="6822" y="7040"/>
                    <a:pt x="6823" y="7039"/>
                  </a:cubicBezTo>
                  <a:cubicBezTo>
                    <a:pt x="6825" y="7038"/>
                    <a:pt x="6827" y="7037"/>
                    <a:pt x="6829" y="7037"/>
                  </a:cubicBezTo>
                  <a:cubicBezTo>
                    <a:pt x="6870" y="7037"/>
                    <a:pt x="7045" y="7236"/>
                    <a:pt x="7070" y="7273"/>
                  </a:cubicBezTo>
                  <a:cubicBezTo>
                    <a:pt x="7070" y="7273"/>
                    <a:pt x="7096" y="7311"/>
                    <a:pt x="7135" y="7337"/>
                  </a:cubicBezTo>
                  <a:cubicBezTo>
                    <a:pt x="7173" y="7376"/>
                    <a:pt x="7225" y="7376"/>
                    <a:pt x="7264" y="7402"/>
                  </a:cubicBezTo>
                  <a:cubicBezTo>
                    <a:pt x="7264" y="7402"/>
                    <a:pt x="7303" y="7428"/>
                    <a:pt x="7368" y="7428"/>
                  </a:cubicBezTo>
                  <a:cubicBezTo>
                    <a:pt x="7407" y="7454"/>
                    <a:pt x="7446" y="7480"/>
                    <a:pt x="7433" y="7506"/>
                  </a:cubicBezTo>
                  <a:cubicBezTo>
                    <a:pt x="7457" y="7496"/>
                    <a:pt x="7472" y="7490"/>
                    <a:pt x="7482" y="7490"/>
                  </a:cubicBezTo>
                  <a:cubicBezTo>
                    <a:pt x="7499" y="7490"/>
                    <a:pt x="7503" y="7509"/>
                    <a:pt x="7511" y="7558"/>
                  </a:cubicBezTo>
                  <a:cubicBezTo>
                    <a:pt x="7489" y="7594"/>
                    <a:pt x="7479" y="7610"/>
                    <a:pt x="7489" y="7610"/>
                  </a:cubicBezTo>
                  <a:cubicBezTo>
                    <a:pt x="7497" y="7610"/>
                    <a:pt x="7516" y="7601"/>
                    <a:pt x="7550" y="7584"/>
                  </a:cubicBezTo>
                  <a:cubicBezTo>
                    <a:pt x="7571" y="7579"/>
                    <a:pt x="7584" y="7577"/>
                    <a:pt x="7593" y="7577"/>
                  </a:cubicBezTo>
                  <a:cubicBezTo>
                    <a:pt x="7612" y="7577"/>
                    <a:pt x="7614" y="7588"/>
                    <a:pt x="7640" y="7623"/>
                  </a:cubicBezTo>
                  <a:cubicBezTo>
                    <a:pt x="7631" y="7641"/>
                    <a:pt x="7648" y="7659"/>
                    <a:pt x="7663" y="7659"/>
                  </a:cubicBezTo>
                  <a:cubicBezTo>
                    <a:pt x="7670" y="7659"/>
                    <a:pt x="7676" y="7656"/>
                    <a:pt x="7679" y="7649"/>
                  </a:cubicBezTo>
                  <a:cubicBezTo>
                    <a:pt x="7704" y="7634"/>
                    <a:pt x="7739" y="7627"/>
                    <a:pt x="7773" y="7627"/>
                  </a:cubicBezTo>
                  <a:cubicBezTo>
                    <a:pt x="7829" y="7627"/>
                    <a:pt x="7882" y="7647"/>
                    <a:pt x="7874" y="7688"/>
                  </a:cubicBezTo>
                  <a:cubicBezTo>
                    <a:pt x="7874" y="7688"/>
                    <a:pt x="7884" y="7691"/>
                    <a:pt x="7900" y="7691"/>
                  </a:cubicBezTo>
                  <a:cubicBezTo>
                    <a:pt x="7916" y="7691"/>
                    <a:pt x="7939" y="7688"/>
                    <a:pt x="7965" y="7675"/>
                  </a:cubicBezTo>
                  <a:cubicBezTo>
                    <a:pt x="7993" y="7658"/>
                    <a:pt x="8009" y="7648"/>
                    <a:pt x="8016" y="7648"/>
                  </a:cubicBezTo>
                  <a:cubicBezTo>
                    <a:pt x="8025" y="7648"/>
                    <a:pt x="8018" y="7664"/>
                    <a:pt x="8004" y="7701"/>
                  </a:cubicBezTo>
                  <a:cubicBezTo>
                    <a:pt x="8026" y="7738"/>
                    <a:pt x="8053" y="7758"/>
                    <a:pt x="8082" y="7758"/>
                  </a:cubicBezTo>
                  <a:cubicBezTo>
                    <a:pt x="8103" y="7758"/>
                    <a:pt x="8125" y="7748"/>
                    <a:pt x="8146" y="7726"/>
                  </a:cubicBezTo>
                  <a:cubicBezTo>
                    <a:pt x="8146" y="7726"/>
                    <a:pt x="8163" y="7718"/>
                    <a:pt x="8185" y="7718"/>
                  </a:cubicBezTo>
                  <a:cubicBezTo>
                    <a:pt x="8201" y="7718"/>
                    <a:pt x="8220" y="7723"/>
                    <a:pt x="8237" y="7739"/>
                  </a:cubicBezTo>
                  <a:cubicBezTo>
                    <a:pt x="8285" y="7764"/>
                    <a:pt x="8419" y="7793"/>
                    <a:pt x="8500" y="7793"/>
                  </a:cubicBezTo>
                  <a:cubicBezTo>
                    <a:pt x="8550" y="7793"/>
                    <a:pt x="8581" y="7782"/>
                    <a:pt x="8561" y="7752"/>
                  </a:cubicBezTo>
                  <a:lnTo>
                    <a:pt x="8652" y="7752"/>
                  </a:lnTo>
                  <a:cubicBezTo>
                    <a:pt x="8693" y="7764"/>
                    <a:pt x="8726" y="7770"/>
                    <a:pt x="8753" y="7770"/>
                  </a:cubicBezTo>
                  <a:cubicBezTo>
                    <a:pt x="8787" y="7770"/>
                    <a:pt x="8812" y="7761"/>
                    <a:pt x="8834" y="7739"/>
                  </a:cubicBezTo>
                  <a:lnTo>
                    <a:pt x="8886" y="7701"/>
                  </a:lnTo>
                  <a:cubicBezTo>
                    <a:pt x="8886" y="7722"/>
                    <a:pt x="8920" y="7743"/>
                    <a:pt x="8954" y="7743"/>
                  </a:cubicBezTo>
                  <a:cubicBezTo>
                    <a:pt x="8962" y="7743"/>
                    <a:pt x="8969" y="7742"/>
                    <a:pt x="8976" y="7739"/>
                  </a:cubicBezTo>
                  <a:cubicBezTo>
                    <a:pt x="9028" y="7739"/>
                    <a:pt x="9028" y="7739"/>
                    <a:pt x="9028" y="7701"/>
                  </a:cubicBezTo>
                  <a:cubicBezTo>
                    <a:pt x="8963" y="7688"/>
                    <a:pt x="9015" y="7675"/>
                    <a:pt x="9067" y="7662"/>
                  </a:cubicBezTo>
                  <a:cubicBezTo>
                    <a:pt x="9074" y="7659"/>
                    <a:pt x="9082" y="7658"/>
                    <a:pt x="9090" y="7658"/>
                  </a:cubicBezTo>
                  <a:cubicBezTo>
                    <a:pt x="9124" y="7658"/>
                    <a:pt x="9160" y="7679"/>
                    <a:pt x="9171" y="7701"/>
                  </a:cubicBezTo>
                  <a:lnTo>
                    <a:pt x="9210" y="7688"/>
                  </a:lnTo>
                  <a:cubicBezTo>
                    <a:pt x="9202" y="7647"/>
                    <a:pt x="9214" y="7627"/>
                    <a:pt x="9227" y="7627"/>
                  </a:cubicBezTo>
                  <a:cubicBezTo>
                    <a:pt x="9235" y="7627"/>
                    <a:pt x="9244" y="7634"/>
                    <a:pt x="9249" y="7649"/>
                  </a:cubicBezTo>
                  <a:cubicBezTo>
                    <a:pt x="9263" y="7652"/>
                    <a:pt x="9277" y="7654"/>
                    <a:pt x="9290" y="7654"/>
                  </a:cubicBezTo>
                  <a:cubicBezTo>
                    <a:pt x="9328" y="7654"/>
                    <a:pt x="9363" y="7642"/>
                    <a:pt x="9391" y="7623"/>
                  </a:cubicBezTo>
                  <a:cubicBezTo>
                    <a:pt x="9386" y="7612"/>
                    <a:pt x="9394" y="7608"/>
                    <a:pt x="9402" y="7608"/>
                  </a:cubicBezTo>
                  <a:cubicBezTo>
                    <a:pt x="9412" y="7608"/>
                    <a:pt x="9421" y="7615"/>
                    <a:pt x="9391" y="7623"/>
                  </a:cubicBezTo>
                  <a:lnTo>
                    <a:pt x="9404" y="7662"/>
                  </a:lnTo>
                  <a:cubicBezTo>
                    <a:pt x="9414" y="7664"/>
                    <a:pt x="9421" y="7665"/>
                    <a:pt x="9426" y="7665"/>
                  </a:cubicBezTo>
                  <a:cubicBezTo>
                    <a:pt x="9452" y="7665"/>
                    <a:pt x="9441" y="7642"/>
                    <a:pt x="9430" y="7610"/>
                  </a:cubicBezTo>
                  <a:cubicBezTo>
                    <a:pt x="9430" y="7610"/>
                    <a:pt x="9482" y="7597"/>
                    <a:pt x="9521" y="7584"/>
                  </a:cubicBezTo>
                  <a:cubicBezTo>
                    <a:pt x="9573" y="7558"/>
                    <a:pt x="9612" y="7545"/>
                    <a:pt x="9560" y="7532"/>
                  </a:cubicBezTo>
                  <a:cubicBezTo>
                    <a:pt x="9547" y="7506"/>
                    <a:pt x="9534" y="7480"/>
                    <a:pt x="9573" y="7454"/>
                  </a:cubicBezTo>
                  <a:cubicBezTo>
                    <a:pt x="9568" y="7443"/>
                    <a:pt x="9576" y="7439"/>
                    <a:pt x="9584" y="7439"/>
                  </a:cubicBezTo>
                  <a:cubicBezTo>
                    <a:pt x="9594" y="7439"/>
                    <a:pt x="9603" y="7447"/>
                    <a:pt x="9573" y="7454"/>
                  </a:cubicBezTo>
                  <a:cubicBezTo>
                    <a:pt x="9582" y="7482"/>
                    <a:pt x="9592" y="7503"/>
                    <a:pt x="9616" y="7503"/>
                  </a:cubicBezTo>
                  <a:cubicBezTo>
                    <a:pt x="9625" y="7503"/>
                    <a:pt x="9636" y="7500"/>
                    <a:pt x="9651" y="7493"/>
                  </a:cubicBezTo>
                  <a:cubicBezTo>
                    <a:pt x="9659" y="7490"/>
                    <a:pt x="9665" y="7489"/>
                    <a:pt x="9671" y="7489"/>
                  </a:cubicBezTo>
                  <a:cubicBezTo>
                    <a:pt x="9694" y="7489"/>
                    <a:pt x="9703" y="7506"/>
                    <a:pt x="9703" y="7506"/>
                  </a:cubicBezTo>
                  <a:cubicBezTo>
                    <a:pt x="9699" y="7526"/>
                    <a:pt x="9707" y="7534"/>
                    <a:pt x="9720" y="7534"/>
                  </a:cubicBezTo>
                  <a:cubicBezTo>
                    <a:pt x="9760" y="7534"/>
                    <a:pt x="9852" y="7464"/>
                    <a:pt x="9871" y="7415"/>
                  </a:cubicBezTo>
                  <a:cubicBezTo>
                    <a:pt x="9905" y="7356"/>
                    <a:pt x="9934" y="7324"/>
                    <a:pt x="9960" y="7324"/>
                  </a:cubicBezTo>
                  <a:cubicBezTo>
                    <a:pt x="9974" y="7324"/>
                    <a:pt x="9988" y="7333"/>
                    <a:pt x="10001" y="7350"/>
                  </a:cubicBezTo>
                  <a:cubicBezTo>
                    <a:pt x="10006" y="7363"/>
                    <a:pt x="10012" y="7369"/>
                    <a:pt x="10019" y="7369"/>
                  </a:cubicBezTo>
                  <a:cubicBezTo>
                    <a:pt x="10045" y="7369"/>
                    <a:pt x="10076" y="7278"/>
                    <a:pt x="10066" y="7195"/>
                  </a:cubicBezTo>
                  <a:lnTo>
                    <a:pt x="10066" y="7091"/>
                  </a:lnTo>
                  <a:lnTo>
                    <a:pt x="10105" y="7169"/>
                  </a:lnTo>
                  <a:cubicBezTo>
                    <a:pt x="10158" y="7204"/>
                    <a:pt x="10187" y="7226"/>
                    <a:pt x="10210" y="7226"/>
                  </a:cubicBezTo>
                  <a:cubicBezTo>
                    <a:pt x="10238" y="7226"/>
                    <a:pt x="10257" y="7195"/>
                    <a:pt x="10299" y="7117"/>
                  </a:cubicBezTo>
                  <a:cubicBezTo>
                    <a:pt x="10340" y="7068"/>
                    <a:pt x="10356" y="7049"/>
                    <a:pt x="10364" y="7049"/>
                  </a:cubicBezTo>
                  <a:cubicBezTo>
                    <a:pt x="10369" y="7049"/>
                    <a:pt x="10372" y="7055"/>
                    <a:pt x="10377" y="7065"/>
                  </a:cubicBezTo>
                  <a:cubicBezTo>
                    <a:pt x="10380" y="7071"/>
                    <a:pt x="10386" y="7075"/>
                    <a:pt x="10394" y="7075"/>
                  </a:cubicBezTo>
                  <a:cubicBezTo>
                    <a:pt x="10418" y="7075"/>
                    <a:pt x="10467" y="7043"/>
                    <a:pt x="10546" y="6974"/>
                  </a:cubicBezTo>
                  <a:cubicBezTo>
                    <a:pt x="10650" y="6883"/>
                    <a:pt x="10688" y="6844"/>
                    <a:pt x="10675" y="6819"/>
                  </a:cubicBezTo>
                  <a:lnTo>
                    <a:pt x="10740" y="6754"/>
                  </a:lnTo>
                  <a:cubicBezTo>
                    <a:pt x="10746" y="6755"/>
                    <a:pt x="10751" y="6755"/>
                    <a:pt x="10755" y="6755"/>
                  </a:cubicBezTo>
                  <a:cubicBezTo>
                    <a:pt x="10824" y="6755"/>
                    <a:pt x="10865" y="6675"/>
                    <a:pt x="10792" y="6663"/>
                  </a:cubicBezTo>
                  <a:lnTo>
                    <a:pt x="10857" y="6598"/>
                  </a:lnTo>
                  <a:lnTo>
                    <a:pt x="10883" y="6624"/>
                  </a:lnTo>
                  <a:cubicBezTo>
                    <a:pt x="10883" y="6627"/>
                    <a:pt x="10884" y="6629"/>
                    <a:pt x="10887" y="6629"/>
                  </a:cubicBezTo>
                  <a:cubicBezTo>
                    <a:pt x="10897" y="6629"/>
                    <a:pt x="10921" y="6612"/>
                    <a:pt x="10961" y="6572"/>
                  </a:cubicBezTo>
                  <a:cubicBezTo>
                    <a:pt x="11013" y="6520"/>
                    <a:pt x="11091" y="6442"/>
                    <a:pt x="11207" y="6287"/>
                  </a:cubicBezTo>
                  <a:cubicBezTo>
                    <a:pt x="11467" y="5937"/>
                    <a:pt x="11480" y="5885"/>
                    <a:pt x="11428" y="5859"/>
                  </a:cubicBezTo>
                  <a:cubicBezTo>
                    <a:pt x="11409" y="5802"/>
                    <a:pt x="11418" y="5766"/>
                    <a:pt x="11444" y="5766"/>
                  </a:cubicBezTo>
                  <a:cubicBezTo>
                    <a:pt x="11454" y="5766"/>
                    <a:pt x="11466" y="5770"/>
                    <a:pt x="11480" y="5781"/>
                  </a:cubicBezTo>
                  <a:cubicBezTo>
                    <a:pt x="11485" y="5783"/>
                    <a:pt x="11491" y="5784"/>
                    <a:pt x="11498" y="5784"/>
                  </a:cubicBezTo>
                  <a:cubicBezTo>
                    <a:pt x="11527" y="5784"/>
                    <a:pt x="11563" y="5765"/>
                    <a:pt x="11532" y="5755"/>
                  </a:cubicBezTo>
                  <a:cubicBezTo>
                    <a:pt x="11532" y="5755"/>
                    <a:pt x="11583" y="5677"/>
                    <a:pt x="11635" y="5651"/>
                  </a:cubicBezTo>
                  <a:cubicBezTo>
                    <a:pt x="11765" y="5560"/>
                    <a:pt x="11765" y="5496"/>
                    <a:pt x="11739" y="5483"/>
                  </a:cubicBezTo>
                  <a:lnTo>
                    <a:pt x="11739" y="5483"/>
                  </a:lnTo>
                  <a:cubicBezTo>
                    <a:pt x="11725" y="5485"/>
                    <a:pt x="11714" y="5486"/>
                    <a:pt x="11707" y="5486"/>
                  </a:cubicBezTo>
                  <a:cubicBezTo>
                    <a:pt x="11676" y="5486"/>
                    <a:pt x="11710" y="5465"/>
                    <a:pt x="11752" y="5444"/>
                  </a:cubicBezTo>
                  <a:cubicBezTo>
                    <a:pt x="11804" y="5405"/>
                    <a:pt x="11856" y="5379"/>
                    <a:pt x="11830" y="5366"/>
                  </a:cubicBezTo>
                  <a:cubicBezTo>
                    <a:pt x="11830" y="5316"/>
                    <a:pt x="11924" y="5066"/>
                    <a:pt x="11978" y="5066"/>
                  </a:cubicBezTo>
                  <a:cubicBezTo>
                    <a:pt x="11981" y="5066"/>
                    <a:pt x="11983" y="5066"/>
                    <a:pt x="11986" y="5068"/>
                  </a:cubicBezTo>
                  <a:cubicBezTo>
                    <a:pt x="11986" y="5068"/>
                    <a:pt x="12011" y="5029"/>
                    <a:pt x="12024" y="4977"/>
                  </a:cubicBezTo>
                  <a:cubicBezTo>
                    <a:pt x="11998" y="4964"/>
                    <a:pt x="12050" y="4886"/>
                    <a:pt x="12089" y="4795"/>
                  </a:cubicBezTo>
                  <a:cubicBezTo>
                    <a:pt x="12123" y="4716"/>
                    <a:pt x="12147" y="4676"/>
                    <a:pt x="12170" y="4676"/>
                  </a:cubicBezTo>
                  <a:cubicBezTo>
                    <a:pt x="12174" y="4676"/>
                    <a:pt x="12177" y="4677"/>
                    <a:pt x="12180" y="4678"/>
                  </a:cubicBezTo>
                  <a:cubicBezTo>
                    <a:pt x="12180" y="4694"/>
                    <a:pt x="12182" y="4701"/>
                    <a:pt x="12186" y="4701"/>
                  </a:cubicBezTo>
                  <a:cubicBezTo>
                    <a:pt x="12194" y="4701"/>
                    <a:pt x="12210" y="4660"/>
                    <a:pt x="12219" y="4588"/>
                  </a:cubicBezTo>
                  <a:cubicBezTo>
                    <a:pt x="12245" y="4549"/>
                    <a:pt x="12206" y="4471"/>
                    <a:pt x="12219" y="4432"/>
                  </a:cubicBezTo>
                  <a:cubicBezTo>
                    <a:pt x="12193" y="4419"/>
                    <a:pt x="12193" y="4367"/>
                    <a:pt x="12206" y="4315"/>
                  </a:cubicBezTo>
                  <a:lnTo>
                    <a:pt x="12206" y="4315"/>
                  </a:lnTo>
                  <a:lnTo>
                    <a:pt x="12232" y="4328"/>
                  </a:lnTo>
                  <a:cubicBezTo>
                    <a:pt x="12258" y="4341"/>
                    <a:pt x="12297" y="4354"/>
                    <a:pt x="12297" y="4354"/>
                  </a:cubicBezTo>
                  <a:cubicBezTo>
                    <a:pt x="12310" y="4315"/>
                    <a:pt x="12336" y="4276"/>
                    <a:pt x="12310" y="4263"/>
                  </a:cubicBezTo>
                  <a:cubicBezTo>
                    <a:pt x="12349" y="4224"/>
                    <a:pt x="12375" y="4186"/>
                    <a:pt x="12414" y="4095"/>
                  </a:cubicBezTo>
                  <a:cubicBezTo>
                    <a:pt x="12452" y="4004"/>
                    <a:pt x="12491" y="3926"/>
                    <a:pt x="12491" y="3861"/>
                  </a:cubicBezTo>
                  <a:cubicBezTo>
                    <a:pt x="12556" y="3848"/>
                    <a:pt x="12686" y="3589"/>
                    <a:pt x="12647" y="3511"/>
                  </a:cubicBezTo>
                  <a:cubicBezTo>
                    <a:pt x="12621" y="3498"/>
                    <a:pt x="12647" y="3459"/>
                    <a:pt x="12686" y="3420"/>
                  </a:cubicBezTo>
                  <a:cubicBezTo>
                    <a:pt x="12738" y="3394"/>
                    <a:pt x="12738" y="3394"/>
                    <a:pt x="12738" y="3342"/>
                  </a:cubicBezTo>
                  <a:cubicBezTo>
                    <a:pt x="12725" y="3278"/>
                    <a:pt x="12777" y="3252"/>
                    <a:pt x="12829" y="3226"/>
                  </a:cubicBezTo>
                  <a:cubicBezTo>
                    <a:pt x="12906" y="3213"/>
                    <a:pt x="12919" y="3161"/>
                    <a:pt x="12919" y="3109"/>
                  </a:cubicBezTo>
                  <a:cubicBezTo>
                    <a:pt x="12932" y="3005"/>
                    <a:pt x="12984" y="2927"/>
                    <a:pt x="13010" y="2876"/>
                  </a:cubicBezTo>
                  <a:cubicBezTo>
                    <a:pt x="13021" y="2801"/>
                    <a:pt x="13040" y="2752"/>
                    <a:pt x="13018" y="2752"/>
                  </a:cubicBezTo>
                  <a:cubicBezTo>
                    <a:pt x="13013" y="2752"/>
                    <a:pt x="13006" y="2754"/>
                    <a:pt x="12997" y="2759"/>
                  </a:cubicBezTo>
                  <a:cubicBezTo>
                    <a:pt x="12971" y="2746"/>
                    <a:pt x="12971" y="2694"/>
                    <a:pt x="12971" y="2694"/>
                  </a:cubicBezTo>
                  <a:cubicBezTo>
                    <a:pt x="12978" y="2638"/>
                    <a:pt x="12989" y="2616"/>
                    <a:pt x="12993" y="2616"/>
                  </a:cubicBezTo>
                  <a:lnTo>
                    <a:pt x="12993" y="2616"/>
                  </a:lnTo>
                  <a:cubicBezTo>
                    <a:pt x="12997" y="2616"/>
                    <a:pt x="12996" y="2631"/>
                    <a:pt x="12984" y="2655"/>
                  </a:cubicBezTo>
                  <a:cubicBezTo>
                    <a:pt x="12978" y="2698"/>
                    <a:pt x="12981" y="2712"/>
                    <a:pt x="12991" y="2712"/>
                  </a:cubicBezTo>
                  <a:cubicBezTo>
                    <a:pt x="13002" y="2712"/>
                    <a:pt x="13022" y="2695"/>
                    <a:pt x="13049" y="2681"/>
                  </a:cubicBezTo>
                  <a:cubicBezTo>
                    <a:pt x="13101" y="2655"/>
                    <a:pt x="13140" y="2564"/>
                    <a:pt x="13166" y="2525"/>
                  </a:cubicBezTo>
                  <a:cubicBezTo>
                    <a:pt x="13192" y="2486"/>
                    <a:pt x="13244" y="2409"/>
                    <a:pt x="13270" y="2357"/>
                  </a:cubicBezTo>
                  <a:cubicBezTo>
                    <a:pt x="13373" y="2253"/>
                    <a:pt x="13399" y="2214"/>
                    <a:pt x="13373" y="2201"/>
                  </a:cubicBezTo>
                  <a:lnTo>
                    <a:pt x="13347" y="2188"/>
                  </a:lnTo>
                  <a:cubicBezTo>
                    <a:pt x="13425" y="2175"/>
                    <a:pt x="13762" y="1760"/>
                    <a:pt x="13749" y="1682"/>
                  </a:cubicBezTo>
                  <a:lnTo>
                    <a:pt x="13749" y="1682"/>
                  </a:lnTo>
                  <a:lnTo>
                    <a:pt x="13775" y="1708"/>
                  </a:lnTo>
                  <a:cubicBezTo>
                    <a:pt x="13777" y="1710"/>
                    <a:pt x="13779" y="1711"/>
                    <a:pt x="13782" y="1711"/>
                  </a:cubicBezTo>
                  <a:cubicBezTo>
                    <a:pt x="13799" y="1711"/>
                    <a:pt x="13836" y="1674"/>
                    <a:pt x="13892" y="1617"/>
                  </a:cubicBezTo>
                  <a:cubicBezTo>
                    <a:pt x="13918" y="1578"/>
                    <a:pt x="14035" y="1423"/>
                    <a:pt x="14152" y="1332"/>
                  </a:cubicBezTo>
                  <a:cubicBezTo>
                    <a:pt x="14294" y="1202"/>
                    <a:pt x="14411" y="1112"/>
                    <a:pt x="14398" y="1086"/>
                  </a:cubicBezTo>
                  <a:cubicBezTo>
                    <a:pt x="14411" y="1073"/>
                    <a:pt x="14421" y="1066"/>
                    <a:pt x="14429" y="1066"/>
                  </a:cubicBezTo>
                  <a:cubicBezTo>
                    <a:pt x="14437" y="1066"/>
                    <a:pt x="14443" y="1073"/>
                    <a:pt x="14450" y="1086"/>
                  </a:cubicBezTo>
                  <a:cubicBezTo>
                    <a:pt x="14441" y="1104"/>
                    <a:pt x="14440" y="1111"/>
                    <a:pt x="14444" y="1111"/>
                  </a:cubicBezTo>
                  <a:cubicBezTo>
                    <a:pt x="14452" y="1111"/>
                    <a:pt x="14477" y="1089"/>
                    <a:pt x="14502" y="1073"/>
                  </a:cubicBezTo>
                  <a:cubicBezTo>
                    <a:pt x="14541" y="1047"/>
                    <a:pt x="14528" y="1021"/>
                    <a:pt x="14515" y="995"/>
                  </a:cubicBezTo>
                  <a:cubicBezTo>
                    <a:pt x="14489" y="969"/>
                    <a:pt x="14528" y="943"/>
                    <a:pt x="14631" y="917"/>
                  </a:cubicBezTo>
                  <a:cubicBezTo>
                    <a:pt x="14735" y="891"/>
                    <a:pt x="14891" y="787"/>
                    <a:pt x="14969" y="709"/>
                  </a:cubicBezTo>
                  <a:cubicBezTo>
                    <a:pt x="14996" y="701"/>
                    <a:pt x="15029" y="685"/>
                    <a:pt x="15051" y="685"/>
                  </a:cubicBezTo>
                  <a:cubicBezTo>
                    <a:pt x="15061" y="685"/>
                    <a:pt x="15068" y="688"/>
                    <a:pt x="15072" y="697"/>
                  </a:cubicBezTo>
                  <a:cubicBezTo>
                    <a:pt x="15124" y="697"/>
                    <a:pt x="15228" y="697"/>
                    <a:pt x="15293" y="606"/>
                  </a:cubicBezTo>
                  <a:cubicBezTo>
                    <a:pt x="15319" y="593"/>
                    <a:pt x="15332" y="586"/>
                    <a:pt x="15340" y="586"/>
                  </a:cubicBezTo>
                  <a:cubicBezTo>
                    <a:pt x="15348" y="586"/>
                    <a:pt x="15351" y="593"/>
                    <a:pt x="15358" y="606"/>
                  </a:cubicBezTo>
                  <a:cubicBezTo>
                    <a:pt x="15384" y="612"/>
                    <a:pt x="15400" y="622"/>
                    <a:pt x="15413" y="622"/>
                  </a:cubicBezTo>
                  <a:cubicBezTo>
                    <a:pt x="15426" y="622"/>
                    <a:pt x="15436" y="612"/>
                    <a:pt x="15449" y="580"/>
                  </a:cubicBezTo>
                  <a:cubicBezTo>
                    <a:pt x="15518" y="533"/>
                    <a:pt x="15640" y="487"/>
                    <a:pt x="15739" y="487"/>
                  </a:cubicBezTo>
                  <a:cubicBezTo>
                    <a:pt x="15751" y="487"/>
                    <a:pt x="15762" y="488"/>
                    <a:pt x="15773" y="489"/>
                  </a:cubicBezTo>
                  <a:cubicBezTo>
                    <a:pt x="15812" y="476"/>
                    <a:pt x="15864" y="476"/>
                    <a:pt x="15864" y="437"/>
                  </a:cubicBezTo>
                  <a:lnTo>
                    <a:pt x="15851" y="411"/>
                  </a:lnTo>
                  <a:lnTo>
                    <a:pt x="15851" y="411"/>
                  </a:lnTo>
                  <a:cubicBezTo>
                    <a:pt x="15881" y="436"/>
                    <a:pt x="15897" y="449"/>
                    <a:pt x="15910" y="449"/>
                  </a:cubicBezTo>
                  <a:cubicBezTo>
                    <a:pt x="15924" y="449"/>
                    <a:pt x="15934" y="432"/>
                    <a:pt x="15954" y="398"/>
                  </a:cubicBezTo>
                  <a:cubicBezTo>
                    <a:pt x="15947" y="377"/>
                    <a:pt x="15960" y="367"/>
                    <a:pt x="15973" y="367"/>
                  </a:cubicBezTo>
                  <a:cubicBezTo>
                    <a:pt x="15983" y="367"/>
                    <a:pt x="15993" y="374"/>
                    <a:pt x="15993" y="385"/>
                  </a:cubicBezTo>
                  <a:cubicBezTo>
                    <a:pt x="16045" y="411"/>
                    <a:pt x="16097" y="411"/>
                    <a:pt x="16097" y="411"/>
                  </a:cubicBezTo>
                  <a:cubicBezTo>
                    <a:pt x="16123" y="411"/>
                    <a:pt x="16201" y="385"/>
                    <a:pt x="16292" y="385"/>
                  </a:cubicBezTo>
                  <a:lnTo>
                    <a:pt x="16460" y="385"/>
                  </a:lnTo>
                  <a:cubicBezTo>
                    <a:pt x="16512" y="385"/>
                    <a:pt x="16577" y="385"/>
                    <a:pt x="16642" y="398"/>
                  </a:cubicBezTo>
                  <a:cubicBezTo>
                    <a:pt x="16960" y="462"/>
                    <a:pt x="17104" y="525"/>
                    <a:pt x="17154" y="525"/>
                  </a:cubicBezTo>
                  <a:cubicBezTo>
                    <a:pt x="17165" y="525"/>
                    <a:pt x="17171" y="522"/>
                    <a:pt x="17174" y="515"/>
                  </a:cubicBezTo>
                  <a:cubicBezTo>
                    <a:pt x="17195" y="511"/>
                    <a:pt x="17210" y="508"/>
                    <a:pt x="17220" y="508"/>
                  </a:cubicBezTo>
                  <a:cubicBezTo>
                    <a:pt x="17241" y="508"/>
                    <a:pt x="17247" y="519"/>
                    <a:pt x="17264" y="554"/>
                  </a:cubicBezTo>
                  <a:cubicBezTo>
                    <a:pt x="17303" y="606"/>
                    <a:pt x="17342" y="632"/>
                    <a:pt x="17381" y="658"/>
                  </a:cubicBezTo>
                  <a:cubicBezTo>
                    <a:pt x="17433" y="684"/>
                    <a:pt x="17472" y="697"/>
                    <a:pt x="17459" y="722"/>
                  </a:cubicBezTo>
                  <a:cubicBezTo>
                    <a:pt x="17511" y="722"/>
                    <a:pt x="17511" y="722"/>
                    <a:pt x="17550" y="761"/>
                  </a:cubicBezTo>
                  <a:cubicBezTo>
                    <a:pt x="17537" y="787"/>
                    <a:pt x="17576" y="813"/>
                    <a:pt x="17641" y="813"/>
                  </a:cubicBezTo>
                  <a:cubicBezTo>
                    <a:pt x="17673" y="802"/>
                    <a:pt x="17692" y="796"/>
                    <a:pt x="17700" y="796"/>
                  </a:cubicBezTo>
                  <a:cubicBezTo>
                    <a:pt x="17712" y="796"/>
                    <a:pt x="17702" y="809"/>
                    <a:pt x="17680" y="839"/>
                  </a:cubicBezTo>
                  <a:cubicBezTo>
                    <a:pt x="17658" y="860"/>
                    <a:pt x="17724" y="943"/>
                    <a:pt x="17734" y="943"/>
                  </a:cubicBezTo>
                  <a:cubicBezTo>
                    <a:pt x="17737" y="943"/>
                    <a:pt x="17736" y="939"/>
                    <a:pt x="17731" y="930"/>
                  </a:cubicBezTo>
                  <a:cubicBezTo>
                    <a:pt x="17737" y="921"/>
                    <a:pt x="17746" y="918"/>
                    <a:pt x="17756" y="918"/>
                  </a:cubicBezTo>
                  <a:cubicBezTo>
                    <a:pt x="17791" y="918"/>
                    <a:pt x="17847" y="959"/>
                    <a:pt x="17887" y="969"/>
                  </a:cubicBezTo>
                  <a:cubicBezTo>
                    <a:pt x="17926" y="1008"/>
                    <a:pt x="17965" y="1034"/>
                    <a:pt x="17939" y="1060"/>
                  </a:cubicBezTo>
                  <a:cubicBezTo>
                    <a:pt x="17952" y="1086"/>
                    <a:pt x="18004" y="1138"/>
                    <a:pt x="18056" y="1189"/>
                  </a:cubicBezTo>
                  <a:cubicBezTo>
                    <a:pt x="18108" y="1228"/>
                    <a:pt x="18172" y="1280"/>
                    <a:pt x="18198" y="1293"/>
                  </a:cubicBezTo>
                  <a:cubicBezTo>
                    <a:pt x="18204" y="1287"/>
                    <a:pt x="18211" y="1285"/>
                    <a:pt x="18218" y="1285"/>
                  </a:cubicBezTo>
                  <a:cubicBezTo>
                    <a:pt x="18239" y="1285"/>
                    <a:pt x="18257" y="1312"/>
                    <a:pt x="18237" y="1332"/>
                  </a:cubicBezTo>
                  <a:cubicBezTo>
                    <a:pt x="18211" y="1345"/>
                    <a:pt x="18237" y="1384"/>
                    <a:pt x="18276" y="1423"/>
                  </a:cubicBezTo>
                  <a:cubicBezTo>
                    <a:pt x="18328" y="1436"/>
                    <a:pt x="18302" y="1462"/>
                    <a:pt x="18276" y="1475"/>
                  </a:cubicBezTo>
                  <a:cubicBezTo>
                    <a:pt x="18270" y="1473"/>
                    <a:pt x="18264" y="1472"/>
                    <a:pt x="18260" y="1472"/>
                  </a:cubicBezTo>
                  <a:cubicBezTo>
                    <a:pt x="18231" y="1472"/>
                    <a:pt x="18258" y="1511"/>
                    <a:pt x="18315" y="1578"/>
                  </a:cubicBezTo>
                  <a:cubicBezTo>
                    <a:pt x="18367" y="1591"/>
                    <a:pt x="18484" y="1747"/>
                    <a:pt x="18549" y="1877"/>
                  </a:cubicBezTo>
                  <a:cubicBezTo>
                    <a:pt x="18678" y="2084"/>
                    <a:pt x="18730" y="2110"/>
                    <a:pt x="18821" y="2175"/>
                  </a:cubicBezTo>
                  <a:lnTo>
                    <a:pt x="18899" y="2188"/>
                  </a:lnTo>
                  <a:lnTo>
                    <a:pt x="18847" y="2214"/>
                  </a:lnTo>
                  <a:cubicBezTo>
                    <a:pt x="18821" y="2227"/>
                    <a:pt x="18782" y="2305"/>
                    <a:pt x="18782" y="2305"/>
                  </a:cubicBezTo>
                  <a:cubicBezTo>
                    <a:pt x="18795" y="2324"/>
                    <a:pt x="18808" y="2331"/>
                    <a:pt x="18821" y="2331"/>
                  </a:cubicBezTo>
                  <a:cubicBezTo>
                    <a:pt x="18834" y="2331"/>
                    <a:pt x="18847" y="2324"/>
                    <a:pt x="18860" y="2318"/>
                  </a:cubicBezTo>
                  <a:cubicBezTo>
                    <a:pt x="18863" y="2316"/>
                    <a:pt x="18866" y="2315"/>
                    <a:pt x="18869" y="2315"/>
                  </a:cubicBezTo>
                  <a:cubicBezTo>
                    <a:pt x="18892" y="2315"/>
                    <a:pt x="18913" y="2357"/>
                    <a:pt x="18925" y="2448"/>
                  </a:cubicBezTo>
                  <a:cubicBezTo>
                    <a:pt x="18938" y="2551"/>
                    <a:pt x="18951" y="2590"/>
                    <a:pt x="19002" y="2629"/>
                  </a:cubicBezTo>
                  <a:cubicBezTo>
                    <a:pt x="19015" y="2681"/>
                    <a:pt x="19041" y="2720"/>
                    <a:pt x="19028" y="2772"/>
                  </a:cubicBezTo>
                  <a:cubicBezTo>
                    <a:pt x="19037" y="2806"/>
                    <a:pt x="19040" y="2818"/>
                    <a:pt x="19052" y="2818"/>
                  </a:cubicBezTo>
                  <a:cubicBezTo>
                    <a:pt x="19059" y="2818"/>
                    <a:pt x="19067" y="2815"/>
                    <a:pt x="19080" y="2811"/>
                  </a:cubicBezTo>
                  <a:cubicBezTo>
                    <a:pt x="19083" y="2809"/>
                    <a:pt x="19086" y="2809"/>
                    <a:pt x="19088" y="2809"/>
                  </a:cubicBezTo>
                  <a:cubicBezTo>
                    <a:pt x="19109" y="2809"/>
                    <a:pt x="19118" y="2855"/>
                    <a:pt x="19106" y="2901"/>
                  </a:cubicBezTo>
                  <a:cubicBezTo>
                    <a:pt x="19069" y="2964"/>
                    <a:pt x="19115" y="3097"/>
                    <a:pt x="19142" y="3097"/>
                  </a:cubicBezTo>
                  <a:cubicBezTo>
                    <a:pt x="19143" y="3097"/>
                    <a:pt x="19144" y="3097"/>
                    <a:pt x="19145" y="3096"/>
                  </a:cubicBezTo>
                  <a:cubicBezTo>
                    <a:pt x="19149" y="3095"/>
                    <a:pt x="19153" y="3094"/>
                    <a:pt x="19157" y="3094"/>
                  </a:cubicBezTo>
                  <a:cubicBezTo>
                    <a:pt x="19187" y="3094"/>
                    <a:pt x="19198" y="3139"/>
                    <a:pt x="19210" y="3174"/>
                  </a:cubicBezTo>
                  <a:cubicBezTo>
                    <a:pt x="19223" y="3226"/>
                    <a:pt x="19249" y="3265"/>
                    <a:pt x="19288" y="3304"/>
                  </a:cubicBezTo>
                  <a:lnTo>
                    <a:pt x="19327" y="3394"/>
                  </a:lnTo>
                  <a:cubicBezTo>
                    <a:pt x="19331" y="3407"/>
                    <a:pt x="19328" y="3413"/>
                    <a:pt x="19322" y="3413"/>
                  </a:cubicBezTo>
                  <a:cubicBezTo>
                    <a:pt x="19309" y="3413"/>
                    <a:pt x="19284" y="3390"/>
                    <a:pt x="19275" y="3355"/>
                  </a:cubicBezTo>
                  <a:lnTo>
                    <a:pt x="19262" y="3407"/>
                  </a:lnTo>
                  <a:cubicBezTo>
                    <a:pt x="19301" y="3498"/>
                    <a:pt x="19314" y="3550"/>
                    <a:pt x="19353" y="3589"/>
                  </a:cubicBezTo>
                  <a:cubicBezTo>
                    <a:pt x="19431" y="3615"/>
                    <a:pt x="19431" y="3615"/>
                    <a:pt x="19366" y="3628"/>
                  </a:cubicBezTo>
                  <a:cubicBezTo>
                    <a:pt x="19340" y="3641"/>
                    <a:pt x="19327" y="3693"/>
                    <a:pt x="19379" y="3732"/>
                  </a:cubicBezTo>
                  <a:cubicBezTo>
                    <a:pt x="19443" y="3758"/>
                    <a:pt x="19431" y="3809"/>
                    <a:pt x="19405" y="3822"/>
                  </a:cubicBezTo>
                  <a:cubicBezTo>
                    <a:pt x="19382" y="3815"/>
                    <a:pt x="19366" y="3810"/>
                    <a:pt x="19358" y="3810"/>
                  </a:cubicBezTo>
                  <a:cubicBezTo>
                    <a:pt x="19338" y="3810"/>
                    <a:pt x="19364" y="3842"/>
                    <a:pt x="19456" y="3952"/>
                  </a:cubicBezTo>
                  <a:cubicBezTo>
                    <a:pt x="19482" y="4043"/>
                    <a:pt x="19573" y="4224"/>
                    <a:pt x="19625" y="4354"/>
                  </a:cubicBezTo>
                  <a:cubicBezTo>
                    <a:pt x="19690" y="4536"/>
                    <a:pt x="19729" y="4627"/>
                    <a:pt x="19729" y="4678"/>
                  </a:cubicBezTo>
                  <a:cubicBezTo>
                    <a:pt x="19723" y="4681"/>
                    <a:pt x="19719" y="4683"/>
                    <a:pt x="19715" y="4685"/>
                  </a:cubicBezTo>
                  <a:lnTo>
                    <a:pt x="19715" y="4685"/>
                  </a:lnTo>
                  <a:cubicBezTo>
                    <a:pt x="19716" y="4685"/>
                    <a:pt x="19717" y="4685"/>
                    <a:pt x="19718" y="4685"/>
                  </a:cubicBezTo>
                  <a:cubicBezTo>
                    <a:pt x="19761" y="4685"/>
                    <a:pt x="19779" y="4739"/>
                    <a:pt x="19833" y="4847"/>
                  </a:cubicBezTo>
                  <a:cubicBezTo>
                    <a:pt x="19859" y="4990"/>
                    <a:pt x="19936" y="5055"/>
                    <a:pt x="19988" y="5081"/>
                  </a:cubicBezTo>
                  <a:lnTo>
                    <a:pt x="19936" y="5003"/>
                  </a:lnTo>
                  <a:cubicBezTo>
                    <a:pt x="19949" y="4997"/>
                    <a:pt x="19960" y="4995"/>
                    <a:pt x="19969" y="4995"/>
                  </a:cubicBezTo>
                  <a:cubicBezTo>
                    <a:pt x="20006" y="4995"/>
                    <a:pt x="20017" y="5036"/>
                    <a:pt x="20027" y="5119"/>
                  </a:cubicBezTo>
                  <a:cubicBezTo>
                    <a:pt x="20053" y="5158"/>
                    <a:pt x="20027" y="5171"/>
                    <a:pt x="20001" y="5184"/>
                  </a:cubicBezTo>
                  <a:cubicBezTo>
                    <a:pt x="19975" y="5197"/>
                    <a:pt x="19962" y="5262"/>
                    <a:pt x="19988" y="5301"/>
                  </a:cubicBezTo>
                  <a:cubicBezTo>
                    <a:pt x="20005" y="5326"/>
                    <a:pt x="20022" y="5352"/>
                    <a:pt x="20032" y="5352"/>
                  </a:cubicBezTo>
                  <a:cubicBezTo>
                    <a:pt x="20037" y="5352"/>
                    <a:pt x="20040" y="5345"/>
                    <a:pt x="20040" y="5327"/>
                  </a:cubicBezTo>
                  <a:cubicBezTo>
                    <a:pt x="20050" y="5322"/>
                    <a:pt x="20056" y="5319"/>
                    <a:pt x="20061" y="5319"/>
                  </a:cubicBezTo>
                  <a:cubicBezTo>
                    <a:pt x="20070" y="5319"/>
                    <a:pt x="20076" y="5328"/>
                    <a:pt x="20092" y="5353"/>
                  </a:cubicBezTo>
                  <a:cubicBezTo>
                    <a:pt x="20118" y="5392"/>
                    <a:pt x="20144" y="5431"/>
                    <a:pt x="20196" y="5457"/>
                  </a:cubicBezTo>
                  <a:cubicBezTo>
                    <a:pt x="20199" y="5455"/>
                    <a:pt x="20203" y="5454"/>
                    <a:pt x="20206" y="5454"/>
                  </a:cubicBezTo>
                  <a:cubicBezTo>
                    <a:pt x="20229" y="5454"/>
                    <a:pt x="20251" y="5488"/>
                    <a:pt x="20274" y="5521"/>
                  </a:cubicBezTo>
                  <a:cubicBezTo>
                    <a:pt x="20274" y="5573"/>
                    <a:pt x="20325" y="5651"/>
                    <a:pt x="20325" y="5651"/>
                  </a:cubicBezTo>
                  <a:lnTo>
                    <a:pt x="20300" y="5664"/>
                  </a:lnTo>
                  <a:cubicBezTo>
                    <a:pt x="20274" y="5690"/>
                    <a:pt x="20274" y="5742"/>
                    <a:pt x="20274" y="5742"/>
                  </a:cubicBezTo>
                  <a:cubicBezTo>
                    <a:pt x="20297" y="5765"/>
                    <a:pt x="20316" y="5770"/>
                    <a:pt x="20327" y="5770"/>
                  </a:cubicBezTo>
                  <a:cubicBezTo>
                    <a:pt x="20334" y="5770"/>
                    <a:pt x="20338" y="5768"/>
                    <a:pt x="20338" y="5768"/>
                  </a:cubicBezTo>
                  <a:cubicBezTo>
                    <a:pt x="20339" y="5768"/>
                    <a:pt x="20339" y="5767"/>
                    <a:pt x="20340" y="5767"/>
                  </a:cubicBezTo>
                  <a:cubicBezTo>
                    <a:pt x="20360" y="5767"/>
                    <a:pt x="20526" y="5994"/>
                    <a:pt x="20753" y="6183"/>
                  </a:cubicBezTo>
                  <a:cubicBezTo>
                    <a:pt x="20974" y="6391"/>
                    <a:pt x="21259" y="6546"/>
                    <a:pt x="21311" y="6585"/>
                  </a:cubicBezTo>
                  <a:cubicBezTo>
                    <a:pt x="21350" y="6611"/>
                    <a:pt x="21402" y="6650"/>
                    <a:pt x="21441" y="6663"/>
                  </a:cubicBezTo>
                  <a:cubicBezTo>
                    <a:pt x="21460" y="6676"/>
                    <a:pt x="21477" y="6682"/>
                    <a:pt x="21486" y="6682"/>
                  </a:cubicBezTo>
                  <a:cubicBezTo>
                    <a:pt x="21496" y="6682"/>
                    <a:pt x="21499" y="6676"/>
                    <a:pt x="21493" y="6663"/>
                  </a:cubicBezTo>
                  <a:cubicBezTo>
                    <a:pt x="21495" y="6657"/>
                    <a:pt x="21500" y="6655"/>
                    <a:pt x="21509" y="6655"/>
                  </a:cubicBezTo>
                  <a:cubicBezTo>
                    <a:pt x="21565" y="6655"/>
                    <a:pt x="21751" y="6746"/>
                    <a:pt x="21986" y="6780"/>
                  </a:cubicBezTo>
                  <a:cubicBezTo>
                    <a:pt x="22069" y="6790"/>
                    <a:pt x="22146" y="6794"/>
                    <a:pt x="22215" y="6794"/>
                  </a:cubicBezTo>
                  <a:cubicBezTo>
                    <a:pt x="22414" y="6794"/>
                    <a:pt x="22540" y="6760"/>
                    <a:pt x="22530" y="6741"/>
                  </a:cubicBezTo>
                  <a:lnTo>
                    <a:pt x="22569" y="6741"/>
                  </a:lnTo>
                  <a:cubicBezTo>
                    <a:pt x="22595" y="6741"/>
                    <a:pt x="22621" y="6728"/>
                    <a:pt x="22673" y="6715"/>
                  </a:cubicBezTo>
                  <a:cubicBezTo>
                    <a:pt x="22764" y="6702"/>
                    <a:pt x="22842" y="6637"/>
                    <a:pt x="22881" y="6624"/>
                  </a:cubicBezTo>
                  <a:cubicBezTo>
                    <a:pt x="22896" y="6601"/>
                    <a:pt x="22921" y="6582"/>
                    <a:pt x="22930" y="6582"/>
                  </a:cubicBezTo>
                  <a:cubicBezTo>
                    <a:pt x="22936" y="6582"/>
                    <a:pt x="22935" y="6590"/>
                    <a:pt x="22920" y="6611"/>
                  </a:cubicBezTo>
                  <a:cubicBezTo>
                    <a:pt x="22930" y="6632"/>
                    <a:pt x="22941" y="6653"/>
                    <a:pt x="22965" y="6653"/>
                  </a:cubicBezTo>
                  <a:cubicBezTo>
                    <a:pt x="22971" y="6653"/>
                    <a:pt x="22977" y="6652"/>
                    <a:pt x="22984" y="6650"/>
                  </a:cubicBezTo>
                  <a:cubicBezTo>
                    <a:pt x="23075" y="6611"/>
                    <a:pt x="23062" y="6585"/>
                    <a:pt x="23049" y="6559"/>
                  </a:cubicBezTo>
                  <a:cubicBezTo>
                    <a:pt x="23036" y="6520"/>
                    <a:pt x="23075" y="6507"/>
                    <a:pt x="23075" y="6507"/>
                  </a:cubicBezTo>
                  <a:cubicBezTo>
                    <a:pt x="23093" y="6496"/>
                    <a:pt x="23102" y="6489"/>
                    <a:pt x="23109" y="6489"/>
                  </a:cubicBezTo>
                  <a:cubicBezTo>
                    <a:pt x="23117" y="6489"/>
                    <a:pt x="23120" y="6499"/>
                    <a:pt x="23127" y="6520"/>
                  </a:cubicBezTo>
                  <a:cubicBezTo>
                    <a:pt x="23140" y="6546"/>
                    <a:pt x="23153" y="6572"/>
                    <a:pt x="23153" y="6572"/>
                  </a:cubicBezTo>
                  <a:lnTo>
                    <a:pt x="23205" y="6546"/>
                  </a:lnTo>
                  <a:cubicBezTo>
                    <a:pt x="23179" y="6520"/>
                    <a:pt x="23231" y="6494"/>
                    <a:pt x="23231" y="6494"/>
                  </a:cubicBezTo>
                  <a:cubicBezTo>
                    <a:pt x="23244" y="6490"/>
                    <a:pt x="23252" y="6487"/>
                    <a:pt x="23259" y="6487"/>
                  </a:cubicBezTo>
                  <a:cubicBezTo>
                    <a:pt x="23273" y="6487"/>
                    <a:pt x="23278" y="6499"/>
                    <a:pt x="23296" y="6533"/>
                  </a:cubicBezTo>
                  <a:cubicBezTo>
                    <a:pt x="23305" y="6552"/>
                    <a:pt x="23317" y="6560"/>
                    <a:pt x="23330" y="6560"/>
                  </a:cubicBezTo>
                  <a:cubicBezTo>
                    <a:pt x="23352" y="6560"/>
                    <a:pt x="23373" y="6532"/>
                    <a:pt x="23373" y="6481"/>
                  </a:cubicBezTo>
                  <a:lnTo>
                    <a:pt x="23438" y="6403"/>
                  </a:lnTo>
                  <a:cubicBezTo>
                    <a:pt x="23447" y="6406"/>
                    <a:pt x="23455" y="6408"/>
                    <a:pt x="23462" y="6408"/>
                  </a:cubicBezTo>
                  <a:cubicBezTo>
                    <a:pt x="23524" y="6408"/>
                    <a:pt x="23558" y="6320"/>
                    <a:pt x="23581" y="6274"/>
                  </a:cubicBezTo>
                  <a:cubicBezTo>
                    <a:pt x="23597" y="6279"/>
                    <a:pt x="23612" y="6282"/>
                    <a:pt x="23625" y="6282"/>
                  </a:cubicBezTo>
                  <a:cubicBezTo>
                    <a:pt x="23673" y="6282"/>
                    <a:pt x="23695" y="6245"/>
                    <a:pt x="23685" y="6183"/>
                  </a:cubicBezTo>
                  <a:cubicBezTo>
                    <a:pt x="23672" y="6170"/>
                    <a:pt x="23711" y="6131"/>
                    <a:pt x="23763" y="6131"/>
                  </a:cubicBezTo>
                  <a:cubicBezTo>
                    <a:pt x="23814" y="6118"/>
                    <a:pt x="23853" y="6092"/>
                    <a:pt x="23931" y="6027"/>
                  </a:cubicBezTo>
                  <a:cubicBezTo>
                    <a:pt x="23944" y="5975"/>
                    <a:pt x="24178" y="5742"/>
                    <a:pt x="24424" y="5444"/>
                  </a:cubicBezTo>
                  <a:cubicBezTo>
                    <a:pt x="24684" y="5106"/>
                    <a:pt x="24852" y="4873"/>
                    <a:pt x="24826" y="4847"/>
                  </a:cubicBezTo>
                  <a:cubicBezTo>
                    <a:pt x="24852" y="4808"/>
                    <a:pt x="24852" y="4808"/>
                    <a:pt x="24904" y="4795"/>
                  </a:cubicBezTo>
                  <a:cubicBezTo>
                    <a:pt x="24907" y="4797"/>
                    <a:pt x="24911" y="4798"/>
                    <a:pt x="24914" y="4798"/>
                  </a:cubicBezTo>
                  <a:cubicBezTo>
                    <a:pt x="24939" y="4798"/>
                    <a:pt x="24966" y="4759"/>
                    <a:pt x="24943" y="4691"/>
                  </a:cubicBezTo>
                  <a:cubicBezTo>
                    <a:pt x="24943" y="4657"/>
                    <a:pt x="24931" y="4634"/>
                    <a:pt x="24939" y="4634"/>
                  </a:cubicBezTo>
                  <a:cubicBezTo>
                    <a:pt x="24943" y="4634"/>
                    <a:pt x="24952" y="4640"/>
                    <a:pt x="24969" y="4652"/>
                  </a:cubicBezTo>
                  <a:cubicBezTo>
                    <a:pt x="24972" y="4656"/>
                    <a:pt x="24976" y="4657"/>
                    <a:pt x="24980" y="4657"/>
                  </a:cubicBezTo>
                  <a:cubicBezTo>
                    <a:pt x="25009" y="4657"/>
                    <a:pt x="25062" y="4581"/>
                    <a:pt x="25163" y="4445"/>
                  </a:cubicBezTo>
                  <a:cubicBezTo>
                    <a:pt x="25254" y="4328"/>
                    <a:pt x="25384" y="4173"/>
                    <a:pt x="25358" y="4147"/>
                  </a:cubicBezTo>
                  <a:cubicBezTo>
                    <a:pt x="25379" y="4097"/>
                    <a:pt x="25389" y="4075"/>
                    <a:pt x="25391" y="4075"/>
                  </a:cubicBezTo>
                  <a:lnTo>
                    <a:pt x="25391" y="4075"/>
                  </a:lnTo>
                  <a:cubicBezTo>
                    <a:pt x="25393" y="4075"/>
                    <a:pt x="25390" y="4091"/>
                    <a:pt x="25384" y="4121"/>
                  </a:cubicBezTo>
                  <a:cubicBezTo>
                    <a:pt x="25386" y="4131"/>
                    <a:pt x="25392" y="4136"/>
                    <a:pt x="25402" y="4136"/>
                  </a:cubicBezTo>
                  <a:cubicBezTo>
                    <a:pt x="25452" y="4136"/>
                    <a:pt x="25587" y="4005"/>
                    <a:pt x="25630" y="3874"/>
                  </a:cubicBezTo>
                  <a:cubicBezTo>
                    <a:pt x="25662" y="3842"/>
                    <a:pt x="25686" y="3819"/>
                    <a:pt x="25707" y="3819"/>
                  </a:cubicBezTo>
                  <a:cubicBezTo>
                    <a:pt x="25712" y="3819"/>
                    <a:pt x="25717" y="3820"/>
                    <a:pt x="25721" y="3822"/>
                  </a:cubicBezTo>
                  <a:cubicBezTo>
                    <a:pt x="25760" y="3783"/>
                    <a:pt x="25786" y="3758"/>
                    <a:pt x="25877" y="3628"/>
                  </a:cubicBezTo>
                  <a:cubicBezTo>
                    <a:pt x="25903" y="3589"/>
                    <a:pt x="26058" y="3459"/>
                    <a:pt x="26136" y="3407"/>
                  </a:cubicBezTo>
                  <a:cubicBezTo>
                    <a:pt x="26175" y="3368"/>
                    <a:pt x="26201" y="3329"/>
                    <a:pt x="26227" y="3304"/>
                  </a:cubicBezTo>
                  <a:cubicBezTo>
                    <a:pt x="26253" y="3278"/>
                    <a:pt x="26279" y="3252"/>
                    <a:pt x="26279" y="3252"/>
                  </a:cubicBezTo>
                  <a:cubicBezTo>
                    <a:pt x="26293" y="3242"/>
                    <a:pt x="26307" y="3233"/>
                    <a:pt x="26318" y="3226"/>
                  </a:cubicBezTo>
                  <a:lnTo>
                    <a:pt x="26318" y="3226"/>
                  </a:lnTo>
                  <a:cubicBezTo>
                    <a:pt x="26319" y="3228"/>
                    <a:pt x="26321" y="3229"/>
                    <a:pt x="26325" y="3229"/>
                  </a:cubicBezTo>
                  <a:cubicBezTo>
                    <a:pt x="26365" y="3229"/>
                    <a:pt x="26564" y="3100"/>
                    <a:pt x="26863" y="2992"/>
                  </a:cubicBezTo>
                  <a:cubicBezTo>
                    <a:pt x="27106" y="2898"/>
                    <a:pt x="27330" y="2859"/>
                    <a:pt x="27455" y="2859"/>
                  </a:cubicBezTo>
                  <a:cubicBezTo>
                    <a:pt x="27502" y="2859"/>
                    <a:pt x="27536" y="2865"/>
                    <a:pt x="27550" y="2876"/>
                  </a:cubicBezTo>
                  <a:cubicBezTo>
                    <a:pt x="27550" y="2876"/>
                    <a:pt x="27602" y="2863"/>
                    <a:pt x="27654" y="2837"/>
                  </a:cubicBezTo>
                  <a:cubicBezTo>
                    <a:pt x="27683" y="2800"/>
                    <a:pt x="27712" y="2784"/>
                    <a:pt x="27739" y="2784"/>
                  </a:cubicBezTo>
                  <a:cubicBezTo>
                    <a:pt x="27760" y="2784"/>
                    <a:pt x="27779" y="2794"/>
                    <a:pt x="27796" y="2811"/>
                  </a:cubicBezTo>
                  <a:cubicBezTo>
                    <a:pt x="27822" y="2837"/>
                    <a:pt x="27887" y="2863"/>
                    <a:pt x="27952" y="2863"/>
                  </a:cubicBezTo>
                  <a:cubicBezTo>
                    <a:pt x="27974" y="2868"/>
                    <a:pt x="27997" y="2871"/>
                    <a:pt x="28020" y="2871"/>
                  </a:cubicBezTo>
                  <a:cubicBezTo>
                    <a:pt x="28053" y="2871"/>
                    <a:pt x="28085" y="2865"/>
                    <a:pt x="28108" y="2850"/>
                  </a:cubicBezTo>
                  <a:lnTo>
                    <a:pt x="28108" y="2850"/>
                  </a:lnTo>
                  <a:lnTo>
                    <a:pt x="28095" y="2876"/>
                  </a:lnTo>
                  <a:cubicBezTo>
                    <a:pt x="28118" y="2921"/>
                    <a:pt x="28176" y="2940"/>
                    <a:pt x="28236" y="2940"/>
                  </a:cubicBezTo>
                  <a:cubicBezTo>
                    <a:pt x="28279" y="2940"/>
                    <a:pt x="28322" y="2931"/>
                    <a:pt x="28354" y="2914"/>
                  </a:cubicBezTo>
                  <a:cubicBezTo>
                    <a:pt x="28389" y="2961"/>
                    <a:pt x="28413" y="3007"/>
                    <a:pt x="28465" y="3007"/>
                  </a:cubicBezTo>
                  <a:cubicBezTo>
                    <a:pt x="28471" y="3007"/>
                    <a:pt x="28477" y="3007"/>
                    <a:pt x="28484" y="3005"/>
                  </a:cubicBezTo>
                  <a:cubicBezTo>
                    <a:pt x="28523" y="3031"/>
                    <a:pt x="28523" y="3031"/>
                    <a:pt x="28497" y="3083"/>
                  </a:cubicBezTo>
                  <a:cubicBezTo>
                    <a:pt x="28484" y="3122"/>
                    <a:pt x="28458" y="3148"/>
                    <a:pt x="28510" y="3161"/>
                  </a:cubicBezTo>
                  <a:cubicBezTo>
                    <a:pt x="28521" y="3168"/>
                    <a:pt x="28530" y="3172"/>
                    <a:pt x="28538" y="3172"/>
                  </a:cubicBezTo>
                  <a:cubicBezTo>
                    <a:pt x="28556" y="3172"/>
                    <a:pt x="28565" y="3153"/>
                    <a:pt x="28575" y="3135"/>
                  </a:cubicBezTo>
                  <a:cubicBezTo>
                    <a:pt x="28575" y="3135"/>
                    <a:pt x="28614" y="3161"/>
                    <a:pt x="28652" y="3200"/>
                  </a:cubicBezTo>
                  <a:cubicBezTo>
                    <a:pt x="28652" y="3200"/>
                    <a:pt x="28670" y="3211"/>
                    <a:pt x="28689" y="3211"/>
                  </a:cubicBezTo>
                  <a:cubicBezTo>
                    <a:pt x="28699" y="3211"/>
                    <a:pt x="28709" y="3208"/>
                    <a:pt x="28717" y="3200"/>
                  </a:cubicBezTo>
                  <a:cubicBezTo>
                    <a:pt x="28720" y="3194"/>
                    <a:pt x="28725" y="3191"/>
                    <a:pt x="28730" y="3191"/>
                  </a:cubicBezTo>
                  <a:cubicBezTo>
                    <a:pt x="28748" y="3191"/>
                    <a:pt x="28778" y="3219"/>
                    <a:pt x="28808" y="3239"/>
                  </a:cubicBezTo>
                  <a:cubicBezTo>
                    <a:pt x="28795" y="3252"/>
                    <a:pt x="28805" y="3261"/>
                    <a:pt x="28816" y="3261"/>
                  </a:cubicBezTo>
                  <a:cubicBezTo>
                    <a:pt x="28828" y="3261"/>
                    <a:pt x="28841" y="3252"/>
                    <a:pt x="28834" y="3226"/>
                  </a:cubicBezTo>
                  <a:cubicBezTo>
                    <a:pt x="28842" y="3209"/>
                    <a:pt x="28856" y="3193"/>
                    <a:pt x="28874" y="3193"/>
                  </a:cubicBezTo>
                  <a:cubicBezTo>
                    <a:pt x="28885" y="3193"/>
                    <a:pt x="28898" y="3198"/>
                    <a:pt x="28912" y="3213"/>
                  </a:cubicBezTo>
                  <a:cubicBezTo>
                    <a:pt x="28912" y="3213"/>
                    <a:pt x="28938" y="3187"/>
                    <a:pt x="28964" y="3174"/>
                  </a:cubicBezTo>
                  <a:cubicBezTo>
                    <a:pt x="29003" y="3122"/>
                    <a:pt x="29029" y="3109"/>
                    <a:pt x="28964" y="3005"/>
                  </a:cubicBezTo>
                  <a:cubicBezTo>
                    <a:pt x="28886" y="2901"/>
                    <a:pt x="28795" y="2837"/>
                    <a:pt x="28730" y="2785"/>
                  </a:cubicBezTo>
                  <a:cubicBezTo>
                    <a:pt x="28688" y="2760"/>
                    <a:pt x="28657" y="2745"/>
                    <a:pt x="28637" y="2745"/>
                  </a:cubicBezTo>
                  <a:cubicBezTo>
                    <a:pt x="28626" y="2745"/>
                    <a:pt x="28618" y="2750"/>
                    <a:pt x="28614" y="2759"/>
                  </a:cubicBezTo>
                  <a:lnTo>
                    <a:pt x="28575" y="2759"/>
                  </a:lnTo>
                  <a:cubicBezTo>
                    <a:pt x="28549" y="2759"/>
                    <a:pt x="28523" y="2746"/>
                    <a:pt x="28484" y="2733"/>
                  </a:cubicBezTo>
                  <a:cubicBezTo>
                    <a:pt x="28432" y="2720"/>
                    <a:pt x="28393" y="2668"/>
                    <a:pt x="28393" y="2668"/>
                  </a:cubicBezTo>
                  <a:cubicBezTo>
                    <a:pt x="28406" y="2629"/>
                    <a:pt x="28173" y="2551"/>
                    <a:pt x="27874" y="2525"/>
                  </a:cubicBezTo>
                  <a:cubicBezTo>
                    <a:pt x="27822" y="2525"/>
                    <a:pt x="27770" y="2520"/>
                    <a:pt x="27722" y="2520"/>
                  </a:cubicBezTo>
                  <a:cubicBezTo>
                    <a:pt x="27698" y="2520"/>
                    <a:pt x="27675" y="2521"/>
                    <a:pt x="27654" y="2525"/>
                  </a:cubicBezTo>
                  <a:cubicBezTo>
                    <a:pt x="27632" y="2521"/>
                    <a:pt x="27610" y="2520"/>
                    <a:pt x="27590" y="2520"/>
                  </a:cubicBezTo>
                  <a:cubicBezTo>
                    <a:pt x="27549" y="2520"/>
                    <a:pt x="27511" y="2525"/>
                    <a:pt x="27485" y="2525"/>
                  </a:cubicBezTo>
                  <a:cubicBezTo>
                    <a:pt x="27394" y="2525"/>
                    <a:pt x="27329" y="2525"/>
                    <a:pt x="27304" y="2512"/>
                  </a:cubicBezTo>
                  <a:cubicBezTo>
                    <a:pt x="27282" y="2508"/>
                    <a:pt x="27262" y="2507"/>
                    <a:pt x="27244" y="2507"/>
                  </a:cubicBezTo>
                  <a:cubicBezTo>
                    <a:pt x="27210" y="2507"/>
                    <a:pt x="27187" y="2512"/>
                    <a:pt x="27187" y="2512"/>
                  </a:cubicBezTo>
                  <a:cubicBezTo>
                    <a:pt x="27187" y="2538"/>
                    <a:pt x="26850" y="2590"/>
                    <a:pt x="26499" y="2772"/>
                  </a:cubicBezTo>
                  <a:cubicBezTo>
                    <a:pt x="26318" y="2850"/>
                    <a:pt x="26149" y="2966"/>
                    <a:pt x="26032" y="3057"/>
                  </a:cubicBezTo>
                  <a:cubicBezTo>
                    <a:pt x="25916" y="3135"/>
                    <a:pt x="25851" y="3213"/>
                    <a:pt x="25864" y="3226"/>
                  </a:cubicBezTo>
                  <a:cubicBezTo>
                    <a:pt x="25825" y="3252"/>
                    <a:pt x="25786" y="3291"/>
                    <a:pt x="25786" y="3291"/>
                  </a:cubicBezTo>
                  <a:cubicBezTo>
                    <a:pt x="25782" y="3287"/>
                    <a:pt x="25778" y="3285"/>
                    <a:pt x="25773" y="3285"/>
                  </a:cubicBezTo>
                  <a:cubicBezTo>
                    <a:pt x="25739" y="3285"/>
                    <a:pt x="25672" y="3351"/>
                    <a:pt x="25604" y="3407"/>
                  </a:cubicBezTo>
                  <a:cubicBezTo>
                    <a:pt x="25553" y="3511"/>
                    <a:pt x="25475" y="3589"/>
                    <a:pt x="25475" y="3589"/>
                  </a:cubicBezTo>
                  <a:cubicBezTo>
                    <a:pt x="25472" y="3583"/>
                    <a:pt x="25468" y="3581"/>
                    <a:pt x="25463" y="3581"/>
                  </a:cubicBezTo>
                  <a:cubicBezTo>
                    <a:pt x="25444" y="3581"/>
                    <a:pt x="25407" y="3618"/>
                    <a:pt x="25345" y="3680"/>
                  </a:cubicBezTo>
                  <a:cubicBezTo>
                    <a:pt x="25280" y="3758"/>
                    <a:pt x="25241" y="3796"/>
                    <a:pt x="25267" y="3809"/>
                  </a:cubicBezTo>
                  <a:cubicBezTo>
                    <a:pt x="25241" y="3848"/>
                    <a:pt x="25008" y="4134"/>
                    <a:pt x="24904" y="4224"/>
                  </a:cubicBezTo>
                  <a:cubicBezTo>
                    <a:pt x="24839" y="4250"/>
                    <a:pt x="24839" y="4315"/>
                    <a:pt x="24839" y="4367"/>
                  </a:cubicBezTo>
                  <a:cubicBezTo>
                    <a:pt x="24865" y="4393"/>
                    <a:pt x="24852" y="4445"/>
                    <a:pt x="24826" y="4484"/>
                  </a:cubicBezTo>
                  <a:cubicBezTo>
                    <a:pt x="24826" y="4484"/>
                    <a:pt x="24800" y="4471"/>
                    <a:pt x="24774" y="4445"/>
                  </a:cubicBezTo>
                  <a:cubicBezTo>
                    <a:pt x="24780" y="4422"/>
                    <a:pt x="24783" y="4409"/>
                    <a:pt x="24779" y="4409"/>
                  </a:cubicBezTo>
                  <a:cubicBezTo>
                    <a:pt x="24774" y="4409"/>
                    <a:pt x="24758" y="4428"/>
                    <a:pt x="24722" y="4471"/>
                  </a:cubicBezTo>
                  <a:cubicBezTo>
                    <a:pt x="24696" y="4510"/>
                    <a:pt x="24671" y="4549"/>
                    <a:pt x="24671" y="4549"/>
                  </a:cubicBezTo>
                  <a:cubicBezTo>
                    <a:pt x="24696" y="4562"/>
                    <a:pt x="24554" y="4769"/>
                    <a:pt x="24359" y="5029"/>
                  </a:cubicBezTo>
                  <a:cubicBezTo>
                    <a:pt x="24100" y="5366"/>
                    <a:pt x="24009" y="5444"/>
                    <a:pt x="24035" y="5470"/>
                  </a:cubicBezTo>
                  <a:cubicBezTo>
                    <a:pt x="24061" y="5496"/>
                    <a:pt x="24022" y="5534"/>
                    <a:pt x="23905" y="5612"/>
                  </a:cubicBezTo>
                  <a:cubicBezTo>
                    <a:pt x="23659" y="5729"/>
                    <a:pt x="23659" y="5716"/>
                    <a:pt x="23646" y="5781"/>
                  </a:cubicBezTo>
                  <a:cubicBezTo>
                    <a:pt x="23660" y="5767"/>
                    <a:pt x="23671" y="5761"/>
                    <a:pt x="23680" y="5761"/>
                  </a:cubicBezTo>
                  <a:cubicBezTo>
                    <a:pt x="23696" y="5761"/>
                    <a:pt x="23707" y="5777"/>
                    <a:pt x="23724" y="5794"/>
                  </a:cubicBezTo>
                  <a:cubicBezTo>
                    <a:pt x="23754" y="5824"/>
                    <a:pt x="23745" y="5854"/>
                    <a:pt x="23703" y="5854"/>
                  </a:cubicBezTo>
                  <a:cubicBezTo>
                    <a:pt x="23691" y="5854"/>
                    <a:pt x="23676" y="5852"/>
                    <a:pt x="23659" y="5846"/>
                  </a:cubicBezTo>
                  <a:cubicBezTo>
                    <a:pt x="23657" y="5845"/>
                    <a:pt x="23656" y="5845"/>
                    <a:pt x="23654" y="5845"/>
                  </a:cubicBezTo>
                  <a:cubicBezTo>
                    <a:pt x="23620" y="5845"/>
                    <a:pt x="23509" y="5942"/>
                    <a:pt x="23386" y="6040"/>
                  </a:cubicBezTo>
                  <a:cubicBezTo>
                    <a:pt x="23257" y="6144"/>
                    <a:pt x="23127" y="6235"/>
                    <a:pt x="23114" y="6274"/>
                  </a:cubicBezTo>
                  <a:lnTo>
                    <a:pt x="23101" y="6248"/>
                  </a:lnTo>
                  <a:cubicBezTo>
                    <a:pt x="23098" y="6241"/>
                    <a:pt x="23093" y="6238"/>
                    <a:pt x="23085" y="6238"/>
                  </a:cubicBezTo>
                  <a:cubicBezTo>
                    <a:pt x="23061" y="6238"/>
                    <a:pt x="23012" y="6265"/>
                    <a:pt x="22907" y="6313"/>
                  </a:cubicBezTo>
                  <a:cubicBezTo>
                    <a:pt x="22829" y="6339"/>
                    <a:pt x="22790" y="6352"/>
                    <a:pt x="22790" y="6352"/>
                  </a:cubicBezTo>
                  <a:cubicBezTo>
                    <a:pt x="22803" y="6378"/>
                    <a:pt x="22751" y="6403"/>
                    <a:pt x="22699" y="6429"/>
                  </a:cubicBezTo>
                  <a:cubicBezTo>
                    <a:pt x="22634" y="6429"/>
                    <a:pt x="22569" y="6429"/>
                    <a:pt x="22569" y="6416"/>
                  </a:cubicBezTo>
                  <a:cubicBezTo>
                    <a:pt x="22547" y="6401"/>
                    <a:pt x="22537" y="6395"/>
                    <a:pt x="22518" y="6395"/>
                  </a:cubicBezTo>
                  <a:cubicBezTo>
                    <a:pt x="22504" y="6395"/>
                    <a:pt x="22485" y="6398"/>
                    <a:pt x="22453" y="6403"/>
                  </a:cubicBezTo>
                  <a:cubicBezTo>
                    <a:pt x="22401" y="6442"/>
                    <a:pt x="22323" y="6455"/>
                    <a:pt x="22271" y="6455"/>
                  </a:cubicBezTo>
                  <a:cubicBezTo>
                    <a:pt x="22206" y="6442"/>
                    <a:pt x="22154" y="6429"/>
                    <a:pt x="22167" y="6416"/>
                  </a:cubicBezTo>
                  <a:cubicBezTo>
                    <a:pt x="22167" y="6416"/>
                    <a:pt x="22128" y="6403"/>
                    <a:pt x="22089" y="6403"/>
                  </a:cubicBezTo>
                  <a:cubicBezTo>
                    <a:pt x="22073" y="6414"/>
                    <a:pt x="22050" y="6418"/>
                    <a:pt x="22025" y="6418"/>
                  </a:cubicBezTo>
                  <a:cubicBezTo>
                    <a:pt x="21992" y="6418"/>
                    <a:pt x="21956" y="6411"/>
                    <a:pt x="21934" y="6403"/>
                  </a:cubicBezTo>
                  <a:cubicBezTo>
                    <a:pt x="21871" y="6396"/>
                    <a:pt x="21832" y="6383"/>
                    <a:pt x="21816" y="6383"/>
                  </a:cubicBezTo>
                  <a:cubicBezTo>
                    <a:pt x="21807" y="6383"/>
                    <a:pt x="21807" y="6388"/>
                    <a:pt x="21817" y="6403"/>
                  </a:cubicBezTo>
                  <a:cubicBezTo>
                    <a:pt x="21806" y="6436"/>
                    <a:pt x="21804" y="6459"/>
                    <a:pt x="21782" y="6459"/>
                  </a:cubicBezTo>
                  <a:cubicBezTo>
                    <a:pt x="21778" y="6459"/>
                    <a:pt x="21772" y="6458"/>
                    <a:pt x="21765" y="6455"/>
                  </a:cubicBezTo>
                  <a:lnTo>
                    <a:pt x="21765" y="6429"/>
                  </a:lnTo>
                  <a:cubicBezTo>
                    <a:pt x="21778" y="6391"/>
                    <a:pt x="21661" y="6365"/>
                    <a:pt x="21519" y="6287"/>
                  </a:cubicBezTo>
                  <a:cubicBezTo>
                    <a:pt x="21337" y="6196"/>
                    <a:pt x="21272" y="6144"/>
                    <a:pt x="21259" y="6092"/>
                  </a:cubicBezTo>
                  <a:lnTo>
                    <a:pt x="21207" y="6092"/>
                  </a:lnTo>
                  <a:cubicBezTo>
                    <a:pt x="21156" y="6092"/>
                    <a:pt x="21130" y="6066"/>
                    <a:pt x="21143" y="6040"/>
                  </a:cubicBezTo>
                  <a:cubicBezTo>
                    <a:pt x="21130" y="6001"/>
                    <a:pt x="21000" y="5885"/>
                    <a:pt x="20922" y="5846"/>
                  </a:cubicBezTo>
                  <a:lnTo>
                    <a:pt x="20857" y="5794"/>
                  </a:lnTo>
                  <a:cubicBezTo>
                    <a:pt x="20870" y="5716"/>
                    <a:pt x="20792" y="5625"/>
                    <a:pt x="20715" y="5625"/>
                  </a:cubicBezTo>
                  <a:cubicBezTo>
                    <a:pt x="20741" y="5612"/>
                    <a:pt x="20715" y="5573"/>
                    <a:pt x="20689" y="5547"/>
                  </a:cubicBezTo>
                  <a:cubicBezTo>
                    <a:pt x="20611" y="5496"/>
                    <a:pt x="20507" y="5353"/>
                    <a:pt x="20533" y="5340"/>
                  </a:cubicBezTo>
                  <a:lnTo>
                    <a:pt x="20507" y="5301"/>
                  </a:lnTo>
                  <a:cubicBezTo>
                    <a:pt x="20468" y="5288"/>
                    <a:pt x="20442" y="5249"/>
                    <a:pt x="20416" y="5210"/>
                  </a:cubicBezTo>
                  <a:cubicBezTo>
                    <a:pt x="20390" y="5171"/>
                    <a:pt x="20377" y="5132"/>
                    <a:pt x="20325" y="5119"/>
                  </a:cubicBezTo>
                  <a:cubicBezTo>
                    <a:pt x="20274" y="5093"/>
                    <a:pt x="20248" y="5055"/>
                    <a:pt x="20248" y="5055"/>
                  </a:cubicBezTo>
                  <a:cubicBezTo>
                    <a:pt x="20242" y="5037"/>
                    <a:pt x="20249" y="5030"/>
                    <a:pt x="20263" y="5030"/>
                  </a:cubicBezTo>
                  <a:cubicBezTo>
                    <a:pt x="20279" y="5030"/>
                    <a:pt x="20304" y="5040"/>
                    <a:pt x="20325" y="5055"/>
                  </a:cubicBezTo>
                  <a:cubicBezTo>
                    <a:pt x="20341" y="5068"/>
                    <a:pt x="20351" y="5073"/>
                    <a:pt x="20356" y="5073"/>
                  </a:cubicBezTo>
                  <a:cubicBezTo>
                    <a:pt x="20375" y="5073"/>
                    <a:pt x="20315" y="4984"/>
                    <a:pt x="20222" y="4912"/>
                  </a:cubicBezTo>
                  <a:cubicBezTo>
                    <a:pt x="20155" y="4860"/>
                    <a:pt x="20127" y="4838"/>
                    <a:pt x="20131" y="4838"/>
                  </a:cubicBezTo>
                  <a:lnTo>
                    <a:pt x="20131" y="4838"/>
                  </a:lnTo>
                  <a:cubicBezTo>
                    <a:pt x="20134" y="4838"/>
                    <a:pt x="20157" y="4851"/>
                    <a:pt x="20196" y="4873"/>
                  </a:cubicBezTo>
                  <a:cubicBezTo>
                    <a:pt x="20223" y="4887"/>
                    <a:pt x="20251" y="4901"/>
                    <a:pt x="20259" y="4901"/>
                  </a:cubicBezTo>
                  <a:cubicBezTo>
                    <a:pt x="20266" y="4901"/>
                    <a:pt x="20258" y="4890"/>
                    <a:pt x="20222" y="4860"/>
                  </a:cubicBezTo>
                  <a:cubicBezTo>
                    <a:pt x="20222" y="4860"/>
                    <a:pt x="20189" y="4794"/>
                    <a:pt x="20163" y="4794"/>
                  </a:cubicBezTo>
                  <a:cubicBezTo>
                    <a:pt x="20161" y="4794"/>
                    <a:pt x="20159" y="4794"/>
                    <a:pt x="20157" y="4795"/>
                  </a:cubicBezTo>
                  <a:lnTo>
                    <a:pt x="20105" y="4665"/>
                  </a:lnTo>
                  <a:cubicBezTo>
                    <a:pt x="20092" y="4575"/>
                    <a:pt x="20079" y="4536"/>
                    <a:pt x="20053" y="4484"/>
                  </a:cubicBezTo>
                  <a:cubicBezTo>
                    <a:pt x="20014" y="4458"/>
                    <a:pt x="20014" y="4458"/>
                    <a:pt x="20027" y="4406"/>
                  </a:cubicBezTo>
                  <a:cubicBezTo>
                    <a:pt x="20049" y="4395"/>
                    <a:pt x="20043" y="4365"/>
                    <a:pt x="19999" y="4365"/>
                  </a:cubicBezTo>
                  <a:cubicBezTo>
                    <a:pt x="19992" y="4365"/>
                    <a:pt x="19984" y="4365"/>
                    <a:pt x="19975" y="4367"/>
                  </a:cubicBezTo>
                  <a:cubicBezTo>
                    <a:pt x="19936" y="4341"/>
                    <a:pt x="19910" y="4302"/>
                    <a:pt x="19923" y="4237"/>
                  </a:cubicBezTo>
                  <a:cubicBezTo>
                    <a:pt x="19981" y="4226"/>
                    <a:pt x="19977" y="4183"/>
                    <a:pt x="19948" y="4183"/>
                  </a:cubicBezTo>
                  <a:cubicBezTo>
                    <a:pt x="19945" y="4183"/>
                    <a:pt x="19941" y="4184"/>
                    <a:pt x="19936" y="4186"/>
                  </a:cubicBezTo>
                  <a:cubicBezTo>
                    <a:pt x="19897" y="4160"/>
                    <a:pt x="19884" y="4108"/>
                    <a:pt x="19884" y="4108"/>
                  </a:cubicBezTo>
                  <a:cubicBezTo>
                    <a:pt x="19910" y="4095"/>
                    <a:pt x="19768" y="3706"/>
                    <a:pt x="19625" y="3291"/>
                  </a:cubicBezTo>
                  <a:cubicBezTo>
                    <a:pt x="19614" y="3246"/>
                    <a:pt x="19573" y="3210"/>
                    <a:pt x="19546" y="3210"/>
                  </a:cubicBezTo>
                  <a:cubicBezTo>
                    <a:pt x="19542" y="3210"/>
                    <a:pt x="19538" y="3211"/>
                    <a:pt x="19534" y="3213"/>
                  </a:cubicBezTo>
                  <a:cubicBezTo>
                    <a:pt x="19513" y="3221"/>
                    <a:pt x="19503" y="3226"/>
                    <a:pt x="19499" y="3226"/>
                  </a:cubicBezTo>
                  <a:cubicBezTo>
                    <a:pt x="19492" y="3226"/>
                    <a:pt x="19513" y="3208"/>
                    <a:pt x="19521" y="3174"/>
                  </a:cubicBezTo>
                  <a:cubicBezTo>
                    <a:pt x="19570" y="3115"/>
                    <a:pt x="19568" y="3043"/>
                    <a:pt x="19530" y="3043"/>
                  </a:cubicBezTo>
                  <a:cubicBezTo>
                    <a:pt x="19518" y="3043"/>
                    <a:pt x="19502" y="3051"/>
                    <a:pt x="19482" y="3070"/>
                  </a:cubicBezTo>
                  <a:cubicBezTo>
                    <a:pt x="19465" y="3105"/>
                    <a:pt x="19455" y="3124"/>
                    <a:pt x="19452" y="3124"/>
                  </a:cubicBezTo>
                  <a:cubicBezTo>
                    <a:pt x="19449" y="3124"/>
                    <a:pt x="19455" y="3095"/>
                    <a:pt x="19469" y="3031"/>
                  </a:cubicBezTo>
                  <a:cubicBezTo>
                    <a:pt x="19482" y="2966"/>
                    <a:pt x="19482" y="2966"/>
                    <a:pt x="19431" y="2940"/>
                  </a:cubicBezTo>
                  <a:cubicBezTo>
                    <a:pt x="19428" y="2942"/>
                    <a:pt x="19425" y="2942"/>
                    <a:pt x="19422" y="2942"/>
                  </a:cubicBezTo>
                  <a:cubicBezTo>
                    <a:pt x="19402" y="2942"/>
                    <a:pt x="19394" y="2900"/>
                    <a:pt x="19418" y="2889"/>
                  </a:cubicBezTo>
                  <a:cubicBezTo>
                    <a:pt x="19429" y="2841"/>
                    <a:pt x="19441" y="2783"/>
                    <a:pt x="19423" y="2783"/>
                  </a:cubicBezTo>
                  <a:cubicBezTo>
                    <a:pt x="19422" y="2783"/>
                    <a:pt x="19420" y="2784"/>
                    <a:pt x="19418" y="2785"/>
                  </a:cubicBezTo>
                  <a:cubicBezTo>
                    <a:pt x="19418" y="2785"/>
                    <a:pt x="19392" y="2733"/>
                    <a:pt x="19405" y="2681"/>
                  </a:cubicBezTo>
                  <a:cubicBezTo>
                    <a:pt x="19418" y="2629"/>
                    <a:pt x="19366" y="2590"/>
                    <a:pt x="19314" y="2551"/>
                  </a:cubicBezTo>
                  <a:cubicBezTo>
                    <a:pt x="19223" y="2449"/>
                    <a:pt x="19192" y="2406"/>
                    <a:pt x="19238" y="2406"/>
                  </a:cubicBezTo>
                  <a:cubicBezTo>
                    <a:pt x="19245" y="2406"/>
                    <a:pt x="19252" y="2407"/>
                    <a:pt x="19262" y="2409"/>
                  </a:cubicBezTo>
                  <a:cubicBezTo>
                    <a:pt x="19266" y="2410"/>
                    <a:pt x="19270" y="2411"/>
                    <a:pt x="19273" y="2411"/>
                  </a:cubicBezTo>
                  <a:cubicBezTo>
                    <a:pt x="19326" y="2411"/>
                    <a:pt x="19206" y="2213"/>
                    <a:pt x="19132" y="2188"/>
                  </a:cubicBezTo>
                  <a:cubicBezTo>
                    <a:pt x="19041" y="2175"/>
                    <a:pt x="19054" y="2175"/>
                    <a:pt x="19080" y="2162"/>
                  </a:cubicBezTo>
                  <a:cubicBezTo>
                    <a:pt x="19106" y="2149"/>
                    <a:pt x="19080" y="2097"/>
                    <a:pt x="19080" y="2097"/>
                  </a:cubicBezTo>
                  <a:cubicBezTo>
                    <a:pt x="19054" y="2058"/>
                    <a:pt x="19041" y="2007"/>
                    <a:pt x="19067" y="1994"/>
                  </a:cubicBezTo>
                  <a:cubicBezTo>
                    <a:pt x="19067" y="1994"/>
                    <a:pt x="19041" y="1955"/>
                    <a:pt x="18964" y="1877"/>
                  </a:cubicBezTo>
                  <a:cubicBezTo>
                    <a:pt x="18860" y="1812"/>
                    <a:pt x="18808" y="1669"/>
                    <a:pt x="18834" y="1591"/>
                  </a:cubicBezTo>
                  <a:lnTo>
                    <a:pt x="18743" y="1527"/>
                  </a:lnTo>
                  <a:cubicBezTo>
                    <a:pt x="18665" y="1514"/>
                    <a:pt x="18613" y="1488"/>
                    <a:pt x="18665" y="1449"/>
                  </a:cubicBezTo>
                  <a:lnTo>
                    <a:pt x="18691" y="1436"/>
                  </a:lnTo>
                  <a:cubicBezTo>
                    <a:pt x="18613" y="1423"/>
                    <a:pt x="18510" y="1241"/>
                    <a:pt x="18561" y="1202"/>
                  </a:cubicBezTo>
                  <a:cubicBezTo>
                    <a:pt x="18574" y="1189"/>
                    <a:pt x="18574" y="1189"/>
                    <a:pt x="18549" y="1138"/>
                  </a:cubicBezTo>
                  <a:lnTo>
                    <a:pt x="18523" y="1163"/>
                  </a:lnTo>
                  <a:cubicBezTo>
                    <a:pt x="18507" y="1171"/>
                    <a:pt x="18491" y="1184"/>
                    <a:pt x="18475" y="1184"/>
                  </a:cubicBezTo>
                  <a:cubicBezTo>
                    <a:pt x="18465" y="1184"/>
                    <a:pt x="18455" y="1179"/>
                    <a:pt x="18445" y="1163"/>
                  </a:cubicBezTo>
                  <a:cubicBezTo>
                    <a:pt x="18406" y="1112"/>
                    <a:pt x="18367" y="1086"/>
                    <a:pt x="18393" y="1060"/>
                  </a:cubicBezTo>
                  <a:cubicBezTo>
                    <a:pt x="18381" y="1002"/>
                    <a:pt x="18370" y="954"/>
                    <a:pt x="18349" y="954"/>
                  </a:cubicBezTo>
                  <a:cubicBezTo>
                    <a:pt x="18346" y="954"/>
                    <a:pt x="18344" y="955"/>
                    <a:pt x="18341" y="956"/>
                  </a:cubicBezTo>
                  <a:cubicBezTo>
                    <a:pt x="18341" y="956"/>
                    <a:pt x="18315" y="917"/>
                    <a:pt x="18289" y="865"/>
                  </a:cubicBezTo>
                  <a:cubicBezTo>
                    <a:pt x="18250" y="826"/>
                    <a:pt x="18211" y="774"/>
                    <a:pt x="18133" y="709"/>
                  </a:cubicBezTo>
                  <a:cubicBezTo>
                    <a:pt x="18069" y="697"/>
                    <a:pt x="17991" y="619"/>
                    <a:pt x="18004" y="606"/>
                  </a:cubicBezTo>
                  <a:cubicBezTo>
                    <a:pt x="18004" y="606"/>
                    <a:pt x="17913" y="528"/>
                    <a:pt x="17848" y="528"/>
                  </a:cubicBezTo>
                  <a:cubicBezTo>
                    <a:pt x="17757" y="463"/>
                    <a:pt x="17705" y="437"/>
                    <a:pt x="17731" y="411"/>
                  </a:cubicBezTo>
                  <a:cubicBezTo>
                    <a:pt x="17744" y="385"/>
                    <a:pt x="17744" y="372"/>
                    <a:pt x="17680" y="372"/>
                  </a:cubicBezTo>
                  <a:cubicBezTo>
                    <a:pt x="17676" y="380"/>
                    <a:pt x="17669" y="383"/>
                    <a:pt x="17659" y="383"/>
                  </a:cubicBezTo>
                  <a:cubicBezTo>
                    <a:pt x="17636" y="383"/>
                    <a:pt x="17599" y="365"/>
                    <a:pt x="17563" y="346"/>
                  </a:cubicBezTo>
                  <a:cubicBezTo>
                    <a:pt x="17511" y="320"/>
                    <a:pt x="17459" y="294"/>
                    <a:pt x="17459" y="294"/>
                  </a:cubicBezTo>
                  <a:cubicBezTo>
                    <a:pt x="17453" y="307"/>
                    <a:pt x="17449" y="314"/>
                    <a:pt x="17441" y="314"/>
                  </a:cubicBezTo>
                  <a:cubicBezTo>
                    <a:pt x="17433" y="314"/>
                    <a:pt x="17420" y="307"/>
                    <a:pt x="17394" y="294"/>
                  </a:cubicBezTo>
                  <a:cubicBezTo>
                    <a:pt x="17355" y="268"/>
                    <a:pt x="17200" y="178"/>
                    <a:pt x="17148" y="165"/>
                  </a:cubicBezTo>
                  <a:cubicBezTo>
                    <a:pt x="17063" y="139"/>
                    <a:pt x="17021" y="126"/>
                    <a:pt x="17007" y="126"/>
                  </a:cubicBezTo>
                  <a:cubicBezTo>
                    <a:pt x="16992" y="126"/>
                    <a:pt x="17005" y="139"/>
                    <a:pt x="17031" y="165"/>
                  </a:cubicBezTo>
                  <a:cubicBezTo>
                    <a:pt x="17057" y="171"/>
                    <a:pt x="17067" y="181"/>
                    <a:pt x="17059" y="181"/>
                  </a:cubicBezTo>
                  <a:cubicBezTo>
                    <a:pt x="17050" y="181"/>
                    <a:pt x="17024" y="171"/>
                    <a:pt x="16979" y="139"/>
                  </a:cubicBezTo>
                  <a:cubicBezTo>
                    <a:pt x="16953" y="139"/>
                    <a:pt x="16901" y="113"/>
                    <a:pt x="16823" y="87"/>
                  </a:cubicBezTo>
                  <a:cubicBezTo>
                    <a:pt x="16759" y="61"/>
                    <a:pt x="16681" y="48"/>
                    <a:pt x="16590" y="35"/>
                  </a:cubicBezTo>
                  <a:cubicBezTo>
                    <a:pt x="16473" y="22"/>
                    <a:pt x="16421" y="22"/>
                    <a:pt x="16395" y="22"/>
                  </a:cubicBezTo>
                  <a:cubicBezTo>
                    <a:pt x="16357" y="35"/>
                    <a:pt x="16357" y="35"/>
                    <a:pt x="16357" y="48"/>
                  </a:cubicBezTo>
                  <a:cubicBezTo>
                    <a:pt x="16389" y="80"/>
                    <a:pt x="16389" y="97"/>
                    <a:pt x="16374" y="97"/>
                  </a:cubicBezTo>
                  <a:cubicBezTo>
                    <a:pt x="16360" y="97"/>
                    <a:pt x="16331" y="80"/>
                    <a:pt x="16305" y="48"/>
                  </a:cubicBezTo>
                  <a:cubicBezTo>
                    <a:pt x="16242" y="13"/>
                    <a:pt x="16198" y="1"/>
                    <a:pt x="16171" y="1"/>
                  </a:cubicBezTo>
                  <a:close/>
                  <a:moveTo>
                    <a:pt x="7861" y="8245"/>
                  </a:moveTo>
                  <a:cubicBezTo>
                    <a:pt x="7861" y="8245"/>
                    <a:pt x="7796" y="8258"/>
                    <a:pt x="7796" y="8284"/>
                  </a:cubicBezTo>
                  <a:cubicBezTo>
                    <a:pt x="7789" y="8299"/>
                    <a:pt x="7803" y="8314"/>
                    <a:pt x="7831" y="8314"/>
                  </a:cubicBezTo>
                  <a:cubicBezTo>
                    <a:pt x="7852" y="8314"/>
                    <a:pt x="7880" y="8306"/>
                    <a:pt x="7913" y="8284"/>
                  </a:cubicBezTo>
                  <a:cubicBezTo>
                    <a:pt x="7926" y="8258"/>
                    <a:pt x="7926" y="8258"/>
                    <a:pt x="7861" y="824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9589825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6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761567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5" name="Google Shape;265;p13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66" name="Google Shape;266;p13"/>
          <p:cNvSpPr txBox="1">
            <a:spLocks noGrp="1"/>
          </p:cNvSpPr>
          <p:nvPr>
            <p:ph type="title"/>
          </p:nvPr>
        </p:nvSpPr>
        <p:spPr>
          <a:xfrm>
            <a:off x="1386617" y="2658299"/>
            <a:ext cx="2641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267" name="Google Shape;267;p13"/>
          <p:cNvSpPr txBox="1">
            <a:spLocks noGrp="1"/>
          </p:cNvSpPr>
          <p:nvPr>
            <p:ph type="subTitle" idx="1"/>
          </p:nvPr>
        </p:nvSpPr>
        <p:spPr>
          <a:xfrm>
            <a:off x="1251611" y="3162048"/>
            <a:ext cx="291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268" name="Google Shape;268;p13"/>
          <p:cNvSpPr txBox="1">
            <a:spLocks noGrp="1"/>
          </p:cNvSpPr>
          <p:nvPr>
            <p:ph type="title" idx="2"/>
          </p:nvPr>
        </p:nvSpPr>
        <p:spPr>
          <a:xfrm>
            <a:off x="8167147" y="2658299"/>
            <a:ext cx="2641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269" name="Google Shape;269;p13"/>
          <p:cNvSpPr txBox="1">
            <a:spLocks noGrp="1"/>
          </p:cNvSpPr>
          <p:nvPr>
            <p:ph type="subTitle" idx="3"/>
          </p:nvPr>
        </p:nvSpPr>
        <p:spPr>
          <a:xfrm>
            <a:off x="8032235" y="3162048"/>
            <a:ext cx="291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270" name="Google Shape;270;p13"/>
          <p:cNvSpPr txBox="1">
            <a:spLocks noGrp="1"/>
          </p:cNvSpPr>
          <p:nvPr>
            <p:ph type="title" idx="4"/>
          </p:nvPr>
        </p:nvSpPr>
        <p:spPr>
          <a:xfrm>
            <a:off x="4775177" y="4865655"/>
            <a:ext cx="2641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271" name="Google Shape;271;p13"/>
          <p:cNvSpPr txBox="1">
            <a:spLocks noGrp="1"/>
          </p:cNvSpPr>
          <p:nvPr>
            <p:ph type="subTitle" idx="5"/>
          </p:nvPr>
        </p:nvSpPr>
        <p:spPr>
          <a:xfrm>
            <a:off x="4640200" y="5360772"/>
            <a:ext cx="291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272" name="Google Shape;272;p13"/>
          <p:cNvSpPr txBox="1">
            <a:spLocks noGrp="1"/>
          </p:cNvSpPr>
          <p:nvPr>
            <p:ph type="title" idx="6"/>
          </p:nvPr>
        </p:nvSpPr>
        <p:spPr>
          <a:xfrm>
            <a:off x="4775179" y="2658299"/>
            <a:ext cx="2641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273" name="Google Shape;273;p13"/>
          <p:cNvSpPr txBox="1">
            <a:spLocks noGrp="1"/>
          </p:cNvSpPr>
          <p:nvPr>
            <p:ph type="subTitle" idx="7"/>
          </p:nvPr>
        </p:nvSpPr>
        <p:spPr>
          <a:xfrm>
            <a:off x="4640200" y="3162048"/>
            <a:ext cx="291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274" name="Google Shape;274;p13"/>
          <p:cNvSpPr txBox="1">
            <a:spLocks noGrp="1"/>
          </p:cNvSpPr>
          <p:nvPr>
            <p:ph type="title" idx="8"/>
          </p:nvPr>
        </p:nvSpPr>
        <p:spPr>
          <a:xfrm>
            <a:off x="1386143" y="4865655"/>
            <a:ext cx="2641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275" name="Google Shape;275;p13"/>
          <p:cNvSpPr txBox="1">
            <a:spLocks noGrp="1"/>
          </p:cNvSpPr>
          <p:nvPr>
            <p:ph type="subTitle" idx="9"/>
          </p:nvPr>
        </p:nvSpPr>
        <p:spPr>
          <a:xfrm>
            <a:off x="1251149" y="5360772"/>
            <a:ext cx="291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276" name="Google Shape;276;p13"/>
          <p:cNvSpPr txBox="1">
            <a:spLocks noGrp="1"/>
          </p:cNvSpPr>
          <p:nvPr>
            <p:ph type="title" idx="13"/>
          </p:nvPr>
        </p:nvSpPr>
        <p:spPr>
          <a:xfrm>
            <a:off x="8167141" y="4865688"/>
            <a:ext cx="2641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277" name="Google Shape;277;p13"/>
          <p:cNvSpPr txBox="1">
            <a:spLocks noGrp="1"/>
          </p:cNvSpPr>
          <p:nvPr>
            <p:ph type="subTitle" idx="14"/>
          </p:nvPr>
        </p:nvSpPr>
        <p:spPr>
          <a:xfrm>
            <a:off x="8032169" y="5360772"/>
            <a:ext cx="29116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278" name="Google Shape;278;p13"/>
          <p:cNvSpPr txBox="1">
            <a:spLocks noGrp="1"/>
          </p:cNvSpPr>
          <p:nvPr>
            <p:ph type="title" idx="15"/>
          </p:nvPr>
        </p:nvSpPr>
        <p:spPr>
          <a:xfrm>
            <a:off x="793484" y="739372"/>
            <a:ext cx="1043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rgbClr val="00000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279" name="Google Shape;279;p13"/>
          <p:cNvSpPr txBox="1">
            <a:spLocks noGrp="1"/>
          </p:cNvSpPr>
          <p:nvPr>
            <p:ph type="title" idx="16" hasCustomPrompt="1"/>
          </p:nvPr>
        </p:nvSpPr>
        <p:spPr>
          <a:xfrm>
            <a:off x="1673751" y="2016687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5867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0" name="Google Shape;280;p13"/>
          <p:cNvSpPr txBox="1">
            <a:spLocks noGrp="1"/>
          </p:cNvSpPr>
          <p:nvPr>
            <p:ph type="title" idx="17" hasCustomPrompt="1"/>
          </p:nvPr>
        </p:nvSpPr>
        <p:spPr>
          <a:xfrm>
            <a:off x="5073067" y="2016687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5867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1" name="Google Shape;281;p13"/>
          <p:cNvSpPr txBox="1">
            <a:spLocks noGrp="1"/>
          </p:cNvSpPr>
          <p:nvPr>
            <p:ph type="title" idx="18" hasCustomPrompt="1"/>
          </p:nvPr>
        </p:nvSpPr>
        <p:spPr>
          <a:xfrm>
            <a:off x="8433483" y="2016687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5867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2" name="Google Shape;282;p13"/>
          <p:cNvSpPr txBox="1">
            <a:spLocks noGrp="1"/>
          </p:cNvSpPr>
          <p:nvPr>
            <p:ph type="title" idx="19" hasCustomPrompt="1"/>
          </p:nvPr>
        </p:nvSpPr>
        <p:spPr>
          <a:xfrm>
            <a:off x="1673751" y="4227257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5867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3" name="Google Shape;283;p13"/>
          <p:cNvSpPr txBox="1">
            <a:spLocks noGrp="1"/>
          </p:cNvSpPr>
          <p:nvPr>
            <p:ph type="title" idx="20" hasCustomPrompt="1"/>
          </p:nvPr>
        </p:nvSpPr>
        <p:spPr>
          <a:xfrm>
            <a:off x="5072833" y="4227257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5867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4" name="Google Shape;284;p13"/>
          <p:cNvSpPr txBox="1">
            <a:spLocks noGrp="1"/>
          </p:cNvSpPr>
          <p:nvPr>
            <p:ph type="title" idx="21" hasCustomPrompt="1"/>
          </p:nvPr>
        </p:nvSpPr>
        <p:spPr>
          <a:xfrm>
            <a:off x="8433483" y="4227257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5867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285" name="Google Shape;285;p13"/>
          <p:cNvGrpSpPr/>
          <p:nvPr/>
        </p:nvGrpSpPr>
        <p:grpSpPr>
          <a:xfrm>
            <a:off x="10312233" y="503710"/>
            <a:ext cx="2203655" cy="572617"/>
            <a:chOff x="7792651" y="437401"/>
            <a:chExt cx="1365450" cy="354811"/>
          </a:xfrm>
        </p:grpSpPr>
        <p:sp>
          <p:nvSpPr>
            <p:cNvPr id="286" name="Google Shape;286;p13"/>
            <p:cNvSpPr/>
            <p:nvPr/>
          </p:nvSpPr>
          <p:spPr>
            <a:xfrm>
              <a:off x="7792651" y="631189"/>
              <a:ext cx="987118" cy="161022"/>
            </a:xfrm>
            <a:custGeom>
              <a:avLst/>
              <a:gdLst/>
              <a:ahLst/>
              <a:cxnLst/>
              <a:rect l="l" t="t" r="r" b="b"/>
              <a:pathLst>
                <a:path w="17171" h="2801" extrusionOk="0">
                  <a:moveTo>
                    <a:pt x="1050" y="340"/>
                  </a:moveTo>
                  <a:lnTo>
                    <a:pt x="1050" y="402"/>
                  </a:lnTo>
                  <a:lnTo>
                    <a:pt x="1081" y="418"/>
                  </a:lnTo>
                  <a:cubicBezTo>
                    <a:pt x="1097" y="356"/>
                    <a:pt x="1097" y="356"/>
                    <a:pt x="1081" y="340"/>
                  </a:cubicBezTo>
                  <a:close/>
                  <a:moveTo>
                    <a:pt x="14435" y="325"/>
                  </a:moveTo>
                  <a:cubicBezTo>
                    <a:pt x="14466" y="325"/>
                    <a:pt x="14466" y="325"/>
                    <a:pt x="14435" y="387"/>
                  </a:cubicBezTo>
                  <a:cubicBezTo>
                    <a:pt x="14420" y="448"/>
                    <a:pt x="14373" y="479"/>
                    <a:pt x="14358" y="479"/>
                  </a:cubicBezTo>
                  <a:cubicBezTo>
                    <a:pt x="14327" y="464"/>
                    <a:pt x="14358" y="371"/>
                    <a:pt x="14435" y="325"/>
                  </a:cubicBezTo>
                  <a:close/>
                  <a:moveTo>
                    <a:pt x="7928" y="371"/>
                  </a:moveTo>
                  <a:lnTo>
                    <a:pt x="7959" y="387"/>
                  </a:lnTo>
                  <a:cubicBezTo>
                    <a:pt x="7932" y="440"/>
                    <a:pt x="7917" y="482"/>
                    <a:pt x="7893" y="482"/>
                  </a:cubicBezTo>
                  <a:cubicBezTo>
                    <a:pt x="7890" y="482"/>
                    <a:pt x="7886" y="481"/>
                    <a:pt x="7882" y="479"/>
                  </a:cubicBezTo>
                  <a:lnTo>
                    <a:pt x="7851" y="464"/>
                  </a:lnTo>
                  <a:cubicBezTo>
                    <a:pt x="7866" y="433"/>
                    <a:pt x="7897" y="402"/>
                    <a:pt x="7928" y="371"/>
                  </a:cubicBezTo>
                  <a:close/>
                  <a:moveTo>
                    <a:pt x="539" y="455"/>
                  </a:moveTo>
                  <a:cubicBezTo>
                    <a:pt x="549" y="455"/>
                    <a:pt x="560" y="458"/>
                    <a:pt x="571" y="464"/>
                  </a:cubicBezTo>
                  <a:cubicBezTo>
                    <a:pt x="602" y="464"/>
                    <a:pt x="602" y="464"/>
                    <a:pt x="587" y="526"/>
                  </a:cubicBezTo>
                  <a:cubicBezTo>
                    <a:pt x="587" y="526"/>
                    <a:pt x="553" y="560"/>
                    <a:pt x="533" y="560"/>
                  </a:cubicBezTo>
                  <a:cubicBezTo>
                    <a:pt x="530" y="560"/>
                    <a:pt x="527" y="559"/>
                    <a:pt x="525" y="557"/>
                  </a:cubicBezTo>
                  <a:lnTo>
                    <a:pt x="510" y="495"/>
                  </a:lnTo>
                  <a:cubicBezTo>
                    <a:pt x="510" y="465"/>
                    <a:pt x="522" y="455"/>
                    <a:pt x="539" y="455"/>
                  </a:cubicBezTo>
                  <a:close/>
                  <a:moveTo>
                    <a:pt x="13448" y="430"/>
                  </a:moveTo>
                  <a:cubicBezTo>
                    <a:pt x="13453" y="430"/>
                    <a:pt x="13457" y="435"/>
                    <a:pt x="13461" y="448"/>
                  </a:cubicBezTo>
                  <a:cubicBezTo>
                    <a:pt x="13461" y="495"/>
                    <a:pt x="13461" y="526"/>
                    <a:pt x="13446" y="572"/>
                  </a:cubicBezTo>
                  <a:cubicBezTo>
                    <a:pt x="13446" y="572"/>
                    <a:pt x="13432" y="600"/>
                    <a:pt x="13423" y="600"/>
                  </a:cubicBezTo>
                  <a:cubicBezTo>
                    <a:pt x="13419" y="600"/>
                    <a:pt x="13415" y="593"/>
                    <a:pt x="13415" y="572"/>
                  </a:cubicBezTo>
                  <a:lnTo>
                    <a:pt x="13415" y="510"/>
                  </a:lnTo>
                  <a:cubicBezTo>
                    <a:pt x="13426" y="466"/>
                    <a:pt x="13437" y="430"/>
                    <a:pt x="13448" y="430"/>
                  </a:cubicBezTo>
                  <a:close/>
                  <a:moveTo>
                    <a:pt x="6692" y="588"/>
                  </a:moveTo>
                  <a:cubicBezTo>
                    <a:pt x="6692" y="649"/>
                    <a:pt x="6692" y="696"/>
                    <a:pt x="6676" y="696"/>
                  </a:cubicBezTo>
                  <a:lnTo>
                    <a:pt x="6645" y="649"/>
                  </a:lnTo>
                  <a:lnTo>
                    <a:pt x="6661" y="588"/>
                  </a:lnTo>
                  <a:close/>
                  <a:moveTo>
                    <a:pt x="7325" y="573"/>
                  </a:moveTo>
                  <a:lnTo>
                    <a:pt x="7325" y="573"/>
                  </a:lnTo>
                  <a:cubicBezTo>
                    <a:pt x="7340" y="575"/>
                    <a:pt x="7338" y="585"/>
                    <a:pt x="7326" y="634"/>
                  </a:cubicBezTo>
                  <a:cubicBezTo>
                    <a:pt x="7310" y="680"/>
                    <a:pt x="7295" y="711"/>
                    <a:pt x="7279" y="742"/>
                  </a:cubicBezTo>
                  <a:cubicBezTo>
                    <a:pt x="7264" y="727"/>
                    <a:pt x="7310" y="634"/>
                    <a:pt x="7325" y="573"/>
                  </a:cubicBezTo>
                  <a:close/>
                  <a:moveTo>
                    <a:pt x="852" y="549"/>
                  </a:moveTo>
                  <a:cubicBezTo>
                    <a:pt x="859" y="549"/>
                    <a:pt x="868" y="552"/>
                    <a:pt x="880" y="557"/>
                  </a:cubicBezTo>
                  <a:cubicBezTo>
                    <a:pt x="911" y="572"/>
                    <a:pt x="942" y="588"/>
                    <a:pt x="911" y="634"/>
                  </a:cubicBezTo>
                  <a:lnTo>
                    <a:pt x="896" y="634"/>
                  </a:lnTo>
                  <a:cubicBezTo>
                    <a:pt x="901" y="618"/>
                    <a:pt x="899" y="612"/>
                    <a:pt x="895" y="612"/>
                  </a:cubicBezTo>
                  <a:cubicBezTo>
                    <a:pt x="886" y="612"/>
                    <a:pt x="865" y="639"/>
                    <a:pt x="865" y="680"/>
                  </a:cubicBezTo>
                  <a:lnTo>
                    <a:pt x="819" y="788"/>
                  </a:lnTo>
                  <a:cubicBezTo>
                    <a:pt x="788" y="773"/>
                    <a:pt x="788" y="711"/>
                    <a:pt x="803" y="649"/>
                  </a:cubicBezTo>
                  <a:lnTo>
                    <a:pt x="819" y="649"/>
                  </a:lnTo>
                  <a:cubicBezTo>
                    <a:pt x="830" y="571"/>
                    <a:pt x="833" y="549"/>
                    <a:pt x="852" y="549"/>
                  </a:cubicBezTo>
                  <a:close/>
                  <a:moveTo>
                    <a:pt x="8098" y="866"/>
                  </a:moveTo>
                  <a:lnTo>
                    <a:pt x="8114" y="881"/>
                  </a:lnTo>
                  <a:cubicBezTo>
                    <a:pt x="8087" y="921"/>
                    <a:pt x="8060" y="962"/>
                    <a:pt x="8044" y="962"/>
                  </a:cubicBezTo>
                  <a:cubicBezTo>
                    <a:pt x="8041" y="962"/>
                    <a:pt x="8039" y="961"/>
                    <a:pt x="8037" y="959"/>
                  </a:cubicBezTo>
                  <a:lnTo>
                    <a:pt x="8037" y="897"/>
                  </a:lnTo>
                  <a:lnTo>
                    <a:pt x="8098" y="866"/>
                  </a:lnTo>
                  <a:close/>
                  <a:moveTo>
                    <a:pt x="12372" y="878"/>
                  </a:moveTo>
                  <a:cubicBezTo>
                    <a:pt x="12392" y="878"/>
                    <a:pt x="12426" y="912"/>
                    <a:pt x="12426" y="912"/>
                  </a:cubicBezTo>
                  <a:cubicBezTo>
                    <a:pt x="12426" y="912"/>
                    <a:pt x="12457" y="959"/>
                    <a:pt x="12426" y="974"/>
                  </a:cubicBezTo>
                  <a:cubicBezTo>
                    <a:pt x="12395" y="959"/>
                    <a:pt x="12364" y="928"/>
                    <a:pt x="12333" y="897"/>
                  </a:cubicBezTo>
                  <a:lnTo>
                    <a:pt x="12364" y="881"/>
                  </a:lnTo>
                  <a:cubicBezTo>
                    <a:pt x="12366" y="879"/>
                    <a:pt x="12369" y="878"/>
                    <a:pt x="12372" y="878"/>
                  </a:cubicBezTo>
                  <a:close/>
                  <a:moveTo>
                    <a:pt x="12239" y="1135"/>
                  </a:moveTo>
                  <a:cubicBezTo>
                    <a:pt x="12247" y="1135"/>
                    <a:pt x="12257" y="1145"/>
                    <a:pt x="12287" y="1175"/>
                  </a:cubicBezTo>
                  <a:lnTo>
                    <a:pt x="12271" y="1190"/>
                  </a:lnTo>
                  <a:lnTo>
                    <a:pt x="12210" y="1159"/>
                  </a:lnTo>
                  <a:lnTo>
                    <a:pt x="12225" y="1144"/>
                  </a:lnTo>
                  <a:cubicBezTo>
                    <a:pt x="12231" y="1138"/>
                    <a:pt x="12234" y="1135"/>
                    <a:pt x="12239" y="1135"/>
                  </a:cubicBezTo>
                  <a:close/>
                  <a:moveTo>
                    <a:pt x="5256" y="1269"/>
                  </a:moveTo>
                  <a:cubicBezTo>
                    <a:pt x="5264" y="1269"/>
                    <a:pt x="5278" y="1282"/>
                    <a:pt x="5270" y="1299"/>
                  </a:cubicBezTo>
                  <a:cubicBezTo>
                    <a:pt x="5249" y="1278"/>
                    <a:pt x="5250" y="1269"/>
                    <a:pt x="5256" y="1269"/>
                  </a:cubicBezTo>
                  <a:close/>
                  <a:moveTo>
                    <a:pt x="12238" y="1274"/>
                  </a:moveTo>
                  <a:cubicBezTo>
                    <a:pt x="12235" y="1274"/>
                    <a:pt x="12234" y="1280"/>
                    <a:pt x="12240" y="1299"/>
                  </a:cubicBezTo>
                  <a:cubicBezTo>
                    <a:pt x="12250" y="1289"/>
                    <a:pt x="12242" y="1274"/>
                    <a:pt x="12238" y="1274"/>
                  </a:cubicBezTo>
                  <a:close/>
                  <a:moveTo>
                    <a:pt x="4714" y="1219"/>
                  </a:moveTo>
                  <a:cubicBezTo>
                    <a:pt x="4722" y="1229"/>
                    <a:pt x="4732" y="1240"/>
                    <a:pt x="4744" y="1252"/>
                  </a:cubicBezTo>
                  <a:cubicBezTo>
                    <a:pt x="4791" y="1283"/>
                    <a:pt x="4760" y="1314"/>
                    <a:pt x="4744" y="1329"/>
                  </a:cubicBezTo>
                  <a:cubicBezTo>
                    <a:pt x="4716" y="1301"/>
                    <a:pt x="4714" y="1261"/>
                    <a:pt x="4714" y="1219"/>
                  </a:cubicBezTo>
                  <a:close/>
                  <a:moveTo>
                    <a:pt x="309" y="1252"/>
                  </a:moveTo>
                  <a:cubicBezTo>
                    <a:pt x="293" y="1283"/>
                    <a:pt x="278" y="1314"/>
                    <a:pt x="278" y="1360"/>
                  </a:cubicBezTo>
                  <a:lnTo>
                    <a:pt x="293" y="1360"/>
                  </a:lnTo>
                  <a:cubicBezTo>
                    <a:pt x="309" y="1360"/>
                    <a:pt x="309" y="1314"/>
                    <a:pt x="324" y="1252"/>
                  </a:cubicBezTo>
                  <a:close/>
                  <a:moveTo>
                    <a:pt x="5115" y="1268"/>
                  </a:moveTo>
                  <a:cubicBezTo>
                    <a:pt x="5162" y="1299"/>
                    <a:pt x="5193" y="1345"/>
                    <a:pt x="5177" y="1360"/>
                  </a:cubicBezTo>
                  <a:lnTo>
                    <a:pt x="5100" y="1345"/>
                  </a:lnTo>
                  <a:lnTo>
                    <a:pt x="5100" y="1283"/>
                  </a:lnTo>
                  <a:lnTo>
                    <a:pt x="5115" y="1268"/>
                  </a:lnTo>
                  <a:close/>
                  <a:moveTo>
                    <a:pt x="12053" y="1305"/>
                  </a:moveTo>
                  <a:cubicBezTo>
                    <a:pt x="12059" y="1305"/>
                    <a:pt x="12066" y="1316"/>
                    <a:pt x="12086" y="1345"/>
                  </a:cubicBezTo>
                  <a:lnTo>
                    <a:pt x="12070" y="1360"/>
                  </a:lnTo>
                  <a:lnTo>
                    <a:pt x="12009" y="1345"/>
                  </a:lnTo>
                  <a:lnTo>
                    <a:pt x="12040" y="1314"/>
                  </a:lnTo>
                  <a:cubicBezTo>
                    <a:pt x="12045" y="1308"/>
                    <a:pt x="12049" y="1305"/>
                    <a:pt x="12053" y="1305"/>
                  </a:cubicBezTo>
                  <a:close/>
                  <a:moveTo>
                    <a:pt x="11499" y="1314"/>
                  </a:moveTo>
                  <a:cubicBezTo>
                    <a:pt x="11545" y="1345"/>
                    <a:pt x="11576" y="1391"/>
                    <a:pt x="11560" y="1407"/>
                  </a:cubicBezTo>
                  <a:lnTo>
                    <a:pt x="11514" y="1376"/>
                  </a:lnTo>
                  <a:lnTo>
                    <a:pt x="11483" y="1329"/>
                  </a:lnTo>
                  <a:lnTo>
                    <a:pt x="11499" y="1314"/>
                  </a:lnTo>
                  <a:close/>
                  <a:moveTo>
                    <a:pt x="4155" y="1367"/>
                  </a:moveTo>
                  <a:cubicBezTo>
                    <a:pt x="4151" y="1367"/>
                    <a:pt x="4147" y="1370"/>
                    <a:pt x="4142" y="1376"/>
                  </a:cubicBezTo>
                  <a:cubicBezTo>
                    <a:pt x="4142" y="1391"/>
                    <a:pt x="4126" y="1407"/>
                    <a:pt x="4173" y="1438"/>
                  </a:cubicBezTo>
                  <a:lnTo>
                    <a:pt x="4173" y="1422"/>
                  </a:lnTo>
                  <a:lnTo>
                    <a:pt x="4203" y="1407"/>
                  </a:lnTo>
                  <a:cubicBezTo>
                    <a:pt x="4174" y="1377"/>
                    <a:pt x="4163" y="1367"/>
                    <a:pt x="4155" y="1367"/>
                  </a:cubicBezTo>
                  <a:close/>
                  <a:moveTo>
                    <a:pt x="4927" y="1393"/>
                  </a:moveTo>
                  <a:cubicBezTo>
                    <a:pt x="4939" y="1393"/>
                    <a:pt x="4965" y="1401"/>
                    <a:pt x="5007" y="1422"/>
                  </a:cubicBezTo>
                  <a:cubicBezTo>
                    <a:pt x="5054" y="1469"/>
                    <a:pt x="5054" y="1469"/>
                    <a:pt x="5038" y="1484"/>
                  </a:cubicBezTo>
                  <a:cubicBezTo>
                    <a:pt x="5007" y="1469"/>
                    <a:pt x="4976" y="1453"/>
                    <a:pt x="4945" y="1422"/>
                  </a:cubicBezTo>
                  <a:cubicBezTo>
                    <a:pt x="4920" y="1405"/>
                    <a:pt x="4913" y="1393"/>
                    <a:pt x="4927" y="1393"/>
                  </a:cubicBezTo>
                  <a:close/>
                  <a:moveTo>
                    <a:pt x="11903" y="1407"/>
                  </a:moveTo>
                  <a:cubicBezTo>
                    <a:pt x="11911" y="1407"/>
                    <a:pt x="11921" y="1412"/>
                    <a:pt x="11931" y="1422"/>
                  </a:cubicBezTo>
                  <a:cubicBezTo>
                    <a:pt x="11962" y="1469"/>
                    <a:pt x="11962" y="1469"/>
                    <a:pt x="11947" y="1484"/>
                  </a:cubicBezTo>
                  <a:cubicBezTo>
                    <a:pt x="11939" y="1492"/>
                    <a:pt x="11931" y="1499"/>
                    <a:pt x="11924" y="1499"/>
                  </a:cubicBezTo>
                  <a:cubicBezTo>
                    <a:pt x="11916" y="1499"/>
                    <a:pt x="11908" y="1492"/>
                    <a:pt x="11900" y="1469"/>
                  </a:cubicBezTo>
                  <a:cubicBezTo>
                    <a:pt x="11880" y="1427"/>
                    <a:pt x="11887" y="1407"/>
                    <a:pt x="11903" y="1407"/>
                  </a:cubicBezTo>
                  <a:close/>
                  <a:moveTo>
                    <a:pt x="4482" y="1700"/>
                  </a:moveTo>
                  <a:lnTo>
                    <a:pt x="4482" y="1700"/>
                  </a:lnTo>
                  <a:cubicBezTo>
                    <a:pt x="4500" y="1719"/>
                    <a:pt x="4501" y="1725"/>
                    <a:pt x="4497" y="1725"/>
                  </a:cubicBezTo>
                  <a:cubicBezTo>
                    <a:pt x="4491" y="1725"/>
                    <a:pt x="4472" y="1710"/>
                    <a:pt x="4482" y="1700"/>
                  </a:cubicBezTo>
                  <a:close/>
                  <a:moveTo>
                    <a:pt x="1895" y="1668"/>
                  </a:moveTo>
                  <a:cubicBezTo>
                    <a:pt x="1912" y="1668"/>
                    <a:pt x="1929" y="1673"/>
                    <a:pt x="1947" y="1685"/>
                  </a:cubicBezTo>
                  <a:cubicBezTo>
                    <a:pt x="1962" y="1700"/>
                    <a:pt x="1916" y="1731"/>
                    <a:pt x="1854" y="1731"/>
                  </a:cubicBezTo>
                  <a:lnTo>
                    <a:pt x="1823" y="1700"/>
                  </a:lnTo>
                  <a:cubicBezTo>
                    <a:pt x="1842" y="1681"/>
                    <a:pt x="1867" y="1668"/>
                    <a:pt x="1895" y="1668"/>
                  </a:cubicBezTo>
                  <a:close/>
                  <a:moveTo>
                    <a:pt x="4778" y="1769"/>
                  </a:moveTo>
                  <a:cubicBezTo>
                    <a:pt x="4802" y="1769"/>
                    <a:pt x="4822" y="1809"/>
                    <a:pt x="4822" y="1809"/>
                  </a:cubicBezTo>
                  <a:cubicBezTo>
                    <a:pt x="4868" y="1839"/>
                    <a:pt x="4822" y="1824"/>
                    <a:pt x="4806" y="1839"/>
                  </a:cubicBezTo>
                  <a:lnTo>
                    <a:pt x="4791" y="1839"/>
                  </a:lnTo>
                  <a:cubicBezTo>
                    <a:pt x="4729" y="1809"/>
                    <a:pt x="4729" y="1809"/>
                    <a:pt x="4760" y="1778"/>
                  </a:cubicBezTo>
                  <a:cubicBezTo>
                    <a:pt x="4766" y="1771"/>
                    <a:pt x="4772" y="1769"/>
                    <a:pt x="4778" y="1769"/>
                  </a:cubicBezTo>
                  <a:close/>
                  <a:moveTo>
                    <a:pt x="1924" y="1812"/>
                  </a:moveTo>
                  <a:cubicBezTo>
                    <a:pt x="1908" y="1812"/>
                    <a:pt x="1885" y="1824"/>
                    <a:pt x="1870" y="1839"/>
                  </a:cubicBezTo>
                  <a:lnTo>
                    <a:pt x="1854" y="1839"/>
                  </a:lnTo>
                  <a:cubicBezTo>
                    <a:pt x="1823" y="1870"/>
                    <a:pt x="1839" y="1886"/>
                    <a:pt x="1854" y="1932"/>
                  </a:cubicBezTo>
                  <a:cubicBezTo>
                    <a:pt x="1864" y="1943"/>
                    <a:pt x="1877" y="1946"/>
                    <a:pt x="1888" y="1946"/>
                  </a:cubicBezTo>
                  <a:cubicBezTo>
                    <a:pt x="1911" y="1946"/>
                    <a:pt x="1931" y="1932"/>
                    <a:pt x="1931" y="1932"/>
                  </a:cubicBezTo>
                  <a:cubicBezTo>
                    <a:pt x="1978" y="1886"/>
                    <a:pt x="1962" y="1870"/>
                    <a:pt x="1931" y="1855"/>
                  </a:cubicBezTo>
                  <a:cubicBezTo>
                    <a:pt x="1947" y="1824"/>
                    <a:pt x="1939" y="1812"/>
                    <a:pt x="1924" y="1812"/>
                  </a:cubicBezTo>
                  <a:close/>
                  <a:moveTo>
                    <a:pt x="4165" y="1867"/>
                  </a:moveTo>
                  <a:cubicBezTo>
                    <a:pt x="4162" y="1867"/>
                    <a:pt x="4159" y="1868"/>
                    <a:pt x="4157" y="1870"/>
                  </a:cubicBezTo>
                  <a:cubicBezTo>
                    <a:pt x="4173" y="1901"/>
                    <a:pt x="4203" y="1932"/>
                    <a:pt x="4234" y="1963"/>
                  </a:cubicBezTo>
                  <a:cubicBezTo>
                    <a:pt x="4250" y="1948"/>
                    <a:pt x="4203" y="1901"/>
                    <a:pt x="4203" y="1901"/>
                  </a:cubicBezTo>
                  <a:cubicBezTo>
                    <a:pt x="4203" y="1901"/>
                    <a:pt x="4181" y="1867"/>
                    <a:pt x="4165" y="1867"/>
                  </a:cubicBezTo>
                  <a:close/>
                  <a:moveTo>
                    <a:pt x="3632" y="1963"/>
                  </a:moveTo>
                  <a:lnTo>
                    <a:pt x="3647" y="2071"/>
                  </a:lnTo>
                  <a:cubicBezTo>
                    <a:pt x="3651" y="2084"/>
                    <a:pt x="3653" y="2090"/>
                    <a:pt x="3654" y="2090"/>
                  </a:cubicBezTo>
                  <a:cubicBezTo>
                    <a:pt x="3655" y="2090"/>
                    <a:pt x="3647" y="2054"/>
                    <a:pt x="3647" y="2010"/>
                  </a:cubicBezTo>
                  <a:lnTo>
                    <a:pt x="3632" y="1963"/>
                  </a:lnTo>
                  <a:close/>
                  <a:moveTo>
                    <a:pt x="4478" y="2061"/>
                  </a:moveTo>
                  <a:cubicBezTo>
                    <a:pt x="4491" y="2061"/>
                    <a:pt x="4508" y="2067"/>
                    <a:pt x="4528" y="2087"/>
                  </a:cubicBezTo>
                  <a:cubicBezTo>
                    <a:pt x="4528" y="2087"/>
                    <a:pt x="4559" y="2118"/>
                    <a:pt x="4543" y="2133"/>
                  </a:cubicBezTo>
                  <a:cubicBezTo>
                    <a:pt x="4540" y="2136"/>
                    <a:pt x="4536" y="2137"/>
                    <a:pt x="4531" y="2137"/>
                  </a:cubicBezTo>
                  <a:cubicBezTo>
                    <a:pt x="4511" y="2137"/>
                    <a:pt x="4482" y="2118"/>
                    <a:pt x="4482" y="2118"/>
                  </a:cubicBezTo>
                  <a:lnTo>
                    <a:pt x="4466" y="2118"/>
                  </a:lnTo>
                  <a:cubicBezTo>
                    <a:pt x="4435" y="2087"/>
                    <a:pt x="4451" y="2071"/>
                    <a:pt x="4451" y="2071"/>
                  </a:cubicBezTo>
                  <a:cubicBezTo>
                    <a:pt x="4451" y="2071"/>
                    <a:pt x="4461" y="2061"/>
                    <a:pt x="4478" y="2061"/>
                  </a:cubicBezTo>
                  <a:close/>
                  <a:moveTo>
                    <a:pt x="4080" y="2118"/>
                  </a:moveTo>
                  <a:cubicBezTo>
                    <a:pt x="4095" y="2118"/>
                    <a:pt x="4095" y="2118"/>
                    <a:pt x="4126" y="2164"/>
                  </a:cubicBezTo>
                  <a:lnTo>
                    <a:pt x="4111" y="2164"/>
                  </a:lnTo>
                  <a:lnTo>
                    <a:pt x="4064" y="2118"/>
                  </a:lnTo>
                  <a:close/>
                  <a:moveTo>
                    <a:pt x="9291" y="2073"/>
                  </a:moveTo>
                  <a:lnTo>
                    <a:pt x="9291" y="2073"/>
                  </a:lnTo>
                  <a:cubicBezTo>
                    <a:pt x="9335" y="2102"/>
                    <a:pt x="9334" y="2103"/>
                    <a:pt x="9288" y="2149"/>
                  </a:cubicBezTo>
                  <a:cubicBezTo>
                    <a:pt x="9276" y="2167"/>
                    <a:pt x="9264" y="2173"/>
                    <a:pt x="9253" y="2173"/>
                  </a:cubicBezTo>
                  <a:cubicBezTo>
                    <a:pt x="9236" y="2173"/>
                    <a:pt x="9221" y="2158"/>
                    <a:pt x="9211" y="2149"/>
                  </a:cubicBezTo>
                  <a:cubicBezTo>
                    <a:pt x="9224" y="2098"/>
                    <a:pt x="9267" y="2079"/>
                    <a:pt x="9291" y="2073"/>
                  </a:cubicBezTo>
                  <a:close/>
                  <a:moveTo>
                    <a:pt x="2843" y="2118"/>
                  </a:moveTo>
                  <a:lnTo>
                    <a:pt x="2828" y="2180"/>
                  </a:lnTo>
                  <a:lnTo>
                    <a:pt x="2782" y="2226"/>
                  </a:lnTo>
                  <a:lnTo>
                    <a:pt x="2797" y="2164"/>
                  </a:lnTo>
                  <a:cubicBezTo>
                    <a:pt x="2812" y="2118"/>
                    <a:pt x="2828" y="2118"/>
                    <a:pt x="2843" y="2118"/>
                  </a:cubicBezTo>
                  <a:close/>
                  <a:moveTo>
                    <a:pt x="17057" y="2088"/>
                  </a:moveTo>
                  <a:lnTo>
                    <a:pt x="17057" y="2088"/>
                  </a:lnTo>
                  <a:cubicBezTo>
                    <a:pt x="17066" y="2088"/>
                    <a:pt x="17049" y="2165"/>
                    <a:pt x="17016" y="2241"/>
                  </a:cubicBezTo>
                  <a:lnTo>
                    <a:pt x="17001" y="2241"/>
                  </a:lnTo>
                  <a:cubicBezTo>
                    <a:pt x="17001" y="2195"/>
                    <a:pt x="17016" y="2133"/>
                    <a:pt x="17032" y="2133"/>
                  </a:cubicBezTo>
                  <a:cubicBezTo>
                    <a:pt x="17045" y="2101"/>
                    <a:pt x="17054" y="2088"/>
                    <a:pt x="17057" y="2088"/>
                  </a:cubicBezTo>
                  <a:close/>
                  <a:moveTo>
                    <a:pt x="3936" y="2152"/>
                  </a:moveTo>
                  <a:cubicBezTo>
                    <a:pt x="3951" y="2152"/>
                    <a:pt x="3976" y="2197"/>
                    <a:pt x="3987" y="2272"/>
                  </a:cubicBezTo>
                  <a:lnTo>
                    <a:pt x="3956" y="2288"/>
                  </a:lnTo>
                  <a:cubicBezTo>
                    <a:pt x="3941" y="2241"/>
                    <a:pt x="3910" y="2180"/>
                    <a:pt x="3925" y="2180"/>
                  </a:cubicBezTo>
                  <a:cubicBezTo>
                    <a:pt x="3925" y="2161"/>
                    <a:pt x="3930" y="2152"/>
                    <a:pt x="3936" y="2152"/>
                  </a:cubicBezTo>
                  <a:close/>
                  <a:moveTo>
                    <a:pt x="3327" y="2153"/>
                  </a:moveTo>
                  <a:cubicBezTo>
                    <a:pt x="3332" y="2153"/>
                    <a:pt x="3325" y="2180"/>
                    <a:pt x="3307" y="2241"/>
                  </a:cubicBezTo>
                  <a:cubicBezTo>
                    <a:pt x="3276" y="2303"/>
                    <a:pt x="3261" y="2350"/>
                    <a:pt x="3261" y="2350"/>
                  </a:cubicBezTo>
                  <a:cubicBezTo>
                    <a:pt x="3261" y="2350"/>
                    <a:pt x="3276" y="2303"/>
                    <a:pt x="3307" y="2195"/>
                  </a:cubicBezTo>
                  <a:lnTo>
                    <a:pt x="3292" y="2195"/>
                  </a:lnTo>
                  <a:cubicBezTo>
                    <a:pt x="3312" y="2168"/>
                    <a:pt x="3323" y="2153"/>
                    <a:pt x="3327" y="2153"/>
                  </a:cubicBezTo>
                  <a:close/>
                  <a:moveTo>
                    <a:pt x="2891" y="2241"/>
                  </a:moveTo>
                  <a:cubicBezTo>
                    <a:pt x="2896" y="2241"/>
                    <a:pt x="2889" y="2268"/>
                    <a:pt x="2874" y="2319"/>
                  </a:cubicBezTo>
                  <a:cubicBezTo>
                    <a:pt x="2859" y="2365"/>
                    <a:pt x="2812" y="2427"/>
                    <a:pt x="2766" y="2458"/>
                  </a:cubicBezTo>
                  <a:lnTo>
                    <a:pt x="2720" y="2442"/>
                  </a:lnTo>
                  <a:lnTo>
                    <a:pt x="2812" y="2350"/>
                  </a:lnTo>
                  <a:cubicBezTo>
                    <a:pt x="2862" y="2276"/>
                    <a:pt x="2885" y="2241"/>
                    <a:pt x="2891" y="2241"/>
                  </a:cubicBezTo>
                  <a:close/>
                  <a:moveTo>
                    <a:pt x="10061" y="2380"/>
                  </a:moveTo>
                  <a:cubicBezTo>
                    <a:pt x="10061" y="2427"/>
                    <a:pt x="10046" y="2489"/>
                    <a:pt x="10030" y="2489"/>
                  </a:cubicBezTo>
                  <a:lnTo>
                    <a:pt x="10015" y="2489"/>
                  </a:lnTo>
                  <a:cubicBezTo>
                    <a:pt x="10015" y="2442"/>
                    <a:pt x="10030" y="2411"/>
                    <a:pt x="10046" y="2380"/>
                  </a:cubicBezTo>
                  <a:close/>
                  <a:moveTo>
                    <a:pt x="3462" y="2427"/>
                  </a:moveTo>
                  <a:cubicBezTo>
                    <a:pt x="3462" y="2489"/>
                    <a:pt x="3462" y="2535"/>
                    <a:pt x="3431" y="2535"/>
                  </a:cubicBezTo>
                  <a:lnTo>
                    <a:pt x="3415" y="2535"/>
                  </a:lnTo>
                  <a:cubicBezTo>
                    <a:pt x="3415" y="2504"/>
                    <a:pt x="3415" y="2458"/>
                    <a:pt x="3431" y="2427"/>
                  </a:cubicBezTo>
                  <a:close/>
                  <a:moveTo>
                    <a:pt x="3910" y="2535"/>
                  </a:moveTo>
                  <a:lnTo>
                    <a:pt x="3925" y="2597"/>
                  </a:lnTo>
                  <a:cubicBezTo>
                    <a:pt x="3915" y="2597"/>
                    <a:pt x="3905" y="2624"/>
                    <a:pt x="3894" y="2624"/>
                  </a:cubicBezTo>
                  <a:cubicBezTo>
                    <a:pt x="3889" y="2624"/>
                    <a:pt x="3884" y="2617"/>
                    <a:pt x="3879" y="2597"/>
                  </a:cubicBezTo>
                  <a:cubicBezTo>
                    <a:pt x="3848" y="2597"/>
                    <a:pt x="3879" y="2535"/>
                    <a:pt x="3910" y="2535"/>
                  </a:cubicBezTo>
                  <a:close/>
                  <a:moveTo>
                    <a:pt x="5488" y="2637"/>
                  </a:moveTo>
                  <a:cubicBezTo>
                    <a:pt x="5482" y="2637"/>
                    <a:pt x="5478" y="2645"/>
                    <a:pt x="5471" y="2659"/>
                  </a:cubicBezTo>
                  <a:cubicBezTo>
                    <a:pt x="5471" y="2690"/>
                    <a:pt x="5502" y="2720"/>
                    <a:pt x="5533" y="2751"/>
                  </a:cubicBezTo>
                  <a:cubicBezTo>
                    <a:pt x="5542" y="2766"/>
                    <a:pt x="5550" y="2773"/>
                    <a:pt x="5556" y="2773"/>
                  </a:cubicBezTo>
                  <a:cubicBezTo>
                    <a:pt x="5567" y="2773"/>
                    <a:pt x="5565" y="2738"/>
                    <a:pt x="5533" y="2674"/>
                  </a:cubicBezTo>
                  <a:cubicBezTo>
                    <a:pt x="5507" y="2649"/>
                    <a:pt x="5496" y="2637"/>
                    <a:pt x="5488" y="2637"/>
                  </a:cubicBezTo>
                  <a:close/>
                  <a:moveTo>
                    <a:pt x="13570" y="0"/>
                  </a:moveTo>
                  <a:cubicBezTo>
                    <a:pt x="13539" y="47"/>
                    <a:pt x="13492" y="62"/>
                    <a:pt x="13446" y="62"/>
                  </a:cubicBezTo>
                  <a:cubicBezTo>
                    <a:pt x="13353" y="62"/>
                    <a:pt x="13307" y="62"/>
                    <a:pt x="13353" y="124"/>
                  </a:cubicBezTo>
                  <a:cubicBezTo>
                    <a:pt x="13353" y="186"/>
                    <a:pt x="13369" y="232"/>
                    <a:pt x="13338" y="248"/>
                  </a:cubicBezTo>
                  <a:lnTo>
                    <a:pt x="13338" y="186"/>
                  </a:lnTo>
                  <a:cubicBezTo>
                    <a:pt x="13338" y="160"/>
                    <a:pt x="13319" y="150"/>
                    <a:pt x="13287" y="150"/>
                  </a:cubicBezTo>
                  <a:cubicBezTo>
                    <a:pt x="13244" y="150"/>
                    <a:pt x="13177" y="168"/>
                    <a:pt x="13106" y="186"/>
                  </a:cubicBezTo>
                  <a:cubicBezTo>
                    <a:pt x="12986" y="208"/>
                    <a:pt x="12920" y="229"/>
                    <a:pt x="12875" y="229"/>
                  </a:cubicBezTo>
                  <a:cubicBezTo>
                    <a:pt x="12856" y="229"/>
                    <a:pt x="12841" y="226"/>
                    <a:pt x="12828" y="217"/>
                  </a:cubicBezTo>
                  <a:lnTo>
                    <a:pt x="12812" y="278"/>
                  </a:lnTo>
                  <a:cubicBezTo>
                    <a:pt x="12804" y="313"/>
                    <a:pt x="12790" y="333"/>
                    <a:pt x="12777" y="333"/>
                  </a:cubicBezTo>
                  <a:cubicBezTo>
                    <a:pt x="12767" y="333"/>
                    <a:pt x="12757" y="321"/>
                    <a:pt x="12751" y="294"/>
                  </a:cubicBezTo>
                  <a:cubicBezTo>
                    <a:pt x="12738" y="287"/>
                    <a:pt x="12722" y="284"/>
                    <a:pt x="12705" y="284"/>
                  </a:cubicBezTo>
                  <a:cubicBezTo>
                    <a:pt x="12641" y="284"/>
                    <a:pt x="12559" y="329"/>
                    <a:pt x="12534" y="402"/>
                  </a:cubicBezTo>
                  <a:lnTo>
                    <a:pt x="12441" y="433"/>
                  </a:lnTo>
                  <a:cubicBezTo>
                    <a:pt x="12416" y="407"/>
                    <a:pt x="12388" y="395"/>
                    <a:pt x="12364" y="395"/>
                  </a:cubicBezTo>
                  <a:cubicBezTo>
                    <a:pt x="12316" y="395"/>
                    <a:pt x="12282" y="443"/>
                    <a:pt x="12302" y="526"/>
                  </a:cubicBezTo>
                  <a:cubicBezTo>
                    <a:pt x="12287" y="503"/>
                    <a:pt x="12271" y="495"/>
                    <a:pt x="12256" y="495"/>
                  </a:cubicBezTo>
                  <a:cubicBezTo>
                    <a:pt x="12240" y="495"/>
                    <a:pt x="12225" y="503"/>
                    <a:pt x="12210" y="510"/>
                  </a:cubicBezTo>
                  <a:cubicBezTo>
                    <a:pt x="12197" y="571"/>
                    <a:pt x="12127" y="632"/>
                    <a:pt x="12083" y="632"/>
                  </a:cubicBezTo>
                  <a:cubicBezTo>
                    <a:pt x="12071" y="632"/>
                    <a:pt x="12061" y="628"/>
                    <a:pt x="12055" y="618"/>
                  </a:cubicBezTo>
                  <a:lnTo>
                    <a:pt x="12040" y="649"/>
                  </a:lnTo>
                  <a:cubicBezTo>
                    <a:pt x="12040" y="680"/>
                    <a:pt x="12024" y="727"/>
                    <a:pt x="11993" y="742"/>
                  </a:cubicBezTo>
                  <a:cubicBezTo>
                    <a:pt x="11962" y="773"/>
                    <a:pt x="11947" y="804"/>
                    <a:pt x="11962" y="850"/>
                  </a:cubicBezTo>
                  <a:cubicBezTo>
                    <a:pt x="11978" y="912"/>
                    <a:pt x="11962" y="928"/>
                    <a:pt x="11962" y="928"/>
                  </a:cubicBezTo>
                  <a:cubicBezTo>
                    <a:pt x="11962" y="928"/>
                    <a:pt x="11931" y="881"/>
                    <a:pt x="11916" y="819"/>
                  </a:cubicBezTo>
                  <a:cubicBezTo>
                    <a:pt x="11911" y="801"/>
                    <a:pt x="11904" y="793"/>
                    <a:pt x="11897" y="793"/>
                  </a:cubicBezTo>
                  <a:cubicBezTo>
                    <a:pt x="11879" y="793"/>
                    <a:pt x="11859" y="845"/>
                    <a:pt x="11870" y="943"/>
                  </a:cubicBezTo>
                  <a:cubicBezTo>
                    <a:pt x="11878" y="1015"/>
                    <a:pt x="11881" y="1049"/>
                    <a:pt x="11877" y="1049"/>
                  </a:cubicBezTo>
                  <a:cubicBezTo>
                    <a:pt x="11873" y="1049"/>
                    <a:pt x="11861" y="1019"/>
                    <a:pt x="11839" y="959"/>
                  </a:cubicBezTo>
                  <a:cubicBezTo>
                    <a:pt x="11828" y="928"/>
                    <a:pt x="11818" y="891"/>
                    <a:pt x="11813" y="891"/>
                  </a:cubicBezTo>
                  <a:cubicBezTo>
                    <a:pt x="11810" y="891"/>
                    <a:pt x="11808" y="901"/>
                    <a:pt x="11808" y="928"/>
                  </a:cubicBezTo>
                  <a:cubicBezTo>
                    <a:pt x="11792" y="943"/>
                    <a:pt x="11792" y="974"/>
                    <a:pt x="11808" y="1005"/>
                  </a:cubicBezTo>
                  <a:lnTo>
                    <a:pt x="11746" y="1067"/>
                  </a:lnTo>
                  <a:cubicBezTo>
                    <a:pt x="11669" y="1067"/>
                    <a:pt x="11653" y="1082"/>
                    <a:pt x="11638" y="1098"/>
                  </a:cubicBezTo>
                  <a:cubicBezTo>
                    <a:pt x="11647" y="1134"/>
                    <a:pt x="11651" y="1149"/>
                    <a:pt x="11640" y="1149"/>
                  </a:cubicBezTo>
                  <a:cubicBezTo>
                    <a:pt x="11632" y="1149"/>
                    <a:pt x="11617" y="1141"/>
                    <a:pt x="11591" y="1129"/>
                  </a:cubicBezTo>
                  <a:cubicBezTo>
                    <a:pt x="11577" y="1124"/>
                    <a:pt x="11567" y="1120"/>
                    <a:pt x="11563" y="1120"/>
                  </a:cubicBezTo>
                  <a:cubicBezTo>
                    <a:pt x="11552" y="1120"/>
                    <a:pt x="11569" y="1137"/>
                    <a:pt x="11622" y="1190"/>
                  </a:cubicBezTo>
                  <a:cubicBezTo>
                    <a:pt x="11646" y="1238"/>
                    <a:pt x="11633" y="1258"/>
                    <a:pt x="11606" y="1258"/>
                  </a:cubicBezTo>
                  <a:cubicBezTo>
                    <a:pt x="11597" y="1258"/>
                    <a:pt x="11587" y="1256"/>
                    <a:pt x="11576" y="1252"/>
                  </a:cubicBezTo>
                  <a:cubicBezTo>
                    <a:pt x="11526" y="1211"/>
                    <a:pt x="11499" y="1196"/>
                    <a:pt x="11491" y="1196"/>
                  </a:cubicBezTo>
                  <a:cubicBezTo>
                    <a:pt x="11484" y="1196"/>
                    <a:pt x="11493" y="1207"/>
                    <a:pt x="11514" y="1221"/>
                  </a:cubicBezTo>
                  <a:cubicBezTo>
                    <a:pt x="11560" y="1268"/>
                    <a:pt x="11514" y="1299"/>
                    <a:pt x="11514" y="1299"/>
                  </a:cubicBezTo>
                  <a:cubicBezTo>
                    <a:pt x="11514" y="1299"/>
                    <a:pt x="11468" y="1310"/>
                    <a:pt x="11416" y="1343"/>
                  </a:cubicBezTo>
                  <a:lnTo>
                    <a:pt x="11416" y="1343"/>
                  </a:lnTo>
                  <a:cubicBezTo>
                    <a:pt x="11358" y="1322"/>
                    <a:pt x="11296" y="1312"/>
                    <a:pt x="11235" y="1312"/>
                  </a:cubicBezTo>
                  <a:cubicBezTo>
                    <a:pt x="10907" y="1312"/>
                    <a:pt x="10577" y="1590"/>
                    <a:pt x="10710" y="2010"/>
                  </a:cubicBezTo>
                  <a:cubicBezTo>
                    <a:pt x="10726" y="2071"/>
                    <a:pt x="10710" y="2087"/>
                    <a:pt x="10695" y="2087"/>
                  </a:cubicBezTo>
                  <a:cubicBezTo>
                    <a:pt x="10649" y="2056"/>
                    <a:pt x="10633" y="2025"/>
                    <a:pt x="10633" y="1979"/>
                  </a:cubicBezTo>
                  <a:cubicBezTo>
                    <a:pt x="10618" y="1932"/>
                    <a:pt x="10618" y="1932"/>
                    <a:pt x="10602" y="1932"/>
                  </a:cubicBezTo>
                  <a:lnTo>
                    <a:pt x="10618" y="1979"/>
                  </a:lnTo>
                  <a:cubicBezTo>
                    <a:pt x="10633" y="2040"/>
                    <a:pt x="10633" y="2087"/>
                    <a:pt x="10618" y="2087"/>
                  </a:cubicBezTo>
                  <a:cubicBezTo>
                    <a:pt x="10602" y="2087"/>
                    <a:pt x="10587" y="2087"/>
                    <a:pt x="10587" y="2040"/>
                  </a:cubicBezTo>
                  <a:cubicBezTo>
                    <a:pt x="10576" y="2008"/>
                    <a:pt x="10549" y="1975"/>
                    <a:pt x="10540" y="1975"/>
                  </a:cubicBezTo>
                  <a:cubicBezTo>
                    <a:pt x="10537" y="1975"/>
                    <a:pt x="10536" y="1980"/>
                    <a:pt x="10540" y="1994"/>
                  </a:cubicBezTo>
                  <a:cubicBezTo>
                    <a:pt x="10540" y="1994"/>
                    <a:pt x="10525" y="1994"/>
                    <a:pt x="10509" y="1948"/>
                  </a:cubicBezTo>
                  <a:lnTo>
                    <a:pt x="10448" y="1948"/>
                  </a:lnTo>
                  <a:cubicBezTo>
                    <a:pt x="10448" y="1979"/>
                    <a:pt x="10436" y="1994"/>
                    <a:pt x="10424" y="1994"/>
                  </a:cubicBezTo>
                  <a:cubicBezTo>
                    <a:pt x="10413" y="1994"/>
                    <a:pt x="10401" y="1979"/>
                    <a:pt x="10401" y="1948"/>
                  </a:cubicBezTo>
                  <a:cubicBezTo>
                    <a:pt x="10401" y="1948"/>
                    <a:pt x="10370" y="1948"/>
                    <a:pt x="10355" y="2010"/>
                  </a:cubicBezTo>
                  <a:cubicBezTo>
                    <a:pt x="10324" y="2010"/>
                    <a:pt x="10309" y="2010"/>
                    <a:pt x="10309" y="1948"/>
                  </a:cubicBezTo>
                  <a:cubicBezTo>
                    <a:pt x="10309" y="1924"/>
                    <a:pt x="10309" y="1913"/>
                    <a:pt x="10307" y="1913"/>
                  </a:cubicBezTo>
                  <a:cubicBezTo>
                    <a:pt x="10305" y="1913"/>
                    <a:pt x="10301" y="1924"/>
                    <a:pt x="10293" y="1948"/>
                  </a:cubicBezTo>
                  <a:cubicBezTo>
                    <a:pt x="10278" y="2010"/>
                    <a:pt x="10278" y="2010"/>
                    <a:pt x="10262" y="2010"/>
                  </a:cubicBezTo>
                  <a:lnTo>
                    <a:pt x="10231" y="2010"/>
                  </a:lnTo>
                  <a:cubicBezTo>
                    <a:pt x="10231" y="2056"/>
                    <a:pt x="10231" y="2056"/>
                    <a:pt x="10216" y="2056"/>
                  </a:cubicBezTo>
                  <a:cubicBezTo>
                    <a:pt x="10200" y="2056"/>
                    <a:pt x="10154" y="1994"/>
                    <a:pt x="10138" y="1994"/>
                  </a:cubicBezTo>
                  <a:cubicBezTo>
                    <a:pt x="10092" y="1994"/>
                    <a:pt x="10092" y="1994"/>
                    <a:pt x="10092" y="2056"/>
                  </a:cubicBezTo>
                  <a:cubicBezTo>
                    <a:pt x="10113" y="2056"/>
                    <a:pt x="10106" y="2076"/>
                    <a:pt x="10094" y="2076"/>
                  </a:cubicBezTo>
                  <a:cubicBezTo>
                    <a:pt x="10089" y="2076"/>
                    <a:pt x="10082" y="2071"/>
                    <a:pt x="10077" y="2056"/>
                  </a:cubicBezTo>
                  <a:cubicBezTo>
                    <a:pt x="10077" y="2056"/>
                    <a:pt x="10030" y="1979"/>
                    <a:pt x="9999" y="1963"/>
                  </a:cubicBezTo>
                  <a:cubicBezTo>
                    <a:pt x="9953" y="1963"/>
                    <a:pt x="9938" y="1963"/>
                    <a:pt x="9922" y="2010"/>
                  </a:cubicBezTo>
                  <a:cubicBezTo>
                    <a:pt x="9914" y="2064"/>
                    <a:pt x="9907" y="2091"/>
                    <a:pt x="9903" y="2091"/>
                  </a:cubicBezTo>
                  <a:cubicBezTo>
                    <a:pt x="9899" y="2091"/>
                    <a:pt x="9899" y="2064"/>
                    <a:pt x="9907" y="2010"/>
                  </a:cubicBezTo>
                  <a:cubicBezTo>
                    <a:pt x="9927" y="1939"/>
                    <a:pt x="9921" y="1908"/>
                    <a:pt x="9910" y="1908"/>
                  </a:cubicBezTo>
                  <a:cubicBezTo>
                    <a:pt x="9904" y="1908"/>
                    <a:pt x="9897" y="1916"/>
                    <a:pt x="9891" y="1932"/>
                  </a:cubicBezTo>
                  <a:cubicBezTo>
                    <a:pt x="9881" y="1973"/>
                    <a:pt x="9871" y="1980"/>
                    <a:pt x="9860" y="1980"/>
                  </a:cubicBezTo>
                  <a:cubicBezTo>
                    <a:pt x="9855" y="1980"/>
                    <a:pt x="9850" y="1979"/>
                    <a:pt x="9845" y="1979"/>
                  </a:cubicBezTo>
                  <a:cubicBezTo>
                    <a:pt x="9854" y="1952"/>
                    <a:pt x="9858" y="1935"/>
                    <a:pt x="9847" y="1935"/>
                  </a:cubicBezTo>
                  <a:cubicBezTo>
                    <a:pt x="9839" y="1935"/>
                    <a:pt x="9824" y="1944"/>
                    <a:pt x="9798" y="1963"/>
                  </a:cubicBezTo>
                  <a:cubicBezTo>
                    <a:pt x="9798" y="1963"/>
                    <a:pt x="9798" y="1963"/>
                    <a:pt x="9814" y="1901"/>
                  </a:cubicBezTo>
                  <a:cubicBezTo>
                    <a:pt x="9814" y="1901"/>
                    <a:pt x="9798" y="1901"/>
                    <a:pt x="9798" y="1886"/>
                  </a:cubicBezTo>
                  <a:cubicBezTo>
                    <a:pt x="9775" y="1914"/>
                    <a:pt x="9753" y="1925"/>
                    <a:pt x="9734" y="1925"/>
                  </a:cubicBezTo>
                  <a:cubicBezTo>
                    <a:pt x="9691" y="1925"/>
                    <a:pt x="9664" y="1867"/>
                    <a:pt x="9675" y="1824"/>
                  </a:cubicBezTo>
                  <a:lnTo>
                    <a:pt x="9675" y="1824"/>
                  </a:lnTo>
                  <a:cubicBezTo>
                    <a:pt x="9675" y="1824"/>
                    <a:pt x="9675" y="1824"/>
                    <a:pt x="9628" y="1855"/>
                  </a:cubicBezTo>
                  <a:cubicBezTo>
                    <a:pt x="9595" y="1888"/>
                    <a:pt x="9573" y="1904"/>
                    <a:pt x="9564" y="1904"/>
                  </a:cubicBezTo>
                  <a:cubicBezTo>
                    <a:pt x="9552" y="1904"/>
                    <a:pt x="9562" y="1877"/>
                    <a:pt x="9598" y="1824"/>
                  </a:cubicBezTo>
                  <a:cubicBezTo>
                    <a:pt x="9628" y="1785"/>
                    <a:pt x="9644" y="1766"/>
                    <a:pt x="9642" y="1766"/>
                  </a:cubicBezTo>
                  <a:lnTo>
                    <a:pt x="9642" y="1766"/>
                  </a:lnTo>
                  <a:cubicBezTo>
                    <a:pt x="9640" y="1766"/>
                    <a:pt x="9621" y="1785"/>
                    <a:pt x="9582" y="1824"/>
                  </a:cubicBezTo>
                  <a:cubicBezTo>
                    <a:pt x="9574" y="1830"/>
                    <a:pt x="9565" y="1832"/>
                    <a:pt x="9556" y="1832"/>
                  </a:cubicBezTo>
                  <a:cubicBezTo>
                    <a:pt x="9518" y="1832"/>
                    <a:pt x="9488" y="1782"/>
                    <a:pt x="9551" y="1731"/>
                  </a:cubicBezTo>
                  <a:lnTo>
                    <a:pt x="9628" y="1639"/>
                  </a:lnTo>
                  <a:lnTo>
                    <a:pt x="9628" y="1639"/>
                  </a:lnTo>
                  <a:cubicBezTo>
                    <a:pt x="9605" y="1654"/>
                    <a:pt x="9590" y="1658"/>
                    <a:pt x="9580" y="1658"/>
                  </a:cubicBezTo>
                  <a:cubicBezTo>
                    <a:pt x="9570" y="1658"/>
                    <a:pt x="9567" y="1654"/>
                    <a:pt x="9567" y="1654"/>
                  </a:cubicBezTo>
                  <a:cubicBezTo>
                    <a:pt x="9553" y="1675"/>
                    <a:pt x="9542" y="1683"/>
                    <a:pt x="9530" y="1683"/>
                  </a:cubicBezTo>
                  <a:cubicBezTo>
                    <a:pt x="9515" y="1683"/>
                    <a:pt x="9499" y="1671"/>
                    <a:pt x="9474" y="1654"/>
                  </a:cubicBezTo>
                  <a:cubicBezTo>
                    <a:pt x="9443" y="1623"/>
                    <a:pt x="9366" y="1623"/>
                    <a:pt x="9335" y="1577"/>
                  </a:cubicBezTo>
                  <a:cubicBezTo>
                    <a:pt x="9304" y="1546"/>
                    <a:pt x="9258" y="1515"/>
                    <a:pt x="9288" y="1453"/>
                  </a:cubicBezTo>
                  <a:cubicBezTo>
                    <a:pt x="9273" y="1438"/>
                    <a:pt x="9258" y="1422"/>
                    <a:pt x="9180" y="1422"/>
                  </a:cubicBezTo>
                  <a:cubicBezTo>
                    <a:pt x="9118" y="1422"/>
                    <a:pt x="9103" y="1407"/>
                    <a:pt x="9134" y="1376"/>
                  </a:cubicBezTo>
                  <a:lnTo>
                    <a:pt x="9118" y="1360"/>
                  </a:lnTo>
                  <a:cubicBezTo>
                    <a:pt x="9057" y="1360"/>
                    <a:pt x="9041" y="1329"/>
                    <a:pt x="9041" y="1329"/>
                  </a:cubicBezTo>
                  <a:cubicBezTo>
                    <a:pt x="9066" y="1304"/>
                    <a:pt x="9091" y="1259"/>
                    <a:pt x="9067" y="1259"/>
                  </a:cubicBezTo>
                  <a:cubicBezTo>
                    <a:pt x="9061" y="1259"/>
                    <a:pt x="9053" y="1262"/>
                    <a:pt x="9041" y="1268"/>
                  </a:cubicBezTo>
                  <a:cubicBezTo>
                    <a:pt x="9013" y="1273"/>
                    <a:pt x="8997" y="1277"/>
                    <a:pt x="8987" y="1277"/>
                  </a:cubicBezTo>
                  <a:cubicBezTo>
                    <a:pt x="8969" y="1277"/>
                    <a:pt x="8968" y="1266"/>
                    <a:pt x="8948" y="1237"/>
                  </a:cubicBezTo>
                  <a:cubicBezTo>
                    <a:pt x="8871" y="1098"/>
                    <a:pt x="8763" y="959"/>
                    <a:pt x="8639" y="850"/>
                  </a:cubicBezTo>
                  <a:cubicBezTo>
                    <a:pt x="8593" y="819"/>
                    <a:pt x="8547" y="773"/>
                    <a:pt x="8500" y="742"/>
                  </a:cubicBezTo>
                  <a:cubicBezTo>
                    <a:pt x="8454" y="696"/>
                    <a:pt x="8407" y="665"/>
                    <a:pt x="8361" y="634"/>
                  </a:cubicBezTo>
                  <a:cubicBezTo>
                    <a:pt x="8297" y="596"/>
                    <a:pt x="8244" y="568"/>
                    <a:pt x="8219" y="568"/>
                  </a:cubicBezTo>
                  <a:cubicBezTo>
                    <a:pt x="8213" y="568"/>
                    <a:pt x="8209" y="569"/>
                    <a:pt x="8207" y="572"/>
                  </a:cubicBezTo>
                  <a:lnTo>
                    <a:pt x="8129" y="510"/>
                  </a:lnTo>
                  <a:lnTo>
                    <a:pt x="8037" y="464"/>
                  </a:lnTo>
                  <a:cubicBezTo>
                    <a:pt x="8067" y="418"/>
                    <a:pt x="8037" y="387"/>
                    <a:pt x="7990" y="356"/>
                  </a:cubicBezTo>
                  <a:cubicBezTo>
                    <a:pt x="7959" y="348"/>
                    <a:pt x="7928" y="344"/>
                    <a:pt x="7895" y="344"/>
                  </a:cubicBezTo>
                  <a:cubicBezTo>
                    <a:pt x="7863" y="344"/>
                    <a:pt x="7828" y="348"/>
                    <a:pt x="7789" y="356"/>
                  </a:cubicBezTo>
                  <a:cubicBezTo>
                    <a:pt x="7780" y="374"/>
                    <a:pt x="7761" y="381"/>
                    <a:pt x="7736" y="381"/>
                  </a:cubicBezTo>
                  <a:cubicBezTo>
                    <a:pt x="7719" y="381"/>
                    <a:pt x="7700" y="378"/>
                    <a:pt x="7681" y="371"/>
                  </a:cubicBezTo>
                  <a:cubicBezTo>
                    <a:pt x="7715" y="291"/>
                    <a:pt x="7665" y="245"/>
                    <a:pt x="7606" y="245"/>
                  </a:cubicBezTo>
                  <a:cubicBezTo>
                    <a:pt x="7584" y="245"/>
                    <a:pt x="7562" y="251"/>
                    <a:pt x="7542" y="263"/>
                  </a:cubicBezTo>
                  <a:cubicBezTo>
                    <a:pt x="7512" y="308"/>
                    <a:pt x="7490" y="331"/>
                    <a:pt x="7478" y="331"/>
                  </a:cubicBezTo>
                  <a:cubicBezTo>
                    <a:pt x="7465" y="331"/>
                    <a:pt x="7464" y="304"/>
                    <a:pt x="7480" y="248"/>
                  </a:cubicBezTo>
                  <a:cubicBezTo>
                    <a:pt x="7496" y="193"/>
                    <a:pt x="7484" y="163"/>
                    <a:pt x="7457" y="163"/>
                  </a:cubicBezTo>
                  <a:cubicBezTo>
                    <a:pt x="7430" y="163"/>
                    <a:pt x="7387" y="193"/>
                    <a:pt x="7341" y="263"/>
                  </a:cubicBezTo>
                  <a:cubicBezTo>
                    <a:pt x="7319" y="285"/>
                    <a:pt x="7308" y="296"/>
                    <a:pt x="7300" y="296"/>
                  </a:cubicBezTo>
                  <a:cubicBezTo>
                    <a:pt x="7291" y="296"/>
                    <a:pt x="7287" y="281"/>
                    <a:pt x="7279" y="248"/>
                  </a:cubicBezTo>
                  <a:cubicBezTo>
                    <a:pt x="7270" y="182"/>
                    <a:pt x="7255" y="156"/>
                    <a:pt x="7241" y="156"/>
                  </a:cubicBezTo>
                  <a:cubicBezTo>
                    <a:pt x="7232" y="156"/>
                    <a:pt x="7223" y="167"/>
                    <a:pt x="7217" y="186"/>
                  </a:cubicBezTo>
                  <a:cubicBezTo>
                    <a:pt x="7194" y="240"/>
                    <a:pt x="7179" y="267"/>
                    <a:pt x="7165" y="267"/>
                  </a:cubicBezTo>
                  <a:cubicBezTo>
                    <a:pt x="7152" y="267"/>
                    <a:pt x="7140" y="240"/>
                    <a:pt x="7125" y="186"/>
                  </a:cubicBezTo>
                  <a:cubicBezTo>
                    <a:pt x="7101" y="124"/>
                    <a:pt x="7090" y="93"/>
                    <a:pt x="7078" y="93"/>
                  </a:cubicBezTo>
                  <a:cubicBezTo>
                    <a:pt x="7067" y="93"/>
                    <a:pt x="7055" y="124"/>
                    <a:pt x="7032" y="186"/>
                  </a:cubicBezTo>
                  <a:cubicBezTo>
                    <a:pt x="7018" y="241"/>
                    <a:pt x="6985" y="266"/>
                    <a:pt x="6951" y="266"/>
                  </a:cubicBezTo>
                  <a:cubicBezTo>
                    <a:pt x="6908" y="266"/>
                    <a:pt x="6863" y="230"/>
                    <a:pt x="6846" y="170"/>
                  </a:cubicBezTo>
                  <a:cubicBezTo>
                    <a:pt x="6826" y="170"/>
                    <a:pt x="6805" y="150"/>
                    <a:pt x="6794" y="150"/>
                  </a:cubicBezTo>
                  <a:cubicBezTo>
                    <a:pt x="6788" y="150"/>
                    <a:pt x="6785" y="155"/>
                    <a:pt x="6785" y="170"/>
                  </a:cubicBezTo>
                  <a:lnTo>
                    <a:pt x="6738" y="124"/>
                  </a:lnTo>
                  <a:lnTo>
                    <a:pt x="6676" y="124"/>
                  </a:lnTo>
                  <a:lnTo>
                    <a:pt x="6676" y="170"/>
                  </a:lnTo>
                  <a:cubicBezTo>
                    <a:pt x="6599" y="155"/>
                    <a:pt x="6522" y="147"/>
                    <a:pt x="6445" y="147"/>
                  </a:cubicBezTo>
                  <a:cubicBezTo>
                    <a:pt x="6367" y="147"/>
                    <a:pt x="6290" y="155"/>
                    <a:pt x="6213" y="170"/>
                  </a:cubicBezTo>
                  <a:cubicBezTo>
                    <a:pt x="6105" y="201"/>
                    <a:pt x="5981" y="232"/>
                    <a:pt x="5873" y="278"/>
                  </a:cubicBezTo>
                  <a:cubicBezTo>
                    <a:pt x="5826" y="309"/>
                    <a:pt x="5826" y="325"/>
                    <a:pt x="5842" y="356"/>
                  </a:cubicBezTo>
                  <a:cubicBezTo>
                    <a:pt x="5886" y="399"/>
                    <a:pt x="5885" y="428"/>
                    <a:pt x="5862" y="428"/>
                  </a:cubicBezTo>
                  <a:cubicBezTo>
                    <a:pt x="5844" y="428"/>
                    <a:pt x="5813" y="411"/>
                    <a:pt x="5780" y="371"/>
                  </a:cubicBezTo>
                  <a:cubicBezTo>
                    <a:pt x="5749" y="371"/>
                    <a:pt x="5672" y="371"/>
                    <a:pt x="5610" y="402"/>
                  </a:cubicBezTo>
                  <a:cubicBezTo>
                    <a:pt x="5568" y="413"/>
                    <a:pt x="5525" y="438"/>
                    <a:pt x="5498" y="438"/>
                  </a:cubicBezTo>
                  <a:cubicBezTo>
                    <a:pt x="5485" y="438"/>
                    <a:pt x="5476" y="432"/>
                    <a:pt x="5471" y="418"/>
                  </a:cubicBezTo>
                  <a:lnTo>
                    <a:pt x="5440" y="433"/>
                  </a:lnTo>
                  <a:cubicBezTo>
                    <a:pt x="5409" y="572"/>
                    <a:pt x="5301" y="665"/>
                    <a:pt x="5177" y="696"/>
                  </a:cubicBezTo>
                  <a:cubicBezTo>
                    <a:pt x="5131" y="727"/>
                    <a:pt x="5100" y="773"/>
                    <a:pt x="5100" y="835"/>
                  </a:cubicBezTo>
                  <a:cubicBezTo>
                    <a:pt x="5100" y="882"/>
                    <a:pt x="5100" y="901"/>
                    <a:pt x="5082" y="901"/>
                  </a:cubicBezTo>
                  <a:cubicBezTo>
                    <a:pt x="5071" y="901"/>
                    <a:pt x="5053" y="893"/>
                    <a:pt x="5023" y="881"/>
                  </a:cubicBezTo>
                  <a:cubicBezTo>
                    <a:pt x="5018" y="877"/>
                    <a:pt x="5011" y="875"/>
                    <a:pt x="5002" y="875"/>
                  </a:cubicBezTo>
                  <a:cubicBezTo>
                    <a:pt x="4980" y="875"/>
                    <a:pt x="4947" y="886"/>
                    <a:pt x="4914" y="897"/>
                  </a:cubicBezTo>
                  <a:cubicBezTo>
                    <a:pt x="4884" y="928"/>
                    <a:pt x="4868" y="974"/>
                    <a:pt x="4914" y="1005"/>
                  </a:cubicBezTo>
                  <a:lnTo>
                    <a:pt x="4853" y="989"/>
                  </a:lnTo>
                  <a:cubicBezTo>
                    <a:pt x="4844" y="987"/>
                    <a:pt x="4837" y="986"/>
                    <a:pt x="4832" y="986"/>
                  </a:cubicBezTo>
                  <a:cubicBezTo>
                    <a:pt x="4795" y="986"/>
                    <a:pt x="4812" y="1027"/>
                    <a:pt x="4853" y="1067"/>
                  </a:cubicBezTo>
                  <a:cubicBezTo>
                    <a:pt x="4893" y="1107"/>
                    <a:pt x="4908" y="1131"/>
                    <a:pt x="4893" y="1131"/>
                  </a:cubicBezTo>
                  <a:cubicBezTo>
                    <a:pt x="4880" y="1131"/>
                    <a:pt x="4842" y="1111"/>
                    <a:pt x="4775" y="1067"/>
                  </a:cubicBezTo>
                  <a:cubicBezTo>
                    <a:pt x="4729" y="1028"/>
                    <a:pt x="4702" y="1013"/>
                    <a:pt x="4692" y="1013"/>
                  </a:cubicBezTo>
                  <a:cubicBezTo>
                    <a:pt x="4683" y="1013"/>
                    <a:pt x="4690" y="1028"/>
                    <a:pt x="4714" y="1051"/>
                  </a:cubicBezTo>
                  <a:cubicBezTo>
                    <a:pt x="4742" y="1079"/>
                    <a:pt x="4757" y="1146"/>
                    <a:pt x="4713" y="1146"/>
                  </a:cubicBezTo>
                  <a:cubicBezTo>
                    <a:pt x="4708" y="1146"/>
                    <a:pt x="4704" y="1145"/>
                    <a:pt x="4698" y="1144"/>
                  </a:cubicBezTo>
                  <a:lnTo>
                    <a:pt x="4698" y="1144"/>
                  </a:lnTo>
                  <a:cubicBezTo>
                    <a:pt x="4686" y="1156"/>
                    <a:pt x="4674" y="1169"/>
                    <a:pt x="4708" y="1212"/>
                  </a:cubicBezTo>
                  <a:lnTo>
                    <a:pt x="4708" y="1212"/>
                  </a:lnTo>
                  <a:lnTo>
                    <a:pt x="4683" y="1237"/>
                  </a:lnTo>
                  <a:cubicBezTo>
                    <a:pt x="4665" y="1249"/>
                    <a:pt x="4645" y="1254"/>
                    <a:pt x="4625" y="1254"/>
                  </a:cubicBezTo>
                  <a:cubicBezTo>
                    <a:pt x="4594" y="1254"/>
                    <a:pt x="4563" y="1240"/>
                    <a:pt x="4543" y="1221"/>
                  </a:cubicBezTo>
                  <a:cubicBezTo>
                    <a:pt x="4529" y="1218"/>
                    <a:pt x="4518" y="1216"/>
                    <a:pt x="4510" y="1216"/>
                  </a:cubicBezTo>
                  <a:cubicBezTo>
                    <a:pt x="4487" y="1216"/>
                    <a:pt x="4504" y="1236"/>
                    <a:pt x="4574" y="1283"/>
                  </a:cubicBezTo>
                  <a:cubicBezTo>
                    <a:pt x="4667" y="1329"/>
                    <a:pt x="4652" y="1345"/>
                    <a:pt x="4621" y="1391"/>
                  </a:cubicBezTo>
                  <a:cubicBezTo>
                    <a:pt x="4605" y="1407"/>
                    <a:pt x="4598" y="1414"/>
                    <a:pt x="4588" y="1414"/>
                  </a:cubicBezTo>
                  <a:cubicBezTo>
                    <a:pt x="4578" y="1414"/>
                    <a:pt x="4567" y="1407"/>
                    <a:pt x="4543" y="1391"/>
                  </a:cubicBezTo>
                  <a:cubicBezTo>
                    <a:pt x="4527" y="1374"/>
                    <a:pt x="4519" y="1362"/>
                    <a:pt x="4510" y="1362"/>
                  </a:cubicBezTo>
                  <a:cubicBezTo>
                    <a:pt x="4503" y="1362"/>
                    <a:pt x="4496" y="1370"/>
                    <a:pt x="4482" y="1391"/>
                  </a:cubicBezTo>
                  <a:cubicBezTo>
                    <a:pt x="4451" y="1422"/>
                    <a:pt x="4513" y="1592"/>
                    <a:pt x="4574" y="1685"/>
                  </a:cubicBezTo>
                  <a:cubicBezTo>
                    <a:pt x="4605" y="1731"/>
                    <a:pt x="4625" y="1751"/>
                    <a:pt x="4625" y="1751"/>
                  </a:cubicBezTo>
                  <a:cubicBezTo>
                    <a:pt x="4625" y="1751"/>
                    <a:pt x="4605" y="1731"/>
                    <a:pt x="4559" y="1700"/>
                  </a:cubicBezTo>
                  <a:cubicBezTo>
                    <a:pt x="4539" y="1687"/>
                    <a:pt x="4525" y="1683"/>
                    <a:pt x="4514" y="1683"/>
                  </a:cubicBezTo>
                  <a:cubicBezTo>
                    <a:pt x="4500" y="1683"/>
                    <a:pt x="4491" y="1691"/>
                    <a:pt x="4482" y="1700"/>
                  </a:cubicBezTo>
                  <a:cubicBezTo>
                    <a:pt x="4451" y="1654"/>
                    <a:pt x="4466" y="1654"/>
                    <a:pt x="4482" y="1639"/>
                  </a:cubicBezTo>
                  <a:lnTo>
                    <a:pt x="4435" y="1592"/>
                  </a:lnTo>
                  <a:cubicBezTo>
                    <a:pt x="4398" y="1567"/>
                    <a:pt x="4373" y="1555"/>
                    <a:pt x="4361" y="1555"/>
                  </a:cubicBezTo>
                  <a:cubicBezTo>
                    <a:pt x="4343" y="1555"/>
                    <a:pt x="4352" y="1583"/>
                    <a:pt x="4389" y="1639"/>
                  </a:cubicBezTo>
                  <a:cubicBezTo>
                    <a:pt x="4409" y="1668"/>
                    <a:pt x="4416" y="1679"/>
                    <a:pt x="4403" y="1679"/>
                  </a:cubicBezTo>
                  <a:cubicBezTo>
                    <a:pt x="4395" y="1679"/>
                    <a:pt x="4381" y="1675"/>
                    <a:pt x="4358" y="1669"/>
                  </a:cubicBezTo>
                  <a:cubicBezTo>
                    <a:pt x="4329" y="1650"/>
                    <a:pt x="4299" y="1630"/>
                    <a:pt x="4290" y="1630"/>
                  </a:cubicBezTo>
                  <a:cubicBezTo>
                    <a:pt x="4284" y="1630"/>
                    <a:pt x="4285" y="1637"/>
                    <a:pt x="4296" y="1654"/>
                  </a:cubicBezTo>
                  <a:cubicBezTo>
                    <a:pt x="4296" y="1654"/>
                    <a:pt x="4282" y="1661"/>
                    <a:pt x="4260" y="1661"/>
                  </a:cubicBezTo>
                  <a:cubicBezTo>
                    <a:pt x="4248" y="1661"/>
                    <a:pt x="4234" y="1659"/>
                    <a:pt x="4219" y="1654"/>
                  </a:cubicBezTo>
                  <a:cubicBezTo>
                    <a:pt x="4188" y="1669"/>
                    <a:pt x="4173" y="1685"/>
                    <a:pt x="4219" y="1731"/>
                  </a:cubicBezTo>
                  <a:cubicBezTo>
                    <a:pt x="4265" y="1778"/>
                    <a:pt x="4234" y="1778"/>
                    <a:pt x="4219" y="1793"/>
                  </a:cubicBezTo>
                  <a:cubicBezTo>
                    <a:pt x="4188" y="1809"/>
                    <a:pt x="4188" y="1809"/>
                    <a:pt x="4219" y="1855"/>
                  </a:cubicBezTo>
                  <a:cubicBezTo>
                    <a:pt x="4250" y="1901"/>
                    <a:pt x="4265" y="1963"/>
                    <a:pt x="4234" y="1979"/>
                  </a:cubicBezTo>
                  <a:cubicBezTo>
                    <a:pt x="4234" y="2008"/>
                    <a:pt x="4234" y="2023"/>
                    <a:pt x="4228" y="2023"/>
                  </a:cubicBezTo>
                  <a:cubicBezTo>
                    <a:pt x="4221" y="2023"/>
                    <a:pt x="4205" y="2004"/>
                    <a:pt x="4173" y="1963"/>
                  </a:cubicBezTo>
                  <a:cubicBezTo>
                    <a:pt x="4145" y="1935"/>
                    <a:pt x="4134" y="1930"/>
                    <a:pt x="4126" y="1930"/>
                  </a:cubicBezTo>
                  <a:cubicBezTo>
                    <a:pt x="4121" y="1930"/>
                    <a:pt x="4117" y="1932"/>
                    <a:pt x="4111" y="1932"/>
                  </a:cubicBezTo>
                  <a:cubicBezTo>
                    <a:pt x="4107" y="1936"/>
                    <a:pt x="4104" y="1938"/>
                    <a:pt x="4100" y="1938"/>
                  </a:cubicBezTo>
                  <a:cubicBezTo>
                    <a:pt x="4092" y="1938"/>
                    <a:pt x="4083" y="1924"/>
                    <a:pt x="4049" y="1901"/>
                  </a:cubicBezTo>
                  <a:cubicBezTo>
                    <a:pt x="4036" y="1893"/>
                    <a:pt x="4030" y="1889"/>
                    <a:pt x="4027" y="1889"/>
                  </a:cubicBezTo>
                  <a:cubicBezTo>
                    <a:pt x="4019" y="1889"/>
                    <a:pt x="4042" y="1918"/>
                    <a:pt x="4064" y="1963"/>
                  </a:cubicBezTo>
                  <a:lnTo>
                    <a:pt x="4126" y="2056"/>
                  </a:lnTo>
                  <a:cubicBezTo>
                    <a:pt x="4111" y="2056"/>
                    <a:pt x="4033" y="1979"/>
                    <a:pt x="4003" y="1932"/>
                  </a:cubicBezTo>
                  <a:cubicBezTo>
                    <a:pt x="3972" y="1886"/>
                    <a:pt x="3956" y="1863"/>
                    <a:pt x="3954" y="1863"/>
                  </a:cubicBezTo>
                  <a:lnTo>
                    <a:pt x="3954" y="1863"/>
                  </a:lnTo>
                  <a:cubicBezTo>
                    <a:pt x="3952" y="1863"/>
                    <a:pt x="3964" y="1886"/>
                    <a:pt x="3987" y="1932"/>
                  </a:cubicBezTo>
                  <a:cubicBezTo>
                    <a:pt x="4010" y="1967"/>
                    <a:pt x="4025" y="2010"/>
                    <a:pt x="4011" y="2010"/>
                  </a:cubicBezTo>
                  <a:cubicBezTo>
                    <a:pt x="4006" y="2010"/>
                    <a:pt x="3999" y="2006"/>
                    <a:pt x="3987" y="1994"/>
                  </a:cubicBezTo>
                  <a:cubicBezTo>
                    <a:pt x="3972" y="2002"/>
                    <a:pt x="3956" y="2010"/>
                    <a:pt x="3943" y="2010"/>
                  </a:cubicBezTo>
                  <a:cubicBezTo>
                    <a:pt x="3929" y="2010"/>
                    <a:pt x="3918" y="2002"/>
                    <a:pt x="3910" y="1979"/>
                  </a:cubicBezTo>
                  <a:cubicBezTo>
                    <a:pt x="3900" y="1958"/>
                    <a:pt x="3893" y="1951"/>
                    <a:pt x="3888" y="1951"/>
                  </a:cubicBezTo>
                  <a:cubicBezTo>
                    <a:pt x="3879" y="1951"/>
                    <a:pt x="3879" y="1979"/>
                    <a:pt x="3879" y="1979"/>
                  </a:cubicBezTo>
                  <a:cubicBezTo>
                    <a:pt x="3879" y="2006"/>
                    <a:pt x="3874" y="2022"/>
                    <a:pt x="3857" y="2022"/>
                  </a:cubicBezTo>
                  <a:cubicBezTo>
                    <a:pt x="3845" y="2022"/>
                    <a:pt x="3828" y="2013"/>
                    <a:pt x="3802" y="1994"/>
                  </a:cubicBezTo>
                  <a:cubicBezTo>
                    <a:pt x="3757" y="1949"/>
                    <a:pt x="3734" y="1926"/>
                    <a:pt x="3725" y="1926"/>
                  </a:cubicBezTo>
                  <a:cubicBezTo>
                    <a:pt x="3716" y="1926"/>
                    <a:pt x="3724" y="1953"/>
                    <a:pt x="3740" y="2010"/>
                  </a:cubicBezTo>
                  <a:cubicBezTo>
                    <a:pt x="3749" y="2044"/>
                    <a:pt x="3752" y="2074"/>
                    <a:pt x="3748" y="2074"/>
                  </a:cubicBezTo>
                  <a:cubicBezTo>
                    <a:pt x="3745" y="2074"/>
                    <a:pt x="3738" y="2057"/>
                    <a:pt x="3724" y="2010"/>
                  </a:cubicBezTo>
                  <a:cubicBezTo>
                    <a:pt x="3716" y="1997"/>
                    <a:pt x="3710" y="1991"/>
                    <a:pt x="3705" y="1991"/>
                  </a:cubicBezTo>
                  <a:cubicBezTo>
                    <a:pt x="3692" y="1991"/>
                    <a:pt x="3689" y="2031"/>
                    <a:pt x="3678" y="2087"/>
                  </a:cubicBezTo>
                  <a:cubicBezTo>
                    <a:pt x="3678" y="2149"/>
                    <a:pt x="3678" y="2226"/>
                    <a:pt x="3693" y="2303"/>
                  </a:cubicBezTo>
                  <a:cubicBezTo>
                    <a:pt x="3703" y="2369"/>
                    <a:pt x="3706" y="2394"/>
                    <a:pt x="3698" y="2394"/>
                  </a:cubicBezTo>
                  <a:cubicBezTo>
                    <a:pt x="3692" y="2394"/>
                    <a:pt x="3681" y="2383"/>
                    <a:pt x="3663" y="2365"/>
                  </a:cubicBezTo>
                  <a:cubicBezTo>
                    <a:pt x="3647" y="2365"/>
                    <a:pt x="3616" y="2303"/>
                    <a:pt x="3616" y="2257"/>
                  </a:cubicBezTo>
                  <a:cubicBezTo>
                    <a:pt x="3601" y="2195"/>
                    <a:pt x="3632" y="2195"/>
                    <a:pt x="3632" y="2195"/>
                  </a:cubicBezTo>
                  <a:lnTo>
                    <a:pt x="3647" y="2195"/>
                  </a:lnTo>
                  <a:cubicBezTo>
                    <a:pt x="3647" y="2149"/>
                    <a:pt x="3632" y="2087"/>
                    <a:pt x="3601" y="2087"/>
                  </a:cubicBezTo>
                  <a:cubicBezTo>
                    <a:pt x="3585" y="2064"/>
                    <a:pt x="3574" y="2052"/>
                    <a:pt x="3566" y="2052"/>
                  </a:cubicBezTo>
                  <a:cubicBezTo>
                    <a:pt x="3558" y="2052"/>
                    <a:pt x="3554" y="2064"/>
                    <a:pt x="3554" y="2087"/>
                  </a:cubicBezTo>
                  <a:cubicBezTo>
                    <a:pt x="3554" y="2062"/>
                    <a:pt x="3523" y="2036"/>
                    <a:pt x="3495" y="2036"/>
                  </a:cubicBezTo>
                  <a:cubicBezTo>
                    <a:pt x="3489" y="2036"/>
                    <a:pt x="3483" y="2038"/>
                    <a:pt x="3477" y="2040"/>
                  </a:cubicBezTo>
                  <a:cubicBezTo>
                    <a:pt x="3469" y="2043"/>
                    <a:pt x="3461" y="2044"/>
                    <a:pt x="3453" y="2044"/>
                  </a:cubicBezTo>
                  <a:cubicBezTo>
                    <a:pt x="3416" y="2044"/>
                    <a:pt x="3384" y="2017"/>
                    <a:pt x="3384" y="1979"/>
                  </a:cubicBezTo>
                  <a:cubicBezTo>
                    <a:pt x="3353" y="1979"/>
                    <a:pt x="3338" y="1979"/>
                    <a:pt x="3338" y="2025"/>
                  </a:cubicBezTo>
                  <a:cubicBezTo>
                    <a:pt x="3329" y="2090"/>
                    <a:pt x="3319" y="2116"/>
                    <a:pt x="3313" y="2116"/>
                  </a:cubicBezTo>
                  <a:cubicBezTo>
                    <a:pt x="3309" y="2116"/>
                    <a:pt x="3307" y="2105"/>
                    <a:pt x="3307" y="2087"/>
                  </a:cubicBezTo>
                  <a:cubicBezTo>
                    <a:pt x="3322" y="2025"/>
                    <a:pt x="3261" y="1994"/>
                    <a:pt x="3214" y="1963"/>
                  </a:cubicBezTo>
                  <a:cubicBezTo>
                    <a:pt x="3195" y="1944"/>
                    <a:pt x="3173" y="1935"/>
                    <a:pt x="3152" y="1935"/>
                  </a:cubicBezTo>
                  <a:cubicBezTo>
                    <a:pt x="3124" y="1935"/>
                    <a:pt x="3100" y="1952"/>
                    <a:pt x="3091" y="1979"/>
                  </a:cubicBezTo>
                  <a:lnTo>
                    <a:pt x="3075" y="1979"/>
                  </a:lnTo>
                  <a:cubicBezTo>
                    <a:pt x="3075" y="1937"/>
                    <a:pt x="3041" y="1910"/>
                    <a:pt x="3004" y="1910"/>
                  </a:cubicBezTo>
                  <a:cubicBezTo>
                    <a:pt x="2986" y="1910"/>
                    <a:pt x="2967" y="1917"/>
                    <a:pt x="2952" y="1932"/>
                  </a:cubicBezTo>
                  <a:cubicBezTo>
                    <a:pt x="2936" y="1932"/>
                    <a:pt x="2921" y="1917"/>
                    <a:pt x="2921" y="1917"/>
                  </a:cubicBezTo>
                  <a:cubicBezTo>
                    <a:pt x="2921" y="1879"/>
                    <a:pt x="2921" y="1859"/>
                    <a:pt x="2907" y="1859"/>
                  </a:cubicBezTo>
                  <a:cubicBezTo>
                    <a:pt x="2898" y="1859"/>
                    <a:pt x="2883" y="1868"/>
                    <a:pt x="2859" y="1886"/>
                  </a:cubicBezTo>
                  <a:cubicBezTo>
                    <a:pt x="2849" y="1892"/>
                    <a:pt x="2841" y="1899"/>
                    <a:pt x="2835" y="1906"/>
                  </a:cubicBezTo>
                  <a:lnTo>
                    <a:pt x="2835" y="1906"/>
                  </a:lnTo>
                  <a:cubicBezTo>
                    <a:pt x="2853" y="1870"/>
                    <a:pt x="2824" y="1866"/>
                    <a:pt x="2782" y="1824"/>
                  </a:cubicBezTo>
                  <a:cubicBezTo>
                    <a:pt x="2760" y="1803"/>
                    <a:pt x="2745" y="1791"/>
                    <a:pt x="2734" y="1791"/>
                  </a:cubicBezTo>
                  <a:cubicBezTo>
                    <a:pt x="2721" y="1791"/>
                    <a:pt x="2713" y="1806"/>
                    <a:pt x="2704" y="1839"/>
                  </a:cubicBezTo>
                  <a:cubicBezTo>
                    <a:pt x="2612" y="1839"/>
                    <a:pt x="2658" y="1793"/>
                    <a:pt x="2689" y="1747"/>
                  </a:cubicBezTo>
                  <a:cubicBezTo>
                    <a:pt x="2727" y="1708"/>
                    <a:pt x="2743" y="1685"/>
                    <a:pt x="2733" y="1685"/>
                  </a:cubicBezTo>
                  <a:cubicBezTo>
                    <a:pt x="2724" y="1685"/>
                    <a:pt x="2689" y="1708"/>
                    <a:pt x="2627" y="1762"/>
                  </a:cubicBezTo>
                  <a:cubicBezTo>
                    <a:pt x="2586" y="1796"/>
                    <a:pt x="2557" y="1809"/>
                    <a:pt x="2542" y="1809"/>
                  </a:cubicBezTo>
                  <a:cubicBezTo>
                    <a:pt x="2522" y="1809"/>
                    <a:pt x="2524" y="1788"/>
                    <a:pt x="2550" y="1762"/>
                  </a:cubicBezTo>
                  <a:cubicBezTo>
                    <a:pt x="2565" y="1747"/>
                    <a:pt x="2577" y="1743"/>
                    <a:pt x="2586" y="1743"/>
                  </a:cubicBezTo>
                  <a:cubicBezTo>
                    <a:pt x="2596" y="1743"/>
                    <a:pt x="2604" y="1747"/>
                    <a:pt x="2612" y="1747"/>
                  </a:cubicBezTo>
                  <a:lnTo>
                    <a:pt x="2689" y="1669"/>
                  </a:lnTo>
                  <a:cubicBezTo>
                    <a:pt x="2682" y="1663"/>
                    <a:pt x="2679" y="1659"/>
                    <a:pt x="2673" y="1659"/>
                  </a:cubicBezTo>
                  <a:cubicBezTo>
                    <a:pt x="2665" y="1659"/>
                    <a:pt x="2654" y="1667"/>
                    <a:pt x="2627" y="1685"/>
                  </a:cubicBezTo>
                  <a:cubicBezTo>
                    <a:pt x="2627" y="1685"/>
                    <a:pt x="2623" y="1681"/>
                    <a:pt x="2612" y="1681"/>
                  </a:cubicBezTo>
                  <a:cubicBezTo>
                    <a:pt x="2600" y="1681"/>
                    <a:pt x="2581" y="1685"/>
                    <a:pt x="2550" y="1700"/>
                  </a:cubicBezTo>
                  <a:cubicBezTo>
                    <a:pt x="2503" y="1731"/>
                    <a:pt x="2457" y="1778"/>
                    <a:pt x="2442" y="1824"/>
                  </a:cubicBezTo>
                  <a:cubicBezTo>
                    <a:pt x="2422" y="1853"/>
                    <a:pt x="2415" y="1864"/>
                    <a:pt x="2408" y="1864"/>
                  </a:cubicBezTo>
                  <a:cubicBezTo>
                    <a:pt x="2404" y="1864"/>
                    <a:pt x="2401" y="1861"/>
                    <a:pt x="2395" y="1855"/>
                  </a:cubicBezTo>
                  <a:cubicBezTo>
                    <a:pt x="2395" y="1793"/>
                    <a:pt x="2442" y="1747"/>
                    <a:pt x="2488" y="1716"/>
                  </a:cubicBezTo>
                  <a:cubicBezTo>
                    <a:pt x="2490" y="1718"/>
                    <a:pt x="2493" y="1719"/>
                    <a:pt x="2496" y="1719"/>
                  </a:cubicBezTo>
                  <a:cubicBezTo>
                    <a:pt x="2516" y="1719"/>
                    <a:pt x="2554" y="1681"/>
                    <a:pt x="2581" y="1654"/>
                  </a:cubicBezTo>
                  <a:cubicBezTo>
                    <a:pt x="2608" y="1626"/>
                    <a:pt x="2603" y="1621"/>
                    <a:pt x="2584" y="1621"/>
                  </a:cubicBezTo>
                  <a:cubicBezTo>
                    <a:pt x="2571" y="1621"/>
                    <a:pt x="2553" y="1623"/>
                    <a:pt x="2534" y="1623"/>
                  </a:cubicBezTo>
                  <a:cubicBezTo>
                    <a:pt x="2472" y="1639"/>
                    <a:pt x="2426" y="1654"/>
                    <a:pt x="2380" y="1685"/>
                  </a:cubicBezTo>
                  <a:lnTo>
                    <a:pt x="2411" y="1639"/>
                  </a:lnTo>
                  <a:cubicBezTo>
                    <a:pt x="2457" y="1608"/>
                    <a:pt x="2426" y="1577"/>
                    <a:pt x="2395" y="1546"/>
                  </a:cubicBezTo>
                  <a:cubicBezTo>
                    <a:pt x="2376" y="1527"/>
                    <a:pt x="2369" y="1514"/>
                    <a:pt x="2355" y="1514"/>
                  </a:cubicBezTo>
                  <a:cubicBezTo>
                    <a:pt x="2347" y="1514"/>
                    <a:pt x="2336" y="1519"/>
                    <a:pt x="2318" y="1530"/>
                  </a:cubicBezTo>
                  <a:cubicBezTo>
                    <a:pt x="2278" y="1557"/>
                    <a:pt x="2249" y="1595"/>
                    <a:pt x="2232" y="1595"/>
                  </a:cubicBezTo>
                  <a:cubicBezTo>
                    <a:pt x="2230" y="1595"/>
                    <a:pt x="2227" y="1594"/>
                    <a:pt x="2225" y="1592"/>
                  </a:cubicBezTo>
                  <a:lnTo>
                    <a:pt x="2225" y="1592"/>
                  </a:lnTo>
                  <a:cubicBezTo>
                    <a:pt x="2241" y="1608"/>
                    <a:pt x="2194" y="1639"/>
                    <a:pt x="2148" y="1685"/>
                  </a:cubicBezTo>
                  <a:cubicBezTo>
                    <a:pt x="2163" y="1639"/>
                    <a:pt x="2179" y="1592"/>
                    <a:pt x="2194" y="1561"/>
                  </a:cubicBezTo>
                  <a:cubicBezTo>
                    <a:pt x="2241" y="1453"/>
                    <a:pt x="2256" y="1376"/>
                    <a:pt x="2194" y="1299"/>
                  </a:cubicBezTo>
                  <a:cubicBezTo>
                    <a:pt x="2163" y="1268"/>
                    <a:pt x="2101" y="1206"/>
                    <a:pt x="2132" y="1144"/>
                  </a:cubicBezTo>
                  <a:cubicBezTo>
                    <a:pt x="2113" y="1125"/>
                    <a:pt x="2100" y="1112"/>
                    <a:pt x="2082" y="1112"/>
                  </a:cubicBezTo>
                  <a:cubicBezTo>
                    <a:pt x="2071" y="1112"/>
                    <a:pt x="2057" y="1117"/>
                    <a:pt x="2040" y="1129"/>
                  </a:cubicBezTo>
                  <a:lnTo>
                    <a:pt x="2009" y="1098"/>
                  </a:lnTo>
                  <a:cubicBezTo>
                    <a:pt x="2020" y="1053"/>
                    <a:pt x="2007" y="1017"/>
                    <a:pt x="1982" y="1017"/>
                  </a:cubicBezTo>
                  <a:cubicBezTo>
                    <a:pt x="1972" y="1017"/>
                    <a:pt x="1960" y="1023"/>
                    <a:pt x="1947" y="1036"/>
                  </a:cubicBezTo>
                  <a:cubicBezTo>
                    <a:pt x="1939" y="1041"/>
                    <a:pt x="1933" y="1043"/>
                    <a:pt x="1929" y="1043"/>
                  </a:cubicBezTo>
                  <a:cubicBezTo>
                    <a:pt x="1904" y="1043"/>
                    <a:pt x="1911" y="987"/>
                    <a:pt x="1885" y="974"/>
                  </a:cubicBezTo>
                  <a:cubicBezTo>
                    <a:pt x="1908" y="914"/>
                    <a:pt x="1919" y="883"/>
                    <a:pt x="1915" y="883"/>
                  </a:cubicBezTo>
                  <a:lnTo>
                    <a:pt x="1915" y="883"/>
                  </a:lnTo>
                  <a:cubicBezTo>
                    <a:pt x="1910" y="883"/>
                    <a:pt x="1886" y="918"/>
                    <a:pt x="1839" y="989"/>
                  </a:cubicBezTo>
                  <a:cubicBezTo>
                    <a:pt x="1808" y="1036"/>
                    <a:pt x="1792" y="1082"/>
                    <a:pt x="1808" y="1129"/>
                  </a:cubicBezTo>
                  <a:lnTo>
                    <a:pt x="1870" y="1190"/>
                  </a:lnTo>
                  <a:lnTo>
                    <a:pt x="1777" y="1175"/>
                  </a:lnTo>
                  <a:cubicBezTo>
                    <a:pt x="1759" y="1163"/>
                    <a:pt x="1739" y="1158"/>
                    <a:pt x="1720" y="1158"/>
                  </a:cubicBezTo>
                  <a:cubicBezTo>
                    <a:pt x="1688" y="1158"/>
                    <a:pt x="1657" y="1171"/>
                    <a:pt x="1638" y="1190"/>
                  </a:cubicBezTo>
                  <a:cubicBezTo>
                    <a:pt x="1638" y="1190"/>
                    <a:pt x="1620" y="1216"/>
                    <a:pt x="1599" y="1216"/>
                  </a:cubicBezTo>
                  <a:cubicBezTo>
                    <a:pt x="1591" y="1216"/>
                    <a:pt x="1584" y="1214"/>
                    <a:pt x="1576" y="1206"/>
                  </a:cubicBezTo>
                  <a:lnTo>
                    <a:pt x="1653" y="1129"/>
                  </a:lnTo>
                  <a:cubicBezTo>
                    <a:pt x="1715" y="1113"/>
                    <a:pt x="1761" y="1082"/>
                    <a:pt x="1792" y="1036"/>
                  </a:cubicBezTo>
                  <a:cubicBezTo>
                    <a:pt x="1839" y="965"/>
                    <a:pt x="1833" y="886"/>
                    <a:pt x="1793" y="886"/>
                  </a:cubicBezTo>
                  <a:cubicBezTo>
                    <a:pt x="1780" y="886"/>
                    <a:pt x="1764" y="894"/>
                    <a:pt x="1746" y="912"/>
                  </a:cubicBezTo>
                  <a:cubicBezTo>
                    <a:pt x="1731" y="897"/>
                    <a:pt x="1731" y="897"/>
                    <a:pt x="1746" y="835"/>
                  </a:cubicBezTo>
                  <a:cubicBezTo>
                    <a:pt x="1761" y="804"/>
                    <a:pt x="1765" y="788"/>
                    <a:pt x="1754" y="788"/>
                  </a:cubicBezTo>
                  <a:cubicBezTo>
                    <a:pt x="1742" y="788"/>
                    <a:pt x="1715" y="804"/>
                    <a:pt x="1669" y="835"/>
                  </a:cubicBezTo>
                  <a:cubicBezTo>
                    <a:pt x="1633" y="859"/>
                    <a:pt x="1609" y="871"/>
                    <a:pt x="1595" y="871"/>
                  </a:cubicBezTo>
                  <a:cubicBezTo>
                    <a:pt x="1573" y="871"/>
                    <a:pt x="1578" y="840"/>
                    <a:pt x="1607" y="773"/>
                  </a:cubicBezTo>
                  <a:cubicBezTo>
                    <a:pt x="1645" y="684"/>
                    <a:pt x="1569" y="606"/>
                    <a:pt x="1523" y="606"/>
                  </a:cubicBezTo>
                  <a:cubicBezTo>
                    <a:pt x="1513" y="606"/>
                    <a:pt x="1504" y="610"/>
                    <a:pt x="1499" y="618"/>
                  </a:cubicBezTo>
                  <a:cubicBezTo>
                    <a:pt x="1470" y="653"/>
                    <a:pt x="1444" y="666"/>
                    <a:pt x="1422" y="666"/>
                  </a:cubicBezTo>
                  <a:cubicBezTo>
                    <a:pt x="1384" y="666"/>
                    <a:pt x="1360" y="627"/>
                    <a:pt x="1360" y="588"/>
                  </a:cubicBezTo>
                  <a:cubicBezTo>
                    <a:pt x="1370" y="546"/>
                    <a:pt x="1360" y="526"/>
                    <a:pt x="1333" y="526"/>
                  </a:cubicBezTo>
                  <a:cubicBezTo>
                    <a:pt x="1320" y="526"/>
                    <a:pt x="1303" y="531"/>
                    <a:pt x="1282" y="541"/>
                  </a:cubicBezTo>
                  <a:cubicBezTo>
                    <a:pt x="1308" y="502"/>
                    <a:pt x="1312" y="441"/>
                    <a:pt x="1276" y="441"/>
                  </a:cubicBezTo>
                  <a:cubicBezTo>
                    <a:pt x="1270" y="441"/>
                    <a:pt x="1261" y="444"/>
                    <a:pt x="1251" y="448"/>
                  </a:cubicBezTo>
                  <a:cubicBezTo>
                    <a:pt x="1251" y="448"/>
                    <a:pt x="1248" y="447"/>
                    <a:pt x="1243" y="447"/>
                  </a:cubicBezTo>
                  <a:cubicBezTo>
                    <a:pt x="1234" y="447"/>
                    <a:pt x="1221" y="454"/>
                    <a:pt x="1221" y="495"/>
                  </a:cubicBezTo>
                  <a:lnTo>
                    <a:pt x="1112" y="572"/>
                  </a:lnTo>
                  <a:cubicBezTo>
                    <a:pt x="1143" y="588"/>
                    <a:pt x="1112" y="634"/>
                    <a:pt x="1097" y="680"/>
                  </a:cubicBezTo>
                  <a:cubicBezTo>
                    <a:pt x="1092" y="688"/>
                    <a:pt x="1086" y="691"/>
                    <a:pt x="1079" y="691"/>
                  </a:cubicBezTo>
                  <a:cubicBezTo>
                    <a:pt x="1044" y="691"/>
                    <a:pt x="991" y="592"/>
                    <a:pt x="1004" y="448"/>
                  </a:cubicBezTo>
                  <a:lnTo>
                    <a:pt x="989" y="325"/>
                  </a:lnTo>
                  <a:lnTo>
                    <a:pt x="942" y="418"/>
                  </a:lnTo>
                  <a:cubicBezTo>
                    <a:pt x="911" y="402"/>
                    <a:pt x="880" y="402"/>
                    <a:pt x="911" y="340"/>
                  </a:cubicBezTo>
                  <a:cubicBezTo>
                    <a:pt x="927" y="294"/>
                    <a:pt x="927" y="294"/>
                    <a:pt x="896" y="278"/>
                  </a:cubicBezTo>
                  <a:cubicBezTo>
                    <a:pt x="896" y="278"/>
                    <a:pt x="892" y="277"/>
                    <a:pt x="887" y="277"/>
                  </a:cubicBezTo>
                  <a:cubicBezTo>
                    <a:pt x="877" y="277"/>
                    <a:pt x="860" y="284"/>
                    <a:pt x="850" y="325"/>
                  </a:cubicBezTo>
                  <a:cubicBezTo>
                    <a:pt x="824" y="376"/>
                    <a:pt x="813" y="399"/>
                    <a:pt x="805" y="399"/>
                  </a:cubicBezTo>
                  <a:cubicBezTo>
                    <a:pt x="799" y="399"/>
                    <a:pt x="795" y="384"/>
                    <a:pt x="788" y="356"/>
                  </a:cubicBezTo>
                  <a:cubicBezTo>
                    <a:pt x="788" y="295"/>
                    <a:pt x="783" y="264"/>
                    <a:pt x="765" y="264"/>
                  </a:cubicBezTo>
                  <a:cubicBezTo>
                    <a:pt x="751" y="264"/>
                    <a:pt x="729" y="284"/>
                    <a:pt x="695" y="325"/>
                  </a:cubicBezTo>
                  <a:cubicBezTo>
                    <a:pt x="680" y="379"/>
                    <a:pt x="672" y="406"/>
                    <a:pt x="668" y="406"/>
                  </a:cubicBezTo>
                  <a:cubicBezTo>
                    <a:pt x="664" y="406"/>
                    <a:pt x="664" y="379"/>
                    <a:pt x="664" y="325"/>
                  </a:cubicBezTo>
                  <a:cubicBezTo>
                    <a:pt x="680" y="278"/>
                    <a:pt x="664" y="217"/>
                    <a:pt x="633" y="201"/>
                  </a:cubicBezTo>
                  <a:lnTo>
                    <a:pt x="618" y="263"/>
                  </a:lnTo>
                  <a:cubicBezTo>
                    <a:pt x="610" y="320"/>
                    <a:pt x="597" y="342"/>
                    <a:pt x="583" y="342"/>
                  </a:cubicBezTo>
                  <a:cubicBezTo>
                    <a:pt x="570" y="342"/>
                    <a:pt x="555" y="323"/>
                    <a:pt x="540" y="294"/>
                  </a:cubicBezTo>
                  <a:cubicBezTo>
                    <a:pt x="549" y="267"/>
                    <a:pt x="543" y="250"/>
                    <a:pt x="520" y="250"/>
                  </a:cubicBezTo>
                  <a:cubicBezTo>
                    <a:pt x="504" y="250"/>
                    <a:pt x="480" y="259"/>
                    <a:pt x="448" y="278"/>
                  </a:cubicBezTo>
                  <a:cubicBezTo>
                    <a:pt x="386" y="263"/>
                    <a:pt x="355" y="263"/>
                    <a:pt x="370" y="201"/>
                  </a:cubicBezTo>
                  <a:cubicBezTo>
                    <a:pt x="378" y="147"/>
                    <a:pt x="382" y="120"/>
                    <a:pt x="378" y="120"/>
                  </a:cubicBezTo>
                  <a:cubicBezTo>
                    <a:pt x="374" y="120"/>
                    <a:pt x="363" y="147"/>
                    <a:pt x="340" y="201"/>
                  </a:cubicBezTo>
                  <a:cubicBezTo>
                    <a:pt x="316" y="224"/>
                    <a:pt x="305" y="236"/>
                    <a:pt x="293" y="236"/>
                  </a:cubicBezTo>
                  <a:cubicBezTo>
                    <a:pt x="282" y="236"/>
                    <a:pt x="270" y="224"/>
                    <a:pt x="247" y="201"/>
                  </a:cubicBezTo>
                  <a:cubicBezTo>
                    <a:pt x="214" y="176"/>
                    <a:pt x="207" y="160"/>
                    <a:pt x="204" y="160"/>
                  </a:cubicBezTo>
                  <a:cubicBezTo>
                    <a:pt x="200" y="160"/>
                    <a:pt x="199" y="172"/>
                    <a:pt x="185" y="201"/>
                  </a:cubicBezTo>
                  <a:cubicBezTo>
                    <a:pt x="185" y="309"/>
                    <a:pt x="170" y="371"/>
                    <a:pt x="200" y="371"/>
                  </a:cubicBezTo>
                  <a:cubicBezTo>
                    <a:pt x="231" y="371"/>
                    <a:pt x="231" y="371"/>
                    <a:pt x="216" y="433"/>
                  </a:cubicBezTo>
                  <a:lnTo>
                    <a:pt x="170" y="433"/>
                  </a:lnTo>
                  <a:cubicBezTo>
                    <a:pt x="123" y="433"/>
                    <a:pt x="77" y="448"/>
                    <a:pt x="46" y="479"/>
                  </a:cubicBezTo>
                  <a:cubicBezTo>
                    <a:pt x="8" y="492"/>
                    <a:pt x="1" y="568"/>
                    <a:pt x="26" y="568"/>
                  </a:cubicBezTo>
                  <a:cubicBezTo>
                    <a:pt x="31" y="568"/>
                    <a:pt x="38" y="565"/>
                    <a:pt x="46" y="557"/>
                  </a:cubicBezTo>
                  <a:lnTo>
                    <a:pt x="77" y="603"/>
                  </a:lnTo>
                  <a:cubicBezTo>
                    <a:pt x="77" y="688"/>
                    <a:pt x="88" y="731"/>
                    <a:pt x="100" y="731"/>
                  </a:cubicBezTo>
                  <a:cubicBezTo>
                    <a:pt x="112" y="731"/>
                    <a:pt x="123" y="688"/>
                    <a:pt x="123" y="603"/>
                  </a:cubicBezTo>
                  <a:cubicBezTo>
                    <a:pt x="131" y="513"/>
                    <a:pt x="131" y="475"/>
                    <a:pt x="133" y="475"/>
                  </a:cubicBezTo>
                  <a:cubicBezTo>
                    <a:pt x="135" y="475"/>
                    <a:pt x="139" y="506"/>
                    <a:pt x="154" y="557"/>
                  </a:cubicBezTo>
                  <a:cubicBezTo>
                    <a:pt x="185" y="665"/>
                    <a:pt x="185" y="665"/>
                    <a:pt x="200" y="665"/>
                  </a:cubicBezTo>
                  <a:cubicBezTo>
                    <a:pt x="231" y="665"/>
                    <a:pt x="231" y="665"/>
                    <a:pt x="216" y="727"/>
                  </a:cubicBezTo>
                  <a:cubicBezTo>
                    <a:pt x="216" y="788"/>
                    <a:pt x="231" y="835"/>
                    <a:pt x="262" y="835"/>
                  </a:cubicBezTo>
                  <a:cubicBezTo>
                    <a:pt x="266" y="839"/>
                    <a:pt x="269" y="841"/>
                    <a:pt x="271" y="841"/>
                  </a:cubicBezTo>
                  <a:cubicBezTo>
                    <a:pt x="279" y="841"/>
                    <a:pt x="282" y="823"/>
                    <a:pt x="293" y="788"/>
                  </a:cubicBezTo>
                  <a:cubicBezTo>
                    <a:pt x="293" y="769"/>
                    <a:pt x="299" y="754"/>
                    <a:pt x="305" y="754"/>
                  </a:cubicBezTo>
                  <a:cubicBezTo>
                    <a:pt x="314" y="754"/>
                    <a:pt x="324" y="780"/>
                    <a:pt x="324" y="850"/>
                  </a:cubicBezTo>
                  <a:cubicBezTo>
                    <a:pt x="331" y="877"/>
                    <a:pt x="335" y="892"/>
                    <a:pt x="338" y="892"/>
                  </a:cubicBezTo>
                  <a:cubicBezTo>
                    <a:pt x="342" y="892"/>
                    <a:pt x="346" y="866"/>
                    <a:pt x="355" y="804"/>
                  </a:cubicBezTo>
                  <a:cubicBezTo>
                    <a:pt x="369" y="754"/>
                    <a:pt x="387" y="730"/>
                    <a:pt x="402" y="730"/>
                  </a:cubicBezTo>
                  <a:cubicBezTo>
                    <a:pt x="419" y="730"/>
                    <a:pt x="432" y="761"/>
                    <a:pt x="432" y="819"/>
                  </a:cubicBezTo>
                  <a:lnTo>
                    <a:pt x="479" y="835"/>
                  </a:lnTo>
                  <a:cubicBezTo>
                    <a:pt x="510" y="835"/>
                    <a:pt x="525" y="788"/>
                    <a:pt x="525" y="727"/>
                  </a:cubicBezTo>
                  <a:cubicBezTo>
                    <a:pt x="543" y="665"/>
                    <a:pt x="550" y="639"/>
                    <a:pt x="556" y="639"/>
                  </a:cubicBezTo>
                  <a:cubicBezTo>
                    <a:pt x="561" y="639"/>
                    <a:pt x="565" y="654"/>
                    <a:pt x="571" y="680"/>
                  </a:cubicBezTo>
                  <a:cubicBezTo>
                    <a:pt x="571" y="727"/>
                    <a:pt x="571" y="758"/>
                    <a:pt x="571" y="788"/>
                  </a:cubicBezTo>
                  <a:cubicBezTo>
                    <a:pt x="556" y="850"/>
                    <a:pt x="571" y="850"/>
                    <a:pt x="602" y="866"/>
                  </a:cubicBezTo>
                  <a:cubicBezTo>
                    <a:pt x="618" y="866"/>
                    <a:pt x="633" y="873"/>
                    <a:pt x="649" y="873"/>
                  </a:cubicBezTo>
                  <a:cubicBezTo>
                    <a:pt x="664" y="873"/>
                    <a:pt x="680" y="866"/>
                    <a:pt x="695" y="835"/>
                  </a:cubicBezTo>
                  <a:lnTo>
                    <a:pt x="695" y="835"/>
                  </a:lnTo>
                  <a:lnTo>
                    <a:pt x="664" y="897"/>
                  </a:lnTo>
                  <a:cubicBezTo>
                    <a:pt x="685" y="897"/>
                    <a:pt x="678" y="924"/>
                    <a:pt x="680" y="924"/>
                  </a:cubicBezTo>
                  <a:cubicBezTo>
                    <a:pt x="681" y="924"/>
                    <a:pt x="685" y="917"/>
                    <a:pt x="695" y="897"/>
                  </a:cubicBezTo>
                  <a:cubicBezTo>
                    <a:pt x="695" y="897"/>
                    <a:pt x="710" y="897"/>
                    <a:pt x="741" y="974"/>
                  </a:cubicBezTo>
                  <a:cubicBezTo>
                    <a:pt x="746" y="995"/>
                    <a:pt x="758" y="1005"/>
                    <a:pt x="774" y="1005"/>
                  </a:cubicBezTo>
                  <a:cubicBezTo>
                    <a:pt x="813" y="1005"/>
                    <a:pt x="872" y="940"/>
                    <a:pt x="850" y="850"/>
                  </a:cubicBezTo>
                  <a:lnTo>
                    <a:pt x="880" y="850"/>
                  </a:lnTo>
                  <a:cubicBezTo>
                    <a:pt x="883" y="853"/>
                    <a:pt x="885" y="853"/>
                    <a:pt x="888" y="853"/>
                  </a:cubicBezTo>
                  <a:cubicBezTo>
                    <a:pt x="904" y="853"/>
                    <a:pt x="927" y="819"/>
                    <a:pt x="927" y="819"/>
                  </a:cubicBezTo>
                  <a:cubicBezTo>
                    <a:pt x="935" y="796"/>
                    <a:pt x="946" y="788"/>
                    <a:pt x="958" y="788"/>
                  </a:cubicBezTo>
                  <a:cubicBezTo>
                    <a:pt x="969" y="788"/>
                    <a:pt x="981" y="796"/>
                    <a:pt x="989" y="804"/>
                  </a:cubicBezTo>
                  <a:lnTo>
                    <a:pt x="942" y="897"/>
                  </a:lnTo>
                  <a:cubicBezTo>
                    <a:pt x="884" y="984"/>
                    <a:pt x="863" y="1041"/>
                    <a:pt x="881" y="1041"/>
                  </a:cubicBezTo>
                  <a:cubicBezTo>
                    <a:pt x="892" y="1041"/>
                    <a:pt x="917" y="1020"/>
                    <a:pt x="958" y="974"/>
                  </a:cubicBezTo>
                  <a:lnTo>
                    <a:pt x="958" y="974"/>
                  </a:lnTo>
                  <a:cubicBezTo>
                    <a:pt x="949" y="986"/>
                    <a:pt x="938" y="1003"/>
                    <a:pt x="927" y="1020"/>
                  </a:cubicBezTo>
                  <a:cubicBezTo>
                    <a:pt x="917" y="1050"/>
                    <a:pt x="920" y="1067"/>
                    <a:pt x="940" y="1067"/>
                  </a:cubicBezTo>
                  <a:cubicBezTo>
                    <a:pt x="951" y="1067"/>
                    <a:pt x="967" y="1062"/>
                    <a:pt x="989" y="1051"/>
                  </a:cubicBezTo>
                  <a:cubicBezTo>
                    <a:pt x="991" y="1053"/>
                    <a:pt x="995" y="1053"/>
                    <a:pt x="998" y="1053"/>
                  </a:cubicBezTo>
                  <a:cubicBezTo>
                    <a:pt x="1033" y="1053"/>
                    <a:pt x="1100" y="985"/>
                    <a:pt x="1128" y="943"/>
                  </a:cubicBezTo>
                  <a:cubicBezTo>
                    <a:pt x="1146" y="915"/>
                    <a:pt x="1159" y="910"/>
                    <a:pt x="1167" y="910"/>
                  </a:cubicBezTo>
                  <a:cubicBezTo>
                    <a:pt x="1172" y="910"/>
                    <a:pt x="1174" y="912"/>
                    <a:pt x="1174" y="912"/>
                  </a:cubicBezTo>
                  <a:cubicBezTo>
                    <a:pt x="1174" y="912"/>
                    <a:pt x="1205" y="928"/>
                    <a:pt x="1174" y="974"/>
                  </a:cubicBezTo>
                  <a:cubicBezTo>
                    <a:pt x="1136" y="1031"/>
                    <a:pt x="1133" y="1064"/>
                    <a:pt x="1158" y="1064"/>
                  </a:cubicBezTo>
                  <a:cubicBezTo>
                    <a:pt x="1173" y="1064"/>
                    <a:pt x="1200" y="1050"/>
                    <a:pt x="1236" y="1020"/>
                  </a:cubicBezTo>
                  <a:lnTo>
                    <a:pt x="1236" y="1020"/>
                  </a:lnTo>
                  <a:lnTo>
                    <a:pt x="1205" y="1067"/>
                  </a:lnTo>
                  <a:cubicBezTo>
                    <a:pt x="1159" y="1113"/>
                    <a:pt x="1143" y="1175"/>
                    <a:pt x="1282" y="1206"/>
                  </a:cubicBezTo>
                  <a:cubicBezTo>
                    <a:pt x="1344" y="1268"/>
                    <a:pt x="1406" y="1314"/>
                    <a:pt x="1360" y="1360"/>
                  </a:cubicBezTo>
                  <a:cubicBezTo>
                    <a:pt x="1347" y="1380"/>
                    <a:pt x="1364" y="1388"/>
                    <a:pt x="1397" y="1388"/>
                  </a:cubicBezTo>
                  <a:cubicBezTo>
                    <a:pt x="1443" y="1388"/>
                    <a:pt x="1520" y="1372"/>
                    <a:pt x="1591" y="1345"/>
                  </a:cubicBezTo>
                  <a:lnTo>
                    <a:pt x="1591" y="1345"/>
                  </a:lnTo>
                  <a:cubicBezTo>
                    <a:pt x="1545" y="1391"/>
                    <a:pt x="1561" y="1407"/>
                    <a:pt x="1591" y="1438"/>
                  </a:cubicBezTo>
                  <a:cubicBezTo>
                    <a:pt x="1607" y="1484"/>
                    <a:pt x="1638" y="1499"/>
                    <a:pt x="1591" y="1530"/>
                  </a:cubicBezTo>
                  <a:cubicBezTo>
                    <a:pt x="1533" y="1564"/>
                    <a:pt x="1507" y="1579"/>
                    <a:pt x="1513" y="1579"/>
                  </a:cubicBezTo>
                  <a:cubicBezTo>
                    <a:pt x="1519" y="1579"/>
                    <a:pt x="1550" y="1567"/>
                    <a:pt x="1607" y="1546"/>
                  </a:cubicBezTo>
                  <a:cubicBezTo>
                    <a:pt x="1624" y="1541"/>
                    <a:pt x="1638" y="1539"/>
                    <a:pt x="1650" y="1539"/>
                  </a:cubicBezTo>
                  <a:cubicBezTo>
                    <a:pt x="1713" y="1539"/>
                    <a:pt x="1701" y="1602"/>
                    <a:pt x="1622" y="1654"/>
                  </a:cubicBezTo>
                  <a:cubicBezTo>
                    <a:pt x="1576" y="1700"/>
                    <a:pt x="1607" y="1716"/>
                    <a:pt x="1622" y="1747"/>
                  </a:cubicBezTo>
                  <a:cubicBezTo>
                    <a:pt x="1633" y="1744"/>
                    <a:pt x="1643" y="1743"/>
                    <a:pt x="1652" y="1743"/>
                  </a:cubicBezTo>
                  <a:cubicBezTo>
                    <a:pt x="1695" y="1743"/>
                    <a:pt x="1721" y="1770"/>
                    <a:pt x="1746" y="1809"/>
                  </a:cubicBezTo>
                  <a:cubicBezTo>
                    <a:pt x="1760" y="1823"/>
                    <a:pt x="1771" y="1834"/>
                    <a:pt x="1787" y="1834"/>
                  </a:cubicBezTo>
                  <a:cubicBezTo>
                    <a:pt x="1805" y="1834"/>
                    <a:pt x="1828" y="1819"/>
                    <a:pt x="1870" y="1778"/>
                  </a:cubicBezTo>
                  <a:cubicBezTo>
                    <a:pt x="1916" y="1747"/>
                    <a:pt x="1943" y="1735"/>
                    <a:pt x="1962" y="1735"/>
                  </a:cubicBezTo>
                  <a:cubicBezTo>
                    <a:pt x="1982" y="1735"/>
                    <a:pt x="1993" y="1747"/>
                    <a:pt x="2009" y="1762"/>
                  </a:cubicBezTo>
                  <a:cubicBezTo>
                    <a:pt x="2040" y="1793"/>
                    <a:pt x="2040" y="1793"/>
                    <a:pt x="2009" y="1839"/>
                  </a:cubicBezTo>
                  <a:cubicBezTo>
                    <a:pt x="2009" y="1839"/>
                    <a:pt x="1978" y="1886"/>
                    <a:pt x="2009" y="1901"/>
                  </a:cubicBezTo>
                  <a:cubicBezTo>
                    <a:pt x="2024" y="1932"/>
                    <a:pt x="2040" y="1948"/>
                    <a:pt x="2009" y="1979"/>
                  </a:cubicBezTo>
                  <a:cubicBezTo>
                    <a:pt x="1993" y="2010"/>
                    <a:pt x="1993" y="2040"/>
                    <a:pt x="2009" y="2071"/>
                  </a:cubicBezTo>
                  <a:cubicBezTo>
                    <a:pt x="2040" y="2102"/>
                    <a:pt x="2071" y="2133"/>
                    <a:pt x="2024" y="2180"/>
                  </a:cubicBezTo>
                  <a:cubicBezTo>
                    <a:pt x="2036" y="2185"/>
                    <a:pt x="2043" y="2189"/>
                    <a:pt x="2049" y="2189"/>
                  </a:cubicBezTo>
                  <a:cubicBezTo>
                    <a:pt x="2059" y="2189"/>
                    <a:pt x="2066" y="2178"/>
                    <a:pt x="2086" y="2149"/>
                  </a:cubicBezTo>
                  <a:cubicBezTo>
                    <a:pt x="2108" y="2134"/>
                    <a:pt x="2130" y="2119"/>
                    <a:pt x="2150" y="2119"/>
                  </a:cubicBezTo>
                  <a:cubicBezTo>
                    <a:pt x="2173" y="2119"/>
                    <a:pt x="2193" y="2138"/>
                    <a:pt x="2210" y="2195"/>
                  </a:cubicBezTo>
                  <a:cubicBezTo>
                    <a:pt x="2231" y="2216"/>
                    <a:pt x="2268" y="2245"/>
                    <a:pt x="2298" y="2245"/>
                  </a:cubicBezTo>
                  <a:cubicBezTo>
                    <a:pt x="2312" y="2245"/>
                    <a:pt x="2324" y="2240"/>
                    <a:pt x="2333" y="2226"/>
                  </a:cubicBezTo>
                  <a:lnTo>
                    <a:pt x="2333" y="2226"/>
                  </a:lnTo>
                  <a:cubicBezTo>
                    <a:pt x="2349" y="2241"/>
                    <a:pt x="2349" y="2241"/>
                    <a:pt x="2318" y="2288"/>
                  </a:cubicBezTo>
                  <a:cubicBezTo>
                    <a:pt x="2278" y="2348"/>
                    <a:pt x="2277" y="2382"/>
                    <a:pt x="2310" y="2382"/>
                  </a:cubicBezTo>
                  <a:cubicBezTo>
                    <a:pt x="2328" y="2382"/>
                    <a:pt x="2357" y="2371"/>
                    <a:pt x="2395" y="2350"/>
                  </a:cubicBezTo>
                  <a:cubicBezTo>
                    <a:pt x="2407" y="2331"/>
                    <a:pt x="2417" y="2323"/>
                    <a:pt x="2424" y="2323"/>
                  </a:cubicBezTo>
                  <a:cubicBezTo>
                    <a:pt x="2433" y="2323"/>
                    <a:pt x="2435" y="2343"/>
                    <a:pt x="2426" y="2380"/>
                  </a:cubicBezTo>
                  <a:cubicBezTo>
                    <a:pt x="2426" y="2380"/>
                    <a:pt x="2431" y="2383"/>
                    <a:pt x="2440" y="2383"/>
                  </a:cubicBezTo>
                  <a:cubicBezTo>
                    <a:pt x="2453" y="2383"/>
                    <a:pt x="2476" y="2377"/>
                    <a:pt x="2503" y="2350"/>
                  </a:cubicBezTo>
                  <a:cubicBezTo>
                    <a:pt x="2521" y="2338"/>
                    <a:pt x="2532" y="2330"/>
                    <a:pt x="2540" y="2330"/>
                  </a:cubicBezTo>
                  <a:cubicBezTo>
                    <a:pt x="2552" y="2330"/>
                    <a:pt x="2556" y="2349"/>
                    <a:pt x="2565" y="2396"/>
                  </a:cubicBezTo>
                  <a:cubicBezTo>
                    <a:pt x="2534" y="2442"/>
                    <a:pt x="2565" y="2458"/>
                    <a:pt x="2565" y="2458"/>
                  </a:cubicBezTo>
                  <a:cubicBezTo>
                    <a:pt x="2627" y="2458"/>
                    <a:pt x="2859" y="2535"/>
                    <a:pt x="2874" y="2597"/>
                  </a:cubicBezTo>
                  <a:cubicBezTo>
                    <a:pt x="2894" y="2567"/>
                    <a:pt x="2901" y="2557"/>
                    <a:pt x="2912" y="2557"/>
                  </a:cubicBezTo>
                  <a:cubicBezTo>
                    <a:pt x="2918" y="2557"/>
                    <a:pt x="2925" y="2560"/>
                    <a:pt x="2936" y="2566"/>
                  </a:cubicBezTo>
                  <a:cubicBezTo>
                    <a:pt x="2936" y="2609"/>
                    <a:pt x="2941" y="2627"/>
                    <a:pt x="2948" y="2627"/>
                  </a:cubicBezTo>
                  <a:cubicBezTo>
                    <a:pt x="2958" y="2627"/>
                    <a:pt x="2973" y="2585"/>
                    <a:pt x="2982" y="2520"/>
                  </a:cubicBezTo>
                  <a:lnTo>
                    <a:pt x="2952" y="2520"/>
                  </a:lnTo>
                  <a:cubicBezTo>
                    <a:pt x="2964" y="2475"/>
                    <a:pt x="2980" y="2451"/>
                    <a:pt x="2991" y="2451"/>
                  </a:cubicBezTo>
                  <a:cubicBezTo>
                    <a:pt x="3008" y="2451"/>
                    <a:pt x="3016" y="2498"/>
                    <a:pt x="2998" y="2597"/>
                  </a:cubicBezTo>
                  <a:cubicBezTo>
                    <a:pt x="2998" y="2651"/>
                    <a:pt x="2998" y="2678"/>
                    <a:pt x="3004" y="2678"/>
                  </a:cubicBezTo>
                  <a:cubicBezTo>
                    <a:pt x="3010" y="2678"/>
                    <a:pt x="3021" y="2651"/>
                    <a:pt x="3044" y="2597"/>
                  </a:cubicBezTo>
                  <a:cubicBezTo>
                    <a:pt x="3067" y="2552"/>
                    <a:pt x="3082" y="2529"/>
                    <a:pt x="3091" y="2529"/>
                  </a:cubicBezTo>
                  <a:cubicBezTo>
                    <a:pt x="3102" y="2529"/>
                    <a:pt x="3106" y="2556"/>
                    <a:pt x="3106" y="2612"/>
                  </a:cubicBezTo>
                  <a:cubicBezTo>
                    <a:pt x="3106" y="2672"/>
                    <a:pt x="3102" y="2699"/>
                    <a:pt x="3104" y="2699"/>
                  </a:cubicBezTo>
                  <a:cubicBezTo>
                    <a:pt x="3106" y="2699"/>
                    <a:pt x="3113" y="2668"/>
                    <a:pt x="3137" y="2612"/>
                  </a:cubicBezTo>
                  <a:cubicBezTo>
                    <a:pt x="3180" y="2501"/>
                    <a:pt x="3218" y="2433"/>
                    <a:pt x="3238" y="2433"/>
                  </a:cubicBezTo>
                  <a:cubicBezTo>
                    <a:pt x="3254" y="2433"/>
                    <a:pt x="3259" y="2478"/>
                    <a:pt x="3245" y="2581"/>
                  </a:cubicBezTo>
                  <a:cubicBezTo>
                    <a:pt x="3245" y="2690"/>
                    <a:pt x="3245" y="2751"/>
                    <a:pt x="3276" y="2751"/>
                  </a:cubicBezTo>
                  <a:cubicBezTo>
                    <a:pt x="3322" y="2751"/>
                    <a:pt x="3307" y="2690"/>
                    <a:pt x="3307" y="2643"/>
                  </a:cubicBezTo>
                  <a:cubicBezTo>
                    <a:pt x="3307" y="2581"/>
                    <a:pt x="3307" y="2550"/>
                    <a:pt x="3313" y="2550"/>
                  </a:cubicBezTo>
                  <a:cubicBezTo>
                    <a:pt x="3319" y="2550"/>
                    <a:pt x="3330" y="2581"/>
                    <a:pt x="3353" y="2643"/>
                  </a:cubicBezTo>
                  <a:cubicBezTo>
                    <a:pt x="3395" y="2735"/>
                    <a:pt x="3428" y="2777"/>
                    <a:pt x="3461" y="2777"/>
                  </a:cubicBezTo>
                  <a:cubicBezTo>
                    <a:pt x="3490" y="2777"/>
                    <a:pt x="3519" y="2746"/>
                    <a:pt x="3554" y="2690"/>
                  </a:cubicBezTo>
                  <a:cubicBezTo>
                    <a:pt x="3593" y="2635"/>
                    <a:pt x="3632" y="2608"/>
                    <a:pt x="3653" y="2608"/>
                  </a:cubicBezTo>
                  <a:cubicBezTo>
                    <a:pt x="3674" y="2608"/>
                    <a:pt x="3678" y="2635"/>
                    <a:pt x="3647" y="2690"/>
                  </a:cubicBezTo>
                  <a:cubicBezTo>
                    <a:pt x="3611" y="2762"/>
                    <a:pt x="3606" y="2792"/>
                    <a:pt x="3615" y="2792"/>
                  </a:cubicBezTo>
                  <a:cubicBezTo>
                    <a:pt x="3621" y="2792"/>
                    <a:pt x="3634" y="2777"/>
                    <a:pt x="3647" y="2751"/>
                  </a:cubicBezTo>
                  <a:lnTo>
                    <a:pt x="3771" y="2751"/>
                  </a:lnTo>
                  <a:cubicBezTo>
                    <a:pt x="3802" y="2751"/>
                    <a:pt x="3802" y="2690"/>
                    <a:pt x="3802" y="2628"/>
                  </a:cubicBezTo>
                  <a:cubicBezTo>
                    <a:pt x="3820" y="2691"/>
                    <a:pt x="3853" y="2732"/>
                    <a:pt x="3881" y="2732"/>
                  </a:cubicBezTo>
                  <a:cubicBezTo>
                    <a:pt x="3901" y="2732"/>
                    <a:pt x="3919" y="2711"/>
                    <a:pt x="3925" y="2659"/>
                  </a:cubicBezTo>
                  <a:lnTo>
                    <a:pt x="3972" y="2659"/>
                  </a:lnTo>
                  <a:cubicBezTo>
                    <a:pt x="4003" y="2659"/>
                    <a:pt x="4003" y="2659"/>
                    <a:pt x="4003" y="2597"/>
                  </a:cubicBezTo>
                  <a:cubicBezTo>
                    <a:pt x="4003" y="2575"/>
                    <a:pt x="4008" y="2567"/>
                    <a:pt x="4017" y="2567"/>
                  </a:cubicBezTo>
                  <a:cubicBezTo>
                    <a:pt x="4033" y="2567"/>
                    <a:pt x="4060" y="2597"/>
                    <a:pt x="4080" y="2628"/>
                  </a:cubicBezTo>
                  <a:cubicBezTo>
                    <a:pt x="4110" y="2658"/>
                    <a:pt x="4140" y="2682"/>
                    <a:pt x="4153" y="2682"/>
                  </a:cubicBezTo>
                  <a:cubicBezTo>
                    <a:pt x="4160" y="2682"/>
                    <a:pt x="4162" y="2675"/>
                    <a:pt x="4157" y="2659"/>
                  </a:cubicBezTo>
                  <a:cubicBezTo>
                    <a:pt x="4142" y="2597"/>
                    <a:pt x="4142" y="2535"/>
                    <a:pt x="4157" y="2473"/>
                  </a:cubicBezTo>
                  <a:cubicBezTo>
                    <a:pt x="4157" y="2458"/>
                    <a:pt x="4161" y="2451"/>
                    <a:pt x="4166" y="2451"/>
                  </a:cubicBezTo>
                  <a:cubicBezTo>
                    <a:pt x="4176" y="2451"/>
                    <a:pt x="4193" y="2478"/>
                    <a:pt x="4203" y="2520"/>
                  </a:cubicBezTo>
                  <a:cubicBezTo>
                    <a:pt x="4203" y="2581"/>
                    <a:pt x="4219" y="2581"/>
                    <a:pt x="4281" y="2597"/>
                  </a:cubicBezTo>
                  <a:cubicBezTo>
                    <a:pt x="4312" y="2597"/>
                    <a:pt x="4358" y="2566"/>
                    <a:pt x="4327" y="2520"/>
                  </a:cubicBezTo>
                  <a:cubicBezTo>
                    <a:pt x="4301" y="2481"/>
                    <a:pt x="4384" y="2420"/>
                    <a:pt x="4439" y="2420"/>
                  </a:cubicBezTo>
                  <a:cubicBezTo>
                    <a:pt x="4450" y="2420"/>
                    <a:pt x="4459" y="2422"/>
                    <a:pt x="4466" y="2427"/>
                  </a:cubicBezTo>
                  <a:lnTo>
                    <a:pt x="4513" y="2411"/>
                  </a:lnTo>
                  <a:cubicBezTo>
                    <a:pt x="4528" y="2396"/>
                    <a:pt x="4513" y="2334"/>
                    <a:pt x="4528" y="2319"/>
                  </a:cubicBezTo>
                  <a:cubicBezTo>
                    <a:pt x="4559" y="2303"/>
                    <a:pt x="4559" y="2303"/>
                    <a:pt x="4528" y="2241"/>
                  </a:cubicBezTo>
                  <a:cubicBezTo>
                    <a:pt x="4543" y="2241"/>
                    <a:pt x="4555" y="2237"/>
                    <a:pt x="4567" y="2237"/>
                  </a:cubicBezTo>
                  <a:cubicBezTo>
                    <a:pt x="4578" y="2237"/>
                    <a:pt x="4590" y="2241"/>
                    <a:pt x="4605" y="2257"/>
                  </a:cubicBezTo>
                  <a:cubicBezTo>
                    <a:pt x="4580" y="2206"/>
                    <a:pt x="4568" y="2183"/>
                    <a:pt x="4576" y="2183"/>
                  </a:cubicBezTo>
                  <a:cubicBezTo>
                    <a:pt x="4582" y="2183"/>
                    <a:pt x="4601" y="2198"/>
                    <a:pt x="4636" y="2226"/>
                  </a:cubicBezTo>
                  <a:cubicBezTo>
                    <a:pt x="4683" y="2265"/>
                    <a:pt x="4702" y="2288"/>
                    <a:pt x="4704" y="2288"/>
                  </a:cubicBezTo>
                  <a:cubicBezTo>
                    <a:pt x="4706" y="2288"/>
                    <a:pt x="4690" y="2265"/>
                    <a:pt x="4667" y="2210"/>
                  </a:cubicBezTo>
                  <a:cubicBezTo>
                    <a:pt x="4648" y="2181"/>
                    <a:pt x="4640" y="2170"/>
                    <a:pt x="4654" y="2170"/>
                  </a:cubicBezTo>
                  <a:cubicBezTo>
                    <a:pt x="4661" y="2170"/>
                    <a:pt x="4675" y="2174"/>
                    <a:pt x="4698" y="2180"/>
                  </a:cubicBezTo>
                  <a:cubicBezTo>
                    <a:pt x="4719" y="2193"/>
                    <a:pt x="4730" y="2201"/>
                    <a:pt x="4734" y="2201"/>
                  </a:cubicBezTo>
                  <a:cubicBezTo>
                    <a:pt x="4738" y="2201"/>
                    <a:pt x="4731" y="2190"/>
                    <a:pt x="4714" y="2164"/>
                  </a:cubicBezTo>
                  <a:cubicBezTo>
                    <a:pt x="4670" y="2098"/>
                    <a:pt x="4665" y="2033"/>
                    <a:pt x="4693" y="2033"/>
                  </a:cubicBezTo>
                  <a:cubicBezTo>
                    <a:pt x="4704" y="2033"/>
                    <a:pt x="4722" y="2044"/>
                    <a:pt x="4744" y="2071"/>
                  </a:cubicBezTo>
                  <a:cubicBezTo>
                    <a:pt x="4744" y="2071"/>
                    <a:pt x="4760" y="2056"/>
                    <a:pt x="4744" y="1994"/>
                  </a:cubicBezTo>
                  <a:cubicBezTo>
                    <a:pt x="4712" y="1946"/>
                    <a:pt x="4697" y="1922"/>
                    <a:pt x="4700" y="1922"/>
                  </a:cubicBezTo>
                  <a:lnTo>
                    <a:pt x="4700" y="1922"/>
                  </a:lnTo>
                  <a:cubicBezTo>
                    <a:pt x="4704" y="1922"/>
                    <a:pt x="4723" y="1942"/>
                    <a:pt x="4760" y="1979"/>
                  </a:cubicBezTo>
                  <a:cubicBezTo>
                    <a:pt x="4790" y="2009"/>
                    <a:pt x="4813" y="2022"/>
                    <a:pt x="4826" y="2022"/>
                  </a:cubicBezTo>
                  <a:cubicBezTo>
                    <a:pt x="4847" y="2022"/>
                    <a:pt x="4844" y="1989"/>
                    <a:pt x="4806" y="1932"/>
                  </a:cubicBezTo>
                  <a:cubicBezTo>
                    <a:pt x="4806" y="1932"/>
                    <a:pt x="4796" y="1893"/>
                    <a:pt x="4816" y="1893"/>
                  </a:cubicBezTo>
                  <a:cubicBezTo>
                    <a:pt x="4821" y="1893"/>
                    <a:pt x="4828" y="1895"/>
                    <a:pt x="4837" y="1901"/>
                  </a:cubicBezTo>
                  <a:cubicBezTo>
                    <a:pt x="4843" y="1903"/>
                    <a:pt x="4849" y="1903"/>
                    <a:pt x="4855" y="1903"/>
                  </a:cubicBezTo>
                  <a:cubicBezTo>
                    <a:pt x="4924" y="1903"/>
                    <a:pt x="5045" y="1834"/>
                    <a:pt x="4961" y="1778"/>
                  </a:cubicBezTo>
                  <a:lnTo>
                    <a:pt x="4992" y="1747"/>
                  </a:lnTo>
                  <a:cubicBezTo>
                    <a:pt x="5069" y="1747"/>
                    <a:pt x="5084" y="1731"/>
                    <a:pt x="5054" y="1669"/>
                  </a:cubicBezTo>
                  <a:lnTo>
                    <a:pt x="5023" y="1623"/>
                  </a:lnTo>
                  <a:lnTo>
                    <a:pt x="5023" y="1623"/>
                  </a:lnTo>
                  <a:cubicBezTo>
                    <a:pt x="5057" y="1646"/>
                    <a:pt x="5099" y="1660"/>
                    <a:pt x="5125" y="1660"/>
                  </a:cubicBezTo>
                  <a:cubicBezTo>
                    <a:pt x="5135" y="1660"/>
                    <a:pt x="5142" y="1658"/>
                    <a:pt x="5146" y="1654"/>
                  </a:cubicBezTo>
                  <a:cubicBezTo>
                    <a:pt x="5162" y="1639"/>
                    <a:pt x="5162" y="1639"/>
                    <a:pt x="5115" y="1608"/>
                  </a:cubicBezTo>
                  <a:cubicBezTo>
                    <a:pt x="5084" y="1561"/>
                    <a:pt x="5084" y="1561"/>
                    <a:pt x="5100" y="1546"/>
                  </a:cubicBezTo>
                  <a:cubicBezTo>
                    <a:pt x="5104" y="1542"/>
                    <a:pt x="5111" y="1540"/>
                    <a:pt x="5119" y="1540"/>
                  </a:cubicBezTo>
                  <a:cubicBezTo>
                    <a:pt x="5144" y="1540"/>
                    <a:pt x="5185" y="1557"/>
                    <a:pt x="5208" y="1592"/>
                  </a:cubicBezTo>
                  <a:lnTo>
                    <a:pt x="5224" y="1561"/>
                  </a:lnTo>
                  <a:cubicBezTo>
                    <a:pt x="5175" y="1513"/>
                    <a:pt x="5163" y="1489"/>
                    <a:pt x="5172" y="1489"/>
                  </a:cubicBezTo>
                  <a:cubicBezTo>
                    <a:pt x="5178" y="1489"/>
                    <a:pt x="5191" y="1498"/>
                    <a:pt x="5208" y="1515"/>
                  </a:cubicBezTo>
                  <a:cubicBezTo>
                    <a:pt x="5218" y="1525"/>
                    <a:pt x="5229" y="1528"/>
                    <a:pt x="5240" y="1528"/>
                  </a:cubicBezTo>
                  <a:cubicBezTo>
                    <a:pt x="5265" y="1528"/>
                    <a:pt x="5290" y="1510"/>
                    <a:pt x="5301" y="1499"/>
                  </a:cubicBezTo>
                  <a:cubicBezTo>
                    <a:pt x="5283" y="1481"/>
                    <a:pt x="5281" y="1475"/>
                    <a:pt x="5285" y="1475"/>
                  </a:cubicBezTo>
                  <a:cubicBezTo>
                    <a:pt x="5291" y="1475"/>
                    <a:pt x="5310" y="1490"/>
                    <a:pt x="5301" y="1499"/>
                  </a:cubicBezTo>
                  <a:lnTo>
                    <a:pt x="5332" y="1530"/>
                  </a:lnTo>
                  <a:cubicBezTo>
                    <a:pt x="5346" y="1538"/>
                    <a:pt x="5355" y="1541"/>
                    <a:pt x="5359" y="1541"/>
                  </a:cubicBezTo>
                  <a:cubicBezTo>
                    <a:pt x="5373" y="1541"/>
                    <a:pt x="5340" y="1508"/>
                    <a:pt x="5316" y="1484"/>
                  </a:cubicBezTo>
                  <a:lnTo>
                    <a:pt x="5347" y="1438"/>
                  </a:lnTo>
                  <a:cubicBezTo>
                    <a:pt x="5363" y="1422"/>
                    <a:pt x="5378" y="1407"/>
                    <a:pt x="5332" y="1391"/>
                  </a:cubicBezTo>
                  <a:cubicBezTo>
                    <a:pt x="5270" y="1360"/>
                    <a:pt x="5239" y="1314"/>
                    <a:pt x="5270" y="1299"/>
                  </a:cubicBezTo>
                  <a:lnTo>
                    <a:pt x="5270" y="1299"/>
                  </a:lnTo>
                  <a:cubicBezTo>
                    <a:pt x="5297" y="1325"/>
                    <a:pt x="5335" y="1363"/>
                    <a:pt x="5355" y="1363"/>
                  </a:cubicBezTo>
                  <a:cubicBezTo>
                    <a:pt x="5358" y="1363"/>
                    <a:pt x="5361" y="1362"/>
                    <a:pt x="5363" y="1360"/>
                  </a:cubicBezTo>
                  <a:cubicBezTo>
                    <a:pt x="5367" y="1353"/>
                    <a:pt x="5371" y="1350"/>
                    <a:pt x="5376" y="1350"/>
                  </a:cubicBezTo>
                  <a:cubicBezTo>
                    <a:pt x="5392" y="1350"/>
                    <a:pt x="5409" y="1376"/>
                    <a:pt x="5409" y="1376"/>
                  </a:cubicBezTo>
                  <a:cubicBezTo>
                    <a:pt x="5428" y="1404"/>
                    <a:pt x="5444" y="1415"/>
                    <a:pt x="5456" y="1415"/>
                  </a:cubicBezTo>
                  <a:cubicBezTo>
                    <a:pt x="5485" y="1415"/>
                    <a:pt x="5497" y="1357"/>
                    <a:pt x="5486" y="1314"/>
                  </a:cubicBezTo>
                  <a:cubicBezTo>
                    <a:pt x="5469" y="1243"/>
                    <a:pt x="5466" y="1208"/>
                    <a:pt x="5482" y="1208"/>
                  </a:cubicBezTo>
                  <a:cubicBezTo>
                    <a:pt x="5493" y="1208"/>
                    <a:pt x="5515" y="1228"/>
                    <a:pt x="5548" y="1268"/>
                  </a:cubicBezTo>
                  <a:cubicBezTo>
                    <a:pt x="5566" y="1285"/>
                    <a:pt x="5577" y="1293"/>
                    <a:pt x="5583" y="1293"/>
                  </a:cubicBezTo>
                  <a:cubicBezTo>
                    <a:pt x="5602" y="1293"/>
                    <a:pt x="5558" y="1202"/>
                    <a:pt x="5486" y="1082"/>
                  </a:cubicBezTo>
                  <a:lnTo>
                    <a:pt x="5409" y="943"/>
                  </a:lnTo>
                  <a:lnTo>
                    <a:pt x="5517" y="1067"/>
                  </a:lnTo>
                  <a:cubicBezTo>
                    <a:pt x="5599" y="1148"/>
                    <a:pt x="5637" y="1187"/>
                    <a:pt x="5656" y="1187"/>
                  </a:cubicBezTo>
                  <a:cubicBezTo>
                    <a:pt x="5672" y="1187"/>
                    <a:pt x="5672" y="1156"/>
                    <a:pt x="5672" y="1098"/>
                  </a:cubicBezTo>
                  <a:cubicBezTo>
                    <a:pt x="5672" y="1054"/>
                    <a:pt x="5672" y="1035"/>
                    <a:pt x="5677" y="1035"/>
                  </a:cubicBezTo>
                  <a:cubicBezTo>
                    <a:pt x="5682" y="1035"/>
                    <a:pt x="5689" y="1046"/>
                    <a:pt x="5703" y="1067"/>
                  </a:cubicBezTo>
                  <a:cubicBezTo>
                    <a:pt x="5722" y="1086"/>
                    <a:pt x="5736" y="1095"/>
                    <a:pt x="5750" y="1095"/>
                  </a:cubicBezTo>
                  <a:cubicBezTo>
                    <a:pt x="5770" y="1095"/>
                    <a:pt x="5790" y="1078"/>
                    <a:pt x="5826" y="1051"/>
                  </a:cubicBezTo>
                  <a:cubicBezTo>
                    <a:pt x="5888" y="1005"/>
                    <a:pt x="5904" y="1005"/>
                    <a:pt x="5888" y="959"/>
                  </a:cubicBezTo>
                  <a:lnTo>
                    <a:pt x="5919" y="928"/>
                  </a:lnTo>
                  <a:cubicBezTo>
                    <a:pt x="5944" y="957"/>
                    <a:pt x="5962" y="969"/>
                    <a:pt x="5974" y="969"/>
                  </a:cubicBezTo>
                  <a:cubicBezTo>
                    <a:pt x="5998" y="969"/>
                    <a:pt x="5992" y="913"/>
                    <a:pt x="5950" y="850"/>
                  </a:cubicBezTo>
                  <a:cubicBezTo>
                    <a:pt x="5965" y="850"/>
                    <a:pt x="5981" y="835"/>
                    <a:pt x="5996" y="835"/>
                  </a:cubicBezTo>
                  <a:lnTo>
                    <a:pt x="6012" y="881"/>
                  </a:lnTo>
                  <a:cubicBezTo>
                    <a:pt x="6023" y="899"/>
                    <a:pt x="6037" y="907"/>
                    <a:pt x="6060" y="907"/>
                  </a:cubicBezTo>
                  <a:cubicBezTo>
                    <a:pt x="6097" y="907"/>
                    <a:pt x="6159" y="883"/>
                    <a:pt x="6275" y="835"/>
                  </a:cubicBezTo>
                  <a:cubicBezTo>
                    <a:pt x="6491" y="788"/>
                    <a:pt x="6522" y="788"/>
                    <a:pt x="6506" y="680"/>
                  </a:cubicBezTo>
                  <a:cubicBezTo>
                    <a:pt x="6490" y="624"/>
                    <a:pt x="6499" y="593"/>
                    <a:pt x="6514" y="593"/>
                  </a:cubicBezTo>
                  <a:cubicBezTo>
                    <a:pt x="6527" y="593"/>
                    <a:pt x="6545" y="621"/>
                    <a:pt x="6553" y="680"/>
                  </a:cubicBezTo>
                  <a:cubicBezTo>
                    <a:pt x="6553" y="722"/>
                    <a:pt x="6573" y="756"/>
                    <a:pt x="6583" y="756"/>
                  </a:cubicBezTo>
                  <a:cubicBezTo>
                    <a:pt x="6587" y="756"/>
                    <a:pt x="6589" y="747"/>
                    <a:pt x="6584" y="727"/>
                  </a:cubicBezTo>
                  <a:lnTo>
                    <a:pt x="6584" y="727"/>
                  </a:lnTo>
                  <a:cubicBezTo>
                    <a:pt x="6615" y="742"/>
                    <a:pt x="6645" y="758"/>
                    <a:pt x="6661" y="788"/>
                  </a:cubicBezTo>
                  <a:cubicBezTo>
                    <a:pt x="6699" y="833"/>
                    <a:pt x="6724" y="849"/>
                    <a:pt x="6740" y="849"/>
                  </a:cubicBezTo>
                  <a:cubicBezTo>
                    <a:pt x="6764" y="849"/>
                    <a:pt x="6769" y="816"/>
                    <a:pt x="6769" y="788"/>
                  </a:cubicBezTo>
                  <a:cubicBezTo>
                    <a:pt x="6756" y="741"/>
                    <a:pt x="6754" y="724"/>
                    <a:pt x="6758" y="724"/>
                  </a:cubicBezTo>
                  <a:lnTo>
                    <a:pt x="6758" y="724"/>
                  </a:lnTo>
                  <a:cubicBezTo>
                    <a:pt x="6762" y="724"/>
                    <a:pt x="6776" y="754"/>
                    <a:pt x="6785" y="788"/>
                  </a:cubicBezTo>
                  <a:cubicBezTo>
                    <a:pt x="6806" y="821"/>
                    <a:pt x="6828" y="861"/>
                    <a:pt x="6839" y="861"/>
                  </a:cubicBezTo>
                  <a:cubicBezTo>
                    <a:pt x="6844" y="861"/>
                    <a:pt x="6846" y="853"/>
                    <a:pt x="6846" y="835"/>
                  </a:cubicBezTo>
                  <a:cubicBezTo>
                    <a:pt x="6846" y="803"/>
                    <a:pt x="6893" y="779"/>
                    <a:pt x="6935" y="779"/>
                  </a:cubicBezTo>
                  <a:cubicBezTo>
                    <a:pt x="6973" y="779"/>
                    <a:pt x="7008" y="799"/>
                    <a:pt x="7001" y="850"/>
                  </a:cubicBezTo>
                  <a:lnTo>
                    <a:pt x="7047" y="850"/>
                  </a:lnTo>
                  <a:cubicBezTo>
                    <a:pt x="7047" y="809"/>
                    <a:pt x="7075" y="802"/>
                    <a:pt x="7107" y="802"/>
                  </a:cubicBezTo>
                  <a:cubicBezTo>
                    <a:pt x="7123" y="802"/>
                    <a:pt x="7140" y="804"/>
                    <a:pt x="7156" y="804"/>
                  </a:cubicBezTo>
                  <a:cubicBezTo>
                    <a:pt x="7202" y="804"/>
                    <a:pt x="7233" y="819"/>
                    <a:pt x="7217" y="866"/>
                  </a:cubicBezTo>
                  <a:cubicBezTo>
                    <a:pt x="7217" y="899"/>
                    <a:pt x="7217" y="914"/>
                    <a:pt x="7224" y="914"/>
                  </a:cubicBezTo>
                  <a:cubicBezTo>
                    <a:pt x="7231" y="914"/>
                    <a:pt x="7242" y="903"/>
                    <a:pt x="7264" y="881"/>
                  </a:cubicBezTo>
                  <a:cubicBezTo>
                    <a:pt x="7295" y="881"/>
                    <a:pt x="7341" y="788"/>
                    <a:pt x="7372" y="788"/>
                  </a:cubicBezTo>
                  <a:cubicBezTo>
                    <a:pt x="7372" y="742"/>
                    <a:pt x="7418" y="696"/>
                    <a:pt x="7449" y="696"/>
                  </a:cubicBezTo>
                  <a:lnTo>
                    <a:pt x="7434" y="742"/>
                  </a:lnTo>
                  <a:lnTo>
                    <a:pt x="7403" y="850"/>
                  </a:lnTo>
                  <a:cubicBezTo>
                    <a:pt x="7409" y="850"/>
                    <a:pt x="7418" y="853"/>
                    <a:pt x="7427" y="853"/>
                  </a:cubicBezTo>
                  <a:cubicBezTo>
                    <a:pt x="7441" y="853"/>
                    <a:pt x="7455" y="847"/>
                    <a:pt x="7465" y="819"/>
                  </a:cubicBezTo>
                  <a:cubicBezTo>
                    <a:pt x="7465" y="881"/>
                    <a:pt x="7496" y="881"/>
                    <a:pt x="7542" y="912"/>
                  </a:cubicBezTo>
                  <a:cubicBezTo>
                    <a:pt x="7569" y="921"/>
                    <a:pt x="7595" y="930"/>
                    <a:pt x="7622" y="930"/>
                  </a:cubicBezTo>
                  <a:cubicBezTo>
                    <a:pt x="7642" y="930"/>
                    <a:pt x="7661" y="925"/>
                    <a:pt x="7681" y="912"/>
                  </a:cubicBezTo>
                  <a:lnTo>
                    <a:pt x="7681" y="912"/>
                  </a:lnTo>
                  <a:cubicBezTo>
                    <a:pt x="7659" y="978"/>
                    <a:pt x="7716" y="1037"/>
                    <a:pt x="7778" y="1037"/>
                  </a:cubicBezTo>
                  <a:cubicBezTo>
                    <a:pt x="7803" y="1037"/>
                    <a:pt x="7829" y="1027"/>
                    <a:pt x="7851" y="1005"/>
                  </a:cubicBezTo>
                  <a:cubicBezTo>
                    <a:pt x="7863" y="987"/>
                    <a:pt x="7873" y="978"/>
                    <a:pt x="7880" y="978"/>
                  </a:cubicBezTo>
                  <a:cubicBezTo>
                    <a:pt x="7892" y="978"/>
                    <a:pt x="7897" y="998"/>
                    <a:pt x="7897" y="1036"/>
                  </a:cubicBezTo>
                  <a:cubicBezTo>
                    <a:pt x="7889" y="1069"/>
                    <a:pt x="7890" y="1084"/>
                    <a:pt x="7899" y="1084"/>
                  </a:cubicBezTo>
                  <a:cubicBezTo>
                    <a:pt x="7907" y="1084"/>
                    <a:pt x="7922" y="1073"/>
                    <a:pt x="7944" y="1051"/>
                  </a:cubicBezTo>
                  <a:cubicBezTo>
                    <a:pt x="7952" y="1046"/>
                    <a:pt x="7959" y="1043"/>
                    <a:pt x="7963" y="1043"/>
                  </a:cubicBezTo>
                  <a:cubicBezTo>
                    <a:pt x="7984" y="1043"/>
                    <a:pt x="7972" y="1093"/>
                    <a:pt x="7959" y="1144"/>
                  </a:cubicBezTo>
                  <a:cubicBezTo>
                    <a:pt x="7926" y="1221"/>
                    <a:pt x="7932" y="1251"/>
                    <a:pt x="7955" y="1251"/>
                  </a:cubicBezTo>
                  <a:cubicBezTo>
                    <a:pt x="7964" y="1251"/>
                    <a:pt x="7977" y="1246"/>
                    <a:pt x="7990" y="1237"/>
                  </a:cubicBezTo>
                  <a:cubicBezTo>
                    <a:pt x="8003" y="1233"/>
                    <a:pt x="8015" y="1231"/>
                    <a:pt x="8027" y="1231"/>
                  </a:cubicBezTo>
                  <a:cubicBezTo>
                    <a:pt x="8060" y="1231"/>
                    <a:pt x="8091" y="1245"/>
                    <a:pt x="8114" y="1268"/>
                  </a:cubicBezTo>
                  <a:cubicBezTo>
                    <a:pt x="8140" y="1268"/>
                    <a:pt x="8158" y="1269"/>
                    <a:pt x="8173" y="1269"/>
                  </a:cubicBezTo>
                  <a:cubicBezTo>
                    <a:pt x="8201" y="1269"/>
                    <a:pt x="8212" y="1262"/>
                    <a:pt x="8222" y="1221"/>
                  </a:cubicBezTo>
                  <a:cubicBezTo>
                    <a:pt x="8253" y="1190"/>
                    <a:pt x="8284" y="1175"/>
                    <a:pt x="8315" y="1159"/>
                  </a:cubicBezTo>
                  <a:cubicBezTo>
                    <a:pt x="8377" y="1159"/>
                    <a:pt x="8369" y="1179"/>
                    <a:pt x="8356" y="1179"/>
                  </a:cubicBezTo>
                  <a:cubicBezTo>
                    <a:pt x="8352" y="1179"/>
                    <a:pt x="8349" y="1178"/>
                    <a:pt x="8346" y="1175"/>
                  </a:cubicBezTo>
                  <a:cubicBezTo>
                    <a:pt x="8268" y="1175"/>
                    <a:pt x="8284" y="1190"/>
                    <a:pt x="8268" y="1252"/>
                  </a:cubicBezTo>
                  <a:cubicBezTo>
                    <a:pt x="8253" y="1299"/>
                    <a:pt x="8268" y="1345"/>
                    <a:pt x="8299" y="1360"/>
                  </a:cubicBezTo>
                  <a:cubicBezTo>
                    <a:pt x="8315" y="1376"/>
                    <a:pt x="8346" y="1422"/>
                    <a:pt x="8361" y="1438"/>
                  </a:cubicBezTo>
                  <a:cubicBezTo>
                    <a:pt x="8371" y="1497"/>
                    <a:pt x="8381" y="1525"/>
                    <a:pt x="8399" y="1525"/>
                  </a:cubicBezTo>
                  <a:cubicBezTo>
                    <a:pt x="8409" y="1525"/>
                    <a:pt x="8422" y="1516"/>
                    <a:pt x="8438" y="1499"/>
                  </a:cubicBezTo>
                  <a:cubicBezTo>
                    <a:pt x="8451" y="1487"/>
                    <a:pt x="8461" y="1477"/>
                    <a:pt x="8469" y="1469"/>
                  </a:cubicBezTo>
                  <a:lnTo>
                    <a:pt x="8469" y="1469"/>
                  </a:lnTo>
                  <a:cubicBezTo>
                    <a:pt x="8415" y="1549"/>
                    <a:pt x="8537" y="1712"/>
                    <a:pt x="8641" y="1712"/>
                  </a:cubicBezTo>
                  <a:cubicBezTo>
                    <a:pt x="8657" y="1712"/>
                    <a:pt x="8672" y="1708"/>
                    <a:pt x="8686" y="1700"/>
                  </a:cubicBezTo>
                  <a:lnTo>
                    <a:pt x="8686" y="1700"/>
                  </a:lnTo>
                  <a:lnTo>
                    <a:pt x="8639" y="1747"/>
                  </a:lnTo>
                  <a:cubicBezTo>
                    <a:pt x="8593" y="1778"/>
                    <a:pt x="8608" y="1793"/>
                    <a:pt x="8639" y="1824"/>
                  </a:cubicBezTo>
                  <a:cubicBezTo>
                    <a:pt x="8670" y="1870"/>
                    <a:pt x="8763" y="1886"/>
                    <a:pt x="8809" y="1932"/>
                  </a:cubicBezTo>
                  <a:cubicBezTo>
                    <a:pt x="8847" y="1983"/>
                    <a:pt x="8895" y="2033"/>
                    <a:pt x="8937" y="2033"/>
                  </a:cubicBezTo>
                  <a:cubicBezTo>
                    <a:pt x="8946" y="2033"/>
                    <a:pt x="8955" y="2031"/>
                    <a:pt x="8964" y="2025"/>
                  </a:cubicBezTo>
                  <a:lnTo>
                    <a:pt x="8964" y="2025"/>
                  </a:lnTo>
                  <a:cubicBezTo>
                    <a:pt x="8979" y="2040"/>
                    <a:pt x="8979" y="2040"/>
                    <a:pt x="8933" y="2071"/>
                  </a:cubicBezTo>
                  <a:cubicBezTo>
                    <a:pt x="8902" y="2118"/>
                    <a:pt x="8902" y="2118"/>
                    <a:pt x="8917" y="2133"/>
                  </a:cubicBezTo>
                  <a:cubicBezTo>
                    <a:pt x="8920" y="2136"/>
                    <a:pt x="8923" y="2137"/>
                    <a:pt x="8927" y="2137"/>
                  </a:cubicBezTo>
                  <a:cubicBezTo>
                    <a:pt x="8944" y="2137"/>
                    <a:pt x="8972" y="2109"/>
                    <a:pt x="9010" y="2071"/>
                  </a:cubicBezTo>
                  <a:cubicBezTo>
                    <a:pt x="9028" y="2054"/>
                    <a:pt x="9038" y="2045"/>
                    <a:pt x="9045" y="2045"/>
                  </a:cubicBezTo>
                  <a:cubicBezTo>
                    <a:pt x="9057" y="2045"/>
                    <a:pt x="9057" y="2069"/>
                    <a:pt x="9057" y="2118"/>
                  </a:cubicBezTo>
                  <a:cubicBezTo>
                    <a:pt x="9057" y="2187"/>
                    <a:pt x="9106" y="2244"/>
                    <a:pt x="9172" y="2244"/>
                  </a:cubicBezTo>
                  <a:cubicBezTo>
                    <a:pt x="9180" y="2244"/>
                    <a:pt x="9188" y="2243"/>
                    <a:pt x="9196" y="2241"/>
                  </a:cubicBezTo>
                  <a:cubicBezTo>
                    <a:pt x="9211" y="2257"/>
                    <a:pt x="9227" y="2272"/>
                    <a:pt x="9196" y="2319"/>
                  </a:cubicBezTo>
                  <a:cubicBezTo>
                    <a:pt x="9173" y="2353"/>
                    <a:pt x="9184" y="2403"/>
                    <a:pt x="9228" y="2403"/>
                  </a:cubicBezTo>
                  <a:cubicBezTo>
                    <a:pt x="9244" y="2403"/>
                    <a:pt x="9264" y="2397"/>
                    <a:pt x="9288" y="2380"/>
                  </a:cubicBezTo>
                  <a:lnTo>
                    <a:pt x="9288" y="2380"/>
                  </a:lnTo>
                  <a:cubicBezTo>
                    <a:pt x="9304" y="2396"/>
                    <a:pt x="9304" y="2396"/>
                    <a:pt x="9273" y="2442"/>
                  </a:cubicBezTo>
                  <a:cubicBezTo>
                    <a:pt x="9253" y="2473"/>
                    <a:pt x="9239" y="2510"/>
                    <a:pt x="9258" y="2510"/>
                  </a:cubicBezTo>
                  <a:cubicBezTo>
                    <a:pt x="9268" y="2510"/>
                    <a:pt x="9288" y="2500"/>
                    <a:pt x="9319" y="2473"/>
                  </a:cubicBezTo>
                  <a:cubicBezTo>
                    <a:pt x="9333" y="2467"/>
                    <a:pt x="9346" y="2463"/>
                    <a:pt x="9359" y="2463"/>
                  </a:cubicBezTo>
                  <a:cubicBezTo>
                    <a:pt x="9405" y="2463"/>
                    <a:pt x="9446" y="2505"/>
                    <a:pt x="9458" y="2566"/>
                  </a:cubicBezTo>
                  <a:cubicBezTo>
                    <a:pt x="9465" y="2566"/>
                    <a:pt x="9473" y="2568"/>
                    <a:pt x="9482" y="2568"/>
                  </a:cubicBezTo>
                  <a:cubicBezTo>
                    <a:pt x="9496" y="2568"/>
                    <a:pt x="9511" y="2563"/>
                    <a:pt x="9520" y="2535"/>
                  </a:cubicBezTo>
                  <a:lnTo>
                    <a:pt x="9551" y="2489"/>
                  </a:lnTo>
                  <a:lnTo>
                    <a:pt x="9551" y="2489"/>
                  </a:lnTo>
                  <a:cubicBezTo>
                    <a:pt x="9535" y="2545"/>
                    <a:pt x="9527" y="2572"/>
                    <a:pt x="9532" y="2572"/>
                  </a:cubicBezTo>
                  <a:cubicBezTo>
                    <a:pt x="9537" y="2572"/>
                    <a:pt x="9552" y="2549"/>
                    <a:pt x="9582" y="2504"/>
                  </a:cubicBezTo>
                  <a:cubicBezTo>
                    <a:pt x="9596" y="2475"/>
                    <a:pt x="9607" y="2463"/>
                    <a:pt x="9614" y="2463"/>
                  </a:cubicBezTo>
                  <a:cubicBezTo>
                    <a:pt x="9621" y="2463"/>
                    <a:pt x="9621" y="2479"/>
                    <a:pt x="9613" y="2504"/>
                  </a:cubicBezTo>
                  <a:cubicBezTo>
                    <a:pt x="9582" y="2535"/>
                    <a:pt x="9628" y="2566"/>
                    <a:pt x="9628" y="2566"/>
                  </a:cubicBezTo>
                  <a:cubicBezTo>
                    <a:pt x="9628" y="2566"/>
                    <a:pt x="9783" y="2566"/>
                    <a:pt x="9891" y="2597"/>
                  </a:cubicBezTo>
                  <a:cubicBezTo>
                    <a:pt x="9953" y="2612"/>
                    <a:pt x="10015" y="2628"/>
                    <a:pt x="10077" y="2628"/>
                  </a:cubicBezTo>
                  <a:cubicBezTo>
                    <a:pt x="10123" y="2628"/>
                    <a:pt x="10138" y="2612"/>
                    <a:pt x="10138" y="2581"/>
                  </a:cubicBezTo>
                  <a:cubicBezTo>
                    <a:pt x="10138" y="2564"/>
                    <a:pt x="10149" y="2546"/>
                    <a:pt x="10160" y="2546"/>
                  </a:cubicBezTo>
                  <a:cubicBezTo>
                    <a:pt x="10169" y="2546"/>
                    <a:pt x="10178" y="2555"/>
                    <a:pt x="10185" y="2581"/>
                  </a:cubicBezTo>
                  <a:cubicBezTo>
                    <a:pt x="10200" y="2628"/>
                    <a:pt x="10231" y="2643"/>
                    <a:pt x="10247" y="2643"/>
                  </a:cubicBezTo>
                  <a:cubicBezTo>
                    <a:pt x="10262" y="2643"/>
                    <a:pt x="10293" y="2643"/>
                    <a:pt x="10293" y="2705"/>
                  </a:cubicBezTo>
                  <a:cubicBezTo>
                    <a:pt x="10324" y="2643"/>
                    <a:pt x="10324" y="2643"/>
                    <a:pt x="10339" y="2643"/>
                  </a:cubicBezTo>
                  <a:cubicBezTo>
                    <a:pt x="10339" y="2666"/>
                    <a:pt x="10347" y="2678"/>
                    <a:pt x="10357" y="2678"/>
                  </a:cubicBezTo>
                  <a:cubicBezTo>
                    <a:pt x="10366" y="2678"/>
                    <a:pt x="10378" y="2666"/>
                    <a:pt x="10386" y="2643"/>
                  </a:cubicBezTo>
                  <a:cubicBezTo>
                    <a:pt x="10394" y="2589"/>
                    <a:pt x="10397" y="2562"/>
                    <a:pt x="10399" y="2562"/>
                  </a:cubicBezTo>
                  <a:cubicBezTo>
                    <a:pt x="10401" y="2562"/>
                    <a:pt x="10401" y="2589"/>
                    <a:pt x="10401" y="2643"/>
                  </a:cubicBezTo>
                  <a:cubicBezTo>
                    <a:pt x="10401" y="2676"/>
                    <a:pt x="10439" y="2716"/>
                    <a:pt x="10456" y="2716"/>
                  </a:cubicBezTo>
                  <a:cubicBezTo>
                    <a:pt x="10464" y="2716"/>
                    <a:pt x="10468" y="2708"/>
                    <a:pt x="10463" y="2690"/>
                  </a:cubicBezTo>
                  <a:cubicBezTo>
                    <a:pt x="10432" y="2643"/>
                    <a:pt x="10494" y="2643"/>
                    <a:pt x="10509" y="2581"/>
                  </a:cubicBezTo>
                  <a:cubicBezTo>
                    <a:pt x="10540" y="2581"/>
                    <a:pt x="10556" y="2581"/>
                    <a:pt x="10571" y="2628"/>
                  </a:cubicBezTo>
                  <a:cubicBezTo>
                    <a:pt x="10571" y="2644"/>
                    <a:pt x="10581" y="2650"/>
                    <a:pt x="10595" y="2650"/>
                  </a:cubicBezTo>
                  <a:cubicBezTo>
                    <a:pt x="10634" y="2650"/>
                    <a:pt x="10710" y="2596"/>
                    <a:pt x="10710" y="2550"/>
                  </a:cubicBezTo>
                  <a:cubicBezTo>
                    <a:pt x="10718" y="2520"/>
                    <a:pt x="10718" y="2504"/>
                    <a:pt x="10718" y="2504"/>
                  </a:cubicBezTo>
                  <a:cubicBezTo>
                    <a:pt x="10718" y="2504"/>
                    <a:pt x="10718" y="2520"/>
                    <a:pt x="10726" y="2550"/>
                  </a:cubicBezTo>
                  <a:cubicBezTo>
                    <a:pt x="10746" y="2592"/>
                    <a:pt x="10760" y="2599"/>
                    <a:pt x="10772" y="2599"/>
                  </a:cubicBezTo>
                  <a:cubicBezTo>
                    <a:pt x="10777" y="2599"/>
                    <a:pt x="10782" y="2597"/>
                    <a:pt x="10788" y="2597"/>
                  </a:cubicBezTo>
                  <a:cubicBezTo>
                    <a:pt x="10788" y="2578"/>
                    <a:pt x="10790" y="2571"/>
                    <a:pt x="10795" y="2571"/>
                  </a:cubicBezTo>
                  <a:cubicBezTo>
                    <a:pt x="10805" y="2571"/>
                    <a:pt x="10823" y="2611"/>
                    <a:pt x="10834" y="2643"/>
                  </a:cubicBezTo>
                  <a:cubicBezTo>
                    <a:pt x="10846" y="2678"/>
                    <a:pt x="10848" y="2695"/>
                    <a:pt x="10869" y="2695"/>
                  </a:cubicBezTo>
                  <a:cubicBezTo>
                    <a:pt x="10876" y="2695"/>
                    <a:pt x="10884" y="2693"/>
                    <a:pt x="10896" y="2690"/>
                  </a:cubicBezTo>
                  <a:cubicBezTo>
                    <a:pt x="10896" y="2628"/>
                    <a:pt x="10989" y="2581"/>
                    <a:pt x="11050" y="2566"/>
                  </a:cubicBezTo>
                  <a:cubicBezTo>
                    <a:pt x="11136" y="2529"/>
                    <a:pt x="11154" y="2473"/>
                    <a:pt x="11142" y="2397"/>
                  </a:cubicBezTo>
                  <a:lnTo>
                    <a:pt x="11142" y="2397"/>
                  </a:lnTo>
                  <a:cubicBezTo>
                    <a:pt x="11165" y="2400"/>
                    <a:pt x="11188" y="2401"/>
                    <a:pt x="11211" y="2401"/>
                  </a:cubicBezTo>
                  <a:cubicBezTo>
                    <a:pt x="11213" y="2401"/>
                    <a:pt x="11215" y="2401"/>
                    <a:pt x="11217" y="2401"/>
                  </a:cubicBezTo>
                  <a:lnTo>
                    <a:pt x="11217" y="2401"/>
                  </a:lnTo>
                  <a:cubicBezTo>
                    <a:pt x="11232" y="2420"/>
                    <a:pt x="11248" y="2439"/>
                    <a:pt x="11267" y="2458"/>
                  </a:cubicBezTo>
                  <a:cubicBezTo>
                    <a:pt x="11276" y="2448"/>
                    <a:pt x="11268" y="2426"/>
                    <a:pt x="11253" y="2400"/>
                  </a:cubicBezTo>
                  <a:lnTo>
                    <a:pt x="11253" y="2400"/>
                  </a:lnTo>
                  <a:cubicBezTo>
                    <a:pt x="11497" y="2381"/>
                    <a:pt x="11731" y="2203"/>
                    <a:pt x="11766" y="1946"/>
                  </a:cubicBezTo>
                  <a:lnTo>
                    <a:pt x="11766" y="1946"/>
                  </a:lnTo>
                  <a:cubicBezTo>
                    <a:pt x="11777" y="1953"/>
                    <a:pt x="11788" y="1958"/>
                    <a:pt x="11795" y="1958"/>
                  </a:cubicBezTo>
                  <a:cubicBezTo>
                    <a:pt x="11809" y="1958"/>
                    <a:pt x="11815" y="1946"/>
                    <a:pt x="11808" y="1917"/>
                  </a:cubicBezTo>
                  <a:cubicBezTo>
                    <a:pt x="11777" y="1870"/>
                    <a:pt x="11777" y="1855"/>
                    <a:pt x="11788" y="1855"/>
                  </a:cubicBezTo>
                  <a:cubicBezTo>
                    <a:pt x="11800" y="1855"/>
                    <a:pt x="11823" y="1870"/>
                    <a:pt x="11839" y="1886"/>
                  </a:cubicBezTo>
                  <a:cubicBezTo>
                    <a:pt x="11866" y="1928"/>
                    <a:pt x="11882" y="1950"/>
                    <a:pt x="11889" y="1950"/>
                  </a:cubicBezTo>
                  <a:cubicBezTo>
                    <a:pt x="11897" y="1950"/>
                    <a:pt x="11894" y="1916"/>
                    <a:pt x="11885" y="1839"/>
                  </a:cubicBezTo>
                  <a:cubicBezTo>
                    <a:pt x="11916" y="1793"/>
                    <a:pt x="11947" y="1685"/>
                    <a:pt x="11993" y="1639"/>
                  </a:cubicBezTo>
                  <a:cubicBezTo>
                    <a:pt x="12031" y="1601"/>
                    <a:pt x="12069" y="1553"/>
                    <a:pt x="12115" y="1553"/>
                  </a:cubicBezTo>
                  <a:cubicBezTo>
                    <a:pt x="12125" y="1553"/>
                    <a:pt x="12136" y="1555"/>
                    <a:pt x="12148" y="1561"/>
                  </a:cubicBezTo>
                  <a:cubicBezTo>
                    <a:pt x="12190" y="1595"/>
                    <a:pt x="12214" y="1606"/>
                    <a:pt x="12219" y="1606"/>
                  </a:cubicBezTo>
                  <a:cubicBezTo>
                    <a:pt x="12223" y="1606"/>
                    <a:pt x="12215" y="1599"/>
                    <a:pt x="12194" y="1592"/>
                  </a:cubicBezTo>
                  <a:cubicBezTo>
                    <a:pt x="12101" y="1515"/>
                    <a:pt x="12132" y="1499"/>
                    <a:pt x="12179" y="1453"/>
                  </a:cubicBezTo>
                  <a:cubicBezTo>
                    <a:pt x="12271" y="1438"/>
                    <a:pt x="12256" y="1360"/>
                    <a:pt x="12240" y="1299"/>
                  </a:cubicBezTo>
                  <a:lnTo>
                    <a:pt x="12240" y="1299"/>
                  </a:lnTo>
                  <a:lnTo>
                    <a:pt x="12210" y="1345"/>
                  </a:lnTo>
                  <a:cubicBezTo>
                    <a:pt x="12149" y="1272"/>
                    <a:pt x="12145" y="1247"/>
                    <a:pt x="12184" y="1247"/>
                  </a:cubicBezTo>
                  <a:cubicBezTo>
                    <a:pt x="12195" y="1247"/>
                    <a:pt x="12208" y="1249"/>
                    <a:pt x="12225" y="1252"/>
                  </a:cubicBezTo>
                  <a:cubicBezTo>
                    <a:pt x="12228" y="1249"/>
                    <a:pt x="12231" y="1248"/>
                    <a:pt x="12236" y="1248"/>
                  </a:cubicBezTo>
                  <a:cubicBezTo>
                    <a:pt x="12256" y="1248"/>
                    <a:pt x="12292" y="1276"/>
                    <a:pt x="12318" y="1314"/>
                  </a:cubicBezTo>
                  <a:cubicBezTo>
                    <a:pt x="12343" y="1339"/>
                    <a:pt x="12389" y="1364"/>
                    <a:pt x="12413" y="1364"/>
                  </a:cubicBezTo>
                  <a:cubicBezTo>
                    <a:pt x="12419" y="1364"/>
                    <a:pt x="12423" y="1363"/>
                    <a:pt x="12426" y="1360"/>
                  </a:cubicBezTo>
                  <a:cubicBezTo>
                    <a:pt x="12441" y="1345"/>
                    <a:pt x="12472" y="1329"/>
                    <a:pt x="12410" y="1299"/>
                  </a:cubicBezTo>
                  <a:cubicBezTo>
                    <a:pt x="12349" y="1268"/>
                    <a:pt x="12380" y="1268"/>
                    <a:pt x="12395" y="1237"/>
                  </a:cubicBezTo>
                  <a:cubicBezTo>
                    <a:pt x="12410" y="1221"/>
                    <a:pt x="12426" y="1206"/>
                    <a:pt x="12410" y="1159"/>
                  </a:cubicBezTo>
                  <a:cubicBezTo>
                    <a:pt x="12395" y="1098"/>
                    <a:pt x="12395" y="1098"/>
                    <a:pt x="12410" y="1082"/>
                  </a:cubicBezTo>
                  <a:cubicBezTo>
                    <a:pt x="12426" y="1090"/>
                    <a:pt x="12445" y="1094"/>
                    <a:pt x="12465" y="1094"/>
                  </a:cubicBezTo>
                  <a:cubicBezTo>
                    <a:pt x="12483" y="1094"/>
                    <a:pt x="12501" y="1090"/>
                    <a:pt x="12516" y="1084"/>
                  </a:cubicBezTo>
                  <a:lnTo>
                    <a:pt x="12516" y="1084"/>
                  </a:lnTo>
                  <a:cubicBezTo>
                    <a:pt x="12526" y="1096"/>
                    <a:pt x="12539" y="1112"/>
                    <a:pt x="12550" y="1129"/>
                  </a:cubicBezTo>
                  <a:cubicBezTo>
                    <a:pt x="12565" y="1159"/>
                    <a:pt x="12596" y="1175"/>
                    <a:pt x="12627" y="1190"/>
                  </a:cubicBezTo>
                  <a:cubicBezTo>
                    <a:pt x="12658" y="1190"/>
                    <a:pt x="12611" y="1144"/>
                    <a:pt x="12611" y="1144"/>
                  </a:cubicBezTo>
                  <a:cubicBezTo>
                    <a:pt x="12611" y="1144"/>
                    <a:pt x="12627" y="1098"/>
                    <a:pt x="12673" y="1051"/>
                  </a:cubicBezTo>
                  <a:cubicBezTo>
                    <a:pt x="12720" y="1020"/>
                    <a:pt x="12781" y="974"/>
                    <a:pt x="12859" y="943"/>
                  </a:cubicBezTo>
                  <a:cubicBezTo>
                    <a:pt x="12967" y="881"/>
                    <a:pt x="13075" y="835"/>
                    <a:pt x="13199" y="804"/>
                  </a:cubicBezTo>
                  <a:cubicBezTo>
                    <a:pt x="13225" y="823"/>
                    <a:pt x="13253" y="832"/>
                    <a:pt x="13275" y="832"/>
                  </a:cubicBezTo>
                  <a:cubicBezTo>
                    <a:pt x="13306" y="832"/>
                    <a:pt x="13325" y="815"/>
                    <a:pt x="13307" y="788"/>
                  </a:cubicBezTo>
                  <a:cubicBezTo>
                    <a:pt x="13261" y="742"/>
                    <a:pt x="13415" y="696"/>
                    <a:pt x="13570" y="696"/>
                  </a:cubicBezTo>
                  <a:cubicBezTo>
                    <a:pt x="13724" y="696"/>
                    <a:pt x="13879" y="696"/>
                    <a:pt x="13879" y="649"/>
                  </a:cubicBezTo>
                  <a:lnTo>
                    <a:pt x="13956" y="649"/>
                  </a:lnTo>
                  <a:cubicBezTo>
                    <a:pt x="14009" y="649"/>
                    <a:pt x="14062" y="615"/>
                    <a:pt x="14086" y="615"/>
                  </a:cubicBezTo>
                  <a:cubicBezTo>
                    <a:pt x="14090" y="615"/>
                    <a:pt x="14093" y="616"/>
                    <a:pt x="14095" y="618"/>
                  </a:cubicBezTo>
                  <a:cubicBezTo>
                    <a:pt x="14117" y="590"/>
                    <a:pt x="14132" y="578"/>
                    <a:pt x="14138" y="578"/>
                  </a:cubicBezTo>
                  <a:cubicBezTo>
                    <a:pt x="14146" y="578"/>
                    <a:pt x="14143" y="594"/>
                    <a:pt x="14126" y="618"/>
                  </a:cubicBezTo>
                  <a:cubicBezTo>
                    <a:pt x="14080" y="649"/>
                    <a:pt x="14111" y="727"/>
                    <a:pt x="14126" y="727"/>
                  </a:cubicBezTo>
                  <a:cubicBezTo>
                    <a:pt x="14128" y="728"/>
                    <a:pt x="14130" y="729"/>
                    <a:pt x="14132" y="729"/>
                  </a:cubicBezTo>
                  <a:cubicBezTo>
                    <a:pt x="14151" y="729"/>
                    <a:pt x="14190" y="675"/>
                    <a:pt x="14203" y="634"/>
                  </a:cubicBezTo>
                  <a:cubicBezTo>
                    <a:pt x="14214" y="593"/>
                    <a:pt x="14224" y="586"/>
                    <a:pt x="14230" y="586"/>
                  </a:cubicBezTo>
                  <a:cubicBezTo>
                    <a:pt x="14233" y="586"/>
                    <a:pt x="14234" y="588"/>
                    <a:pt x="14234" y="588"/>
                  </a:cubicBezTo>
                  <a:cubicBezTo>
                    <a:pt x="14234" y="588"/>
                    <a:pt x="14265" y="588"/>
                    <a:pt x="14250" y="649"/>
                  </a:cubicBezTo>
                  <a:lnTo>
                    <a:pt x="14219" y="758"/>
                  </a:lnTo>
                  <a:lnTo>
                    <a:pt x="14250" y="758"/>
                  </a:lnTo>
                  <a:cubicBezTo>
                    <a:pt x="14260" y="716"/>
                    <a:pt x="14277" y="709"/>
                    <a:pt x="14288" y="709"/>
                  </a:cubicBezTo>
                  <a:cubicBezTo>
                    <a:pt x="14293" y="709"/>
                    <a:pt x="14296" y="711"/>
                    <a:pt x="14296" y="711"/>
                  </a:cubicBezTo>
                  <a:cubicBezTo>
                    <a:pt x="14296" y="711"/>
                    <a:pt x="14312" y="711"/>
                    <a:pt x="14296" y="819"/>
                  </a:cubicBezTo>
                  <a:cubicBezTo>
                    <a:pt x="14280" y="876"/>
                    <a:pt x="14281" y="903"/>
                    <a:pt x="14291" y="903"/>
                  </a:cubicBezTo>
                  <a:cubicBezTo>
                    <a:pt x="14301" y="903"/>
                    <a:pt x="14320" y="879"/>
                    <a:pt x="14342" y="835"/>
                  </a:cubicBezTo>
                  <a:lnTo>
                    <a:pt x="14404" y="804"/>
                  </a:lnTo>
                  <a:lnTo>
                    <a:pt x="14404" y="804"/>
                  </a:lnTo>
                  <a:cubicBezTo>
                    <a:pt x="14399" y="844"/>
                    <a:pt x="14406" y="859"/>
                    <a:pt x="14420" y="859"/>
                  </a:cubicBezTo>
                  <a:cubicBezTo>
                    <a:pt x="14444" y="859"/>
                    <a:pt x="14489" y="818"/>
                    <a:pt x="14528" y="788"/>
                  </a:cubicBezTo>
                  <a:lnTo>
                    <a:pt x="14528" y="788"/>
                  </a:lnTo>
                  <a:cubicBezTo>
                    <a:pt x="14511" y="849"/>
                    <a:pt x="14513" y="880"/>
                    <a:pt x="14529" y="880"/>
                  </a:cubicBezTo>
                  <a:cubicBezTo>
                    <a:pt x="14541" y="880"/>
                    <a:pt x="14562" y="860"/>
                    <a:pt x="14590" y="819"/>
                  </a:cubicBezTo>
                  <a:cubicBezTo>
                    <a:pt x="14603" y="799"/>
                    <a:pt x="14617" y="788"/>
                    <a:pt x="14626" y="788"/>
                  </a:cubicBezTo>
                  <a:cubicBezTo>
                    <a:pt x="14639" y="788"/>
                    <a:pt x="14645" y="807"/>
                    <a:pt x="14636" y="850"/>
                  </a:cubicBezTo>
                  <a:cubicBezTo>
                    <a:pt x="14636" y="912"/>
                    <a:pt x="14667" y="912"/>
                    <a:pt x="14698" y="943"/>
                  </a:cubicBezTo>
                  <a:cubicBezTo>
                    <a:pt x="14706" y="939"/>
                    <a:pt x="14716" y="937"/>
                    <a:pt x="14726" y="937"/>
                  </a:cubicBezTo>
                  <a:cubicBezTo>
                    <a:pt x="14756" y="937"/>
                    <a:pt x="14796" y="951"/>
                    <a:pt x="14853" y="974"/>
                  </a:cubicBezTo>
                  <a:cubicBezTo>
                    <a:pt x="14930" y="1036"/>
                    <a:pt x="14992" y="1082"/>
                    <a:pt x="15069" y="1144"/>
                  </a:cubicBezTo>
                  <a:cubicBezTo>
                    <a:pt x="15219" y="1281"/>
                    <a:pt x="15309" y="1381"/>
                    <a:pt x="15360" y="1381"/>
                  </a:cubicBezTo>
                  <a:cubicBezTo>
                    <a:pt x="15367" y="1381"/>
                    <a:pt x="15373" y="1379"/>
                    <a:pt x="15378" y="1376"/>
                  </a:cubicBezTo>
                  <a:cubicBezTo>
                    <a:pt x="15393" y="1391"/>
                    <a:pt x="15393" y="1391"/>
                    <a:pt x="15378" y="1438"/>
                  </a:cubicBezTo>
                  <a:cubicBezTo>
                    <a:pt x="15370" y="1469"/>
                    <a:pt x="15363" y="1484"/>
                    <a:pt x="15370" y="1484"/>
                  </a:cubicBezTo>
                  <a:cubicBezTo>
                    <a:pt x="15378" y="1484"/>
                    <a:pt x="15401" y="1469"/>
                    <a:pt x="15455" y="1438"/>
                  </a:cubicBezTo>
                  <a:cubicBezTo>
                    <a:pt x="15478" y="1430"/>
                    <a:pt x="15502" y="1418"/>
                    <a:pt x="15509" y="1418"/>
                  </a:cubicBezTo>
                  <a:cubicBezTo>
                    <a:pt x="15517" y="1418"/>
                    <a:pt x="15509" y="1430"/>
                    <a:pt x="15471" y="1469"/>
                  </a:cubicBezTo>
                  <a:cubicBezTo>
                    <a:pt x="15424" y="1499"/>
                    <a:pt x="15455" y="1530"/>
                    <a:pt x="15517" y="1608"/>
                  </a:cubicBezTo>
                  <a:cubicBezTo>
                    <a:pt x="15566" y="1668"/>
                    <a:pt x="15605" y="1710"/>
                    <a:pt x="15642" y="1710"/>
                  </a:cubicBezTo>
                  <a:cubicBezTo>
                    <a:pt x="15652" y="1710"/>
                    <a:pt x="15662" y="1707"/>
                    <a:pt x="15672" y="1700"/>
                  </a:cubicBezTo>
                  <a:cubicBezTo>
                    <a:pt x="15749" y="1700"/>
                    <a:pt x="15749" y="1700"/>
                    <a:pt x="15687" y="1716"/>
                  </a:cubicBezTo>
                  <a:cubicBezTo>
                    <a:pt x="15607" y="1769"/>
                    <a:pt x="15619" y="1880"/>
                    <a:pt x="15703" y="1880"/>
                  </a:cubicBezTo>
                  <a:cubicBezTo>
                    <a:pt x="15716" y="1880"/>
                    <a:pt x="15732" y="1877"/>
                    <a:pt x="15749" y="1870"/>
                  </a:cubicBezTo>
                  <a:cubicBezTo>
                    <a:pt x="15764" y="1901"/>
                    <a:pt x="15780" y="1917"/>
                    <a:pt x="15749" y="1948"/>
                  </a:cubicBezTo>
                  <a:cubicBezTo>
                    <a:pt x="15764" y="1963"/>
                    <a:pt x="15780" y="1979"/>
                    <a:pt x="15873" y="1994"/>
                  </a:cubicBezTo>
                  <a:cubicBezTo>
                    <a:pt x="15888" y="2010"/>
                    <a:pt x="15950" y="2071"/>
                    <a:pt x="15981" y="2102"/>
                  </a:cubicBezTo>
                  <a:cubicBezTo>
                    <a:pt x="16012" y="2133"/>
                    <a:pt x="16058" y="2133"/>
                    <a:pt x="16089" y="2133"/>
                  </a:cubicBezTo>
                  <a:cubicBezTo>
                    <a:pt x="16104" y="2149"/>
                    <a:pt x="16120" y="2149"/>
                    <a:pt x="16104" y="2149"/>
                  </a:cubicBezTo>
                  <a:cubicBezTo>
                    <a:pt x="16074" y="2180"/>
                    <a:pt x="16151" y="2257"/>
                    <a:pt x="16290" y="2334"/>
                  </a:cubicBezTo>
                  <a:cubicBezTo>
                    <a:pt x="16414" y="2411"/>
                    <a:pt x="16537" y="2473"/>
                    <a:pt x="16537" y="2535"/>
                  </a:cubicBezTo>
                  <a:cubicBezTo>
                    <a:pt x="16537" y="2535"/>
                    <a:pt x="16568" y="2535"/>
                    <a:pt x="16599" y="2489"/>
                  </a:cubicBezTo>
                  <a:cubicBezTo>
                    <a:pt x="16632" y="2440"/>
                    <a:pt x="16651" y="2421"/>
                    <a:pt x="16663" y="2421"/>
                  </a:cubicBezTo>
                  <a:cubicBezTo>
                    <a:pt x="16673" y="2421"/>
                    <a:pt x="16676" y="2436"/>
                    <a:pt x="16676" y="2458"/>
                  </a:cubicBezTo>
                  <a:cubicBezTo>
                    <a:pt x="16668" y="2526"/>
                    <a:pt x="16692" y="2561"/>
                    <a:pt x="16723" y="2561"/>
                  </a:cubicBezTo>
                  <a:cubicBezTo>
                    <a:pt x="16749" y="2561"/>
                    <a:pt x="16779" y="2537"/>
                    <a:pt x="16800" y="2489"/>
                  </a:cubicBezTo>
                  <a:lnTo>
                    <a:pt x="16800" y="2550"/>
                  </a:lnTo>
                  <a:cubicBezTo>
                    <a:pt x="16800" y="2597"/>
                    <a:pt x="16814" y="2618"/>
                    <a:pt x="16833" y="2618"/>
                  </a:cubicBezTo>
                  <a:cubicBezTo>
                    <a:pt x="16858" y="2618"/>
                    <a:pt x="16891" y="2581"/>
                    <a:pt x="16908" y="2520"/>
                  </a:cubicBezTo>
                  <a:cubicBezTo>
                    <a:pt x="16919" y="2564"/>
                    <a:pt x="16930" y="2600"/>
                    <a:pt x="16947" y="2600"/>
                  </a:cubicBezTo>
                  <a:cubicBezTo>
                    <a:pt x="16954" y="2600"/>
                    <a:pt x="16961" y="2595"/>
                    <a:pt x="16970" y="2581"/>
                  </a:cubicBezTo>
                  <a:cubicBezTo>
                    <a:pt x="16985" y="2581"/>
                    <a:pt x="16985" y="2581"/>
                    <a:pt x="16985" y="2690"/>
                  </a:cubicBezTo>
                  <a:cubicBezTo>
                    <a:pt x="16985" y="2751"/>
                    <a:pt x="16970" y="2798"/>
                    <a:pt x="17001" y="2798"/>
                  </a:cubicBezTo>
                  <a:cubicBezTo>
                    <a:pt x="17003" y="2799"/>
                    <a:pt x="17004" y="2800"/>
                    <a:pt x="17005" y="2800"/>
                  </a:cubicBezTo>
                  <a:cubicBezTo>
                    <a:pt x="17017" y="2800"/>
                    <a:pt x="17018" y="2745"/>
                    <a:pt x="17032" y="2690"/>
                  </a:cubicBezTo>
                  <a:lnTo>
                    <a:pt x="17078" y="2690"/>
                  </a:lnTo>
                  <a:cubicBezTo>
                    <a:pt x="17078" y="2690"/>
                    <a:pt x="17094" y="2690"/>
                    <a:pt x="17094" y="2643"/>
                  </a:cubicBezTo>
                  <a:cubicBezTo>
                    <a:pt x="17109" y="2581"/>
                    <a:pt x="17125" y="2581"/>
                    <a:pt x="17140" y="2581"/>
                  </a:cubicBezTo>
                  <a:cubicBezTo>
                    <a:pt x="17140" y="2600"/>
                    <a:pt x="17143" y="2607"/>
                    <a:pt x="17146" y="2607"/>
                  </a:cubicBezTo>
                  <a:cubicBezTo>
                    <a:pt x="17153" y="2607"/>
                    <a:pt x="17162" y="2567"/>
                    <a:pt x="17140" y="2535"/>
                  </a:cubicBezTo>
                  <a:cubicBezTo>
                    <a:pt x="17125" y="2473"/>
                    <a:pt x="17140" y="2427"/>
                    <a:pt x="17171" y="2427"/>
                  </a:cubicBezTo>
                  <a:lnTo>
                    <a:pt x="17171" y="2319"/>
                  </a:lnTo>
                  <a:cubicBezTo>
                    <a:pt x="17171" y="2241"/>
                    <a:pt x="17171" y="2164"/>
                    <a:pt x="17140" y="2087"/>
                  </a:cubicBezTo>
                  <a:cubicBezTo>
                    <a:pt x="17093" y="2049"/>
                    <a:pt x="17064" y="2012"/>
                    <a:pt x="17044" y="2012"/>
                  </a:cubicBezTo>
                  <a:cubicBezTo>
                    <a:pt x="17031" y="2012"/>
                    <a:pt x="17022" y="2028"/>
                    <a:pt x="17016" y="2071"/>
                  </a:cubicBezTo>
                  <a:cubicBezTo>
                    <a:pt x="17016" y="2071"/>
                    <a:pt x="17001" y="2133"/>
                    <a:pt x="16985" y="2133"/>
                  </a:cubicBezTo>
                  <a:cubicBezTo>
                    <a:pt x="16955" y="2133"/>
                    <a:pt x="16955" y="2071"/>
                    <a:pt x="16955" y="2071"/>
                  </a:cubicBezTo>
                  <a:cubicBezTo>
                    <a:pt x="16955" y="2010"/>
                    <a:pt x="16908" y="1994"/>
                    <a:pt x="16831" y="1979"/>
                  </a:cubicBezTo>
                  <a:cubicBezTo>
                    <a:pt x="16769" y="1963"/>
                    <a:pt x="16723" y="1932"/>
                    <a:pt x="16723" y="1870"/>
                  </a:cubicBezTo>
                  <a:cubicBezTo>
                    <a:pt x="16738" y="1824"/>
                    <a:pt x="16723" y="1824"/>
                    <a:pt x="16723" y="1824"/>
                  </a:cubicBezTo>
                  <a:cubicBezTo>
                    <a:pt x="16718" y="1837"/>
                    <a:pt x="16709" y="1843"/>
                    <a:pt x="16696" y="1843"/>
                  </a:cubicBezTo>
                  <a:cubicBezTo>
                    <a:pt x="16663" y="1843"/>
                    <a:pt x="16608" y="1807"/>
                    <a:pt x="16553" y="1762"/>
                  </a:cubicBezTo>
                  <a:cubicBezTo>
                    <a:pt x="16473" y="1722"/>
                    <a:pt x="16393" y="1648"/>
                    <a:pt x="16352" y="1648"/>
                  </a:cubicBezTo>
                  <a:cubicBezTo>
                    <a:pt x="16346" y="1648"/>
                    <a:pt x="16341" y="1650"/>
                    <a:pt x="16336" y="1654"/>
                  </a:cubicBezTo>
                  <a:lnTo>
                    <a:pt x="16305" y="1623"/>
                  </a:lnTo>
                  <a:cubicBezTo>
                    <a:pt x="16336" y="1592"/>
                    <a:pt x="16321" y="1561"/>
                    <a:pt x="16290" y="1530"/>
                  </a:cubicBezTo>
                  <a:cubicBezTo>
                    <a:pt x="16281" y="1535"/>
                    <a:pt x="16272" y="1537"/>
                    <a:pt x="16263" y="1537"/>
                  </a:cubicBezTo>
                  <a:cubicBezTo>
                    <a:pt x="16241" y="1537"/>
                    <a:pt x="16219" y="1526"/>
                    <a:pt x="16197" y="1515"/>
                  </a:cubicBezTo>
                  <a:cubicBezTo>
                    <a:pt x="16228" y="1469"/>
                    <a:pt x="16228" y="1453"/>
                    <a:pt x="16197" y="1422"/>
                  </a:cubicBezTo>
                  <a:cubicBezTo>
                    <a:pt x="16180" y="1405"/>
                    <a:pt x="16168" y="1393"/>
                    <a:pt x="16153" y="1393"/>
                  </a:cubicBezTo>
                  <a:cubicBezTo>
                    <a:pt x="16140" y="1393"/>
                    <a:pt x="16125" y="1401"/>
                    <a:pt x="16104" y="1422"/>
                  </a:cubicBezTo>
                  <a:cubicBezTo>
                    <a:pt x="16043" y="1360"/>
                    <a:pt x="15996" y="1268"/>
                    <a:pt x="15981" y="1190"/>
                  </a:cubicBezTo>
                  <a:cubicBezTo>
                    <a:pt x="15998" y="1156"/>
                    <a:pt x="15987" y="1146"/>
                    <a:pt x="15963" y="1146"/>
                  </a:cubicBezTo>
                  <a:cubicBezTo>
                    <a:pt x="15943" y="1146"/>
                    <a:pt x="15916" y="1153"/>
                    <a:pt x="15888" y="1159"/>
                  </a:cubicBezTo>
                  <a:cubicBezTo>
                    <a:pt x="15838" y="1185"/>
                    <a:pt x="15808" y="1210"/>
                    <a:pt x="15790" y="1210"/>
                  </a:cubicBezTo>
                  <a:cubicBezTo>
                    <a:pt x="15786" y="1210"/>
                    <a:pt x="15783" y="1209"/>
                    <a:pt x="15780" y="1206"/>
                  </a:cubicBezTo>
                  <a:lnTo>
                    <a:pt x="15857" y="1129"/>
                  </a:lnTo>
                  <a:cubicBezTo>
                    <a:pt x="15919" y="1113"/>
                    <a:pt x="15919" y="1113"/>
                    <a:pt x="15888" y="1067"/>
                  </a:cubicBezTo>
                  <a:lnTo>
                    <a:pt x="15842" y="1036"/>
                  </a:lnTo>
                  <a:cubicBezTo>
                    <a:pt x="15836" y="1040"/>
                    <a:pt x="15829" y="1042"/>
                    <a:pt x="15822" y="1042"/>
                  </a:cubicBezTo>
                  <a:cubicBezTo>
                    <a:pt x="15774" y="1042"/>
                    <a:pt x="15700" y="956"/>
                    <a:pt x="15579" y="835"/>
                  </a:cubicBezTo>
                  <a:cubicBezTo>
                    <a:pt x="15425" y="681"/>
                    <a:pt x="15334" y="617"/>
                    <a:pt x="15286" y="617"/>
                  </a:cubicBezTo>
                  <a:cubicBezTo>
                    <a:pt x="15272" y="617"/>
                    <a:pt x="15262" y="623"/>
                    <a:pt x="15254" y="634"/>
                  </a:cubicBezTo>
                  <a:cubicBezTo>
                    <a:pt x="15249" y="650"/>
                    <a:pt x="15242" y="659"/>
                    <a:pt x="15233" y="659"/>
                  </a:cubicBezTo>
                  <a:cubicBezTo>
                    <a:pt x="15216" y="659"/>
                    <a:pt x="15192" y="627"/>
                    <a:pt x="15162" y="557"/>
                  </a:cubicBezTo>
                  <a:cubicBezTo>
                    <a:pt x="15105" y="374"/>
                    <a:pt x="15081" y="326"/>
                    <a:pt x="15054" y="326"/>
                  </a:cubicBezTo>
                  <a:cubicBezTo>
                    <a:pt x="15045" y="326"/>
                    <a:pt x="15035" y="332"/>
                    <a:pt x="15023" y="340"/>
                  </a:cubicBezTo>
                  <a:cubicBezTo>
                    <a:pt x="15053" y="356"/>
                    <a:pt x="15023" y="402"/>
                    <a:pt x="14992" y="448"/>
                  </a:cubicBezTo>
                  <a:cubicBezTo>
                    <a:pt x="14971" y="497"/>
                    <a:pt x="14953" y="521"/>
                    <a:pt x="14943" y="521"/>
                  </a:cubicBezTo>
                  <a:cubicBezTo>
                    <a:pt x="14930" y="521"/>
                    <a:pt x="14928" y="486"/>
                    <a:pt x="14945" y="418"/>
                  </a:cubicBezTo>
                  <a:cubicBezTo>
                    <a:pt x="14992" y="335"/>
                    <a:pt x="14709" y="226"/>
                    <a:pt x="14543" y="226"/>
                  </a:cubicBezTo>
                  <a:cubicBezTo>
                    <a:pt x="14491" y="226"/>
                    <a:pt x="14450" y="237"/>
                    <a:pt x="14435" y="263"/>
                  </a:cubicBezTo>
                  <a:lnTo>
                    <a:pt x="14451" y="217"/>
                  </a:lnTo>
                  <a:cubicBezTo>
                    <a:pt x="14466" y="155"/>
                    <a:pt x="14435" y="155"/>
                    <a:pt x="14296" y="124"/>
                  </a:cubicBezTo>
                  <a:lnTo>
                    <a:pt x="14188" y="93"/>
                  </a:lnTo>
                  <a:cubicBezTo>
                    <a:pt x="14182" y="133"/>
                    <a:pt x="14155" y="148"/>
                    <a:pt x="14123" y="148"/>
                  </a:cubicBezTo>
                  <a:cubicBezTo>
                    <a:pt x="14069" y="148"/>
                    <a:pt x="14002" y="107"/>
                    <a:pt x="14002" y="78"/>
                  </a:cubicBezTo>
                  <a:cubicBezTo>
                    <a:pt x="13972" y="16"/>
                    <a:pt x="13972" y="16"/>
                    <a:pt x="13910" y="0"/>
                  </a:cubicBezTo>
                  <a:cubicBezTo>
                    <a:pt x="13872" y="38"/>
                    <a:pt x="13823" y="66"/>
                    <a:pt x="13772" y="66"/>
                  </a:cubicBezTo>
                  <a:cubicBezTo>
                    <a:pt x="13762" y="66"/>
                    <a:pt x="13751" y="65"/>
                    <a:pt x="13740" y="62"/>
                  </a:cubicBezTo>
                  <a:cubicBezTo>
                    <a:pt x="13678" y="62"/>
                    <a:pt x="13647" y="31"/>
                    <a:pt x="13647" y="0"/>
                  </a:cubicBezTo>
                  <a:close/>
                </a:path>
              </a:pathLst>
            </a:custGeom>
            <a:solidFill>
              <a:srgbClr val="FF3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13"/>
            <p:cNvSpPr/>
            <p:nvPr/>
          </p:nvSpPr>
          <p:spPr>
            <a:xfrm>
              <a:off x="8169776" y="437401"/>
              <a:ext cx="988325" cy="159068"/>
            </a:xfrm>
            <a:custGeom>
              <a:avLst/>
              <a:gdLst/>
              <a:ahLst/>
              <a:cxnLst/>
              <a:rect l="l" t="t" r="r" b="b"/>
              <a:pathLst>
                <a:path w="17192" h="2767" extrusionOk="0">
                  <a:moveTo>
                    <a:pt x="7918" y="356"/>
                  </a:moveTo>
                  <a:cubicBezTo>
                    <a:pt x="7917" y="356"/>
                    <a:pt x="7917" y="356"/>
                    <a:pt x="7917" y="356"/>
                  </a:cubicBezTo>
                  <a:lnTo>
                    <a:pt x="7917" y="356"/>
                  </a:lnTo>
                  <a:cubicBezTo>
                    <a:pt x="7917" y="356"/>
                    <a:pt x="7918" y="356"/>
                    <a:pt x="7919" y="356"/>
                  </a:cubicBezTo>
                  <a:lnTo>
                    <a:pt x="7919" y="356"/>
                  </a:lnTo>
                  <a:lnTo>
                    <a:pt x="7918" y="356"/>
                  </a:lnTo>
                  <a:close/>
                  <a:moveTo>
                    <a:pt x="1040" y="309"/>
                  </a:moveTo>
                  <a:lnTo>
                    <a:pt x="1040" y="371"/>
                  </a:lnTo>
                  <a:lnTo>
                    <a:pt x="1071" y="387"/>
                  </a:lnTo>
                  <a:cubicBezTo>
                    <a:pt x="1102" y="340"/>
                    <a:pt x="1102" y="340"/>
                    <a:pt x="1071" y="325"/>
                  </a:cubicBezTo>
                  <a:lnTo>
                    <a:pt x="1040" y="309"/>
                  </a:lnTo>
                  <a:close/>
                  <a:moveTo>
                    <a:pt x="14425" y="309"/>
                  </a:moveTo>
                  <a:cubicBezTo>
                    <a:pt x="14455" y="309"/>
                    <a:pt x="14455" y="309"/>
                    <a:pt x="14440" y="371"/>
                  </a:cubicBezTo>
                  <a:cubicBezTo>
                    <a:pt x="14427" y="411"/>
                    <a:pt x="14390" y="452"/>
                    <a:pt x="14360" y="452"/>
                  </a:cubicBezTo>
                  <a:cubicBezTo>
                    <a:pt x="14356" y="452"/>
                    <a:pt x="14351" y="451"/>
                    <a:pt x="14347" y="449"/>
                  </a:cubicBezTo>
                  <a:cubicBezTo>
                    <a:pt x="14316" y="449"/>
                    <a:pt x="14347" y="340"/>
                    <a:pt x="14425" y="309"/>
                  </a:cubicBezTo>
                  <a:close/>
                  <a:moveTo>
                    <a:pt x="539" y="439"/>
                  </a:moveTo>
                  <a:cubicBezTo>
                    <a:pt x="547" y="439"/>
                    <a:pt x="555" y="443"/>
                    <a:pt x="561" y="449"/>
                  </a:cubicBezTo>
                  <a:cubicBezTo>
                    <a:pt x="592" y="449"/>
                    <a:pt x="592" y="449"/>
                    <a:pt x="576" y="510"/>
                  </a:cubicBezTo>
                  <a:cubicBezTo>
                    <a:pt x="576" y="510"/>
                    <a:pt x="553" y="544"/>
                    <a:pt x="527" y="544"/>
                  </a:cubicBezTo>
                  <a:cubicBezTo>
                    <a:pt x="523" y="544"/>
                    <a:pt x="519" y="544"/>
                    <a:pt x="514" y="541"/>
                  </a:cubicBezTo>
                  <a:lnTo>
                    <a:pt x="499" y="480"/>
                  </a:lnTo>
                  <a:cubicBezTo>
                    <a:pt x="509" y="450"/>
                    <a:pt x="525" y="439"/>
                    <a:pt x="539" y="439"/>
                  </a:cubicBezTo>
                  <a:close/>
                  <a:moveTo>
                    <a:pt x="13437" y="408"/>
                  </a:moveTo>
                  <a:cubicBezTo>
                    <a:pt x="13442" y="408"/>
                    <a:pt x="13446" y="415"/>
                    <a:pt x="13451" y="433"/>
                  </a:cubicBezTo>
                  <a:cubicBezTo>
                    <a:pt x="13451" y="464"/>
                    <a:pt x="13435" y="510"/>
                    <a:pt x="13435" y="541"/>
                  </a:cubicBezTo>
                  <a:cubicBezTo>
                    <a:pt x="13435" y="541"/>
                    <a:pt x="13422" y="569"/>
                    <a:pt x="13412" y="569"/>
                  </a:cubicBezTo>
                  <a:cubicBezTo>
                    <a:pt x="13408" y="569"/>
                    <a:pt x="13404" y="562"/>
                    <a:pt x="13404" y="541"/>
                  </a:cubicBezTo>
                  <a:lnTo>
                    <a:pt x="13389" y="541"/>
                  </a:lnTo>
                  <a:lnTo>
                    <a:pt x="13389" y="495"/>
                  </a:lnTo>
                  <a:cubicBezTo>
                    <a:pt x="13411" y="451"/>
                    <a:pt x="13425" y="408"/>
                    <a:pt x="13437" y="408"/>
                  </a:cubicBezTo>
                  <a:close/>
                  <a:moveTo>
                    <a:pt x="6681" y="557"/>
                  </a:moveTo>
                  <a:cubicBezTo>
                    <a:pt x="6681" y="619"/>
                    <a:pt x="6681" y="680"/>
                    <a:pt x="6666" y="680"/>
                  </a:cubicBezTo>
                  <a:lnTo>
                    <a:pt x="6635" y="619"/>
                  </a:lnTo>
                  <a:lnTo>
                    <a:pt x="6650" y="557"/>
                  </a:lnTo>
                  <a:close/>
                  <a:moveTo>
                    <a:pt x="7315" y="557"/>
                  </a:moveTo>
                  <a:cubicBezTo>
                    <a:pt x="7330" y="559"/>
                    <a:pt x="7327" y="569"/>
                    <a:pt x="7315" y="619"/>
                  </a:cubicBezTo>
                  <a:cubicBezTo>
                    <a:pt x="7299" y="650"/>
                    <a:pt x="7284" y="680"/>
                    <a:pt x="7269" y="711"/>
                  </a:cubicBezTo>
                  <a:cubicBezTo>
                    <a:pt x="7269" y="711"/>
                    <a:pt x="7299" y="604"/>
                    <a:pt x="7315" y="557"/>
                  </a:cubicBezTo>
                  <a:close/>
                  <a:moveTo>
                    <a:pt x="129" y="495"/>
                  </a:moveTo>
                  <a:cubicBezTo>
                    <a:pt x="111" y="502"/>
                    <a:pt x="95" y="513"/>
                    <a:pt x="82" y="526"/>
                  </a:cubicBezTo>
                  <a:cubicBezTo>
                    <a:pt x="60" y="511"/>
                    <a:pt x="43" y="506"/>
                    <a:pt x="31" y="506"/>
                  </a:cubicBezTo>
                  <a:cubicBezTo>
                    <a:pt x="2" y="506"/>
                    <a:pt x="1" y="538"/>
                    <a:pt x="23" y="538"/>
                  </a:cubicBezTo>
                  <a:cubicBezTo>
                    <a:pt x="30" y="538"/>
                    <a:pt x="39" y="535"/>
                    <a:pt x="51" y="526"/>
                  </a:cubicBezTo>
                  <a:lnTo>
                    <a:pt x="51" y="541"/>
                  </a:lnTo>
                  <a:lnTo>
                    <a:pt x="66" y="603"/>
                  </a:lnTo>
                  <a:cubicBezTo>
                    <a:pt x="66" y="682"/>
                    <a:pt x="78" y="725"/>
                    <a:pt x="92" y="725"/>
                  </a:cubicBezTo>
                  <a:cubicBezTo>
                    <a:pt x="105" y="725"/>
                    <a:pt x="120" y="686"/>
                    <a:pt x="128" y="603"/>
                  </a:cubicBezTo>
                  <a:cubicBezTo>
                    <a:pt x="128" y="552"/>
                    <a:pt x="128" y="517"/>
                    <a:pt x="129" y="495"/>
                  </a:cubicBezTo>
                  <a:close/>
                  <a:moveTo>
                    <a:pt x="837" y="540"/>
                  </a:moveTo>
                  <a:cubicBezTo>
                    <a:pt x="844" y="540"/>
                    <a:pt x="854" y="546"/>
                    <a:pt x="870" y="557"/>
                  </a:cubicBezTo>
                  <a:cubicBezTo>
                    <a:pt x="901" y="557"/>
                    <a:pt x="932" y="572"/>
                    <a:pt x="901" y="634"/>
                  </a:cubicBezTo>
                  <a:lnTo>
                    <a:pt x="885" y="603"/>
                  </a:lnTo>
                  <a:cubicBezTo>
                    <a:pt x="890" y="588"/>
                    <a:pt x="889" y="581"/>
                    <a:pt x="885" y="581"/>
                  </a:cubicBezTo>
                  <a:cubicBezTo>
                    <a:pt x="877" y="581"/>
                    <a:pt x="860" y="608"/>
                    <a:pt x="870" y="650"/>
                  </a:cubicBezTo>
                  <a:cubicBezTo>
                    <a:pt x="870" y="711"/>
                    <a:pt x="823" y="758"/>
                    <a:pt x="823" y="758"/>
                  </a:cubicBezTo>
                  <a:cubicBezTo>
                    <a:pt x="823" y="758"/>
                    <a:pt x="793" y="680"/>
                    <a:pt x="808" y="634"/>
                  </a:cubicBezTo>
                  <a:lnTo>
                    <a:pt x="808" y="634"/>
                  </a:lnTo>
                  <a:lnTo>
                    <a:pt x="808" y="650"/>
                  </a:lnTo>
                  <a:cubicBezTo>
                    <a:pt x="818" y="567"/>
                    <a:pt x="822" y="540"/>
                    <a:pt x="837" y="540"/>
                  </a:cubicBezTo>
                  <a:close/>
                  <a:moveTo>
                    <a:pt x="8088" y="850"/>
                  </a:moveTo>
                  <a:lnTo>
                    <a:pt x="8103" y="866"/>
                  </a:lnTo>
                  <a:cubicBezTo>
                    <a:pt x="8076" y="906"/>
                    <a:pt x="8050" y="946"/>
                    <a:pt x="8023" y="946"/>
                  </a:cubicBezTo>
                  <a:cubicBezTo>
                    <a:pt x="8019" y="946"/>
                    <a:pt x="8015" y="945"/>
                    <a:pt x="8010" y="943"/>
                  </a:cubicBezTo>
                  <a:lnTo>
                    <a:pt x="8026" y="881"/>
                  </a:lnTo>
                  <a:lnTo>
                    <a:pt x="8088" y="850"/>
                  </a:lnTo>
                  <a:close/>
                  <a:moveTo>
                    <a:pt x="12361" y="863"/>
                  </a:moveTo>
                  <a:cubicBezTo>
                    <a:pt x="12377" y="863"/>
                    <a:pt x="12400" y="897"/>
                    <a:pt x="12400" y="897"/>
                  </a:cubicBezTo>
                  <a:cubicBezTo>
                    <a:pt x="12400" y="897"/>
                    <a:pt x="12431" y="943"/>
                    <a:pt x="12415" y="959"/>
                  </a:cubicBezTo>
                  <a:cubicBezTo>
                    <a:pt x="12384" y="928"/>
                    <a:pt x="12353" y="912"/>
                    <a:pt x="12323" y="881"/>
                  </a:cubicBezTo>
                  <a:lnTo>
                    <a:pt x="12353" y="866"/>
                  </a:lnTo>
                  <a:cubicBezTo>
                    <a:pt x="12356" y="864"/>
                    <a:pt x="12358" y="863"/>
                    <a:pt x="12361" y="863"/>
                  </a:cubicBezTo>
                  <a:close/>
                  <a:moveTo>
                    <a:pt x="12231" y="1107"/>
                  </a:moveTo>
                  <a:cubicBezTo>
                    <a:pt x="12239" y="1107"/>
                    <a:pt x="12251" y="1119"/>
                    <a:pt x="12276" y="1144"/>
                  </a:cubicBezTo>
                  <a:lnTo>
                    <a:pt x="12245" y="1160"/>
                  </a:lnTo>
                  <a:lnTo>
                    <a:pt x="12199" y="1144"/>
                  </a:lnTo>
                  <a:lnTo>
                    <a:pt x="12214" y="1129"/>
                  </a:lnTo>
                  <a:cubicBezTo>
                    <a:pt x="12221" y="1115"/>
                    <a:pt x="12225" y="1107"/>
                    <a:pt x="12231" y="1107"/>
                  </a:cubicBezTo>
                  <a:close/>
                  <a:moveTo>
                    <a:pt x="5236" y="1219"/>
                  </a:moveTo>
                  <a:cubicBezTo>
                    <a:pt x="5241" y="1219"/>
                    <a:pt x="5253" y="1228"/>
                    <a:pt x="5244" y="1237"/>
                  </a:cubicBezTo>
                  <a:cubicBezTo>
                    <a:pt x="5231" y="1224"/>
                    <a:pt x="5231" y="1219"/>
                    <a:pt x="5236" y="1219"/>
                  </a:cubicBezTo>
                  <a:close/>
                  <a:moveTo>
                    <a:pt x="12220" y="1221"/>
                  </a:moveTo>
                  <a:cubicBezTo>
                    <a:pt x="12218" y="1221"/>
                    <a:pt x="12218" y="1229"/>
                    <a:pt x="12230" y="1252"/>
                  </a:cubicBezTo>
                  <a:cubicBezTo>
                    <a:pt x="12239" y="1243"/>
                    <a:pt x="12225" y="1221"/>
                    <a:pt x="12220" y="1221"/>
                  </a:cubicBezTo>
                  <a:close/>
                  <a:moveTo>
                    <a:pt x="313" y="1237"/>
                  </a:moveTo>
                  <a:cubicBezTo>
                    <a:pt x="300" y="1264"/>
                    <a:pt x="286" y="1292"/>
                    <a:pt x="272" y="1330"/>
                  </a:cubicBezTo>
                  <a:lnTo>
                    <a:pt x="282" y="1330"/>
                  </a:lnTo>
                  <a:cubicBezTo>
                    <a:pt x="298" y="1330"/>
                    <a:pt x="313" y="1283"/>
                    <a:pt x="329" y="1237"/>
                  </a:cubicBezTo>
                  <a:close/>
                  <a:moveTo>
                    <a:pt x="267" y="1330"/>
                  </a:moveTo>
                  <a:lnTo>
                    <a:pt x="267" y="1345"/>
                  </a:lnTo>
                  <a:cubicBezTo>
                    <a:pt x="269" y="1340"/>
                    <a:pt x="271" y="1335"/>
                    <a:pt x="272" y="1330"/>
                  </a:cubicBezTo>
                  <a:close/>
                  <a:moveTo>
                    <a:pt x="5074" y="1237"/>
                  </a:moveTo>
                  <a:cubicBezTo>
                    <a:pt x="5120" y="1283"/>
                    <a:pt x="5151" y="1314"/>
                    <a:pt x="5136" y="1345"/>
                  </a:cubicBezTo>
                  <a:lnTo>
                    <a:pt x="5089" y="1314"/>
                  </a:lnTo>
                  <a:lnTo>
                    <a:pt x="5058" y="1268"/>
                  </a:lnTo>
                  <a:lnTo>
                    <a:pt x="5074" y="1237"/>
                  </a:lnTo>
                  <a:close/>
                  <a:moveTo>
                    <a:pt x="12029" y="1289"/>
                  </a:moveTo>
                  <a:cubicBezTo>
                    <a:pt x="12037" y="1289"/>
                    <a:pt x="12048" y="1296"/>
                    <a:pt x="12075" y="1314"/>
                  </a:cubicBezTo>
                  <a:lnTo>
                    <a:pt x="12060" y="1345"/>
                  </a:lnTo>
                  <a:lnTo>
                    <a:pt x="11998" y="1314"/>
                  </a:lnTo>
                  <a:lnTo>
                    <a:pt x="12013" y="1299"/>
                  </a:lnTo>
                  <a:cubicBezTo>
                    <a:pt x="12020" y="1292"/>
                    <a:pt x="12024" y="1289"/>
                    <a:pt x="12029" y="1289"/>
                  </a:cubicBezTo>
                  <a:close/>
                  <a:moveTo>
                    <a:pt x="4159" y="1351"/>
                  </a:moveTo>
                  <a:cubicBezTo>
                    <a:pt x="4156" y="1351"/>
                    <a:pt x="4152" y="1355"/>
                    <a:pt x="4146" y="1360"/>
                  </a:cubicBezTo>
                  <a:cubicBezTo>
                    <a:pt x="4131" y="1376"/>
                    <a:pt x="4116" y="1391"/>
                    <a:pt x="4177" y="1407"/>
                  </a:cubicBezTo>
                  <a:lnTo>
                    <a:pt x="4193" y="1391"/>
                  </a:lnTo>
                  <a:cubicBezTo>
                    <a:pt x="4173" y="1362"/>
                    <a:pt x="4166" y="1351"/>
                    <a:pt x="4159" y="1351"/>
                  </a:cubicBezTo>
                  <a:close/>
                  <a:moveTo>
                    <a:pt x="4918" y="1371"/>
                  </a:moveTo>
                  <a:cubicBezTo>
                    <a:pt x="4932" y="1371"/>
                    <a:pt x="4957" y="1381"/>
                    <a:pt x="4997" y="1407"/>
                  </a:cubicBezTo>
                  <a:cubicBezTo>
                    <a:pt x="5043" y="1438"/>
                    <a:pt x="5043" y="1438"/>
                    <a:pt x="5027" y="1453"/>
                  </a:cubicBezTo>
                  <a:cubicBezTo>
                    <a:pt x="4997" y="1438"/>
                    <a:pt x="4966" y="1422"/>
                    <a:pt x="4950" y="1407"/>
                  </a:cubicBezTo>
                  <a:lnTo>
                    <a:pt x="4919" y="1407"/>
                  </a:lnTo>
                  <a:cubicBezTo>
                    <a:pt x="4901" y="1389"/>
                    <a:pt x="4899" y="1371"/>
                    <a:pt x="4918" y="1371"/>
                  </a:cubicBezTo>
                  <a:close/>
                  <a:moveTo>
                    <a:pt x="11879" y="1391"/>
                  </a:moveTo>
                  <a:cubicBezTo>
                    <a:pt x="11885" y="1391"/>
                    <a:pt x="11894" y="1396"/>
                    <a:pt x="11905" y="1407"/>
                  </a:cubicBezTo>
                  <a:cubicBezTo>
                    <a:pt x="11952" y="1438"/>
                    <a:pt x="11952" y="1438"/>
                    <a:pt x="11936" y="1469"/>
                  </a:cubicBezTo>
                  <a:cubicBezTo>
                    <a:pt x="11929" y="1476"/>
                    <a:pt x="11925" y="1483"/>
                    <a:pt x="11922" y="1483"/>
                  </a:cubicBezTo>
                  <a:cubicBezTo>
                    <a:pt x="11918" y="1483"/>
                    <a:pt x="11914" y="1472"/>
                    <a:pt x="11905" y="1438"/>
                  </a:cubicBezTo>
                  <a:lnTo>
                    <a:pt x="11874" y="1438"/>
                  </a:lnTo>
                  <a:cubicBezTo>
                    <a:pt x="11864" y="1408"/>
                    <a:pt x="11867" y="1391"/>
                    <a:pt x="11879" y="1391"/>
                  </a:cubicBezTo>
                  <a:close/>
                  <a:moveTo>
                    <a:pt x="12126" y="1497"/>
                  </a:moveTo>
                  <a:cubicBezTo>
                    <a:pt x="12135" y="1511"/>
                    <a:pt x="12148" y="1526"/>
                    <a:pt x="12168" y="1546"/>
                  </a:cubicBezTo>
                  <a:cubicBezTo>
                    <a:pt x="12193" y="1552"/>
                    <a:pt x="12206" y="1559"/>
                    <a:pt x="12206" y="1559"/>
                  </a:cubicBezTo>
                  <a:cubicBezTo>
                    <a:pt x="12207" y="1559"/>
                    <a:pt x="12183" y="1545"/>
                    <a:pt x="12137" y="1500"/>
                  </a:cubicBezTo>
                  <a:cubicBezTo>
                    <a:pt x="12133" y="1499"/>
                    <a:pt x="12130" y="1498"/>
                    <a:pt x="12126" y="1497"/>
                  </a:cubicBezTo>
                  <a:close/>
                  <a:moveTo>
                    <a:pt x="11331" y="1542"/>
                  </a:moveTo>
                  <a:cubicBezTo>
                    <a:pt x="11341" y="1542"/>
                    <a:pt x="11357" y="1546"/>
                    <a:pt x="11380" y="1561"/>
                  </a:cubicBezTo>
                  <a:cubicBezTo>
                    <a:pt x="11380" y="1561"/>
                    <a:pt x="11411" y="1608"/>
                    <a:pt x="11395" y="1623"/>
                  </a:cubicBezTo>
                  <a:lnTo>
                    <a:pt x="11349" y="1592"/>
                  </a:lnTo>
                  <a:cubicBezTo>
                    <a:pt x="11302" y="1561"/>
                    <a:pt x="11318" y="1546"/>
                    <a:pt x="11318" y="1546"/>
                  </a:cubicBezTo>
                  <a:cubicBezTo>
                    <a:pt x="11318" y="1546"/>
                    <a:pt x="11322" y="1542"/>
                    <a:pt x="11331" y="1542"/>
                  </a:cubicBezTo>
                  <a:close/>
                  <a:moveTo>
                    <a:pt x="1884" y="1653"/>
                  </a:moveTo>
                  <a:cubicBezTo>
                    <a:pt x="1901" y="1653"/>
                    <a:pt x="1919" y="1658"/>
                    <a:pt x="1936" y="1670"/>
                  </a:cubicBezTo>
                  <a:cubicBezTo>
                    <a:pt x="1952" y="1685"/>
                    <a:pt x="1905" y="1716"/>
                    <a:pt x="1844" y="1716"/>
                  </a:cubicBezTo>
                  <a:lnTo>
                    <a:pt x="1813" y="1685"/>
                  </a:lnTo>
                  <a:cubicBezTo>
                    <a:pt x="1832" y="1666"/>
                    <a:pt x="1857" y="1653"/>
                    <a:pt x="1884" y="1653"/>
                  </a:cubicBezTo>
                  <a:close/>
                  <a:moveTo>
                    <a:pt x="4502" y="1747"/>
                  </a:moveTo>
                  <a:lnTo>
                    <a:pt x="4502" y="1747"/>
                  </a:lnTo>
                  <a:cubicBezTo>
                    <a:pt x="4522" y="1760"/>
                    <a:pt x="4522" y="1765"/>
                    <a:pt x="4517" y="1765"/>
                  </a:cubicBezTo>
                  <a:cubicBezTo>
                    <a:pt x="4510" y="1765"/>
                    <a:pt x="4493" y="1756"/>
                    <a:pt x="4502" y="1747"/>
                  </a:cubicBezTo>
                  <a:close/>
                  <a:moveTo>
                    <a:pt x="4770" y="1752"/>
                  </a:moveTo>
                  <a:cubicBezTo>
                    <a:pt x="4787" y="1752"/>
                    <a:pt x="4796" y="1778"/>
                    <a:pt x="4796" y="1778"/>
                  </a:cubicBezTo>
                  <a:cubicBezTo>
                    <a:pt x="4873" y="1809"/>
                    <a:pt x="4811" y="1793"/>
                    <a:pt x="4796" y="1809"/>
                  </a:cubicBezTo>
                  <a:lnTo>
                    <a:pt x="4765" y="1809"/>
                  </a:lnTo>
                  <a:cubicBezTo>
                    <a:pt x="4718" y="1793"/>
                    <a:pt x="4718" y="1793"/>
                    <a:pt x="4749" y="1762"/>
                  </a:cubicBezTo>
                  <a:cubicBezTo>
                    <a:pt x="4757" y="1755"/>
                    <a:pt x="4764" y="1752"/>
                    <a:pt x="4770" y="1752"/>
                  </a:cubicBezTo>
                  <a:close/>
                  <a:moveTo>
                    <a:pt x="1927" y="1786"/>
                  </a:moveTo>
                  <a:cubicBezTo>
                    <a:pt x="1909" y="1786"/>
                    <a:pt x="1882" y="1801"/>
                    <a:pt x="1859" y="1824"/>
                  </a:cubicBezTo>
                  <a:cubicBezTo>
                    <a:pt x="1813" y="1855"/>
                    <a:pt x="1828" y="1871"/>
                    <a:pt x="1859" y="1917"/>
                  </a:cubicBezTo>
                  <a:cubicBezTo>
                    <a:pt x="1869" y="1927"/>
                    <a:pt x="1881" y="1931"/>
                    <a:pt x="1893" y="1931"/>
                  </a:cubicBezTo>
                  <a:cubicBezTo>
                    <a:pt x="1916" y="1931"/>
                    <a:pt x="1936" y="1917"/>
                    <a:pt x="1936" y="1917"/>
                  </a:cubicBezTo>
                  <a:cubicBezTo>
                    <a:pt x="1967" y="1871"/>
                    <a:pt x="1952" y="1855"/>
                    <a:pt x="1936" y="1840"/>
                  </a:cubicBezTo>
                  <a:cubicBezTo>
                    <a:pt x="1952" y="1801"/>
                    <a:pt x="1944" y="1786"/>
                    <a:pt x="1927" y="1786"/>
                  </a:cubicBezTo>
                  <a:close/>
                  <a:moveTo>
                    <a:pt x="4169" y="1852"/>
                  </a:moveTo>
                  <a:cubicBezTo>
                    <a:pt x="4167" y="1852"/>
                    <a:pt x="4164" y="1853"/>
                    <a:pt x="4162" y="1855"/>
                  </a:cubicBezTo>
                  <a:lnTo>
                    <a:pt x="4146" y="1855"/>
                  </a:lnTo>
                  <a:cubicBezTo>
                    <a:pt x="4162" y="1886"/>
                    <a:pt x="4193" y="1917"/>
                    <a:pt x="4224" y="1948"/>
                  </a:cubicBezTo>
                  <a:cubicBezTo>
                    <a:pt x="4239" y="1932"/>
                    <a:pt x="4208" y="1886"/>
                    <a:pt x="4208" y="1886"/>
                  </a:cubicBezTo>
                  <a:cubicBezTo>
                    <a:pt x="4208" y="1886"/>
                    <a:pt x="4186" y="1852"/>
                    <a:pt x="4169" y="1852"/>
                  </a:cubicBezTo>
                  <a:close/>
                  <a:moveTo>
                    <a:pt x="3621" y="1948"/>
                  </a:moveTo>
                  <a:lnTo>
                    <a:pt x="3652" y="2056"/>
                  </a:lnTo>
                  <a:cubicBezTo>
                    <a:pt x="3656" y="2069"/>
                    <a:pt x="3658" y="2075"/>
                    <a:pt x="3659" y="2075"/>
                  </a:cubicBezTo>
                  <a:cubicBezTo>
                    <a:pt x="3660" y="2075"/>
                    <a:pt x="3652" y="2038"/>
                    <a:pt x="3652" y="1994"/>
                  </a:cubicBezTo>
                  <a:lnTo>
                    <a:pt x="3621" y="1948"/>
                  </a:lnTo>
                  <a:close/>
                  <a:moveTo>
                    <a:pt x="4489" y="2046"/>
                  </a:moveTo>
                  <a:cubicBezTo>
                    <a:pt x="4504" y="2046"/>
                    <a:pt x="4520" y="2052"/>
                    <a:pt x="4533" y="2071"/>
                  </a:cubicBezTo>
                  <a:cubicBezTo>
                    <a:pt x="4533" y="2071"/>
                    <a:pt x="4564" y="2118"/>
                    <a:pt x="4548" y="2118"/>
                  </a:cubicBezTo>
                  <a:cubicBezTo>
                    <a:pt x="4543" y="2123"/>
                    <a:pt x="4535" y="2125"/>
                    <a:pt x="4525" y="2125"/>
                  </a:cubicBezTo>
                  <a:cubicBezTo>
                    <a:pt x="4507" y="2125"/>
                    <a:pt x="4486" y="2118"/>
                    <a:pt x="4486" y="2118"/>
                  </a:cubicBezTo>
                  <a:cubicBezTo>
                    <a:pt x="4440" y="2071"/>
                    <a:pt x="4456" y="2056"/>
                    <a:pt x="4456" y="2056"/>
                  </a:cubicBezTo>
                  <a:cubicBezTo>
                    <a:pt x="4456" y="2056"/>
                    <a:pt x="4471" y="2046"/>
                    <a:pt x="4489" y="2046"/>
                  </a:cubicBezTo>
                  <a:close/>
                  <a:moveTo>
                    <a:pt x="9282" y="2052"/>
                  </a:moveTo>
                  <a:cubicBezTo>
                    <a:pt x="9287" y="2052"/>
                    <a:pt x="9290" y="2053"/>
                    <a:pt x="9293" y="2056"/>
                  </a:cubicBezTo>
                  <a:lnTo>
                    <a:pt x="9278" y="2056"/>
                  </a:lnTo>
                  <a:cubicBezTo>
                    <a:pt x="9309" y="2087"/>
                    <a:pt x="9309" y="2087"/>
                    <a:pt x="9278" y="2118"/>
                  </a:cubicBezTo>
                  <a:cubicBezTo>
                    <a:pt x="9266" y="2136"/>
                    <a:pt x="9254" y="2142"/>
                    <a:pt x="9242" y="2142"/>
                  </a:cubicBezTo>
                  <a:cubicBezTo>
                    <a:pt x="9225" y="2142"/>
                    <a:pt x="9210" y="2127"/>
                    <a:pt x="9200" y="2118"/>
                  </a:cubicBezTo>
                  <a:cubicBezTo>
                    <a:pt x="9226" y="2080"/>
                    <a:pt x="9262" y="2052"/>
                    <a:pt x="9282" y="2052"/>
                  </a:cubicBezTo>
                  <a:close/>
                  <a:moveTo>
                    <a:pt x="4098" y="2109"/>
                  </a:moveTo>
                  <a:cubicBezTo>
                    <a:pt x="4104" y="2109"/>
                    <a:pt x="4111" y="2119"/>
                    <a:pt x="4131" y="2149"/>
                  </a:cubicBezTo>
                  <a:lnTo>
                    <a:pt x="4116" y="2164"/>
                  </a:lnTo>
                  <a:lnTo>
                    <a:pt x="4069" y="2118"/>
                  </a:lnTo>
                  <a:lnTo>
                    <a:pt x="4085" y="2118"/>
                  </a:lnTo>
                  <a:cubicBezTo>
                    <a:pt x="4090" y="2112"/>
                    <a:pt x="4094" y="2109"/>
                    <a:pt x="4098" y="2109"/>
                  </a:cubicBezTo>
                  <a:close/>
                  <a:moveTo>
                    <a:pt x="2846" y="2109"/>
                  </a:moveTo>
                  <a:cubicBezTo>
                    <a:pt x="2852" y="2109"/>
                    <a:pt x="2858" y="2112"/>
                    <a:pt x="2864" y="2118"/>
                  </a:cubicBezTo>
                  <a:lnTo>
                    <a:pt x="2833" y="2164"/>
                  </a:lnTo>
                  <a:lnTo>
                    <a:pt x="2786" y="2211"/>
                  </a:lnTo>
                  <a:lnTo>
                    <a:pt x="2802" y="2149"/>
                  </a:lnTo>
                  <a:cubicBezTo>
                    <a:pt x="2821" y="2119"/>
                    <a:pt x="2835" y="2109"/>
                    <a:pt x="2846" y="2109"/>
                  </a:cubicBezTo>
                  <a:close/>
                  <a:moveTo>
                    <a:pt x="3953" y="2136"/>
                  </a:moveTo>
                  <a:cubicBezTo>
                    <a:pt x="3964" y="2136"/>
                    <a:pt x="3986" y="2182"/>
                    <a:pt x="4007" y="2257"/>
                  </a:cubicBezTo>
                  <a:lnTo>
                    <a:pt x="3961" y="2272"/>
                  </a:lnTo>
                  <a:cubicBezTo>
                    <a:pt x="3946" y="2226"/>
                    <a:pt x="3930" y="2164"/>
                    <a:pt x="3946" y="2164"/>
                  </a:cubicBezTo>
                  <a:cubicBezTo>
                    <a:pt x="3946" y="2145"/>
                    <a:pt x="3948" y="2136"/>
                    <a:pt x="3953" y="2136"/>
                  </a:cubicBezTo>
                  <a:close/>
                  <a:moveTo>
                    <a:pt x="17055" y="2073"/>
                  </a:moveTo>
                  <a:cubicBezTo>
                    <a:pt x="17064" y="2073"/>
                    <a:pt x="17054" y="2150"/>
                    <a:pt x="17021" y="2226"/>
                  </a:cubicBezTo>
                  <a:cubicBezTo>
                    <a:pt x="16998" y="2280"/>
                    <a:pt x="16990" y="2307"/>
                    <a:pt x="16990" y="2307"/>
                  </a:cubicBezTo>
                  <a:cubicBezTo>
                    <a:pt x="16990" y="2307"/>
                    <a:pt x="16998" y="2280"/>
                    <a:pt x="17006" y="2226"/>
                  </a:cubicBezTo>
                  <a:cubicBezTo>
                    <a:pt x="17006" y="2164"/>
                    <a:pt x="17006" y="2118"/>
                    <a:pt x="17037" y="2118"/>
                  </a:cubicBezTo>
                  <a:cubicBezTo>
                    <a:pt x="17046" y="2086"/>
                    <a:pt x="17052" y="2073"/>
                    <a:pt x="17055" y="2073"/>
                  </a:cubicBezTo>
                  <a:close/>
                  <a:moveTo>
                    <a:pt x="3331" y="2139"/>
                  </a:moveTo>
                  <a:cubicBezTo>
                    <a:pt x="3337" y="2139"/>
                    <a:pt x="3330" y="2169"/>
                    <a:pt x="3312" y="2241"/>
                  </a:cubicBezTo>
                  <a:cubicBezTo>
                    <a:pt x="3296" y="2288"/>
                    <a:pt x="3265" y="2334"/>
                    <a:pt x="3265" y="2334"/>
                  </a:cubicBezTo>
                  <a:cubicBezTo>
                    <a:pt x="3265" y="2334"/>
                    <a:pt x="3281" y="2272"/>
                    <a:pt x="3296" y="2164"/>
                  </a:cubicBezTo>
                  <a:lnTo>
                    <a:pt x="3296" y="2180"/>
                  </a:lnTo>
                  <a:cubicBezTo>
                    <a:pt x="3316" y="2154"/>
                    <a:pt x="3327" y="2139"/>
                    <a:pt x="3331" y="2139"/>
                  </a:cubicBezTo>
                  <a:close/>
                  <a:moveTo>
                    <a:pt x="2901" y="2226"/>
                  </a:moveTo>
                  <a:cubicBezTo>
                    <a:pt x="2905" y="2226"/>
                    <a:pt x="2894" y="2253"/>
                    <a:pt x="2879" y="2303"/>
                  </a:cubicBezTo>
                  <a:cubicBezTo>
                    <a:pt x="2864" y="2350"/>
                    <a:pt x="2833" y="2411"/>
                    <a:pt x="2771" y="2442"/>
                  </a:cubicBezTo>
                  <a:lnTo>
                    <a:pt x="2740" y="2427"/>
                  </a:lnTo>
                  <a:lnTo>
                    <a:pt x="2817" y="2334"/>
                  </a:lnTo>
                  <a:cubicBezTo>
                    <a:pt x="2875" y="2260"/>
                    <a:pt x="2897" y="2226"/>
                    <a:pt x="2901" y="2226"/>
                  </a:cubicBezTo>
                  <a:close/>
                  <a:moveTo>
                    <a:pt x="10051" y="2350"/>
                  </a:moveTo>
                  <a:cubicBezTo>
                    <a:pt x="10051" y="2411"/>
                    <a:pt x="10035" y="2458"/>
                    <a:pt x="10020" y="2458"/>
                  </a:cubicBezTo>
                  <a:lnTo>
                    <a:pt x="9989" y="2458"/>
                  </a:lnTo>
                  <a:cubicBezTo>
                    <a:pt x="10004" y="2427"/>
                    <a:pt x="10020" y="2381"/>
                    <a:pt x="10035" y="2350"/>
                  </a:cubicBezTo>
                  <a:close/>
                  <a:moveTo>
                    <a:pt x="3466" y="2411"/>
                  </a:moveTo>
                  <a:cubicBezTo>
                    <a:pt x="3466" y="2473"/>
                    <a:pt x="3466" y="2520"/>
                    <a:pt x="3451" y="2520"/>
                  </a:cubicBezTo>
                  <a:cubicBezTo>
                    <a:pt x="3436" y="2520"/>
                    <a:pt x="3435" y="2520"/>
                    <a:pt x="3421" y="2505"/>
                  </a:cubicBezTo>
                  <a:lnTo>
                    <a:pt x="3421" y="2505"/>
                  </a:lnTo>
                  <a:cubicBezTo>
                    <a:pt x="3425" y="2475"/>
                    <a:pt x="3438" y="2438"/>
                    <a:pt x="3451" y="2411"/>
                  </a:cubicBezTo>
                  <a:close/>
                  <a:moveTo>
                    <a:pt x="3915" y="2520"/>
                  </a:moveTo>
                  <a:lnTo>
                    <a:pt x="3930" y="2581"/>
                  </a:lnTo>
                  <a:cubicBezTo>
                    <a:pt x="3926" y="2580"/>
                    <a:pt x="3923" y="2579"/>
                    <a:pt x="3920" y="2579"/>
                  </a:cubicBezTo>
                  <a:cubicBezTo>
                    <a:pt x="3906" y="2579"/>
                    <a:pt x="3900" y="2599"/>
                    <a:pt x="3894" y="2599"/>
                  </a:cubicBezTo>
                  <a:cubicBezTo>
                    <a:pt x="3891" y="2599"/>
                    <a:pt x="3888" y="2595"/>
                    <a:pt x="3884" y="2581"/>
                  </a:cubicBezTo>
                  <a:cubicBezTo>
                    <a:pt x="3868" y="2581"/>
                    <a:pt x="3884" y="2535"/>
                    <a:pt x="3915" y="2520"/>
                  </a:cubicBezTo>
                  <a:close/>
                  <a:moveTo>
                    <a:pt x="3093" y="2628"/>
                  </a:moveTo>
                  <a:cubicBezTo>
                    <a:pt x="3086" y="2651"/>
                    <a:pt x="3085" y="2663"/>
                    <a:pt x="3086" y="2663"/>
                  </a:cubicBezTo>
                  <a:cubicBezTo>
                    <a:pt x="3087" y="2663"/>
                    <a:pt x="3091" y="2651"/>
                    <a:pt x="3093" y="2628"/>
                  </a:cubicBezTo>
                  <a:close/>
                  <a:moveTo>
                    <a:pt x="5477" y="2622"/>
                  </a:moveTo>
                  <a:cubicBezTo>
                    <a:pt x="5471" y="2622"/>
                    <a:pt x="5467" y="2629"/>
                    <a:pt x="5460" y="2643"/>
                  </a:cubicBezTo>
                  <a:cubicBezTo>
                    <a:pt x="5476" y="2674"/>
                    <a:pt x="5491" y="2705"/>
                    <a:pt x="5522" y="2736"/>
                  </a:cubicBezTo>
                  <a:cubicBezTo>
                    <a:pt x="5536" y="2750"/>
                    <a:pt x="5548" y="2757"/>
                    <a:pt x="5555" y="2757"/>
                  </a:cubicBezTo>
                  <a:cubicBezTo>
                    <a:pt x="5571" y="2757"/>
                    <a:pt x="5565" y="2723"/>
                    <a:pt x="5522" y="2659"/>
                  </a:cubicBezTo>
                  <a:cubicBezTo>
                    <a:pt x="5496" y="2633"/>
                    <a:pt x="5485" y="2622"/>
                    <a:pt x="5477" y="2622"/>
                  </a:cubicBezTo>
                  <a:close/>
                  <a:moveTo>
                    <a:pt x="13590" y="0"/>
                  </a:moveTo>
                  <a:cubicBezTo>
                    <a:pt x="13559" y="47"/>
                    <a:pt x="13513" y="62"/>
                    <a:pt x="13451" y="62"/>
                  </a:cubicBezTo>
                  <a:cubicBezTo>
                    <a:pt x="13358" y="62"/>
                    <a:pt x="13327" y="62"/>
                    <a:pt x="13374" y="124"/>
                  </a:cubicBezTo>
                  <a:cubicBezTo>
                    <a:pt x="13374" y="186"/>
                    <a:pt x="13389" y="232"/>
                    <a:pt x="13343" y="232"/>
                  </a:cubicBezTo>
                  <a:lnTo>
                    <a:pt x="13343" y="186"/>
                  </a:lnTo>
                  <a:cubicBezTo>
                    <a:pt x="13343" y="157"/>
                    <a:pt x="13323" y="145"/>
                    <a:pt x="13287" y="145"/>
                  </a:cubicBezTo>
                  <a:cubicBezTo>
                    <a:pt x="13246" y="145"/>
                    <a:pt x="13185" y="161"/>
                    <a:pt x="13111" y="186"/>
                  </a:cubicBezTo>
                  <a:cubicBezTo>
                    <a:pt x="13003" y="205"/>
                    <a:pt x="12939" y="225"/>
                    <a:pt x="12895" y="225"/>
                  </a:cubicBezTo>
                  <a:cubicBezTo>
                    <a:pt x="12869" y="225"/>
                    <a:pt x="12850" y="218"/>
                    <a:pt x="12833" y="201"/>
                  </a:cubicBezTo>
                  <a:lnTo>
                    <a:pt x="12817" y="263"/>
                  </a:lnTo>
                  <a:cubicBezTo>
                    <a:pt x="12808" y="307"/>
                    <a:pt x="12800" y="326"/>
                    <a:pt x="12788" y="326"/>
                  </a:cubicBezTo>
                  <a:cubicBezTo>
                    <a:pt x="12779" y="326"/>
                    <a:pt x="12769" y="314"/>
                    <a:pt x="12755" y="294"/>
                  </a:cubicBezTo>
                  <a:cubicBezTo>
                    <a:pt x="12746" y="288"/>
                    <a:pt x="12732" y="284"/>
                    <a:pt x="12716" y="284"/>
                  </a:cubicBezTo>
                  <a:cubicBezTo>
                    <a:pt x="12656" y="284"/>
                    <a:pt x="12563" y="329"/>
                    <a:pt x="12539" y="402"/>
                  </a:cubicBezTo>
                  <a:lnTo>
                    <a:pt x="12477" y="433"/>
                  </a:lnTo>
                  <a:cubicBezTo>
                    <a:pt x="12451" y="407"/>
                    <a:pt x="12423" y="395"/>
                    <a:pt x="12398" y="395"/>
                  </a:cubicBezTo>
                  <a:cubicBezTo>
                    <a:pt x="12351" y="395"/>
                    <a:pt x="12318" y="439"/>
                    <a:pt x="12338" y="510"/>
                  </a:cubicBezTo>
                  <a:cubicBezTo>
                    <a:pt x="12324" y="489"/>
                    <a:pt x="12310" y="481"/>
                    <a:pt x="12298" y="481"/>
                  </a:cubicBezTo>
                  <a:cubicBezTo>
                    <a:pt x="12282" y="481"/>
                    <a:pt x="12269" y="493"/>
                    <a:pt x="12261" y="510"/>
                  </a:cubicBezTo>
                  <a:cubicBezTo>
                    <a:pt x="12235" y="587"/>
                    <a:pt x="12168" y="642"/>
                    <a:pt x="12128" y="642"/>
                  </a:cubicBezTo>
                  <a:cubicBezTo>
                    <a:pt x="12119" y="642"/>
                    <a:pt x="12112" y="640"/>
                    <a:pt x="12106" y="634"/>
                  </a:cubicBezTo>
                  <a:lnTo>
                    <a:pt x="12075" y="650"/>
                  </a:lnTo>
                  <a:cubicBezTo>
                    <a:pt x="12091" y="680"/>
                    <a:pt x="12075" y="727"/>
                    <a:pt x="12044" y="742"/>
                  </a:cubicBezTo>
                  <a:cubicBezTo>
                    <a:pt x="12013" y="773"/>
                    <a:pt x="11998" y="820"/>
                    <a:pt x="12013" y="850"/>
                  </a:cubicBezTo>
                  <a:cubicBezTo>
                    <a:pt x="12029" y="912"/>
                    <a:pt x="12013" y="928"/>
                    <a:pt x="12013" y="928"/>
                  </a:cubicBezTo>
                  <a:cubicBezTo>
                    <a:pt x="12013" y="928"/>
                    <a:pt x="11967" y="881"/>
                    <a:pt x="11952" y="835"/>
                  </a:cubicBezTo>
                  <a:cubicBezTo>
                    <a:pt x="11947" y="815"/>
                    <a:pt x="11938" y="805"/>
                    <a:pt x="11930" y="805"/>
                  </a:cubicBezTo>
                  <a:cubicBezTo>
                    <a:pt x="11913" y="805"/>
                    <a:pt x="11895" y="849"/>
                    <a:pt x="11905" y="943"/>
                  </a:cubicBezTo>
                  <a:cubicBezTo>
                    <a:pt x="11913" y="1015"/>
                    <a:pt x="11921" y="1050"/>
                    <a:pt x="11921" y="1050"/>
                  </a:cubicBezTo>
                  <a:cubicBezTo>
                    <a:pt x="11920" y="1050"/>
                    <a:pt x="11912" y="1019"/>
                    <a:pt x="11890" y="959"/>
                  </a:cubicBezTo>
                  <a:cubicBezTo>
                    <a:pt x="11880" y="928"/>
                    <a:pt x="11863" y="891"/>
                    <a:pt x="11852" y="891"/>
                  </a:cubicBezTo>
                  <a:cubicBezTo>
                    <a:pt x="11847" y="891"/>
                    <a:pt x="11843" y="901"/>
                    <a:pt x="11843" y="928"/>
                  </a:cubicBezTo>
                  <a:cubicBezTo>
                    <a:pt x="11828" y="943"/>
                    <a:pt x="11828" y="990"/>
                    <a:pt x="11843" y="1005"/>
                  </a:cubicBezTo>
                  <a:lnTo>
                    <a:pt x="11797" y="1067"/>
                  </a:lnTo>
                  <a:cubicBezTo>
                    <a:pt x="11720" y="1067"/>
                    <a:pt x="11689" y="1082"/>
                    <a:pt x="11673" y="1098"/>
                  </a:cubicBezTo>
                  <a:cubicBezTo>
                    <a:pt x="11694" y="1139"/>
                    <a:pt x="11701" y="1153"/>
                    <a:pt x="11685" y="1153"/>
                  </a:cubicBezTo>
                  <a:cubicBezTo>
                    <a:pt x="11677" y="1153"/>
                    <a:pt x="11663" y="1149"/>
                    <a:pt x="11643" y="1144"/>
                  </a:cubicBezTo>
                  <a:cubicBezTo>
                    <a:pt x="11619" y="1132"/>
                    <a:pt x="11604" y="1125"/>
                    <a:pt x="11599" y="1125"/>
                  </a:cubicBezTo>
                  <a:cubicBezTo>
                    <a:pt x="11592" y="1125"/>
                    <a:pt x="11611" y="1143"/>
                    <a:pt x="11658" y="1190"/>
                  </a:cubicBezTo>
                  <a:cubicBezTo>
                    <a:pt x="11682" y="1238"/>
                    <a:pt x="11669" y="1258"/>
                    <a:pt x="11641" y="1258"/>
                  </a:cubicBezTo>
                  <a:cubicBezTo>
                    <a:pt x="11633" y="1258"/>
                    <a:pt x="11623" y="1256"/>
                    <a:pt x="11612" y="1252"/>
                  </a:cubicBezTo>
                  <a:cubicBezTo>
                    <a:pt x="11573" y="1214"/>
                    <a:pt x="11550" y="1198"/>
                    <a:pt x="11540" y="1198"/>
                  </a:cubicBezTo>
                  <a:cubicBezTo>
                    <a:pt x="11530" y="1198"/>
                    <a:pt x="11534" y="1214"/>
                    <a:pt x="11550" y="1237"/>
                  </a:cubicBezTo>
                  <a:cubicBezTo>
                    <a:pt x="11596" y="1268"/>
                    <a:pt x="11550" y="1299"/>
                    <a:pt x="11550" y="1299"/>
                  </a:cubicBezTo>
                  <a:cubicBezTo>
                    <a:pt x="11550" y="1299"/>
                    <a:pt x="11535" y="1302"/>
                    <a:pt x="11512" y="1314"/>
                  </a:cubicBezTo>
                  <a:lnTo>
                    <a:pt x="11512" y="1314"/>
                  </a:lnTo>
                  <a:cubicBezTo>
                    <a:pt x="11504" y="1305"/>
                    <a:pt x="11495" y="1294"/>
                    <a:pt x="11488" y="1283"/>
                  </a:cubicBezTo>
                  <a:lnTo>
                    <a:pt x="11472" y="1299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92" y="1324"/>
                    <a:pt x="11502" y="1318"/>
                    <a:pt x="11512" y="1314"/>
                  </a:cubicBezTo>
                  <a:lnTo>
                    <a:pt x="11512" y="1314"/>
                  </a:lnTo>
                  <a:cubicBezTo>
                    <a:pt x="11538" y="1343"/>
                    <a:pt x="11562" y="1364"/>
                    <a:pt x="11550" y="1376"/>
                  </a:cubicBezTo>
                  <a:lnTo>
                    <a:pt x="11488" y="1360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64" y="1343"/>
                    <a:pt x="11445" y="1357"/>
                    <a:pt x="11426" y="1376"/>
                  </a:cubicBezTo>
                  <a:cubicBezTo>
                    <a:pt x="11380" y="1422"/>
                    <a:pt x="11364" y="1422"/>
                    <a:pt x="11333" y="1453"/>
                  </a:cubicBezTo>
                  <a:lnTo>
                    <a:pt x="11241" y="1561"/>
                  </a:lnTo>
                  <a:cubicBezTo>
                    <a:pt x="11225" y="1577"/>
                    <a:pt x="11256" y="1623"/>
                    <a:pt x="11287" y="1670"/>
                  </a:cubicBezTo>
                  <a:cubicBezTo>
                    <a:pt x="11320" y="1703"/>
                    <a:pt x="11333" y="1713"/>
                    <a:pt x="11333" y="1713"/>
                  </a:cubicBezTo>
                  <a:cubicBezTo>
                    <a:pt x="11332" y="1713"/>
                    <a:pt x="11307" y="1694"/>
                    <a:pt x="11272" y="1685"/>
                  </a:cubicBezTo>
                  <a:cubicBezTo>
                    <a:pt x="11214" y="1635"/>
                    <a:pt x="11177" y="1611"/>
                    <a:pt x="11165" y="1611"/>
                  </a:cubicBezTo>
                  <a:cubicBezTo>
                    <a:pt x="11153" y="1611"/>
                    <a:pt x="11174" y="1643"/>
                    <a:pt x="11241" y="1701"/>
                  </a:cubicBezTo>
                  <a:cubicBezTo>
                    <a:pt x="11290" y="1741"/>
                    <a:pt x="11313" y="1761"/>
                    <a:pt x="11308" y="1761"/>
                  </a:cubicBezTo>
                  <a:cubicBezTo>
                    <a:pt x="11303" y="1761"/>
                    <a:pt x="11276" y="1745"/>
                    <a:pt x="11225" y="1716"/>
                  </a:cubicBezTo>
                  <a:cubicBezTo>
                    <a:pt x="11206" y="1703"/>
                    <a:pt x="11195" y="1696"/>
                    <a:pt x="11190" y="1696"/>
                  </a:cubicBezTo>
                  <a:cubicBezTo>
                    <a:pt x="11184" y="1696"/>
                    <a:pt x="11192" y="1711"/>
                    <a:pt x="11210" y="1747"/>
                  </a:cubicBezTo>
                  <a:cubicBezTo>
                    <a:pt x="11217" y="1770"/>
                    <a:pt x="11221" y="1782"/>
                    <a:pt x="11219" y="1782"/>
                  </a:cubicBezTo>
                  <a:cubicBezTo>
                    <a:pt x="11217" y="1782"/>
                    <a:pt x="11210" y="1770"/>
                    <a:pt x="11194" y="1747"/>
                  </a:cubicBezTo>
                  <a:cubicBezTo>
                    <a:pt x="11166" y="1728"/>
                    <a:pt x="11131" y="1715"/>
                    <a:pt x="11116" y="1715"/>
                  </a:cubicBezTo>
                  <a:cubicBezTo>
                    <a:pt x="11107" y="1715"/>
                    <a:pt x="11105" y="1720"/>
                    <a:pt x="11117" y="1731"/>
                  </a:cubicBezTo>
                  <a:cubicBezTo>
                    <a:pt x="11117" y="1731"/>
                    <a:pt x="11117" y="1735"/>
                    <a:pt x="11109" y="1735"/>
                  </a:cubicBezTo>
                  <a:cubicBezTo>
                    <a:pt x="11102" y="1735"/>
                    <a:pt x="11086" y="1731"/>
                    <a:pt x="11055" y="1716"/>
                  </a:cubicBezTo>
                  <a:cubicBezTo>
                    <a:pt x="11045" y="1709"/>
                    <a:pt x="11039" y="1706"/>
                    <a:pt x="11035" y="1706"/>
                  </a:cubicBezTo>
                  <a:cubicBezTo>
                    <a:pt x="11022" y="1706"/>
                    <a:pt x="11043" y="1745"/>
                    <a:pt x="11055" y="1793"/>
                  </a:cubicBezTo>
                  <a:cubicBezTo>
                    <a:pt x="11072" y="1854"/>
                    <a:pt x="11070" y="1885"/>
                    <a:pt x="11060" y="1885"/>
                  </a:cubicBezTo>
                  <a:cubicBezTo>
                    <a:pt x="11052" y="1885"/>
                    <a:pt x="11038" y="1865"/>
                    <a:pt x="11024" y="1824"/>
                  </a:cubicBezTo>
                  <a:cubicBezTo>
                    <a:pt x="11010" y="1792"/>
                    <a:pt x="10997" y="1779"/>
                    <a:pt x="10985" y="1779"/>
                  </a:cubicBezTo>
                  <a:cubicBezTo>
                    <a:pt x="10959" y="1779"/>
                    <a:pt x="10945" y="1852"/>
                    <a:pt x="10978" y="1917"/>
                  </a:cubicBezTo>
                  <a:cubicBezTo>
                    <a:pt x="11005" y="1971"/>
                    <a:pt x="11016" y="1994"/>
                    <a:pt x="11015" y="1994"/>
                  </a:cubicBezTo>
                  <a:cubicBezTo>
                    <a:pt x="11014" y="1994"/>
                    <a:pt x="11006" y="1982"/>
                    <a:pt x="10993" y="1963"/>
                  </a:cubicBezTo>
                  <a:cubicBezTo>
                    <a:pt x="10975" y="1935"/>
                    <a:pt x="10967" y="1930"/>
                    <a:pt x="10964" y="1930"/>
                  </a:cubicBezTo>
                  <a:cubicBezTo>
                    <a:pt x="10962" y="1930"/>
                    <a:pt x="10962" y="1932"/>
                    <a:pt x="10962" y="1932"/>
                  </a:cubicBezTo>
                  <a:cubicBezTo>
                    <a:pt x="10962" y="1932"/>
                    <a:pt x="10932" y="1932"/>
                    <a:pt x="10901" y="1886"/>
                  </a:cubicBezTo>
                  <a:cubicBezTo>
                    <a:pt x="10901" y="1886"/>
                    <a:pt x="10885" y="1886"/>
                    <a:pt x="10885" y="1963"/>
                  </a:cubicBezTo>
                  <a:cubicBezTo>
                    <a:pt x="10899" y="2017"/>
                    <a:pt x="10892" y="2038"/>
                    <a:pt x="10875" y="2038"/>
                  </a:cubicBezTo>
                  <a:cubicBezTo>
                    <a:pt x="10852" y="2038"/>
                    <a:pt x="10812" y="2001"/>
                    <a:pt x="10777" y="1948"/>
                  </a:cubicBezTo>
                  <a:lnTo>
                    <a:pt x="10777" y="2010"/>
                  </a:lnTo>
                  <a:cubicBezTo>
                    <a:pt x="10797" y="2078"/>
                    <a:pt x="10804" y="2128"/>
                    <a:pt x="10799" y="2128"/>
                  </a:cubicBezTo>
                  <a:cubicBezTo>
                    <a:pt x="10796" y="2128"/>
                    <a:pt x="10788" y="2111"/>
                    <a:pt x="10777" y="2071"/>
                  </a:cubicBezTo>
                  <a:lnTo>
                    <a:pt x="10762" y="2025"/>
                  </a:lnTo>
                  <a:lnTo>
                    <a:pt x="10762" y="2025"/>
                  </a:lnTo>
                  <a:cubicBezTo>
                    <a:pt x="10777" y="2071"/>
                    <a:pt x="10762" y="2087"/>
                    <a:pt x="10746" y="2087"/>
                  </a:cubicBezTo>
                  <a:cubicBezTo>
                    <a:pt x="10715" y="2056"/>
                    <a:pt x="10684" y="2025"/>
                    <a:pt x="10684" y="1979"/>
                  </a:cubicBezTo>
                  <a:cubicBezTo>
                    <a:pt x="10669" y="1932"/>
                    <a:pt x="10669" y="1932"/>
                    <a:pt x="10653" y="1932"/>
                  </a:cubicBezTo>
                  <a:lnTo>
                    <a:pt x="10669" y="1994"/>
                  </a:lnTo>
                  <a:cubicBezTo>
                    <a:pt x="10684" y="2041"/>
                    <a:pt x="10700" y="2102"/>
                    <a:pt x="10684" y="2102"/>
                  </a:cubicBezTo>
                  <a:cubicBezTo>
                    <a:pt x="10669" y="2102"/>
                    <a:pt x="10638" y="2102"/>
                    <a:pt x="10638" y="2056"/>
                  </a:cubicBezTo>
                  <a:cubicBezTo>
                    <a:pt x="10627" y="2012"/>
                    <a:pt x="10600" y="1975"/>
                    <a:pt x="10591" y="1975"/>
                  </a:cubicBezTo>
                  <a:cubicBezTo>
                    <a:pt x="10588" y="1975"/>
                    <a:pt x="10587" y="1981"/>
                    <a:pt x="10592" y="1994"/>
                  </a:cubicBezTo>
                  <a:cubicBezTo>
                    <a:pt x="10592" y="1994"/>
                    <a:pt x="10576" y="1994"/>
                    <a:pt x="10561" y="1948"/>
                  </a:cubicBezTo>
                  <a:cubicBezTo>
                    <a:pt x="10545" y="1956"/>
                    <a:pt x="10534" y="1959"/>
                    <a:pt x="10524" y="1959"/>
                  </a:cubicBezTo>
                  <a:cubicBezTo>
                    <a:pt x="10514" y="1959"/>
                    <a:pt x="10507" y="1956"/>
                    <a:pt x="10499" y="1948"/>
                  </a:cubicBezTo>
                  <a:cubicBezTo>
                    <a:pt x="10499" y="1979"/>
                    <a:pt x="10487" y="1994"/>
                    <a:pt x="10476" y="1994"/>
                  </a:cubicBezTo>
                  <a:cubicBezTo>
                    <a:pt x="10464" y="1994"/>
                    <a:pt x="10452" y="1979"/>
                    <a:pt x="10452" y="1948"/>
                  </a:cubicBezTo>
                  <a:cubicBezTo>
                    <a:pt x="10452" y="1948"/>
                    <a:pt x="10421" y="1948"/>
                    <a:pt x="10406" y="2010"/>
                  </a:cubicBezTo>
                  <a:cubicBezTo>
                    <a:pt x="10375" y="2010"/>
                    <a:pt x="10360" y="2010"/>
                    <a:pt x="10360" y="1963"/>
                  </a:cubicBezTo>
                  <a:cubicBezTo>
                    <a:pt x="10360" y="1932"/>
                    <a:pt x="10360" y="1917"/>
                    <a:pt x="10358" y="1917"/>
                  </a:cubicBezTo>
                  <a:cubicBezTo>
                    <a:pt x="10356" y="1917"/>
                    <a:pt x="10352" y="1932"/>
                    <a:pt x="10344" y="1963"/>
                  </a:cubicBezTo>
                  <a:cubicBezTo>
                    <a:pt x="10329" y="2010"/>
                    <a:pt x="10329" y="2010"/>
                    <a:pt x="10313" y="2010"/>
                  </a:cubicBezTo>
                  <a:lnTo>
                    <a:pt x="10282" y="2010"/>
                  </a:lnTo>
                  <a:cubicBezTo>
                    <a:pt x="10282" y="2051"/>
                    <a:pt x="10282" y="2065"/>
                    <a:pt x="10278" y="2065"/>
                  </a:cubicBezTo>
                  <a:cubicBezTo>
                    <a:pt x="10276" y="2065"/>
                    <a:pt x="10272" y="2061"/>
                    <a:pt x="10267" y="2056"/>
                  </a:cubicBezTo>
                  <a:cubicBezTo>
                    <a:pt x="10251" y="2056"/>
                    <a:pt x="10205" y="1994"/>
                    <a:pt x="10190" y="1994"/>
                  </a:cubicBezTo>
                  <a:cubicBezTo>
                    <a:pt x="10143" y="1994"/>
                    <a:pt x="10143" y="1994"/>
                    <a:pt x="10159" y="2056"/>
                  </a:cubicBezTo>
                  <a:cubicBezTo>
                    <a:pt x="10169" y="2056"/>
                    <a:pt x="10166" y="2083"/>
                    <a:pt x="10158" y="2083"/>
                  </a:cubicBezTo>
                  <a:cubicBezTo>
                    <a:pt x="10154" y="2083"/>
                    <a:pt x="10148" y="2077"/>
                    <a:pt x="10143" y="2056"/>
                  </a:cubicBezTo>
                  <a:cubicBezTo>
                    <a:pt x="10128" y="2056"/>
                    <a:pt x="10097" y="1979"/>
                    <a:pt x="10051" y="1979"/>
                  </a:cubicBezTo>
                  <a:cubicBezTo>
                    <a:pt x="10034" y="1973"/>
                    <a:pt x="10021" y="1969"/>
                    <a:pt x="10011" y="1969"/>
                  </a:cubicBezTo>
                  <a:cubicBezTo>
                    <a:pt x="9993" y="1969"/>
                    <a:pt x="9983" y="1980"/>
                    <a:pt x="9973" y="2010"/>
                  </a:cubicBezTo>
                  <a:cubicBezTo>
                    <a:pt x="9966" y="2064"/>
                    <a:pt x="9958" y="2091"/>
                    <a:pt x="9954" y="2091"/>
                  </a:cubicBezTo>
                  <a:cubicBezTo>
                    <a:pt x="9950" y="2091"/>
                    <a:pt x="9950" y="2064"/>
                    <a:pt x="9958" y="2010"/>
                  </a:cubicBezTo>
                  <a:cubicBezTo>
                    <a:pt x="9977" y="1943"/>
                    <a:pt x="9972" y="1912"/>
                    <a:pt x="9963" y="1912"/>
                  </a:cubicBezTo>
                  <a:cubicBezTo>
                    <a:pt x="9957" y="1912"/>
                    <a:pt x="9948" y="1924"/>
                    <a:pt x="9942" y="1948"/>
                  </a:cubicBezTo>
                  <a:cubicBezTo>
                    <a:pt x="9933" y="1977"/>
                    <a:pt x="9923" y="1988"/>
                    <a:pt x="9913" y="1988"/>
                  </a:cubicBezTo>
                  <a:cubicBezTo>
                    <a:pt x="9907" y="1988"/>
                    <a:pt x="9902" y="1984"/>
                    <a:pt x="9896" y="1979"/>
                  </a:cubicBezTo>
                  <a:cubicBezTo>
                    <a:pt x="9913" y="1953"/>
                    <a:pt x="9911" y="1942"/>
                    <a:pt x="9901" y="1942"/>
                  </a:cubicBezTo>
                  <a:cubicBezTo>
                    <a:pt x="9893" y="1942"/>
                    <a:pt x="9879" y="1949"/>
                    <a:pt x="9865" y="1963"/>
                  </a:cubicBezTo>
                  <a:cubicBezTo>
                    <a:pt x="9850" y="1963"/>
                    <a:pt x="9850" y="1963"/>
                    <a:pt x="9865" y="1917"/>
                  </a:cubicBezTo>
                  <a:lnTo>
                    <a:pt x="9850" y="1901"/>
                  </a:lnTo>
                  <a:cubicBezTo>
                    <a:pt x="9829" y="1922"/>
                    <a:pt x="9809" y="1931"/>
                    <a:pt x="9792" y="1931"/>
                  </a:cubicBezTo>
                  <a:cubicBezTo>
                    <a:pt x="9746" y="1931"/>
                    <a:pt x="9719" y="1869"/>
                    <a:pt x="9741" y="1824"/>
                  </a:cubicBezTo>
                  <a:lnTo>
                    <a:pt x="9741" y="1824"/>
                  </a:lnTo>
                  <a:cubicBezTo>
                    <a:pt x="9741" y="1824"/>
                    <a:pt x="9726" y="1824"/>
                    <a:pt x="9680" y="1855"/>
                  </a:cubicBezTo>
                  <a:cubicBezTo>
                    <a:pt x="9646" y="1888"/>
                    <a:pt x="9624" y="1905"/>
                    <a:pt x="9615" y="1905"/>
                  </a:cubicBezTo>
                  <a:cubicBezTo>
                    <a:pt x="9603" y="1905"/>
                    <a:pt x="9614" y="1877"/>
                    <a:pt x="9649" y="1824"/>
                  </a:cubicBezTo>
                  <a:cubicBezTo>
                    <a:pt x="9679" y="1786"/>
                    <a:pt x="9699" y="1766"/>
                    <a:pt x="9699" y="1766"/>
                  </a:cubicBezTo>
                  <a:lnTo>
                    <a:pt x="9699" y="1766"/>
                  </a:lnTo>
                  <a:cubicBezTo>
                    <a:pt x="9699" y="1766"/>
                    <a:pt x="9679" y="1786"/>
                    <a:pt x="9633" y="1824"/>
                  </a:cubicBezTo>
                  <a:cubicBezTo>
                    <a:pt x="9622" y="1835"/>
                    <a:pt x="9610" y="1840"/>
                    <a:pt x="9600" y="1840"/>
                  </a:cubicBezTo>
                  <a:cubicBezTo>
                    <a:pt x="9565" y="1840"/>
                    <a:pt x="9544" y="1790"/>
                    <a:pt x="9602" y="1731"/>
                  </a:cubicBezTo>
                  <a:lnTo>
                    <a:pt x="9680" y="1654"/>
                  </a:lnTo>
                  <a:lnTo>
                    <a:pt x="9680" y="1654"/>
                  </a:lnTo>
                  <a:cubicBezTo>
                    <a:pt x="9656" y="1670"/>
                    <a:pt x="9641" y="1673"/>
                    <a:pt x="9631" y="1673"/>
                  </a:cubicBezTo>
                  <a:cubicBezTo>
                    <a:pt x="9622" y="1673"/>
                    <a:pt x="9618" y="1670"/>
                    <a:pt x="9618" y="1670"/>
                  </a:cubicBezTo>
                  <a:cubicBezTo>
                    <a:pt x="9604" y="1691"/>
                    <a:pt x="9593" y="1699"/>
                    <a:pt x="9581" y="1699"/>
                  </a:cubicBezTo>
                  <a:cubicBezTo>
                    <a:pt x="9567" y="1699"/>
                    <a:pt x="9550" y="1687"/>
                    <a:pt x="9525" y="1670"/>
                  </a:cubicBezTo>
                  <a:cubicBezTo>
                    <a:pt x="9494" y="1639"/>
                    <a:pt x="9417" y="1623"/>
                    <a:pt x="9386" y="1592"/>
                  </a:cubicBezTo>
                  <a:cubicBezTo>
                    <a:pt x="9355" y="1561"/>
                    <a:pt x="9309" y="1515"/>
                    <a:pt x="9340" y="1469"/>
                  </a:cubicBezTo>
                  <a:cubicBezTo>
                    <a:pt x="9324" y="1453"/>
                    <a:pt x="9309" y="1438"/>
                    <a:pt x="9231" y="1438"/>
                  </a:cubicBezTo>
                  <a:cubicBezTo>
                    <a:pt x="9170" y="1438"/>
                    <a:pt x="9154" y="1422"/>
                    <a:pt x="9185" y="1376"/>
                  </a:cubicBezTo>
                  <a:lnTo>
                    <a:pt x="9170" y="1360"/>
                  </a:lnTo>
                  <a:cubicBezTo>
                    <a:pt x="9108" y="1360"/>
                    <a:pt x="9092" y="1345"/>
                    <a:pt x="9092" y="1345"/>
                  </a:cubicBezTo>
                  <a:cubicBezTo>
                    <a:pt x="9120" y="1317"/>
                    <a:pt x="9147" y="1265"/>
                    <a:pt x="9109" y="1265"/>
                  </a:cubicBezTo>
                  <a:cubicBezTo>
                    <a:pt x="9105" y="1265"/>
                    <a:pt x="9099" y="1266"/>
                    <a:pt x="9092" y="1268"/>
                  </a:cubicBezTo>
                  <a:cubicBezTo>
                    <a:pt x="9065" y="1282"/>
                    <a:pt x="9049" y="1289"/>
                    <a:pt x="9038" y="1289"/>
                  </a:cubicBezTo>
                  <a:cubicBezTo>
                    <a:pt x="9024" y="1289"/>
                    <a:pt x="9017" y="1278"/>
                    <a:pt x="9000" y="1252"/>
                  </a:cubicBezTo>
                  <a:cubicBezTo>
                    <a:pt x="8922" y="1113"/>
                    <a:pt x="8814" y="974"/>
                    <a:pt x="8690" y="866"/>
                  </a:cubicBezTo>
                  <a:cubicBezTo>
                    <a:pt x="8644" y="820"/>
                    <a:pt x="8598" y="789"/>
                    <a:pt x="8551" y="742"/>
                  </a:cubicBezTo>
                  <a:lnTo>
                    <a:pt x="8412" y="650"/>
                  </a:lnTo>
                  <a:cubicBezTo>
                    <a:pt x="8348" y="598"/>
                    <a:pt x="8295" y="568"/>
                    <a:pt x="8270" y="568"/>
                  </a:cubicBezTo>
                  <a:cubicBezTo>
                    <a:pt x="8264" y="568"/>
                    <a:pt x="8260" y="570"/>
                    <a:pt x="8258" y="572"/>
                  </a:cubicBezTo>
                  <a:lnTo>
                    <a:pt x="8180" y="526"/>
                  </a:lnTo>
                  <a:lnTo>
                    <a:pt x="8088" y="480"/>
                  </a:lnTo>
                  <a:cubicBezTo>
                    <a:pt x="8119" y="433"/>
                    <a:pt x="8088" y="387"/>
                    <a:pt x="8041" y="371"/>
                  </a:cubicBezTo>
                  <a:cubicBezTo>
                    <a:pt x="8000" y="361"/>
                    <a:pt x="7960" y="358"/>
                    <a:pt x="7919" y="356"/>
                  </a:cubicBezTo>
                  <a:lnTo>
                    <a:pt x="7919" y="356"/>
                  </a:lnTo>
                  <a:lnTo>
                    <a:pt x="7949" y="371"/>
                  </a:lnTo>
                  <a:cubicBezTo>
                    <a:pt x="7922" y="411"/>
                    <a:pt x="7895" y="452"/>
                    <a:pt x="7878" y="452"/>
                  </a:cubicBezTo>
                  <a:cubicBezTo>
                    <a:pt x="7876" y="452"/>
                    <a:pt x="7873" y="451"/>
                    <a:pt x="7871" y="449"/>
                  </a:cubicBezTo>
                  <a:lnTo>
                    <a:pt x="7840" y="449"/>
                  </a:lnTo>
                  <a:cubicBezTo>
                    <a:pt x="7856" y="403"/>
                    <a:pt x="7886" y="372"/>
                    <a:pt x="7917" y="356"/>
                  </a:cubicBezTo>
                  <a:lnTo>
                    <a:pt x="7917" y="356"/>
                  </a:lnTo>
                  <a:cubicBezTo>
                    <a:pt x="7896" y="356"/>
                    <a:pt x="7876" y="356"/>
                    <a:pt x="7856" y="356"/>
                  </a:cubicBezTo>
                  <a:cubicBezTo>
                    <a:pt x="7837" y="375"/>
                    <a:pt x="7812" y="388"/>
                    <a:pt x="7784" y="388"/>
                  </a:cubicBezTo>
                  <a:cubicBezTo>
                    <a:pt x="7768" y="388"/>
                    <a:pt x="7750" y="383"/>
                    <a:pt x="7732" y="371"/>
                  </a:cubicBezTo>
                  <a:cubicBezTo>
                    <a:pt x="7769" y="298"/>
                    <a:pt x="7718" y="254"/>
                    <a:pt x="7650" y="254"/>
                  </a:cubicBezTo>
                  <a:cubicBezTo>
                    <a:pt x="7632" y="254"/>
                    <a:pt x="7612" y="257"/>
                    <a:pt x="7593" y="263"/>
                  </a:cubicBezTo>
                  <a:cubicBezTo>
                    <a:pt x="7564" y="313"/>
                    <a:pt x="7542" y="337"/>
                    <a:pt x="7530" y="337"/>
                  </a:cubicBezTo>
                  <a:cubicBezTo>
                    <a:pt x="7516" y="337"/>
                    <a:pt x="7515" y="306"/>
                    <a:pt x="7531" y="248"/>
                  </a:cubicBezTo>
                  <a:cubicBezTo>
                    <a:pt x="7546" y="195"/>
                    <a:pt x="7536" y="165"/>
                    <a:pt x="7510" y="165"/>
                  </a:cubicBezTo>
                  <a:cubicBezTo>
                    <a:pt x="7484" y="165"/>
                    <a:pt x="7440" y="199"/>
                    <a:pt x="7392" y="279"/>
                  </a:cubicBezTo>
                  <a:cubicBezTo>
                    <a:pt x="7371" y="300"/>
                    <a:pt x="7362" y="312"/>
                    <a:pt x="7357" y="312"/>
                  </a:cubicBezTo>
                  <a:cubicBezTo>
                    <a:pt x="7350" y="312"/>
                    <a:pt x="7347" y="296"/>
                    <a:pt x="7330" y="263"/>
                  </a:cubicBezTo>
                  <a:cubicBezTo>
                    <a:pt x="7321" y="191"/>
                    <a:pt x="7307" y="161"/>
                    <a:pt x="7297" y="161"/>
                  </a:cubicBezTo>
                  <a:cubicBezTo>
                    <a:pt x="7289" y="161"/>
                    <a:pt x="7284" y="176"/>
                    <a:pt x="7284" y="201"/>
                  </a:cubicBezTo>
                  <a:cubicBezTo>
                    <a:pt x="7261" y="255"/>
                    <a:pt x="7241" y="282"/>
                    <a:pt x="7224" y="282"/>
                  </a:cubicBezTo>
                  <a:cubicBezTo>
                    <a:pt x="7207" y="282"/>
                    <a:pt x="7191" y="255"/>
                    <a:pt x="7176" y="201"/>
                  </a:cubicBezTo>
                  <a:cubicBezTo>
                    <a:pt x="7153" y="139"/>
                    <a:pt x="7141" y="109"/>
                    <a:pt x="7129" y="109"/>
                  </a:cubicBezTo>
                  <a:cubicBezTo>
                    <a:pt x="7118" y="109"/>
                    <a:pt x="7106" y="139"/>
                    <a:pt x="7083" y="201"/>
                  </a:cubicBezTo>
                  <a:cubicBezTo>
                    <a:pt x="7069" y="252"/>
                    <a:pt x="7034" y="275"/>
                    <a:pt x="6999" y="275"/>
                  </a:cubicBezTo>
                  <a:cubicBezTo>
                    <a:pt x="6957" y="275"/>
                    <a:pt x="6914" y="244"/>
                    <a:pt x="6898" y="186"/>
                  </a:cubicBezTo>
                  <a:cubicBezTo>
                    <a:pt x="6877" y="186"/>
                    <a:pt x="6856" y="158"/>
                    <a:pt x="6845" y="158"/>
                  </a:cubicBezTo>
                  <a:cubicBezTo>
                    <a:pt x="6839" y="158"/>
                    <a:pt x="6836" y="165"/>
                    <a:pt x="6836" y="186"/>
                  </a:cubicBezTo>
                  <a:lnTo>
                    <a:pt x="6805" y="124"/>
                  </a:lnTo>
                  <a:lnTo>
                    <a:pt x="6728" y="124"/>
                  </a:lnTo>
                  <a:lnTo>
                    <a:pt x="6728" y="186"/>
                  </a:lnTo>
                  <a:cubicBezTo>
                    <a:pt x="6650" y="170"/>
                    <a:pt x="6573" y="163"/>
                    <a:pt x="6496" y="163"/>
                  </a:cubicBezTo>
                  <a:cubicBezTo>
                    <a:pt x="6418" y="163"/>
                    <a:pt x="6341" y="170"/>
                    <a:pt x="6264" y="186"/>
                  </a:cubicBezTo>
                  <a:cubicBezTo>
                    <a:pt x="6156" y="201"/>
                    <a:pt x="6032" y="248"/>
                    <a:pt x="5924" y="294"/>
                  </a:cubicBezTo>
                  <a:cubicBezTo>
                    <a:pt x="5877" y="325"/>
                    <a:pt x="5877" y="340"/>
                    <a:pt x="5893" y="356"/>
                  </a:cubicBezTo>
                  <a:cubicBezTo>
                    <a:pt x="5938" y="410"/>
                    <a:pt x="5936" y="443"/>
                    <a:pt x="5911" y="443"/>
                  </a:cubicBezTo>
                  <a:cubicBezTo>
                    <a:pt x="5893" y="443"/>
                    <a:pt x="5863" y="426"/>
                    <a:pt x="5831" y="387"/>
                  </a:cubicBezTo>
                  <a:cubicBezTo>
                    <a:pt x="5800" y="402"/>
                    <a:pt x="5723" y="387"/>
                    <a:pt x="5661" y="418"/>
                  </a:cubicBezTo>
                  <a:cubicBezTo>
                    <a:pt x="5619" y="428"/>
                    <a:pt x="5577" y="453"/>
                    <a:pt x="5544" y="453"/>
                  </a:cubicBezTo>
                  <a:cubicBezTo>
                    <a:pt x="5529" y="453"/>
                    <a:pt x="5516" y="448"/>
                    <a:pt x="5507" y="433"/>
                  </a:cubicBezTo>
                  <a:lnTo>
                    <a:pt x="5491" y="449"/>
                  </a:lnTo>
                  <a:cubicBezTo>
                    <a:pt x="5460" y="588"/>
                    <a:pt x="5352" y="680"/>
                    <a:pt x="5228" y="696"/>
                  </a:cubicBezTo>
                  <a:cubicBezTo>
                    <a:pt x="5167" y="727"/>
                    <a:pt x="5151" y="789"/>
                    <a:pt x="5151" y="850"/>
                  </a:cubicBezTo>
                  <a:cubicBezTo>
                    <a:pt x="5151" y="898"/>
                    <a:pt x="5151" y="916"/>
                    <a:pt x="5133" y="916"/>
                  </a:cubicBezTo>
                  <a:cubicBezTo>
                    <a:pt x="5122" y="916"/>
                    <a:pt x="5104" y="909"/>
                    <a:pt x="5074" y="897"/>
                  </a:cubicBezTo>
                  <a:cubicBezTo>
                    <a:pt x="5069" y="892"/>
                    <a:pt x="5062" y="890"/>
                    <a:pt x="5053" y="890"/>
                  </a:cubicBezTo>
                  <a:cubicBezTo>
                    <a:pt x="5031" y="890"/>
                    <a:pt x="4998" y="901"/>
                    <a:pt x="4966" y="912"/>
                  </a:cubicBezTo>
                  <a:cubicBezTo>
                    <a:pt x="4935" y="943"/>
                    <a:pt x="4919" y="990"/>
                    <a:pt x="4950" y="1020"/>
                  </a:cubicBezTo>
                  <a:lnTo>
                    <a:pt x="4904" y="1005"/>
                  </a:lnTo>
                  <a:cubicBezTo>
                    <a:pt x="4892" y="999"/>
                    <a:pt x="4883" y="997"/>
                    <a:pt x="4877" y="997"/>
                  </a:cubicBezTo>
                  <a:cubicBezTo>
                    <a:pt x="4849" y="997"/>
                    <a:pt x="4866" y="1045"/>
                    <a:pt x="4904" y="1082"/>
                  </a:cubicBezTo>
                  <a:cubicBezTo>
                    <a:pt x="4944" y="1123"/>
                    <a:pt x="4959" y="1146"/>
                    <a:pt x="4945" y="1146"/>
                  </a:cubicBezTo>
                  <a:cubicBezTo>
                    <a:pt x="4931" y="1146"/>
                    <a:pt x="4893" y="1127"/>
                    <a:pt x="4826" y="1082"/>
                  </a:cubicBezTo>
                  <a:cubicBezTo>
                    <a:pt x="4780" y="1044"/>
                    <a:pt x="4753" y="1028"/>
                    <a:pt x="4743" y="1028"/>
                  </a:cubicBezTo>
                  <a:cubicBezTo>
                    <a:pt x="4734" y="1028"/>
                    <a:pt x="4741" y="1044"/>
                    <a:pt x="4765" y="1067"/>
                  </a:cubicBezTo>
                  <a:cubicBezTo>
                    <a:pt x="4793" y="1095"/>
                    <a:pt x="4808" y="1162"/>
                    <a:pt x="4764" y="1162"/>
                  </a:cubicBezTo>
                  <a:cubicBezTo>
                    <a:pt x="4760" y="1162"/>
                    <a:pt x="4755" y="1161"/>
                    <a:pt x="4749" y="1160"/>
                  </a:cubicBezTo>
                  <a:lnTo>
                    <a:pt x="4749" y="1160"/>
                  </a:lnTo>
                  <a:cubicBezTo>
                    <a:pt x="4734" y="1175"/>
                    <a:pt x="4718" y="1190"/>
                    <a:pt x="4796" y="1268"/>
                  </a:cubicBezTo>
                  <a:cubicBezTo>
                    <a:pt x="4842" y="1299"/>
                    <a:pt x="4826" y="1314"/>
                    <a:pt x="4796" y="1345"/>
                  </a:cubicBezTo>
                  <a:cubicBezTo>
                    <a:pt x="4765" y="1314"/>
                    <a:pt x="4749" y="1283"/>
                    <a:pt x="4734" y="1252"/>
                  </a:cubicBezTo>
                  <a:lnTo>
                    <a:pt x="4703" y="1283"/>
                  </a:lnTo>
                  <a:cubicBezTo>
                    <a:pt x="4684" y="1290"/>
                    <a:pt x="4662" y="1293"/>
                    <a:pt x="4641" y="1293"/>
                  </a:cubicBezTo>
                  <a:cubicBezTo>
                    <a:pt x="4611" y="1293"/>
                    <a:pt x="4582" y="1286"/>
                    <a:pt x="4564" y="1268"/>
                  </a:cubicBezTo>
                  <a:cubicBezTo>
                    <a:pt x="4546" y="1259"/>
                    <a:pt x="4533" y="1255"/>
                    <a:pt x="4524" y="1255"/>
                  </a:cubicBezTo>
                  <a:cubicBezTo>
                    <a:pt x="4503" y="1255"/>
                    <a:pt x="4517" y="1281"/>
                    <a:pt x="4595" y="1314"/>
                  </a:cubicBezTo>
                  <a:cubicBezTo>
                    <a:pt x="4687" y="1376"/>
                    <a:pt x="4672" y="1391"/>
                    <a:pt x="4641" y="1422"/>
                  </a:cubicBezTo>
                  <a:cubicBezTo>
                    <a:pt x="4626" y="1438"/>
                    <a:pt x="4618" y="1445"/>
                    <a:pt x="4608" y="1445"/>
                  </a:cubicBezTo>
                  <a:cubicBezTo>
                    <a:pt x="4599" y="1445"/>
                    <a:pt x="4587" y="1438"/>
                    <a:pt x="4564" y="1422"/>
                  </a:cubicBezTo>
                  <a:cubicBezTo>
                    <a:pt x="4548" y="1407"/>
                    <a:pt x="4541" y="1399"/>
                    <a:pt x="4533" y="1399"/>
                  </a:cubicBezTo>
                  <a:cubicBezTo>
                    <a:pt x="4525" y="1399"/>
                    <a:pt x="4517" y="1407"/>
                    <a:pt x="4502" y="1422"/>
                  </a:cubicBezTo>
                  <a:cubicBezTo>
                    <a:pt x="4471" y="1469"/>
                    <a:pt x="4533" y="1623"/>
                    <a:pt x="4595" y="1731"/>
                  </a:cubicBezTo>
                  <a:cubicBezTo>
                    <a:pt x="4626" y="1778"/>
                    <a:pt x="4645" y="1797"/>
                    <a:pt x="4645" y="1797"/>
                  </a:cubicBezTo>
                  <a:cubicBezTo>
                    <a:pt x="4645" y="1797"/>
                    <a:pt x="4626" y="1778"/>
                    <a:pt x="4579" y="1747"/>
                  </a:cubicBezTo>
                  <a:cubicBezTo>
                    <a:pt x="4558" y="1726"/>
                    <a:pt x="4544" y="1718"/>
                    <a:pt x="4532" y="1718"/>
                  </a:cubicBezTo>
                  <a:cubicBezTo>
                    <a:pt x="4519" y="1718"/>
                    <a:pt x="4510" y="1730"/>
                    <a:pt x="4502" y="1747"/>
                  </a:cubicBezTo>
                  <a:cubicBezTo>
                    <a:pt x="4471" y="1701"/>
                    <a:pt x="4486" y="1685"/>
                    <a:pt x="4502" y="1670"/>
                  </a:cubicBezTo>
                  <a:lnTo>
                    <a:pt x="4471" y="1639"/>
                  </a:lnTo>
                  <a:cubicBezTo>
                    <a:pt x="4431" y="1605"/>
                    <a:pt x="4405" y="1589"/>
                    <a:pt x="4394" y="1589"/>
                  </a:cubicBezTo>
                  <a:cubicBezTo>
                    <a:pt x="4379" y="1589"/>
                    <a:pt x="4390" y="1617"/>
                    <a:pt x="4425" y="1670"/>
                  </a:cubicBezTo>
                  <a:cubicBezTo>
                    <a:pt x="4434" y="1706"/>
                    <a:pt x="4437" y="1721"/>
                    <a:pt x="4430" y="1721"/>
                  </a:cubicBezTo>
                  <a:cubicBezTo>
                    <a:pt x="4424" y="1721"/>
                    <a:pt x="4413" y="1713"/>
                    <a:pt x="4394" y="1701"/>
                  </a:cubicBezTo>
                  <a:cubicBezTo>
                    <a:pt x="4351" y="1690"/>
                    <a:pt x="4316" y="1672"/>
                    <a:pt x="4313" y="1672"/>
                  </a:cubicBezTo>
                  <a:cubicBezTo>
                    <a:pt x="4312" y="1672"/>
                    <a:pt x="4318" y="1675"/>
                    <a:pt x="4332" y="1685"/>
                  </a:cubicBezTo>
                  <a:cubicBezTo>
                    <a:pt x="4332" y="1685"/>
                    <a:pt x="4318" y="1699"/>
                    <a:pt x="4295" y="1699"/>
                  </a:cubicBezTo>
                  <a:cubicBezTo>
                    <a:pt x="4284" y="1699"/>
                    <a:pt x="4270" y="1695"/>
                    <a:pt x="4255" y="1685"/>
                  </a:cubicBezTo>
                  <a:cubicBezTo>
                    <a:pt x="4224" y="1716"/>
                    <a:pt x="4208" y="1731"/>
                    <a:pt x="4255" y="1762"/>
                  </a:cubicBezTo>
                  <a:cubicBezTo>
                    <a:pt x="4286" y="1809"/>
                    <a:pt x="4270" y="1824"/>
                    <a:pt x="4255" y="1840"/>
                  </a:cubicBezTo>
                  <a:cubicBezTo>
                    <a:pt x="4224" y="1840"/>
                    <a:pt x="4224" y="1855"/>
                    <a:pt x="4255" y="1901"/>
                  </a:cubicBezTo>
                  <a:cubicBezTo>
                    <a:pt x="4270" y="1932"/>
                    <a:pt x="4301" y="1994"/>
                    <a:pt x="4270" y="2010"/>
                  </a:cubicBezTo>
                  <a:cubicBezTo>
                    <a:pt x="4270" y="2048"/>
                    <a:pt x="4270" y="2068"/>
                    <a:pt x="4260" y="2068"/>
                  </a:cubicBezTo>
                  <a:cubicBezTo>
                    <a:pt x="4251" y="2068"/>
                    <a:pt x="4231" y="2048"/>
                    <a:pt x="4193" y="2010"/>
                  </a:cubicBezTo>
                  <a:cubicBezTo>
                    <a:pt x="4173" y="1980"/>
                    <a:pt x="4160" y="1969"/>
                    <a:pt x="4149" y="1969"/>
                  </a:cubicBezTo>
                  <a:cubicBezTo>
                    <a:pt x="4142" y="1969"/>
                    <a:pt x="4137" y="1973"/>
                    <a:pt x="4131" y="1979"/>
                  </a:cubicBezTo>
                  <a:cubicBezTo>
                    <a:pt x="4116" y="1979"/>
                    <a:pt x="4116" y="1979"/>
                    <a:pt x="4085" y="1948"/>
                  </a:cubicBezTo>
                  <a:cubicBezTo>
                    <a:pt x="4072" y="1939"/>
                    <a:pt x="4065" y="1935"/>
                    <a:pt x="4062" y="1935"/>
                  </a:cubicBezTo>
                  <a:cubicBezTo>
                    <a:pt x="4056" y="1935"/>
                    <a:pt x="4078" y="1961"/>
                    <a:pt x="4100" y="1994"/>
                  </a:cubicBezTo>
                  <a:lnTo>
                    <a:pt x="4146" y="2102"/>
                  </a:lnTo>
                  <a:cubicBezTo>
                    <a:pt x="4131" y="2102"/>
                    <a:pt x="4069" y="2010"/>
                    <a:pt x="4038" y="1963"/>
                  </a:cubicBezTo>
                  <a:cubicBezTo>
                    <a:pt x="4007" y="1917"/>
                    <a:pt x="3992" y="1894"/>
                    <a:pt x="3990" y="1894"/>
                  </a:cubicBezTo>
                  <a:lnTo>
                    <a:pt x="3990" y="1894"/>
                  </a:lnTo>
                  <a:cubicBezTo>
                    <a:pt x="3988" y="1894"/>
                    <a:pt x="4000" y="1917"/>
                    <a:pt x="4023" y="1963"/>
                  </a:cubicBezTo>
                  <a:cubicBezTo>
                    <a:pt x="4048" y="2001"/>
                    <a:pt x="4063" y="2049"/>
                    <a:pt x="4034" y="2049"/>
                  </a:cubicBezTo>
                  <a:cubicBezTo>
                    <a:pt x="4028" y="2049"/>
                    <a:pt x="4019" y="2046"/>
                    <a:pt x="4007" y="2041"/>
                  </a:cubicBezTo>
                  <a:cubicBezTo>
                    <a:pt x="3996" y="2046"/>
                    <a:pt x="3985" y="2050"/>
                    <a:pt x="3974" y="2050"/>
                  </a:cubicBezTo>
                  <a:cubicBezTo>
                    <a:pt x="3956" y="2050"/>
                    <a:pt x="3940" y="2039"/>
                    <a:pt x="3930" y="2010"/>
                  </a:cubicBezTo>
                  <a:cubicBezTo>
                    <a:pt x="3926" y="1997"/>
                    <a:pt x="3922" y="1992"/>
                    <a:pt x="3918" y="1992"/>
                  </a:cubicBezTo>
                  <a:cubicBezTo>
                    <a:pt x="3907" y="1992"/>
                    <a:pt x="3899" y="2025"/>
                    <a:pt x="3899" y="2025"/>
                  </a:cubicBezTo>
                  <a:cubicBezTo>
                    <a:pt x="3899" y="2052"/>
                    <a:pt x="3899" y="2069"/>
                    <a:pt x="3887" y="2069"/>
                  </a:cubicBezTo>
                  <a:cubicBezTo>
                    <a:pt x="3878" y="2069"/>
                    <a:pt x="3863" y="2060"/>
                    <a:pt x="3837" y="2041"/>
                  </a:cubicBezTo>
                  <a:cubicBezTo>
                    <a:pt x="3783" y="2002"/>
                    <a:pt x="3760" y="1979"/>
                    <a:pt x="3752" y="1979"/>
                  </a:cubicBezTo>
                  <a:cubicBezTo>
                    <a:pt x="3745" y="1979"/>
                    <a:pt x="3752" y="2002"/>
                    <a:pt x="3760" y="2056"/>
                  </a:cubicBezTo>
                  <a:cubicBezTo>
                    <a:pt x="3769" y="2091"/>
                    <a:pt x="3778" y="2121"/>
                    <a:pt x="3775" y="2121"/>
                  </a:cubicBezTo>
                  <a:cubicBezTo>
                    <a:pt x="3773" y="2121"/>
                    <a:pt x="3765" y="2103"/>
                    <a:pt x="3745" y="2056"/>
                  </a:cubicBezTo>
                  <a:cubicBezTo>
                    <a:pt x="3740" y="2043"/>
                    <a:pt x="3737" y="2037"/>
                    <a:pt x="3734" y="2037"/>
                  </a:cubicBezTo>
                  <a:cubicBezTo>
                    <a:pt x="3727" y="2037"/>
                    <a:pt x="3721" y="2077"/>
                    <a:pt x="3698" y="2133"/>
                  </a:cubicBezTo>
                  <a:cubicBezTo>
                    <a:pt x="3698" y="2211"/>
                    <a:pt x="3714" y="2272"/>
                    <a:pt x="3729" y="2350"/>
                  </a:cubicBezTo>
                  <a:cubicBezTo>
                    <a:pt x="3739" y="2416"/>
                    <a:pt x="3742" y="2448"/>
                    <a:pt x="3733" y="2448"/>
                  </a:cubicBezTo>
                  <a:cubicBezTo>
                    <a:pt x="3727" y="2448"/>
                    <a:pt x="3716" y="2435"/>
                    <a:pt x="3698" y="2411"/>
                  </a:cubicBezTo>
                  <a:cubicBezTo>
                    <a:pt x="3667" y="2411"/>
                    <a:pt x="3652" y="2365"/>
                    <a:pt x="3636" y="2303"/>
                  </a:cubicBezTo>
                  <a:cubicBezTo>
                    <a:pt x="3636" y="2241"/>
                    <a:pt x="3652" y="2241"/>
                    <a:pt x="3652" y="2241"/>
                  </a:cubicBezTo>
                  <a:lnTo>
                    <a:pt x="3667" y="2241"/>
                  </a:lnTo>
                  <a:cubicBezTo>
                    <a:pt x="3667" y="2195"/>
                    <a:pt x="3652" y="2133"/>
                    <a:pt x="3621" y="2133"/>
                  </a:cubicBezTo>
                  <a:cubicBezTo>
                    <a:pt x="3613" y="2110"/>
                    <a:pt x="3605" y="2099"/>
                    <a:pt x="3600" y="2099"/>
                  </a:cubicBezTo>
                  <a:cubicBezTo>
                    <a:pt x="3594" y="2099"/>
                    <a:pt x="3590" y="2110"/>
                    <a:pt x="3590" y="2133"/>
                  </a:cubicBezTo>
                  <a:cubicBezTo>
                    <a:pt x="3577" y="2108"/>
                    <a:pt x="3554" y="2083"/>
                    <a:pt x="3521" y="2083"/>
                  </a:cubicBezTo>
                  <a:cubicBezTo>
                    <a:pt x="3514" y="2083"/>
                    <a:pt x="3506" y="2084"/>
                    <a:pt x="3497" y="2087"/>
                  </a:cubicBezTo>
                  <a:cubicBezTo>
                    <a:pt x="3492" y="2090"/>
                    <a:pt x="3486" y="2091"/>
                    <a:pt x="3480" y="2091"/>
                  </a:cubicBezTo>
                  <a:cubicBezTo>
                    <a:pt x="3451" y="2091"/>
                    <a:pt x="3417" y="2063"/>
                    <a:pt x="3405" y="2025"/>
                  </a:cubicBezTo>
                  <a:cubicBezTo>
                    <a:pt x="3374" y="2025"/>
                    <a:pt x="3358" y="2025"/>
                    <a:pt x="3358" y="2071"/>
                  </a:cubicBezTo>
                  <a:cubicBezTo>
                    <a:pt x="3358" y="2142"/>
                    <a:pt x="3348" y="2167"/>
                    <a:pt x="3342" y="2167"/>
                  </a:cubicBezTo>
                  <a:cubicBezTo>
                    <a:pt x="3338" y="2167"/>
                    <a:pt x="3336" y="2153"/>
                    <a:pt x="3343" y="2133"/>
                  </a:cubicBezTo>
                  <a:cubicBezTo>
                    <a:pt x="3343" y="2071"/>
                    <a:pt x="3281" y="2041"/>
                    <a:pt x="3235" y="2010"/>
                  </a:cubicBezTo>
                  <a:cubicBezTo>
                    <a:pt x="3222" y="1991"/>
                    <a:pt x="3205" y="1983"/>
                    <a:pt x="3188" y="1983"/>
                  </a:cubicBezTo>
                  <a:cubicBezTo>
                    <a:pt x="3162" y="1983"/>
                    <a:pt x="3136" y="2003"/>
                    <a:pt x="3126" y="2041"/>
                  </a:cubicBezTo>
                  <a:lnTo>
                    <a:pt x="3095" y="2041"/>
                  </a:lnTo>
                  <a:cubicBezTo>
                    <a:pt x="3095" y="1988"/>
                    <a:pt x="3060" y="1957"/>
                    <a:pt x="3027" y="1957"/>
                  </a:cubicBezTo>
                  <a:cubicBezTo>
                    <a:pt x="3012" y="1957"/>
                    <a:pt x="2997" y="1964"/>
                    <a:pt x="2987" y="1979"/>
                  </a:cubicBezTo>
                  <a:cubicBezTo>
                    <a:pt x="2972" y="1979"/>
                    <a:pt x="2956" y="1963"/>
                    <a:pt x="2941" y="1963"/>
                  </a:cubicBezTo>
                  <a:cubicBezTo>
                    <a:pt x="2941" y="1926"/>
                    <a:pt x="2941" y="1905"/>
                    <a:pt x="2931" y="1905"/>
                  </a:cubicBezTo>
                  <a:cubicBezTo>
                    <a:pt x="2924" y="1905"/>
                    <a:pt x="2913" y="1914"/>
                    <a:pt x="2895" y="1932"/>
                  </a:cubicBezTo>
                  <a:cubicBezTo>
                    <a:pt x="2863" y="1954"/>
                    <a:pt x="2838" y="1990"/>
                    <a:pt x="2836" y="1990"/>
                  </a:cubicBezTo>
                  <a:cubicBezTo>
                    <a:pt x="2835" y="1990"/>
                    <a:pt x="2839" y="1982"/>
                    <a:pt x="2848" y="1963"/>
                  </a:cubicBezTo>
                  <a:cubicBezTo>
                    <a:pt x="2879" y="1917"/>
                    <a:pt x="2848" y="1917"/>
                    <a:pt x="2802" y="1871"/>
                  </a:cubicBezTo>
                  <a:cubicBezTo>
                    <a:pt x="2780" y="1849"/>
                    <a:pt x="2769" y="1837"/>
                    <a:pt x="2761" y="1837"/>
                  </a:cubicBezTo>
                  <a:cubicBezTo>
                    <a:pt x="2752" y="1837"/>
                    <a:pt x="2748" y="1853"/>
                    <a:pt x="2740" y="1886"/>
                  </a:cubicBezTo>
                  <a:cubicBezTo>
                    <a:pt x="2647" y="1886"/>
                    <a:pt x="2678" y="1840"/>
                    <a:pt x="2709" y="1793"/>
                  </a:cubicBezTo>
                  <a:cubicBezTo>
                    <a:pt x="2755" y="1762"/>
                    <a:pt x="2771" y="1739"/>
                    <a:pt x="2759" y="1739"/>
                  </a:cubicBezTo>
                  <a:cubicBezTo>
                    <a:pt x="2748" y="1739"/>
                    <a:pt x="2709" y="1762"/>
                    <a:pt x="2647" y="1824"/>
                  </a:cubicBezTo>
                  <a:cubicBezTo>
                    <a:pt x="2615" y="1850"/>
                    <a:pt x="2590" y="1860"/>
                    <a:pt x="2575" y="1860"/>
                  </a:cubicBezTo>
                  <a:cubicBezTo>
                    <a:pt x="2555" y="1860"/>
                    <a:pt x="2552" y="1842"/>
                    <a:pt x="2570" y="1824"/>
                  </a:cubicBezTo>
                  <a:cubicBezTo>
                    <a:pt x="2593" y="1801"/>
                    <a:pt x="2609" y="1793"/>
                    <a:pt x="2618" y="1793"/>
                  </a:cubicBezTo>
                  <a:cubicBezTo>
                    <a:pt x="2628" y="1793"/>
                    <a:pt x="2632" y="1801"/>
                    <a:pt x="2632" y="1809"/>
                  </a:cubicBezTo>
                  <a:lnTo>
                    <a:pt x="2709" y="1716"/>
                  </a:lnTo>
                  <a:cubicBezTo>
                    <a:pt x="2703" y="1710"/>
                    <a:pt x="2699" y="1706"/>
                    <a:pt x="2693" y="1706"/>
                  </a:cubicBezTo>
                  <a:cubicBezTo>
                    <a:pt x="2686" y="1706"/>
                    <a:pt x="2674" y="1713"/>
                    <a:pt x="2647" y="1731"/>
                  </a:cubicBezTo>
                  <a:cubicBezTo>
                    <a:pt x="2647" y="1731"/>
                    <a:pt x="2643" y="1728"/>
                    <a:pt x="2634" y="1728"/>
                  </a:cubicBezTo>
                  <a:cubicBezTo>
                    <a:pt x="2624" y="1728"/>
                    <a:pt x="2609" y="1731"/>
                    <a:pt x="2585" y="1747"/>
                  </a:cubicBezTo>
                  <a:cubicBezTo>
                    <a:pt x="2539" y="1778"/>
                    <a:pt x="2493" y="1824"/>
                    <a:pt x="2477" y="1871"/>
                  </a:cubicBezTo>
                  <a:cubicBezTo>
                    <a:pt x="2460" y="1905"/>
                    <a:pt x="2448" y="1915"/>
                    <a:pt x="2438" y="1915"/>
                  </a:cubicBezTo>
                  <a:cubicBezTo>
                    <a:pt x="2429" y="1915"/>
                    <a:pt x="2422" y="1908"/>
                    <a:pt x="2415" y="1901"/>
                  </a:cubicBezTo>
                  <a:cubicBezTo>
                    <a:pt x="2415" y="1840"/>
                    <a:pt x="2462" y="1793"/>
                    <a:pt x="2524" y="1762"/>
                  </a:cubicBezTo>
                  <a:cubicBezTo>
                    <a:pt x="2526" y="1764"/>
                    <a:pt x="2528" y="1765"/>
                    <a:pt x="2531" y="1765"/>
                  </a:cubicBezTo>
                  <a:cubicBezTo>
                    <a:pt x="2548" y="1765"/>
                    <a:pt x="2576" y="1727"/>
                    <a:pt x="2616" y="1701"/>
                  </a:cubicBezTo>
                  <a:cubicBezTo>
                    <a:pt x="2632" y="1677"/>
                    <a:pt x="2632" y="1670"/>
                    <a:pt x="2620" y="1670"/>
                  </a:cubicBezTo>
                  <a:cubicBezTo>
                    <a:pt x="2609" y="1670"/>
                    <a:pt x="2585" y="1677"/>
                    <a:pt x="2554" y="1685"/>
                  </a:cubicBezTo>
                  <a:cubicBezTo>
                    <a:pt x="2508" y="1685"/>
                    <a:pt x="2446" y="1701"/>
                    <a:pt x="2400" y="1731"/>
                  </a:cubicBezTo>
                  <a:lnTo>
                    <a:pt x="2446" y="1685"/>
                  </a:lnTo>
                  <a:cubicBezTo>
                    <a:pt x="2493" y="1654"/>
                    <a:pt x="2462" y="1623"/>
                    <a:pt x="2431" y="1592"/>
                  </a:cubicBezTo>
                  <a:cubicBezTo>
                    <a:pt x="2414" y="1575"/>
                    <a:pt x="2402" y="1563"/>
                    <a:pt x="2389" y="1563"/>
                  </a:cubicBezTo>
                  <a:cubicBezTo>
                    <a:pt x="2378" y="1563"/>
                    <a:pt x="2368" y="1571"/>
                    <a:pt x="2354" y="1592"/>
                  </a:cubicBezTo>
                  <a:cubicBezTo>
                    <a:pt x="2315" y="1630"/>
                    <a:pt x="2277" y="1658"/>
                    <a:pt x="2256" y="1658"/>
                  </a:cubicBezTo>
                  <a:cubicBezTo>
                    <a:pt x="2252" y="1658"/>
                    <a:pt x="2248" y="1657"/>
                    <a:pt x="2245" y="1654"/>
                  </a:cubicBezTo>
                  <a:lnTo>
                    <a:pt x="2245" y="1654"/>
                  </a:lnTo>
                  <a:cubicBezTo>
                    <a:pt x="2261" y="1670"/>
                    <a:pt x="2230" y="1701"/>
                    <a:pt x="2184" y="1747"/>
                  </a:cubicBezTo>
                  <a:cubicBezTo>
                    <a:pt x="2184" y="1701"/>
                    <a:pt x="2199" y="1654"/>
                    <a:pt x="2214" y="1608"/>
                  </a:cubicBezTo>
                  <a:cubicBezTo>
                    <a:pt x="2276" y="1500"/>
                    <a:pt x="2276" y="1438"/>
                    <a:pt x="2214" y="1360"/>
                  </a:cubicBezTo>
                  <a:cubicBezTo>
                    <a:pt x="2184" y="1330"/>
                    <a:pt x="2137" y="1268"/>
                    <a:pt x="2153" y="1206"/>
                  </a:cubicBezTo>
                  <a:cubicBezTo>
                    <a:pt x="2134" y="1187"/>
                    <a:pt x="2120" y="1174"/>
                    <a:pt x="2106" y="1174"/>
                  </a:cubicBezTo>
                  <a:cubicBezTo>
                    <a:pt x="2097" y="1174"/>
                    <a:pt x="2087" y="1179"/>
                    <a:pt x="2075" y="1190"/>
                  </a:cubicBezTo>
                  <a:lnTo>
                    <a:pt x="2029" y="1144"/>
                  </a:lnTo>
                  <a:cubicBezTo>
                    <a:pt x="2051" y="1111"/>
                    <a:pt x="2034" y="1079"/>
                    <a:pt x="2011" y="1079"/>
                  </a:cubicBezTo>
                  <a:cubicBezTo>
                    <a:pt x="2002" y="1079"/>
                    <a:pt x="1992" y="1084"/>
                    <a:pt x="1983" y="1098"/>
                  </a:cubicBezTo>
                  <a:cubicBezTo>
                    <a:pt x="1975" y="1103"/>
                    <a:pt x="1969" y="1105"/>
                    <a:pt x="1963" y="1105"/>
                  </a:cubicBezTo>
                  <a:cubicBezTo>
                    <a:pt x="1936" y="1105"/>
                    <a:pt x="1934" y="1049"/>
                    <a:pt x="1921" y="1036"/>
                  </a:cubicBezTo>
                  <a:cubicBezTo>
                    <a:pt x="1943" y="976"/>
                    <a:pt x="1955" y="945"/>
                    <a:pt x="1948" y="945"/>
                  </a:cubicBezTo>
                  <a:cubicBezTo>
                    <a:pt x="1942" y="945"/>
                    <a:pt x="1915" y="980"/>
                    <a:pt x="1859" y="1051"/>
                  </a:cubicBezTo>
                  <a:cubicBezTo>
                    <a:pt x="1828" y="1082"/>
                    <a:pt x="1813" y="1144"/>
                    <a:pt x="1844" y="1190"/>
                  </a:cubicBezTo>
                  <a:lnTo>
                    <a:pt x="1890" y="1252"/>
                  </a:lnTo>
                  <a:lnTo>
                    <a:pt x="1797" y="1221"/>
                  </a:lnTo>
                  <a:cubicBezTo>
                    <a:pt x="1780" y="1216"/>
                    <a:pt x="1763" y="1212"/>
                    <a:pt x="1747" y="1212"/>
                  </a:cubicBezTo>
                  <a:cubicBezTo>
                    <a:pt x="1719" y="1212"/>
                    <a:pt x="1693" y="1223"/>
                    <a:pt x="1674" y="1252"/>
                  </a:cubicBezTo>
                  <a:cubicBezTo>
                    <a:pt x="1674" y="1252"/>
                    <a:pt x="1644" y="1272"/>
                    <a:pt x="1624" y="1272"/>
                  </a:cubicBezTo>
                  <a:cubicBezTo>
                    <a:pt x="1619" y="1272"/>
                    <a:pt x="1615" y="1271"/>
                    <a:pt x="1612" y="1268"/>
                  </a:cubicBezTo>
                  <a:lnTo>
                    <a:pt x="1689" y="1190"/>
                  </a:lnTo>
                  <a:cubicBezTo>
                    <a:pt x="1735" y="1160"/>
                    <a:pt x="1782" y="1129"/>
                    <a:pt x="1828" y="1082"/>
                  </a:cubicBezTo>
                  <a:cubicBezTo>
                    <a:pt x="1874" y="1014"/>
                    <a:pt x="1869" y="945"/>
                    <a:pt x="1832" y="945"/>
                  </a:cubicBezTo>
                  <a:cubicBezTo>
                    <a:pt x="1819" y="945"/>
                    <a:pt x="1802" y="954"/>
                    <a:pt x="1782" y="974"/>
                  </a:cubicBezTo>
                  <a:cubicBezTo>
                    <a:pt x="1766" y="959"/>
                    <a:pt x="1766" y="959"/>
                    <a:pt x="1782" y="897"/>
                  </a:cubicBezTo>
                  <a:cubicBezTo>
                    <a:pt x="1789" y="866"/>
                    <a:pt x="1793" y="850"/>
                    <a:pt x="1784" y="850"/>
                  </a:cubicBezTo>
                  <a:cubicBezTo>
                    <a:pt x="1774" y="850"/>
                    <a:pt x="1751" y="866"/>
                    <a:pt x="1704" y="897"/>
                  </a:cubicBezTo>
                  <a:cubicBezTo>
                    <a:pt x="1666" y="919"/>
                    <a:pt x="1639" y="929"/>
                    <a:pt x="1624" y="929"/>
                  </a:cubicBezTo>
                  <a:cubicBezTo>
                    <a:pt x="1595" y="929"/>
                    <a:pt x="1603" y="895"/>
                    <a:pt x="1643" y="835"/>
                  </a:cubicBezTo>
                  <a:cubicBezTo>
                    <a:pt x="1683" y="741"/>
                    <a:pt x="1584" y="659"/>
                    <a:pt x="1536" y="659"/>
                  </a:cubicBezTo>
                  <a:cubicBezTo>
                    <a:pt x="1529" y="659"/>
                    <a:pt x="1523" y="661"/>
                    <a:pt x="1519" y="665"/>
                  </a:cubicBezTo>
                  <a:cubicBezTo>
                    <a:pt x="1494" y="703"/>
                    <a:pt x="1466" y="717"/>
                    <a:pt x="1443" y="717"/>
                  </a:cubicBezTo>
                  <a:cubicBezTo>
                    <a:pt x="1410" y="717"/>
                    <a:pt x="1386" y="686"/>
                    <a:pt x="1395" y="650"/>
                  </a:cubicBezTo>
                  <a:cubicBezTo>
                    <a:pt x="1395" y="597"/>
                    <a:pt x="1381" y="573"/>
                    <a:pt x="1352" y="573"/>
                  </a:cubicBezTo>
                  <a:cubicBezTo>
                    <a:pt x="1339" y="573"/>
                    <a:pt x="1322" y="578"/>
                    <a:pt x="1303" y="588"/>
                  </a:cubicBezTo>
                  <a:cubicBezTo>
                    <a:pt x="1328" y="550"/>
                    <a:pt x="1332" y="502"/>
                    <a:pt x="1308" y="502"/>
                  </a:cubicBezTo>
                  <a:cubicBezTo>
                    <a:pt x="1303" y="502"/>
                    <a:pt x="1296" y="505"/>
                    <a:pt x="1287" y="510"/>
                  </a:cubicBezTo>
                  <a:cubicBezTo>
                    <a:pt x="1287" y="510"/>
                    <a:pt x="1284" y="509"/>
                    <a:pt x="1279" y="509"/>
                  </a:cubicBezTo>
                  <a:cubicBezTo>
                    <a:pt x="1270" y="509"/>
                    <a:pt x="1256" y="516"/>
                    <a:pt x="1256" y="557"/>
                  </a:cubicBezTo>
                  <a:lnTo>
                    <a:pt x="1148" y="619"/>
                  </a:lnTo>
                  <a:cubicBezTo>
                    <a:pt x="1179" y="634"/>
                    <a:pt x="1148" y="680"/>
                    <a:pt x="1117" y="742"/>
                  </a:cubicBezTo>
                  <a:cubicBezTo>
                    <a:pt x="1112" y="749"/>
                    <a:pt x="1107" y="753"/>
                    <a:pt x="1101" y="753"/>
                  </a:cubicBezTo>
                  <a:cubicBezTo>
                    <a:pt x="1068" y="753"/>
                    <a:pt x="1024" y="651"/>
                    <a:pt x="1024" y="495"/>
                  </a:cubicBezTo>
                  <a:lnTo>
                    <a:pt x="1009" y="371"/>
                  </a:lnTo>
                  <a:lnTo>
                    <a:pt x="978" y="480"/>
                  </a:lnTo>
                  <a:cubicBezTo>
                    <a:pt x="947" y="464"/>
                    <a:pt x="916" y="449"/>
                    <a:pt x="932" y="402"/>
                  </a:cubicBezTo>
                  <a:cubicBezTo>
                    <a:pt x="947" y="340"/>
                    <a:pt x="947" y="340"/>
                    <a:pt x="932" y="340"/>
                  </a:cubicBezTo>
                  <a:cubicBezTo>
                    <a:pt x="932" y="340"/>
                    <a:pt x="927" y="338"/>
                    <a:pt x="920" y="338"/>
                  </a:cubicBezTo>
                  <a:cubicBezTo>
                    <a:pt x="909" y="338"/>
                    <a:pt x="895" y="343"/>
                    <a:pt x="885" y="371"/>
                  </a:cubicBezTo>
                  <a:cubicBezTo>
                    <a:pt x="859" y="433"/>
                    <a:pt x="847" y="459"/>
                    <a:pt x="840" y="459"/>
                  </a:cubicBezTo>
                  <a:cubicBezTo>
                    <a:pt x="834" y="459"/>
                    <a:pt x="830" y="444"/>
                    <a:pt x="823" y="418"/>
                  </a:cubicBezTo>
                  <a:cubicBezTo>
                    <a:pt x="823" y="350"/>
                    <a:pt x="819" y="314"/>
                    <a:pt x="804" y="314"/>
                  </a:cubicBezTo>
                  <a:cubicBezTo>
                    <a:pt x="792" y="314"/>
                    <a:pt x="774" y="338"/>
                    <a:pt x="746" y="387"/>
                  </a:cubicBezTo>
                  <a:cubicBezTo>
                    <a:pt x="731" y="441"/>
                    <a:pt x="723" y="468"/>
                    <a:pt x="719" y="468"/>
                  </a:cubicBezTo>
                  <a:cubicBezTo>
                    <a:pt x="715" y="468"/>
                    <a:pt x="715" y="441"/>
                    <a:pt x="715" y="387"/>
                  </a:cubicBezTo>
                  <a:cubicBezTo>
                    <a:pt x="731" y="325"/>
                    <a:pt x="715" y="263"/>
                    <a:pt x="669" y="263"/>
                  </a:cubicBezTo>
                  <a:lnTo>
                    <a:pt x="653" y="309"/>
                  </a:lnTo>
                  <a:cubicBezTo>
                    <a:pt x="645" y="371"/>
                    <a:pt x="631" y="398"/>
                    <a:pt x="618" y="398"/>
                  </a:cubicBezTo>
                  <a:cubicBezTo>
                    <a:pt x="608" y="398"/>
                    <a:pt x="598" y="382"/>
                    <a:pt x="592" y="356"/>
                  </a:cubicBezTo>
                  <a:cubicBezTo>
                    <a:pt x="592" y="323"/>
                    <a:pt x="583" y="307"/>
                    <a:pt x="563" y="307"/>
                  </a:cubicBezTo>
                  <a:cubicBezTo>
                    <a:pt x="545" y="307"/>
                    <a:pt x="519" y="319"/>
                    <a:pt x="483" y="340"/>
                  </a:cubicBezTo>
                  <a:cubicBezTo>
                    <a:pt x="422" y="309"/>
                    <a:pt x="391" y="309"/>
                    <a:pt x="406" y="263"/>
                  </a:cubicBezTo>
                  <a:cubicBezTo>
                    <a:pt x="414" y="209"/>
                    <a:pt x="418" y="182"/>
                    <a:pt x="414" y="182"/>
                  </a:cubicBezTo>
                  <a:cubicBezTo>
                    <a:pt x="410" y="182"/>
                    <a:pt x="398" y="209"/>
                    <a:pt x="375" y="263"/>
                  </a:cubicBezTo>
                  <a:cubicBezTo>
                    <a:pt x="352" y="286"/>
                    <a:pt x="344" y="298"/>
                    <a:pt x="335" y="298"/>
                  </a:cubicBezTo>
                  <a:cubicBezTo>
                    <a:pt x="325" y="298"/>
                    <a:pt x="313" y="286"/>
                    <a:pt x="282" y="263"/>
                  </a:cubicBezTo>
                  <a:cubicBezTo>
                    <a:pt x="267" y="232"/>
                    <a:pt x="259" y="217"/>
                    <a:pt x="252" y="217"/>
                  </a:cubicBezTo>
                  <a:cubicBezTo>
                    <a:pt x="244" y="217"/>
                    <a:pt x="236" y="232"/>
                    <a:pt x="221" y="263"/>
                  </a:cubicBezTo>
                  <a:cubicBezTo>
                    <a:pt x="221" y="371"/>
                    <a:pt x="205" y="433"/>
                    <a:pt x="236" y="433"/>
                  </a:cubicBezTo>
                  <a:cubicBezTo>
                    <a:pt x="267" y="433"/>
                    <a:pt x="267" y="433"/>
                    <a:pt x="267" y="480"/>
                  </a:cubicBezTo>
                  <a:lnTo>
                    <a:pt x="205" y="480"/>
                  </a:lnTo>
                  <a:cubicBezTo>
                    <a:pt x="184" y="480"/>
                    <a:pt x="163" y="483"/>
                    <a:pt x="143" y="489"/>
                  </a:cubicBezTo>
                  <a:lnTo>
                    <a:pt x="143" y="489"/>
                  </a:lnTo>
                  <a:cubicBezTo>
                    <a:pt x="139" y="474"/>
                    <a:pt x="136" y="467"/>
                    <a:pt x="133" y="467"/>
                  </a:cubicBezTo>
                  <a:cubicBezTo>
                    <a:pt x="131" y="467"/>
                    <a:pt x="129" y="476"/>
                    <a:pt x="129" y="495"/>
                  </a:cubicBezTo>
                  <a:lnTo>
                    <a:pt x="129" y="495"/>
                  </a:lnTo>
                  <a:cubicBezTo>
                    <a:pt x="134" y="493"/>
                    <a:pt x="138" y="491"/>
                    <a:pt x="143" y="489"/>
                  </a:cubicBezTo>
                  <a:lnTo>
                    <a:pt x="143" y="489"/>
                  </a:lnTo>
                  <a:cubicBezTo>
                    <a:pt x="147" y="502"/>
                    <a:pt x="153" y="519"/>
                    <a:pt x="159" y="541"/>
                  </a:cubicBezTo>
                  <a:cubicBezTo>
                    <a:pt x="174" y="665"/>
                    <a:pt x="174" y="650"/>
                    <a:pt x="190" y="665"/>
                  </a:cubicBezTo>
                  <a:cubicBezTo>
                    <a:pt x="221" y="665"/>
                    <a:pt x="221" y="665"/>
                    <a:pt x="221" y="711"/>
                  </a:cubicBezTo>
                  <a:cubicBezTo>
                    <a:pt x="205" y="773"/>
                    <a:pt x="236" y="835"/>
                    <a:pt x="252" y="835"/>
                  </a:cubicBezTo>
                  <a:cubicBezTo>
                    <a:pt x="282" y="835"/>
                    <a:pt x="282" y="835"/>
                    <a:pt x="282" y="773"/>
                  </a:cubicBezTo>
                  <a:cubicBezTo>
                    <a:pt x="289" y="755"/>
                    <a:pt x="295" y="744"/>
                    <a:pt x="301" y="744"/>
                  </a:cubicBezTo>
                  <a:cubicBezTo>
                    <a:pt x="310" y="744"/>
                    <a:pt x="320" y="770"/>
                    <a:pt x="329" y="835"/>
                  </a:cubicBezTo>
                  <a:cubicBezTo>
                    <a:pt x="329" y="862"/>
                    <a:pt x="329" y="877"/>
                    <a:pt x="331" y="877"/>
                  </a:cubicBezTo>
                  <a:cubicBezTo>
                    <a:pt x="335" y="877"/>
                    <a:pt x="342" y="850"/>
                    <a:pt x="360" y="789"/>
                  </a:cubicBezTo>
                  <a:cubicBezTo>
                    <a:pt x="367" y="738"/>
                    <a:pt x="381" y="715"/>
                    <a:pt x="394" y="715"/>
                  </a:cubicBezTo>
                  <a:cubicBezTo>
                    <a:pt x="408" y="715"/>
                    <a:pt x="422" y="746"/>
                    <a:pt x="422" y="804"/>
                  </a:cubicBezTo>
                  <a:lnTo>
                    <a:pt x="468" y="820"/>
                  </a:lnTo>
                  <a:cubicBezTo>
                    <a:pt x="499" y="820"/>
                    <a:pt x="514" y="773"/>
                    <a:pt x="530" y="711"/>
                  </a:cubicBezTo>
                  <a:cubicBezTo>
                    <a:pt x="548" y="657"/>
                    <a:pt x="555" y="635"/>
                    <a:pt x="559" y="635"/>
                  </a:cubicBezTo>
                  <a:cubicBezTo>
                    <a:pt x="561" y="635"/>
                    <a:pt x="561" y="646"/>
                    <a:pt x="561" y="665"/>
                  </a:cubicBezTo>
                  <a:cubicBezTo>
                    <a:pt x="576" y="711"/>
                    <a:pt x="576" y="742"/>
                    <a:pt x="561" y="789"/>
                  </a:cubicBezTo>
                  <a:cubicBezTo>
                    <a:pt x="545" y="835"/>
                    <a:pt x="561" y="835"/>
                    <a:pt x="592" y="850"/>
                  </a:cubicBezTo>
                  <a:cubicBezTo>
                    <a:pt x="605" y="857"/>
                    <a:pt x="622" y="864"/>
                    <a:pt x="638" y="864"/>
                  </a:cubicBezTo>
                  <a:cubicBezTo>
                    <a:pt x="658" y="864"/>
                    <a:pt x="676" y="854"/>
                    <a:pt x="684" y="820"/>
                  </a:cubicBezTo>
                  <a:lnTo>
                    <a:pt x="684" y="820"/>
                  </a:lnTo>
                  <a:lnTo>
                    <a:pt x="669" y="881"/>
                  </a:lnTo>
                  <a:cubicBezTo>
                    <a:pt x="679" y="881"/>
                    <a:pt x="676" y="909"/>
                    <a:pt x="677" y="909"/>
                  </a:cubicBezTo>
                  <a:cubicBezTo>
                    <a:pt x="677" y="909"/>
                    <a:pt x="679" y="902"/>
                    <a:pt x="684" y="881"/>
                  </a:cubicBezTo>
                  <a:cubicBezTo>
                    <a:pt x="684" y="881"/>
                    <a:pt x="715" y="881"/>
                    <a:pt x="731" y="959"/>
                  </a:cubicBezTo>
                  <a:cubicBezTo>
                    <a:pt x="739" y="975"/>
                    <a:pt x="752" y="983"/>
                    <a:pt x="767" y="983"/>
                  </a:cubicBezTo>
                  <a:cubicBezTo>
                    <a:pt x="809" y="983"/>
                    <a:pt x="862" y="922"/>
                    <a:pt x="839" y="820"/>
                  </a:cubicBezTo>
                  <a:lnTo>
                    <a:pt x="870" y="820"/>
                  </a:lnTo>
                  <a:cubicBezTo>
                    <a:pt x="876" y="822"/>
                    <a:pt x="882" y="823"/>
                    <a:pt x="887" y="823"/>
                  </a:cubicBezTo>
                  <a:cubicBezTo>
                    <a:pt x="916" y="823"/>
                    <a:pt x="916" y="789"/>
                    <a:pt x="916" y="789"/>
                  </a:cubicBezTo>
                  <a:cubicBezTo>
                    <a:pt x="932" y="765"/>
                    <a:pt x="943" y="758"/>
                    <a:pt x="955" y="758"/>
                  </a:cubicBezTo>
                  <a:cubicBezTo>
                    <a:pt x="966" y="758"/>
                    <a:pt x="978" y="765"/>
                    <a:pt x="993" y="773"/>
                  </a:cubicBezTo>
                  <a:lnTo>
                    <a:pt x="932" y="866"/>
                  </a:lnTo>
                  <a:cubicBezTo>
                    <a:pt x="874" y="953"/>
                    <a:pt x="858" y="1010"/>
                    <a:pt x="877" y="1010"/>
                  </a:cubicBezTo>
                  <a:cubicBezTo>
                    <a:pt x="889" y="1010"/>
                    <a:pt x="912" y="989"/>
                    <a:pt x="947" y="943"/>
                  </a:cubicBezTo>
                  <a:cubicBezTo>
                    <a:pt x="956" y="930"/>
                    <a:pt x="960" y="924"/>
                    <a:pt x="960" y="924"/>
                  </a:cubicBezTo>
                  <a:lnTo>
                    <a:pt x="960" y="924"/>
                  </a:lnTo>
                  <a:cubicBezTo>
                    <a:pt x="961" y="924"/>
                    <a:pt x="943" y="957"/>
                    <a:pt x="932" y="990"/>
                  </a:cubicBezTo>
                  <a:cubicBezTo>
                    <a:pt x="912" y="1019"/>
                    <a:pt x="911" y="1037"/>
                    <a:pt x="934" y="1037"/>
                  </a:cubicBezTo>
                  <a:cubicBezTo>
                    <a:pt x="946" y="1037"/>
                    <a:pt x="966" y="1031"/>
                    <a:pt x="993" y="1020"/>
                  </a:cubicBezTo>
                  <a:cubicBezTo>
                    <a:pt x="995" y="1022"/>
                    <a:pt x="997" y="1022"/>
                    <a:pt x="999" y="1022"/>
                  </a:cubicBezTo>
                  <a:cubicBezTo>
                    <a:pt x="1022" y="1022"/>
                    <a:pt x="1089" y="955"/>
                    <a:pt x="1117" y="912"/>
                  </a:cubicBezTo>
                  <a:cubicBezTo>
                    <a:pt x="1136" y="884"/>
                    <a:pt x="1154" y="879"/>
                    <a:pt x="1166" y="879"/>
                  </a:cubicBezTo>
                  <a:cubicBezTo>
                    <a:pt x="1174" y="879"/>
                    <a:pt x="1179" y="881"/>
                    <a:pt x="1179" y="881"/>
                  </a:cubicBezTo>
                  <a:cubicBezTo>
                    <a:pt x="1179" y="881"/>
                    <a:pt x="1194" y="897"/>
                    <a:pt x="1163" y="943"/>
                  </a:cubicBezTo>
                  <a:cubicBezTo>
                    <a:pt x="1126" y="1000"/>
                    <a:pt x="1123" y="1033"/>
                    <a:pt x="1147" y="1033"/>
                  </a:cubicBezTo>
                  <a:cubicBezTo>
                    <a:pt x="1162" y="1033"/>
                    <a:pt x="1189" y="1020"/>
                    <a:pt x="1225" y="990"/>
                  </a:cubicBezTo>
                  <a:lnTo>
                    <a:pt x="1225" y="990"/>
                  </a:lnTo>
                  <a:lnTo>
                    <a:pt x="1194" y="1036"/>
                  </a:lnTo>
                  <a:cubicBezTo>
                    <a:pt x="1163" y="1082"/>
                    <a:pt x="1148" y="1144"/>
                    <a:pt x="1272" y="1175"/>
                  </a:cubicBezTo>
                  <a:cubicBezTo>
                    <a:pt x="1349" y="1237"/>
                    <a:pt x="1395" y="1283"/>
                    <a:pt x="1364" y="1330"/>
                  </a:cubicBezTo>
                  <a:cubicBezTo>
                    <a:pt x="1345" y="1349"/>
                    <a:pt x="1361" y="1358"/>
                    <a:pt x="1394" y="1358"/>
                  </a:cubicBezTo>
                  <a:cubicBezTo>
                    <a:pt x="1439" y="1358"/>
                    <a:pt x="1518" y="1341"/>
                    <a:pt x="1581" y="1314"/>
                  </a:cubicBezTo>
                  <a:lnTo>
                    <a:pt x="1581" y="1314"/>
                  </a:lnTo>
                  <a:cubicBezTo>
                    <a:pt x="1534" y="1360"/>
                    <a:pt x="1550" y="1376"/>
                    <a:pt x="1581" y="1407"/>
                  </a:cubicBezTo>
                  <a:cubicBezTo>
                    <a:pt x="1596" y="1453"/>
                    <a:pt x="1627" y="1469"/>
                    <a:pt x="1581" y="1500"/>
                  </a:cubicBezTo>
                  <a:cubicBezTo>
                    <a:pt x="1531" y="1533"/>
                    <a:pt x="1508" y="1548"/>
                    <a:pt x="1514" y="1548"/>
                  </a:cubicBezTo>
                  <a:cubicBezTo>
                    <a:pt x="1519" y="1548"/>
                    <a:pt x="1546" y="1537"/>
                    <a:pt x="1596" y="1515"/>
                  </a:cubicBezTo>
                  <a:cubicBezTo>
                    <a:pt x="1613" y="1510"/>
                    <a:pt x="1628" y="1508"/>
                    <a:pt x="1639" y="1508"/>
                  </a:cubicBezTo>
                  <a:cubicBezTo>
                    <a:pt x="1702" y="1508"/>
                    <a:pt x="1690" y="1571"/>
                    <a:pt x="1612" y="1623"/>
                  </a:cubicBezTo>
                  <a:cubicBezTo>
                    <a:pt x="1581" y="1670"/>
                    <a:pt x="1596" y="1685"/>
                    <a:pt x="1612" y="1716"/>
                  </a:cubicBezTo>
                  <a:cubicBezTo>
                    <a:pt x="1623" y="1713"/>
                    <a:pt x="1633" y="1712"/>
                    <a:pt x="1642" y="1712"/>
                  </a:cubicBezTo>
                  <a:cubicBezTo>
                    <a:pt x="1684" y="1712"/>
                    <a:pt x="1710" y="1740"/>
                    <a:pt x="1735" y="1778"/>
                  </a:cubicBezTo>
                  <a:cubicBezTo>
                    <a:pt x="1750" y="1792"/>
                    <a:pt x="1761" y="1803"/>
                    <a:pt x="1778" y="1803"/>
                  </a:cubicBezTo>
                  <a:cubicBezTo>
                    <a:pt x="1797" y="1803"/>
                    <a:pt x="1825" y="1788"/>
                    <a:pt x="1874" y="1747"/>
                  </a:cubicBezTo>
                  <a:cubicBezTo>
                    <a:pt x="1913" y="1716"/>
                    <a:pt x="1936" y="1704"/>
                    <a:pt x="1954" y="1704"/>
                  </a:cubicBezTo>
                  <a:cubicBezTo>
                    <a:pt x="1971" y="1704"/>
                    <a:pt x="1983" y="1716"/>
                    <a:pt x="1998" y="1731"/>
                  </a:cubicBezTo>
                  <a:cubicBezTo>
                    <a:pt x="2029" y="1762"/>
                    <a:pt x="2029" y="1762"/>
                    <a:pt x="1983" y="1809"/>
                  </a:cubicBezTo>
                  <a:cubicBezTo>
                    <a:pt x="1983" y="1809"/>
                    <a:pt x="1967" y="1855"/>
                    <a:pt x="1983" y="1871"/>
                  </a:cubicBezTo>
                  <a:cubicBezTo>
                    <a:pt x="2014" y="1901"/>
                    <a:pt x="2014" y="1917"/>
                    <a:pt x="1983" y="1948"/>
                  </a:cubicBezTo>
                  <a:cubicBezTo>
                    <a:pt x="1967" y="1979"/>
                    <a:pt x="1967" y="2010"/>
                    <a:pt x="1983" y="2041"/>
                  </a:cubicBezTo>
                  <a:cubicBezTo>
                    <a:pt x="2014" y="2071"/>
                    <a:pt x="2060" y="2118"/>
                    <a:pt x="2014" y="2149"/>
                  </a:cubicBezTo>
                  <a:cubicBezTo>
                    <a:pt x="2019" y="2154"/>
                    <a:pt x="2023" y="2158"/>
                    <a:pt x="2027" y="2158"/>
                  </a:cubicBezTo>
                  <a:cubicBezTo>
                    <a:pt x="2035" y="2158"/>
                    <a:pt x="2046" y="2147"/>
                    <a:pt x="2075" y="2118"/>
                  </a:cubicBezTo>
                  <a:cubicBezTo>
                    <a:pt x="2090" y="2103"/>
                    <a:pt x="2111" y="2089"/>
                    <a:pt x="2133" y="2089"/>
                  </a:cubicBezTo>
                  <a:cubicBezTo>
                    <a:pt x="2158" y="2089"/>
                    <a:pt x="2183" y="2107"/>
                    <a:pt x="2199" y="2164"/>
                  </a:cubicBezTo>
                  <a:cubicBezTo>
                    <a:pt x="2221" y="2186"/>
                    <a:pt x="2257" y="2215"/>
                    <a:pt x="2288" y="2215"/>
                  </a:cubicBezTo>
                  <a:cubicBezTo>
                    <a:pt x="2301" y="2215"/>
                    <a:pt x="2313" y="2209"/>
                    <a:pt x="2323" y="2195"/>
                  </a:cubicBezTo>
                  <a:lnTo>
                    <a:pt x="2323" y="2195"/>
                  </a:lnTo>
                  <a:cubicBezTo>
                    <a:pt x="2338" y="2211"/>
                    <a:pt x="2338" y="2211"/>
                    <a:pt x="2307" y="2257"/>
                  </a:cubicBezTo>
                  <a:cubicBezTo>
                    <a:pt x="2257" y="2317"/>
                    <a:pt x="2259" y="2351"/>
                    <a:pt x="2296" y="2351"/>
                  </a:cubicBezTo>
                  <a:cubicBezTo>
                    <a:pt x="2316" y="2351"/>
                    <a:pt x="2346" y="2341"/>
                    <a:pt x="2384" y="2319"/>
                  </a:cubicBezTo>
                  <a:cubicBezTo>
                    <a:pt x="2397" y="2300"/>
                    <a:pt x="2406" y="2292"/>
                    <a:pt x="2413" y="2292"/>
                  </a:cubicBezTo>
                  <a:cubicBezTo>
                    <a:pt x="2423" y="2292"/>
                    <a:pt x="2425" y="2312"/>
                    <a:pt x="2415" y="2350"/>
                  </a:cubicBezTo>
                  <a:cubicBezTo>
                    <a:pt x="2415" y="2350"/>
                    <a:pt x="2418" y="2352"/>
                    <a:pt x="2424" y="2352"/>
                  </a:cubicBezTo>
                  <a:cubicBezTo>
                    <a:pt x="2433" y="2352"/>
                    <a:pt x="2449" y="2347"/>
                    <a:pt x="2477" y="2319"/>
                  </a:cubicBezTo>
                  <a:cubicBezTo>
                    <a:pt x="2501" y="2307"/>
                    <a:pt x="2516" y="2299"/>
                    <a:pt x="2525" y="2299"/>
                  </a:cubicBezTo>
                  <a:cubicBezTo>
                    <a:pt x="2539" y="2299"/>
                    <a:pt x="2539" y="2318"/>
                    <a:pt x="2539" y="2365"/>
                  </a:cubicBezTo>
                  <a:cubicBezTo>
                    <a:pt x="2508" y="2411"/>
                    <a:pt x="2539" y="2427"/>
                    <a:pt x="2554" y="2427"/>
                  </a:cubicBezTo>
                  <a:cubicBezTo>
                    <a:pt x="2616" y="2427"/>
                    <a:pt x="2848" y="2504"/>
                    <a:pt x="2848" y="2566"/>
                  </a:cubicBezTo>
                  <a:cubicBezTo>
                    <a:pt x="2882" y="2543"/>
                    <a:pt x="2891" y="2529"/>
                    <a:pt x="2900" y="2529"/>
                  </a:cubicBezTo>
                  <a:cubicBezTo>
                    <a:pt x="2903" y="2529"/>
                    <a:pt x="2906" y="2531"/>
                    <a:pt x="2910" y="2535"/>
                  </a:cubicBezTo>
                  <a:cubicBezTo>
                    <a:pt x="2910" y="2578"/>
                    <a:pt x="2915" y="2597"/>
                    <a:pt x="2923" y="2597"/>
                  </a:cubicBezTo>
                  <a:cubicBezTo>
                    <a:pt x="2935" y="2597"/>
                    <a:pt x="2953" y="2554"/>
                    <a:pt x="2972" y="2489"/>
                  </a:cubicBezTo>
                  <a:lnTo>
                    <a:pt x="2925" y="2489"/>
                  </a:lnTo>
                  <a:cubicBezTo>
                    <a:pt x="2938" y="2444"/>
                    <a:pt x="2956" y="2420"/>
                    <a:pt x="2970" y="2420"/>
                  </a:cubicBezTo>
                  <a:cubicBezTo>
                    <a:pt x="2989" y="2420"/>
                    <a:pt x="2999" y="2467"/>
                    <a:pt x="2972" y="2566"/>
                  </a:cubicBezTo>
                  <a:cubicBezTo>
                    <a:pt x="2972" y="2620"/>
                    <a:pt x="2972" y="2647"/>
                    <a:pt x="2978" y="2647"/>
                  </a:cubicBezTo>
                  <a:cubicBezTo>
                    <a:pt x="2983" y="2647"/>
                    <a:pt x="2995" y="2620"/>
                    <a:pt x="3018" y="2566"/>
                  </a:cubicBezTo>
                  <a:cubicBezTo>
                    <a:pt x="3040" y="2508"/>
                    <a:pt x="3055" y="2481"/>
                    <a:pt x="3066" y="2481"/>
                  </a:cubicBezTo>
                  <a:cubicBezTo>
                    <a:pt x="3079" y="2481"/>
                    <a:pt x="3087" y="2516"/>
                    <a:pt x="3095" y="2581"/>
                  </a:cubicBezTo>
                  <a:cubicBezTo>
                    <a:pt x="3095" y="2600"/>
                    <a:pt x="3095" y="2616"/>
                    <a:pt x="3093" y="2628"/>
                  </a:cubicBezTo>
                  <a:cubicBezTo>
                    <a:pt x="3097" y="2616"/>
                    <a:pt x="3103" y="2600"/>
                    <a:pt x="3111" y="2581"/>
                  </a:cubicBezTo>
                  <a:cubicBezTo>
                    <a:pt x="3154" y="2462"/>
                    <a:pt x="3192" y="2394"/>
                    <a:pt x="3214" y="2394"/>
                  </a:cubicBezTo>
                  <a:cubicBezTo>
                    <a:pt x="3233" y="2394"/>
                    <a:pt x="3241" y="2438"/>
                    <a:pt x="3235" y="2535"/>
                  </a:cubicBezTo>
                  <a:cubicBezTo>
                    <a:pt x="3219" y="2643"/>
                    <a:pt x="3235" y="2705"/>
                    <a:pt x="3265" y="2705"/>
                  </a:cubicBezTo>
                  <a:cubicBezTo>
                    <a:pt x="3296" y="2705"/>
                    <a:pt x="3296" y="2643"/>
                    <a:pt x="3296" y="2597"/>
                  </a:cubicBezTo>
                  <a:cubicBezTo>
                    <a:pt x="3289" y="2543"/>
                    <a:pt x="3289" y="2516"/>
                    <a:pt x="3296" y="2516"/>
                  </a:cubicBezTo>
                  <a:cubicBezTo>
                    <a:pt x="3304" y="2516"/>
                    <a:pt x="3320" y="2543"/>
                    <a:pt x="3343" y="2597"/>
                  </a:cubicBezTo>
                  <a:cubicBezTo>
                    <a:pt x="3377" y="2692"/>
                    <a:pt x="3412" y="2733"/>
                    <a:pt x="3446" y="2733"/>
                  </a:cubicBezTo>
                  <a:cubicBezTo>
                    <a:pt x="3473" y="2733"/>
                    <a:pt x="3501" y="2707"/>
                    <a:pt x="3528" y="2659"/>
                  </a:cubicBezTo>
                  <a:cubicBezTo>
                    <a:pt x="3567" y="2597"/>
                    <a:pt x="3605" y="2566"/>
                    <a:pt x="3629" y="2566"/>
                  </a:cubicBezTo>
                  <a:cubicBezTo>
                    <a:pt x="3652" y="2566"/>
                    <a:pt x="3660" y="2597"/>
                    <a:pt x="3636" y="2659"/>
                  </a:cubicBezTo>
                  <a:cubicBezTo>
                    <a:pt x="3601" y="2720"/>
                    <a:pt x="3591" y="2747"/>
                    <a:pt x="3597" y="2747"/>
                  </a:cubicBezTo>
                  <a:cubicBezTo>
                    <a:pt x="3602" y="2747"/>
                    <a:pt x="3616" y="2732"/>
                    <a:pt x="3636" y="2705"/>
                  </a:cubicBezTo>
                  <a:lnTo>
                    <a:pt x="3745" y="2705"/>
                  </a:lnTo>
                  <a:cubicBezTo>
                    <a:pt x="3776" y="2705"/>
                    <a:pt x="3791" y="2643"/>
                    <a:pt x="3776" y="2581"/>
                  </a:cubicBezTo>
                  <a:lnTo>
                    <a:pt x="3776" y="2581"/>
                  </a:lnTo>
                  <a:cubicBezTo>
                    <a:pt x="3802" y="2644"/>
                    <a:pt x="3835" y="2686"/>
                    <a:pt x="3860" y="2686"/>
                  </a:cubicBezTo>
                  <a:cubicBezTo>
                    <a:pt x="3878" y="2686"/>
                    <a:pt x="3893" y="2664"/>
                    <a:pt x="3899" y="2612"/>
                  </a:cubicBezTo>
                  <a:lnTo>
                    <a:pt x="3946" y="2612"/>
                  </a:lnTo>
                  <a:cubicBezTo>
                    <a:pt x="3976" y="2612"/>
                    <a:pt x="3976" y="2612"/>
                    <a:pt x="3976" y="2551"/>
                  </a:cubicBezTo>
                  <a:cubicBezTo>
                    <a:pt x="3982" y="2523"/>
                    <a:pt x="3989" y="2513"/>
                    <a:pt x="3999" y="2513"/>
                  </a:cubicBezTo>
                  <a:cubicBezTo>
                    <a:pt x="4016" y="2513"/>
                    <a:pt x="4039" y="2546"/>
                    <a:pt x="4069" y="2566"/>
                  </a:cubicBezTo>
                  <a:cubicBezTo>
                    <a:pt x="4102" y="2599"/>
                    <a:pt x="4127" y="2632"/>
                    <a:pt x="4133" y="2632"/>
                  </a:cubicBezTo>
                  <a:cubicBezTo>
                    <a:pt x="4136" y="2632"/>
                    <a:pt x="4136" y="2626"/>
                    <a:pt x="4131" y="2612"/>
                  </a:cubicBezTo>
                  <a:cubicBezTo>
                    <a:pt x="4116" y="2551"/>
                    <a:pt x="4131" y="2489"/>
                    <a:pt x="4131" y="2427"/>
                  </a:cubicBezTo>
                  <a:cubicBezTo>
                    <a:pt x="4131" y="2406"/>
                    <a:pt x="4136" y="2398"/>
                    <a:pt x="4143" y="2398"/>
                  </a:cubicBezTo>
                  <a:cubicBezTo>
                    <a:pt x="4157" y="2398"/>
                    <a:pt x="4177" y="2432"/>
                    <a:pt x="4177" y="2473"/>
                  </a:cubicBezTo>
                  <a:cubicBezTo>
                    <a:pt x="4177" y="2535"/>
                    <a:pt x="4208" y="2520"/>
                    <a:pt x="4270" y="2551"/>
                  </a:cubicBezTo>
                  <a:cubicBezTo>
                    <a:pt x="4286" y="2535"/>
                    <a:pt x="4332" y="2520"/>
                    <a:pt x="4301" y="2458"/>
                  </a:cubicBezTo>
                  <a:cubicBezTo>
                    <a:pt x="4276" y="2420"/>
                    <a:pt x="4363" y="2372"/>
                    <a:pt x="4422" y="2372"/>
                  </a:cubicBezTo>
                  <a:cubicBezTo>
                    <a:pt x="4435" y="2372"/>
                    <a:pt x="4447" y="2375"/>
                    <a:pt x="4456" y="2381"/>
                  </a:cubicBezTo>
                  <a:lnTo>
                    <a:pt x="4486" y="2350"/>
                  </a:lnTo>
                  <a:cubicBezTo>
                    <a:pt x="4517" y="2334"/>
                    <a:pt x="4486" y="2288"/>
                    <a:pt x="4517" y="2272"/>
                  </a:cubicBezTo>
                  <a:cubicBezTo>
                    <a:pt x="4548" y="2257"/>
                    <a:pt x="4533" y="2257"/>
                    <a:pt x="4517" y="2195"/>
                  </a:cubicBezTo>
                  <a:cubicBezTo>
                    <a:pt x="4525" y="2187"/>
                    <a:pt x="4533" y="2180"/>
                    <a:pt x="4544" y="2180"/>
                  </a:cubicBezTo>
                  <a:cubicBezTo>
                    <a:pt x="4556" y="2180"/>
                    <a:pt x="4571" y="2187"/>
                    <a:pt x="4595" y="2211"/>
                  </a:cubicBezTo>
                  <a:cubicBezTo>
                    <a:pt x="4561" y="2160"/>
                    <a:pt x="4545" y="2137"/>
                    <a:pt x="4554" y="2137"/>
                  </a:cubicBezTo>
                  <a:cubicBezTo>
                    <a:pt x="4561" y="2137"/>
                    <a:pt x="4584" y="2152"/>
                    <a:pt x="4626" y="2180"/>
                  </a:cubicBezTo>
                  <a:cubicBezTo>
                    <a:pt x="4672" y="2218"/>
                    <a:pt x="4691" y="2241"/>
                    <a:pt x="4691" y="2241"/>
                  </a:cubicBezTo>
                  <a:cubicBezTo>
                    <a:pt x="4691" y="2241"/>
                    <a:pt x="4672" y="2218"/>
                    <a:pt x="4641" y="2164"/>
                  </a:cubicBezTo>
                  <a:cubicBezTo>
                    <a:pt x="4632" y="2128"/>
                    <a:pt x="4628" y="2113"/>
                    <a:pt x="4636" y="2113"/>
                  </a:cubicBezTo>
                  <a:cubicBezTo>
                    <a:pt x="4641" y="2113"/>
                    <a:pt x="4653" y="2120"/>
                    <a:pt x="4672" y="2133"/>
                  </a:cubicBezTo>
                  <a:cubicBezTo>
                    <a:pt x="4700" y="2147"/>
                    <a:pt x="4715" y="2155"/>
                    <a:pt x="4721" y="2155"/>
                  </a:cubicBezTo>
                  <a:cubicBezTo>
                    <a:pt x="4728" y="2155"/>
                    <a:pt x="4720" y="2143"/>
                    <a:pt x="4703" y="2118"/>
                  </a:cubicBezTo>
                  <a:cubicBezTo>
                    <a:pt x="4657" y="2049"/>
                    <a:pt x="4654" y="1981"/>
                    <a:pt x="4686" y="1981"/>
                  </a:cubicBezTo>
                  <a:cubicBezTo>
                    <a:pt x="4698" y="1981"/>
                    <a:pt x="4714" y="1989"/>
                    <a:pt x="4734" y="2010"/>
                  </a:cubicBezTo>
                  <a:cubicBezTo>
                    <a:pt x="4734" y="2010"/>
                    <a:pt x="4749" y="1994"/>
                    <a:pt x="4734" y="1948"/>
                  </a:cubicBezTo>
                  <a:cubicBezTo>
                    <a:pt x="4701" y="1899"/>
                    <a:pt x="4686" y="1876"/>
                    <a:pt x="4690" y="1876"/>
                  </a:cubicBezTo>
                  <a:cubicBezTo>
                    <a:pt x="4693" y="1876"/>
                    <a:pt x="4712" y="1895"/>
                    <a:pt x="4749" y="1932"/>
                  </a:cubicBezTo>
                  <a:cubicBezTo>
                    <a:pt x="4778" y="1962"/>
                    <a:pt x="4801" y="1975"/>
                    <a:pt x="4814" y="1975"/>
                  </a:cubicBezTo>
                  <a:cubicBezTo>
                    <a:pt x="4837" y="1975"/>
                    <a:pt x="4834" y="1938"/>
                    <a:pt x="4796" y="1871"/>
                  </a:cubicBezTo>
                  <a:cubicBezTo>
                    <a:pt x="4796" y="1871"/>
                    <a:pt x="4773" y="1836"/>
                    <a:pt x="4805" y="1836"/>
                  </a:cubicBezTo>
                  <a:cubicBezTo>
                    <a:pt x="4811" y="1836"/>
                    <a:pt x="4818" y="1837"/>
                    <a:pt x="4826" y="1840"/>
                  </a:cubicBezTo>
                  <a:cubicBezTo>
                    <a:pt x="4835" y="1844"/>
                    <a:pt x="4845" y="1846"/>
                    <a:pt x="4856" y="1846"/>
                  </a:cubicBezTo>
                  <a:cubicBezTo>
                    <a:pt x="4926" y="1846"/>
                    <a:pt x="5028" y="1771"/>
                    <a:pt x="4935" y="1731"/>
                  </a:cubicBezTo>
                  <a:lnTo>
                    <a:pt x="4981" y="1685"/>
                  </a:lnTo>
                  <a:cubicBezTo>
                    <a:pt x="5043" y="1685"/>
                    <a:pt x="5058" y="1670"/>
                    <a:pt x="5043" y="1623"/>
                  </a:cubicBezTo>
                  <a:lnTo>
                    <a:pt x="5012" y="1561"/>
                  </a:lnTo>
                  <a:lnTo>
                    <a:pt x="5012" y="1561"/>
                  </a:lnTo>
                  <a:cubicBezTo>
                    <a:pt x="5047" y="1596"/>
                    <a:pt x="5090" y="1614"/>
                    <a:pt x="5116" y="1614"/>
                  </a:cubicBezTo>
                  <a:cubicBezTo>
                    <a:pt x="5125" y="1614"/>
                    <a:pt x="5132" y="1612"/>
                    <a:pt x="5136" y="1608"/>
                  </a:cubicBezTo>
                  <a:cubicBezTo>
                    <a:pt x="5151" y="1592"/>
                    <a:pt x="5151" y="1592"/>
                    <a:pt x="5105" y="1546"/>
                  </a:cubicBezTo>
                  <a:cubicBezTo>
                    <a:pt x="5058" y="1515"/>
                    <a:pt x="5058" y="1515"/>
                    <a:pt x="5089" y="1500"/>
                  </a:cubicBezTo>
                  <a:cubicBezTo>
                    <a:pt x="5093" y="1495"/>
                    <a:pt x="5100" y="1494"/>
                    <a:pt x="5108" y="1494"/>
                  </a:cubicBezTo>
                  <a:cubicBezTo>
                    <a:pt x="5130" y="1494"/>
                    <a:pt x="5163" y="1508"/>
                    <a:pt x="5197" y="1530"/>
                  </a:cubicBezTo>
                  <a:lnTo>
                    <a:pt x="5213" y="1515"/>
                  </a:lnTo>
                  <a:cubicBezTo>
                    <a:pt x="5165" y="1467"/>
                    <a:pt x="5153" y="1443"/>
                    <a:pt x="5158" y="1443"/>
                  </a:cubicBezTo>
                  <a:cubicBezTo>
                    <a:pt x="5161" y="1443"/>
                    <a:pt x="5170" y="1451"/>
                    <a:pt x="5182" y="1469"/>
                  </a:cubicBezTo>
                  <a:cubicBezTo>
                    <a:pt x="5196" y="1478"/>
                    <a:pt x="5209" y="1482"/>
                    <a:pt x="5221" y="1482"/>
                  </a:cubicBezTo>
                  <a:cubicBezTo>
                    <a:pt x="5246" y="1482"/>
                    <a:pt x="5264" y="1464"/>
                    <a:pt x="5275" y="1453"/>
                  </a:cubicBezTo>
                  <a:cubicBezTo>
                    <a:pt x="5261" y="1432"/>
                    <a:pt x="5266" y="1424"/>
                    <a:pt x="5272" y="1424"/>
                  </a:cubicBezTo>
                  <a:cubicBezTo>
                    <a:pt x="5281" y="1424"/>
                    <a:pt x="5292" y="1436"/>
                    <a:pt x="5275" y="1453"/>
                  </a:cubicBezTo>
                  <a:lnTo>
                    <a:pt x="5321" y="1484"/>
                  </a:lnTo>
                  <a:cubicBezTo>
                    <a:pt x="5332" y="1487"/>
                    <a:pt x="5340" y="1488"/>
                    <a:pt x="5344" y="1488"/>
                  </a:cubicBezTo>
                  <a:cubicBezTo>
                    <a:pt x="5367" y="1488"/>
                    <a:pt x="5331" y="1460"/>
                    <a:pt x="5306" y="1422"/>
                  </a:cubicBezTo>
                  <a:lnTo>
                    <a:pt x="5337" y="1391"/>
                  </a:lnTo>
                  <a:cubicBezTo>
                    <a:pt x="5352" y="1376"/>
                    <a:pt x="5367" y="1360"/>
                    <a:pt x="5306" y="1345"/>
                  </a:cubicBezTo>
                  <a:cubicBezTo>
                    <a:pt x="5259" y="1314"/>
                    <a:pt x="5228" y="1268"/>
                    <a:pt x="5244" y="1237"/>
                  </a:cubicBezTo>
                  <a:lnTo>
                    <a:pt x="5244" y="1237"/>
                  </a:lnTo>
                  <a:cubicBezTo>
                    <a:pt x="5282" y="1275"/>
                    <a:pt x="5310" y="1303"/>
                    <a:pt x="5335" y="1303"/>
                  </a:cubicBezTo>
                  <a:cubicBezTo>
                    <a:pt x="5341" y="1303"/>
                    <a:pt x="5347" y="1301"/>
                    <a:pt x="5352" y="1299"/>
                  </a:cubicBezTo>
                  <a:cubicBezTo>
                    <a:pt x="5354" y="1296"/>
                    <a:pt x="5357" y="1296"/>
                    <a:pt x="5359" y="1296"/>
                  </a:cubicBezTo>
                  <a:cubicBezTo>
                    <a:pt x="5376" y="1296"/>
                    <a:pt x="5398" y="1330"/>
                    <a:pt x="5398" y="1330"/>
                  </a:cubicBezTo>
                  <a:cubicBezTo>
                    <a:pt x="5416" y="1356"/>
                    <a:pt x="5431" y="1366"/>
                    <a:pt x="5443" y="1366"/>
                  </a:cubicBezTo>
                  <a:cubicBezTo>
                    <a:pt x="5474" y="1366"/>
                    <a:pt x="5487" y="1301"/>
                    <a:pt x="5476" y="1268"/>
                  </a:cubicBezTo>
                  <a:cubicBezTo>
                    <a:pt x="5448" y="1194"/>
                    <a:pt x="5448" y="1159"/>
                    <a:pt x="5469" y="1159"/>
                  </a:cubicBezTo>
                  <a:cubicBezTo>
                    <a:pt x="5483" y="1159"/>
                    <a:pt x="5506" y="1175"/>
                    <a:pt x="5537" y="1206"/>
                  </a:cubicBezTo>
                  <a:cubicBezTo>
                    <a:pt x="5552" y="1228"/>
                    <a:pt x="5562" y="1238"/>
                    <a:pt x="5566" y="1238"/>
                  </a:cubicBezTo>
                  <a:cubicBezTo>
                    <a:pt x="5581" y="1238"/>
                    <a:pt x="5546" y="1141"/>
                    <a:pt x="5476" y="1036"/>
                  </a:cubicBezTo>
                  <a:lnTo>
                    <a:pt x="5398" y="897"/>
                  </a:lnTo>
                  <a:lnTo>
                    <a:pt x="5398" y="897"/>
                  </a:lnTo>
                  <a:lnTo>
                    <a:pt x="5507" y="1020"/>
                  </a:lnTo>
                  <a:cubicBezTo>
                    <a:pt x="5586" y="1100"/>
                    <a:pt x="5624" y="1138"/>
                    <a:pt x="5641" y="1138"/>
                  </a:cubicBezTo>
                  <a:cubicBezTo>
                    <a:pt x="5657" y="1138"/>
                    <a:pt x="5653" y="1104"/>
                    <a:pt x="5646" y="1036"/>
                  </a:cubicBezTo>
                  <a:cubicBezTo>
                    <a:pt x="5646" y="1003"/>
                    <a:pt x="5646" y="987"/>
                    <a:pt x="5653" y="987"/>
                  </a:cubicBezTo>
                  <a:cubicBezTo>
                    <a:pt x="5659" y="987"/>
                    <a:pt x="5671" y="999"/>
                    <a:pt x="5692" y="1020"/>
                  </a:cubicBezTo>
                  <a:cubicBezTo>
                    <a:pt x="5709" y="1037"/>
                    <a:pt x="5720" y="1044"/>
                    <a:pt x="5730" y="1044"/>
                  </a:cubicBezTo>
                  <a:cubicBezTo>
                    <a:pt x="5747" y="1044"/>
                    <a:pt x="5761" y="1025"/>
                    <a:pt x="5800" y="1005"/>
                  </a:cubicBezTo>
                  <a:cubicBezTo>
                    <a:pt x="5862" y="959"/>
                    <a:pt x="5893" y="959"/>
                    <a:pt x="5862" y="897"/>
                  </a:cubicBezTo>
                  <a:lnTo>
                    <a:pt x="5908" y="881"/>
                  </a:lnTo>
                  <a:cubicBezTo>
                    <a:pt x="5933" y="906"/>
                    <a:pt x="5951" y="916"/>
                    <a:pt x="5962" y="916"/>
                  </a:cubicBezTo>
                  <a:cubicBezTo>
                    <a:pt x="5986" y="916"/>
                    <a:pt x="5977" y="867"/>
                    <a:pt x="5924" y="804"/>
                  </a:cubicBezTo>
                  <a:lnTo>
                    <a:pt x="5970" y="773"/>
                  </a:lnTo>
                  <a:lnTo>
                    <a:pt x="6001" y="835"/>
                  </a:lnTo>
                  <a:cubicBezTo>
                    <a:pt x="6013" y="852"/>
                    <a:pt x="6026" y="861"/>
                    <a:pt x="6049" y="861"/>
                  </a:cubicBezTo>
                  <a:cubicBezTo>
                    <a:pt x="6086" y="861"/>
                    <a:pt x="6148" y="837"/>
                    <a:pt x="6264" y="789"/>
                  </a:cubicBezTo>
                  <a:cubicBezTo>
                    <a:pt x="6480" y="742"/>
                    <a:pt x="6496" y="742"/>
                    <a:pt x="6480" y="634"/>
                  </a:cubicBezTo>
                  <a:cubicBezTo>
                    <a:pt x="6472" y="578"/>
                    <a:pt x="6485" y="547"/>
                    <a:pt x="6501" y="547"/>
                  </a:cubicBezTo>
                  <a:cubicBezTo>
                    <a:pt x="6516" y="547"/>
                    <a:pt x="6535" y="574"/>
                    <a:pt x="6542" y="634"/>
                  </a:cubicBezTo>
                  <a:cubicBezTo>
                    <a:pt x="6542" y="666"/>
                    <a:pt x="6557" y="706"/>
                    <a:pt x="6566" y="706"/>
                  </a:cubicBezTo>
                  <a:cubicBezTo>
                    <a:pt x="6570" y="706"/>
                    <a:pt x="6573" y="699"/>
                    <a:pt x="6573" y="680"/>
                  </a:cubicBezTo>
                  <a:cubicBezTo>
                    <a:pt x="6604" y="680"/>
                    <a:pt x="6635" y="711"/>
                    <a:pt x="6650" y="727"/>
                  </a:cubicBezTo>
                  <a:cubicBezTo>
                    <a:pt x="6684" y="774"/>
                    <a:pt x="6709" y="792"/>
                    <a:pt x="6725" y="792"/>
                  </a:cubicBezTo>
                  <a:cubicBezTo>
                    <a:pt x="6746" y="792"/>
                    <a:pt x="6752" y="762"/>
                    <a:pt x="6743" y="727"/>
                  </a:cubicBezTo>
                  <a:cubicBezTo>
                    <a:pt x="6730" y="682"/>
                    <a:pt x="6728" y="667"/>
                    <a:pt x="6732" y="667"/>
                  </a:cubicBezTo>
                  <a:cubicBezTo>
                    <a:pt x="6737" y="667"/>
                    <a:pt x="6756" y="699"/>
                    <a:pt x="6774" y="727"/>
                  </a:cubicBezTo>
                  <a:cubicBezTo>
                    <a:pt x="6796" y="771"/>
                    <a:pt x="6810" y="807"/>
                    <a:pt x="6817" y="807"/>
                  </a:cubicBezTo>
                  <a:cubicBezTo>
                    <a:pt x="6819" y="807"/>
                    <a:pt x="6820" y="802"/>
                    <a:pt x="6820" y="789"/>
                  </a:cubicBezTo>
                  <a:cubicBezTo>
                    <a:pt x="6820" y="756"/>
                    <a:pt x="6871" y="732"/>
                    <a:pt x="6917" y="732"/>
                  </a:cubicBezTo>
                  <a:cubicBezTo>
                    <a:pt x="6959" y="732"/>
                    <a:pt x="6998" y="752"/>
                    <a:pt x="6990" y="804"/>
                  </a:cubicBezTo>
                  <a:lnTo>
                    <a:pt x="7037" y="804"/>
                  </a:lnTo>
                  <a:cubicBezTo>
                    <a:pt x="7037" y="763"/>
                    <a:pt x="7064" y="749"/>
                    <a:pt x="7096" y="749"/>
                  </a:cubicBezTo>
                  <a:cubicBezTo>
                    <a:pt x="7112" y="749"/>
                    <a:pt x="7129" y="753"/>
                    <a:pt x="7145" y="758"/>
                  </a:cubicBezTo>
                  <a:cubicBezTo>
                    <a:pt x="7191" y="758"/>
                    <a:pt x="7222" y="773"/>
                    <a:pt x="7207" y="820"/>
                  </a:cubicBezTo>
                  <a:cubicBezTo>
                    <a:pt x="7198" y="853"/>
                    <a:pt x="7195" y="868"/>
                    <a:pt x="7202" y="868"/>
                  </a:cubicBezTo>
                  <a:cubicBezTo>
                    <a:pt x="7209" y="868"/>
                    <a:pt x="7224" y="857"/>
                    <a:pt x="7253" y="835"/>
                  </a:cubicBezTo>
                  <a:cubicBezTo>
                    <a:pt x="7269" y="835"/>
                    <a:pt x="7330" y="742"/>
                    <a:pt x="7346" y="742"/>
                  </a:cubicBezTo>
                  <a:cubicBezTo>
                    <a:pt x="7359" y="689"/>
                    <a:pt x="7396" y="647"/>
                    <a:pt x="7416" y="647"/>
                  </a:cubicBezTo>
                  <a:cubicBezTo>
                    <a:pt x="7418" y="647"/>
                    <a:pt x="7421" y="647"/>
                    <a:pt x="7423" y="650"/>
                  </a:cubicBezTo>
                  <a:lnTo>
                    <a:pt x="7408" y="696"/>
                  </a:lnTo>
                  <a:lnTo>
                    <a:pt x="7377" y="804"/>
                  </a:lnTo>
                  <a:cubicBezTo>
                    <a:pt x="7389" y="804"/>
                    <a:pt x="7401" y="807"/>
                    <a:pt x="7413" y="807"/>
                  </a:cubicBezTo>
                  <a:cubicBezTo>
                    <a:pt x="7430" y="807"/>
                    <a:pt x="7445" y="801"/>
                    <a:pt x="7454" y="773"/>
                  </a:cubicBezTo>
                  <a:cubicBezTo>
                    <a:pt x="7454" y="820"/>
                    <a:pt x="7469" y="835"/>
                    <a:pt x="7516" y="850"/>
                  </a:cubicBezTo>
                  <a:cubicBezTo>
                    <a:pt x="7541" y="867"/>
                    <a:pt x="7567" y="880"/>
                    <a:pt x="7592" y="880"/>
                  </a:cubicBezTo>
                  <a:cubicBezTo>
                    <a:pt x="7613" y="880"/>
                    <a:pt x="7634" y="871"/>
                    <a:pt x="7655" y="850"/>
                  </a:cubicBezTo>
                  <a:lnTo>
                    <a:pt x="7655" y="850"/>
                  </a:lnTo>
                  <a:cubicBezTo>
                    <a:pt x="7644" y="928"/>
                    <a:pt x="7704" y="990"/>
                    <a:pt x="7768" y="990"/>
                  </a:cubicBezTo>
                  <a:cubicBezTo>
                    <a:pt x="7793" y="990"/>
                    <a:pt x="7819" y="980"/>
                    <a:pt x="7840" y="959"/>
                  </a:cubicBezTo>
                  <a:cubicBezTo>
                    <a:pt x="7853" y="939"/>
                    <a:pt x="7864" y="931"/>
                    <a:pt x="7871" y="931"/>
                  </a:cubicBezTo>
                  <a:cubicBezTo>
                    <a:pt x="7882" y="931"/>
                    <a:pt x="7887" y="947"/>
                    <a:pt x="7887" y="974"/>
                  </a:cubicBezTo>
                  <a:cubicBezTo>
                    <a:pt x="7878" y="1010"/>
                    <a:pt x="7879" y="1025"/>
                    <a:pt x="7888" y="1025"/>
                  </a:cubicBezTo>
                  <a:cubicBezTo>
                    <a:pt x="7895" y="1025"/>
                    <a:pt x="7905" y="1018"/>
                    <a:pt x="7918" y="1005"/>
                  </a:cubicBezTo>
                  <a:cubicBezTo>
                    <a:pt x="7926" y="999"/>
                    <a:pt x="7933" y="997"/>
                    <a:pt x="7939" y="997"/>
                  </a:cubicBezTo>
                  <a:cubicBezTo>
                    <a:pt x="7964" y="997"/>
                    <a:pt x="7961" y="1047"/>
                    <a:pt x="7949" y="1098"/>
                  </a:cubicBezTo>
                  <a:cubicBezTo>
                    <a:pt x="7916" y="1174"/>
                    <a:pt x="7914" y="1205"/>
                    <a:pt x="7938" y="1205"/>
                  </a:cubicBezTo>
                  <a:cubicBezTo>
                    <a:pt x="7947" y="1205"/>
                    <a:pt x="7961" y="1199"/>
                    <a:pt x="7979" y="1190"/>
                  </a:cubicBezTo>
                  <a:cubicBezTo>
                    <a:pt x="7992" y="1186"/>
                    <a:pt x="8004" y="1184"/>
                    <a:pt x="8016" y="1184"/>
                  </a:cubicBezTo>
                  <a:cubicBezTo>
                    <a:pt x="8050" y="1184"/>
                    <a:pt x="8080" y="1199"/>
                    <a:pt x="8103" y="1221"/>
                  </a:cubicBezTo>
                  <a:cubicBezTo>
                    <a:pt x="8180" y="1206"/>
                    <a:pt x="8196" y="1221"/>
                    <a:pt x="8211" y="1175"/>
                  </a:cubicBezTo>
                  <a:cubicBezTo>
                    <a:pt x="8242" y="1144"/>
                    <a:pt x="8273" y="1113"/>
                    <a:pt x="8304" y="1098"/>
                  </a:cubicBezTo>
                  <a:cubicBezTo>
                    <a:pt x="8362" y="1098"/>
                    <a:pt x="8350" y="1124"/>
                    <a:pt x="8334" y="1124"/>
                  </a:cubicBezTo>
                  <a:cubicBezTo>
                    <a:pt x="8329" y="1124"/>
                    <a:pt x="8323" y="1121"/>
                    <a:pt x="8320" y="1113"/>
                  </a:cubicBezTo>
                  <a:cubicBezTo>
                    <a:pt x="8242" y="1113"/>
                    <a:pt x="8273" y="1144"/>
                    <a:pt x="8242" y="1206"/>
                  </a:cubicBezTo>
                  <a:cubicBezTo>
                    <a:pt x="8242" y="1237"/>
                    <a:pt x="8242" y="1283"/>
                    <a:pt x="8289" y="1314"/>
                  </a:cubicBezTo>
                  <a:cubicBezTo>
                    <a:pt x="8304" y="1330"/>
                    <a:pt x="8335" y="1360"/>
                    <a:pt x="8350" y="1376"/>
                  </a:cubicBezTo>
                  <a:cubicBezTo>
                    <a:pt x="8350" y="1441"/>
                    <a:pt x="8365" y="1468"/>
                    <a:pt x="8385" y="1468"/>
                  </a:cubicBezTo>
                  <a:cubicBezTo>
                    <a:pt x="8394" y="1468"/>
                    <a:pt x="8403" y="1463"/>
                    <a:pt x="8412" y="1453"/>
                  </a:cubicBezTo>
                  <a:lnTo>
                    <a:pt x="8459" y="1422"/>
                  </a:lnTo>
                  <a:lnTo>
                    <a:pt x="8459" y="1422"/>
                  </a:lnTo>
                  <a:cubicBezTo>
                    <a:pt x="8403" y="1505"/>
                    <a:pt x="8533" y="1661"/>
                    <a:pt x="8627" y="1661"/>
                  </a:cubicBezTo>
                  <a:cubicBezTo>
                    <a:pt x="8639" y="1661"/>
                    <a:pt x="8650" y="1659"/>
                    <a:pt x="8660" y="1654"/>
                  </a:cubicBezTo>
                  <a:lnTo>
                    <a:pt x="8660" y="1654"/>
                  </a:lnTo>
                  <a:lnTo>
                    <a:pt x="8629" y="1685"/>
                  </a:lnTo>
                  <a:cubicBezTo>
                    <a:pt x="8582" y="1731"/>
                    <a:pt x="8598" y="1747"/>
                    <a:pt x="8629" y="1778"/>
                  </a:cubicBezTo>
                  <a:cubicBezTo>
                    <a:pt x="8644" y="1824"/>
                    <a:pt x="8752" y="1840"/>
                    <a:pt x="8799" y="1886"/>
                  </a:cubicBezTo>
                  <a:cubicBezTo>
                    <a:pt x="8834" y="1933"/>
                    <a:pt x="8878" y="1979"/>
                    <a:pt x="8910" y="1979"/>
                  </a:cubicBezTo>
                  <a:cubicBezTo>
                    <a:pt x="8921" y="1979"/>
                    <a:pt x="8930" y="1975"/>
                    <a:pt x="8938" y="1963"/>
                  </a:cubicBezTo>
                  <a:lnTo>
                    <a:pt x="8938" y="1963"/>
                  </a:lnTo>
                  <a:cubicBezTo>
                    <a:pt x="8969" y="1979"/>
                    <a:pt x="8969" y="1979"/>
                    <a:pt x="8922" y="2025"/>
                  </a:cubicBezTo>
                  <a:cubicBezTo>
                    <a:pt x="8876" y="2056"/>
                    <a:pt x="8876" y="2071"/>
                    <a:pt x="8891" y="2087"/>
                  </a:cubicBezTo>
                  <a:cubicBezTo>
                    <a:pt x="8893" y="2089"/>
                    <a:pt x="8896" y="2090"/>
                    <a:pt x="8899" y="2090"/>
                  </a:cubicBezTo>
                  <a:cubicBezTo>
                    <a:pt x="8920" y="2090"/>
                    <a:pt x="8960" y="2052"/>
                    <a:pt x="9000" y="2025"/>
                  </a:cubicBezTo>
                  <a:cubicBezTo>
                    <a:pt x="9011" y="2008"/>
                    <a:pt x="9021" y="1999"/>
                    <a:pt x="9028" y="1999"/>
                  </a:cubicBezTo>
                  <a:cubicBezTo>
                    <a:pt x="9040" y="1999"/>
                    <a:pt x="9046" y="2023"/>
                    <a:pt x="9046" y="2071"/>
                  </a:cubicBezTo>
                  <a:cubicBezTo>
                    <a:pt x="9030" y="2149"/>
                    <a:pt x="9108" y="2195"/>
                    <a:pt x="9185" y="2195"/>
                  </a:cubicBezTo>
                  <a:cubicBezTo>
                    <a:pt x="9200" y="2211"/>
                    <a:pt x="9216" y="2226"/>
                    <a:pt x="9185" y="2257"/>
                  </a:cubicBezTo>
                  <a:cubicBezTo>
                    <a:pt x="9150" y="2292"/>
                    <a:pt x="9168" y="2355"/>
                    <a:pt x="9220" y="2355"/>
                  </a:cubicBezTo>
                  <a:cubicBezTo>
                    <a:pt x="9237" y="2355"/>
                    <a:pt x="9256" y="2349"/>
                    <a:pt x="9278" y="2334"/>
                  </a:cubicBezTo>
                  <a:lnTo>
                    <a:pt x="9278" y="2334"/>
                  </a:lnTo>
                  <a:cubicBezTo>
                    <a:pt x="9293" y="2350"/>
                    <a:pt x="9293" y="2350"/>
                    <a:pt x="9262" y="2396"/>
                  </a:cubicBezTo>
                  <a:cubicBezTo>
                    <a:pt x="9242" y="2426"/>
                    <a:pt x="9228" y="2464"/>
                    <a:pt x="9243" y="2464"/>
                  </a:cubicBezTo>
                  <a:cubicBezTo>
                    <a:pt x="9251" y="2464"/>
                    <a:pt x="9267" y="2453"/>
                    <a:pt x="9293" y="2427"/>
                  </a:cubicBezTo>
                  <a:cubicBezTo>
                    <a:pt x="9307" y="2420"/>
                    <a:pt x="9321" y="2417"/>
                    <a:pt x="9335" y="2417"/>
                  </a:cubicBezTo>
                  <a:cubicBezTo>
                    <a:pt x="9386" y="2417"/>
                    <a:pt x="9436" y="2456"/>
                    <a:pt x="9448" y="2504"/>
                  </a:cubicBezTo>
                  <a:cubicBezTo>
                    <a:pt x="9455" y="2511"/>
                    <a:pt x="9462" y="2518"/>
                    <a:pt x="9470" y="2518"/>
                  </a:cubicBezTo>
                  <a:cubicBezTo>
                    <a:pt x="9480" y="2518"/>
                    <a:pt x="9493" y="2507"/>
                    <a:pt x="9510" y="2473"/>
                  </a:cubicBezTo>
                  <a:cubicBezTo>
                    <a:pt x="9514" y="2461"/>
                    <a:pt x="9519" y="2449"/>
                    <a:pt x="9523" y="2439"/>
                  </a:cubicBezTo>
                  <a:lnTo>
                    <a:pt x="9523" y="2439"/>
                  </a:lnTo>
                  <a:cubicBezTo>
                    <a:pt x="9517" y="2487"/>
                    <a:pt x="9514" y="2510"/>
                    <a:pt x="9520" y="2510"/>
                  </a:cubicBezTo>
                  <a:cubicBezTo>
                    <a:pt x="9526" y="2510"/>
                    <a:pt x="9542" y="2487"/>
                    <a:pt x="9571" y="2442"/>
                  </a:cubicBezTo>
                  <a:cubicBezTo>
                    <a:pt x="9585" y="2421"/>
                    <a:pt x="9596" y="2413"/>
                    <a:pt x="9601" y="2413"/>
                  </a:cubicBezTo>
                  <a:cubicBezTo>
                    <a:pt x="9607" y="2413"/>
                    <a:pt x="9604" y="2425"/>
                    <a:pt x="9587" y="2442"/>
                  </a:cubicBezTo>
                  <a:cubicBezTo>
                    <a:pt x="9571" y="2489"/>
                    <a:pt x="9618" y="2520"/>
                    <a:pt x="9618" y="2520"/>
                  </a:cubicBezTo>
                  <a:cubicBezTo>
                    <a:pt x="9618" y="2520"/>
                    <a:pt x="9757" y="2520"/>
                    <a:pt x="9865" y="2535"/>
                  </a:cubicBezTo>
                  <a:cubicBezTo>
                    <a:pt x="9910" y="2558"/>
                    <a:pt x="9956" y="2572"/>
                    <a:pt x="10007" y="2572"/>
                  </a:cubicBezTo>
                  <a:cubicBezTo>
                    <a:pt x="10026" y="2572"/>
                    <a:pt x="10045" y="2570"/>
                    <a:pt x="10066" y="2566"/>
                  </a:cubicBezTo>
                  <a:cubicBezTo>
                    <a:pt x="10097" y="2566"/>
                    <a:pt x="10128" y="2551"/>
                    <a:pt x="10128" y="2535"/>
                  </a:cubicBezTo>
                  <a:cubicBezTo>
                    <a:pt x="10128" y="2517"/>
                    <a:pt x="10133" y="2499"/>
                    <a:pt x="10143" y="2499"/>
                  </a:cubicBezTo>
                  <a:cubicBezTo>
                    <a:pt x="10151" y="2499"/>
                    <a:pt x="10161" y="2509"/>
                    <a:pt x="10174" y="2535"/>
                  </a:cubicBezTo>
                  <a:cubicBezTo>
                    <a:pt x="10190" y="2581"/>
                    <a:pt x="10205" y="2581"/>
                    <a:pt x="10236" y="2597"/>
                  </a:cubicBezTo>
                  <a:cubicBezTo>
                    <a:pt x="10251" y="2597"/>
                    <a:pt x="10282" y="2597"/>
                    <a:pt x="10282" y="2643"/>
                  </a:cubicBezTo>
                  <a:cubicBezTo>
                    <a:pt x="10298" y="2597"/>
                    <a:pt x="10298" y="2597"/>
                    <a:pt x="10329" y="2597"/>
                  </a:cubicBezTo>
                  <a:cubicBezTo>
                    <a:pt x="10329" y="2620"/>
                    <a:pt x="10333" y="2632"/>
                    <a:pt x="10340" y="2632"/>
                  </a:cubicBezTo>
                  <a:cubicBezTo>
                    <a:pt x="10348" y="2632"/>
                    <a:pt x="10360" y="2620"/>
                    <a:pt x="10375" y="2597"/>
                  </a:cubicBezTo>
                  <a:cubicBezTo>
                    <a:pt x="10383" y="2535"/>
                    <a:pt x="10387" y="2504"/>
                    <a:pt x="10389" y="2504"/>
                  </a:cubicBezTo>
                  <a:cubicBezTo>
                    <a:pt x="10391" y="2504"/>
                    <a:pt x="10391" y="2535"/>
                    <a:pt x="10391" y="2597"/>
                  </a:cubicBezTo>
                  <a:cubicBezTo>
                    <a:pt x="10391" y="2629"/>
                    <a:pt x="10428" y="2669"/>
                    <a:pt x="10441" y="2669"/>
                  </a:cubicBezTo>
                  <a:cubicBezTo>
                    <a:pt x="10446" y="2669"/>
                    <a:pt x="10446" y="2662"/>
                    <a:pt x="10437" y="2643"/>
                  </a:cubicBezTo>
                  <a:cubicBezTo>
                    <a:pt x="10421" y="2597"/>
                    <a:pt x="10483" y="2581"/>
                    <a:pt x="10499" y="2535"/>
                  </a:cubicBezTo>
                  <a:cubicBezTo>
                    <a:pt x="10514" y="2535"/>
                    <a:pt x="10545" y="2535"/>
                    <a:pt x="10545" y="2581"/>
                  </a:cubicBezTo>
                  <a:cubicBezTo>
                    <a:pt x="10549" y="2598"/>
                    <a:pt x="10560" y="2604"/>
                    <a:pt x="10575" y="2604"/>
                  </a:cubicBezTo>
                  <a:cubicBezTo>
                    <a:pt x="10618" y="2604"/>
                    <a:pt x="10688" y="2550"/>
                    <a:pt x="10700" y="2504"/>
                  </a:cubicBezTo>
                  <a:cubicBezTo>
                    <a:pt x="10700" y="2473"/>
                    <a:pt x="10700" y="2458"/>
                    <a:pt x="10702" y="2458"/>
                  </a:cubicBezTo>
                  <a:cubicBezTo>
                    <a:pt x="10704" y="2458"/>
                    <a:pt x="10707" y="2473"/>
                    <a:pt x="10715" y="2504"/>
                  </a:cubicBezTo>
                  <a:cubicBezTo>
                    <a:pt x="10725" y="2545"/>
                    <a:pt x="10736" y="2552"/>
                    <a:pt x="10751" y="2552"/>
                  </a:cubicBezTo>
                  <a:cubicBezTo>
                    <a:pt x="10758" y="2552"/>
                    <a:pt x="10767" y="2551"/>
                    <a:pt x="10777" y="2551"/>
                  </a:cubicBezTo>
                  <a:cubicBezTo>
                    <a:pt x="10777" y="2532"/>
                    <a:pt x="10778" y="2525"/>
                    <a:pt x="10781" y="2525"/>
                  </a:cubicBezTo>
                  <a:cubicBezTo>
                    <a:pt x="10786" y="2525"/>
                    <a:pt x="10797" y="2565"/>
                    <a:pt x="10808" y="2597"/>
                  </a:cubicBezTo>
                  <a:cubicBezTo>
                    <a:pt x="10818" y="2626"/>
                    <a:pt x="10821" y="2637"/>
                    <a:pt x="10834" y="2637"/>
                  </a:cubicBezTo>
                  <a:cubicBezTo>
                    <a:pt x="10842" y="2637"/>
                    <a:pt x="10853" y="2634"/>
                    <a:pt x="10870" y="2628"/>
                  </a:cubicBezTo>
                  <a:cubicBezTo>
                    <a:pt x="10870" y="2566"/>
                    <a:pt x="10962" y="2535"/>
                    <a:pt x="11024" y="2520"/>
                  </a:cubicBezTo>
                  <a:cubicBezTo>
                    <a:pt x="11148" y="2473"/>
                    <a:pt x="11132" y="2396"/>
                    <a:pt x="11117" y="2288"/>
                  </a:cubicBezTo>
                  <a:lnTo>
                    <a:pt x="11071" y="2180"/>
                  </a:lnTo>
                  <a:lnTo>
                    <a:pt x="11071" y="2180"/>
                  </a:lnTo>
                  <a:lnTo>
                    <a:pt x="11132" y="2272"/>
                  </a:lnTo>
                  <a:cubicBezTo>
                    <a:pt x="11163" y="2319"/>
                    <a:pt x="11210" y="2365"/>
                    <a:pt x="11241" y="2411"/>
                  </a:cubicBezTo>
                  <a:cubicBezTo>
                    <a:pt x="11256" y="2396"/>
                    <a:pt x="11241" y="2350"/>
                    <a:pt x="11210" y="2303"/>
                  </a:cubicBezTo>
                  <a:cubicBezTo>
                    <a:pt x="11175" y="2269"/>
                    <a:pt x="11184" y="2251"/>
                    <a:pt x="11216" y="2251"/>
                  </a:cubicBezTo>
                  <a:cubicBezTo>
                    <a:pt x="11227" y="2251"/>
                    <a:pt x="11241" y="2253"/>
                    <a:pt x="11256" y="2257"/>
                  </a:cubicBezTo>
                  <a:cubicBezTo>
                    <a:pt x="11278" y="2266"/>
                    <a:pt x="11294" y="2269"/>
                    <a:pt x="11307" y="2269"/>
                  </a:cubicBezTo>
                  <a:cubicBezTo>
                    <a:pt x="11340" y="2269"/>
                    <a:pt x="11345" y="2244"/>
                    <a:pt x="11333" y="2211"/>
                  </a:cubicBezTo>
                  <a:cubicBezTo>
                    <a:pt x="11342" y="2202"/>
                    <a:pt x="11351" y="2193"/>
                    <a:pt x="11369" y="2193"/>
                  </a:cubicBezTo>
                  <a:cubicBezTo>
                    <a:pt x="11382" y="2193"/>
                    <a:pt x="11400" y="2197"/>
                    <a:pt x="11426" y="2211"/>
                  </a:cubicBezTo>
                  <a:cubicBezTo>
                    <a:pt x="11442" y="2195"/>
                    <a:pt x="11442" y="2195"/>
                    <a:pt x="11395" y="2149"/>
                  </a:cubicBezTo>
                  <a:cubicBezTo>
                    <a:pt x="11376" y="2119"/>
                    <a:pt x="11375" y="2109"/>
                    <a:pt x="11392" y="2109"/>
                  </a:cubicBezTo>
                  <a:cubicBezTo>
                    <a:pt x="11403" y="2109"/>
                    <a:pt x="11419" y="2112"/>
                    <a:pt x="11442" y="2118"/>
                  </a:cubicBezTo>
                  <a:cubicBezTo>
                    <a:pt x="11478" y="2148"/>
                    <a:pt x="11507" y="2159"/>
                    <a:pt x="11527" y="2159"/>
                  </a:cubicBezTo>
                  <a:cubicBezTo>
                    <a:pt x="11559" y="2159"/>
                    <a:pt x="11569" y="2131"/>
                    <a:pt x="11550" y="2102"/>
                  </a:cubicBezTo>
                  <a:cubicBezTo>
                    <a:pt x="11503" y="2056"/>
                    <a:pt x="11519" y="2041"/>
                    <a:pt x="11550" y="2025"/>
                  </a:cubicBezTo>
                  <a:cubicBezTo>
                    <a:pt x="11565" y="2025"/>
                    <a:pt x="11581" y="1994"/>
                    <a:pt x="11550" y="1948"/>
                  </a:cubicBezTo>
                  <a:lnTo>
                    <a:pt x="11596" y="1917"/>
                  </a:lnTo>
                  <a:cubicBezTo>
                    <a:pt x="11596" y="1915"/>
                    <a:pt x="11597" y="1914"/>
                    <a:pt x="11598" y="1914"/>
                  </a:cubicBezTo>
                  <a:cubicBezTo>
                    <a:pt x="11604" y="1914"/>
                    <a:pt x="11625" y="1950"/>
                    <a:pt x="11612" y="1963"/>
                  </a:cubicBezTo>
                  <a:lnTo>
                    <a:pt x="11673" y="1994"/>
                  </a:lnTo>
                  <a:cubicBezTo>
                    <a:pt x="11704" y="1963"/>
                    <a:pt x="11720" y="1932"/>
                    <a:pt x="11689" y="1886"/>
                  </a:cubicBezTo>
                  <a:cubicBezTo>
                    <a:pt x="11657" y="1838"/>
                    <a:pt x="11641" y="1814"/>
                    <a:pt x="11645" y="1814"/>
                  </a:cubicBezTo>
                  <a:cubicBezTo>
                    <a:pt x="11648" y="1814"/>
                    <a:pt x="11667" y="1834"/>
                    <a:pt x="11704" y="1871"/>
                  </a:cubicBezTo>
                  <a:cubicBezTo>
                    <a:pt x="11731" y="1888"/>
                    <a:pt x="11763" y="1906"/>
                    <a:pt x="11779" y="1906"/>
                  </a:cubicBezTo>
                  <a:cubicBezTo>
                    <a:pt x="11791" y="1906"/>
                    <a:pt x="11795" y="1897"/>
                    <a:pt x="11782" y="1871"/>
                  </a:cubicBezTo>
                  <a:cubicBezTo>
                    <a:pt x="11749" y="1822"/>
                    <a:pt x="11751" y="1803"/>
                    <a:pt x="11764" y="1803"/>
                  </a:cubicBezTo>
                  <a:cubicBezTo>
                    <a:pt x="11776" y="1803"/>
                    <a:pt x="11798" y="1818"/>
                    <a:pt x="11813" y="1840"/>
                  </a:cubicBezTo>
                  <a:cubicBezTo>
                    <a:pt x="11846" y="1880"/>
                    <a:pt x="11865" y="1903"/>
                    <a:pt x="11875" y="1903"/>
                  </a:cubicBezTo>
                  <a:cubicBezTo>
                    <a:pt x="11887" y="1903"/>
                    <a:pt x="11883" y="1865"/>
                    <a:pt x="11874" y="1778"/>
                  </a:cubicBezTo>
                  <a:cubicBezTo>
                    <a:pt x="11905" y="1747"/>
                    <a:pt x="11921" y="1639"/>
                    <a:pt x="11967" y="1592"/>
                  </a:cubicBezTo>
                  <a:cubicBezTo>
                    <a:pt x="12021" y="1539"/>
                    <a:pt x="12063" y="1497"/>
                    <a:pt x="12113" y="1497"/>
                  </a:cubicBezTo>
                  <a:cubicBezTo>
                    <a:pt x="12118" y="1497"/>
                    <a:pt x="12122" y="1497"/>
                    <a:pt x="12126" y="1497"/>
                  </a:cubicBezTo>
                  <a:lnTo>
                    <a:pt x="12126" y="1497"/>
                  </a:lnTo>
                  <a:cubicBezTo>
                    <a:pt x="12101" y="1458"/>
                    <a:pt x="12118" y="1438"/>
                    <a:pt x="12153" y="1391"/>
                  </a:cubicBezTo>
                  <a:cubicBezTo>
                    <a:pt x="12245" y="1376"/>
                    <a:pt x="12245" y="1314"/>
                    <a:pt x="12230" y="1252"/>
                  </a:cubicBezTo>
                  <a:lnTo>
                    <a:pt x="12230" y="1252"/>
                  </a:lnTo>
                  <a:lnTo>
                    <a:pt x="12183" y="1283"/>
                  </a:lnTo>
                  <a:cubicBezTo>
                    <a:pt x="12106" y="1206"/>
                    <a:pt x="12122" y="1190"/>
                    <a:pt x="12199" y="1190"/>
                  </a:cubicBezTo>
                  <a:cubicBezTo>
                    <a:pt x="12203" y="1188"/>
                    <a:pt x="12207" y="1187"/>
                    <a:pt x="12212" y="1187"/>
                  </a:cubicBezTo>
                  <a:cubicBezTo>
                    <a:pt x="12239" y="1187"/>
                    <a:pt x="12267" y="1226"/>
                    <a:pt x="12307" y="1252"/>
                  </a:cubicBezTo>
                  <a:cubicBezTo>
                    <a:pt x="12330" y="1287"/>
                    <a:pt x="12371" y="1304"/>
                    <a:pt x="12396" y="1304"/>
                  </a:cubicBezTo>
                  <a:cubicBezTo>
                    <a:pt x="12405" y="1304"/>
                    <a:pt x="12411" y="1303"/>
                    <a:pt x="12415" y="1299"/>
                  </a:cubicBezTo>
                  <a:cubicBezTo>
                    <a:pt x="12431" y="1283"/>
                    <a:pt x="12446" y="1268"/>
                    <a:pt x="12400" y="1252"/>
                  </a:cubicBezTo>
                  <a:cubicBezTo>
                    <a:pt x="12338" y="1221"/>
                    <a:pt x="12353" y="1206"/>
                    <a:pt x="12369" y="1190"/>
                  </a:cubicBezTo>
                  <a:cubicBezTo>
                    <a:pt x="12400" y="1175"/>
                    <a:pt x="12415" y="1160"/>
                    <a:pt x="12400" y="1098"/>
                  </a:cubicBezTo>
                  <a:cubicBezTo>
                    <a:pt x="12369" y="1036"/>
                    <a:pt x="12384" y="1036"/>
                    <a:pt x="12400" y="1020"/>
                  </a:cubicBezTo>
                  <a:cubicBezTo>
                    <a:pt x="12415" y="1036"/>
                    <a:pt x="12431" y="1044"/>
                    <a:pt x="12446" y="1044"/>
                  </a:cubicBezTo>
                  <a:cubicBezTo>
                    <a:pt x="12461" y="1044"/>
                    <a:pt x="12476" y="1036"/>
                    <a:pt x="12491" y="1022"/>
                  </a:cubicBezTo>
                  <a:lnTo>
                    <a:pt x="12491" y="1022"/>
                  </a:lnTo>
                  <a:cubicBezTo>
                    <a:pt x="12499" y="1033"/>
                    <a:pt x="12511" y="1049"/>
                    <a:pt x="12523" y="1067"/>
                  </a:cubicBezTo>
                  <a:cubicBezTo>
                    <a:pt x="12554" y="1098"/>
                    <a:pt x="12585" y="1129"/>
                    <a:pt x="12616" y="1144"/>
                  </a:cubicBezTo>
                  <a:cubicBezTo>
                    <a:pt x="12632" y="1129"/>
                    <a:pt x="12601" y="1082"/>
                    <a:pt x="12601" y="1082"/>
                  </a:cubicBezTo>
                  <a:cubicBezTo>
                    <a:pt x="12601" y="1082"/>
                    <a:pt x="12616" y="1036"/>
                    <a:pt x="12663" y="1005"/>
                  </a:cubicBezTo>
                  <a:cubicBezTo>
                    <a:pt x="12709" y="974"/>
                    <a:pt x="12771" y="928"/>
                    <a:pt x="12833" y="881"/>
                  </a:cubicBezTo>
                  <a:cubicBezTo>
                    <a:pt x="12941" y="835"/>
                    <a:pt x="13064" y="789"/>
                    <a:pt x="13188" y="758"/>
                  </a:cubicBezTo>
                  <a:cubicBezTo>
                    <a:pt x="13214" y="777"/>
                    <a:pt x="13240" y="786"/>
                    <a:pt x="13259" y="786"/>
                  </a:cubicBezTo>
                  <a:cubicBezTo>
                    <a:pt x="13285" y="786"/>
                    <a:pt x="13299" y="769"/>
                    <a:pt x="13281" y="742"/>
                  </a:cubicBezTo>
                  <a:cubicBezTo>
                    <a:pt x="13250" y="680"/>
                    <a:pt x="13404" y="650"/>
                    <a:pt x="13559" y="650"/>
                  </a:cubicBezTo>
                  <a:cubicBezTo>
                    <a:pt x="13714" y="650"/>
                    <a:pt x="13853" y="650"/>
                    <a:pt x="13868" y="603"/>
                  </a:cubicBezTo>
                  <a:lnTo>
                    <a:pt x="13945" y="603"/>
                  </a:lnTo>
                  <a:cubicBezTo>
                    <a:pt x="13992" y="603"/>
                    <a:pt x="14054" y="557"/>
                    <a:pt x="14085" y="557"/>
                  </a:cubicBezTo>
                  <a:cubicBezTo>
                    <a:pt x="14100" y="534"/>
                    <a:pt x="14115" y="522"/>
                    <a:pt x="14121" y="522"/>
                  </a:cubicBezTo>
                  <a:cubicBezTo>
                    <a:pt x="14127" y="522"/>
                    <a:pt x="14123" y="534"/>
                    <a:pt x="14100" y="557"/>
                  </a:cubicBezTo>
                  <a:cubicBezTo>
                    <a:pt x="14069" y="603"/>
                    <a:pt x="14085" y="665"/>
                    <a:pt x="14100" y="680"/>
                  </a:cubicBezTo>
                  <a:cubicBezTo>
                    <a:pt x="14131" y="680"/>
                    <a:pt x="14162" y="634"/>
                    <a:pt x="14177" y="572"/>
                  </a:cubicBezTo>
                  <a:cubicBezTo>
                    <a:pt x="14193" y="526"/>
                    <a:pt x="14224" y="526"/>
                    <a:pt x="14224" y="526"/>
                  </a:cubicBezTo>
                  <a:cubicBezTo>
                    <a:pt x="14224" y="526"/>
                    <a:pt x="14255" y="526"/>
                    <a:pt x="14239" y="588"/>
                  </a:cubicBezTo>
                  <a:lnTo>
                    <a:pt x="14208" y="696"/>
                  </a:lnTo>
                  <a:lnTo>
                    <a:pt x="14239" y="696"/>
                  </a:lnTo>
                  <a:cubicBezTo>
                    <a:pt x="14239" y="650"/>
                    <a:pt x="14270" y="650"/>
                    <a:pt x="14270" y="650"/>
                  </a:cubicBezTo>
                  <a:cubicBezTo>
                    <a:pt x="14270" y="650"/>
                    <a:pt x="14301" y="650"/>
                    <a:pt x="14270" y="758"/>
                  </a:cubicBezTo>
                  <a:cubicBezTo>
                    <a:pt x="14262" y="820"/>
                    <a:pt x="14262" y="847"/>
                    <a:pt x="14270" y="847"/>
                  </a:cubicBezTo>
                  <a:cubicBezTo>
                    <a:pt x="14278" y="847"/>
                    <a:pt x="14293" y="820"/>
                    <a:pt x="14316" y="773"/>
                  </a:cubicBezTo>
                  <a:lnTo>
                    <a:pt x="14409" y="758"/>
                  </a:lnTo>
                  <a:lnTo>
                    <a:pt x="14409" y="758"/>
                  </a:lnTo>
                  <a:cubicBezTo>
                    <a:pt x="14403" y="798"/>
                    <a:pt x="14413" y="813"/>
                    <a:pt x="14429" y="813"/>
                  </a:cubicBezTo>
                  <a:cubicBezTo>
                    <a:pt x="14456" y="813"/>
                    <a:pt x="14504" y="771"/>
                    <a:pt x="14533" y="742"/>
                  </a:cubicBezTo>
                  <a:lnTo>
                    <a:pt x="14533" y="742"/>
                  </a:lnTo>
                  <a:cubicBezTo>
                    <a:pt x="14516" y="809"/>
                    <a:pt x="14517" y="839"/>
                    <a:pt x="14532" y="839"/>
                  </a:cubicBezTo>
                  <a:cubicBezTo>
                    <a:pt x="14544" y="839"/>
                    <a:pt x="14566" y="816"/>
                    <a:pt x="14595" y="773"/>
                  </a:cubicBezTo>
                  <a:cubicBezTo>
                    <a:pt x="14607" y="755"/>
                    <a:pt x="14619" y="746"/>
                    <a:pt x="14628" y="746"/>
                  </a:cubicBezTo>
                  <a:cubicBezTo>
                    <a:pt x="14643" y="746"/>
                    <a:pt x="14650" y="767"/>
                    <a:pt x="14641" y="804"/>
                  </a:cubicBezTo>
                  <a:cubicBezTo>
                    <a:pt x="14641" y="866"/>
                    <a:pt x="14672" y="881"/>
                    <a:pt x="14703" y="912"/>
                  </a:cubicBezTo>
                  <a:cubicBezTo>
                    <a:pt x="14712" y="903"/>
                    <a:pt x="14722" y="899"/>
                    <a:pt x="14734" y="899"/>
                  </a:cubicBezTo>
                  <a:cubicBezTo>
                    <a:pt x="14763" y="899"/>
                    <a:pt x="14803" y="921"/>
                    <a:pt x="14857" y="943"/>
                  </a:cubicBezTo>
                  <a:cubicBezTo>
                    <a:pt x="14935" y="990"/>
                    <a:pt x="14996" y="1036"/>
                    <a:pt x="15074" y="1098"/>
                  </a:cubicBezTo>
                  <a:cubicBezTo>
                    <a:pt x="15224" y="1234"/>
                    <a:pt x="15314" y="1335"/>
                    <a:pt x="15365" y="1335"/>
                  </a:cubicBezTo>
                  <a:cubicBezTo>
                    <a:pt x="15371" y="1335"/>
                    <a:pt x="15377" y="1333"/>
                    <a:pt x="15383" y="1330"/>
                  </a:cubicBezTo>
                  <a:cubicBezTo>
                    <a:pt x="15398" y="1345"/>
                    <a:pt x="15398" y="1345"/>
                    <a:pt x="15383" y="1407"/>
                  </a:cubicBezTo>
                  <a:cubicBezTo>
                    <a:pt x="15375" y="1430"/>
                    <a:pt x="15367" y="1442"/>
                    <a:pt x="15375" y="1442"/>
                  </a:cubicBezTo>
                  <a:cubicBezTo>
                    <a:pt x="15383" y="1442"/>
                    <a:pt x="15406" y="1430"/>
                    <a:pt x="15460" y="1407"/>
                  </a:cubicBezTo>
                  <a:cubicBezTo>
                    <a:pt x="15487" y="1398"/>
                    <a:pt x="15513" y="1379"/>
                    <a:pt x="15517" y="1379"/>
                  </a:cubicBezTo>
                  <a:cubicBezTo>
                    <a:pt x="15519" y="1379"/>
                    <a:pt x="15508" y="1389"/>
                    <a:pt x="15476" y="1422"/>
                  </a:cubicBezTo>
                  <a:cubicBezTo>
                    <a:pt x="15429" y="1453"/>
                    <a:pt x="15476" y="1500"/>
                    <a:pt x="15522" y="1577"/>
                  </a:cubicBezTo>
                  <a:cubicBezTo>
                    <a:pt x="15569" y="1624"/>
                    <a:pt x="15607" y="1670"/>
                    <a:pt x="15642" y="1670"/>
                  </a:cubicBezTo>
                  <a:cubicBezTo>
                    <a:pt x="15654" y="1670"/>
                    <a:pt x="15665" y="1665"/>
                    <a:pt x="15676" y="1654"/>
                  </a:cubicBezTo>
                  <a:cubicBezTo>
                    <a:pt x="15754" y="1654"/>
                    <a:pt x="15754" y="1654"/>
                    <a:pt x="15692" y="1685"/>
                  </a:cubicBezTo>
                  <a:cubicBezTo>
                    <a:pt x="15608" y="1727"/>
                    <a:pt x="15625" y="1844"/>
                    <a:pt x="15720" y="1844"/>
                  </a:cubicBezTo>
                  <a:cubicBezTo>
                    <a:pt x="15730" y="1844"/>
                    <a:pt x="15742" y="1843"/>
                    <a:pt x="15754" y="1840"/>
                  </a:cubicBezTo>
                  <a:cubicBezTo>
                    <a:pt x="15769" y="1855"/>
                    <a:pt x="15785" y="1871"/>
                    <a:pt x="15754" y="1917"/>
                  </a:cubicBezTo>
                  <a:cubicBezTo>
                    <a:pt x="15769" y="1932"/>
                    <a:pt x="15785" y="1948"/>
                    <a:pt x="15877" y="1963"/>
                  </a:cubicBezTo>
                  <a:cubicBezTo>
                    <a:pt x="15893" y="1979"/>
                    <a:pt x="15955" y="2041"/>
                    <a:pt x="15986" y="2071"/>
                  </a:cubicBezTo>
                  <a:cubicBezTo>
                    <a:pt x="16007" y="2082"/>
                    <a:pt x="16037" y="2093"/>
                    <a:pt x="16063" y="2093"/>
                  </a:cubicBezTo>
                  <a:cubicBezTo>
                    <a:pt x="16074" y="2093"/>
                    <a:pt x="16085" y="2091"/>
                    <a:pt x="16094" y="2087"/>
                  </a:cubicBezTo>
                  <a:lnTo>
                    <a:pt x="16109" y="2102"/>
                  </a:lnTo>
                  <a:cubicBezTo>
                    <a:pt x="16078" y="2149"/>
                    <a:pt x="16156" y="2226"/>
                    <a:pt x="16295" y="2303"/>
                  </a:cubicBezTo>
                  <a:cubicBezTo>
                    <a:pt x="16418" y="2381"/>
                    <a:pt x="16542" y="2427"/>
                    <a:pt x="16542" y="2489"/>
                  </a:cubicBezTo>
                  <a:cubicBezTo>
                    <a:pt x="16542" y="2489"/>
                    <a:pt x="16547" y="2491"/>
                    <a:pt x="16555" y="2491"/>
                  </a:cubicBezTo>
                  <a:cubicBezTo>
                    <a:pt x="16567" y="2491"/>
                    <a:pt x="16585" y="2486"/>
                    <a:pt x="16604" y="2458"/>
                  </a:cubicBezTo>
                  <a:cubicBezTo>
                    <a:pt x="16638" y="2407"/>
                    <a:pt x="16658" y="2384"/>
                    <a:pt x="16669" y="2384"/>
                  </a:cubicBezTo>
                  <a:cubicBezTo>
                    <a:pt x="16678" y="2384"/>
                    <a:pt x="16681" y="2399"/>
                    <a:pt x="16681" y="2427"/>
                  </a:cubicBezTo>
                  <a:cubicBezTo>
                    <a:pt x="16681" y="2489"/>
                    <a:pt x="16706" y="2525"/>
                    <a:pt x="16736" y="2525"/>
                  </a:cubicBezTo>
                  <a:cubicBezTo>
                    <a:pt x="16759" y="2525"/>
                    <a:pt x="16785" y="2504"/>
                    <a:pt x="16805" y="2458"/>
                  </a:cubicBezTo>
                  <a:lnTo>
                    <a:pt x="16805" y="2504"/>
                  </a:lnTo>
                  <a:cubicBezTo>
                    <a:pt x="16805" y="2560"/>
                    <a:pt x="16820" y="2584"/>
                    <a:pt x="16841" y="2584"/>
                  </a:cubicBezTo>
                  <a:cubicBezTo>
                    <a:pt x="16865" y="2584"/>
                    <a:pt x="16896" y="2548"/>
                    <a:pt x="16913" y="2489"/>
                  </a:cubicBezTo>
                  <a:cubicBezTo>
                    <a:pt x="16924" y="2521"/>
                    <a:pt x="16935" y="2561"/>
                    <a:pt x="16951" y="2561"/>
                  </a:cubicBezTo>
                  <a:cubicBezTo>
                    <a:pt x="16958" y="2561"/>
                    <a:pt x="16965" y="2554"/>
                    <a:pt x="16975" y="2535"/>
                  </a:cubicBezTo>
                  <a:cubicBezTo>
                    <a:pt x="16990" y="2535"/>
                    <a:pt x="16990" y="2535"/>
                    <a:pt x="16990" y="2659"/>
                  </a:cubicBezTo>
                  <a:cubicBezTo>
                    <a:pt x="16990" y="2705"/>
                    <a:pt x="16975" y="2767"/>
                    <a:pt x="17006" y="2767"/>
                  </a:cubicBezTo>
                  <a:cubicBezTo>
                    <a:pt x="17021" y="2767"/>
                    <a:pt x="17037" y="2721"/>
                    <a:pt x="17037" y="2659"/>
                  </a:cubicBezTo>
                  <a:lnTo>
                    <a:pt x="17083" y="2659"/>
                  </a:lnTo>
                  <a:cubicBezTo>
                    <a:pt x="17083" y="2659"/>
                    <a:pt x="17098" y="2659"/>
                    <a:pt x="17114" y="2612"/>
                  </a:cubicBezTo>
                  <a:cubicBezTo>
                    <a:pt x="17114" y="2551"/>
                    <a:pt x="17129" y="2551"/>
                    <a:pt x="17160" y="2551"/>
                  </a:cubicBezTo>
                  <a:cubicBezTo>
                    <a:pt x="17160" y="2569"/>
                    <a:pt x="17162" y="2577"/>
                    <a:pt x="17163" y="2577"/>
                  </a:cubicBezTo>
                  <a:cubicBezTo>
                    <a:pt x="17167" y="2577"/>
                    <a:pt x="17171" y="2537"/>
                    <a:pt x="17160" y="2504"/>
                  </a:cubicBezTo>
                  <a:cubicBezTo>
                    <a:pt x="17133" y="2449"/>
                    <a:pt x="17154" y="2394"/>
                    <a:pt x="17170" y="2394"/>
                  </a:cubicBezTo>
                  <a:cubicBezTo>
                    <a:pt x="17172" y="2394"/>
                    <a:pt x="17174" y="2394"/>
                    <a:pt x="17176" y="2396"/>
                  </a:cubicBezTo>
                  <a:lnTo>
                    <a:pt x="17176" y="2303"/>
                  </a:lnTo>
                  <a:cubicBezTo>
                    <a:pt x="17191" y="2226"/>
                    <a:pt x="17176" y="2149"/>
                    <a:pt x="17145" y="2071"/>
                  </a:cubicBezTo>
                  <a:cubicBezTo>
                    <a:pt x="17109" y="2036"/>
                    <a:pt x="17079" y="2000"/>
                    <a:pt x="17056" y="2000"/>
                  </a:cubicBezTo>
                  <a:cubicBezTo>
                    <a:pt x="17040" y="2000"/>
                    <a:pt x="17028" y="2019"/>
                    <a:pt x="17021" y="2071"/>
                  </a:cubicBezTo>
                  <a:cubicBezTo>
                    <a:pt x="17021" y="2071"/>
                    <a:pt x="17006" y="2118"/>
                    <a:pt x="16990" y="2118"/>
                  </a:cubicBezTo>
                  <a:cubicBezTo>
                    <a:pt x="16975" y="2118"/>
                    <a:pt x="16959" y="2056"/>
                    <a:pt x="16959" y="2056"/>
                  </a:cubicBezTo>
                  <a:cubicBezTo>
                    <a:pt x="16959" y="2010"/>
                    <a:pt x="16913" y="1994"/>
                    <a:pt x="16836" y="1979"/>
                  </a:cubicBezTo>
                  <a:cubicBezTo>
                    <a:pt x="16774" y="1948"/>
                    <a:pt x="16727" y="1917"/>
                    <a:pt x="16727" y="1871"/>
                  </a:cubicBezTo>
                  <a:cubicBezTo>
                    <a:pt x="16743" y="1809"/>
                    <a:pt x="16727" y="1809"/>
                    <a:pt x="16727" y="1809"/>
                  </a:cubicBezTo>
                  <a:cubicBezTo>
                    <a:pt x="16722" y="1824"/>
                    <a:pt x="16710" y="1831"/>
                    <a:pt x="16694" y="1831"/>
                  </a:cubicBezTo>
                  <a:cubicBezTo>
                    <a:pt x="16660" y="1831"/>
                    <a:pt x="16609" y="1804"/>
                    <a:pt x="16557" y="1762"/>
                  </a:cubicBezTo>
                  <a:cubicBezTo>
                    <a:pt x="16477" y="1709"/>
                    <a:pt x="16397" y="1633"/>
                    <a:pt x="16357" y="1633"/>
                  </a:cubicBezTo>
                  <a:cubicBezTo>
                    <a:pt x="16351" y="1633"/>
                    <a:pt x="16345" y="1634"/>
                    <a:pt x="16341" y="1639"/>
                  </a:cubicBezTo>
                  <a:lnTo>
                    <a:pt x="16310" y="1623"/>
                  </a:lnTo>
                  <a:cubicBezTo>
                    <a:pt x="16357" y="1577"/>
                    <a:pt x="16326" y="1561"/>
                    <a:pt x="16295" y="1530"/>
                  </a:cubicBezTo>
                  <a:cubicBezTo>
                    <a:pt x="16264" y="1530"/>
                    <a:pt x="16233" y="1530"/>
                    <a:pt x="16202" y="1500"/>
                  </a:cubicBezTo>
                  <a:cubicBezTo>
                    <a:pt x="16248" y="1469"/>
                    <a:pt x="16233" y="1453"/>
                    <a:pt x="16202" y="1422"/>
                  </a:cubicBezTo>
                  <a:cubicBezTo>
                    <a:pt x="16182" y="1403"/>
                    <a:pt x="16169" y="1383"/>
                    <a:pt x="16154" y="1383"/>
                  </a:cubicBezTo>
                  <a:cubicBezTo>
                    <a:pt x="16145" y="1383"/>
                    <a:pt x="16136" y="1390"/>
                    <a:pt x="16125" y="1407"/>
                  </a:cubicBezTo>
                  <a:cubicBezTo>
                    <a:pt x="16063" y="1345"/>
                    <a:pt x="16016" y="1268"/>
                    <a:pt x="15986" y="1175"/>
                  </a:cubicBezTo>
                  <a:cubicBezTo>
                    <a:pt x="16000" y="1147"/>
                    <a:pt x="15995" y="1138"/>
                    <a:pt x="15979" y="1138"/>
                  </a:cubicBezTo>
                  <a:cubicBezTo>
                    <a:pt x="15960" y="1138"/>
                    <a:pt x="15927" y="1151"/>
                    <a:pt x="15893" y="1160"/>
                  </a:cubicBezTo>
                  <a:cubicBezTo>
                    <a:pt x="15855" y="1172"/>
                    <a:pt x="15818" y="1195"/>
                    <a:pt x="15797" y="1195"/>
                  </a:cubicBezTo>
                  <a:cubicBezTo>
                    <a:pt x="15792" y="1195"/>
                    <a:pt x="15788" y="1193"/>
                    <a:pt x="15785" y="1190"/>
                  </a:cubicBezTo>
                  <a:lnTo>
                    <a:pt x="15862" y="1113"/>
                  </a:lnTo>
                  <a:cubicBezTo>
                    <a:pt x="15924" y="1098"/>
                    <a:pt x="15924" y="1098"/>
                    <a:pt x="15893" y="1067"/>
                  </a:cubicBezTo>
                  <a:lnTo>
                    <a:pt x="15862" y="1020"/>
                  </a:lnTo>
                  <a:cubicBezTo>
                    <a:pt x="15854" y="1028"/>
                    <a:pt x="15846" y="1031"/>
                    <a:pt x="15836" y="1031"/>
                  </a:cubicBezTo>
                  <a:cubicBezTo>
                    <a:pt x="15784" y="1031"/>
                    <a:pt x="15700" y="939"/>
                    <a:pt x="15584" y="835"/>
                  </a:cubicBezTo>
                  <a:cubicBezTo>
                    <a:pt x="15429" y="681"/>
                    <a:pt x="15348" y="618"/>
                    <a:pt x="15305" y="618"/>
                  </a:cubicBezTo>
                  <a:cubicBezTo>
                    <a:pt x="15291" y="618"/>
                    <a:pt x="15282" y="623"/>
                    <a:pt x="15275" y="634"/>
                  </a:cubicBezTo>
                  <a:cubicBezTo>
                    <a:pt x="15264" y="650"/>
                    <a:pt x="15253" y="659"/>
                    <a:pt x="15242" y="659"/>
                  </a:cubicBezTo>
                  <a:cubicBezTo>
                    <a:pt x="15221" y="659"/>
                    <a:pt x="15197" y="628"/>
                    <a:pt x="15166" y="557"/>
                  </a:cubicBezTo>
                  <a:cubicBezTo>
                    <a:pt x="15121" y="374"/>
                    <a:pt x="15100" y="326"/>
                    <a:pt x="15068" y="326"/>
                  </a:cubicBezTo>
                  <a:cubicBezTo>
                    <a:pt x="15056" y="326"/>
                    <a:pt x="15043" y="332"/>
                    <a:pt x="15027" y="340"/>
                  </a:cubicBezTo>
                  <a:cubicBezTo>
                    <a:pt x="15058" y="356"/>
                    <a:pt x="15027" y="402"/>
                    <a:pt x="15012" y="449"/>
                  </a:cubicBezTo>
                  <a:cubicBezTo>
                    <a:pt x="14984" y="497"/>
                    <a:pt x="14962" y="521"/>
                    <a:pt x="14950" y="521"/>
                  </a:cubicBezTo>
                  <a:cubicBezTo>
                    <a:pt x="14935" y="521"/>
                    <a:pt x="14933" y="486"/>
                    <a:pt x="14950" y="418"/>
                  </a:cubicBezTo>
                  <a:cubicBezTo>
                    <a:pt x="14997" y="335"/>
                    <a:pt x="14713" y="226"/>
                    <a:pt x="14548" y="226"/>
                  </a:cubicBezTo>
                  <a:cubicBezTo>
                    <a:pt x="14499" y="226"/>
                    <a:pt x="14461" y="236"/>
                    <a:pt x="14444" y="257"/>
                  </a:cubicBezTo>
                  <a:lnTo>
                    <a:pt x="14444" y="257"/>
                  </a:lnTo>
                  <a:cubicBezTo>
                    <a:pt x="14447" y="246"/>
                    <a:pt x="14451" y="233"/>
                    <a:pt x="14455" y="217"/>
                  </a:cubicBezTo>
                  <a:cubicBezTo>
                    <a:pt x="14471" y="155"/>
                    <a:pt x="14440" y="155"/>
                    <a:pt x="14301" y="124"/>
                  </a:cubicBezTo>
                  <a:lnTo>
                    <a:pt x="14208" y="93"/>
                  </a:lnTo>
                  <a:cubicBezTo>
                    <a:pt x="14202" y="133"/>
                    <a:pt x="14173" y="148"/>
                    <a:pt x="14138" y="148"/>
                  </a:cubicBezTo>
                  <a:cubicBezTo>
                    <a:pt x="14080" y="148"/>
                    <a:pt x="14007" y="107"/>
                    <a:pt x="14007" y="78"/>
                  </a:cubicBezTo>
                  <a:cubicBezTo>
                    <a:pt x="13992" y="16"/>
                    <a:pt x="13992" y="16"/>
                    <a:pt x="13915" y="0"/>
                  </a:cubicBezTo>
                  <a:cubicBezTo>
                    <a:pt x="13868" y="47"/>
                    <a:pt x="13806" y="62"/>
                    <a:pt x="13744" y="62"/>
                  </a:cubicBezTo>
                  <a:cubicBezTo>
                    <a:pt x="13698" y="62"/>
                    <a:pt x="13652" y="31"/>
                    <a:pt x="13652" y="0"/>
                  </a:cubicBezTo>
                  <a:close/>
                </a:path>
              </a:pathLst>
            </a:custGeom>
            <a:solidFill>
              <a:srgbClr val="008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8" name="Google Shape;288;p13"/>
          <p:cNvGrpSpPr/>
          <p:nvPr/>
        </p:nvGrpSpPr>
        <p:grpSpPr>
          <a:xfrm>
            <a:off x="11550286" y="5804306"/>
            <a:ext cx="350873" cy="606717"/>
            <a:chOff x="5399975" y="4887475"/>
            <a:chExt cx="203350" cy="351625"/>
          </a:xfrm>
        </p:grpSpPr>
        <p:sp>
          <p:nvSpPr>
            <p:cNvPr id="289" name="Google Shape;289;p13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13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13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2" name="Google Shape;292;p13"/>
          <p:cNvSpPr/>
          <p:nvPr/>
        </p:nvSpPr>
        <p:spPr>
          <a:xfrm>
            <a:off x="-551833" y="5804311"/>
            <a:ext cx="1938460" cy="487757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rgbClr val="F04148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3" name="Google Shape;293;p13"/>
          <p:cNvSpPr/>
          <p:nvPr/>
        </p:nvSpPr>
        <p:spPr>
          <a:xfrm>
            <a:off x="11363349" y="1219501"/>
            <a:ext cx="954505" cy="297993"/>
          </a:xfrm>
          <a:custGeom>
            <a:avLst/>
            <a:gdLst/>
            <a:ahLst/>
            <a:cxnLst/>
            <a:rect l="l" t="t" r="r" b="b"/>
            <a:pathLst>
              <a:path w="14294" h="5080" extrusionOk="0">
                <a:moveTo>
                  <a:pt x="14158" y="409"/>
                </a:moveTo>
                <a:cubicBezTo>
                  <a:pt x="14191" y="409"/>
                  <a:pt x="14162" y="449"/>
                  <a:pt x="14099" y="481"/>
                </a:cubicBezTo>
                <a:cubicBezTo>
                  <a:pt x="14081" y="499"/>
                  <a:pt x="14071" y="508"/>
                  <a:pt x="14069" y="508"/>
                </a:cubicBezTo>
                <a:cubicBezTo>
                  <a:pt x="14066" y="508"/>
                  <a:pt x="14072" y="495"/>
                  <a:pt x="14086" y="468"/>
                </a:cubicBezTo>
                <a:cubicBezTo>
                  <a:pt x="14099" y="442"/>
                  <a:pt x="14112" y="416"/>
                  <a:pt x="14125" y="416"/>
                </a:cubicBezTo>
                <a:cubicBezTo>
                  <a:pt x="14139" y="411"/>
                  <a:pt x="14150" y="409"/>
                  <a:pt x="14158" y="409"/>
                </a:cubicBezTo>
                <a:close/>
                <a:moveTo>
                  <a:pt x="10895" y="429"/>
                </a:moveTo>
                <a:cubicBezTo>
                  <a:pt x="10921" y="429"/>
                  <a:pt x="10921" y="429"/>
                  <a:pt x="10934" y="455"/>
                </a:cubicBezTo>
                <a:cubicBezTo>
                  <a:pt x="10947" y="481"/>
                  <a:pt x="10934" y="520"/>
                  <a:pt x="10921" y="533"/>
                </a:cubicBezTo>
                <a:cubicBezTo>
                  <a:pt x="10919" y="534"/>
                  <a:pt x="10917" y="534"/>
                  <a:pt x="10914" y="534"/>
                </a:cubicBezTo>
                <a:cubicBezTo>
                  <a:pt x="10891" y="534"/>
                  <a:pt x="10872" y="476"/>
                  <a:pt x="10895" y="429"/>
                </a:cubicBezTo>
                <a:close/>
                <a:moveTo>
                  <a:pt x="10266" y="887"/>
                </a:moveTo>
                <a:cubicBezTo>
                  <a:pt x="10267" y="887"/>
                  <a:pt x="10270" y="890"/>
                  <a:pt x="10273" y="896"/>
                </a:cubicBezTo>
                <a:cubicBezTo>
                  <a:pt x="10273" y="896"/>
                  <a:pt x="10299" y="922"/>
                  <a:pt x="10286" y="961"/>
                </a:cubicBezTo>
                <a:cubicBezTo>
                  <a:pt x="10295" y="961"/>
                  <a:pt x="10290" y="982"/>
                  <a:pt x="10282" y="982"/>
                </a:cubicBezTo>
                <a:cubicBezTo>
                  <a:pt x="10279" y="982"/>
                  <a:pt x="10276" y="980"/>
                  <a:pt x="10273" y="974"/>
                </a:cubicBezTo>
                <a:lnTo>
                  <a:pt x="10260" y="948"/>
                </a:lnTo>
                <a:cubicBezTo>
                  <a:pt x="10260" y="917"/>
                  <a:pt x="10260" y="887"/>
                  <a:pt x="10266" y="887"/>
                </a:cubicBezTo>
                <a:close/>
                <a:moveTo>
                  <a:pt x="2698" y="1012"/>
                </a:moveTo>
                <a:lnTo>
                  <a:pt x="2685" y="1038"/>
                </a:lnTo>
                <a:lnTo>
                  <a:pt x="2672" y="1077"/>
                </a:lnTo>
                <a:lnTo>
                  <a:pt x="2646" y="1038"/>
                </a:lnTo>
                <a:cubicBezTo>
                  <a:pt x="2646" y="1012"/>
                  <a:pt x="2672" y="1012"/>
                  <a:pt x="2698" y="1012"/>
                </a:cubicBezTo>
                <a:close/>
                <a:moveTo>
                  <a:pt x="3356" y="1070"/>
                </a:moveTo>
                <a:cubicBezTo>
                  <a:pt x="3368" y="1070"/>
                  <a:pt x="3359" y="1082"/>
                  <a:pt x="3333" y="1116"/>
                </a:cubicBezTo>
                <a:lnTo>
                  <a:pt x="3269" y="1155"/>
                </a:lnTo>
                <a:cubicBezTo>
                  <a:pt x="3243" y="1155"/>
                  <a:pt x="3282" y="1129"/>
                  <a:pt x="3321" y="1077"/>
                </a:cubicBezTo>
                <a:cubicBezTo>
                  <a:pt x="3338" y="1073"/>
                  <a:pt x="3349" y="1070"/>
                  <a:pt x="3356" y="1070"/>
                </a:cubicBezTo>
                <a:close/>
                <a:moveTo>
                  <a:pt x="2806" y="1070"/>
                </a:moveTo>
                <a:cubicBezTo>
                  <a:pt x="2811" y="1070"/>
                  <a:pt x="2808" y="1087"/>
                  <a:pt x="2802" y="1116"/>
                </a:cubicBezTo>
                <a:cubicBezTo>
                  <a:pt x="2802" y="1142"/>
                  <a:pt x="2802" y="1168"/>
                  <a:pt x="2750" y="1207"/>
                </a:cubicBezTo>
                <a:cubicBezTo>
                  <a:pt x="2724" y="1194"/>
                  <a:pt x="2711" y="1194"/>
                  <a:pt x="2711" y="1194"/>
                </a:cubicBezTo>
                <a:cubicBezTo>
                  <a:pt x="2711" y="1194"/>
                  <a:pt x="2737" y="1168"/>
                  <a:pt x="2750" y="1142"/>
                </a:cubicBezTo>
                <a:cubicBezTo>
                  <a:pt x="2785" y="1093"/>
                  <a:pt x="2801" y="1070"/>
                  <a:pt x="2806" y="1070"/>
                </a:cubicBezTo>
                <a:close/>
                <a:moveTo>
                  <a:pt x="3463" y="1246"/>
                </a:moveTo>
                <a:lnTo>
                  <a:pt x="3489" y="1259"/>
                </a:lnTo>
                <a:cubicBezTo>
                  <a:pt x="3478" y="1281"/>
                  <a:pt x="3467" y="1313"/>
                  <a:pt x="3456" y="1313"/>
                </a:cubicBezTo>
                <a:cubicBezTo>
                  <a:pt x="3454" y="1313"/>
                  <a:pt x="3452" y="1313"/>
                  <a:pt x="3450" y="1311"/>
                </a:cubicBezTo>
                <a:lnTo>
                  <a:pt x="3424" y="1298"/>
                </a:lnTo>
                <a:cubicBezTo>
                  <a:pt x="3437" y="1272"/>
                  <a:pt x="3463" y="1246"/>
                  <a:pt x="3463" y="1246"/>
                </a:cubicBezTo>
                <a:close/>
                <a:moveTo>
                  <a:pt x="1620" y="1346"/>
                </a:moveTo>
                <a:cubicBezTo>
                  <a:pt x="1637" y="1346"/>
                  <a:pt x="1641" y="1372"/>
                  <a:pt x="1608" y="1415"/>
                </a:cubicBezTo>
                <a:cubicBezTo>
                  <a:pt x="1595" y="1415"/>
                  <a:pt x="1570" y="1428"/>
                  <a:pt x="1570" y="1428"/>
                </a:cubicBezTo>
                <a:cubicBezTo>
                  <a:pt x="1557" y="1402"/>
                  <a:pt x="1595" y="1350"/>
                  <a:pt x="1608" y="1350"/>
                </a:cubicBezTo>
                <a:cubicBezTo>
                  <a:pt x="1613" y="1347"/>
                  <a:pt x="1617" y="1346"/>
                  <a:pt x="1620" y="1346"/>
                </a:cubicBezTo>
                <a:close/>
                <a:moveTo>
                  <a:pt x="1785" y="1354"/>
                </a:moveTo>
                <a:cubicBezTo>
                  <a:pt x="1777" y="1354"/>
                  <a:pt x="1769" y="1357"/>
                  <a:pt x="1764" y="1363"/>
                </a:cubicBezTo>
                <a:cubicBezTo>
                  <a:pt x="1752" y="1357"/>
                  <a:pt x="1743" y="1354"/>
                  <a:pt x="1735" y="1354"/>
                </a:cubicBezTo>
                <a:cubicBezTo>
                  <a:pt x="1708" y="1354"/>
                  <a:pt x="1702" y="1384"/>
                  <a:pt x="1712" y="1415"/>
                </a:cubicBezTo>
                <a:cubicBezTo>
                  <a:pt x="1718" y="1425"/>
                  <a:pt x="1723" y="1430"/>
                  <a:pt x="1731" y="1430"/>
                </a:cubicBezTo>
                <a:cubicBezTo>
                  <a:pt x="1741" y="1430"/>
                  <a:pt x="1755" y="1422"/>
                  <a:pt x="1777" y="1415"/>
                </a:cubicBezTo>
                <a:cubicBezTo>
                  <a:pt x="1803" y="1415"/>
                  <a:pt x="1816" y="1376"/>
                  <a:pt x="1816" y="1376"/>
                </a:cubicBezTo>
                <a:cubicBezTo>
                  <a:pt x="1808" y="1360"/>
                  <a:pt x="1796" y="1354"/>
                  <a:pt x="1785" y="1354"/>
                </a:cubicBezTo>
                <a:close/>
                <a:moveTo>
                  <a:pt x="4116" y="1446"/>
                </a:moveTo>
                <a:cubicBezTo>
                  <a:pt x="4136" y="1446"/>
                  <a:pt x="4128" y="1487"/>
                  <a:pt x="4086" y="1518"/>
                </a:cubicBezTo>
                <a:lnTo>
                  <a:pt x="4047" y="1492"/>
                </a:lnTo>
                <a:cubicBezTo>
                  <a:pt x="4057" y="1463"/>
                  <a:pt x="4066" y="1449"/>
                  <a:pt x="4082" y="1449"/>
                </a:cubicBezTo>
                <a:cubicBezTo>
                  <a:pt x="4087" y="1449"/>
                  <a:pt x="4092" y="1450"/>
                  <a:pt x="4099" y="1453"/>
                </a:cubicBezTo>
                <a:cubicBezTo>
                  <a:pt x="4106" y="1449"/>
                  <a:pt x="4112" y="1446"/>
                  <a:pt x="4116" y="1446"/>
                </a:cubicBezTo>
                <a:close/>
                <a:moveTo>
                  <a:pt x="9562" y="1494"/>
                </a:moveTo>
                <a:cubicBezTo>
                  <a:pt x="9574" y="1494"/>
                  <a:pt x="9585" y="1505"/>
                  <a:pt x="9585" y="1505"/>
                </a:cubicBezTo>
                <a:cubicBezTo>
                  <a:pt x="9585" y="1505"/>
                  <a:pt x="9611" y="1531"/>
                  <a:pt x="9598" y="1544"/>
                </a:cubicBezTo>
                <a:cubicBezTo>
                  <a:pt x="9598" y="1544"/>
                  <a:pt x="9559" y="1531"/>
                  <a:pt x="9533" y="1518"/>
                </a:cubicBezTo>
                <a:lnTo>
                  <a:pt x="9546" y="1505"/>
                </a:lnTo>
                <a:cubicBezTo>
                  <a:pt x="9551" y="1497"/>
                  <a:pt x="9556" y="1494"/>
                  <a:pt x="9562" y="1494"/>
                </a:cubicBezTo>
                <a:close/>
                <a:moveTo>
                  <a:pt x="3835" y="1526"/>
                </a:moveTo>
                <a:cubicBezTo>
                  <a:pt x="3845" y="1526"/>
                  <a:pt x="3857" y="1527"/>
                  <a:pt x="3865" y="1531"/>
                </a:cubicBezTo>
                <a:lnTo>
                  <a:pt x="3852" y="1557"/>
                </a:lnTo>
                <a:cubicBezTo>
                  <a:pt x="3846" y="1554"/>
                  <a:pt x="3839" y="1553"/>
                  <a:pt x="3833" y="1553"/>
                </a:cubicBezTo>
                <a:cubicBezTo>
                  <a:pt x="3828" y="1553"/>
                  <a:pt x="3822" y="1554"/>
                  <a:pt x="3818" y="1554"/>
                </a:cubicBezTo>
                <a:cubicBezTo>
                  <a:pt x="3810" y="1554"/>
                  <a:pt x="3807" y="1551"/>
                  <a:pt x="3813" y="1531"/>
                </a:cubicBezTo>
                <a:cubicBezTo>
                  <a:pt x="3796" y="1531"/>
                  <a:pt x="3813" y="1526"/>
                  <a:pt x="3835" y="1526"/>
                </a:cubicBezTo>
                <a:close/>
                <a:moveTo>
                  <a:pt x="4254" y="1557"/>
                </a:moveTo>
                <a:lnTo>
                  <a:pt x="4280" y="1570"/>
                </a:lnTo>
                <a:cubicBezTo>
                  <a:pt x="4293" y="1583"/>
                  <a:pt x="4293" y="1583"/>
                  <a:pt x="4280" y="1609"/>
                </a:cubicBezTo>
                <a:lnTo>
                  <a:pt x="4254" y="1596"/>
                </a:lnTo>
                <a:lnTo>
                  <a:pt x="4254" y="1557"/>
                </a:lnTo>
                <a:close/>
                <a:moveTo>
                  <a:pt x="4527" y="1648"/>
                </a:moveTo>
                <a:cubicBezTo>
                  <a:pt x="4501" y="1661"/>
                  <a:pt x="4501" y="1700"/>
                  <a:pt x="4501" y="1700"/>
                </a:cubicBezTo>
                <a:cubicBezTo>
                  <a:pt x="4509" y="1709"/>
                  <a:pt x="4517" y="1711"/>
                  <a:pt x="4522" y="1711"/>
                </a:cubicBezTo>
                <a:cubicBezTo>
                  <a:pt x="4534" y="1711"/>
                  <a:pt x="4540" y="1700"/>
                  <a:pt x="4540" y="1700"/>
                </a:cubicBezTo>
                <a:cubicBezTo>
                  <a:pt x="4540" y="1700"/>
                  <a:pt x="4566" y="1674"/>
                  <a:pt x="4540" y="1661"/>
                </a:cubicBezTo>
                <a:lnTo>
                  <a:pt x="4527" y="1648"/>
                </a:lnTo>
                <a:close/>
                <a:moveTo>
                  <a:pt x="9457" y="1703"/>
                </a:moveTo>
                <a:cubicBezTo>
                  <a:pt x="9462" y="1703"/>
                  <a:pt x="9468" y="1706"/>
                  <a:pt x="9481" y="1713"/>
                </a:cubicBezTo>
                <a:lnTo>
                  <a:pt x="9468" y="1739"/>
                </a:lnTo>
                <a:lnTo>
                  <a:pt x="9430" y="1739"/>
                </a:lnTo>
                <a:lnTo>
                  <a:pt x="9443" y="1713"/>
                </a:lnTo>
                <a:cubicBezTo>
                  <a:pt x="9449" y="1706"/>
                  <a:pt x="9452" y="1703"/>
                  <a:pt x="9457" y="1703"/>
                </a:cubicBezTo>
                <a:close/>
                <a:moveTo>
                  <a:pt x="9454" y="1796"/>
                </a:moveTo>
                <a:cubicBezTo>
                  <a:pt x="9451" y="1796"/>
                  <a:pt x="9450" y="1801"/>
                  <a:pt x="9456" y="1817"/>
                </a:cubicBezTo>
                <a:cubicBezTo>
                  <a:pt x="9463" y="1809"/>
                  <a:pt x="9457" y="1796"/>
                  <a:pt x="9454" y="1796"/>
                </a:cubicBezTo>
                <a:close/>
                <a:moveTo>
                  <a:pt x="4995" y="1800"/>
                </a:moveTo>
                <a:cubicBezTo>
                  <a:pt x="4990" y="1800"/>
                  <a:pt x="4987" y="1810"/>
                  <a:pt x="4981" y="1830"/>
                </a:cubicBezTo>
                <a:cubicBezTo>
                  <a:pt x="4994" y="1856"/>
                  <a:pt x="5020" y="1868"/>
                  <a:pt x="5020" y="1868"/>
                </a:cubicBezTo>
                <a:cubicBezTo>
                  <a:pt x="5033" y="1856"/>
                  <a:pt x="5033" y="1856"/>
                  <a:pt x="5020" y="1830"/>
                </a:cubicBezTo>
                <a:cubicBezTo>
                  <a:pt x="5007" y="1810"/>
                  <a:pt x="5000" y="1800"/>
                  <a:pt x="4995" y="1800"/>
                </a:cubicBezTo>
                <a:close/>
                <a:moveTo>
                  <a:pt x="414" y="1859"/>
                </a:moveTo>
                <a:cubicBezTo>
                  <a:pt x="409" y="1859"/>
                  <a:pt x="402" y="1862"/>
                  <a:pt x="389" y="1868"/>
                </a:cubicBezTo>
                <a:lnTo>
                  <a:pt x="376" y="1881"/>
                </a:lnTo>
                <a:lnTo>
                  <a:pt x="415" y="1894"/>
                </a:lnTo>
                <a:lnTo>
                  <a:pt x="428" y="1868"/>
                </a:lnTo>
                <a:cubicBezTo>
                  <a:pt x="422" y="1862"/>
                  <a:pt x="418" y="1859"/>
                  <a:pt x="414" y="1859"/>
                </a:cubicBezTo>
                <a:close/>
                <a:moveTo>
                  <a:pt x="9312" y="1879"/>
                </a:moveTo>
                <a:cubicBezTo>
                  <a:pt x="9317" y="1879"/>
                  <a:pt x="9324" y="1887"/>
                  <a:pt x="9339" y="1894"/>
                </a:cubicBezTo>
                <a:cubicBezTo>
                  <a:pt x="9339" y="1894"/>
                  <a:pt x="9339" y="1894"/>
                  <a:pt x="9326" y="1907"/>
                </a:cubicBezTo>
                <a:lnTo>
                  <a:pt x="9287" y="1907"/>
                </a:lnTo>
                <a:lnTo>
                  <a:pt x="9300" y="1894"/>
                </a:lnTo>
                <a:cubicBezTo>
                  <a:pt x="9305" y="1883"/>
                  <a:pt x="9309" y="1879"/>
                  <a:pt x="9312" y="1879"/>
                </a:cubicBezTo>
                <a:close/>
                <a:moveTo>
                  <a:pt x="4504" y="1889"/>
                </a:moveTo>
                <a:cubicBezTo>
                  <a:pt x="4515" y="1889"/>
                  <a:pt x="4527" y="1894"/>
                  <a:pt x="4527" y="1894"/>
                </a:cubicBezTo>
                <a:cubicBezTo>
                  <a:pt x="4540" y="1907"/>
                  <a:pt x="4553" y="1933"/>
                  <a:pt x="4540" y="1946"/>
                </a:cubicBezTo>
                <a:cubicBezTo>
                  <a:pt x="4540" y="1946"/>
                  <a:pt x="4523" y="1963"/>
                  <a:pt x="4510" y="1963"/>
                </a:cubicBezTo>
                <a:cubicBezTo>
                  <a:pt x="4507" y="1963"/>
                  <a:pt x="4503" y="1962"/>
                  <a:pt x="4501" y="1959"/>
                </a:cubicBezTo>
                <a:cubicBezTo>
                  <a:pt x="4475" y="1933"/>
                  <a:pt x="4488" y="1894"/>
                  <a:pt x="4488" y="1894"/>
                </a:cubicBezTo>
                <a:cubicBezTo>
                  <a:pt x="4492" y="1890"/>
                  <a:pt x="4498" y="1889"/>
                  <a:pt x="4504" y="1889"/>
                </a:cubicBezTo>
                <a:close/>
                <a:moveTo>
                  <a:pt x="9400" y="2047"/>
                </a:moveTo>
                <a:cubicBezTo>
                  <a:pt x="9401" y="2048"/>
                  <a:pt x="9402" y="2049"/>
                  <a:pt x="9404" y="2050"/>
                </a:cubicBezTo>
                <a:cubicBezTo>
                  <a:pt x="9405" y="2050"/>
                  <a:pt x="9406" y="2050"/>
                  <a:pt x="9408" y="2050"/>
                </a:cubicBezTo>
                <a:lnTo>
                  <a:pt x="9408" y="2050"/>
                </a:lnTo>
                <a:cubicBezTo>
                  <a:pt x="9405" y="2049"/>
                  <a:pt x="9403" y="2048"/>
                  <a:pt x="9400" y="2047"/>
                </a:cubicBezTo>
                <a:close/>
                <a:moveTo>
                  <a:pt x="9408" y="2050"/>
                </a:moveTo>
                <a:cubicBezTo>
                  <a:pt x="9414" y="2053"/>
                  <a:pt x="9418" y="2053"/>
                  <a:pt x="9420" y="2053"/>
                </a:cubicBezTo>
                <a:cubicBezTo>
                  <a:pt x="9423" y="2053"/>
                  <a:pt x="9418" y="2051"/>
                  <a:pt x="9408" y="2050"/>
                </a:cubicBezTo>
                <a:close/>
                <a:moveTo>
                  <a:pt x="9205" y="2006"/>
                </a:moveTo>
                <a:cubicBezTo>
                  <a:pt x="9210" y="2006"/>
                  <a:pt x="9216" y="2008"/>
                  <a:pt x="9222" y="2011"/>
                </a:cubicBezTo>
                <a:cubicBezTo>
                  <a:pt x="9248" y="2024"/>
                  <a:pt x="9248" y="2024"/>
                  <a:pt x="9235" y="2050"/>
                </a:cubicBezTo>
                <a:cubicBezTo>
                  <a:pt x="9229" y="2070"/>
                  <a:pt x="9225" y="2079"/>
                  <a:pt x="9220" y="2079"/>
                </a:cubicBezTo>
                <a:cubicBezTo>
                  <a:pt x="9216" y="2079"/>
                  <a:pt x="9209" y="2070"/>
                  <a:pt x="9196" y="2050"/>
                </a:cubicBezTo>
                <a:cubicBezTo>
                  <a:pt x="9186" y="2021"/>
                  <a:pt x="9191" y="2006"/>
                  <a:pt x="9205" y="2006"/>
                </a:cubicBezTo>
                <a:close/>
                <a:moveTo>
                  <a:pt x="496" y="2006"/>
                </a:moveTo>
                <a:cubicBezTo>
                  <a:pt x="504" y="2006"/>
                  <a:pt x="511" y="2007"/>
                  <a:pt x="519" y="2011"/>
                </a:cubicBezTo>
                <a:lnTo>
                  <a:pt x="493" y="2024"/>
                </a:lnTo>
                <a:cubicBezTo>
                  <a:pt x="491" y="2022"/>
                  <a:pt x="490" y="2021"/>
                  <a:pt x="488" y="2021"/>
                </a:cubicBezTo>
                <a:cubicBezTo>
                  <a:pt x="481" y="2021"/>
                  <a:pt x="486" y="2050"/>
                  <a:pt x="519" y="2050"/>
                </a:cubicBezTo>
                <a:cubicBezTo>
                  <a:pt x="545" y="2076"/>
                  <a:pt x="571" y="2089"/>
                  <a:pt x="571" y="2089"/>
                </a:cubicBezTo>
                <a:cubicBezTo>
                  <a:pt x="560" y="2100"/>
                  <a:pt x="549" y="2104"/>
                  <a:pt x="538" y="2104"/>
                </a:cubicBezTo>
                <a:cubicBezTo>
                  <a:pt x="523" y="2104"/>
                  <a:pt x="508" y="2096"/>
                  <a:pt x="493" y="2089"/>
                </a:cubicBezTo>
                <a:cubicBezTo>
                  <a:pt x="428" y="2063"/>
                  <a:pt x="428" y="2063"/>
                  <a:pt x="454" y="2024"/>
                </a:cubicBezTo>
                <a:cubicBezTo>
                  <a:pt x="463" y="2015"/>
                  <a:pt x="479" y="2006"/>
                  <a:pt x="496" y="2006"/>
                </a:cubicBezTo>
                <a:close/>
                <a:moveTo>
                  <a:pt x="8937" y="2050"/>
                </a:moveTo>
                <a:cubicBezTo>
                  <a:pt x="8963" y="2063"/>
                  <a:pt x="8989" y="2089"/>
                  <a:pt x="8976" y="2102"/>
                </a:cubicBezTo>
                <a:lnTo>
                  <a:pt x="8937" y="2115"/>
                </a:lnTo>
                <a:lnTo>
                  <a:pt x="8924" y="2076"/>
                </a:lnTo>
                <a:lnTo>
                  <a:pt x="8937" y="2050"/>
                </a:lnTo>
                <a:close/>
                <a:moveTo>
                  <a:pt x="4788" y="2190"/>
                </a:moveTo>
                <a:cubicBezTo>
                  <a:pt x="4793" y="2190"/>
                  <a:pt x="4799" y="2199"/>
                  <a:pt x="4812" y="2219"/>
                </a:cubicBezTo>
                <a:cubicBezTo>
                  <a:pt x="4825" y="2245"/>
                  <a:pt x="4799" y="2258"/>
                  <a:pt x="4799" y="2258"/>
                </a:cubicBezTo>
                <a:cubicBezTo>
                  <a:pt x="4793" y="2264"/>
                  <a:pt x="4789" y="2266"/>
                  <a:pt x="4787" y="2266"/>
                </a:cubicBezTo>
                <a:cubicBezTo>
                  <a:pt x="4778" y="2266"/>
                  <a:pt x="4783" y="2239"/>
                  <a:pt x="4773" y="2219"/>
                </a:cubicBezTo>
                <a:cubicBezTo>
                  <a:pt x="4780" y="2199"/>
                  <a:pt x="4783" y="2190"/>
                  <a:pt x="4788" y="2190"/>
                </a:cubicBezTo>
                <a:close/>
                <a:moveTo>
                  <a:pt x="313" y="2212"/>
                </a:moveTo>
                <a:cubicBezTo>
                  <a:pt x="318" y="2212"/>
                  <a:pt x="324" y="2219"/>
                  <a:pt x="337" y="2232"/>
                </a:cubicBezTo>
                <a:cubicBezTo>
                  <a:pt x="337" y="2232"/>
                  <a:pt x="337" y="2271"/>
                  <a:pt x="324" y="2284"/>
                </a:cubicBezTo>
                <a:lnTo>
                  <a:pt x="285" y="2284"/>
                </a:lnTo>
                <a:cubicBezTo>
                  <a:pt x="260" y="2271"/>
                  <a:pt x="272" y="2245"/>
                  <a:pt x="298" y="2232"/>
                </a:cubicBezTo>
                <a:cubicBezTo>
                  <a:pt x="305" y="2219"/>
                  <a:pt x="308" y="2212"/>
                  <a:pt x="313" y="2212"/>
                </a:cubicBezTo>
                <a:close/>
                <a:moveTo>
                  <a:pt x="8835" y="2326"/>
                </a:moveTo>
                <a:cubicBezTo>
                  <a:pt x="8839" y="2326"/>
                  <a:pt x="8846" y="2329"/>
                  <a:pt x="8859" y="2335"/>
                </a:cubicBezTo>
                <a:cubicBezTo>
                  <a:pt x="8859" y="2335"/>
                  <a:pt x="8885" y="2348"/>
                  <a:pt x="8872" y="2361"/>
                </a:cubicBezTo>
                <a:lnTo>
                  <a:pt x="8833" y="2374"/>
                </a:lnTo>
                <a:cubicBezTo>
                  <a:pt x="8807" y="2361"/>
                  <a:pt x="8820" y="2335"/>
                  <a:pt x="8820" y="2335"/>
                </a:cubicBezTo>
                <a:cubicBezTo>
                  <a:pt x="8826" y="2329"/>
                  <a:pt x="8830" y="2326"/>
                  <a:pt x="8835" y="2326"/>
                </a:cubicBezTo>
                <a:close/>
                <a:moveTo>
                  <a:pt x="5227" y="2426"/>
                </a:moveTo>
                <a:cubicBezTo>
                  <a:pt x="5227" y="2426"/>
                  <a:pt x="5226" y="2426"/>
                  <a:pt x="5226" y="2426"/>
                </a:cubicBezTo>
                <a:lnTo>
                  <a:pt x="5226" y="2426"/>
                </a:lnTo>
                <a:cubicBezTo>
                  <a:pt x="5230" y="2433"/>
                  <a:pt x="5232" y="2437"/>
                  <a:pt x="5232" y="2437"/>
                </a:cubicBezTo>
                <a:cubicBezTo>
                  <a:pt x="5232" y="2437"/>
                  <a:pt x="5231" y="2433"/>
                  <a:pt x="5227" y="2426"/>
                </a:cubicBezTo>
                <a:close/>
                <a:moveTo>
                  <a:pt x="4241" y="2517"/>
                </a:moveTo>
                <a:cubicBezTo>
                  <a:pt x="4242" y="2518"/>
                  <a:pt x="4243" y="2518"/>
                  <a:pt x="4243" y="2519"/>
                </a:cubicBezTo>
                <a:lnTo>
                  <a:pt x="4243" y="2519"/>
                </a:lnTo>
                <a:cubicBezTo>
                  <a:pt x="4245" y="2518"/>
                  <a:pt x="4244" y="2517"/>
                  <a:pt x="4241" y="2517"/>
                </a:cubicBezTo>
                <a:close/>
                <a:moveTo>
                  <a:pt x="5087" y="2499"/>
                </a:moveTo>
                <a:cubicBezTo>
                  <a:pt x="5100" y="2499"/>
                  <a:pt x="5098" y="2516"/>
                  <a:pt x="5059" y="2556"/>
                </a:cubicBezTo>
                <a:cubicBezTo>
                  <a:pt x="5046" y="2562"/>
                  <a:pt x="5039" y="2566"/>
                  <a:pt x="5034" y="2566"/>
                </a:cubicBezTo>
                <a:cubicBezTo>
                  <a:pt x="5029" y="2566"/>
                  <a:pt x="5026" y="2562"/>
                  <a:pt x="5020" y="2556"/>
                </a:cubicBezTo>
                <a:cubicBezTo>
                  <a:pt x="5020" y="2556"/>
                  <a:pt x="5046" y="2517"/>
                  <a:pt x="5072" y="2504"/>
                </a:cubicBezTo>
                <a:cubicBezTo>
                  <a:pt x="5078" y="2501"/>
                  <a:pt x="5083" y="2499"/>
                  <a:pt x="5087" y="2499"/>
                </a:cubicBezTo>
                <a:close/>
                <a:moveTo>
                  <a:pt x="4243" y="2519"/>
                </a:moveTo>
                <a:cubicBezTo>
                  <a:pt x="4238" y="2523"/>
                  <a:pt x="4210" y="2533"/>
                  <a:pt x="4190" y="2543"/>
                </a:cubicBezTo>
                <a:cubicBezTo>
                  <a:pt x="4173" y="2559"/>
                  <a:pt x="4172" y="2570"/>
                  <a:pt x="4186" y="2570"/>
                </a:cubicBezTo>
                <a:cubicBezTo>
                  <a:pt x="4194" y="2570"/>
                  <a:pt x="4209" y="2566"/>
                  <a:pt x="4228" y="2556"/>
                </a:cubicBezTo>
                <a:cubicBezTo>
                  <a:pt x="4253" y="2531"/>
                  <a:pt x="4254" y="2530"/>
                  <a:pt x="4243" y="2519"/>
                </a:cubicBezTo>
                <a:close/>
                <a:moveTo>
                  <a:pt x="649" y="2543"/>
                </a:moveTo>
                <a:lnTo>
                  <a:pt x="636" y="2556"/>
                </a:lnTo>
                <a:cubicBezTo>
                  <a:pt x="636" y="2556"/>
                  <a:pt x="649" y="2595"/>
                  <a:pt x="675" y="2608"/>
                </a:cubicBezTo>
                <a:cubicBezTo>
                  <a:pt x="675" y="2608"/>
                  <a:pt x="688" y="2595"/>
                  <a:pt x="688" y="2595"/>
                </a:cubicBezTo>
                <a:cubicBezTo>
                  <a:pt x="700" y="2582"/>
                  <a:pt x="675" y="2556"/>
                  <a:pt x="649" y="2543"/>
                </a:cubicBezTo>
                <a:close/>
                <a:moveTo>
                  <a:pt x="5149" y="2660"/>
                </a:moveTo>
                <a:lnTo>
                  <a:pt x="5162" y="2686"/>
                </a:lnTo>
                <a:cubicBezTo>
                  <a:pt x="5144" y="2695"/>
                  <a:pt x="5126" y="2704"/>
                  <a:pt x="5112" y="2704"/>
                </a:cubicBezTo>
                <a:cubicBezTo>
                  <a:pt x="5106" y="2704"/>
                  <a:pt x="5101" y="2702"/>
                  <a:pt x="5097" y="2699"/>
                </a:cubicBezTo>
                <a:lnTo>
                  <a:pt x="5110" y="2660"/>
                </a:lnTo>
                <a:close/>
                <a:moveTo>
                  <a:pt x="8401" y="3264"/>
                </a:moveTo>
                <a:lnTo>
                  <a:pt x="8401" y="3264"/>
                </a:lnTo>
                <a:cubicBezTo>
                  <a:pt x="8401" y="3264"/>
                  <a:pt x="8409" y="3267"/>
                  <a:pt x="8420" y="3272"/>
                </a:cubicBezTo>
                <a:lnTo>
                  <a:pt x="8420" y="3272"/>
                </a:lnTo>
                <a:cubicBezTo>
                  <a:pt x="8419" y="3271"/>
                  <a:pt x="8419" y="3270"/>
                  <a:pt x="8418" y="3269"/>
                </a:cubicBezTo>
                <a:cubicBezTo>
                  <a:pt x="8406" y="3266"/>
                  <a:pt x="8402" y="3264"/>
                  <a:pt x="8401" y="3264"/>
                </a:cubicBezTo>
                <a:close/>
                <a:moveTo>
                  <a:pt x="5629" y="3983"/>
                </a:moveTo>
                <a:lnTo>
                  <a:pt x="5668" y="3996"/>
                </a:lnTo>
                <a:lnTo>
                  <a:pt x="5681" y="4009"/>
                </a:lnTo>
                <a:cubicBezTo>
                  <a:pt x="5654" y="4018"/>
                  <a:pt x="5633" y="4027"/>
                  <a:pt x="5623" y="4027"/>
                </a:cubicBezTo>
                <a:cubicBezTo>
                  <a:pt x="5619" y="4027"/>
                  <a:pt x="5616" y="4025"/>
                  <a:pt x="5616" y="4022"/>
                </a:cubicBezTo>
                <a:lnTo>
                  <a:pt x="5629" y="3983"/>
                </a:lnTo>
                <a:close/>
                <a:moveTo>
                  <a:pt x="8223" y="4048"/>
                </a:moveTo>
                <a:cubicBezTo>
                  <a:pt x="8249" y="4060"/>
                  <a:pt x="8275" y="4073"/>
                  <a:pt x="8275" y="4099"/>
                </a:cubicBezTo>
                <a:lnTo>
                  <a:pt x="8262" y="4112"/>
                </a:lnTo>
                <a:cubicBezTo>
                  <a:pt x="8236" y="4099"/>
                  <a:pt x="8210" y="4060"/>
                  <a:pt x="8210" y="4060"/>
                </a:cubicBezTo>
                <a:lnTo>
                  <a:pt x="8223" y="4048"/>
                </a:lnTo>
                <a:close/>
                <a:moveTo>
                  <a:pt x="5966" y="4398"/>
                </a:moveTo>
                <a:cubicBezTo>
                  <a:pt x="5979" y="4411"/>
                  <a:pt x="5979" y="4411"/>
                  <a:pt x="5954" y="4424"/>
                </a:cubicBezTo>
                <a:cubicBezTo>
                  <a:pt x="5928" y="4450"/>
                  <a:pt x="5889" y="4450"/>
                  <a:pt x="5889" y="4450"/>
                </a:cubicBezTo>
                <a:cubicBezTo>
                  <a:pt x="5876" y="4437"/>
                  <a:pt x="5941" y="4411"/>
                  <a:pt x="5966" y="4398"/>
                </a:cubicBezTo>
                <a:close/>
                <a:moveTo>
                  <a:pt x="6343" y="4476"/>
                </a:moveTo>
                <a:lnTo>
                  <a:pt x="6356" y="4489"/>
                </a:lnTo>
                <a:cubicBezTo>
                  <a:pt x="6330" y="4514"/>
                  <a:pt x="6317" y="4527"/>
                  <a:pt x="6304" y="4527"/>
                </a:cubicBezTo>
                <a:lnTo>
                  <a:pt x="6291" y="4514"/>
                </a:lnTo>
                <a:cubicBezTo>
                  <a:pt x="6304" y="4489"/>
                  <a:pt x="6343" y="4476"/>
                  <a:pt x="6343" y="4476"/>
                </a:cubicBezTo>
                <a:close/>
                <a:moveTo>
                  <a:pt x="7701" y="4664"/>
                </a:moveTo>
                <a:cubicBezTo>
                  <a:pt x="7708" y="4664"/>
                  <a:pt x="7711" y="4670"/>
                  <a:pt x="7717" y="4683"/>
                </a:cubicBezTo>
                <a:cubicBezTo>
                  <a:pt x="7743" y="4709"/>
                  <a:pt x="7705" y="4735"/>
                  <a:pt x="7692" y="4735"/>
                </a:cubicBezTo>
                <a:cubicBezTo>
                  <a:pt x="7653" y="4722"/>
                  <a:pt x="7653" y="4683"/>
                  <a:pt x="7666" y="4683"/>
                </a:cubicBezTo>
                <a:cubicBezTo>
                  <a:pt x="7685" y="4670"/>
                  <a:pt x="7695" y="4664"/>
                  <a:pt x="7701" y="4664"/>
                </a:cubicBezTo>
                <a:close/>
                <a:moveTo>
                  <a:pt x="6420" y="4761"/>
                </a:moveTo>
                <a:lnTo>
                  <a:pt x="6433" y="4774"/>
                </a:lnTo>
                <a:cubicBezTo>
                  <a:pt x="6423" y="4795"/>
                  <a:pt x="6412" y="4816"/>
                  <a:pt x="6395" y="4816"/>
                </a:cubicBezTo>
                <a:cubicBezTo>
                  <a:pt x="6391" y="4816"/>
                  <a:pt x="6386" y="4815"/>
                  <a:pt x="6382" y="4813"/>
                </a:cubicBezTo>
                <a:lnTo>
                  <a:pt x="6382" y="4787"/>
                </a:lnTo>
                <a:lnTo>
                  <a:pt x="6420" y="4761"/>
                </a:lnTo>
                <a:close/>
                <a:moveTo>
                  <a:pt x="12581" y="1"/>
                </a:moveTo>
                <a:cubicBezTo>
                  <a:pt x="12529" y="1"/>
                  <a:pt x="12517" y="1"/>
                  <a:pt x="12517" y="27"/>
                </a:cubicBezTo>
                <a:cubicBezTo>
                  <a:pt x="12504" y="27"/>
                  <a:pt x="12455" y="30"/>
                  <a:pt x="12400" y="30"/>
                </a:cubicBezTo>
                <a:cubicBezTo>
                  <a:pt x="12345" y="30"/>
                  <a:pt x="12283" y="27"/>
                  <a:pt x="12244" y="14"/>
                </a:cubicBezTo>
                <a:cubicBezTo>
                  <a:pt x="12237" y="6"/>
                  <a:pt x="12230" y="3"/>
                  <a:pt x="12223" y="3"/>
                </a:cubicBezTo>
                <a:cubicBezTo>
                  <a:pt x="12205" y="3"/>
                  <a:pt x="12189" y="25"/>
                  <a:pt x="12179" y="53"/>
                </a:cubicBezTo>
                <a:cubicBezTo>
                  <a:pt x="12179" y="79"/>
                  <a:pt x="12153" y="117"/>
                  <a:pt x="12127" y="117"/>
                </a:cubicBezTo>
                <a:lnTo>
                  <a:pt x="12127" y="53"/>
                </a:lnTo>
                <a:cubicBezTo>
                  <a:pt x="12140" y="27"/>
                  <a:pt x="12140" y="27"/>
                  <a:pt x="12101" y="27"/>
                </a:cubicBezTo>
                <a:lnTo>
                  <a:pt x="12050" y="27"/>
                </a:lnTo>
                <a:cubicBezTo>
                  <a:pt x="12050" y="53"/>
                  <a:pt x="11933" y="79"/>
                  <a:pt x="11764" y="105"/>
                </a:cubicBezTo>
                <a:cubicBezTo>
                  <a:pt x="11557" y="143"/>
                  <a:pt x="11492" y="169"/>
                  <a:pt x="11492" y="195"/>
                </a:cubicBezTo>
                <a:cubicBezTo>
                  <a:pt x="11501" y="214"/>
                  <a:pt x="11490" y="226"/>
                  <a:pt x="11453" y="226"/>
                </a:cubicBezTo>
                <a:cubicBezTo>
                  <a:pt x="11439" y="226"/>
                  <a:pt x="11422" y="225"/>
                  <a:pt x="11401" y="221"/>
                </a:cubicBezTo>
                <a:cubicBezTo>
                  <a:pt x="11317" y="189"/>
                  <a:pt x="11275" y="176"/>
                  <a:pt x="11252" y="176"/>
                </a:cubicBezTo>
                <a:cubicBezTo>
                  <a:pt x="11229" y="176"/>
                  <a:pt x="11226" y="189"/>
                  <a:pt x="11219" y="208"/>
                </a:cubicBezTo>
                <a:cubicBezTo>
                  <a:pt x="11224" y="206"/>
                  <a:pt x="11228" y="205"/>
                  <a:pt x="11232" y="205"/>
                </a:cubicBezTo>
                <a:cubicBezTo>
                  <a:pt x="11250" y="205"/>
                  <a:pt x="11258" y="228"/>
                  <a:pt x="11258" y="260"/>
                </a:cubicBezTo>
                <a:cubicBezTo>
                  <a:pt x="11273" y="289"/>
                  <a:pt x="11271" y="306"/>
                  <a:pt x="11260" y="306"/>
                </a:cubicBezTo>
                <a:cubicBezTo>
                  <a:pt x="11251" y="306"/>
                  <a:pt x="11237" y="296"/>
                  <a:pt x="11219" y="273"/>
                </a:cubicBezTo>
                <a:cubicBezTo>
                  <a:pt x="11215" y="262"/>
                  <a:pt x="11201" y="257"/>
                  <a:pt x="11180" y="257"/>
                </a:cubicBezTo>
                <a:cubicBezTo>
                  <a:pt x="11085" y="257"/>
                  <a:pt x="10859" y="365"/>
                  <a:pt x="10869" y="429"/>
                </a:cubicBezTo>
                <a:lnTo>
                  <a:pt x="10856" y="403"/>
                </a:lnTo>
                <a:cubicBezTo>
                  <a:pt x="10850" y="391"/>
                  <a:pt x="10845" y="385"/>
                  <a:pt x="10832" y="385"/>
                </a:cubicBezTo>
                <a:cubicBezTo>
                  <a:pt x="10816" y="385"/>
                  <a:pt x="10790" y="394"/>
                  <a:pt x="10740" y="416"/>
                </a:cubicBezTo>
                <a:cubicBezTo>
                  <a:pt x="10688" y="442"/>
                  <a:pt x="10675" y="455"/>
                  <a:pt x="10675" y="455"/>
                </a:cubicBezTo>
                <a:cubicBezTo>
                  <a:pt x="10694" y="493"/>
                  <a:pt x="10622" y="517"/>
                  <a:pt x="10578" y="517"/>
                </a:cubicBezTo>
                <a:cubicBezTo>
                  <a:pt x="10561" y="517"/>
                  <a:pt x="10548" y="514"/>
                  <a:pt x="10545" y="507"/>
                </a:cubicBezTo>
                <a:cubicBezTo>
                  <a:pt x="10529" y="501"/>
                  <a:pt x="10519" y="498"/>
                  <a:pt x="10511" y="498"/>
                </a:cubicBezTo>
                <a:cubicBezTo>
                  <a:pt x="10499" y="498"/>
                  <a:pt x="10490" y="504"/>
                  <a:pt x="10467" y="520"/>
                </a:cubicBezTo>
                <a:cubicBezTo>
                  <a:pt x="10438" y="588"/>
                  <a:pt x="10364" y="620"/>
                  <a:pt x="10318" y="620"/>
                </a:cubicBezTo>
                <a:cubicBezTo>
                  <a:pt x="10304" y="620"/>
                  <a:pt x="10292" y="617"/>
                  <a:pt x="10286" y="610"/>
                </a:cubicBezTo>
                <a:cubicBezTo>
                  <a:pt x="10286" y="610"/>
                  <a:pt x="10273" y="623"/>
                  <a:pt x="10247" y="636"/>
                </a:cubicBezTo>
                <a:cubicBezTo>
                  <a:pt x="10247" y="675"/>
                  <a:pt x="10208" y="701"/>
                  <a:pt x="10182" y="714"/>
                </a:cubicBezTo>
                <a:cubicBezTo>
                  <a:pt x="10117" y="753"/>
                  <a:pt x="10104" y="766"/>
                  <a:pt x="10143" y="779"/>
                </a:cubicBezTo>
                <a:cubicBezTo>
                  <a:pt x="10156" y="805"/>
                  <a:pt x="10169" y="831"/>
                  <a:pt x="10156" y="844"/>
                </a:cubicBezTo>
                <a:lnTo>
                  <a:pt x="10130" y="818"/>
                </a:lnTo>
                <a:cubicBezTo>
                  <a:pt x="10127" y="812"/>
                  <a:pt x="10122" y="810"/>
                  <a:pt x="10115" y="810"/>
                </a:cubicBezTo>
                <a:cubicBezTo>
                  <a:pt x="10089" y="810"/>
                  <a:pt x="10036" y="845"/>
                  <a:pt x="9974" y="896"/>
                </a:cubicBezTo>
                <a:cubicBezTo>
                  <a:pt x="9895" y="952"/>
                  <a:pt x="9856" y="989"/>
                  <a:pt x="9821" y="989"/>
                </a:cubicBezTo>
                <a:cubicBezTo>
                  <a:pt x="9816" y="989"/>
                  <a:pt x="9811" y="988"/>
                  <a:pt x="9806" y="987"/>
                </a:cubicBezTo>
                <a:lnTo>
                  <a:pt x="9806" y="1025"/>
                </a:lnTo>
                <a:cubicBezTo>
                  <a:pt x="9806" y="1051"/>
                  <a:pt x="9800" y="1065"/>
                  <a:pt x="9789" y="1065"/>
                </a:cubicBezTo>
                <a:cubicBezTo>
                  <a:pt x="9784" y="1065"/>
                  <a:pt x="9776" y="1061"/>
                  <a:pt x="9767" y="1051"/>
                </a:cubicBezTo>
                <a:cubicBezTo>
                  <a:pt x="9728" y="1051"/>
                  <a:pt x="9650" y="1103"/>
                  <a:pt x="9637" y="1168"/>
                </a:cubicBezTo>
                <a:cubicBezTo>
                  <a:pt x="9624" y="1181"/>
                  <a:pt x="9611" y="1194"/>
                  <a:pt x="9611" y="1194"/>
                </a:cubicBezTo>
                <a:cubicBezTo>
                  <a:pt x="9599" y="1189"/>
                  <a:pt x="9588" y="1187"/>
                  <a:pt x="9578" y="1187"/>
                </a:cubicBezTo>
                <a:cubicBezTo>
                  <a:pt x="9530" y="1187"/>
                  <a:pt x="9499" y="1232"/>
                  <a:pt x="9520" y="1285"/>
                </a:cubicBezTo>
                <a:cubicBezTo>
                  <a:pt x="9512" y="1277"/>
                  <a:pt x="9506" y="1274"/>
                  <a:pt x="9500" y="1274"/>
                </a:cubicBezTo>
                <a:cubicBezTo>
                  <a:pt x="9486" y="1274"/>
                  <a:pt x="9477" y="1289"/>
                  <a:pt x="9468" y="1298"/>
                </a:cubicBezTo>
                <a:cubicBezTo>
                  <a:pt x="9457" y="1343"/>
                  <a:pt x="9398" y="1407"/>
                  <a:pt x="9373" y="1407"/>
                </a:cubicBezTo>
                <a:cubicBezTo>
                  <a:pt x="9369" y="1407"/>
                  <a:pt x="9366" y="1405"/>
                  <a:pt x="9365" y="1402"/>
                </a:cubicBezTo>
                <a:lnTo>
                  <a:pt x="9339" y="1415"/>
                </a:lnTo>
                <a:cubicBezTo>
                  <a:pt x="9352" y="1453"/>
                  <a:pt x="9339" y="1479"/>
                  <a:pt x="9313" y="1492"/>
                </a:cubicBezTo>
                <a:cubicBezTo>
                  <a:pt x="9300" y="1518"/>
                  <a:pt x="9287" y="1531"/>
                  <a:pt x="9300" y="1570"/>
                </a:cubicBezTo>
                <a:cubicBezTo>
                  <a:pt x="9300" y="1609"/>
                  <a:pt x="9287" y="1635"/>
                  <a:pt x="9287" y="1635"/>
                </a:cubicBezTo>
                <a:cubicBezTo>
                  <a:pt x="9285" y="1637"/>
                  <a:pt x="9283" y="1638"/>
                  <a:pt x="9282" y="1638"/>
                </a:cubicBezTo>
                <a:cubicBezTo>
                  <a:pt x="9270" y="1638"/>
                  <a:pt x="9259" y="1604"/>
                  <a:pt x="9248" y="1570"/>
                </a:cubicBezTo>
                <a:cubicBezTo>
                  <a:pt x="9252" y="1556"/>
                  <a:pt x="9250" y="1550"/>
                  <a:pt x="9247" y="1550"/>
                </a:cubicBezTo>
                <a:cubicBezTo>
                  <a:pt x="9237" y="1550"/>
                  <a:pt x="9213" y="1595"/>
                  <a:pt x="9222" y="1661"/>
                </a:cubicBezTo>
                <a:cubicBezTo>
                  <a:pt x="9222" y="1717"/>
                  <a:pt x="9222" y="1742"/>
                  <a:pt x="9218" y="1742"/>
                </a:cubicBezTo>
                <a:cubicBezTo>
                  <a:pt x="9215" y="1742"/>
                  <a:pt x="9208" y="1723"/>
                  <a:pt x="9196" y="1687"/>
                </a:cubicBezTo>
                <a:cubicBezTo>
                  <a:pt x="9196" y="1661"/>
                  <a:pt x="9191" y="1636"/>
                  <a:pt x="9187" y="1636"/>
                </a:cubicBezTo>
                <a:cubicBezTo>
                  <a:pt x="9185" y="1636"/>
                  <a:pt x="9183" y="1643"/>
                  <a:pt x="9183" y="1661"/>
                </a:cubicBezTo>
                <a:cubicBezTo>
                  <a:pt x="9183" y="1661"/>
                  <a:pt x="9144" y="1700"/>
                  <a:pt x="9170" y="1726"/>
                </a:cubicBezTo>
                <a:cubicBezTo>
                  <a:pt x="9157" y="1739"/>
                  <a:pt x="9144" y="1765"/>
                  <a:pt x="9131" y="1778"/>
                </a:cubicBezTo>
                <a:cubicBezTo>
                  <a:pt x="9079" y="1804"/>
                  <a:pt x="9066" y="1830"/>
                  <a:pt x="9053" y="1843"/>
                </a:cubicBezTo>
                <a:cubicBezTo>
                  <a:pt x="9066" y="1881"/>
                  <a:pt x="9066" y="1881"/>
                  <a:pt x="9015" y="1881"/>
                </a:cubicBezTo>
                <a:cubicBezTo>
                  <a:pt x="9008" y="1878"/>
                  <a:pt x="9002" y="1877"/>
                  <a:pt x="8998" y="1877"/>
                </a:cubicBezTo>
                <a:cubicBezTo>
                  <a:pt x="8986" y="1877"/>
                  <a:pt x="8989" y="1891"/>
                  <a:pt x="9027" y="1920"/>
                </a:cubicBezTo>
                <a:cubicBezTo>
                  <a:pt x="9040" y="1959"/>
                  <a:pt x="9027" y="1972"/>
                  <a:pt x="8989" y="1985"/>
                </a:cubicBezTo>
                <a:cubicBezTo>
                  <a:pt x="8968" y="1970"/>
                  <a:pt x="8954" y="1965"/>
                  <a:pt x="8945" y="1965"/>
                </a:cubicBezTo>
                <a:cubicBezTo>
                  <a:pt x="8933" y="1965"/>
                  <a:pt x="8934" y="1977"/>
                  <a:pt x="8950" y="1985"/>
                </a:cubicBezTo>
                <a:cubicBezTo>
                  <a:pt x="8963" y="2024"/>
                  <a:pt x="8950" y="2050"/>
                  <a:pt x="8950" y="2050"/>
                </a:cubicBezTo>
                <a:cubicBezTo>
                  <a:pt x="8948" y="2049"/>
                  <a:pt x="8946" y="2048"/>
                  <a:pt x="8944" y="2048"/>
                </a:cubicBezTo>
                <a:cubicBezTo>
                  <a:pt x="8910" y="2048"/>
                  <a:pt x="8801" y="2231"/>
                  <a:pt x="8716" y="2413"/>
                </a:cubicBezTo>
                <a:cubicBezTo>
                  <a:pt x="8716" y="2426"/>
                  <a:pt x="8729" y="2465"/>
                  <a:pt x="8755" y="2478"/>
                </a:cubicBezTo>
                <a:cubicBezTo>
                  <a:pt x="8781" y="2491"/>
                  <a:pt x="8788" y="2494"/>
                  <a:pt x="8783" y="2494"/>
                </a:cubicBezTo>
                <a:cubicBezTo>
                  <a:pt x="8778" y="2494"/>
                  <a:pt x="8762" y="2491"/>
                  <a:pt x="8742" y="2491"/>
                </a:cubicBezTo>
                <a:cubicBezTo>
                  <a:pt x="8730" y="2489"/>
                  <a:pt x="8719" y="2489"/>
                  <a:pt x="8709" y="2489"/>
                </a:cubicBezTo>
                <a:cubicBezTo>
                  <a:pt x="8647" y="2489"/>
                  <a:pt x="8640" y="2521"/>
                  <a:pt x="8729" y="2543"/>
                </a:cubicBezTo>
                <a:cubicBezTo>
                  <a:pt x="8794" y="2543"/>
                  <a:pt x="8794" y="2543"/>
                  <a:pt x="8716" y="2556"/>
                </a:cubicBezTo>
                <a:cubicBezTo>
                  <a:pt x="8677" y="2569"/>
                  <a:pt x="8677" y="2569"/>
                  <a:pt x="8703" y="2608"/>
                </a:cubicBezTo>
                <a:cubicBezTo>
                  <a:pt x="8722" y="2617"/>
                  <a:pt x="8720" y="2626"/>
                  <a:pt x="8709" y="2626"/>
                </a:cubicBezTo>
                <a:cubicBezTo>
                  <a:pt x="8704" y="2626"/>
                  <a:pt x="8698" y="2625"/>
                  <a:pt x="8690" y="2621"/>
                </a:cubicBezTo>
                <a:cubicBezTo>
                  <a:pt x="8651" y="2634"/>
                  <a:pt x="8612" y="2634"/>
                  <a:pt x="8638" y="2660"/>
                </a:cubicBezTo>
                <a:cubicBezTo>
                  <a:pt x="8638" y="2660"/>
                  <a:pt x="8625" y="2673"/>
                  <a:pt x="8599" y="2686"/>
                </a:cubicBezTo>
                <a:cubicBezTo>
                  <a:pt x="8561" y="2686"/>
                  <a:pt x="8574" y="2725"/>
                  <a:pt x="8599" y="2763"/>
                </a:cubicBezTo>
                <a:cubicBezTo>
                  <a:pt x="8616" y="2814"/>
                  <a:pt x="8617" y="2842"/>
                  <a:pt x="8605" y="2842"/>
                </a:cubicBezTo>
                <a:cubicBezTo>
                  <a:pt x="8598" y="2842"/>
                  <a:pt x="8587" y="2834"/>
                  <a:pt x="8574" y="2815"/>
                </a:cubicBezTo>
                <a:cubicBezTo>
                  <a:pt x="8566" y="2810"/>
                  <a:pt x="8560" y="2808"/>
                  <a:pt x="8554" y="2808"/>
                </a:cubicBezTo>
                <a:cubicBezTo>
                  <a:pt x="8519" y="2808"/>
                  <a:pt x="8516" y="2899"/>
                  <a:pt x="8561" y="2932"/>
                </a:cubicBezTo>
                <a:cubicBezTo>
                  <a:pt x="8599" y="2971"/>
                  <a:pt x="8599" y="2971"/>
                  <a:pt x="8574" y="2971"/>
                </a:cubicBezTo>
                <a:cubicBezTo>
                  <a:pt x="8565" y="2967"/>
                  <a:pt x="8558" y="2965"/>
                  <a:pt x="8552" y="2965"/>
                </a:cubicBezTo>
                <a:cubicBezTo>
                  <a:pt x="8540" y="2965"/>
                  <a:pt x="8535" y="2971"/>
                  <a:pt x="8535" y="2971"/>
                </a:cubicBezTo>
                <a:cubicBezTo>
                  <a:pt x="8535" y="2990"/>
                  <a:pt x="8528" y="3002"/>
                  <a:pt x="8514" y="3002"/>
                </a:cubicBezTo>
                <a:cubicBezTo>
                  <a:pt x="8509" y="3002"/>
                  <a:pt x="8503" y="3000"/>
                  <a:pt x="8496" y="2997"/>
                </a:cubicBezTo>
                <a:cubicBezTo>
                  <a:pt x="8496" y="2997"/>
                  <a:pt x="8483" y="3023"/>
                  <a:pt x="8496" y="3075"/>
                </a:cubicBezTo>
                <a:cubicBezTo>
                  <a:pt x="8531" y="3133"/>
                  <a:pt x="8493" y="3181"/>
                  <a:pt x="8438" y="3181"/>
                </a:cubicBezTo>
                <a:cubicBezTo>
                  <a:pt x="8431" y="3181"/>
                  <a:pt x="8425" y="3180"/>
                  <a:pt x="8418" y="3179"/>
                </a:cubicBezTo>
                <a:lnTo>
                  <a:pt x="8418" y="3179"/>
                </a:lnTo>
                <a:lnTo>
                  <a:pt x="8431" y="3230"/>
                </a:lnTo>
                <a:cubicBezTo>
                  <a:pt x="8469" y="3268"/>
                  <a:pt x="8486" y="3292"/>
                  <a:pt x="8472" y="3292"/>
                </a:cubicBezTo>
                <a:cubicBezTo>
                  <a:pt x="8467" y="3292"/>
                  <a:pt x="8458" y="3289"/>
                  <a:pt x="8444" y="3282"/>
                </a:cubicBezTo>
                <a:cubicBezTo>
                  <a:pt x="8436" y="3278"/>
                  <a:pt x="8428" y="3275"/>
                  <a:pt x="8420" y="3272"/>
                </a:cubicBezTo>
                <a:lnTo>
                  <a:pt x="8420" y="3272"/>
                </a:lnTo>
                <a:cubicBezTo>
                  <a:pt x="8460" y="3315"/>
                  <a:pt x="8421" y="3366"/>
                  <a:pt x="8370" y="3366"/>
                </a:cubicBezTo>
                <a:cubicBezTo>
                  <a:pt x="8360" y="3366"/>
                  <a:pt x="8350" y="3364"/>
                  <a:pt x="8340" y="3360"/>
                </a:cubicBezTo>
                <a:cubicBezTo>
                  <a:pt x="8327" y="3354"/>
                  <a:pt x="8321" y="3350"/>
                  <a:pt x="8316" y="3350"/>
                </a:cubicBezTo>
                <a:cubicBezTo>
                  <a:pt x="8311" y="3350"/>
                  <a:pt x="8308" y="3354"/>
                  <a:pt x="8301" y="3360"/>
                </a:cubicBezTo>
                <a:lnTo>
                  <a:pt x="8340" y="3373"/>
                </a:lnTo>
                <a:cubicBezTo>
                  <a:pt x="8366" y="3386"/>
                  <a:pt x="8392" y="3399"/>
                  <a:pt x="8379" y="3425"/>
                </a:cubicBezTo>
                <a:cubicBezTo>
                  <a:pt x="8379" y="3435"/>
                  <a:pt x="8370" y="3454"/>
                  <a:pt x="8353" y="3454"/>
                </a:cubicBezTo>
                <a:cubicBezTo>
                  <a:pt x="8349" y="3454"/>
                  <a:pt x="8345" y="3453"/>
                  <a:pt x="8340" y="3451"/>
                </a:cubicBezTo>
                <a:cubicBezTo>
                  <a:pt x="8301" y="3451"/>
                  <a:pt x="8262" y="3464"/>
                  <a:pt x="8288" y="3477"/>
                </a:cubicBezTo>
                <a:cubicBezTo>
                  <a:pt x="8288" y="3477"/>
                  <a:pt x="8288" y="3490"/>
                  <a:pt x="8249" y="3503"/>
                </a:cubicBezTo>
                <a:cubicBezTo>
                  <a:pt x="8236" y="3516"/>
                  <a:pt x="8223" y="3529"/>
                  <a:pt x="8210" y="3568"/>
                </a:cubicBezTo>
                <a:cubicBezTo>
                  <a:pt x="8232" y="3600"/>
                  <a:pt x="8218" y="3623"/>
                  <a:pt x="8198" y="3623"/>
                </a:cubicBezTo>
                <a:cubicBezTo>
                  <a:pt x="8194" y="3623"/>
                  <a:pt x="8189" y="3622"/>
                  <a:pt x="8184" y="3620"/>
                </a:cubicBezTo>
                <a:cubicBezTo>
                  <a:pt x="8184" y="3620"/>
                  <a:pt x="8171" y="3658"/>
                  <a:pt x="8184" y="3697"/>
                </a:cubicBezTo>
                <a:cubicBezTo>
                  <a:pt x="8175" y="3716"/>
                  <a:pt x="8166" y="3734"/>
                  <a:pt x="8152" y="3734"/>
                </a:cubicBezTo>
                <a:cubicBezTo>
                  <a:pt x="8147" y="3734"/>
                  <a:pt x="8140" y="3731"/>
                  <a:pt x="8133" y="3723"/>
                </a:cubicBezTo>
                <a:cubicBezTo>
                  <a:pt x="8123" y="3719"/>
                  <a:pt x="8117" y="3716"/>
                  <a:pt x="8114" y="3716"/>
                </a:cubicBezTo>
                <a:cubicBezTo>
                  <a:pt x="8108" y="3716"/>
                  <a:pt x="8111" y="3725"/>
                  <a:pt x="8120" y="3749"/>
                </a:cubicBezTo>
                <a:cubicBezTo>
                  <a:pt x="8146" y="3762"/>
                  <a:pt x="8146" y="3775"/>
                  <a:pt x="8133" y="3801"/>
                </a:cubicBezTo>
                <a:cubicBezTo>
                  <a:pt x="8120" y="3814"/>
                  <a:pt x="8107" y="3827"/>
                  <a:pt x="8107" y="3827"/>
                </a:cubicBezTo>
                <a:cubicBezTo>
                  <a:pt x="8133" y="3840"/>
                  <a:pt x="8133" y="3840"/>
                  <a:pt x="8133" y="3866"/>
                </a:cubicBezTo>
                <a:cubicBezTo>
                  <a:pt x="8120" y="3879"/>
                  <a:pt x="8068" y="3918"/>
                  <a:pt x="8055" y="3931"/>
                </a:cubicBezTo>
                <a:cubicBezTo>
                  <a:pt x="8016" y="3970"/>
                  <a:pt x="8016" y="3970"/>
                  <a:pt x="8055" y="3970"/>
                </a:cubicBezTo>
                <a:cubicBezTo>
                  <a:pt x="8057" y="3967"/>
                  <a:pt x="8060" y="3966"/>
                  <a:pt x="8063" y="3966"/>
                </a:cubicBezTo>
                <a:cubicBezTo>
                  <a:pt x="8075" y="3966"/>
                  <a:pt x="8086" y="3985"/>
                  <a:pt x="8055" y="3996"/>
                </a:cubicBezTo>
                <a:cubicBezTo>
                  <a:pt x="8042" y="4009"/>
                  <a:pt x="7977" y="4035"/>
                  <a:pt x="7951" y="4073"/>
                </a:cubicBezTo>
                <a:cubicBezTo>
                  <a:pt x="7899" y="4138"/>
                  <a:pt x="7899" y="4138"/>
                  <a:pt x="7925" y="4151"/>
                </a:cubicBezTo>
                <a:cubicBezTo>
                  <a:pt x="7965" y="4167"/>
                  <a:pt x="7975" y="4178"/>
                  <a:pt x="7962" y="4178"/>
                </a:cubicBezTo>
                <a:cubicBezTo>
                  <a:pt x="7954" y="4178"/>
                  <a:pt x="7937" y="4174"/>
                  <a:pt x="7912" y="4164"/>
                </a:cubicBezTo>
                <a:cubicBezTo>
                  <a:pt x="7847" y="4164"/>
                  <a:pt x="7834" y="4164"/>
                  <a:pt x="7860" y="4190"/>
                </a:cubicBezTo>
                <a:cubicBezTo>
                  <a:pt x="7873" y="4229"/>
                  <a:pt x="7873" y="4229"/>
                  <a:pt x="7860" y="4242"/>
                </a:cubicBezTo>
                <a:cubicBezTo>
                  <a:pt x="7852" y="4233"/>
                  <a:pt x="7844" y="4229"/>
                  <a:pt x="7839" y="4229"/>
                </a:cubicBezTo>
                <a:cubicBezTo>
                  <a:pt x="7827" y="4229"/>
                  <a:pt x="7821" y="4246"/>
                  <a:pt x="7821" y="4281"/>
                </a:cubicBezTo>
                <a:cubicBezTo>
                  <a:pt x="7816" y="4286"/>
                  <a:pt x="7813" y="4290"/>
                  <a:pt x="7809" y="4290"/>
                </a:cubicBezTo>
                <a:cubicBezTo>
                  <a:pt x="7804" y="4290"/>
                  <a:pt x="7798" y="4283"/>
                  <a:pt x="7782" y="4268"/>
                </a:cubicBezTo>
                <a:lnTo>
                  <a:pt x="7756" y="4294"/>
                </a:lnTo>
                <a:cubicBezTo>
                  <a:pt x="7768" y="4364"/>
                  <a:pt x="7686" y="4413"/>
                  <a:pt x="7650" y="4413"/>
                </a:cubicBezTo>
                <a:cubicBezTo>
                  <a:pt x="7646" y="4413"/>
                  <a:pt x="7642" y="4412"/>
                  <a:pt x="7640" y="4411"/>
                </a:cubicBezTo>
                <a:cubicBezTo>
                  <a:pt x="7640" y="4411"/>
                  <a:pt x="7627" y="4411"/>
                  <a:pt x="7627" y="4450"/>
                </a:cubicBezTo>
                <a:cubicBezTo>
                  <a:pt x="7642" y="4487"/>
                  <a:pt x="7644" y="4508"/>
                  <a:pt x="7635" y="4508"/>
                </a:cubicBezTo>
                <a:cubicBezTo>
                  <a:pt x="7629" y="4508"/>
                  <a:pt x="7617" y="4497"/>
                  <a:pt x="7601" y="4476"/>
                </a:cubicBezTo>
                <a:cubicBezTo>
                  <a:pt x="7582" y="4451"/>
                  <a:pt x="7573" y="4438"/>
                  <a:pt x="7570" y="4438"/>
                </a:cubicBezTo>
                <a:lnTo>
                  <a:pt x="7570" y="4438"/>
                </a:lnTo>
                <a:cubicBezTo>
                  <a:pt x="7568" y="4438"/>
                  <a:pt x="7574" y="4454"/>
                  <a:pt x="7588" y="4489"/>
                </a:cubicBezTo>
                <a:cubicBezTo>
                  <a:pt x="7588" y="4506"/>
                  <a:pt x="7557" y="4537"/>
                  <a:pt x="7529" y="4537"/>
                </a:cubicBezTo>
                <a:cubicBezTo>
                  <a:pt x="7517" y="4537"/>
                  <a:pt x="7505" y="4531"/>
                  <a:pt x="7497" y="4514"/>
                </a:cubicBezTo>
                <a:cubicBezTo>
                  <a:pt x="7484" y="4489"/>
                  <a:pt x="7458" y="4463"/>
                  <a:pt x="7458" y="4463"/>
                </a:cubicBezTo>
                <a:lnTo>
                  <a:pt x="7458" y="4463"/>
                </a:lnTo>
                <a:cubicBezTo>
                  <a:pt x="7471" y="4489"/>
                  <a:pt x="7458" y="4501"/>
                  <a:pt x="7458" y="4501"/>
                </a:cubicBezTo>
                <a:cubicBezTo>
                  <a:pt x="7471" y="4527"/>
                  <a:pt x="7458" y="4540"/>
                  <a:pt x="7406" y="4566"/>
                </a:cubicBezTo>
                <a:cubicBezTo>
                  <a:pt x="7380" y="4579"/>
                  <a:pt x="7341" y="4631"/>
                  <a:pt x="7302" y="4644"/>
                </a:cubicBezTo>
                <a:cubicBezTo>
                  <a:pt x="7287" y="4652"/>
                  <a:pt x="7268" y="4659"/>
                  <a:pt x="7250" y="4659"/>
                </a:cubicBezTo>
                <a:cubicBezTo>
                  <a:pt x="7236" y="4659"/>
                  <a:pt x="7223" y="4655"/>
                  <a:pt x="7212" y="4644"/>
                </a:cubicBezTo>
                <a:cubicBezTo>
                  <a:pt x="7199" y="4657"/>
                  <a:pt x="7173" y="4657"/>
                  <a:pt x="7160" y="4696"/>
                </a:cubicBezTo>
                <a:cubicBezTo>
                  <a:pt x="7152" y="4712"/>
                  <a:pt x="7139" y="4723"/>
                  <a:pt x="7127" y="4723"/>
                </a:cubicBezTo>
                <a:cubicBezTo>
                  <a:pt x="7120" y="4723"/>
                  <a:pt x="7113" y="4719"/>
                  <a:pt x="7108" y="4709"/>
                </a:cubicBezTo>
                <a:lnTo>
                  <a:pt x="7095" y="4709"/>
                </a:lnTo>
                <a:cubicBezTo>
                  <a:pt x="7069" y="4748"/>
                  <a:pt x="7056" y="4748"/>
                  <a:pt x="7056" y="4748"/>
                </a:cubicBezTo>
                <a:cubicBezTo>
                  <a:pt x="7056" y="4723"/>
                  <a:pt x="7045" y="4703"/>
                  <a:pt x="7034" y="4703"/>
                </a:cubicBezTo>
                <a:cubicBezTo>
                  <a:pt x="7028" y="4703"/>
                  <a:pt x="7022" y="4708"/>
                  <a:pt x="7017" y="4722"/>
                </a:cubicBezTo>
                <a:cubicBezTo>
                  <a:pt x="7030" y="4748"/>
                  <a:pt x="7004" y="4748"/>
                  <a:pt x="6978" y="4748"/>
                </a:cubicBezTo>
                <a:cubicBezTo>
                  <a:pt x="6965" y="4735"/>
                  <a:pt x="6835" y="4735"/>
                  <a:pt x="6719" y="4696"/>
                </a:cubicBezTo>
                <a:cubicBezTo>
                  <a:pt x="6611" y="4660"/>
                  <a:pt x="6503" y="4591"/>
                  <a:pt x="6477" y="4591"/>
                </a:cubicBezTo>
                <a:cubicBezTo>
                  <a:pt x="6475" y="4591"/>
                  <a:pt x="6473" y="4591"/>
                  <a:pt x="6472" y="4592"/>
                </a:cubicBezTo>
                <a:cubicBezTo>
                  <a:pt x="6472" y="4592"/>
                  <a:pt x="6459" y="4592"/>
                  <a:pt x="6433" y="4566"/>
                </a:cubicBezTo>
                <a:cubicBezTo>
                  <a:pt x="6420" y="4553"/>
                  <a:pt x="6394" y="4540"/>
                  <a:pt x="6394" y="4540"/>
                </a:cubicBezTo>
                <a:cubicBezTo>
                  <a:pt x="6433" y="4489"/>
                  <a:pt x="6343" y="4463"/>
                  <a:pt x="6291" y="4450"/>
                </a:cubicBezTo>
                <a:cubicBezTo>
                  <a:pt x="6252" y="4450"/>
                  <a:pt x="6239" y="4437"/>
                  <a:pt x="6226" y="4424"/>
                </a:cubicBezTo>
                <a:cubicBezTo>
                  <a:pt x="6265" y="4385"/>
                  <a:pt x="6239" y="4346"/>
                  <a:pt x="6187" y="4346"/>
                </a:cubicBezTo>
                <a:cubicBezTo>
                  <a:pt x="6169" y="4355"/>
                  <a:pt x="6155" y="4359"/>
                  <a:pt x="6147" y="4359"/>
                </a:cubicBezTo>
                <a:cubicBezTo>
                  <a:pt x="6132" y="4359"/>
                  <a:pt x="6136" y="4345"/>
                  <a:pt x="6161" y="4320"/>
                </a:cubicBezTo>
                <a:cubicBezTo>
                  <a:pt x="6196" y="4285"/>
                  <a:pt x="6196" y="4262"/>
                  <a:pt x="6165" y="4262"/>
                </a:cubicBezTo>
                <a:cubicBezTo>
                  <a:pt x="6150" y="4262"/>
                  <a:pt x="6126" y="4268"/>
                  <a:pt x="6096" y="4281"/>
                </a:cubicBezTo>
                <a:cubicBezTo>
                  <a:pt x="6057" y="4281"/>
                  <a:pt x="6057" y="4281"/>
                  <a:pt x="6070" y="4242"/>
                </a:cubicBezTo>
                <a:cubicBezTo>
                  <a:pt x="6096" y="4207"/>
                  <a:pt x="6099" y="4190"/>
                  <a:pt x="6090" y="4190"/>
                </a:cubicBezTo>
                <a:cubicBezTo>
                  <a:pt x="6086" y="4190"/>
                  <a:pt x="6079" y="4195"/>
                  <a:pt x="6070" y="4203"/>
                </a:cubicBezTo>
                <a:cubicBezTo>
                  <a:pt x="6055" y="4206"/>
                  <a:pt x="6043" y="4208"/>
                  <a:pt x="6035" y="4208"/>
                </a:cubicBezTo>
                <a:cubicBezTo>
                  <a:pt x="6008" y="4208"/>
                  <a:pt x="6015" y="4191"/>
                  <a:pt x="6044" y="4151"/>
                </a:cubicBezTo>
                <a:cubicBezTo>
                  <a:pt x="6060" y="4112"/>
                  <a:pt x="6066" y="4096"/>
                  <a:pt x="6054" y="4096"/>
                </a:cubicBezTo>
                <a:cubicBezTo>
                  <a:pt x="6046" y="4096"/>
                  <a:pt x="6031" y="4102"/>
                  <a:pt x="6005" y="4112"/>
                </a:cubicBezTo>
                <a:cubicBezTo>
                  <a:pt x="6000" y="4114"/>
                  <a:pt x="5994" y="4114"/>
                  <a:pt x="5989" y="4114"/>
                </a:cubicBezTo>
                <a:cubicBezTo>
                  <a:pt x="5934" y="4114"/>
                  <a:pt x="5906" y="4056"/>
                  <a:pt x="5954" y="4009"/>
                </a:cubicBezTo>
                <a:cubicBezTo>
                  <a:pt x="5944" y="3999"/>
                  <a:pt x="5949" y="3974"/>
                  <a:pt x="5940" y="3974"/>
                </a:cubicBezTo>
                <a:cubicBezTo>
                  <a:pt x="5938" y="3974"/>
                  <a:pt x="5934" y="3976"/>
                  <a:pt x="5928" y="3983"/>
                </a:cubicBezTo>
                <a:lnTo>
                  <a:pt x="5954" y="3944"/>
                </a:lnTo>
                <a:cubicBezTo>
                  <a:pt x="5941" y="3931"/>
                  <a:pt x="5928" y="3918"/>
                  <a:pt x="5928" y="3918"/>
                </a:cubicBezTo>
                <a:lnTo>
                  <a:pt x="5902" y="3931"/>
                </a:lnTo>
                <a:cubicBezTo>
                  <a:pt x="5889" y="3905"/>
                  <a:pt x="5863" y="3801"/>
                  <a:pt x="5811" y="3658"/>
                </a:cubicBezTo>
                <a:cubicBezTo>
                  <a:pt x="5738" y="3503"/>
                  <a:pt x="5716" y="3439"/>
                  <a:pt x="5696" y="3439"/>
                </a:cubicBezTo>
                <a:cubicBezTo>
                  <a:pt x="5691" y="3439"/>
                  <a:pt x="5686" y="3443"/>
                  <a:pt x="5681" y="3451"/>
                </a:cubicBezTo>
                <a:cubicBezTo>
                  <a:pt x="5666" y="3462"/>
                  <a:pt x="5654" y="3467"/>
                  <a:pt x="5646" y="3467"/>
                </a:cubicBezTo>
                <a:cubicBezTo>
                  <a:pt x="5627" y="3467"/>
                  <a:pt x="5631" y="3439"/>
                  <a:pt x="5668" y="3412"/>
                </a:cubicBezTo>
                <a:cubicBezTo>
                  <a:pt x="5655" y="3386"/>
                  <a:pt x="5668" y="3334"/>
                  <a:pt x="5655" y="3295"/>
                </a:cubicBezTo>
                <a:cubicBezTo>
                  <a:pt x="5642" y="3256"/>
                  <a:pt x="5629" y="3217"/>
                  <a:pt x="5655" y="3204"/>
                </a:cubicBezTo>
                <a:lnTo>
                  <a:pt x="5642" y="3179"/>
                </a:lnTo>
                <a:cubicBezTo>
                  <a:pt x="5564" y="3166"/>
                  <a:pt x="5525" y="3036"/>
                  <a:pt x="5525" y="2971"/>
                </a:cubicBezTo>
                <a:cubicBezTo>
                  <a:pt x="5500" y="2919"/>
                  <a:pt x="5500" y="2906"/>
                  <a:pt x="5448" y="2880"/>
                </a:cubicBezTo>
                <a:cubicBezTo>
                  <a:pt x="5409" y="2841"/>
                  <a:pt x="5409" y="2841"/>
                  <a:pt x="5422" y="2815"/>
                </a:cubicBezTo>
                <a:cubicBezTo>
                  <a:pt x="5446" y="2803"/>
                  <a:pt x="5426" y="2682"/>
                  <a:pt x="5382" y="2682"/>
                </a:cubicBezTo>
                <a:cubicBezTo>
                  <a:pt x="5378" y="2682"/>
                  <a:pt x="5374" y="2683"/>
                  <a:pt x="5370" y="2686"/>
                </a:cubicBezTo>
                <a:lnTo>
                  <a:pt x="5383" y="2647"/>
                </a:lnTo>
                <a:cubicBezTo>
                  <a:pt x="5391" y="2622"/>
                  <a:pt x="5378" y="2613"/>
                  <a:pt x="5361" y="2613"/>
                </a:cubicBezTo>
                <a:cubicBezTo>
                  <a:pt x="5352" y="2613"/>
                  <a:pt x="5340" y="2616"/>
                  <a:pt x="5331" y="2621"/>
                </a:cubicBezTo>
                <a:cubicBezTo>
                  <a:pt x="5318" y="2627"/>
                  <a:pt x="5307" y="2631"/>
                  <a:pt x="5299" y="2631"/>
                </a:cubicBezTo>
                <a:cubicBezTo>
                  <a:pt x="5278" y="2631"/>
                  <a:pt x="5286" y="2604"/>
                  <a:pt x="5344" y="2556"/>
                </a:cubicBezTo>
                <a:cubicBezTo>
                  <a:pt x="5382" y="2537"/>
                  <a:pt x="5385" y="2525"/>
                  <a:pt x="5374" y="2525"/>
                </a:cubicBezTo>
                <a:cubicBezTo>
                  <a:pt x="5370" y="2525"/>
                  <a:pt x="5364" y="2527"/>
                  <a:pt x="5357" y="2530"/>
                </a:cubicBezTo>
                <a:cubicBezTo>
                  <a:pt x="5318" y="2517"/>
                  <a:pt x="5279" y="2517"/>
                  <a:pt x="5292" y="2478"/>
                </a:cubicBezTo>
                <a:cubicBezTo>
                  <a:pt x="5284" y="2462"/>
                  <a:pt x="5276" y="2445"/>
                  <a:pt x="5258" y="2445"/>
                </a:cubicBezTo>
                <a:cubicBezTo>
                  <a:pt x="5247" y="2445"/>
                  <a:pt x="5233" y="2451"/>
                  <a:pt x="5214" y="2465"/>
                </a:cubicBezTo>
                <a:cubicBezTo>
                  <a:pt x="5209" y="2468"/>
                  <a:pt x="5205" y="2469"/>
                  <a:pt x="5201" y="2469"/>
                </a:cubicBezTo>
                <a:cubicBezTo>
                  <a:pt x="5183" y="2469"/>
                  <a:pt x="5173" y="2450"/>
                  <a:pt x="5162" y="2439"/>
                </a:cubicBezTo>
                <a:cubicBezTo>
                  <a:pt x="5188" y="2426"/>
                  <a:pt x="5188" y="2426"/>
                  <a:pt x="5226" y="2426"/>
                </a:cubicBezTo>
                <a:lnTo>
                  <a:pt x="5226" y="2426"/>
                </a:lnTo>
                <a:cubicBezTo>
                  <a:pt x="5220" y="2417"/>
                  <a:pt x="5212" y="2403"/>
                  <a:pt x="5201" y="2387"/>
                </a:cubicBezTo>
                <a:cubicBezTo>
                  <a:pt x="5188" y="2361"/>
                  <a:pt x="5201" y="2309"/>
                  <a:pt x="5227" y="2284"/>
                </a:cubicBezTo>
                <a:cubicBezTo>
                  <a:pt x="5234" y="2263"/>
                  <a:pt x="5234" y="2249"/>
                  <a:pt x="5226" y="2249"/>
                </a:cubicBezTo>
                <a:cubicBezTo>
                  <a:pt x="5219" y="2249"/>
                  <a:pt x="5206" y="2259"/>
                  <a:pt x="5188" y="2284"/>
                </a:cubicBezTo>
                <a:cubicBezTo>
                  <a:pt x="5158" y="2302"/>
                  <a:pt x="5142" y="2311"/>
                  <a:pt x="5131" y="2311"/>
                </a:cubicBezTo>
                <a:cubicBezTo>
                  <a:pt x="5118" y="2311"/>
                  <a:pt x="5111" y="2298"/>
                  <a:pt x="5097" y="2271"/>
                </a:cubicBezTo>
                <a:cubicBezTo>
                  <a:pt x="5084" y="2258"/>
                  <a:pt x="5072" y="2232"/>
                  <a:pt x="5097" y="2219"/>
                </a:cubicBezTo>
                <a:cubicBezTo>
                  <a:pt x="5123" y="2193"/>
                  <a:pt x="5123" y="2193"/>
                  <a:pt x="5097" y="2154"/>
                </a:cubicBezTo>
                <a:cubicBezTo>
                  <a:pt x="5074" y="2114"/>
                  <a:pt x="5016" y="2099"/>
                  <a:pt x="4960" y="2099"/>
                </a:cubicBezTo>
                <a:cubicBezTo>
                  <a:pt x="4924" y="2099"/>
                  <a:pt x="4889" y="2105"/>
                  <a:pt x="4864" y="2115"/>
                </a:cubicBezTo>
                <a:cubicBezTo>
                  <a:pt x="4847" y="2132"/>
                  <a:pt x="4837" y="2141"/>
                  <a:pt x="4834" y="2141"/>
                </a:cubicBezTo>
                <a:cubicBezTo>
                  <a:pt x="4830" y="2141"/>
                  <a:pt x="4836" y="2126"/>
                  <a:pt x="4851" y="2089"/>
                </a:cubicBezTo>
                <a:cubicBezTo>
                  <a:pt x="4877" y="2076"/>
                  <a:pt x="4864" y="2050"/>
                  <a:pt x="4851" y="2037"/>
                </a:cubicBezTo>
                <a:cubicBezTo>
                  <a:pt x="4847" y="2039"/>
                  <a:pt x="4844" y="2040"/>
                  <a:pt x="4842" y="2040"/>
                </a:cubicBezTo>
                <a:cubicBezTo>
                  <a:pt x="4833" y="2040"/>
                  <a:pt x="4835" y="2028"/>
                  <a:pt x="4842" y="2028"/>
                </a:cubicBezTo>
                <a:cubicBezTo>
                  <a:pt x="4844" y="2028"/>
                  <a:pt x="4848" y="2030"/>
                  <a:pt x="4851" y="2037"/>
                </a:cubicBezTo>
                <a:cubicBezTo>
                  <a:pt x="4861" y="2027"/>
                  <a:pt x="4869" y="2023"/>
                  <a:pt x="4876" y="2023"/>
                </a:cubicBezTo>
                <a:cubicBezTo>
                  <a:pt x="4887" y="2023"/>
                  <a:pt x="4895" y="2034"/>
                  <a:pt x="4903" y="2050"/>
                </a:cubicBezTo>
                <a:lnTo>
                  <a:pt x="4929" y="2024"/>
                </a:lnTo>
                <a:cubicBezTo>
                  <a:pt x="4948" y="1986"/>
                  <a:pt x="4946" y="1962"/>
                  <a:pt x="4918" y="1962"/>
                </a:cubicBezTo>
                <a:cubicBezTo>
                  <a:pt x="4908" y="1962"/>
                  <a:pt x="4894" y="1965"/>
                  <a:pt x="4877" y="1972"/>
                </a:cubicBezTo>
                <a:cubicBezTo>
                  <a:pt x="4838" y="1972"/>
                  <a:pt x="4838" y="1972"/>
                  <a:pt x="4851" y="1933"/>
                </a:cubicBezTo>
                <a:cubicBezTo>
                  <a:pt x="4851" y="1900"/>
                  <a:pt x="4861" y="1866"/>
                  <a:pt x="4847" y="1866"/>
                </a:cubicBezTo>
                <a:cubicBezTo>
                  <a:pt x="4844" y="1866"/>
                  <a:pt x="4842" y="1867"/>
                  <a:pt x="4838" y="1868"/>
                </a:cubicBezTo>
                <a:cubicBezTo>
                  <a:pt x="4838" y="1868"/>
                  <a:pt x="4799" y="1843"/>
                  <a:pt x="4812" y="1804"/>
                </a:cubicBezTo>
                <a:cubicBezTo>
                  <a:pt x="4784" y="1776"/>
                  <a:pt x="4769" y="1754"/>
                  <a:pt x="4754" y="1754"/>
                </a:cubicBezTo>
                <a:cubicBezTo>
                  <a:pt x="4748" y="1754"/>
                  <a:pt x="4742" y="1757"/>
                  <a:pt x="4734" y="1765"/>
                </a:cubicBezTo>
                <a:cubicBezTo>
                  <a:pt x="4726" y="1773"/>
                  <a:pt x="4719" y="1776"/>
                  <a:pt x="4713" y="1776"/>
                </a:cubicBezTo>
                <a:cubicBezTo>
                  <a:pt x="4699" y="1776"/>
                  <a:pt x="4687" y="1761"/>
                  <a:pt x="4669" y="1752"/>
                </a:cubicBezTo>
                <a:cubicBezTo>
                  <a:pt x="4660" y="1743"/>
                  <a:pt x="4651" y="1733"/>
                  <a:pt x="4637" y="1733"/>
                </a:cubicBezTo>
                <a:cubicBezTo>
                  <a:pt x="4632" y="1733"/>
                  <a:pt x="4625" y="1735"/>
                  <a:pt x="4618" y="1739"/>
                </a:cubicBezTo>
                <a:cubicBezTo>
                  <a:pt x="4603" y="1753"/>
                  <a:pt x="4585" y="1763"/>
                  <a:pt x="4567" y="1763"/>
                </a:cubicBezTo>
                <a:cubicBezTo>
                  <a:pt x="4553" y="1763"/>
                  <a:pt x="4538" y="1756"/>
                  <a:pt x="4527" y="1739"/>
                </a:cubicBezTo>
                <a:cubicBezTo>
                  <a:pt x="4462" y="1726"/>
                  <a:pt x="4462" y="1739"/>
                  <a:pt x="4488" y="1674"/>
                </a:cubicBezTo>
                <a:cubicBezTo>
                  <a:pt x="4501" y="1648"/>
                  <a:pt x="4488" y="1635"/>
                  <a:pt x="4462" y="1609"/>
                </a:cubicBezTo>
                <a:cubicBezTo>
                  <a:pt x="4462" y="1609"/>
                  <a:pt x="4449" y="1596"/>
                  <a:pt x="4449" y="1557"/>
                </a:cubicBezTo>
                <a:cubicBezTo>
                  <a:pt x="4449" y="1543"/>
                  <a:pt x="4445" y="1537"/>
                  <a:pt x="4440" y="1537"/>
                </a:cubicBezTo>
                <a:cubicBezTo>
                  <a:pt x="4432" y="1537"/>
                  <a:pt x="4418" y="1554"/>
                  <a:pt x="4410" y="1570"/>
                </a:cubicBezTo>
                <a:cubicBezTo>
                  <a:pt x="4384" y="1596"/>
                  <a:pt x="4371" y="1622"/>
                  <a:pt x="4371" y="1622"/>
                </a:cubicBezTo>
                <a:cubicBezTo>
                  <a:pt x="4358" y="1609"/>
                  <a:pt x="4371" y="1544"/>
                  <a:pt x="4384" y="1518"/>
                </a:cubicBezTo>
                <a:cubicBezTo>
                  <a:pt x="4398" y="1484"/>
                  <a:pt x="4404" y="1468"/>
                  <a:pt x="4402" y="1468"/>
                </a:cubicBezTo>
                <a:lnTo>
                  <a:pt x="4402" y="1468"/>
                </a:lnTo>
                <a:cubicBezTo>
                  <a:pt x="4399" y="1468"/>
                  <a:pt x="4389" y="1481"/>
                  <a:pt x="4371" y="1505"/>
                </a:cubicBezTo>
                <a:cubicBezTo>
                  <a:pt x="4366" y="1516"/>
                  <a:pt x="4356" y="1522"/>
                  <a:pt x="4344" y="1522"/>
                </a:cubicBezTo>
                <a:cubicBezTo>
                  <a:pt x="4328" y="1522"/>
                  <a:pt x="4308" y="1510"/>
                  <a:pt x="4293" y="1479"/>
                </a:cubicBezTo>
                <a:cubicBezTo>
                  <a:pt x="4254" y="1453"/>
                  <a:pt x="4215" y="1428"/>
                  <a:pt x="4228" y="1402"/>
                </a:cubicBezTo>
                <a:cubicBezTo>
                  <a:pt x="4228" y="1378"/>
                  <a:pt x="4214" y="1374"/>
                  <a:pt x="4203" y="1374"/>
                </a:cubicBezTo>
                <a:cubicBezTo>
                  <a:pt x="4196" y="1374"/>
                  <a:pt x="4190" y="1376"/>
                  <a:pt x="4190" y="1376"/>
                </a:cubicBezTo>
                <a:cubicBezTo>
                  <a:pt x="4181" y="1379"/>
                  <a:pt x="4173" y="1380"/>
                  <a:pt x="4165" y="1380"/>
                </a:cubicBezTo>
                <a:cubicBezTo>
                  <a:pt x="4138" y="1380"/>
                  <a:pt x="4113" y="1361"/>
                  <a:pt x="4073" y="1311"/>
                </a:cubicBezTo>
                <a:cubicBezTo>
                  <a:pt x="4026" y="1241"/>
                  <a:pt x="4007" y="1213"/>
                  <a:pt x="3994" y="1213"/>
                </a:cubicBezTo>
                <a:cubicBezTo>
                  <a:pt x="3986" y="1213"/>
                  <a:pt x="3979" y="1225"/>
                  <a:pt x="3969" y="1246"/>
                </a:cubicBezTo>
                <a:cubicBezTo>
                  <a:pt x="3962" y="1260"/>
                  <a:pt x="3955" y="1279"/>
                  <a:pt x="3950" y="1279"/>
                </a:cubicBezTo>
                <a:cubicBezTo>
                  <a:pt x="3946" y="1279"/>
                  <a:pt x="3943" y="1267"/>
                  <a:pt x="3943" y="1233"/>
                </a:cubicBezTo>
                <a:cubicBezTo>
                  <a:pt x="3943" y="1216"/>
                  <a:pt x="3936" y="1212"/>
                  <a:pt x="3923" y="1212"/>
                </a:cubicBezTo>
                <a:cubicBezTo>
                  <a:pt x="3905" y="1212"/>
                  <a:pt x="3876" y="1220"/>
                  <a:pt x="3839" y="1220"/>
                </a:cubicBezTo>
                <a:cubicBezTo>
                  <a:pt x="3813" y="1246"/>
                  <a:pt x="3787" y="1298"/>
                  <a:pt x="3774" y="1324"/>
                </a:cubicBezTo>
                <a:cubicBezTo>
                  <a:pt x="3761" y="1358"/>
                  <a:pt x="3754" y="1374"/>
                  <a:pt x="3746" y="1374"/>
                </a:cubicBezTo>
                <a:cubicBezTo>
                  <a:pt x="3738" y="1374"/>
                  <a:pt x="3728" y="1361"/>
                  <a:pt x="3710" y="1337"/>
                </a:cubicBezTo>
                <a:cubicBezTo>
                  <a:pt x="3697" y="1324"/>
                  <a:pt x="3684" y="1285"/>
                  <a:pt x="3697" y="1259"/>
                </a:cubicBezTo>
                <a:cubicBezTo>
                  <a:pt x="3710" y="1233"/>
                  <a:pt x="3736" y="1233"/>
                  <a:pt x="3736" y="1233"/>
                </a:cubicBezTo>
                <a:lnTo>
                  <a:pt x="3749" y="1246"/>
                </a:lnTo>
                <a:cubicBezTo>
                  <a:pt x="3762" y="1220"/>
                  <a:pt x="3774" y="1194"/>
                  <a:pt x="3736" y="1168"/>
                </a:cubicBezTo>
                <a:cubicBezTo>
                  <a:pt x="3728" y="1147"/>
                  <a:pt x="3717" y="1137"/>
                  <a:pt x="3707" y="1137"/>
                </a:cubicBezTo>
                <a:cubicBezTo>
                  <a:pt x="3698" y="1137"/>
                  <a:pt x="3690" y="1143"/>
                  <a:pt x="3684" y="1155"/>
                </a:cubicBezTo>
                <a:cubicBezTo>
                  <a:pt x="3684" y="1116"/>
                  <a:pt x="3632" y="1090"/>
                  <a:pt x="3580" y="1077"/>
                </a:cubicBezTo>
                <a:cubicBezTo>
                  <a:pt x="3541" y="1064"/>
                  <a:pt x="3463" y="1038"/>
                  <a:pt x="3450" y="999"/>
                </a:cubicBezTo>
                <a:cubicBezTo>
                  <a:pt x="3424" y="993"/>
                  <a:pt x="3408" y="987"/>
                  <a:pt x="3397" y="987"/>
                </a:cubicBezTo>
                <a:cubicBezTo>
                  <a:pt x="3385" y="987"/>
                  <a:pt x="3379" y="993"/>
                  <a:pt x="3372" y="1012"/>
                </a:cubicBezTo>
                <a:cubicBezTo>
                  <a:pt x="3365" y="1043"/>
                  <a:pt x="3353" y="1055"/>
                  <a:pt x="3344" y="1055"/>
                </a:cubicBezTo>
                <a:cubicBezTo>
                  <a:pt x="3338" y="1055"/>
                  <a:pt x="3333" y="1049"/>
                  <a:pt x="3333" y="1038"/>
                </a:cubicBezTo>
                <a:cubicBezTo>
                  <a:pt x="3333" y="999"/>
                  <a:pt x="3256" y="961"/>
                  <a:pt x="3165" y="935"/>
                </a:cubicBezTo>
                <a:cubicBezTo>
                  <a:pt x="3122" y="920"/>
                  <a:pt x="3076" y="910"/>
                  <a:pt x="3040" y="910"/>
                </a:cubicBezTo>
                <a:cubicBezTo>
                  <a:pt x="3011" y="910"/>
                  <a:pt x="2989" y="917"/>
                  <a:pt x="2983" y="935"/>
                </a:cubicBezTo>
                <a:cubicBezTo>
                  <a:pt x="2983" y="935"/>
                  <a:pt x="2957" y="922"/>
                  <a:pt x="2931" y="922"/>
                </a:cubicBezTo>
                <a:cubicBezTo>
                  <a:pt x="2901" y="899"/>
                  <a:pt x="2836" y="885"/>
                  <a:pt x="2782" y="885"/>
                </a:cubicBezTo>
                <a:cubicBezTo>
                  <a:pt x="2742" y="885"/>
                  <a:pt x="2709" y="892"/>
                  <a:pt x="2698" y="909"/>
                </a:cubicBezTo>
                <a:cubicBezTo>
                  <a:pt x="2698" y="909"/>
                  <a:pt x="2672" y="896"/>
                  <a:pt x="2633" y="896"/>
                </a:cubicBezTo>
                <a:cubicBezTo>
                  <a:pt x="2607" y="883"/>
                  <a:pt x="2588" y="876"/>
                  <a:pt x="2571" y="876"/>
                </a:cubicBezTo>
                <a:cubicBezTo>
                  <a:pt x="2555" y="876"/>
                  <a:pt x="2542" y="883"/>
                  <a:pt x="2529" y="896"/>
                </a:cubicBezTo>
                <a:cubicBezTo>
                  <a:pt x="2511" y="924"/>
                  <a:pt x="2505" y="945"/>
                  <a:pt x="2504" y="945"/>
                </a:cubicBezTo>
                <a:cubicBezTo>
                  <a:pt x="2503" y="945"/>
                  <a:pt x="2503" y="942"/>
                  <a:pt x="2503" y="935"/>
                </a:cubicBezTo>
                <a:cubicBezTo>
                  <a:pt x="2503" y="916"/>
                  <a:pt x="2476" y="904"/>
                  <a:pt x="2420" y="904"/>
                </a:cubicBezTo>
                <a:cubicBezTo>
                  <a:pt x="2400" y="904"/>
                  <a:pt x="2376" y="905"/>
                  <a:pt x="2348" y="909"/>
                </a:cubicBezTo>
                <a:cubicBezTo>
                  <a:pt x="2244" y="922"/>
                  <a:pt x="2244" y="922"/>
                  <a:pt x="2270" y="948"/>
                </a:cubicBezTo>
                <a:cubicBezTo>
                  <a:pt x="2237" y="962"/>
                  <a:pt x="2215" y="967"/>
                  <a:pt x="2201" y="967"/>
                </a:cubicBezTo>
                <a:cubicBezTo>
                  <a:pt x="2177" y="967"/>
                  <a:pt x="2174" y="951"/>
                  <a:pt x="2166" y="935"/>
                </a:cubicBezTo>
                <a:cubicBezTo>
                  <a:pt x="2177" y="901"/>
                  <a:pt x="2174" y="885"/>
                  <a:pt x="2166" y="885"/>
                </a:cubicBezTo>
                <a:cubicBezTo>
                  <a:pt x="2155" y="885"/>
                  <a:pt x="2135" y="914"/>
                  <a:pt x="2127" y="974"/>
                </a:cubicBezTo>
                <a:cubicBezTo>
                  <a:pt x="2119" y="1013"/>
                  <a:pt x="2097" y="1029"/>
                  <a:pt x="2080" y="1029"/>
                </a:cubicBezTo>
                <a:cubicBezTo>
                  <a:pt x="2070" y="1029"/>
                  <a:pt x="2062" y="1023"/>
                  <a:pt x="2062" y="1012"/>
                </a:cubicBezTo>
                <a:cubicBezTo>
                  <a:pt x="2049" y="974"/>
                  <a:pt x="2075" y="974"/>
                  <a:pt x="2101" y="974"/>
                </a:cubicBezTo>
                <a:cubicBezTo>
                  <a:pt x="2101" y="974"/>
                  <a:pt x="2101" y="935"/>
                  <a:pt x="2088" y="909"/>
                </a:cubicBezTo>
                <a:cubicBezTo>
                  <a:pt x="2062" y="909"/>
                  <a:pt x="2062" y="909"/>
                  <a:pt x="2049" y="948"/>
                </a:cubicBezTo>
                <a:cubicBezTo>
                  <a:pt x="2049" y="948"/>
                  <a:pt x="2023" y="948"/>
                  <a:pt x="1998" y="987"/>
                </a:cubicBezTo>
                <a:cubicBezTo>
                  <a:pt x="1985" y="1025"/>
                  <a:pt x="1985" y="1051"/>
                  <a:pt x="2023" y="1077"/>
                </a:cubicBezTo>
                <a:cubicBezTo>
                  <a:pt x="2049" y="1103"/>
                  <a:pt x="2023" y="1116"/>
                  <a:pt x="2011" y="1116"/>
                </a:cubicBezTo>
                <a:cubicBezTo>
                  <a:pt x="1946" y="1103"/>
                  <a:pt x="1946" y="1064"/>
                  <a:pt x="1959" y="1025"/>
                </a:cubicBezTo>
                <a:cubicBezTo>
                  <a:pt x="1985" y="1025"/>
                  <a:pt x="1985" y="999"/>
                  <a:pt x="1972" y="961"/>
                </a:cubicBezTo>
                <a:cubicBezTo>
                  <a:pt x="1972" y="957"/>
                  <a:pt x="1970" y="956"/>
                  <a:pt x="1967" y="956"/>
                </a:cubicBezTo>
                <a:cubicBezTo>
                  <a:pt x="1945" y="956"/>
                  <a:pt x="1855" y="1033"/>
                  <a:pt x="1855" y="1090"/>
                </a:cubicBezTo>
                <a:lnTo>
                  <a:pt x="1842" y="1064"/>
                </a:lnTo>
                <a:cubicBezTo>
                  <a:pt x="1835" y="1045"/>
                  <a:pt x="1822" y="1038"/>
                  <a:pt x="1805" y="1038"/>
                </a:cubicBezTo>
                <a:cubicBezTo>
                  <a:pt x="1787" y="1038"/>
                  <a:pt x="1764" y="1045"/>
                  <a:pt x="1738" y="1051"/>
                </a:cubicBezTo>
                <a:cubicBezTo>
                  <a:pt x="1686" y="1077"/>
                  <a:pt x="1660" y="1077"/>
                  <a:pt x="1673" y="1103"/>
                </a:cubicBezTo>
                <a:cubicBezTo>
                  <a:pt x="1686" y="1142"/>
                  <a:pt x="1699" y="1168"/>
                  <a:pt x="1673" y="1181"/>
                </a:cubicBezTo>
                <a:cubicBezTo>
                  <a:pt x="1678" y="1179"/>
                  <a:pt x="1682" y="1178"/>
                  <a:pt x="1685" y="1178"/>
                </a:cubicBezTo>
                <a:cubicBezTo>
                  <a:pt x="1700" y="1178"/>
                  <a:pt x="1702" y="1201"/>
                  <a:pt x="1712" y="1233"/>
                </a:cubicBezTo>
                <a:cubicBezTo>
                  <a:pt x="1712" y="1233"/>
                  <a:pt x="1660" y="1207"/>
                  <a:pt x="1621" y="1194"/>
                </a:cubicBezTo>
                <a:cubicBezTo>
                  <a:pt x="1582" y="1171"/>
                  <a:pt x="1548" y="1152"/>
                  <a:pt x="1507" y="1152"/>
                </a:cubicBezTo>
                <a:cubicBezTo>
                  <a:pt x="1480" y="1152"/>
                  <a:pt x="1450" y="1160"/>
                  <a:pt x="1414" y="1181"/>
                </a:cubicBezTo>
                <a:cubicBezTo>
                  <a:pt x="1374" y="1191"/>
                  <a:pt x="1328" y="1216"/>
                  <a:pt x="1290" y="1216"/>
                </a:cubicBezTo>
                <a:cubicBezTo>
                  <a:pt x="1278" y="1216"/>
                  <a:pt x="1268" y="1213"/>
                  <a:pt x="1258" y="1207"/>
                </a:cubicBezTo>
                <a:cubicBezTo>
                  <a:pt x="1219" y="1233"/>
                  <a:pt x="1193" y="1246"/>
                  <a:pt x="1206" y="1272"/>
                </a:cubicBezTo>
                <a:lnTo>
                  <a:pt x="1167" y="1298"/>
                </a:lnTo>
                <a:cubicBezTo>
                  <a:pt x="1160" y="1295"/>
                  <a:pt x="1153" y="1294"/>
                  <a:pt x="1146" y="1294"/>
                </a:cubicBezTo>
                <a:cubicBezTo>
                  <a:pt x="1116" y="1294"/>
                  <a:pt x="1092" y="1316"/>
                  <a:pt x="1103" y="1337"/>
                </a:cubicBezTo>
                <a:cubicBezTo>
                  <a:pt x="1090" y="1376"/>
                  <a:pt x="1064" y="1363"/>
                  <a:pt x="1038" y="1376"/>
                </a:cubicBezTo>
                <a:cubicBezTo>
                  <a:pt x="1008" y="1366"/>
                  <a:pt x="989" y="1359"/>
                  <a:pt x="982" y="1359"/>
                </a:cubicBezTo>
                <a:cubicBezTo>
                  <a:pt x="972" y="1359"/>
                  <a:pt x="990" y="1375"/>
                  <a:pt x="1038" y="1415"/>
                </a:cubicBezTo>
                <a:cubicBezTo>
                  <a:pt x="1045" y="1430"/>
                  <a:pt x="1066" y="1436"/>
                  <a:pt x="1088" y="1436"/>
                </a:cubicBezTo>
                <a:cubicBezTo>
                  <a:pt x="1103" y="1436"/>
                  <a:pt x="1118" y="1433"/>
                  <a:pt x="1129" y="1428"/>
                </a:cubicBezTo>
                <a:cubicBezTo>
                  <a:pt x="1154" y="1415"/>
                  <a:pt x="1167" y="1402"/>
                  <a:pt x="1193" y="1389"/>
                </a:cubicBezTo>
                <a:lnTo>
                  <a:pt x="1193" y="1389"/>
                </a:lnTo>
                <a:cubicBezTo>
                  <a:pt x="1180" y="1415"/>
                  <a:pt x="1154" y="1428"/>
                  <a:pt x="1141" y="1453"/>
                </a:cubicBezTo>
                <a:cubicBezTo>
                  <a:pt x="1129" y="1466"/>
                  <a:pt x="1103" y="1518"/>
                  <a:pt x="1116" y="1544"/>
                </a:cubicBezTo>
                <a:cubicBezTo>
                  <a:pt x="1116" y="1544"/>
                  <a:pt x="1129" y="1570"/>
                  <a:pt x="1116" y="1583"/>
                </a:cubicBezTo>
                <a:cubicBezTo>
                  <a:pt x="1116" y="1583"/>
                  <a:pt x="1103" y="1557"/>
                  <a:pt x="1077" y="1531"/>
                </a:cubicBezTo>
                <a:cubicBezTo>
                  <a:pt x="1077" y="1492"/>
                  <a:pt x="1064" y="1466"/>
                  <a:pt x="1051" y="1440"/>
                </a:cubicBezTo>
                <a:cubicBezTo>
                  <a:pt x="1030" y="1425"/>
                  <a:pt x="1004" y="1418"/>
                  <a:pt x="981" y="1418"/>
                </a:cubicBezTo>
                <a:cubicBezTo>
                  <a:pt x="947" y="1418"/>
                  <a:pt x="923" y="1435"/>
                  <a:pt x="947" y="1466"/>
                </a:cubicBezTo>
                <a:cubicBezTo>
                  <a:pt x="940" y="1473"/>
                  <a:pt x="937" y="1476"/>
                  <a:pt x="931" y="1476"/>
                </a:cubicBezTo>
                <a:cubicBezTo>
                  <a:pt x="924" y="1476"/>
                  <a:pt x="915" y="1473"/>
                  <a:pt x="895" y="1466"/>
                </a:cubicBezTo>
                <a:cubicBezTo>
                  <a:pt x="887" y="1458"/>
                  <a:pt x="880" y="1454"/>
                  <a:pt x="875" y="1454"/>
                </a:cubicBezTo>
                <a:cubicBezTo>
                  <a:pt x="864" y="1454"/>
                  <a:pt x="860" y="1474"/>
                  <a:pt x="869" y="1518"/>
                </a:cubicBezTo>
                <a:cubicBezTo>
                  <a:pt x="877" y="1559"/>
                  <a:pt x="875" y="1579"/>
                  <a:pt x="857" y="1579"/>
                </a:cubicBezTo>
                <a:cubicBezTo>
                  <a:pt x="846" y="1579"/>
                  <a:pt x="829" y="1572"/>
                  <a:pt x="804" y="1557"/>
                </a:cubicBezTo>
                <a:cubicBezTo>
                  <a:pt x="797" y="1556"/>
                  <a:pt x="790" y="1556"/>
                  <a:pt x="783" y="1556"/>
                </a:cubicBezTo>
                <a:cubicBezTo>
                  <a:pt x="713" y="1556"/>
                  <a:pt x="651" y="1611"/>
                  <a:pt x="675" y="1635"/>
                </a:cubicBezTo>
                <a:cubicBezTo>
                  <a:pt x="709" y="1670"/>
                  <a:pt x="672" y="1715"/>
                  <a:pt x="635" y="1715"/>
                </a:cubicBezTo>
                <a:cubicBezTo>
                  <a:pt x="631" y="1715"/>
                  <a:pt x="627" y="1714"/>
                  <a:pt x="623" y="1713"/>
                </a:cubicBezTo>
                <a:cubicBezTo>
                  <a:pt x="584" y="1713"/>
                  <a:pt x="558" y="1726"/>
                  <a:pt x="558" y="1765"/>
                </a:cubicBezTo>
                <a:cubicBezTo>
                  <a:pt x="552" y="1753"/>
                  <a:pt x="541" y="1747"/>
                  <a:pt x="531" y="1747"/>
                </a:cubicBezTo>
                <a:cubicBezTo>
                  <a:pt x="518" y="1747"/>
                  <a:pt x="506" y="1756"/>
                  <a:pt x="506" y="1778"/>
                </a:cubicBezTo>
                <a:cubicBezTo>
                  <a:pt x="506" y="1778"/>
                  <a:pt x="480" y="1791"/>
                  <a:pt x="519" y="1804"/>
                </a:cubicBezTo>
                <a:cubicBezTo>
                  <a:pt x="519" y="1804"/>
                  <a:pt x="532" y="1843"/>
                  <a:pt x="532" y="1881"/>
                </a:cubicBezTo>
                <a:cubicBezTo>
                  <a:pt x="535" y="1878"/>
                  <a:pt x="540" y="1876"/>
                  <a:pt x="545" y="1876"/>
                </a:cubicBezTo>
                <a:cubicBezTo>
                  <a:pt x="559" y="1876"/>
                  <a:pt x="578" y="1888"/>
                  <a:pt x="597" y="1907"/>
                </a:cubicBezTo>
                <a:cubicBezTo>
                  <a:pt x="617" y="1927"/>
                  <a:pt x="568" y="1955"/>
                  <a:pt x="497" y="1955"/>
                </a:cubicBezTo>
                <a:cubicBezTo>
                  <a:pt x="476" y="1955"/>
                  <a:pt x="452" y="1952"/>
                  <a:pt x="428" y="1946"/>
                </a:cubicBezTo>
                <a:cubicBezTo>
                  <a:pt x="402" y="1942"/>
                  <a:pt x="385" y="1941"/>
                  <a:pt x="373" y="1941"/>
                </a:cubicBezTo>
                <a:cubicBezTo>
                  <a:pt x="350" y="1941"/>
                  <a:pt x="350" y="1946"/>
                  <a:pt x="350" y="1946"/>
                </a:cubicBezTo>
                <a:cubicBezTo>
                  <a:pt x="376" y="1959"/>
                  <a:pt x="389" y="1985"/>
                  <a:pt x="389" y="1985"/>
                </a:cubicBezTo>
                <a:cubicBezTo>
                  <a:pt x="380" y="1994"/>
                  <a:pt x="371" y="2009"/>
                  <a:pt x="358" y="2009"/>
                </a:cubicBezTo>
                <a:cubicBezTo>
                  <a:pt x="352" y="2009"/>
                  <a:pt x="345" y="2006"/>
                  <a:pt x="337" y="1998"/>
                </a:cubicBezTo>
                <a:cubicBezTo>
                  <a:pt x="324" y="1985"/>
                  <a:pt x="318" y="1979"/>
                  <a:pt x="313" y="1979"/>
                </a:cubicBezTo>
                <a:cubicBezTo>
                  <a:pt x="308" y="1979"/>
                  <a:pt x="305" y="1985"/>
                  <a:pt x="298" y="1998"/>
                </a:cubicBezTo>
                <a:cubicBezTo>
                  <a:pt x="298" y="1998"/>
                  <a:pt x="285" y="2011"/>
                  <a:pt x="311" y="2037"/>
                </a:cubicBezTo>
                <a:cubicBezTo>
                  <a:pt x="350" y="2076"/>
                  <a:pt x="350" y="2076"/>
                  <a:pt x="311" y="2076"/>
                </a:cubicBezTo>
                <a:cubicBezTo>
                  <a:pt x="294" y="2069"/>
                  <a:pt x="280" y="2066"/>
                  <a:pt x="270" y="2066"/>
                </a:cubicBezTo>
                <a:cubicBezTo>
                  <a:pt x="243" y="2066"/>
                  <a:pt x="244" y="2090"/>
                  <a:pt x="272" y="2128"/>
                </a:cubicBezTo>
                <a:cubicBezTo>
                  <a:pt x="297" y="2153"/>
                  <a:pt x="311" y="2162"/>
                  <a:pt x="302" y="2162"/>
                </a:cubicBezTo>
                <a:cubicBezTo>
                  <a:pt x="297" y="2162"/>
                  <a:pt x="283" y="2159"/>
                  <a:pt x="260" y="2154"/>
                </a:cubicBezTo>
                <a:cubicBezTo>
                  <a:pt x="247" y="2141"/>
                  <a:pt x="230" y="2134"/>
                  <a:pt x="214" y="2134"/>
                </a:cubicBezTo>
                <a:cubicBezTo>
                  <a:pt x="198" y="2134"/>
                  <a:pt x="182" y="2141"/>
                  <a:pt x="169" y="2154"/>
                </a:cubicBezTo>
                <a:lnTo>
                  <a:pt x="208" y="2167"/>
                </a:lnTo>
                <a:cubicBezTo>
                  <a:pt x="247" y="2206"/>
                  <a:pt x="234" y="2232"/>
                  <a:pt x="195" y="2232"/>
                </a:cubicBezTo>
                <a:cubicBezTo>
                  <a:pt x="189" y="2229"/>
                  <a:pt x="184" y="2227"/>
                  <a:pt x="179" y="2227"/>
                </a:cubicBezTo>
                <a:cubicBezTo>
                  <a:pt x="164" y="2227"/>
                  <a:pt x="156" y="2246"/>
                  <a:pt x="156" y="2297"/>
                </a:cubicBezTo>
                <a:cubicBezTo>
                  <a:pt x="136" y="2326"/>
                  <a:pt x="124" y="2340"/>
                  <a:pt x="108" y="2340"/>
                </a:cubicBezTo>
                <a:cubicBezTo>
                  <a:pt x="103" y="2340"/>
                  <a:pt x="97" y="2339"/>
                  <a:pt x="91" y="2335"/>
                </a:cubicBezTo>
                <a:cubicBezTo>
                  <a:pt x="68" y="2318"/>
                  <a:pt x="55" y="2309"/>
                  <a:pt x="52" y="2309"/>
                </a:cubicBezTo>
                <a:cubicBezTo>
                  <a:pt x="46" y="2309"/>
                  <a:pt x="56" y="2325"/>
                  <a:pt x="78" y="2361"/>
                </a:cubicBezTo>
                <a:cubicBezTo>
                  <a:pt x="91" y="2400"/>
                  <a:pt x="91" y="2400"/>
                  <a:pt x="39" y="2426"/>
                </a:cubicBezTo>
                <a:cubicBezTo>
                  <a:pt x="0" y="2426"/>
                  <a:pt x="0" y="2426"/>
                  <a:pt x="13" y="2465"/>
                </a:cubicBezTo>
                <a:cubicBezTo>
                  <a:pt x="50" y="2483"/>
                  <a:pt x="73" y="2502"/>
                  <a:pt x="89" y="2502"/>
                </a:cubicBezTo>
                <a:cubicBezTo>
                  <a:pt x="95" y="2502"/>
                  <a:pt x="100" y="2499"/>
                  <a:pt x="104" y="2491"/>
                </a:cubicBezTo>
                <a:cubicBezTo>
                  <a:pt x="110" y="2478"/>
                  <a:pt x="114" y="2472"/>
                  <a:pt x="118" y="2472"/>
                </a:cubicBezTo>
                <a:cubicBezTo>
                  <a:pt x="123" y="2472"/>
                  <a:pt x="130" y="2478"/>
                  <a:pt x="143" y="2491"/>
                </a:cubicBezTo>
                <a:lnTo>
                  <a:pt x="117" y="2530"/>
                </a:lnTo>
                <a:cubicBezTo>
                  <a:pt x="104" y="2543"/>
                  <a:pt x="104" y="2569"/>
                  <a:pt x="104" y="2621"/>
                </a:cubicBezTo>
                <a:cubicBezTo>
                  <a:pt x="96" y="2644"/>
                  <a:pt x="116" y="2663"/>
                  <a:pt x="131" y="2663"/>
                </a:cubicBezTo>
                <a:cubicBezTo>
                  <a:pt x="141" y="2663"/>
                  <a:pt x="148" y="2655"/>
                  <a:pt x="143" y="2634"/>
                </a:cubicBezTo>
                <a:lnTo>
                  <a:pt x="182" y="2634"/>
                </a:lnTo>
                <a:cubicBezTo>
                  <a:pt x="208" y="2645"/>
                  <a:pt x="228" y="2650"/>
                  <a:pt x="241" y="2650"/>
                </a:cubicBezTo>
                <a:cubicBezTo>
                  <a:pt x="272" y="2650"/>
                  <a:pt x="263" y="2622"/>
                  <a:pt x="208" y="2595"/>
                </a:cubicBezTo>
                <a:cubicBezTo>
                  <a:pt x="156" y="2560"/>
                  <a:pt x="138" y="2549"/>
                  <a:pt x="152" y="2549"/>
                </a:cubicBezTo>
                <a:cubicBezTo>
                  <a:pt x="159" y="2549"/>
                  <a:pt x="173" y="2552"/>
                  <a:pt x="195" y="2556"/>
                </a:cubicBezTo>
                <a:cubicBezTo>
                  <a:pt x="214" y="2566"/>
                  <a:pt x="229" y="2570"/>
                  <a:pt x="239" y="2570"/>
                </a:cubicBezTo>
                <a:cubicBezTo>
                  <a:pt x="256" y="2570"/>
                  <a:pt x="264" y="2559"/>
                  <a:pt x="272" y="2543"/>
                </a:cubicBezTo>
                <a:cubicBezTo>
                  <a:pt x="272" y="2536"/>
                  <a:pt x="272" y="2533"/>
                  <a:pt x="277" y="2533"/>
                </a:cubicBezTo>
                <a:cubicBezTo>
                  <a:pt x="282" y="2533"/>
                  <a:pt x="292" y="2536"/>
                  <a:pt x="311" y="2543"/>
                </a:cubicBezTo>
                <a:cubicBezTo>
                  <a:pt x="324" y="2549"/>
                  <a:pt x="341" y="2553"/>
                  <a:pt x="355" y="2553"/>
                </a:cubicBezTo>
                <a:cubicBezTo>
                  <a:pt x="370" y="2553"/>
                  <a:pt x="383" y="2549"/>
                  <a:pt x="389" y="2543"/>
                </a:cubicBezTo>
                <a:cubicBezTo>
                  <a:pt x="389" y="2517"/>
                  <a:pt x="389" y="2517"/>
                  <a:pt x="363" y="2504"/>
                </a:cubicBezTo>
                <a:cubicBezTo>
                  <a:pt x="330" y="2504"/>
                  <a:pt x="344" y="2475"/>
                  <a:pt x="390" y="2475"/>
                </a:cubicBezTo>
                <a:cubicBezTo>
                  <a:pt x="397" y="2475"/>
                  <a:pt x="406" y="2476"/>
                  <a:pt x="415" y="2478"/>
                </a:cubicBezTo>
                <a:cubicBezTo>
                  <a:pt x="454" y="2478"/>
                  <a:pt x="454" y="2478"/>
                  <a:pt x="402" y="2452"/>
                </a:cubicBezTo>
                <a:cubicBezTo>
                  <a:pt x="362" y="2422"/>
                  <a:pt x="368" y="2392"/>
                  <a:pt x="404" y="2392"/>
                </a:cubicBezTo>
                <a:cubicBezTo>
                  <a:pt x="414" y="2392"/>
                  <a:pt x="426" y="2394"/>
                  <a:pt x="441" y="2400"/>
                </a:cubicBezTo>
                <a:lnTo>
                  <a:pt x="467" y="2361"/>
                </a:lnTo>
                <a:cubicBezTo>
                  <a:pt x="480" y="2335"/>
                  <a:pt x="454" y="2322"/>
                  <a:pt x="428" y="2309"/>
                </a:cubicBezTo>
                <a:cubicBezTo>
                  <a:pt x="376" y="2271"/>
                  <a:pt x="376" y="2271"/>
                  <a:pt x="415" y="2271"/>
                </a:cubicBezTo>
                <a:cubicBezTo>
                  <a:pt x="454" y="2271"/>
                  <a:pt x="480" y="2284"/>
                  <a:pt x="480" y="2284"/>
                </a:cubicBezTo>
                <a:cubicBezTo>
                  <a:pt x="488" y="2292"/>
                  <a:pt x="495" y="2295"/>
                  <a:pt x="501" y="2295"/>
                </a:cubicBezTo>
                <a:cubicBezTo>
                  <a:pt x="514" y="2295"/>
                  <a:pt x="523" y="2280"/>
                  <a:pt x="532" y="2271"/>
                </a:cubicBezTo>
                <a:cubicBezTo>
                  <a:pt x="545" y="2258"/>
                  <a:pt x="571" y="2219"/>
                  <a:pt x="558" y="2206"/>
                </a:cubicBezTo>
                <a:lnTo>
                  <a:pt x="558" y="2206"/>
                </a:lnTo>
                <a:lnTo>
                  <a:pt x="584" y="2219"/>
                </a:lnTo>
                <a:cubicBezTo>
                  <a:pt x="587" y="2216"/>
                  <a:pt x="590" y="2215"/>
                  <a:pt x="592" y="2215"/>
                </a:cubicBezTo>
                <a:cubicBezTo>
                  <a:pt x="597" y="2215"/>
                  <a:pt x="601" y="2218"/>
                  <a:pt x="602" y="2218"/>
                </a:cubicBezTo>
                <a:cubicBezTo>
                  <a:pt x="603" y="2218"/>
                  <a:pt x="602" y="2215"/>
                  <a:pt x="597" y="2206"/>
                </a:cubicBezTo>
                <a:cubicBezTo>
                  <a:pt x="597" y="2206"/>
                  <a:pt x="610" y="2193"/>
                  <a:pt x="662" y="2180"/>
                </a:cubicBezTo>
                <a:cubicBezTo>
                  <a:pt x="710" y="2168"/>
                  <a:pt x="713" y="2088"/>
                  <a:pt x="640" y="2088"/>
                </a:cubicBezTo>
                <a:cubicBezTo>
                  <a:pt x="634" y="2088"/>
                  <a:pt x="629" y="2088"/>
                  <a:pt x="623" y="2089"/>
                </a:cubicBezTo>
                <a:lnTo>
                  <a:pt x="636" y="2063"/>
                </a:lnTo>
                <a:cubicBezTo>
                  <a:pt x="649" y="2050"/>
                  <a:pt x="636" y="2024"/>
                  <a:pt x="636" y="2024"/>
                </a:cubicBezTo>
                <a:cubicBezTo>
                  <a:pt x="610" y="2011"/>
                  <a:pt x="623" y="1985"/>
                  <a:pt x="636" y="1972"/>
                </a:cubicBezTo>
                <a:lnTo>
                  <a:pt x="688" y="2024"/>
                </a:lnTo>
                <a:cubicBezTo>
                  <a:pt x="711" y="2060"/>
                  <a:pt x="735" y="2076"/>
                  <a:pt x="749" y="2076"/>
                </a:cubicBezTo>
                <a:cubicBezTo>
                  <a:pt x="761" y="2076"/>
                  <a:pt x="766" y="2063"/>
                  <a:pt x="755" y="2038"/>
                </a:cubicBezTo>
                <a:lnTo>
                  <a:pt x="755" y="2038"/>
                </a:lnTo>
                <a:cubicBezTo>
                  <a:pt x="760" y="2041"/>
                  <a:pt x="765" y="2042"/>
                  <a:pt x="769" y="2042"/>
                </a:cubicBezTo>
                <a:cubicBezTo>
                  <a:pt x="784" y="2042"/>
                  <a:pt x="794" y="2025"/>
                  <a:pt x="804" y="1985"/>
                </a:cubicBezTo>
                <a:cubicBezTo>
                  <a:pt x="817" y="1972"/>
                  <a:pt x="791" y="1907"/>
                  <a:pt x="778" y="1894"/>
                </a:cubicBezTo>
                <a:cubicBezTo>
                  <a:pt x="752" y="1868"/>
                  <a:pt x="778" y="1856"/>
                  <a:pt x="778" y="1856"/>
                </a:cubicBezTo>
                <a:cubicBezTo>
                  <a:pt x="785" y="1843"/>
                  <a:pt x="788" y="1836"/>
                  <a:pt x="793" y="1836"/>
                </a:cubicBezTo>
                <a:cubicBezTo>
                  <a:pt x="798" y="1836"/>
                  <a:pt x="804" y="1843"/>
                  <a:pt x="817" y="1856"/>
                </a:cubicBezTo>
                <a:cubicBezTo>
                  <a:pt x="832" y="1875"/>
                  <a:pt x="844" y="1883"/>
                  <a:pt x="854" y="1883"/>
                </a:cubicBezTo>
                <a:cubicBezTo>
                  <a:pt x="870" y="1883"/>
                  <a:pt x="877" y="1858"/>
                  <a:pt x="869" y="1817"/>
                </a:cubicBezTo>
                <a:lnTo>
                  <a:pt x="869" y="1817"/>
                </a:lnTo>
                <a:lnTo>
                  <a:pt x="882" y="1843"/>
                </a:lnTo>
                <a:cubicBezTo>
                  <a:pt x="891" y="1852"/>
                  <a:pt x="900" y="1857"/>
                  <a:pt x="911" y="1857"/>
                </a:cubicBezTo>
                <a:cubicBezTo>
                  <a:pt x="932" y="1857"/>
                  <a:pt x="961" y="1837"/>
                  <a:pt x="1012" y="1778"/>
                </a:cubicBezTo>
                <a:cubicBezTo>
                  <a:pt x="1062" y="1748"/>
                  <a:pt x="1112" y="1717"/>
                  <a:pt x="1138" y="1717"/>
                </a:cubicBezTo>
                <a:cubicBezTo>
                  <a:pt x="1146" y="1717"/>
                  <a:pt x="1152" y="1720"/>
                  <a:pt x="1154" y="1726"/>
                </a:cubicBezTo>
                <a:cubicBezTo>
                  <a:pt x="1156" y="1729"/>
                  <a:pt x="1158" y="1730"/>
                  <a:pt x="1159" y="1730"/>
                </a:cubicBezTo>
                <a:cubicBezTo>
                  <a:pt x="1175" y="1730"/>
                  <a:pt x="1208" y="1640"/>
                  <a:pt x="1219" y="1570"/>
                </a:cubicBezTo>
                <a:cubicBezTo>
                  <a:pt x="1225" y="1581"/>
                  <a:pt x="1233" y="1585"/>
                  <a:pt x="1243" y="1585"/>
                </a:cubicBezTo>
                <a:cubicBezTo>
                  <a:pt x="1257" y="1585"/>
                  <a:pt x="1275" y="1578"/>
                  <a:pt x="1297" y="1570"/>
                </a:cubicBezTo>
                <a:cubicBezTo>
                  <a:pt x="1326" y="1549"/>
                  <a:pt x="1339" y="1539"/>
                  <a:pt x="1346" y="1539"/>
                </a:cubicBezTo>
                <a:cubicBezTo>
                  <a:pt x="1353" y="1539"/>
                  <a:pt x="1356" y="1546"/>
                  <a:pt x="1362" y="1557"/>
                </a:cubicBezTo>
                <a:cubicBezTo>
                  <a:pt x="1368" y="1590"/>
                  <a:pt x="1372" y="1606"/>
                  <a:pt x="1375" y="1606"/>
                </a:cubicBezTo>
                <a:cubicBezTo>
                  <a:pt x="1378" y="1606"/>
                  <a:pt x="1381" y="1590"/>
                  <a:pt x="1388" y="1557"/>
                </a:cubicBezTo>
                <a:cubicBezTo>
                  <a:pt x="1381" y="1522"/>
                  <a:pt x="1401" y="1502"/>
                  <a:pt x="1425" y="1502"/>
                </a:cubicBezTo>
                <a:cubicBezTo>
                  <a:pt x="1445" y="1502"/>
                  <a:pt x="1467" y="1515"/>
                  <a:pt x="1479" y="1544"/>
                </a:cubicBezTo>
                <a:cubicBezTo>
                  <a:pt x="1484" y="1555"/>
                  <a:pt x="1492" y="1559"/>
                  <a:pt x="1502" y="1559"/>
                </a:cubicBezTo>
                <a:cubicBezTo>
                  <a:pt x="1516" y="1559"/>
                  <a:pt x="1534" y="1552"/>
                  <a:pt x="1557" y="1544"/>
                </a:cubicBezTo>
                <a:cubicBezTo>
                  <a:pt x="1557" y="1505"/>
                  <a:pt x="1595" y="1492"/>
                  <a:pt x="1634" y="1466"/>
                </a:cubicBezTo>
                <a:cubicBezTo>
                  <a:pt x="1699" y="1453"/>
                  <a:pt x="1699" y="1453"/>
                  <a:pt x="1673" y="1389"/>
                </a:cubicBezTo>
                <a:cubicBezTo>
                  <a:pt x="1660" y="1337"/>
                  <a:pt x="1673" y="1324"/>
                  <a:pt x="1725" y="1311"/>
                </a:cubicBezTo>
                <a:cubicBezTo>
                  <a:pt x="1731" y="1305"/>
                  <a:pt x="1738" y="1302"/>
                  <a:pt x="1746" y="1302"/>
                </a:cubicBezTo>
                <a:cubicBezTo>
                  <a:pt x="1757" y="1302"/>
                  <a:pt x="1769" y="1309"/>
                  <a:pt x="1777" y="1324"/>
                </a:cubicBezTo>
                <a:cubicBezTo>
                  <a:pt x="1777" y="1324"/>
                  <a:pt x="1794" y="1340"/>
                  <a:pt x="1814" y="1340"/>
                </a:cubicBezTo>
                <a:cubicBezTo>
                  <a:pt x="1819" y="1340"/>
                  <a:pt x="1824" y="1339"/>
                  <a:pt x="1829" y="1337"/>
                </a:cubicBezTo>
                <a:cubicBezTo>
                  <a:pt x="1834" y="1337"/>
                  <a:pt x="1841" y="1335"/>
                  <a:pt x="1849" y="1335"/>
                </a:cubicBezTo>
                <a:cubicBezTo>
                  <a:pt x="1861" y="1335"/>
                  <a:pt x="1873" y="1339"/>
                  <a:pt x="1881" y="1363"/>
                </a:cubicBezTo>
                <a:cubicBezTo>
                  <a:pt x="1881" y="1363"/>
                  <a:pt x="1907" y="1376"/>
                  <a:pt x="1946" y="1376"/>
                </a:cubicBezTo>
                <a:cubicBezTo>
                  <a:pt x="1965" y="1369"/>
                  <a:pt x="1988" y="1363"/>
                  <a:pt x="2006" y="1363"/>
                </a:cubicBezTo>
                <a:cubicBezTo>
                  <a:pt x="2023" y="1363"/>
                  <a:pt x="2036" y="1369"/>
                  <a:pt x="2036" y="1389"/>
                </a:cubicBezTo>
                <a:cubicBezTo>
                  <a:pt x="2062" y="1376"/>
                  <a:pt x="2062" y="1376"/>
                  <a:pt x="2049" y="1350"/>
                </a:cubicBezTo>
                <a:cubicBezTo>
                  <a:pt x="2049" y="1327"/>
                  <a:pt x="2059" y="1295"/>
                  <a:pt x="2120" y="1295"/>
                </a:cubicBezTo>
                <a:cubicBezTo>
                  <a:pt x="2130" y="1295"/>
                  <a:pt x="2141" y="1296"/>
                  <a:pt x="2153" y="1298"/>
                </a:cubicBezTo>
                <a:cubicBezTo>
                  <a:pt x="2205" y="1285"/>
                  <a:pt x="2270" y="1285"/>
                  <a:pt x="2257" y="1246"/>
                </a:cubicBezTo>
                <a:cubicBezTo>
                  <a:pt x="2283" y="1246"/>
                  <a:pt x="2283" y="1246"/>
                  <a:pt x="2283" y="1272"/>
                </a:cubicBezTo>
                <a:cubicBezTo>
                  <a:pt x="2289" y="1304"/>
                  <a:pt x="2302" y="1320"/>
                  <a:pt x="2319" y="1320"/>
                </a:cubicBezTo>
                <a:cubicBezTo>
                  <a:pt x="2335" y="1320"/>
                  <a:pt x="2354" y="1304"/>
                  <a:pt x="2374" y="1272"/>
                </a:cubicBezTo>
                <a:cubicBezTo>
                  <a:pt x="2374" y="1252"/>
                  <a:pt x="2380" y="1243"/>
                  <a:pt x="2390" y="1243"/>
                </a:cubicBezTo>
                <a:cubicBezTo>
                  <a:pt x="2400" y="1243"/>
                  <a:pt x="2413" y="1252"/>
                  <a:pt x="2426" y="1272"/>
                </a:cubicBezTo>
                <a:cubicBezTo>
                  <a:pt x="2426" y="1272"/>
                  <a:pt x="2439" y="1259"/>
                  <a:pt x="2464" y="1233"/>
                </a:cubicBezTo>
                <a:cubicBezTo>
                  <a:pt x="2471" y="1220"/>
                  <a:pt x="2474" y="1213"/>
                  <a:pt x="2482" y="1213"/>
                </a:cubicBezTo>
                <a:cubicBezTo>
                  <a:pt x="2490" y="1213"/>
                  <a:pt x="2503" y="1220"/>
                  <a:pt x="2529" y="1233"/>
                </a:cubicBezTo>
                <a:cubicBezTo>
                  <a:pt x="2529" y="1259"/>
                  <a:pt x="2555" y="1259"/>
                  <a:pt x="2568" y="1259"/>
                </a:cubicBezTo>
                <a:cubicBezTo>
                  <a:pt x="2587" y="1250"/>
                  <a:pt x="2629" y="1245"/>
                  <a:pt x="2678" y="1245"/>
                </a:cubicBezTo>
                <a:cubicBezTo>
                  <a:pt x="2765" y="1245"/>
                  <a:pt x="2871" y="1260"/>
                  <a:pt x="2880" y="1285"/>
                </a:cubicBezTo>
                <a:cubicBezTo>
                  <a:pt x="2905" y="1259"/>
                  <a:pt x="2905" y="1259"/>
                  <a:pt x="2931" y="1259"/>
                </a:cubicBezTo>
                <a:cubicBezTo>
                  <a:pt x="2937" y="1285"/>
                  <a:pt x="2944" y="1296"/>
                  <a:pt x="2952" y="1296"/>
                </a:cubicBezTo>
                <a:cubicBezTo>
                  <a:pt x="2963" y="1296"/>
                  <a:pt x="2976" y="1272"/>
                  <a:pt x="2983" y="1233"/>
                </a:cubicBezTo>
                <a:lnTo>
                  <a:pt x="2957" y="1233"/>
                </a:lnTo>
                <a:lnTo>
                  <a:pt x="2931" y="1220"/>
                </a:lnTo>
                <a:cubicBezTo>
                  <a:pt x="2937" y="1198"/>
                  <a:pt x="2951" y="1186"/>
                  <a:pt x="2965" y="1186"/>
                </a:cubicBezTo>
                <a:cubicBezTo>
                  <a:pt x="2985" y="1186"/>
                  <a:pt x="3004" y="1211"/>
                  <a:pt x="2996" y="1272"/>
                </a:cubicBezTo>
                <a:cubicBezTo>
                  <a:pt x="3003" y="1304"/>
                  <a:pt x="3006" y="1320"/>
                  <a:pt x="3011" y="1320"/>
                </a:cubicBezTo>
                <a:cubicBezTo>
                  <a:pt x="3016" y="1320"/>
                  <a:pt x="3022" y="1304"/>
                  <a:pt x="3035" y="1272"/>
                </a:cubicBezTo>
                <a:cubicBezTo>
                  <a:pt x="3054" y="1247"/>
                  <a:pt x="3069" y="1234"/>
                  <a:pt x="3080" y="1234"/>
                </a:cubicBezTo>
                <a:cubicBezTo>
                  <a:pt x="3093" y="1234"/>
                  <a:pt x="3100" y="1251"/>
                  <a:pt x="3100" y="1285"/>
                </a:cubicBezTo>
                <a:cubicBezTo>
                  <a:pt x="3093" y="1319"/>
                  <a:pt x="3090" y="1335"/>
                  <a:pt x="3094" y="1335"/>
                </a:cubicBezTo>
                <a:cubicBezTo>
                  <a:pt x="3098" y="1335"/>
                  <a:pt x="3108" y="1322"/>
                  <a:pt x="3126" y="1298"/>
                </a:cubicBezTo>
                <a:cubicBezTo>
                  <a:pt x="3160" y="1236"/>
                  <a:pt x="3198" y="1203"/>
                  <a:pt x="3222" y="1203"/>
                </a:cubicBezTo>
                <a:cubicBezTo>
                  <a:pt x="3244" y="1203"/>
                  <a:pt x="3255" y="1230"/>
                  <a:pt x="3243" y="1285"/>
                </a:cubicBezTo>
                <a:cubicBezTo>
                  <a:pt x="3217" y="1350"/>
                  <a:pt x="3243" y="1389"/>
                  <a:pt x="3256" y="1389"/>
                </a:cubicBezTo>
                <a:cubicBezTo>
                  <a:pt x="3259" y="1390"/>
                  <a:pt x="3262" y="1391"/>
                  <a:pt x="3265" y="1391"/>
                </a:cubicBezTo>
                <a:cubicBezTo>
                  <a:pt x="3282" y="1391"/>
                  <a:pt x="3283" y="1359"/>
                  <a:pt x="3295" y="1337"/>
                </a:cubicBezTo>
                <a:cubicBezTo>
                  <a:pt x="3295" y="1306"/>
                  <a:pt x="3298" y="1290"/>
                  <a:pt x="3303" y="1290"/>
                </a:cubicBezTo>
                <a:cubicBezTo>
                  <a:pt x="3310" y="1290"/>
                  <a:pt x="3320" y="1309"/>
                  <a:pt x="3333" y="1350"/>
                </a:cubicBezTo>
                <a:cubicBezTo>
                  <a:pt x="3361" y="1424"/>
                  <a:pt x="3389" y="1452"/>
                  <a:pt x="3432" y="1452"/>
                </a:cubicBezTo>
                <a:cubicBezTo>
                  <a:pt x="3448" y="1452"/>
                  <a:pt x="3467" y="1448"/>
                  <a:pt x="3489" y="1440"/>
                </a:cubicBezTo>
                <a:cubicBezTo>
                  <a:pt x="3526" y="1431"/>
                  <a:pt x="3558" y="1427"/>
                  <a:pt x="3580" y="1427"/>
                </a:cubicBezTo>
                <a:cubicBezTo>
                  <a:pt x="3621" y="1427"/>
                  <a:pt x="3630" y="1441"/>
                  <a:pt x="3580" y="1466"/>
                </a:cubicBezTo>
                <a:cubicBezTo>
                  <a:pt x="3539" y="1491"/>
                  <a:pt x="3524" y="1500"/>
                  <a:pt x="3531" y="1500"/>
                </a:cubicBezTo>
                <a:cubicBezTo>
                  <a:pt x="3536" y="1500"/>
                  <a:pt x="3548" y="1497"/>
                  <a:pt x="3567" y="1492"/>
                </a:cubicBezTo>
                <a:cubicBezTo>
                  <a:pt x="3606" y="1505"/>
                  <a:pt x="3645" y="1531"/>
                  <a:pt x="3658" y="1544"/>
                </a:cubicBezTo>
                <a:cubicBezTo>
                  <a:pt x="3684" y="1544"/>
                  <a:pt x="3710" y="1531"/>
                  <a:pt x="3736" y="1505"/>
                </a:cubicBezTo>
                <a:lnTo>
                  <a:pt x="3736" y="1505"/>
                </a:lnTo>
                <a:cubicBezTo>
                  <a:pt x="3725" y="1556"/>
                  <a:pt x="3739" y="1591"/>
                  <a:pt x="3777" y="1591"/>
                </a:cubicBezTo>
                <a:cubicBezTo>
                  <a:pt x="3787" y="1591"/>
                  <a:pt x="3800" y="1589"/>
                  <a:pt x="3813" y="1583"/>
                </a:cubicBezTo>
                <a:cubicBezTo>
                  <a:pt x="3839" y="1583"/>
                  <a:pt x="3852" y="1596"/>
                  <a:pt x="3852" y="1596"/>
                </a:cubicBezTo>
                <a:cubicBezTo>
                  <a:pt x="3865" y="1603"/>
                  <a:pt x="3872" y="1606"/>
                  <a:pt x="3878" y="1606"/>
                </a:cubicBezTo>
                <a:cubicBezTo>
                  <a:pt x="3885" y="1606"/>
                  <a:pt x="3891" y="1603"/>
                  <a:pt x="3904" y="1596"/>
                </a:cubicBezTo>
                <a:cubicBezTo>
                  <a:pt x="3911" y="1591"/>
                  <a:pt x="3917" y="1589"/>
                  <a:pt x="3922" y="1589"/>
                </a:cubicBezTo>
                <a:cubicBezTo>
                  <a:pt x="3943" y="1589"/>
                  <a:pt x="3943" y="1629"/>
                  <a:pt x="3943" y="1661"/>
                </a:cubicBezTo>
                <a:cubicBezTo>
                  <a:pt x="3952" y="1689"/>
                  <a:pt x="3955" y="1710"/>
                  <a:pt x="3961" y="1710"/>
                </a:cubicBezTo>
                <a:cubicBezTo>
                  <a:pt x="3963" y="1710"/>
                  <a:pt x="3965" y="1707"/>
                  <a:pt x="3969" y="1700"/>
                </a:cubicBezTo>
                <a:cubicBezTo>
                  <a:pt x="3982" y="1674"/>
                  <a:pt x="4034" y="1674"/>
                  <a:pt x="4073" y="1661"/>
                </a:cubicBezTo>
                <a:cubicBezTo>
                  <a:pt x="4078" y="1659"/>
                  <a:pt x="4083" y="1658"/>
                  <a:pt x="4087" y="1658"/>
                </a:cubicBezTo>
                <a:cubicBezTo>
                  <a:pt x="4111" y="1658"/>
                  <a:pt x="4106" y="1689"/>
                  <a:pt x="4073" y="1700"/>
                </a:cubicBezTo>
                <a:cubicBezTo>
                  <a:pt x="4060" y="1726"/>
                  <a:pt x="4060" y="1726"/>
                  <a:pt x="4073" y="1778"/>
                </a:cubicBezTo>
                <a:cubicBezTo>
                  <a:pt x="4091" y="1787"/>
                  <a:pt x="4109" y="1802"/>
                  <a:pt x="4126" y="1802"/>
                </a:cubicBezTo>
                <a:cubicBezTo>
                  <a:pt x="4135" y="1802"/>
                  <a:pt x="4143" y="1799"/>
                  <a:pt x="4151" y="1791"/>
                </a:cubicBezTo>
                <a:cubicBezTo>
                  <a:pt x="4152" y="1787"/>
                  <a:pt x="4156" y="1785"/>
                  <a:pt x="4161" y="1785"/>
                </a:cubicBezTo>
                <a:cubicBezTo>
                  <a:pt x="4190" y="1785"/>
                  <a:pt x="4267" y="1848"/>
                  <a:pt x="4267" y="1881"/>
                </a:cubicBezTo>
                <a:cubicBezTo>
                  <a:pt x="4267" y="1881"/>
                  <a:pt x="4280" y="1894"/>
                  <a:pt x="4306" y="1907"/>
                </a:cubicBezTo>
                <a:cubicBezTo>
                  <a:pt x="4319" y="1920"/>
                  <a:pt x="4358" y="1920"/>
                  <a:pt x="4371" y="1933"/>
                </a:cubicBezTo>
                <a:cubicBezTo>
                  <a:pt x="4371" y="1933"/>
                  <a:pt x="4377" y="1939"/>
                  <a:pt x="4392" y="1939"/>
                </a:cubicBezTo>
                <a:cubicBezTo>
                  <a:pt x="4400" y="1939"/>
                  <a:pt x="4410" y="1938"/>
                  <a:pt x="4423" y="1933"/>
                </a:cubicBezTo>
                <a:cubicBezTo>
                  <a:pt x="4436" y="1959"/>
                  <a:pt x="4462" y="1972"/>
                  <a:pt x="4436" y="1998"/>
                </a:cubicBezTo>
                <a:cubicBezTo>
                  <a:pt x="4464" y="1981"/>
                  <a:pt x="4480" y="1972"/>
                  <a:pt x="4487" y="1972"/>
                </a:cubicBezTo>
                <a:cubicBezTo>
                  <a:pt x="4496" y="1972"/>
                  <a:pt x="4489" y="1988"/>
                  <a:pt x="4475" y="2024"/>
                </a:cubicBezTo>
                <a:cubicBezTo>
                  <a:pt x="4446" y="2046"/>
                  <a:pt x="4433" y="2055"/>
                  <a:pt x="4439" y="2055"/>
                </a:cubicBezTo>
                <a:cubicBezTo>
                  <a:pt x="4443" y="2055"/>
                  <a:pt x="4459" y="2049"/>
                  <a:pt x="4488" y="2037"/>
                </a:cubicBezTo>
                <a:cubicBezTo>
                  <a:pt x="4527" y="2037"/>
                  <a:pt x="4527" y="2037"/>
                  <a:pt x="4514" y="2076"/>
                </a:cubicBezTo>
                <a:cubicBezTo>
                  <a:pt x="4496" y="2085"/>
                  <a:pt x="4497" y="2100"/>
                  <a:pt x="4507" y="2100"/>
                </a:cubicBezTo>
                <a:cubicBezTo>
                  <a:pt x="4512" y="2100"/>
                  <a:pt x="4519" y="2097"/>
                  <a:pt x="4527" y="2089"/>
                </a:cubicBezTo>
                <a:cubicBezTo>
                  <a:pt x="4545" y="2082"/>
                  <a:pt x="4563" y="2079"/>
                  <a:pt x="4579" y="2079"/>
                </a:cubicBezTo>
                <a:cubicBezTo>
                  <a:pt x="4620" y="2079"/>
                  <a:pt x="4646" y="2100"/>
                  <a:pt x="4618" y="2128"/>
                </a:cubicBezTo>
                <a:cubicBezTo>
                  <a:pt x="4618" y="2128"/>
                  <a:pt x="4626" y="2145"/>
                  <a:pt x="4649" y="2145"/>
                </a:cubicBezTo>
                <a:cubicBezTo>
                  <a:pt x="4655" y="2145"/>
                  <a:pt x="4662" y="2143"/>
                  <a:pt x="4669" y="2141"/>
                </a:cubicBezTo>
                <a:cubicBezTo>
                  <a:pt x="4688" y="2136"/>
                  <a:pt x="4700" y="2133"/>
                  <a:pt x="4706" y="2133"/>
                </a:cubicBezTo>
                <a:cubicBezTo>
                  <a:pt x="4716" y="2133"/>
                  <a:pt x="4707" y="2142"/>
                  <a:pt x="4682" y="2167"/>
                </a:cubicBezTo>
                <a:cubicBezTo>
                  <a:pt x="4654" y="2205"/>
                  <a:pt x="4653" y="2229"/>
                  <a:pt x="4680" y="2229"/>
                </a:cubicBezTo>
                <a:cubicBezTo>
                  <a:pt x="4690" y="2229"/>
                  <a:pt x="4704" y="2226"/>
                  <a:pt x="4721" y="2219"/>
                </a:cubicBezTo>
                <a:cubicBezTo>
                  <a:pt x="4721" y="2219"/>
                  <a:pt x="4760" y="2219"/>
                  <a:pt x="4747" y="2258"/>
                </a:cubicBezTo>
                <a:cubicBezTo>
                  <a:pt x="4758" y="2301"/>
                  <a:pt x="4787" y="2399"/>
                  <a:pt x="4827" y="2399"/>
                </a:cubicBezTo>
                <a:cubicBezTo>
                  <a:pt x="4835" y="2399"/>
                  <a:pt x="4843" y="2396"/>
                  <a:pt x="4851" y="2387"/>
                </a:cubicBezTo>
                <a:cubicBezTo>
                  <a:pt x="4851" y="2387"/>
                  <a:pt x="4851" y="2387"/>
                  <a:pt x="4864" y="2413"/>
                </a:cubicBezTo>
                <a:cubicBezTo>
                  <a:pt x="4864" y="2478"/>
                  <a:pt x="4877" y="2491"/>
                  <a:pt x="4916" y="2491"/>
                </a:cubicBezTo>
                <a:lnTo>
                  <a:pt x="4955" y="2504"/>
                </a:lnTo>
                <a:cubicBezTo>
                  <a:pt x="4929" y="2517"/>
                  <a:pt x="4916" y="2556"/>
                  <a:pt x="4929" y="2569"/>
                </a:cubicBezTo>
                <a:cubicBezTo>
                  <a:pt x="4935" y="2582"/>
                  <a:pt x="4939" y="2588"/>
                  <a:pt x="4943" y="2588"/>
                </a:cubicBezTo>
                <a:cubicBezTo>
                  <a:pt x="4948" y="2588"/>
                  <a:pt x="4955" y="2582"/>
                  <a:pt x="4968" y="2569"/>
                </a:cubicBezTo>
                <a:cubicBezTo>
                  <a:pt x="4973" y="2559"/>
                  <a:pt x="4978" y="2555"/>
                  <a:pt x="4983" y="2555"/>
                </a:cubicBezTo>
                <a:cubicBezTo>
                  <a:pt x="4991" y="2555"/>
                  <a:pt x="4999" y="2566"/>
                  <a:pt x="5007" y="2582"/>
                </a:cubicBezTo>
                <a:cubicBezTo>
                  <a:pt x="5020" y="2595"/>
                  <a:pt x="4994" y="2634"/>
                  <a:pt x="4968" y="2647"/>
                </a:cubicBezTo>
                <a:lnTo>
                  <a:pt x="4981" y="2673"/>
                </a:lnTo>
                <a:cubicBezTo>
                  <a:pt x="5001" y="2657"/>
                  <a:pt x="5015" y="2652"/>
                  <a:pt x="5024" y="2652"/>
                </a:cubicBezTo>
                <a:cubicBezTo>
                  <a:pt x="5037" y="2652"/>
                  <a:pt x="5035" y="2665"/>
                  <a:pt x="5020" y="2673"/>
                </a:cubicBezTo>
                <a:cubicBezTo>
                  <a:pt x="4994" y="2712"/>
                  <a:pt x="5007" y="2725"/>
                  <a:pt x="5020" y="2750"/>
                </a:cubicBezTo>
                <a:cubicBezTo>
                  <a:pt x="5025" y="2748"/>
                  <a:pt x="5029" y="2747"/>
                  <a:pt x="5031" y="2747"/>
                </a:cubicBezTo>
                <a:cubicBezTo>
                  <a:pt x="5038" y="2747"/>
                  <a:pt x="5034" y="2754"/>
                  <a:pt x="5027" y="2754"/>
                </a:cubicBezTo>
                <a:cubicBezTo>
                  <a:pt x="5025" y="2754"/>
                  <a:pt x="5022" y="2753"/>
                  <a:pt x="5020" y="2750"/>
                </a:cubicBezTo>
                <a:lnTo>
                  <a:pt x="4994" y="2763"/>
                </a:lnTo>
                <a:cubicBezTo>
                  <a:pt x="4983" y="2774"/>
                  <a:pt x="4983" y="2778"/>
                  <a:pt x="4990" y="2778"/>
                </a:cubicBezTo>
                <a:cubicBezTo>
                  <a:pt x="4998" y="2778"/>
                  <a:pt x="5018" y="2771"/>
                  <a:pt x="5033" y="2763"/>
                </a:cubicBezTo>
                <a:lnTo>
                  <a:pt x="5046" y="2802"/>
                </a:lnTo>
                <a:cubicBezTo>
                  <a:pt x="5054" y="2818"/>
                  <a:pt x="5062" y="2829"/>
                  <a:pt x="5070" y="2829"/>
                </a:cubicBezTo>
                <a:cubicBezTo>
                  <a:pt x="5075" y="2829"/>
                  <a:pt x="5080" y="2825"/>
                  <a:pt x="5084" y="2815"/>
                </a:cubicBezTo>
                <a:cubicBezTo>
                  <a:pt x="5103" y="2806"/>
                  <a:pt x="5121" y="2797"/>
                  <a:pt x="5135" y="2797"/>
                </a:cubicBezTo>
                <a:cubicBezTo>
                  <a:pt x="5141" y="2797"/>
                  <a:pt x="5146" y="2799"/>
                  <a:pt x="5149" y="2802"/>
                </a:cubicBezTo>
                <a:cubicBezTo>
                  <a:pt x="5153" y="2800"/>
                  <a:pt x="5156" y="2800"/>
                  <a:pt x="5159" y="2800"/>
                </a:cubicBezTo>
                <a:cubicBezTo>
                  <a:pt x="5167" y="2800"/>
                  <a:pt x="5165" y="2812"/>
                  <a:pt x="5159" y="2812"/>
                </a:cubicBezTo>
                <a:cubicBezTo>
                  <a:pt x="5156" y="2812"/>
                  <a:pt x="5153" y="2809"/>
                  <a:pt x="5149" y="2802"/>
                </a:cubicBezTo>
                <a:cubicBezTo>
                  <a:pt x="5123" y="2815"/>
                  <a:pt x="5097" y="2828"/>
                  <a:pt x="5110" y="2854"/>
                </a:cubicBezTo>
                <a:cubicBezTo>
                  <a:pt x="5110" y="2867"/>
                  <a:pt x="5084" y="2880"/>
                  <a:pt x="5084" y="2880"/>
                </a:cubicBezTo>
                <a:cubicBezTo>
                  <a:pt x="5020" y="2893"/>
                  <a:pt x="5084" y="2958"/>
                  <a:pt x="5123" y="2971"/>
                </a:cubicBezTo>
                <a:cubicBezTo>
                  <a:pt x="5201" y="2984"/>
                  <a:pt x="5201" y="2997"/>
                  <a:pt x="5149" y="3023"/>
                </a:cubicBezTo>
                <a:cubicBezTo>
                  <a:pt x="5102" y="3042"/>
                  <a:pt x="5131" y="3054"/>
                  <a:pt x="5185" y="3054"/>
                </a:cubicBezTo>
                <a:cubicBezTo>
                  <a:pt x="5205" y="3054"/>
                  <a:pt x="5229" y="3052"/>
                  <a:pt x="5253" y="3049"/>
                </a:cubicBezTo>
                <a:lnTo>
                  <a:pt x="5357" y="3036"/>
                </a:lnTo>
                <a:lnTo>
                  <a:pt x="5266" y="3075"/>
                </a:lnTo>
                <a:cubicBezTo>
                  <a:pt x="5162" y="3140"/>
                  <a:pt x="5162" y="3140"/>
                  <a:pt x="5240" y="3179"/>
                </a:cubicBezTo>
                <a:cubicBezTo>
                  <a:pt x="5292" y="3204"/>
                  <a:pt x="5292" y="3204"/>
                  <a:pt x="5266" y="3217"/>
                </a:cubicBezTo>
                <a:cubicBezTo>
                  <a:pt x="5227" y="3230"/>
                  <a:pt x="5240" y="3256"/>
                  <a:pt x="5266" y="3308"/>
                </a:cubicBezTo>
                <a:cubicBezTo>
                  <a:pt x="5292" y="3373"/>
                  <a:pt x="5292" y="3386"/>
                  <a:pt x="5331" y="3386"/>
                </a:cubicBezTo>
                <a:cubicBezTo>
                  <a:pt x="5331" y="3386"/>
                  <a:pt x="5331" y="3399"/>
                  <a:pt x="5344" y="3425"/>
                </a:cubicBezTo>
                <a:cubicBezTo>
                  <a:pt x="5310" y="3450"/>
                  <a:pt x="5320" y="3470"/>
                  <a:pt x="5342" y="3470"/>
                </a:cubicBezTo>
                <a:cubicBezTo>
                  <a:pt x="5354" y="3470"/>
                  <a:pt x="5369" y="3464"/>
                  <a:pt x="5383" y="3451"/>
                </a:cubicBezTo>
                <a:cubicBezTo>
                  <a:pt x="5383" y="3451"/>
                  <a:pt x="5396" y="3464"/>
                  <a:pt x="5409" y="3490"/>
                </a:cubicBezTo>
                <a:lnTo>
                  <a:pt x="5370" y="3503"/>
                </a:lnTo>
                <a:cubicBezTo>
                  <a:pt x="5344" y="3516"/>
                  <a:pt x="5357" y="3555"/>
                  <a:pt x="5435" y="3710"/>
                </a:cubicBezTo>
                <a:cubicBezTo>
                  <a:pt x="5493" y="3846"/>
                  <a:pt x="5507" y="3895"/>
                  <a:pt x="5538" y="3895"/>
                </a:cubicBezTo>
                <a:cubicBezTo>
                  <a:pt x="5549" y="3895"/>
                  <a:pt x="5561" y="3889"/>
                  <a:pt x="5577" y="3879"/>
                </a:cubicBezTo>
                <a:cubicBezTo>
                  <a:pt x="5642" y="3879"/>
                  <a:pt x="5655" y="3892"/>
                  <a:pt x="5590" y="3918"/>
                </a:cubicBezTo>
                <a:cubicBezTo>
                  <a:pt x="5568" y="3929"/>
                  <a:pt x="5555" y="3959"/>
                  <a:pt x="5569" y="3959"/>
                </a:cubicBezTo>
                <a:cubicBezTo>
                  <a:pt x="5571" y="3959"/>
                  <a:pt x="5574" y="3959"/>
                  <a:pt x="5577" y="3957"/>
                </a:cubicBezTo>
                <a:cubicBezTo>
                  <a:pt x="5577" y="3957"/>
                  <a:pt x="5590" y="3996"/>
                  <a:pt x="5577" y="4022"/>
                </a:cubicBezTo>
                <a:cubicBezTo>
                  <a:pt x="5559" y="4086"/>
                  <a:pt x="5573" y="4111"/>
                  <a:pt x="5592" y="4111"/>
                </a:cubicBezTo>
                <a:cubicBezTo>
                  <a:pt x="5600" y="4111"/>
                  <a:pt x="5609" y="4107"/>
                  <a:pt x="5616" y="4099"/>
                </a:cubicBezTo>
                <a:cubicBezTo>
                  <a:pt x="5630" y="4086"/>
                  <a:pt x="5637" y="4080"/>
                  <a:pt x="5640" y="4080"/>
                </a:cubicBezTo>
                <a:cubicBezTo>
                  <a:pt x="5646" y="4080"/>
                  <a:pt x="5638" y="4100"/>
                  <a:pt x="5629" y="4125"/>
                </a:cubicBezTo>
                <a:cubicBezTo>
                  <a:pt x="5618" y="4148"/>
                  <a:pt x="5597" y="4180"/>
                  <a:pt x="5608" y="4180"/>
                </a:cubicBezTo>
                <a:cubicBezTo>
                  <a:pt x="5610" y="4180"/>
                  <a:pt x="5613" y="4179"/>
                  <a:pt x="5616" y="4177"/>
                </a:cubicBezTo>
                <a:cubicBezTo>
                  <a:pt x="5655" y="4177"/>
                  <a:pt x="5746" y="4268"/>
                  <a:pt x="5694" y="4307"/>
                </a:cubicBezTo>
                <a:cubicBezTo>
                  <a:pt x="5694" y="4307"/>
                  <a:pt x="5707" y="4320"/>
                  <a:pt x="5720" y="4346"/>
                </a:cubicBezTo>
                <a:cubicBezTo>
                  <a:pt x="5726" y="4340"/>
                  <a:pt x="5732" y="4337"/>
                  <a:pt x="5738" y="4337"/>
                </a:cubicBezTo>
                <a:cubicBezTo>
                  <a:pt x="5758" y="4337"/>
                  <a:pt x="5778" y="4368"/>
                  <a:pt x="5798" y="4398"/>
                </a:cubicBezTo>
                <a:cubicBezTo>
                  <a:pt x="5824" y="4424"/>
                  <a:pt x="5837" y="4450"/>
                  <a:pt x="5811" y="4463"/>
                </a:cubicBezTo>
                <a:cubicBezTo>
                  <a:pt x="5772" y="4463"/>
                  <a:pt x="5785" y="4489"/>
                  <a:pt x="5837" y="4501"/>
                </a:cubicBezTo>
                <a:cubicBezTo>
                  <a:pt x="5840" y="4504"/>
                  <a:pt x="5845" y="4505"/>
                  <a:pt x="5852" y="4505"/>
                </a:cubicBezTo>
                <a:cubicBezTo>
                  <a:pt x="5865" y="4505"/>
                  <a:pt x="5882" y="4502"/>
                  <a:pt x="5897" y="4502"/>
                </a:cubicBezTo>
                <a:cubicBezTo>
                  <a:pt x="5911" y="4502"/>
                  <a:pt x="5923" y="4505"/>
                  <a:pt x="5928" y="4514"/>
                </a:cubicBezTo>
                <a:cubicBezTo>
                  <a:pt x="5943" y="4499"/>
                  <a:pt x="5962" y="4493"/>
                  <a:pt x="5979" y="4493"/>
                </a:cubicBezTo>
                <a:cubicBezTo>
                  <a:pt x="5990" y="4493"/>
                  <a:pt x="6000" y="4496"/>
                  <a:pt x="6005" y="4501"/>
                </a:cubicBezTo>
                <a:lnTo>
                  <a:pt x="5979" y="4527"/>
                </a:lnTo>
                <a:cubicBezTo>
                  <a:pt x="5954" y="4540"/>
                  <a:pt x="5928" y="4566"/>
                  <a:pt x="5928" y="4566"/>
                </a:cubicBezTo>
                <a:cubicBezTo>
                  <a:pt x="5946" y="4576"/>
                  <a:pt x="5958" y="4585"/>
                  <a:pt x="5968" y="4585"/>
                </a:cubicBezTo>
                <a:cubicBezTo>
                  <a:pt x="5972" y="4585"/>
                  <a:pt x="5976" y="4583"/>
                  <a:pt x="5979" y="4579"/>
                </a:cubicBezTo>
                <a:cubicBezTo>
                  <a:pt x="5979" y="4618"/>
                  <a:pt x="5992" y="4631"/>
                  <a:pt x="6018" y="4657"/>
                </a:cubicBezTo>
                <a:cubicBezTo>
                  <a:pt x="6050" y="4689"/>
                  <a:pt x="6074" y="4712"/>
                  <a:pt x="6103" y="4712"/>
                </a:cubicBezTo>
                <a:cubicBezTo>
                  <a:pt x="6109" y="4712"/>
                  <a:pt x="6115" y="4711"/>
                  <a:pt x="6122" y="4709"/>
                </a:cubicBezTo>
                <a:lnTo>
                  <a:pt x="6122" y="4709"/>
                </a:lnTo>
                <a:cubicBezTo>
                  <a:pt x="6101" y="4762"/>
                  <a:pt x="6166" y="4823"/>
                  <a:pt x="6219" y="4823"/>
                </a:cubicBezTo>
                <a:cubicBezTo>
                  <a:pt x="6231" y="4823"/>
                  <a:pt x="6242" y="4820"/>
                  <a:pt x="6252" y="4813"/>
                </a:cubicBezTo>
                <a:cubicBezTo>
                  <a:pt x="6256" y="4804"/>
                  <a:pt x="6263" y="4799"/>
                  <a:pt x="6269" y="4799"/>
                </a:cubicBezTo>
                <a:cubicBezTo>
                  <a:pt x="6280" y="4799"/>
                  <a:pt x="6291" y="4814"/>
                  <a:pt x="6291" y="4839"/>
                </a:cubicBezTo>
                <a:cubicBezTo>
                  <a:pt x="6291" y="4863"/>
                  <a:pt x="6291" y="4872"/>
                  <a:pt x="6297" y="4872"/>
                </a:cubicBezTo>
                <a:cubicBezTo>
                  <a:pt x="6301" y="4872"/>
                  <a:pt x="6307" y="4869"/>
                  <a:pt x="6317" y="4865"/>
                </a:cubicBezTo>
                <a:cubicBezTo>
                  <a:pt x="6322" y="4863"/>
                  <a:pt x="6326" y="4862"/>
                  <a:pt x="6330" y="4862"/>
                </a:cubicBezTo>
                <a:cubicBezTo>
                  <a:pt x="6356" y="4862"/>
                  <a:pt x="6356" y="4896"/>
                  <a:pt x="6356" y="4930"/>
                </a:cubicBezTo>
                <a:cubicBezTo>
                  <a:pt x="6347" y="4974"/>
                  <a:pt x="6356" y="4994"/>
                  <a:pt x="6375" y="4994"/>
                </a:cubicBezTo>
                <a:cubicBezTo>
                  <a:pt x="6384" y="4994"/>
                  <a:pt x="6395" y="4990"/>
                  <a:pt x="6407" y="4981"/>
                </a:cubicBezTo>
                <a:cubicBezTo>
                  <a:pt x="6417" y="4979"/>
                  <a:pt x="6427" y="4978"/>
                  <a:pt x="6436" y="4978"/>
                </a:cubicBezTo>
                <a:cubicBezTo>
                  <a:pt x="6473" y="4978"/>
                  <a:pt x="6501" y="4997"/>
                  <a:pt x="6511" y="5007"/>
                </a:cubicBezTo>
                <a:cubicBezTo>
                  <a:pt x="6563" y="4994"/>
                  <a:pt x="6589" y="4994"/>
                  <a:pt x="6576" y="4955"/>
                </a:cubicBezTo>
                <a:cubicBezTo>
                  <a:pt x="6589" y="4930"/>
                  <a:pt x="6615" y="4904"/>
                  <a:pt x="6615" y="4904"/>
                </a:cubicBezTo>
                <a:cubicBezTo>
                  <a:pt x="6623" y="4901"/>
                  <a:pt x="6629" y="4900"/>
                  <a:pt x="6634" y="4900"/>
                </a:cubicBezTo>
                <a:cubicBezTo>
                  <a:pt x="6653" y="4900"/>
                  <a:pt x="6649" y="4917"/>
                  <a:pt x="6628" y="4917"/>
                </a:cubicBezTo>
                <a:cubicBezTo>
                  <a:pt x="6589" y="4930"/>
                  <a:pt x="6602" y="4930"/>
                  <a:pt x="6615" y="4968"/>
                </a:cubicBezTo>
                <a:cubicBezTo>
                  <a:pt x="6628" y="5007"/>
                  <a:pt x="6667" y="5020"/>
                  <a:pt x="6680" y="5020"/>
                </a:cubicBezTo>
                <a:cubicBezTo>
                  <a:pt x="6706" y="5033"/>
                  <a:pt x="6745" y="5033"/>
                  <a:pt x="6771" y="5046"/>
                </a:cubicBezTo>
                <a:cubicBezTo>
                  <a:pt x="6799" y="5068"/>
                  <a:pt x="6820" y="5077"/>
                  <a:pt x="6833" y="5077"/>
                </a:cubicBezTo>
                <a:cubicBezTo>
                  <a:pt x="6843" y="5077"/>
                  <a:pt x="6848" y="5071"/>
                  <a:pt x="6848" y="5059"/>
                </a:cubicBezTo>
                <a:lnTo>
                  <a:pt x="6848" y="5020"/>
                </a:lnTo>
                <a:cubicBezTo>
                  <a:pt x="6855" y="5057"/>
                  <a:pt x="6914" y="5074"/>
                  <a:pt x="6976" y="5074"/>
                </a:cubicBezTo>
                <a:cubicBezTo>
                  <a:pt x="7044" y="5074"/>
                  <a:pt x="7114" y="5054"/>
                  <a:pt x="7121" y="5020"/>
                </a:cubicBezTo>
                <a:lnTo>
                  <a:pt x="7121" y="5046"/>
                </a:lnTo>
                <a:cubicBezTo>
                  <a:pt x="7121" y="5071"/>
                  <a:pt x="7131" y="5080"/>
                  <a:pt x="7149" y="5080"/>
                </a:cubicBezTo>
                <a:cubicBezTo>
                  <a:pt x="7159" y="5080"/>
                  <a:pt x="7171" y="5077"/>
                  <a:pt x="7186" y="5072"/>
                </a:cubicBezTo>
                <a:cubicBezTo>
                  <a:pt x="7212" y="5059"/>
                  <a:pt x="7289" y="5020"/>
                  <a:pt x="7341" y="4994"/>
                </a:cubicBezTo>
                <a:cubicBezTo>
                  <a:pt x="7432" y="4968"/>
                  <a:pt x="7484" y="4942"/>
                  <a:pt x="7471" y="4917"/>
                </a:cubicBezTo>
                <a:cubicBezTo>
                  <a:pt x="7482" y="4911"/>
                  <a:pt x="7488" y="4908"/>
                  <a:pt x="7493" y="4908"/>
                </a:cubicBezTo>
                <a:cubicBezTo>
                  <a:pt x="7499" y="4908"/>
                  <a:pt x="7502" y="4914"/>
                  <a:pt x="7510" y="4930"/>
                </a:cubicBezTo>
                <a:cubicBezTo>
                  <a:pt x="7502" y="4953"/>
                  <a:pt x="7508" y="4958"/>
                  <a:pt x="7517" y="4958"/>
                </a:cubicBezTo>
                <a:cubicBezTo>
                  <a:pt x="7523" y="4958"/>
                  <a:pt x="7531" y="4955"/>
                  <a:pt x="7536" y="4955"/>
                </a:cubicBezTo>
                <a:cubicBezTo>
                  <a:pt x="7562" y="4942"/>
                  <a:pt x="7536" y="4917"/>
                  <a:pt x="7523" y="4891"/>
                </a:cubicBezTo>
                <a:cubicBezTo>
                  <a:pt x="7510" y="4852"/>
                  <a:pt x="7536" y="4852"/>
                  <a:pt x="7588" y="4852"/>
                </a:cubicBezTo>
                <a:cubicBezTo>
                  <a:pt x="7593" y="4853"/>
                  <a:pt x="7599" y="4854"/>
                  <a:pt x="7605" y="4854"/>
                </a:cubicBezTo>
                <a:cubicBezTo>
                  <a:pt x="7653" y="4854"/>
                  <a:pt x="7707" y="4807"/>
                  <a:pt x="7730" y="4761"/>
                </a:cubicBezTo>
                <a:cubicBezTo>
                  <a:pt x="7737" y="4761"/>
                  <a:pt x="7743" y="4758"/>
                  <a:pt x="7752" y="4758"/>
                </a:cubicBezTo>
                <a:cubicBezTo>
                  <a:pt x="7760" y="4758"/>
                  <a:pt x="7769" y="4761"/>
                  <a:pt x="7782" y="4774"/>
                </a:cubicBezTo>
                <a:cubicBezTo>
                  <a:pt x="7788" y="4777"/>
                  <a:pt x="7796" y="4778"/>
                  <a:pt x="7804" y="4778"/>
                </a:cubicBezTo>
                <a:cubicBezTo>
                  <a:pt x="7833" y="4778"/>
                  <a:pt x="7870" y="4759"/>
                  <a:pt x="7860" y="4709"/>
                </a:cubicBezTo>
                <a:cubicBezTo>
                  <a:pt x="7867" y="4703"/>
                  <a:pt x="7870" y="4699"/>
                  <a:pt x="7875" y="4699"/>
                </a:cubicBezTo>
                <a:cubicBezTo>
                  <a:pt x="7880" y="4699"/>
                  <a:pt x="7886" y="4703"/>
                  <a:pt x="7899" y="4709"/>
                </a:cubicBezTo>
                <a:cubicBezTo>
                  <a:pt x="7919" y="4716"/>
                  <a:pt x="7935" y="4725"/>
                  <a:pt x="7943" y="4725"/>
                </a:cubicBezTo>
                <a:cubicBezTo>
                  <a:pt x="7951" y="4725"/>
                  <a:pt x="7951" y="4716"/>
                  <a:pt x="7938" y="4683"/>
                </a:cubicBezTo>
                <a:cubicBezTo>
                  <a:pt x="7951" y="4631"/>
                  <a:pt x="7990" y="4592"/>
                  <a:pt x="8042" y="4579"/>
                </a:cubicBezTo>
                <a:cubicBezTo>
                  <a:pt x="8055" y="4566"/>
                  <a:pt x="8081" y="4553"/>
                  <a:pt x="8055" y="4527"/>
                </a:cubicBezTo>
                <a:cubicBezTo>
                  <a:pt x="8050" y="4525"/>
                  <a:pt x="8045" y="4522"/>
                  <a:pt x="8040" y="4519"/>
                </a:cubicBezTo>
                <a:lnTo>
                  <a:pt x="8040" y="4519"/>
                </a:lnTo>
                <a:cubicBezTo>
                  <a:pt x="8059" y="4526"/>
                  <a:pt x="8070" y="4531"/>
                  <a:pt x="8076" y="4531"/>
                </a:cubicBezTo>
                <a:cubicBezTo>
                  <a:pt x="8088" y="4531"/>
                  <a:pt x="8079" y="4515"/>
                  <a:pt x="8055" y="4476"/>
                </a:cubicBezTo>
                <a:cubicBezTo>
                  <a:pt x="8046" y="4467"/>
                  <a:pt x="8049" y="4451"/>
                  <a:pt x="8061" y="4451"/>
                </a:cubicBezTo>
                <a:cubicBezTo>
                  <a:pt x="8066" y="4451"/>
                  <a:pt x="8073" y="4455"/>
                  <a:pt x="8081" y="4463"/>
                </a:cubicBezTo>
                <a:cubicBezTo>
                  <a:pt x="8107" y="4463"/>
                  <a:pt x="8133" y="4450"/>
                  <a:pt x="8133" y="4450"/>
                </a:cubicBezTo>
                <a:cubicBezTo>
                  <a:pt x="8146" y="4437"/>
                  <a:pt x="8184" y="4333"/>
                  <a:pt x="8249" y="4255"/>
                </a:cubicBezTo>
                <a:cubicBezTo>
                  <a:pt x="8353" y="4112"/>
                  <a:pt x="8379" y="4048"/>
                  <a:pt x="8353" y="4035"/>
                </a:cubicBezTo>
                <a:cubicBezTo>
                  <a:pt x="8340" y="4009"/>
                  <a:pt x="8340" y="4009"/>
                  <a:pt x="8379" y="3996"/>
                </a:cubicBezTo>
                <a:cubicBezTo>
                  <a:pt x="8405" y="3996"/>
                  <a:pt x="8418" y="3983"/>
                  <a:pt x="8431" y="3957"/>
                </a:cubicBezTo>
                <a:cubicBezTo>
                  <a:pt x="8441" y="3946"/>
                  <a:pt x="8452" y="3927"/>
                  <a:pt x="8469" y="3927"/>
                </a:cubicBezTo>
                <a:cubicBezTo>
                  <a:pt x="8473" y="3927"/>
                  <a:pt x="8478" y="3928"/>
                  <a:pt x="8483" y="3931"/>
                </a:cubicBezTo>
                <a:cubicBezTo>
                  <a:pt x="8470" y="3905"/>
                  <a:pt x="8470" y="3905"/>
                  <a:pt x="8470" y="3879"/>
                </a:cubicBezTo>
                <a:lnTo>
                  <a:pt x="8470" y="3879"/>
                </a:lnTo>
                <a:cubicBezTo>
                  <a:pt x="8481" y="3886"/>
                  <a:pt x="8488" y="3889"/>
                  <a:pt x="8494" y="3889"/>
                </a:cubicBezTo>
                <a:cubicBezTo>
                  <a:pt x="8508" y="3889"/>
                  <a:pt x="8505" y="3868"/>
                  <a:pt x="8496" y="3840"/>
                </a:cubicBezTo>
                <a:cubicBezTo>
                  <a:pt x="8467" y="3819"/>
                  <a:pt x="8454" y="3809"/>
                  <a:pt x="8459" y="3809"/>
                </a:cubicBezTo>
                <a:cubicBezTo>
                  <a:pt x="8463" y="3809"/>
                  <a:pt x="8480" y="3815"/>
                  <a:pt x="8509" y="3827"/>
                </a:cubicBezTo>
                <a:cubicBezTo>
                  <a:pt x="8512" y="3829"/>
                  <a:pt x="8517" y="3830"/>
                  <a:pt x="8521" y="3830"/>
                </a:cubicBezTo>
                <a:cubicBezTo>
                  <a:pt x="8548" y="3830"/>
                  <a:pt x="8581" y="3801"/>
                  <a:pt x="8548" y="3801"/>
                </a:cubicBezTo>
                <a:cubicBezTo>
                  <a:pt x="8522" y="3788"/>
                  <a:pt x="8548" y="3749"/>
                  <a:pt x="8522" y="3710"/>
                </a:cubicBezTo>
                <a:cubicBezTo>
                  <a:pt x="8532" y="3700"/>
                  <a:pt x="8543" y="3681"/>
                  <a:pt x="8560" y="3681"/>
                </a:cubicBezTo>
                <a:cubicBezTo>
                  <a:pt x="8564" y="3681"/>
                  <a:pt x="8569" y="3682"/>
                  <a:pt x="8574" y="3684"/>
                </a:cubicBezTo>
                <a:cubicBezTo>
                  <a:pt x="8612" y="3684"/>
                  <a:pt x="8625" y="3568"/>
                  <a:pt x="8612" y="3542"/>
                </a:cubicBezTo>
                <a:cubicBezTo>
                  <a:pt x="8581" y="3531"/>
                  <a:pt x="8583" y="3512"/>
                  <a:pt x="8599" y="3512"/>
                </a:cubicBezTo>
                <a:cubicBezTo>
                  <a:pt x="8603" y="3512"/>
                  <a:pt x="8607" y="3513"/>
                  <a:pt x="8612" y="3516"/>
                </a:cubicBezTo>
                <a:cubicBezTo>
                  <a:pt x="8623" y="3519"/>
                  <a:pt x="8630" y="3521"/>
                  <a:pt x="8636" y="3521"/>
                </a:cubicBezTo>
                <a:cubicBezTo>
                  <a:pt x="8652" y="3521"/>
                  <a:pt x="8655" y="3509"/>
                  <a:pt x="8664" y="3490"/>
                </a:cubicBezTo>
                <a:cubicBezTo>
                  <a:pt x="8653" y="3479"/>
                  <a:pt x="8652" y="3475"/>
                  <a:pt x="8656" y="3475"/>
                </a:cubicBezTo>
                <a:cubicBezTo>
                  <a:pt x="8663" y="3475"/>
                  <a:pt x="8681" y="3482"/>
                  <a:pt x="8703" y="3490"/>
                </a:cubicBezTo>
                <a:cubicBezTo>
                  <a:pt x="8708" y="3498"/>
                  <a:pt x="8712" y="3503"/>
                  <a:pt x="8716" y="3503"/>
                </a:cubicBezTo>
                <a:cubicBezTo>
                  <a:pt x="8725" y="3503"/>
                  <a:pt x="8733" y="3485"/>
                  <a:pt x="8742" y="3451"/>
                </a:cubicBezTo>
                <a:cubicBezTo>
                  <a:pt x="8729" y="3425"/>
                  <a:pt x="8755" y="3347"/>
                  <a:pt x="8781" y="3282"/>
                </a:cubicBezTo>
                <a:cubicBezTo>
                  <a:pt x="8833" y="3179"/>
                  <a:pt x="8807" y="3153"/>
                  <a:pt x="8768" y="3088"/>
                </a:cubicBezTo>
                <a:lnTo>
                  <a:pt x="8716" y="3049"/>
                </a:lnTo>
                <a:lnTo>
                  <a:pt x="8716" y="3049"/>
                </a:lnTo>
                <a:lnTo>
                  <a:pt x="8768" y="3062"/>
                </a:lnTo>
                <a:cubicBezTo>
                  <a:pt x="8807" y="3075"/>
                  <a:pt x="8872" y="3088"/>
                  <a:pt x="8872" y="3088"/>
                </a:cubicBezTo>
                <a:cubicBezTo>
                  <a:pt x="8872" y="3062"/>
                  <a:pt x="8846" y="3049"/>
                  <a:pt x="8820" y="3036"/>
                </a:cubicBezTo>
                <a:cubicBezTo>
                  <a:pt x="8794" y="3023"/>
                  <a:pt x="8794" y="3010"/>
                  <a:pt x="8846" y="2984"/>
                </a:cubicBezTo>
                <a:cubicBezTo>
                  <a:pt x="8885" y="2945"/>
                  <a:pt x="8898" y="2932"/>
                  <a:pt x="8885" y="2893"/>
                </a:cubicBezTo>
                <a:cubicBezTo>
                  <a:pt x="8885" y="2880"/>
                  <a:pt x="8898" y="2854"/>
                  <a:pt x="8937" y="2854"/>
                </a:cubicBezTo>
                <a:cubicBezTo>
                  <a:pt x="8937" y="2828"/>
                  <a:pt x="8937" y="2828"/>
                  <a:pt x="8911" y="2815"/>
                </a:cubicBezTo>
                <a:cubicBezTo>
                  <a:pt x="8885" y="2802"/>
                  <a:pt x="8898" y="2789"/>
                  <a:pt x="8937" y="2776"/>
                </a:cubicBezTo>
                <a:cubicBezTo>
                  <a:pt x="9002" y="2776"/>
                  <a:pt x="9027" y="2725"/>
                  <a:pt x="9002" y="2712"/>
                </a:cubicBezTo>
                <a:cubicBezTo>
                  <a:pt x="8963" y="2699"/>
                  <a:pt x="8976" y="2673"/>
                  <a:pt x="8989" y="2660"/>
                </a:cubicBezTo>
                <a:cubicBezTo>
                  <a:pt x="9002" y="2634"/>
                  <a:pt x="9002" y="2608"/>
                  <a:pt x="8989" y="2582"/>
                </a:cubicBezTo>
                <a:cubicBezTo>
                  <a:pt x="9002" y="2556"/>
                  <a:pt x="9002" y="2543"/>
                  <a:pt x="9002" y="2543"/>
                </a:cubicBezTo>
                <a:cubicBezTo>
                  <a:pt x="9005" y="2537"/>
                  <a:pt x="9009" y="2534"/>
                  <a:pt x="9012" y="2534"/>
                </a:cubicBezTo>
                <a:cubicBezTo>
                  <a:pt x="9025" y="2534"/>
                  <a:pt x="9037" y="2559"/>
                  <a:pt x="9027" y="2569"/>
                </a:cubicBezTo>
                <a:lnTo>
                  <a:pt x="9066" y="2569"/>
                </a:lnTo>
                <a:cubicBezTo>
                  <a:pt x="9079" y="2530"/>
                  <a:pt x="9092" y="2504"/>
                  <a:pt x="9079" y="2478"/>
                </a:cubicBezTo>
                <a:cubicBezTo>
                  <a:pt x="9049" y="2448"/>
                  <a:pt x="9036" y="2435"/>
                  <a:pt x="9042" y="2435"/>
                </a:cubicBezTo>
                <a:cubicBezTo>
                  <a:pt x="9045" y="2435"/>
                  <a:pt x="9058" y="2441"/>
                  <a:pt x="9079" y="2452"/>
                </a:cubicBezTo>
                <a:cubicBezTo>
                  <a:pt x="9089" y="2457"/>
                  <a:pt x="9100" y="2460"/>
                  <a:pt x="9110" y="2460"/>
                </a:cubicBezTo>
                <a:cubicBezTo>
                  <a:pt x="9127" y="2460"/>
                  <a:pt x="9139" y="2451"/>
                  <a:pt x="9131" y="2426"/>
                </a:cubicBezTo>
                <a:cubicBezTo>
                  <a:pt x="9102" y="2397"/>
                  <a:pt x="9109" y="2382"/>
                  <a:pt x="9131" y="2382"/>
                </a:cubicBezTo>
                <a:cubicBezTo>
                  <a:pt x="9139" y="2382"/>
                  <a:pt x="9147" y="2384"/>
                  <a:pt x="9157" y="2387"/>
                </a:cubicBezTo>
                <a:cubicBezTo>
                  <a:pt x="9173" y="2409"/>
                  <a:pt x="9183" y="2421"/>
                  <a:pt x="9187" y="2421"/>
                </a:cubicBezTo>
                <a:cubicBezTo>
                  <a:pt x="9194" y="2421"/>
                  <a:pt x="9191" y="2396"/>
                  <a:pt x="9183" y="2335"/>
                </a:cubicBezTo>
                <a:cubicBezTo>
                  <a:pt x="9209" y="2297"/>
                  <a:pt x="9222" y="2206"/>
                  <a:pt x="9261" y="2141"/>
                </a:cubicBezTo>
                <a:cubicBezTo>
                  <a:pt x="9313" y="2076"/>
                  <a:pt x="9339" y="2037"/>
                  <a:pt x="9378" y="2037"/>
                </a:cubicBezTo>
                <a:cubicBezTo>
                  <a:pt x="9387" y="2042"/>
                  <a:pt x="9394" y="2045"/>
                  <a:pt x="9400" y="2047"/>
                </a:cubicBezTo>
                <a:lnTo>
                  <a:pt x="9400" y="2047"/>
                </a:lnTo>
                <a:cubicBezTo>
                  <a:pt x="9352" y="2011"/>
                  <a:pt x="9353" y="1997"/>
                  <a:pt x="9391" y="1946"/>
                </a:cubicBezTo>
                <a:cubicBezTo>
                  <a:pt x="9468" y="1907"/>
                  <a:pt x="9468" y="1856"/>
                  <a:pt x="9456" y="1817"/>
                </a:cubicBezTo>
                <a:lnTo>
                  <a:pt x="9456" y="1817"/>
                </a:lnTo>
                <a:cubicBezTo>
                  <a:pt x="9443" y="1843"/>
                  <a:pt x="9430" y="1856"/>
                  <a:pt x="9430" y="1856"/>
                </a:cubicBezTo>
                <a:cubicBezTo>
                  <a:pt x="9378" y="1817"/>
                  <a:pt x="9391" y="1804"/>
                  <a:pt x="9443" y="1778"/>
                </a:cubicBezTo>
                <a:cubicBezTo>
                  <a:pt x="9445" y="1775"/>
                  <a:pt x="9448" y="1774"/>
                  <a:pt x="9451" y="1774"/>
                </a:cubicBezTo>
                <a:cubicBezTo>
                  <a:pt x="9465" y="1774"/>
                  <a:pt x="9486" y="1793"/>
                  <a:pt x="9507" y="1804"/>
                </a:cubicBezTo>
                <a:cubicBezTo>
                  <a:pt x="9520" y="1817"/>
                  <a:pt x="9537" y="1823"/>
                  <a:pt x="9551" y="1823"/>
                </a:cubicBezTo>
                <a:cubicBezTo>
                  <a:pt x="9566" y="1823"/>
                  <a:pt x="9579" y="1817"/>
                  <a:pt x="9585" y="1804"/>
                </a:cubicBezTo>
                <a:cubicBezTo>
                  <a:pt x="9598" y="1791"/>
                  <a:pt x="9611" y="1778"/>
                  <a:pt x="9572" y="1778"/>
                </a:cubicBezTo>
                <a:cubicBezTo>
                  <a:pt x="9546" y="1752"/>
                  <a:pt x="9546" y="1752"/>
                  <a:pt x="9572" y="1739"/>
                </a:cubicBezTo>
                <a:cubicBezTo>
                  <a:pt x="9585" y="1713"/>
                  <a:pt x="9598" y="1700"/>
                  <a:pt x="9585" y="1661"/>
                </a:cubicBezTo>
                <a:cubicBezTo>
                  <a:pt x="9559" y="1635"/>
                  <a:pt x="9572" y="1622"/>
                  <a:pt x="9598" y="1609"/>
                </a:cubicBezTo>
                <a:cubicBezTo>
                  <a:pt x="9637" y="1609"/>
                  <a:pt x="9663" y="1583"/>
                  <a:pt x="9663" y="1583"/>
                </a:cubicBezTo>
                <a:lnTo>
                  <a:pt x="9689" y="1609"/>
                </a:lnTo>
                <a:cubicBezTo>
                  <a:pt x="9715" y="1622"/>
                  <a:pt x="9754" y="1635"/>
                  <a:pt x="9754" y="1635"/>
                </a:cubicBezTo>
                <a:cubicBezTo>
                  <a:pt x="9767" y="1609"/>
                  <a:pt x="9741" y="1596"/>
                  <a:pt x="9741" y="1596"/>
                </a:cubicBezTo>
                <a:cubicBezTo>
                  <a:pt x="9728" y="1583"/>
                  <a:pt x="9819" y="1479"/>
                  <a:pt x="9922" y="1389"/>
                </a:cubicBezTo>
                <a:cubicBezTo>
                  <a:pt x="10026" y="1298"/>
                  <a:pt x="10143" y="1194"/>
                  <a:pt x="10169" y="1181"/>
                </a:cubicBezTo>
                <a:cubicBezTo>
                  <a:pt x="10221" y="1181"/>
                  <a:pt x="10286" y="1142"/>
                  <a:pt x="10247" y="1129"/>
                </a:cubicBezTo>
                <a:cubicBezTo>
                  <a:pt x="10221" y="1103"/>
                  <a:pt x="10312" y="1038"/>
                  <a:pt x="10428" y="961"/>
                </a:cubicBezTo>
                <a:cubicBezTo>
                  <a:pt x="10558" y="896"/>
                  <a:pt x="10662" y="831"/>
                  <a:pt x="10649" y="805"/>
                </a:cubicBezTo>
                <a:cubicBezTo>
                  <a:pt x="10649" y="805"/>
                  <a:pt x="10662" y="792"/>
                  <a:pt x="10701" y="779"/>
                </a:cubicBezTo>
                <a:cubicBezTo>
                  <a:pt x="10740" y="753"/>
                  <a:pt x="10778" y="714"/>
                  <a:pt x="10791" y="701"/>
                </a:cubicBezTo>
                <a:cubicBezTo>
                  <a:pt x="10799" y="679"/>
                  <a:pt x="10807" y="665"/>
                  <a:pt x="10812" y="665"/>
                </a:cubicBezTo>
                <a:cubicBezTo>
                  <a:pt x="10815" y="665"/>
                  <a:pt x="10817" y="672"/>
                  <a:pt x="10817" y="688"/>
                </a:cubicBezTo>
                <a:cubicBezTo>
                  <a:pt x="10828" y="720"/>
                  <a:pt x="10839" y="743"/>
                  <a:pt x="10849" y="743"/>
                </a:cubicBezTo>
                <a:cubicBezTo>
                  <a:pt x="10852" y="743"/>
                  <a:pt x="10854" y="742"/>
                  <a:pt x="10856" y="740"/>
                </a:cubicBezTo>
                <a:cubicBezTo>
                  <a:pt x="10908" y="727"/>
                  <a:pt x="10895" y="688"/>
                  <a:pt x="10882" y="662"/>
                </a:cubicBezTo>
                <a:cubicBezTo>
                  <a:pt x="10869" y="636"/>
                  <a:pt x="10882" y="623"/>
                  <a:pt x="10882" y="623"/>
                </a:cubicBezTo>
                <a:cubicBezTo>
                  <a:pt x="10908" y="623"/>
                  <a:pt x="10908" y="623"/>
                  <a:pt x="10921" y="649"/>
                </a:cubicBezTo>
                <a:cubicBezTo>
                  <a:pt x="10934" y="675"/>
                  <a:pt x="10947" y="701"/>
                  <a:pt x="10947" y="701"/>
                </a:cubicBezTo>
                <a:lnTo>
                  <a:pt x="10960" y="688"/>
                </a:lnTo>
                <a:cubicBezTo>
                  <a:pt x="10947" y="662"/>
                  <a:pt x="10973" y="662"/>
                  <a:pt x="10973" y="662"/>
                </a:cubicBezTo>
                <a:cubicBezTo>
                  <a:pt x="10982" y="658"/>
                  <a:pt x="10987" y="655"/>
                  <a:pt x="10992" y="655"/>
                </a:cubicBezTo>
                <a:cubicBezTo>
                  <a:pt x="11000" y="655"/>
                  <a:pt x="11003" y="667"/>
                  <a:pt x="11012" y="701"/>
                </a:cubicBezTo>
                <a:cubicBezTo>
                  <a:pt x="11024" y="730"/>
                  <a:pt x="11035" y="744"/>
                  <a:pt x="11043" y="744"/>
                </a:cubicBezTo>
                <a:cubicBezTo>
                  <a:pt x="11053" y="744"/>
                  <a:pt x="11058" y="724"/>
                  <a:pt x="11051" y="688"/>
                </a:cubicBezTo>
                <a:lnTo>
                  <a:pt x="11090" y="649"/>
                </a:lnTo>
                <a:cubicBezTo>
                  <a:pt x="11099" y="662"/>
                  <a:pt x="11107" y="667"/>
                  <a:pt x="11115" y="667"/>
                </a:cubicBezTo>
                <a:cubicBezTo>
                  <a:pt x="11139" y="667"/>
                  <a:pt x="11155" y="614"/>
                  <a:pt x="11155" y="584"/>
                </a:cubicBezTo>
                <a:cubicBezTo>
                  <a:pt x="11178" y="608"/>
                  <a:pt x="11193" y="621"/>
                  <a:pt x="11203" y="621"/>
                </a:cubicBezTo>
                <a:cubicBezTo>
                  <a:pt x="11216" y="621"/>
                  <a:pt x="11219" y="601"/>
                  <a:pt x="11219" y="558"/>
                </a:cubicBezTo>
                <a:cubicBezTo>
                  <a:pt x="11212" y="543"/>
                  <a:pt x="11218" y="537"/>
                  <a:pt x="11229" y="537"/>
                </a:cubicBezTo>
                <a:cubicBezTo>
                  <a:pt x="11237" y="537"/>
                  <a:pt x="11248" y="540"/>
                  <a:pt x="11258" y="546"/>
                </a:cubicBezTo>
                <a:cubicBezTo>
                  <a:pt x="11275" y="556"/>
                  <a:pt x="11287" y="560"/>
                  <a:pt x="11299" y="560"/>
                </a:cubicBezTo>
                <a:cubicBezTo>
                  <a:pt x="11315" y="560"/>
                  <a:pt x="11332" y="553"/>
                  <a:pt x="11362" y="546"/>
                </a:cubicBezTo>
                <a:cubicBezTo>
                  <a:pt x="11362" y="507"/>
                  <a:pt x="11518" y="481"/>
                  <a:pt x="11699" y="429"/>
                </a:cubicBezTo>
                <a:cubicBezTo>
                  <a:pt x="11894" y="390"/>
                  <a:pt x="12024" y="377"/>
                  <a:pt x="12024" y="351"/>
                </a:cubicBezTo>
                <a:cubicBezTo>
                  <a:pt x="12034" y="346"/>
                  <a:pt x="12041" y="342"/>
                  <a:pt x="12046" y="342"/>
                </a:cubicBezTo>
                <a:cubicBezTo>
                  <a:pt x="12054" y="342"/>
                  <a:pt x="12060" y="349"/>
                  <a:pt x="12076" y="364"/>
                </a:cubicBezTo>
                <a:cubicBezTo>
                  <a:pt x="12076" y="381"/>
                  <a:pt x="12080" y="390"/>
                  <a:pt x="12087" y="390"/>
                </a:cubicBezTo>
                <a:cubicBezTo>
                  <a:pt x="12096" y="390"/>
                  <a:pt x="12107" y="375"/>
                  <a:pt x="12114" y="338"/>
                </a:cubicBezTo>
                <a:cubicBezTo>
                  <a:pt x="12122" y="316"/>
                  <a:pt x="12125" y="298"/>
                  <a:pt x="12126" y="298"/>
                </a:cubicBezTo>
                <a:cubicBezTo>
                  <a:pt x="12127" y="298"/>
                  <a:pt x="12127" y="309"/>
                  <a:pt x="12127" y="338"/>
                </a:cubicBezTo>
                <a:cubicBezTo>
                  <a:pt x="12135" y="353"/>
                  <a:pt x="12152" y="359"/>
                  <a:pt x="12182" y="359"/>
                </a:cubicBezTo>
                <a:cubicBezTo>
                  <a:pt x="12204" y="359"/>
                  <a:pt x="12232" y="356"/>
                  <a:pt x="12270" y="351"/>
                </a:cubicBezTo>
                <a:cubicBezTo>
                  <a:pt x="12335" y="351"/>
                  <a:pt x="12426" y="351"/>
                  <a:pt x="12426" y="312"/>
                </a:cubicBezTo>
                <a:cubicBezTo>
                  <a:pt x="12443" y="294"/>
                  <a:pt x="12453" y="287"/>
                  <a:pt x="12457" y="287"/>
                </a:cubicBezTo>
                <a:cubicBezTo>
                  <a:pt x="12462" y="287"/>
                  <a:pt x="12459" y="298"/>
                  <a:pt x="12452" y="312"/>
                </a:cubicBezTo>
                <a:cubicBezTo>
                  <a:pt x="12435" y="353"/>
                  <a:pt x="12476" y="379"/>
                  <a:pt x="12525" y="379"/>
                </a:cubicBezTo>
                <a:cubicBezTo>
                  <a:pt x="12553" y="379"/>
                  <a:pt x="12584" y="370"/>
                  <a:pt x="12607" y="351"/>
                </a:cubicBezTo>
                <a:cubicBezTo>
                  <a:pt x="12633" y="351"/>
                  <a:pt x="12646" y="351"/>
                  <a:pt x="12646" y="377"/>
                </a:cubicBezTo>
                <a:cubicBezTo>
                  <a:pt x="12672" y="377"/>
                  <a:pt x="12698" y="377"/>
                  <a:pt x="12763" y="351"/>
                </a:cubicBezTo>
                <a:cubicBezTo>
                  <a:pt x="12789" y="351"/>
                  <a:pt x="12880" y="351"/>
                  <a:pt x="12919" y="364"/>
                </a:cubicBezTo>
                <a:cubicBezTo>
                  <a:pt x="12958" y="364"/>
                  <a:pt x="13009" y="338"/>
                  <a:pt x="13009" y="338"/>
                </a:cubicBezTo>
                <a:cubicBezTo>
                  <a:pt x="13035" y="351"/>
                  <a:pt x="13061" y="351"/>
                  <a:pt x="13035" y="351"/>
                </a:cubicBezTo>
                <a:cubicBezTo>
                  <a:pt x="13022" y="377"/>
                  <a:pt x="13139" y="377"/>
                  <a:pt x="13295" y="416"/>
                </a:cubicBezTo>
                <a:cubicBezTo>
                  <a:pt x="13373" y="442"/>
                  <a:pt x="13437" y="455"/>
                  <a:pt x="13489" y="468"/>
                </a:cubicBezTo>
                <a:cubicBezTo>
                  <a:pt x="13541" y="481"/>
                  <a:pt x="13580" y="507"/>
                  <a:pt x="13593" y="533"/>
                </a:cubicBezTo>
                <a:cubicBezTo>
                  <a:pt x="13593" y="533"/>
                  <a:pt x="13606" y="533"/>
                  <a:pt x="13645" y="507"/>
                </a:cubicBezTo>
                <a:cubicBezTo>
                  <a:pt x="13663" y="482"/>
                  <a:pt x="13676" y="472"/>
                  <a:pt x="13685" y="472"/>
                </a:cubicBezTo>
                <a:cubicBezTo>
                  <a:pt x="13696" y="472"/>
                  <a:pt x="13703" y="486"/>
                  <a:pt x="13710" y="507"/>
                </a:cubicBezTo>
                <a:cubicBezTo>
                  <a:pt x="13710" y="548"/>
                  <a:pt x="13746" y="573"/>
                  <a:pt x="13783" y="573"/>
                </a:cubicBezTo>
                <a:cubicBezTo>
                  <a:pt x="13804" y="573"/>
                  <a:pt x="13825" y="565"/>
                  <a:pt x="13839" y="546"/>
                </a:cubicBezTo>
                <a:lnTo>
                  <a:pt x="13839" y="546"/>
                </a:lnTo>
                <a:lnTo>
                  <a:pt x="13827" y="571"/>
                </a:lnTo>
                <a:cubicBezTo>
                  <a:pt x="13827" y="606"/>
                  <a:pt x="13848" y="622"/>
                  <a:pt x="13874" y="622"/>
                </a:cubicBezTo>
                <a:cubicBezTo>
                  <a:pt x="13898" y="622"/>
                  <a:pt x="13925" y="609"/>
                  <a:pt x="13943" y="584"/>
                </a:cubicBezTo>
                <a:cubicBezTo>
                  <a:pt x="13954" y="618"/>
                  <a:pt x="13956" y="652"/>
                  <a:pt x="13981" y="652"/>
                </a:cubicBezTo>
                <a:cubicBezTo>
                  <a:pt x="13985" y="652"/>
                  <a:pt x="13990" y="651"/>
                  <a:pt x="13995" y="649"/>
                </a:cubicBezTo>
                <a:cubicBezTo>
                  <a:pt x="14008" y="649"/>
                  <a:pt x="14008" y="649"/>
                  <a:pt x="13995" y="714"/>
                </a:cubicBezTo>
                <a:cubicBezTo>
                  <a:pt x="13969" y="740"/>
                  <a:pt x="13969" y="766"/>
                  <a:pt x="13982" y="779"/>
                </a:cubicBezTo>
                <a:cubicBezTo>
                  <a:pt x="14008" y="779"/>
                  <a:pt x="14021" y="753"/>
                  <a:pt x="14034" y="727"/>
                </a:cubicBezTo>
                <a:cubicBezTo>
                  <a:pt x="14034" y="727"/>
                  <a:pt x="14047" y="740"/>
                  <a:pt x="14073" y="740"/>
                </a:cubicBezTo>
                <a:cubicBezTo>
                  <a:pt x="14073" y="740"/>
                  <a:pt x="14076" y="743"/>
                  <a:pt x="14081" y="743"/>
                </a:cubicBezTo>
                <a:cubicBezTo>
                  <a:pt x="14086" y="743"/>
                  <a:pt x="14092" y="740"/>
                  <a:pt x="14099" y="727"/>
                </a:cubicBezTo>
                <a:cubicBezTo>
                  <a:pt x="14107" y="712"/>
                  <a:pt x="14119" y="706"/>
                  <a:pt x="14132" y="706"/>
                </a:cubicBezTo>
                <a:cubicBezTo>
                  <a:pt x="14142" y="706"/>
                  <a:pt x="14153" y="709"/>
                  <a:pt x="14164" y="714"/>
                </a:cubicBezTo>
                <a:cubicBezTo>
                  <a:pt x="14155" y="723"/>
                  <a:pt x="14154" y="728"/>
                  <a:pt x="14156" y="728"/>
                </a:cubicBezTo>
                <a:cubicBezTo>
                  <a:pt x="14161" y="728"/>
                  <a:pt x="14177" y="713"/>
                  <a:pt x="14177" y="688"/>
                </a:cubicBezTo>
                <a:cubicBezTo>
                  <a:pt x="14190" y="662"/>
                  <a:pt x="14203" y="636"/>
                  <a:pt x="14216" y="636"/>
                </a:cubicBezTo>
                <a:lnTo>
                  <a:pt x="14255" y="584"/>
                </a:lnTo>
                <a:cubicBezTo>
                  <a:pt x="14280" y="533"/>
                  <a:pt x="14293" y="507"/>
                  <a:pt x="14268" y="455"/>
                </a:cubicBezTo>
                <a:cubicBezTo>
                  <a:pt x="14212" y="409"/>
                  <a:pt x="14170" y="363"/>
                  <a:pt x="14141" y="363"/>
                </a:cubicBezTo>
                <a:cubicBezTo>
                  <a:pt x="14129" y="363"/>
                  <a:pt x="14119" y="371"/>
                  <a:pt x="14112" y="390"/>
                </a:cubicBezTo>
                <a:cubicBezTo>
                  <a:pt x="14112" y="390"/>
                  <a:pt x="14095" y="396"/>
                  <a:pt x="14075" y="396"/>
                </a:cubicBezTo>
                <a:cubicBezTo>
                  <a:pt x="14066" y="396"/>
                  <a:pt x="14056" y="394"/>
                  <a:pt x="14047" y="390"/>
                </a:cubicBezTo>
                <a:cubicBezTo>
                  <a:pt x="14034" y="390"/>
                  <a:pt x="14021" y="351"/>
                  <a:pt x="14021" y="351"/>
                </a:cubicBezTo>
                <a:cubicBezTo>
                  <a:pt x="14034" y="312"/>
                  <a:pt x="13943" y="273"/>
                  <a:pt x="13827" y="247"/>
                </a:cubicBezTo>
                <a:cubicBezTo>
                  <a:pt x="13684" y="195"/>
                  <a:pt x="13619" y="169"/>
                  <a:pt x="13606" y="130"/>
                </a:cubicBezTo>
                <a:cubicBezTo>
                  <a:pt x="13580" y="105"/>
                  <a:pt x="13554" y="92"/>
                  <a:pt x="13554" y="92"/>
                </a:cubicBezTo>
                <a:cubicBezTo>
                  <a:pt x="13554" y="103"/>
                  <a:pt x="13542" y="108"/>
                  <a:pt x="13520" y="108"/>
                </a:cubicBezTo>
                <a:cubicBezTo>
                  <a:pt x="13468" y="108"/>
                  <a:pt x="13362" y="80"/>
                  <a:pt x="13243" y="53"/>
                </a:cubicBezTo>
                <a:cubicBezTo>
                  <a:pt x="13150" y="38"/>
                  <a:pt x="13058" y="28"/>
                  <a:pt x="12991" y="28"/>
                </a:cubicBezTo>
                <a:cubicBezTo>
                  <a:pt x="12936" y="28"/>
                  <a:pt x="12899" y="35"/>
                  <a:pt x="12893" y="53"/>
                </a:cubicBezTo>
                <a:cubicBezTo>
                  <a:pt x="12880" y="40"/>
                  <a:pt x="12854" y="40"/>
                  <a:pt x="12854" y="40"/>
                </a:cubicBezTo>
                <a:cubicBezTo>
                  <a:pt x="12854" y="14"/>
                  <a:pt x="12802" y="1"/>
                  <a:pt x="12750" y="1"/>
                </a:cubicBezTo>
                <a:cubicBezTo>
                  <a:pt x="12698" y="40"/>
                  <a:pt x="12659" y="40"/>
                  <a:pt x="12659" y="40"/>
                </a:cubicBezTo>
                <a:cubicBezTo>
                  <a:pt x="12659" y="1"/>
                  <a:pt x="12633" y="1"/>
                  <a:pt x="12581" y="1"/>
                </a:cubicBezTo>
                <a:close/>
              </a:path>
            </a:pathLst>
          </a:custGeom>
          <a:solidFill>
            <a:srgbClr val="F6AE39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4" name="Google Shape;294;p13"/>
          <p:cNvGrpSpPr/>
          <p:nvPr/>
        </p:nvGrpSpPr>
        <p:grpSpPr>
          <a:xfrm rot="-2907726">
            <a:off x="8032114" y="376141"/>
            <a:ext cx="155884" cy="203127"/>
            <a:chOff x="8518300" y="3923825"/>
            <a:chExt cx="116915" cy="152349"/>
          </a:xfrm>
        </p:grpSpPr>
        <p:sp>
          <p:nvSpPr>
            <p:cNvPr id="295" name="Google Shape;295;p13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13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8029999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8" name="Google Shape;298;p14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299" name="Google Shape;299;p14"/>
          <p:cNvSpPr txBox="1">
            <a:spLocks noGrp="1"/>
          </p:cNvSpPr>
          <p:nvPr>
            <p:ph type="subTitle" idx="1"/>
          </p:nvPr>
        </p:nvSpPr>
        <p:spPr>
          <a:xfrm flipH="1">
            <a:off x="4749051" y="3586167"/>
            <a:ext cx="2040800" cy="1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867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00" name="Google Shape;300;p14"/>
          <p:cNvSpPr txBox="1">
            <a:spLocks noGrp="1"/>
          </p:cNvSpPr>
          <p:nvPr>
            <p:ph type="subTitle" idx="2"/>
          </p:nvPr>
        </p:nvSpPr>
        <p:spPr>
          <a:xfrm flipH="1">
            <a:off x="8526933" y="3586167"/>
            <a:ext cx="2064400" cy="1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01" name="Google Shape;301;p14"/>
          <p:cNvSpPr txBox="1">
            <a:spLocks noGrp="1"/>
          </p:cNvSpPr>
          <p:nvPr>
            <p:ph type="subTitle" idx="3"/>
          </p:nvPr>
        </p:nvSpPr>
        <p:spPr>
          <a:xfrm flipH="1">
            <a:off x="1102400" y="3586233"/>
            <a:ext cx="2064400" cy="16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02" name="Google Shape;302;p14"/>
          <p:cNvSpPr txBox="1">
            <a:spLocks noGrp="1"/>
          </p:cNvSpPr>
          <p:nvPr>
            <p:ph type="title"/>
          </p:nvPr>
        </p:nvSpPr>
        <p:spPr>
          <a:xfrm>
            <a:off x="793484" y="739372"/>
            <a:ext cx="1043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03" name="Google Shape;303;p14"/>
          <p:cNvSpPr txBox="1">
            <a:spLocks noGrp="1"/>
          </p:cNvSpPr>
          <p:nvPr>
            <p:ph type="title" idx="4"/>
          </p:nvPr>
        </p:nvSpPr>
        <p:spPr>
          <a:xfrm>
            <a:off x="4592787" y="3050545"/>
            <a:ext cx="23744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04" name="Google Shape;304;p14"/>
          <p:cNvSpPr txBox="1">
            <a:spLocks noGrp="1"/>
          </p:cNvSpPr>
          <p:nvPr>
            <p:ph type="title" idx="5"/>
          </p:nvPr>
        </p:nvSpPr>
        <p:spPr>
          <a:xfrm>
            <a:off x="947387" y="3050545"/>
            <a:ext cx="23744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05" name="Google Shape;305;p14"/>
          <p:cNvSpPr txBox="1">
            <a:spLocks noGrp="1"/>
          </p:cNvSpPr>
          <p:nvPr>
            <p:ph type="title" idx="6"/>
          </p:nvPr>
        </p:nvSpPr>
        <p:spPr>
          <a:xfrm>
            <a:off x="8372119" y="3050545"/>
            <a:ext cx="2374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306" name="Google Shape;306;p14"/>
          <p:cNvGrpSpPr/>
          <p:nvPr/>
        </p:nvGrpSpPr>
        <p:grpSpPr>
          <a:xfrm>
            <a:off x="11070813" y="1571675"/>
            <a:ext cx="1594468" cy="576628"/>
            <a:chOff x="8169766" y="631189"/>
            <a:chExt cx="987980" cy="357296"/>
          </a:xfrm>
        </p:grpSpPr>
        <p:sp>
          <p:nvSpPr>
            <p:cNvPr id="307" name="Google Shape;307;p14"/>
            <p:cNvSpPr/>
            <p:nvPr/>
          </p:nvSpPr>
          <p:spPr>
            <a:xfrm>
              <a:off x="8170378" y="631189"/>
              <a:ext cx="987118" cy="161022"/>
            </a:xfrm>
            <a:custGeom>
              <a:avLst/>
              <a:gdLst/>
              <a:ahLst/>
              <a:cxnLst/>
              <a:rect l="l" t="t" r="r" b="b"/>
              <a:pathLst>
                <a:path w="17171" h="2801" extrusionOk="0">
                  <a:moveTo>
                    <a:pt x="1050" y="340"/>
                  </a:moveTo>
                  <a:lnTo>
                    <a:pt x="1050" y="402"/>
                  </a:lnTo>
                  <a:lnTo>
                    <a:pt x="1081" y="418"/>
                  </a:lnTo>
                  <a:cubicBezTo>
                    <a:pt x="1097" y="356"/>
                    <a:pt x="1097" y="356"/>
                    <a:pt x="1081" y="340"/>
                  </a:cubicBezTo>
                  <a:close/>
                  <a:moveTo>
                    <a:pt x="14435" y="325"/>
                  </a:moveTo>
                  <a:cubicBezTo>
                    <a:pt x="14466" y="325"/>
                    <a:pt x="14466" y="325"/>
                    <a:pt x="14435" y="387"/>
                  </a:cubicBezTo>
                  <a:cubicBezTo>
                    <a:pt x="14420" y="448"/>
                    <a:pt x="14373" y="479"/>
                    <a:pt x="14358" y="479"/>
                  </a:cubicBezTo>
                  <a:cubicBezTo>
                    <a:pt x="14327" y="464"/>
                    <a:pt x="14358" y="371"/>
                    <a:pt x="14435" y="325"/>
                  </a:cubicBezTo>
                  <a:close/>
                  <a:moveTo>
                    <a:pt x="7928" y="371"/>
                  </a:moveTo>
                  <a:lnTo>
                    <a:pt x="7959" y="387"/>
                  </a:lnTo>
                  <a:cubicBezTo>
                    <a:pt x="7932" y="440"/>
                    <a:pt x="7917" y="482"/>
                    <a:pt x="7893" y="482"/>
                  </a:cubicBezTo>
                  <a:cubicBezTo>
                    <a:pt x="7890" y="482"/>
                    <a:pt x="7886" y="481"/>
                    <a:pt x="7882" y="479"/>
                  </a:cubicBezTo>
                  <a:lnTo>
                    <a:pt x="7851" y="464"/>
                  </a:lnTo>
                  <a:cubicBezTo>
                    <a:pt x="7866" y="433"/>
                    <a:pt x="7897" y="402"/>
                    <a:pt x="7928" y="371"/>
                  </a:cubicBezTo>
                  <a:close/>
                  <a:moveTo>
                    <a:pt x="539" y="455"/>
                  </a:moveTo>
                  <a:cubicBezTo>
                    <a:pt x="549" y="455"/>
                    <a:pt x="560" y="458"/>
                    <a:pt x="571" y="464"/>
                  </a:cubicBezTo>
                  <a:cubicBezTo>
                    <a:pt x="602" y="464"/>
                    <a:pt x="602" y="464"/>
                    <a:pt x="587" y="526"/>
                  </a:cubicBezTo>
                  <a:cubicBezTo>
                    <a:pt x="587" y="526"/>
                    <a:pt x="553" y="560"/>
                    <a:pt x="533" y="560"/>
                  </a:cubicBezTo>
                  <a:cubicBezTo>
                    <a:pt x="530" y="560"/>
                    <a:pt x="527" y="559"/>
                    <a:pt x="525" y="557"/>
                  </a:cubicBezTo>
                  <a:lnTo>
                    <a:pt x="510" y="495"/>
                  </a:lnTo>
                  <a:cubicBezTo>
                    <a:pt x="510" y="465"/>
                    <a:pt x="522" y="455"/>
                    <a:pt x="539" y="455"/>
                  </a:cubicBezTo>
                  <a:close/>
                  <a:moveTo>
                    <a:pt x="13448" y="430"/>
                  </a:moveTo>
                  <a:cubicBezTo>
                    <a:pt x="13453" y="430"/>
                    <a:pt x="13457" y="435"/>
                    <a:pt x="13461" y="448"/>
                  </a:cubicBezTo>
                  <a:cubicBezTo>
                    <a:pt x="13461" y="495"/>
                    <a:pt x="13461" y="526"/>
                    <a:pt x="13446" y="572"/>
                  </a:cubicBezTo>
                  <a:cubicBezTo>
                    <a:pt x="13446" y="572"/>
                    <a:pt x="13432" y="600"/>
                    <a:pt x="13423" y="600"/>
                  </a:cubicBezTo>
                  <a:cubicBezTo>
                    <a:pt x="13419" y="600"/>
                    <a:pt x="13415" y="593"/>
                    <a:pt x="13415" y="572"/>
                  </a:cubicBezTo>
                  <a:lnTo>
                    <a:pt x="13415" y="510"/>
                  </a:lnTo>
                  <a:cubicBezTo>
                    <a:pt x="13426" y="466"/>
                    <a:pt x="13437" y="430"/>
                    <a:pt x="13448" y="430"/>
                  </a:cubicBezTo>
                  <a:close/>
                  <a:moveTo>
                    <a:pt x="6692" y="588"/>
                  </a:moveTo>
                  <a:cubicBezTo>
                    <a:pt x="6692" y="649"/>
                    <a:pt x="6692" y="696"/>
                    <a:pt x="6676" y="696"/>
                  </a:cubicBezTo>
                  <a:lnTo>
                    <a:pt x="6645" y="649"/>
                  </a:lnTo>
                  <a:lnTo>
                    <a:pt x="6661" y="588"/>
                  </a:lnTo>
                  <a:close/>
                  <a:moveTo>
                    <a:pt x="7325" y="573"/>
                  </a:moveTo>
                  <a:lnTo>
                    <a:pt x="7325" y="573"/>
                  </a:lnTo>
                  <a:cubicBezTo>
                    <a:pt x="7340" y="575"/>
                    <a:pt x="7338" y="585"/>
                    <a:pt x="7326" y="634"/>
                  </a:cubicBezTo>
                  <a:cubicBezTo>
                    <a:pt x="7310" y="680"/>
                    <a:pt x="7295" y="711"/>
                    <a:pt x="7279" y="742"/>
                  </a:cubicBezTo>
                  <a:cubicBezTo>
                    <a:pt x="7264" y="727"/>
                    <a:pt x="7310" y="634"/>
                    <a:pt x="7325" y="573"/>
                  </a:cubicBezTo>
                  <a:close/>
                  <a:moveTo>
                    <a:pt x="852" y="549"/>
                  </a:moveTo>
                  <a:cubicBezTo>
                    <a:pt x="859" y="549"/>
                    <a:pt x="868" y="552"/>
                    <a:pt x="880" y="557"/>
                  </a:cubicBezTo>
                  <a:cubicBezTo>
                    <a:pt x="911" y="572"/>
                    <a:pt x="942" y="588"/>
                    <a:pt x="911" y="634"/>
                  </a:cubicBezTo>
                  <a:lnTo>
                    <a:pt x="896" y="634"/>
                  </a:lnTo>
                  <a:cubicBezTo>
                    <a:pt x="901" y="618"/>
                    <a:pt x="899" y="612"/>
                    <a:pt x="895" y="612"/>
                  </a:cubicBezTo>
                  <a:cubicBezTo>
                    <a:pt x="886" y="612"/>
                    <a:pt x="865" y="639"/>
                    <a:pt x="865" y="680"/>
                  </a:cubicBezTo>
                  <a:lnTo>
                    <a:pt x="819" y="788"/>
                  </a:lnTo>
                  <a:cubicBezTo>
                    <a:pt x="788" y="773"/>
                    <a:pt x="788" y="711"/>
                    <a:pt x="803" y="649"/>
                  </a:cubicBezTo>
                  <a:lnTo>
                    <a:pt x="819" y="649"/>
                  </a:lnTo>
                  <a:cubicBezTo>
                    <a:pt x="830" y="571"/>
                    <a:pt x="833" y="549"/>
                    <a:pt x="852" y="549"/>
                  </a:cubicBezTo>
                  <a:close/>
                  <a:moveTo>
                    <a:pt x="8098" y="866"/>
                  </a:moveTo>
                  <a:lnTo>
                    <a:pt x="8114" y="881"/>
                  </a:lnTo>
                  <a:cubicBezTo>
                    <a:pt x="8087" y="921"/>
                    <a:pt x="8060" y="962"/>
                    <a:pt x="8044" y="962"/>
                  </a:cubicBezTo>
                  <a:cubicBezTo>
                    <a:pt x="8041" y="962"/>
                    <a:pt x="8039" y="961"/>
                    <a:pt x="8037" y="959"/>
                  </a:cubicBezTo>
                  <a:lnTo>
                    <a:pt x="8037" y="897"/>
                  </a:lnTo>
                  <a:lnTo>
                    <a:pt x="8098" y="866"/>
                  </a:lnTo>
                  <a:close/>
                  <a:moveTo>
                    <a:pt x="12372" y="878"/>
                  </a:moveTo>
                  <a:cubicBezTo>
                    <a:pt x="12392" y="878"/>
                    <a:pt x="12426" y="912"/>
                    <a:pt x="12426" y="912"/>
                  </a:cubicBezTo>
                  <a:cubicBezTo>
                    <a:pt x="12426" y="912"/>
                    <a:pt x="12457" y="959"/>
                    <a:pt x="12426" y="974"/>
                  </a:cubicBezTo>
                  <a:cubicBezTo>
                    <a:pt x="12395" y="959"/>
                    <a:pt x="12364" y="928"/>
                    <a:pt x="12333" y="897"/>
                  </a:cubicBezTo>
                  <a:lnTo>
                    <a:pt x="12364" y="881"/>
                  </a:lnTo>
                  <a:cubicBezTo>
                    <a:pt x="12366" y="879"/>
                    <a:pt x="12369" y="878"/>
                    <a:pt x="12372" y="878"/>
                  </a:cubicBezTo>
                  <a:close/>
                  <a:moveTo>
                    <a:pt x="12239" y="1135"/>
                  </a:moveTo>
                  <a:cubicBezTo>
                    <a:pt x="12247" y="1135"/>
                    <a:pt x="12257" y="1145"/>
                    <a:pt x="12287" y="1175"/>
                  </a:cubicBezTo>
                  <a:lnTo>
                    <a:pt x="12271" y="1190"/>
                  </a:lnTo>
                  <a:lnTo>
                    <a:pt x="12210" y="1159"/>
                  </a:lnTo>
                  <a:lnTo>
                    <a:pt x="12225" y="1144"/>
                  </a:lnTo>
                  <a:cubicBezTo>
                    <a:pt x="12231" y="1138"/>
                    <a:pt x="12234" y="1135"/>
                    <a:pt x="12239" y="1135"/>
                  </a:cubicBezTo>
                  <a:close/>
                  <a:moveTo>
                    <a:pt x="5256" y="1269"/>
                  </a:moveTo>
                  <a:cubicBezTo>
                    <a:pt x="5264" y="1269"/>
                    <a:pt x="5278" y="1282"/>
                    <a:pt x="5270" y="1299"/>
                  </a:cubicBezTo>
                  <a:cubicBezTo>
                    <a:pt x="5249" y="1278"/>
                    <a:pt x="5250" y="1269"/>
                    <a:pt x="5256" y="1269"/>
                  </a:cubicBezTo>
                  <a:close/>
                  <a:moveTo>
                    <a:pt x="12238" y="1274"/>
                  </a:moveTo>
                  <a:cubicBezTo>
                    <a:pt x="12235" y="1274"/>
                    <a:pt x="12234" y="1280"/>
                    <a:pt x="12240" y="1299"/>
                  </a:cubicBezTo>
                  <a:cubicBezTo>
                    <a:pt x="12250" y="1289"/>
                    <a:pt x="12242" y="1274"/>
                    <a:pt x="12238" y="1274"/>
                  </a:cubicBezTo>
                  <a:close/>
                  <a:moveTo>
                    <a:pt x="4714" y="1219"/>
                  </a:moveTo>
                  <a:cubicBezTo>
                    <a:pt x="4722" y="1229"/>
                    <a:pt x="4732" y="1240"/>
                    <a:pt x="4744" y="1252"/>
                  </a:cubicBezTo>
                  <a:cubicBezTo>
                    <a:pt x="4791" y="1283"/>
                    <a:pt x="4760" y="1314"/>
                    <a:pt x="4744" y="1329"/>
                  </a:cubicBezTo>
                  <a:cubicBezTo>
                    <a:pt x="4716" y="1301"/>
                    <a:pt x="4714" y="1261"/>
                    <a:pt x="4714" y="1219"/>
                  </a:cubicBezTo>
                  <a:close/>
                  <a:moveTo>
                    <a:pt x="309" y="1252"/>
                  </a:moveTo>
                  <a:cubicBezTo>
                    <a:pt x="293" y="1283"/>
                    <a:pt x="278" y="1314"/>
                    <a:pt x="278" y="1360"/>
                  </a:cubicBezTo>
                  <a:lnTo>
                    <a:pt x="293" y="1360"/>
                  </a:lnTo>
                  <a:cubicBezTo>
                    <a:pt x="309" y="1360"/>
                    <a:pt x="309" y="1314"/>
                    <a:pt x="324" y="1252"/>
                  </a:cubicBezTo>
                  <a:close/>
                  <a:moveTo>
                    <a:pt x="5115" y="1268"/>
                  </a:moveTo>
                  <a:cubicBezTo>
                    <a:pt x="5162" y="1299"/>
                    <a:pt x="5193" y="1345"/>
                    <a:pt x="5177" y="1360"/>
                  </a:cubicBezTo>
                  <a:lnTo>
                    <a:pt x="5100" y="1345"/>
                  </a:lnTo>
                  <a:lnTo>
                    <a:pt x="5100" y="1283"/>
                  </a:lnTo>
                  <a:lnTo>
                    <a:pt x="5115" y="1268"/>
                  </a:lnTo>
                  <a:close/>
                  <a:moveTo>
                    <a:pt x="12053" y="1305"/>
                  </a:moveTo>
                  <a:cubicBezTo>
                    <a:pt x="12059" y="1305"/>
                    <a:pt x="12066" y="1316"/>
                    <a:pt x="12086" y="1345"/>
                  </a:cubicBezTo>
                  <a:lnTo>
                    <a:pt x="12070" y="1360"/>
                  </a:lnTo>
                  <a:lnTo>
                    <a:pt x="12009" y="1345"/>
                  </a:lnTo>
                  <a:lnTo>
                    <a:pt x="12040" y="1314"/>
                  </a:lnTo>
                  <a:cubicBezTo>
                    <a:pt x="12045" y="1308"/>
                    <a:pt x="12049" y="1305"/>
                    <a:pt x="12053" y="1305"/>
                  </a:cubicBezTo>
                  <a:close/>
                  <a:moveTo>
                    <a:pt x="11499" y="1314"/>
                  </a:moveTo>
                  <a:cubicBezTo>
                    <a:pt x="11545" y="1345"/>
                    <a:pt x="11576" y="1391"/>
                    <a:pt x="11560" y="1407"/>
                  </a:cubicBezTo>
                  <a:lnTo>
                    <a:pt x="11514" y="1376"/>
                  </a:lnTo>
                  <a:lnTo>
                    <a:pt x="11483" y="1329"/>
                  </a:lnTo>
                  <a:lnTo>
                    <a:pt x="11499" y="1314"/>
                  </a:lnTo>
                  <a:close/>
                  <a:moveTo>
                    <a:pt x="4155" y="1367"/>
                  </a:moveTo>
                  <a:cubicBezTo>
                    <a:pt x="4151" y="1367"/>
                    <a:pt x="4147" y="1370"/>
                    <a:pt x="4142" y="1376"/>
                  </a:cubicBezTo>
                  <a:cubicBezTo>
                    <a:pt x="4142" y="1391"/>
                    <a:pt x="4126" y="1407"/>
                    <a:pt x="4173" y="1438"/>
                  </a:cubicBezTo>
                  <a:lnTo>
                    <a:pt x="4173" y="1422"/>
                  </a:lnTo>
                  <a:lnTo>
                    <a:pt x="4203" y="1407"/>
                  </a:lnTo>
                  <a:cubicBezTo>
                    <a:pt x="4174" y="1377"/>
                    <a:pt x="4163" y="1367"/>
                    <a:pt x="4155" y="1367"/>
                  </a:cubicBezTo>
                  <a:close/>
                  <a:moveTo>
                    <a:pt x="4927" y="1393"/>
                  </a:moveTo>
                  <a:cubicBezTo>
                    <a:pt x="4939" y="1393"/>
                    <a:pt x="4965" y="1401"/>
                    <a:pt x="5007" y="1422"/>
                  </a:cubicBezTo>
                  <a:cubicBezTo>
                    <a:pt x="5054" y="1469"/>
                    <a:pt x="5054" y="1469"/>
                    <a:pt x="5038" y="1484"/>
                  </a:cubicBezTo>
                  <a:cubicBezTo>
                    <a:pt x="5007" y="1469"/>
                    <a:pt x="4976" y="1453"/>
                    <a:pt x="4945" y="1422"/>
                  </a:cubicBezTo>
                  <a:cubicBezTo>
                    <a:pt x="4920" y="1405"/>
                    <a:pt x="4913" y="1393"/>
                    <a:pt x="4927" y="1393"/>
                  </a:cubicBezTo>
                  <a:close/>
                  <a:moveTo>
                    <a:pt x="11903" y="1407"/>
                  </a:moveTo>
                  <a:cubicBezTo>
                    <a:pt x="11911" y="1407"/>
                    <a:pt x="11921" y="1412"/>
                    <a:pt x="11931" y="1422"/>
                  </a:cubicBezTo>
                  <a:cubicBezTo>
                    <a:pt x="11962" y="1469"/>
                    <a:pt x="11962" y="1469"/>
                    <a:pt x="11947" y="1484"/>
                  </a:cubicBezTo>
                  <a:cubicBezTo>
                    <a:pt x="11939" y="1492"/>
                    <a:pt x="11931" y="1499"/>
                    <a:pt x="11924" y="1499"/>
                  </a:cubicBezTo>
                  <a:cubicBezTo>
                    <a:pt x="11916" y="1499"/>
                    <a:pt x="11908" y="1492"/>
                    <a:pt x="11900" y="1469"/>
                  </a:cubicBezTo>
                  <a:cubicBezTo>
                    <a:pt x="11880" y="1427"/>
                    <a:pt x="11887" y="1407"/>
                    <a:pt x="11903" y="1407"/>
                  </a:cubicBezTo>
                  <a:close/>
                  <a:moveTo>
                    <a:pt x="4482" y="1700"/>
                  </a:moveTo>
                  <a:lnTo>
                    <a:pt x="4482" y="1700"/>
                  </a:lnTo>
                  <a:cubicBezTo>
                    <a:pt x="4500" y="1719"/>
                    <a:pt x="4501" y="1725"/>
                    <a:pt x="4497" y="1725"/>
                  </a:cubicBezTo>
                  <a:cubicBezTo>
                    <a:pt x="4491" y="1725"/>
                    <a:pt x="4472" y="1710"/>
                    <a:pt x="4482" y="1700"/>
                  </a:cubicBezTo>
                  <a:close/>
                  <a:moveTo>
                    <a:pt x="1895" y="1668"/>
                  </a:moveTo>
                  <a:cubicBezTo>
                    <a:pt x="1912" y="1668"/>
                    <a:pt x="1929" y="1673"/>
                    <a:pt x="1947" y="1685"/>
                  </a:cubicBezTo>
                  <a:cubicBezTo>
                    <a:pt x="1962" y="1700"/>
                    <a:pt x="1916" y="1731"/>
                    <a:pt x="1854" y="1731"/>
                  </a:cubicBezTo>
                  <a:lnTo>
                    <a:pt x="1823" y="1700"/>
                  </a:lnTo>
                  <a:cubicBezTo>
                    <a:pt x="1842" y="1681"/>
                    <a:pt x="1867" y="1668"/>
                    <a:pt x="1895" y="1668"/>
                  </a:cubicBezTo>
                  <a:close/>
                  <a:moveTo>
                    <a:pt x="4778" y="1769"/>
                  </a:moveTo>
                  <a:cubicBezTo>
                    <a:pt x="4802" y="1769"/>
                    <a:pt x="4822" y="1809"/>
                    <a:pt x="4822" y="1809"/>
                  </a:cubicBezTo>
                  <a:cubicBezTo>
                    <a:pt x="4868" y="1839"/>
                    <a:pt x="4822" y="1824"/>
                    <a:pt x="4806" y="1839"/>
                  </a:cubicBezTo>
                  <a:lnTo>
                    <a:pt x="4791" y="1839"/>
                  </a:lnTo>
                  <a:cubicBezTo>
                    <a:pt x="4729" y="1809"/>
                    <a:pt x="4729" y="1809"/>
                    <a:pt x="4760" y="1778"/>
                  </a:cubicBezTo>
                  <a:cubicBezTo>
                    <a:pt x="4766" y="1771"/>
                    <a:pt x="4772" y="1769"/>
                    <a:pt x="4778" y="1769"/>
                  </a:cubicBezTo>
                  <a:close/>
                  <a:moveTo>
                    <a:pt x="1924" y="1812"/>
                  </a:moveTo>
                  <a:cubicBezTo>
                    <a:pt x="1908" y="1812"/>
                    <a:pt x="1885" y="1824"/>
                    <a:pt x="1870" y="1839"/>
                  </a:cubicBezTo>
                  <a:lnTo>
                    <a:pt x="1854" y="1839"/>
                  </a:lnTo>
                  <a:cubicBezTo>
                    <a:pt x="1823" y="1870"/>
                    <a:pt x="1839" y="1886"/>
                    <a:pt x="1854" y="1932"/>
                  </a:cubicBezTo>
                  <a:cubicBezTo>
                    <a:pt x="1864" y="1943"/>
                    <a:pt x="1877" y="1946"/>
                    <a:pt x="1888" y="1946"/>
                  </a:cubicBezTo>
                  <a:cubicBezTo>
                    <a:pt x="1911" y="1946"/>
                    <a:pt x="1931" y="1932"/>
                    <a:pt x="1931" y="1932"/>
                  </a:cubicBezTo>
                  <a:cubicBezTo>
                    <a:pt x="1978" y="1886"/>
                    <a:pt x="1962" y="1870"/>
                    <a:pt x="1931" y="1855"/>
                  </a:cubicBezTo>
                  <a:cubicBezTo>
                    <a:pt x="1947" y="1824"/>
                    <a:pt x="1939" y="1812"/>
                    <a:pt x="1924" y="1812"/>
                  </a:cubicBezTo>
                  <a:close/>
                  <a:moveTo>
                    <a:pt x="4165" y="1867"/>
                  </a:moveTo>
                  <a:cubicBezTo>
                    <a:pt x="4162" y="1867"/>
                    <a:pt x="4159" y="1868"/>
                    <a:pt x="4157" y="1870"/>
                  </a:cubicBezTo>
                  <a:cubicBezTo>
                    <a:pt x="4173" y="1901"/>
                    <a:pt x="4203" y="1932"/>
                    <a:pt x="4234" y="1963"/>
                  </a:cubicBezTo>
                  <a:cubicBezTo>
                    <a:pt x="4250" y="1948"/>
                    <a:pt x="4203" y="1901"/>
                    <a:pt x="4203" y="1901"/>
                  </a:cubicBezTo>
                  <a:cubicBezTo>
                    <a:pt x="4203" y="1901"/>
                    <a:pt x="4181" y="1867"/>
                    <a:pt x="4165" y="1867"/>
                  </a:cubicBezTo>
                  <a:close/>
                  <a:moveTo>
                    <a:pt x="3632" y="1963"/>
                  </a:moveTo>
                  <a:lnTo>
                    <a:pt x="3647" y="2071"/>
                  </a:lnTo>
                  <a:cubicBezTo>
                    <a:pt x="3651" y="2084"/>
                    <a:pt x="3653" y="2090"/>
                    <a:pt x="3654" y="2090"/>
                  </a:cubicBezTo>
                  <a:cubicBezTo>
                    <a:pt x="3655" y="2090"/>
                    <a:pt x="3647" y="2054"/>
                    <a:pt x="3647" y="2010"/>
                  </a:cubicBezTo>
                  <a:lnTo>
                    <a:pt x="3632" y="1963"/>
                  </a:lnTo>
                  <a:close/>
                  <a:moveTo>
                    <a:pt x="4478" y="2061"/>
                  </a:moveTo>
                  <a:cubicBezTo>
                    <a:pt x="4491" y="2061"/>
                    <a:pt x="4508" y="2067"/>
                    <a:pt x="4528" y="2087"/>
                  </a:cubicBezTo>
                  <a:cubicBezTo>
                    <a:pt x="4528" y="2087"/>
                    <a:pt x="4559" y="2118"/>
                    <a:pt x="4543" y="2133"/>
                  </a:cubicBezTo>
                  <a:cubicBezTo>
                    <a:pt x="4540" y="2136"/>
                    <a:pt x="4536" y="2137"/>
                    <a:pt x="4531" y="2137"/>
                  </a:cubicBezTo>
                  <a:cubicBezTo>
                    <a:pt x="4511" y="2137"/>
                    <a:pt x="4482" y="2118"/>
                    <a:pt x="4482" y="2118"/>
                  </a:cubicBezTo>
                  <a:lnTo>
                    <a:pt x="4466" y="2118"/>
                  </a:lnTo>
                  <a:cubicBezTo>
                    <a:pt x="4435" y="2087"/>
                    <a:pt x="4451" y="2071"/>
                    <a:pt x="4451" y="2071"/>
                  </a:cubicBezTo>
                  <a:cubicBezTo>
                    <a:pt x="4451" y="2071"/>
                    <a:pt x="4461" y="2061"/>
                    <a:pt x="4478" y="2061"/>
                  </a:cubicBezTo>
                  <a:close/>
                  <a:moveTo>
                    <a:pt x="4080" y="2118"/>
                  </a:moveTo>
                  <a:cubicBezTo>
                    <a:pt x="4095" y="2118"/>
                    <a:pt x="4095" y="2118"/>
                    <a:pt x="4126" y="2164"/>
                  </a:cubicBezTo>
                  <a:lnTo>
                    <a:pt x="4111" y="2164"/>
                  </a:lnTo>
                  <a:lnTo>
                    <a:pt x="4064" y="2118"/>
                  </a:lnTo>
                  <a:close/>
                  <a:moveTo>
                    <a:pt x="9291" y="2073"/>
                  </a:moveTo>
                  <a:lnTo>
                    <a:pt x="9291" y="2073"/>
                  </a:lnTo>
                  <a:cubicBezTo>
                    <a:pt x="9335" y="2102"/>
                    <a:pt x="9334" y="2103"/>
                    <a:pt x="9288" y="2149"/>
                  </a:cubicBezTo>
                  <a:cubicBezTo>
                    <a:pt x="9276" y="2167"/>
                    <a:pt x="9264" y="2173"/>
                    <a:pt x="9253" y="2173"/>
                  </a:cubicBezTo>
                  <a:cubicBezTo>
                    <a:pt x="9236" y="2173"/>
                    <a:pt x="9221" y="2158"/>
                    <a:pt x="9211" y="2149"/>
                  </a:cubicBezTo>
                  <a:cubicBezTo>
                    <a:pt x="9224" y="2098"/>
                    <a:pt x="9267" y="2079"/>
                    <a:pt x="9291" y="2073"/>
                  </a:cubicBezTo>
                  <a:close/>
                  <a:moveTo>
                    <a:pt x="2843" y="2118"/>
                  </a:moveTo>
                  <a:lnTo>
                    <a:pt x="2828" y="2180"/>
                  </a:lnTo>
                  <a:lnTo>
                    <a:pt x="2782" y="2226"/>
                  </a:lnTo>
                  <a:lnTo>
                    <a:pt x="2797" y="2164"/>
                  </a:lnTo>
                  <a:cubicBezTo>
                    <a:pt x="2812" y="2118"/>
                    <a:pt x="2828" y="2118"/>
                    <a:pt x="2843" y="2118"/>
                  </a:cubicBezTo>
                  <a:close/>
                  <a:moveTo>
                    <a:pt x="17057" y="2088"/>
                  </a:moveTo>
                  <a:lnTo>
                    <a:pt x="17057" y="2088"/>
                  </a:lnTo>
                  <a:cubicBezTo>
                    <a:pt x="17066" y="2088"/>
                    <a:pt x="17049" y="2165"/>
                    <a:pt x="17016" y="2241"/>
                  </a:cubicBezTo>
                  <a:lnTo>
                    <a:pt x="17001" y="2241"/>
                  </a:lnTo>
                  <a:cubicBezTo>
                    <a:pt x="17001" y="2195"/>
                    <a:pt x="17016" y="2133"/>
                    <a:pt x="17032" y="2133"/>
                  </a:cubicBezTo>
                  <a:cubicBezTo>
                    <a:pt x="17045" y="2101"/>
                    <a:pt x="17054" y="2088"/>
                    <a:pt x="17057" y="2088"/>
                  </a:cubicBezTo>
                  <a:close/>
                  <a:moveTo>
                    <a:pt x="3936" y="2152"/>
                  </a:moveTo>
                  <a:cubicBezTo>
                    <a:pt x="3951" y="2152"/>
                    <a:pt x="3976" y="2197"/>
                    <a:pt x="3987" y="2272"/>
                  </a:cubicBezTo>
                  <a:lnTo>
                    <a:pt x="3956" y="2288"/>
                  </a:lnTo>
                  <a:cubicBezTo>
                    <a:pt x="3941" y="2241"/>
                    <a:pt x="3910" y="2180"/>
                    <a:pt x="3925" y="2180"/>
                  </a:cubicBezTo>
                  <a:cubicBezTo>
                    <a:pt x="3925" y="2161"/>
                    <a:pt x="3930" y="2152"/>
                    <a:pt x="3936" y="2152"/>
                  </a:cubicBezTo>
                  <a:close/>
                  <a:moveTo>
                    <a:pt x="3327" y="2153"/>
                  </a:moveTo>
                  <a:cubicBezTo>
                    <a:pt x="3332" y="2153"/>
                    <a:pt x="3325" y="2180"/>
                    <a:pt x="3307" y="2241"/>
                  </a:cubicBezTo>
                  <a:cubicBezTo>
                    <a:pt x="3276" y="2303"/>
                    <a:pt x="3261" y="2350"/>
                    <a:pt x="3261" y="2350"/>
                  </a:cubicBezTo>
                  <a:cubicBezTo>
                    <a:pt x="3261" y="2350"/>
                    <a:pt x="3276" y="2303"/>
                    <a:pt x="3307" y="2195"/>
                  </a:cubicBezTo>
                  <a:lnTo>
                    <a:pt x="3292" y="2195"/>
                  </a:lnTo>
                  <a:cubicBezTo>
                    <a:pt x="3312" y="2168"/>
                    <a:pt x="3323" y="2153"/>
                    <a:pt x="3327" y="2153"/>
                  </a:cubicBezTo>
                  <a:close/>
                  <a:moveTo>
                    <a:pt x="2891" y="2241"/>
                  </a:moveTo>
                  <a:cubicBezTo>
                    <a:pt x="2896" y="2241"/>
                    <a:pt x="2889" y="2268"/>
                    <a:pt x="2874" y="2319"/>
                  </a:cubicBezTo>
                  <a:cubicBezTo>
                    <a:pt x="2859" y="2365"/>
                    <a:pt x="2812" y="2427"/>
                    <a:pt x="2766" y="2458"/>
                  </a:cubicBezTo>
                  <a:lnTo>
                    <a:pt x="2720" y="2442"/>
                  </a:lnTo>
                  <a:lnTo>
                    <a:pt x="2812" y="2350"/>
                  </a:lnTo>
                  <a:cubicBezTo>
                    <a:pt x="2862" y="2276"/>
                    <a:pt x="2885" y="2241"/>
                    <a:pt x="2891" y="2241"/>
                  </a:cubicBezTo>
                  <a:close/>
                  <a:moveTo>
                    <a:pt x="10061" y="2380"/>
                  </a:moveTo>
                  <a:cubicBezTo>
                    <a:pt x="10061" y="2427"/>
                    <a:pt x="10046" y="2489"/>
                    <a:pt x="10030" y="2489"/>
                  </a:cubicBezTo>
                  <a:lnTo>
                    <a:pt x="10015" y="2489"/>
                  </a:lnTo>
                  <a:cubicBezTo>
                    <a:pt x="10015" y="2442"/>
                    <a:pt x="10030" y="2411"/>
                    <a:pt x="10046" y="2380"/>
                  </a:cubicBezTo>
                  <a:close/>
                  <a:moveTo>
                    <a:pt x="3462" y="2427"/>
                  </a:moveTo>
                  <a:cubicBezTo>
                    <a:pt x="3462" y="2489"/>
                    <a:pt x="3462" y="2535"/>
                    <a:pt x="3431" y="2535"/>
                  </a:cubicBezTo>
                  <a:lnTo>
                    <a:pt x="3415" y="2535"/>
                  </a:lnTo>
                  <a:cubicBezTo>
                    <a:pt x="3415" y="2504"/>
                    <a:pt x="3415" y="2458"/>
                    <a:pt x="3431" y="2427"/>
                  </a:cubicBezTo>
                  <a:close/>
                  <a:moveTo>
                    <a:pt x="3910" y="2535"/>
                  </a:moveTo>
                  <a:lnTo>
                    <a:pt x="3925" y="2597"/>
                  </a:lnTo>
                  <a:cubicBezTo>
                    <a:pt x="3915" y="2597"/>
                    <a:pt x="3905" y="2624"/>
                    <a:pt x="3894" y="2624"/>
                  </a:cubicBezTo>
                  <a:cubicBezTo>
                    <a:pt x="3889" y="2624"/>
                    <a:pt x="3884" y="2617"/>
                    <a:pt x="3879" y="2597"/>
                  </a:cubicBezTo>
                  <a:cubicBezTo>
                    <a:pt x="3848" y="2597"/>
                    <a:pt x="3879" y="2535"/>
                    <a:pt x="3910" y="2535"/>
                  </a:cubicBezTo>
                  <a:close/>
                  <a:moveTo>
                    <a:pt x="5488" y="2637"/>
                  </a:moveTo>
                  <a:cubicBezTo>
                    <a:pt x="5482" y="2637"/>
                    <a:pt x="5478" y="2645"/>
                    <a:pt x="5471" y="2659"/>
                  </a:cubicBezTo>
                  <a:cubicBezTo>
                    <a:pt x="5471" y="2690"/>
                    <a:pt x="5502" y="2720"/>
                    <a:pt x="5533" y="2751"/>
                  </a:cubicBezTo>
                  <a:cubicBezTo>
                    <a:pt x="5542" y="2766"/>
                    <a:pt x="5550" y="2773"/>
                    <a:pt x="5556" y="2773"/>
                  </a:cubicBezTo>
                  <a:cubicBezTo>
                    <a:pt x="5567" y="2773"/>
                    <a:pt x="5565" y="2738"/>
                    <a:pt x="5533" y="2674"/>
                  </a:cubicBezTo>
                  <a:cubicBezTo>
                    <a:pt x="5507" y="2649"/>
                    <a:pt x="5496" y="2637"/>
                    <a:pt x="5488" y="2637"/>
                  </a:cubicBezTo>
                  <a:close/>
                  <a:moveTo>
                    <a:pt x="13570" y="0"/>
                  </a:moveTo>
                  <a:cubicBezTo>
                    <a:pt x="13539" y="47"/>
                    <a:pt x="13492" y="62"/>
                    <a:pt x="13446" y="62"/>
                  </a:cubicBezTo>
                  <a:cubicBezTo>
                    <a:pt x="13353" y="62"/>
                    <a:pt x="13307" y="62"/>
                    <a:pt x="13353" y="124"/>
                  </a:cubicBezTo>
                  <a:cubicBezTo>
                    <a:pt x="13353" y="186"/>
                    <a:pt x="13369" y="232"/>
                    <a:pt x="13338" y="248"/>
                  </a:cubicBezTo>
                  <a:lnTo>
                    <a:pt x="13338" y="186"/>
                  </a:lnTo>
                  <a:cubicBezTo>
                    <a:pt x="13338" y="160"/>
                    <a:pt x="13319" y="150"/>
                    <a:pt x="13287" y="150"/>
                  </a:cubicBezTo>
                  <a:cubicBezTo>
                    <a:pt x="13244" y="150"/>
                    <a:pt x="13177" y="168"/>
                    <a:pt x="13106" y="186"/>
                  </a:cubicBezTo>
                  <a:cubicBezTo>
                    <a:pt x="12986" y="208"/>
                    <a:pt x="12920" y="229"/>
                    <a:pt x="12875" y="229"/>
                  </a:cubicBezTo>
                  <a:cubicBezTo>
                    <a:pt x="12856" y="229"/>
                    <a:pt x="12841" y="226"/>
                    <a:pt x="12828" y="217"/>
                  </a:cubicBezTo>
                  <a:lnTo>
                    <a:pt x="12812" y="278"/>
                  </a:lnTo>
                  <a:cubicBezTo>
                    <a:pt x="12804" y="313"/>
                    <a:pt x="12790" y="333"/>
                    <a:pt x="12777" y="333"/>
                  </a:cubicBezTo>
                  <a:cubicBezTo>
                    <a:pt x="12767" y="333"/>
                    <a:pt x="12757" y="321"/>
                    <a:pt x="12751" y="294"/>
                  </a:cubicBezTo>
                  <a:cubicBezTo>
                    <a:pt x="12738" y="287"/>
                    <a:pt x="12722" y="284"/>
                    <a:pt x="12705" y="284"/>
                  </a:cubicBezTo>
                  <a:cubicBezTo>
                    <a:pt x="12641" y="284"/>
                    <a:pt x="12559" y="329"/>
                    <a:pt x="12534" y="402"/>
                  </a:cubicBezTo>
                  <a:lnTo>
                    <a:pt x="12441" y="433"/>
                  </a:lnTo>
                  <a:cubicBezTo>
                    <a:pt x="12416" y="407"/>
                    <a:pt x="12388" y="395"/>
                    <a:pt x="12364" y="395"/>
                  </a:cubicBezTo>
                  <a:cubicBezTo>
                    <a:pt x="12316" y="395"/>
                    <a:pt x="12282" y="443"/>
                    <a:pt x="12302" y="526"/>
                  </a:cubicBezTo>
                  <a:cubicBezTo>
                    <a:pt x="12287" y="503"/>
                    <a:pt x="12271" y="495"/>
                    <a:pt x="12256" y="495"/>
                  </a:cubicBezTo>
                  <a:cubicBezTo>
                    <a:pt x="12240" y="495"/>
                    <a:pt x="12225" y="503"/>
                    <a:pt x="12210" y="510"/>
                  </a:cubicBezTo>
                  <a:cubicBezTo>
                    <a:pt x="12197" y="571"/>
                    <a:pt x="12127" y="632"/>
                    <a:pt x="12083" y="632"/>
                  </a:cubicBezTo>
                  <a:cubicBezTo>
                    <a:pt x="12071" y="632"/>
                    <a:pt x="12061" y="628"/>
                    <a:pt x="12055" y="618"/>
                  </a:cubicBezTo>
                  <a:lnTo>
                    <a:pt x="12040" y="649"/>
                  </a:lnTo>
                  <a:cubicBezTo>
                    <a:pt x="12040" y="680"/>
                    <a:pt x="12024" y="727"/>
                    <a:pt x="11993" y="742"/>
                  </a:cubicBezTo>
                  <a:cubicBezTo>
                    <a:pt x="11962" y="773"/>
                    <a:pt x="11947" y="804"/>
                    <a:pt x="11962" y="850"/>
                  </a:cubicBezTo>
                  <a:cubicBezTo>
                    <a:pt x="11978" y="912"/>
                    <a:pt x="11962" y="928"/>
                    <a:pt x="11962" y="928"/>
                  </a:cubicBezTo>
                  <a:cubicBezTo>
                    <a:pt x="11962" y="928"/>
                    <a:pt x="11931" y="881"/>
                    <a:pt x="11916" y="819"/>
                  </a:cubicBezTo>
                  <a:cubicBezTo>
                    <a:pt x="11911" y="801"/>
                    <a:pt x="11904" y="793"/>
                    <a:pt x="11897" y="793"/>
                  </a:cubicBezTo>
                  <a:cubicBezTo>
                    <a:pt x="11879" y="793"/>
                    <a:pt x="11859" y="845"/>
                    <a:pt x="11870" y="943"/>
                  </a:cubicBezTo>
                  <a:cubicBezTo>
                    <a:pt x="11878" y="1015"/>
                    <a:pt x="11881" y="1049"/>
                    <a:pt x="11877" y="1049"/>
                  </a:cubicBezTo>
                  <a:cubicBezTo>
                    <a:pt x="11873" y="1049"/>
                    <a:pt x="11861" y="1019"/>
                    <a:pt x="11839" y="959"/>
                  </a:cubicBezTo>
                  <a:cubicBezTo>
                    <a:pt x="11828" y="928"/>
                    <a:pt x="11818" y="891"/>
                    <a:pt x="11813" y="891"/>
                  </a:cubicBezTo>
                  <a:cubicBezTo>
                    <a:pt x="11810" y="891"/>
                    <a:pt x="11808" y="901"/>
                    <a:pt x="11808" y="928"/>
                  </a:cubicBezTo>
                  <a:cubicBezTo>
                    <a:pt x="11792" y="943"/>
                    <a:pt x="11792" y="974"/>
                    <a:pt x="11808" y="1005"/>
                  </a:cubicBezTo>
                  <a:lnTo>
                    <a:pt x="11746" y="1067"/>
                  </a:lnTo>
                  <a:cubicBezTo>
                    <a:pt x="11669" y="1067"/>
                    <a:pt x="11653" y="1082"/>
                    <a:pt x="11638" y="1098"/>
                  </a:cubicBezTo>
                  <a:cubicBezTo>
                    <a:pt x="11647" y="1134"/>
                    <a:pt x="11651" y="1149"/>
                    <a:pt x="11640" y="1149"/>
                  </a:cubicBezTo>
                  <a:cubicBezTo>
                    <a:pt x="11632" y="1149"/>
                    <a:pt x="11617" y="1141"/>
                    <a:pt x="11591" y="1129"/>
                  </a:cubicBezTo>
                  <a:cubicBezTo>
                    <a:pt x="11577" y="1124"/>
                    <a:pt x="11567" y="1120"/>
                    <a:pt x="11563" y="1120"/>
                  </a:cubicBezTo>
                  <a:cubicBezTo>
                    <a:pt x="11552" y="1120"/>
                    <a:pt x="11569" y="1137"/>
                    <a:pt x="11622" y="1190"/>
                  </a:cubicBezTo>
                  <a:cubicBezTo>
                    <a:pt x="11646" y="1238"/>
                    <a:pt x="11633" y="1258"/>
                    <a:pt x="11606" y="1258"/>
                  </a:cubicBezTo>
                  <a:cubicBezTo>
                    <a:pt x="11597" y="1258"/>
                    <a:pt x="11587" y="1256"/>
                    <a:pt x="11576" y="1252"/>
                  </a:cubicBezTo>
                  <a:cubicBezTo>
                    <a:pt x="11526" y="1211"/>
                    <a:pt x="11499" y="1196"/>
                    <a:pt x="11491" y="1196"/>
                  </a:cubicBezTo>
                  <a:cubicBezTo>
                    <a:pt x="11484" y="1196"/>
                    <a:pt x="11493" y="1207"/>
                    <a:pt x="11514" y="1221"/>
                  </a:cubicBezTo>
                  <a:cubicBezTo>
                    <a:pt x="11560" y="1268"/>
                    <a:pt x="11514" y="1299"/>
                    <a:pt x="11514" y="1299"/>
                  </a:cubicBezTo>
                  <a:cubicBezTo>
                    <a:pt x="11514" y="1299"/>
                    <a:pt x="11468" y="1310"/>
                    <a:pt x="11416" y="1343"/>
                  </a:cubicBezTo>
                  <a:lnTo>
                    <a:pt x="11416" y="1343"/>
                  </a:lnTo>
                  <a:cubicBezTo>
                    <a:pt x="11358" y="1322"/>
                    <a:pt x="11296" y="1312"/>
                    <a:pt x="11235" y="1312"/>
                  </a:cubicBezTo>
                  <a:cubicBezTo>
                    <a:pt x="10907" y="1312"/>
                    <a:pt x="10577" y="1590"/>
                    <a:pt x="10710" y="2010"/>
                  </a:cubicBezTo>
                  <a:cubicBezTo>
                    <a:pt x="10726" y="2071"/>
                    <a:pt x="10710" y="2087"/>
                    <a:pt x="10695" y="2087"/>
                  </a:cubicBezTo>
                  <a:cubicBezTo>
                    <a:pt x="10649" y="2056"/>
                    <a:pt x="10633" y="2025"/>
                    <a:pt x="10633" y="1979"/>
                  </a:cubicBezTo>
                  <a:cubicBezTo>
                    <a:pt x="10618" y="1932"/>
                    <a:pt x="10618" y="1932"/>
                    <a:pt x="10602" y="1932"/>
                  </a:cubicBezTo>
                  <a:lnTo>
                    <a:pt x="10618" y="1979"/>
                  </a:lnTo>
                  <a:cubicBezTo>
                    <a:pt x="10633" y="2040"/>
                    <a:pt x="10633" y="2087"/>
                    <a:pt x="10618" y="2087"/>
                  </a:cubicBezTo>
                  <a:cubicBezTo>
                    <a:pt x="10602" y="2087"/>
                    <a:pt x="10587" y="2087"/>
                    <a:pt x="10587" y="2040"/>
                  </a:cubicBezTo>
                  <a:cubicBezTo>
                    <a:pt x="10576" y="2008"/>
                    <a:pt x="10549" y="1975"/>
                    <a:pt x="10540" y="1975"/>
                  </a:cubicBezTo>
                  <a:cubicBezTo>
                    <a:pt x="10537" y="1975"/>
                    <a:pt x="10536" y="1980"/>
                    <a:pt x="10540" y="1994"/>
                  </a:cubicBezTo>
                  <a:cubicBezTo>
                    <a:pt x="10540" y="1994"/>
                    <a:pt x="10525" y="1994"/>
                    <a:pt x="10509" y="1948"/>
                  </a:cubicBezTo>
                  <a:lnTo>
                    <a:pt x="10448" y="1948"/>
                  </a:lnTo>
                  <a:cubicBezTo>
                    <a:pt x="10448" y="1979"/>
                    <a:pt x="10436" y="1994"/>
                    <a:pt x="10424" y="1994"/>
                  </a:cubicBezTo>
                  <a:cubicBezTo>
                    <a:pt x="10413" y="1994"/>
                    <a:pt x="10401" y="1979"/>
                    <a:pt x="10401" y="1948"/>
                  </a:cubicBezTo>
                  <a:cubicBezTo>
                    <a:pt x="10401" y="1948"/>
                    <a:pt x="10370" y="1948"/>
                    <a:pt x="10355" y="2010"/>
                  </a:cubicBezTo>
                  <a:cubicBezTo>
                    <a:pt x="10324" y="2010"/>
                    <a:pt x="10309" y="2010"/>
                    <a:pt x="10309" y="1948"/>
                  </a:cubicBezTo>
                  <a:cubicBezTo>
                    <a:pt x="10309" y="1924"/>
                    <a:pt x="10309" y="1913"/>
                    <a:pt x="10307" y="1913"/>
                  </a:cubicBezTo>
                  <a:cubicBezTo>
                    <a:pt x="10305" y="1913"/>
                    <a:pt x="10301" y="1924"/>
                    <a:pt x="10293" y="1948"/>
                  </a:cubicBezTo>
                  <a:cubicBezTo>
                    <a:pt x="10278" y="2010"/>
                    <a:pt x="10278" y="2010"/>
                    <a:pt x="10262" y="2010"/>
                  </a:cubicBezTo>
                  <a:lnTo>
                    <a:pt x="10231" y="2010"/>
                  </a:lnTo>
                  <a:cubicBezTo>
                    <a:pt x="10231" y="2056"/>
                    <a:pt x="10231" y="2056"/>
                    <a:pt x="10216" y="2056"/>
                  </a:cubicBezTo>
                  <a:cubicBezTo>
                    <a:pt x="10200" y="2056"/>
                    <a:pt x="10154" y="1994"/>
                    <a:pt x="10138" y="1994"/>
                  </a:cubicBezTo>
                  <a:cubicBezTo>
                    <a:pt x="10092" y="1994"/>
                    <a:pt x="10092" y="1994"/>
                    <a:pt x="10092" y="2056"/>
                  </a:cubicBezTo>
                  <a:cubicBezTo>
                    <a:pt x="10113" y="2056"/>
                    <a:pt x="10106" y="2076"/>
                    <a:pt x="10094" y="2076"/>
                  </a:cubicBezTo>
                  <a:cubicBezTo>
                    <a:pt x="10089" y="2076"/>
                    <a:pt x="10082" y="2071"/>
                    <a:pt x="10077" y="2056"/>
                  </a:cubicBezTo>
                  <a:cubicBezTo>
                    <a:pt x="10077" y="2056"/>
                    <a:pt x="10030" y="1979"/>
                    <a:pt x="9999" y="1963"/>
                  </a:cubicBezTo>
                  <a:cubicBezTo>
                    <a:pt x="9953" y="1963"/>
                    <a:pt x="9938" y="1963"/>
                    <a:pt x="9922" y="2010"/>
                  </a:cubicBezTo>
                  <a:cubicBezTo>
                    <a:pt x="9914" y="2064"/>
                    <a:pt x="9907" y="2091"/>
                    <a:pt x="9903" y="2091"/>
                  </a:cubicBezTo>
                  <a:cubicBezTo>
                    <a:pt x="9899" y="2091"/>
                    <a:pt x="9899" y="2064"/>
                    <a:pt x="9907" y="2010"/>
                  </a:cubicBezTo>
                  <a:cubicBezTo>
                    <a:pt x="9927" y="1939"/>
                    <a:pt x="9921" y="1908"/>
                    <a:pt x="9910" y="1908"/>
                  </a:cubicBezTo>
                  <a:cubicBezTo>
                    <a:pt x="9904" y="1908"/>
                    <a:pt x="9897" y="1916"/>
                    <a:pt x="9891" y="1932"/>
                  </a:cubicBezTo>
                  <a:cubicBezTo>
                    <a:pt x="9881" y="1973"/>
                    <a:pt x="9871" y="1980"/>
                    <a:pt x="9860" y="1980"/>
                  </a:cubicBezTo>
                  <a:cubicBezTo>
                    <a:pt x="9855" y="1980"/>
                    <a:pt x="9850" y="1979"/>
                    <a:pt x="9845" y="1979"/>
                  </a:cubicBezTo>
                  <a:cubicBezTo>
                    <a:pt x="9854" y="1952"/>
                    <a:pt x="9858" y="1935"/>
                    <a:pt x="9847" y="1935"/>
                  </a:cubicBezTo>
                  <a:cubicBezTo>
                    <a:pt x="9839" y="1935"/>
                    <a:pt x="9824" y="1944"/>
                    <a:pt x="9798" y="1963"/>
                  </a:cubicBezTo>
                  <a:cubicBezTo>
                    <a:pt x="9798" y="1963"/>
                    <a:pt x="9798" y="1963"/>
                    <a:pt x="9814" y="1901"/>
                  </a:cubicBezTo>
                  <a:cubicBezTo>
                    <a:pt x="9814" y="1901"/>
                    <a:pt x="9798" y="1901"/>
                    <a:pt x="9798" y="1886"/>
                  </a:cubicBezTo>
                  <a:cubicBezTo>
                    <a:pt x="9775" y="1914"/>
                    <a:pt x="9753" y="1925"/>
                    <a:pt x="9734" y="1925"/>
                  </a:cubicBezTo>
                  <a:cubicBezTo>
                    <a:pt x="9691" y="1925"/>
                    <a:pt x="9664" y="1867"/>
                    <a:pt x="9675" y="1824"/>
                  </a:cubicBezTo>
                  <a:lnTo>
                    <a:pt x="9675" y="1824"/>
                  </a:lnTo>
                  <a:cubicBezTo>
                    <a:pt x="9675" y="1824"/>
                    <a:pt x="9675" y="1824"/>
                    <a:pt x="9628" y="1855"/>
                  </a:cubicBezTo>
                  <a:cubicBezTo>
                    <a:pt x="9595" y="1888"/>
                    <a:pt x="9573" y="1904"/>
                    <a:pt x="9564" y="1904"/>
                  </a:cubicBezTo>
                  <a:cubicBezTo>
                    <a:pt x="9552" y="1904"/>
                    <a:pt x="9562" y="1877"/>
                    <a:pt x="9598" y="1824"/>
                  </a:cubicBezTo>
                  <a:cubicBezTo>
                    <a:pt x="9628" y="1785"/>
                    <a:pt x="9644" y="1766"/>
                    <a:pt x="9642" y="1766"/>
                  </a:cubicBezTo>
                  <a:lnTo>
                    <a:pt x="9642" y="1766"/>
                  </a:lnTo>
                  <a:cubicBezTo>
                    <a:pt x="9640" y="1766"/>
                    <a:pt x="9621" y="1785"/>
                    <a:pt x="9582" y="1824"/>
                  </a:cubicBezTo>
                  <a:cubicBezTo>
                    <a:pt x="9574" y="1830"/>
                    <a:pt x="9565" y="1832"/>
                    <a:pt x="9556" y="1832"/>
                  </a:cubicBezTo>
                  <a:cubicBezTo>
                    <a:pt x="9518" y="1832"/>
                    <a:pt x="9488" y="1782"/>
                    <a:pt x="9551" y="1731"/>
                  </a:cubicBezTo>
                  <a:lnTo>
                    <a:pt x="9628" y="1639"/>
                  </a:lnTo>
                  <a:lnTo>
                    <a:pt x="9628" y="1639"/>
                  </a:lnTo>
                  <a:cubicBezTo>
                    <a:pt x="9605" y="1654"/>
                    <a:pt x="9590" y="1658"/>
                    <a:pt x="9580" y="1658"/>
                  </a:cubicBezTo>
                  <a:cubicBezTo>
                    <a:pt x="9570" y="1658"/>
                    <a:pt x="9567" y="1654"/>
                    <a:pt x="9567" y="1654"/>
                  </a:cubicBezTo>
                  <a:cubicBezTo>
                    <a:pt x="9553" y="1675"/>
                    <a:pt x="9542" y="1683"/>
                    <a:pt x="9530" y="1683"/>
                  </a:cubicBezTo>
                  <a:cubicBezTo>
                    <a:pt x="9515" y="1683"/>
                    <a:pt x="9499" y="1671"/>
                    <a:pt x="9474" y="1654"/>
                  </a:cubicBezTo>
                  <a:cubicBezTo>
                    <a:pt x="9443" y="1623"/>
                    <a:pt x="9366" y="1623"/>
                    <a:pt x="9335" y="1577"/>
                  </a:cubicBezTo>
                  <a:cubicBezTo>
                    <a:pt x="9304" y="1546"/>
                    <a:pt x="9258" y="1515"/>
                    <a:pt x="9288" y="1453"/>
                  </a:cubicBezTo>
                  <a:cubicBezTo>
                    <a:pt x="9273" y="1438"/>
                    <a:pt x="9258" y="1422"/>
                    <a:pt x="9180" y="1422"/>
                  </a:cubicBezTo>
                  <a:cubicBezTo>
                    <a:pt x="9118" y="1422"/>
                    <a:pt x="9103" y="1407"/>
                    <a:pt x="9134" y="1376"/>
                  </a:cubicBezTo>
                  <a:lnTo>
                    <a:pt x="9118" y="1360"/>
                  </a:lnTo>
                  <a:cubicBezTo>
                    <a:pt x="9057" y="1360"/>
                    <a:pt x="9041" y="1329"/>
                    <a:pt x="9041" y="1329"/>
                  </a:cubicBezTo>
                  <a:cubicBezTo>
                    <a:pt x="9066" y="1304"/>
                    <a:pt x="9091" y="1259"/>
                    <a:pt x="9067" y="1259"/>
                  </a:cubicBezTo>
                  <a:cubicBezTo>
                    <a:pt x="9061" y="1259"/>
                    <a:pt x="9053" y="1262"/>
                    <a:pt x="9041" y="1268"/>
                  </a:cubicBezTo>
                  <a:cubicBezTo>
                    <a:pt x="9013" y="1273"/>
                    <a:pt x="8997" y="1277"/>
                    <a:pt x="8987" y="1277"/>
                  </a:cubicBezTo>
                  <a:cubicBezTo>
                    <a:pt x="8969" y="1277"/>
                    <a:pt x="8968" y="1266"/>
                    <a:pt x="8948" y="1237"/>
                  </a:cubicBezTo>
                  <a:cubicBezTo>
                    <a:pt x="8871" y="1098"/>
                    <a:pt x="8763" y="959"/>
                    <a:pt x="8639" y="850"/>
                  </a:cubicBezTo>
                  <a:cubicBezTo>
                    <a:pt x="8593" y="819"/>
                    <a:pt x="8547" y="773"/>
                    <a:pt x="8500" y="742"/>
                  </a:cubicBezTo>
                  <a:cubicBezTo>
                    <a:pt x="8454" y="696"/>
                    <a:pt x="8407" y="665"/>
                    <a:pt x="8361" y="634"/>
                  </a:cubicBezTo>
                  <a:cubicBezTo>
                    <a:pt x="8297" y="596"/>
                    <a:pt x="8244" y="568"/>
                    <a:pt x="8219" y="568"/>
                  </a:cubicBezTo>
                  <a:cubicBezTo>
                    <a:pt x="8213" y="568"/>
                    <a:pt x="8209" y="569"/>
                    <a:pt x="8207" y="572"/>
                  </a:cubicBezTo>
                  <a:lnTo>
                    <a:pt x="8129" y="510"/>
                  </a:lnTo>
                  <a:lnTo>
                    <a:pt x="8037" y="464"/>
                  </a:lnTo>
                  <a:cubicBezTo>
                    <a:pt x="8067" y="418"/>
                    <a:pt x="8037" y="387"/>
                    <a:pt x="7990" y="356"/>
                  </a:cubicBezTo>
                  <a:cubicBezTo>
                    <a:pt x="7959" y="348"/>
                    <a:pt x="7928" y="344"/>
                    <a:pt x="7895" y="344"/>
                  </a:cubicBezTo>
                  <a:cubicBezTo>
                    <a:pt x="7863" y="344"/>
                    <a:pt x="7828" y="348"/>
                    <a:pt x="7789" y="356"/>
                  </a:cubicBezTo>
                  <a:cubicBezTo>
                    <a:pt x="7780" y="374"/>
                    <a:pt x="7761" y="381"/>
                    <a:pt x="7736" y="381"/>
                  </a:cubicBezTo>
                  <a:cubicBezTo>
                    <a:pt x="7719" y="381"/>
                    <a:pt x="7700" y="378"/>
                    <a:pt x="7681" y="371"/>
                  </a:cubicBezTo>
                  <a:cubicBezTo>
                    <a:pt x="7715" y="291"/>
                    <a:pt x="7665" y="245"/>
                    <a:pt x="7606" y="245"/>
                  </a:cubicBezTo>
                  <a:cubicBezTo>
                    <a:pt x="7584" y="245"/>
                    <a:pt x="7562" y="251"/>
                    <a:pt x="7542" y="263"/>
                  </a:cubicBezTo>
                  <a:cubicBezTo>
                    <a:pt x="7512" y="308"/>
                    <a:pt x="7490" y="331"/>
                    <a:pt x="7478" y="331"/>
                  </a:cubicBezTo>
                  <a:cubicBezTo>
                    <a:pt x="7465" y="331"/>
                    <a:pt x="7464" y="304"/>
                    <a:pt x="7480" y="248"/>
                  </a:cubicBezTo>
                  <a:cubicBezTo>
                    <a:pt x="7496" y="193"/>
                    <a:pt x="7484" y="163"/>
                    <a:pt x="7457" y="163"/>
                  </a:cubicBezTo>
                  <a:cubicBezTo>
                    <a:pt x="7430" y="163"/>
                    <a:pt x="7387" y="193"/>
                    <a:pt x="7341" y="263"/>
                  </a:cubicBezTo>
                  <a:cubicBezTo>
                    <a:pt x="7319" y="285"/>
                    <a:pt x="7308" y="296"/>
                    <a:pt x="7300" y="296"/>
                  </a:cubicBezTo>
                  <a:cubicBezTo>
                    <a:pt x="7291" y="296"/>
                    <a:pt x="7287" y="281"/>
                    <a:pt x="7279" y="248"/>
                  </a:cubicBezTo>
                  <a:cubicBezTo>
                    <a:pt x="7270" y="182"/>
                    <a:pt x="7255" y="156"/>
                    <a:pt x="7241" y="156"/>
                  </a:cubicBezTo>
                  <a:cubicBezTo>
                    <a:pt x="7232" y="156"/>
                    <a:pt x="7223" y="167"/>
                    <a:pt x="7217" y="186"/>
                  </a:cubicBezTo>
                  <a:cubicBezTo>
                    <a:pt x="7194" y="240"/>
                    <a:pt x="7179" y="267"/>
                    <a:pt x="7165" y="267"/>
                  </a:cubicBezTo>
                  <a:cubicBezTo>
                    <a:pt x="7152" y="267"/>
                    <a:pt x="7140" y="240"/>
                    <a:pt x="7125" y="186"/>
                  </a:cubicBezTo>
                  <a:cubicBezTo>
                    <a:pt x="7101" y="124"/>
                    <a:pt x="7090" y="93"/>
                    <a:pt x="7078" y="93"/>
                  </a:cubicBezTo>
                  <a:cubicBezTo>
                    <a:pt x="7067" y="93"/>
                    <a:pt x="7055" y="124"/>
                    <a:pt x="7032" y="186"/>
                  </a:cubicBezTo>
                  <a:cubicBezTo>
                    <a:pt x="7018" y="241"/>
                    <a:pt x="6985" y="266"/>
                    <a:pt x="6951" y="266"/>
                  </a:cubicBezTo>
                  <a:cubicBezTo>
                    <a:pt x="6908" y="266"/>
                    <a:pt x="6863" y="230"/>
                    <a:pt x="6846" y="170"/>
                  </a:cubicBezTo>
                  <a:cubicBezTo>
                    <a:pt x="6826" y="170"/>
                    <a:pt x="6805" y="150"/>
                    <a:pt x="6794" y="150"/>
                  </a:cubicBezTo>
                  <a:cubicBezTo>
                    <a:pt x="6788" y="150"/>
                    <a:pt x="6785" y="155"/>
                    <a:pt x="6785" y="170"/>
                  </a:cubicBezTo>
                  <a:lnTo>
                    <a:pt x="6738" y="124"/>
                  </a:lnTo>
                  <a:lnTo>
                    <a:pt x="6676" y="124"/>
                  </a:lnTo>
                  <a:lnTo>
                    <a:pt x="6676" y="170"/>
                  </a:lnTo>
                  <a:cubicBezTo>
                    <a:pt x="6599" y="155"/>
                    <a:pt x="6522" y="147"/>
                    <a:pt x="6445" y="147"/>
                  </a:cubicBezTo>
                  <a:cubicBezTo>
                    <a:pt x="6367" y="147"/>
                    <a:pt x="6290" y="155"/>
                    <a:pt x="6213" y="170"/>
                  </a:cubicBezTo>
                  <a:cubicBezTo>
                    <a:pt x="6105" y="201"/>
                    <a:pt x="5981" y="232"/>
                    <a:pt x="5873" y="278"/>
                  </a:cubicBezTo>
                  <a:cubicBezTo>
                    <a:pt x="5826" y="309"/>
                    <a:pt x="5826" y="325"/>
                    <a:pt x="5842" y="356"/>
                  </a:cubicBezTo>
                  <a:cubicBezTo>
                    <a:pt x="5886" y="399"/>
                    <a:pt x="5885" y="428"/>
                    <a:pt x="5862" y="428"/>
                  </a:cubicBezTo>
                  <a:cubicBezTo>
                    <a:pt x="5844" y="428"/>
                    <a:pt x="5813" y="411"/>
                    <a:pt x="5780" y="371"/>
                  </a:cubicBezTo>
                  <a:cubicBezTo>
                    <a:pt x="5749" y="371"/>
                    <a:pt x="5672" y="371"/>
                    <a:pt x="5610" y="402"/>
                  </a:cubicBezTo>
                  <a:cubicBezTo>
                    <a:pt x="5568" y="413"/>
                    <a:pt x="5525" y="438"/>
                    <a:pt x="5498" y="438"/>
                  </a:cubicBezTo>
                  <a:cubicBezTo>
                    <a:pt x="5485" y="438"/>
                    <a:pt x="5476" y="432"/>
                    <a:pt x="5471" y="418"/>
                  </a:cubicBezTo>
                  <a:lnTo>
                    <a:pt x="5440" y="433"/>
                  </a:lnTo>
                  <a:cubicBezTo>
                    <a:pt x="5409" y="572"/>
                    <a:pt x="5301" y="665"/>
                    <a:pt x="5177" y="696"/>
                  </a:cubicBezTo>
                  <a:cubicBezTo>
                    <a:pt x="5131" y="727"/>
                    <a:pt x="5100" y="773"/>
                    <a:pt x="5100" y="835"/>
                  </a:cubicBezTo>
                  <a:cubicBezTo>
                    <a:pt x="5100" y="882"/>
                    <a:pt x="5100" y="901"/>
                    <a:pt x="5082" y="901"/>
                  </a:cubicBezTo>
                  <a:cubicBezTo>
                    <a:pt x="5071" y="901"/>
                    <a:pt x="5053" y="893"/>
                    <a:pt x="5023" y="881"/>
                  </a:cubicBezTo>
                  <a:cubicBezTo>
                    <a:pt x="5018" y="877"/>
                    <a:pt x="5011" y="875"/>
                    <a:pt x="5002" y="875"/>
                  </a:cubicBezTo>
                  <a:cubicBezTo>
                    <a:pt x="4980" y="875"/>
                    <a:pt x="4947" y="886"/>
                    <a:pt x="4914" y="897"/>
                  </a:cubicBezTo>
                  <a:cubicBezTo>
                    <a:pt x="4884" y="928"/>
                    <a:pt x="4868" y="974"/>
                    <a:pt x="4914" y="1005"/>
                  </a:cubicBezTo>
                  <a:lnTo>
                    <a:pt x="4853" y="989"/>
                  </a:lnTo>
                  <a:cubicBezTo>
                    <a:pt x="4844" y="987"/>
                    <a:pt x="4837" y="986"/>
                    <a:pt x="4832" y="986"/>
                  </a:cubicBezTo>
                  <a:cubicBezTo>
                    <a:pt x="4795" y="986"/>
                    <a:pt x="4812" y="1027"/>
                    <a:pt x="4853" y="1067"/>
                  </a:cubicBezTo>
                  <a:cubicBezTo>
                    <a:pt x="4893" y="1107"/>
                    <a:pt x="4908" y="1131"/>
                    <a:pt x="4893" y="1131"/>
                  </a:cubicBezTo>
                  <a:cubicBezTo>
                    <a:pt x="4880" y="1131"/>
                    <a:pt x="4842" y="1111"/>
                    <a:pt x="4775" y="1067"/>
                  </a:cubicBezTo>
                  <a:cubicBezTo>
                    <a:pt x="4729" y="1028"/>
                    <a:pt x="4702" y="1013"/>
                    <a:pt x="4692" y="1013"/>
                  </a:cubicBezTo>
                  <a:cubicBezTo>
                    <a:pt x="4683" y="1013"/>
                    <a:pt x="4690" y="1028"/>
                    <a:pt x="4714" y="1051"/>
                  </a:cubicBezTo>
                  <a:cubicBezTo>
                    <a:pt x="4742" y="1079"/>
                    <a:pt x="4757" y="1146"/>
                    <a:pt x="4713" y="1146"/>
                  </a:cubicBezTo>
                  <a:cubicBezTo>
                    <a:pt x="4708" y="1146"/>
                    <a:pt x="4704" y="1145"/>
                    <a:pt x="4698" y="1144"/>
                  </a:cubicBezTo>
                  <a:lnTo>
                    <a:pt x="4698" y="1144"/>
                  </a:lnTo>
                  <a:cubicBezTo>
                    <a:pt x="4686" y="1156"/>
                    <a:pt x="4674" y="1169"/>
                    <a:pt x="4708" y="1212"/>
                  </a:cubicBezTo>
                  <a:lnTo>
                    <a:pt x="4708" y="1212"/>
                  </a:lnTo>
                  <a:lnTo>
                    <a:pt x="4683" y="1237"/>
                  </a:lnTo>
                  <a:cubicBezTo>
                    <a:pt x="4665" y="1249"/>
                    <a:pt x="4645" y="1254"/>
                    <a:pt x="4625" y="1254"/>
                  </a:cubicBezTo>
                  <a:cubicBezTo>
                    <a:pt x="4594" y="1254"/>
                    <a:pt x="4563" y="1240"/>
                    <a:pt x="4543" y="1221"/>
                  </a:cubicBezTo>
                  <a:cubicBezTo>
                    <a:pt x="4529" y="1218"/>
                    <a:pt x="4518" y="1216"/>
                    <a:pt x="4510" y="1216"/>
                  </a:cubicBezTo>
                  <a:cubicBezTo>
                    <a:pt x="4487" y="1216"/>
                    <a:pt x="4504" y="1236"/>
                    <a:pt x="4574" y="1283"/>
                  </a:cubicBezTo>
                  <a:cubicBezTo>
                    <a:pt x="4667" y="1329"/>
                    <a:pt x="4652" y="1345"/>
                    <a:pt x="4621" y="1391"/>
                  </a:cubicBezTo>
                  <a:cubicBezTo>
                    <a:pt x="4605" y="1407"/>
                    <a:pt x="4598" y="1414"/>
                    <a:pt x="4588" y="1414"/>
                  </a:cubicBezTo>
                  <a:cubicBezTo>
                    <a:pt x="4578" y="1414"/>
                    <a:pt x="4567" y="1407"/>
                    <a:pt x="4543" y="1391"/>
                  </a:cubicBezTo>
                  <a:cubicBezTo>
                    <a:pt x="4527" y="1374"/>
                    <a:pt x="4519" y="1362"/>
                    <a:pt x="4510" y="1362"/>
                  </a:cubicBezTo>
                  <a:cubicBezTo>
                    <a:pt x="4503" y="1362"/>
                    <a:pt x="4496" y="1370"/>
                    <a:pt x="4482" y="1391"/>
                  </a:cubicBezTo>
                  <a:cubicBezTo>
                    <a:pt x="4451" y="1422"/>
                    <a:pt x="4513" y="1592"/>
                    <a:pt x="4574" y="1685"/>
                  </a:cubicBezTo>
                  <a:cubicBezTo>
                    <a:pt x="4605" y="1731"/>
                    <a:pt x="4625" y="1751"/>
                    <a:pt x="4625" y="1751"/>
                  </a:cubicBezTo>
                  <a:cubicBezTo>
                    <a:pt x="4625" y="1751"/>
                    <a:pt x="4605" y="1731"/>
                    <a:pt x="4559" y="1700"/>
                  </a:cubicBezTo>
                  <a:cubicBezTo>
                    <a:pt x="4539" y="1687"/>
                    <a:pt x="4525" y="1683"/>
                    <a:pt x="4514" y="1683"/>
                  </a:cubicBezTo>
                  <a:cubicBezTo>
                    <a:pt x="4500" y="1683"/>
                    <a:pt x="4491" y="1691"/>
                    <a:pt x="4482" y="1700"/>
                  </a:cubicBezTo>
                  <a:cubicBezTo>
                    <a:pt x="4451" y="1654"/>
                    <a:pt x="4466" y="1654"/>
                    <a:pt x="4482" y="1639"/>
                  </a:cubicBezTo>
                  <a:lnTo>
                    <a:pt x="4435" y="1592"/>
                  </a:lnTo>
                  <a:cubicBezTo>
                    <a:pt x="4398" y="1567"/>
                    <a:pt x="4373" y="1555"/>
                    <a:pt x="4361" y="1555"/>
                  </a:cubicBezTo>
                  <a:cubicBezTo>
                    <a:pt x="4343" y="1555"/>
                    <a:pt x="4352" y="1583"/>
                    <a:pt x="4389" y="1639"/>
                  </a:cubicBezTo>
                  <a:cubicBezTo>
                    <a:pt x="4409" y="1668"/>
                    <a:pt x="4416" y="1679"/>
                    <a:pt x="4403" y="1679"/>
                  </a:cubicBezTo>
                  <a:cubicBezTo>
                    <a:pt x="4395" y="1679"/>
                    <a:pt x="4381" y="1675"/>
                    <a:pt x="4358" y="1669"/>
                  </a:cubicBezTo>
                  <a:cubicBezTo>
                    <a:pt x="4329" y="1650"/>
                    <a:pt x="4299" y="1630"/>
                    <a:pt x="4290" y="1630"/>
                  </a:cubicBezTo>
                  <a:cubicBezTo>
                    <a:pt x="4284" y="1630"/>
                    <a:pt x="4285" y="1637"/>
                    <a:pt x="4296" y="1654"/>
                  </a:cubicBezTo>
                  <a:cubicBezTo>
                    <a:pt x="4296" y="1654"/>
                    <a:pt x="4282" y="1661"/>
                    <a:pt x="4260" y="1661"/>
                  </a:cubicBezTo>
                  <a:cubicBezTo>
                    <a:pt x="4248" y="1661"/>
                    <a:pt x="4234" y="1659"/>
                    <a:pt x="4219" y="1654"/>
                  </a:cubicBezTo>
                  <a:cubicBezTo>
                    <a:pt x="4188" y="1669"/>
                    <a:pt x="4173" y="1685"/>
                    <a:pt x="4219" y="1731"/>
                  </a:cubicBezTo>
                  <a:cubicBezTo>
                    <a:pt x="4265" y="1778"/>
                    <a:pt x="4234" y="1778"/>
                    <a:pt x="4219" y="1793"/>
                  </a:cubicBezTo>
                  <a:cubicBezTo>
                    <a:pt x="4188" y="1809"/>
                    <a:pt x="4188" y="1809"/>
                    <a:pt x="4219" y="1855"/>
                  </a:cubicBezTo>
                  <a:cubicBezTo>
                    <a:pt x="4250" y="1901"/>
                    <a:pt x="4265" y="1963"/>
                    <a:pt x="4234" y="1979"/>
                  </a:cubicBezTo>
                  <a:cubicBezTo>
                    <a:pt x="4234" y="2008"/>
                    <a:pt x="4234" y="2023"/>
                    <a:pt x="4228" y="2023"/>
                  </a:cubicBezTo>
                  <a:cubicBezTo>
                    <a:pt x="4221" y="2023"/>
                    <a:pt x="4205" y="2004"/>
                    <a:pt x="4173" y="1963"/>
                  </a:cubicBezTo>
                  <a:cubicBezTo>
                    <a:pt x="4145" y="1935"/>
                    <a:pt x="4134" y="1930"/>
                    <a:pt x="4126" y="1930"/>
                  </a:cubicBezTo>
                  <a:cubicBezTo>
                    <a:pt x="4121" y="1930"/>
                    <a:pt x="4117" y="1932"/>
                    <a:pt x="4111" y="1932"/>
                  </a:cubicBezTo>
                  <a:cubicBezTo>
                    <a:pt x="4107" y="1936"/>
                    <a:pt x="4104" y="1938"/>
                    <a:pt x="4100" y="1938"/>
                  </a:cubicBezTo>
                  <a:cubicBezTo>
                    <a:pt x="4092" y="1938"/>
                    <a:pt x="4083" y="1924"/>
                    <a:pt x="4049" y="1901"/>
                  </a:cubicBezTo>
                  <a:cubicBezTo>
                    <a:pt x="4036" y="1893"/>
                    <a:pt x="4030" y="1889"/>
                    <a:pt x="4027" y="1889"/>
                  </a:cubicBezTo>
                  <a:cubicBezTo>
                    <a:pt x="4019" y="1889"/>
                    <a:pt x="4042" y="1918"/>
                    <a:pt x="4064" y="1963"/>
                  </a:cubicBezTo>
                  <a:lnTo>
                    <a:pt x="4126" y="2056"/>
                  </a:lnTo>
                  <a:cubicBezTo>
                    <a:pt x="4111" y="2056"/>
                    <a:pt x="4033" y="1979"/>
                    <a:pt x="4003" y="1932"/>
                  </a:cubicBezTo>
                  <a:cubicBezTo>
                    <a:pt x="3972" y="1886"/>
                    <a:pt x="3956" y="1863"/>
                    <a:pt x="3954" y="1863"/>
                  </a:cubicBezTo>
                  <a:lnTo>
                    <a:pt x="3954" y="1863"/>
                  </a:lnTo>
                  <a:cubicBezTo>
                    <a:pt x="3952" y="1863"/>
                    <a:pt x="3964" y="1886"/>
                    <a:pt x="3987" y="1932"/>
                  </a:cubicBezTo>
                  <a:cubicBezTo>
                    <a:pt x="4010" y="1967"/>
                    <a:pt x="4025" y="2010"/>
                    <a:pt x="4011" y="2010"/>
                  </a:cubicBezTo>
                  <a:cubicBezTo>
                    <a:pt x="4006" y="2010"/>
                    <a:pt x="3999" y="2006"/>
                    <a:pt x="3987" y="1994"/>
                  </a:cubicBezTo>
                  <a:cubicBezTo>
                    <a:pt x="3972" y="2002"/>
                    <a:pt x="3956" y="2010"/>
                    <a:pt x="3943" y="2010"/>
                  </a:cubicBezTo>
                  <a:cubicBezTo>
                    <a:pt x="3929" y="2010"/>
                    <a:pt x="3918" y="2002"/>
                    <a:pt x="3910" y="1979"/>
                  </a:cubicBezTo>
                  <a:cubicBezTo>
                    <a:pt x="3900" y="1958"/>
                    <a:pt x="3893" y="1951"/>
                    <a:pt x="3888" y="1951"/>
                  </a:cubicBezTo>
                  <a:cubicBezTo>
                    <a:pt x="3879" y="1951"/>
                    <a:pt x="3879" y="1979"/>
                    <a:pt x="3879" y="1979"/>
                  </a:cubicBezTo>
                  <a:cubicBezTo>
                    <a:pt x="3879" y="2006"/>
                    <a:pt x="3874" y="2022"/>
                    <a:pt x="3857" y="2022"/>
                  </a:cubicBezTo>
                  <a:cubicBezTo>
                    <a:pt x="3845" y="2022"/>
                    <a:pt x="3828" y="2013"/>
                    <a:pt x="3802" y="1994"/>
                  </a:cubicBezTo>
                  <a:cubicBezTo>
                    <a:pt x="3757" y="1949"/>
                    <a:pt x="3734" y="1926"/>
                    <a:pt x="3725" y="1926"/>
                  </a:cubicBezTo>
                  <a:cubicBezTo>
                    <a:pt x="3716" y="1926"/>
                    <a:pt x="3724" y="1953"/>
                    <a:pt x="3740" y="2010"/>
                  </a:cubicBezTo>
                  <a:cubicBezTo>
                    <a:pt x="3749" y="2044"/>
                    <a:pt x="3752" y="2074"/>
                    <a:pt x="3748" y="2074"/>
                  </a:cubicBezTo>
                  <a:cubicBezTo>
                    <a:pt x="3745" y="2074"/>
                    <a:pt x="3738" y="2057"/>
                    <a:pt x="3724" y="2010"/>
                  </a:cubicBezTo>
                  <a:cubicBezTo>
                    <a:pt x="3716" y="1997"/>
                    <a:pt x="3710" y="1991"/>
                    <a:pt x="3705" y="1991"/>
                  </a:cubicBezTo>
                  <a:cubicBezTo>
                    <a:pt x="3692" y="1991"/>
                    <a:pt x="3689" y="2031"/>
                    <a:pt x="3678" y="2087"/>
                  </a:cubicBezTo>
                  <a:cubicBezTo>
                    <a:pt x="3678" y="2149"/>
                    <a:pt x="3678" y="2226"/>
                    <a:pt x="3693" y="2303"/>
                  </a:cubicBezTo>
                  <a:cubicBezTo>
                    <a:pt x="3703" y="2369"/>
                    <a:pt x="3706" y="2394"/>
                    <a:pt x="3698" y="2394"/>
                  </a:cubicBezTo>
                  <a:cubicBezTo>
                    <a:pt x="3692" y="2394"/>
                    <a:pt x="3681" y="2383"/>
                    <a:pt x="3663" y="2365"/>
                  </a:cubicBezTo>
                  <a:cubicBezTo>
                    <a:pt x="3647" y="2365"/>
                    <a:pt x="3616" y="2303"/>
                    <a:pt x="3616" y="2257"/>
                  </a:cubicBezTo>
                  <a:cubicBezTo>
                    <a:pt x="3601" y="2195"/>
                    <a:pt x="3632" y="2195"/>
                    <a:pt x="3632" y="2195"/>
                  </a:cubicBezTo>
                  <a:lnTo>
                    <a:pt x="3647" y="2195"/>
                  </a:lnTo>
                  <a:cubicBezTo>
                    <a:pt x="3647" y="2149"/>
                    <a:pt x="3632" y="2087"/>
                    <a:pt x="3601" y="2087"/>
                  </a:cubicBezTo>
                  <a:cubicBezTo>
                    <a:pt x="3585" y="2064"/>
                    <a:pt x="3574" y="2052"/>
                    <a:pt x="3566" y="2052"/>
                  </a:cubicBezTo>
                  <a:cubicBezTo>
                    <a:pt x="3558" y="2052"/>
                    <a:pt x="3554" y="2064"/>
                    <a:pt x="3554" y="2087"/>
                  </a:cubicBezTo>
                  <a:cubicBezTo>
                    <a:pt x="3554" y="2062"/>
                    <a:pt x="3523" y="2036"/>
                    <a:pt x="3495" y="2036"/>
                  </a:cubicBezTo>
                  <a:cubicBezTo>
                    <a:pt x="3489" y="2036"/>
                    <a:pt x="3483" y="2038"/>
                    <a:pt x="3477" y="2040"/>
                  </a:cubicBezTo>
                  <a:cubicBezTo>
                    <a:pt x="3469" y="2043"/>
                    <a:pt x="3461" y="2044"/>
                    <a:pt x="3453" y="2044"/>
                  </a:cubicBezTo>
                  <a:cubicBezTo>
                    <a:pt x="3416" y="2044"/>
                    <a:pt x="3384" y="2017"/>
                    <a:pt x="3384" y="1979"/>
                  </a:cubicBezTo>
                  <a:cubicBezTo>
                    <a:pt x="3353" y="1979"/>
                    <a:pt x="3338" y="1979"/>
                    <a:pt x="3338" y="2025"/>
                  </a:cubicBezTo>
                  <a:cubicBezTo>
                    <a:pt x="3329" y="2090"/>
                    <a:pt x="3319" y="2116"/>
                    <a:pt x="3313" y="2116"/>
                  </a:cubicBezTo>
                  <a:cubicBezTo>
                    <a:pt x="3309" y="2116"/>
                    <a:pt x="3307" y="2105"/>
                    <a:pt x="3307" y="2087"/>
                  </a:cubicBezTo>
                  <a:cubicBezTo>
                    <a:pt x="3322" y="2025"/>
                    <a:pt x="3261" y="1994"/>
                    <a:pt x="3214" y="1963"/>
                  </a:cubicBezTo>
                  <a:cubicBezTo>
                    <a:pt x="3195" y="1944"/>
                    <a:pt x="3173" y="1935"/>
                    <a:pt x="3152" y="1935"/>
                  </a:cubicBezTo>
                  <a:cubicBezTo>
                    <a:pt x="3124" y="1935"/>
                    <a:pt x="3100" y="1952"/>
                    <a:pt x="3091" y="1979"/>
                  </a:cubicBezTo>
                  <a:lnTo>
                    <a:pt x="3075" y="1979"/>
                  </a:lnTo>
                  <a:cubicBezTo>
                    <a:pt x="3075" y="1937"/>
                    <a:pt x="3041" y="1910"/>
                    <a:pt x="3004" y="1910"/>
                  </a:cubicBezTo>
                  <a:cubicBezTo>
                    <a:pt x="2986" y="1910"/>
                    <a:pt x="2967" y="1917"/>
                    <a:pt x="2952" y="1932"/>
                  </a:cubicBezTo>
                  <a:cubicBezTo>
                    <a:pt x="2936" y="1932"/>
                    <a:pt x="2921" y="1917"/>
                    <a:pt x="2921" y="1917"/>
                  </a:cubicBezTo>
                  <a:cubicBezTo>
                    <a:pt x="2921" y="1879"/>
                    <a:pt x="2921" y="1859"/>
                    <a:pt x="2907" y="1859"/>
                  </a:cubicBezTo>
                  <a:cubicBezTo>
                    <a:pt x="2898" y="1859"/>
                    <a:pt x="2883" y="1868"/>
                    <a:pt x="2859" y="1886"/>
                  </a:cubicBezTo>
                  <a:cubicBezTo>
                    <a:pt x="2849" y="1892"/>
                    <a:pt x="2841" y="1899"/>
                    <a:pt x="2835" y="1906"/>
                  </a:cubicBezTo>
                  <a:lnTo>
                    <a:pt x="2835" y="1906"/>
                  </a:lnTo>
                  <a:cubicBezTo>
                    <a:pt x="2853" y="1870"/>
                    <a:pt x="2824" y="1866"/>
                    <a:pt x="2782" y="1824"/>
                  </a:cubicBezTo>
                  <a:cubicBezTo>
                    <a:pt x="2760" y="1803"/>
                    <a:pt x="2745" y="1791"/>
                    <a:pt x="2734" y="1791"/>
                  </a:cubicBezTo>
                  <a:cubicBezTo>
                    <a:pt x="2721" y="1791"/>
                    <a:pt x="2713" y="1806"/>
                    <a:pt x="2704" y="1839"/>
                  </a:cubicBezTo>
                  <a:cubicBezTo>
                    <a:pt x="2612" y="1839"/>
                    <a:pt x="2658" y="1793"/>
                    <a:pt x="2689" y="1747"/>
                  </a:cubicBezTo>
                  <a:cubicBezTo>
                    <a:pt x="2727" y="1708"/>
                    <a:pt x="2743" y="1685"/>
                    <a:pt x="2733" y="1685"/>
                  </a:cubicBezTo>
                  <a:cubicBezTo>
                    <a:pt x="2724" y="1685"/>
                    <a:pt x="2689" y="1708"/>
                    <a:pt x="2627" y="1762"/>
                  </a:cubicBezTo>
                  <a:cubicBezTo>
                    <a:pt x="2586" y="1796"/>
                    <a:pt x="2557" y="1809"/>
                    <a:pt x="2542" y="1809"/>
                  </a:cubicBezTo>
                  <a:cubicBezTo>
                    <a:pt x="2522" y="1809"/>
                    <a:pt x="2524" y="1788"/>
                    <a:pt x="2550" y="1762"/>
                  </a:cubicBezTo>
                  <a:cubicBezTo>
                    <a:pt x="2565" y="1747"/>
                    <a:pt x="2577" y="1743"/>
                    <a:pt x="2586" y="1743"/>
                  </a:cubicBezTo>
                  <a:cubicBezTo>
                    <a:pt x="2596" y="1743"/>
                    <a:pt x="2604" y="1747"/>
                    <a:pt x="2612" y="1747"/>
                  </a:cubicBezTo>
                  <a:lnTo>
                    <a:pt x="2689" y="1669"/>
                  </a:lnTo>
                  <a:cubicBezTo>
                    <a:pt x="2682" y="1663"/>
                    <a:pt x="2679" y="1659"/>
                    <a:pt x="2673" y="1659"/>
                  </a:cubicBezTo>
                  <a:cubicBezTo>
                    <a:pt x="2665" y="1659"/>
                    <a:pt x="2654" y="1667"/>
                    <a:pt x="2627" y="1685"/>
                  </a:cubicBezTo>
                  <a:cubicBezTo>
                    <a:pt x="2627" y="1685"/>
                    <a:pt x="2623" y="1681"/>
                    <a:pt x="2612" y="1681"/>
                  </a:cubicBezTo>
                  <a:cubicBezTo>
                    <a:pt x="2600" y="1681"/>
                    <a:pt x="2581" y="1685"/>
                    <a:pt x="2550" y="1700"/>
                  </a:cubicBezTo>
                  <a:cubicBezTo>
                    <a:pt x="2503" y="1731"/>
                    <a:pt x="2457" y="1778"/>
                    <a:pt x="2442" y="1824"/>
                  </a:cubicBezTo>
                  <a:cubicBezTo>
                    <a:pt x="2422" y="1853"/>
                    <a:pt x="2415" y="1864"/>
                    <a:pt x="2408" y="1864"/>
                  </a:cubicBezTo>
                  <a:cubicBezTo>
                    <a:pt x="2404" y="1864"/>
                    <a:pt x="2401" y="1861"/>
                    <a:pt x="2395" y="1855"/>
                  </a:cubicBezTo>
                  <a:cubicBezTo>
                    <a:pt x="2395" y="1793"/>
                    <a:pt x="2442" y="1747"/>
                    <a:pt x="2488" y="1716"/>
                  </a:cubicBezTo>
                  <a:cubicBezTo>
                    <a:pt x="2490" y="1718"/>
                    <a:pt x="2493" y="1719"/>
                    <a:pt x="2496" y="1719"/>
                  </a:cubicBezTo>
                  <a:cubicBezTo>
                    <a:pt x="2516" y="1719"/>
                    <a:pt x="2554" y="1681"/>
                    <a:pt x="2581" y="1654"/>
                  </a:cubicBezTo>
                  <a:cubicBezTo>
                    <a:pt x="2608" y="1626"/>
                    <a:pt x="2603" y="1621"/>
                    <a:pt x="2584" y="1621"/>
                  </a:cubicBezTo>
                  <a:cubicBezTo>
                    <a:pt x="2571" y="1621"/>
                    <a:pt x="2553" y="1623"/>
                    <a:pt x="2534" y="1623"/>
                  </a:cubicBezTo>
                  <a:cubicBezTo>
                    <a:pt x="2472" y="1639"/>
                    <a:pt x="2426" y="1654"/>
                    <a:pt x="2380" y="1685"/>
                  </a:cubicBezTo>
                  <a:lnTo>
                    <a:pt x="2411" y="1639"/>
                  </a:lnTo>
                  <a:cubicBezTo>
                    <a:pt x="2457" y="1608"/>
                    <a:pt x="2426" y="1577"/>
                    <a:pt x="2395" y="1546"/>
                  </a:cubicBezTo>
                  <a:cubicBezTo>
                    <a:pt x="2376" y="1527"/>
                    <a:pt x="2369" y="1514"/>
                    <a:pt x="2355" y="1514"/>
                  </a:cubicBezTo>
                  <a:cubicBezTo>
                    <a:pt x="2347" y="1514"/>
                    <a:pt x="2336" y="1519"/>
                    <a:pt x="2318" y="1530"/>
                  </a:cubicBezTo>
                  <a:cubicBezTo>
                    <a:pt x="2278" y="1557"/>
                    <a:pt x="2249" y="1595"/>
                    <a:pt x="2232" y="1595"/>
                  </a:cubicBezTo>
                  <a:cubicBezTo>
                    <a:pt x="2230" y="1595"/>
                    <a:pt x="2227" y="1594"/>
                    <a:pt x="2225" y="1592"/>
                  </a:cubicBezTo>
                  <a:lnTo>
                    <a:pt x="2225" y="1592"/>
                  </a:lnTo>
                  <a:cubicBezTo>
                    <a:pt x="2241" y="1608"/>
                    <a:pt x="2194" y="1639"/>
                    <a:pt x="2148" y="1685"/>
                  </a:cubicBezTo>
                  <a:cubicBezTo>
                    <a:pt x="2163" y="1639"/>
                    <a:pt x="2179" y="1592"/>
                    <a:pt x="2194" y="1561"/>
                  </a:cubicBezTo>
                  <a:cubicBezTo>
                    <a:pt x="2241" y="1453"/>
                    <a:pt x="2256" y="1376"/>
                    <a:pt x="2194" y="1299"/>
                  </a:cubicBezTo>
                  <a:cubicBezTo>
                    <a:pt x="2163" y="1268"/>
                    <a:pt x="2101" y="1206"/>
                    <a:pt x="2132" y="1144"/>
                  </a:cubicBezTo>
                  <a:cubicBezTo>
                    <a:pt x="2113" y="1125"/>
                    <a:pt x="2100" y="1112"/>
                    <a:pt x="2082" y="1112"/>
                  </a:cubicBezTo>
                  <a:cubicBezTo>
                    <a:pt x="2071" y="1112"/>
                    <a:pt x="2057" y="1117"/>
                    <a:pt x="2040" y="1129"/>
                  </a:cubicBezTo>
                  <a:lnTo>
                    <a:pt x="2009" y="1098"/>
                  </a:lnTo>
                  <a:cubicBezTo>
                    <a:pt x="2020" y="1053"/>
                    <a:pt x="2007" y="1017"/>
                    <a:pt x="1982" y="1017"/>
                  </a:cubicBezTo>
                  <a:cubicBezTo>
                    <a:pt x="1972" y="1017"/>
                    <a:pt x="1960" y="1023"/>
                    <a:pt x="1947" y="1036"/>
                  </a:cubicBezTo>
                  <a:cubicBezTo>
                    <a:pt x="1939" y="1041"/>
                    <a:pt x="1933" y="1043"/>
                    <a:pt x="1929" y="1043"/>
                  </a:cubicBezTo>
                  <a:cubicBezTo>
                    <a:pt x="1904" y="1043"/>
                    <a:pt x="1911" y="987"/>
                    <a:pt x="1885" y="974"/>
                  </a:cubicBezTo>
                  <a:cubicBezTo>
                    <a:pt x="1908" y="914"/>
                    <a:pt x="1919" y="883"/>
                    <a:pt x="1915" y="883"/>
                  </a:cubicBezTo>
                  <a:lnTo>
                    <a:pt x="1915" y="883"/>
                  </a:lnTo>
                  <a:cubicBezTo>
                    <a:pt x="1910" y="883"/>
                    <a:pt x="1886" y="918"/>
                    <a:pt x="1839" y="989"/>
                  </a:cubicBezTo>
                  <a:cubicBezTo>
                    <a:pt x="1808" y="1036"/>
                    <a:pt x="1792" y="1082"/>
                    <a:pt x="1808" y="1129"/>
                  </a:cubicBezTo>
                  <a:lnTo>
                    <a:pt x="1870" y="1190"/>
                  </a:lnTo>
                  <a:lnTo>
                    <a:pt x="1777" y="1175"/>
                  </a:lnTo>
                  <a:cubicBezTo>
                    <a:pt x="1759" y="1163"/>
                    <a:pt x="1739" y="1158"/>
                    <a:pt x="1720" y="1158"/>
                  </a:cubicBezTo>
                  <a:cubicBezTo>
                    <a:pt x="1688" y="1158"/>
                    <a:pt x="1657" y="1171"/>
                    <a:pt x="1638" y="1190"/>
                  </a:cubicBezTo>
                  <a:cubicBezTo>
                    <a:pt x="1638" y="1190"/>
                    <a:pt x="1620" y="1216"/>
                    <a:pt x="1599" y="1216"/>
                  </a:cubicBezTo>
                  <a:cubicBezTo>
                    <a:pt x="1591" y="1216"/>
                    <a:pt x="1584" y="1214"/>
                    <a:pt x="1576" y="1206"/>
                  </a:cubicBezTo>
                  <a:lnTo>
                    <a:pt x="1653" y="1129"/>
                  </a:lnTo>
                  <a:cubicBezTo>
                    <a:pt x="1715" y="1113"/>
                    <a:pt x="1761" y="1082"/>
                    <a:pt x="1792" y="1036"/>
                  </a:cubicBezTo>
                  <a:cubicBezTo>
                    <a:pt x="1839" y="965"/>
                    <a:pt x="1833" y="886"/>
                    <a:pt x="1793" y="886"/>
                  </a:cubicBezTo>
                  <a:cubicBezTo>
                    <a:pt x="1780" y="886"/>
                    <a:pt x="1764" y="894"/>
                    <a:pt x="1746" y="912"/>
                  </a:cubicBezTo>
                  <a:cubicBezTo>
                    <a:pt x="1731" y="897"/>
                    <a:pt x="1731" y="897"/>
                    <a:pt x="1746" y="835"/>
                  </a:cubicBezTo>
                  <a:cubicBezTo>
                    <a:pt x="1761" y="804"/>
                    <a:pt x="1765" y="788"/>
                    <a:pt x="1754" y="788"/>
                  </a:cubicBezTo>
                  <a:cubicBezTo>
                    <a:pt x="1742" y="788"/>
                    <a:pt x="1715" y="804"/>
                    <a:pt x="1669" y="835"/>
                  </a:cubicBezTo>
                  <a:cubicBezTo>
                    <a:pt x="1633" y="859"/>
                    <a:pt x="1609" y="871"/>
                    <a:pt x="1595" y="871"/>
                  </a:cubicBezTo>
                  <a:cubicBezTo>
                    <a:pt x="1573" y="871"/>
                    <a:pt x="1578" y="840"/>
                    <a:pt x="1607" y="773"/>
                  </a:cubicBezTo>
                  <a:cubicBezTo>
                    <a:pt x="1645" y="684"/>
                    <a:pt x="1569" y="606"/>
                    <a:pt x="1523" y="606"/>
                  </a:cubicBezTo>
                  <a:cubicBezTo>
                    <a:pt x="1513" y="606"/>
                    <a:pt x="1504" y="610"/>
                    <a:pt x="1499" y="618"/>
                  </a:cubicBezTo>
                  <a:cubicBezTo>
                    <a:pt x="1470" y="653"/>
                    <a:pt x="1444" y="666"/>
                    <a:pt x="1422" y="666"/>
                  </a:cubicBezTo>
                  <a:cubicBezTo>
                    <a:pt x="1384" y="666"/>
                    <a:pt x="1360" y="627"/>
                    <a:pt x="1360" y="588"/>
                  </a:cubicBezTo>
                  <a:cubicBezTo>
                    <a:pt x="1370" y="546"/>
                    <a:pt x="1360" y="526"/>
                    <a:pt x="1333" y="526"/>
                  </a:cubicBezTo>
                  <a:cubicBezTo>
                    <a:pt x="1320" y="526"/>
                    <a:pt x="1303" y="531"/>
                    <a:pt x="1282" y="541"/>
                  </a:cubicBezTo>
                  <a:cubicBezTo>
                    <a:pt x="1308" y="502"/>
                    <a:pt x="1312" y="441"/>
                    <a:pt x="1276" y="441"/>
                  </a:cubicBezTo>
                  <a:cubicBezTo>
                    <a:pt x="1270" y="441"/>
                    <a:pt x="1261" y="444"/>
                    <a:pt x="1251" y="448"/>
                  </a:cubicBezTo>
                  <a:cubicBezTo>
                    <a:pt x="1251" y="448"/>
                    <a:pt x="1248" y="447"/>
                    <a:pt x="1243" y="447"/>
                  </a:cubicBezTo>
                  <a:cubicBezTo>
                    <a:pt x="1234" y="447"/>
                    <a:pt x="1221" y="454"/>
                    <a:pt x="1221" y="495"/>
                  </a:cubicBezTo>
                  <a:lnTo>
                    <a:pt x="1112" y="572"/>
                  </a:lnTo>
                  <a:cubicBezTo>
                    <a:pt x="1143" y="588"/>
                    <a:pt x="1112" y="634"/>
                    <a:pt x="1097" y="680"/>
                  </a:cubicBezTo>
                  <a:cubicBezTo>
                    <a:pt x="1092" y="688"/>
                    <a:pt x="1086" y="691"/>
                    <a:pt x="1079" y="691"/>
                  </a:cubicBezTo>
                  <a:cubicBezTo>
                    <a:pt x="1044" y="691"/>
                    <a:pt x="991" y="592"/>
                    <a:pt x="1004" y="448"/>
                  </a:cubicBezTo>
                  <a:lnTo>
                    <a:pt x="989" y="325"/>
                  </a:lnTo>
                  <a:lnTo>
                    <a:pt x="942" y="418"/>
                  </a:lnTo>
                  <a:cubicBezTo>
                    <a:pt x="911" y="402"/>
                    <a:pt x="880" y="402"/>
                    <a:pt x="911" y="340"/>
                  </a:cubicBezTo>
                  <a:cubicBezTo>
                    <a:pt x="927" y="294"/>
                    <a:pt x="927" y="294"/>
                    <a:pt x="896" y="278"/>
                  </a:cubicBezTo>
                  <a:cubicBezTo>
                    <a:pt x="896" y="278"/>
                    <a:pt x="892" y="277"/>
                    <a:pt x="887" y="277"/>
                  </a:cubicBezTo>
                  <a:cubicBezTo>
                    <a:pt x="877" y="277"/>
                    <a:pt x="860" y="284"/>
                    <a:pt x="850" y="325"/>
                  </a:cubicBezTo>
                  <a:cubicBezTo>
                    <a:pt x="824" y="376"/>
                    <a:pt x="813" y="399"/>
                    <a:pt x="805" y="399"/>
                  </a:cubicBezTo>
                  <a:cubicBezTo>
                    <a:pt x="799" y="399"/>
                    <a:pt x="795" y="384"/>
                    <a:pt x="788" y="356"/>
                  </a:cubicBezTo>
                  <a:cubicBezTo>
                    <a:pt x="788" y="295"/>
                    <a:pt x="783" y="264"/>
                    <a:pt x="765" y="264"/>
                  </a:cubicBezTo>
                  <a:cubicBezTo>
                    <a:pt x="751" y="264"/>
                    <a:pt x="729" y="284"/>
                    <a:pt x="695" y="325"/>
                  </a:cubicBezTo>
                  <a:cubicBezTo>
                    <a:pt x="680" y="379"/>
                    <a:pt x="672" y="406"/>
                    <a:pt x="668" y="406"/>
                  </a:cubicBezTo>
                  <a:cubicBezTo>
                    <a:pt x="664" y="406"/>
                    <a:pt x="664" y="379"/>
                    <a:pt x="664" y="325"/>
                  </a:cubicBezTo>
                  <a:cubicBezTo>
                    <a:pt x="680" y="278"/>
                    <a:pt x="664" y="217"/>
                    <a:pt x="633" y="201"/>
                  </a:cubicBezTo>
                  <a:lnTo>
                    <a:pt x="618" y="263"/>
                  </a:lnTo>
                  <a:cubicBezTo>
                    <a:pt x="610" y="320"/>
                    <a:pt x="597" y="342"/>
                    <a:pt x="583" y="342"/>
                  </a:cubicBezTo>
                  <a:cubicBezTo>
                    <a:pt x="570" y="342"/>
                    <a:pt x="555" y="323"/>
                    <a:pt x="540" y="294"/>
                  </a:cubicBezTo>
                  <a:cubicBezTo>
                    <a:pt x="549" y="267"/>
                    <a:pt x="543" y="250"/>
                    <a:pt x="520" y="250"/>
                  </a:cubicBezTo>
                  <a:cubicBezTo>
                    <a:pt x="504" y="250"/>
                    <a:pt x="480" y="259"/>
                    <a:pt x="448" y="278"/>
                  </a:cubicBezTo>
                  <a:cubicBezTo>
                    <a:pt x="386" y="263"/>
                    <a:pt x="355" y="263"/>
                    <a:pt x="370" y="201"/>
                  </a:cubicBezTo>
                  <a:cubicBezTo>
                    <a:pt x="378" y="147"/>
                    <a:pt x="382" y="120"/>
                    <a:pt x="378" y="120"/>
                  </a:cubicBezTo>
                  <a:cubicBezTo>
                    <a:pt x="374" y="120"/>
                    <a:pt x="363" y="147"/>
                    <a:pt x="340" y="201"/>
                  </a:cubicBezTo>
                  <a:cubicBezTo>
                    <a:pt x="316" y="224"/>
                    <a:pt x="305" y="236"/>
                    <a:pt x="293" y="236"/>
                  </a:cubicBezTo>
                  <a:cubicBezTo>
                    <a:pt x="282" y="236"/>
                    <a:pt x="270" y="224"/>
                    <a:pt x="247" y="201"/>
                  </a:cubicBezTo>
                  <a:cubicBezTo>
                    <a:pt x="214" y="176"/>
                    <a:pt x="207" y="160"/>
                    <a:pt x="204" y="160"/>
                  </a:cubicBezTo>
                  <a:cubicBezTo>
                    <a:pt x="200" y="160"/>
                    <a:pt x="199" y="172"/>
                    <a:pt x="185" y="201"/>
                  </a:cubicBezTo>
                  <a:cubicBezTo>
                    <a:pt x="185" y="309"/>
                    <a:pt x="170" y="371"/>
                    <a:pt x="200" y="371"/>
                  </a:cubicBezTo>
                  <a:cubicBezTo>
                    <a:pt x="231" y="371"/>
                    <a:pt x="231" y="371"/>
                    <a:pt x="216" y="433"/>
                  </a:cubicBezTo>
                  <a:lnTo>
                    <a:pt x="170" y="433"/>
                  </a:lnTo>
                  <a:cubicBezTo>
                    <a:pt x="123" y="433"/>
                    <a:pt x="77" y="448"/>
                    <a:pt x="46" y="479"/>
                  </a:cubicBezTo>
                  <a:cubicBezTo>
                    <a:pt x="8" y="492"/>
                    <a:pt x="1" y="568"/>
                    <a:pt x="26" y="568"/>
                  </a:cubicBezTo>
                  <a:cubicBezTo>
                    <a:pt x="31" y="568"/>
                    <a:pt x="38" y="565"/>
                    <a:pt x="46" y="557"/>
                  </a:cubicBezTo>
                  <a:lnTo>
                    <a:pt x="77" y="603"/>
                  </a:lnTo>
                  <a:cubicBezTo>
                    <a:pt x="77" y="688"/>
                    <a:pt x="88" y="731"/>
                    <a:pt x="100" y="731"/>
                  </a:cubicBezTo>
                  <a:cubicBezTo>
                    <a:pt x="112" y="731"/>
                    <a:pt x="123" y="688"/>
                    <a:pt x="123" y="603"/>
                  </a:cubicBezTo>
                  <a:cubicBezTo>
                    <a:pt x="131" y="513"/>
                    <a:pt x="131" y="475"/>
                    <a:pt x="133" y="475"/>
                  </a:cubicBezTo>
                  <a:cubicBezTo>
                    <a:pt x="135" y="475"/>
                    <a:pt x="139" y="506"/>
                    <a:pt x="154" y="557"/>
                  </a:cubicBezTo>
                  <a:cubicBezTo>
                    <a:pt x="185" y="665"/>
                    <a:pt x="185" y="665"/>
                    <a:pt x="200" y="665"/>
                  </a:cubicBezTo>
                  <a:cubicBezTo>
                    <a:pt x="231" y="665"/>
                    <a:pt x="231" y="665"/>
                    <a:pt x="216" y="727"/>
                  </a:cubicBezTo>
                  <a:cubicBezTo>
                    <a:pt x="216" y="788"/>
                    <a:pt x="231" y="835"/>
                    <a:pt x="262" y="835"/>
                  </a:cubicBezTo>
                  <a:cubicBezTo>
                    <a:pt x="266" y="839"/>
                    <a:pt x="269" y="841"/>
                    <a:pt x="271" y="841"/>
                  </a:cubicBezTo>
                  <a:cubicBezTo>
                    <a:pt x="279" y="841"/>
                    <a:pt x="282" y="823"/>
                    <a:pt x="293" y="788"/>
                  </a:cubicBezTo>
                  <a:cubicBezTo>
                    <a:pt x="293" y="769"/>
                    <a:pt x="299" y="754"/>
                    <a:pt x="305" y="754"/>
                  </a:cubicBezTo>
                  <a:cubicBezTo>
                    <a:pt x="314" y="754"/>
                    <a:pt x="324" y="780"/>
                    <a:pt x="324" y="850"/>
                  </a:cubicBezTo>
                  <a:cubicBezTo>
                    <a:pt x="331" y="877"/>
                    <a:pt x="335" y="892"/>
                    <a:pt x="338" y="892"/>
                  </a:cubicBezTo>
                  <a:cubicBezTo>
                    <a:pt x="342" y="892"/>
                    <a:pt x="346" y="866"/>
                    <a:pt x="355" y="804"/>
                  </a:cubicBezTo>
                  <a:cubicBezTo>
                    <a:pt x="369" y="754"/>
                    <a:pt x="387" y="730"/>
                    <a:pt x="402" y="730"/>
                  </a:cubicBezTo>
                  <a:cubicBezTo>
                    <a:pt x="419" y="730"/>
                    <a:pt x="432" y="761"/>
                    <a:pt x="432" y="819"/>
                  </a:cubicBezTo>
                  <a:lnTo>
                    <a:pt x="479" y="835"/>
                  </a:lnTo>
                  <a:cubicBezTo>
                    <a:pt x="510" y="835"/>
                    <a:pt x="525" y="788"/>
                    <a:pt x="525" y="727"/>
                  </a:cubicBezTo>
                  <a:cubicBezTo>
                    <a:pt x="543" y="665"/>
                    <a:pt x="550" y="639"/>
                    <a:pt x="556" y="639"/>
                  </a:cubicBezTo>
                  <a:cubicBezTo>
                    <a:pt x="561" y="639"/>
                    <a:pt x="565" y="654"/>
                    <a:pt x="571" y="680"/>
                  </a:cubicBezTo>
                  <a:cubicBezTo>
                    <a:pt x="571" y="727"/>
                    <a:pt x="571" y="758"/>
                    <a:pt x="571" y="788"/>
                  </a:cubicBezTo>
                  <a:cubicBezTo>
                    <a:pt x="556" y="850"/>
                    <a:pt x="571" y="850"/>
                    <a:pt x="602" y="866"/>
                  </a:cubicBezTo>
                  <a:cubicBezTo>
                    <a:pt x="618" y="866"/>
                    <a:pt x="633" y="873"/>
                    <a:pt x="649" y="873"/>
                  </a:cubicBezTo>
                  <a:cubicBezTo>
                    <a:pt x="664" y="873"/>
                    <a:pt x="680" y="866"/>
                    <a:pt x="695" y="835"/>
                  </a:cubicBezTo>
                  <a:lnTo>
                    <a:pt x="695" y="835"/>
                  </a:lnTo>
                  <a:lnTo>
                    <a:pt x="664" y="897"/>
                  </a:lnTo>
                  <a:cubicBezTo>
                    <a:pt x="685" y="897"/>
                    <a:pt x="678" y="924"/>
                    <a:pt x="680" y="924"/>
                  </a:cubicBezTo>
                  <a:cubicBezTo>
                    <a:pt x="681" y="924"/>
                    <a:pt x="685" y="917"/>
                    <a:pt x="695" y="897"/>
                  </a:cubicBezTo>
                  <a:cubicBezTo>
                    <a:pt x="695" y="897"/>
                    <a:pt x="710" y="897"/>
                    <a:pt x="741" y="974"/>
                  </a:cubicBezTo>
                  <a:cubicBezTo>
                    <a:pt x="746" y="995"/>
                    <a:pt x="758" y="1005"/>
                    <a:pt x="774" y="1005"/>
                  </a:cubicBezTo>
                  <a:cubicBezTo>
                    <a:pt x="813" y="1005"/>
                    <a:pt x="872" y="940"/>
                    <a:pt x="850" y="850"/>
                  </a:cubicBezTo>
                  <a:lnTo>
                    <a:pt x="880" y="850"/>
                  </a:lnTo>
                  <a:cubicBezTo>
                    <a:pt x="883" y="853"/>
                    <a:pt x="885" y="853"/>
                    <a:pt x="888" y="853"/>
                  </a:cubicBezTo>
                  <a:cubicBezTo>
                    <a:pt x="904" y="853"/>
                    <a:pt x="927" y="819"/>
                    <a:pt x="927" y="819"/>
                  </a:cubicBezTo>
                  <a:cubicBezTo>
                    <a:pt x="935" y="796"/>
                    <a:pt x="946" y="788"/>
                    <a:pt x="958" y="788"/>
                  </a:cubicBezTo>
                  <a:cubicBezTo>
                    <a:pt x="969" y="788"/>
                    <a:pt x="981" y="796"/>
                    <a:pt x="989" y="804"/>
                  </a:cubicBezTo>
                  <a:lnTo>
                    <a:pt x="942" y="897"/>
                  </a:lnTo>
                  <a:cubicBezTo>
                    <a:pt x="884" y="984"/>
                    <a:pt x="863" y="1041"/>
                    <a:pt x="881" y="1041"/>
                  </a:cubicBezTo>
                  <a:cubicBezTo>
                    <a:pt x="892" y="1041"/>
                    <a:pt x="917" y="1020"/>
                    <a:pt x="958" y="974"/>
                  </a:cubicBezTo>
                  <a:lnTo>
                    <a:pt x="958" y="974"/>
                  </a:lnTo>
                  <a:cubicBezTo>
                    <a:pt x="949" y="986"/>
                    <a:pt x="938" y="1003"/>
                    <a:pt x="927" y="1020"/>
                  </a:cubicBezTo>
                  <a:cubicBezTo>
                    <a:pt x="917" y="1050"/>
                    <a:pt x="920" y="1067"/>
                    <a:pt x="940" y="1067"/>
                  </a:cubicBezTo>
                  <a:cubicBezTo>
                    <a:pt x="951" y="1067"/>
                    <a:pt x="967" y="1062"/>
                    <a:pt x="989" y="1051"/>
                  </a:cubicBezTo>
                  <a:cubicBezTo>
                    <a:pt x="991" y="1053"/>
                    <a:pt x="995" y="1053"/>
                    <a:pt x="998" y="1053"/>
                  </a:cubicBezTo>
                  <a:cubicBezTo>
                    <a:pt x="1033" y="1053"/>
                    <a:pt x="1100" y="985"/>
                    <a:pt x="1128" y="943"/>
                  </a:cubicBezTo>
                  <a:cubicBezTo>
                    <a:pt x="1146" y="915"/>
                    <a:pt x="1159" y="910"/>
                    <a:pt x="1167" y="910"/>
                  </a:cubicBezTo>
                  <a:cubicBezTo>
                    <a:pt x="1172" y="910"/>
                    <a:pt x="1174" y="912"/>
                    <a:pt x="1174" y="912"/>
                  </a:cubicBezTo>
                  <a:cubicBezTo>
                    <a:pt x="1174" y="912"/>
                    <a:pt x="1205" y="928"/>
                    <a:pt x="1174" y="974"/>
                  </a:cubicBezTo>
                  <a:cubicBezTo>
                    <a:pt x="1136" y="1031"/>
                    <a:pt x="1133" y="1064"/>
                    <a:pt x="1158" y="1064"/>
                  </a:cubicBezTo>
                  <a:cubicBezTo>
                    <a:pt x="1173" y="1064"/>
                    <a:pt x="1200" y="1050"/>
                    <a:pt x="1236" y="1020"/>
                  </a:cubicBezTo>
                  <a:lnTo>
                    <a:pt x="1236" y="1020"/>
                  </a:lnTo>
                  <a:lnTo>
                    <a:pt x="1205" y="1067"/>
                  </a:lnTo>
                  <a:cubicBezTo>
                    <a:pt x="1159" y="1113"/>
                    <a:pt x="1143" y="1175"/>
                    <a:pt x="1282" y="1206"/>
                  </a:cubicBezTo>
                  <a:cubicBezTo>
                    <a:pt x="1344" y="1268"/>
                    <a:pt x="1406" y="1314"/>
                    <a:pt x="1360" y="1360"/>
                  </a:cubicBezTo>
                  <a:cubicBezTo>
                    <a:pt x="1347" y="1380"/>
                    <a:pt x="1364" y="1388"/>
                    <a:pt x="1397" y="1388"/>
                  </a:cubicBezTo>
                  <a:cubicBezTo>
                    <a:pt x="1443" y="1388"/>
                    <a:pt x="1520" y="1372"/>
                    <a:pt x="1591" y="1345"/>
                  </a:cubicBezTo>
                  <a:lnTo>
                    <a:pt x="1591" y="1345"/>
                  </a:lnTo>
                  <a:cubicBezTo>
                    <a:pt x="1545" y="1391"/>
                    <a:pt x="1561" y="1407"/>
                    <a:pt x="1591" y="1438"/>
                  </a:cubicBezTo>
                  <a:cubicBezTo>
                    <a:pt x="1607" y="1484"/>
                    <a:pt x="1638" y="1499"/>
                    <a:pt x="1591" y="1530"/>
                  </a:cubicBezTo>
                  <a:cubicBezTo>
                    <a:pt x="1533" y="1564"/>
                    <a:pt x="1507" y="1579"/>
                    <a:pt x="1513" y="1579"/>
                  </a:cubicBezTo>
                  <a:cubicBezTo>
                    <a:pt x="1519" y="1579"/>
                    <a:pt x="1550" y="1567"/>
                    <a:pt x="1607" y="1546"/>
                  </a:cubicBezTo>
                  <a:cubicBezTo>
                    <a:pt x="1624" y="1541"/>
                    <a:pt x="1638" y="1539"/>
                    <a:pt x="1650" y="1539"/>
                  </a:cubicBezTo>
                  <a:cubicBezTo>
                    <a:pt x="1713" y="1539"/>
                    <a:pt x="1701" y="1602"/>
                    <a:pt x="1622" y="1654"/>
                  </a:cubicBezTo>
                  <a:cubicBezTo>
                    <a:pt x="1576" y="1700"/>
                    <a:pt x="1607" y="1716"/>
                    <a:pt x="1622" y="1747"/>
                  </a:cubicBezTo>
                  <a:cubicBezTo>
                    <a:pt x="1633" y="1744"/>
                    <a:pt x="1643" y="1743"/>
                    <a:pt x="1652" y="1743"/>
                  </a:cubicBezTo>
                  <a:cubicBezTo>
                    <a:pt x="1695" y="1743"/>
                    <a:pt x="1721" y="1770"/>
                    <a:pt x="1746" y="1809"/>
                  </a:cubicBezTo>
                  <a:cubicBezTo>
                    <a:pt x="1760" y="1823"/>
                    <a:pt x="1771" y="1834"/>
                    <a:pt x="1787" y="1834"/>
                  </a:cubicBezTo>
                  <a:cubicBezTo>
                    <a:pt x="1805" y="1834"/>
                    <a:pt x="1828" y="1819"/>
                    <a:pt x="1870" y="1778"/>
                  </a:cubicBezTo>
                  <a:cubicBezTo>
                    <a:pt x="1916" y="1747"/>
                    <a:pt x="1943" y="1735"/>
                    <a:pt x="1962" y="1735"/>
                  </a:cubicBezTo>
                  <a:cubicBezTo>
                    <a:pt x="1982" y="1735"/>
                    <a:pt x="1993" y="1747"/>
                    <a:pt x="2009" y="1762"/>
                  </a:cubicBezTo>
                  <a:cubicBezTo>
                    <a:pt x="2040" y="1793"/>
                    <a:pt x="2040" y="1793"/>
                    <a:pt x="2009" y="1839"/>
                  </a:cubicBezTo>
                  <a:cubicBezTo>
                    <a:pt x="2009" y="1839"/>
                    <a:pt x="1978" y="1886"/>
                    <a:pt x="2009" y="1901"/>
                  </a:cubicBezTo>
                  <a:cubicBezTo>
                    <a:pt x="2024" y="1932"/>
                    <a:pt x="2040" y="1948"/>
                    <a:pt x="2009" y="1979"/>
                  </a:cubicBezTo>
                  <a:cubicBezTo>
                    <a:pt x="1993" y="2010"/>
                    <a:pt x="1993" y="2040"/>
                    <a:pt x="2009" y="2071"/>
                  </a:cubicBezTo>
                  <a:cubicBezTo>
                    <a:pt x="2040" y="2102"/>
                    <a:pt x="2071" y="2133"/>
                    <a:pt x="2024" y="2180"/>
                  </a:cubicBezTo>
                  <a:cubicBezTo>
                    <a:pt x="2036" y="2185"/>
                    <a:pt x="2043" y="2189"/>
                    <a:pt x="2049" y="2189"/>
                  </a:cubicBezTo>
                  <a:cubicBezTo>
                    <a:pt x="2059" y="2189"/>
                    <a:pt x="2066" y="2178"/>
                    <a:pt x="2086" y="2149"/>
                  </a:cubicBezTo>
                  <a:cubicBezTo>
                    <a:pt x="2108" y="2134"/>
                    <a:pt x="2130" y="2119"/>
                    <a:pt x="2150" y="2119"/>
                  </a:cubicBezTo>
                  <a:cubicBezTo>
                    <a:pt x="2173" y="2119"/>
                    <a:pt x="2193" y="2138"/>
                    <a:pt x="2210" y="2195"/>
                  </a:cubicBezTo>
                  <a:cubicBezTo>
                    <a:pt x="2231" y="2216"/>
                    <a:pt x="2268" y="2245"/>
                    <a:pt x="2298" y="2245"/>
                  </a:cubicBezTo>
                  <a:cubicBezTo>
                    <a:pt x="2312" y="2245"/>
                    <a:pt x="2324" y="2240"/>
                    <a:pt x="2333" y="2226"/>
                  </a:cubicBezTo>
                  <a:lnTo>
                    <a:pt x="2333" y="2226"/>
                  </a:lnTo>
                  <a:cubicBezTo>
                    <a:pt x="2349" y="2241"/>
                    <a:pt x="2349" y="2241"/>
                    <a:pt x="2318" y="2288"/>
                  </a:cubicBezTo>
                  <a:cubicBezTo>
                    <a:pt x="2278" y="2348"/>
                    <a:pt x="2277" y="2382"/>
                    <a:pt x="2310" y="2382"/>
                  </a:cubicBezTo>
                  <a:cubicBezTo>
                    <a:pt x="2328" y="2382"/>
                    <a:pt x="2357" y="2371"/>
                    <a:pt x="2395" y="2350"/>
                  </a:cubicBezTo>
                  <a:cubicBezTo>
                    <a:pt x="2407" y="2331"/>
                    <a:pt x="2417" y="2323"/>
                    <a:pt x="2424" y="2323"/>
                  </a:cubicBezTo>
                  <a:cubicBezTo>
                    <a:pt x="2433" y="2323"/>
                    <a:pt x="2435" y="2343"/>
                    <a:pt x="2426" y="2380"/>
                  </a:cubicBezTo>
                  <a:cubicBezTo>
                    <a:pt x="2426" y="2380"/>
                    <a:pt x="2431" y="2383"/>
                    <a:pt x="2440" y="2383"/>
                  </a:cubicBezTo>
                  <a:cubicBezTo>
                    <a:pt x="2453" y="2383"/>
                    <a:pt x="2476" y="2377"/>
                    <a:pt x="2503" y="2350"/>
                  </a:cubicBezTo>
                  <a:cubicBezTo>
                    <a:pt x="2521" y="2338"/>
                    <a:pt x="2532" y="2330"/>
                    <a:pt x="2540" y="2330"/>
                  </a:cubicBezTo>
                  <a:cubicBezTo>
                    <a:pt x="2552" y="2330"/>
                    <a:pt x="2556" y="2349"/>
                    <a:pt x="2565" y="2396"/>
                  </a:cubicBezTo>
                  <a:cubicBezTo>
                    <a:pt x="2534" y="2442"/>
                    <a:pt x="2565" y="2458"/>
                    <a:pt x="2565" y="2458"/>
                  </a:cubicBezTo>
                  <a:cubicBezTo>
                    <a:pt x="2627" y="2458"/>
                    <a:pt x="2859" y="2535"/>
                    <a:pt x="2874" y="2597"/>
                  </a:cubicBezTo>
                  <a:cubicBezTo>
                    <a:pt x="2894" y="2567"/>
                    <a:pt x="2901" y="2557"/>
                    <a:pt x="2912" y="2557"/>
                  </a:cubicBezTo>
                  <a:cubicBezTo>
                    <a:pt x="2918" y="2557"/>
                    <a:pt x="2925" y="2560"/>
                    <a:pt x="2936" y="2566"/>
                  </a:cubicBezTo>
                  <a:cubicBezTo>
                    <a:pt x="2936" y="2609"/>
                    <a:pt x="2941" y="2627"/>
                    <a:pt x="2948" y="2627"/>
                  </a:cubicBezTo>
                  <a:cubicBezTo>
                    <a:pt x="2958" y="2627"/>
                    <a:pt x="2973" y="2585"/>
                    <a:pt x="2982" y="2520"/>
                  </a:cubicBezTo>
                  <a:lnTo>
                    <a:pt x="2952" y="2520"/>
                  </a:lnTo>
                  <a:cubicBezTo>
                    <a:pt x="2964" y="2475"/>
                    <a:pt x="2980" y="2451"/>
                    <a:pt x="2991" y="2451"/>
                  </a:cubicBezTo>
                  <a:cubicBezTo>
                    <a:pt x="3008" y="2451"/>
                    <a:pt x="3016" y="2498"/>
                    <a:pt x="2998" y="2597"/>
                  </a:cubicBezTo>
                  <a:cubicBezTo>
                    <a:pt x="2998" y="2651"/>
                    <a:pt x="2998" y="2678"/>
                    <a:pt x="3004" y="2678"/>
                  </a:cubicBezTo>
                  <a:cubicBezTo>
                    <a:pt x="3010" y="2678"/>
                    <a:pt x="3021" y="2651"/>
                    <a:pt x="3044" y="2597"/>
                  </a:cubicBezTo>
                  <a:cubicBezTo>
                    <a:pt x="3067" y="2552"/>
                    <a:pt x="3082" y="2529"/>
                    <a:pt x="3091" y="2529"/>
                  </a:cubicBezTo>
                  <a:cubicBezTo>
                    <a:pt x="3102" y="2529"/>
                    <a:pt x="3106" y="2556"/>
                    <a:pt x="3106" y="2612"/>
                  </a:cubicBezTo>
                  <a:cubicBezTo>
                    <a:pt x="3106" y="2672"/>
                    <a:pt x="3102" y="2699"/>
                    <a:pt x="3104" y="2699"/>
                  </a:cubicBezTo>
                  <a:cubicBezTo>
                    <a:pt x="3106" y="2699"/>
                    <a:pt x="3113" y="2668"/>
                    <a:pt x="3137" y="2612"/>
                  </a:cubicBezTo>
                  <a:cubicBezTo>
                    <a:pt x="3180" y="2501"/>
                    <a:pt x="3218" y="2433"/>
                    <a:pt x="3238" y="2433"/>
                  </a:cubicBezTo>
                  <a:cubicBezTo>
                    <a:pt x="3254" y="2433"/>
                    <a:pt x="3259" y="2478"/>
                    <a:pt x="3245" y="2581"/>
                  </a:cubicBezTo>
                  <a:cubicBezTo>
                    <a:pt x="3245" y="2690"/>
                    <a:pt x="3245" y="2751"/>
                    <a:pt x="3276" y="2751"/>
                  </a:cubicBezTo>
                  <a:cubicBezTo>
                    <a:pt x="3322" y="2751"/>
                    <a:pt x="3307" y="2690"/>
                    <a:pt x="3307" y="2643"/>
                  </a:cubicBezTo>
                  <a:cubicBezTo>
                    <a:pt x="3307" y="2581"/>
                    <a:pt x="3307" y="2550"/>
                    <a:pt x="3313" y="2550"/>
                  </a:cubicBezTo>
                  <a:cubicBezTo>
                    <a:pt x="3319" y="2550"/>
                    <a:pt x="3330" y="2581"/>
                    <a:pt x="3353" y="2643"/>
                  </a:cubicBezTo>
                  <a:cubicBezTo>
                    <a:pt x="3395" y="2735"/>
                    <a:pt x="3428" y="2777"/>
                    <a:pt x="3461" y="2777"/>
                  </a:cubicBezTo>
                  <a:cubicBezTo>
                    <a:pt x="3490" y="2777"/>
                    <a:pt x="3519" y="2746"/>
                    <a:pt x="3554" y="2690"/>
                  </a:cubicBezTo>
                  <a:cubicBezTo>
                    <a:pt x="3593" y="2635"/>
                    <a:pt x="3632" y="2608"/>
                    <a:pt x="3653" y="2608"/>
                  </a:cubicBezTo>
                  <a:cubicBezTo>
                    <a:pt x="3674" y="2608"/>
                    <a:pt x="3678" y="2635"/>
                    <a:pt x="3647" y="2690"/>
                  </a:cubicBezTo>
                  <a:cubicBezTo>
                    <a:pt x="3611" y="2762"/>
                    <a:pt x="3606" y="2792"/>
                    <a:pt x="3615" y="2792"/>
                  </a:cubicBezTo>
                  <a:cubicBezTo>
                    <a:pt x="3621" y="2792"/>
                    <a:pt x="3634" y="2777"/>
                    <a:pt x="3647" y="2751"/>
                  </a:cubicBezTo>
                  <a:lnTo>
                    <a:pt x="3771" y="2751"/>
                  </a:lnTo>
                  <a:cubicBezTo>
                    <a:pt x="3802" y="2751"/>
                    <a:pt x="3802" y="2690"/>
                    <a:pt x="3802" y="2628"/>
                  </a:cubicBezTo>
                  <a:cubicBezTo>
                    <a:pt x="3820" y="2691"/>
                    <a:pt x="3853" y="2732"/>
                    <a:pt x="3881" y="2732"/>
                  </a:cubicBezTo>
                  <a:cubicBezTo>
                    <a:pt x="3901" y="2732"/>
                    <a:pt x="3919" y="2711"/>
                    <a:pt x="3925" y="2659"/>
                  </a:cubicBezTo>
                  <a:lnTo>
                    <a:pt x="3972" y="2659"/>
                  </a:lnTo>
                  <a:cubicBezTo>
                    <a:pt x="4003" y="2659"/>
                    <a:pt x="4003" y="2659"/>
                    <a:pt x="4003" y="2597"/>
                  </a:cubicBezTo>
                  <a:cubicBezTo>
                    <a:pt x="4003" y="2575"/>
                    <a:pt x="4008" y="2567"/>
                    <a:pt x="4017" y="2567"/>
                  </a:cubicBezTo>
                  <a:cubicBezTo>
                    <a:pt x="4033" y="2567"/>
                    <a:pt x="4060" y="2597"/>
                    <a:pt x="4080" y="2628"/>
                  </a:cubicBezTo>
                  <a:cubicBezTo>
                    <a:pt x="4110" y="2658"/>
                    <a:pt x="4140" y="2682"/>
                    <a:pt x="4153" y="2682"/>
                  </a:cubicBezTo>
                  <a:cubicBezTo>
                    <a:pt x="4160" y="2682"/>
                    <a:pt x="4162" y="2675"/>
                    <a:pt x="4157" y="2659"/>
                  </a:cubicBezTo>
                  <a:cubicBezTo>
                    <a:pt x="4142" y="2597"/>
                    <a:pt x="4142" y="2535"/>
                    <a:pt x="4157" y="2473"/>
                  </a:cubicBezTo>
                  <a:cubicBezTo>
                    <a:pt x="4157" y="2458"/>
                    <a:pt x="4161" y="2451"/>
                    <a:pt x="4166" y="2451"/>
                  </a:cubicBezTo>
                  <a:cubicBezTo>
                    <a:pt x="4176" y="2451"/>
                    <a:pt x="4193" y="2478"/>
                    <a:pt x="4203" y="2520"/>
                  </a:cubicBezTo>
                  <a:cubicBezTo>
                    <a:pt x="4203" y="2581"/>
                    <a:pt x="4219" y="2581"/>
                    <a:pt x="4281" y="2597"/>
                  </a:cubicBezTo>
                  <a:cubicBezTo>
                    <a:pt x="4312" y="2597"/>
                    <a:pt x="4358" y="2566"/>
                    <a:pt x="4327" y="2520"/>
                  </a:cubicBezTo>
                  <a:cubicBezTo>
                    <a:pt x="4301" y="2481"/>
                    <a:pt x="4384" y="2420"/>
                    <a:pt x="4439" y="2420"/>
                  </a:cubicBezTo>
                  <a:cubicBezTo>
                    <a:pt x="4450" y="2420"/>
                    <a:pt x="4459" y="2422"/>
                    <a:pt x="4466" y="2427"/>
                  </a:cubicBezTo>
                  <a:lnTo>
                    <a:pt x="4513" y="2411"/>
                  </a:lnTo>
                  <a:cubicBezTo>
                    <a:pt x="4528" y="2396"/>
                    <a:pt x="4513" y="2334"/>
                    <a:pt x="4528" y="2319"/>
                  </a:cubicBezTo>
                  <a:cubicBezTo>
                    <a:pt x="4559" y="2303"/>
                    <a:pt x="4559" y="2303"/>
                    <a:pt x="4528" y="2241"/>
                  </a:cubicBezTo>
                  <a:cubicBezTo>
                    <a:pt x="4543" y="2241"/>
                    <a:pt x="4555" y="2237"/>
                    <a:pt x="4567" y="2237"/>
                  </a:cubicBezTo>
                  <a:cubicBezTo>
                    <a:pt x="4578" y="2237"/>
                    <a:pt x="4590" y="2241"/>
                    <a:pt x="4605" y="2257"/>
                  </a:cubicBezTo>
                  <a:cubicBezTo>
                    <a:pt x="4580" y="2206"/>
                    <a:pt x="4568" y="2183"/>
                    <a:pt x="4576" y="2183"/>
                  </a:cubicBezTo>
                  <a:cubicBezTo>
                    <a:pt x="4582" y="2183"/>
                    <a:pt x="4601" y="2198"/>
                    <a:pt x="4636" y="2226"/>
                  </a:cubicBezTo>
                  <a:cubicBezTo>
                    <a:pt x="4683" y="2265"/>
                    <a:pt x="4702" y="2288"/>
                    <a:pt x="4704" y="2288"/>
                  </a:cubicBezTo>
                  <a:cubicBezTo>
                    <a:pt x="4706" y="2288"/>
                    <a:pt x="4690" y="2265"/>
                    <a:pt x="4667" y="2210"/>
                  </a:cubicBezTo>
                  <a:cubicBezTo>
                    <a:pt x="4648" y="2181"/>
                    <a:pt x="4640" y="2170"/>
                    <a:pt x="4654" y="2170"/>
                  </a:cubicBezTo>
                  <a:cubicBezTo>
                    <a:pt x="4661" y="2170"/>
                    <a:pt x="4675" y="2174"/>
                    <a:pt x="4698" y="2180"/>
                  </a:cubicBezTo>
                  <a:cubicBezTo>
                    <a:pt x="4719" y="2193"/>
                    <a:pt x="4730" y="2201"/>
                    <a:pt x="4734" y="2201"/>
                  </a:cubicBezTo>
                  <a:cubicBezTo>
                    <a:pt x="4738" y="2201"/>
                    <a:pt x="4731" y="2190"/>
                    <a:pt x="4714" y="2164"/>
                  </a:cubicBezTo>
                  <a:cubicBezTo>
                    <a:pt x="4670" y="2098"/>
                    <a:pt x="4665" y="2033"/>
                    <a:pt x="4693" y="2033"/>
                  </a:cubicBezTo>
                  <a:cubicBezTo>
                    <a:pt x="4704" y="2033"/>
                    <a:pt x="4722" y="2044"/>
                    <a:pt x="4744" y="2071"/>
                  </a:cubicBezTo>
                  <a:cubicBezTo>
                    <a:pt x="4744" y="2071"/>
                    <a:pt x="4760" y="2056"/>
                    <a:pt x="4744" y="1994"/>
                  </a:cubicBezTo>
                  <a:cubicBezTo>
                    <a:pt x="4712" y="1946"/>
                    <a:pt x="4697" y="1922"/>
                    <a:pt x="4700" y="1922"/>
                  </a:cubicBezTo>
                  <a:lnTo>
                    <a:pt x="4700" y="1922"/>
                  </a:lnTo>
                  <a:cubicBezTo>
                    <a:pt x="4704" y="1922"/>
                    <a:pt x="4723" y="1942"/>
                    <a:pt x="4760" y="1979"/>
                  </a:cubicBezTo>
                  <a:cubicBezTo>
                    <a:pt x="4790" y="2009"/>
                    <a:pt x="4813" y="2022"/>
                    <a:pt x="4826" y="2022"/>
                  </a:cubicBezTo>
                  <a:cubicBezTo>
                    <a:pt x="4847" y="2022"/>
                    <a:pt x="4844" y="1989"/>
                    <a:pt x="4806" y="1932"/>
                  </a:cubicBezTo>
                  <a:cubicBezTo>
                    <a:pt x="4806" y="1932"/>
                    <a:pt x="4796" y="1893"/>
                    <a:pt x="4816" y="1893"/>
                  </a:cubicBezTo>
                  <a:cubicBezTo>
                    <a:pt x="4821" y="1893"/>
                    <a:pt x="4828" y="1895"/>
                    <a:pt x="4837" y="1901"/>
                  </a:cubicBezTo>
                  <a:cubicBezTo>
                    <a:pt x="4843" y="1903"/>
                    <a:pt x="4849" y="1903"/>
                    <a:pt x="4855" y="1903"/>
                  </a:cubicBezTo>
                  <a:cubicBezTo>
                    <a:pt x="4924" y="1903"/>
                    <a:pt x="5045" y="1834"/>
                    <a:pt x="4961" y="1778"/>
                  </a:cubicBezTo>
                  <a:lnTo>
                    <a:pt x="4992" y="1747"/>
                  </a:lnTo>
                  <a:cubicBezTo>
                    <a:pt x="5069" y="1747"/>
                    <a:pt x="5084" y="1731"/>
                    <a:pt x="5054" y="1669"/>
                  </a:cubicBezTo>
                  <a:lnTo>
                    <a:pt x="5023" y="1623"/>
                  </a:lnTo>
                  <a:lnTo>
                    <a:pt x="5023" y="1623"/>
                  </a:lnTo>
                  <a:cubicBezTo>
                    <a:pt x="5057" y="1646"/>
                    <a:pt x="5099" y="1660"/>
                    <a:pt x="5125" y="1660"/>
                  </a:cubicBezTo>
                  <a:cubicBezTo>
                    <a:pt x="5135" y="1660"/>
                    <a:pt x="5142" y="1658"/>
                    <a:pt x="5146" y="1654"/>
                  </a:cubicBezTo>
                  <a:cubicBezTo>
                    <a:pt x="5162" y="1639"/>
                    <a:pt x="5162" y="1639"/>
                    <a:pt x="5115" y="1608"/>
                  </a:cubicBezTo>
                  <a:cubicBezTo>
                    <a:pt x="5084" y="1561"/>
                    <a:pt x="5084" y="1561"/>
                    <a:pt x="5100" y="1546"/>
                  </a:cubicBezTo>
                  <a:cubicBezTo>
                    <a:pt x="5104" y="1542"/>
                    <a:pt x="5111" y="1540"/>
                    <a:pt x="5119" y="1540"/>
                  </a:cubicBezTo>
                  <a:cubicBezTo>
                    <a:pt x="5144" y="1540"/>
                    <a:pt x="5185" y="1557"/>
                    <a:pt x="5208" y="1592"/>
                  </a:cubicBezTo>
                  <a:lnTo>
                    <a:pt x="5224" y="1561"/>
                  </a:lnTo>
                  <a:cubicBezTo>
                    <a:pt x="5175" y="1513"/>
                    <a:pt x="5163" y="1489"/>
                    <a:pt x="5172" y="1489"/>
                  </a:cubicBezTo>
                  <a:cubicBezTo>
                    <a:pt x="5178" y="1489"/>
                    <a:pt x="5191" y="1498"/>
                    <a:pt x="5208" y="1515"/>
                  </a:cubicBezTo>
                  <a:cubicBezTo>
                    <a:pt x="5218" y="1525"/>
                    <a:pt x="5229" y="1528"/>
                    <a:pt x="5240" y="1528"/>
                  </a:cubicBezTo>
                  <a:cubicBezTo>
                    <a:pt x="5265" y="1528"/>
                    <a:pt x="5290" y="1510"/>
                    <a:pt x="5301" y="1499"/>
                  </a:cubicBezTo>
                  <a:cubicBezTo>
                    <a:pt x="5283" y="1481"/>
                    <a:pt x="5281" y="1475"/>
                    <a:pt x="5285" y="1475"/>
                  </a:cubicBezTo>
                  <a:cubicBezTo>
                    <a:pt x="5291" y="1475"/>
                    <a:pt x="5310" y="1490"/>
                    <a:pt x="5301" y="1499"/>
                  </a:cubicBezTo>
                  <a:lnTo>
                    <a:pt x="5332" y="1530"/>
                  </a:lnTo>
                  <a:cubicBezTo>
                    <a:pt x="5346" y="1538"/>
                    <a:pt x="5355" y="1541"/>
                    <a:pt x="5359" y="1541"/>
                  </a:cubicBezTo>
                  <a:cubicBezTo>
                    <a:pt x="5373" y="1541"/>
                    <a:pt x="5340" y="1508"/>
                    <a:pt x="5316" y="1484"/>
                  </a:cubicBezTo>
                  <a:lnTo>
                    <a:pt x="5347" y="1438"/>
                  </a:lnTo>
                  <a:cubicBezTo>
                    <a:pt x="5363" y="1422"/>
                    <a:pt x="5378" y="1407"/>
                    <a:pt x="5332" y="1391"/>
                  </a:cubicBezTo>
                  <a:cubicBezTo>
                    <a:pt x="5270" y="1360"/>
                    <a:pt x="5239" y="1314"/>
                    <a:pt x="5270" y="1299"/>
                  </a:cubicBezTo>
                  <a:lnTo>
                    <a:pt x="5270" y="1299"/>
                  </a:lnTo>
                  <a:cubicBezTo>
                    <a:pt x="5297" y="1325"/>
                    <a:pt x="5335" y="1363"/>
                    <a:pt x="5355" y="1363"/>
                  </a:cubicBezTo>
                  <a:cubicBezTo>
                    <a:pt x="5358" y="1363"/>
                    <a:pt x="5361" y="1362"/>
                    <a:pt x="5363" y="1360"/>
                  </a:cubicBezTo>
                  <a:cubicBezTo>
                    <a:pt x="5367" y="1353"/>
                    <a:pt x="5371" y="1350"/>
                    <a:pt x="5376" y="1350"/>
                  </a:cubicBezTo>
                  <a:cubicBezTo>
                    <a:pt x="5392" y="1350"/>
                    <a:pt x="5409" y="1376"/>
                    <a:pt x="5409" y="1376"/>
                  </a:cubicBezTo>
                  <a:cubicBezTo>
                    <a:pt x="5428" y="1404"/>
                    <a:pt x="5444" y="1415"/>
                    <a:pt x="5456" y="1415"/>
                  </a:cubicBezTo>
                  <a:cubicBezTo>
                    <a:pt x="5485" y="1415"/>
                    <a:pt x="5497" y="1357"/>
                    <a:pt x="5486" y="1314"/>
                  </a:cubicBezTo>
                  <a:cubicBezTo>
                    <a:pt x="5469" y="1243"/>
                    <a:pt x="5466" y="1208"/>
                    <a:pt x="5482" y="1208"/>
                  </a:cubicBezTo>
                  <a:cubicBezTo>
                    <a:pt x="5493" y="1208"/>
                    <a:pt x="5515" y="1228"/>
                    <a:pt x="5548" y="1268"/>
                  </a:cubicBezTo>
                  <a:cubicBezTo>
                    <a:pt x="5566" y="1285"/>
                    <a:pt x="5577" y="1293"/>
                    <a:pt x="5583" y="1293"/>
                  </a:cubicBezTo>
                  <a:cubicBezTo>
                    <a:pt x="5602" y="1293"/>
                    <a:pt x="5558" y="1202"/>
                    <a:pt x="5486" y="1082"/>
                  </a:cubicBezTo>
                  <a:lnTo>
                    <a:pt x="5409" y="943"/>
                  </a:lnTo>
                  <a:lnTo>
                    <a:pt x="5517" y="1067"/>
                  </a:lnTo>
                  <a:cubicBezTo>
                    <a:pt x="5599" y="1148"/>
                    <a:pt x="5637" y="1187"/>
                    <a:pt x="5656" y="1187"/>
                  </a:cubicBezTo>
                  <a:cubicBezTo>
                    <a:pt x="5672" y="1187"/>
                    <a:pt x="5672" y="1156"/>
                    <a:pt x="5672" y="1098"/>
                  </a:cubicBezTo>
                  <a:cubicBezTo>
                    <a:pt x="5672" y="1054"/>
                    <a:pt x="5672" y="1035"/>
                    <a:pt x="5677" y="1035"/>
                  </a:cubicBezTo>
                  <a:cubicBezTo>
                    <a:pt x="5682" y="1035"/>
                    <a:pt x="5689" y="1046"/>
                    <a:pt x="5703" y="1067"/>
                  </a:cubicBezTo>
                  <a:cubicBezTo>
                    <a:pt x="5722" y="1086"/>
                    <a:pt x="5736" y="1095"/>
                    <a:pt x="5750" y="1095"/>
                  </a:cubicBezTo>
                  <a:cubicBezTo>
                    <a:pt x="5770" y="1095"/>
                    <a:pt x="5790" y="1078"/>
                    <a:pt x="5826" y="1051"/>
                  </a:cubicBezTo>
                  <a:cubicBezTo>
                    <a:pt x="5888" y="1005"/>
                    <a:pt x="5904" y="1005"/>
                    <a:pt x="5888" y="959"/>
                  </a:cubicBezTo>
                  <a:lnTo>
                    <a:pt x="5919" y="928"/>
                  </a:lnTo>
                  <a:cubicBezTo>
                    <a:pt x="5944" y="957"/>
                    <a:pt x="5962" y="969"/>
                    <a:pt x="5974" y="969"/>
                  </a:cubicBezTo>
                  <a:cubicBezTo>
                    <a:pt x="5998" y="969"/>
                    <a:pt x="5992" y="913"/>
                    <a:pt x="5950" y="850"/>
                  </a:cubicBezTo>
                  <a:cubicBezTo>
                    <a:pt x="5965" y="850"/>
                    <a:pt x="5981" y="835"/>
                    <a:pt x="5996" y="835"/>
                  </a:cubicBezTo>
                  <a:lnTo>
                    <a:pt x="6012" y="881"/>
                  </a:lnTo>
                  <a:cubicBezTo>
                    <a:pt x="6023" y="899"/>
                    <a:pt x="6037" y="907"/>
                    <a:pt x="6060" y="907"/>
                  </a:cubicBezTo>
                  <a:cubicBezTo>
                    <a:pt x="6097" y="907"/>
                    <a:pt x="6159" y="883"/>
                    <a:pt x="6275" y="835"/>
                  </a:cubicBezTo>
                  <a:cubicBezTo>
                    <a:pt x="6491" y="788"/>
                    <a:pt x="6522" y="788"/>
                    <a:pt x="6506" y="680"/>
                  </a:cubicBezTo>
                  <a:cubicBezTo>
                    <a:pt x="6490" y="624"/>
                    <a:pt x="6499" y="593"/>
                    <a:pt x="6514" y="593"/>
                  </a:cubicBezTo>
                  <a:cubicBezTo>
                    <a:pt x="6527" y="593"/>
                    <a:pt x="6545" y="621"/>
                    <a:pt x="6553" y="680"/>
                  </a:cubicBezTo>
                  <a:cubicBezTo>
                    <a:pt x="6553" y="722"/>
                    <a:pt x="6573" y="756"/>
                    <a:pt x="6583" y="756"/>
                  </a:cubicBezTo>
                  <a:cubicBezTo>
                    <a:pt x="6587" y="756"/>
                    <a:pt x="6589" y="747"/>
                    <a:pt x="6584" y="727"/>
                  </a:cubicBezTo>
                  <a:lnTo>
                    <a:pt x="6584" y="727"/>
                  </a:lnTo>
                  <a:cubicBezTo>
                    <a:pt x="6615" y="742"/>
                    <a:pt x="6645" y="758"/>
                    <a:pt x="6661" y="788"/>
                  </a:cubicBezTo>
                  <a:cubicBezTo>
                    <a:pt x="6699" y="833"/>
                    <a:pt x="6724" y="849"/>
                    <a:pt x="6740" y="849"/>
                  </a:cubicBezTo>
                  <a:cubicBezTo>
                    <a:pt x="6764" y="849"/>
                    <a:pt x="6769" y="816"/>
                    <a:pt x="6769" y="788"/>
                  </a:cubicBezTo>
                  <a:cubicBezTo>
                    <a:pt x="6756" y="741"/>
                    <a:pt x="6754" y="724"/>
                    <a:pt x="6758" y="724"/>
                  </a:cubicBezTo>
                  <a:lnTo>
                    <a:pt x="6758" y="724"/>
                  </a:lnTo>
                  <a:cubicBezTo>
                    <a:pt x="6762" y="724"/>
                    <a:pt x="6776" y="754"/>
                    <a:pt x="6785" y="788"/>
                  </a:cubicBezTo>
                  <a:cubicBezTo>
                    <a:pt x="6806" y="821"/>
                    <a:pt x="6828" y="861"/>
                    <a:pt x="6839" y="861"/>
                  </a:cubicBezTo>
                  <a:cubicBezTo>
                    <a:pt x="6844" y="861"/>
                    <a:pt x="6846" y="853"/>
                    <a:pt x="6846" y="835"/>
                  </a:cubicBezTo>
                  <a:cubicBezTo>
                    <a:pt x="6846" y="803"/>
                    <a:pt x="6893" y="779"/>
                    <a:pt x="6935" y="779"/>
                  </a:cubicBezTo>
                  <a:cubicBezTo>
                    <a:pt x="6973" y="779"/>
                    <a:pt x="7008" y="799"/>
                    <a:pt x="7001" y="850"/>
                  </a:cubicBezTo>
                  <a:lnTo>
                    <a:pt x="7047" y="850"/>
                  </a:lnTo>
                  <a:cubicBezTo>
                    <a:pt x="7047" y="809"/>
                    <a:pt x="7075" y="802"/>
                    <a:pt x="7107" y="802"/>
                  </a:cubicBezTo>
                  <a:cubicBezTo>
                    <a:pt x="7123" y="802"/>
                    <a:pt x="7140" y="804"/>
                    <a:pt x="7156" y="804"/>
                  </a:cubicBezTo>
                  <a:cubicBezTo>
                    <a:pt x="7202" y="804"/>
                    <a:pt x="7233" y="819"/>
                    <a:pt x="7217" y="866"/>
                  </a:cubicBezTo>
                  <a:cubicBezTo>
                    <a:pt x="7217" y="899"/>
                    <a:pt x="7217" y="914"/>
                    <a:pt x="7224" y="914"/>
                  </a:cubicBezTo>
                  <a:cubicBezTo>
                    <a:pt x="7231" y="914"/>
                    <a:pt x="7242" y="903"/>
                    <a:pt x="7264" y="881"/>
                  </a:cubicBezTo>
                  <a:cubicBezTo>
                    <a:pt x="7295" y="881"/>
                    <a:pt x="7341" y="788"/>
                    <a:pt x="7372" y="788"/>
                  </a:cubicBezTo>
                  <a:cubicBezTo>
                    <a:pt x="7372" y="742"/>
                    <a:pt x="7418" y="696"/>
                    <a:pt x="7449" y="696"/>
                  </a:cubicBezTo>
                  <a:lnTo>
                    <a:pt x="7434" y="742"/>
                  </a:lnTo>
                  <a:lnTo>
                    <a:pt x="7403" y="850"/>
                  </a:lnTo>
                  <a:cubicBezTo>
                    <a:pt x="7409" y="850"/>
                    <a:pt x="7418" y="853"/>
                    <a:pt x="7427" y="853"/>
                  </a:cubicBezTo>
                  <a:cubicBezTo>
                    <a:pt x="7441" y="853"/>
                    <a:pt x="7455" y="847"/>
                    <a:pt x="7465" y="819"/>
                  </a:cubicBezTo>
                  <a:cubicBezTo>
                    <a:pt x="7465" y="881"/>
                    <a:pt x="7496" y="881"/>
                    <a:pt x="7542" y="912"/>
                  </a:cubicBezTo>
                  <a:cubicBezTo>
                    <a:pt x="7569" y="921"/>
                    <a:pt x="7595" y="930"/>
                    <a:pt x="7622" y="930"/>
                  </a:cubicBezTo>
                  <a:cubicBezTo>
                    <a:pt x="7642" y="930"/>
                    <a:pt x="7661" y="925"/>
                    <a:pt x="7681" y="912"/>
                  </a:cubicBezTo>
                  <a:lnTo>
                    <a:pt x="7681" y="912"/>
                  </a:lnTo>
                  <a:cubicBezTo>
                    <a:pt x="7659" y="978"/>
                    <a:pt x="7716" y="1037"/>
                    <a:pt x="7778" y="1037"/>
                  </a:cubicBezTo>
                  <a:cubicBezTo>
                    <a:pt x="7803" y="1037"/>
                    <a:pt x="7829" y="1027"/>
                    <a:pt x="7851" y="1005"/>
                  </a:cubicBezTo>
                  <a:cubicBezTo>
                    <a:pt x="7863" y="987"/>
                    <a:pt x="7873" y="978"/>
                    <a:pt x="7880" y="978"/>
                  </a:cubicBezTo>
                  <a:cubicBezTo>
                    <a:pt x="7892" y="978"/>
                    <a:pt x="7897" y="998"/>
                    <a:pt x="7897" y="1036"/>
                  </a:cubicBezTo>
                  <a:cubicBezTo>
                    <a:pt x="7889" y="1069"/>
                    <a:pt x="7890" y="1084"/>
                    <a:pt x="7899" y="1084"/>
                  </a:cubicBezTo>
                  <a:cubicBezTo>
                    <a:pt x="7907" y="1084"/>
                    <a:pt x="7922" y="1073"/>
                    <a:pt x="7944" y="1051"/>
                  </a:cubicBezTo>
                  <a:cubicBezTo>
                    <a:pt x="7952" y="1046"/>
                    <a:pt x="7959" y="1043"/>
                    <a:pt x="7963" y="1043"/>
                  </a:cubicBezTo>
                  <a:cubicBezTo>
                    <a:pt x="7984" y="1043"/>
                    <a:pt x="7972" y="1093"/>
                    <a:pt x="7959" y="1144"/>
                  </a:cubicBezTo>
                  <a:cubicBezTo>
                    <a:pt x="7926" y="1221"/>
                    <a:pt x="7932" y="1251"/>
                    <a:pt x="7955" y="1251"/>
                  </a:cubicBezTo>
                  <a:cubicBezTo>
                    <a:pt x="7964" y="1251"/>
                    <a:pt x="7977" y="1246"/>
                    <a:pt x="7990" y="1237"/>
                  </a:cubicBezTo>
                  <a:cubicBezTo>
                    <a:pt x="8003" y="1233"/>
                    <a:pt x="8015" y="1231"/>
                    <a:pt x="8027" y="1231"/>
                  </a:cubicBezTo>
                  <a:cubicBezTo>
                    <a:pt x="8060" y="1231"/>
                    <a:pt x="8091" y="1245"/>
                    <a:pt x="8114" y="1268"/>
                  </a:cubicBezTo>
                  <a:cubicBezTo>
                    <a:pt x="8140" y="1268"/>
                    <a:pt x="8158" y="1269"/>
                    <a:pt x="8173" y="1269"/>
                  </a:cubicBezTo>
                  <a:cubicBezTo>
                    <a:pt x="8201" y="1269"/>
                    <a:pt x="8212" y="1262"/>
                    <a:pt x="8222" y="1221"/>
                  </a:cubicBezTo>
                  <a:cubicBezTo>
                    <a:pt x="8253" y="1190"/>
                    <a:pt x="8284" y="1175"/>
                    <a:pt x="8315" y="1159"/>
                  </a:cubicBezTo>
                  <a:cubicBezTo>
                    <a:pt x="8377" y="1159"/>
                    <a:pt x="8369" y="1179"/>
                    <a:pt x="8356" y="1179"/>
                  </a:cubicBezTo>
                  <a:cubicBezTo>
                    <a:pt x="8352" y="1179"/>
                    <a:pt x="8349" y="1178"/>
                    <a:pt x="8346" y="1175"/>
                  </a:cubicBezTo>
                  <a:cubicBezTo>
                    <a:pt x="8268" y="1175"/>
                    <a:pt x="8284" y="1190"/>
                    <a:pt x="8268" y="1252"/>
                  </a:cubicBezTo>
                  <a:cubicBezTo>
                    <a:pt x="8253" y="1299"/>
                    <a:pt x="8268" y="1345"/>
                    <a:pt x="8299" y="1360"/>
                  </a:cubicBezTo>
                  <a:cubicBezTo>
                    <a:pt x="8315" y="1376"/>
                    <a:pt x="8346" y="1422"/>
                    <a:pt x="8361" y="1438"/>
                  </a:cubicBezTo>
                  <a:cubicBezTo>
                    <a:pt x="8371" y="1497"/>
                    <a:pt x="8381" y="1525"/>
                    <a:pt x="8399" y="1525"/>
                  </a:cubicBezTo>
                  <a:cubicBezTo>
                    <a:pt x="8409" y="1525"/>
                    <a:pt x="8422" y="1516"/>
                    <a:pt x="8438" y="1499"/>
                  </a:cubicBezTo>
                  <a:cubicBezTo>
                    <a:pt x="8451" y="1487"/>
                    <a:pt x="8461" y="1477"/>
                    <a:pt x="8469" y="1469"/>
                  </a:cubicBezTo>
                  <a:lnTo>
                    <a:pt x="8469" y="1469"/>
                  </a:lnTo>
                  <a:cubicBezTo>
                    <a:pt x="8415" y="1549"/>
                    <a:pt x="8537" y="1712"/>
                    <a:pt x="8641" y="1712"/>
                  </a:cubicBezTo>
                  <a:cubicBezTo>
                    <a:pt x="8657" y="1712"/>
                    <a:pt x="8672" y="1708"/>
                    <a:pt x="8686" y="1700"/>
                  </a:cubicBezTo>
                  <a:lnTo>
                    <a:pt x="8686" y="1700"/>
                  </a:lnTo>
                  <a:lnTo>
                    <a:pt x="8639" y="1747"/>
                  </a:lnTo>
                  <a:cubicBezTo>
                    <a:pt x="8593" y="1778"/>
                    <a:pt x="8608" y="1793"/>
                    <a:pt x="8639" y="1824"/>
                  </a:cubicBezTo>
                  <a:cubicBezTo>
                    <a:pt x="8670" y="1870"/>
                    <a:pt x="8763" y="1886"/>
                    <a:pt x="8809" y="1932"/>
                  </a:cubicBezTo>
                  <a:cubicBezTo>
                    <a:pt x="8847" y="1983"/>
                    <a:pt x="8895" y="2033"/>
                    <a:pt x="8937" y="2033"/>
                  </a:cubicBezTo>
                  <a:cubicBezTo>
                    <a:pt x="8946" y="2033"/>
                    <a:pt x="8955" y="2031"/>
                    <a:pt x="8964" y="2025"/>
                  </a:cubicBezTo>
                  <a:lnTo>
                    <a:pt x="8964" y="2025"/>
                  </a:lnTo>
                  <a:cubicBezTo>
                    <a:pt x="8979" y="2040"/>
                    <a:pt x="8979" y="2040"/>
                    <a:pt x="8933" y="2071"/>
                  </a:cubicBezTo>
                  <a:cubicBezTo>
                    <a:pt x="8902" y="2118"/>
                    <a:pt x="8902" y="2118"/>
                    <a:pt x="8917" y="2133"/>
                  </a:cubicBezTo>
                  <a:cubicBezTo>
                    <a:pt x="8920" y="2136"/>
                    <a:pt x="8923" y="2137"/>
                    <a:pt x="8927" y="2137"/>
                  </a:cubicBezTo>
                  <a:cubicBezTo>
                    <a:pt x="8944" y="2137"/>
                    <a:pt x="8972" y="2109"/>
                    <a:pt x="9010" y="2071"/>
                  </a:cubicBezTo>
                  <a:cubicBezTo>
                    <a:pt x="9028" y="2054"/>
                    <a:pt x="9038" y="2045"/>
                    <a:pt x="9045" y="2045"/>
                  </a:cubicBezTo>
                  <a:cubicBezTo>
                    <a:pt x="9057" y="2045"/>
                    <a:pt x="9057" y="2069"/>
                    <a:pt x="9057" y="2118"/>
                  </a:cubicBezTo>
                  <a:cubicBezTo>
                    <a:pt x="9057" y="2187"/>
                    <a:pt x="9106" y="2244"/>
                    <a:pt x="9172" y="2244"/>
                  </a:cubicBezTo>
                  <a:cubicBezTo>
                    <a:pt x="9180" y="2244"/>
                    <a:pt x="9188" y="2243"/>
                    <a:pt x="9196" y="2241"/>
                  </a:cubicBezTo>
                  <a:cubicBezTo>
                    <a:pt x="9211" y="2257"/>
                    <a:pt x="9227" y="2272"/>
                    <a:pt x="9196" y="2319"/>
                  </a:cubicBezTo>
                  <a:cubicBezTo>
                    <a:pt x="9173" y="2353"/>
                    <a:pt x="9184" y="2403"/>
                    <a:pt x="9228" y="2403"/>
                  </a:cubicBezTo>
                  <a:cubicBezTo>
                    <a:pt x="9244" y="2403"/>
                    <a:pt x="9264" y="2397"/>
                    <a:pt x="9288" y="2380"/>
                  </a:cubicBezTo>
                  <a:lnTo>
                    <a:pt x="9288" y="2380"/>
                  </a:lnTo>
                  <a:cubicBezTo>
                    <a:pt x="9304" y="2396"/>
                    <a:pt x="9304" y="2396"/>
                    <a:pt x="9273" y="2442"/>
                  </a:cubicBezTo>
                  <a:cubicBezTo>
                    <a:pt x="9253" y="2473"/>
                    <a:pt x="9239" y="2510"/>
                    <a:pt x="9258" y="2510"/>
                  </a:cubicBezTo>
                  <a:cubicBezTo>
                    <a:pt x="9268" y="2510"/>
                    <a:pt x="9288" y="2500"/>
                    <a:pt x="9319" y="2473"/>
                  </a:cubicBezTo>
                  <a:cubicBezTo>
                    <a:pt x="9333" y="2467"/>
                    <a:pt x="9346" y="2463"/>
                    <a:pt x="9359" y="2463"/>
                  </a:cubicBezTo>
                  <a:cubicBezTo>
                    <a:pt x="9405" y="2463"/>
                    <a:pt x="9446" y="2505"/>
                    <a:pt x="9458" y="2566"/>
                  </a:cubicBezTo>
                  <a:cubicBezTo>
                    <a:pt x="9465" y="2566"/>
                    <a:pt x="9473" y="2568"/>
                    <a:pt x="9482" y="2568"/>
                  </a:cubicBezTo>
                  <a:cubicBezTo>
                    <a:pt x="9496" y="2568"/>
                    <a:pt x="9511" y="2563"/>
                    <a:pt x="9520" y="2535"/>
                  </a:cubicBezTo>
                  <a:lnTo>
                    <a:pt x="9551" y="2489"/>
                  </a:lnTo>
                  <a:lnTo>
                    <a:pt x="9551" y="2489"/>
                  </a:lnTo>
                  <a:cubicBezTo>
                    <a:pt x="9535" y="2545"/>
                    <a:pt x="9527" y="2572"/>
                    <a:pt x="9532" y="2572"/>
                  </a:cubicBezTo>
                  <a:cubicBezTo>
                    <a:pt x="9537" y="2572"/>
                    <a:pt x="9552" y="2549"/>
                    <a:pt x="9582" y="2504"/>
                  </a:cubicBezTo>
                  <a:cubicBezTo>
                    <a:pt x="9596" y="2475"/>
                    <a:pt x="9607" y="2463"/>
                    <a:pt x="9614" y="2463"/>
                  </a:cubicBezTo>
                  <a:cubicBezTo>
                    <a:pt x="9621" y="2463"/>
                    <a:pt x="9621" y="2479"/>
                    <a:pt x="9613" y="2504"/>
                  </a:cubicBezTo>
                  <a:cubicBezTo>
                    <a:pt x="9582" y="2535"/>
                    <a:pt x="9628" y="2566"/>
                    <a:pt x="9628" y="2566"/>
                  </a:cubicBezTo>
                  <a:cubicBezTo>
                    <a:pt x="9628" y="2566"/>
                    <a:pt x="9783" y="2566"/>
                    <a:pt x="9891" y="2597"/>
                  </a:cubicBezTo>
                  <a:cubicBezTo>
                    <a:pt x="9953" y="2612"/>
                    <a:pt x="10015" y="2628"/>
                    <a:pt x="10077" y="2628"/>
                  </a:cubicBezTo>
                  <a:cubicBezTo>
                    <a:pt x="10123" y="2628"/>
                    <a:pt x="10138" y="2612"/>
                    <a:pt x="10138" y="2581"/>
                  </a:cubicBezTo>
                  <a:cubicBezTo>
                    <a:pt x="10138" y="2564"/>
                    <a:pt x="10149" y="2546"/>
                    <a:pt x="10160" y="2546"/>
                  </a:cubicBezTo>
                  <a:cubicBezTo>
                    <a:pt x="10169" y="2546"/>
                    <a:pt x="10178" y="2555"/>
                    <a:pt x="10185" y="2581"/>
                  </a:cubicBezTo>
                  <a:cubicBezTo>
                    <a:pt x="10200" y="2628"/>
                    <a:pt x="10231" y="2643"/>
                    <a:pt x="10247" y="2643"/>
                  </a:cubicBezTo>
                  <a:cubicBezTo>
                    <a:pt x="10262" y="2643"/>
                    <a:pt x="10293" y="2643"/>
                    <a:pt x="10293" y="2705"/>
                  </a:cubicBezTo>
                  <a:cubicBezTo>
                    <a:pt x="10324" y="2643"/>
                    <a:pt x="10324" y="2643"/>
                    <a:pt x="10339" y="2643"/>
                  </a:cubicBezTo>
                  <a:cubicBezTo>
                    <a:pt x="10339" y="2666"/>
                    <a:pt x="10347" y="2678"/>
                    <a:pt x="10357" y="2678"/>
                  </a:cubicBezTo>
                  <a:cubicBezTo>
                    <a:pt x="10366" y="2678"/>
                    <a:pt x="10378" y="2666"/>
                    <a:pt x="10386" y="2643"/>
                  </a:cubicBezTo>
                  <a:cubicBezTo>
                    <a:pt x="10394" y="2589"/>
                    <a:pt x="10397" y="2562"/>
                    <a:pt x="10399" y="2562"/>
                  </a:cubicBezTo>
                  <a:cubicBezTo>
                    <a:pt x="10401" y="2562"/>
                    <a:pt x="10401" y="2589"/>
                    <a:pt x="10401" y="2643"/>
                  </a:cubicBezTo>
                  <a:cubicBezTo>
                    <a:pt x="10401" y="2676"/>
                    <a:pt x="10439" y="2716"/>
                    <a:pt x="10456" y="2716"/>
                  </a:cubicBezTo>
                  <a:cubicBezTo>
                    <a:pt x="10464" y="2716"/>
                    <a:pt x="10468" y="2708"/>
                    <a:pt x="10463" y="2690"/>
                  </a:cubicBezTo>
                  <a:cubicBezTo>
                    <a:pt x="10432" y="2643"/>
                    <a:pt x="10494" y="2643"/>
                    <a:pt x="10509" y="2581"/>
                  </a:cubicBezTo>
                  <a:cubicBezTo>
                    <a:pt x="10540" y="2581"/>
                    <a:pt x="10556" y="2581"/>
                    <a:pt x="10571" y="2628"/>
                  </a:cubicBezTo>
                  <a:cubicBezTo>
                    <a:pt x="10571" y="2644"/>
                    <a:pt x="10581" y="2650"/>
                    <a:pt x="10595" y="2650"/>
                  </a:cubicBezTo>
                  <a:cubicBezTo>
                    <a:pt x="10634" y="2650"/>
                    <a:pt x="10710" y="2596"/>
                    <a:pt x="10710" y="2550"/>
                  </a:cubicBezTo>
                  <a:cubicBezTo>
                    <a:pt x="10718" y="2520"/>
                    <a:pt x="10718" y="2504"/>
                    <a:pt x="10718" y="2504"/>
                  </a:cubicBezTo>
                  <a:cubicBezTo>
                    <a:pt x="10718" y="2504"/>
                    <a:pt x="10718" y="2520"/>
                    <a:pt x="10726" y="2550"/>
                  </a:cubicBezTo>
                  <a:cubicBezTo>
                    <a:pt x="10746" y="2592"/>
                    <a:pt x="10760" y="2599"/>
                    <a:pt x="10772" y="2599"/>
                  </a:cubicBezTo>
                  <a:cubicBezTo>
                    <a:pt x="10777" y="2599"/>
                    <a:pt x="10782" y="2597"/>
                    <a:pt x="10788" y="2597"/>
                  </a:cubicBezTo>
                  <a:cubicBezTo>
                    <a:pt x="10788" y="2578"/>
                    <a:pt x="10790" y="2571"/>
                    <a:pt x="10795" y="2571"/>
                  </a:cubicBezTo>
                  <a:cubicBezTo>
                    <a:pt x="10805" y="2571"/>
                    <a:pt x="10823" y="2611"/>
                    <a:pt x="10834" y="2643"/>
                  </a:cubicBezTo>
                  <a:cubicBezTo>
                    <a:pt x="10846" y="2678"/>
                    <a:pt x="10848" y="2695"/>
                    <a:pt x="10869" y="2695"/>
                  </a:cubicBezTo>
                  <a:cubicBezTo>
                    <a:pt x="10876" y="2695"/>
                    <a:pt x="10884" y="2693"/>
                    <a:pt x="10896" y="2690"/>
                  </a:cubicBezTo>
                  <a:cubicBezTo>
                    <a:pt x="10896" y="2628"/>
                    <a:pt x="10989" y="2581"/>
                    <a:pt x="11050" y="2566"/>
                  </a:cubicBezTo>
                  <a:cubicBezTo>
                    <a:pt x="11136" y="2529"/>
                    <a:pt x="11154" y="2473"/>
                    <a:pt x="11142" y="2397"/>
                  </a:cubicBezTo>
                  <a:lnTo>
                    <a:pt x="11142" y="2397"/>
                  </a:lnTo>
                  <a:cubicBezTo>
                    <a:pt x="11165" y="2400"/>
                    <a:pt x="11188" y="2401"/>
                    <a:pt x="11211" y="2401"/>
                  </a:cubicBezTo>
                  <a:cubicBezTo>
                    <a:pt x="11213" y="2401"/>
                    <a:pt x="11215" y="2401"/>
                    <a:pt x="11217" y="2401"/>
                  </a:cubicBezTo>
                  <a:lnTo>
                    <a:pt x="11217" y="2401"/>
                  </a:lnTo>
                  <a:cubicBezTo>
                    <a:pt x="11232" y="2420"/>
                    <a:pt x="11248" y="2439"/>
                    <a:pt x="11267" y="2458"/>
                  </a:cubicBezTo>
                  <a:cubicBezTo>
                    <a:pt x="11276" y="2448"/>
                    <a:pt x="11268" y="2426"/>
                    <a:pt x="11253" y="2400"/>
                  </a:cubicBezTo>
                  <a:lnTo>
                    <a:pt x="11253" y="2400"/>
                  </a:lnTo>
                  <a:cubicBezTo>
                    <a:pt x="11497" y="2381"/>
                    <a:pt x="11731" y="2203"/>
                    <a:pt x="11766" y="1946"/>
                  </a:cubicBezTo>
                  <a:lnTo>
                    <a:pt x="11766" y="1946"/>
                  </a:lnTo>
                  <a:cubicBezTo>
                    <a:pt x="11777" y="1953"/>
                    <a:pt x="11788" y="1958"/>
                    <a:pt x="11795" y="1958"/>
                  </a:cubicBezTo>
                  <a:cubicBezTo>
                    <a:pt x="11809" y="1958"/>
                    <a:pt x="11815" y="1946"/>
                    <a:pt x="11808" y="1917"/>
                  </a:cubicBezTo>
                  <a:cubicBezTo>
                    <a:pt x="11777" y="1870"/>
                    <a:pt x="11777" y="1855"/>
                    <a:pt x="11788" y="1855"/>
                  </a:cubicBezTo>
                  <a:cubicBezTo>
                    <a:pt x="11800" y="1855"/>
                    <a:pt x="11823" y="1870"/>
                    <a:pt x="11839" y="1886"/>
                  </a:cubicBezTo>
                  <a:cubicBezTo>
                    <a:pt x="11866" y="1928"/>
                    <a:pt x="11882" y="1950"/>
                    <a:pt x="11889" y="1950"/>
                  </a:cubicBezTo>
                  <a:cubicBezTo>
                    <a:pt x="11897" y="1950"/>
                    <a:pt x="11894" y="1916"/>
                    <a:pt x="11885" y="1839"/>
                  </a:cubicBezTo>
                  <a:cubicBezTo>
                    <a:pt x="11916" y="1793"/>
                    <a:pt x="11947" y="1685"/>
                    <a:pt x="11993" y="1639"/>
                  </a:cubicBezTo>
                  <a:cubicBezTo>
                    <a:pt x="12031" y="1601"/>
                    <a:pt x="12069" y="1553"/>
                    <a:pt x="12115" y="1553"/>
                  </a:cubicBezTo>
                  <a:cubicBezTo>
                    <a:pt x="12125" y="1553"/>
                    <a:pt x="12136" y="1555"/>
                    <a:pt x="12148" y="1561"/>
                  </a:cubicBezTo>
                  <a:cubicBezTo>
                    <a:pt x="12190" y="1595"/>
                    <a:pt x="12214" y="1606"/>
                    <a:pt x="12219" y="1606"/>
                  </a:cubicBezTo>
                  <a:cubicBezTo>
                    <a:pt x="12223" y="1606"/>
                    <a:pt x="12215" y="1599"/>
                    <a:pt x="12194" y="1592"/>
                  </a:cubicBezTo>
                  <a:cubicBezTo>
                    <a:pt x="12101" y="1515"/>
                    <a:pt x="12132" y="1499"/>
                    <a:pt x="12179" y="1453"/>
                  </a:cubicBezTo>
                  <a:cubicBezTo>
                    <a:pt x="12271" y="1438"/>
                    <a:pt x="12256" y="1360"/>
                    <a:pt x="12240" y="1299"/>
                  </a:cubicBezTo>
                  <a:lnTo>
                    <a:pt x="12240" y="1299"/>
                  </a:lnTo>
                  <a:lnTo>
                    <a:pt x="12210" y="1345"/>
                  </a:lnTo>
                  <a:cubicBezTo>
                    <a:pt x="12149" y="1272"/>
                    <a:pt x="12145" y="1247"/>
                    <a:pt x="12184" y="1247"/>
                  </a:cubicBezTo>
                  <a:cubicBezTo>
                    <a:pt x="12195" y="1247"/>
                    <a:pt x="12208" y="1249"/>
                    <a:pt x="12225" y="1252"/>
                  </a:cubicBezTo>
                  <a:cubicBezTo>
                    <a:pt x="12228" y="1249"/>
                    <a:pt x="12231" y="1248"/>
                    <a:pt x="12236" y="1248"/>
                  </a:cubicBezTo>
                  <a:cubicBezTo>
                    <a:pt x="12256" y="1248"/>
                    <a:pt x="12292" y="1276"/>
                    <a:pt x="12318" y="1314"/>
                  </a:cubicBezTo>
                  <a:cubicBezTo>
                    <a:pt x="12343" y="1339"/>
                    <a:pt x="12389" y="1364"/>
                    <a:pt x="12413" y="1364"/>
                  </a:cubicBezTo>
                  <a:cubicBezTo>
                    <a:pt x="12419" y="1364"/>
                    <a:pt x="12423" y="1363"/>
                    <a:pt x="12426" y="1360"/>
                  </a:cubicBezTo>
                  <a:cubicBezTo>
                    <a:pt x="12441" y="1345"/>
                    <a:pt x="12472" y="1329"/>
                    <a:pt x="12410" y="1299"/>
                  </a:cubicBezTo>
                  <a:cubicBezTo>
                    <a:pt x="12349" y="1268"/>
                    <a:pt x="12380" y="1268"/>
                    <a:pt x="12395" y="1237"/>
                  </a:cubicBezTo>
                  <a:cubicBezTo>
                    <a:pt x="12410" y="1221"/>
                    <a:pt x="12426" y="1206"/>
                    <a:pt x="12410" y="1159"/>
                  </a:cubicBezTo>
                  <a:cubicBezTo>
                    <a:pt x="12395" y="1098"/>
                    <a:pt x="12395" y="1098"/>
                    <a:pt x="12410" y="1082"/>
                  </a:cubicBezTo>
                  <a:cubicBezTo>
                    <a:pt x="12426" y="1090"/>
                    <a:pt x="12445" y="1094"/>
                    <a:pt x="12465" y="1094"/>
                  </a:cubicBezTo>
                  <a:cubicBezTo>
                    <a:pt x="12483" y="1094"/>
                    <a:pt x="12501" y="1090"/>
                    <a:pt x="12516" y="1084"/>
                  </a:cubicBezTo>
                  <a:lnTo>
                    <a:pt x="12516" y="1084"/>
                  </a:lnTo>
                  <a:cubicBezTo>
                    <a:pt x="12526" y="1096"/>
                    <a:pt x="12539" y="1112"/>
                    <a:pt x="12550" y="1129"/>
                  </a:cubicBezTo>
                  <a:cubicBezTo>
                    <a:pt x="12565" y="1159"/>
                    <a:pt x="12596" y="1175"/>
                    <a:pt x="12627" y="1190"/>
                  </a:cubicBezTo>
                  <a:cubicBezTo>
                    <a:pt x="12658" y="1190"/>
                    <a:pt x="12611" y="1144"/>
                    <a:pt x="12611" y="1144"/>
                  </a:cubicBezTo>
                  <a:cubicBezTo>
                    <a:pt x="12611" y="1144"/>
                    <a:pt x="12627" y="1098"/>
                    <a:pt x="12673" y="1051"/>
                  </a:cubicBezTo>
                  <a:cubicBezTo>
                    <a:pt x="12720" y="1020"/>
                    <a:pt x="12781" y="974"/>
                    <a:pt x="12859" y="943"/>
                  </a:cubicBezTo>
                  <a:cubicBezTo>
                    <a:pt x="12967" y="881"/>
                    <a:pt x="13075" y="835"/>
                    <a:pt x="13199" y="804"/>
                  </a:cubicBezTo>
                  <a:cubicBezTo>
                    <a:pt x="13225" y="823"/>
                    <a:pt x="13253" y="832"/>
                    <a:pt x="13275" y="832"/>
                  </a:cubicBezTo>
                  <a:cubicBezTo>
                    <a:pt x="13306" y="832"/>
                    <a:pt x="13325" y="815"/>
                    <a:pt x="13307" y="788"/>
                  </a:cubicBezTo>
                  <a:cubicBezTo>
                    <a:pt x="13261" y="742"/>
                    <a:pt x="13415" y="696"/>
                    <a:pt x="13570" y="696"/>
                  </a:cubicBezTo>
                  <a:cubicBezTo>
                    <a:pt x="13724" y="696"/>
                    <a:pt x="13879" y="696"/>
                    <a:pt x="13879" y="649"/>
                  </a:cubicBezTo>
                  <a:lnTo>
                    <a:pt x="13956" y="649"/>
                  </a:lnTo>
                  <a:cubicBezTo>
                    <a:pt x="14009" y="649"/>
                    <a:pt x="14062" y="615"/>
                    <a:pt x="14086" y="615"/>
                  </a:cubicBezTo>
                  <a:cubicBezTo>
                    <a:pt x="14090" y="615"/>
                    <a:pt x="14093" y="616"/>
                    <a:pt x="14095" y="618"/>
                  </a:cubicBezTo>
                  <a:cubicBezTo>
                    <a:pt x="14117" y="590"/>
                    <a:pt x="14132" y="578"/>
                    <a:pt x="14138" y="578"/>
                  </a:cubicBezTo>
                  <a:cubicBezTo>
                    <a:pt x="14146" y="578"/>
                    <a:pt x="14143" y="594"/>
                    <a:pt x="14126" y="618"/>
                  </a:cubicBezTo>
                  <a:cubicBezTo>
                    <a:pt x="14080" y="649"/>
                    <a:pt x="14111" y="727"/>
                    <a:pt x="14126" y="727"/>
                  </a:cubicBezTo>
                  <a:cubicBezTo>
                    <a:pt x="14128" y="728"/>
                    <a:pt x="14130" y="729"/>
                    <a:pt x="14132" y="729"/>
                  </a:cubicBezTo>
                  <a:cubicBezTo>
                    <a:pt x="14151" y="729"/>
                    <a:pt x="14190" y="675"/>
                    <a:pt x="14203" y="634"/>
                  </a:cubicBezTo>
                  <a:cubicBezTo>
                    <a:pt x="14214" y="593"/>
                    <a:pt x="14224" y="586"/>
                    <a:pt x="14230" y="586"/>
                  </a:cubicBezTo>
                  <a:cubicBezTo>
                    <a:pt x="14233" y="586"/>
                    <a:pt x="14234" y="588"/>
                    <a:pt x="14234" y="588"/>
                  </a:cubicBezTo>
                  <a:cubicBezTo>
                    <a:pt x="14234" y="588"/>
                    <a:pt x="14265" y="588"/>
                    <a:pt x="14250" y="649"/>
                  </a:cubicBezTo>
                  <a:lnTo>
                    <a:pt x="14219" y="758"/>
                  </a:lnTo>
                  <a:lnTo>
                    <a:pt x="14250" y="758"/>
                  </a:lnTo>
                  <a:cubicBezTo>
                    <a:pt x="14260" y="716"/>
                    <a:pt x="14277" y="709"/>
                    <a:pt x="14288" y="709"/>
                  </a:cubicBezTo>
                  <a:cubicBezTo>
                    <a:pt x="14293" y="709"/>
                    <a:pt x="14296" y="711"/>
                    <a:pt x="14296" y="711"/>
                  </a:cubicBezTo>
                  <a:cubicBezTo>
                    <a:pt x="14296" y="711"/>
                    <a:pt x="14312" y="711"/>
                    <a:pt x="14296" y="819"/>
                  </a:cubicBezTo>
                  <a:cubicBezTo>
                    <a:pt x="14280" y="876"/>
                    <a:pt x="14281" y="903"/>
                    <a:pt x="14291" y="903"/>
                  </a:cubicBezTo>
                  <a:cubicBezTo>
                    <a:pt x="14301" y="903"/>
                    <a:pt x="14320" y="879"/>
                    <a:pt x="14342" y="835"/>
                  </a:cubicBezTo>
                  <a:lnTo>
                    <a:pt x="14404" y="804"/>
                  </a:lnTo>
                  <a:lnTo>
                    <a:pt x="14404" y="804"/>
                  </a:lnTo>
                  <a:cubicBezTo>
                    <a:pt x="14399" y="844"/>
                    <a:pt x="14406" y="859"/>
                    <a:pt x="14420" y="859"/>
                  </a:cubicBezTo>
                  <a:cubicBezTo>
                    <a:pt x="14444" y="859"/>
                    <a:pt x="14489" y="818"/>
                    <a:pt x="14528" y="788"/>
                  </a:cubicBezTo>
                  <a:lnTo>
                    <a:pt x="14528" y="788"/>
                  </a:lnTo>
                  <a:cubicBezTo>
                    <a:pt x="14511" y="849"/>
                    <a:pt x="14513" y="880"/>
                    <a:pt x="14529" y="880"/>
                  </a:cubicBezTo>
                  <a:cubicBezTo>
                    <a:pt x="14541" y="880"/>
                    <a:pt x="14562" y="860"/>
                    <a:pt x="14590" y="819"/>
                  </a:cubicBezTo>
                  <a:cubicBezTo>
                    <a:pt x="14603" y="799"/>
                    <a:pt x="14617" y="788"/>
                    <a:pt x="14626" y="788"/>
                  </a:cubicBezTo>
                  <a:cubicBezTo>
                    <a:pt x="14639" y="788"/>
                    <a:pt x="14645" y="807"/>
                    <a:pt x="14636" y="850"/>
                  </a:cubicBezTo>
                  <a:cubicBezTo>
                    <a:pt x="14636" y="912"/>
                    <a:pt x="14667" y="912"/>
                    <a:pt x="14698" y="943"/>
                  </a:cubicBezTo>
                  <a:cubicBezTo>
                    <a:pt x="14706" y="939"/>
                    <a:pt x="14716" y="937"/>
                    <a:pt x="14726" y="937"/>
                  </a:cubicBezTo>
                  <a:cubicBezTo>
                    <a:pt x="14756" y="937"/>
                    <a:pt x="14796" y="951"/>
                    <a:pt x="14853" y="974"/>
                  </a:cubicBezTo>
                  <a:cubicBezTo>
                    <a:pt x="14930" y="1036"/>
                    <a:pt x="14992" y="1082"/>
                    <a:pt x="15069" y="1144"/>
                  </a:cubicBezTo>
                  <a:cubicBezTo>
                    <a:pt x="15219" y="1281"/>
                    <a:pt x="15309" y="1381"/>
                    <a:pt x="15360" y="1381"/>
                  </a:cubicBezTo>
                  <a:cubicBezTo>
                    <a:pt x="15367" y="1381"/>
                    <a:pt x="15373" y="1379"/>
                    <a:pt x="15378" y="1376"/>
                  </a:cubicBezTo>
                  <a:cubicBezTo>
                    <a:pt x="15393" y="1391"/>
                    <a:pt x="15393" y="1391"/>
                    <a:pt x="15378" y="1438"/>
                  </a:cubicBezTo>
                  <a:cubicBezTo>
                    <a:pt x="15370" y="1469"/>
                    <a:pt x="15363" y="1484"/>
                    <a:pt x="15370" y="1484"/>
                  </a:cubicBezTo>
                  <a:cubicBezTo>
                    <a:pt x="15378" y="1484"/>
                    <a:pt x="15401" y="1469"/>
                    <a:pt x="15455" y="1438"/>
                  </a:cubicBezTo>
                  <a:cubicBezTo>
                    <a:pt x="15478" y="1430"/>
                    <a:pt x="15502" y="1418"/>
                    <a:pt x="15509" y="1418"/>
                  </a:cubicBezTo>
                  <a:cubicBezTo>
                    <a:pt x="15517" y="1418"/>
                    <a:pt x="15509" y="1430"/>
                    <a:pt x="15471" y="1469"/>
                  </a:cubicBezTo>
                  <a:cubicBezTo>
                    <a:pt x="15424" y="1499"/>
                    <a:pt x="15455" y="1530"/>
                    <a:pt x="15517" y="1608"/>
                  </a:cubicBezTo>
                  <a:cubicBezTo>
                    <a:pt x="15566" y="1668"/>
                    <a:pt x="15605" y="1710"/>
                    <a:pt x="15642" y="1710"/>
                  </a:cubicBezTo>
                  <a:cubicBezTo>
                    <a:pt x="15652" y="1710"/>
                    <a:pt x="15662" y="1707"/>
                    <a:pt x="15672" y="1700"/>
                  </a:cubicBezTo>
                  <a:cubicBezTo>
                    <a:pt x="15749" y="1700"/>
                    <a:pt x="15749" y="1700"/>
                    <a:pt x="15687" y="1716"/>
                  </a:cubicBezTo>
                  <a:cubicBezTo>
                    <a:pt x="15607" y="1769"/>
                    <a:pt x="15619" y="1880"/>
                    <a:pt x="15703" y="1880"/>
                  </a:cubicBezTo>
                  <a:cubicBezTo>
                    <a:pt x="15716" y="1880"/>
                    <a:pt x="15732" y="1877"/>
                    <a:pt x="15749" y="1870"/>
                  </a:cubicBezTo>
                  <a:cubicBezTo>
                    <a:pt x="15764" y="1901"/>
                    <a:pt x="15780" y="1917"/>
                    <a:pt x="15749" y="1948"/>
                  </a:cubicBezTo>
                  <a:cubicBezTo>
                    <a:pt x="15764" y="1963"/>
                    <a:pt x="15780" y="1979"/>
                    <a:pt x="15873" y="1994"/>
                  </a:cubicBezTo>
                  <a:cubicBezTo>
                    <a:pt x="15888" y="2010"/>
                    <a:pt x="15950" y="2071"/>
                    <a:pt x="15981" y="2102"/>
                  </a:cubicBezTo>
                  <a:cubicBezTo>
                    <a:pt x="16012" y="2133"/>
                    <a:pt x="16058" y="2133"/>
                    <a:pt x="16089" y="2133"/>
                  </a:cubicBezTo>
                  <a:cubicBezTo>
                    <a:pt x="16104" y="2149"/>
                    <a:pt x="16120" y="2149"/>
                    <a:pt x="16104" y="2149"/>
                  </a:cubicBezTo>
                  <a:cubicBezTo>
                    <a:pt x="16074" y="2180"/>
                    <a:pt x="16151" y="2257"/>
                    <a:pt x="16290" y="2334"/>
                  </a:cubicBezTo>
                  <a:cubicBezTo>
                    <a:pt x="16414" y="2411"/>
                    <a:pt x="16537" y="2473"/>
                    <a:pt x="16537" y="2535"/>
                  </a:cubicBezTo>
                  <a:cubicBezTo>
                    <a:pt x="16537" y="2535"/>
                    <a:pt x="16568" y="2535"/>
                    <a:pt x="16599" y="2489"/>
                  </a:cubicBezTo>
                  <a:cubicBezTo>
                    <a:pt x="16632" y="2440"/>
                    <a:pt x="16651" y="2421"/>
                    <a:pt x="16663" y="2421"/>
                  </a:cubicBezTo>
                  <a:cubicBezTo>
                    <a:pt x="16673" y="2421"/>
                    <a:pt x="16676" y="2436"/>
                    <a:pt x="16676" y="2458"/>
                  </a:cubicBezTo>
                  <a:cubicBezTo>
                    <a:pt x="16668" y="2526"/>
                    <a:pt x="16692" y="2561"/>
                    <a:pt x="16723" y="2561"/>
                  </a:cubicBezTo>
                  <a:cubicBezTo>
                    <a:pt x="16749" y="2561"/>
                    <a:pt x="16779" y="2537"/>
                    <a:pt x="16800" y="2489"/>
                  </a:cubicBezTo>
                  <a:lnTo>
                    <a:pt x="16800" y="2550"/>
                  </a:lnTo>
                  <a:cubicBezTo>
                    <a:pt x="16800" y="2597"/>
                    <a:pt x="16814" y="2618"/>
                    <a:pt x="16833" y="2618"/>
                  </a:cubicBezTo>
                  <a:cubicBezTo>
                    <a:pt x="16858" y="2618"/>
                    <a:pt x="16891" y="2581"/>
                    <a:pt x="16908" y="2520"/>
                  </a:cubicBezTo>
                  <a:cubicBezTo>
                    <a:pt x="16919" y="2564"/>
                    <a:pt x="16930" y="2600"/>
                    <a:pt x="16947" y="2600"/>
                  </a:cubicBezTo>
                  <a:cubicBezTo>
                    <a:pt x="16954" y="2600"/>
                    <a:pt x="16961" y="2595"/>
                    <a:pt x="16970" y="2581"/>
                  </a:cubicBezTo>
                  <a:cubicBezTo>
                    <a:pt x="16985" y="2581"/>
                    <a:pt x="16985" y="2581"/>
                    <a:pt x="16985" y="2690"/>
                  </a:cubicBezTo>
                  <a:cubicBezTo>
                    <a:pt x="16985" y="2751"/>
                    <a:pt x="16970" y="2798"/>
                    <a:pt x="17001" y="2798"/>
                  </a:cubicBezTo>
                  <a:cubicBezTo>
                    <a:pt x="17003" y="2799"/>
                    <a:pt x="17004" y="2800"/>
                    <a:pt x="17005" y="2800"/>
                  </a:cubicBezTo>
                  <a:cubicBezTo>
                    <a:pt x="17017" y="2800"/>
                    <a:pt x="17018" y="2745"/>
                    <a:pt x="17032" y="2690"/>
                  </a:cubicBezTo>
                  <a:lnTo>
                    <a:pt x="17078" y="2690"/>
                  </a:lnTo>
                  <a:cubicBezTo>
                    <a:pt x="17078" y="2690"/>
                    <a:pt x="17094" y="2690"/>
                    <a:pt x="17094" y="2643"/>
                  </a:cubicBezTo>
                  <a:cubicBezTo>
                    <a:pt x="17109" y="2581"/>
                    <a:pt x="17125" y="2581"/>
                    <a:pt x="17140" y="2581"/>
                  </a:cubicBezTo>
                  <a:cubicBezTo>
                    <a:pt x="17140" y="2600"/>
                    <a:pt x="17143" y="2607"/>
                    <a:pt x="17146" y="2607"/>
                  </a:cubicBezTo>
                  <a:cubicBezTo>
                    <a:pt x="17153" y="2607"/>
                    <a:pt x="17162" y="2567"/>
                    <a:pt x="17140" y="2535"/>
                  </a:cubicBezTo>
                  <a:cubicBezTo>
                    <a:pt x="17125" y="2473"/>
                    <a:pt x="17140" y="2427"/>
                    <a:pt x="17171" y="2427"/>
                  </a:cubicBezTo>
                  <a:lnTo>
                    <a:pt x="17171" y="2319"/>
                  </a:lnTo>
                  <a:cubicBezTo>
                    <a:pt x="17171" y="2241"/>
                    <a:pt x="17171" y="2164"/>
                    <a:pt x="17140" y="2087"/>
                  </a:cubicBezTo>
                  <a:cubicBezTo>
                    <a:pt x="17093" y="2049"/>
                    <a:pt x="17064" y="2012"/>
                    <a:pt x="17044" y="2012"/>
                  </a:cubicBezTo>
                  <a:cubicBezTo>
                    <a:pt x="17031" y="2012"/>
                    <a:pt x="17022" y="2028"/>
                    <a:pt x="17016" y="2071"/>
                  </a:cubicBezTo>
                  <a:cubicBezTo>
                    <a:pt x="17016" y="2071"/>
                    <a:pt x="17001" y="2133"/>
                    <a:pt x="16985" y="2133"/>
                  </a:cubicBezTo>
                  <a:cubicBezTo>
                    <a:pt x="16955" y="2133"/>
                    <a:pt x="16955" y="2071"/>
                    <a:pt x="16955" y="2071"/>
                  </a:cubicBezTo>
                  <a:cubicBezTo>
                    <a:pt x="16955" y="2010"/>
                    <a:pt x="16908" y="1994"/>
                    <a:pt x="16831" y="1979"/>
                  </a:cubicBezTo>
                  <a:cubicBezTo>
                    <a:pt x="16769" y="1963"/>
                    <a:pt x="16723" y="1932"/>
                    <a:pt x="16723" y="1870"/>
                  </a:cubicBezTo>
                  <a:cubicBezTo>
                    <a:pt x="16738" y="1824"/>
                    <a:pt x="16723" y="1824"/>
                    <a:pt x="16723" y="1824"/>
                  </a:cubicBezTo>
                  <a:cubicBezTo>
                    <a:pt x="16718" y="1837"/>
                    <a:pt x="16709" y="1843"/>
                    <a:pt x="16696" y="1843"/>
                  </a:cubicBezTo>
                  <a:cubicBezTo>
                    <a:pt x="16663" y="1843"/>
                    <a:pt x="16608" y="1807"/>
                    <a:pt x="16553" y="1762"/>
                  </a:cubicBezTo>
                  <a:cubicBezTo>
                    <a:pt x="16473" y="1722"/>
                    <a:pt x="16393" y="1648"/>
                    <a:pt x="16352" y="1648"/>
                  </a:cubicBezTo>
                  <a:cubicBezTo>
                    <a:pt x="16346" y="1648"/>
                    <a:pt x="16341" y="1650"/>
                    <a:pt x="16336" y="1654"/>
                  </a:cubicBezTo>
                  <a:lnTo>
                    <a:pt x="16305" y="1623"/>
                  </a:lnTo>
                  <a:cubicBezTo>
                    <a:pt x="16336" y="1592"/>
                    <a:pt x="16321" y="1561"/>
                    <a:pt x="16290" y="1530"/>
                  </a:cubicBezTo>
                  <a:cubicBezTo>
                    <a:pt x="16281" y="1535"/>
                    <a:pt x="16272" y="1537"/>
                    <a:pt x="16263" y="1537"/>
                  </a:cubicBezTo>
                  <a:cubicBezTo>
                    <a:pt x="16241" y="1537"/>
                    <a:pt x="16219" y="1526"/>
                    <a:pt x="16197" y="1515"/>
                  </a:cubicBezTo>
                  <a:cubicBezTo>
                    <a:pt x="16228" y="1469"/>
                    <a:pt x="16228" y="1453"/>
                    <a:pt x="16197" y="1422"/>
                  </a:cubicBezTo>
                  <a:cubicBezTo>
                    <a:pt x="16180" y="1405"/>
                    <a:pt x="16168" y="1393"/>
                    <a:pt x="16153" y="1393"/>
                  </a:cubicBezTo>
                  <a:cubicBezTo>
                    <a:pt x="16140" y="1393"/>
                    <a:pt x="16125" y="1401"/>
                    <a:pt x="16104" y="1422"/>
                  </a:cubicBezTo>
                  <a:cubicBezTo>
                    <a:pt x="16043" y="1360"/>
                    <a:pt x="15996" y="1268"/>
                    <a:pt x="15981" y="1190"/>
                  </a:cubicBezTo>
                  <a:cubicBezTo>
                    <a:pt x="15998" y="1156"/>
                    <a:pt x="15987" y="1146"/>
                    <a:pt x="15963" y="1146"/>
                  </a:cubicBezTo>
                  <a:cubicBezTo>
                    <a:pt x="15943" y="1146"/>
                    <a:pt x="15916" y="1153"/>
                    <a:pt x="15888" y="1159"/>
                  </a:cubicBezTo>
                  <a:cubicBezTo>
                    <a:pt x="15838" y="1185"/>
                    <a:pt x="15808" y="1210"/>
                    <a:pt x="15790" y="1210"/>
                  </a:cubicBezTo>
                  <a:cubicBezTo>
                    <a:pt x="15786" y="1210"/>
                    <a:pt x="15783" y="1209"/>
                    <a:pt x="15780" y="1206"/>
                  </a:cubicBezTo>
                  <a:lnTo>
                    <a:pt x="15857" y="1129"/>
                  </a:lnTo>
                  <a:cubicBezTo>
                    <a:pt x="15919" y="1113"/>
                    <a:pt x="15919" y="1113"/>
                    <a:pt x="15888" y="1067"/>
                  </a:cubicBezTo>
                  <a:lnTo>
                    <a:pt x="15842" y="1036"/>
                  </a:lnTo>
                  <a:cubicBezTo>
                    <a:pt x="15836" y="1040"/>
                    <a:pt x="15829" y="1042"/>
                    <a:pt x="15822" y="1042"/>
                  </a:cubicBezTo>
                  <a:cubicBezTo>
                    <a:pt x="15774" y="1042"/>
                    <a:pt x="15700" y="956"/>
                    <a:pt x="15579" y="835"/>
                  </a:cubicBezTo>
                  <a:cubicBezTo>
                    <a:pt x="15425" y="681"/>
                    <a:pt x="15334" y="617"/>
                    <a:pt x="15286" y="617"/>
                  </a:cubicBezTo>
                  <a:cubicBezTo>
                    <a:pt x="15272" y="617"/>
                    <a:pt x="15262" y="623"/>
                    <a:pt x="15254" y="634"/>
                  </a:cubicBezTo>
                  <a:cubicBezTo>
                    <a:pt x="15249" y="650"/>
                    <a:pt x="15242" y="659"/>
                    <a:pt x="15233" y="659"/>
                  </a:cubicBezTo>
                  <a:cubicBezTo>
                    <a:pt x="15216" y="659"/>
                    <a:pt x="15192" y="627"/>
                    <a:pt x="15162" y="557"/>
                  </a:cubicBezTo>
                  <a:cubicBezTo>
                    <a:pt x="15105" y="374"/>
                    <a:pt x="15081" y="326"/>
                    <a:pt x="15054" y="326"/>
                  </a:cubicBezTo>
                  <a:cubicBezTo>
                    <a:pt x="15045" y="326"/>
                    <a:pt x="15035" y="332"/>
                    <a:pt x="15023" y="340"/>
                  </a:cubicBezTo>
                  <a:cubicBezTo>
                    <a:pt x="15053" y="356"/>
                    <a:pt x="15023" y="402"/>
                    <a:pt x="14992" y="448"/>
                  </a:cubicBezTo>
                  <a:cubicBezTo>
                    <a:pt x="14971" y="497"/>
                    <a:pt x="14953" y="521"/>
                    <a:pt x="14943" y="521"/>
                  </a:cubicBezTo>
                  <a:cubicBezTo>
                    <a:pt x="14930" y="521"/>
                    <a:pt x="14928" y="486"/>
                    <a:pt x="14945" y="418"/>
                  </a:cubicBezTo>
                  <a:cubicBezTo>
                    <a:pt x="14992" y="335"/>
                    <a:pt x="14709" y="226"/>
                    <a:pt x="14543" y="226"/>
                  </a:cubicBezTo>
                  <a:cubicBezTo>
                    <a:pt x="14491" y="226"/>
                    <a:pt x="14450" y="237"/>
                    <a:pt x="14435" y="263"/>
                  </a:cubicBezTo>
                  <a:lnTo>
                    <a:pt x="14451" y="217"/>
                  </a:lnTo>
                  <a:cubicBezTo>
                    <a:pt x="14466" y="155"/>
                    <a:pt x="14435" y="155"/>
                    <a:pt x="14296" y="124"/>
                  </a:cubicBezTo>
                  <a:lnTo>
                    <a:pt x="14188" y="93"/>
                  </a:lnTo>
                  <a:cubicBezTo>
                    <a:pt x="14182" y="133"/>
                    <a:pt x="14155" y="148"/>
                    <a:pt x="14123" y="148"/>
                  </a:cubicBezTo>
                  <a:cubicBezTo>
                    <a:pt x="14069" y="148"/>
                    <a:pt x="14002" y="107"/>
                    <a:pt x="14002" y="78"/>
                  </a:cubicBezTo>
                  <a:cubicBezTo>
                    <a:pt x="13972" y="16"/>
                    <a:pt x="13972" y="16"/>
                    <a:pt x="13910" y="0"/>
                  </a:cubicBezTo>
                  <a:cubicBezTo>
                    <a:pt x="13872" y="38"/>
                    <a:pt x="13823" y="66"/>
                    <a:pt x="13772" y="66"/>
                  </a:cubicBezTo>
                  <a:cubicBezTo>
                    <a:pt x="13762" y="66"/>
                    <a:pt x="13751" y="65"/>
                    <a:pt x="13740" y="62"/>
                  </a:cubicBezTo>
                  <a:cubicBezTo>
                    <a:pt x="13678" y="62"/>
                    <a:pt x="13647" y="31"/>
                    <a:pt x="13647" y="0"/>
                  </a:cubicBezTo>
                  <a:close/>
                </a:path>
              </a:pathLst>
            </a:custGeom>
            <a:solidFill>
              <a:srgbClr val="FF3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14"/>
            <p:cNvSpPr/>
            <p:nvPr/>
          </p:nvSpPr>
          <p:spPr>
            <a:xfrm>
              <a:off x="8169766" y="826946"/>
              <a:ext cx="987980" cy="161540"/>
            </a:xfrm>
            <a:custGeom>
              <a:avLst/>
              <a:gdLst/>
              <a:ahLst/>
              <a:cxnLst/>
              <a:rect l="l" t="t" r="r" b="b"/>
              <a:pathLst>
                <a:path w="17186" h="2810" extrusionOk="0">
                  <a:moveTo>
                    <a:pt x="1050" y="356"/>
                  </a:moveTo>
                  <a:lnTo>
                    <a:pt x="1050" y="418"/>
                  </a:lnTo>
                  <a:lnTo>
                    <a:pt x="1081" y="434"/>
                  </a:lnTo>
                  <a:cubicBezTo>
                    <a:pt x="1111" y="387"/>
                    <a:pt x="1111" y="387"/>
                    <a:pt x="1081" y="372"/>
                  </a:cubicBezTo>
                  <a:lnTo>
                    <a:pt x="1050" y="356"/>
                  </a:lnTo>
                  <a:close/>
                  <a:moveTo>
                    <a:pt x="7943" y="403"/>
                  </a:moveTo>
                  <a:lnTo>
                    <a:pt x="7974" y="418"/>
                  </a:lnTo>
                  <a:cubicBezTo>
                    <a:pt x="7947" y="458"/>
                    <a:pt x="7932" y="498"/>
                    <a:pt x="7908" y="498"/>
                  </a:cubicBezTo>
                  <a:cubicBezTo>
                    <a:pt x="7905" y="498"/>
                    <a:pt x="7901" y="497"/>
                    <a:pt x="7897" y="495"/>
                  </a:cubicBezTo>
                  <a:lnTo>
                    <a:pt x="7866" y="480"/>
                  </a:lnTo>
                  <a:cubicBezTo>
                    <a:pt x="7881" y="449"/>
                    <a:pt x="7912" y="418"/>
                    <a:pt x="7943" y="403"/>
                  </a:cubicBezTo>
                  <a:close/>
                  <a:moveTo>
                    <a:pt x="14434" y="356"/>
                  </a:moveTo>
                  <a:cubicBezTo>
                    <a:pt x="14465" y="356"/>
                    <a:pt x="14465" y="356"/>
                    <a:pt x="14450" y="418"/>
                  </a:cubicBezTo>
                  <a:cubicBezTo>
                    <a:pt x="14434" y="480"/>
                    <a:pt x="14388" y="511"/>
                    <a:pt x="14357" y="511"/>
                  </a:cubicBezTo>
                  <a:cubicBezTo>
                    <a:pt x="14342" y="511"/>
                    <a:pt x="14357" y="387"/>
                    <a:pt x="14434" y="356"/>
                  </a:cubicBezTo>
                  <a:close/>
                  <a:moveTo>
                    <a:pt x="551" y="478"/>
                  </a:moveTo>
                  <a:cubicBezTo>
                    <a:pt x="559" y="478"/>
                    <a:pt x="565" y="480"/>
                    <a:pt x="571" y="480"/>
                  </a:cubicBezTo>
                  <a:cubicBezTo>
                    <a:pt x="601" y="495"/>
                    <a:pt x="601" y="480"/>
                    <a:pt x="586" y="542"/>
                  </a:cubicBezTo>
                  <a:cubicBezTo>
                    <a:pt x="586" y="542"/>
                    <a:pt x="555" y="588"/>
                    <a:pt x="524" y="588"/>
                  </a:cubicBezTo>
                  <a:lnTo>
                    <a:pt x="509" y="526"/>
                  </a:lnTo>
                  <a:cubicBezTo>
                    <a:pt x="519" y="485"/>
                    <a:pt x="536" y="478"/>
                    <a:pt x="551" y="478"/>
                  </a:cubicBezTo>
                  <a:close/>
                  <a:moveTo>
                    <a:pt x="13448" y="461"/>
                  </a:moveTo>
                  <a:cubicBezTo>
                    <a:pt x="13452" y="461"/>
                    <a:pt x="13456" y="467"/>
                    <a:pt x="13461" y="480"/>
                  </a:cubicBezTo>
                  <a:cubicBezTo>
                    <a:pt x="13461" y="526"/>
                    <a:pt x="13461" y="557"/>
                    <a:pt x="13445" y="604"/>
                  </a:cubicBezTo>
                  <a:cubicBezTo>
                    <a:pt x="13445" y="604"/>
                    <a:pt x="13434" y="620"/>
                    <a:pt x="13425" y="620"/>
                  </a:cubicBezTo>
                  <a:cubicBezTo>
                    <a:pt x="13419" y="620"/>
                    <a:pt x="13414" y="613"/>
                    <a:pt x="13414" y="588"/>
                  </a:cubicBezTo>
                  <a:lnTo>
                    <a:pt x="13414" y="542"/>
                  </a:lnTo>
                  <a:cubicBezTo>
                    <a:pt x="13425" y="497"/>
                    <a:pt x="13436" y="461"/>
                    <a:pt x="13448" y="461"/>
                  </a:cubicBezTo>
                  <a:close/>
                  <a:moveTo>
                    <a:pt x="6706" y="604"/>
                  </a:moveTo>
                  <a:cubicBezTo>
                    <a:pt x="6706" y="665"/>
                    <a:pt x="6706" y="712"/>
                    <a:pt x="6691" y="712"/>
                  </a:cubicBezTo>
                  <a:lnTo>
                    <a:pt x="6660" y="665"/>
                  </a:lnTo>
                  <a:lnTo>
                    <a:pt x="6676" y="604"/>
                  </a:lnTo>
                  <a:close/>
                  <a:moveTo>
                    <a:pt x="7325" y="604"/>
                  </a:moveTo>
                  <a:cubicBezTo>
                    <a:pt x="7356" y="604"/>
                    <a:pt x="7356" y="604"/>
                    <a:pt x="7340" y="650"/>
                  </a:cubicBezTo>
                  <a:cubicBezTo>
                    <a:pt x="7325" y="696"/>
                    <a:pt x="7309" y="727"/>
                    <a:pt x="7294" y="758"/>
                  </a:cubicBezTo>
                  <a:cubicBezTo>
                    <a:pt x="7263" y="758"/>
                    <a:pt x="7309" y="650"/>
                    <a:pt x="7325" y="604"/>
                  </a:cubicBezTo>
                  <a:close/>
                  <a:moveTo>
                    <a:pt x="851" y="581"/>
                  </a:moveTo>
                  <a:cubicBezTo>
                    <a:pt x="858" y="581"/>
                    <a:pt x="867" y="584"/>
                    <a:pt x="880" y="588"/>
                  </a:cubicBezTo>
                  <a:cubicBezTo>
                    <a:pt x="911" y="604"/>
                    <a:pt x="941" y="619"/>
                    <a:pt x="911" y="665"/>
                  </a:cubicBezTo>
                  <a:lnTo>
                    <a:pt x="895" y="650"/>
                  </a:lnTo>
                  <a:cubicBezTo>
                    <a:pt x="900" y="635"/>
                    <a:pt x="899" y="628"/>
                    <a:pt x="894" y="628"/>
                  </a:cubicBezTo>
                  <a:cubicBezTo>
                    <a:pt x="885" y="628"/>
                    <a:pt x="864" y="655"/>
                    <a:pt x="864" y="696"/>
                  </a:cubicBezTo>
                  <a:lnTo>
                    <a:pt x="818" y="805"/>
                  </a:lnTo>
                  <a:cubicBezTo>
                    <a:pt x="802" y="789"/>
                    <a:pt x="802" y="743"/>
                    <a:pt x="818" y="681"/>
                  </a:cubicBezTo>
                  <a:cubicBezTo>
                    <a:pt x="829" y="602"/>
                    <a:pt x="832" y="581"/>
                    <a:pt x="851" y="581"/>
                  </a:cubicBezTo>
                  <a:close/>
                  <a:moveTo>
                    <a:pt x="8113" y="882"/>
                  </a:moveTo>
                  <a:lnTo>
                    <a:pt x="8128" y="913"/>
                  </a:lnTo>
                  <a:cubicBezTo>
                    <a:pt x="8102" y="939"/>
                    <a:pt x="8075" y="978"/>
                    <a:pt x="8058" y="978"/>
                  </a:cubicBezTo>
                  <a:cubicBezTo>
                    <a:pt x="8056" y="978"/>
                    <a:pt x="8053" y="977"/>
                    <a:pt x="8051" y="975"/>
                  </a:cubicBezTo>
                  <a:lnTo>
                    <a:pt x="8051" y="913"/>
                  </a:lnTo>
                  <a:lnTo>
                    <a:pt x="8113" y="882"/>
                  </a:lnTo>
                  <a:close/>
                  <a:moveTo>
                    <a:pt x="12371" y="910"/>
                  </a:moveTo>
                  <a:cubicBezTo>
                    <a:pt x="12387" y="910"/>
                    <a:pt x="12410" y="944"/>
                    <a:pt x="12410" y="944"/>
                  </a:cubicBezTo>
                  <a:cubicBezTo>
                    <a:pt x="12410" y="944"/>
                    <a:pt x="12456" y="990"/>
                    <a:pt x="12425" y="1005"/>
                  </a:cubicBezTo>
                  <a:cubicBezTo>
                    <a:pt x="12394" y="990"/>
                    <a:pt x="12363" y="959"/>
                    <a:pt x="12332" y="944"/>
                  </a:cubicBezTo>
                  <a:lnTo>
                    <a:pt x="12363" y="913"/>
                  </a:lnTo>
                  <a:cubicBezTo>
                    <a:pt x="12366" y="911"/>
                    <a:pt x="12368" y="910"/>
                    <a:pt x="12371" y="910"/>
                  </a:cubicBezTo>
                  <a:close/>
                  <a:moveTo>
                    <a:pt x="12240" y="1165"/>
                  </a:moveTo>
                  <a:cubicBezTo>
                    <a:pt x="12248" y="1165"/>
                    <a:pt x="12259" y="1173"/>
                    <a:pt x="12286" y="1191"/>
                  </a:cubicBezTo>
                  <a:lnTo>
                    <a:pt x="12255" y="1222"/>
                  </a:lnTo>
                  <a:lnTo>
                    <a:pt x="12209" y="1191"/>
                  </a:lnTo>
                  <a:lnTo>
                    <a:pt x="12224" y="1175"/>
                  </a:lnTo>
                  <a:cubicBezTo>
                    <a:pt x="12231" y="1169"/>
                    <a:pt x="12234" y="1165"/>
                    <a:pt x="12240" y="1165"/>
                  </a:cubicBezTo>
                  <a:close/>
                  <a:moveTo>
                    <a:pt x="12237" y="1252"/>
                  </a:moveTo>
                  <a:cubicBezTo>
                    <a:pt x="12235" y="1252"/>
                    <a:pt x="12234" y="1260"/>
                    <a:pt x="12240" y="1284"/>
                  </a:cubicBezTo>
                  <a:cubicBezTo>
                    <a:pt x="12249" y="1274"/>
                    <a:pt x="12241" y="1252"/>
                    <a:pt x="12237" y="1252"/>
                  </a:cubicBezTo>
                  <a:close/>
                  <a:moveTo>
                    <a:pt x="5267" y="1285"/>
                  </a:moveTo>
                  <a:cubicBezTo>
                    <a:pt x="5275" y="1285"/>
                    <a:pt x="5286" y="1298"/>
                    <a:pt x="5269" y="1315"/>
                  </a:cubicBezTo>
                  <a:cubicBezTo>
                    <a:pt x="5255" y="1294"/>
                    <a:pt x="5260" y="1285"/>
                    <a:pt x="5267" y="1285"/>
                  </a:cubicBezTo>
                  <a:close/>
                  <a:moveTo>
                    <a:pt x="323" y="1284"/>
                  </a:moveTo>
                  <a:cubicBezTo>
                    <a:pt x="310" y="1311"/>
                    <a:pt x="296" y="1338"/>
                    <a:pt x="282" y="1376"/>
                  </a:cubicBezTo>
                  <a:lnTo>
                    <a:pt x="292" y="1376"/>
                  </a:lnTo>
                  <a:cubicBezTo>
                    <a:pt x="323" y="1376"/>
                    <a:pt x="323" y="1330"/>
                    <a:pt x="339" y="1284"/>
                  </a:cubicBezTo>
                  <a:close/>
                  <a:moveTo>
                    <a:pt x="5099" y="1284"/>
                  </a:moveTo>
                  <a:cubicBezTo>
                    <a:pt x="5145" y="1330"/>
                    <a:pt x="5192" y="1361"/>
                    <a:pt x="5161" y="1376"/>
                  </a:cubicBezTo>
                  <a:lnTo>
                    <a:pt x="5115" y="1361"/>
                  </a:lnTo>
                  <a:lnTo>
                    <a:pt x="5084" y="1299"/>
                  </a:lnTo>
                  <a:lnTo>
                    <a:pt x="5099" y="1284"/>
                  </a:lnTo>
                  <a:close/>
                  <a:moveTo>
                    <a:pt x="277" y="1376"/>
                  </a:moveTo>
                  <a:lnTo>
                    <a:pt x="277" y="1392"/>
                  </a:lnTo>
                  <a:cubicBezTo>
                    <a:pt x="279" y="1386"/>
                    <a:pt x="280" y="1381"/>
                    <a:pt x="282" y="1376"/>
                  </a:cubicBezTo>
                  <a:close/>
                  <a:moveTo>
                    <a:pt x="12052" y="1339"/>
                  </a:moveTo>
                  <a:cubicBezTo>
                    <a:pt x="12060" y="1339"/>
                    <a:pt x="12068" y="1351"/>
                    <a:pt x="12085" y="1376"/>
                  </a:cubicBezTo>
                  <a:lnTo>
                    <a:pt x="12070" y="1392"/>
                  </a:lnTo>
                  <a:lnTo>
                    <a:pt x="12008" y="1376"/>
                  </a:lnTo>
                  <a:lnTo>
                    <a:pt x="12023" y="1361"/>
                  </a:lnTo>
                  <a:cubicBezTo>
                    <a:pt x="12037" y="1347"/>
                    <a:pt x="12045" y="1339"/>
                    <a:pt x="12052" y="1339"/>
                  </a:cubicBezTo>
                  <a:close/>
                  <a:moveTo>
                    <a:pt x="11498" y="1345"/>
                  </a:moveTo>
                  <a:cubicBezTo>
                    <a:pt x="11544" y="1376"/>
                    <a:pt x="11575" y="1423"/>
                    <a:pt x="11560" y="1438"/>
                  </a:cubicBezTo>
                  <a:lnTo>
                    <a:pt x="11513" y="1407"/>
                  </a:lnTo>
                  <a:lnTo>
                    <a:pt x="11482" y="1361"/>
                  </a:lnTo>
                  <a:lnTo>
                    <a:pt x="11498" y="1345"/>
                  </a:lnTo>
                  <a:close/>
                  <a:moveTo>
                    <a:pt x="4169" y="1398"/>
                  </a:moveTo>
                  <a:cubicBezTo>
                    <a:pt x="4166" y="1398"/>
                    <a:pt x="4162" y="1402"/>
                    <a:pt x="4156" y="1407"/>
                  </a:cubicBezTo>
                  <a:cubicBezTo>
                    <a:pt x="4142" y="1422"/>
                    <a:pt x="4127" y="1436"/>
                    <a:pt x="4177" y="1451"/>
                  </a:cubicBezTo>
                  <a:lnTo>
                    <a:pt x="4177" y="1451"/>
                  </a:lnTo>
                  <a:lnTo>
                    <a:pt x="4203" y="1438"/>
                  </a:lnTo>
                  <a:cubicBezTo>
                    <a:pt x="4183" y="1409"/>
                    <a:pt x="4176" y="1398"/>
                    <a:pt x="4169" y="1398"/>
                  </a:cubicBezTo>
                  <a:close/>
                  <a:moveTo>
                    <a:pt x="4177" y="1451"/>
                  </a:moveTo>
                  <a:lnTo>
                    <a:pt x="4172" y="1454"/>
                  </a:lnTo>
                  <a:lnTo>
                    <a:pt x="4187" y="1454"/>
                  </a:lnTo>
                  <a:cubicBezTo>
                    <a:pt x="4184" y="1453"/>
                    <a:pt x="4180" y="1452"/>
                    <a:pt x="4177" y="1451"/>
                  </a:cubicBezTo>
                  <a:close/>
                  <a:moveTo>
                    <a:pt x="4939" y="1413"/>
                  </a:moveTo>
                  <a:cubicBezTo>
                    <a:pt x="4952" y="1413"/>
                    <a:pt x="4979" y="1425"/>
                    <a:pt x="5022" y="1454"/>
                  </a:cubicBezTo>
                  <a:cubicBezTo>
                    <a:pt x="5068" y="1485"/>
                    <a:pt x="5068" y="1485"/>
                    <a:pt x="5053" y="1500"/>
                  </a:cubicBezTo>
                  <a:cubicBezTo>
                    <a:pt x="5022" y="1485"/>
                    <a:pt x="4991" y="1469"/>
                    <a:pt x="4960" y="1454"/>
                  </a:cubicBezTo>
                  <a:lnTo>
                    <a:pt x="4945" y="1454"/>
                  </a:lnTo>
                  <a:cubicBezTo>
                    <a:pt x="4928" y="1429"/>
                    <a:pt x="4925" y="1413"/>
                    <a:pt x="4939" y="1413"/>
                  </a:cubicBezTo>
                  <a:close/>
                  <a:moveTo>
                    <a:pt x="11902" y="1438"/>
                  </a:moveTo>
                  <a:cubicBezTo>
                    <a:pt x="11910" y="1438"/>
                    <a:pt x="11920" y="1443"/>
                    <a:pt x="11931" y="1454"/>
                  </a:cubicBezTo>
                  <a:cubicBezTo>
                    <a:pt x="11961" y="1500"/>
                    <a:pt x="11961" y="1500"/>
                    <a:pt x="11946" y="1515"/>
                  </a:cubicBezTo>
                  <a:cubicBezTo>
                    <a:pt x="11939" y="1522"/>
                    <a:pt x="11935" y="1529"/>
                    <a:pt x="11930" y="1529"/>
                  </a:cubicBezTo>
                  <a:cubicBezTo>
                    <a:pt x="11924" y="1529"/>
                    <a:pt x="11917" y="1519"/>
                    <a:pt x="11900" y="1485"/>
                  </a:cubicBezTo>
                  <a:lnTo>
                    <a:pt x="11900" y="1500"/>
                  </a:lnTo>
                  <a:cubicBezTo>
                    <a:pt x="11879" y="1459"/>
                    <a:pt x="11886" y="1438"/>
                    <a:pt x="11902" y="1438"/>
                  </a:cubicBezTo>
                  <a:close/>
                  <a:moveTo>
                    <a:pt x="12144" y="1530"/>
                  </a:moveTo>
                  <a:cubicBezTo>
                    <a:pt x="12154" y="1543"/>
                    <a:pt x="12171" y="1558"/>
                    <a:pt x="12193" y="1577"/>
                  </a:cubicBezTo>
                  <a:cubicBezTo>
                    <a:pt x="12198" y="1579"/>
                    <a:pt x="12202" y="1580"/>
                    <a:pt x="12205" y="1582"/>
                  </a:cubicBezTo>
                  <a:lnTo>
                    <a:pt x="12205" y="1582"/>
                  </a:lnTo>
                  <a:cubicBezTo>
                    <a:pt x="12193" y="1573"/>
                    <a:pt x="12174" y="1558"/>
                    <a:pt x="12147" y="1531"/>
                  </a:cubicBezTo>
                  <a:cubicBezTo>
                    <a:pt x="12146" y="1531"/>
                    <a:pt x="12145" y="1530"/>
                    <a:pt x="12144" y="1530"/>
                  </a:cubicBezTo>
                  <a:close/>
                  <a:moveTo>
                    <a:pt x="12205" y="1582"/>
                  </a:moveTo>
                  <a:lnTo>
                    <a:pt x="12205" y="1582"/>
                  </a:lnTo>
                  <a:cubicBezTo>
                    <a:pt x="12213" y="1588"/>
                    <a:pt x="12218" y="1590"/>
                    <a:pt x="12219" y="1590"/>
                  </a:cubicBezTo>
                  <a:cubicBezTo>
                    <a:pt x="12220" y="1590"/>
                    <a:pt x="12216" y="1586"/>
                    <a:pt x="12205" y="1582"/>
                  </a:cubicBezTo>
                  <a:close/>
                  <a:moveTo>
                    <a:pt x="11351" y="1590"/>
                  </a:moveTo>
                  <a:cubicBezTo>
                    <a:pt x="11358" y="1590"/>
                    <a:pt x="11371" y="1596"/>
                    <a:pt x="11390" y="1624"/>
                  </a:cubicBezTo>
                  <a:cubicBezTo>
                    <a:pt x="11390" y="1624"/>
                    <a:pt x="11436" y="1655"/>
                    <a:pt x="11420" y="1670"/>
                  </a:cubicBezTo>
                  <a:lnTo>
                    <a:pt x="11359" y="1655"/>
                  </a:lnTo>
                  <a:cubicBezTo>
                    <a:pt x="11328" y="1608"/>
                    <a:pt x="11343" y="1593"/>
                    <a:pt x="11343" y="1593"/>
                  </a:cubicBezTo>
                  <a:cubicBezTo>
                    <a:pt x="11343" y="1593"/>
                    <a:pt x="11346" y="1590"/>
                    <a:pt x="11351" y="1590"/>
                  </a:cubicBezTo>
                  <a:close/>
                  <a:moveTo>
                    <a:pt x="4481" y="1716"/>
                  </a:moveTo>
                  <a:cubicBezTo>
                    <a:pt x="4500" y="1729"/>
                    <a:pt x="4501" y="1734"/>
                    <a:pt x="4496" y="1734"/>
                  </a:cubicBezTo>
                  <a:cubicBezTo>
                    <a:pt x="4489" y="1734"/>
                    <a:pt x="4472" y="1725"/>
                    <a:pt x="4481" y="1716"/>
                  </a:cubicBezTo>
                  <a:close/>
                  <a:moveTo>
                    <a:pt x="1896" y="1692"/>
                  </a:moveTo>
                  <a:cubicBezTo>
                    <a:pt x="1912" y="1692"/>
                    <a:pt x="1929" y="1695"/>
                    <a:pt x="1946" y="1701"/>
                  </a:cubicBezTo>
                  <a:cubicBezTo>
                    <a:pt x="1962" y="1716"/>
                    <a:pt x="1915" y="1763"/>
                    <a:pt x="1853" y="1763"/>
                  </a:cubicBezTo>
                  <a:lnTo>
                    <a:pt x="1822" y="1732"/>
                  </a:lnTo>
                  <a:cubicBezTo>
                    <a:pt x="1842" y="1702"/>
                    <a:pt x="1868" y="1692"/>
                    <a:pt x="1896" y="1692"/>
                  </a:cubicBezTo>
                  <a:close/>
                  <a:moveTo>
                    <a:pt x="4793" y="1785"/>
                  </a:moveTo>
                  <a:cubicBezTo>
                    <a:pt x="4817" y="1785"/>
                    <a:pt x="4836" y="1825"/>
                    <a:pt x="4836" y="1825"/>
                  </a:cubicBezTo>
                  <a:cubicBezTo>
                    <a:pt x="4860" y="1848"/>
                    <a:pt x="4856" y="1852"/>
                    <a:pt x="4844" y="1852"/>
                  </a:cubicBezTo>
                  <a:cubicBezTo>
                    <a:pt x="4838" y="1852"/>
                    <a:pt x="4831" y="1851"/>
                    <a:pt x="4823" y="1851"/>
                  </a:cubicBezTo>
                  <a:cubicBezTo>
                    <a:pt x="4816" y="1851"/>
                    <a:pt x="4809" y="1852"/>
                    <a:pt x="4805" y="1856"/>
                  </a:cubicBezTo>
                  <a:lnTo>
                    <a:pt x="4790" y="1856"/>
                  </a:lnTo>
                  <a:cubicBezTo>
                    <a:pt x="4744" y="1840"/>
                    <a:pt x="4744" y="1840"/>
                    <a:pt x="4774" y="1794"/>
                  </a:cubicBezTo>
                  <a:cubicBezTo>
                    <a:pt x="4781" y="1788"/>
                    <a:pt x="4787" y="1785"/>
                    <a:pt x="4793" y="1785"/>
                  </a:cubicBezTo>
                  <a:close/>
                  <a:moveTo>
                    <a:pt x="1931" y="1832"/>
                  </a:moveTo>
                  <a:cubicBezTo>
                    <a:pt x="1915" y="1832"/>
                    <a:pt x="1892" y="1848"/>
                    <a:pt x="1869" y="1871"/>
                  </a:cubicBezTo>
                  <a:lnTo>
                    <a:pt x="1869" y="1856"/>
                  </a:lnTo>
                  <a:cubicBezTo>
                    <a:pt x="1822" y="1902"/>
                    <a:pt x="1838" y="1917"/>
                    <a:pt x="1869" y="1948"/>
                  </a:cubicBezTo>
                  <a:cubicBezTo>
                    <a:pt x="1879" y="1964"/>
                    <a:pt x="1891" y="1969"/>
                    <a:pt x="1903" y="1969"/>
                  </a:cubicBezTo>
                  <a:cubicBezTo>
                    <a:pt x="1925" y="1969"/>
                    <a:pt x="1946" y="1948"/>
                    <a:pt x="1946" y="1948"/>
                  </a:cubicBezTo>
                  <a:cubicBezTo>
                    <a:pt x="1992" y="1917"/>
                    <a:pt x="1962" y="1902"/>
                    <a:pt x="1946" y="1886"/>
                  </a:cubicBezTo>
                  <a:cubicBezTo>
                    <a:pt x="1954" y="1848"/>
                    <a:pt x="1946" y="1832"/>
                    <a:pt x="1931" y="1832"/>
                  </a:cubicBezTo>
                  <a:close/>
                  <a:moveTo>
                    <a:pt x="4172" y="1886"/>
                  </a:moveTo>
                  <a:lnTo>
                    <a:pt x="4156" y="1902"/>
                  </a:lnTo>
                  <a:cubicBezTo>
                    <a:pt x="4187" y="1933"/>
                    <a:pt x="4203" y="1964"/>
                    <a:pt x="4234" y="1979"/>
                  </a:cubicBezTo>
                  <a:cubicBezTo>
                    <a:pt x="4249" y="1964"/>
                    <a:pt x="4218" y="1933"/>
                    <a:pt x="4218" y="1933"/>
                  </a:cubicBezTo>
                  <a:cubicBezTo>
                    <a:pt x="4218" y="1933"/>
                    <a:pt x="4187" y="1886"/>
                    <a:pt x="4172" y="1886"/>
                  </a:cubicBezTo>
                  <a:close/>
                  <a:moveTo>
                    <a:pt x="3646" y="1979"/>
                  </a:moveTo>
                  <a:cubicBezTo>
                    <a:pt x="3662" y="2041"/>
                    <a:pt x="3662" y="2103"/>
                    <a:pt x="3662" y="2103"/>
                  </a:cubicBezTo>
                  <a:cubicBezTo>
                    <a:pt x="3666" y="2116"/>
                    <a:pt x="3668" y="2122"/>
                    <a:pt x="3668" y="2122"/>
                  </a:cubicBezTo>
                  <a:cubicBezTo>
                    <a:pt x="3670" y="2122"/>
                    <a:pt x="3662" y="2085"/>
                    <a:pt x="3662" y="2041"/>
                  </a:cubicBezTo>
                  <a:lnTo>
                    <a:pt x="3646" y="1979"/>
                  </a:lnTo>
                  <a:close/>
                  <a:moveTo>
                    <a:pt x="4490" y="2077"/>
                  </a:moveTo>
                  <a:cubicBezTo>
                    <a:pt x="4501" y="2077"/>
                    <a:pt x="4514" y="2083"/>
                    <a:pt x="4527" y="2103"/>
                  </a:cubicBezTo>
                  <a:cubicBezTo>
                    <a:pt x="4527" y="2103"/>
                    <a:pt x="4574" y="2149"/>
                    <a:pt x="4558" y="2165"/>
                  </a:cubicBezTo>
                  <a:cubicBezTo>
                    <a:pt x="4555" y="2168"/>
                    <a:pt x="4551" y="2169"/>
                    <a:pt x="4546" y="2169"/>
                  </a:cubicBezTo>
                  <a:cubicBezTo>
                    <a:pt x="4526" y="2169"/>
                    <a:pt x="4496" y="2149"/>
                    <a:pt x="4496" y="2149"/>
                  </a:cubicBezTo>
                  <a:lnTo>
                    <a:pt x="4481" y="2149"/>
                  </a:lnTo>
                  <a:cubicBezTo>
                    <a:pt x="4450" y="2103"/>
                    <a:pt x="4465" y="2087"/>
                    <a:pt x="4465" y="2087"/>
                  </a:cubicBezTo>
                  <a:cubicBezTo>
                    <a:pt x="4465" y="2087"/>
                    <a:pt x="4475" y="2077"/>
                    <a:pt x="4490" y="2077"/>
                  </a:cubicBezTo>
                  <a:close/>
                  <a:moveTo>
                    <a:pt x="4094" y="2149"/>
                  </a:moveTo>
                  <a:cubicBezTo>
                    <a:pt x="4110" y="2149"/>
                    <a:pt x="4110" y="2149"/>
                    <a:pt x="4141" y="2180"/>
                  </a:cubicBezTo>
                  <a:lnTo>
                    <a:pt x="4110" y="2180"/>
                  </a:lnTo>
                  <a:lnTo>
                    <a:pt x="4079" y="2149"/>
                  </a:lnTo>
                  <a:close/>
                  <a:moveTo>
                    <a:pt x="9303" y="2103"/>
                  </a:moveTo>
                  <a:cubicBezTo>
                    <a:pt x="9334" y="2118"/>
                    <a:pt x="9334" y="2118"/>
                    <a:pt x="9303" y="2165"/>
                  </a:cubicBezTo>
                  <a:cubicBezTo>
                    <a:pt x="9291" y="2183"/>
                    <a:pt x="9279" y="2189"/>
                    <a:pt x="9268" y="2189"/>
                  </a:cubicBezTo>
                  <a:cubicBezTo>
                    <a:pt x="9250" y="2189"/>
                    <a:pt x="9235" y="2174"/>
                    <a:pt x="9226" y="2165"/>
                  </a:cubicBezTo>
                  <a:cubicBezTo>
                    <a:pt x="9241" y="2118"/>
                    <a:pt x="9288" y="2103"/>
                    <a:pt x="9303" y="2103"/>
                  </a:cubicBezTo>
                  <a:close/>
                  <a:moveTo>
                    <a:pt x="2854" y="2147"/>
                  </a:moveTo>
                  <a:cubicBezTo>
                    <a:pt x="2861" y="2147"/>
                    <a:pt x="2867" y="2149"/>
                    <a:pt x="2873" y="2149"/>
                  </a:cubicBezTo>
                  <a:lnTo>
                    <a:pt x="2843" y="2196"/>
                  </a:lnTo>
                  <a:lnTo>
                    <a:pt x="2796" y="2242"/>
                  </a:lnTo>
                  <a:lnTo>
                    <a:pt x="2812" y="2180"/>
                  </a:lnTo>
                  <a:cubicBezTo>
                    <a:pt x="2830" y="2152"/>
                    <a:pt x="2843" y="2147"/>
                    <a:pt x="2854" y="2147"/>
                  </a:cubicBezTo>
                  <a:close/>
                  <a:moveTo>
                    <a:pt x="3948" y="2168"/>
                  </a:moveTo>
                  <a:cubicBezTo>
                    <a:pt x="3959" y="2168"/>
                    <a:pt x="3980" y="2213"/>
                    <a:pt x="4002" y="2288"/>
                  </a:cubicBezTo>
                  <a:lnTo>
                    <a:pt x="3971" y="2304"/>
                  </a:lnTo>
                  <a:cubicBezTo>
                    <a:pt x="3940" y="2257"/>
                    <a:pt x="3924" y="2211"/>
                    <a:pt x="3940" y="2196"/>
                  </a:cubicBezTo>
                  <a:cubicBezTo>
                    <a:pt x="3940" y="2177"/>
                    <a:pt x="3943" y="2168"/>
                    <a:pt x="3948" y="2168"/>
                  </a:cubicBezTo>
                  <a:close/>
                  <a:moveTo>
                    <a:pt x="17065" y="2120"/>
                  </a:moveTo>
                  <a:cubicBezTo>
                    <a:pt x="17073" y="2120"/>
                    <a:pt x="17064" y="2196"/>
                    <a:pt x="17031" y="2273"/>
                  </a:cubicBezTo>
                  <a:cubicBezTo>
                    <a:pt x="17008" y="2327"/>
                    <a:pt x="17000" y="2354"/>
                    <a:pt x="17000" y="2354"/>
                  </a:cubicBezTo>
                  <a:cubicBezTo>
                    <a:pt x="17000" y="2354"/>
                    <a:pt x="17008" y="2327"/>
                    <a:pt x="17015" y="2273"/>
                  </a:cubicBezTo>
                  <a:cubicBezTo>
                    <a:pt x="17015" y="2211"/>
                    <a:pt x="17031" y="2165"/>
                    <a:pt x="17046" y="2165"/>
                  </a:cubicBezTo>
                  <a:cubicBezTo>
                    <a:pt x="17055" y="2133"/>
                    <a:pt x="17062" y="2120"/>
                    <a:pt x="17065" y="2120"/>
                  </a:cubicBezTo>
                  <a:close/>
                  <a:moveTo>
                    <a:pt x="3329" y="2182"/>
                  </a:moveTo>
                  <a:cubicBezTo>
                    <a:pt x="3335" y="2182"/>
                    <a:pt x="3331" y="2207"/>
                    <a:pt x="3322" y="2273"/>
                  </a:cubicBezTo>
                  <a:lnTo>
                    <a:pt x="3275" y="2381"/>
                  </a:lnTo>
                  <a:cubicBezTo>
                    <a:pt x="3260" y="2381"/>
                    <a:pt x="3291" y="2319"/>
                    <a:pt x="3306" y="2211"/>
                  </a:cubicBezTo>
                  <a:cubicBezTo>
                    <a:pt x="3318" y="2193"/>
                    <a:pt x="3326" y="2182"/>
                    <a:pt x="3329" y="2182"/>
                  </a:cubicBezTo>
                  <a:close/>
                  <a:moveTo>
                    <a:pt x="2912" y="2264"/>
                  </a:moveTo>
                  <a:cubicBezTo>
                    <a:pt x="2913" y="2264"/>
                    <a:pt x="2902" y="2287"/>
                    <a:pt x="2889" y="2335"/>
                  </a:cubicBezTo>
                  <a:cubicBezTo>
                    <a:pt x="2873" y="2396"/>
                    <a:pt x="2843" y="2443"/>
                    <a:pt x="2781" y="2474"/>
                  </a:cubicBezTo>
                  <a:lnTo>
                    <a:pt x="2750" y="2458"/>
                  </a:lnTo>
                  <a:lnTo>
                    <a:pt x="2827" y="2381"/>
                  </a:lnTo>
                  <a:cubicBezTo>
                    <a:pt x="2888" y="2303"/>
                    <a:pt x="2910" y="2264"/>
                    <a:pt x="2912" y="2264"/>
                  </a:cubicBezTo>
                  <a:close/>
                  <a:moveTo>
                    <a:pt x="10060" y="2412"/>
                  </a:moveTo>
                  <a:cubicBezTo>
                    <a:pt x="10060" y="2458"/>
                    <a:pt x="10045" y="2520"/>
                    <a:pt x="10029" y="2520"/>
                  </a:cubicBezTo>
                  <a:lnTo>
                    <a:pt x="10014" y="2520"/>
                  </a:lnTo>
                  <a:cubicBezTo>
                    <a:pt x="10014" y="2474"/>
                    <a:pt x="10029" y="2443"/>
                    <a:pt x="10045" y="2412"/>
                  </a:cubicBezTo>
                  <a:close/>
                  <a:moveTo>
                    <a:pt x="3476" y="2443"/>
                  </a:moveTo>
                  <a:cubicBezTo>
                    <a:pt x="3476" y="2505"/>
                    <a:pt x="3476" y="2551"/>
                    <a:pt x="3445" y="2551"/>
                  </a:cubicBezTo>
                  <a:lnTo>
                    <a:pt x="3430" y="2551"/>
                  </a:lnTo>
                  <a:cubicBezTo>
                    <a:pt x="3430" y="2520"/>
                    <a:pt x="3430" y="2474"/>
                    <a:pt x="3445" y="2443"/>
                  </a:cubicBezTo>
                  <a:close/>
                  <a:moveTo>
                    <a:pt x="3909" y="2551"/>
                  </a:moveTo>
                  <a:lnTo>
                    <a:pt x="3924" y="2613"/>
                  </a:lnTo>
                  <a:cubicBezTo>
                    <a:pt x="3924" y="2613"/>
                    <a:pt x="3916" y="2646"/>
                    <a:pt x="3906" y="2646"/>
                  </a:cubicBezTo>
                  <a:cubicBezTo>
                    <a:pt x="3902" y="2646"/>
                    <a:pt x="3898" y="2641"/>
                    <a:pt x="3894" y="2628"/>
                  </a:cubicBezTo>
                  <a:lnTo>
                    <a:pt x="3878" y="2613"/>
                  </a:lnTo>
                  <a:cubicBezTo>
                    <a:pt x="3863" y="2613"/>
                    <a:pt x="3878" y="2566"/>
                    <a:pt x="3909" y="2551"/>
                  </a:cubicBezTo>
                  <a:close/>
                  <a:moveTo>
                    <a:pt x="5486" y="2680"/>
                  </a:moveTo>
                  <a:cubicBezTo>
                    <a:pt x="5480" y="2680"/>
                    <a:pt x="5476" y="2684"/>
                    <a:pt x="5470" y="2690"/>
                  </a:cubicBezTo>
                  <a:cubicBezTo>
                    <a:pt x="5485" y="2721"/>
                    <a:pt x="5501" y="2752"/>
                    <a:pt x="5532" y="2783"/>
                  </a:cubicBezTo>
                  <a:cubicBezTo>
                    <a:pt x="5546" y="2797"/>
                    <a:pt x="5558" y="2804"/>
                    <a:pt x="5565" y="2804"/>
                  </a:cubicBezTo>
                  <a:cubicBezTo>
                    <a:pt x="5580" y="2804"/>
                    <a:pt x="5575" y="2770"/>
                    <a:pt x="5532" y="2706"/>
                  </a:cubicBezTo>
                  <a:cubicBezTo>
                    <a:pt x="5505" y="2687"/>
                    <a:pt x="5493" y="2680"/>
                    <a:pt x="5486" y="2680"/>
                  </a:cubicBezTo>
                  <a:close/>
                  <a:moveTo>
                    <a:pt x="13584" y="1"/>
                  </a:moveTo>
                  <a:cubicBezTo>
                    <a:pt x="13553" y="47"/>
                    <a:pt x="13507" y="63"/>
                    <a:pt x="13445" y="63"/>
                  </a:cubicBezTo>
                  <a:cubicBezTo>
                    <a:pt x="13352" y="63"/>
                    <a:pt x="13322" y="63"/>
                    <a:pt x="13352" y="124"/>
                  </a:cubicBezTo>
                  <a:cubicBezTo>
                    <a:pt x="13352" y="186"/>
                    <a:pt x="13368" y="233"/>
                    <a:pt x="13337" y="248"/>
                  </a:cubicBezTo>
                  <a:lnTo>
                    <a:pt x="13337" y="186"/>
                  </a:lnTo>
                  <a:cubicBezTo>
                    <a:pt x="13337" y="165"/>
                    <a:pt x="13318" y="157"/>
                    <a:pt x="13285" y="157"/>
                  </a:cubicBezTo>
                  <a:cubicBezTo>
                    <a:pt x="13244" y="157"/>
                    <a:pt x="13181" y="169"/>
                    <a:pt x="13105" y="186"/>
                  </a:cubicBezTo>
                  <a:cubicBezTo>
                    <a:pt x="12987" y="208"/>
                    <a:pt x="12921" y="237"/>
                    <a:pt x="12876" y="237"/>
                  </a:cubicBezTo>
                  <a:cubicBezTo>
                    <a:pt x="12857" y="237"/>
                    <a:pt x="12841" y="231"/>
                    <a:pt x="12827" y="217"/>
                  </a:cubicBezTo>
                  <a:lnTo>
                    <a:pt x="12812" y="279"/>
                  </a:lnTo>
                  <a:cubicBezTo>
                    <a:pt x="12802" y="316"/>
                    <a:pt x="12787" y="337"/>
                    <a:pt x="12773" y="337"/>
                  </a:cubicBezTo>
                  <a:cubicBezTo>
                    <a:pt x="12764" y="337"/>
                    <a:pt x="12756" y="328"/>
                    <a:pt x="12750" y="310"/>
                  </a:cubicBezTo>
                  <a:cubicBezTo>
                    <a:pt x="12739" y="299"/>
                    <a:pt x="12722" y="294"/>
                    <a:pt x="12703" y="294"/>
                  </a:cubicBezTo>
                  <a:cubicBezTo>
                    <a:pt x="12643" y="294"/>
                    <a:pt x="12557" y="344"/>
                    <a:pt x="12533" y="403"/>
                  </a:cubicBezTo>
                  <a:lnTo>
                    <a:pt x="12471" y="434"/>
                  </a:lnTo>
                  <a:cubicBezTo>
                    <a:pt x="12446" y="408"/>
                    <a:pt x="12418" y="396"/>
                    <a:pt x="12394" y="396"/>
                  </a:cubicBezTo>
                  <a:cubicBezTo>
                    <a:pt x="12346" y="396"/>
                    <a:pt x="12312" y="444"/>
                    <a:pt x="12332" y="526"/>
                  </a:cubicBezTo>
                  <a:cubicBezTo>
                    <a:pt x="12318" y="505"/>
                    <a:pt x="12304" y="497"/>
                    <a:pt x="12292" y="497"/>
                  </a:cubicBezTo>
                  <a:cubicBezTo>
                    <a:pt x="12277" y="497"/>
                    <a:pt x="12264" y="509"/>
                    <a:pt x="12255" y="526"/>
                  </a:cubicBezTo>
                  <a:cubicBezTo>
                    <a:pt x="12231" y="587"/>
                    <a:pt x="12168" y="649"/>
                    <a:pt x="12127" y="649"/>
                  </a:cubicBezTo>
                  <a:cubicBezTo>
                    <a:pt x="12116" y="649"/>
                    <a:pt x="12107" y="644"/>
                    <a:pt x="12101" y="635"/>
                  </a:cubicBezTo>
                  <a:lnTo>
                    <a:pt x="12070" y="650"/>
                  </a:lnTo>
                  <a:cubicBezTo>
                    <a:pt x="12070" y="712"/>
                    <a:pt x="12070" y="743"/>
                    <a:pt x="12039" y="758"/>
                  </a:cubicBezTo>
                  <a:cubicBezTo>
                    <a:pt x="12008" y="774"/>
                    <a:pt x="11992" y="820"/>
                    <a:pt x="12008" y="851"/>
                  </a:cubicBezTo>
                  <a:cubicBezTo>
                    <a:pt x="12023" y="913"/>
                    <a:pt x="12008" y="928"/>
                    <a:pt x="12008" y="928"/>
                  </a:cubicBezTo>
                  <a:cubicBezTo>
                    <a:pt x="12008" y="928"/>
                    <a:pt x="11961" y="897"/>
                    <a:pt x="11946" y="835"/>
                  </a:cubicBezTo>
                  <a:cubicBezTo>
                    <a:pt x="11941" y="817"/>
                    <a:pt x="11934" y="809"/>
                    <a:pt x="11927" y="809"/>
                  </a:cubicBezTo>
                  <a:cubicBezTo>
                    <a:pt x="11909" y="809"/>
                    <a:pt x="11889" y="861"/>
                    <a:pt x="11900" y="959"/>
                  </a:cubicBezTo>
                  <a:cubicBezTo>
                    <a:pt x="11907" y="1029"/>
                    <a:pt x="11911" y="1060"/>
                    <a:pt x="11909" y="1060"/>
                  </a:cubicBezTo>
                  <a:cubicBezTo>
                    <a:pt x="11907" y="1060"/>
                    <a:pt x="11900" y="1029"/>
                    <a:pt x="11884" y="975"/>
                  </a:cubicBezTo>
                  <a:cubicBezTo>
                    <a:pt x="11874" y="933"/>
                    <a:pt x="11857" y="892"/>
                    <a:pt x="11846" y="892"/>
                  </a:cubicBezTo>
                  <a:cubicBezTo>
                    <a:pt x="11841" y="892"/>
                    <a:pt x="11838" y="902"/>
                    <a:pt x="11838" y="928"/>
                  </a:cubicBezTo>
                  <a:cubicBezTo>
                    <a:pt x="11822" y="959"/>
                    <a:pt x="11822" y="990"/>
                    <a:pt x="11838" y="1005"/>
                  </a:cubicBezTo>
                  <a:lnTo>
                    <a:pt x="11791" y="1067"/>
                  </a:lnTo>
                  <a:cubicBezTo>
                    <a:pt x="11714" y="1067"/>
                    <a:pt x="11683" y="1083"/>
                    <a:pt x="11668" y="1114"/>
                  </a:cubicBezTo>
                  <a:cubicBezTo>
                    <a:pt x="11687" y="1143"/>
                    <a:pt x="11695" y="1154"/>
                    <a:pt x="11681" y="1154"/>
                  </a:cubicBezTo>
                  <a:cubicBezTo>
                    <a:pt x="11674" y="1154"/>
                    <a:pt x="11660" y="1150"/>
                    <a:pt x="11637" y="1145"/>
                  </a:cubicBezTo>
                  <a:cubicBezTo>
                    <a:pt x="11618" y="1140"/>
                    <a:pt x="11605" y="1136"/>
                    <a:pt x="11598" y="1136"/>
                  </a:cubicBezTo>
                  <a:cubicBezTo>
                    <a:pt x="11582" y="1136"/>
                    <a:pt x="11599" y="1153"/>
                    <a:pt x="11652" y="1206"/>
                  </a:cubicBezTo>
                  <a:cubicBezTo>
                    <a:pt x="11676" y="1241"/>
                    <a:pt x="11664" y="1259"/>
                    <a:pt x="11637" y="1259"/>
                  </a:cubicBezTo>
                  <a:cubicBezTo>
                    <a:pt x="11628" y="1259"/>
                    <a:pt x="11618" y="1257"/>
                    <a:pt x="11606" y="1253"/>
                  </a:cubicBezTo>
                  <a:cubicBezTo>
                    <a:pt x="11570" y="1217"/>
                    <a:pt x="11547" y="1204"/>
                    <a:pt x="11537" y="1204"/>
                  </a:cubicBezTo>
                  <a:cubicBezTo>
                    <a:pt x="11524" y="1204"/>
                    <a:pt x="11528" y="1221"/>
                    <a:pt x="11544" y="1237"/>
                  </a:cubicBezTo>
                  <a:cubicBezTo>
                    <a:pt x="11591" y="1268"/>
                    <a:pt x="11544" y="1315"/>
                    <a:pt x="11544" y="1315"/>
                  </a:cubicBezTo>
                  <a:cubicBezTo>
                    <a:pt x="11544" y="1315"/>
                    <a:pt x="11482" y="1315"/>
                    <a:pt x="11420" y="1376"/>
                  </a:cubicBezTo>
                  <a:cubicBezTo>
                    <a:pt x="11390" y="1392"/>
                    <a:pt x="11359" y="1438"/>
                    <a:pt x="11328" y="1469"/>
                  </a:cubicBezTo>
                  <a:lnTo>
                    <a:pt x="11235" y="1562"/>
                  </a:lnTo>
                  <a:cubicBezTo>
                    <a:pt x="11220" y="1577"/>
                    <a:pt x="11235" y="1624"/>
                    <a:pt x="11281" y="1670"/>
                  </a:cubicBezTo>
                  <a:cubicBezTo>
                    <a:pt x="11314" y="1703"/>
                    <a:pt x="11325" y="1713"/>
                    <a:pt x="11322" y="1713"/>
                  </a:cubicBezTo>
                  <a:cubicBezTo>
                    <a:pt x="11319" y="1713"/>
                    <a:pt x="11293" y="1694"/>
                    <a:pt x="11266" y="1686"/>
                  </a:cubicBezTo>
                  <a:cubicBezTo>
                    <a:pt x="11201" y="1635"/>
                    <a:pt x="11163" y="1612"/>
                    <a:pt x="11154" y="1612"/>
                  </a:cubicBezTo>
                  <a:cubicBezTo>
                    <a:pt x="11142" y="1612"/>
                    <a:pt x="11169" y="1643"/>
                    <a:pt x="11235" y="1701"/>
                  </a:cubicBezTo>
                  <a:cubicBezTo>
                    <a:pt x="11284" y="1742"/>
                    <a:pt x="11307" y="1761"/>
                    <a:pt x="11302" y="1761"/>
                  </a:cubicBezTo>
                  <a:cubicBezTo>
                    <a:pt x="11298" y="1761"/>
                    <a:pt x="11271" y="1746"/>
                    <a:pt x="11220" y="1716"/>
                  </a:cubicBezTo>
                  <a:cubicBezTo>
                    <a:pt x="11200" y="1704"/>
                    <a:pt x="11189" y="1696"/>
                    <a:pt x="11184" y="1696"/>
                  </a:cubicBezTo>
                  <a:cubicBezTo>
                    <a:pt x="11176" y="1696"/>
                    <a:pt x="11180" y="1711"/>
                    <a:pt x="11189" y="1747"/>
                  </a:cubicBezTo>
                  <a:cubicBezTo>
                    <a:pt x="11206" y="1773"/>
                    <a:pt x="11213" y="1784"/>
                    <a:pt x="11209" y="1784"/>
                  </a:cubicBezTo>
                  <a:cubicBezTo>
                    <a:pt x="11206" y="1784"/>
                    <a:pt x="11194" y="1777"/>
                    <a:pt x="11173" y="1763"/>
                  </a:cubicBezTo>
                  <a:cubicBezTo>
                    <a:pt x="11155" y="1736"/>
                    <a:pt x="11127" y="1719"/>
                    <a:pt x="11112" y="1719"/>
                  </a:cubicBezTo>
                  <a:cubicBezTo>
                    <a:pt x="11102" y="1719"/>
                    <a:pt x="11098" y="1728"/>
                    <a:pt x="11111" y="1747"/>
                  </a:cubicBezTo>
                  <a:cubicBezTo>
                    <a:pt x="11111" y="1747"/>
                    <a:pt x="11096" y="1747"/>
                    <a:pt x="11050" y="1716"/>
                  </a:cubicBezTo>
                  <a:cubicBezTo>
                    <a:pt x="11041" y="1711"/>
                    <a:pt x="11034" y="1708"/>
                    <a:pt x="11030" y="1708"/>
                  </a:cubicBezTo>
                  <a:cubicBezTo>
                    <a:pt x="11010" y="1708"/>
                    <a:pt x="11024" y="1756"/>
                    <a:pt x="11050" y="1794"/>
                  </a:cubicBezTo>
                  <a:cubicBezTo>
                    <a:pt x="11066" y="1860"/>
                    <a:pt x="11069" y="1891"/>
                    <a:pt x="11062" y="1891"/>
                  </a:cubicBezTo>
                  <a:cubicBezTo>
                    <a:pt x="11055" y="1891"/>
                    <a:pt x="11040" y="1868"/>
                    <a:pt x="11019" y="1825"/>
                  </a:cubicBezTo>
                  <a:cubicBezTo>
                    <a:pt x="11000" y="1792"/>
                    <a:pt x="10985" y="1779"/>
                    <a:pt x="10973" y="1779"/>
                  </a:cubicBezTo>
                  <a:cubicBezTo>
                    <a:pt x="10945" y="1779"/>
                    <a:pt x="10940" y="1852"/>
                    <a:pt x="10972" y="1917"/>
                  </a:cubicBezTo>
                  <a:cubicBezTo>
                    <a:pt x="10999" y="1972"/>
                    <a:pt x="11011" y="1994"/>
                    <a:pt x="11009" y="1994"/>
                  </a:cubicBezTo>
                  <a:cubicBezTo>
                    <a:pt x="11008" y="1994"/>
                    <a:pt x="11001" y="1983"/>
                    <a:pt x="10988" y="1964"/>
                  </a:cubicBezTo>
                  <a:cubicBezTo>
                    <a:pt x="10969" y="1936"/>
                    <a:pt x="10956" y="1930"/>
                    <a:pt x="10949" y="1930"/>
                  </a:cubicBezTo>
                  <a:cubicBezTo>
                    <a:pt x="10944" y="1930"/>
                    <a:pt x="10941" y="1933"/>
                    <a:pt x="10941" y="1933"/>
                  </a:cubicBezTo>
                  <a:cubicBezTo>
                    <a:pt x="10941" y="1933"/>
                    <a:pt x="10939" y="1935"/>
                    <a:pt x="10934" y="1935"/>
                  </a:cubicBezTo>
                  <a:cubicBezTo>
                    <a:pt x="10927" y="1935"/>
                    <a:pt x="10914" y="1930"/>
                    <a:pt x="10895" y="1902"/>
                  </a:cubicBezTo>
                  <a:cubicBezTo>
                    <a:pt x="10895" y="1902"/>
                    <a:pt x="10880" y="1902"/>
                    <a:pt x="10880" y="1964"/>
                  </a:cubicBezTo>
                  <a:cubicBezTo>
                    <a:pt x="10893" y="2017"/>
                    <a:pt x="10886" y="2039"/>
                    <a:pt x="10869" y="2039"/>
                  </a:cubicBezTo>
                  <a:cubicBezTo>
                    <a:pt x="10847" y="2039"/>
                    <a:pt x="10807" y="2001"/>
                    <a:pt x="10771" y="1948"/>
                  </a:cubicBezTo>
                  <a:lnTo>
                    <a:pt x="10771" y="2010"/>
                  </a:lnTo>
                  <a:cubicBezTo>
                    <a:pt x="10791" y="2079"/>
                    <a:pt x="10798" y="2128"/>
                    <a:pt x="10793" y="2128"/>
                  </a:cubicBezTo>
                  <a:cubicBezTo>
                    <a:pt x="10790" y="2128"/>
                    <a:pt x="10783" y="2112"/>
                    <a:pt x="10771" y="2072"/>
                  </a:cubicBezTo>
                  <a:cubicBezTo>
                    <a:pt x="10761" y="2039"/>
                    <a:pt x="10750" y="2000"/>
                    <a:pt x="10749" y="2000"/>
                  </a:cubicBezTo>
                  <a:lnTo>
                    <a:pt x="10749" y="2000"/>
                  </a:lnTo>
                  <a:cubicBezTo>
                    <a:pt x="10749" y="2000"/>
                    <a:pt x="10751" y="2007"/>
                    <a:pt x="10756" y="2026"/>
                  </a:cubicBezTo>
                  <a:cubicBezTo>
                    <a:pt x="10769" y="2064"/>
                    <a:pt x="10760" y="2091"/>
                    <a:pt x="10748" y="2091"/>
                  </a:cubicBezTo>
                  <a:cubicBezTo>
                    <a:pt x="10746" y="2091"/>
                    <a:pt x="10743" y="2090"/>
                    <a:pt x="10740" y="2087"/>
                  </a:cubicBezTo>
                  <a:cubicBezTo>
                    <a:pt x="10694" y="2072"/>
                    <a:pt x="10679" y="2026"/>
                    <a:pt x="10663" y="1995"/>
                  </a:cubicBezTo>
                  <a:lnTo>
                    <a:pt x="10663" y="1995"/>
                  </a:lnTo>
                  <a:cubicBezTo>
                    <a:pt x="10663" y="2041"/>
                    <a:pt x="10679" y="2103"/>
                    <a:pt x="10663" y="2103"/>
                  </a:cubicBezTo>
                  <a:cubicBezTo>
                    <a:pt x="10648" y="2103"/>
                    <a:pt x="10632" y="2103"/>
                    <a:pt x="10632" y="2056"/>
                  </a:cubicBezTo>
                  <a:cubicBezTo>
                    <a:pt x="10621" y="2024"/>
                    <a:pt x="10596" y="1984"/>
                    <a:pt x="10586" y="1984"/>
                  </a:cubicBezTo>
                  <a:cubicBezTo>
                    <a:pt x="10582" y="1984"/>
                    <a:pt x="10581" y="1991"/>
                    <a:pt x="10586" y="2010"/>
                  </a:cubicBezTo>
                  <a:cubicBezTo>
                    <a:pt x="10586" y="2010"/>
                    <a:pt x="10570" y="2010"/>
                    <a:pt x="10555" y="1964"/>
                  </a:cubicBezTo>
                  <a:lnTo>
                    <a:pt x="10493" y="1964"/>
                  </a:lnTo>
                  <a:cubicBezTo>
                    <a:pt x="10493" y="1987"/>
                    <a:pt x="10482" y="1998"/>
                    <a:pt x="10470" y="1998"/>
                  </a:cubicBezTo>
                  <a:cubicBezTo>
                    <a:pt x="10458" y="1998"/>
                    <a:pt x="10447" y="1987"/>
                    <a:pt x="10447" y="1964"/>
                  </a:cubicBezTo>
                  <a:cubicBezTo>
                    <a:pt x="10447" y="1964"/>
                    <a:pt x="10416" y="1964"/>
                    <a:pt x="10400" y="2010"/>
                  </a:cubicBezTo>
                  <a:cubicBezTo>
                    <a:pt x="10369" y="2010"/>
                    <a:pt x="10354" y="2010"/>
                    <a:pt x="10354" y="1964"/>
                  </a:cubicBezTo>
                  <a:cubicBezTo>
                    <a:pt x="10354" y="1939"/>
                    <a:pt x="10354" y="1923"/>
                    <a:pt x="10352" y="1923"/>
                  </a:cubicBezTo>
                  <a:cubicBezTo>
                    <a:pt x="10350" y="1923"/>
                    <a:pt x="10346" y="1935"/>
                    <a:pt x="10339" y="1964"/>
                  </a:cubicBezTo>
                  <a:cubicBezTo>
                    <a:pt x="10323" y="2010"/>
                    <a:pt x="10323" y="2010"/>
                    <a:pt x="10308" y="2010"/>
                  </a:cubicBezTo>
                  <a:lnTo>
                    <a:pt x="10277" y="2010"/>
                  </a:lnTo>
                  <a:cubicBezTo>
                    <a:pt x="10277" y="2072"/>
                    <a:pt x="10277" y="2072"/>
                    <a:pt x="10261" y="2072"/>
                  </a:cubicBezTo>
                  <a:cubicBezTo>
                    <a:pt x="10246" y="2072"/>
                    <a:pt x="10199" y="2010"/>
                    <a:pt x="10184" y="2010"/>
                  </a:cubicBezTo>
                  <a:cubicBezTo>
                    <a:pt x="10138" y="2010"/>
                    <a:pt x="10138" y="2010"/>
                    <a:pt x="10138" y="2056"/>
                  </a:cubicBezTo>
                  <a:cubicBezTo>
                    <a:pt x="10158" y="2056"/>
                    <a:pt x="10151" y="2084"/>
                    <a:pt x="10140" y="2084"/>
                  </a:cubicBezTo>
                  <a:cubicBezTo>
                    <a:pt x="10134" y="2084"/>
                    <a:pt x="10127" y="2077"/>
                    <a:pt x="10122" y="2056"/>
                  </a:cubicBezTo>
                  <a:cubicBezTo>
                    <a:pt x="10107" y="2056"/>
                    <a:pt x="10076" y="1979"/>
                    <a:pt x="10045" y="1979"/>
                  </a:cubicBezTo>
                  <a:cubicBezTo>
                    <a:pt x="10028" y="1974"/>
                    <a:pt x="10015" y="1970"/>
                    <a:pt x="10005" y="1970"/>
                  </a:cubicBezTo>
                  <a:cubicBezTo>
                    <a:pt x="9987" y="1970"/>
                    <a:pt x="9977" y="1981"/>
                    <a:pt x="9968" y="2010"/>
                  </a:cubicBezTo>
                  <a:cubicBezTo>
                    <a:pt x="9960" y="2070"/>
                    <a:pt x="9953" y="2097"/>
                    <a:pt x="9949" y="2097"/>
                  </a:cubicBezTo>
                  <a:cubicBezTo>
                    <a:pt x="9944" y="2097"/>
                    <a:pt x="9944" y="2066"/>
                    <a:pt x="9952" y="2010"/>
                  </a:cubicBezTo>
                  <a:cubicBezTo>
                    <a:pt x="9972" y="1951"/>
                    <a:pt x="9966" y="1923"/>
                    <a:pt x="9956" y="1923"/>
                  </a:cubicBezTo>
                  <a:cubicBezTo>
                    <a:pt x="9950" y="1923"/>
                    <a:pt x="9942" y="1932"/>
                    <a:pt x="9937" y="1948"/>
                  </a:cubicBezTo>
                  <a:cubicBezTo>
                    <a:pt x="9927" y="1978"/>
                    <a:pt x="9917" y="1988"/>
                    <a:pt x="9907" y="1988"/>
                  </a:cubicBezTo>
                  <a:cubicBezTo>
                    <a:pt x="9902" y="1988"/>
                    <a:pt x="9896" y="1985"/>
                    <a:pt x="9890" y="1979"/>
                  </a:cubicBezTo>
                  <a:cubicBezTo>
                    <a:pt x="9899" y="1954"/>
                    <a:pt x="9898" y="1942"/>
                    <a:pt x="9888" y="1942"/>
                  </a:cubicBezTo>
                  <a:cubicBezTo>
                    <a:pt x="9879" y="1942"/>
                    <a:pt x="9865" y="1950"/>
                    <a:pt x="9844" y="1964"/>
                  </a:cubicBezTo>
                  <a:cubicBezTo>
                    <a:pt x="9844" y="1964"/>
                    <a:pt x="9844" y="1964"/>
                    <a:pt x="9844" y="1917"/>
                  </a:cubicBezTo>
                  <a:lnTo>
                    <a:pt x="9798" y="1902"/>
                  </a:lnTo>
                  <a:cubicBezTo>
                    <a:pt x="9776" y="1923"/>
                    <a:pt x="9757" y="1932"/>
                    <a:pt x="9741" y="1932"/>
                  </a:cubicBezTo>
                  <a:cubicBezTo>
                    <a:pt x="9699" y="1932"/>
                    <a:pt x="9678" y="1874"/>
                    <a:pt x="9689" y="1840"/>
                  </a:cubicBezTo>
                  <a:cubicBezTo>
                    <a:pt x="9689" y="1840"/>
                    <a:pt x="9686" y="1836"/>
                    <a:pt x="9676" y="1836"/>
                  </a:cubicBezTo>
                  <a:cubicBezTo>
                    <a:pt x="9666" y="1836"/>
                    <a:pt x="9651" y="1840"/>
                    <a:pt x="9628" y="1856"/>
                  </a:cubicBezTo>
                  <a:cubicBezTo>
                    <a:pt x="9591" y="1892"/>
                    <a:pt x="9568" y="1912"/>
                    <a:pt x="9563" y="1912"/>
                  </a:cubicBezTo>
                  <a:cubicBezTo>
                    <a:pt x="9557" y="1912"/>
                    <a:pt x="9572" y="1889"/>
                    <a:pt x="9612" y="1840"/>
                  </a:cubicBezTo>
                  <a:cubicBezTo>
                    <a:pt x="9643" y="1794"/>
                    <a:pt x="9659" y="1771"/>
                    <a:pt x="9657" y="1771"/>
                  </a:cubicBezTo>
                  <a:lnTo>
                    <a:pt x="9657" y="1771"/>
                  </a:lnTo>
                  <a:cubicBezTo>
                    <a:pt x="9655" y="1771"/>
                    <a:pt x="9635" y="1794"/>
                    <a:pt x="9597" y="1840"/>
                  </a:cubicBezTo>
                  <a:cubicBezTo>
                    <a:pt x="9588" y="1846"/>
                    <a:pt x="9579" y="1848"/>
                    <a:pt x="9569" y="1848"/>
                  </a:cubicBezTo>
                  <a:cubicBezTo>
                    <a:pt x="9528" y="1848"/>
                    <a:pt x="9490" y="1798"/>
                    <a:pt x="9566" y="1747"/>
                  </a:cubicBezTo>
                  <a:lnTo>
                    <a:pt x="9628" y="1655"/>
                  </a:lnTo>
                  <a:lnTo>
                    <a:pt x="9628" y="1655"/>
                  </a:lnTo>
                  <a:cubicBezTo>
                    <a:pt x="9604" y="1670"/>
                    <a:pt x="9589" y="1674"/>
                    <a:pt x="9579" y="1674"/>
                  </a:cubicBezTo>
                  <a:cubicBezTo>
                    <a:pt x="9570" y="1674"/>
                    <a:pt x="9566" y="1670"/>
                    <a:pt x="9566" y="1670"/>
                  </a:cubicBezTo>
                  <a:cubicBezTo>
                    <a:pt x="9552" y="1691"/>
                    <a:pt x="9541" y="1699"/>
                    <a:pt x="9531" y="1699"/>
                  </a:cubicBezTo>
                  <a:cubicBezTo>
                    <a:pt x="9518" y="1699"/>
                    <a:pt x="9505" y="1687"/>
                    <a:pt x="9489" y="1670"/>
                  </a:cubicBezTo>
                  <a:cubicBezTo>
                    <a:pt x="9442" y="1655"/>
                    <a:pt x="9365" y="1639"/>
                    <a:pt x="9334" y="1608"/>
                  </a:cubicBezTo>
                  <a:cubicBezTo>
                    <a:pt x="9303" y="1562"/>
                    <a:pt x="9272" y="1531"/>
                    <a:pt x="9288" y="1469"/>
                  </a:cubicBezTo>
                  <a:cubicBezTo>
                    <a:pt x="9272" y="1454"/>
                    <a:pt x="9257" y="1438"/>
                    <a:pt x="9195" y="1438"/>
                  </a:cubicBezTo>
                  <a:cubicBezTo>
                    <a:pt x="9118" y="1438"/>
                    <a:pt x="9102" y="1423"/>
                    <a:pt x="9148" y="1392"/>
                  </a:cubicBezTo>
                  <a:lnTo>
                    <a:pt x="9133" y="1376"/>
                  </a:lnTo>
                  <a:cubicBezTo>
                    <a:pt x="9056" y="1376"/>
                    <a:pt x="9040" y="1361"/>
                    <a:pt x="9040" y="1361"/>
                  </a:cubicBezTo>
                  <a:cubicBezTo>
                    <a:pt x="9080" y="1321"/>
                    <a:pt x="9097" y="1281"/>
                    <a:pt x="9061" y="1281"/>
                  </a:cubicBezTo>
                  <a:cubicBezTo>
                    <a:pt x="9055" y="1281"/>
                    <a:pt x="9049" y="1282"/>
                    <a:pt x="9040" y="1284"/>
                  </a:cubicBezTo>
                  <a:cubicBezTo>
                    <a:pt x="9015" y="1290"/>
                    <a:pt x="9000" y="1294"/>
                    <a:pt x="8989" y="1294"/>
                  </a:cubicBezTo>
                  <a:cubicBezTo>
                    <a:pt x="8973" y="1294"/>
                    <a:pt x="8966" y="1286"/>
                    <a:pt x="8948" y="1268"/>
                  </a:cubicBezTo>
                  <a:cubicBezTo>
                    <a:pt x="8870" y="1114"/>
                    <a:pt x="8762" y="990"/>
                    <a:pt x="8638" y="882"/>
                  </a:cubicBezTo>
                  <a:cubicBezTo>
                    <a:pt x="8592" y="835"/>
                    <a:pt x="8546" y="789"/>
                    <a:pt x="8499" y="758"/>
                  </a:cubicBezTo>
                  <a:lnTo>
                    <a:pt x="8360" y="650"/>
                  </a:lnTo>
                  <a:cubicBezTo>
                    <a:pt x="8297" y="612"/>
                    <a:pt x="8244" y="584"/>
                    <a:pt x="8227" y="584"/>
                  </a:cubicBezTo>
                  <a:cubicBezTo>
                    <a:pt x="8223" y="584"/>
                    <a:pt x="8221" y="585"/>
                    <a:pt x="8221" y="588"/>
                  </a:cubicBezTo>
                  <a:lnTo>
                    <a:pt x="8128" y="526"/>
                  </a:lnTo>
                  <a:lnTo>
                    <a:pt x="8051" y="480"/>
                  </a:lnTo>
                  <a:cubicBezTo>
                    <a:pt x="8067" y="434"/>
                    <a:pt x="8051" y="403"/>
                    <a:pt x="7989" y="387"/>
                  </a:cubicBezTo>
                  <a:cubicBezTo>
                    <a:pt x="7953" y="369"/>
                    <a:pt x="7917" y="362"/>
                    <a:pt x="7881" y="362"/>
                  </a:cubicBezTo>
                  <a:cubicBezTo>
                    <a:pt x="7855" y="362"/>
                    <a:pt x="7829" y="365"/>
                    <a:pt x="7804" y="372"/>
                  </a:cubicBezTo>
                  <a:cubicBezTo>
                    <a:pt x="7786" y="390"/>
                    <a:pt x="7762" y="397"/>
                    <a:pt x="7740" y="397"/>
                  </a:cubicBezTo>
                  <a:cubicBezTo>
                    <a:pt x="7724" y="397"/>
                    <a:pt x="7708" y="394"/>
                    <a:pt x="7696" y="387"/>
                  </a:cubicBezTo>
                  <a:cubicBezTo>
                    <a:pt x="7730" y="307"/>
                    <a:pt x="7680" y="261"/>
                    <a:pt x="7620" y="261"/>
                  </a:cubicBezTo>
                  <a:cubicBezTo>
                    <a:pt x="7599" y="261"/>
                    <a:pt x="7577" y="267"/>
                    <a:pt x="7557" y="279"/>
                  </a:cubicBezTo>
                  <a:cubicBezTo>
                    <a:pt x="7527" y="324"/>
                    <a:pt x="7504" y="347"/>
                    <a:pt x="7492" y="347"/>
                  </a:cubicBezTo>
                  <a:cubicBezTo>
                    <a:pt x="7479" y="347"/>
                    <a:pt x="7479" y="320"/>
                    <a:pt x="7495" y="264"/>
                  </a:cubicBezTo>
                  <a:cubicBezTo>
                    <a:pt x="7510" y="209"/>
                    <a:pt x="7499" y="179"/>
                    <a:pt x="7472" y="179"/>
                  </a:cubicBezTo>
                  <a:cubicBezTo>
                    <a:pt x="7444" y="179"/>
                    <a:pt x="7402" y="209"/>
                    <a:pt x="7356" y="279"/>
                  </a:cubicBezTo>
                  <a:cubicBezTo>
                    <a:pt x="7334" y="308"/>
                    <a:pt x="7322" y="324"/>
                    <a:pt x="7314" y="324"/>
                  </a:cubicBezTo>
                  <a:cubicBezTo>
                    <a:pt x="7306" y="324"/>
                    <a:pt x="7302" y="304"/>
                    <a:pt x="7294" y="264"/>
                  </a:cubicBezTo>
                  <a:cubicBezTo>
                    <a:pt x="7284" y="198"/>
                    <a:pt x="7269" y="172"/>
                    <a:pt x="7256" y="172"/>
                  </a:cubicBezTo>
                  <a:cubicBezTo>
                    <a:pt x="7247" y="172"/>
                    <a:pt x="7238" y="183"/>
                    <a:pt x="7232" y="202"/>
                  </a:cubicBezTo>
                  <a:cubicBezTo>
                    <a:pt x="7209" y="256"/>
                    <a:pt x="7189" y="283"/>
                    <a:pt x="7174" y="283"/>
                  </a:cubicBezTo>
                  <a:cubicBezTo>
                    <a:pt x="7159" y="283"/>
                    <a:pt x="7147" y="256"/>
                    <a:pt x="7139" y="202"/>
                  </a:cubicBezTo>
                  <a:cubicBezTo>
                    <a:pt x="7116" y="140"/>
                    <a:pt x="7104" y="109"/>
                    <a:pt x="7093" y="109"/>
                  </a:cubicBezTo>
                  <a:cubicBezTo>
                    <a:pt x="7081" y="109"/>
                    <a:pt x="7070" y="140"/>
                    <a:pt x="7046" y="202"/>
                  </a:cubicBezTo>
                  <a:cubicBezTo>
                    <a:pt x="7032" y="252"/>
                    <a:pt x="6998" y="276"/>
                    <a:pt x="6962" y="276"/>
                  </a:cubicBezTo>
                  <a:cubicBezTo>
                    <a:pt x="6921" y="276"/>
                    <a:pt x="6878" y="244"/>
                    <a:pt x="6861" y="186"/>
                  </a:cubicBezTo>
                  <a:cubicBezTo>
                    <a:pt x="6840" y="186"/>
                    <a:pt x="6813" y="159"/>
                    <a:pt x="6797" y="159"/>
                  </a:cubicBezTo>
                  <a:cubicBezTo>
                    <a:pt x="6789" y="159"/>
                    <a:pt x="6784" y="166"/>
                    <a:pt x="6784" y="186"/>
                  </a:cubicBezTo>
                  <a:lnTo>
                    <a:pt x="6753" y="124"/>
                  </a:lnTo>
                  <a:lnTo>
                    <a:pt x="6691" y="124"/>
                  </a:lnTo>
                  <a:lnTo>
                    <a:pt x="6691" y="186"/>
                  </a:lnTo>
                  <a:cubicBezTo>
                    <a:pt x="6605" y="167"/>
                    <a:pt x="6513" y="154"/>
                    <a:pt x="6419" y="154"/>
                  </a:cubicBezTo>
                  <a:cubicBezTo>
                    <a:pt x="6361" y="154"/>
                    <a:pt x="6302" y="159"/>
                    <a:pt x="6243" y="171"/>
                  </a:cubicBezTo>
                  <a:cubicBezTo>
                    <a:pt x="6119" y="186"/>
                    <a:pt x="6011" y="217"/>
                    <a:pt x="5903" y="279"/>
                  </a:cubicBezTo>
                  <a:cubicBezTo>
                    <a:pt x="5856" y="310"/>
                    <a:pt x="5841" y="325"/>
                    <a:pt x="5872" y="341"/>
                  </a:cubicBezTo>
                  <a:cubicBezTo>
                    <a:pt x="5914" y="391"/>
                    <a:pt x="5915" y="419"/>
                    <a:pt x="5895" y="419"/>
                  </a:cubicBezTo>
                  <a:cubicBezTo>
                    <a:pt x="5878" y="419"/>
                    <a:pt x="5845" y="399"/>
                    <a:pt x="5810" y="356"/>
                  </a:cubicBezTo>
                  <a:cubicBezTo>
                    <a:pt x="5779" y="372"/>
                    <a:pt x="5702" y="356"/>
                    <a:pt x="5640" y="387"/>
                  </a:cubicBezTo>
                  <a:cubicBezTo>
                    <a:pt x="5601" y="407"/>
                    <a:pt x="5562" y="426"/>
                    <a:pt x="5531" y="426"/>
                  </a:cubicBezTo>
                  <a:cubicBezTo>
                    <a:pt x="5512" y="426"/>
                    <a:pt x="5497" y="420"/>
                    <a:pt x="5485" y="403"/>
                  </a:cubicBezTo>
                  <a:lnTo>
                    <a:pt x="5455" y="418"/>
                  </a:lnTo>
                  <a:cubicBezTo>
                    <a:pt x="5439" y="557"/>
                    <a:pt x="5331" y="665"/>
                    <a:pt x="5192" y="681"/>
                  </a:cubicBezTo>
                  <a:cubicBezTo>
                    <a:pt x="5145" y="712"/>
                    <a:pt x="5115" y="758"/>
                    <a:pt x="5115" y="820"/>
                  </a:cubicBezTo>
                  <a:cubicBezTo>
                    <a:pt x="5115" y="873"/>
                    <a:pt x="5115" y="890"/>
                    <a:pt x="5094" y="890"/>
                  </a:cubicBezTo>
                  <a:cubicBezTo>
                    <a:pt x="5085" y="890"/>
                    <a:pt x="5072" y="887"/>
                    <a:pt x="5053" y="882"/>
                  </a:cubicBezTo>
                  <a:cubicBezTo>
                    <a:pt x="5048" y="872"/>
                    <a:pt x="5039" y="869"/>
                    <a:pt x="5027" y="869"/>
                  </a:cubicBezTo>
                  <a:cubicBezTo>
                    <a:pt x="5002" y="869"/>
                    <a:pt x="4966" y="887"/>
                    <a:pt x="4945" y="897"/>
                  </a:cubicBezTo>
                  <a:cubicBezTo>
                    <a:pt x="4914" y="913"/>
                    <a:pt x="4898" y="959"/>
                    <a:pt x="4929" y="990"/>
                  </a:cubicBezTo>
                  <a:lnTo>
                    <a:pt x="4867" y="975"/>
                  </a:lnTo>
                  <a:cubicBezTo>
                    <a:pt x="4862" y="973"/>
                    <a:pt x="4858" y="972"/>
                    <a:pt x="4854" y="972"/>
                  </a:cubicBezTo>
                  <a:cubicBezTo>
                    <a:pt x="4824" y="972"/>
                    <a:pt x="4840" y="1024"/>
                    <a:pt x="4867" y="1052"/>
                  </a:cubicBezTo>
                  <a:cubicBezTo>
                    <a:pt x="4916" y="1092"/>
                    <a:pt x="4930" y="1116"/>
                    <a:pt x="4914" y="1116"/>
                  </a:cubicBezTo>
                  <a:cubicBezTo>
                    <a:pt x="4898" y="1116"/>
                    <a:pt x="4856" y="1096"/>
                    <a:pt x="4790" y="1052"/>
                  </a:cubicBezTo>
                  <a:cubicBezTo>
                    <a:pt x="4751" y="1013"/>
                    <a:pt x="4728" y="998"/>
                    <a:pt x="4718" y="998"/>
                  </a:cubicBezTo>
                  <a:cubicBezTo>
                    <a:pt x="4709" y="998"/>
                    <a:pt x="4713" y="1013"/>
                    <a:pt x="4728" y="1036"/>
                  </a:cubicBezTo>
                  <a:cubicBezTo>
                    <a:pt x="4770" y="1065"/>
                    <a:pt x="4774" y="1131"/>
                    <a:pt x="4739" y="1131"/>
                  </a:cubicBezTo>
                  <a:cubicBezTo>
                    <a:pt x="4736" y="1131"/>
                    <a:pt x="4732" y="1130"/>
                    <a:pt x="4728" y="1129"/>
                  </a:cubicBezTo>
                  <a:lnTo>
                    <a:pt x="4728" y="1129"/>
                  </a:lnTo>
                  <a:cubicBezTo>
                    <a:pt x="4713" y="1145"/>
                    <a:pt x="4682" y="1160"/>
                    <a:pt x="4774" y="1237"/>
                  </a:cubicBezTo>
                  <a:cubicBezTo>
                    <a:pt x="4805" y="1284"/>
                    <a:pt x="4790" y="1299"/>
                    <a:pt x="4774" y="1315"/>
                  </a:cubicBezTo>
                  <a:cubicBezTo>
                    <a:pt x="4744" y="1284"/>
                    <a:pt x="4713" y="1253"/>
                    <a:pt x="4713" y="1222"/>
                  </a:cubicBezTo>
                  <a:lnTo>
                    <a:pt x="4666" y="1253"/>
                  </a:lnTo>
                  <a:cubicBezTo>
                    <a:pt x="4649" y="1265"/>
                    <a:pt x="4631" y="1270"/>
                    <a:pt x="4614" y="1270"/>
                  </a:cubicBezTo>
                  <a:cubicBezTo>
                    <a:pt x="4587" y="1270"/>
                    <a:pt x="4562" y="1256"/>
                    <a:pt x="4543" y="1237"/>
                  </a:cubicBezTo>
                  <a:cubicBezTo>
                    <a:pt x="4528" y="1234"/>
                    <a:pt x="4516" y="1232"/>
                    <a:pt x="4507" y="1232"/>
                  </a:cubicBezTo>
                  <a:cubicBezTo>
                    <a:pt x="4480" y="1232"/>
                    <a:pt x="4487" y="1252"/>
                    <a:pt x="4558" y="1299"/>
                  </a:cubicBezTo>
                  <a:cubicBezTo>
                    <a:pt x="4666" y="1345"/>
                    <a:pt x="4651" y="1361"/>
                    <a:pt x="4620" y="1407"/>
                  </a:cubicBezTo>
                  <a:cubicBezTo>
                    <a:pt x="4604" y="1423"/>
                    <a:pt x="4597" y="1430"/>
                    <a:pt x="4587" y="1430"/>
                  </a:cubicBezTo>
                  <a:cubicBezTo>
                    <a:pt x="4577" y="1430"/>
                    <a:pt x="4566" y="1423"/>
                    <a:pt x="4543" y="1407"/>
                  </a:cubicBezTo>
                  <a:cubicBezTo>
                    <a:pt x="4519" y="1384"/>
                    <a:pt x="4508" y="1373"/>
                    <a:pt x="4498" y="1373"/>
                  </a:cubicBezTo>
                  <a:cubicBezTo>
                    <a:pt x="4489" y="1373"/>
                    <a:pt x="4481" y="1384"/>
                    <a:pt x="4465" y="1407"/>
                  </a:cubicBezTo>
                  <a:cubicBezTo>
                    <a:pt x="4434" y="1438"/>
                    <a:pt x="4496" y="1608"/>
                    <a:pt x="4574" y="1701"/>
                  </a:cubicBezTo>
                  <a:cubicBezTo>
                    <a:pt x="4604" y="1747"/>
                    <a:pt x="4624" y="1767"/>
                    <a:pt x="4624" y="1767"/>
                  </a:cubicBezTo>
                  <a:cubicBezTo>
                    <a:pt x="4624" y="1767"/>
                    <a:pt x="4604" y="1747"/>
                    <a:pt x="4558" y="1716"/>
                  </a:cubicBezTo>
                  <a:cubicBezTo>
                    <a:pt x="4537" y="1695"/>
                    <a:pt x="4523" y="1687"/>
                    <a:pt x="4511" y="1687"/>
                  </a:cubicBezTo>
                  <a:cubicBezTo>
                    <a:pt x="4498" y="1687"/>
                    <a:pt x="4489" y="1699"/>
                    <a:pt x="4481" y="1716"/>
                  </a:cubicBezTo>
                  <a:cubicBezTo>
                    <a:pt x="4434" y="1670"/>
                    <a:pt x="4450" y="1655"/>
                    <a:pt x="4481" y="1639"/>
                  </a:cubicBezTo>
                  <a:lnTo>
                    <a:pt x="4434" y="1608"/>
                  </a:lnTo>
                  <a:cubicBezTo>
                    <a:pt x="4397" y="1583"/>
                    <a:pt x="4373" y="1571"/>
                    <a:pt x="4361" y="1571"/>
                  </a:cubicBezTo>
                  <a:cubicBezTo>
                    <a:pt x="4344" y="1571"/>
                    <a:pt x="4357" y="1599"/>
                    <a:pt x="4404" y="1655"/>
                  </a:cubicBezTo>
                  <a:cubicBezTo>
                    <a:pt x="4413" y="1684"/>
                    <a:pt x="4417" y="1695"/>
                    <a:pt x="4406" y="1695"/>
                  </a:cubicBezTo>
                  <a:cubicBezTo>
                    <a:pt x="4400" y="1695"/>
                    <a:pt x="4390" y="1691"/>
                    <a:pt x="4373" y="1686"/>
                  </a:cubicBezTo>
                  <a:cubicBezTo>
                    <a:pt x="4334" y="1666"/>
                    <a:pt x="4301" y="1646"/>
                    <a:pt x="4290" y="1646"/>
                  </a:cubicBezTo>
                  <a:cubicBezTo>
                    <a:pt x="4283" y="1646"/>
                    <a:pt x="4284" y="1653"/>
                    <a:pt x="4295" y="1670"/>
                  </a:cubicBezTo>
                  <a:cubicBezTo>
                    <a:pt x="4295" y="1670"/>
                    <a:pt x="4288" y="1677"/>
                    <a:pt x="4266" y="1677"/>
                  </a:cubicBezTo>
                  <a:cubicBezTo>
                    <a:pt x="4254" y="1677"/>
                    <a:pt x="4239" y="1675"/>
                    <a:pt x="4218" y="1670"/>
                  </a:cubicBezTo>
                  <a:cubicBezTo>
                    <a:pt x="4203" y="1686"/>
                    <a:pt x="4187" y="1701"/>
                    <a:pt x="4218" y="1747"/>
                  </a:cubicBezTo>
                  <a:cubicBezTo>
                    <a:pt x="4264" y="1778"/>
                    <a:pt x="4249" y="1794"/>
                    <a:pt x="4218" y="1809"/>
                  </a:cubicBezTo>
                  <a:cubicBezTo>
                    <a:pt x="4203" y="1825"/>
                    <a:pt x="4203" y="1825"/>
                    <a:pt x="4218" y="1871"/>
                  </a:cubicBezTo>
                  <a:cubicBezTo>
                    <a:pt x="4249" y="1917"/>
                    <a:pt x="4280" y="1964"/>
                    <a:pt x="4249" y="1995"/>
                  </a:cubicBezTo>
                  <a:cubicBezTo>
                    <a:pt x="4249" y="2024"/>
                    <a:pt x="4249" y="2039"/>
                    <a:pt x="4241" y="2039"/>
                  </a:cubicBezTo>
                  <a:cubicBezTo>
                    <a:pt x="4232" y="2039"/>
                    <a:pt x="4213" y="2020"/>
                    <a:pt x="4172" y="1979"/>
                  </a:cubicBezTo>
                  <a:cubicBezTo>
                    <a:pt x="4153" y="1951"/>
                    <a:pt x="4140" y="1946"/>
                    <a:pt x="4129" y="1946"/>
                  </a:cubicBezTo>
                  <a:cubicBezTo>
                    <a:pt x="4122" y="1946"/>
                    <a:pt x="4116" y="1948"/>
                    <a:pt x="4110" y="1948"/>
                  </a:cubicBezTo>
                  <a:cubicBezTo>
                    <a:pt x="4106" y="1952"/>
                    <a:pt x="4103" y="1954"/>
                    <a:pt x="4100" y="1954"/>
                  </a:cubicBezTo>
                  <a:cubicBezTo>
                    <a:pt x="4091" y="1954"/>
                    <a:pt x="4082" y="1940"/>
                    <a:pt x="4048" y="1917"/>
                  </a:cubicBezTo>
                  <a:cubicBezTo>
                    <a:pt x="4036" y="1909"/>
                    <a:pt x="4029" y="1905"/>
                    <a:pt x="4026" y="1905"/>
                  </a:cubicBezTo>
                  <a:cubicBezTo>
                    <a:pt x="4018" y="1905"/>
                    <a:pt x="4041" y="1934"/>
                    <a:pt x="4064" y="1979"/>
                  </a:cubicBezTo>
                  <a:lnTo>
                    <a:pt x="4125" y="2072"/>
                  </a:lnTo>
                  <a:cubicBezTo>
                    <a:pt x="4110" y="2072"/>
                    <a:pt x="4033" y="1995"/>
                    <a:pt x="4017" y="1948"/>
                  </a:cubicBezTo>
                  <a:cubicBezTo>
                    <a:pt x="3979" y="1902"/>
                    <a:pt x="3959" y="1879"/>
                    <a:pt x="3957" y="1879"/>
                  </a:cubicBezTo>
                  <a:lnTo>
                    <a:pt x="3957" y="1879"/>
                  </a:lnTo>
                  <a:cubicBezTo>
                    <a:pt x="3955" y="1879"/>
                    <a:pt x="3971" y="1902"/>
                    <a:pt x="4002" y="1948"/>
                  </a:cubicBezTo>
                  <a:cubicBezTo>
                    <a:pt x="4026" y="1984"/>
                    <a:pt x="4031" y="2020"/>
                    <a:pt x="4011" y="2020"/>
                  </a:cubicBezTo>
                  <a:cubicBezTo>
                    <a:pt x="4005" y="2020"/>
                    <a:pt x="3997" y="2017"/>
                    <a:pt x="3986" y="2010"/>
                  </a:cubicBezTo>
                  <a:cubicBezTo>
                    <a:pt x="3971" y="2018"/>
                    <a:pt x="3955" y="2026"/>
                    <a:pt x="3942" y="2026"/>
                  </a:cubicBezTo>
                  <a:cubicBezTo>
                    <a:pt x="3928" y="2026"/>
                    <a:pt x="3917" y="2018"/>
                    <a:pt x="3909" y="1995"/>
                  </a:cubicBezTo>
                  <a:cubicBezTo>
                    <a:pt x="3899" y="1974"/>
                    <a:pt x="3892" y="1967"/>
                    <a:pt x="3887" y="1967"/>
                  </a:cubicBezTo>
                  <a:cubicBezTo>
                    <a:pt x="3878" y="1967"/>
                    <a:pt x="3878" y="1995"/>
                    <a:pt x="3878" y="1995"/>
                  </a:cubicBezTo>
                  <a:cubicBezTo>
                    <a:pt x="3878" y="2031"/>
                    <a:pt x="3873" y="2046"/>
                    <a:pt x="3859" y="2046"/>
                  </a:cubicBezTo>
                  <a:cubicBezTo>
                    <a:pt x="3849" y="2046"/>
                    <a:pt x="3835" y="2038"/>
                    <a:pt x="3816" y="2026"/>
                  </a:cubicBezTo>
                  <a:cubicBezTo>
                    <a:pt x="3764" y="1981"/>
                    <a:pt x="3737" y="1958"/>
                    <a:pt x="3727" y="1958"/>
                  </a:cubicBezTo>
                  <a:cubicBezTo>
                    <a:pt x="3715" y="1958"/>
                    <a:pt x="3723" y="1985"/>
                    <a:pt x="3739" y="2041"/>
                  </a:cubicBezTo>
                  <a:cubicBezTo>
                    <a:pt x="3748" y="2068"/>
                    <a:pt x="3757" y="2101"/>
                    <a:pt x="3754" y="2101"/>
                  </a:cubicBezTo>
                  <a:cubicBezTo>
                    <a:pt x="3751" y="2101"/>
                    <a:pt x="3743" y="2085"/>
                    <a:pt x="3724" y="2041"/>
                  </a:cubicBezTo>
                  <a:cubicBezTo>
                    <a:pt x="3715" y="2028"/>
                    <a:pt x="3708" y="2022"/>
                    <a:pt x="3704" y="2022"/>
                  </a:cubicBezTo>
                  <a:cubicBezTo>
                    <a:pt x="3691" y="2022"/>
                    <a:pt x="3688" y="2059"/>
                    <a:pt x="3677" y="2103"/>
                  </a:cubicBezTo>
                  <a:cubicBezTo>
                    <a:pt x="3677" y="2180"/>
                    <a:pt x="3677" y="2257"/>
                    <a:pt x="3693" y="2335"/>
                  </a:cubicBezTo>
                  <a:cubicBezTo>
                    <a:pt x="3701" y="2396"/>
                    <a:pt x="3705" y="2423"/>
                    <a:pt x="3698" y="2423"/>
                  </a:cubicBezTo>
                  <a:cubicBezTo>
                    <a:pt x="3693" y="2423"/>
                    <a:pt x="3682" y="2408"/>
                    <a:pt x="3662" y="2381"/>
                  </a:cubicBezTo>
                  <a:cubicBezTo>
                    <a:pt x="3646" y="2381"/>
                    <a:pt x="3615" y="2335"/>
                    <a:pt x="3615" y="2273"/>
                  </a:cubicBezTo>
                  <a:cubicBezTo>
                    <a:pt x="3615" y="2226"/>
                    <a:pt x="3631" y="2226"/>
                    <a:pt x="3631" y="2226"/>
                  </a:cubicBezTo>
                  <a:lnTo>
                    <a:pt x="3646" y="2226"/>
                  </a:lnTo>
                  <a:cubicBezTo>
                    <a:pt x="3646" y="2165"/>
                    <a:pt x="3631" y="2118"/>
                    <a:pt x="3600" y="2118"/>
                  </a:cubicBezTo>
                  <a:cubicBezTo>
                    <a:pt x="3584" y="2087"/>
                    <a:pt x="3573" y="2072"/>
                    <a:pt x="3567" y="2072"/>
                  </a:cubicBezTo>
                  <a:cubicBezTo>
                    <a:pt x="3561" y="2072"/>
                    <a:pt x="3561" y="2087"/>
                    <a:pt x="3569" y="2118"/>
                  </a:cubicBezTo>
                  <a:cubicBezTo>
                    <a:pt x="3553" y="2072"/>
                    <a:pt x="3507" y="2056"/>
                    <a:pt x="3476" y="2056"/>
                  </a:cubicBezTo>
                  <a:cubicBezTo>
                    <a:pt x="3468" y="2059"/>
                    <a:pt x="3459" y="2061"/>
                    <a:pt x="3451" y="2061"/>
                  </a:cubicBezTo>
                  <a:cubicBezTo>
                    <a:pt x="3414" y="2061"/>
                    <a:pt x="3383" y="2035"/>
                    <a:pt x="3383" y="2010"/>
                  </a:cubicBezTo>
                  <a:cubicBezTo>
                    <a:pt x="3353" y="2010"/>
                    <a:pt x="3337" y="2010"/>
                    <a:pt x="3337" y="2056"/>
                  </a:cubicBezTo>
                  <a:cubicBezTo>
                    <a:pt x="3337" y="2118"/>
                    <a:pt x="3327" y="2145"/>
                    <a:pt x="3318" y="2145"/>
                  </a:cubicBezTo>
                  <a:cubicBezTo>
                    <a:pt x="3312" y="2145"/>
                    <a:pt x="3306" y="2129"/>
                    <a:pt x="3306" y="2103"/>
                  </a:cubicBezTo>
                  <a:cubicBezTo>
                    <a:pt x="3322" y="2056"/>
                    <a:pt x="3260" y="2010"/>
                    <a:pt x="3213" y="1979"/>
                  </a:cubicBezTo>
                  <a:cubicBezTo>
                    <a:pt x="3203" y="1968"/>
                    <a:pt x="3188" y="1963"/>
                    <a:pt x="3172" y="1963"/>
                  </a:cubicBezTo>
                  <a:cubicBezTo>
                    <a:pt x="3145" y="1963"/>
                    <a:pt x="3115" y="1980"/>
                    <a:pt x="3105" y="2010"/>
                  </a:cubicBezTo>
                  <a:lnTo>
                    <a:pt x="3074" y="2010"/>
                  </a:lnTo>
                  <a:cubicBezTo>
                    <a:pt x="3074" y="1965"/>
                    <a:pt x="3033" y="1936"/>
                    <a:pt x="2993" y="1936"/>
                  </a:cubicBezTo>
                  <a:cubicBezTo>
                    <a:pt x="2978" y="1936"/>
                    <a:pt x="2963" y="1940"/>
                    <a:pt x="2951" y="1948"/>
                  </a:cubicBezTo>
                  <a:cubicBezTo>
                    <a:pt x="2935" y="1948"/>
                    <a:pt x="2920" y="1948"/>
                    <a:pt x="2920" y="1933"/>
                  </a:cubicBezTo>
                  <a:cubicBezTo>
                    <a:pt x="2920" y="1897"/>
                    <a:pt x="2920" y="1882"/>
                    <a:pt x="2910" y="1882"/>
                  </a:cubicBezTo>
                  <a:cubicBezTo>
                    <a:pt x="2904" y="1882"/>
                    <a:pt x="2893" y="1889"/>
                    <a:pt x="2873" y="1902"/>
                  </a:cubicBezTo>
                  <a:cubicBezTo>
                    <a:pt x="2857" y="1915"/>
                    <a:pt x="2843" y="1927"/>
                    <a:pt x="2833" y="1938"/>
                  </a:cubicBezTo>
                  <a:lnTo>
                    <a:pt x="2833" y="1938"/>
                  </a:lnTo>
                  <a:cubicBezTo>
                    <a:pt x="2853" y="1899"/>
                    <a:pt x="2823" y="1883"/>
                    <a:pt x="2781" y="1840"/>
                  </a:cubicBezTo>
                  <a:cubicBezTo>
                    <a:pt x="2760" y="1826"/>
                    <a:pt x="2748" y="1819"/>
                    <a:pt x="2739" y="1819"/>
                  </a:cubicBezTo>
                  <a:cubicBezTo>
                    <a:pt x="2728" y="1819"/>
                    <a:pt x="2720" y="1830"/>
                    <a:pt x="2703" y="1856"/>
                  </a:cubicBezTo>
                  <a:cubicBezTo>
                    <a:pt x="2626" y="1856"/>
                    <a:pt x="2657" y="1809"/>
                    <a:pt x="2688" y="1778"/>
                  </a:cubicBezTo>
                  <a:cubicBezTo>
                    <a:pt x="2727" y="1740"/>
                    <a:pt x="2742" y="1716"/>
                    <a:pt x="2732" y="1716"/>
                  </a:cubicBezTo>
                  <a:cubicBezTo>
                    <a:pt x="2723" y="1716"/>
                    <a:pt x="2688" y="1740"/>
                    <a:pt x="2626" y="1794"/>
                  </a:cubicBezTo>
                  <a:cubicBezTo>
                    <a:pt x="2585" y="1828"/>
                    <a:pt x="2559" y="1841"/>
                    <a:pt x="2546" y="1841"/>
                  </a:cubicBezTo>
                  <a:cubicBezTo>
                    <a:pt x="2529" y="1841"/>
                    <a:pt x="2532" y="1820"/>
                    <a:pt x="2549" y="1794"/>
                  </a:cubicBezTo>
                  <a:cubicBezTo>
                    <a:pt x="2564" y="1771"/>
                    <a:pt x="2576" y="1763"/>
                    <a:pt x="2586" y="1763"/>
                  </a:cubicBezTo>
                  <a:cubicBezTo>
                    <a:pt x="2595" y="1763"/>
                    <a:pt x="2603" y="1771"/>
                    <a:pt x="2611" y="1778"/>
                  </a:cubicBezTo>
                  <a:lnTo>
                    <a:pt x="2688" y="1701"/>
                  </a:lnTo>
                  <a:cubicBezTo>
                    <a:pt x="2682" y="1695"/>
                    <a:pt x="2678" y="1691"/>
                    <a:pt x="2672" y="1691"/>
                  </a:cubicBezTo>
                  <a:cubicBezTo>
                    <a:pt x="2665" y="1691"/>
                    <a:pt x="2653" y="1698"/>
                    <a:pt x="2626" y="1716"/>
                  </a:cubicBezTo>
                  <a:cubicBezTo>
                    <a:pt x="2626" y="1716"/>
                    <a:pt x="2622" y="1713"/>
                    <a:pt x="2613" y="1713"/>
                  </a:cubicBezTo>
                  <a:cubicBezTo>
                    <a:pt x="2603" y="1713"/>
                    <a:pt x="2588" y="1716"/>
                    <a:pt x="2564" y="1732"/>
                  </a:cubicBezTo>
                  <a:cubicBezTo>
                    <a:pt x="2502" y="1747"/>
                    <a:pt x="2472" y="1794"/>
                    <a:pt x="2441" y="1840"/>
                  </a:cubicBezTo>
                  <a:cubicBezTo>
                    <a:pt x="2432" y="1874"/>
                    <a:pt x="2424" y="1885"/>
                    <a:pt x="2415" y="1885"/>
                  </a:cubicBezTo>
                  <a:cubicBezTo>
                    <a:pt x="2408" y="1885"/>
                    <a:pt x="2401" y="1878"/>
                    <a:pt x="2394" y="1871"/>
                  </a:cubicBezTo>
                  <a:cubicBezTo>
                    <a:pt x="2394" y="1809"/>
                    <a:pt x="2441" y="1763"/>
                    <a:pt x="2487" y="1747"/>
                  </a:cubicBezTo>
                  <a:cubicBezTo>
                    <a:pt x="2502" y="1747"/>
                    <a:pt x="2549" y="1716"/>
                    <a:pt x="2580" y="1670"/>
                  </a:cubicBezTo>
                  <a:cubicBezTo>
                    <a:pt x="2603" y="1655"/>
                    <a:pt x="2603" y="1651"/>
                    <a:pt x="2591" y="1651"/>
                  </a:cubicBezTo>
                  <a:cubicBezTo>
                    <a:pt x="2580" y="1651"/>
                    <a:pt x="2557" y="1655"/>
                    <a:pt x="2533" y="1655"/>
                  </a:cubicBezTo>
                  <a:cubicBezTo>
                    <a:pt x="2472" y="1655"/>
                    <a:pt x="2425" y="1670"/>
                    <a:pt x="2379" y="1701"/>
                  </a:cubicBezTo>
                  <a:lnTo>
                    <a:pt x="2425" y="1670"/>
                  </a:lnTo>
                  <a:cubicBezTo>
                    <a:pt x="2456" y="1624"/>
                    <a:pt x="2441" y="1593"/>
                    <a:pt x="2410" y="1562"/>
                  </a:cubicBezTo>
                  <a:cubicBezTo>
                    <a:pt x="2393" y="1545"/>
                    <a:pt x="2380" y="1533"/>
                    <a:pt x="2365" y="1533"/>
                  </a:cubicBezTo>
                  <a:cubicBezTo>
                    <a:pt x="2353" y="1533"/>
                    <a:pt x="2338" y="1541"/>
                    <a:pt x="2317" y="1562"/>
                  </a:cubicBezTo>
                  <a:cubicBezTo>
                    <a:pt x="2279" y="1587"/>
                    <a:pt x="2252" y="1612"/>
                    <a:pt x="2234" y="1612"/>
                  </a:cubicBezTo>
                  <a:cubicBezTo>
                    <a:pt x="2230" y="1612"/>
                    <a:pt x="2227" y="1611"/>
                    <a:pt x="2224" y="1608"/>
                  </a:cubicBezTo>
                  <a:lnTo>
                    <a:pt x="2224" y="1608"/>
                  </a:lnTo>
                  <a:cubicBezTo>
                    <a:pt x="2240" y="1624"/>
                    <a:pt x="2193" y="1670"/>
                    <a:pt x="2162" y="1701"/>
                  </a:cubicBezTo>
                  <a:cubicBezTo>
                    <a:pt x="2162" y="1655"/>
                    <a:pt x="2178" y="1624"/>
                    <a:pt x="2193" y="1577"/>
                  </a:cubicBezTo>
                  <a:cubicBezTo>
                    <a:pt x="2240" y="1469"/>
                    <a:pt x="2255" y="1392"/>
                    <a:pt x="2193" y="1330"/>
                  </a:cubicBezTo>
                  <a:cubicBezTo>
                    <a:pt x="2162" y="1284"/>
                    <a:pt x="2116" y="1237"/>
                    <a:pt x="2132" y="1175"/>
                  </a:cubicBezTo>
                  <a:cubicBezTo>
                    <a:pt x="2112" y="1156"/>
                    <a:pt x="2099" y="1136"/>
                    <a:pt x="2080" y="1136"/>
                  </a:cubicBezTo>
                  <a:cubicBezTo>
                    <a:pt x="2069" y="1136"/>
                    <a:pt x="2056" y="1143"/>
                    <a:pt x="2039" y="1160"/>
                  </a:cubicBezTo>
                  <a:lnTo>
                    <a:pt x="2008" y="1114"/>
                  </a:lnTo>
                  <a:cubicBezTo>
                    <a:pt x="2019" y="1068"/>
                    <a:pt x="2006" y="1040"/>
                    <a:pt x="1979" y="1040"/>
                  </a:cubicBezTo>
                  <a:cubicBezTo>
                    <a:pt x="1970" y="1040"/>
                    <a:pt x="1959" y="1044"/>
                    <a:pt x="1946" y="1052"/>
                  </a:cubicBezTo>
                  <a:cubicBezTo>
                    <a:pt x="1939" y="1062"/>
                    <a:pt x="1934" y="1066"/>
                    <a:pt x="1930" y="1066"/>
                  </a:cubicBezTo>
                  <a:cubicBezTo>
                    <a:pt x="1914" y="1066"/>
                    <a:pt x="1912" y="1014"/>
                    <a:pt x="1900" y="990"/>
                  </a:cubicBezTo>
                  <a:cubicBezTo>
                    <a:pt x="1914" y="939"/>
                    <a:pt x="1922" y="912"/>
                    <a:pt x="1916" y="912"/>
                  </a:cubicBezTo>
                  <a:cubicBezTo>
                    <a:pt x="1910" y="912"/>
                    <a:pt x="1887" y="947"/>
                    <a:pt x="1838" y="1021"/>
                  </a:cubicBezTo>
                  <a:cubicBezTo>
                    <a:pt x="1807" y="1052"/>
                    <a:pt x="1792" y="1098"/>
                    <a:pt x="1807" y="1145"/>
                  </a:cubicBezTo>
                  <a:lnTo>
                    <a:pt x="1869" y="1206"/>
                  </a:lnTo>
                  <a:lnTo>
                    <a:pt x="1776" y="1191"/>
                  </a:lnTo>
                  <a:cubicBezTo>
                    <a:pt x="1757" y="1185"/>
                    <a:pt x="1735" y="1181"/>
                    <a:pt x="1714" y="1181"/>
                  </a:cubicBezTo>
                  <a:cubicBezTo>
                    <a:pt x="1684" y="1181"/>
                    <a:pt x="1655" y="1188"/>
                    <a:pt x="1637" y="1206"/>
                  </a:cubicBezTo>
                  <a:cubicBezTo>
                    <a:pt x="1637" y="1206"/>
                    <a:pt x="1614" y="1240"/>
                    <a:pt x="1598" y="1240"/>
                  </a:cubicBezTo>
                  <a:cubicBezTo>
                    <a:pt x="1595" y="1240"/>
                    <a:pt x="1593" y="1239"/>
                    <a:pt x="1591" y="1237"/>
                  </a:cubicBezTo>
                  <a:lnTo>
                    <a:pt x="1668" y="1160"/>
                  </a:lnTo>
                  <a:cubicBezTo>
                    <a:pt x="1714" y="1129"/>
                    <a:pt x="1761" y="1098"/>
                    <a:pt x="1792" y="1052"/>
                  </a:cubicBezTo>
                  <a:cubicBezTo>
                    <a:pt x="1839" y="980"/>
                    <a:pt x="1841" y="908"/>
                    <a:pt x="1803" y="908"/>
                  </a:cubicBezTo>
                  <a:cubicBezTo>
                    <a:pt x="1792" y="908"/>
                    <a:pt x="1778" y="914"/>
                    <a:pt x="1761" y="928"/>
                  </a:cubicBezTo>
                  <a:cubicBezTo>
                    <a:pt x="1730" y="913"/>
                    <a:pt x="1730" y="913"/>
                    <a:pt x="1761" y="851"/>
                  </a:cubicBezTo>
                  <a:cubicBezTo>
                    <a:pt x="1768" y="820"/>
                    <a:pt x="1772" y="805"/>
                    <a:pt x="1763" y="805"/>
                  </a:cubicBezTo>
                  <a:cubicBezTo>
                    <a:pt x="1753" y="805"/>
                    <a:pt x="1730" y="820"/>
                    <a:pt x="1683" y="851"/>
                  </a:cubicBezTo>
                  <a:cubicBezTo>
                    <a:pt x="1642" y="875"/>
                    <a:pt x="1614" y="887"/>
                    <a:pt x="1598" y="887"/>
                  </a:cubicBezTo>
                  <a:cubicBezTo>
                    <a:pt x="1572" y="887"/>
                    <a:pt x="1578" y="856"/>
                    <a:pt x="1606" y="789"/>
                  </a:cubicBezTo>
                  <a:cubicBezTo>
                    <a:pt x="1658" y="712"/>
                    <a:pt x="1569" y="623"/>
                    <a:pt x="1521" y="623"/>
                  </a:cubicBezTo>
                  <a:cubicBezTo>
                    <a:pt x="1511" y="623"/>
                    <a:pt x="1503" y="627"/>
                    <a:pt x="1498" y="635"/>
                  </a:cubicBezTo>
                  <a:cubicBezTo>
                    <a:pt x="1475" y="669"/>
                    <a:pt x="1450" y="682"/>
                    <a:pt x="1429" y="682"/>
                  </a:cubicBezTo>
                  <a:cubicBezTo>
                    <a:pt x="1392" y="682"/>
                    <a:pt x="1364" y="643"/>
                    <a:pt x="1374" y="604"/>
                  </a:cubicBezTo>
                  <a:cubicBezTo>
                    <a:pt x="1374" y="562"/>
                    <a:pt x="1360" y="542"/>
                    <a:pt x="1333" y="542"/>
                  </a:cubicBezTo>
                  <a:cubicBezTo>
                    <a:pt x="1319" y="542"/>
                    <a:pt x="1302" y="547"/>
                    <a:pt x="1281" y="557"/>
                  </a:cubicBezTo>
                  <a:cubicBezTo>
                    <a:pt x="1307" y="520"/>
                    <a:pt x="1311" y="472"/>
                    <a:pt x="1279" y="472"/>
                  </a:cubicBezTo>
                  <a:cubicBezTo>
                    <a:pt x="1272" y="472"/>
                    <a:pt x="1262" y="474"/>
                    <a:pt x="1251" y="480"/>
                  </a:cubicBezTo>
                  <a:cubicBezTo>
                    <a:pt x="1251" y="480"/>
                    <a:pt x="1249" y="478"/>
                    <a:pt x="1247" y="478"/>
                  </a:cubicBezTo>
                  <a:cubicBezTo>
                    <a:pt x="1242" y="478"/>
                    <a:pt x="1235" y="485"/>
                    <a:pt x="1235" y="526"/>
                  </a:cubicBezTo>
                  <a:lnTo>
                    <a:pt x="1127" y="588"/>
                  </a:lnTo>
                  <a:cubicBezTo>
                    <a:pt x="1142" y="604"/>
                    <a:pt x="1127" y="650"/>
                    <a:pt x="1096" y="696"/>
                  </a:cubicBezTo>
                  <a:cubicBezTo>
                    <a:pt x="1091" y="704"/>
                    <a:pt x="1086" y="707"/>
                    <a:pt x="1079" y="707"/>
                  </a:cubicBezTo>
                  <a:cubicBezTo>
                    <a:pt x="1047" y="707"/>
                    <a:pt x="1003" y="608"/>
                    <a:pt x="1003" y="464"/>
                  </a:cubicBezTo>
                  <a:lnTo>
                    <a:pt x="988" y="341"/>
                  </a:lnTo>
                  <a:lnTo>
                    <a:pt x="941" y="434"/>
                  </a:lnTo>
                  <a:cubicBezTo>
                    <a:pt x="911" y="434"/>
                    <a:pt x="895" y="418"/>
                    <a:pt x="911" y="356"/>
                  </a:cubicBezTo>
                  <a:cubicBezTo>
                    <a:pt x="926" y="310"/>
                    <a:pt x="926" y="310"/>
                    <a:pt x="895" y="294"/>
                  </a:cubicBezTo>
                  <a:cubicBezTo>
                    <a:pt x="895" y="294"/>
                    <a:pt x="892" y="293"/>
                    <a:pt x="887" y="293"/>
                  </a:cubicBezTo>
                  <a:cubicBezTo>
                    <a:pt x="876" y="293"/>
                    <a:pt x="859" y="300"/>
                    <a:pt x="849" y="341"/>
                  </a:cubicBezTo>
                  <a:cubicBezTo>
                    <a:pt x="822" y="402"/>
                    <a:pt x="811" y="429"/>
                    <a:pt x="806" y="429"/>
                  </a:cubicBezTo>
                  <a:cubicBezTo>
                    <a:pt x="802" y="429"/>
                    <a:pt x="802" y="414"/>
                    <a:pt x="802" y="387"/>
                  </a:cubicBezTo>
                  <a:cubicBezTo>
                    <a:pt x="802" y="319"/>
                    <a:pt x="793" y="284"/>
                    <a:pt x="774" y="284"/>
                  </a:cubicBezTo>
                  <a:cubicBezTo>
                    <a:pt x="759" y="284"/>
                    <a:pt x="737" y="308"/>
                    <a:pt x="710" y="356"/>
                  </a:cubicBezTo>
                  <a:cubicBezTo>
                    <a:pt x="687" y="390"/>
                    <a:pt x="677" y="413"/>
                    <a:pt x="673" y="424"/>
                  </a:cubicBezTo>
                  <a:lnTo>
                    <a:pt x="673" y="424"/>
                  </a:lnTo>
                  <a:cubicBezTo>
                    <a:pt x="675" y="414"/>
                    <a:pt x="679" y="391"/>
                    <a:pt x="679" y="356"/>
                  </a:cubicBezTo>
                  <a:cubicBezTo>
                    <a:pt x="694" y="294"/>
                    <a:pt x="679" y="233"/>
                    <a:pt x="648" y="233"/>
                  </a:cubicBezTo>
                  <a:lnTo>
                    <a:pt x="632" y="279"/>
                  </a:lnTo>
                  <a:cubicBezTo>
                    <a:pt x="615" y="341"/>
                    <a:pt x="597" y="367"/>
                    <a:pt x="582" y="367"/>
                  </a:cubicBezTo>
                  <a:cubicBezTo>
                    <a:pt x="571" y="367"/>
                    <a:pt x="562" y="352"/>
                    <a:pt x="555" y="325"/>
                  </a:cubicBezTo>
                  <a:cubicBezTo>
                    <a:pt x="546" y="289"/>
                    <a:pt x="537" y="274"/>
                    <a:pt x="519" y="274"/>
                  </a:cubicBezTo>
                  <a:cubicBezTo>
                    <a:pt x="506" y="274"/>
                    <a:pt x="488" y="282"/>
                    <a:pt x="462" y="294"/>
                  </a:cubicBezTo>
                  <a:cubicBezTo>
                    <a:pt x="401" y="279"/>
                    <a:pt x="370" y="279"/>
                    <a:pt x="370" y="233"/>
                  </a:cubicBezTo>
                  <a:cubicBezTo>
                    <a:pt x="377" y="171"/>
                    <a:pt x="381" y="140"/>
                    <a:pt x="377" y="140"/>
                  </a:cubicBezTo>
                  <a:cubicBezTo>
                    <a:pt x="373" y="140"/>
                    <a:pt x="362" y="171"/>
                    <a:pt x="339" y="233"/>
                  </a:cubicBezTo>
                  <a:cubicBezTo>
                    <a:pt x="324" y="254"/>
                    <a:pt x="317" y="266"/>
                    <a:pt x="306" y="266"/>
                  </a:cubicBezTo>
                  <a:cubicBezTo>
                    <a:pt x="294" y="266"/>
                    <a:pt x="279" y="250"/>
                    <a:pt x="246" y="217"/>
                  </a:cubicBezTo>
                  <a:cubicBezTo>
                    <a:pt x="230" y="186"/>
                    <a:pt x="223" y="171"/>
                    <a:pt x="215" y="171"/>
                  </a:cubicBezTo>
                  <a:cubicBezTo>
                    <a:pt x="207" y="171"/>
                    <a:pt x="200" y="186"/>
                    <a:pt x="184" y="217"/>
                  </a:cubicBezTo>
                  <a:cubicBezTo>
                    <a:pt x="184" y="325"/>
                    <a:pt x="169" y="387"/>
                    <a:pt x="200" y="387"/>
                  </a:cubicBezTo>
                  <a:cubicBezTo>
                    <a:pt x="230" y="387"/>
                    <a:pt x="230" y="387"/>
                    <a:pt x="230" y="449"/>
                  </a:cubicBezTo>
                  <a:lnTo>
                    <a:pt x="169" y="449"/>
                  </a:lnTo>
                  <a:cubicBezTo>
                    <a:pt x="157" y="445"/>
                    <a:pt x="145" y="443"/>
                    <a:pt x="134" y="443"/>
                  </a:cubicBezTo>
                  <a:cubicBezTo>
                    <a:pt x="100" y="443"/>
                    <a:pt x="68" y="461"/>
                    <a:pt x="45" y="495"/>
                  </a:cubicBezTo>
                  <a:cubicBezTo>
                    <a:pt x="7" y="508"/>
                    <a:pt x="0" y="584"/>
                    <a:pt x="34" y="584"/>
                  </a:cubicBezTo>
                  <a:cubicBezTo>
                    <a:pt x="41" y="584"/>
                    <a:pt x="50" y="581"/>
                    <a:pt x="60" y="573"/>
                  </a:cubicBezTo>
                  <a:lnTo>
                    <a:pt x="91" y="635"/>
                  </a:lnTo>
                  <a:cubicBezTo>
                    <a:pt x="91" y="720"/>
                    <a:pt x="99" y="762"/>
                    <a:pt x="109" y="762"/>
                  </a:cubicBezTo>
                  <a:cubicBezTo>
                    <a:pt x="118" y="762"/>
                    <a:pt x="130" y="720"/>
                    <a:pt x="138" y="635"/>
                  </a:cubicBezTo>
                  <a:cubicBezTo>
                    <a:pt x="146" y="543"/>
                    <a:pt x="150" y="501"/>
                    <a:pt x="154" y="501"/>
                  </a:cubicBezTo>
                  <a:cubicBezTo>
                    <a:pt x="158" y="501"/>
                    <a:pt x="162" y="531"/>
                    <a:pt x="169" y="588"/>
                  </a:cubicBezTo>
                  <a:cubicBezTo>
                    <a:pt x="184" y="696"/>
                    <a:pt x="184" y="696"/>
                    <a:pt x="215" y="696"/>
                  </a:cubicBezTo>
                  <a:cubicBezTo>
                    <a:pt x="230" y="696"/>
                    <a:pt x="246" y="696"/>
                    <a:pt x="230" y="758"/>
                  </a:cubicBezTo>
                  <a:cubicBezTo>
                    <a:pt x="230" y="805"/>
                    <a:pt x="246" y="866"/>
                    <a:pt x="261" y="866"/>
                  </a:cubicBezTo>
                  <a:cubicBezTo>
                    <a:pt x="292" y="866"/>
                    <a:pt x="292" y="866"/>
                    <a:pt x="292" y="820"/>
                  </a:cubicBezTo>
                  <a:cubicBezTo>
                    <a:pt x="299" y="794"/>
                    <a:pt x="308" y="779"/>
                    <a:pt x="316" y="779"/>
                  </a:cubicBezTo>
                  <a:cubicBezTo>
                    <a:pt x="328" y="779"/>
                    <a:pt x="339" y="809"/>
                    <a:pt x="339" y="882"/>
                  </a:cubicBezTo>
                  <a:cubicBezTo>
                    <a:pt x="345" y="908"/>
                    <a:pt x="349" y="924"/>
                    <a:pt x="353" y="924"/>
                  </a:cubicBezTo>
                  <a:cubicBezTo>
                    <a:pt x="357" y="924"/>
                    <a:pt x="361" y="897"/>
                    <a:pt x="370" y="835"/>
                  </a:cubicBezTo>
                  <a:cubicBezTo>
                    <a:pt x="384" y="777"/>
                    <a:pt x="402" y="750"/>
                    <a:pt x="417" y="750"/>
                  </a:cubicBezTo>
                  <a:cubicBezTo>
                    <a:pt x="434" y="750"/>
                    <a:pt x="447" y="785"/>
                    <a:pt x="447" y="851"/>
                  </a:cubicBezTo>
                  <a:lnTo>
                    <a:pt x="493" y="851"/>
                  </a:lnTo>
                  <a:cubicBezTo>
                    <a:pt x="509" y="851"/>
                    <a:pt x="524" y="805"/>
                    <a:pt x="540" y="758"/>
                  </a:cubicBezTo>
                  <a:cubicBezTo>
                    <a:pt x="557" y="697"/>
                    <a:pt x="565" y="670"/>
                    <a:pt x="571" y="670"/>
                  </a:cubicBezTo>
                  <a:cubicBezTo>
                    <a:pt x="576" y="670"/>
                    <a:pt x="579" y="685"/>
                    <a:pt x="586" y="712"/>
                  </a:cubicBezTo>
                  <a:cubicBezTo>
                    <a:pt x="586" y="743"/>
                    <a:pt x="586" y="789"/>
                    <a:pt x="586" y="820"/>
                  </a:cubicBezTo>
                  <a:cubicBezTo>
                    <a:pt x="571" y="882"/>
                    <a:pt x="586" y="882"/>
                    <a:pt x="617" y="882"/>
                  </a:cubicBezTo>
                  <a:cubicBezTo>
                    <a:pt x="632" y="890"/>
                    <a:pt x="648" y="897"/>
                    <a:pt x="661" y="897"/>
                  </a:cubicBezTo>
                  <a:cubicBezTo>
                    <a:pt x="675" y="897"/>
                    <a:pt x="686" y="890"/>
                    <a:pt x="694" y="866"/>
                  </a:cubicBezTo>
                  <a:lnTo>
                    <a:pt x="694" y="866"/>
                  </a:lnTo>
                  <a:lnTo>
                    <a:pt x="679" y="913"/>
                  </a:lnTo>
                  <a:cubicBezTo>
                    <a:pt x="689" y="923"/>
                    <a:pt x="685" y="948"/>
                    <a:pt x="687" y="948"/>
                  </a:cubicBezTo>
                  <a:cubicBezTo>
                    <a:pt x="687" y="948"/>
                    <a:pt x="689" y="943"/>
                    <a:pt x="694" y="928"/>
                  </a:cubicBezTo>
                  <a:cubicBezTo>
                    <a:pt x="694" y="928"/>
                    <a:pt x="725" y="928"/>
                    <a:pt x="741" y="1005"/>
                  </a:cubicBezTo>
                  <a:cubicBezTo>
                    <a:pt x="749" y="1026"/>
                    <a:pt x="763" y="1036"/>
                    <a:pt x="779" y="1036"/>
                  </a:cubicBezTo>
                  <a:cubicBezTo>
                    <a:pt x="821" y="1036"/>
                    <a:pt x="875" y="968"/>
                    <a:pt x="864" y="866"/>
                  </a:cubicBezTo>
                  <a:lnTo>
                    <a:pt x="864" y="866"/>
                  </a:lnTo>
                  <a:lnTo>
                    <a:pt x="880" y="882"/>
                  </a:lnTo>
                  <a:cubicBezTo>
                    <a:pt x="884" y="884"/>
                    <a:pt x="888" y="885"/>
                    <a:pt x="892" y="885"/>
                  </a:cubicBezTo>
                  <a:cubicBezTo>
                    <a:pt x="915" y="885"/>
                    <a:pt x="926" y="851"/>
                    <a:pt x="926" y="851"/>
                  </a:cubicBezTo>
                  <a:cubicBezTo>
                    <a:pt x="943" y="817"/>
                    <a:pt x="955" y="806"/>
                    <a:pt x="968" y="806"/>
                  </a:cubicBezTo>
                  <a:cubicBezTo>
                    <a:pt x="979" y="806"/>
                    <a:pt x="989" y="813"/>
                    <a:pt x="1003" y="820"/>
                  </a:cubicBezTo>
                  <a:lnTo>
                    <a:pt x="941" y="913"/>
                  </a:lnTo>
                  <a:cubicBezTo>
                    <a:pt x="883" y="1000"/>
                    <a:pt x="868" y="1063"/>
                    <a:pt x="891" y="1063"/>
                  </a:cubicBezTo>
                  <a:cubicBezTo>
                    <a:pt x="905" y="1063"/>
                    <a:pt x="932" y="1042"/>
                    <a:pt x="972" y="990"/>
                  </a:cubicBezTo>
                  <a:lnTo>
                    <a:pt x="972" y="990"/>
                  </a:lnTo>
                  <a:lnTo>
                    <a:pt x="941" y="1036"/>
                  </a:lnTo>
                  <a:cubicBezTo>
                    <a:pt x="921" y="1078"/>
                    <a:pt x="921" y="1091"/>
                    <a:pt x="946" y="1091"/>
                  </a:cubicBezTo>
                  <a:cubicBezTo>
                    <a:pt x="959" y="1091"/>
                    <a:pt x="978" y="1088"/>
                    <a:pt x="1003" y="1083"/>
                  </a:cubicBezTo>
                  <a:cubicBezTo>
                    <a:pt x="1004" y="1084"/>
                    <a:pt x="1006" y="1084"/>
                    <a:pt x="1008" y="1084"/>
                  </a:cubicBezTo>
                  <a:cubicBezTo>
                    <a:pt x="1030" y="1084"/>
                    <a:pt x="1098" y="1002"/>
                    <a:pt x="1127" y="959"/>
                  </a:cubicBezTo>
                  <a:cubicBezTo>
                    <a:pt x="1145" y="931"/>
                    <a:pt x="1164" y="926"/>
                    <a:pt x="1176" y="926"/>
                  </a:cubicBezTo>
                  <a:cubicBezTo>
                    <a:pt x="1184" y="926"/>
                    <a:pt x="1189" y="928"/>
                    <a:pt x="1189" y="928"/>
                  </a:cubicBezTo>
                  <a:cubicBezTo>
                    <a:pt x="1189" y="928"/>
                    <a:pt x="1204" y="959"/>
                    <a:pt x="1173" y="990"/>
                  </a:cubicBezTo>
                  <a:cubicBezTo>
                    <a:pt x="1133" y="1050"/>
                    <a:pt x="1132" y="1084"/>
                    <a:pt x="1161" y="1084"/>
                  </a:cubicBezTo>
                  <a:cubicBezTo>
                    <a:pt x="1177" y="1084"/>
                    <a:pt x="1202" y="1074"/>
                    <a:pt x="1235" y="1052"/>
                  </a:cubicBezTo>
                  <a:lnTo>
                    <a:pt x="1235" y="1052"/>
                  </a:lnTo>
                  <a:lnTo>
                    <a:pt x="1204" y="1083"/>
                  </a:lnTo>
                  <a:cubicBezTo>
                    <a:pt x="1173" y="1129"/>
                    <a:pt x="1158" y="1191"/>
                    <a:pt x="1281" y="1222"/>
                  </a:cubicBezTo>
                  <a:cubicBezTo>
                    <a:pt x="1359" y="1299"/>
                    <a:pt x="1405" y="1345"/>
                    <a:pt x="1374" y="1392"/>
                  </a:cubicBezTo>
                  <a:cubicBezTo>
                    <a:pt x="1357" y="1404"/>
                    <a:pt x="1368" y="1409"/>
                    <a:pt x="1395" y="1409"/>
                  </a:cubicBezTo>
                  <a:cubicBezTo>
                    <a:pt x="1439" y="1409"/>
                    <a:pt x="1524" y="1395"/>
                    <a:pt x="1591" y="1376"/>
                  </a:cubicBezTo>
                  <a:lnTo>
                    <a:pt x="1591" y="1376"/>
                  </a:lnTo>
                  <a:cubicBezTo>
                    <a:pt x="1560" y="1407"/>
                    <a:pt x="1575" y="1423"/>
                    <a:pt x="1606" y="1469"/>
                  </a:cubicBezTo>
                  <a:cubicBezTo>
                    <a:pt x="1637" y="1500"/>
                    <a:pt x="1652" y="1515"/>
                    <a:pt x="1606" y="1562"/>
                  </a:cubicBezTo>
                  <a:cubicBezTo>
                    <a:pt x="1555" y="1587"/>
                    <a:pt x="1532" y="1599"/>
                    <a:pt x="1540" y="1599"/>
                  </a:cubicBezTo>
                  <a:cubicBezTo>
                    <a:pt x="1546" y="1599"/>
                    <a:pt x="1573" y="1591"/>
                    <a:pt x="1622" y="1577"/>
                  </a:cubicBezTo>
                  <a:cubicBezTo>
                    <a:pt x="1644" y="1568"/>
                    <a:pt x="1662" y="1563"/>
                    <a:pt x="1675" y="1563"/>
                  </a:cubicBezTo>
                  <a:cubicBezTo>
                    <a:pt x="1726" y="1563"/>
                    <a:pt x="1710" y="1624"/>
                    <a:pt x="1637" y="1686"/>
                  </a:cubicBezTo>
                  <a:cubicBezTo>
                    <a:pt x="1606" y="1716"/>
                    <a:pt x="1622" y="1732"/>
                    <a:pt x="1637" y="1778"/>
                  </a:cubicBezTo>
                  <a:cubicBezTo>
                    <a:pt x="1648" y="1775"/>
                    <a:pt x="1659" y="1774"/>
                    <a:pt x="1668" y="1774"/>
                  </a:cubicBezTo>
                  <a:cubicBezTo>
                    <a:pt x="1710" y="1774"/>
                    <a:pt x="1735" y="1799"/>
                    <a:pt x="1761" y="1825"/>
                  </a:cubicBezTo>
                  <a:cubicBezTo>
                    <a:pt x="1776" y="1848"/>
                    <a:pt x="1788" y="1863"/>
                    <a:pt x="1807" y="1863"/>
                  </a:cubicBezTo>
                  <a:cubicBezTo>
                    <a:pt x="1826" y="1863"/>
                    <a:pt x="1853" y="1848"/>
                    <a:pt x="1900" y="1809"/>
                  </a:cubicBezTo>
                  <a:cubicBezTo>
                    <a:pt x="1938" y="1771"/>
                    <a:pt x="1962" y="1755"/>
                    <a:pt x="1979" y="1755"/>
                  </a:cubicBezTo>
                  <a:cubicBezTo>
                    <a:pt x="1996" y="1755"/>
                    <a:pt x="2008" y="1771"/>
                    <a:pt x="2023" y="1794"/>
                  </a:cubicBezTo>
                  <a:cubicBezTo>
                    <a:pt x="2054" y="1825"/>
                    <a:pt x="2054" y="1825"/>
                    <a:pt x="2008" y="1856"/>
                  </a:cubicBezTo>
                  <a:cubicBezTo>
                    <a:pt x="2008" y="1856"/>
                    <a:pt x="1992" y="1917"/>
                    <a:pt x="2008" y="1933"/>
                  </a:cubicBezTo>
                  <a:cubicBezTo>
                    <a:pt x="2039" y="1948"/>
                    <a:pt x="2039" y="1964"/>
                    <a:pt x="2008" y="2010"/>
                  </a:cubicBezTo>
                  <a:cubicBezTo>
                    <a:pt x="1992" y="2041"/>
                    <a:pt x="1992" y="2072"/>
                    <a:pt x="2008" y="2103"/>
                  </a:cubicBezTo>
                  <a:cubicBezTo>
                    <a:pt x="2054" y="2134"/>
                    <a:pt x="2085" y="2165"/>
                    <a:pt x="2039" y="2211"/>
                  </a:cubicBezTo>
                  <a:cubicBezTo>
                    <a:pt x="2044" y="2217"/>
                    <a:pt x="2048" y="2220"/>
                    <a:pt x="2053" y="2220"/>
                  </a:cubicBezTo>
                  <a:cubicBezTo>
                    <a:pt x="2060" y="2220"/>
                    <a:pt x="2071" y="2209"/>
                    <a:pt x="2101" y="2180"/>
                  </a:cubicBezTo>
                  <a:cubicBezTo>
                    <a:pt x="2115" y="2159"/>
                    <a:pt x="2135" y="2145"/>
                    <a:pt x="2155" y="2145"/>
                  </a:cubicBezTo>
                  <a:cubicBezTo>
                    <a:pt x="2181" y="2145"/>
                    <a:pt x="2207" y="2167"/>
                    <a:pt x="2224" y="2226"/>
                  </a:cubicBezTo>
                  <a:cubicBezTo>
                    <a:pt x="2246" y="2248"/>
                    <a:pt x="2282" y="2277"/>
                    <a:pt x="2313" y="2277"/>
                  </a:cubicBezTo>
                  <a:cubicBezTo>
                    <a:pt x="2326" y="2277"/>
                    <a:pt x="2339" y="2271"/>
                    <a:pt x="2348" y="2257"/>
                  </a:cubicBezTo>
                  <a:lnTo>
                    <a:pt x="2348" y="2257"/>
                  </a:lnTo>
                  <a:cubicBezTo>
                    <a:pt x="2363" y="2273"/>
                    <a:pt x="2363" y="2273"/>
                    <a:pt x="2332" y="2319"/>
                  </a:cubicBezTo>
                  <a:cubicBezTo>
                    <a:pt x="2280" y="2372"/>
                    <a:pt x="2285" y="2403"/>
                    <a:pt x="2327" y="2403"/>
                  </a:cubicBezTo>
                  <a:cubicBezTo>
                    <a:pt x="2347" y="2403"/>
                    <a:pt x="2375" y="2396"/>
                    <a:pt x="2410" y="2381"/>
                  </a:cubicBezTo>
                  <a:cubicBezTo>
                    <a:pt x="2424" y="2359"/>
                    <a:pt x="2435" y="2348"/>
                    <a:pt x="2441" y="2348"/>
                  </a:cubicBezTo>
                  <a:cubicBezTo>
                    <a:pt x="2448" y="2348"/>
                    <a:pt x="2449" y="2363"/>
                    <a:pt x="2441" y="2396"/>
                  </a:cubicBezTo>
                  <a:cubicBezTo>
                    <a:pt x="2441" y="2396"/>
                    <a:pt x="2445" y="2400"/>
                    <a:pt x="2456" y="2400"/>
                  </a:cubicBezTo>
                  <a:cubicBezTo>
                    <a:pt x="2468" y="2400"/>
                    <a:pt x="2487" y="2396"/>
                    <a:pt x="2518" y="2381"/>
                  </a:cubicBezTo>
                  <a:cubicBezTo>
                    <a:pt x="2537" y="2368"/>
                    <a:pt x="2548" y="2361"/>
                    <a:pt x="2555" y="2361"/>
                  </a:cubicBezTo>
                  <a:cubicBezTo>
                    <a:pt x="2564" y="2361"/>
                    <a:pt x="2564" y="2376"/>
                    <a:pt x="2564" y="2412"/>
                  </a:cubicBezTo>
                  <a:cubicBezTo>
                    <a:pt x="2549" y="2458"/>
                    <a:pt x="2564" y="2474"/>
                    <a:pt x="2580" y="2489"/>
                  </a:cubicBezTo>
                  <a:cubicBezTo>
                    <a:pt x="2584" y="2488"/>
                    <a:pt x="2590" y="2487"/>
                    <a:pt x="2596" y="2487"/>
                  </a:cubicBezTo>
                  <a:cubicBezTo>
                    <a:pt x="2675" y="2487"/>
                    <a:pt x="2873" y="2571"/>
                    <a:pt x="2873" y="2628"/>
                  </a:cubicBezTo>
                  <a:cubicBezTo>
                    <a:pt x="2920" y="2582"/>
                    <a:pt x="2920" y="2582"/>
                    <a:pt x="2935" y="2582"/>
                  </a:cubicBezTo>
                  <a:cubicBezTo>
                    <a:pt x="2935" y="2634"/>
                    <a:pt x="2941" y="2656"/>
                    <a:pt x="2949" y="2656"/>
                  </a:cubicBezTo>
                  <a:cubicBezTo>
                    <a:pt x="2961" y="2656"/>
                    <a:pt x="2979" y="2614"/>
                    <a:pt x="2997" y="2551"/>
                  </a:cubicBezTo>
                  <a:lnTo>
                    <a:pt x="2951" y="2551"/>
                  </a:lnTo>
                  <a:cubicBezTo>
                    <a:pt x="2970" y="2505"/>
                    <a:pt x="2990" y="2481"/>
                    <a:pt x="3004" y="2481"/>
                  </a:cubicBezTo>
                  <a:cubicBezTo>
                    <a:pt x="3023" y="2481"/>
                    <a:pt x="3030" y="2524"/>
                    <a:pt x="3013" y="2613"/>
                  </a:cubicBezTo>
                  <a:cubicBezTo>
                    <a:pt x="3013" y="2669"/>
                    <a:pt x="3013" y="2696"/>
                    <a:pt x="3019" y="2696"/>
                  </a:cubicBezTo>
                  <a:cubicBezTo>
                    <a:pt x="3025" y="2696"/>
                    <a:pt x="3037" y="2673"/>
                    <a:pt x="3059" y="2628"/>
                  </a:cubicBezTo>
                  <a:cubicBezTo>
                    <a:pt x="3081" y="2576"/>
                    <a:pt x="3097" y="2549"/>
                    <a:pt x="3106" y="2549"/>
                  </a:cubicBezTo>
                  <a:cubicBezTo>
                    <a:pt x="3117" y="2549"/>
                    <a:pt x="3121" y="2580"/>
                    <a:pt x="3121" y="2644"/>
                  </a:cubicBezTo>
                  <a:cubicBezTo>
                    <a:pt x="3121" y="2698"/>
                    <a:pt x="3117" y="2725"/>
                    <a:pt x="3117" y="2725"/>
                  </a:cubicBezTo>
                  <a:cubicBezTo>
                    <a:pt x="3117" y="2725"/>
                    <a:pt x="3121" y="2698"/>
                    <a:pt x="3136" y="2644"/>
                  </a:cubicBezTo>
                  <a:cubicBezTo>
                    <a:pt x="3187" y="2524"/>
                    <a:pt x="3229" y="2456"/>
                    <a:pt x="3251" y="2456"/>
                  </a:cubicBezTo>
                  <a:cubicBezTo>
                    <a:pt x="3269" y="2456"/>
                    <a:pt x="3274" y="2501"/>
                    <a:pt x="3260" y="2597"/>
                  </a:cubicBezTo>
                  <a:cubicBezTo>
                    <a:pt x="3244" y="2706"/>
                    <a:pt x="3260" y="2767"/>
                    <a:pt x="3291" y="2767"/>
                  </a:cubicBezTo>
                  <a:cubicBezTo>
                    <a:pt x="3322" y="2767"/>
                    <a:pt x="3322" y="2721"/>
                    <a:pt x="3322" y="2659"/>
                  </a:cubicBezTo>
                  <a:cubicBezTo>
                    <a:pt x="3314" y="2605"/>
                    <a:pt x="3314" y="2578"/>
                    <a:pt x="3322" y="2578"/>
                  </a:cubicBezTo>
                  <a:cubicBezTo>
                    <a:pt x="3329" y="2578"/>
                    <a:pt x="3345" y="2605"/>
                    <a:pt x="3368" y="2659"/>
                  </a:cubicBezTo>
                  <a:cubicBezTo>
                    <a:pt x="3402" y="2754"/>
                    <a:pt x="3437" y="2796"/>
                    <a:pt x="3474" y="2796"/>
                  </a:cubicBezTo>
                  <a:cubicBezTo>
                    <a:pt x="3503" y="2796"/>
                    <a:pt x="3535" y="2769"/>
                    <a:pt x="3569" y="2721"/>
                  </a:cubicBezTo>
                  <a:cubicBezTo>
                    <a:pt x="3600" y="2659"/>
                    <a:pt x="3638" y="2628"/>
                    <a:pt x="3662" y="2628"/>
                  </a:cubicBezTo>
                  <a:cubicBezTo>
                    <a:pt x="3685" y="2628"/>
                    <a:pt x="3693" y="2659"/>
                    <a:pt x="3662" y="2721"/>
                  </a:cubicBezTo>
                  <a:cubicBezTo>
                    <a:pt x="3626" y="2783"/>
                    <a:pt x="3616" y="2809"/>
                    <a:pt x="3623" y="2809"/>
                  </a:cubicBezTo>
                  <a:cubicBezTo>
                    <a:pt x="3627" y="2809"/>
                    <a:pt x="3642" y="2794"/>
                    <a:pt x="3662" y="2767"/>
                  </a:cubicBezTo>
                  <a:cubicBezTo>
                    <a:pt x="3677" y="2775"/>
                    <a:pt x="3696" y="2779"/>
                    <a:pt x="3718" y="2779"/>
                  </a:cubicBezTo>
                  <a:cubicBezTo>
                    <a:pt x="3739" y="2779"/>
                    <a:pt x="3762" y="2775"/>
                    <a:pt x="3785" y="2767"/>
                  </a:cubicBezTo>
                  <a:cubicBezTo>
                    <a:pt x="3801" y="2767"/>
                    <a:pt x="3816" y="2706"/>
                    <a:pt x="3801" y="2659"/>
                  </a:cubicBezTo>
                  <a:lnTo>
                    <a:pt x="3801" y="2659"/>
                  </a:lnTo>
                  <a:cubicBezTo>
                    <a:pt x="3828" y="2714"/>
                    <a:pt x="3861" y="2753"/>
                    <a:pt x="3890" y="2753"/>
                  </a:cubicBezTo>
                  <a:cubicBezTo>
                    <a:pt x="3909" y="2753"/>
                    <a:pt x="3927" y="2734"/>
                    <a:pt x="3940" y="2690"/>
                  </a:cubicBezTo>
                  <a:lnTo>
                    <a:pt x="3986" y="2675"/>
                  </a:lnTo>
                  <a:cubicBezTo>
                    <a:pt x="4002" y="2675"/>
                    <a:pt x="4002" y="2675"/>
                    <a:pt x="4017" y="2613"/>
                  </a:cubicBezTo>
                  <a:cubicBezTo>
                    <a:pt x="4017" y="2585"/>
                    <a:pt x="4021" y="2576"/>
                    <a:pt x="4028" y="2576"/>
                  </a:cubicBezTo>
                  <a:cubicBezTo>
                    <a:pt x="4041" y="2576"/>
                    <a:pt x="4065" y="2608"/>
                    <a:pt x="4094" y="2628"/>
                  </a:cubicBezTo>
                  <a:cubicBezTo>
                    <a:pt x="4127" y="2661"/>
                    <a:pt x="4160" y="2694"/>
                    <a:pt x="4165" y="2694"/>
                  </a:cubicBezTo>
                  <a:cubicBezTo>
                    <a:pt x="4168" y="2694"/>
                    <a:pt x="4165" y="2688"/>
                    <a:pt x="4156" y="2675"/>
                  </a:cubicBezTo>
                  <a:cubicBezTo>
                    <a:pt x="4141" y="2613"/>
                    <a:pt x="4156" y="2551"/>
                    <a:pt x="4156" y="2489"/>
                  </a:cubicBezTo>
                  <a:cubicBezTo>
                    <a:pt x="4156" y="2469"/>
                    <a:pt x="4161" y="2460"/>
                    <a:pt x="4168" y="2460"/>
                  </a:cubicBezTo>
                  <a:cubicBezTo>
                    <a:pt x="4182" y="2460"/>
                    <a:pt x="4203" y="2494"/>
                    <a:pt x="4203" y="2536"/>
                  </a:cubicBezTo>
                  <a:cubicBezTo>
                    <a:pt x="4203" y="2597"/>
                    <a:pt x="4234" y="2582"/>
                    <a:pt x="4295" y="2613"/>
                  </a:cubicBezTo>
                  <a:cubicBezTo>
                    <a:pt x="4326" y="2597"/>
                    <a:pt x="4357" y="2582"/>
                    <a:pt x="4342" y="2536"/>
                  </a:cubicBezTo>
                  <a:cubicBezTo>
                    <a:pt x="4316" y="2497"/>
                    <a:pt x="4399" y="2436"/>
                    <a:pt x="4454" y="2436"/>
                  </a:cubicBezTo>
                  <a:cubicBezTo>
                    <a:pt x="4464" y="2436"/>
                    <a:pt x="4473" y="2438"/>
                    <a:pt x="4481" y="2443"/>
                  </a:cubicBezTo>
                  <a:lnTo>
                    <a:pt x="4527" y="2412"/>
                  </a:lnTo>
                  <a:cubicBezTo>
                    <a:pt x="4543" y="2396"/>
                    <a:pt x="4527" y="2350"/>
                    <a:pt x="4543" y="2335"/>
                  </a:cubicBezTo>
                  <a:cubicBezTo>
                    <a:pt x="4574" y="2319"/>
                    <a:pt x="4558" y="2319"/>
                    <a:pt x="4543" y="2257"/>
                  </a:cubicBezTo>
                  <a:cubicBezTo>
                    <a:pt x="4550" y="2250"/>
                    <a:pt x="4562" y="2242"/>
                    <a:pt x="4576" y="2242"/>
                  </a:cubicBezTo>
                  <a:cubicBezTo>
                    <a:pt x="4589" y="2242"/>
                    <a:pt x="4604" y="2250"/>
                    <a:pt x="4620" y="2273"/>
                  </a:cubicBezTo>
                  <a:cubicBezTo>
                    <a:pt x="4586" y="2222"/>
                    <a:pt x="4571" y="2199"/>
                    <a:pt x="4579" y="2199"/>
                  </a:cubicBezTo>
                  <a:cubicBezTo>
                    <a:pt x="4586" y="2199"/>
                    <a:pt x="4609" y="2214"/>
                    <a:pt x="4651" y="2242"/>
                  </a:cubicBezTo>
                  <a:cubicBezTo>
                    <a:pt x="4697" y="2281"/>
                    <a:pt x="4717" y="2304"/>
                    <a:pt x="4717" y="2304"/>
                  </a:cubicBezTo>
                  <a:cubicBezTo>
                    <a:pt x="4717" y="2304"/>
                    <a:pt x="4697" y="2281"/>
                    <a:pt x="4666" y="2226"/>
                  </a:cubicBezTo>
                  <a:cubicBezTo>
                    <a:pt x="4658" y="2192"/>
                    <a:pt x="4654" y="2182"/>
                    <a:pt x="4663" y="2182"/>
                  </a:cubicBezTo>
                  <a:cubicBezTo>
                    <a:pt x="4670" y="2182"/>
                    <a:pt x="4685" y="2189"/>
                    <a:pt x="4713" y="2196"/>
                  </a:cubicBezTo>
                  <a:cubicBezTo>
                    <a:pt x="4734" y="2209"/>
                    <a:pt x="4745" y="2217"/>
                    <a:pt x="4748" y="2217"/>
                  </a:cubicBezTo>
                  <a:cubicBezTo>
                    <a:pt x="4753" y="2217"/>
                    <a:pt x="4745" y="2206"/>
                    <a:pt x="4728" y="2180"/>
                  </a:cubicBezTo>
                  <a:cubicBezTo>
                    <a:pt x="4684" y="2115"/>
                    <a:pt x="4679" y="2049"/>
                    <a:pt x="4707" y="2049"/>
                  </a:cubicBezTo>
                  <a:cubicBezTo>
                    <a:pt x="4719" y="2049"/>
                    <a:pt x="4736" y="2060"/>
                    <a:pt x="4759" y="2087"/>
                  </a:cubicBezTo>
                  <a:cubicBezTo>
                    <a:pt x="4759" y="2087"/>
                    <a:pt x="4774" y="2056"/>
                    <a:pt x="4759" y="2010"/>
                  </a:cubicBezTo>
                  <a:cubicBezTo>
                    <a:pt x="4727" y="1962"/>
                    <a:pt x="4711" y="1938"/>
                    <a:pt x="4715" y="1938"/>
                  </a:cubicBezTo>
                  <a:cubicBezTo>
                    <a:pt x="4718" y="1938"/>
                    <a:pt x="4738" y="1958"/>
                    <a:pt x="4774" y="1995"/>
                  </a:cubicBezTo>
                  <a:cubicBezTo>
                    <a:pt x="4805" y="2025"/>
                    <a:pt x="4828" y="2038"/>
                    <a:pt x="4841" y="2038"/>
                  </a:cubicBezTo>
                  <a:cubicBezTo>
                    <a:pt x="4862" y="2038"/>
                    <a:pt x="4859" y="2005"/>
                    <a:pt x="4821" y="1948"/>
                  </a:cubicBezTo>
                  <a:cubicBezTo>
                    <a:pt x="4821" y="1948"/>
                    <a:pt x="4809" y="1899"/>
                    <a:pt x="4839" y="1899"/>
                  </a:cubicBezTo>
                  <a:cubicBezTo>
                    <a:pt x="4842" y="1899"/>
                    <a:pt x="4847" y="1900"/>
                    <a:pt x="4852" y="1902"/>
                  </a:cubicBezTo>
                  <a:cubicBezTo>
                    <a:pt x="4860" y="1906"/>
                    <a:pt x="4871" y="1908"/>
                    <a:pt x="4882" y="1908"/>
                  </a:cubicBezTo>
                  <a:cubicBezTo>
                    <a:pt x="4952" y="1908"/>
                    <a:pt x="5055" y="1834"/>
                    <a:pt x="4975" y="1794"/>
                  </a:cubicBezTo>
                  <a:lnTo>
                    <a:pt x="5006" y="1747"/>
                  </a:lnTo>
                  <a:cubicBezTo>
                    <a:pt x="5068" y="1747"/>
                    <a:pt x="5099" y="1747"/>
                    <a:pt x="5068" y="1686"/>
                  </a:cubicBezTo>
                  <a:lnTo>
                    <a:pt x="5037" y="1624"/>
                  </a:lnTo>
                  <a:lnTo>
                    <a:pt x="5037" y="1624"/>
                  </a:lnTo>
                  <a:cubicBezTo>
                    <a:pt x="5072" y="1658"/>
                    <a:pt x="5115" y="1676"/>
                    <a:pt x="5142" y="1676"/>
                  </a:cubicBezTo>
                  <a:cubicBezTo>
                    <a:pt x="5150" y="1676"/>
                    <a:pt x="5157" y="1674"/>
                    <a:pt x="5161" y="1670"/>
                  </a:cubicBezTo>
                  <a:cubicBezTo>
                    <a:pt x="5176" y="1655"/>
                    <a:pt x="5176" y="1655"/>
                    <a:pt x="5130" y="1608"/>
                  </a:cubicBezTo>
                  <a:cubicBezTo>
                    <a:pt x="5099" y="1577"/>
                    <a:pt x="5099" y="1577"/>
                    <a:pt x="5115" y="1562"/>
                  </a:cubicBezTo>
                  <a:cubicBezTo>
                    <a:pt x="5119" y="1558"/>
                    <a:pt x="5125" y="1556"/>
                    <a:pt x="5133" y="1556"/>
                  </a:cubicBezTo>
                  <a:cubicBezTo>
                    <a:pt x="5155" y="1556"/>
                    <a:pt x="5189" y="1570"/>
                    <a:pt x="5223" y="1593"/>
                  </a:cubicBezTo>
                  <a:lnTo>
                    <a:pt x="5238" y="1577"/>
                  </a:lnTo>
                  <a:cubicBezTo>
                    <a:pt x="5190" y="1529"/>
                    <a:pt x="5178" y="1505"/>
                    <a:pt x="5187" y="1505"/>
                  </a:cubicBezTo>
                  <a:cubicBezTo>
                    <a:pt x="5192" y="1505"/>
                    <a:pt x="5205" y="1514"/>
                    <a:pt x="5223" y="1531"/>
                  </a:cubicBezTo>
                  <a:cubicBezTo>
                    <a:pt x="5232" y="1541"/>
                    <a:pt x="5242" y="1544"/>
                    <a:pt x="5251" y="1544"/>
                  </a:cubicBezTo>
                  <a:cubicBezTo>
                    <a:pt x="5273" y="1544"/>
                    <a:pt x="5294" y="1526"/>
                    <a:pt x="5315" y="1515"/>
                  </a:cubicBezTo>
                  <a:cubicBezTo>
                    <a:pt x="5297" y="1497"/>
                    <a:pt x="5296" y="1491"/>
                    <a:pt x="5300" y="1491"/>
                  </a:cubicBezTo>
                  <a:cubicBezTo>
                    <a:pt x="5306" y="1491"/>
                    <a:pt x="5325" y="1506"/>
                    <a:pt x="5315" y="1515"/>
                  </a:cubicBezTo>
                  <a:lnTo>
                    <a:pt x="5346" y="1546"/>
                  </a:lnTo>
                  <a:cubicBezTo>
                    <a:pt x="5361" y="1554"/>
                    <a:pt x="5369" y="1557"/>
                    <a:pt x="5373" y="1557"/>
                  </a:cubicBezTo>
                  <a:cubicBezTo>
                    <a:pt x="5387" y="1557"/>
                    <a:pt x="5355" y="1524"/>
                    <a:pt x="5331" y="1500"/>
                  </a:cubicBezTo>
                  <a:lnTo>
                    <a:pt x="5362" y="1454"/>
                  </a:lnTo>
                  <a:cubicBezTo>
                    <a:pt x="5377" y="1438"/>
                    <a:pt x="5393" y="1423"/>
                    <a:pt x="5331" y="1407"/>
                  </a:cubicBezTo>
                  <a:cubicBezTo>
                    <a:pt x="5285" y="1376"/>
                    <a:pt x="5254" y="1330"/>
                    <a:pt x="5269" y="1315"/>
                  </a:cubicBezTo>
                  <a:lnTo>
                    <a:pt x="5269" y="1315"/>
                  </a:lnTo>
                  <a:cubicBezTo>
                    <a:pt x="5305" y="1338"/>
                    <a:pt x="5340" y="1371"/>
                    <a:pt x="5362" y="1371"/>
                  </a:cubicBezTo>
                  <a:cubicBezTo>
                    <a:pt x="5368" y="1371"/>
                    <a:pt x="5374" y="1368"/>
                    <a:pt x="5377" y="1361"/>
                  </a:cubicBezTo>
                  <a:cubicBezTo>
                    <a:pt x="5379" y="1359"/>
                    <a:pt x="5382" y="1358"/>
                    <a:pt x="5385" y="1358"/>
                  </a:cubicBezTo>
                  <a:cubicBezTo>
                    <a:pt x="5401" y="1358"/>
                    <a:pt x="5424" y="1392"/>
                    <a:pt x="5424" y="1392"/>
                  </a:cubicBezTo>
                  <a:cubicBezTo>
                    <a:pt x="5442" y="1420"/>
                    <a:pt x="5458" y="1431"/>
                    <a:pt x="5471" y="1431"/>
                  </a:cubicBezTo>
                  <a:cubicBezTo>
                    <a:pt x="5500" y="1431"/>
                    <a:pt x="5512" y="1373"/>
                    <a:pt x="5501" y="1330"/>
                  </a:cubicBezTo>
                  <a:cubicBezTo>
                    <a:pt x="5482" y="1256"/>
                    <a:pt x="5481" y="1221"/>
                    <a:pt x="5498" y="1221"/>
                  </a:cubicBezTo>
                  <a:cubicBezTo>
                    <a:pt x="5510" y="1221"/>
                    <a:pt x="5532" y="1237"/>
                    <a:pt x="5563" y="1268"/>
                  </a:cubicBezTo>
                  <a:cubicBezTo>
                    <a:pt x="5578" y="1291"/>
                    <a:pt x="5587" y="1300"/>
                    <a:pt x="5592" y="1300"/>
                  </a:cubicBezTo>
                  <a:cubicBezTo>
                    <a:pt x="5606" y="1300"/>
                    <a:pt x="5571" y="1204"/>
                    <a:pt x="5501" y="1098"/>
                  </a:cubicBezTo>
                  <a:lnTo>
                    <a:pt x="5408" y="944"/>
                  </a:lnTo>
                  <a:lnTo>
                    <a:pt x="5516" y="1067"/>
                  </a:lnTo>
                  <a:cubicBezTo>
                    <a:pt x="5604" y="1147"/>
                    <a:pt x="5642" y="1185"/>
                    <a:pt x="5659" y="1185"/>
                  </a:cubicBezTo>
                  <a:cubicBezTo>
                    <a:pt x="5675" y="1185"/>
                    <a:pt x="5671" y="1150"/>
                    <a:pt x="5671" y="1083"/>
                  </a:cubicBezTo>
                  <a:cubicBezTo>
                    <a:pt x="5671" y="1050"/>
                    <a:pt x="5671" y="1034"/>
                    <a:pt x="5678" y="1034"/>
                  </a:cubicBezTo>
                  <a:cubicBezTo>
                    <a:pt x="5684" y="1034"/>
                    <a:pt x="5696" y="1046"/>
                    <a:pt x="5717" y="1067"/>
                  </a:cubicBezTo>
                  <a:cubicBezTo>
                    <a:pt x="5729" y="1084"/>
                    <a:pt x="5738" y="1091"/>
                    <a:pt x="5748" y="1091"/>
                  </a:cubicBezTo>
                  <a:cubicBezTo>
                    <a:pt x="5766" y="1091"/>
                    <a:pt x="5786" y="1071"/>
                    <a:pt x="5825" y="1052"/>
                  </a:cubicBezTo>
                  <a:cubicBezTo>
                    <a:pt x="5887" y="1005"/>
                    <a:pt x="5918" y="1005"/>
                    <a:pt x="5887" y="959"/>
                  </a:cubicBezTo>
                  <a:lnTo>
                    <a:pt x="5934" y="928"/>
                  </a:lnTo>
                  <a:cubicBezTo>
                    <a:pt x="5953" y="953"/>
                    <a:pt x="5970" y="963"/>
                    <a:pt x="5981" y="963"/>
                  </a:cubicBezTo>
                  <a:cubicBezTo>
                    <a:pt x="6004" y="963"/>
                    <a:pt x="6002" y="914"/>
                    <a:pt x="5949" y="851"/>
                  </a:cubicBezTo>
                  <a:cubicBezTo>
                    <a:pt x="5965" y="835"/>
                    <a:pt x="5980" y="835"/>
                    <a:pt x="5996" y="820"/>
                  </a:cubicBezTo>
                  <a:lnTo>
                    <a:pt x="6011" y="882"/>
                  </a:lnTo>
                  <a:cubicBezTo>
                    <a:pt x="6023" y="899"/>
                    <a:pt x="6036" y="908"/>
                    <a:pt x="6059" y="908"/>
                  </a:cubicBezTo>
                  <a:cubicBezTo>
                    <a:pt x="6096" y="908"/>
                    <a:pt x="6158" y="884"/>
                    <a:pt x="6274" y="835"/>
                  </a:cubicBezTo>
                  <a:cubicBezTo>
                    <a:pt x="6490" y="789"/>
                    <a:pt x="6521" y="789"/>
                    <a:pt x="6506" y="681"/>
                  </a:cubicBezTo>
                  <a:cubicBezTo>
                    <a:pt x="6498" y="619"/>
                    <a:pt x="6506" y="588"/>
                    <a:pt x="6517" y="588"/>
                  </a:cubicBezTo>
                  <a:cubicBezTo>
                    <a:pt x="6529" y="588"/>
                    <a:pt x="6544" y="619"/>
                    <a:pt x="6552" y="681"/>
                  </a:cubicBezTo>
                  <a:cubicBezTo>
                    <a:pt x="6563" y="713"/>
                    <a:pt x="6581" y="753"/>
                    <a:pt x="6586" y="753"/>
                  </a:cubicBezTo>
                  <a:cubicBezTo>
                    <a:pt x="6588" y="753"/>
                    <a:pt x="6587" y="746"/>
                    <a:pt x="6583" y="727"/>
                  </a:cubicBezTo>
                  <a:cubicBezTo>
                    <a:pt x="6614" y="727"/>
                    <a:pt x="6645" y="743"/>
                    <a:pt x="6676" y="774"/>
                  </a:cubicBezTo>
                  <a:cubicBezTo>
                    <a:pt x="6709" y="821"/>
                    <a:pt x="6731" y="839"/>
                    <a:pt x="6745" y="839"/>
                  </a:cubicBezTo>
                  <a:cubicBezTo>
                    <a:pt x="6763" y="839"/>
                    <a:pt x="6768" y="809"/>
                    <a:pt x="6768" y="774"/>
                  </a:cubicBezTo>
                  <a:cubicBezTo>
                    <a:pt x="6756" y="729"/>
                    <a:pt x="6753" y="713"/>
                    <a:pt x="6756" y="713"/>
                  </a:cubicBezTo>
                  <a:lnTo>
                    <a:pt x="6756" y="713"/>
                  </a:lnTo>
                  <a:cubicBezTo>
                    <a:pt x="6760" y="713"/>
                    <a:pt x="6775" y="746"/>
                    <a:pt x="6784" y="774"/>
                  </a:cubicBezTo>
                  <a:cubicBezTo>
                    <a:pt x="6806" y="818"/>
                    <a:pt x="6828" y="854"/>
                    <a:pt x="6839" y="854"/>
                  </a:cubicBezTo>
                  <a:cubicBezTo>
                    <a:pt x="6843" y="854"/>
                    <a:pt x="6846" y="849"/>
                    <a:pt x="6846" y="835"/>
                  </a:cubicBezTo>
                  <a:cubicBezTo>
                    <a:pt x="6846" y="801"/>
                    <a:pt x="6900" y="771"/>
                    <a:pt x="6947" y="771"/>
                  </a:cubicBezTo>
                  <a:cubicBezTo>
                    <a:pt x="6983" y="771"/>
                    <a:pt x="7016" y="788"/>
                    <a:pt x="7016" y="835"/>
                  </a:cubicBezTo>
                  <a:lnTo>
                    <a:pt x="7062" y="835"/>
                  </a:lnTo>
                  <a:cubicBezTo>
                    <a:pt x="7062" y="794"/>
                    <a:pt x="7083" y="787"/>
                    <a:pt x="7110" y="787"/>
                  </a:cubicBezTo>
                  <a:cubicBezTo>
                    <a:pt x="7124" y="787"/>
                    <a:pt x="7139" y="789"/>
                    <a:pt x="7155" y="789"/>
                  </a:cubicBezTo>
                  <a:cubicBezTo>
                    <a:pt x="7201" y="789"/>
                    <a:pt x="7232" y="805"/>
                    <a:pt x="7217" y="851"/>
                  </a:cubicBezTo>
                  <a:cubicBezTo>
                    <a:pt x="7217" y="884"/>
                    <a:pt x="7217" y="899"/>
                    <a:pt x="7224" y="899"/>
                  </a:cubicBezTo>
                  <a:cubicBezTo>
                    <a:pt x="7230" y="899"/>
                    <a:pt x="7241" y="888"/>
                    <a:pt x="7263" y="866"/>
                  </a:cubicBezTo>
                  <a:cubicBezTo>
                    <a:pt x="7294" y="866"/>
                    <a:pt x="7340" y="774"/>
                    <a:pt x="7371" y="774"/>
                  </a:cubicBezTo>
                  <a:cubicBezTo>
                    <a:pt x="7387" y="727"/>
                    <a:pt x="7417" y="681"/>
                    <a:pt x="7448" y="681"/>
                  </a:cubicBezTo>
                  <a:lnTo>
                    <a:pt x="7433" y="743"/>
                  </a:lnTo>
                  <a:lnTo>
                    <a:pt x="7402" y="835"/>
                  </a:lnTo>
                  <a:cubicBezTo>
                    <a:pt x="7408" y="835"/>
                    <a:pt x="7417" y="838"/>
                    <a:pt x="7426" y="838"/>
                  </a:cubicBezTo>
                  <a:cubicBezTo>
                    <a:pt x="7440" y="838"/>
                    <a:pt x="7455" y="832"/>
                    <a:pt x="7464" y="805"/>
                  </a:cubicBezTo>
                  <a:cubicBezTo>
                    <a:pt x="7464" y="866"/>
                    <a:pt x="7495" y="866"/>
                    <a:pt x="7541" y="897"/>
                  </a:cubicBezTo>
                  <a:cubicBezTo>
                    <a:pt x="7568" y="906"/>
                    <a:pt x="7595" y="915"/>
                    <a:pt x="7621" y="915"/>
                  </a:cubicBezTo>
                  <a:cubicBezTo>
                    <a:pt x="7641" y="915"/>
                    <a:pt x="7661" y="910"/>
                    <a:pt x="7680" y="897"/>
                  </a:cubicBezTo>
                  <a:lnTo>
                    <a:pt x="7680" y="897"/>
                  </a:lnTo>
                  <a:cubicBezTo>
                    <a:pt x="7659" y="972"/>
                    <a:pt x="7711" y="1025"/>
                    <a:pt x="7771" y="1025"/>
                  </a:cubicBezTo>
                  <a:cubicBezTo>
                    <a:pt x="7798" y="1025"/>
                    <a:pt x="7826" y="1014"/>
                    <a:pt x="7850" y="990"/>
                  </a:cubicBezTo>
                  <a:cubicBezTo>
                    <a:pt x="7862" y="972"/>
                    <a:pt x="7875" y="963"/>
                    <a:pt x="7884" y="963"/>
                  </a:cubicBezTo>
                  <a:cubicBezTo>
                    <a:pt x="7898" y="963"/>
                    <a:pt x="7906" y="983"/>
                    <a:pt x="7897" y="1021"/>
                  </a:cubicBezTo>
                  <a:cubicBezTo>
                    <a:pt x="7897" y="1046"/>
                    <a:pt x="7897" y="1058"/>
                    <a:pt x="7904" y="1058"/>
                  </a:cubicBezTo>
                  <a:cubicBezTo>
                    <a:pt x="7911" y="1058"/>
                    <a:pt x="7922" y="1050"/>
                    <a:pt x="7943" y="1036"/>
                  </a:cubicBezTo>
                  <a:cubicBezTo>
                    <a:pt x="7951" y="1031"/>
                    <a:pt x="7958" y="1028"/>
                    <a:pt x="7963" y="1028"/>
                  </a:cubicBezTo>
                  <a:cubicBezTo>
                    <a:pt x="7984" y="1028"/>
                    <a:pt x="7974" y="1079"/>
                    <a:pt x="7974" y="1129"/>
                  </a:cubicBezTo>
                  <a:cubicBezTo>
                    <a:pt x="7941" y="1206"/>
                    <a:pt x="7939" y="1236"/>
                    <a:pt x="7957" y="1236"/>
                  </a:cubicBezTo>
                  <a:cubicBezTo>
                    <a:pt x="7965" y="1236"/>
                    <a:pt x="7976" y="1231"/>
                    <a:pt x="7989" y="1222"/>
                  </a:cubicBezTo>
                  <a:cubicBezTo>
                    <a:pt x="8002" y="1218"/>
                    <a:pt x="8014" y="1216"/>
                    <a:pt x="8026" y="1216"/>
                  </a:cubicBezTo>
                  <a:cubicBezTo>
                    <a:pt x="8059" y="1216"/>
                    <a:pt x="8090" y="1230"/>
                    <a:pt x="8113" y="1253"/>
                  </a:cubicBezTo>
                  <a:cubicBezTo>
                    <a:pt x="8190" y="1237"/>
                    <a:pt x="8206" y="1253"/>
                    <a:pt x="8237" y="1206"/>
                  </a:cubicBezTo>
                  <a:cubicBezTo>
                    <a:pt x="8252" y="1175"/>
                    <a:pt x="8283" y="1160"/>
                    <a:pt x="8329" y="1145"/>
                  </a:cubicBezTo>
                  <a:cubicBezTo>
                    <a:pt x="8379" y="1145"/>
                    <a:pt x="8369" y="1164"/>
                    <a:pt x="8355" y="1164"/>
                  </a:cubicBezTo>
                  <a:cubicBezTo>
                    <a:pt x="8352" y="1164"/>
                    <a:pt x="8348" y="1163"/>
                    <a:pt x="8345" y="1160"/>
                  </a:cubicBezTo>
                  <a:cubicBezTo>
                    <a:pt x="8268" y="1160"/>
                    <a:pt x="8283" y="1175"/>
                    <a:pt x="8268" y="1237"/>
                  </a:cubicBezTo>
                  <a:cubicBezTo>
                    <a:pt x="8252" y="1284"/>
                    <a:pt x="8268" y="1330"/>
                    <a:pt x="8298" y="1345"/>
                  </a:cubicBezTo>
                  <a:cubicBezTo>
                    <a:pt x="8329" y="1376"/>
                    <a:pt x="8345" y="1392"/>
                    <a:pt x="8360" y="1423"/>
                  </a:cubicBezTo>
                  <a:cubicBezTo>
                    <a:pt x="8370" y="1482"/>
                    <a:pt x="8380" y="1510"/>
                    <a:pt x="8398" y="1510"/>
                  </a:cubicBezTo>
                  <a:cubicBezTo>
                    <a:pt x="8408" y="1510"/>
                    <a:pt x="8421" y="1501"/>
                    <a:pt x="8438" y="1485"/>
                  </a:cubicBezTo>
                  <a:lnTo>
                    <a:pt x="8468" y="1454"/>
                  </a:lnTo>
                  <a:lnTo>
                    <a:pt x="8468" y="1454"/>
                  </a:lnTo>
                  <a:cubicBezTo>
                    <a:pt x="8415" y="1534"/>
                    <a:pt x="8536" y="1697"/>
                    <a:pt x="8640" y="1697"/>
                  </a:cubicBezTo>
                  <a:cubicBezTo>
                    <a:pt x="8656" y="1697"/>
                    <a:pt x="8671" y="1694"/>
                    <a:pt x="8685" y="1686"/>
                  </a:cubicBezTo>
                  <a:lnTo>
                    <a:pt x="8685" y="1686"/>
                  </a:lnTo>
                  <a:lnTo>
                    <a:pt x="8638" y="1716"/>
                  </a:lnTo>
                  <a:cubicBezTo>
                    <a:pt x="8608" y="1763"/>
                    <a:pt x="8623" y="1778"/>
                    <a:pt x="8638" y="1809"/>
                  </a:cubicBezTo>
                  <a:cubicBezTo>
                    <a:pt x="8669" y="1856"/>
                    <a:pt x="8762" y="1871"/>
                    <a:pt x="8808" y="1917"/>
                  </a:cubicBezTo>
                  <a:cubicBezTo>
                    <a:pt x="8846" y="1968"/>
                    <a:pt x="8894" y="2018"/>
                    <a:pt x="8936" y="2018"/>
                  </a:cubicBezTo>
                  <a:cubicBezTo>
                    <a:pt x="8945" y="2018"/>
                    <a:pt x="8955" y="2016"/>
                    <a:pt x="8963" y="2010"/>
                  </a:cubicBezTo>
                  <a:lnTo>
                    <a:pt x="8963" y="2010"/>
                  </a:lnTo>
                  <a:cubicBezTo>
                    <a:pt x="8978" y="2026"/>
                    <a:pt x="8978" y="2026"/>
                    <a:pt x="8932" y="2056"/>
                  </a:cubicBezTo>
                  <a:cubicBezTo>
                    <a:pt x="8901" y="2103"/>
                    <a:pt x="8901" y="2103"/>
                    <a:pt x="8917" y="2118"/>
                  </a:cubicBezTo>
                  <a:cubicBezTo>
                    <a:pt x="8919" y="2120"/>
                    <a:pt x="8921" y="2121"/>
                    <a:pt x="8925" y="2121"/>
                  </a:cubicBezTo>
                  <a:cubicBezTo>
                    <a:pt x="8944" y="2121"/>
                    <a:pt x="8983" y="2083"/>
                    <a:pt x="9009" y="2056"/>
                  </a:cubicBezTo>
                  <a:cubicBezTo>
                    <a:pt x="9021" y="2039"/>
                    <a:pt x="9033" y="2030"/>
                    <a:pt x="9042" y="2030"/>
                  </a:cubicBezTo>
                  <a:cubicBezTo>
                    <a:pt x="9057" y="2030"/>
                    <a:pt x="9065" y="2055"/>
                    <a:pt x="9056" y="2103"/>
                  </a:cubicBezTo>
                  <a:cubicBezTo>
                    <a:pt x="9056" y="2172"/>
                    <a:pt x="9105" y="2229"/>
                    <a:pt x="9171" y="2229"/>
                  </a:cubicBezTo>
                  <a:cubicBezTo>
                    <a:pt x="9179" y="2229"/>
                    <a:pt x="9187" y="2228"/>
                    <a:pt x="9195" y="2226"/>
                  </a:cubicBezTo>
                  <a:cubicBezTo>
                    <a:pt x="9210" y="2242"/>
                    <a:pt x="9226" y="2257"/>
                    <a:pt x="9195" y="2304"/>
                  </a:cubicBezTo>
                  <a:cubicBezTo>
                    <a:pt x="9171" y="2327"/>
                    <a:pt x="9184" y="2386"/>
                    <a:pt x="9231" y="2386"/>
                  </a:cubicBezTo>
                  <a:cubicBezTo>
                    <a:pt x="9247" y="2386"/>
                    <a:pt x="9265" y="2380"/>
                    <a:pt x="9288" y="2366"/>
                  </a:cubicBezTo>
                  <a:lnTo>
                    <a:pt x="9288" y="2366"/>
                  </a:lnTo>
                  <a:cubicBezTo>
                    <a:pt x="9303" y="2381"/>
                    <a:pt x="9303" y="2381"/>
                    <a:pt x="9272" y="2427"/>
                  </a:cubicBezTo>
                  <a:cubicBezTo>
                    <a:pt x="9252" y="2458"/>
                    <a:pt x="9245" y="2495"/>
                    <a:pt x="9264" y="2495"/>
                  </a:cubicBezTo>
                  <a:cubicBezTo>
                    <a:pt x="9275" y="2495"/>
                    <a:pt x="9292" y="2485"/>
                    <a:pt x="9319" y="2458"/>
                  </a:cubicBezTo>
                  <a:cubicBezTo>
                    <a:pt x="9332" y="2452"/>
                    <a:pt x="9346" y="2448"/>
                    <a:pt x="9359" y="2448"/>
                  </a:cubicBezTo>
                  <a:cubicBezTo>
                    <a:pt x="9405" y="2448"/>
                    <a:pt x="9446" y="2487"/>
                    <a:pt x="9458" y="2536"/>
                  </a:cubicBezTo>
                  <a:cubicBezTo>
                    <a:pt x="9465" y="2543"/>
                    <a:pt x="9477" y="2551"/>
                    <a:pt x="9489" y="2551"/>
                  </a:cubicBezTo>
                  <a:cubicBezTo>
                    <a:pt x="9500" y="2551"/>
                    <a:pt x="9512" y="2543"/>
                    <a:pt x="9519" y="2520"/>
                  </a:cubicBezTo>
                  <a:cubicBezTo>
                    <a:pt x="9542" y="2476"/>
                    <a:pt x="9556" y="2439"/>
                    <a:pt x="9556" y="2439"/>
                  </a:cubicBezTo>
                  <a:lnTo>
                    <a:pt x="9556" y="2439"/>
                  </a:lnTo>
                  <a:cubicBezTo>
                    <a:pt x="9557" y="2439"/>
                    <a:pt x="9555" y="2445"/>
                    <a:pt x="9550" y="2458"/>
                  </a:cubicBezTo>
                  <a:cubicBezTo>
                    <a:pt x="9533" y="2519"/>
                    <a:pt x="9525" y="2550"/>
                    <a:pt x="9535" y="2550"/>
                  </a:cubicBezTo>
                  <a:cubicBezTo>
                    <a:pt x="9543" y="2550"/>
                    <a:pt x="9563" y="2530"/>
                    <a:pt x="9597" y="2489"/>
                  </a:cubicBezTo>
                  <a:cubicBezTo>
                    <a:pt x="9604" y="2460"/>
                    <a:pt x="9611" y="2448"/>
                    <a:pt x="9615" y="2448"/>
                  </a:cubicBezTo>
                  <a:cubicBezTo>
                    <a:pt x="9620" y="2448"/>
                    <a:pt x="9620" y="2464"/>
                    <a:pt x="9612" y="2489"/>
                  </a:cubicBezTo>
                  <a:cubicBezTo>
                    <a:pt x="9597" y="2520"/>
                    <a:pt x="9628" y="2551"/>
                    <a:pt x="9628" y="2551"/>
                  </a:cubicBezTo>
                  <a:cubicBezTo>
                    <a:pt x="9628" y="2551"/>
                    <a:pt x="9782" y="2551"/>
                    <a:pt x="9890" y="2582"/>
                  </a:cubicBezTo>
                  <a:cubicBezTo>
                    <a:pt x="9934" y="2593"/>
                    <a:pt x="9978" y="2604"/>
                    <a:pt x="10022" y="2604"/>
                  </a:cubicBezTo>
                  <a:cubicBezTo>
                    <a:pt x="10040" y="2604"/>
                    <a:pt x="10058" y="2602"/>
                    <a:pt x="10076" y="2597"/>
                  </a:cubicBezTo>
                  <a:cubicBezTo>
                    <a:pt x="10122" y="2597"/>
                    <a:pt x="10138" y="2582"/>
                    <a:pt x="10138" y="2566"/>
                  </a:cubicBezTo>
                  <a:cubicBezTo>
                    <a:pt x="10138" y="2549"/>
                    <a:pt x="10148" y="2531"/>
                    <a:pt x="10160" y="2531"/>
                  </a:cubicBezTo>
                  <a:cubicBezTo>
                    <a:pt x="10168" y="2531"/>
                    <a:pt x="10177" y="2540"/>
                    <a:pt x="10184" y="2566"/>
                  </a:cubicBezTo>
                  <a:cubicBezTo>
                    <a:pt x="10199" y="2613"/>
                    <a:pt x="10230" y="2628"/>
                    <a:pt x="10246" y="2628"/>
                  </a:cubicBezTo>
                  <a:cubicBezTo>
                    <a:pt x="10277" y="2628"/>
                    <a:pt x="10292" y="2628"/>
                    <a:pt x="10292" y="2690"/>
                  </a:cubicBezTo>
                  <a:cubicBezTo>
                    <a:pt x="10323" y="2628"/>
                    <a:pt x="10323" y="2628"/>
                    <a:pt x="10339" y="2628"/>
                  </a:cubicBezTo>
                  <a:cubicBezTo>
                    <a:pt x="10339" y="2657"/>
                    <a:pt x="10345" y="2669"/>
                    <a:pt x="10354" y="2669"/>
                  </a:cubicBezTo>
                  <a:cubicBezTo>
                    <a:pt x="10364" y="2669"/>
                    <a:pt x="10377" y="2653"/>
                    <a:pt x="10385" y="2628"/>
                  </a:cubicBezTo>
                  <a:cubicBezTo>
                    <a:pt x="10393" y="2574"/>
                    <a:pt x="10397" y="2547"/>
                    <a:pt x="10398" y="2547"/>
                  </a:cubicBezTo>
                  <a:cubicBezTo>
                    <a:pt x="10400" y="2547"/>
                    <a:pt x="10400" y="2574"/>
                    <a:pt x="10400" y="2628"/>
                  </a:cubicBezTo>
                  <a:cubicBezTo>
                    <a:pt x="10400" y="2670"/>
                    <a:pt x="10442" y="2704"/>
                    <a:pt x="10460" y="2704"/>
                  </a:cubicBezTo>
                  <a:cubicBezTo>
                    <a:pt x="10469" y="2704"/>
                    <a:pt x="10473" y="2695"/>
                    <a:pt x="10462" y="2675"/>
                  </a:cubicBezTo>
                  <a:cubicBezTo>
                    <a:pt x="10431" y="2628"/>
                    <a:pt x="10493" y="2628"/>
                    <a:pt x="10509" y="2566"/>
                  </a:cubicBezTo>
                  <a:cubicBezTo>
                    <a:pt x="10540" y="2566"/>
                    <a:pt x="10555" y="2566"/>
                    <a:pt x="10570" y="2613"/>
                  </a:cubicBezTo>
                  <a:cubicBezTo>
                    <a:pt x="10570" y="2629"/>
                    <a:pt x="10580" y="2636"/>
                    <a:pt x="10594" y="2636"/>
                  </a:cubicBezTo>
                  <a:cubicBezTo>
                    <a:pt x="10633" y="2636"/>
                    <a:pt x="10710" y="2581"/>
                    <a:pt x="10710" y="2536"/>
                  </a:cubicBezTo>
                  <a:cubicBezTo>
                    <a:pt x="10717" y="2505"/>
                    <a:pt x="10717" y="2489"/>
                    <a:pt x="10717" y="2489"/>
                  </a:cubicBezTo>
                  <a:cubicBezTo>
                    <a:pt x="10717" y="2489"/>
                    <a:pt x="10717" y="2505"/>
                    <a:pt x="10725" y="2536"/>
                  </a:cubicBezTo>
                  <a:cubicBezTo>
                    <a:pt x="10746" y="2577"/>
                    <a:pt x="10759" y="2584"/>
                    <a:pt x="10771" y="2584"/>
                  </a:cubicBezTo>
                  <a:cubicBezTo>
                    <a:pt x="10776" y="2584"/>
                    <a:pt x="10782" y="2582"/>
                    <a:pt x="10787" y="2582"/>
                  </a:cubicBezTo>
                  <a:cubicBezTo>
                    <a:pt x="10787" y="2563"/>
                    <a:pt x="10790" y="2556"/>
                    <a:pt x="10794" y="2556"/>
                  </a:cubicBezTo>
                  <a:cubicBezTo>
                    <a:pt x="10804" y="2556"/>
                    <a:pt x="10822" y="2596"/>
                    <a:pt x="10833" y="2628"/>
                  </a:cubicBezTo>
                  <a:cubicBezTo>
                    <a:pt x="10845" y="2663"/>
                    <a:pt x="10848" y="2680"/>
                    <a:pt x="10868" y="2680"/>
                  </a:cubicBezTo>
                  <a:cubicBezTo>
                    <a:pt x="10875" y="2680"/>
                    <a:pt x="10883" y="2679"/>
                    <a:pt x="10895" y="2675"/>
                  </a:cubicBezTo>
                  <a:cubicBezTo>
                    <a:pt x="10895" y="2613"/>
                    <a:pt x="10988" y="2566"/>
                    <a:pt x="11050" y="2551"/>
                  </a:cubicBezTo>
                  <a:cubicBezTo>
                    <a:pt x="11158" y="2505"/>
                    <a:pt x="11142" y="2427"/>
                    <a:pt x="11127" y="2319"/>
                  </a:cubicBezTo>
                  <a:lnTo>
                    <a:pt x="11096" y="2211"/>
                  </a:lnTo>
                  <a:lnTo>
                    <a:pt x="11158" y="2304"/>
                  </a:lnTo>
                  <a:cubicBezTo>
                    <a:pt x="11189" y="2350"/>
                    <a:pt x="11220" y="2396"/>
                    <a:pt x="11250" y="2443"/>
                  </a:cubicBezTo>
                  <a:cubicBezTo>
                    <a:pt x="11281" y="2427"/>
                    <a:pt x="11250" y="2381"/>
                    <a:pt x="11220" y="2335"/>
                  </a:cubicBezTo>
                  <a:cubicBezTo>
                    <a:pt x="11190" y="2305"/>
                    <a:pt x="11192" y="2288"/>
                    <a:pt x="11218" y="2288"/>
                  </a:cubicBezTo>
                  <a:cubicBezTo>
                    <a:pt x="11232" y="2288"/>
                    <a:pt x="11254" y="2293"/>
                    <a:pt x="11281" y="2304"/>
                  </a:cubicBezTo>
                  <a:cubicBezTo>
                    <a:pt x="11296" y="2307"/>
                    <a:pt x="11308" y="2309"/>
                    <a:pt x="11318" y="2309"/>
                  </a:cubicBezTo>
                  <a:cubicBezTo>
                    <a:pt x="11349" y="2309"/>
                    <a:pt x="11355" y="2289"/>
                    <a:pt x="11343" y="2242"/>
                  </a:cubicBezTo>
                  <a:cubicBezTo>
                    <a:pt x="11352" y="2233"/>
                    <a:pt x="11366" y="2224"/>
                    <a:pt x="11385" y="2224"/>
                  </a:cubicBezTo>
                  <a:cubicBezTo>
                    <a:pt x="11400" y="2224"/>
                    <a:pt x="11416" y="2229"/>
                    <a:pt x="11436" y="2242"/>
                  </a:cubicBezTo>
                  <a:cubicBezTo>
                    <a:pt x="11451" y="2226"/>
                    <a:pt x="11451" y="2226"/>
                    <a:pt x="11420" y="2196"/>
                  </a:cubicBezTo>
                  <a:cubicBezTo>
                    <a:pt x="11401" y="2166"/>
                    <a:pt x="11400" y="2149"/>
                    <a:pt x="11414" y="2149"/>
                  </a:cubicBezTo>
                  <a:cubicBezTo>
                    <a:pt x="11422" y="2149"/>
                    <a:pt x="11435" y="2154"/>
                    <a:pt x="11451" y="2165"/>
                  </a:cubicBezTo>
                  <a:cubicBezTo>
                    <a:pt x="11483" y="2186"/>
                    <a:pt x="11512" y="2194"/>
                    <a:pt x="11533" y="2194"/>
                  </a:cubicBezTo>
                  <a:cubicBezTo>
                    <a:pt x="11574" y="2194"/>
                    <a:pt x="11590" y="2164"/>
                    <a:pt x="11560" y="2134"/>
                  </a:cubicBezTo>
                  <a:cubicBezTo>
                    <a:pt x="11529" y="2103"/>
                    <a:pt x="11544" y="2087"/>
                    <a:pt x="11560" y="2072"/>
                  </a:cubicBezTo>
                  <a:cubicBezTo>
                    <a:pt x="11575" y="2056"/>
                    <a:pt x="11591" y="2041"/>
                    <a:pt x="11575" y="1979"/>
                  </a:cubicBezTo>
                  <a:lnTo>
                    <a:pt x="11606" y="1948"/>
                  </a:lnTo>
                  <a:cubicBezTo>
                    <a:pt x="11608" y="1946"/>
                    <a:pt x="11610" y="1945"/>
                    <a:pt x="11613" y="1945"/>
                  </a:cubicBezTo>
                  <a:cubicBezTo>
                    <a:pt x="11629" y="1945"/>
                    <a:pt x="11648" y="1983"/>
                    <a:pt x="11621" y="2010"/>
                  </a:cubicBezTo>
                  <a:lnTo>
                    <a:pt x="11683" y="2026"/>
                  </a:lnTo>
                  <a:cubicBezTo>
                    <a:pt x="11714" y="1995"/>
                    <a:pt x="11730" y="1979"/>
                    <a:pt x="11714" y="1917"/>
                  </a:cubicBezTo>
                  <a:cubicBezTo>
                    <a:pt x="11682" y="1869"/>
                    <a:pt x="11666" y="1846"/>
                    <a:pt x="11670" y="1846"/>
                  </a:cubicBezTo>
                  <a:lnTo>
                    <a:pt x="11670" y="1846"/>
                  </a:lnTo>
                  <a:cubicBezTo>
                    <a:pt x="11673" y="1846"/>
                    <a:pt x="11693" y="1865"/>
                    <a:pt x="11730" y="1902"/>
                  </a:cubicBezTo>
                  <a:cubicBezTo>
                    <a:pt x="11754" y="1927"/>
                    <a:pt x="11779" y="1943"/>
                    <a:pt x="11795" y="1943"/>
                  </a:cubicBezTo>
                  <a:cubicBezTo>
                    <a:pt x="11808" y="1943"/>
                    <a:pt x="11814" y="1931"/>
                    <a:pt x="11807" y="1902"/>
                  </a:cubicBezTo>
                  <a:cubicBezTo>
                    <a:pt x="11766" y="1853"/>
                    <a:pt x="11768" y="1834"/>
                    <a:pt x="11784" y="1834"/>
                  </a:cubicBezTo>
                  <a:cubicBezTo>
                    <a:pt x="11798" y="1834"/>
                    <a:pt x="11823" y="1849"/>
                    <a:pt x="11838" y="1871"/>
                  </a:cubicBezTo>
                  <a:cubicBezTo>
                    <a:pt x="11865" y="1911"/>
                    <a:pt x="11880" y="1934"/>
                    <a:pt x="11887" y="1934"/>
                  </a:cubicBezTo>
                  <a:cubicBezTo>
                    <a:pt x="11897" y="1934"/>
                    <a:pt x="11893" y="1896"/>
                    <a:pt x="11884" y="1809"/>
                  </a:cubicBezTo>
                  <a:cubicBezTo>
                    <a:pt x="11915" y="1778"/>
                    <a:pt x="11946" y="1670"/>
                    <a:pt x="11992" y="1624"/>
                  </a:cubicBezTo>
                  <a:cubicBezTo>
                    <a:pt x="12034" y="1582"/>
                    <a:pt x="12075" y="1529"/>
                    <a:pt x="12128" y="1529"/>
                  </a:cubicBezTo>
                  <a:cubicBezTo>
                    <a:pt x="12133" y="1529"/>
                    <a:pt x="12138" y="1529"/>
                    <a:pt x="12144" y="1530"/>
                  </a:cubicBezTo>
                  <a:lnTo>
                    <a:pt x="12144" y="1530"/>
                  </a:lnTo>
                  <a:cubicBezTo>
                    <a:pt x="12111" y="1490"/>
                    <a:pt x="12131" y="1470"/>
                    <a:pt x="12178" y="1423"/>
                  </a:cubicBezTo>
                  <a:cubicBezTo>
                    <a:pt x="12271" y="1423"/>
                    <a:pt x="12255" y="1345"/>
                    <a:pt x="12240" y="1284"/>
                  </a:cubicBezTo>
                  <a:lnTo>
                    <a:pt x="12240" y="1284"/>
                  </a:lnTo>
                  <a:cubicBezTo>
                    <a:pt x="12224" y="1299"/>
                    <a:pt x="12224" y="1299"/>
                    <a:pt x="12209" y="1315"/>
                  </a:cubicBezTo>
                  <a:cubicBezTo>
                    <a:pt x="12131" y="1237"/>
                    <a:pt x="12147" y="1222"/>
                    <a:pt x="12224" y="1222"/>
                  </a:cubicBezTo>
                  <a:cubicBezTo>
                    <a:pt x="12226" y="1220"/>
                    <a:pt x="12229" y="1219"/>
                    <a:pt x="12232" y="1219"/>
                  </a:cubicBezTo>
                  <a:cubicBezTo>
                    <a:pt x="12252" y="1219"/>
                    <a:pt x="12290" y="1259"/>
                    <a:pt x="12317" y="1299"/>
                  </a:cubicBezTo>
                  <a:cubicBezTo>
                    <a:pt x="12355" y="1324"/>
                    <a:pt x="12393" y="1350"/>
                    <a:pt x="12414" y="1350"/>
                  </a:cubicBezTo>
                  <a:cubicBezTo>
                    <a:pt x="12418" y="1350"/>
                    <a:pt x="12422" y="1348"/>
                    <a:pt x="12425" y="1345"/>
                  </a:cubicBezTo>
                  <a:cubicBezTo>
                    <a:pt x="12441" y="1330"/>
                    <a:pt x="12471" y="1315"/>
                    <a:pt x="12410" y="1284"/>
                  </a:cubicBezTo>
                  <a:cubicBezTo>
                    <a:pt x="12363" y="1253"/>
                    <a:pt x="12379" y="1237"/>
                    <a:pt x="12394" y="1222"/>
                  </a:cubicBezTo>
                  <a:cubicBezTo>
                    <a:pt x="12410" y="1206"/>
                    <a:pt x="12425" y="1191"/>
                    <a:pt x="12410" y="1129"/>
                  </a:cubicBezTo>
                  <a:cubicBezTo>
                    <a:pt x="12394" y="1067"/>
                    <a:pt x="12394" y="1083"/>
                    <a:pt x="12410" y="1067"/>
                  </a:cubicBezTo>
                  <a:cubicBezTo>
                    <a:pt x="12425" y="1075"/>
                    <a:pt x="12444" y="1079"/>
                    <a:pt x="12462" y="1079"/>
                  </a:cubicBezTo>
                  <a:cubicBezTo>
                    <a:pt x="12479" y="1079"/>
                    <a:pt x="12495" y="1075"/>
                    <a:pt x="12502" y="1067"/>
                  </a:cubicBezTo>
                  <a:cubicBezTo>
                    <a:pt x="12493" y="1053"/>
                    <a:pt x="12489" y="1048"/>
                    <a:pt x="12490" y="1048"/>
                  </a:cubicBezTo>
                  <a:lnTo>
                    <a:pt x="12490" y="1048"/>
                  </a:lnTo>
                  <a:cubicBezTo>
                    <a:pt x="12492" y="1048"/>
                    <a:pt x="12516" y="1077"/>
                    <a:pt x="12549" y="1098"/>
                  </a:cubicBezTo>
                  <a:cubicBezTo>
                    <a:pt x="12564" y="1129"/>
                    <a:pt x="12595" y="1160"/>
                    <a:pt x="12626" y="1175"/>
                  </a:cubicBezTo>
                  <a:cubicBezTo>
                    <a:pt x="12641" y="1160"/>
                    <a:pt x="12611" y="1114"/>
                    <a:pt x="12611" y="1114"/>
                  </a:cubicBezTo>
                  <a:cubicBezTo>
                    <a:pt x="12611" y="1114"/>
                    <a:pt x="12626" y="1083"/>
                    <a:pt x="12672" y="1036"/>
                  </a:cubicBezTo>
                  <a:cubicBezTo>
                    <a:pt x="12734" y="990"/>
                    <a:pt x="12796" y="959"/>
                    <a:pt x="12858" y="928"/>
                  </a:cubicBezTo>
                  <a:cubicBezTo>
                    <a:pt x="12966" y="866"/>
                    <a:pt x="13074" y="820"/>
                    <a:pt x="13198" y="789"/>
                  </a:cubicBezTo>
                  <a:cubicBezTo>
                    <a:pt x="13224" y="808"/>
                    <a:pt x="13252" y="817"/>
                    <a:pt x="13275" y="817"/>
                  </a:cubicBezTo>
                  <a:cubicBezTo>
                    <a:pt x="13305" y="817"/>
                    <a:pt x="13324" y="801"/>
                    <a:pt x="13306" y="774"/>
                  </a:cubicBezTo>
                  <a:cubicBezTo>
                    <a:pt x="13260" y="727"/>
                    <a:pt x="13414" y="681"/>
                    <a:pt x="13569" y="681"/>
                  </a:cubicBezTo>
                  <a:cubicBezTo>
                    <a:pt x="13723" y="681"/>
                    <a:pt x="13878" y="681"/>
                    <a:pt x="13878" y="635"/>
                  </a:cubicBezTo>
                  <a:lnTo>
                    <a:pt x="13955" y="635"/>
                  </a:lnTo>
                  <a:cubicBezTo>
                    <a:pt x="14017" y="635"/>
                    <a:pt x="14079" y="588"/>
                    <a:pt x="14094" y="588"/>
                  </a:cubicBezTo>
                  <a:cubicBezTo>
                    <a:pt x="14115" y="567"/>
                    <a:pt x="14130" y="559"/>
                    <a:pt x="14137" y="559"/>
                  </a:cubicBezTo>
                  <a:cubicBezTo>
                    <a:pt x="14145" y="559"/>
                    <a:pt x="14142" y="571"/>
                    <a:pt x="14125" y="588"/>
                  </a:cubicBezTo>
                  <a:cubicBezTo>
                    <a:pt x="14094" y="635"/>
                    <a:pt x="14110" y="696"/>
                    <a:pt x="14125" y="712"/>
                  </a:cubicBezTo>
                  <a:cubicBezTo>
                    <a:pt x="14141" y="712"/>
                    <a:pt x="14187" y="665"/>
                    <a:pt x="14203" y="619"/>
                  </a:cubicBezTo>
                  <a:cubicBezTo>
                    <a:pt x="14218" y="557"/>
                    <a:pt x="14233" y="557"/>
                    <a:pt x="14233" y="557"/>
                  </a:cubicBezTo>
                  <a:cubicBezTo>
                    <a:pt x="14233" y="557"/>
                    <a:pt x="14264" y="557"/>
                    <a:pt x="14249" y="619"/>
                  </a:cubicBezTo>
                  <a:lnTo>
                    <a:pt x="14218" y="727"/>
                  </a:lnTo>
                  <a:lnTo>
                    <a:pt x="14249" y="727"/>
                  </a:lnTo>
                  <a:cubicBezTo>
                    <a:pt x="14264" y="681"/>
                    <a:pt x="14295" y="681"/>
                    <a:pt x="14295" y="681"/>
                  </a:cubicBezTo>
                  <a:cubicBezTo>
                    <a:pt x="14295" y="681"/>
                    <a:pt x="14311" y="681"/>
                    <a:pt x="14295" y="805"/>
                  </a:cubicBezTo>
                  <a:cubicBezTo>
                    <a:pt x="14279" y="861"/>
                    <a:pt x="14276" y="888"/>
                    <a:pt x="14285" y="888"/>
                  </a:cubicBezTo>
                  <a:cubicBezTo>
                    <a:pt x="14293" y="888"/>
                    <a:pt x="14312" y="865"/>
                    <a:pt x="14342" y="820"/>
                  </a:cubicBezTo>
                  <a:lnTo>
                    <a:pt x="14403" y="774"/>
                  </a:lnTo>
                  <a:lnTo>
                    <a:pt x="14403" y="774"/>
                  </a:lnTo>
                  <a:cubicBezTo>
                    <a:pt x="14398" y="820"/>
                    <a:pt x="14405" y="836"/>
                    <a:pt x="14419" y="836"/>
                  </a:cubicBezTo>
                  <a:cubicBezTo>
                    <a:pt x="14442" y="836"/>
                    <a:pt x="14483" y="793"/>
                    <a:pt x="14512" y="774"/>
                  </a:cubicBezTo>
                  <a:lnTo>
                    <a:pt x="14512" y="774"/>
                  </a:lnTo>
                  <a:cubicBezTo>
                    <a:pt x="14503" y="840"/>
                    <a:pt x="14504" y="871"/>
                    <a:pt x="14518" y="871"/>
                  </a:cubicBezTo>
                  <a:cubicBezTo>
                    <a:pt x="14531" y="871"/>
                    <a:pt x="14553" y="848"/>
                    <a:pt x="14589" y="805"/>
                  </a:cubicBezTo>
                  <a:cubicBezTo>
                    <a:pt x="14601" y="786"/>
                    <a:pt x="14611" y="778"/>
                    <a:pt x="14618" y="778"/>
                  </a:cubicBezTo>
                  <a:cubicBezTo>
                    <a:pt x="14630" y="778"/>
                    <a:pt x="14635" y="798"/>
                    <a:pt x="14635" y="835"/>
                  </a:cubicBezTo>
                  <a:cubicBezTo>
                    <a:pt x="14635" y="897"/>
                    <a:pt x="14651" y="913"/>
                    <a:pt x="14697" y="944"/>
                  </a:cubicBezTo>
                  <a:cubicBezTo>
                    <a:pt x="14706" y="935"/>
                    <a:pt x="14717" y="931"/>
                    <a:pt x="14729" y="931"/>
                  </a:cubicBezTo>
                  <a:cubicBezTo>
                    <a:pt x="14758" y="931"/>
                    <a:pt x="14797" y="953"/>
                    <a:pt x="14852" y="975"/>
                  </a:cubicBezTo>
                  <a:cubicBezTo>
                    <a:pt x="14929" y="1021"/>
                    <a:pt x="14991" y="1067"/>
                    <a:pt x="15068" y="1129"/>
                  </a:cubicBezTo>
                  <a:cubicBezTo>
                    <a:pt x="15213" y="1261"/>
                    <a:pt x="15302" y="1371"/>
                    <a:pt x="15354" y="1371"/>
                  </a:cubicBezTo>
                  <a:cubicBezTo>
                    <a:pt x="15363" y="1371"/>
                    <a:pt x="15370" y="1368"/>
                    <a:pt x="15377" y="1361"/>
                  </a:cubicBezTo>
                  <a:cubicBezTo>
                    <a:pt x="15393" y="1376"/>
                    <a:pt x="15393" y="1376"/>
                    <a:pt x="15377" y="1438"/>
                  </a:cubicBezTo>
                  <a:cubicBezTo>
                    <a:pt x="15370" y="1467"/>
                    <a:pt x="15363" y="1479"/>
                    <a:pt x="15366" y="1479"/>
                  </a:cubicBezTo>
                  <a:cubicBezTo>
                    <a:pt x="15371" y="1479"/>
                    <a:pt x="15389" y="1463"/>
                    <a:pt x="15439" y="1438"/>
                  </a:cubicBezTo>
                  <a:cubicBezTo>
                    <a:pt x="15474" y="1429"/>
                    <a:pt x="15505" y="1410"/>
                    <a:pt x="15510" y="1410"/>
                  </a:cubicBezTo>
                  <a:cubicBezTo>
                    <a:pt x="15513" y="1410"/>
                    <a:pt x="15503" y="1421"/>
                    <a:pt x="15470" y="1454"/>
                  </a:cubicBezTo>
                  <a:cubicBezTo>
                    <a:pt x="15424" y="1500"/>
                    <a:pt x="15470" y="1531"/>
                    <a:pt x="15516" y="1608"/>
                  </a:cubicBezTo>
                  <a:cubicBezTo>
                    <a:pt x="15563" y="1655"/>
                    <a:pt x="15601" y="1702"/>
                    <a:pt x="15637" y="1702"/>
                  </a:cubicBezTo>
                  <a:cubicBezTo>
                    <a:pt x="15648" y="1702"/>
                    <a:pt x="15660" y="1697"/>
                    <a:pt x="15671" y="1686"/>
                  </a:cubicBezTo>
                  <a:cubicBezTo>
                    <a:pt x="15748" y="1686"/>
                    <a:pt x="15748" y="1686"/>
                    <a:pt x="15686" y="1716"/>
                  </a:cubicBezTo>
                  <a:cubicBezTo>
                    <a:pt x="15603" y="1758"/>
                    <a:pt x="15620" y="1875"/>
                    <a:pt x="15714" y="1875"/>
                  </a:cubicBezTo>
                  <a:cubicBezTo>
                    <a:pt x="15725" y="1875"/>
                    <a:pt x="15736" y="1874"/>
                    <a:pt x="15748" y="1871"/>
                  </a:cubicBezTo>
                  <a:cubicBezTo>
                    <a:pt x="15764" y="1886"/>
                    <a:pt x="15779" y="1902"/>
                    <a:pt x="15748" y="1948"/>
                  </a:cubicBezTo>
                  <a:cubicBezTo>
                    <a:pt x="15764" y="1964"/>
                    <a:pt x="15779" y="1979"/>
                    <a:pt x="15872" y="1995"/>
                  </a:cubicBezTo>
                  <a:cubicBezTo>
                    <a:pt x="15887" y="2010"/>
                    <a:pt x="15949" y="2072"/>
                    <a:pt x="15995" y="2103"/>
                  </a:cubicBezTo>
                  <a:cubicBezTo>
                    <a:pt x="16017" y="2114"/>
                    <a:pt x="16039" y="2125"/>
                    <a:pt x="16061" y="2125"/>
                  </a:cubicBezTo>
                  <a:cubicBezTo>
                    <a:pt x="16070" y="2125"/>
                    <a:pt x="16079" y="2123"/>
                    <a:pt x="16088" y="2118"/>
                  </a:cubicBezTo>
                  <a:lnTo>
                    <a:pt x="16104" y="2134"/>
                  </a:lnTo>
                  <a:cubicBezTo>
                    <a:pt x="16073" y="2180"/>
                    <a:pt x="16150" y="2257"/>
                    <a:pt x="16289" y="2335"/>
                  </a:cubicBezTo>
                  <a:cubicBezTo>
                    <a:pt x="16413" y="2412"/>
                    <a:pt x="16536" y="2458"/>
                    <a:pt x="16536" y="2520"/>
                  </a:cubicBezTo>
                  <a:cubicBezTo>
                    <a:pt x="16536" y="2520"/>
                    <a:pt x="16567" y="2520"/>
                    <a:pt x="16598" y="2489"/>
                  </a:cubicBezTo>
                  <a:cubicBezTo>
                    <a:pt x="16632" y="2438"/>
                    <a:pt x="16652" y="2415"/>
                    <a:pt x="16663" y="2415"/>
                  </a:cubicBezTo>
                  <a:cubicBezTo>
                    <a:pt x="16672" y="2415"/>
                    <a:pt x="16675" y="2431"/>
                    <a:pt x="16675" y="2458"/>
                  </a:cubicBezTo>
                  <a:cubicBezTo>
                    <a:pt x="16667" y="2520"/>
                    <a:pt x="16698" y="2557"/>
                    <a:pt x="16732" y="2557"/>
                  </a:cubicBezTo>
                  <a:cubicBezTo>
                    <a:pt x="16758" y="2557"/>
                    <a:pt x="16786" y="2536"/>
                    <a:pt x="16799" y="2489"/>
                  </a:cubicBezTo>
                  <a:lnTo>
                    <a:pt x="16799" y="2536"/>
                  </a:lnTo>
                  <a:cubicBezTo>
                    <a:pt x="16799" y="2591"/>
                    <a:pt x="16815" y="2616"/>
                    <a:pt x="16835" y="2616"/>
                  </a:cubicBezTo>
                  <a:cubicBezTo>
                    <a:pt x="16859" y="2616"/>
                    <a:pt x="16890" y="2580"/>
                    <a:pt x="16907" y="2520"/>
                  </a:cubicBezTo>
                  <a:cubicBezTo>
                    <a:pt x="16918" y="2553"/>
                    <a:pt x="16929" y="2593"/>
                    <a:pt x="16945" y="2593"/>
                  </a:cubicBezTo>
                  <a:cubicBezTo>
                    <a:pt x="16952" y="2593"/>
                    <a:pt x="16960" y="2585"/>
                    <a:pt x="16969" y="2566"/>
                  </a:cubicBezTo>
                  <a:cubicBezTo>
                    <a:pt x="16985" y="2566"/>
                    <a:pt x="16985" y="2566"/>
                    <a:pt x="16985" y="2690"/>
                  </a:cubicBezTo>
                  <a:cubicBezTo>
                    <a:pt x="16985" y="2737"/>
                    <a:pt x="16969" y="2798"/>
                    <a:pt x="17000" y="2798"/>
                  </a:cubicBezTo>
                  <a:cubicBezTo>
                    <a:pt x="17015" y="2798"/>
                    <a:pt x="17031" y="2752"/>
                    <a:pt x="17031" y="2690"/>
                  </a:cubicBezTo>
                  <a:lnTo>
                    <a:pt x="17077" y="2690"/>
                  </a:lnTo>
                  <a:cubicBezTo>
                    <a:pt x="17077" y="2690"/>
                    <a:pt x="17093" y="2690"/>
                    <a:pt x="17108" y="2644"/>
                  </a:cubicBezTo>
                  <a:cubicBezTo>
                    <a:pt x="17108" y="2582"/>
                    <a:pt x="17124" y="2582"/>
                    <a:pt x="17155" y="2582"/>
                  </a:cubicBezTo>
                  <a:cubicBezTo>
                    <a:pt x="17155" y="2601"/>
                    <a:pt x="17156" y="2608"/>
                    <a:pt x="17158" y="2608"/>
                  </a:cubicBezTo>
                  <a:cubicBezTo>
                    <a:pt x="17161" y="2608"/>
                    <a:pt x="17165" y="2568"/>
                    <a:pt x="17155" y="2536"/>
                  </a:cubicBezTo>
                  <a:cubicBezTo>
                    <a:pt x="17127" y="2480"/>
                    <a:pt x="17149" y="2425"/>
                    <a:pt x="17165" y="2425"/>
                  </a:cubicBezTo>
                  <a:cubicBezTo>
                    <a:pt x="17167" y="2425"/>
                    <a:pt x="17168" y="2426"/>
                    <a:pt x="17170" y="2427"/>
                  </a:cubicBezTo>
                  <a:lnTo>
                    <a:pt x="17170" y="2304"/>
                  </a:lnTo>
                  <a:cubicBezTo>
                    <a:pt x="17186" y="2226"/>
                    <a:pt x="17170" y="2149"/>
                    <a:pt x="17139" y="2087"/>
                  </a:cubicBezTo>
                  <a:cubicBezTo>
                    <a:pt x="17102" y="2050"/>
                    <a:pt x="17070" y="2013"/>
                    <a:pt x="17048" y="2013"/>
                  </a:cubicBezTo>
                  <a:cubicBezTo>
                    <a:pt x="17033" y="2013"/>
                    <a:pt x="17022" y="2029"/>
                    <a:pt x="17015" y="2072"/>
                  </a:cubicBezTo>
                  <a:cubicBezTo>
                    <a:pt x="17015" y="2072"/>
                    <a:pt x="17003" y="2121"/>
                    <a:pt x="16990" y="2121"/>
                  </a:cubicBezTo>
                  <a:cubicBezTo>
                    <a:pt x="16988" y="2121"/>
                    <a:pt x="16986" y="2120"/>
                    <a:pt x="16985" y="2118"/>
                  </a:cubicBezTo>
                  <a:cubicBezTo>
                    <a:pt x="16969" y="2118"/>
                    <a:pt x="16954" y="2072"/>
                    <a:pt x="16954" y="2072"/>
                  </a:cubicBezTo>
                  <a:cubicBezTo>
                    <a:pt x="16954" y="2010"/>
                    <a:pt x="16907" y="1995"/>
                    <a:pt x="16845" y="1979"/>
                  </a:cubicBezTo>
                  <a:cubicBezTo>
                    <a:pt x="16768" y="1964"/>
                    <a:pt x="16722" y="1933"/>
                    <a:pt x="16722" y="1871"/>
                  </a:cubicBezTo>
                  <a:cubicBezTo>
                    <a:pt x="16737" y="1825"/>
                    <a:pt x="16722" y="1809"/>
                    <a:pt x="16722" y="1809"/>
                  </a:cubicBezTo>
                  <a:cubicBezTo>
                    <a:pt x="16717" y="1828"/>
                    <a:pt x="16707" y="1835"/>
                    <a:pt x="16693" y="1835"/>
                  </a:cubicBezTo>
                  <a:cubicBezTo>
                    <a:pt x="16660" y="1835"/>
                    <a:pt x="16606" y="1795"/>
                    <a:pt x="16552" y="1763"/>
                  </a:cubicBezTo>
                  <a:cubicBezTo>
                    <a:pt x="16475" y="1724"/>
                    <a:pt x="16398" y="1643"/>
                    <a:pt x="16356" y="1643"/>
                  </a:cubicBezTo>
                  <a:cubicBezTo>
                    <a:pt x="16348" y="1643"/>
                    <a:pt x="16341" y="1647"/>
                    <a:pt x="16335" y="1655"/>
                  </a:cubicBezTo>
                  <a:lnTo>
                    <a:pt x="16305" y="1624"/>
                  </a:lnTo>
                  <a:cubicBezTo>
                    <a:pt x="16351" y="1593"/>
                    <a:pt x="16320" y="1562"/>
                    <a:pt x="16289" y="1531"/>
                  </a:cubicBezTo>
                  <a:cubicBezTo>
                    <a:pt x="16280" y="1535"/>
                    <a:pt x="16271" y="1537"/>
                    <a:pt x="16262" y="1537"/>
                  </a:cubicBezTo>
                  <a:cubicBezTo>
                    <a:pt x="16240" y="1537"/>
                    <a:pt x="16218" y="1526"/>
                    <a:pt x="16196" y="1515"/>
                  </a:cubicBezTo>
                  <a:cubicBezTo>
                    <a:pt x="16243" y="1469"/>
                    <a:pt x="16227" y="1454"/>
                    <a:pt x="16196" y="1423"/>
                  </a:cubicBezTo>
                  <a:cubicBezTo>
                    <a:pt x="16177" y="1404"/>
                    <a:pt x="16164" y="1390"/>
                    <a:pt x="16149" y="1390"/>
                  </a:cubicBezTo>
                  <a:cubicBezTo>
                    <a:pt x="16140" y="1390"/>
                    <a:pt x="16131" y="1395"/>
                    <a:pt x="16119" y="1407"/>
                  </a:cubicBezTo>
                  <a:cubicBezTo>
                    <a:pt x="16057" y="1345"/>
                    <a:pt x="16011" y="1268"/>
                    <a:pt x="15980" y="1175"/>
                  </a:cubicBezTo>
                  <a:cubicBezTo>
                    <a:pt x="15995" y="1152"/>
                    <a:pt x="15988" y="1145"/>
                    <a:pt x="15968" y="1145"/>
                  </a:cubicBezTo>
                  <a:cubicBezTo>
                    <a:pt x="15949" y="1145"/>
                    <a:pt x="15918" y="1152"/>
                    <a:pt x="15887" y="1160"/>
                  </a:cubicBezTo>
                  <a:cubicBezTo>
                    <a:pt x="15847" y="1173"/>
                    <a:pt x="15807" y="1209"/>
                    <a:pt x="15787" y="1209"/>
                  </a:cubicBezTo>
                  <a:cubicBezTo>
                    <a:pt x="15784" y="1209"/>
                    <a:pt x="15781" y="1209"/>
                    <a:pt x="15779" y="1206"/>
                  </a:cubicBezTo>
                  <a:lnTo>
                    <a:pt x="15856" y="1129"/>
                  </a:lnTo>
                  <a:cubicBezTo>
                    <a:pt x="15918" y="1114"/>
                    <a:pt x="15918" y="1114"/>
                    <a:pt x="15887" y="1067"/>
                  </a:cubicBezTo>
                  <a:lnTo>
                    <a:pt x="15856" y="1036"/>
                  </a:lnTo>
                  <a:cubicBezTo>
                    <a:pt x="15850" y="1040"/>
                    <a:pt x="15843" y="1042"/>
                    <a:pt x="15836" y="1042"/>
                  </a:cubicBezTo>
                  <a:cubicBezTo>
                    <a:pt x="15785" y="1042"/>
                    <a:pt x="15699" y="956"/>
                    <a:pt x="15578" y="835"/>
                  </a:cubicBezTo>
                  <a:cubicBezTo>
                    <a:pt x="15427" y="696"/>
                    <a:pt x="15346" y="627"/>
                    <a:pt x="15302" y="627"/>
                  </a:cubicBezTo>
                  <a:cubicBezTo>
                    <a:pt x="15287" y="627"/>
                    <a:pt x="15277" y="635"/>
                    <a:pt x="15269" y="650"/>
                  </a:cubicBezTo>
                  <a:cubicBezTo>
                    <a:pt x="15259" y="664"/>
                    <a:pt x="15250" y="671"/>
                    <a:pt x="15240" y="671"/>
                  </a:cubicBezTo>
                  <a:cubicBezTo>
                    <a:pt x="15217" y="671"/>
                    <a:pt x="15193" y="637"/>
                    <a:pt x="15161" y="573"/>
                  </a:cubicBezTo>
                  <a:cubicBezTo>
                    <a:pt x="15113" y="382"/>
                    <a:pt x="15093" y="329"/>
                    <a:pt x="15058" y="329"/>
                  </a:cubicBezTo>
                  <a:cubicBezTo>
                    <a:pt x="15048" y="329"/>
                    <a:pt x="15036" y="334"/>
                    <a:pt x="15022" y="341"/>
                  </a:cubicBezTo>
                  <a:cubicBezTo>
                    <a:pt x="15053" y="372"/>
                    <a:pt x="15022" y="418"/>
                    <a:pt x="15006" y="464"/>
                  </a:cubicBezTo>
                  <a:cubicBezTo>
                    <a:pt x="14979" y="506"/>
                    <a:pt x="14958" y="525"/>
                    <a:pt x="14945" y="525"/>
                  </a:cubicBezTo>
                  <a:cubicBezTo>
                    <a:pt x="14929" y="525"/>
                    <a:pt x="14927" y="494"/>
                    <a:pt x="14944" y="434"/>
                  </a:cubicBezTo>
                  <a:cubicBezTo>
                    <a:pt x="14990" y="342"/>
                    <a:pt x="14723" y="234"/>
                    <a:pt x="14555" y="234"/>
                  </a:cubicBezTo>
                  <a:cubicBezTo>
                    <a:pt x="14497" y="234"/>
                    <a:pt x="14450" y="247"/>
                    <a:pt x="14434" y="279"/>
                  </a:cubicBezTo>
                  <a:lnTo>
                    <a:pt x="14450" y="217"/>
                  </a:lnTo>
                  <a:cubicBezTo>
                    <a:pt x="14465" y="171"/>
                    <a:pt x="14434" y="155"/>
                    <a:pt x="14295" y="124"/>
                  </a:cubicBezTo>
                  <a:lnTo>
                    <a:pt x="14203" y="109"/>
                  </a:lnTo>
                  <a:cubicBezTo>
                    <a:pt x="14192" y="141"/>
                    <a:pt x="14165" y="153"/>
                    <a:pt x="14134" y="153"/>
                  </a:cubicBezTo>
                  <a:cubicBezTo>
                    <a:pt x="14075" y="153"/>
                    <a:pt x="14002" y="109"/>
                    <a:pt x="14002" y="78"/>
                  </a:cubicBezTo>
                  <a:cubicBezTo>
                    <a:pt x="13986" y="16"/>
                    <a:pt x="13986" y="16"/>
                    <a:pt x="13909" y="16"/>
                  </a:cubicBezTo>
                  <a:cubicBezTo>
                    <a:pt x="13874" y="51"/>
                    <a:pt x="13831" y="68"/>
                    <a:pt x="13785" y="68"/>
                  </a:cubicBezTo>
                  <a:cubicBezTo>
                    <a:pt x="13770" y="68"/>
                    <a:pt x="13754" y="67"/>
                    <a:pt x="13739" y="63"/>
                  </a:cubicBezTo>
                  <a:cubicBezTo>
                    <a:pt x="13692" y="63"/>
                    <a:pt x="13646" y="32"/>
                    <a:pt x="13646" y="1"/>
                  </a:cubicBezTo>
                  <a:close/>
                </a:path>
              </a:pathLst>
            </a:custGeom>
            <a:solidFill>
              <a:srgbClr val="FFAE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9" name="Google Shape;309;p14"/>
          <p:cNvSpPr/>
          <p:nvPr/>
        </p:nvSpPr>
        <p:spPr>
          <a:xfrm>
            <a:off x="-646640" y="6006048"/>
            <a:ext cx="1595016" cy="256713"/>
          </a:xfrm>
          <a:custGeom>
            <a:avLst/>
            <a:gdLst/>
            <a:ahLst/>
            <a:cxnLst/>
            <a:rect l="l" t="t" r="r" b="b"/>
            <a:pathLst>
              <a:path w="17192" h="2767" extrusionOk="0">
                <a:moveTo>
                  <a:pt x="7918" y="356"/>
                </a:moveTo>
                <a:cubicBezTo>
                  <a:pt x="7917" y="356"/>
                  <a:pt x="7917" y="356"/>
                  <a:pt x="7917" y="356"/>
                </a:cubicBezTo>
                <a:lnTo>
                  <a:pt x="7917" y="356"/>
                </a:lnTo>
                <a:cubicBezTo>
                  <a:pt x="7917" y="356"/>
                  <a:pt x="7918" y="356"/>
                  <a:pt x="7919" y="356"/>
                </a:cubicBezTo>
                <a:lnTo>
                  <a:pt x="7919" y="356"/>
                </a:lnTo>
                <a:lnTo>
                  <a:pt x="7918" y="356"/>
                </a:lnTo>
                <a:close/>
                <a:moveTo>
                  <a:pt x="1040" y="309"/>
                </a:moveTo>
                <a:lnTo>
                  <a:pt x="1040" y="371"/>
                </a:lnTo>
                <a:lnTo>
                  <a:pt x="1071" y="387"/>
                </a:lnTo>
                <a:cubicBezTo>
                  <a:pt x="1102" y="340"/>
                  <a:pt x="1102" y="340"/>
                  <a:pt x="1071" y="325"/>
                </a:cubicBezTo>
                <a:lnTo>
                  <a:pt x="1040" y="309"/>
                </a:lnTo>
                <a:close/>
                <a:moveTo>
                  <a:pt x="14425" y="309"/>
                </a:moveTo>
                <a:cubicBezTo>
                  <a:pt x="14455" y="309"/>
                  <a:pt x="14455" y="309"/>
                  <a:pt x="14440" y="371"/>
                </a:cubicBezTo>
                <a:cubicBezTo>
                  <a:pt x="14427" y="411"/>
                  <a:pt x="14390" y="452"/>
                  <a:pt x="14360" y="452"/>
                </a:cubicBezTo>
                <a:cubicBezTo>
                  <a:pt x="14356" y="452"/>
                  <a:pt x="14351" y="451"/>
                  <a:pt x="14347" y="449"/>
                </a:cubicBezTo>
                <a:cubicBezTo>
                  <a:pt x="14316" y="449"/>
                  <a:pt x="14347" y="340"/>
                  <a:pt x="14425" y="309"/>
                </a:cubicBezTo>
                <a:close/>
                <a:moveTo>
                  <a:pt x="539" y="439"/>
                </a:moveTo>
                <a:cubicBezTo>
                  <a:pt x="547" y="439"/>
                  <a:pt x="555" y="443"/>
                  <a:pt x="561" y="449"/>
                </a:cubicBezTo>
                <a:cubicBezTo>
                  <a:pt x="592" y="449"/>
                  <a:pt x="592" y="449"/>
                  <a:pt x="576" y="510"/>
                </a:cubicBezTo>
                <a:cubicBezTo>
                  <a:pt x="576" y="510"/>
                  <a:pt x="553" y="544"/>
                  <a:pt x="527" y="544"/>
                </a:cubicBezTo>
                <a:cubicBezTo>
                  <a:pt x="523" y="544"/>
                  <a:pt x="519" y="544"/>
                  <a:pt x="514" y="541"/>
                </a:cubicBezTo>
                <a:lnTo>
                  <a:pt x="499" y="480"/>
                </a:lnTo>
                <a:cubicBezTo>
                  <a:pt x="509" y="450"/>
                  <a:pt x="525" y="439"/>
                  <a:pt x="539" y="439"/>
                </a:cubicBezTo>
                <a:close/>
                <a:moveTo>
                  <a:pt x="13437" y="408"/>
                </a:moveTo>
                <a:cubicBezTo>
                  <a:pt x="13442" y="408"/>
                  <a:pt x="13446" y="415"/>
                  <a:pt x="13451" y="433"/>
                </a:cubicBezTo>
                <a:cubicBezTo>
                  <a:pt x="13451" y="464"/>
                  <a:pt x="13435" y="510"/>
                  <a:pt x="13435" y="541"/>
                </a:cubicBezTo>
                <a:cubicBezTo>
                  <a:pt x="13435" y="541"/>
                  <a:pt x="13422" y="569"/>
                  <a:pt x="13412" y="569"/>
                </a:cubicBezTo>
                <a:cubicBezTo>
                  <a:pt x="13408" y="569"/>
                  <a:pt x="13404" y="562"/>
                  <a:pt x="13404" y="541"/>
                </a:cubicBezTo>
                <a:lnTo>
                  <a:pt x="13389" y="541"/>
                </a:lnTo>
                <a:lnTo>
                  <a:pt x="13389" y="495"/>
                </a:lnTo>
                <a:cubicBezTo>
                  <a:pt x="13411" y="451"/>
                  <a:pt x="13425" y="408"/>
                  <a:pt x="13437" y="408"/>
                </a:cubicBezTo>
                <a:close/>
                <a:moveTo>
                  <a:pt x="6681" y="557"/>
                </a:moveTo>
                <a:cubicBezTo>
                  <a:pt x="6681" y="619"/>
                  <a:pt x="6681" y="680"/>
                  <a:pt x="6666" y="680"/>
                </a:cubicBezTo>
                <a:lnTo>
                  <a:pt x="6635" y="619"/>
                </a:lnTo>
                <a:lnTo>
                  <a:pt x="6650" y="557"/>
                </a:lnTo>
                <a:close/>
                <a:moveTo>
                  <a:pt x="7315" y="557"/>
                </a:moveTo>
                <a:cubicBezTo>
                  <a:pt x="7330" y="559"/>
                  <a:pt x="7327" y="569"/>
                  <a:pt x="7315" y="619"/>
                </a:cubicBezTo>
                <a:cubicBezTo>
                  <a:pt x="7299" y="650"/>
                  <a:pt x="7284" y="680"/>
                  <a:pt x="7269" y="711"/>
                </a:cubicBezTo>
                <a:cubicBezTo>
                  <a:pt x="7269" y="711"/>
                  <a:pt x="7299" y="604"/>
                  <a:pt x="7315" y="557"/>
                </a:cubicBezTo>
                <a:close/>
                <a:moveTo>
                  <a:pt x="129" y="495"/>
                </a:moveTo>
                <a:cubicBezTo>
                  <a:pt x="111" y="502"/>
                  <a:pt x="95" y="513"/>
                  <a:pt x="82" y="526"/>
                </a:cubicBezTo>
                <a:cubicBezTo>
                  <a:pt x="60" y="511"/>
                  <a:pt x="43" y="506"/>
                  <a:pt x="31" y="506"/>
                </a:cubicBezTo>
                <a:cubicBezTo>
                  <a:pt x="2" y="506"/>
                  <a:pt x="1" y="538"/>
                  <a:pt x="23" y="538"/>
                </a:cubicBezTo>
                <a:cubicBezTo>
                  <a:pt x="30" y="538"/>
                  <a:pt x="39" y="535"/>
                  <a:pt x="51" y="526"/>
                </a:cubicBezTo>
                <a:lnTo>
                  <a:pt x="51" y="541"/>
                </a:lnTo>
                <a:lnTo>
                  <a:pt x="66" y="603"/>
                </a:lnTo>
                <a:cubicBezTo>
                  <a:pt x="66" y="682"/>
                  <a:pt x="78" y="725"/>
                  <a:pt x="92" y="725"/>
                </a:cubicBezTo>
                <a:cubicBezTo>
                  <a:pt x="105" y="725"/>
                  <a:pt x="120" y="686"/>
                  <a:pt x="128" y="603"/>
                </a:cubicBezTo>
                <a:cubicBezTo>
                  <a:pt x="128" y="552"/>
                  <a:pt x="128" y="517"/>
                  <a:pt x="129" y="495"/>
                </a:cubicBezTo>
                <a:close/>
                <a:moveTo>
                  <a:pt x="837" y="540"/>
                </a:moveTo>
                <a:cubicBezTo>
                  <a:pt x="844" y="540"/>
                  <a:pt x="854" y="546"/>
                  <a:pt x="870" y="557"/>
                </a:cubicBezTo>
                <a:cubicBezTo>
                  <a:pt x="901" y="557"/>
                  <a:pt x="932" y="572"/>
                  <a:pt x="901" y="634"/>
                </a:cubicBezTo>
                <a:lnTo>
                  <a:pt x="885" y="603"/>
                </a:lnTo>
                <a:cubicBezTo>
                  <a:pt x="890" y="588"/>
                  <a:pt x="889" y="581"/>
                  <a:pt x="885" y="581"/>
                </a:cubicBezTo>
                <a:cubicBezTo>
                  <a:pt x="877" y="581"/>
                  <a:pt x="860" y="608"/>
                  <a:pt x="870" y="650"/>
                </a:cubicBezTo>
                <a:cubicBezTo>
                  <a:pt x="870" y="711"/>
                  <a:pt x="823" y="758"/>
                  <a:pt x="823" y="758"/>
                </a:cubicBezTo>
                <a:cubicBezTo>
                  <a:pt x="823" y="758"/>
                  <a:pt x="793" y="680"/>
                  <a:pt x="808" y="634"/>
                </a:cubicBezTo>
                <a:lnTo>
                  <a:pt x="808" y="634"/>
                </a:lnTo>
                <a:lnTo>
                  <a:pt x="808" y="650"/>
                </a:lnTo>
                <a:cubicBezTo>
                  <a:pt x="818" y="567"/>
                  <a:pt x="822" y="540"/>
                  <a:pt x="837" y="540"/>
                </a:cubicBezTo>
                <a:close/>
                <a:moveTo>
                  <a:pt x="8088" y="850"/>
                </a:moveTo>
                <a:lnTo>
                  <a:pt x="8103" y="866"/>
                </a:lnTo>
                <a:cubicBezTo>
                  <a:pt x="8076" y="906"/>
                  <a:pt x="8050" y="946"/>
                  <a:pt x="8023" y="946"/>
                </a:cubicBezTo>
                <a:cubicBezTo>
                  <a:pt x="8019" y="946"/>
                  <a:pt x="8015" y="945"/>
                  <a:pt x="8010" y="943"/>
                </a:cubicBezTo>
                <a:lnTo>
                  <a:pt x="8026" y="881"/>
                </a:lnTo>
                <a:lnTo>
                  <a:pt x="8088" y="850"/>
                </a:lnTo>
                <a:close/>
                <a:moveTo>
                  <a:pt x="12361" y="863"/>
                </a:moveTo>
                <a:cubicBezTo>
                  <a:pt x="12377" y="863"/>
                  <a:pt x="12400" y="897"/>
                  <a:pt x="12400" y="897"/>
                </a:cubicBezTo>
                <a:cubicBezTo>
                  <a:pt x="12400" y="897"/>
                  <a:pt x="12431" y="943"/>
                  <a:pt x="12415" y="959"/>
                </a:cubicBezTo>
                <a:cubicBezTo>
                  <a:pt x="12384" y="928"/>
                  <a:pt x="12353" y="912"/>
                  <a:pt x="12323" y="881"/>
                </a:cubicBezTo>
                <a:lnTo>
                  <a:pt x="12353" y="866"/>
                </a:lnTo>
                <a:cubicBezTo>
                  <a:pt x="12356" y="864"/>
                  <a:pt x="12358" y="863"/>
                  <a:pt x="12361" y="863"/>
                </a:cubicBezTo>
                <a:close/>
                <a:moveTo>
                  <a:pt x="12231" y="1107"/>
                </a:moveTo>
                <a:cubicBezTo>
                  <a:pt x="12239" y="1107"/>
                  <a:pt x="12251" y="1119"/>
                  <a:pt x="12276" y="1144"/>
                </a:cubicBezTo>
                <a:lnTo>
                  <a:pt x="12245" y="1160"/>
                </a:lnTo>
                <a:lnTo>
                  <a:pt x="12199" y="1144"/>
                </a:lnTo>
                <a:lnTo>
                  <a:pt x="12214" y="1129"/>
                </a:lnTo>
                <a:cubicBezTo>
                  <a:pt x="12221" y="1115"/>
                  <a:pt x="12225" y="1107"/>
                  <a:pt x="12231" y="1107"/>
                </a:cubicBezTo>
                <a:close/>
                <a:moveTo>
                  <a:pt x="5236" y="1219"/>
                </a:moveTo>
                <a:cubicBezTo>
                  <a:pt x="5241" y="1219"/>
                  <a:pt x="5253" y="1228"/>
                  <a:pt x="5244" y="1237"/>
                </a:cubicBezTo>
                <a:cubicBezTo>
                  <a:pt x="5231" y="1224"/>
                  <a:pt x="5231" y="1219"/>
                  <a:pt x="5236" y="1219"/>
                </a:cubicBezTo>
                <a:close/>
                <a:moveTo>
                  <a:pt x="12220" y="1221"/>
                </a:moveTo>
                <a:cubicBezTo>
                  <a:pt x="12218" y="1221"/>
                  <a:pt x="12218" y="1229"/>
                  <a:pt x="12230" y="1252"/>
                </a:cubicBezTo>
                <a:cubicBezTo>
                  <a:pt x="12239" y="1243"/>
                  <a:pt x="12225" y="1221"/>
                  <a:pt x="12220" y="1221"/>
                </a:cubicBezTo>
                <a:close/>
                <a:moveTo>
                  <a:pt x="313" y="1237"/>
                </a:moveTo>
                <a:cubicBezTo>
                  <a:pt x="300" y="1264"/>
                  <a:pt x="286" y="1292"/>
                  <a:pt x="272" y="1330"/>
                </a:cubicBezTo>
                <a:lnTo>
                  <a:pt x="282" y="1330"/>
                </a:lnTo>
                <a:cubicBezTo>
                  <a:pt x="298" y="1330"/>
                  <a:pt x="313" y="1283"/>
                  <a:pt x="329" y="1237"/>
                </a:cubicBezTo>
                <a:close/>
                <a:moveTo>
                  <a:pt x="267" y="1330"/>
                </a:moveTo>
                <a:lnTo>
                  <a:pt x="267" y="1345"/>
                </a:lnTo>
                <a:cubicBezTo>
                  <a:pt x="269" y="1340"/>
                  <a:pt x="271" y="1335"/>
                  <a:pt x="272" y="1330"/>
                </a:cubicBezTo>
                <a:close/>
                <a:moveTo>
                  <a:pt x="5074" y="1237"/>
                </a:moveTo>
                <a:cubicBezTo>
                  <a:pt x="5120" y="1283"/>
                  <a:pt x="5151" y="1314"/>
                  <a:pt x="5136" y="1345"/>
                </a:cubicBezTo>
                <a:lnTo>
                  <a:pt x="5089" y="1314"/>
                </a:lnTo>
                <a:lnTo>
                  <a:pt x="5058" y="1268"/>
                </a:lnTo>
                <a:lnTo>
                  <a:pt x="5074" y="1237"/>
                </a:lnTo>
                <a:close/>
                <a:moveTo>
                  <a:pt x="12029" y="1289"/>
                </a:moveTo>
                <a:cubicBezTo>
                  <a:pt x="12037" y="1289"/>
                  <a:pt x="12048" y="1296"/>
                  <a:pt x="12075" y="1314"/>
                </a:cubicBezTo>
                <a:lnTo>
                  <a:pt x="12060" y="1345"/>
                </a:lnTo>
                <a:lnTo>
                  <a:pt x="11998" y="1314"/>
                </a:lnTo>
                <a:lnTo>
                  <a:pt x="12013" y="1299"/>
                </a:lnTo>
                <a:cubicBezTo>
                  <a:pt x="12020" y="1292"/>
                  <a:pt x="12024" y="1289"/>
                  <a:pt x="12029" y="1289"/>
                </a:cubicBezTo>
                <a:close/>
                <a:moveTo>
                  <a:pt x="4159" y="1351"/>
                </a:moveTo>
                <a:cubicBezTo>
                  <a:pt x="4156" y="1351"/>
                  <a:pt x="4152" y="1355"/>
                  <a:pt x="4146" y="1360"/>
                </a:cubicBezTo>
                <a:cubicBezTo>
                  <a:pt x="4131" y="1376"/>
                  <a:pt x="4116" y="1391"/>
                  <a:pt x="4177" y="1407"/>
                </a:cubicBezTo>
                <a:lnTo>
                  <a:pt x="4193" y="1391"/>
                </a:lnTo>
                <a:cubicBezTo>
                  <a:pt x="4173" y="1362"/>
                  <a:pt x="4166" y="1351"/>
                  <a:pt x="4159" y="1351"/>
                </a:cubicBezTo>
                <a:close/>
                <a:moveTo>
                  <a:pt x="4918" y="1371"/>
                </a:moveTo>
                <a:cubicBezTo>
                  <a:pt x="4932" y="1371"/>
                  <a:pt x="4957" y="1381"/>
                  <a:pt x="4997" y="1407"/>
                </a:cubicBezTo>
                <a:cubicBezTo>
                  <a:pt x="5043" y="1438"/>
                  <a:pt x="5043" y="1438"/>
                  <a:pt x="5027" y="1453"/>
                </a:cubicBezTo>
                <a:cubicBezTo>
                  <a:pt x="4997" y="1438"/>
                  <a:pt x="4966" y="1422"/>
                  <a:pt x="4950" y="1407"/>
                </a:cubicBezTo>
                <a:lnTo>
                  <a:pt x="4919" y="1407"/>
                </a:lnTo>
                <a:cubicBezTo>
                  <a:pt x="4901" y="1389"/>
                  <a:pt x="4899" y="1371"/>
                  <a:pt x="4918" y="1371"/>
                </a:cubicBezTo>
                <a:close/>
                <a:moveTo>
                  <a:pt x="11879" y="1391"/>
                </a:moveTo>
                <a:cubicBezTo>
                  <a:pt x="11885" y="1391"/>
                  <a:pt x="11894" y="1396"/>
                  <a:pt x="11905" y="1407"/>
                </a:cubicBezTo>
                <a:cubicBezTo>
                  <a:pt x="11952" y="1438"/>
                  <a:pt x="11952" y="1438"/>
                  <a:pt x="11936" y="1469"/>
                </a:cubicBezTo>
                <a:cubicBezTo>
                  <a:pt x="11929" y="1476"/>
                  <a:pt x="11925" y="1483"/>
                  <a:pt x="11922" y="1483"/>
                </a:cubicBezTo>
                <a:cubicBezTo>
                  <a:pt x="11918" y="1483"/>
                  <a:pt x="11914" y="1472"/>
                  <a:pt x="11905" y="1438"/>
                </a:cubicBezTo>
                <a:lnTo>
                  <a:pt x="11874" y="1438"/>
                </a:lnTo>
                <a:cubicBezTo>
                  <a:pt x="11864" y="1408"/>
                  <a:pt x="11867" y="1391"/>
                  <a:pt x="11879" y="1391"/>
                </a:cubicBezTo>
                <a:close/>
                <a:moveTo>
                  <a:pt x="12126" y="1497"/>
                </a:moveTo>
                <a:cubicBezTo>
                  <a:pt x="12135" y="1511"/>
                  <a:pt x="12148" y="1526"/>
                  <a:pt x="12168" y="1546"/>
                </a:cubicBezTo>
                <a:cubicBezTo>
                  <a:pt x="12193" y="1552"/>
                  <a:pt x="12206" y="1559"/>
                  <a:pt x="12206" y="1559"/>
                </a:cubicBezTo>
                <a:cubicBezTo>
                  <a:pt x="12207" y="1559"/>
                  <a:pt x="12183" y="1545"/>
                  <a:pt x="12137" y="1500"/>
                </a:cubicBezTo>
                <a:cubicBezTo>
                  <a:pt x="12133" y="1499"/>
                  <a:pt x="12130" y="1498"/>
                  <a:pt x="12126" y="1497"/>
                </a:cubicBezTo>
                <a:close/>
                <a:moveTo>
                  <a:pt x="11331" y="1542"/>
                </a:moveTo>
                <a:cubicBezTo>
                  <a:pt x="11341" y="1542"/>
                  <a:pt x="11357" y="1546"/>
                  <a:pt x="11380" y="1561"/>
                </a:cubicBezTo>
                <a:cubicBezTo>
                  <a:pt x="11380" y="1561"/>
                  <a:pt x="11411" y="1608"/>
                  <a:pt x="11395" y="1623"/>
                </a:cubicBezTo>
                <a:lnTo>
                  <a:pt x="11349" y="1592"/>
                </a:lnTo>
                <a:cubicBezTo>
                  <a:pt x="11302" y="1561"/>
                  <a:pt x="11318" y="1546"/>
                  <a:pt x="11318" y="1546"/>
                </a:cubicBezTo>
                <a:cubicBezTo>
                  <a:pt x="11318" y="1546"/>
                  <a:pt x="11322" y="1542"/>
                  <a:pt x="11331" y="1542"/>
                </a:cubicBezTo>
                <a:close/>
                <a:moveTo>
                  <a:pt x="1884" y="1653"/>
                </a:moveTo>
                <a:cubicBezTo>
                  <a:pt x="1901" y="1653"/>
                  <a:pt x="1919" y="1658"/>
                  <a:pt x="1936" y="1670"/>
                </a:cubicBezTo>
                <a:cubicBezTo>
                  <a:pt x="1952" y="1685"/>
                  <a:pt x="1905" y="1716"/>
                  <a:pt x="1844" y="1716"/>
                </a:cubicBezTo>
                <a:lnTo>
                  <a:pt x="1813" y="1685"/>
                </a:lnTo>
                <a:cubicBezTo>
                  <a:pt x="1832" y="1666"/>
                  <a:pt x="1857" y="1653"/>
                  <a:pt x="1884" y="1653"/>
                </a:cubicBezTo>
                <a:close/>
                <a:moveTo>
                  <a:pt x="4502" y="1747"/>
                </a:moveTo>
                <a:lnTo>
                  <a:pt x="4502" y="1747"/>
                </a:lnTo>
                <a:cubicBezTo>
                  <a:pt x="4522" y="1760"/>
                  <a:pt x="4522" y="1765"/>
                  <a:pt x="4517" y="1765"/>
                </a:cubicBezTo>
                <a:cubicBezTo>
                  <a:pt x="4510" y="1765"/>
                  <a:pt x="4493" y="1756"/>
                  <a:pt x="4502" y="1747"/>
                </a:cubicBezTo>
                <a:close/>
                <a:moveTo>
                  <a:pt x="4770" y="1752"/>
                </a:moveTo>
                <a:cubicBezTo>
                  <a:pt x="4787" y="1752"/>
                  <a:pt x="4796" y="1778"/>
                  <a:pt x="4796" y="1778"/>
                </a:cubicBezTo>
                <a:cubicBezTo>
                  <a:pt x="4873" y="1809"/>
                  <a:pt x="4811" y="1793"/>
                  <a:pt x="4796" y="1809"/>
                </a:cubicBezTo>
                <a:lnTo>
                  <a:pt x="4765" y="1809"/>
                </a:lnTo>
                <a:cubicBezTo>
                  <a:pt x="4718" y="1793"/>
                  <a:pt x="4718" y="1793"/>
                  <a:pt x="4749" y="1762"/>
                </a:cubicBezTo>
                <a:cubicBezTo>
                  <a:pt x="4757" y="1755"/>
                  <a:pt x="4764" y="1752"/>
                  <a:pt x="4770" y="1752"/>
                </a:cubicBezTo>
                <a:close/>
                <a:moveTo>
                  <a:pt x="1927" y="1786"/>
                </a:moveTo>
                <a:cubicBezTo>
                  <a:pt x="1909" y="1786"/>
                  <a:pt x="1882" y="1801"/>
                  <a:pt x="1859" y="1824"/>
                </a:cubicBezTo>
                <a:cubicBezTo>
                  <a:pt x="1813" y="1855"/>
                  <a:pt x="1828" y="1871"/>
                  <a:pt x="1859" y="1917"/>
                </a:cubicBezTo>
                <a:cubicBezTo>
                  <a:pt x="1869" y="1927"/>
                  <a:pt x="1881" y="1931"/>
                  <a:pt x="1893" y="1931"/>
                </a:cubicBezTo>
                <a:cubicBezTo>
                  <a:pt x="1916" y="1931"/>
                  <a:pt x="1936" y="1917"/>
                  <a:pt x="1936" y="1917"/>
                </a:cubicBezTo>
                <a:cubicBezTo>
                  <a:pt x="1967" y="1871"/>
                  <a:pt x="1952" y="1855"/>
                  <a:pt x="1936" y="1840"/>
                </a:cubicBezTo>
                <a:cubicBezTo>
                  <a:pt x="1952" y="1801"/>
                  <a:pt x="1944" y="1786"/>
                  <a:pt x="1927" y="1786"/>
                </a:cubicBezTo>
                <a:close/>
                <a:moveTo>
                  <a:pt x="4169" y="1852"/>
                </a:moveTo>
                <a:cubicBezTo>
                  <a:pt x="4167" y="1852"/>
                  <a:pt x="4164" y="1853"/>
                  <a:pt x="4162" y="1855"/>
                </a:cubicBezTo>
                <a:lnTo>
                  <a:pt x="4146" y="1855"/>
                </a:lnTo>
                <a:cubicBezTo>
                  <a:pt x="4162" y="1886"/>
                  <a:pt x="4193" y="1917"/>
                  <a:pt x="4224" y="1948"/>
                </a:cubicBezTo>
                <a:cubicBezTo>
                  <a:pt x="4239" y="1932"/>
                  <a:pt x="4208" y="1886"/>
                  <a:pt x="4208" y="1886"/>
                </a:cubicBezTo>
                <a:cubicBezTo>
                  <a:pt x="4208" y="1886"/>
                  <a:pt x="4186" y="1852"/>
                  <a:pt x="4169" y="1852"/>
                </a:cubicBezTo>
                <a:close/>
                <a:moveTo>
                  <a:pt x="3621" y="1948"/>
                </a:moveTo>
                <a:lnTo>
                  <a:pt x="3652" y="2056"/>
                </a:lnTo>
                <a:cubicBezTo>
                  <a:pt x="3656" y="2069"/>
                  <a:pt x="3658" y="2075"/>
                  <a:pt x="3659" y="2075"/>
                </a:cubicBezTo>
                <a:cubicBezTo>
                  <a:pt x="3660" y="2075"/>
                  <a:pt x="3652" y="2038"/>
                  <a:pt x="3652" y="1994"/>
                </a:cubicBezTo>
                <a:lnTo>
                  <a:pt x="3621" y="1948"/>
                </a:lnTo>
                <a:close/>
                <a:moveTo>
                  <a:pt x="4489" y="2046"/>
                </a:moveTo>
                <a:cubicBezTo>
                  <a:pt x="4504" y="2046"/>
                  <a:pt x="4520" y="2052"/>
                  <a:pt x="4533" y="2071"/>
                </a:cubicBezTo>
                <a:cubicBezTo>
                  <a:pt x="4533" y="2071"/>
                  <a:pt x="4564" y="2118"/>
                  <a:pt x="4548" y="2118"/>
                </a:cubicBezTo>
                <a:cubicBezTo>
                  <a:pt x="4543" y="2123"/>
                  <a:pt x="4535" y="2125"/>
                  <a:pt x="4525" y="2125"/>
                </a:cubicBezTo>
                <a:cubicBezTo>
                  <a:pt x="4507" y="2125"/>
                  <a:pt x="4486" y="2118"/>
                  <a:pt x="4486" y="2118"/>
                </a:cubicBezTo>
                <a:cubicBezTo>
                  <a:pt x="4440" y="2071"/>
                  <a:pt x="4456" y="2056"/>
                  <a:pt x="4456" y="2056"/>
                </a:cubicBezTo>
                <a:cubicBezTo>
                  <a:pt x="4456" y="2056"/>
                  <a:pt x="4471" y="2046"/>
                  <a:pt x="4489" y="2046"/>
                </a:cubicBezTo>
                <a:close/>
                <a:moveTo>
                  <a:pt x="9282" y="2052"/>
                </a:moveTo>
                <a:cubicBezTo>
                  <a:pt x="9287" y="2052"/>
                  <a:pt x="9290" y="2053"/>
                  <a:pt x="9293" y="2056"/>
                </a:cubicBezTo>
                <a:lnTo>
                  <a:pt x="9278" y="2056"/>
                </a:lnTo>
                <a:cubicBezTo>
                  <a:pt x="9309" y="2087"/>
                  <a:pt x="9309" y="2087"/>
                  <a:pt x="9278" y="2118"/>
                </a:cubicBezTo>
                <a:cubicBezTo>
                  <a:pt x="9266" y="2136"/>
                  <a:pt x="9254" y="2142"/>
                  <a:pt x="9242" y="2142"/>
                </a:cubicBezTo>
                <a:cubicBezTo>
                  <a:pt x="9225" y="2142"/>
                  <a:pt x="9210" y="2127"/>
                  <a:pt x="9200" y="2118"/>
                </a:cubicBezTo>
                <a:cubicBezTo>
                  <a:pt x="9226" y="2080"/>
                  <a:pt x="9262" y="2052"/>
                  <a:pt x="9282" y="2052"/>
                </a:cubicBezTo>
                <a:close/>
                <a:moveTo>
                  <a:pt x="4098" y="2109"/>
                </a:moveTo>
                <a:cubicBezTo>
                  <a:pt x="4104" y="2109"/>
                  <a:pt x="4111" y="2119"/>
                  <a:pt x="4131" y="2149"/>
                </a:cubicBezTo>
                <a:lnTo>
                  <a:pt x="4116" y="2164"/>
                </a:lnTo>
                <a:lnTo>
                  <a:pt x="4069" y="2118"/>
                </a:lnTo>
                <a:lnTo>
                  <a:pt x="4085" y="2118"/>
                </a:lnTo>
                <a:cubicBezTo>
                  <a:pt x="4090" y="2112"/>
                  <a:pt x="4094" y="2109"/>
                  <a:pt x="4098" y="2109"/>
                </a:cubicBezTo>
                <a:close/>
                <a:moveTo>
                  <a:pt x="2846" y="2109"/>
                </a:moveTo>
                <a:cubicBezTo>
                  <a:pt x="2852" y="2109"/>
                  <a:pt x="2858" y="2112"/>
                  <a:pt x="2864" y="2118"/>
                </a:cubicBezTo>
                <a:lnTo>
                  <a:pt x="2833" y="2164"/>
                </a:lnTo>
                <a:lnTo>
                  <a:pt x="2786" y="2211"/>
                </a:lnTo>
                <a:lnTo>
                  <a:pt x="2802" y="2149"/>
                </a:lnTo>
                <a:cubicBezTo>
                  <a:pt x="2821" y="2119"/>
                  <a:pt x="2835" y="2109"/>
                  <a:pt x="2846" y="2109"/>
                </a:cubicBezTo>
                <a:close/>
                <a:moveTo>
                  <a:pt x="3953" y="2136"/>
                </a:moveTo>
                <a:cubicBezTo>
                  <a:pt x="3964" y="2136"/>
                  <a:pt x="3986" y="2182"/>
                  <a:pt x="4007" y="2257"/>
                </a:cubicBezTo>
                <a:lnTo>
                  <a:pt x="3961" y="2272"/>
                </a:lnTo>
                <a:cubicBezTo>
                  <a:pt x="3946" y="2226"/>
                  <a:pt x="3930" y="2164"/>
                  <a:pt x="3946" y="2164"/>
                </a:cubicBezTo>
                <a:cubicBezTo>
                  <a:pt x="3946" y="2145"/>
                  <a:pt x="3948" y="2136"/>
                  <a:pt x="3953" y="2136"/>
                </a:cubicBezTo>
                <a:close/>
                <a:moveTo>
                  <a:pt x="17055" y="2073"/>
                </a:moveTo>
                <a:cubicBezTo>
                  <a:pt x="17064" y="2073"/>
                  <a:pt x="17054" y="2150"/>
                  <a:pt x="17021" y="2226"/>
                </a:cubicBezTo>
                <a:cubicBezTo>
                  <a:pt x="16998" y="2280"/>
                  <a:pt x="16990" y="2307"/>
                  <a:pt x="16990" y="2307"/>
                </a:cubicBezTo>
                <a:cubicBezTo>
                  <a:pt x="16990" y="2307"/>
                  <a:pt x="16998" y="2280"/>
                  <a:pt x="17006" y="2226"/>
                </a:cubicBezTo>
                <a:cubicBezTo>
                  <a:pt x="17006" y="2164"/>
                  <a:pt x="17006" y="2118"/>
                  <a:pt x="17037" y="2118"/>
                </a:cubicBezTo>
                <a:cubicBezTo>
                  <a:pt x="17046" y="2086"/>
                  <a:pt x="17052" y="2073"/>
                  <a:pt x="17055" y="2073"/>
                </a:cubicBezTo>
                <a:close/>
                <a:moveTo>
                  <a:pt x="3331" y="2139"/>
                </a:moveTo>
                <a:cubicBezTo>
                  <a:pt x="3337" y="2139"/>
                  <a:pt x="3330" y="2169"/>
                  <a:pt x="3312" y="2241"/>
                </a:cubicBezTo>
                <a:cubicBezTo>
                  <a:pt x="3296" y="2288"/>
                  <a:pt x="3265" y="2334"/>
                  <a:pt x="3265" y="2334"/>
                </a:cubicBezTo>
                <a:cubicBezTo>
                  <a:pt x="3265" y="2334"/>
                  <a:pt x="3281" y="2272"/>
                  <a:pt x="3296" y="2164"/>
                </a:cubicBezTo>
                <a:lnTo>
                  <a:pt x="3296" y="2180"/>
                </a:lnTo>
                <a:cubicBezTo>
                  <a:pt x="3316" y="2154"/>
                  <a:pt x="3327" y="2139"/>
                  <a:pt x="3331" y="2139"/>
                </a:cubicBezTo>
                <a:close/>
                <a:moveTo>
                  <a:pt x="2901" y="2226"/>
                </a:moveTo>
                <a:cubicBezTo>
                  <a:pt x="2905" y="2226"/>
                  <a:pt x="2894" y="2253"/>
                  <a:pt x="2879" y="2303"/>
                </a:cubicBezTo>
                <a:cubicBezTo>
                  <a:pt x="2864" y="2350"/>
                  <a:pt x="2833" y="2411"/>
                  <a:pt x="2771" y="2442"/>
                </a:cubicBezTo>
                <a:lnTo>
                  <a:pt x="2740" y="2427"/>
                </a:lnTo>
                <a:lnTo>
                  <a:pt x="2817" y="2334"/>
                </a:lnTo>
                <a:cubicBezTo>
                  <a:pt x="2875" y="2260"/>
                  <a:pt x="2897" y="2226"/>
                  <a:pt x="2901" y="2226"/>
                </a:cubicBezTo>
                <a:close/>
                <a:moveTo>
                  <a:pt x="10051" y="2350"/>
                </a:moveTo>
                <a:cubicBezTo>
                  <a:pt x="10051" y="2411"/>
                  <a:pt x="10035" y="2458"/>
                  <a:pt x="10020" y="2458"/>
                </a:cubicBezTo>
                <a:lnTo>
                  <a:pt x="9989" y="2458"/>
                </a:lnTo>
                <a:cubicBezTo>
                  <a:pt x="10004" y="2427"/>
                  <a:pt x="10020" y="2381"/>
                  <a:pt x="10035" y="2350"/>
                </a:cubicBezTo>
                <a:close/>
                <a:moveTo>
                  <a:pt x="3466" y="2411"/>
                </a:moveTo>
                <a:cubicBezTo>
                  <a:pt x="3466" y="2473"/>
                  <a:pt x="3466" y="2520"/>
                  <a:pt x="3451" y="2520"/>
                </a:cubicBezTo>
                <a:cubicBezTo>
                  <a:pt x="3436" y="2520"/>
                  <a:pt x="3435" y="2520"/>
                  <a:pt x="3421" y="2505"/>
                </a:cubicBezTo>
                <a:lnTo>
                  <a:pt x="3421" y="2505"/>
                </a:lnTo>
                <a:cubicBezTo>
                  <a:pt x="3425" y="2475"/>
                  <a:pt x="3438" y="2438"/>
                  <a:pt x="3451" y="2411"/>
                </a:cubicBezTo>
                <a:close/>
                <a:moveTo>
                  <a:pt x="3915" y="2520"/>
                </a:moveTo>
                <a:lnTo>
                  <a:pt x="3930" y="2581"/>
                </a:lnTo>
                <a:cubicBezTo>
                  <a:pt x="3926" y="2580"/>
                  <a:pt x="3923" y="2579"/>
                  <a:pt x="3920" y="2579"/>
                </a:cubicBezTo>
                <a:cubicBezTo>
                  <a:pt x="3906" y="2579"/>
                  <a:pt x="3900" y="2599"/>
                  <a:pt x="3894" y="2599"/>
                </a:cubicBezTo>
                <a:cubicBezTo>
                  <a:pt x="3891" y="2599"/>
                  <a:pt x="3888" y="2595"/>
                  <a:pt x="3884" y="2581"/>
                </a:cubicBezTo>
                <a:cubicBezTo>
                  <a:pt x="3868" y="2581"/>
                  <a:pt x="3884" y="2535"/>
                  <a:pt x="3915" y="2520"/>
                </a:cubicBezTo>
                <a:close/>
                <a:moveTo>
                  <a:pt x="3093" y="2628"/>
                </a:moveTo>
                <a:cubicBezTo>
                  <a:pt x="3086" y="2651"/>
                  <a:pt x="3085" y="2663"/>
                  <a:pt x="3086" y="2663"/>
                </a:cubicBezTo>
                <a:cubicBezTo>
                  <a:pt x="3087" y="2663"/>
                  <a:pt x="3091" y="2651"/>
                  <a:pt x="3093" y="2628"/>
                </a:cubicBezTo>
                <a:close/>
                <a:moveTo>
                  <a:pt x="5477" y="2622"/>
                </a:moveTo>
                <a:cubicBezTo>
                  <a:pt x="5471" y="2622"/>
                  <a:pt x="5467" y="2629"/>
                  <a:pt x="5460" y="2643"/>
                </a:cubicBezTo>
                <a:cubicBezTo>
                  <a:pt x="5476" y="2674"/>
                  <a:pt x="5491" y="2705"/>
                  <a:pt x="5522" y="2736"/>
                </a:cubicBezTo>
                <a:cubicBezTo>
                  <a:pt x="5536" y="2750"/>
                  <a:pt x="5548" y="2757"/>
                  <a:pt x="5555" y="2757"/>
                </a:cubicBezTo>
                <a:cubicBezTo>
                  <a:pt x="5571" y="2757"/>
                  <a:pt x="5565" y="2723"/>
                  <a:pt x="5522" y="2659"/>
                </a:cubicBezTo>
                <a:cubicBezTo>
                  <a:pt x="5496" y="2633"/>
                  <a:pt x="5485" y="2622"/>
                  <a:pt x="5477" y="2622"/>
                </a:cubicBezTo>
                <a:close/>
                <a:moveTo>
                  <a:pt x="13590" y="0"/>
                </a:moveTo>
                <a:cubicBezTo>
                  <a:pt x="13559" y="47"/>
                  <a:pt x="13513" y="62"/>
                  <a:pt x="13451" y="62"/>
                </a:cubicBezTo>
                <a:cubicBezTo>
                  <a:pt x="13358" y="62"/>
                  <a:pt x="13327" y="62"/>
                  <a:pt x="13374" y="124"/>
                </a:cubicBezTo>
                <a:cubicBezTo>
                  <a:pt x="13374" y="186"/>
                  <a:pt x="13389" y="232"/>
                  <a:pt x="13343" y="232"/>
                </a:cubicBezTo>
                <a:lnTo>
                  <a:pt x="13343" y="186"/>
                </a:lnTo>
                <a:cubicBezTo>
                  <a:pt x="13343" y="157"/>
                  <a:pt x="13323" y="145"/>
                  <a:pt x="13287" y="145"/>
                </a:cubicBezTo>
                <a:cubicBezTo>
                  <a:pt x="13246" y="145"/>
                  <a:pt x="13185" y="161"/>
                  <a:pt x="13111" y="186"/>
                </a:cubicBezTo>
                <a:cubicBezTo>
                  <a:pt x="13003" y="205"/>
                  <a:pt x="12939" y="225"/>
                  <a:pt x="12895" y="225"/>
                </a:cubicBezTo>
                <a:cubicBezTo>
                  <a:pt x="12869" y="225"/>
                  <a:pt x="12850" y="218"/>
                  <a:pt x="12833" y="201"/>
                </a:cubicBezTo>
                <a:lnTo>
                  <a:pt x="12817" y="263"/>
                </a:lnTo>
                <a:cubicBezTo>
                  <a:pt x="12808" y="307"/>
                  <a:pt x="12800" y="326"/>
                  <a:pt x="12788" y="326"/>
                </a:cubicBezTo>
                <a:cubicBezTo>
                  <a:pt x="12779" y="326"/>
                  <a:pt x="12769" y="314"/>
                  <a:pt x="12755" y="294"/>
                </a:cubicBezTo>
                <a:cubicBezTo>
                  <a:pt x="12746" y="288"/>
                  <a:pt x="12732" y="284"/>
                  <a:pt x="12716" y="284"/>
                </a:cubicBezTo>
                <a:cubicBezTo>
                  <a:pt x="12656" y="284"/>
                  <a:pt x="12563" y="329"/>
                  <a:pt x="12539" y="402"/>
                </a:cubicBezTo>
                <a:lnTo>
                  <a:pt x="12477" y="433"/>
                </a:lnTo>
                <a:cubicBezTo>
                  <a:pt x="12451" y="407"/>
                  <a:pt x="12423" y="395"/>
                  <a:pt x="12398" y="395"/>
                </a:cubicBezTo>
                <a:cubicBezTo>
                  <a:pt x="12351" y="395"/>
                  <a:pt x="12318" y="439"/>
                  <a:pt x="12338" y="510"/>
                </a:cubicBezTo>
                <a:cubicBezTo>
                  <a:pt x="12324" y="489"/>
                  <a:pt x="12310" y="481"/>
                  <a:pt x="12298" y="481"/>
                </a:cubicBezTo>
                <a:cubicBezTo>
                  <a:pt x="12282" y="481"/>
                  <a:pt x="12269" y="493"/>
                  <a:pt x="12261" y="510"/>
                </a:cubicBezTo>
                <a:cubicBezTo>
                  <a:pt x="12235" y="587"/>
                  <a:pt x="12168" y="642"/>
                  <a:pt x="12128" y="642"/>
                </a:cubicBezTo>
                <a:cubicBezTo>
                  <a:pt x="12119" y="642"/>
                  <a:pt x="12112" y="640"/>
                  <a:pt x="12106" y="634"/>
                </a:cubicBezTo>
                <a:lnTo>
                  <a:pt x="12075" y="650"/>
                </a:lnTo>
                <a:cubicBezTo>
                  <a:pt x="12091" y="680"/>
                  <a:pt x="12075" y="727"/>
                  <a:pt x="12044" y="742"/>
                </a:cubicBezTo>
                <a:cubicBezTo>
                  <a:pt x="12013" y="773"/>
                  <a:pt x="11998" y="820"/>
                  <a:pt x="12013" y="850"/>
                </a:cubicBezTo>
                <a:cubicBezTo>
                  <a:pt x="12029" y="912"/>
                  <a:pt x="12013" y="928"/>
                  <a:pt x="12013" y="928"/>
                </a:cubicBezTo>
                <a:cubicBezTo>
                  <a:pt x="12013" y="928"/>
                  <a:pt x="11967" y="881"/>
                  <a:pt x="11952" y="835"/>
                </a:cubicBezTo>
                <a:cubicBezTo>
                  <a:pt x="11947" y="815"/>
                  <a:pt x="11938" y="805"/>
                  <a:pt x="11930" y="805"/>
                </a:cubicBezTo>
                <a:cubicBezTo>
                  <a:pt x="11913" y="805"/>
                  <a:pt x="11895" y="849"/>
                  <a:pt x="11905" y="943"/>
                </a:cubicBezTo>
                <a:cubicBezTo>
                  <a:pt x="11913" y="1015"/>
                  <a:pt x="11921" y="1050"/>
                  <a:pt x="11921" y="1050"/>
                </a:cubicBezTo>
                <a:cubicBezTo>
                  <a:pt x="11920" y="1050"/>
                  <a:pt x="11912" y="1019"/>
                  <a:pt x="11890" y="959"/>
                </a:cubicBezTo>
                <a:cubicBezTo>
                  <a:pt x="11880" y="928"/>
                  <a:pt x="11863" y="891"/>
                  <a:pt x="11852" y="891"/>
                </a:cubicBezTo>
                <a:cubicBezTo>
                  <a:pt x="11847" y="891"/>
                  <a:pt x="11843" y="901"/>
                  <a:pt x="11843" y="928"/>
                </a:cubicBezTo>
                <a:cubicBezTo>
                  <a:pt x="11828" y="943"/>
                  <a:pt x="11828" y="990"/>
                  <a:pt x="11843" y="1005"/>
                </a:cubicBezTo>
                <a:lnTo>
                  <a:pt x="11797" y="1067"/>
                </a:lnTo>
                <a:cubicBezTo>
                  <a:pt x="11720" y="1067"/>
                  <a:pt x="11689" y="1082"/>
                  <a:pt x="11673" y="1098"/>
                </a:cubicBezTo>
                <a:cubicBezTo>
                  <a:pt x="11694" y="1139"/>
                  <a:pt x="11701" y="1153"/>
                  <a:pt x="11685" y="1153"/>
                </a:cubicBezTo>
                <a:cubicBezTo>
                  <a:pt x="11677" y="1153"/>
                  <a:pt x="11663" y="1149"/>
                  <a:pt x="11643" y="1144"/>
                </a:cubicBezTo>
                <a:cubicBezTo>
                  <a:pt x="11619" y="1132"/>
                  <a:pt x="11604" y="1125"/>
                  <a:pt x="11599" y="1125"/>
                </a:cubicBezTo>
                <a:cubicBezTo>
                  <a:pt x="11592" y="1125"/>
                  <a:pt x="11611" y="1143"/>
                  <a:pt x="11658" y="1190"/>
                </a:cubicBezTo>
                <a:cubicBezTo>
                  <a:pt x="11682" y="1238"/>
                  <a:pt x="11669" y="1258"/>
                  <a:pt x="11641" y="1258"/>
                </a:cubicBezTo>
                <a:cubicBezTo>
                  <a:pt x="11633" y="1258"/>
                  <a:pt x="11623" y="1256"/>
                  <a:pt x="11612" y="1252"/>
                </a:cubicBezTo>
                <a:cubicBezTo>
                  <a:pt x="11573" y="1214"/>
                  <a:pt x="11550" y="1198"/>
                  <a:pt x="11540" y="1198"/>
                </a:cubicBezTo>
                <a:cubicBezTo>
                  <a:pt x="11530" y="1198"/>
                  <a:pt x="11534" y="1214"/>
                  <a:pt x="11550" y="1237"/>
                </a:cubicBezTo>
                <a:cubicBezTo>
                  <a:pt x="11596" y="1268"/>
                  <a:pt x="11550" y="1299"/>
                  <a:pt x="11550" y="1299"/>
                </a:cubicBezTo>
                <a:cubicBezTo>
                  <a:pt x="11550" y="1299"/>
                  <a:pt x="11535" y="1302"/>
                  <a:pt x="11512" y="1314"/>
                </a:cubicBezTo>
                <a:lnTo>
                  <a:pt x="11512" y="1314"/>
                </a:lnTo>
                <a:cubicBezTo>
                  <a:pt x="11504" y="1305"/>
                  <a:pt x="11495" y="1294"/>
                  <a:pt x="11488" y="1283"/>
                </a:cubicBezTo>
                <a:lnTo>
                  <a:pt x="11472" y="1299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92" y="1324"/>
                  <a:pt x="11502" y="1318"/>
                  <a:pt x="11512" y="1314"/>
                </a:cubicBezTo>
                <a:lnTo>
                  <a:pt x="11512" y="1314"/>
                </a:lnTo>
                <a:cubicBezTo>
                  <a:pt x="11538" y="1343"/>
                  <a:pt x="11562" y="1364"/>
                  <a:pt x="11550" y="1376"/>
                </a:cubicBezTo>
                <a:lnTo>
                  <a:pt x="11488" y="1360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64" y="1343"/>
                  <a:pt x="11445" y="1357"/>
                  <a:pt x="11426" y="1376"/>
                </a:cubicBezTo>
                <a:cubicBezTo>
                  <a:pt x="11380" y="1422"/>
                  <a:pt x="11364" y="1422"/>
                  <a:pt x="11333" y="1453"/>
                </a:cubicBezTo>
                <a:lnTo>
                  <a:pt x="11241" y="1561"/>
                </a:lnTo>
                <a:cubicBezTo>
                  <a:pt x="11225" y="1577"/>
                  <a:pt x="11256" y="1623"/>
                  <a:pt x="11287" y="1670"/>
                </a:cubicBezTo>
                <a:cubicBezTo>
                  <a:pt x="11320" y="1703"/>
                  <a:pt x="11333" y="1713"/>
                  <a:pt x="11333" y="1713"/>
                </a:cubicBezTo>
                <a:cubicBezTo>
                  <a:pt x="11332" y="1713"/>
                  <a:pt x="11307" y="1694"/>
                  <a:pt x="11272" y="1685"/>
                </a:cubicBezTo>
                <a:cubicBezTo>
                  <a:pt x="11214" y="1635"/>
                  <a:pt x="11177" y="1611"/>
                  <a:pt x="11165" y="1611"/>
                </a:cubicBezTo>
                <a:cubicBezTo>
                  <a:pt x="11153" y="1611"/>
                  <a:pt x="11174" y="1643"/>
                  <a:pt x="11241" y="1701"/>
                </a:cubicBezTo>
                <a:cubicBezTo>
                  <a:pt x="11290" y="1741"/>
                  <a:pt x="11313" y="1761"/>
                  <a:pt x="11308" y="1761"/>
                </a:cubicBezTo>
                <a:cubicBezTo>
                  <a:pt x="11303" y="1761"/>
                  <a:pt x="11276" y="1745"/>
                  <a:pt x="11225" y="1716"/>
                </a:cubicBezTo>
                <a:cubicBezTo>
                  <a:pt x="11206" y="1703"/>
                  <a:pt x="11195" y="1696"/>
                  <a:pt x="11190" y="1696"/>
                </a:cubicBezTo>
                <a:cubicBezTo>
                  <a:pt x="11184" y="1696"/>
                  <a:pt x="11192" y="1711"/>
                  <a:pt x="11210" y="1747"/>
                </a:cubicBezTo>
                <a:cubicBezTo>
                  <a:pt x="11217" y="1770"/>
                  <a:pt x="11221" y="1782"/>
                  <a:pt x="11219" y="1782"/>
                </a:cubicBezTo>
                <a:cubicBezTo>
                  <a:pt x="11217" y="1782"/>
                  <a:pt x="11210" y="1770"/>
                  <a:pt x="11194" y="1747"/>
                </a:cubicBezTo>
                <a:cubicBezTo>
                  <a:pt x="11166" y="1728"/>
                  <a:pt x="11131" y="1715"/>
                  <a:pt x="11116" y="1715"/>
                </a:cubicBezTo>
                <a:cubicBezTo>
                  <a:pt x="11107" y="1715"/>
                  <a:pt x="11105" y="1720"/>
                  <a:pt x="11117" y="1731"/>
                </a:cubicBezTo>
                <a:cubicBezTo>
                  <a:pt x="11117" y="1731"/>
                  <a:pt x="11117" y="1735"/>
                  <a:pt x="11109" y="1735"/>
                </a:cubicBezTo>
                <a:cubicBezTo>
                  <a:pt x="11102" y="1735"/>
                  <a:pt x="11086" y="1731"/>
                  <a:pt x="11055" y="1716"/>
                </a:cubicBezTo>
                <a:cubicBezTo>
                  <a:pt x="11045" y="1709"/>
                  <a:pt x="11039" y="1706"/>
                  <a:pt x="11035" y="1706"/>
                </a:cubicBezTo>
                <a:cubicBezTo>
                  <a:pt x="11022" y="1706"/>
                  <a:pt x="11043" y="1745"/>
                  <a:pt x="11055" y="1793"/>
                </a:cubicBezTo>
                <a:cubicBezTo>
                  <a:pt x="11072" y="1854"/>
                  <a:pt x="11070" y="1885"/>
                  <a:pt x="11060" y="1885"/>
                </a:cubicBezTo>
                <a:cubicBezTo>
                  <a:pt x="11052" y="1885"/>
                  <a:pt x="11038" y="1865"/>
                  <a:pt x="11024" y="1824"/>
                </a:cubicBezTo>
                <a:cubicBezTo>
                  <a:pt x="11010" y="1792"/>
                  <a:pt x="10997" y="1779"/>
                  <a:pt x="10985" y="1779"/>
                </a:cubicBezTo>
                <a:cubicBezTo>
                  <a:pt x="10959" y="1779"/>
                  <a:pt x="10945" y="1852"/>
                  <a:pt x="10978" y="1917"/>
                </a:cubicBezTo>
                <a:cubicBezTo>
                  <a:pt x="11005" y="1971"/>
                  <a:pt x="11016" y="1994"/>
                  <a:pt x="11015" y="1994"/>
                </a:cubicBezTo>
                <a:cubicBezTo>
                  <a:pt x="11014" y="1994"/>
                  <a:pt x="11006" y="1982"/>
                  <a:pt x="10993" y="1963"/>
                </a:cubicBezTo>
                <a:cubicBezTo>
                  <a:pt x="10975" y="1935"/>
                  <a:pt x="10967" y="1930"/>
                  <a:pt x="10964" y="1930"/>
                </a:cubicBezTo>
                <a:cubicBezTo>
                  <a:pt x="10962" y="1930"/>
                  <a:pt x="10962" y="1932"/>
                  <a:pt x="10962" y="1932"/>
                </a:cubicBezTo>
                <a:cubicBezTo>
                  <a:pt x="10962" y="1932"/>
                  <a:pt x="10932" y="1932"/>
                  <a:pt x="10901" y="1886"/>
                </a:cubicBezTo>
                <a:cubicBezTo>
                  <a:pt x="10901" y="1886"/>
                  <a:pt x="10885" y="1886"/>
                  <a:pt x="10885" y="1963"/>
                </a:cubicBezTo>
                <a:cubicBezTo>
                  <a:pt x="10899" y="2017"/>
                  <a:pt x="10892" y="2038"/>
                  <a:pt x="10875" y="2038"/>
                </a:cubicBezTo>
                <a:cubicBezTo>
                  <a:pt x="10852" y="2038"/>
                  <a:pt x="10812" y="2001"/>
                  <a:pt x="10777" y="1948"/>
                </a:cubicBezTo>
                <a:lnTo>
                  <a:pt x="10777" y="2010"/>
                </a:lnTo>
                <a:cubicBezTo>
                  <a:pt x="10797" y="2078"/>
                  <a:pt x="10804" y="2128"/>
                  <a:pt x="10799" y="2128"/>
                </a:cubicBezTo>
                <a:cubicBezTo>
                  <a:pt x="10796" y="2128"/>
                  <a:pt x="10788" y="2111"/>
                  <a:pt x="10777" y="2071"/>
                </a:cubicBezTo>
                <a:lnTo>
                  <a:pt x="10762" y="2025"/>
                </a:lnTo>
                <a:lnTo>
                  <a:pt x="10762" y="2025"/>
                </a:lnTo>
                <a:cubicBezTo>
                  <a:pt x="10777" y="2071"/>
                  <a:pt x="10762" y="2087"/>
                  <a:pt x="10746" y="2087"/>
                </a:cubicBezTo>
                <a:cubicBezTo>
                  <a:pt x="10715" y="2056"/>
                  <a:pt x="10684" y="2025"/>
                  <a:pt x="10684" y="1979"/>
                </a:cubicBezTo>
                <a:cubicBezTo>
                  <a:pt x="10669" y="1932"/>
                  <a:pt x="10669" y="1932"/>
                  <a:pt x="10653" y="1932"/>
                </a:cubicBezTo>
                <a:lnTo>
                  <a:pt x="10669" y="1994"/>
                </a:lnTo>
                <a:cubicBezTo>
                  <a:pt x="10684" y="2041"/>
                  <a:pt x="10700" y="2102"/>
                  <a:pt x="10684" y="2102"/>
                </a:cubicBezTo>
                <a:cubicBezTo>
                  <a:pt x="10669" y="2102"/>
                  <a:pt x="10638" y="2102"/>
                  <a:pt x="10638" y="2056"/>
                </a:cubicBezTo>
                <a:cubicBezTo>
                  <a:pt x="10627" y="2012"/>
                  <a:pt x="10600" y="1975"/>
                  <a:pt x="10591" y="1975"/>
                </a:cubicBezTo>
                <a:cubicBezTo>
                  <a:pt x="10588" y="1975"/>
                  <a:pt x="10587" y="1981"/>
                  <a:pt x="10592" y="1994"/>
                </a:cubicBezTo>
                <a:cubicBezTo>
                  <a:pt x="10592" y="1994"/>
                  <a:pt x="10576" y="1994"/>
                  <a:pt x="10561" y="1948"/>
                </a:cubicBezTo>
                <a:cubicBezTo>
                  <a:pt x="10545" y="1956"/>
                  <a:pt x="10534" y="1959"/>
                  <a:pt x="10524" y="1959"/>
                </a:cubicBezTo>
                <a:cubicBezTo>
                  <a:pt x="10514" y="1959"/>
                  <a:pt x="10507" y="1956"/>
                  <a:pt x="10499" y="1948"/>
                </a:cubicBezTo>
                <a:cubicBezTo>
                  <a:pt x="10499" y="1979"/>
                  <a:pt x="10487" y="1994"/>
                  <a:pt x="10476" y="1994"/>
                </a:cubicBezTo>
                <a:cubicBezTo>
                  <a:pt x="10464" y="1994"/>
                  <a:pt x="10452" y="1979"/>
                  <a:pt x="10452" y="1948"/>
                </a:cubicBezTo>
                <a:cubicBezTo>
                  <a:pt x="10452" y="1948"/>
                  <a:pt x="10421" y="1948"/>
                  <a:pt x="10406" y="2010"/>
                </a:cubicBezTo>
                <a:cubicBezTo>
                  <a:pt x="10375" y="2010"/>
                  <a:pt x="10360" y="2010"/>
                  <a:pt x="10360" y="1963"/>
                </a:cubicBezTo>
                <a:cubicBezTo>
                  <a:pt x="10360" y="1932"/>
                  <a:pt x="10360" y="1917"/>
                  <a:pt x="10358" y="1917"/>
                </a:cubicBezTo>
                <a:cubicBezTo>
                  <a:pt x="10356" y="1917"/>
                  <a:pt x="10352" y="1932"/>
                  <a:pt x="10344" y="1963"/>
                </a:cubicBezTo>
                <a:cubicBezTo>
                  <a:pt x="10329" y="2010"/>
                  <a:pt x="10329" y="2010"/>
                  <a:pt x="10313" y="2010"/>
                </a:cubicBezTo>
                <a:lnTo>
                  <a:pt x="10282" y="2010"/>
                </a:lnTo>
                <a:cubicBezTo>
                  <a:pt x="10282" y="2051"/>
                  <a:pt x="10282" y="2065"/>
                  <a:pt x="10278" y="2065"/>
                </a:cubicBezTo>
                <a:cubicBezTo>
                  <a:pt x="10276" y="2065"/>
                  <a:pt x="10272" y="2061"/>
                  <a:pt x="10267" y="2056"/>
                </a:cubicBezTo>
                <a:cubicBezTo>
                  <a:pt x="10251" y="2056"/>
                  <a:pt x="10205" y="1994"/>
                  <a:pt x="10190" y="1994"/>
                </a:cubicBezTo>
                <a:cubicBezTo>
                  <a:pt x="10143" y="1994"/>
                  <a:pt x="10143" y="1994"/>
                  <a:pt x="10159" y="2056"/>
                </a:cubicBezTo>
                <a:cubicBezTo>
                  <a:pt x="10169" y="2056"/>
                  <a:pt x="10166" y="2083"/>
                  <a:pt x="10158" y="2083"/>
                </a:cubicBezTo>
                <a:cubicBezTo>
                  <a:pt x="10154" y="2083"/>
                  <a:pt x="10148" y="2077"/>
                  <a:pt x="10143" y="2056"/>
                </a:cubicBezTo>
                <a:cubicBezTo>
                  <a:pt x="10128" y="2056"/>
                  <a:pt x="10097" y="1979"/>
                  <a:pt x="10051" y="1979"/>
                </a:cubicBezTo>
                <a:cubicBezTo>
                  <a:pt x="10034" y="1973"/>
                  <a:pt x="10021" y="1969"/>
                  <a:pt x="10011" y="1969"/>
                </a:cubicBezTo>
                <a:cubicBezTo>
                  <a:pt x="9993" y="1969"/>
                  <a:pt x="9983" y="1980"/>
                  <a:pt x="9973" y="2010"/>
                </a:cubicBezTo>
                <a:cubicBezTo>
                  <a:pt x="9966" y="2064"/>
                  <a:pt x="9958" y="2091"/>
                  <a:pt x="9954" y="2091"/>
                </a:cubicBezTo>
                <a:cubicBezTo>
                  <a:pt x="9950" y="2091"/>
                  <a:pt x="9950" y="2064"/>
                  <a:pt x="9958" y="2010"/>
                </a:cubicBezTo>
                <a:cubicBezTo>
                  <a:pt x="9977" y="1943"/>
                  <a:pt x="9972" y="1912"/>
                  <a:pt x="9963" y="1912"/>
                </a:cubicBezTo>
                <a:cubicBezTo>
                  <a:pt x="9957" y="1912"/>
                  <a:pt x="9948" y="1924"/>
                  <a:pt x="9942" y="1948"/>
                </a:cubicBezTo>
                <a:cubicBezTo>
                  <a:pt x="9933" y="1977"/>
                  <a:pt x="9923" y="1988"/>
                  <a:pt x="9913" y="1988"/>
                </a:cubicBezTo>
                <a:cubicBezTo>
                  <a:pt x="9907" y="1988"/>
                  <a:pt x="9902" y="1984"/>
                  <a:pt x="9896" y="1979"/>
                </a:cubicBezTo>
                <a:cubicBezTo>
                  <a:pt x="9913" y="1953"/>
                  <a:pt x="9911" y="1942"/>
                  <a:pt x="9901" y="1942"/>
                </a:cubicBezTo>
                <a:cubicBezTo>
                  <a:pt x="9893" y="1942"/>
                  <a:pt x="9879" y="1949"/>
                  <a:pt x="9865" y="1963"/>
                </a:cubicBezTo>
                <a:cubicBezTo>
                  <a:pt x="9850" y="1963"/>
                  <a:pt x="9850" y="1963"/>
                  <a:pt x="9865" y="1917"/>
                </a:cubicBezTo>
                <a:lnTo>
                  <a:pt x="9850" y="1901"/>
                </a:lnTo>
                <a:cubicBezTo>
                  <a:pt x="9829" y="1922"/>
                  <a:pt x="9809" y="1931"/>
                  <a:pt x="9792" y="1931"/>
                </a:cubicBezTo>
                <a:cubicBezTo>
                  <a:pt x="9746" y="1931"/>
                  <a:pt x="9719" y="1869"/>
                  <a:pt x="9741" y="1824"/>
                </a:cubicBezTo>
                <a:lnTo>
                  <a:pt x="9741" y="1824"/>
                </a:lnTo>
                <a:cubicBezTo>
                  <a:pt x="9741" y="1824"/>
                  <a:pt x="9726" y="1824"/>
                  <a:pt x="9680" y="1855"/>
                </a:cubicBezTo>
                <a:cubicBezTo>
                  <a:pt x="9646" y="1888"/>
                  <a:pt x="9624" y="1905"/>
                  <a:pt x="9615" y="1905"/>
                </a:cubicBezTo>
                <a:cubicBezTo>
                  <a:pt x="9603" y="1905"/>
                  <a:pt x="9614" y="1877"/>
                  <a:pt x="9649" y="1824"/>
                </a:cubicBezTo>
                <a:cubicBezTo>
                  <a:pt x="9679" y="1786"/>
                  <a:pt x="9699" y="1766"/>
                  <a:pt x="9699" y="1766"/>
                </a:cubicBezTo>
                <a:lnTo>
                  <a:pt x="9699" y="1766"/>
                </a:lnTo>
                <a:cubicBezTo>
                  <a:pt x="9699" y="1766"/>
                  <a:pt x="9679" y="1786"/>
                  <a:pt x="9633" y="1824"/>
                </a:cubicBezTo>
                <a:cubicBezTo>
                  <a:pt x="9622" y="1835"/>
                  <a:pt x="9610" y="1840"/>
                  <a:pt x="9600" y="1840"/>
                </a:cubicBezTo>
                <a:cubicBezTo>
                  <a:pt x="9565" y="1840"/>
                  <a:pt x="9544" y="1790"/>
                  <a:pt x="9602" y="1731"/>
                </a:cubicBezTo>
                <a:lnTo>
                  <a:pt x="9680" y="1654"/>
                </a:lnTo>
                <a:lnTo>
                  <a:pt x="9680" y="1654"/>
                </a:lnTo>
                <a:cubicBezTo>
                  <a:pt x="9656" y="1670"/>
                  <a:pt x="9641" y="1673"/>
                  <a:pt x="9631" y="1673"/>
                </a:cubicBezTo>
                <a:cubicBezTo>
                  <a:pt x="9622" y="1673"/>
                  <a:pt x="9618" y="1670"/>
                  <a:pt x="9618" y="1670"/>
                </a:cubicBezTo>
                <a:cubicBezTo>
                  <a:pt x="9604" y="1691"/>
                  <a:pt x="9593" y="1699"/>
                  <a:pt x="9581" y="1699"/>
                </a:cubicBezTo>
                <a:cubicBezTo>
                  <a:pt x="9567" y="1699"/>
                  <a:pt x="9550" y="1687"/>
                  <a:pt x="9525" y="1670"/>
                </a:cubicBezTo>
                <a:cubicBezTo>
                  <a:pt x="9494" y="1639"/>
                  <a:pt x="9417" y="1623"/>
                  <a:pt x="9386" y="1592"/>
                </a:cubicBezTo>
                <a:cubicBezTo>
                  <a:pt x="9355" y="1561"/>
                  <a:pt x="9309" y="1515"/>
                  <a:pt x="9340" y="1469"/>
                </a:cubicBezTo>
                <a:cubicBezTo>
                  <a:pt x="9324" y="1453"/>
                  <a:pt x="9309" y="1438"/>
                  <a:pt x="9231" y="1438"/>
                </a:cubicBezTo>
                <a:cubicBezTo>
                  <a:pt x="9170" y="1438"/>
                  <a:pt x="9154" y="1422"/>
                  <a:pt x="9185" y="1376"/>
                </a:cubicBezTo>
                <a:lnTo>
                  <a:pt x="9170" y="1360"/>
                </a:lnTo>
                <a:cubicBezTo>
                  <a:pt x="9108" y="1360"/>
                  <a:pt x="9092" y="1345"/>
                  <a:pt x="9092" y="1345"/>
                </a:cubicBezTo>
                <a:cubicBezTo>
                  <a:pt x="9120" y="1317"/>
                  <a:pt x="9147" y="1265"/>
                  <a:pt x="9109" y="1265"/>
                </a:cubicBezTo>
                <a:cubicBezTo>
                  <a:pt x="9105" y="1265"/>
                  <a:pt x="9099" y="1266"/>
                  <a:pt x="9092" y="1268"/>
                </a:cubicBezTo>
                <a:cubicBezTo>
                  <a:pt x="9065" y="1282"/>
                  <a:pt x="9049" y="1289"/>
                  <a:pt x="9038" y="1289"/>
                </a:cubicBezTo>
                <a:cubicBezTo>
                  <a:pt x="9024" y="1289"/>
                  <a:pt x="9017" y="1278"/>
                  <a:pt x="9000" y="1252"/>
                </a:cubicBezTo>
                <a:cubicBezTo>
                  <a:pt x="8922" y="1113"/>
                  <a:pt x="8814" y="974"/>
                  <a:pt x="8690" y="866"/>
                </a:cubicBezTo>
                <a:cubicBezTo>
                  <a:pt x="8644" y="820"/>
                  <a:pt x="8598" y="789"/>
                  <a:pt x="8551" y="742"/>
                </a:cubicBezTo>
                <a:lnTo>
                  <a:pt x="8412" y="650"/>
                </a:lnTo>
                <a:cubicBezTo>
                  <a:pt x="8348" y="598"/>
                  <a:pt x="8295" y="568"/>
                  <a:pt x="8270" y="568"/>
                </a:cubicBezTo>
                <a:cubicBezTo>
                  <a:pt x="8264" y="568"/>
                  <a:pt x="8260" y="570"/>
                  <a:pt x="8258" y="572"/>
                </a:cubicBezTo>
                <a:lnTo>
                  <a:pt x="8180" y="526"/>
                </a:lnTo>
                <a:lnTo>
                  <a:pt x="8088" y="480"/>
                </a:lnTo>
                <a:cubicBezTo>
                  <a:pt x="8119" y="433"/>
                  <a:pt x="8088" y="387"/>
                  <a:pt x="8041" y="371"/>
                </a:cubicBezTo>
                <a:cubicBezTo>
                  <a:pt x="8000" y="361"/>
                  <a:pt x="7960" y="358"/>
                  <a:pt x="7919" y="356"/>
                </a:cubicBezTo>
                <a:lnTo>
                  <a:pt x="7919" y="356"/>
                </a:lnTo>
                <a:lnTo>
                  <a:pt x="7949" y="371"/>
                </a:lnTo>
                <a:cubicBezTo>
                  <a:pt x="7922" y="411"/>
                  <a:pt x="7895" y="452"/>
                  <a:pt x="7878" y="452"/>
                </a:cubicBezTo>
                <a:cubicBezTo>
                  <a:pt x="7876" y="452"/>
                  <a:pt x="7873" y="451"/>
                  <a:pt x="7871" y="449"/>
                </a:cubicBezTo>
                <a:lnTo>
                  <a:pt x="7840" y="449"/>
                </a:lnTo>
                <a:cubicBezTo>
                  <a:pt x="7856" y="403"/>
                  <a:pt x="7886" y="372"/>
                  <a:pt x="7917" y="356"/>
                </a:cubicBezTo>
                <a:lnTo>
                  <a:pt x="7917" y="356"/>
                </a:lnTo>
                <a:cubicBezTo>
                  <a:pt x="7896" y="356"/>
                  <a:pt x="7876" y="356"/>
                  <a:pt x="7856" y="356"/>
                </a:cubicBezTo>
                <a:cubicBezTo>
                  <a:pt x="7837" y="375"/>
                  <a:pt x="7812" y="388"/>
                  <a:pt x="7784" y="388"/>
                </a:cubicBezTo>
                <a:cubicBezTo>
                  <a:pt x="7768" y="388"/>
                  <a:pt x="7750" y="383"/>
                  <a:pt x="7732" y="371"/>
                </a:cubicBezTo>
                <a:cubicBezTo>
                  <a:pt x="7769" y="298"/>
                  <a:pt x="7718" y="254"/>
                  <a:pt x="7650" y="254"/>
                </a:cubicBezTo>
                <a:cubicBezTo>
                  <a:pt x="7632" y="254"/>
                  <a:pt x="7612" y="257"/>
                  <a:pt x="7593" y="263"/>
                </a:cubicBezTo>
                <a:cubicBezTo>
                  <a:pt x="7564" y="313"/>
                  <a:pt x="7542" y="337"/>
                  <a:pt x="7530" y="337"/>
                </a:cubicBezTo>
                <a:cubicBezTo>
                  <a:pt x="7516" y="337"/>
                  <a:pt x="7515" y="306"/>
                  <a:pt x="7531" y="248"/>
                </a:cubicBezTo>
                <a:cubicBezTo>
                  <a:pt x="7546" y="195"/>
                  <a:pt x="7536" y="165"/>
                  <a:pt x="7510" y="165"/>
                </a:cubicBezTo>
                <a:cubicBezTo>
                  <a:pt x="7484" y="165"/>
                  <a:pt x="7440" y="199"/>
                  <a:pt x="7392" y="279"/>
                </a:cubicBezTo>
                <a:cubicBezTo>
                  <a:pt x="7371" y="300"/>
                  <a:pt x="7362" y="312"/>
                  <a:pt x="7357" y="312"/>
                </a:cubicBezTo>
                <a:cubicBezTo>
                  <a:pt x="7350" y="312"/>
                  <a:pt x="7347" y="296"/>
                  <a:pt x="7330" y="263"/>
                </a:cubicBezTo>
                <a:cubicBezTo>
                  <a:pt x="7321" y="191"/>
                  <a:pt x="7307" y="161"/>
                  <a:pt x="7297" y="161"/>
                </a:cubicBezTo>
                <a:cubicBezTo>
                  <a:pt x="7289" y="161"/>
                  <a:pt x="7284" y="176"/>
                  <a:pt x="7284" y="201"/>
                </a:cubicBezTo>
                <a:cubicBezTo>
                  <a:pt x="7261" y="255"/>
                  <a:pt x="7241" y="282"/>
                  <a:pt x="7224" y="282"/>
                </a:cubicBezTo>
                <a:cubicBezTo>
                  <a:pt x="7207" y="282"/>
                  <a:pt x="7191" y="255"/>
                  <a:pt x="7176" y="201"/>
                </a:cubicBezTo>
                <a:cubicBezTo>
                  <a:pt x="7153" y="139"/>
                  <a:pt x="7141" y="109"/>
                  <a:pt x="7129" y="109"/>
                </a:cubicBezTo>
                <a:cubicBezTo>
                  <a:pt x="7118" y="109"/>
                  <a:pt x="7106" y="139"/>
                  <a:pt x="7083" y="201"/>
                </a:cubicBezTo>
                <a:cubicBezTo>
                  <a:pt x="7069" y="252"/>
                  <a:pt x="7034" y="275"/>
                  <a:pt x="6999" y="275"/>
                </a:cubicBezTo>
                <a:cubicBezTo>
                  <a:pt x="6957" y="275"/>
                  <a:pt x="6914" y="244"/>
                  <a:pt x="6898" y="186"/>
                </a:cubicBezTo>
                <a:cubicBezTo>
                  <a:pt x="6877" y="186"/>
                  <a:pt x="6856" y="158"/>
                  <a:pt x="6845" y="158"/>
                </a:cubicBezTo>
                <a:cubicBezTo>
                  <a:pt x="6839" y="158"/>
                  <a:pt x="6836" y="165"/>
                  <a:pt x="6836" y="186"/>
                </a:cubicBezTo>
                <a:lnTo>
                  <a:pt x="6805" y="124"/>
                </a:lnTo>
                <a:lnTo>
                  <a:pt x="6728" y="124"/>
                </a:lnTo>
                <a:lnTo>
                  <a:pt x="6728" y="186"/>
                </a:lnTo>
                <a:cubicBezTo>
                  <a:pt x="6650" y="170"/>
                  <a:pt x="6573" y="163"/>
                  <a:pt x="6496" y="163"/>
                </a:cubicBezTo>
                <a:cubicBezTo>
                  <a:pt x="6418" y="163"/>
                  <a:pt x="6341" y="170"/>
                  <a:pt x="6264" y="186"/>
                </a:cubicBezTo>
                <a:cubicBezTo>
                  <a:pt x="6156" y="201"/>
                  <a:pt x="6032" y="248"/>
                  <a:pt x="5924" y="294"/>
                </a:cubicBezTo>
                <a:cubicBezTo>
                  <a:pt x="5877" y="325"/>
                  <a:pt x="5877" y="340"/>
                  <a:pt x="5893" y="356"/>
                </a:cubicBezTo>
                <a:cubicBezTo>
                  <a:pt x="5938" y="410"/>
                  <a:pt x="5936" y="443"/>
                  <a:pt x="5911" y="443"/>
                </a:cubicBezTo>
                <a:cubicBezTo>
                  <a:pt x="5893" y="443"/>
                  <a:pt x="5863" y="426"/>
                  <a:pt x="5831" y="387"/>
                </a:cubicBezTo>
                <a:cubicBezTo>
                  <a:pt x="5800" y="402"/>
                  <a:pt x="5723" y="387"/>
                  <a:pt x="5661" y="418"/>
                </a:cubicBezTo>
                <a:cubicBezTo>
                  <a:pt x="5619" y="428"/>
                  <a:pt x="5577" y="453"/>
                  <a:pt x="5544" y="453"/>
                </a:cubicBezTo>
                <a:cubicBezTo>
                  <a:pt x="5529" y="453"/>
                  <a:pt x="5516" y="448"/>
                  <a:pt x="5507" y="433"/>
                </a:cubicBezTo>
                <a:lnTo>
                  <a:pt x="5491" y="449"/>
                </a:lnTo>
                <a:cubicBezTo>
                  <a:pt x="5460" y="588"/>
                  <a:pt x="5352" y="680"/>
                  <a:pt x="5228" y="696"/>
                </a:cubicBezTo>
                <a:cubicBezTo>
                  <a:pt x="5167" y="727"/>
                  <a:pt x="5151" y="789"/>
                  <a:pt x="5151" y="850"/>
                </a:cubicBezTo>
                <a:cubicBezTo>
                  <a:pt x="5151" y="898"/>
                  <a:pt x="5151" y="916"/>
                  <a:pt x="5133" y="916"/>
                </a:cubicBezTo>
                <a:cubicBezTo>
                  <a:pt x="5122" y="916"/>
                  <a:pt x="5104" y="909"/>
                  <a:pt x="5074" y="897"/>
                </a:cubicBezTo>
                <a:cubicBezTo>
                  <a:pt x="5069" y="892"/>
                  <a:pt x="5062" y="890"/>
                  <a:pt x="5053" y="890"/>
                </a:cubicBezTo>
                <a:cubicBezTo>
                  <a:pt x="5031" y="890"/>
                  <a:pt x="4998" y="901"/>
                  <a:pt x="4966" y="912"/>
                </a:cubicBezTo>
                <a:cubicBezTo>
                  <a:pt x="4935" y="943"/>
                  <a:pt x="4919" y="990"/>
                  <a:pt x="4950" y="1020"/>
                </a:cubicBezTo>
                <a:lnTo>
                  <a:pt x="4904" y="1005"/>
                </a:lnTo>
                <a:cubicBezTo>
                  <a:pt x="4892" y="999"/>
                  <a:pt x="4883" y="997"/>
                  <a:pt x="4877" y="997"/>
                </a:cubicBezTo>
                <a:cubicBezTo>
                  <a:pt x="4849" y="997"/>
                  <a:pt x="4866" y="1045"/>
                  <a:pt x="4904" y="1082"/>
                </a:cubicBezTo>
                <a:cubicBezTo>
                  <a:pt x="4944" y="1123"/>
                  <a:pt x="4959" y="1146"/>
                  <a:pt x="4945" y="1146"/>
                </a:cubicBezTo>
                <a:cubicBezTo>
                  <a:pt x="4931" y="1146"/>
                  <a:pt x="4893" y="1127"/>
                  <a:pt x="4826" y="1082"/>
                </a:cubicBezTo>
                <a:cubicBezTo>
                  <a:pt x="4780" y="1044"/>
                  <a:pt x="4753" y="1028"/>
                  <a:pt x="4743" y="1028"/>
                </a:cubicBezTo>
                <a:cubicBezTo>
                  <a:pt x="4734" y="1028"/>
                  <a:pt x="4741" y="1044"/>
                  <a:pt x="4765" y="1067"/>
                </a:cubicBezTo>
                <a:cubicBezTo>
                  <a:pt x="4793" y="1095"/>
                  <a:pt x="4808" y="1162"/>
                  <a:pt x="4764" y="1162"/>
                </a:cubicBezTo>
                <a:cubicBezTo>
                  <a:pt x="4760" y="1162"/>
                  <a:pt x="4755" y="1161"/>
                  <a:pt x="4749" y="1160"/>
                </a:cubicBezTo>
                <a:lnTo>
                  <a:pt x="4749" y="1160"/>
                </a:lnTo>
                <a:cubicBezTo>
                  <a:pt x="4734" y="1175"/>
                  <a:pt x="4718" y="1190"/>
                  <a:pt x="4796" y="1268"/>
                </a:cubicBezTo>
                <a:cubicBezTo>
                  <a:pt x="4842" y="1299"/>
                  <a:pt x="4826" y="1314"/>
                  <a:pt x="4796" y="1345"/>
                </a:cubicBezTo>
                <a:cubicBezTo>
                  <a:pt x="4765" y="1314"/>
                  <a:pt x="4749" y="1283"/>
                  <a:pt x="4734" y="1252"/>
                </a:cubicBezTo>
                <a:lnTo>
                  <a:pt x="4703" y="1283"/>
                </a:lnTo>
                <a:cubicBezTo>
                  <a:pt x="4684" y="1290"/>
                  <a:pt x="4662" y="1293"/>
                  <a:pt x="4641" y="1293"/>
                </a:cubicBezTo>
                <a:cubicBezTo>
                  <a:pt x="4611" y="1293"/>
                  <a:pt x="4582" y="1286"/>
                  <a:pt x="4564" y="1268"/>
                </a:cubicBezTo>
                <a:cubicBezTo>
                  <a:pt x="4546" y="1259"/>
                  <a:pt x="4533" y="1255"/>
                  <a:pt x="4524" y="1255"/>
                </a:cubicBezTo>
                <a:cubicBezTo>
                  <a:pt x="4503" y="1255"/>
                  <a:pt x="4517" y="1281"/>
                  <a:pt x="4595" y="1314"/>
                </a:cubicBezTo>
                <a:cubicBezTo>
                  <a:pt x="4687" y="1376"/>
                  <a:pt x="4672" y="1391"/>
                  <a:pt x="4641" y="1422"/>
                </a:cubicBezTo>
                <a:cubicBezTo>
                  <a:pt x="4626" y="1438"/>
                  <a:pt x="4618" y="1445"/>
                  <a:pt x="4608" y="1445"/>
                </a:cubicBezTo>
                <a:cubicBezTo>
                  <a:pt x="4599" y="1445"/>
                  <a:pt x="4587" y="1438"/>
                  <a:pt x="4564" y="1422"/>
                </a:cubicBezTo>
                <a:cubicBezTo>
                  <a:pt x="4548" y="1407"/>
                  <a:pt x="4541" y="1399"/>
                  <a:pt x="4533" y="1399"/>
                </a:cubicBezTo>
                <a:cubicBezTo>
                  <a:pt x="4525" y="1399"/>
                  <a:pt x="4517" y="1407"/>
                  <a:pt x="4502" y="1422"/>
                </a:cubicBezTo>
                <a:cubicBezTo>
                  <a:pt x="4471" y="1469"/>
                  <a:pt x="4533" y="1623"/>
                  <a:pt x="4595" y="1731"/>
                </a:cubicBezTo>
                <a:cubicBezTo>
                  <a:pt x="4626" y="1778"/>
                  <a:pt x="4645" y="1797"/>
                  <a:pt x="4645" y="1797"/>
                </a:cubicBezTo>
                <a:cubicBezTo>
                  <a:pt x="4645" y="1797"/>
                  <a:pt x="4626" y="1778"/>
                  <a:pt x="4579" y="1747"/>
                </a:cubicBezTo>
                <a:cubicBezTo>
                  <a:pt x="4558" y="1726"/>
                  <a:pt x="4544" y="1718"/>
                  <a:pt x="4532" y="1718"/>
                </a:cubicBezTo>
                <a:cubicBezTo>
                  <a:pt x="4519" y="1718"/>
                  <a:pt x="4510" y="1730"/>
                  <a:pt x="4502" y="1747"/>
                </a:cubicBezTo>
                <a:cubicBezTo>
                  <a:pt x="4471" y="1701"/>
                  <a:pt x="4486" y="1685"/>
                  <a:pt x="4502" y="1670"/>
                </a:cubicBezTo>
                <a:lnTo>
                  <a:pt x="4471" y="1639"/>
                </a:lnTo>
                <a:cubicBezTo>
                  <a:pt x="4431" y="1605"/>
                  <a:pt x="4405" y="1589"/>
                  <a:pt x="4394" y="1589"/>
                </a:cubicBezTo>
                <a:cubicBezTo>
                  <a:pt x="4379" y="1589"/>
                  <a:pt x="4390" y="1617"/>
                  <a:pt x="4425" y="1670"/>
                </a:cubicBezTo>
                <a:cubicBezTo>
                  <a:pt x="4434" y="1706"/>
                  <a:pt x="4437" y="1721"/>
                  <a:pt x="4430" y="1721"/>
                </a:cubicBezTo>
                <a:cubicBezTo>
                  <a:pt x="4424" y="1721"/>
                  <a:pt x="4413" y="1713"/>
                  <a:pt x="4394" y="1701"/>
                </a:cubicBezTo>
                <a:cubicBezTo>
                  <a:pt x="4351" y="1690"/>
                  <a:pt x="4316" y="1672"/>
                  <a:pt x="4313" y="1672"/>
                </a:cubicBezTo>
                <a:cubicBezTo>
                  <a:pt x="4312" y="1672"/>
                  <a:pt x="4318" y="1675"/>
                  <a:pt x="4332" y="1685"/>
                </a:cubicBezTo>
                <a:cubicBezTo>
                  <a:pt x="4332" y="1685"/>
                  <a:pt x="4318" y="1699"/>
                  <a:pt x="4295" y="1699"/>
                </a:cubicBezTo>
                <a:cubicBezTo>
                  <a:pt x="4284" y="1699"/>
                  <a:pt x="4270" y="1695"/>
                  <a:pt x="4255" y="1685"/>
                </a:cubicBezTo>
                <a:cubicBezTo>
                  <a:pt x="4224" y="1716"/>
                  <a:pt x="4208" y="1731"/>
                  <a:pt x="4255" y="1762"/>
                </a:cubicBezTo>
                <a:cubicBezTo>
                  <a:pt x="4286" y="1809"/>
                  <a:pt x="4270" y="1824"/>
                  <a:pt x="4255" y="1840"/>
                </a:cubicBezTo>
                <a:cubicBezTo>
                  <a:pt x="4224" y="1840"/>
                  <a:pt x="4224" y="1855"/>
                  <a:pt x="4255" y="1901"/>
                </a:cubicBezTo>
                <a:cubicBezTo>
                  <a:pt x="4270" y="1932"/>
                  <a:pt x="4301" y="1994"/>
                  <a:pt x="4270" y="2010"/>
                </a:cubicBezTo>
                <a:cubicBezTo>
                  <a:pt x="4270" y="2048"/>
                  <a:pt x="4270" y="2068"/>
                  <a:pt x="4260" y="2068"/>
                </a:cubicBezTo>
                <a:cubicBezTo>
                  <a:pt x="4251" y="2068"/>
                  <a:pt x="4231" y="2048"/>
                  <a:pt x="4193" y="2010"/>
                </a:cubicBezTo>
                <a:cubicBezTo>
                  <a:pt x="4173" y="1980"/>
                  <a:pt x="4160" y="1969"/>
                  <a:pt x="4149" y="1969"/>
                </a:cubicBezTo>
                <a:cubicBezTo>
                  <a:pt x="4142" y="1969"/>
                  <a:pt x="4137" y="1973"/>
                  <a:pt x="4131" y="1979"/>
                </a:cubicBezTo>
                <a:cubicBezTo>
                  <a:pt x="4116" y="1979"/>
                  <a:pt x="4116" y="1979"/>
                  <a:pt x="4085" y="1948"/>
                </a:cubicBezTo>
                <a:cubicBezTo>
                  <a:pt x="4072" y="1939"/>
                  <a:pt x="4065" y="1935"/>
                  <a:pt x="4062" y="1935"/>
                </a:cubicBezTo>
                <a:cubicBezTo>
                  <a:pt x="4056" y="1935"/>
                  <a:pt x="4078" y="1961"/>
                  <a:pt x="4100" y="1994"/>
                </a:cubicBezTo>
                <a:lnTo>
                  <a:pt x="4146" y="2102"/>
                </a:lnTo>
                <a:cubicBezTo>
                  <a:pt x="4131" y="2102"/>
                  <a:pt x="4069" y="2010"/>
                  <a:pt x="4038" y="1963"/>
                </a:cubicBezTo>
                <a:cubicBezTo>
                  <a:pt x="4007" y="1917"/>
                  <a:pt x="3992" y="1894"/>
                  <a:pt x="3990" y="1894"/>
                </a:cubicBezTo>
                <a:lnTo>
                  <a:pt x="3990" y="1894"/>
                </a:lnTo>
                <a:cubicBezTo>
                  <a:pt x="3988" y="1894"/>
                  <a:pt x="4000" y="1917"/>
                  <a:pt x="4023" y="1963"/>
                </a:cubicBezTo>
                <a:cubicBezTo>
                  <a:pt x="4048" y="2001"/>
                  <a:pt x="4063" y="2049"/>
                  <a:pt x="4034" y="2049"/>
                </a:cubicBezTo>
                <a:cubicBezTo>
                  <a:pt x="4028" y="2049"/>
                  <a:pt x="4019" y="2046"/>
                  <a:pt x="4007" y="2041"/>
                </a:cubicBezTo>
                <a:cubicBezTo>
                  <a:pt x="3996" y="2046"/>
                  <a:pt x="3985" y="2050"/>
                  <a:pt x="3974" y="2050"/>
                </a:cubicBezTo>
                <a:cubicBezTo>
                  <a:pt x="3956" y="2050"/>
                  <a:pt x="3940" y="2039"/>
                  <a:pt x="3930" y="2010"/>
                </a:cubicBezTo>
                <a:cubicBezTo>
                  <a:pt x="3926" y="1997"/>
                  <a:pt x="3922" y="1992"/>
                  <a:pt x="3918" y="1992"/>
                </a:cubicBezTo>
                <a:cubicBezTo>
                  <a:pt x="3907" y="1992"/>
                  <a:pt x="3899" y="2025"/>
                  <a:pt x="3899" y="2025"/>
                </a:cubicBezTo>
                <a:cubicBezTo>
                  <a:pt x="3899" y="2052"/>
                  <a:pt x="3899" y="2069"/>
                  <a:pt x="3887" y="2069"/>
                </a:cubicBezTo>
                <a:cubicBezTo>
                  <a:pt x="3878" y="2069"/>
                  <a:pt x="3863" y="2060"/>
                  <a:pt x="3837" y="2041"/>
                </a:cubicBezTo>
                <a:cubicBezTo>
                  <a:pt x="3783" y="2002"/>
                  <a:pt x="3760" y="1979"/>
                  <a:pt x="3752" y="1979"/>
                </a:cubicBezTo>
                <a:cubicBezTo>
                  <a:pt x="3745" y="1979"/>
                  <a:pt x="3752" y="2002"/>
                  <a:pt x="3760" y="2056"/>
                </a:cubicBezTo>
                <a:cubicBezTo>
                  <a:pt x="3769" y="2091"/>
                  <a:pt x="3778" y="2121"/>
                  <a:pt x="3775" y="2121"/>
                </a:cubicBezTo>
                <a:cubicBezTo>
                  <a:pt x="3773" y="2121"/>
                  <a:pt x="3765" y="2103"/>
                  <a:pt x="3745" y="2056"/>
                </a:cubicBezTo>
                <a:cubicBezTo>
                  <a:pt x="3740" y="2043"/>
                  <a:pt x="3737" y="2037"/>
                  <a:pt x="3734" y="2037"/>
                </a:cubicBezTo>
                <a:cubicBezTo>
                  <a:pt x="3727" y="2037"/>
                  <a:pt x="3721" y="2077"/>
                  <a:pt x="3698" y="2133"/>
                </a:cubicBezTo>
                <a:cubicBezTo>
                  <a:pt x="3698" y="2211"/>
                  <a:pt x="3714" y="2272"/>
                  <a:pt x="3729" y="2350"/>
                </a:cubicBezTo>
                <a:cubicBezTo>
                  <a:pt x="3739" y="2416"/>
                  <a:pt x="3742" y="2448"/>
                  <a:pt x="3733" y="2448"/>
                </a:cubicBezTo>
                <a:cubicBezTo>
                  <a:pt x="3727" y="2448"/>
                  <a:pt x="3716" y="2435"/>
                  <a:pt x="3698" y="2411"/>
                </a:cubicBezTo>
                <a:cubicBezTo>
                  <a:pt x="3667" y="2411"/>
                  <a:pt x="3652" y="2365"/>
                  <a:pt x="3636" y="2303"/>
                </a:cubicBezTo>
                <a:cubicBezTo>
                  <a:pt x="3636" y="2241"/>
                  <a:pt x="3652" y="2241"/>
                  <a:pt x="3652" y="2241"/>
                </a:cubicBezTo>
                <a:lnTo>
                  <a:pt x="3667" y="2241"/>
                </a:lnTo>
                <a:cubicBezTo>
                  <a:pt x="3667" y="2195"/>
                  <a:pt x="3652" y="2133"/>
                  <a:pt x="3621" y="2133"/>
                </a:cubicBezTo>
                <a:cubicBezTo>
                  <a:pt x="3613" y="2110"/>
                  <a:pt x="3605" y="2099"/>
                  <a:pt x="3600" y="2099"/>
                </a:cubicBezTo>
                <a:cubicBezTo>
                  <a:pt x="3594" y="2099"/>
                  <a:pt x="3590" y="2110"/>
                  <a:pt x="3590" y="2133"/>
                </a:cubicBezTo>
                <a:cubicBezTo>
                  <a:pt x="3577" y="2108"/>
                  <a:pt x="3554" y="2083"/>
                  <a:pt x="3521" y="2083"/>
                </a:cubicBezTo>
                <a:cubicBezTo>
                  <a:pt x="3514" y="2083"/>
                  <a:pt x="3506" y="2084"/>
                  <a:pt x="3497" y="2087"/>
                </a:cubicBezTo>
                <a:cubicBezTo>
                  <a:pt x="3492" y="2090"/>
                  <a:pt x="3486" y="2091"/>
                  <a:pt x="3480" y="2091"/>
                </a:cubicBezTo>
                <a:cubicBezTo>
                  <a:pt x="3451" y="2091"/>
                  <a:pt x="3417" y="2063"/>
                  <a:pt x="3405" y="2025"/>
                </a:cubicBezTo>
                <a:cubicBezTo>
                  <a:pt x="3374" y="2025"/>
                  <a:pt x="3358" y="2025"/>
                  <a:pt x="3358" y="2071"/>
                </a:cubicBezTo>
                <a:cubicBezTo>
                  <a:pt x="3358" y="2142"/>
                  <a:pt x="3348" y="2167"/>
                  <a:pt x="3342" y="2167"/>
                </a:cubicBezTo>
                <a:cubicBezTo>
                  <a:pt x="3338" y="2167"/>
                  <a:pt x="3336" y="2153"/>
                  <a:pt x="3343" y="2133"/>
                </a:cubicBezTo>
                <a:cubicBezTo>
                  <a:pt x="3343" y="2071"/>
                  <a:pt x="3281" y="2041"/>
                  <a:pt x="3235" y="2010"/>
                </a:cubicBezTo>
                <a:cubicBezTo>
                  <a:pt x="3222" y="1991"/>
                  <a:pt x="3205" y="1983"/>
                  <a:pt x="3188" y="1983"/>
                </a:cubicBezTo>
                <a:cubicBezTo>
                  <a:pt x="3162" y="1983"/>
                  <a:pt x="3136" y="2003"/>
                  <a:pt x="3126" y="2041"/>
                </a:cubicBezTo>
                <a:lnTo>
                  <a:pt x="3095" y="2041"/>
                </a:lnTo>
                <a:cubicBezTo>
                  <a:pt x="3095" y="1988"/>
                  <a:pt x="3060" y="1957"/>
                  <a:pt x="3027" y="1957"/>
                </a:cubicBezTo>
                <a:cubicBezTo>
                  <a:pt x="3012" y="1957"/>
                  <a:pt x="2997" y="1964"/>
                  <a:pt x="2987" y="1979"/>
                </a:cubicBezTo>
                <a:cubicBezTo>
                  <a:pt x="2972" y="1979"/>
                  <a:pt x="2956" y="1963"/>
                  <a:pt x="2941" y="1963"/>
                </a:cubicBezTo>
                <a:cubicBezTo>
                  <a:pt x="2941" y="1926"/>
                  <a:pt x="2941" y="1905"/>
                  <a:pt x="2931" y="1905"/>
                </a:cubicBezTo>
                <a:cubicBezTo>
                  <a:pt x="2924" y="1905"/>
                  <a:pt x="2913" y="1914"/>
                  <a:pt x="2895" y="1932"/>
                </a:cubicBezTo>
                <a:cubicBezTo>
                  <a:pt x="2863" y="1954"/>
                  <a:pt x="2838" y="1990"/>
                  <a:pt x="2836" y="1990"/>
                </a:cubicBezTo>
                <a:cubicBezTo>
                  <a:pt x="2835" y="1990"/>
                  <a:pt x="2839" y="1982"/>
                  <a:pt x="2848" y="1963"/>
                </a:cubicBezTo>
                <a:cubicBezTo>
                  <a:pt x="2879" y="1917"/>
                  <a:pt x="2848" y="1917"/>
                  <a:pt x="2802" y="1871"/>
                </a:cubicBezTo>
                <a:cubicBezTo>
                  <a:pt x="2780" y="1849"/>
                  <a:pt x="2769" y="1837"/>
                  <a:pt x="2761" y="1837"/>
                </a:cubicBezTo>
                <a:cubicBezTo>
                  <a:pt x="2752" y="1837"/>
                  <a:pt x="2748" y="1853"/>
                  <a:pt x="2740" y="1886"/>
                </a:cubicBezTo>
                <a:cubicBezTo>
                  <a:pt x="2647" y="1886"/>
                  <a:pt x="2678" y="1840"/>
                  <a:pt x="2709" y="1793"/>
                </a:cubicBezTo>
                <a:cubicBezTo>
                  <a:pt x="2755" y="1762"/>
                  <a:pt x="2771" y="1739"/>
                  <a:pt x="2759" y="1739"/>
                </a:cubicBezTo>
                <a:cubicBezTo>
                  <a:pt x="2748" y="1739"/>
                  <a:pt x="2709" y="1762"/>
                  <a:pt x="2647" y="1824"/>
                </a:cubicBezTo>
                <a:cubicBezTo>
                  <a:pt x="2615" y="1850"/>
                  <a:pt x="2590" y="1860"/>
                  <a:pt x="2575" y="1860"/>
                </a:cubicBezTo>
                <a:cubicBezTo>
                  <a:pt x="2555" y="1860"/>
                  <a:pt x="2552" y="1842"/>
                  <a:pt x="2570" y="1824"/>
                </a:cubicBezTo>
                <a:cubicBezTo>
                  <a:pt x="2593" y="1801"/>
                  <a:pt x="2609" y="1793"/>
                  <a:pt x="2618" y="1793"/>
                </a:cubicBezTo>
                <a:cubicBezTo>
                  <a:pt x="2628" y="1793"/>
                  <a:pt x="2632" y="1801"/>
                  <a:pt x="2632" y="1809"/>
                </a:cubicBezTo>
                <a:lnTo>
                  <a:pt x="2709" y="1716"/>
                </a:lnTo>
                <a:cubicBezTo>
                  <a:pt x="2703" y="1710"/>
                  <a:pt x="2699" y="1706"/>
                  <a:pt x="2693" y="1706"/>
                </a:cubicBezTo>
                <a:cubicBezTo>
                  <a:pt x="2686" y="1706"/>
                  <a:pt x="2674" y="1713"/>
                  <a:pt x="2647" y="1731"/>
                </a:cubicBezTo>
                <a:cubicBezTo>
                  <a:pt x="2647" y="1731"/>
                  <a:pt x="2643" y="1728"/>
                  <a:pt x="2634" y="1728"/>
                </a:cubicBezTo>
                <a:cubicBezTo>
                  <a:pt x="2624" y="1728"/>
                  <a:pt x="2609" y="1731"/>
                  <a:pt x="2585" y="1747"/>
                </a:cubicBezTo>
                <a:cubicBezTo>
                  <a:pt x="2539" y="1778"/>
                  <a:pt x="2493" y="1824"/>
                  <a:pt x="2477" y="1871"/>
                </a:cubicBezTo>
                <a:cubicBezTo>
                  <a:pt x="2460" y="1905"/>
                  <a:pt x="2448" y="1915"/>
                  <a:pt x="2438" y="1915"/>
                </a:cubicBezTo>
                <a:cubicBezTo>
                  <a:pt x="2429" y="1915"/>
                  <a:pt x="2422" y="1908"/>
                  <a:pt x="2415" y="1901"/>
                </a:cubicBezTo>
                <a:cubicBezTo>
                  <a:pt x="2415" y="1840"/>
                  <a:pt x="2462" y="1793"/>
                  <a:pt x="2524" y="1762"/>
                </a:cubicBezTo>
                <a:cubicBezTo>
                  <a:pt x="2526" y="1764"/>
                  <a:pt x="2528" y="1765"/>
                  <a:pt x="2531" y="1765"/>
                </a:cubicBezTo>
                <a:cubicBezTo>
                  <a:pt x="2548" y="1765"/>
                  <a:pt x="2576" y="1727"/>
                  <a:pt x="2616" y="1701"/>
                </a:cubicBezTo>
                <a:cubicBezTo>
                  <a:pt x="2632" y="1677"/>
                  <a:pt x="2632" y="1670"/>
                  <a:pt x="2620" y="1670"/>
                </a:cubicBezTo>
                <a:cubicBezTo>
                  <a:pt x="2609" y="1670"/>
                  <a:pt x="2585" y="1677"/>
                  <a:pt x="2554" y="1685"/>
                </a:cubicBezTo>
                <a:cubicBezTo>
                  <a:pt x="2508" y="1685"/>
                  <a:pt x="2446" y="1701"/>
                  <a:pt x="2400" y="1731"/>
                </a:cubicBezTo>
                <a:lnTo>
                  <a:pt x="2446" y="1685"/>
                </a:lnTo>
                <a:cubicBezTo>
                  <a:pt x="2493" y="1654"/>
                  <a:pt x="2462" y="1623"/>
                  <a:pt x="2431" y="1592"/>
                </a:cubicBezTo>
                <a:cubicBezTo>
                  <a:pt x="2414" y="1575"/>
                  <a:pt x="2402" y="1563"/>
                  <a:pt x="2389" y="1563"/>
                </a:cubicBezTo>
                <a:cubicBezTo>
                  <a:pt x="2378" y="1563"/>
                  <a:pt x="2368" y="1571"/>
                  <a:pt x="2354" y="1592"/>
                </a:cubicBezTo>
                <a:cubicBezTo>
                  <a:pt x="2315" y="1630"/>
                  <a:pt x="2277" y="1658"/>
                  <a:pt x="2256" y="1658"/>
                </a:cubicBezTo>
                <a:cubicBezTo>
                  <a:pt x="2252" y="1658"/>
                  <a:pt x="2248" y="1657"/>
                  <a:pt x="2245" y="1654"/>
                </a:cubicBezTo>
                <a:lnTo>
                  <a:pt x="2245" y="1654"/>
                </a:lnTo>
                <a:cubicBezTo>
                  <a:pt x="2261" y="1670"/>
                  <a:pt x="2230" y="1701"/>
                  <a:pt x="2184" y="1747"/>
                </a:cubicBezTo>
                <a:cubicBezTo>
                  <a:pt x="2184" y="1701"/>
                  <a:pt x="2199" y="1654"/>
                  <a:pt x="2214" y="1608"/>
                </a:cubicBezTo>
                <a:cubicBezTo>
                  <a:pt x="2276" y="1500"/>
                  <a:pt x="2276" y="1438"/>
                  <a:pt x="2214" y="1360"/>
                </a:cubicBezTo>
                <a:cubicBezTo>
                  <a:pt x="2184" y="1330"/>
                  <a:pt x="2137" y="1268"/>
                  <a:pt x="2153" y="1206"/>
                </a:cubicBezTo>
                <a:cubicBezTo>
                  <a:pt x="2134" y="1187"/>
                  <a:pt x="2120" y="1174"/>
                  <a:pt x="2106" y="1174"/>
                </a:cubicBezTo>
                <a:cubicBezTo>
                  <a:pt x="2097" y="1174"/>
                  <a:pt x="2087" y="1179"/>
                  <a:pt x="2075" y="1190"/>
                </a:cubicBezTo>
                <a:lnTo>
                  <a:pt x="2029" y="1144"/>
                </a:lnTo>
                <a:cubicBezTo>
                  <a:pt x="2051" y="1111"/>
                  <a:pt x="2034" y="1079"/>
                  <a:pt x="2011" y="1079"/>
                </a:cubicBezTo>
                <a:cubicBezTo>
                  <a:pt x="2002" y="1079"/>
                  <a:pt x="1992" y="1084"/>
                  <a:pt x="1983" y="1098"/>
                </a:cubicBezTo>
                <a:cubicBezTo>
                  <a:pt x="1975" y="1103"/>
                  <a:pt x="1969" y="1105"/>
                  <a:pt x="1963" y="1105"/>
                </a:cubicBezTo>
                <a:cubicBezTo>
                  <a:pt x="1936" y="1105"/>
                  <a:pt x="1934" y="1049"/>
                  <a:pt x="1921" y="1036"/>
                </a:cubicBezTo>
                <a:cubicBezTo>
                  <a:pt x="1943" y="976"/>
                  <a:pt x="1955" y="945"/>
                  <a:pt x="1948" y="945"/>
                </a:cubicBezTo>
                <a:cubicBezTo>
                  <a:pt x="1942" y="945"/>
                  <a:pt x="1915" y="980"/>
                  <a:pt x="1859" y="1051"/>
                </a:cubicBezTo>
                <a:cubicBezTo>
                  <a:pt x="1828" y="1082"/>
                  <a:pt x="1813" y="1144"/>
                  <a:pt x="1844" y="1190"/>
                </a:cubicBezTo>
                <a:lnTo>
                  <a:pt x="1890" y="1252"/>
                </a:lnTo>
                <a:lnTo>
                  <a:pt x="1797" y="1221"/>
                </a:lnTo>
                <a:cubicBezTo>
                  <a:pt x="1780" y="1216"/>
                  <a:pt x="1763" y="1212"/>
                  <a:pt x="1747" y="1212"/>
                </a:cubicBezTo>
                <a:cubicBezTo>
                  <a:pt x="1719" y="1212"/>
                  <a:pt x="1693" y="1223"/>
                  <a:pt x="1674" y="1252"/>
                </a:cubicBezTo>
                <a:cubicBezTo>
                  <a:pt x="1674" y="1252"/>
                  <a:pt x="1644" y="1272"/>
                  <a:pt x="1624" y="1272"/>
                </a:cubicBezTo>
                <a:cubicBezTo>
                  <a:pt x="1619" y="1272"/>
                  <a:pt x="1615" y="1271"/>
                  <a:pt x="1612" y="1268"/>
                </a:cubicBezTo>
                <a:lnTo>
                  <a:pt x="1689" y="1190"/>
                </a:lnTo>
                <a:cubicBezTo>
                  <a:pt x="1735" y="1160"/>
                  <a:pt x="1782" y="1129"/>
                  <a:pt x="1828" y="1082"/>
                </a:cubicBezTo>
                <a:cubicBezTo>
                  <a:pt x="1874" y="1014"/>
                  <a:pt x="1869" y="945"/>
                  <a:pt x="1832" y="945"/>
                </a:cubicBezTo>
                <a:cubicBezTo>
                  <a:pt x="1819" y="945"/>
                  <a:pt x="1802" y="954"/>
                  <a:pt x="1782" y="974"/>
                </a:cubicBezTo>
                <a:cubicBezTo>
                  <a:pt x="1766" y="959"/>
                  <a:pt x="1766" y="959"/>
                  <a:pt x="1782" y="897"/>
                </a:cubicBezTo>
                <a:cubicBezTo>
                  <a:pt x="1789" y="866"/>
                  <a:pt x="1793" y="850"/>
                  <a:pt x="1784" y="850"/>
                </a:cubicBezTo>
                <a:cubicBezTo>
                  <a:pt x="1774" y="850"/>
                  <a:pt x="1751" y="866"/>
                  <a:pt x="1704" y="897"/>
                </a:cubicBezTo>
                <a:cubicBezTo>
                  <a:pt x="1666" y="919"/>
                  <a:pt x="1639" y="929"/>
                  <a:pt x="1624" y="929"/>
                </a:cubicBezTo>
                <a:cubicBezTo>
                  <a:pt x="1595" y="929"/>
                  <a:pt x="1603" y="895"/>
                  <a:pt x="1643" y="835"/>
                </a:cubicBezTo>
                <a:cubicBezTo>
                  <a:pt x="1683" y="741"/>
                  <a:pt x="1584" y="659"/>
                  <a:pt x="1536" y="659"/>
                </a:cubicBezTo>
                <a:cubicBezTo>
                  <a:pt x="1529" y="659"/>
                  <a:pt x="1523" y="661"/>
                  <a:pt x="1519" y="665"/>
                </a:cubicBezTo>
                <a:cubicBezTo>
                  <a:pt x="1494" y="703"/>
                  <a:pt x="1466" y="717"/>
                  <a:pt x="1443" y="717"/>
                </a:cubicBezTo>
                <a:cubicBezTo>
                  <a:pt x="1410" y="717"/>
                  <a:pt x="1386" y="686"/>
                  <a:pt x="1395" y="650"/>
                </a:cubicBezTo>
                <a:cubicBezTo>
                  <a:pt x="1395" y="597"/>
                  <a:pt x="1381" y="573"/>
                  <a:pt x="1352" y="573"/>
                </a:cubicBezTo>
                <a:cubicBezTo>
                  <a:pt x="1339" y="573"/>
                  <a:pt x="1322" y="578"/>
                  <a:pt x="1303" y="588"/>
                </a:cubicBezTo>
                <a:cubicBezTo>
                  <a:pt x="1328" y="550"/>
                  <a:pt x="1332" y="502"/>
                  <a:pt x="1308" y="502"/>
                </a:cubicBezTo>
                <a:cubicBezTo>
                  <a:pt x="1303" y="502"/>
                  <a:pt x="1296" y="505"/>
                  <a:pt x="1287" y="510"/>
                </a:cubicBezTo>
                <a:cubicBezTo>
                  <a:pt x="1287" y="510"/>
                  <a:pt x="1284" y="509"/>
                  <a:pt x="1279" y="509"/>
                </a:cubicBezTo>
                <a:cubicBezTo>
                  <a:pt x="1270" y="509"/>
                  <a:pt x="1256" y="516"/>
                  <a:pt x="1256" y="557"/>
                </a:cubicBezTo>
                <a:lnTo>
                  <a:pt x="1148" y="619"/>
                </a:lnTo>
                <a:cubicBezTo>
                  <a:pt x="1179" y="634"/>
                  <a:pt x="1148" y="680"/>
                  <a:pt x="1117" y="742"/>
                </a:cubicBezTo>
                <a:cubicBezTo>
                  <a:pt x="1112" y="749"/>
                  <a:pt x="1107" y="753"/>
                  <a:pt x="1101" y="753"/>
                </a:cubicBezTo>
                <a:cubicBezTo>
                  <a:pt x="1068" y="753"/>
                  <a:pt x="1024" y="651"/>
                  <a:pt x="1024" y="495"/>
                </a:cubicBezTo>
                <a:lnTo>
                  <a:pt x="1009" y="371"/>
                </a:lnTo>
                <a:lnTo>
                  <a:pt x="978" y="480"/>
                </a:lnTo>
                <a:cubicBezTo>
                  <a:pt x="947" y="464"/>
                  <a:pt x="916" y="449"/>
                  <a:pt x="932" y="402"/>
                </a:cubicBezTo>
                <a:cubicBezTo>
                  <a:pt x="947" y="340"/>
                  <a:pt x="947" y="340"/>
                  <a:pt x="932" y="340"/>
                </a:cubicBezTo>
                <a:cubicBezTo>
                  <a:pt x="932" y="340"/>
                  <a:pt x="927" y="338"/>
                  <a:pt x="920" y="338"/>
                </a:cubicBezTo>
                <a:cubicBezTo>
                  <a:pt x="909" y="338"/>
                  <a:pt x="895" y="343"/>
                  <a:pt x="885" y="371"/>
                </a:cubicBezTo>
                <a:cubicBezTo>
                  <a:pt x="859" y="433"/>
                  <a:pt x="847" y="459"/>
                  <a:pt x="840" y="459"/>
                </a:cubicBezTo>
                <a:cubicBezTo>
                  <a:pt x="834" y="459"/>
                  <a:pt x="830" y="444"/>
                  <a:pt x="823" y="418"/>
                </a:cubicBezTo>
                <a:cubicBezTo>
                  <a:pt x="823" y="350"/>
                  <a:pt x="819" y="314"/>
                  <a:pt x="804" y="314"/>
                </a:cubicBezTo>
                <a:cubicBezTo>
                  <a:pt x="792" y="314"/>
                  <a:pt x="774" y="338"/>
                  <a:pt x="746" y="387"/>
                </a:cubicBezTo>
                <a:cubicBezTo>
                  <a:pt x="731" y="441"/>
                  <a:pt x="723" y="468"/>
                  <a:pt x="719" y="468"/>
                </a:cubicBezTo>
                <a:cubicBezTo>
                  <a:pt x="715" y="468"/>
                  <a:pt x="715" y="441"/>
                  <a:pt x="715" y="387"/>
                </a:cubicBezTo>
                <a:cubicBezTo>
                  <a:pt x="731" y="325"/>
                  <a:pt x="715" y="263"/>
                  <a:pt x="669" y="263"/>
                </a:cubicBezTo>
                <a:lnTo>
                  <a:pt x="653" y="309"/>
                </a:lnTo>
                <a:cubicBezTo>
                  <a:pt x="645" y="371"/>
                  <a:pt x="631" y="398"/>
                  <a:pt x="618" y="398"/>
                </a:cubicBezTo>
                <a:cubicBezTo>
                  <a:pt x="608" y="398"/>
                  <a:pt x="598" y="382"/>
                  <a:pt x="592" y="356"/>
                </a:cubicBezTo>
                <a:cubicBezTo>
                  <a:pt x="592" y="323"/>
                  <a:pt x="583" y="307"/>
                  <a:pt x="563" y="307"/>
                </a:cubicBezTo>
                <a:cubicBezTo>
                  <a:pt x="545" y="307"/>
                  <a:pt x="519" y="319"/>
                  <a:pt x="483" y="340"/>
                </a:cubicBezTo>
                <a:cubicBezTo>
                  <a:pt x="422" y="309"/>
                  <a:pt x="391" y="309"/>
                  <a:pt x="406" y="263"/>
                </a:cubicBezTo>
                <a:cubicBezTo>
                  <a:pt x="414" y="209"/>
                  <a:pt x="418" y="182"/>
                  <a:pt x="414" y="182"/>
                </a:cubicBezTo>
                <a:cubicBezTo>
                  <a:pt x="410" y="182"/>
                  <a:pt x="398" y="209"/>
                  <a:pt x="375" y="263"/>
                </a:cubicBezTo>
                <a:cubicBezTo>
                  <a:pt x="352" y="286"/>
                  <a:pt x="344" y="298"/>
                  <a:pt x="335" y="298"/>
                </a:cubicBezTo>
                <a:cubicBezTo>
                  <a:pt x="325" y="298"/>
                  <a:pt x="313" y="286"/>
                  <a:pt x="282" y="263"/>
                </a:cubicBezTo>
                <a:cubicBezTo>
                  <a:pt x="267" y="232"/>
                  <a:pt x="259" y="217"/>
                  <a:pt x="252" y="217"/>
                </a:cubicBezTo>
                <a:cubicBezTo>
                  <a:pt x="244" y="217"/>
                  <a:pt x="236" y="232"/>
                  <a:pt x="221" y="263"/>
                </a:cubicBezTo>
                <a:cubicBezTo>
                  <a:pt x="221" y="371"/>
                  <a:pt x="205" y="433"/>
                  <a:pt x="236" y="433"/>
                </a:cubicBezTo>
                <a:cubicBezTo>
                  <a:pt x="267" y="433"/>
                  <a:pt x="267" y="433"/>
                  <a:pt x="267" y="480"/>
                </a:cubicBezTo>
                <a:lnTo>
                  <a:pt x="205" y="480"/>
                </a:lnTo>
                <a:cubicBezTo>
                  <a:pt x="184" y="480"/>
                  <a:pt x="163" y="483"/>
                  <a:pt x="143" y="489"/>
                </a:cubicBezTo>
                <a:lnTo>
                  <a:pt x="143" y="489"/>
                </a:lnTo>
                <a:cubicBezTo>
                  <a:pt x="139" y="474"/>
                  <a:pt x="136" y="467"/>
                  <a:pt x="133" y="467"/>
                </a:cubicBezTo>
                <a:cubicBezTo>
                  <a:pt x="131" y="467"/>
                  <a:pt x="129" y="476"/>
                  <a:pt x="129" y="495"/>
                </a:cubicBezTo>
                <a:lnTo>
                  <a:pt x="129" y="495"/>
                </a:lnTo>
                <a:cubicBezTo>
                  <a:pt x="134" y="493"/>
                  <a:pt x="138" y="491"/>
                  <a:pt x="143" y="489"/>
                </a:cubicBezTo>
                <a:lnTo>
                  <a:pt x="143" y="489"/>
                </a:lnTo>
                <a:cubicBezTo>
                  <a:pt x="147" y="502"/>
                  <a:pt x="153" y="519"/>
                  <a:pt x="159" y="541"/>
                </a:cubicBezTo>
                <a:cubicBezTo>
                  <a:pt x="174" y="665"/>
                  <a:pt x="174" y="650"/>
                  <a:pt x="190" y="665"/>
                </a:cubicBezTo>
                <a:cubicBezTo>
                  <a:pt x="221" y="665"/>
                  <a:pt x="221" y="665"/>
                  <a:pt x="221" y="711"/>
                </a:cubicBezTo>
                <a:cubicBezTo>
                  <a:pt x="205" y="773"/>
                  <a:pt x="236" y="835"/>
                  <a:pt x="252" y="835"/>
                </a:cubicBezTo>
                <a:cubicBezTo>
                  <a:pt x="282" y="835"/>
                  <a:pt x="282" y="835"/>
                  <a:pt x="282" y="773"/>
                </a:cubicBezTo>
                <a:cubicBezTo>
                  <a:pt x="289" y="755"/>
                  <a:pt x="295" y="744"/>
                  <a:pt x="301" y="744"/>
                </a:cubicBezTo>
                <a:cubicBezTo>
                  <a:pt x="310" y="744"/>
                  <a:pt x="320" y="770"/>
                  <a:pt x="329" y="835"/>
                </a:cubicBezTo>
                <a:cubicBezTo>
                  <a:pt x="329" y="862"/>
                  <a:pt x="329" y="877"/>
                  <a:pt x="331" y="877"/>
                </a:cubicBezTo>
                <a:cubicBezTo>
                  <a:pt x="335" y="877"/>
                  <a:pt x="342" y="850"/>
                  <a:pt x="360" y="789"/>
                </a:cubicBezTo>
                <a:cubicBezTo>
                  <a:pt x="367" y="738"/>
                  <a:pt x="381" y="715"/>
                  <a:pt x="394" y="715"/>
                </a:cubicBezTo>
                <a:cubicBezTo>
                  <a:pt x="408" y="715"/>
                  <a:pt x="422" y="746"/>
                  <a:pt x="422" y="804"/>
                </a:cubicBezTo>
                <a:lnTo>
                  <a:pt x="468" y="820"/>
                </a:lnTo>
                <a:cubicBezTo>
                  <a:pt x="499" y="820"/>
                  <a:pt x="514" y="773"/>
                  <a:pt x="530" y="711"/>
                </a:cubicBezTo>
                <a:cubicBezTo>
                  <a:pt x="548" y="657"/>
                  <a:pt x="555" y="635"/>
                  <a:pt x="559" y="635"/>
                </a:cubicBezTo>
                <a:cubicBezTo>
                  <a:pt x="561" y="635"/>
                  <a:pt x="561" y="646"/>
                  <a:pt x="561" y="665"/>
                </a:cubicBezTo>
                <a:cubicBezTo>
                  <a:pt x="576" y="711"/>
                  <a:pt x="576" y="742"/>
                  <a:pt x="561" y="789"/>
                </a:cubicBezTo>
                <a:cubicBezTo>
                  <a:pt x="545" y="835"/>
                  <a:pt x="561" y="835"/>
                  <a:pt x="592" y="850"/>
                </a:cubicBezTo>
                <a:cubicBezTo>
                  <a:pt x="605" y="857"/>
                  <a:pt x="622" y="864"/>
                  <a:pt x="638" y="864"/>
                </a:cubicBezTo>
                <a:cubicBezTo>
                  <a:pt x="658" y="864"/>
                  <a:pt x="676" y="854"/>
                  <a:pt x="684" y="820"/>
                </a:cubicBezTo>
                <a:lnTo>
                  <a:pt x="684" y="820"/>
                </a:lnTo>
                <a:lnTo>
                  <a:pt x="669" y="881"/>
                </a:lnTo>
                <a:cubicBezTo>
                  <a:pt x="679" y="881"/>
                  <a:pt x="676" y="909"/>
                  <a:pt x="677" y="909"/>
                </a:cubicBezTo>
                <a:cubicBezTo>
                  <a:pt x="677" y="909"/>
                  <a:pt x="679" y="902"/>
                  <a:pt x="684" y="881"/>
                </a:cubicBezTo>
                <a:cubicBezTo>
                  <a:pt x="684" y="881"/>
                  <a:pt x="715" y="881"/>
                  <a:pt x="731" y="959"/>
                </a:cubicBezTo>
                <a:cubicBezTo>
                  <a:pt x="739" y="975"/>
                  <a:pt x="752" y="983"/>
                  <a:pt x="767" y="983"/>
                </a:cubicBezTo>
                <a:cubicBezTo>
                  <a:pt x="809" y="983"/>
                  <a:pt x="862" y="922"/>
                  <a:pt x="839" y="820"/>
                </a:cubicBezTo>
                <a:lnTo>
                  <a:pt x="870" y="820"/>
                </a:lnTo>
                <a:cubicBezTo>
                  <a:pt x="876" y="822"/>
                  <a:pt x="882" y="823"/>
                  <a:pt x="887" y="823"/>
                </a:cubicBezTo>
                <a:cubicBezTo>
                  <a:pt x="916" y="823"/>
                  <a:pt x="916" y="789"/>
                  <a:pt x="916" y="789"/>
                </a:cubicBezTo>
                <a:cubicBezTo>
                  <a:pt x="932" y="765"/>
                  <a:pt x="943" y="758"/>
                  <a:pt x="955" y="758"/>
                </a:cubicBezTo>
                <a:cubicBezTo>
                  <a:pt x="966" y="758"/>
                  <a:pt x="978" y="765"/>
                  <a:pt x="993" y="773"/>
                </a:cubicBezTo>
                <a:lnTo>
                  <a:pt x="932" y="866"/>
                </a:lnTo>
                <a:cubicBezTo>
                  <a:pt x="874" y="953"/>
                  <a:pt x="858" y="1010"/>
                  <a:pt x="877" y="1010"/>
                </a:cubicBezTo>
                <a:cubicBezTo>
                  <a:pt x="889" y="1010"/>
                  <a:pt x="912" y="989"/>
                  <a:pt x="947" y="943"/>
                </a:cubicBezTo>
                <a:cubicBezTo>
                  <a:pt x="956" y="930"/>
                  <a:pt x="960" y="924"/>
                  <a:pt x="960" y="924"/>
                </a:cubicBezTo>
                <a:lnTo>
                  <a:pt x="960" y="924"/>
                </a:lnTo>
                <a:cubicBezTo>
                  <a:pt x="961" y="924"/>
                  <a:pt x="943" y="957"/>
                  <a:pt x="932" y="990"/>
                </a:cubicBezTo>
                <a:cubicBezTo>
                  <a:pt x="912" y="1019"/>
                  <a:pt x="911" y="1037"/>
                  <a:pt x="934" y="1037"/>
                </a:cubicBezTo>
                <a:cubicBezTo>
                  <a:pt x="946" y="1037"/>
                  <a:pt x="966" y="1031"/>
                  <a:pt x="993" y="1020"/>
                </a:cubicBezTo>
                <a:cubicBezTo>
                  <a:pt x="995" y="1022"/>
                  <a:pt x="997" y="1022"/>
                  <a:pt x="999" y="1022"/>
                </a:cubicBezTo>
                <a:cubicBezTo>
                  <a:pt x="1022" y="1022"/>
                  <a:pt x="1089" y="955"/>
                  <a:pt x="1117" y="912"/>
                </a:cubicBezTo>
                <a:cubicBezTo>
                  <a:pt x="1136" y="884"/>
                  <a:pt x="1154" y="879"/>
                  <a:pt x="1166" y="879"/>
                </a:cubicBezTo>
                <a:cubicBezTo>
                  <a:pt x="1174" y="879"/>
                  <a:pt x="1179" y="881"/>
                  <a:pt x="1179" y="881"/>
                </a:cubicBezTo>
                <a:cubicBezTo>
                  <a:pt x="1179" y="881"/>
                  <a:pt x="1194" y="897"/>
                  <a:pt x="1163" y="943"/>
                </a:cubicBezTo>
                <a:cubicBezTo>
                  <a:pt x="1126" y="1000"/>
                  <a:pt x="1123" y="1033"/>
                  <a:pt x="1147" y="1033"/>
                </a:cubicBezTo>
                <a:cubicBezTo>
                  <a:pt x="1162" y="1033"/>
                  <a:pt x="1189" y="1020"/>
                  <a:pt x="1225" y="990"/>
                </a:cubicBezTo>
                <a:lnTo>
                  <a:pt x="1225" y="990"/>
                </a:lnTo>
                <a:lnTo>
                  <a:pt x="1194" y="1036"/>
                </a:lnTo>
                <a:cubicBezTo>
                  <a:pt x="1163" y="1082"/>
                  <a:pt x="1148" y="1144"/>
                  <a:pt x="1272" y="1175"/>
                </a:cubicBezTo>
                <a:cubicBezTo>
                  <a:pt x="1349" y="1237"/>
                  <a:pt x="1395" y="1283"/>
                  <a:pt x="1364" y="1330"/>
                </a:cubicBezTo>
                <a:cubicBezTo>
                  <a:pt x="1345" y="1349"/>
                  <a:pt x="1361" y="1358"/>
                  <a:pt x="1394" y="1358"/>
                </a:cubicBezTo>
                <a:cubicBezTo>
                  <a:pt x="1439" y="1358"/>
                  <a:pt x="1518" y="1341"/>
                  <a:pt x="1581" y="1314"/>
                </a:cubicBezTo>
                <a:lnTo>
                  <a:pt x="1581" y="1314"/>
                </a:lnTo>
                <a:cubicBezTo>
                  <a:pt x="1534" y="1360"/>
                  <a:pt x="1550" y="1376"/>
                  <a:pt x="1581" y="1407"/>
                </a:cubicBezTo>
                <a:cubicBezTo>
                  <a:pt x="1596" y="1453"/>
                  <a:pt x="1627" y="1469"/>
                  <a:pt x="1581" y="1500"/>
                </a:cubicBezTo>
                <a:cubicBezTo>
                  <a:pt x="1531" y="1533"/>
                  <a:pt x="1508" y="1548"/>
                  <a:pt x="1514" y="1548"/>
                </a:cubicBezTo>
                <a:cubicBezTo>
                  <a:pt x="1519" y="1548"/>
                  <a:pt x="1546" y="1537"/>
                  <a:pt x="1596" y="1515"/>
                </a:cubicBezTo>
                <a:cubicBezTo>
                  <a:pt x="1613" y="1510"/>
                  <a:pt x="1628" y="1508"/>
                  <a:pt x="1639" y="1508"/>
                </a:cubicBezTo>
                <a:cubicBezTo>
                  <a:pt x="1702" y="1508"/>
                  <a:pt x="1690" y="1571"/>
                  <a:pt x="1612" y="1623"/>
                </a:cubicBezTo>
                <a:cubicBezTo>
                  <a:pt x="1581" y="1670"/>
                  <a:pt x="1596" y="1685"/>
                  <a:pt x="1612" y="1716"/>
                </a:cubicBezTo>
                <a:cubicBezTo>
                  <a:pt x="1623" y="1713"/>
                  <a:pt x="1633" y="1712"/>
                  <a:pt x="1642" y="1712"/>
                </a:cubicBezTo>
                <a:cubicBezTo>
                  <a:pt x="1684" y="1712"/>
                  <a:pt x="1710" y="1740"/>
                  <a:pt x="1735" y="1778"/>
                </a:cubicBezTo>
                <a:cubicBezTo>
                  <a:pt x="1750" y="1792"/>
                  <a:pt x="1761" y="1803"/>
                  <a:pt x="1778" y="1803"/>
                </a:cubicBezTo>
                <a:cubicBezTo>
                  <a:pt x="1797" y="1803"/>
                  <a:pt x="1825" y="1788"/>
                  <a:pt x="1874" y="1747"/>
                </a:cubicBezTo>
                <a:cubicBezTo>
                  <a:pt x="1913" y="1716"/>
                  <a:pt x="1936" y="1704"/>
                  <a:pt x="1954" y="1704"/>
                </a:cubicBezTo>
                <a:cubicBezTo>
                  <a:pt x="1971" y="1704"/>
                  <a:pt x="1983" y="1716"/>
                  <a:pt x="1998" y="1731"/>
                </a:cubicBezTo>
                <a:cubicBezTo>
                  <a:pt x="2029" y="1762"/>
                  <a:pt x="2029" y="1762"/>
                  <a:pt x="1983" y="1809"/>
                </a:cubicBezTo>
                <a:cubicBezTo>
                  <a:pt x="1983" y="1809"/>
                  <a:pt x="1967" y="1855"/>
                  <a:pt x="1983" y="1871"/>
                </a:cubicBezTo>
                <a:cubicBezTo>
                  <a:pt x="2014" y="1901"/>
                  <a:pt x="2014" y="1917"/>
                  <a:pt x="1983" y="1948"/>
                </a:cubicBezTo>
                <a:cubicBezTo>
                  <a:pt x="1967" y="1979"/>
                  <a:pt x="1967" y="2010"/>
                  <a:pt x="1983" y="2041"/>
                </a:cubicBezTo>
                <a:cubicBezTo>
                  <a:pt x="2014" y="2071"/>
                  <a:pt x="2060" y="2118"/>
                  <a:pt x="2014" y="2149"/>
                </a:cubicBezTo>
                <a:cubicBezTo>
                  <a:pt x="2019" y="2154"/>
                  <a:pt x="2023" y="2158"/>
                  <a:pt x="2027" y="2158"/>
                </a:cubicBezTo>
                <a:cubicBezTo>
                  <a:pt x="2035" y="2158"/>
                  <a:pt x="2046" y="2147"/>
                  <a:pt x="2075" y="2118"/>
                </a:cubicBezTo>
                <a:cubicBezTo>
                  <a:pt x="2090" y="2103"/>
                  <a:pt x="2111" y="2089"/>
                  <a:pt x="2133" y="2089"/>
                </a:cubicBezTo>
                <a:cubicBezTo>
                  <a:pt x="2158" y="2089"/>
                  <a:pt x="2183" y="2107"/>
                  <a:pt x="2199" y="2164"/>
                </a:cubicBezTo>
                <a:cubicBezTo>
                  <a:pt x="2221" y="2186"/>
                  <a:pt x="2257" y="2215"/>
                  <a:pt x="2288" y="2215"/>
                </a:cubicBezTo>
                <a:cubicBezTo>
                  <a:pt x="2301" y="2215"/>
                  <a:pt x="2313" y="2209"/>
                  <a:pt x="2323" y="2195"/>
                </a:cubicBezTo>
                <a:lnTo>
                  <a:pt x="2323" y="2195"/>
                </a:lnTo>
                <a:cubicBezTo>
                  <a:pt x="2338" y="2211"/>
                  <a:pt x="2338" y="2211"/>
                  <a:pt x="2307" y="2257"/>
                </a:cubicBezTo>
                <a:cubicBezTo>
                  <a:pt x="2257" y="2317"/>
                  <a:pt x="2259" y="2351"/>
                  <a:pt x="2296" y="2351"/>
                </a:cubicBezTo>
                <a:cubicBezTo>
                  <a:pt x="2316" y="2351"/>
                  <a:pt x="2346" y="2341"/>
                  <a:pt x="2384" y="2319"/>
                </a:cubicBezTo>
                <a:cubicBezTo>
                  <a:pt x="2397" y="2300"/>
                  <a:pt x="2406" y="2292"/>
                  <a:pt x="2413" y="2292"/>
                </a:cubicBezTo>
                <a:cubicBezTo>
                  <a:pt x="2423" y="2292"/>
                  <a:pt x="2425" y="2312"/>
                  <a:pt x="2415" y="2350"/>
                </a:cubicBezTo>
                <a:cubicBezTo>
                  <a:pt x="2415" y="2350"/>
                  <a:pt x="2418" y="2352"/>
                  <a:pt x="2424" y="2352"/>
                </a:cubicBezTo>
                <a:cubicBezTo>
                  <a:pt x="2433" y="2352"/>
                  <a:pt x="2449" y="2347"/>
                  <a:pt x="2477" y="2319"/>
                </a:cubicBezTo>
                <a:cubicBezTo>
                  <a:pt x="2501" y="2307"/>
                  <a:pt x="2516" y="2299"/>
                  <a:pt x="2525" y="2299"/>
                </a:cubicBezTo>
                <a:cubicBezTo>
                  <a:pt x="2539" y="2299"/>
                  <a:pt x="2539" y="2318"/>
                  <a:pt x="2539" y="2365"/>
                </a:cubicBezTo>
                <a:cubicBezTo>
                  <a:pt x="2508" y="2411"/>
                  <a:pt x="2539" y="2427"/>
                  <a:pt x="2554" y="2427"/>
                </a:cubicBezTo>
                <a:cubicBezTo>
                  <a:pt x="2616" y="2427"/>
                  <a:pt x="2848" y="2504"/>
                  <a:pt x="2848" y="2566"/>
                </a:cubicBezTo>
                <a:cubicBezTo>
                  <a:pt x="2882" y="2543"/>
                  <a:pt x="2891" y="2529"/>
                  <a:pt x="2900" y="2529"/>
                </a:cubicBezTo>
                <a:cubicBezTo>
                  <a:pt x="2903" y="2529"/>
                  <a:pt x="2906" y="2531"/>
                  <a:pt x="2910" y="2535"/>
                </a:cubicBezTo>
                <a:cubicBezTo>
                  <a:pt x="2910" y="2578"/>
                  <a:pt x="2915" y="2597"/>
                  <a:pt x="2923" y="2597"/>
                </a:cubicBezTo>
                <a:cubicBezTo>
                  <a:pt x="2935" y="2597"/>
                  <a:pt x="2953" y="2554"/>
                  <a:pt x="2972" y="2489"/>
                </a:cubicBezTo>
                <a:lnTo>
                  <a:pt x="2925" y="2489"/>
                </a:lnTo>
                <a:cubicBezTo>
                  <a:pt x="2938" y="2444"/>
                  <a:pt x="2956" y="2420"/>
                  <a:pt x="2970" y="2420"/>
                </a:cubicBezTo>
                <a:cubicBezTo>
                  <a:pt x="2989" y="2420"/>
                  <a:pt x="2999" y="2467"/>
                  <a:pt x="2972" y="2566"/>
                </a:cubicBezTo>
                <a:cubicBezTo>
                  <a:pt x="2972" y="2620"/>
                  <a:pt x="2972" y="2647"/>
                  <a:pt x="2978" y="2647"/>
                </a:cubicBezTo>
                <a:cubicBezTo>
                  <a:pt x="2983" y="2647"/>
                  <a:pt x="2995" y="2620"/>
                  <a:pt x="3018" y="2566"/>
                </a:cubicBezTo>
                <a:cubicBezTo>
                  <a:pt x="3040" y="2508"/>
                  <a:pt x="3055" y="2481"/>
                  <a:pt x="3066" y="2481"/>
                </a:cubicBezTo>
                <a:cubicBezTo>
                  <a:pt x="3079" y="2481"/>
                  <a:pt x="3087" y="2516"/>
                  <a:pt x="3095" y="2581"/>
                </a:cubicBezTo>
                <a:cubicBezTo>
                  <a:pt x="3095" y="2600"/>
                  <a:pt x="3095" y="2616"/>
                  <a:pt x="3093" y="2628"/>
                </a:cubicBezTo>
                <a:cubicBezTo>
                  <a:pt x="3097" y="2616"/>
                  <a:pt x="3103" y="2600"/>
                  <a:pt x="3111" y="2581"/>
                </a:cubicBezTo>
                <a:cubicBezTo>
                  <a:pt x="3154" y="2462"/>
                  <a:pt x="3192" y="2394"/>
                  <a:pt x="3214" y="2394"/>
                </a:cubicBezTo>
                <a:cubicBezTo>
                  <a:pt x="3233" y="2394"/>
                  <a:pt x="3241" y="2438"/>
                  <a:pt x="3235" y="2535"/>
                </a:cubicBezTo>
                <a:cubicBezTo>
                  <a:pt x="3219" y="2643"/>
                  <a:pt x="3235" y="2705"/>
                  <a:pt x="3265" y="2705"/>
                </a:cubicBezTo>
                <a:cubicBezTo>
                  <a:pt x="3296" y="2705"/>
                  <a:pt x="3296" y="2643"/>
                  <a:pt x="3296" y="2597"/>
                </a:cubicBezTo>
                <a:cubicBezTo>
                  <a:pt x="3289" y="2543"/>
                  <a:pt x="3289" y="2516"/>
                  <a:pt x="3296" y="2516"/>
                </a:cubicBezTo>
                <a:cubicBezTo>
                  <a:pt x="3304" y="2516"/>
                  <a:pt x="3320" y="2543"/>
                  <a:pt x="3343" y="2597"/>
                </a:cubicBezTo>
                <a:cubicBezTo>
                  <a:pt x="3377" y="2692"/>
                  <a:pt x="3412" y="2733"/>
                  <a:pt x="3446" y="2733"/>
                </a:cubicBezTo>
                <a:cubicBezTo>
                  <a:pt x="3473" y="2733"/>
                  <a:pt x="3501" y="2707"/>
                  <a:pt x="3528" y="2659"/>
                </a:cubicBezTo>
                <a:cubicBezTo>
                  <a:pt x="3567" y="2597"/>
                  <a:pt x="3605" y="2566"/>
                  <a:pt x="3629" y="2566"/>
                </a:cubicBezTo>
                <a:cubicBezTo>
                  <a:pt x="3652" y="2566"/>
                  <a:pt x="3660" y="2597"/>
                  <a:pt x="3636" y="2659"/>
                </a:cubicBezTo>
                <a:cubicBezTo>
                  <a:pt x="3601" y="2720"/>
                  <a:pt x="3591" y="2747"/>
                  <a:pt x="3597" y="2747"/>
                </a:cubicBezTo>
                <a:cubicBezTo>
                  <a:pt x="3602" y="2747"/>
                  <a:pt x="3616" y="2732"/>
                  <a:pt x="3636" y="2705"/>
                </a:cubicBezTo>
                <a:lnTo>
                  <a:pt x="3745" y="2705"/>
                </a:lnTo>
                <a:cubicBezTo>
                  <a:pt x="3776" y="2705"/>
                  <a:pt x="3791" y="2643"/>
                  <a:pt x="3776" y="2581"/>
                </a:cubicBezTo>
                <a:lnTo>
                  <a:pt x="3776" y="2581"/>
                </a:lnTo>
                <a:cubicBezTo>
                  <a:pt x="3802" y="2644"/>
                  <a:pt x="3835" y="2686"/>
                  <a:pt x="3860" y="2686"/>
                </a:cubicBezTo>
                <a:cubicBezTo>
                  <a:pt x="3878" y="2686"/>
                  <a:pt x="3893" y="2664"/>
                  <a:pt x="3899" y="2612"/>
                </a:cubicBezTo>
                <a:lnTo>
                  <a:pt x="3946" y="2612"/>
                </a:lnTo>
                <a:cubicBezTo>
                  <a:pt x="3976" y="2612"/>
                  <a:pt x="3976" y="2612"/>
                  <a:pt x="3976" y="2551"/>
                </a:cubicBezTo>
                <a:cubicBezTo>
                  <a:pt x="3982" y="2523"/>
                  <a:pt x="3989" y="2513"/>
                  <a:pt x="3999" y="2513"/>
                </a:cubicBezTo>
                <a:cubicBezTo>
                  <a:pt x="4016" y="2513"/>
                  <a:pt x="4039" y="2546"/>
                  <a:pt x="4069" y="2566"/>
                </a:cubicBezTo>
                <a:cubicBezTo>
                  <a:pt x="4102" y="2599"/>
                  <a:pt x="4127" y="2632"/>
                  <a:pt x="4133" y="2632"/>
                </a:cubicBezTo>
                <a:cubicBezTo>
                  <a:pt x="4136" y="2632"/>
                  <a:pt x="4136" y="2626"/>
                  <a:pt x="4131" y="2612"/>
                </a:cubicBezTo>
                <a:cubicBezTo>
                  <a:pt x="4116" y="2551"/>
                  <a:pt x="4131" y="2489"/>
                  <a:pt x="4131" y="2427"/>
                </a:cubicBezTo>
                <a:cubicBezTo>
                  <a:pt x="4131" y="2406"/>
                  <a:pt x="4136" y="2398"/>
                  <a:pt x="4143" y="2398"/>
                </a:cubicBezTo>
                <a:cubicBezTo>
                  <a:pt x="4157" y="2398"/>
                  <a:pt x="4177" y="2432"/>
                  <a:pt x="4177" y="2473"/>
                </a:cubicBezTo>
                <a:cubicBezTo>
                  <a:pt x="4177" y="2535"/>
                  <a:pt x="4208" y="2520"/>
                  <a:pt x="4270" y="2551"/>
                </a:cubicBezTo>
                <a:cubicBezTo>
                  <a:pt x="4286" y="2535"/>
                  <a:pt x="4332" y="2520"/>
                  <a:pt x="4301" y="2458"/>
                </a:cubicBezTo>
                <a:cubicBezTo>
                  <a:pt x="4276" y="2420"/>
                  <a:pt x="4363" y="2372"/>
                  <a:pt x="4422" y="2372"/>
                </a:cubicBezTo>
                <a:cubicBezTo>
                  <a:pt x="4435" y="2372"/>
                  <a:pt x="4447" y="2375"/>
                  <a:pt x="4456" y="2381"/>
                </a:cubicBezTo>
                <a:lnTo>
                  <a:pt x="4486" y="2350"/>
                </a:lnTo>
                <a:cubicBezTo>
                  <a:pt x="4517" y="2334"/>
                  <a:pt x="4486" y="2288"/>
                  <a:pt x="4517" y="2272"/>
                </a:cubicBezTo>
                <a:cubicBezTo>
                  <a:pt x="4548" y="2257"/>
                  <a:pt x="4533" y="2257"/>
                  <a:pt x="4517" y="2195"/>
                </a:cubicBezTo>
                <a:cubicBezTo>
                  <a:pt x="4525" y="2187"/>
                  <a:pt x="4533" y="2180"/>
                  <a:pt x="4544" y="2180"/>
                </a:cubicBezTo>
                <a:cubicBezTo>
                  <a:pt x="4556" y="2180"/>
                  <a:pt x="4571" y="2187"/>
                  <a:pt x="4595" y="2211"/>
                </a:cubicBezTo>
                <a:cubicBezTo>
                  <a:pt x="4561" y="2160"/>
                  <a:pt x="4545" y="2137"/>
                  <a:pt x="4554" y="2137"/>
                </a:cubicBezTo>
                <a:cubicBezTo>
                  <a:pt x="4561" y="2137"/>
                  <a:pt x="4584" y="2152"/>
                  <a:pt x="4626" y="2180"/>
                </a:cubicBezTo>
                <a:cubicBezTo>
                  <a:pt x="4672" y="2218"/>
                  <a:pt x="4691" y="2241"/>
                  <a:pt x="4691" y="2241"/>
                </a:cubicBezTo>
                <a:cubicBezTo>
                  <a:pt x="4691" y="2241"/>
                  <a:pt x="4672" y="2218"/>
                  <a:pt x="4641" y="2164"/>
                </a:cubicBezTo>
                <a:cubicBezTo>
                  <a:pt x="4632" y="2128"/>
                  <a:pt x="4628" y="2113"/>
                  <a:pt x="4636" y="2113"/>
                </a:cubicBezTo>
                <a:cubicBezTo>
                  <a:pt x="4641" y="2113"/>
                  <a:pt x="4653" y="2120"/>
                  <a:pt x="4672" y="2133"/>
                </a:cubicBezTo>
                <a:cubicBezTo>
                  <a:pt x="4700" y="2147"/>
                  <a:pt x="4715" y="2155"/>
                  <a:pt x="4721" y="2155"/>
                </a:cubicBezTo>
                <a:cubicBezTo>
                  <a:pt x="4728" y="2155"/>
                  <a:pt x="4720" y="2143"/>
                  <a:pt x="4703" y="2118"/>
                </a:cubicBezTo>
                <a:cubicBezTo>
                  <a:pt x="4657" y="2049"/>
                  <a:pt x="4654" y="1981"/>
                  <a:pt x="4686" y="1981"/>
                </a:cubicBezTo>
                <a:cubicBezTo>
                  <a:pt x="4698" y="1981"/>
                  <a:pt x="4714" y="1989"/>
                  <a:pt x="4734" y="2010"/>
                </a:cubicBezTo>
                <a:cubicBezTo>
                  <a:pt x="4734" y="2010"/>
                  <a:pt x="4749" y="1994"/>
                  <a:pt x="4734" y="1948"/>
                </a:cubicBezTo>
                <a:cubicBezTo>
                  <a:pt x="4701" y="1899"/>
                  <a:pt x="4686" y="1876"/>
                  <a:pt x="4690" y="1876"/>
                </a:cubicBezTo>
                <a:cubicBezTo>
                  <a:pt x="4693" y="1876"/>
                  <a:pt x="4712" y="1895"/>
                  <a:pt x="4749" y="1932"/>
                </a:cubicBezTo>
                <a:cubicBezTo>
                  <a:pt x="4778" y="1962"/>
                  <a:pt x="4801" y="1975"/>
                  <a:pt x="4814" y="1975"/>
                </a:cubicBezTo>
                <a:cubicBezTo>
                  <a:pt x="4837" y="1975"/>
                  <a:pt x="4834" y="1938"/>
                  <a:pt x="4796" y="1871"/>
                </a:cubicBezTo>
                <a:cubicBezTo>
                  <a:pt x="4796" y="1871"/>
                  <a:pt x="4773" y="1836"/>
                  <a:pt x="4805" y="1836"/>
                </a:cubicBezTo>
                <a:cubicBezTo>
                  <a:pt x="4811" y="1836"/>
                  <a:pt x="4818" y="1837"/>
                  <a:pt x="4826" y="1840"/>
                </a:cubicBezTo>
                <a:cubicBezTo>
                  <a:pt x="4835" y="1844"/>
                  <a:pt x="4845" y="1846"/>
                  <a:pt x="4856" y="1846"/>
                </a:cubicBezTo>
                <a:cubicBezTo>
                  <a:pt x="4926" y="1846"/>
                  <a:pt x="5028" y="1771"/>
                  <a:pt x="4935" y="1731"/>
                </a:cubicBezTo>
                <a:lnTo>
                  <a:pt x="4981" y="1685"/>
                </a:lnTo>
                <a:cubicBezTo>
                  <a:pt x="5043" y="1685"/>
                  <a:pt x="5058" y="1670"/>
                  <a:pt x="5043" y="1623"/>
                </a:cubicBezTo>
                <a:lnTo>
                  <a:pt x="5012" y="1561"/>
                </a:lnTo>
                <a:lnTo>
                  <a:pt x="5012" y="1561"/>
                </a:lnTo>
                <a:cubicBezTo>
                  <a:pt x="5047" y="1596"/>
                  <a:pt x="5090" y="1614"/>
                  <a:pt x="5116" y="1614"/>
                </a:cubicBezTo>
                <a:cubicBezTo>
                  <a:pt x="5125" y="1614"/>
                  <a:pt x="5132" y="1612"/>
                  <a:pt x="5136" y="1608"/>
                </a:cubicBezTo>
                <a:cubicBezTo>
                  <a:pt x="5151" y="1592"/>
                  <a:pt x="5151" y="1592"/>
                  <a:pt x="5105" y="1546"/>
                </a:cubicBezTo>
                <a:cubicBezTo>
                  <a:pt x="5058" y="1515"/>
                  <a:pt x="5058" y="1515"/>
                  <a:pt x="5089" y="1500"/>
                </a:cubicBezTo>
                <a:cubicBezTo>
                  <a:pt x="5093" y="1495"/>
                  <a:pt x="5100" y="1494"/>
                  <a:pt x="5108" y="1494"/>
                </a:cubicBezTo>
                <a:cubicBezTo>
                  <a:pt x="5130" y="1494"/>
                  <a:pt x="5163" y="1508"/>
                  <a:pt x="5197" y="1530"/>
                </a:cubicBezTo>
                <a:lnTo>
                  <a:pt x="5213" y="1515"/>
                </a:lnTo>
                <a:cubicBezTo>
                  <a:pt x="5165" y="1467"/>
                  <a:pt x="5153" y="1443"/>
                  <a:pt x="5158" y="1443"/>
                </a:cubicBezTo>
                <a:cubicBezTo>
                  <a:pt x="5161" y="1443"/>
                  <a:pt x="5170" y="1451"/>
                  <a:pt x="5182" y="1469"/>
                </a:cubicBezTo>
                <a:cubicBezTo>
                  <a:pt x="5196" y="1478"/>
                  <a:pt x="5209" y="1482"/>
                  <a:pt x="5221" y="1482"/>
                </a:cubicBezTo>
                <a:cubicBezTo>
                  <a:pt x="5246" y="1482"/>
                  <a:pt x="5264" y="1464"/>
                  <a:pt x="5275" y="1453"/>
                </a:cubicBezTo>
                <a:cubicBezTo>
                  <a:pt x="5261" y="1432"/>
                  <a:pt x="5266" y="1424"/>
                  <a:pt x="5272" y="1424"/>
                </a:cubicBezTo>
                <a:cubicBezTo>
                  <a:pt x="5281" y="1424"/>
                  <a:pt x="5292" y="1436"/>
                  <a:pt x="5275" y="1453"/>
                </a:cubicBezTo>
                <a:lnTo>
                  <a:pt x="5321" y="1484"/>
                </a:lnTo>
                <a:cubicBezTo>
                  <a:pt x="5332" y="1487"/>
                  <a:pt x="5340" y="1488"/>
                  <a:pt x="5344" y="1488"/>
                </a:cubicBezTo>
                <a:cubicBezTo>
                  <a:pt x="5367" y="1488"/>
                  <a:pt x="5331" y="1460"/>
                  <a:pt x="5306" y="1422"/>
                </a:cubicBezTo>
                <a:lnTo>
                  <a:pt x="5337" y="1391"/>
                </a:lnTo>
                <a:cubicBezTo>
                  <a:pt x="5352" y="1376"/>
                  <a:pt x="5367" y="1360"/>
                  <a:pt x="5306" y="1345"/>
                </a:cubicBezTo>
                <a:cubicBezTo>
                  <a:pt x="5259" y="1314"/>
                  <a:pt x="5228" y="1268"/>
                  <a:pt x="5244" y="1237"/>
                </a:cubicBezTo>
                <a:lnTo>
                  <a:pt x="5244" y="1237"/>
                </a:lnTo>
                <a:cubicBezTo>
                  <a:pt x="5282" y="1275"/>
                  <a:pt x="5310" y="1303"/>
                  <a:pt x="5335" y="1303"/>
                </a:cubicBezTo>
                <a:cubicBezTo>
                  <a:pt x="5341" y="1303"/>
                  <a:pt x="5347" y="1301"/>
                  <a:pt x="5352" y="1299"/>
                </a:cubicBezTo>
                <a:cubicBezTo>
                  <a:pt x="5354" y="1296"/>
                  <a:pt x="5357" y="1296"/>
                  <a:pt x="5359" y="1296"/>
                </a:cubicBezTo>
                <a:cubicBezTo>
                  <a:pt x="5376" y="1296"/>
                  <a:pt x="5398" y="1330"/>
                  <a:pt x="5398" y="1330"/>
                </a:cubicBezTo>
                <a:cubicBezTo>
                  <a:pt x="5416" y="1356"/>
                  <a:pt x="5431" y="1366"/>
                  <a:pt x="5443" y="1366"/>
                </a:cubicBezTo>
                <a:cubicBezTo>
                  <a:pt x="5474" y="1366"/>
                  <a:pt x="5487" y="1301"/>
                  <a:pt x="5476" y="1268"/>
                </a:cubicBezTo>
                <a:cubicBezTo>
                  <a:pt x="5448" y="1194"/>
                  <a:pt x="5448" y="1159"/>
                  <a:pt x="5469" y="1159"/>
                </a:cubicBezTo>
                <a:cubicBezTo>
                  <a:pt x="5483" y="1159"/>
                  <a:pt x="5506" y="1175"/>
                  <a:pt x="5537" y="1206"/>
                </a:cubicBezTo>
                <a:cubicBezTo>
                  <a:pt x="5552" y="1228"/>
                  <a:pt x="5562" y="1238"/>
                  <a:pt x="5566" y="1238"/>
                </a:cubicBezTo>
                <a:cubicBezTo>
                  <a:pt x="5581" y="1238"/>
                  <a:pt x="5546" y="1141"/>
                  <a:pt x="5476" y="1036"/>
                </a:cubicBezTo>
                <a:lnTo>
                  <a:pt x="5398" y="897"/>
                </a:lnTo>
                <a:lnTo>
                  <a:pt x="5398" y="897"/>
                </a:lnTo>
                <a:lnTo>
                  <a:pt x="5507" y="1020"/>
                </a:lnTo>
                <a:cubicBezTo>
                  <a:pt x="5586" y="1100"/>
                  <a:pt x="5624" y="1138"/>
                  <a:pt x="5641" y="1138"/>
                </a:cubicBezTo>
                <a:cubicBezTo>
                  <a:pt x="5657" y="1138"/>
                  <a:pt x="5653" y="1104"/>
                  <a:pt x="5646" y="1036"/>
                </a:cubicBezTo>
                <a:cubicBezTo>
                  <a:pt x="5646" y="1003"/>
                  <a:pt x="5646" y="987"/>
                  <a:pt x="5653" y="987"/>
                </a:cubicBezTo>
                <a:cubicBezTo>
                  <a:pt x="5659" y="987"/>
                  <a:pt x="5671" y="999"/>
                  <a:pt x="5692" y="1020"/>
                </a:cubicBezTo>
                <a:cubicBezTo>
                  <a:pt x="5709" y="1037"/>
                  <a:pt x="5720" y="1044"/>
                  <a:pt x="5730" y="1044"/>
                </a:cubicBezTo>
                <a:cubicBezTo>
                  <a:pt x="5747" y="1044"/>
                  <a:pt x="5761" y="1025"/>
                  <a:pt x="5800" y="1005"/>
                </a:cubicBezTo>
                <a:cubicBezTo>
                  <a:pt x="5862" y="959"/>
                  <a:pt x="5893" y="959"/>
                  <a:pt x="5862" y="897"/>
                </a:cubicBezTo>
                <a:lnTo>
                  <a:pt x="5908" y="881"/>
                </a:lnTo>
                <a:cubicBezTo>
                  <a:pt x="5933" y="906"/>
                  <a:pt x="5951" y="916"/>
                  <a:pt x="5962" y="916"/>
                </a:cubicBezTo>
                <a:cubicBezTo>
                  <a:pt x="5986" y="916"/>
                  <a:pt x="5977" y="867"/>
                  <a:pt x="5924" y="804"/>
                </a:cubicBezTo>
                <a:lnTo>
                  <a:pt x="5970" y="773"/>
                </a:lnTo>
                <a:lnTo>
                  <a:pt x="6001" y="835"/>
                </a:lnTo>
                <a:cubicBezTo>
                  <a:pt x="6013" y="852"/>
                  <a:pt x="6026" y="861"/>
                  <a:pt x="6049" y="861"/>
                </a:cubicBezTo>
                <a:cubicBezTo>
                  <a:pt x="6086" y="861"/>
                  <a:pt x="6148" y="837"/>
                  <a:pt x="6264" y="789"/>
                </a:cubicBezTo>
                <a:cubicBezTo>
                  <a:pt x="6480" y="742"/>
                  <a:pt x="6496" y="742"/>
                  <a:pt x="6480" y="634"/>
                </a:cubicBezTo>
                <a:cubicBezTo>
                  <a:pt x="6472" y="578"/>
                  <a:pt x="6485" y="547"/>
                  <a:pt x="6501" y="547"/>
                </a:cubicBezTo>
                <a:cubicBezTo>
                  <a:pt x="6516" y="547"/>
                  <a:pt x="6535" y="574"/>
                  <a:pt x="6542" y="634"/>
                </a:cubicBezTo>
                <a:cubicBezTo>
                  <a:pt x="6542" y="666"/>
                  <a:pt x="6557" y="706"/>
                  <a:pt x="6566" y="706"/>
                </a:cubicBezTo>
                <a:cubicBezTo>
                  <a:pt x="6570" y="706"/>
                  <a:pt x="6573" y="699"/>
                  <a:pt x="6573" y="680"/>
                </a:cubicBezTo>
                <a:cubicBezTo>
                  <a:pt x="6604" y="680"/>
                  <a:pt x="6635" y="711"/>
                  <a:pt x="6650" y="727"/>
                </a:cubicBezTo>
                <a:cubicBezTo>
                  <a:pt x="6684" y="774"/>
                  <a:pt x="6709" y="792"/>
                  <a:pt x="6725" y="792"/>
                </a:cubicBezTo>
                <a:cubicBezTo>
                  <a:pt x="6746" y="792"/>
                  <a:pt x="6752" y="762"/>
                  <a:pt x="6743" y="727"/>
                </a:cubicBezTo>
                <a:cubicBezTo>
                  <a:pt x="6730" y="682"/>
                  <a:pt x="6728" y="667"/>
                  <a:pt x="6732" y="667"/>
                </a:cubicBezTo>
                <a:cubicBezTo>
                  <a:pt x="6737" y="667"/>
                  <a:pt x="6756" y="699"/>
                  <a:pt x="6774" y="727"/>
                </a:cubicBezTo>
                <a:cubicBezTo>
                  <a:pt x="6796" y="771"/>
                  <a:pt x="6810" y="807"/>
                  <a:pt x="6817" y="807"/>
                </a:cubicBezTo>
                <a:cubicBezTo>
                  <a:pt x="6819" y="807"/>
                  <a:pt x="6820" y="802"/>
                  <a:pt x="6820" y="789"/>
                </a:cubicBezTo>
                <a:cubicBezTo>
                  <a:pt x="6820" y="756"/>
                  <a:pt x="6871" y="732"/>
                  <a:pt x="6917" y="732"/>
                </a:cubicBezTo>
                <a:cubicBezTo>
                  <a:pt x="6959" y="732"/>
                  <a:pt x="6998" y="752"/>
                  <a:pt x="6990" y="804"/>
                </a:cubicBezTo>
                <a:lnTo>
                  <a:pt x="7037" y="804"/>
                </a:lnTo>
                <a:cubicBezTo>
                  <a:pt x="7037" y="763"/>
                  <a:pt x="7064" y="749"/>
                  <a:pt x="7096" y="749"/>
                </a:cubicBezTo>
                <a:cubicBezTo>
                  <a:pt x="7112" y="749"/>
                  <a:pt x="7129" y="753"/>
                  <a:pt x="7145" y="758"/>
                </a:cubicBezTo>
                <a:cubicBezTo>
                  <a:pt x="7191" y="758"/>
                  <a:pt x="7222" y="773"/>
                  <a:pt x="7207" y="820"/>
                </a:cubicBezTo>
                <a:cubicBezTo>
                  <a:pt x="7198" y="853"/>
                  <a:pt x="7195" y="868"/>
                  <a:pt x="7202" y="868"/>
                </a:cubicBezTo>
                <a:cubicBezTo>
                  <a:pt x="7209" y="868"/>
                  <a:pt x="7224" y="857"/>
                  <a:pt x="7253" y="835"/>
                </a:cubicBezTo>
                <a:cubicBezTo>
                  <a:pt x="7269" y="835"/>
                  <a:pt x="7330" y="742"/>
                  <a:pt x="7346" y="742"/>
                </a:cubicBezTo>
                <a:cubicBezTo>
                  <a:pt x="7359" y="689"/>
                  <a:pt x="7396" y="647"/>
                  <a:pt x="7416" y="647"/>
                </a:cubicBezTo>
                <a:cubicBezTo>
                  <a:pt x="7418" y="647"/>
                  <a:pt x="7421" y="647"/>
                  <a:pt x="7423" y="650"/>
                </a:cubicBezTo>
                <a:lnTo>
                  <a:pt x="7408" y="696"/>
                </a:lnTo>
                <a:lnTo>
                  <a:pt x="7377" y="804"/>
                </a:lnTo>
                <a:cubicBezTo>
                  <a:pt x="7389" y="804"/>
                  <a:pt x="7401" y="807"/>
                  <a:pt x="7413" y="807"/>
                </a:cubicBezTo>
                <a:cubicBezTo>
                  <a:pt x="7430" y="807"/>
                  <a:pt x="7445" y="801"/>
                  <a:pt x="7454" y="773"/>
                </a:cubicBezTo>
                <a:cubicBezTo>
                  <a:pt x="7454" y="820"/>
                  <a:pt x="7469" y="835"/>
                  <a:pt x="7516" y="850"/>
                </a:cubicBezTo>
                <a:cubicBezTo>
                  <a:pt x="7541" y="867"/>
                  <a:pt x="7567" y="880"/>
                  <a:pt x="7592" y="880"/>
                </a:cubicBezTo>
                <a:cubicBezTo>
                  <a:pt x="7613" y="880"/>
                  <a:pt x="7634" y="871"/>
                  <a:pt x="7655" y="850"/>
                </a:cubicBezTo>
                <a:lnTo>
                  <a:pt x="7655" y="850"/>
                </a:lnTo>
                <a:cubicBezTo>
                  <a:pt x="7644" y="928"/>
                  <a:pt x="7704" y="990"/>
                  <a:pt x="7768" y="990"/>
                </a:cubicBezTo>
                <a:cubicBezTo>
                  <a:pt x="7793" y="990"/>
                  <a:pt x="7819" y="980"/>
                  <a:pt x="7840" y="959"/>
                </a:cubicBezTo>
                <a:cubicBezTo>
                  <a:pt x="7853" y="939"/>
                  <a:pt x="7864" y="931"/>
                  <a:pt x="7871" y="931"/>
                </a:cubicBezTo>
                <a:cubicBezTo>
                  <a:pt x="7882" y="931"/>
                  <a:pt x="7887" y="947"/>
                  <a:pt x="7887" y="974"/>
                </a:cubicBezTo>
                <a:cubicBezTo>
                  <a:pt x="7878" y="1010"/>
                  <a:pt x="7879" y="1025"/>
                  <a:pt x="7888" y="1025"/>
                </a:cubicBezTo>
                <a:cubicBezTo>
                  <a:pt x="7895" y="1025"/>
                  <a:pt x="7905" y="1018"/>
                  <a:pt x="7918" y="1005"/>
                </a:cubicBezTo>
                <a:cubicBezTo>
                  <a:pt x="7926" y="999"/>
                  <a:pt x="7933" y="997"/>
                  <a:pt x="7939" y="997"/>
                </a:cubicBezTo>
                <a:cubicBezTo>
                  <a:pt x="7964" y="997"/>
                  <a:pt x="7961" y="1047"/>
                  <a:pt x="7949" y="1098"/>
                </a:cubicBezTo>
                <a:cubicBezTo>
                  <a:pt x="7916" y="1174"/>
                  <a:pt x="7914" y="1205"/>
                  <a:pt x="7938" y="1205"/>
                </a:cubicBezTo>
                <a:cubicBezTo>
                  <a:pt x="7947" y="1205"/>
                  <a:pt x="7961" y="1199"/>
                  <a:pt x="7979" y="1190"/>
                </a:cubicBezTo>
                <a:cubicBezTo>
                  <a:pt x="7992" y="1186"/>
                  <a:pt x="8004" y="1184"/>
                  <a:pt x="8016" y="1184"/>
                </a:cubicBezTo>
                <a:cubicBezTo>
                  <a:pt x="8050" y="1184"/>
                  <a:pt x="8080" y="1199"/>
                  <a:pt x="8103" y="1221"/>
                </a:cubicBezTo>
                <a:cubicBezTo>
                  <a:pt x="8180" y="1206"/>
                  <a:pt x="8196" y="1221"/>
                  <a:pt x="8211" y="1175"/>
                </a:cubicBezTo>
                <a:cubicBezTo>
                  <a:pt x="8242" y="1144"/>
                  <a:pt x="8273" y="1113"/>
                  <a:pt x="8304" y="1098"/>
                </a:cubicBezTo>
                <a:cubicBezTo>
                  <a:pt x="8362" y="1098"/>
                  <a:pt x="8350" y="1124"/>
                  <a:pt x="8334" y="1124"/>
                </a:cubicBezTo>
                <a:cubicBezTo>
                  <a:pt x="8329" y="1124"/>
                  <a:pt x="8323" y="1121"/>
                  <a:pt x="8320" y="1113"/>
                </a:cubicBezTo>
                <a:cubicBezTo>
                  <a:pt x="8242" y="1113"/>
                  <a:pt x="8273" y="1144"/>
                  <a:pt x="8242" y="1206"/>
                </a:cubicBezTo>
                <a:cubicBezTo>
                  <a:pt x="8242" y="1237"/>
                  <a:pt x="8242" y="1283"/>
                  <a:pt x="8289" y="1314"/>
                </a:cubicBezTo>
                <a:cubicBezTo>
                  <a:pt x="8304" y="1330"/>
                  <a:pt x="8335" y="1360"/>
                  <a:pt x="8350" y="1376"/>
                </a:cubicBezTo>
                <a:cubicBezTo>
                  <a:pt x="8350" y="1441"/>
                  <a:pt x="8365" y="1468"/>
                  <a:pt x="8385" y="1468"/>
                </a:cubicBezTo>
                <a:cubicBezTo>
                  <a:pt x="8394" y="1468"/>
                  <a:pt x="8403" y="1463"/>
                  <a:pt x="8412" y="1453"/>
                </a:cubicBezTo>
                <a:lnTo>
                  <a:pt x="8459" y="1422"/>
                </a:lnTo>
                <a:lnTo>
                  <a:pt x="8459" y="1422"/>
                </a:lnTo>
                <a:cubicBezTo>
                  <a:pt x="8403" y="1505"/>
                  <a:pt x="8533" y="1661"/>
                  <a:pt x="8627" y="1661"/>
                </a:cubicBezTo>
                <a:cubicBezTo>
                  <a:pt x="8639" y="1661"/>
                  <a:pt x="8650" y="1659"/>
                  <a:pt x="8660" y="1654"/>
                </a:cubicBezTo>
                <a:lnTo>
                  <a:pt x="8660" y="1654"/>
                </a:lnTo>
                <a:lnTo>
                  <a:pt x="8629" y="1685"/>
                </a:lnTo>
                <a:cubicBezTo>
                  <a:pt x="8582" y="1731"/>
                  <a:pt x="8598" y="1747"/>
                  <a:pt x="8629" y="1778"/>
                </a:cubicBezTo>
                <a:cubicBezTo>
                  <a:pt x="8644" y="1824"/>
                  <a:pt x="8752" y="1840"/>
                  <a:pt x="8799" y="1886"/>
                </a:cubicBezTo>
                <a:cubicBezTo>
                  <a:pt x="8834" y="1933"/>
                  <a:pt x="8878" y="1979"/>
                  <a:pt x="8910" y="1979"/>
                </a:cubicBezTo>
                <a:cubicBezTo>
                  <a:pt x="8921" y="1979"/>
                  <a:pt x="8930" y="1975"/>
                  <a:pt x="8938" y="1963"/>
                </a:cubicBezTo>
                <a:lnTo>
                  <a:pt x="8938" y="1963"/>
                </a:lnTo>
                <a:cubicBezTo>
                  <a:pt x="8969" y="1979"/>
                  <a:pt x="8969" y="1979"/>
                  <a:pt x="8922" y="2025"/>
                </a:cubicBezTo>
                <a:cubicBezTo>
                  <a:pt x="8876" y="2056"/>
                  <a:pt x="8876" y="2071"/>
                  <a:pt x="8891" y="2087"/>
                </a:cubicBezTo>
                <a:cubicBezTo>
                  <a:pt x="8893" y="2089"/>
                  <a:pt x="8896" y="2090"/>
                  <a:pt x="8899" y="2090"/>
                </a:cubicBezTo>
                <a:cubicBezTo>
                  <a:pt x="8920" y="2090"/>
                  <a:pt x="8960" y="2052"/>
                  <a:pt x="9000" y="2025"/>
                </a:cubicBezTo>
                <a:cubicBezTo>
                  <a:pt x="9011" y="2008"/>
                  <a:pt x="9021" y="1999"/>
                  <a:pt x="9028" y="1999"/>
                </a:cubicBezTo>
                <a:cubicBezTo>
                  <a:pt x="9040" y="1999"/>
                  <a:pt x="9046" y="2023"/>
                  <a:pt x="9046" y="2071"/>
                </a:cubicBezTo>
                <a:cubicBezTo>
                  <a:pt x="9030" y="2149"/>
                  <a:pt x="9108" y="2195"/>
                  <a:pt x="9185" y="2195"/>
                </a:cubicBezTo>
                <a:cubicBezTo>
                  <a:pt x="9200" y="2211"/>
                  <a:pt x="9216" y="2226"/>
                  <a:pt x="9185" y="2257"/>
                </a:cubicBezTo>
                <a:cubicBezTo>
                  <a:pt x="9150" y="2292"/>
                  <a:pt x="9168" y="2355"/>
                  <a:pt x="9220" y="2355"/>
                </a:cubicBezTo>
                <a:cubicBezTo>
                  <a:pt x="9237" y="2355"/>
                  <a:pt x="9256" y="2349"/>
                  <a:pt x="9278" y="2334"/>
                </a:cubicBezTo>
                <a:lnTo>
                  <a:pt x="9278" y="2334"/>
                </a:lnTo>
                <a:cubicBezTo>
                  <a:pt x="9293" y="2350"/>
                  <a:pt x="9293" y="2350"/>
                  <a:pt x="9262" y="2396"/>
                </a:cubicBezTo>
                <a:cubicBezTo>
                  <a:pt x="9242" y="2426"/>
                  <a:pt x="9228" y="2464"/>
                  <a:pt x="9243" y="2464"/>
                </a:cubicBezTo>
                <a:cubicBezTo>
                  <a:pt x="9251" y="2464"/>
                  <a:pt x="9267" y="2453"/>
                  <a:pt x="9293" y="2427"/>
                </a:cubicBezTo>
                <a:cubicBezTo>
                  <a:pt x="9307" y="2420"/>
                  <a:pt x="9321" y="2417"/>
                  <a:pt x="9335" y="2417"/>
                </a:cubicBezTo>
                <a:cubicBezTo>
                  <a:pt x="9386" y="2417"/>
                  <a:pt x="9436" y="2456"/>
                  <a:pt x="9448" y="2504"/>
                </a:cubicBezTo>
                <a:cubicBezTo>
                  <a:pt x="9455" y="2511"/>
                  <a:pt x="9462" y="2518"/>
                  <a:pt x="9470" y="2518"/>
                </a:cubicBezTo>
                <a:cubicBezTo>
                  <a:pt x="9480" y="2518"/>
                  <a:pt x="9493" y="2507"/>
                  <a:pt x="9510" y="2473"/>
                </a:cubicBezTo>
                <a:cubicBezTo>
                  <a:pt x="9514" y="2461"/>
                  <a:pt x="9519" y="2449"/>
                  <a:pt x="9523" y="2439"/>
                </a:cubicBezTo>
                <a:lnTo>
                  <a:pt x="9523" y="2439"/>
                </a:lnTo>
                <a:cubicBezTo>
                  <a:pt x="9517" y="2487"/>
                  <a:pt x="9514" y="2510"/>
                  <a:pt x="9520" y="2510"/>
                </a:cubicBezTo>
                <a:cubicBezTo>
                  <a:pt x="9526" y="2510"/>
                  <a:pt x="9542" y="2487"/>
                  <a:pt x="9571" y="2442"/>
                </a:cubicBezTo>
                <a:cubicBezTo>
                  <a:pt x="9585" y="2421"/>
                  <a:pt x="9596" y="2413"/>
                  <a:pt x="9601" y="2413"/>
                </a:cubicBezTo>
                <a:cubicBezTo>
                  <a:pt x="9607" y="2413"/>
                  <a:pt x="9604" y="2425"/>
                  <a:pt x="9587" y="2442"/>
                </a:cubicBezTo>
                <a:cubicBezTo>
                  <a:pt x="9571" y="2489"/>
                  <a:pt x="9618" y="2520"/>
                  <a:pt x="9618" y="2520"/>
                </a:cubicBezTo>
                <a:cubicBezTo>
                  <a:pt x="9618" y="2520"/>
                  <a:pt x="9757" y="2520"/>
                  <a:pt x="9865" y="2535"/>
                </a:cubicBezTo>
                <a:cubicBezTo>
                  <a:pt x="9910" y="2558"/>
                  <a:pt x="9956" y="2572"/>
                  <a:pt x="10007" y="2572"/>
                </a:cubicBezTo>
                <a:cubicBezTo>
                  <a:pt x="10026" y="2572"/>
                  <a:pt x="10045" y="2570"/>
                  <a:pt x="10066" y="2566"/>
                </a:cubicBezTo>
                <a:cubicBezTo>
                  <a:pt x="10097" y="2566"/>
                  <a:pt x="10128" y="2551"/>
                  <a:pt x="10128" y="2535"/>
                </a:cubicBezTo>
                <a:cubicBezTo>
                  <a:pt x="10128" y="2517"/>
                  <a:pt x="10133" y="2499"/>
                  <a:pt x="10143" y="2499"/>
                </a:cubicBezTo>
                <a:cubicBezTo>
                  <a:pt x="10151" y="2499"/>
                  <a:pt x="10161" y="2509"/>
                  <a:pt x="10174" y="2535"/>
                </a:cubicBezTo>
                <a:cubicBezTo>
                  <a:pt x="10190" y="2581"/>
                  <a:pt x="10205" y="2581"/>
                  <a:pt x="10236" y="2597"/>
                </a:cubicBezTo>
                <a:cubicBezTo>
                  <a:pt x="10251" y="2597"/>
                  <a:pt x="10282" y="2597"/>
                  <a:pt x="10282" y="2643"/>
                </a:cubicBezTo>
                <a:cubicBezTo>
                  <a:pt x="10298" y="2597"/>
                  <a:pt x="10298" y="2597"/>
                  <a:pt x="10329" y="2597"/>
                </a:cubicBezTo>
                <a:cubicBezTo>
                  <a:pt x="10329" y="2620"/>
                  <a:pt x="10333" y="2632"/>
                  <a:pt x="10340" y="2632"/>
                </a:cubicBezTo>
                <a:cubicBezTo>
                  <a:pt x="10348" y="2632"/>
                  <a:pt x="10360" y="2620"/>
                  <a:pt x="10375" y="2597"/>
                </a:cubicBezTo>
                <a:cubicBezTo>
                  <a:pt x="10383" y="2535"/>
                  <a:pt x="10387" y="2504"/>
                  <a:pt x="10389" y="2504"/>
                </a:cubicBezTo>
                <a:cubicBezTo>
                  <a:pt x="10391" y="2504"/>
                  <a:pt x="10391" y="2535"/>
                  <a:pt x="10391" y="2597"/>
                </a:cubicBezTo>
                <a:cubicBezTo>
                  <a:pt x="10391" y="2629"/>
                  <a:pt x="10428" y="2669"/>
                  <a:pt x="10441" y="2669"/>
                </a:cubicBezTo>
                <a:cubicBezTo>
                  <a:pt x="10446" y="2669"/>
                  <a:pt x="10446" y="2662"/>
                  <a:pt x="10437" y="2643"/>
                </a:cubicBezTo>
                <a:cubicBezTo>
                  <a:pt x="10421" y="2597"/>
                  <a:pt x="10483" y="2581"/>
                  <a:pt x="10499" y="2535"/>
                </a:cubicBezTo>
                <a:cubicBezTo>
                  <a:pt x="10514" y="2535"/>
                  <a:pt x="10545" y="2535"/>
                  <a:pt x="10545" y="2581"/>
                </a:cubicBezTo>
                <a:cubicBezTo>
                  <a:pt x="10549" y="2598"/>
                  <a:pt x="10560" y="2604"/>
                  <a:pt x="10575" y="2604"/>
                </a:cubicBezTo>
                <a:cubicBezTo>
                  <a:pt x="10618" y="2604"/>
                  <a:pt x="10688" y="2550"/>
                  <a:pt x="10700" y="2504"/>
                </a:cubicBezTo>
                <a:cubicBezTo>
                  <a:pt x="10700" y="2473"/>
                  <a:pt x="10700" y="2458"/>
                  <a:pt x="10702" y="2458"/>
                </a:cubicBezTo>
                <a:cubicBezTo>
                  <a:pt x="10704" y="2458"/>
                  <a:pt x="10707" y="2473"/>
                  <a:pt x="10715" y="2504"/>
                </a:cubicBezTo>
                <a:cubicBezTo>
                  <a:pt x="10725" y="2545"/>
                  <a:pt x="10736" y="2552"/>
                  <a:pt x="10751" y="2552"/>
                </a:cubicBezTo>
                <a:cubicBezTo>
                  <a:pt x="10758" y="2552"/>
                  <a:pt x="10767" y="2551"/>
                  <a:pt x="10777" y="2551"/>
                </a:cubicBezTo>
                <a:cubicBezTo>
                  <a:pt x="10777" y="2532"/>
                  <a:pt x="10778" y="2525"/>
                  <a:pt x="10781" y="2525"/>
                </a:cubicBezTo>
                <a:cubicBezTo>
                  <a:pt x="10786" y="2525"/>
                  <a:pt x="10797" y="2565"/>
                  <a:pt x="10808" y="2597"/>
                </a:cubicBezTo>
                <a:cubicBezTo>
                  <a:pt x="10818" y="2626"/>
                  <a:pt x="10821" y="2637"/>
                  <a:pt x="10834" y="2637"/>
                </a:cubicBezTo>
                <a:cubicBezTo>
                  <a:pt x="10842" y="2637"/>
                  <a:pt x="10853" y="2634"/>
                  <a:pt x="10870" y="2628"/>
                </a:cubicBezTo>
                <a:cubicBezTo>
                  <a:pt x="10870" y="2566"/>
                  <a:pt x="10962" y="2535"/>
                  <a:pt x="11024" y="2520"/>
                </a:cubicBezTo>
                <a:cubicBezTo>
                  <a:pt x="11148" y="2473"/>
                  <a:pt x="11132" y="2396"/>
                  <a:pt x="11117" y="2288"/>
                </a:cubicBezTo>
                <a:lnTo>
                  <a:pt x="11071" y="2180"/>
                </a:lnTo>
                <a:lnTo>
                  <a:pt x="11071" y="2180"/>
                </a:lnTo>
                <a:lnTo>
                  <a:pt x="11132" y="2272"/>
                </a:lnTo>
                <a:cubicBezTo>
                  <a:pt x="11163" y="2319"/>
                  <a:pt x="11210" y="2365"/>
                  <a:pt x="11241" y="2411"/>
                </a:cubicBezTo>
                <a:cubicBezTo>
                  <a:pt x="11256" y="2396"/>
                  <a:pt x="11241" y="2350"/>
                  <a:pt x="11210" y="2303"/>
                </a:cubicBezTo>
                <a:cubicBezTo>
                  <a:pt x="11175" y="2269"/>
                  <a:pt x="11184" y="2251"/>
                  <a:pt x="11216" y="2251"/>
                </a:cubicBezTo>
                <a:cubicBezTo>
                  <a:pt x="11227" y="2251"/>
                  <a:pt x="11241" y="2253"/>
                  <a:pt x="11256" y="2257"/>
                </a:cubicBezTo>
                <a:cubicBezTo>
                  <a:pt x="11278" y="2266"/>
                  <a:pt x="11294" y="2269"/>
                  <a:pt x="11307" y="2269"/>
                </a:cubicBezTo>
                <a:cubicBezTo>
                  <a:pt x="11340" y="2269"/>
                  <a:pt x="11345" y="2244"/>
                  <a:pt x="11333" y="2211"/>
                </a:cubicBezTo>
                <a:cubicBezTo>
                  <a:pt x="11342" y="2202"/>
                  <a:pt x="11351" y="2193"/>
                  <a:pt x="11369" y="2193"/>
                </a:cubicBezTo>
                <a:cubicBezTo>
                  <a:pt x="11382" y="2193"/>
                  <a:pt x="11400" y="2197"/>
                  <a:pt x="11426" y="2211"/>
                </a:cubicBezTo>
                <a:cubicBezTo>
                  <a:pt x="11442" y="2195"/>
                  <a:pt x="11442" y="2195"/>
                  <a:pt x="11395" y="2149"/>
                </a:cubicBezTo>
                <a:cubicBezTo>
                  <a:pt x="11376" y="2119"/>
                  <a:pt x="11375" y="2109"/>
                  <a:pt x="11392" y="2109"/>
                </a:cubicBezTo>
                <a:cubicBezTo>
                  <a:pt x="11403" y="2109"/>
                  <a:pt x="11419" y="2112"/>
                  <a:pt x="11442" y="2118"/>
                </a:cubicBezTo>
                <a:cubicBezTo>
                  <a:pt x="11478" y="2148"/>
                  <a:pt x="11507" y="2159"/>
                  <a:pt x="11527" y="2159"/>
                </a:cubicBezTo>
                <a:cubicBezTo>
                  <a:pt x="11559" y="2159"/>
                  <a:pt x="11569" y="2131"/>
                  <a:pt x="11550" y="2102"/>
                </a:cubicBezTo>
                <a:cubicBezTo>
                  <a:pt x="11503" y="2056"/>
                  <a:pt x="11519" y="2041"/>
                  <a:pt x="11550" y="2025"/>
                </a:cubicBezTo>
                <a:cubicBezTo>
                  <a:pt x="11565" y="2025"/>
                  <a:pt x="11581" y="1994"/>
                  <a:pt x="11550" y="1948"/>
                </a:cubicBezTo>
                <a:lnTo>
                  <a:pt x="11596" y="1917"/>
                </a:lnTo>
                <a:cubicBezTo>
                  <a:pt x="11596" y="1915"/>
                  <a:pt x="11597" y="1914"/>
                  <a:pt x="11598" y="1914"/>
                </a:cubicBezTo>
                <a:cubicBezTo>
                  <a:pt x="11604" y="1914"/>
                  <a:pt x="11625" y="1950"/>
                  <a:pt x="11612" y="1963"/>
                </a:cubicBezTo>
                <a:lnTo>
                  <a:pt x="11673" y="1994"/>
                </a:lnTo>
                <a:cubicBezTo>
                  <a:pt x="11704" y="1963"/>
                  <a:pt x="11720" y="1932"/>
                  <a:pt x="11689" y="1886"/>
                </a:cubicBezTo>
                <a:cubicBezTo>
                  <a:pt x="11657" y="1838"/>
                  <a:pt x="11641" y="1814"/>
                  <a:pt x="11645" y="1814"/>
                </a:cubicBezTo>
                <a:cubicBezTo>
                  <a:pt x="11648" y="1814"/>
                  <a:pt x="11667" y="1834"/>
                  <a:pt x="11704" y="1871"/>
                </a:cubicBezTo>
                <a:cubicBezTo>
                  <a:pt x="11731" y="1888"/>
                  <a:pt x="11763" y="1906"/>
                  <a:pt x="11779" y="1906"/>
                </a:cubicBezTo>
                <a:cubicBezTo>
                  <a:pt x="11791" y="1906"/>
                  <a:pt x="11795" y="1897"/>
                  <a:pt x="11782" y="1871"/>
                </a:cubicBezTo>
                <a:cubicBezTo>
                  <a:pt x="11749" y="1822"/>
                  <a:pt x="11751" y="1803"/>
                  <a:pt x="11764" y="1803"/>
                </a:cubicBezTo>
                <a:cubicBezTo>
                  <a:pt x="11776" y="1803"/>
                  <a:pt x="11798" y="1818"/>
                  <a:pt x="11813" y="1840"/>
                </a:cubicBezTo>
                <a:cubicBezTo>
                  <a:pt x="11846" y="1880"/>
                  <a:pt x="11865" y="1903"/>
                  <a:pt x="11875" y="1903"/>
                </a:cubicBezTo>
                <a:cubicBezTo>
                  <a:pt x="11887" y="1903"/>
                  <a:pt x="11883" y="1865"/>
                  <a:pt x="11874" y="1778"/>
                </a:cubicBezTo>
                <a:cubicBezTo>
                  <a:pt x="11905" y="1747"/>
                  <a:pt x="11921" y="1639"/>
                  <a:pt x="11967" y="1592"/>
                </a:cubicBezTo>
                <a:cubicBezTo>
                  <a:pt x="12021" y="1539"/>
                  <a:pt x="12063" y="1497"/>
                  <a:pt x="12113" y="1497"/>
                </a:cubicBezTo>
                <a:cubicBezTo>
                  <a:pt x="12118" y="1497"/>
                  <a:pt x="12122" y="1497"/>
                  <a:pt x="12126" y="1497"/>
                </a:cubicBezTo>
                <a:lnTo>
                  <a:pt x="12126" y="1497"/>
                </a:lnTo>
                <a:cubicBezTo>
                  <a:pt x="12101" y="1458"/>
                  <a:pt x="12118" y="1438"/>
                  <a:pt x="12153" y="1391"/>
                </a:cubicBezTo>
                <a:cubicBezTo>
                  <a:pt x="12245" y="1376"/>
                  <a:pt x="12245" y="1314"/>
                  <a:pt x="12230" y="1252"/>
                </a:cubicBezTo>
                <a:lnTo>
                  <a:pt x="12230" y="1252"/>
                </a:lnTo>
                <a:lnTo>
                  <a:pt x="12183" y="1283"/>
                </a:lnTo>
                <a:cubicBezTo>
                  <a:pt x="12106" y="1206"/>
                  <a:pt x="12122" y="1190"/>
                  <a:pt x="12199" y="1190"/>
                </a:cubicBezTo>
                <a:cubicBezTo>
                  <a:pt x="12203" y="1188"/>
                  <a:pt x="12207" y="1187"/>
                  <a:pt x="12212" y="1187"/>
                </a:cubicBezTo>
                <a:cubicBezTo>
                  <a:pt x="12239" y="1187"/>
                  <a:pt x="12267" y="1226"/>
                  <a:pt x="12307" y="1252"/>
                </a:cubicBezTo>
                <a:cubicBezTo>
                  <a:pt x="12330" y="1287"/>
                  <a:pt x="12371" y="1304"/>
                  <a:pt x="12396" y="1304"/>
                </a:cubicBezTo>
                <a:cubicBezTo>
                  <a:pt x="12405" y="1304"/>
                  <a:pt x="12411" y="1303"/>
                  <a:pt x="12415" y="1299"/>
                </a:cubicBezTo>
                <a:cubicBezTo>
                  <a:pt x="12431" y="1283"/>
                  <a:pt x="12446" y="1268"/>
                  <a:pt x="12400" y="1252"/>
                </a:cubicBezTo>
                <a:cubicBezTo>
                  <a:pt x="12338" y="1221"/>
                  <a:pt x="12353" y="1206"/>
                  <a:pt x="12369" y="1190"/>
                </a:cubicBezTo>
                <a:cubicBezTo>
                  <a:pt x="12400" y="1175"/>
                  <a:pt x="12415" y="1160"/>
                  <a:pt x="12400" y="1098"/>
                </a:cubicBezTo>
                <a:cubicBezTo>
                  <a:pt x="12369" y="1036"/>
                  <a:pt x="12384" y="1036"/>
                  <a:pt x="12400" y="1020"/>
                </a:cubicBezTo>
                <a:cubicBezTo>
                  <a:pt x="12415" y="1036"/>
                  <a:pt x="12431" y="1044"/>
                  <a:pt x="12446" y="1044"/>
                </a:cubicBezTo>
                <a:cubicBezTo>
                  <a:pt x="12461" y="1044"/>
                  <a:pt x="12476" y="1036"/>
                  <a:pt x="12491" y="1022"/>
                </a:cubicBezTo>
                <a:lnTo>
                  <a:pt x="12491" y="1022"/>
                </a:lnTo>
                <a:cubicBezTo>
                  <a:pt x="12499" y="1033"/>
                  <a:pt x="12511" y="1049"/>
                  <a:pt x="12523" y="1067"/>
                </a:cubicBezTo>
                <a:cubicBezTo>
                  <a:pt x="12554" y="1098"/>
                  <a:pt x="12585" y="1129"/>
                  <a:pt x="12616" y="1144"/>
                </a:cubicBezTo>
                <a:cubicBezTo>
                  <a:pt x="12632" y="1129"/>
                  <a:pt x="12601" y="1082"/>
                  <a:pt x="12601" y="1082"/>
                </a:cubicBezTo>
                <a:cubicBezTo>
                  <a:pt x="12601" y="1082"/>
                  <a:pt x="12616" y="1036"/>
                  <a:pt x="12663" y="1005"/>
                </a:cubicBezTo>
                <a:cubicBezTo>
                  <a:pt x="12709" y="974"/>
                  <a:pt x="12771" y="928"/>
                  <a:pt x="12833" y="881"/>
                </a:cubicBezTo>
                <a:cubicBezTo>
                  <a:pt x="12941" y="835"/>
                  <a:pt x="13064" y="789"/>
                  <a:pt x="13188" y="758"/>
                </a:cubicBezTo>
                <a:cubicBezTo>
                  <a:pt x="13214" y="777"/>
                  <a:pt x="13240" y="786"/>
                  <a:pt x="13259" y="786"/>
                </a:cubicBezTo>
                <a:cubicBezTo>
                  <a:pt x="13285" y="786"/>
                  <a:pt x="13299" y="769"/>
                  <a:pt x="13281" y="742"/>
                </a:cubicBezTo>
                <a:cubicBezTo>
                  <a:pt x="13250" y="680"/>
                  <a:pt x="13404" y="650"/>
                  <a:pt x="13559" y="650"/>
                </a:cubicBezTo>
                <a:cubicBezTo>
                  <a:pt x="13714" y="650"/>
                  <a:pt x="13853" y="650"/>
                  <a:pt x="13868" y="603"/>
                </a:cubicBezTo>
                <a:lnTo>
                  <a:pt x="13945" y="603"/>
                </a:lnTo>
                <a:cubicBezTo>
                  <a:pt x="13992" y="603"/>
                  <a:pt x="14054" y="557"/>
                  <a:pt x="14085" y="557"/>
                </a:cubicBezTo>
                <a:cubicBezTo>
                  <a:pt x="14100" y="534"/>
                  <a:pt x="14115" y="522"/>
                  <a:pt x="14121" y="522"/>
                </a:cubicBezTo>
                <a:cubicBezTo>
                  <a:pt x="14127" y="522"/>
                  <a:pt x="14123" y="534"/>
                  <a:pt x="14100" y="557"/>
                </a:cubicBezTo>
                <a:cubicBezTo>
                  <a:pt x="14069" y="603"/>
                  <a:pt x="14085" y="665"/>
                  <a:pt x="14100" y="680"/>
                </a:cubicBezTo>
                <a:cubicBezTo>
                  <a:pt x="14131" y="680"/>
                  <a:pt x="14162" y="634"/>
                  <a:pt x="14177" y="572"/>
                </a:cubicBezTo>
                <a:cubicBezTo>
                  <a:pt x="14193" y="526"/>
                  <a:pt x="14224" y="526"/>
                  <a:pt x="14224" y="526"/>
                </a:cubicBezTo>
                <a:cubicBezTo>
                  <a:pt x="14224" y="526"/>
                  <a:pt x="14255" y="526"/>
                  <a:pt x="14239" y="588"/>
                </a:cubicBezTo>
                <a:lnTo>
                  <a:pt x="14208" y="696"/>
                </a:lnTo>
                <a:lnTo>
                  <a:pt x="14239" y="696"/>
                </a:lnTo>
                <a:cubicBezTo>
                  <a:pt x="14239" y="650"/>
                  <a:pt x="14270" y="650"/>
                  <a:pt x="14270" y="650"/>
                </a:cubicBezTo>
                <a:cubicBezTo>
                  <a:pt x="14270" y="650"/>
                  <a:pt x="14301" y="650"/>
                  <a:pt x="14270" y="758"/>
                </a:cubicBezTo>
                <a:cubicBezTo>
                  <a:pt x="14262" y="820"/>
                  <a:pt x="14262" y="847"/>
                  <a:pt x="14270" y="847"/>
                </a:cubicBezTo>
                <a:cubicBezTo>
                  <a:pt x="14278" y="847"/>
                  <a:pt x="14293" y="820"/>
                  <a:pt x="14316" y="773"/>
                </a:cubicBezTo>
                <a:lnTo>
                  <a:pt x="14409" y="758"/>
                </a:lnTo>
                <a:lnTo>
                  <a:pt x="14409" y="758"/>
                </a:lnTo>
                <a:cubicBezTo>
                  <a:pt x="14403" y="798"/>
                  <a:pt x="14413" y="813"/>
                  <a:pt x="14429" y="813"/>
                </a:cubicBezTo>
                <a:cubicBezTo>
                  <a:pt x="14456" y="813"/>
                  <a:pt x="14504" y="771"/>
                  <a:pt x="14533" y="742"/>
                </a:cubicBezTo>
                <a:lnTo>
                  <a:pt x="14533" y="742"/>
                </a:lnTo>
                <a:cubicBezTo>
                  <a:pt x="14516" y="809"/>
                  <a:pt x="14517" y="839"/>
                  <a:pt x="14532" y="839"/>
                </a:cubicBezTo>
                <a:cubicBezTo>
                  <a:pt x="14544" y="839"/>
                  <a:pt x="14566" y="816"/>
                  <a:pt x="14595" y="773"/>
                </a:cubicBezTo>
                <a:cubicBezTo>
                  <a:pt x="14607" y="755"/>
                  <a:pt x="14619" y="746"/>
                  <a:pt x="14628" y="746"/>
                </a:cubicBezTo>
                <a:cubicBezTo>
                  <a:pt x="14643" y="746"/>
                  <a:pt x="14650" y="767"/>
                  <a:pt x="14641" y="804"/>
                </a:cubicBezTo>
                <a:cubicBezTo>
                  <a:pt x="14641" y="866"/>
                  <a:pt x="14672" y="881"/>
                  <a:pt x="14703" y="912"/>
                </a:cubicBezTo>
                <a:cubicBezTo>
                  <a:pt x="14712" y="903"/>
                  <a:pt x="14722" y="899"/>
                  <a:pt x="14734" y="899"/>
                </a:cubicBezTo>
                <a:cubicBezTo>
                  <a:pt x="14763" y="899"/>
                  <a:pt x="14803" y="921"/>
                  <a:pt x="14857" y="943"/>
                </a:cubicBezTo>
                <a:cubicBezTo>
                  <a:pt x="14935" y="990"/>
                  <a:pt x="14996" y="1036"/>
                  <a:pt x="15074" y="1098"/>
                </a:cubicBezTo>
                <a:cubicBezTo>
                  <a:pt x="15224" y="1234"/>
                  <a:pt x="15314" y="1335"/>
                  <a:pt x="15365" y="1335"/>
                </a:cubicBezTo>
                <a:cubicBezTo>
                  <a:pt x="15371" y="1335"/>
                  <a:pt x="15377" y="1333"/>
                  <a:pt x="15383" y="1330"/>
                </a:cubicBezTo>
                <a:cubicBezTo>
                  <a:pt x="15398" y="1345"/>
                  <a:pt x="15398" y="1345"/>
                  <a:pt x="15383" y="1407"/>
                </a:cubicBezTo>
                <a:cubicBezTo>
                  <a:pt x="15375" y="1430"/>
                  <a:pt x="15367" y="1442"/>
                  <a:pt x="15375" y="1442"/>
                </a:cubicBezTo>
                <a:cubicBezTo>
                  <a:pt x="15383" y="1442"/>
                  <a:pt x="15406" y="1430"/>
                  <a:pt x="15460" y="1407"/>
                </a:cubicBezTo>
                <a:cubicBezTo>
                  <a:pt x="15487" y="1398"/>
                  <a:pt x="15513" y="1379"/>
                  <a:pt x="15517" y="1379"/>
                </a:cubicBezTo>
                <a:cubicBezTo>
                  <a:pt x="15519" y="1379"/>
                  <a:pt x="15508" y="1389"/>
                  <a:pt x="15476" y="1422"/>
                </a:cubicBezTo>
                <a:cubicBezTo>
                  <a:pt x="15429" y="1453"/>
                  <a:pt x="15476" y="1500"/>
                  <a:pt x="15522" y="1577"/>
                </a:cubicBezTo>
                <a:cubicBezTo>
                  <a:pt x="15569" y="1624"/>
                  <a:pt x="15607" y="1670"/>
                  <a:pt x="15642" y="1670"/>
                </a:cubicBezTo>
                <a:cubicBezTo>
                  <a:pt x="15654" y="1670"/>
                  <a:pt x="15665" y="1665"/>
                  <a:pt x="15676" y="1654"/>
                </a:cubicBezTo>
                <a:cubicBezTo>
                  <a:pt x="15754" y="1654"/>
                  <a:pt x="15754" y="1654"/>
                  <a:pt x="15692" y="1685"/>
                </a:cubicBezTo>
                <a:cubicBezTo>
                  <a:pt x="15608" y="1727"/>
                  <a:pt x="15625" y="1844"/>
                  <a:pt x="15720" y="1844"/>
                </a:cubicBezTo>
                <a:cubicBezTo>
                  <a:pt x="15730" y="1844"/>
                  <a:pt x="15742" y="1843"/>
                  <a:pt x="15754" y="1840"/>
                </a:cubicBezTo>
                <a:cubicBezTo>
                  <a:pt x="15769" y="1855"/>
                  <a:pt x="15785" y="1871"/>
                  <a:pt x="15754" y="1917"/>
                </a:cubicBezTo>
                <a:cubicBezTo>
                  <a:pt x="15769" y="1932"/>
                  <a:pt x="15785" y="1948"/>
                  <a:pt x="15877" y="1963"/>
                </a:cubicBezTo>
                <a:cubicBezTo>
                  <a:pt x="15893" y="1979"/>
                  <a:pt x="15955" y="2041"/>
                  <a:pt x="15986" y="2071"/>
                </a:cubicBezTo>
                <a:cubicBezTo>
                  <a:pt x="16007" y="2082"/>
                  <a:pt x="16037" y="2093"/>
                  <a:pt x="16063" y="2093"/>
                </a:cubicBezTo>
                <a:cubicBezTo>
                  <a:pt x="16074" y="2093"/>
                  <a:pt x="16085" y="2091"/>
                  <a:pt x="16094" y="2087"/>
                </a:cubicBezTo>
                <a:lnTo>
                  <a:pt x="16109" y="2102"/>
                </a:lnTo>
                <a:cubicBezTo>
                  <a:pt x="16078" y="2149"/>
                  <a:pt x="16156" y="2226"/>
                  <a:pt x="16295" y="2303"/>
                </a:cubicBezTo>
                <a:cubicBezTo>
                  <a:pt x="16418" y="2381"/>
                  <a:pt x="16542" y="2427"/>
                  <a:pt x="16542" y="2489"/>
                </a:cubicBezTo>
                <a:cubicBezTo>
                  <a:pt x="16542" y="2489"/>
                  <a:pt x="16547" y="2491"/>
                  <a:pt x="16555" y="2491"/>
                </a:cubicBezTo>
                <a:cubicBezTo>
                  <a:pt x="16567" y="2491"/>
                  <a:pt x="16585" y="2486"/>
                  <a:pt x="16604" y="2458"/>
                </a:cubicBezTo>
                <a:cubicBezTo>
                  <a:pt x="16638" y="2407"/>
                  <a:pt x="16658" y="2384"/>
                  <a:pt x="16669" y="2384"/>
                </a:cubicBezTo>
                <a:cubicBezTo>
                  <a:pt x="16678" y="2384"/>
                  <a:pt x="16681" y="2399"/>
                  <a:pt x="16681" y="2427"/>
                </a:cubicBezTo>
                <a:cubicBezTo>
                  <a:pt x="16681" y="2489"/>
                  <a:pt x="16706" y="2525"/>
                  <a:pt x="16736" y="2525"/>
                </a:cubicBezTo>
                <a:cubicBezTo>
                  <a:pt x="16759" y="2525"/>
                  <a:pt x="16785" y="2504"/>
                  <a:pt x="16805" y="2458"/>
                </a:cubicBezTo>
                <a:lnTo>
                  <a:pt x="16805" y="2504"/>
                </a:lnTo>
                <a:cubicBezTo>
                  <a:pt x="16805" y="2560"/>
                  <a:pt x="16820" y="2584"/>
                  <a:pt x="16841" y="2584"/>
                </a:cubicBezTo>
                <a:cubicBezTo>
                  <a:pt x="16865" y="2584"/>
                  <a:pt x="16896" y="2548"/>
                  <a:pt x="16913" y="2489"/>
                </a:cubicBezTo>
                <a:cubicBezTo>
                  <a:pt x="16924" y="2521"/>
                  <a:pt x="16935" y="2561"/>
                  <a:pt x="16951" y="2561"/>
                </a:cubicBezTo>
                <a:cubicBezTo>
                  <a:pt x="16958" y="2561"/>
                  <a:pt x="16965" y="2554"/>
                  <a:pt x="16975" y="2535"/>
                </a:cubicBezTo>
                <a:cubicBezTo>
                  <a:pt x="16990" y="2535"/>
                  <a:pt x="16990" y="2535"/>
                  <a:pt x="16990" y="2659"/>
                </a:cubicBezTo>
                <a:cubicBezTo>
                  <a:pt x="16990" y="2705"/>
                  <a:pt x="16975" y="2767"/>
                  <a:pt x="17006" y="2767"/>
                </a:cubicBezTo>
                <a:cubicBezTo>
                  <a:pt x="17021" y="2767"/>
                  <a:pt x="17037" y="2721"/>
                  <a:pt x="17037" y="2659"/>
                </a:cubicBezTo>
                <a:lnTo>
                  <a:pt x="17083" y="2659"/>
                </a:lnTo>
                <a:cubicBezTo>
                  <a:pt x="17083" y="2659"/>
                  <a:pt x="17098" y="2659"/>
                  <a:pt x="17114" y="2612"/>
                </a:cubicBezTo>
                <a:cubicBezTo>
                  <a:pt x="17114" y="2551"/>
                  <a:pt x="17129" y="2551"/>
                  <a:pt x="17160" y="2551"/>
                </a:cubicBezTo>
                <a:cubicBezTo>
                  <a:pt x="17160" y="2569"/>
                  <a:pt x="17162" y="2577"/>
                  <a:pt x="17163" y="2577"/>
                </a:cubicBezTo>
                <a:cubicBezTo>
                  <a:pt x="17167" y="2577"/>
                  <a:pt x="17171" y="2537"/>
                  <a:pt x="17160" y="2504"/>
                </a:cubicBezTo>
                <a:cubicBezTo>
                  <a:pt x="17133" y="2449"/>
                  <a:pt x="17154" y="2394"/>
                  <a:pt x="17170" y="2394"/>
                </a:cubicBezTo>
                <a:cubicBezTo>
                  <a:pt x="17172" y="2394"/>
                  <a:pt x="17174" y="2394"/>
                  <a:pt x="17176" y="2396"/>
                </a:cubicBezTo>
                <a:lnTo>
                  <a:pt x="17176" y="2303"/>
                </a:lnTo>
                <a:cubicBezTo>
                  <a:pt x="17191" y="2226"/>
                  <a:pt x="17176" y="2149"/>
                  <a:pt x="17145" y="2071"/>
                </a:cubicBezTo>
                <a:cubicBezTo>
                  <a:pt x="17109" y="2036"/>
                  <a:pt x="17079" y="2000"/>
                  <a:pt x="17056" y="2000"/>
                </a:cubicBezTo>
                <a:cubicBezTo>
                  <a:pt x="17040" y="2000"/>
                  <a:pt x="17028" y="2019"/>
                  <a:pt x="17021" y="2071"/>
                </a:cubicBezTo>
                <a:cubicBezTo>
                  <a:pt x="17021" y="2071"/>
                  <a:pt x="17006" y="2118"/>
                  <a:pt x="16990" y="2118"/>
                </a:cubicBezTo>
                <a:cubicBezTo>
                  <a:pt x="16975" y="2118"/>
                  <a:pt x="16959" y="2056"/>
                  <a:pt x="16959" y="2056"/>
                </a:cubicBezTo>
                <a:cubicBezTo>
                  <a:pt x="16959" y="2010"/>
                  <a:pt x="16913" y="1994"/>
                  <a:pt x="16836" y="1979"/>
                </a:cubicBezTo>
                <a:cubicBezTo>
                  <a:pt x="16774" y="1948"/>
                  <a:pt x="16727" y="1917"/>
                  <a:pt x="16727" y="1871"/>
                </a:cubicBezTo>
                <a:cubicBezTo>
                  <a:pt x="16743" y="1809"/>
                  <a:pt x="16727" y="1809"/>
                  <a:pt x="16727" y="1809"/>
                </a:cubicBezTo>
                <a:cubicBezTo>
                  <a:pt x="16722" y="1824"/>
                  <a:pt x="16710" y="1831"/>
                  <a:pt x="16694" y="1831"/>
                </a:cubicBezTo>
                <a:cubicBezTo>
                  <a:pt x="16660" y="1831"/>
                  <a:pt x="16609" y="1804"/>
                  <a:pt x="16557" y="1762"/>
                </a:cubicBezTo>
                <a:cubicBezTo>
                  <a:pt x="16477" y="1709"/>
                  <a:pt x="16397" y="1633"/>
                  <a:pt x="16357" y="1633"/>
                </a:cubicBezTo>
                <a:cubicBezTo>
                  <a:pt x="16351" y="1633"/>
                  <a:pt x="16345" y="1634"/>
                  <a:pt x="16341" y="1639"/>
                </a:cubicBezTo>
                <a:lnTo>
                  <a:pt x="16310" y="1623"/>
                </a:lnTo>
                <a:cubicBezTo>
                  <a:pt x="16357" y="1577"/>
                  <a:pt x="16326" y="1561"/>
                  <a:pt x="16295" y="1530"/>
                </a:cubicBezTo>
                <a:cubicBezTo>
                  <a:pt x="16264" y="1530"/>
                  <a:pt x="16233" y="1530"/>
                  <a:pt x="16202" y="1500"/>
                </a:cubicBezTo>
                <a:cubicBezTo>
                  <a:pt x="16248" y="1469"/>
                  <a:pt x="16233" y="1453"/>
                  <a:pt x="16202" y="1422"/>
                </a:cubicBezTo>
                <a:cubicBezTo>
                  <a:pt x="16182" y="1403"/>
                  <a:pt x="16169" y="1383"/>
                  <a:pt x="16154" y="1383"/>
                </a:cubicBezTo>
                <a:cubicBezTo>
                  <a:pt x="16145" y="1383"/>
                  <a:pt x="16136" y="1390"/>
                  <a:pt x="16125" y="1407"/>
                </a:cubicBezTo>
                <a:cubicBezTo>
                  <a:pt x="16063" y="1345"/>
                  <a:pt x="16016" y="1268"/>
                  <a:pt x="15986" y="1175"/>
                </a:cubicBezTo>
                <a:cubicBezTo>
                  <a:pt x="16000" y="1147"/>
                  <a:pt x="15995" y="1138"/>
                  <a:pt x="15979" y="1138"/>
                </a:cubicBezTo>
                <a:cubicBezTo>
                  <a:pt x="15960" y="1138"/>
                  <a:pt x="15927" y="1151"/>
                  <a:pt x="15893" y="1160"/>
                </a:cubicBezTo>
                <a:cubicBezTo>
                  <a:pt x="15855" y="1172"/>
                  <a:pt x="15818" y="1195"/>
                  <a:pt x="15797" y="1195"/>
                </a:cubicBezTo>
                <a:cubicBezTo>
                  <a:pt x="15792" y="1195"/>
                  <a:pt x="15788" y="1193"/>
                  <a:pt x="15785" y="1190"/>
                </a:cubicBezTo>
                <a:lnTo>
                  <a:pt x="15862" y="1113"/>
                </a:lnTo>
                <a:cubicBezTo>
                  <a:pt x="15924" y="1098"/>
                  <a:pt x="15924" y="1098"/>
                  <a:pt x="15893" y="1067"/>
                </a:cubicBezTo>
                <a:lnTo>
                  <a:pt x="15862" y="1020"/>
                </a:lnTo>
                <a:cubicBezTo>
                  <a:pt x="15854" y="1028"/>
                  <a:pt x="15846" y="1031"/>
                  <a:pt x="15836" y="1031"/>
                </a:cubicBezTo>
                <a:cubicBezTo>
                  <a:pt x="15784" y="1031"/>
                  <a:pt x="15700" y="939"/>
                  <a:pt x="15584" y="835"/>
                </a:cubicBezTo>
                <a:cubicBezTo>
                  <a:pt x="15429" y="681"/>
                  <a:pt x="15348" y="618"/>
                  <a:pt x="15305" y="618"/>
                </a:cubicBezTo>
                <a:cubicBezTo>
                  <a:pt x="15291" y="618"/>
                  <a:pt x="15282" y="623"/>
                  <a:pt x="15275" y="634"/>
                </a:cubicBezTo>
                <a:cubicBezTo>
                  <a:pt x="15264" y="650"/>
                  <a:pt x="15253" y="659"/>
                  <a:pt x="15242" y="659"/>
                </a:cubicBezTo>
                <a:cubicBezTo>
                  <a:pt x="15221" y="659"/>
                  <a:pt x="15197" y="628"/>
                  <a:pt x="15166" y="557"/>
                </a:cubicBezTo>
                <a:cubicBezTo>
                  <a:pt x="15121" y="374"/>
                  <a:pt x="15100" y="326"/>
                  <a:pt x="15068" y="326"/>
                </a:cubicBezTo>
                <a:cubicBezTo>
                  <a:pt x="15056" y="326"/>
                  <a:pt x="15043" y="332"/>
                  <a:pt x="15027" y="340"/>
                </a:cubicBezTo>
                <a:cubicBezTo>
                  <a:pt x="15058" y="356"/>
                  <a:pt x="15027" y="402"/>
                  <a:pt x="15012" y="449"/>
                </a:cubicBezTo>
                <a:cubicBezTo>
                  <a:pt x="14984" y="497"/>
                  <a:pt x="14962" y="521"/>
                  <a:pt x="14950" y="521"/>
                </a:cubicBezTo>
                <a:cubicBezTo>
                  <a:pt x="14935" y="521"/>
                  <a:pt x="14933" y="486"/>
                  <a:pt x="14950" y="418"/>
                </a:cubicBezTo>
                <a:cubicBezTo>
                  <a:pt x="14997" y="335"/>
                  <a:pt x="14713" y="226"/>
                  <a:pt x="14548" y="226"/>
                </a:cubicBezTo>
                <a:cubicBezTo>
                  <a:pt x="14499" y="226"/>
                  <a:pt x="14461" y="236"/>
                  <a:pt x="14444" y="257"/>
                </a:cubicBezTo>
                <a:lnTo>
                  <a:pt x="14444" y="257"/>
                </a:lnTo>
                <a:cubicBezTo>
                  <a:pt x="14447" y="246"/>
                  <a:pt x="14451" y="233"/>
                  <a:pt x="14455" y="217"/>
                </a:cubicBezTo>
                <a:cubicBezTo>
                  <a:pt x="14471" y="155"/>
                  <a:pt x="14440" y="155"/>
                  <a:pt x="14301" y="124"/>
                </a:cubicBezTo>
                <a:lnTo>
                  <a:pt x="14208" y="93"/>
                </a:lnTo>
                <a:cubicBezTo>
                  <a:pt x="14202" y="133"/>
                  <a:pt x="14173" y="148"/>
                  <a:pt x="14138" y="148"/>
                </a:cubicBezTo>
                <a:cubicBezTo>
                  <a:pt x="14080" y="148"/>
                  <a:pt x="14007" y="107"/>
                  <a:pt x="14007" y="78"/>
                </a:cubicBezTo>
                <a:cubicBezTo>
                  <a:pt x="13992" y="16"/>
                  <a:pt x="13992" y="16"/>
                  <a:pt x="13915" y="0"/>
                </a:cubicBezTo>
                <a:cubicBezTo>
                  <a:pt x="13868" y="47"/>
                  <a:pt x="13806" y="62"/>
                  <a:pt x="13744" y="62"/>
                </a:cubicBezTo>
                <a:cubicBezTo>
                  <a:pt x="13698" y="62"/>
                  <a:pt x="13652" y="31"/>
                  <a:pt x="13652" y="0"/>
                </a:cubicBezTo>
                <a:close/>
              </a:path>
            </a:pathLst>
          </a:custGeom>
          <a:solidFill>
            <a:srgbClr val="0082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0" name="Google Shape;310;p14"/>
          <p:cNvGrpSpPr/>
          <p:nvPr/>
        </p:nvGrpSpPr>
        <p:grpSpPr>
          <a:xfrm>
            <a:off x="179201" y="225601"/>
            <a:ext cx="155887" cy="203132"/>
            <a:chOff x="8518300" y="3923825"/>
            <a:chExt cx="116915" cy="152349"/>
          </a:xfrm>
        </p:grpSpPr>
        <p:sp>
          <p:nvSpPr>
            <p:cNvPr id="311" name="Google Shape;311;p14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14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3" name="Google Shape;313;p14"/>
          <p:cNvGrpSpPr/>
          <p:nvPr/>
        </p:nvGrpSpPr>
        <p:grpSpPr>
          <a:xfrm>
            <a:off x="7681253" y="1257739"/>
            <a:ext cx="350873" cy="606717"/>
            <a:chOff x="5399975" y="4887475"/>
            <a:chExt cx="203350" cy="351625"/>
          </a:xfrm>
        </p:grpSpPr>
        <p:sp>
          <p:nvSpPr>
            <p:cNvPr id="314" name="Google Shape;314;p14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14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14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7" name="Google Shape;317;p14"/>
          <p:cNvSpPr/>
          <p:nvPr/>
        </p:nvSpPr>
        <p:spPr>
          <a:xfrm>
            <a:off x="10401467" y="328711"/>
            <a:ext cx="1938460" cy="487757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" name="Google Shape;318;p14"/>
          <p:cNvGrpSpPr/>
          <p:nvPr/>
        </p:nvGrpSpPr>
        <p:grpSpPr>
          <a:xfrm>
            <a:off x="11561401" y="6032834"/>
            <a:ext cx="155887" cy="203132"/>
            <a:chOff x="8518300" y="3923825"/>
            <a:chExt cx="116915" cy="152349"/>
          </a:xfrm>
        </p:grpSpPr>
        <p:sp>
          <p:nvSpPr>
            <p:cNvPr id="319" name="Google Shape;319;p14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14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0087472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2" name="Google Shape;322;p15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23" name="Google Shape;323;p15"/>
          <p:cNvSpPr txBox="1">
            <a:spLocks noGrp="1"/>
          </p:cNvSpPr>
          <p:nvPr>
            <p:ph type="subTitle" idx="1"/>
          </p:nvPr>
        </p:nvSpPr>
        <p:spPr>
          <a:xfrm flipH="1">
            <a:off x="4934539" y="3484067"/>
            <a:ext cx="4322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867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24" name="Google Shape;324;p15"/>
          <p:cNvSpPr txBox="1">
            <a:spLocks noGrp="1"/>
          </p:cNvSpPr>
          <p:nvPr>
            <p:ph type="subTitle" idx="2"/>
          </p:nvPr>
        </p:nvSpPr>
        <p:spPr>
          <a:xfrm flipH="1">
            <a:off x="4934539" y="4849600"/>
            <a:ext cx="4322400" cy="8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25" name="Google Shape;325;p15"/>
          <p:cNvSpPr txBox="1">
            <a:spLocks noGrp="1"/>
          </p:cNvSpPr>
          <p:nvPr>
            <p:ph type="subTitle" idx="3"/>
          </p:nvPr>
        </p:nvSpPr>
        <p:spPr>
          <a:xfrm flipH="1">
            <a:off x="4934539" y="2118533"/>
            <a:ext cx="4322400" cy="80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26" name="Google Shape;326;p15"/>
          <p:cNvSpPr txBox="1">
            <a:spLocks noGrp="1"/>
          </p:cNvSpPr>
          <p:nvPr>
            <p:ph type="title"/>
          </p:nvPr>
        </p:nvSpPr>
        <p:spPr>
          <a:xfrm>
            <a:off x="1976887" y="3588612"/>
            <a:ext cx="23744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sz="2667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27" name="Google Shape;327;p15"/>
          <p:cNvSpPr txBox="1">
            <a:spLocks noGrp="1"/>
          </p:cNvSpPr>
          <p:nvPr>
            <p:ph type="title" idx="4"/>
          </p:nvPr>
        </p:nvSpPr>
        <p:spPr>
          <a:xfrm>
            <a:off x="1976887" y="2169712"/>
            <a:ext cx="23744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sz="2667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28" name="Google Shape;328;p15"/>
          <p:cNvSpPr txBox="1">
            <a:spLocks noGrp="1"/>
          </p:cNvSpPr>
          <p:nvPr>
            <p:ph type="title" idx="5"/>
          </p:nvPr>
        </p:nvSpPr>
        <p:spPr>
          <a:xfrm>
            <a:off x="1977085" y="4951212"/>
            <a:ext cx="2374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sz="2667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29" name="Google Shape;329;p15"/>
          <p:cNvSpPr/>
          <p:nvPr/>
        </p:nvSpPr>
        <p:spPr>
          <a:xfrm>
            <a:off x="9701663" y="503710"/>
            <a:ext cx="1595016" cy="256713"/>
          </a:xfrm>
          <a:custGeom>
            <a:avLst/>
            <a:gdLst/>
            <a:ahLst/>
            <a:cxnLst/>
            <a:rect l="l" t="t" r="r" b="b"/>
            <a:pathLst>
              <a:path w="17192" h="2767" extrusionOk="0">
                <a:moveTo>
                  <a:pt x="7918" y="356"/>
                </a:moveTo>
                <a:cubicBezTo>
                  <a:pt x="7917" y="356"/>
                  <a:pt x="7917" y="356"/>
                  <a:pt x="7917" y="356"/>
                </a:cubicBezTo>
                <a:lnTo>
                  <a:pt x="7917" y="356"/>
                </a:lnTo>
                <a:cubicBezTo>
                  <a:pt x="7917" y="356"/>
                  <a:pt x="7918" y="356"/>
                  <a:pt x="7919" y="356"/>
                </a:cubicBezTo>
                <a:lnTo>
                  <a:pt x="7919" y="356"/>
                </a:lnTo>
                <a:lnTo>
                  <a:pt x="7918" y="356"/>
                </a:lnTo>
                <a:close/>
                <a:moveTo>
                  <a:pt x="1040" y="309"/>
                </a:moveTo>
                <a:lnTo>
                  <a:pt x="1040" y="371"/>
                </a:lnTo>
                <a:lnTo>
                  <a:pt x="1071" y="387"/>
                </a:lnTo>
                <a:cubicBezTo>
                  <a:pt x="1102" y="340"/>
                  <a:pt x="1102" y="340"/>
                  <a:pt x="1071" y="325"/>
                </a:cubicBezTo>
                <a:lnTo>
                  <a:pt x="1040" y="309"/>
                </a:lnTo>
                <a:close/>
                <a:moveTo>
                  <a:pt x="14425" y="309"/>
                </a:moveTo>
                <a:cubicBezTo>
                  <a:pt x="14455" y="309"/>
                  <a:pt x="14455" y="309"/>
                  <a:pt x="14440" y="371"/>
                </a:cubicBezTo>
                <a:cubicBezTo>
                  <a:pt x="14427" y="411"/>
                  <a:pt x="14390" y="452"/>
                  <a:pt x="14360" y="452"/>
                </a:cubicBezTo>
                <a:cubicBezTo>
                  <a:pt x="14356" y="452"/>
                  <a:pt x="14351" y="451"/>
                  <a:pt x="14347" y="449"/>
                </a:cubicBezTo>
                <a:cubicBezTo>
                  <a:pt x="14316" y="449"/>
                  <a:pt x="14347" y="340"/>
                  <a:pt x="14425" y="309"/>
                </a:cubicBezTo>
                <a:close/>
                <a:moveTo>
                  <a:pt x="539" y="439"/>
                </a:moveTo>
                <a:cubicBezTo>
                  <a:pt x="547" y="439"/>
                  <a:pt x="555" y="443"/>
                  <a:pt x="561" y="449"/>
                </a:cubicBezTo>
                <a:cubicBezTo>
                  <a:pt x="592" y="449"/>
                  <a:pt x="592" y="449"/>
                  <a:pt x="576" y="510"/>
                </a:cubicBezTo>
                <a:cubicBezTo>
                  <a:pt x="576" y="510"/>
                  <a:pt x="553" y="544"/>
                  <a:pt x="527" y="544"/>
                </a:cubicBezTo>
                <a:cubicBezTo>
                  <a:pt x="523" y="544"/>
                  <a:pt x="519" y="544"/>
                  <a:pt x="514" y="541"/>
                </a:cubicBezTo>
                <a:lnTo>
                  <a:pt x="499" y="480"/>
                </a:lnTo>
                <a:cubicBezTo>
                  <a:pt x="509" y="450"/>
                  <a:pt x="525" y="439"/>
                  <a:pt x="539" y="439"/>
                </a:cubicBezTo>
                <a:close/>
                <a:moveTo>
                  <a:pt x="13437" y="408"/>
                </a:moveTo>
                <a:cubicBezTo>
                  <a:pt x="13442" y="408"/>
                  <a:pt x="13446" y="415"/>
                  <a:pt x="13451" y="433"/>
                </a:cubicBezTo>
                <a:cubicBezTo>
                  <a:pt x="13451" y="464"/>
                  <a:pt x="13435" y="510"/>
                  <a:pt x="13435" y="541"/>
                </a:cubicBezTo>
                <a:cubicBezTo>
                  <a:pt x="13435" y="541"/>
                  <a:pt x="13422" y="569"/>
                  <a:pt x="13412" y="569"/>
                </a:cubicBezTo>
                <a:cubicBezTo>
                  <a:pt x="13408" y="569"/>
                  <a:pt x="13404" y="562"/>
                  <a:pt x="13404" y="541"/>
                </a:cubicBezTo>
                <a:lnTo>
                  <a:pt x="13389" y="541"/>
                </a:lnTo>
                <a:lnTo>
                  <a:pt x="13389" y="495"/>
                </a:lnTo>
                <a:cubicBezTo>
                  <a:pt x="13411" y="451"/>
                  <a:pt x="13425" y="408"/>
                  <a:pt x="13437" y="408"/>
                </a:cubicBezTo>
                <a:close/>
                <a:moveTo>
                  <a:pt x="6681" y="557"/>
                </a:moveTo>
                <a:cubicBezTo>
                  <a:pt x="6681" y="619"/>
                  <a:pt x="6681" y="680"/>
                  <a:pt x="6666" y="680"/>
                </a:cubicBezTo>
                <a:lnTo>
                  <a:pt x="6635" y="619"/>
                </a:lnTo>
                <a:lnTo>
                  <a:pt x="6650" y="557"/>
                </a:lnTo>
                <a:close/>
                <a:moveTo>
                  <a:pt x="7315" y="557"/>
                </a:moveTo>
                <a:cubicBezTo>
                  <a:pt x="7330" y="559"/>
                  <a:pt x="7327" y="569"/>
                  <a:pt x="7315" y="619"/>
                </a:cubicBezTo>
                <a:cubicBezTo>
                  <a:pt x="7299" y="650"/>
                  <a:pt x="7284" y="680"/>
                  <a:pt x="7269" y="711"/>
                </a:cubicBezTo>
                <a:cubicBezTo>
                  <a:pt x="7269" y="711"/>
                  <a:pt x="7299" y="604"/>
                  <a:pt x="7315" y="557"/>
                </a:cubicBezTo>
                <a:close/>
                <a:moveTo>
                  <a:pt x="129" y="495"/>
                </a:moveTo>
                <a:cubicBezTo>
                  <a:pt x="111" y="502"/>
                  <a:pt x="95" y="513"/>
                  <a:pt x="82" y="526"/>
                </a:cubicBezTo>
                <a:cubicBezTo>
                  <a:pt x="60" y="511"/>
                  <a:pt x="43" y="506"/>
                  <a:pt x="31" y="506"/>
                </a:cubicBezTo>
                <a:cubicBezTo>
                  <a:pt x="2" y="506"/>
                  <a:pt x="1" y="538"/>
                  <a:pt x="23" y="538"/>
                </a:cubicBezTo>
                <a:cubicBezTo>
                  <a:pt x="30" y="538"/>
                  <a:pt x="39" y="535"/>
                  <a:pt x="51" y="526"/>
                </a:cubicBezTo>
                <a:lnTo>
                  <a:pt x="51" y="541"/>
                </a:lnTo>
                <a:lnTo>
                  <a:pt x="66" y="603"/>
                </a:lnTo>
                <a:cubicBezTo>
                  <a:pt x="66" y="682"/>
                  <a:pt x="78" y="725"/>
                  <a:pt x="92" y="725"/>
                </a:cubicBezTo>
                <a:cubicBezTo>
                  <a:pt x="105" y="725"/>
                  <a:pt x="120" y="686"/>
                  <a:pt x="128" y="603"/>
                </a:cubicBezTo>
                <a:cubicBezTo>
                  <a:pt x="128" y="552"/>
                  <a:pt x="128" y="517"/>
                  <a:pt x="129" y="495"/>
                </a:cubicBezTo>
                <a:close/>
                <a:moveTo>
                  <a:pt x="837" y="540"/>
                </a:moveTo>
                <a:cubicBezTo>
                  <a:pt x="844" y="540"/>
                  <a:pt x="854" y="546"/>
                  <a:pt x="870" y="557"/>
                </a:cubicBezTo>
                <a:cubicBezTo>
                  <a:pt x="901" y="557"/>
                  <a:pt x="932" y="572"/>
                  <a:pt x="901" y="634"/>
                </a:cubicBezTo>
                <a:lnTo>
                  <a:pt x="885" y="603"/>
                </a:lnTo>
                <a:cubicBezTo>
                  <a:pt x="890" y="588"/>
                  <a:pt x="889" y="581"/>
                  <a:pt x="885" y="581"/>
                </a:cubicBezTo>
                <a:cubicBezTo>
                  <a:pt x="877" y="581"/>
                  <a:pt x="860" y="608"/>
                  <a:pt x="870" y="650"/>
                </a:cubicBezTo>
                <a:cubicBezTo>
                  <a:pt x="870" y="711"/>
                  <a:pt x="823" y="758"/>
                  <a:pt x="823" y="758"/>
                </a:cubicBezTo>
                <a:cubicBezTo>
                  <a:pt x="823" y="758"/>
                  <a:pt x="793" y="680"/>
                  <a:pt x="808" y="634"/>
                </a:cubicBezTo>
                <a:lnTo>
                  <a:pt x="808" y="634"/>
                </a:lnTo>
                <a:lnTo>
                  <a:pt x="808" y="650"/>
                </a:lnTo>
                <a:cubicBezTo>
                  <a:pt x="818" y="567"/>
                  <a:pt x="822" y="540"/>
                  <a:pt x="837" y="540"/>
                </a:cubicBezTo>
                <a:close/>
                <a:moveTo>
                  <a:pt x="8088" y="850"/>
                </a:moveTo>
                <a:lnTo>
                  <a:pt x="8103" y="866"/>
                </a:lnTo>
                <a:cubicBezTo>
                  <a:pt x="8076" y="906"/>
                  <a:pt x="8050" y="946"/>
                  <a:pt x="8023" y="946"/>
                </a:cubicBezTo>
                <a:cubicBezTo>
                  <a:pt x="8019" y="946"/>
                  <a:pt x="8015" y="945"/>
                  <a:pt x="8010" y="943"/>
                </a:cubicBezTo>
                <a:lnTo>
                  <a:pt x="8026" y="881"/>
                </a:lnTo>
                <a:lnTo>
                  <a:pt x="8088" y="850"/>
                </a:lnTo>
                <a:close/>
                <a:moveTo>
                  <a:pt x="12361" y="863"/>
                </a:moveTo>
                <a:cubicBezTo>
                  <a:pt x="12377" y="863"/>
                  <a:pt x="12400" y="897"/>
                  <a:pt x="12400" y="897"/>
                </a:cubicBezTo>
                <a:cubicBezTo>
                  <a:pt x="12400" y="897"/>
                  <a:pt x="12431" y="943"/>
                  <a:pt x="12415" y="959"/>
                </a:cubicBezTo>
                <a:cubicBezTo>
                  <a:pt x="12384" y="928"/>
                  <a:pt x="12353" y="912"/>
                  <a:pt x="12323" y="881"/>
                </a:cubicBezTo>
                <a:lnTo>
                  <a:pt x="12353" y="866"/>
                </a:lnTo>
                <a:cubicBezTo>
                  <a:pt x="12356" y="864"/>
                  <a:pt x="12358" y="863"/>
                  <a:pt x="12361" y="863"/>
                </a:cubicBezTo>
                <a:close/>
                <a:moveTo>
                  <a:pt x="12231" y="1107"/>
                </a:moveTo>
                <a:cubicBezTo>
                  <a:pt x="12239" y="1107"/>
                  <a:pt x="12251" y="1119"/>
                  <a:pt x="12276" y="1144"/>
                </a:cubicBezTo>
                <a:lnTo>
                  <a:pt x="12245" y="1160"/>
                </a:lnTo>
                <a:lnTo>
                  <a:pt x="12199" y="1144"/>
                </a:lnTo>
                <a:lnTo>
                  <a:pt x="12214" y="1129"/>
                </a:lnTo>
                <a:cubicBezTo>
                  <a:pt x="12221" y="1115"/>
                  <a:pt x="12225" y="1107"/>
                  <a:pt x="12231" y="1107"/>
                </a:cubicBezTo>
                <a:close/>
                <a:moveTo>
                  <a:pt x="5236" y="1219"/>
                </a:moveTo>
                <a:cubicBezTo>
                  <a:pt x="5241" y="1219"/>
                  <a:pt x="5253" y="1228"/>
                  <a:pt x="5244" y="1237"/>
                </a:cubicBezTo>
                <a:cubicBezTo>
                  <a:pt x="5231" y="1224"/>
                  <a:pt x="5231" y="1219"/>
                  <a:pt x="5236" y="1219"/>
                </a:cubicBezTo>
                <a:close/>
                <a:moveTo>
                  <a:pt x="12220" y="1221"/>
                </a:moveTo>
                <a:cubicBezTo>
                  <a:pt x="12218" y="1221"/>
                  <a:pt x="12218" y="1229"/>
                  <a:pt x="12230" y="1252"/>
                </a:cubicBezTo>
                <a:cubicBezTo>
                  <a:pt x="12239" y="1243"/>
                  <a:pt x="12225" y="1221"/>
                  <a:pt x="12220" y="1221"/>
                </a:cubicBezTo>
                <a:close/>
                <a:moveTo>
                  <a:pt x="313" y="1237"/>
                </a:moveTo>
                <a:cubicBezTo>
                  <a:pt x="300" y="1264"/>
                  <a:pt x="286" y="1292"/>
                  <a:pt x="272" y="1330"/>
                </a:cubicBezTo>
                <a:lnTo>
                  <a:pt x="282" y="1330"/>
                </a:lnTo>
                <a:cubicBezTo>
                  <a:pt x="298" y="1330"/>
                  <a:pt x="313" y="1283"/>
                  <a:pt x="329" y="1237"/>
                </a:cubicBezTo>
                <a:close/>
                <a:moveTo>
                  <a:pt x="267" y="1330"/>
                </a:moveTo>
                <a:lnTo>
                  <a:pt x="267" y="1345"/>
                </a:lnTo>
                <a:cubicBezTo>
                  <a:pt x="269" y="1340"/>
                  <a:pt x="271" y="1335"/>
                  <a:pt x="272" y="1330"/>
                </a:cubicBezTo>
                <a:close/>
                <a:moveTo>
                  <a:pt x="5074" y="1237"/>
                </a:moveTo>
                <a:cubicBezTo>
                  <a:pt x="5120" y="1283"/>
                  <a:pt x="5151" y="1314"/>
                  <a:pt x="5136" y="1345"/>
                </a:cubicBezTo>
                <a:lnTo>
                  <a:pt x="5089" y="1314"/>
                </a:lnTo>
                <a:lnTo>
                  <a:pt x="5058" y="1268"/>
                </a:lnTo>
                <a:lnTo>
                  <a:pt x="5074" y="1237"/>
                </a:lnTo>
                <a:close/>
                <a:moveTo>
                  <a:pt x="12029" y="1289"/>
                </a:moveTo>
                <a:cubicBezTo>
                  <a:pt x="12037" y="1289"/>
                  <a:pt x="12048" y="1296"/>
                  <a:pt x="12075" y="1314"/>
                </a:cubicBezTo>
                <a:lnTo>
                  <a:pt x="12060" y="1345"/>
                </a:lnTo>
                <a:lnTo>
                  <a:pt x="11998" y="1314"/>
                </a:lnTo>
                <a:lnTo>
                  <a:pt x="12013" y="1299"/>
                </a:lnTo>
                <a:cubicBezTo>
                  <a:pt x="12020" y="1292"/>
                  <a:pt x="12024" y="1289"/>
                  <a:pt x="12029" y="1289"/>
                </a:cubicBezTo>
                <a:close/>
                <a:moveTo>
                  <a:pt x="4159" y="1351"/>
                </a:moveTo>
                <a:cubicBezTo>
                  <a:pt x="4156" y="1351"/>
                  <a:pt x="4152" y="1355"/>
                  <a:pt x="4146" y="1360"/>
                </a:cubicBezTo>
                <a:cubicBezTo>
                  <a:pt x="4131" y="1376"/>
                  <a:pt x="4116" y="1391"/>
                  <a:pt x="4177" y="1407"/>
                </a:cubicBezTo>
                <a:lnTo>
                  <a:pt x="4193" y="1391"/>
                </a:lnTo>
                <a:cubicBezTo>
                  <a:pt x="4173" y="1362"/>
                  <a:pt x="4166" y="1351"/>
                  <a:pt x="4159" y="1351"/>
                </a:cubicBezTo>
                <a:close/>
                <a:moveTo>
                  <a:pt x="4918" y="1371"/>
                </a:moveTo>
                <a:cubicBezTo>
                  <a:pt x="4932" y="1371"/>
                  <a:pt x="4957" y="1381"/>
                  <a:pt x="4997" y="1407"/>
                </a:cubicBezTo>
                <a:cubicBezTo>
                  <a:pt x="5043" y="1438"/>
                  <a:pt x="5043" y="1438"/>
                  <a:pt x="5027" y="1453"/>
                </a:cubicBezTo>
                <a:cubicBezTo>
                  <a:pt x="4997" y="1438"/>
                  <a:pt x="4966" y="1422"/>
                  <a:pt x="4950" y="1407"/>
                </a:cubicBezTo>
                <a:lnTo>
                  <a:pt x="4919" y="1407"/>
                </a:lnTo>
                <a:cubicBezTo>
                  <a:pt x="4901" y="1389"/>
                  <a:pt x="4899" y="1371"/>
                  <a:pt x="4918" y="1371"/>
                </a:cubicBezTo>
                <a:close/>
                <a:moveTo>
                  <a:pt x="11879" y="1391"/>
                </a:moveTo>
                <a:cubicBezTo>
                  <a:pt x="11885" y="1391"/>
                  <a:pt x="11894" y="1396"/>
                  <a:pt x="11905" y="1407"/>
                </a:cubicBezTo>
                <a:cubicBezTo>
                  <a:pt x="11952" y="1438"/>
                  <a:pt x="11952" y="1438"/>
                  <a:pt x="11936" y="1469"/>
                </a:cubicBezTo>
                <a:cubicBezTo>
                  <a:pt x="11929" y="1476"/>
                  <a:pt x="11925" y="1483"/>
                  <a:pt x="11922" y="1483"/>
                </a:cubicBezTo>
                <a:cubicBezTo>
                  <a:pt x="11918" y="1483"/>
                  <a:pt x="11914" y="1472"/>
                  <a:pt x="11905" y="1438"/>
                </a:cubicBezTo>
                <a:lnTo>
                  <a:pt x="11874" y="1438"/>
                </a:lnTo>
                <a:cubicBezTo>
                  <a:pt x="11864" y="1408"/>
                  <a:pt x="11867" y="1391"/>
                  <a:pt x="11879" y="1391"/>
                </a:cubicBezTo>
                <a:close/>
                <a:moveTo>
                  <a:pt x="12126" y="1497"/>
                </a:moveTo>
                <a:cubicBezTo>
                  <a:pt x="12135" y="1511"/>
                  <a:pt x="12148" y="1526"/>
                  <a:pt x="12168" y="1546"/>
                </a:cubicBezTo>
                <a:cubicBezTo>
                  <a:pt x="12193" y="1552"/>
                  <a:pt x="12206" y="1559"/>
                  <a:pt x="12206" y="1559"/>
                </a:cubicBezTo>
                <a:cubicBezTo>
                  <a:pt x="12207" y="1559"/>
                  <a:pt x="12183" y="1545"/>
                  <a:pt x="12137" y="1500"/>
                </a:cubicBezTo>
                <a:cubicBezTo>
                  <a:pt x="12133" y="1499"/>
                  <a:pt x="12130" y="1498"/>
                  <a:pt x="12126" y="1497"/>
                </a:cubicBezTo>
                <a:close/>
                <a:moveTo>
                  <a:pt x="11331" y="1542"/>
                </a:moveTo>
                <a:cubicBezTo>
                  <a:pt x="11341" y="1542"/>
                  <a:pt x="11357" y="1546"/>
                  <a:pt x="11380" y="1561"/>
                </a:cubicBezTo>
                <a:cubicBezTo>
                  <a:pt x="11380" y="1561"/>
                  <a:pt x="11411" y="1608"/>
                  <a:pt x="11395" y="1623"/>
                </a:cubicBezTo>
                <a:lnTo>
                  <a:pt x="11349" y="1592"/>
                </a:lnTo>
                <a:cubicBezTo>
                  <a:pt x="11302" y="1561"/>
                  <a:pt x="11318" y="1546"/>
                  <a:pt x="11318" y="1546"/>
                </a:cubicBezTo>
                <a:cubicBezTo>
                  <a:pt x="11318" y="1546"/>
                  <a:pt x="11322" y="1542"/>
                  <a:pt x="11331" y="1542"/>
                </a:cubicBezTo>
                <a:close/>
                <a:moveTo>
                  <a:pt x="1884" y="1653"/>
                </a:moveTo>
                <a:cubicBezTo>
                  <a:pt x="1901" y="1653"/>
                  <a:pt x="1919" y="1658"/>
                  <a:pt x="1936" y="1670"/>
                </a:cubicBezTo>
                <a:cubicBezTo>
                  <a:pt x="1952" y="1685"/>
                  <a:pt x="1905" y="1716"/>
                  <a:pt x="1844" y="1716"/>
                </a:cubicBezTo>
                <a:lnTo>
                  <a:pt x="1813" y="1685"/>
                </a:lnTo>
                <a:cubicBezTo>
                  <a:pt x="1832" y="1666"/>
                  <a:pt x="1857" y="1653"/>
                  <a:pt x="1884" y="1653"/>
                </a:cubicBezTo>
                <a:close/>
                <a:moveTo>
                  <a:pt x="4502" y="1747"/>
                </a:moveTo>
                <a:lnTo>
                  <a:pt x="4502" y="1747"/>
                </a:lnTo>
                <a:cubicBezTo>
                  <a:pt x="4522" y="1760"/>
                  <a:pt x="4522" y="1765"/>
                  <a:pt x="4517" y="1765"/>
                </a:cubicBezTo>
                <a:cubicBezTo>
                  <a:pt x="4510" y="1765"/>
                  <a:pt x="4493" y="1756"/>
                  <a:pt x="4502" y="1747"/>
                </a:cubicBezTo>
                <a:close/>
                <a:moveTo>
                  <a:pt x="4770" y="1752"/>
                </a:moveTo>
                <a:cubicBezTo>
                  <a:pt x="4787" y="1752"/>
                  <a:pt x="4796" y="1778"/>
                  <a:pt x="4796" y="1778"/>
                </a:cubicBezTo>
                <a:cubicBezTo>
                  <a:pt x="4873" y="1809"/>
                  <a:pt x="4811" y="1793"/>
                  <a:pt x="4796" y="1809"/>
                </a:cubicBezTo>
                <a:lnTo>
                  <a:pt x="4765" y="1809"/>
                </a:lnTo>
                <a:cubicBezTo>
                  <a:pt x="4718" y="1793"/>
                  <a:pt x="4718" y="1793"/>
                  <a:pt x="4749" y="1762"/>
                </a:cubicBezTo>
                <a:cubicBezTo>
                  <a:pt x="4757" y="1755"/>
                  <a:pt x="4764" y="1752"/>
                  <a:pt x="4770" y="1752"/>
                </a:cubicBezTo>
                <a:close/>
                <a:moveTo>
                  <a:pt x="1927" y="1786"/>
                </a:moveTo>
                <a:cubicBezTo>
                  <a:pt x="1909" y="1786"/>
                  <a:pt x="1882" y="1801"/>
                  <a:pt x="1859" y="1824"/>
                </a:cubicBezTo>
                <a:cubicBezTo>
                  <a:pt x="1813" y="1855"/>
                  <a:pt x="1828" y="1871"/>
                  <a:pt x="1859" y="1917"/>
                </a:cubicBezTo>
                <a:cubicBezTo>
                  <a:pt x="1869" y="1927"/>
                  <a:pt x="1881" y="1931"/>
                  <a:pt x="1893" y="1931"/>
                </a:cubicBezTo>
                <a:cubicBezTo>
                  <a:pt x="1916" y="1931"/>
                  <a:pt x="1936" y="1917"/>
                  <a:pt x="1936" y="1917"/>
                </a:cubicBezTo>
                <a:cubicBezTo>
                  <a:pt x="1967" y="1871"/>
                  <a:pt x="1952" y="1855"/>
                  <a:pt x="1936" y="1840"/>
                </a:cubicBezTo>
                <a:cubicBezTo>
                  <a:pt x="1952" y="1801"/>
                  <a:pt x="1944" y="1786"/>
                  <a:pt x="1927" y="1786"/>
                </a:cubicBezTo>
                <a:close/>
                <a:moveTo>
                  <a:pt x="4169" y="1852"/>
                </a:moveTo>
                <a:cubicBezTo>
                  <a:pt x="4167" y="1852"/>
                  <a:pt x="4164" y="1853"/>
                  <a:pt x="4162" y="1855"/>
                </a:cubicBezTo>
                <a:lnTo>
                  <a:pt x="4146" y="1855"/>
                </a:lnTo>
                <a:cubicBezTo>
                  <a:pt x="4162" y="1886"/>
                  <a:pt x="4193" y="1917"/>
                  <a:pt x="4224" y="1948"/>
                </a:cubicBezTo>
                <a:cubicBezTo>
                  <a:pt x="4239" y="1932"/>
                  <a:pt x="4208" y="1886"/>
                  <a:pt x="4208" y="1886"/>
                </a:cubicBezTo>
                <a:cubicBezTo>
                  <a:pt x="4208" y="1886"/>
                  <a:pt x="4186" y="1852"/>
                  <a:pt x="4169" y="1852"/>
                </a:cubicBezTo>
                <a:close/>
                <a:moveTo>
                  <a:pt x="3621" y="1948"/>
                </a:moveTo>
                <a:lnTo>
                  <a:pt x="3652" y="2056"/>
                </a:lnTo>
                <a:cubicBezTo>
                  <a:pt x="3656" y="2069"/>
                  <a:pt x="3658" y="2075"/>
                  <a:pt x="3659" y="2075"/>
                </a:cubicBezTo>
                <a:cubicBezTo>
                  <a:pt x="3660" y="2075"/>
                  <a:pt x="3652" y="2038"/>
                  <a:pt x="3652" y="1994"/>
                </a:cubicBezTo>
                <a:lnTo>
                  <a:pt x="3621" y="1948"/>
                </a:lnTo>
                <a:close/>
                <a:moveTo>
                  <a:pt x="4489" y="2046"/>
                </a:moveTo>
                <a:cubicBezTo>
                  <a:pt x="4504" y="2046"/>
                  <a:pt x="4520" y="2052"/>
                  <a:pt x="4533" y="2071"/>
                </a:cubicBezTo>
                <a:cubicBezTo>
                  <a:pt x="4533" y="2071"/>
                  <a:pt x="4564" y="2118"/>
                  <a:pt x="4548" y="2118"/>
                </a:cubicBezTo>
                <a:cubicBezTo>
                  <a:pt x="4543" y="2123"/>
                  <a:pt x="4535" y="2125"/>
                  <a:pt x="4525" y="2125"/>
                </a:cubicBezTo>
                <a:cubicBezTo>
                  <a:pt x="4507" y="2125"/>
                  <a:pt x="4486" y="2118"/>
                  <a:pt x="4486" y="2118"/>
                </a:cubicBezTo>
                <a:cubicBezTo>
                  <a:pt x="4440" y="2071"/>
                  <a:pt x="4456" y="2056"/>
                  <a:pt x="4456" y="2056"/>
                </a:cubicBezTo>
                <a:cubicBezTo>
                  <a:pt x="4456" y="2056"/>
                  <a:pt x="4471" y="2046"/>
                  <a:pt x="4489" y="2046"/>
                </a:cubicBezTo>
                <a:close/>
                <a:moveTo>
                  <a:pt x="9282" y="2052"/>
                </a:moveTo>
                <a:cubicBezTo>
                  <a:pt x="9287" y="2052"/>
                  <a:pt x="9290" y="2053"/>
                  <a:pt x="9293" y="2056"/>
                </a:cubicBezTo>
                <a:lnTo>
                  <a:pt x="9278" y="2056"/>
                </a:lnTo>
                <a:cubicBezTo>
                  <a:pt x="9309" y="2087"/>
                  <a:pt x="9309" y="2087"/>
                  <a:pt x="9278" y="2118"/>
                </a:cubicBezTo>
                <a:cubicBezTo>
                  <a:pt x="9266" y="2136"/>
                  <a:pt x="9254" y="2142"/>
                  <a:pt x="9242" y="2142"/>
                </a:cubicBezTo>
                <a:cubicBezTo>
                  <a:pt x="9225" y="2142"/>
                  <a:pt x="9210" y="2127"/>
                  <a:pt x="9200" y="2118"/>
                </a:cubicBezTo>
                <a:cubicBezTo>
                  <a:pt x="9226" y="2080"/>
                  <a:pt x="9262" y="2052"/>
                  <a:pt x="9282" y="2052"/>
                </a:cubicBezTo>
                <a:close/>
                <a:moveTo>
                  <a:pt x="4098" y="2109"/>
                </a:moveTo>
                <a:cubicBezTo>
                  <a:pt x="4104" y="2109"/>
                  <a:pt x="4111" y="2119"/>
                  <a:pt x="4131" y="2149"/>
                </a:cubicBezTo>
                <a:lnTo>
                  <a:pt x="4116" y="2164"/>
                </a:lnTo>
                <a:lnTo>
                  <a:pt x="4069" y="2118"/>
                </a:lnTo>
                <a:lnTo>
                  <a:pt x="4085" y="2118"/>
                </a:lnTo>
                <a:cubicBezTo>
                  <a:pt x="4090" y="2112"/>
                  <a:pt x="4094" y="2109"/>
                  <a:pt x="4098" y="2109"/>
                </a:cubicBezTo>
                <a:close/>
                <a:moveTo>
                  <a:pt x="2846" y="2109"/>
                </a:moveTo>
                <a:cubicBezTo>
                  <a:pt x="2852" y="2109"/>
                  <a:pt x="2858" y="2112"/>
                  <a:pt x="2864" y="2118"/>
                </a:cubicBezTo>
                <a:lnTo>
                  <a:pt x="2833" y="2164"/>
                </a:lnTo>
                <a:lnTo>
                  <a:pt x="2786" y="2211"/>
                </a:lnTo>
                <a:lnTo>
                  <a:pt x="2802" y="2149"/>
                </a:lnTo>
                <a:cubicBezTo>
                  <a:pt x="2821" y="2119"/>
                  <a:pt x="2835" y="2109"/>
                  <a:pt x="2846" y="2109"/>
                </a:cubicBezTo>
                <a:close/>
                <a:moveTo>
                  <a:pt x="3953" y="2136"/>
                </a:moveTo>
                <a:cubicBezTo>
                  <a:pt x="3964" y="2136"/>
                  <a:pt x="3986" y="2182"/>
                  <a:pt x="4007" y="2257"/>
                </a:cubicBezTo>
                <a:lnTo>
                  <a:pt x="3961" y="2272"/>
                </a:lnTo>
                <a:cubicBezTo>
                  <a:pt x="3946" y="2226"/>
                  <a:pt x="3930" y="2164"/>
                  <a:pt x="3946" y="2164"/>
                </a:cubicBezTo>
                <a:cubicBezTo>
                  <a:pt x="3946" y="2145"/>
                  <a:pt x="3948" y="2136"/>
                  <a:pt x="3953" y="2136"/>
                </a:cubicBezTo>
                <a:close/>
                <a:moveTo>
                  <a:pt x="17055" y="2073"/>
                </a:moveTo>
                <a:cubicBezTo>
                  <a:pt x="17064" y="2073"/>
                  <a:pt x="17054" y="2150"/>
                  <a:pt x="17021" y="2226"/>
                </a:cubicBezTo>
                <a:cubicBezTo>
                  <a:pt x="16998" y="2280"/>
                  <a:pt x="16990" y="2307"/>
                  <a:pt x="16990" y="2307"/>
                </a:cubicBezTo>
                <a:cubicBezTo>
                  <a:pt x="16990" y="2307"/>
                  <a:pt x="16998" y="2280"/>
                  <a:pt x="17006" y="2226"/>
                </a:cubicBezTo>
                <a:cubicBezTo>
                  <a:pt x="17006" y="2164"/>
                  <a:pt x="17006" y="2118"/>
                  <a:pt x="17037" y="2118"/>
                </a:cubicBezTo>
                <a:cubicBezTo>
                  <a:pt x="17046" y="2086"/>
                  <a:pt x="17052" y="2073"/>
                  <a:pt x="17055" y="2073"/>
                </a:cubicBezTo>
                <a:close/>
                <a:moveTo>
                  <a:pt x="3331" y="2139"/>
                </a:moveTo>
                <a:cubicBezTo>
                  <a:pt x="3337" y="2139"/>
                  <a:pt x="3330" y="2169"/>
                  <a:pt x="3312" y="2241"/>
                </a:cubicBezTo>
                <a:cubicBezTo>
                  <a:pt x="3296" y="2288"/>
                  <a:pt x="3265" y="2334"/>
                  <a:pt x="3265" y="2334"/>
                </a:cubicBezTo>
                <a:cubicBezTo>
                  <a:pt x="3265" y="2334"/>
                  <a:pt x="3281" y="2272"/>
                  <a:pt x="3296" y="2164"/>
                </a:cubicBezTo>
                <a:lnTo>
                  <a:pt x="3296" y="2180"/>
                </a:lnTo>
                <a:cubicBezTo>
                  <a:pt x="3316" y="2154"/>
                  <a:pt x="3327" y="2139"/>
                  <a:pt x="3331" y="2139"/>
                </a:cubicBezTo>
                <a:close/>
                <a:moveTo>
                  <a:pt x="2901" y="2226"/>
                </a:moveTo>
                <a:cubicBezTo>
                  <a:pt x="2905" y="2226"/>
                  <a:pt x="2894" y="2253"/>
                  <a:pt x="2879" y="2303"/>
                </a:cubicBezTo>
                <a:cubicBezTo>
                  <a:pt x="2864" y="2350"/>
                  <a:pt x="2833" y="2411"/>
                  <a:pt x="2771" y="2442"/>
                </a:cubicBezTo>
                <a:lnTo>
                  <a:pt x="2740" y="2427"/>
                </a:lnTo>
                <a:lnTo>
                  <a:pt x="2817" y="2334"/>
                </a:lnTo>
                <a:cubicBezTo>
                  <a:pt x="2875" y="2260"/>
                  <a:pt x="2897" y="2226"/>
                  <a:pt x="2901" y="2226"/>
                </a:cubicBezTo>
                <a:close/>
                <a:moveTo>
                  <a:pt x="10051" y="2350"/>
                </a:moveTo>
                <a:cubicBezTo>
                  <a:pt x="10051" y="2411"/>
                  <a:pt x="10035" y="2458"/>
                  <a:pt x="10020" y="2458"/>
                </a:cubicBezTo>
                <a:lnTo>
                  <a:pt x="9989" y="2458"/>
                </a:lnTo>
                <a:cubicBezTo>
                  <a:pt x="10004" y="2427"/>
                  <a:pt x="10020" y="2381"/>
                  <a:pt x="10035" y="2350"/>
                </a:cubicBezTo>
                <a:close/>
                <a:moveTo>
                  <a:pt x="3466" y="2411"/>
                </a:moveTo>
                <a:cubicBezTo>
                  <a:pt x="3466" y="2473"/>
                  <a:pt x="3466" y="2520"/>
                  <a:pt x="3451" y="2520"/>
                </a:cubicBezTo>
                <a:cubicBezTo>
                  <a:pt x="3436" y="2520"/>
                  <a:pt x="3435" y="2520"/>
                  <a:pt x="3421" y="2505"/>
                </a:cubicBezTo>
                <a:lnTo>
                  <a:pt x="3421" y="2505"/>
                </a:lnTo>
                <a:cubicBezTo>
                  <a:pt x="3425" y="2475"/>
                  <a:pt x="3438" y="2438"/>
                  <a:pt x="3451" y="2411"/>
                </a:cubicBezTo>
                <a:close/>
                <a:moveTo>
                  <a:pt x="3915" y="2520"/>
                </a:moveTo>
                <a:lnTo>
                  <a:pt x="3930" y="2581"/>
                </a:lnTo>
                <a:cubicBezTo>
                  <a:pt x="3926" y="2580"/>
                  <a:pt x="3923" y="2579"/>
                  <a:pt x="3920" y="2579"/>
                </a:cubicBezTo>
                <a:cubicBezTo>
                  <a:pt x="3906" y="2579"/>
                  <a:pt x="3900" y="2599"/>
                  <a:pt x="3894" y="2599"/>
                </a:cubicBezTo>
                <a:cubicBezTo>
                  <a:pt x="3891" y="2599"/>
                  <a:pt x="3888" y="2595"/>
                  <a:pt x="3884" y="2581"/>
                </a:cubicBezTo>
                <a:cubicBezTo>
                  <a:pt x="3868" y="2581"/>
                  <a:pt x="3884" y="2535"/>
                  <a:pt x="3915" y="2520"/>
                </a:cubicBezTo>
                <a:close/>
                <a:moveTo>
                  <a:pt x="3093" y="2628"/>
                </a:moveTo>
                <a:cubicBezTo>
                  <a:pt x="3086" y="2651"/>
                  <a:pt x="3085" y="2663"/>
                  <a:pt x="3086" y="2663"/>
                </a:cubicBezTo>
                <a:cubicBezTo>
                  <a:pt x="3087" y="2663"/>
                  <a:pt x="3091" y="2651"/>
                  <a:pt x="3093" y="2628"/>
                </a:cubicBezTo>
                <a:close/>
                <a:moveTo>
                  <a:pt x="5477" y="2622"/>
                </a:moveTo>
                <a:cubicBezTo>
                  <a:pt x="5471" y="2622"/>
                  <a:pt x="5467" y="2629"/>
                  <a:pt x="5460" y="2643"/>
                </a:cubicBezTo>
                <a:cubicBezTo>
                  <a:pt x="5476" y="2674"/>
                  <a:pt x="5491" y="2705"/>
                  <a:pt x="5522" y="2736"/>
                </a:cubicBezTo>
                <a:cubicBezTo>
                  <a:pt x="5536" y="2750"/>
                  <a:pt x="5548" y="2757"/>
                  <a:pt x="5555" y="2757"/>
                </a:cubicBezTo>
                <a:cubicBezTo>
                  <a:pt x="5571" y="2757"/>
                  <a:pt x="5565" y="2723"/>
                  <a:pt x="5522" y="2659"/>
                </a:cubicBezTo>
                <a:cubicBezTo>
                  <a:pt x="5496" y="2633"/>
                  <a:pt x="5485" y="2622"/>
                  <a:pt x="5477" y="2622"/>
                </a:cubicBezTo>
                <a:close/>
                <a:moveTo>
                  <a:pt x="13590" y="0"/>
                </a:moveTo>
                <a:cubicBezTo>
                  <a:pt x="13559" y="47"/>
                  <a:pt x="13513" y="62"/>
                  <a:pt x="13451" y="62"/>
                </a:cubicBezTo>
                <a:cubicBezTo>
                  <a:pt x="13358" y="62"/>
                  <a:pt x="13327" y="62"/>
                  <a:pt x="13374" y="124"/>
                </a:cubicBezTo>
                <a:cubicBezTo>
                  <a:pt x="13374" y="186"/>
                  <a:pt x="13389" y="232"/>
                  <a:pt x="13343" y="232"/>
                </a:cubicBezTo>
                <a:lnTo>
                  <a:pt x="13343" y="186"/>
                </a:lnTo>
                <a:cubicBezTo>
                  <a:pt x="13343" y="157"/>
                  <a:pt x="13323" y="145"/>
                  <a:pt x="13287" y="145"/>
                </a:cubicBezTo>
                <a:cubicBezTo>
                  <a:pt x="13246" y="145"/>
                  <a:pt x="13185" y="161"/>
                  <a:pt x="13111" y="186"/>
                </a:cubicBezTo>
                <a:cubicBezTo>
                  <a:pt x="13003" y="205"/>
                  <a:pt x="12939" y="225"/>
                  <a:pt x="12895" y="225"/>
                </a:cubicBezTo>
                <a:cubicBezTo>
                  <a:pt x="12869" y="225"/>
                  <a:pt x="12850" y="218"/>
                  <a:pt x="12833" y="201"/>
                </a:cubicBezTo>
                <a:lnTo>
                  <a:pt x="12817" y="263"/>
                </a:lnTo>
                <a:cubicBezTo>
                  <a:pt x="12808" y="307"/>
                  <a:pt x="12800" y="326"/>
                  <a:pt x="12788" y="326"/>
                </a:cubicBezTo>
                <a:cubicBezTo>
                  <a:pt x="12779" y="326"/>
                  <a:pt x="12769" y="314"/>
                  <a:pt x="12755" y="294"/>
                </a:cubicBezTo>
                <a:cubicBezTo>
                  <a:pt x="12746" y="288"/>
                  <a:pt x="12732" y="284"/>
                  <a:pt x="12716" y="284"/>
                </a:cubicBezTo>
                <a:cubicBezTo>
                  <a:pt x="12656" y="284"/>
                  <a:pt x="12563" y="329"/>
                  <a:pt x="12539" y="402"/>
                </a:cubicBezTo>
                <a:lnTo>
                  <a:pt x="12477" y="433"/>
                </a:lnTo>
                <a:cubicBezTo>
                  <a:pt x="12451" y="407"/>
                  <a:pt x="12423" y="395"/>
                  <a:pt x="12398" y="395"/>
                </a:cubicBezTo>
                <a:cubicBezTo>
                  <a:pt x="12351" y="395"/>
                  <a:pt x="12318" y="439"/>
                  <a:pt x="12338" y="510"/>
                </a:cubicBezTo>
                <a:cubicBezTo>
                  <a:pt x="12324" y="489"/>
                  <a:pt x="12310" y="481"/>
                  <a:pt x="12298" y="481"/>
                </a:cubicBezTo>
                <a:cubicBezTo>
                  <a:pt x="12282" y="481"/>
                  <a:pt x="12269" y="493"/>
                  <a:pt x="12261" y="510"/>
                </a:cubicBezTo>
                <a:cubicBezTo>
                  <a:pt x="12235" y="587"/>
                  <a:pt x="12168" y="642"/>
                  <a:pt x="12128" y="642"/>
                </a:cubicBezTo>
                <a:cubicBezTo>
                  <a:pt x="12119" y="642"/>
                  <a:pt x="12112" y="640"/>
                  <a:pt x="12106" y="634"/>
                </a:cubicBezTo>
                <a:lnTo>
                  <a:pt x="12075" y="650"/>
                </a:lnTo>
                <a:cubicBezTo>
                  <a:pt x="12091" y="680"/>
                  <a:pt x="12075" y="727"/>
                  <a:pt x="12044" y="742"/>
                </a:cubicBezTo>
                <a:cubicBezTo>
                  <a:pt x="12013" y="773"/>
                  <a:pt x="11998" y="820"/>
                  <a:pt x="12013" y="850"/>
                </a:cubicBezTo>
                <a:cubicBezTo>
                  <a:pt x="12029" y="912"/>
                  <a:pt x="12013" y="928"/>
                  <a:pt x="12013" y="928"/>
                </a:cubicBezTo>
                <a:cubicBezTo>
                  <a:pt x="12013" y="928"/>
                  <a:pt x="11967" y="881"/>
                  <a:pt x="11952" y="835"/>
                </a:cubicBezTo>
                <a:cubicBezTo>
                  <a:pt x="11947" y="815"/>
                  <a:pt x="11938" y="805"/>
                  <a:pt x="11930" y="805"/>
                </a:cubicBezTo>
                <a:cubicBezTo>
                  <a:pt x="11913" y="805"/>
                  <a:pt x="11895" y="849"/>
                  <a:pt x="11905" y="943"/>
                </a:cubicBezTo>
                <a:cubicBezTo>
                  <a:pt x="11913" y="1015"/>
                  <a:pt x="11921" y="1050"/>
                  <a:pt x="11921" y="1050"/>
                </a:cubicBezTo>
                <a:cubicBezTo>
                  <a:pt x="11920" y="1050"/>
                  <a:pt x="11912" y="1019"/>
                  <a:pt x="11890" y="959"/>
                </a:cubicBezTo>
                <a:cubicBezTo>
                  <a:pt x="11880" y="928"/>
                  <a:pt x="11863" y="891"/>
                  <a:pt x="11852" y="891"/>
                </a:cubicBezTo>
                <a:cubicBezTo>
                  <a:pt x="11847" y="891"/>
                  <a:pt x="11843" y="901"/>
                  <a:pt x="11843" y="928"/>
                </a:cubicBezTo>
                <a:cubicBezTo>
                  <a:pt x="11828" y="943"/>
                  <a:pt x="11828" y="990"/>
                  <a:pt x="11843" y="1005"/>
                </a:cubicBezTo>
                <a:lnTo>
                  <a:pt x="11797" y="1067"/>
                </a:lnTo>
                <a:cubicBezTo>
                  <a:pt x="11720" y="1067"/>
                  <a:pt x="11689" y="1082"/>
                  <a:pt x="11673" y="1098"/>
                </a:cubicBezTo>
                <a:cubicBezTo>
                  <a:pt x="11694" y="1139"/>
                  <a:pt x="11701" y="1153"/>
                  <a:pt x="11685" y="1153"/>
                </a:cubicBezTo>
                <a:cubicBezTo>
                  <a:pt x="11677" y="1153"/>
                  <a:pt x="11663" y="1149"/>
                  <a:pt x="11643" y="1144"/>
                </a:cubicBezTo>
                <a:cubicBezTo>
                  <a:pt x="11619" y="1132"/>
                  <a:pt x="11604" y="1125"/>
                  <a:pt x="11599" y="1125"/>
                </a:cubicBezTo>
                <a:cubicBezTo>
                  <a:pt x="11592" y="1125"/>
                  <a:pt x="11611" y="1143"/>
                  <a:pt x="11658" y="1190"/>
                </a:cubicBezTo>
                <a:cubicBezTo>
                  <a:pt x="11682" y="1238"/>
                  <a:pt x="11669" y="1258"/>
                  <a:pt x="11641" y="1258"/>
                </a:cubicBezTo>
                <a:cubicBezTo>
                  <a:pt x="11633" y="1258"/>
                  <a:pt x="11623" y="1256"/>
                  <a:pt x="11612" y="1252"/>
                </a:cubicBezTo>
                <a:cubicBezTo>
                  <a:pt x="11573" y="1214"/>
                  <a:pt x="11550" y="1198"/>
                  <a:pt x="11540" y="1198"/>
                </a:cubicBezTo>
                <a:cubicBezTo>
                  <a:pt x="11530" y="1198"/>
                  <a:pt x="11534" y="1214"/>
                  <a:pt x="11550" y="1237"/>
                </a:cubicBezTo>
                <a:cubicBezTo>
                  <a:pt x="11596" y="1268"/>
                  <a:pt x="11550" y="1299"/>
                  <a:pt x="11550" y="1299"/>
                </a:cubicBezTo>
                <a:cubicBezTo>
                  <a:pt x="11550" y="1299"/>
                  <a:pt x="11535" y="1302"/>
                  <a:pt x="11512" y="1314"/>
                </a:cubicBezTo>
                <a:lnTo>
                  <a:pt x="11512" y="1314"/>
                </a:lnTo>
                <a:cubicBezTo>
                  <a:pt x="11504" y="1305"/>
                  <a:pt x="11495" y="1294"/>
                  <a:pt x="11488" y="1283"/>
                </a:cubicBezTo>
                <a:lnTo>
                  <a:pt x="11472" y="1299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92" y="1324"/>
                  <a:pt x="11502" y="1318"/>
                  <a:pt x="11512" y="1314"/>
                </a:cubicBezTo>
                <a:lnTo>
                  <a:pt x="11512" y="1314"/>
                </a:lnTo>
                <a:cubicBezTo>
                  <a:pt x="11538" y="1343"/>
                  <a:pt x="11562" y="1364"/>
                  <a:pt x="11550" y="1376"/>
                </a:cubicBezTo>
                <a:lnTo>
                  <a:pt x="11488" y="1360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64" y="1343"/>
                  <a:pt x="11445" y="1357"/>
                  <a:pt x="11426" y="1376"/>
                </a:cubicBezTo>
                <a:cubicBezTo>
                  <a:pt x="11380" y="1422"/>
                  <a:pt x="11364" y="1422"/>
                  <a:pt x="11333" y="1453"/>
                </a:cubicBezTo>
                <a:lnTo>
                  <a:pt x="11241" y="1561"/>
                </a:lnTo>
                <a:cubicBezTo>
                  <a:pt x="11225" y="1577"/>
                  <a:pt x="11256" y="1623"/>
                  <a:pt x="11287" y="1670"/>
                </a:cubicBezTo>
                <a:cubicBezTo>
                  <a:pt x="11320" y="1703"/>
                  <a:pt x="11333" y="1713"/>
                  <a:pt x="11333" y="1713"/>
                </a:cubicBezTo>
                <a:cubicBezTo>
                  <a:pt x="11332" y="1713"/>
                  <a:pt x="11307" y="1694"/>
                  <a:pt x="11272" y="1685"/>
                </a:cubicBezTo>
                <a:cubicBezTo>
                  <a:pt x="11214" y="1635"/>
                  <a:pt x="11177" y="1611"/>
                  <a:pt x="11165" y="1611"/>
                </a:cubicBezTo>
                <a:cubicBezTo>
                  <a:pt x="11153" y="1611"/>
                  <a:pt x="11174" y="1643"/>
                  <a:pt x="11241" y="1701"/>
                </a:cubicBezTo>
                <a:cubicBezTo>
                  <a:pt x="11290" y="1741"/>
                  <a:pt x="11313" y="1761"/>
                  <a:pt x="11308" y="1761"/>
                </a:cubicBezTo>
                <a:cubicBezTo>
                  <a:pt x="11303" y="1761"/>
                  <a:pt x="11276" y="1745"/>
                  <a:pt x="11225" y="1716"/>
                </a:cubicBezTo>
                <a:cubicBezTo>
                  <a:pt x="11206" y="1703"/>
                  <a:pt x="11195" y="1696"/>
                  <a:pt x="11190" y="1696"/>
                </a:cubicBezTo>
                <a:cubicBezTo>
                  <a:pt x="11184" y="1696"/>
                  <a:pt x="11192" y="1711"/>
                  <a:pt x="11210" y="1747"/>
                </a:cubicBezTo>
                <a:cubicBezTo>
                  <a:pt x="11217" y="1770"/>
                  <a:pt x="11221" y="1782"/>
                  <a:pt x="11219" y="1782"/>
                </a:cubicBezTo>
                <a:cubicBezTo>
                  <a:pt x="11217" y="1782"/>
                  <a:pt x="11210" y="1770"/>
                  <a:pt x="11194" y="1747"/>
                </a:cubicBezTo>
                <a:cubicBezTo>
                  <a:pt x="11166" y="1728"/>
                  <a:pt x="11131" y="1715"/>
                  <a:pt x="11116" y="1715"/>
                </a:cubicBezTo>
                <a:cubicBezTo>
                  <a:pt x="11107" y="1715"/>
                  <a:pt x="11105" y="1720"/>
                  <a:pt x="11117" y="1731"/>
                </a:cubicBezTo>
                <a:cubicBezTo>
                  <a:pt x="11117" y="1731"/>
                  <a:pt x="11117" y="1735"/>
                  <a:pt x="11109" y="1735"/>
                </a:cubicBezTo>
                <a:cubicBezTo>
                  <a:pt x="11102" y="1735"/>
                  <a:pt x="11086" y="1731"/>
                  <a:pt x="11055" y="1716"/>
                </a:cubicBezTo>
                <a:cubicBezTo>
                  <a:pt x="11045" y="1709"/>
                  <a:pt x="11039" y="1706"/>
                  <a:pt x="11035" y="1706"/>
                </a:cubicBezTo>
                <a:cubicBezTo>
                  <a:pt x="11022" y="1706"/>
                  <a:pt x="11043" y="1745"/>
                  <a:pt x="11055" y="1793"/>
                </a:cubicBezTo>
                <a:cubicBezTo>
                  <a:pt x="11072" y="1854"/>
                  <a:pt x="11070" y="1885"/>
                  <a:pt x="11060" y="1885"/>
                </a:cubicBezTo>
                <a:cubicBezTo>
                  <a:pt x="11052" y="1885"/>
                  <a:pt x="11038" y="1865"/>
                  <a:pt x="11024" y="1824"/>
                </a:cubicBezTo>
                <a:cubicBezTo>
                  <a:pt x="11010" y="1792"/>
                  <a:pt x="10997" y="1779"/>
                  <a:pt x="10985" y="1779"/>
                </a:cubicBezTo>
                <a:cubicBezTo>
                  <a:pt x="10959" y="1779"/>
                  <a:pt x="10945" y="1852"/>
                  <a:pt x="10978" y="1917"/>
                </a:cubicBezTo>
                <a:cubicBezTo>
                  <a:pt x="11005" y="1971"/>
                  <a:pt x="11016" y="1994"/>
                  <a:pt x="11015" y="1994"/>
                </a:cubicBezTo>
                <a:cubicBezTo>
                  <a:pt x="11014" y="1994"/>
                  <a:pt x="11006" y="1982"/>
                  <a:pt x="10993" y="1963"/>
                </a:cubicBezTo>
                <a:cubicBezTo>
                  <a:pt x="10975" y="1935"/>
                  <a:pt x="10967" y="1930"/>
                  <a:pt x="10964" y="1930"/>
                </a:cubicBezTo>
                <a:cubicBezTo>
                  <a:pt x="10962" y="1930"/>
                  <a:pt x="10962" y="1932"/>
                  <a:pt x="10962" y="1932"/>
                </a:cubicBezTo>
                <a:cubicBezTo>
                  <a:pt x="10962" y="1932"/>
                  <a:pt x="10932" y="1932"/>
                  <a:pt x="10901" y="1886"/>
                </a:cubicBezTo>
                <a:cubicBezTo>
                  <a:pt x="10901" y="1886"/>
                  <a:pt x="10885" y="1886"/>
                  <a:pt x="10885" y="1963"/>
                </a:cubicBezTo>
                <a:cubicBezTo>
                  <a:pt x="10899" y="2017"/>
                  <a:pt x="10892" y="2038"/>
                  <a:pt x="10875" y="2038"/>
                </a:cubicBezTo>
                <a:cubicBezTo>
                  <a:pt x="10852" y="2038"/>
                  <a:pt x="10812" y="2001"/>
                  <a:pt x="10777" y="1948"/>
                </a:cubicBezTo>
                <a:lnTo>
                  <a:pt x="10777" y="2010"/>
                </a:lnTo>
                <a:cubicBezTo>
                  <a:pt x="10797" y="2078"/>
                  <a:pt x="10804" y="2128"/>
                  <a:pt x="10799" y="2128"/>
                </a:cubicBezTo>
                <a:cubicBezTo>
                  <a:pt x="10796" y="2128"/>
                  <a:pt x="10788" y="2111"/>
                  <a:pt x="10777" y="2071"/>
                </a:cubicBezTo>
                <a:lnTo>
                  <a:pt x="10762" y="2025"/>
                </a:lnTo>
                <a:lnTo>
                  <a:pt x="10762" y="2025"/>
                </a:lnTo>
                <a:cubicBezTo>
                  <a:pt x="10777" y="2071"/>
                  <a:pt x="10762" y="2087"/>
                  <a:pt x="10746" y="2087"/>
                </a:cubicBezTo>
                <a:cubicBezTo>
                  <a:pt x="10715" y="2056"/>
                  <a:pt x="10684" y="2025"/>
                  <a:pt x="10684" y="1979"/>
                </a:cubicBezTo>
                <a:cubicBezTo>
                  <a:pt x="10669" y="1932"/>
                  <a:pt x="10669" y="1932"/>
                  <a:pt x="10653" y="1932"/>
                </a:cubicBezTo>
                <a:lnTo>
                  <a:pt x="10669" y="1994"/>
                </a:lnTo>
                <a:cubicBezTo>
                  <a:pt x="10684" y="2041"/>
                  <a:pt x="10700" y="2102"/>
                  <a:pt x="10684" y="2102"/>
                </a:cubicBezTo>
                <a:cubicBezTo>
                  <a:pt x="10669" y="2102"/>
                  <a:pt x="10638" y="2102"/>
                  <a:pt x="10638" y="2056"/>
                </a:cubicBezTo>
                <a:cubicBezTo>
                  <a:pt x="10627" y="2012"/>
                  <a:pt x="10600" y="1975"/>
                  <a:pt x="10591" y="1975"/>
                </a:cubicBezTo>
                <a:cubicBezTo>
                  <a:pt x="10588" y="1975"/>
                  <a:pt x="10587" y="1981"/>
                  <a:pt x="10592" y="1994"/>
                </a:cubicBezTo>
                <a:cubicBezTo>
                  <a:pt x="10592" y="1994"/>
                  <a:pt x="10576" y="1994"/>
                  <a:pt x="10561" y="1948"/>
                </a:cubicBezTo>
                <a:cubicBezTo>
                  <a:pt x="10545" y="1956"/>
                  <a:pt x="10534" y="1959"/>
                  <a:pt x="10524" y="1959"/>
                </a:cubicBezTo>
                <a:cubicBezTo>
                  <a:pt x="10514" y="1959"/>
                  <a:pt x="10507" y="1956"/>
                  <a:pt x="10499" y="1948"/>
                </a:cubicBezTo>
                <a:cubicBezTo>
                  <a:pt x="10499" y="1979"/>
                  <a:pt x="10487" y="1994"/>
                  <a:pt x="10476" y="1994"/>
                </a:cubicBezTo>
                <a:cubicBezTo>
                  <a:pt x="10464" y="1994"/>
                  <a:pt x="10452" y="1979"/>
                  <a:pt x="10452" y="1948"/>
                </a:cubicBezTo>
                <a:cubicBezTo>
                  <a:pt x="10452" y="1948"/>
                  <a:pt x="10421" y="1948"/>
                  <a:pt x="10406" y="2010"/>
                </a:cubicBezTo>
                <a:cubicBezTo>
                  <a:pt x="10375" y="2010"/>
                  <a:pt x="10360" y="2010"/>
                  <a:pt x="10360" y="1963"/>
                </a:cubicBezTo>
                <a:cubicBezTo>
                  <a:pt x="10360" y="1932"/>
                  <a:pt x="10360" y="1917"/>
                  <a:pt x="10358" y="1917"/>
                </a:cubicBezTo>
                <a:cubicBezTo>
                  <a:pt x="10356" y="1917"/>
                  <a:pt x="10352" y="1932"/>
                  <a:pt x="10344" y="1963"/>
                </a:cubicBezTo>
                <a:cubicBezTo>
                  <a:pt x="10329" y="2010"/>
                  <a:pt x="10329" y="2010"/>
                  <a:pt x="10313" y="2010"/>
                </a:cubicBezTo>
                <a:lnTo>
                  <a:pt x="10282" y="2010"/>
                </a:lnTo>
                <a:cubicBezTo>
                  <a:pt x="10282" y="2051"/>
                  <a:pt x="10282" y="2065"/>
                  <a:pt x="10278" y="2065"/>
                </a:cubicBezTo>
                <a:cubicBezTo>
                  <a:pt x="10276" y="2065"/>
                  <a:pt x="10272" y="2061"/>
                  <a:pt x="10267" y="2056"/>
                </a:cubicBezTo>
                <a:cubicBezTo>
                  <a:pt x="10251" y="2056"/>
                  <a:pt x="10205" y="1994"/>
                  <a:pt x="10190" y="1994"/>
                </a:cubicBezTo>
                <a:cubicBezTo>
                  <a:pt x="10143" y="1994"/>
                  <a:pt x="10143" y="1994"/>
                  <a:pt x="10159" y="2056"/>
                </a:cubicBezTo>
                <a:cubicBezTo>
                  <a:pt x="10169" y="2056"/>
                  <a:pt x="10166" y="2083"/>
                  <a:pt x="10158" y="2083"/>
                </a:cubicBezTo>
                <a:cubicBezTo>
                  <a:pt x="10154" y="2083"/>
                  <a:pt x="10148" y="2077"/>
                  <a:pt x="10143" y="2056"/>
                </a:cubicBezTo>
                <a:cubicBezTo>
                  <a:pt x="10128" y="2056"/>
                  <a:pt x="10097" y="1979"/>
                  <a:pt x="10051" y="1979"/>
                </a:cubicBezTo>
                <a:cubicBezTo>
                  <a:pt x="10034" y="1973"/>
                  <a:pt x="10021" y="1969"/>
                  <a:pt x="10011" y="1969"/>
                </a:cubicBezTo>
                <a:cubicBezTo>
                  <a:pt x="9993" y="1969"/>
                  <a:pt x="9983" y="1980"/>
                  <a:pt x="9973" y="2010"/>
                </a:cubicBezTo>
                <a:cubicBezTo>
                  <a:pt x="9966" y="2064"/>
                  <a:pt x="9958" y="2091"/>
                  <a:pt x="9954" y="2091"/>
                </a:cubicBezTo>
                <a:cubicBezTo>
                  <a:pt x="9950" y="2091"/>
                  <a:pt x="9950" y="2064"/>
                  <a:pt x="9958" y="2010"/>
                </a:cubicBezTo>
                <a:cubicBezTo>
                  <a:pt x="9977" y="1943"/>
                  <a:pt x="9972" y="1912"/>
                  <a:pt x="9963" y="1912"/>
                </a:cubicBezTo>
                <a:cubicBezTo>
                  <a:pt x="9957" y="1912"/>
                  <a:pt x="9948" y="1924"/>
                  <a:pt x="9942" y="1948"/>
                </a:cubicBezTo>
                <a:cubicBezTo>
                  <a:pt x="9933" y="1977"/>
                  <a:pt x="9923" y="1988"/>
                  <a:pt x="9913" y="1988"/>
                </a:cubicBezTo>
                <a:cubicBezTo>
                  <a:pt x="9907" y="1988"/>
                  <a:pt x="9902" y="1984"/>
                  <a:pt x="9896" y="1979"/>
                </a:cubicBezTo>
                <a:cubicBezTo>
                  <a:pt x="9913" y="1953"/>
                  <a:pt x="9911" y="1942"/>
                  <a:pt x="9901" y="1942"/>
                </a:cubicBezTo>
                <a:cubicBezTo>
                  <a:pt x="9893" y="1942"/>
                  <a:pt x="9879" y="1949"/>
                  <a:pt x="9865" y="1963"/>
                </a:cubicBezTo>
                <a:cubicBezTo>
                  <a:pt x="9850" y="1963"/>
                  <a:pt x="9850" y="1963"/>
                  <a:pt x="9865" y="1917"/>
                </a:cubicBezTo>
                <a:lnTo>
                  <a:pt x="9850" y="1901"/>
                </a:lnTo>
                <a:cubicBezTo>
                  <a:pt x="9829" y="1922"/>
                  <a:pt x="9809" y="1931"/>
                  <a:pt x="9792" y="1931"/>
                </a:cubicBezTo>
                <a:cubicBezTo>
                  <a:pt x="9746" y="1931"/>
                  <a:pt x="9719" y="1869"/>
                  <a:pt x="9741" y="1824"/>
                </a:cubicBezTo>
                <a:lnTo>
                  <a:pt x="9741" y="1824"/>
                </a:lnTo>
                <a:cubicBezTo>
                  <a:pt x="9741" y="1824"/>
                  <a:pt x="9726" y="1824"/>
                  <a:pt x="9680" y="1855"/>
                </a:cubicBezTo>
                <a:cubicBezTo>
                  <a:pt x="9646" y="1888"/>
                  <a:pt x="9624" y="1905"/>
                  <a:pt x="9615" y="1905"/>
                </a:cubicBezTo>
                <a:cubicBezTo>
                  <a:pt x="9603" y="1905"/>
                  <a:pt x="9614" y="1877"/>
                  <a:pt x="9649" y="1824"/>
                </a:cubicBezTo>
                <a:cubicBezTo>
                  <a:pt x="9679" y="1786"/>
                  <a:pt x="9699" y="1766"/>
                  <a:pt x="9699" y="1766"/>
                </a:cubicBezTo>
                <a:lnTo>
                  <a:pt x="9699" y="1766"/>
                </a:lnTo>
                <a:cubicBezTo>
                  <a:pt x="9699" y="1766"/>
                  <a:pt x="9679" y="1786"/>
                  <a:pt x="9633" y="1824"/>
                </a:cubicBezTo>
                <a:cubicBezTo>
                  <a:pt x="9622" y="1835"/>
                  <a:pt x="9610" y="1840"/>
                  <a:pt x="9600" y="1840"/>
                </a:cubicBezTo>
                <a:cubicBezTo>
                  <a:pt x="9565" y="1840"/>
                  <a:pt x="9544" y="1790"/>
                  <a:pt x="9602" y="1731"/>
                </a:cubicBezTo>
                <a:lnTo>
                  <a:pt x="9680" y="1654"/>
                </a:lnTo>
                <a:lnTo>
                  <a:pt x="9680" y="1654"/>
                </a:lnTo>
                <a:cubicBezTo>
                  <a:pt x="9656" y="1670"/>
                  <a:pt x="9641" y="1673"/>
                  <a:pt x="9631" y="1673"/>
                </a:cubicBezTo>
                <a:cubicBezTo>
                  <a:pt x="9622" y="1673"/>
                  <a:pt x="9618" y="1670"/>
                  <a:pt x="9618" y="1670"/>
                </a:cubicBezTo>
                <a:cubicBezTo>
                  <a:pt x="9604" y="1691"/>
                  <a:pt x="9593" y="1699"/>
                  <a:pt x="9581" y="1699"/>
                </a:cubicBezTo>
                <a:cubicBezTo>
                  <a:pt x="9567" y="1699"/>
                  <a:pt x="9550" y="1687"/>
                  <a:pt x="9525" y="1670"/>
                </a:cubicBezTo>
                <a:cubicBezTo>
                  <a:pt x="9494" y="1639"/>
                  <a:pt x="9417" y="1623"/>
                  <a:pt x="9386" y="1592"/>
                </a:cubicBezTo>
                <a:cubicBezTo>
                  <a:pt x="9355" y="1561"/>
                  <a:pt x="9309" y="1515"/>
                  <a:pt x="9340" y="1469"/>
                </a:cubicBezTo>
                <a:cubicBezTo>
                  <a:pt x="9324" y="1453"/>
                  <a:pt x="9309" y="1438"/>
                  <a:pt x="9231" y="1438"/>
                </a:cubicBezTo>
                <a:cubicBezTo>
                  <a:pt x="9170" y="1438"/>
                  <a:pt x="9154" y="1422"/>
                  <a:pt x="9185" y="1376"/>
                </a:cubicBezTo>
                <a:lnTo>
                  <a:pt x="9170" y="1360"/>
                </a:lnTo>
                <a:cubicBezTo>
                  <a:pt x="9108" y="1360"/>
                  <a:pt x="9092" y="1345"/>
                  <a:pt x="9092" y="1345"/>
                </a:cubicBezTo>
                <a:cubicBezTo>
                  <a:pt x="9120" y="1317"/>
                  <a:pt x="9147" y="1265"/>
                  <a:pt x="9109" y="1265"/>
                </a:cubicBezTo>
                <a:cubicBezTo>
                  <a:pt x="9105" y="1265"/>
                  <a:pt x="9099" y="1266"/>
                  <a:pt x="9092" y="1268"/>
                </a:cubicBezTo>
                <a:cubicBezTo>
                  <a:pt x="9065" y="1282"/>
                  <a:pt x="9049" y="1289"/>
                  <a:pt x="9038" y="1289"/>
                </a:cubicBezTo>
                <a:cubicBezTo>
                  <a:pt x="9024" y="1289"/>
                  <a:pt x="9017" y="1278"/>
                  <a:pt x="9000" y="1252"/>
                </a:cubicBezTo>
                <a:cubicBezTo>
                  <a:pt x="8922" y="1113"/>
                  <a:pt x="8814" y="974"/>
                  <a:pt x="8690" y="866"/>
                </a:cubicBezTo>
                <a:cubicBezTo>
                  <a:pt x="8644" y="820"/>
                  <a:pt x="8598" y="789"/>
                  <a:pt x="8551" y="742"/>
                </a:cubicBezTo>
                <a:lnTo>
                  <a:pt x="8412" y="650"/>
                </a:lnTo>
                <a:cubicBezTo>
                  <a:pt x="8348" y="598"/>
                  <a:pt x="8295" y="568"/>
                  <a:pt x="8270" y="568"/>
                </a:cubicBezTo>
                <a:cubicBezTo>
                  <a:pt x="8264" y="568"/>
                  <a:pt x="8260" y="570"/>
                  <a:pt x="8258" y="572"/>
                </a:cubicBezTo>
                <a:lnTo>
                  <a:pt x="8180" y="526"/>
                </a:lnTo>
                <a:lnTo>
                  <a:pt x="8088" y="480"/>
                </a:lnTo>
                <a:cubicBezTo>
                  <a:pt x="8119" y="433"/>
                  <a:pt x="8088" y="387"/>
                  <a:pt x="8041" y="371"/>
                </a:cubicBezTo>
                <a:cubicBezTo>
                  <a:pt x="8000" y="361"/>
                  <a:pt x="7960" y="358"/>
                  <a:pt x="7919" y="356"/>
                </a:cubicBezTo>
                <a:lnTo>
                  <a:pt x="7919" y="356"/>
                </a:lnTo>
                <a:lnTo>
                  <a:pt x="7949" y="371"/>
                </a:lnTo>
                <a:cubicBezTo>
                  <a:pt x="7922" y="411"/>
                  <a:pt x="7895" y="452"/>
                  <a:pt x="7878" y="452"/>
                </a:cubicBezTo>
                <a:cubicBezTo>
                  <a:pt x="7876" y="452"/>
                  <a:pt x="7873" y="451"/>
                  <a:pt x="7871" y="449"/>
                </a:cubicBezTo>
                <a:lnTo>
                  <a:pt x="7840" y="449"/>
                </a:lnTo>
                <a:cubicBezTo>
                  <a:pt x="7856" y="403"/>
                  <a:pt x="7886" y="372"/>
                  <a:pt x="7917" y="356"/>
                </a:cubicBezTo>
                <a:lnTo>
                  <a:pt x="7917" y="356"/>
                </a:lnTo>
                <a:cubicBezTo>
                  <a:pt x="7896" y="356"/>
                  <a:pt x="7876" y="356"/>
                  <a:pt x="7856" y="356"/>
                </a:cubicBezTo>
                <a:cubicBezTo>
                  <a:pt x="7837" y="375"/>
                  <a:pt x="7812" y="388"/>
                  <a:pt x="7784" y="388"/>
                </a:cubicBezTo>
                <a:cubicBezTo>
                  <a:pt x="7768" y="388"/>
                  <a:pt x="7750" y="383"/>
                  <a:pt x="7732" y="371"/>
                </a:cubicBezTo>
                <a:cubicBezTo>
                  <a:pt x="7769" y="298"/>
                  <a:pt x="7718" y="254"/>
                  <a:pt x="7650" y="254"/>
                </a:cubicBezTo>
                <a:cubicBezTo>
                  <a:pt x="7632" y="254"/>
                  <a:pt x="7612" y="257"/>
                  <a:pt x="7593" y="263"/>
                </a:cubicBezTo>
                <a:cubicBezTo>
                  <a:pt x="7564" y="313"/>
                  <a:pt x="7542" y="337"/>
                  <a:pt x="7530" y="337"/>
                </a:cubicBezTo>
                <a:cubicBezTo>
                  <a:pt x="7516" y="337"/>
                  <a:pt x="7515" y="306"/>
                  <a:pt x="7531" y="248"/>
                </a:cubicBezTo>
                <a:cubicBezTo>
                  <a:pt x="7546" y="195"/>
                  <a:pt x="7536" y="165"/>
                  <a:pt x="7510" y="165"/>
                </a:cubicBezTo>
                <a:cubicBezTo>
                  <a:pt x="7484" y="165"/>
                  <a:pt x="7440" y="199"/>
                  <a:pt x="7392" y="279"/>
                </a:cubicBezTo>
                <a:cubicBezTo>
                  <a:pt x="7371" y="300"/>
                  <a:pt x="7362" y="312"/>
                  <a:pt x="7357" y="312"/>
                </a:cubicBezTo>
                <a:cubicBezTo>
                  <a:pt x="7350" y="312"/>
                  <a:pt x="7347" y="296"/>
                  <a:pt x="7330" y="263"/>
                </a:cubicBezTo>
                <a:cubicBezTo>
                  <a:pt x="7321" y="191"/>
                  <a:pt x="7307" y="161"/>
                  <a:pt x="7297" y="161"/>
                </a:cubicBezTo>
                <a:cubicBezTo>
                  <a:pt x="7289" y="161"/>
                  <a:pt x="7284" y="176"/>
                  <a:pt x="7284" y="201"/>
                </a:cubicBezTo>
                <a:cubicBezTo>
                  <a:pt x="7261" y="255"/>
                  <a:pt x="7241" y="282"/>
                  <a:pt x="7224" y="282"/>
                </a:cubicBezTo>
                <a:cubicBezTo>
                  <a:pt x="7207" y="282"/>
                  <a:pt x="7191" y="255"/>
                  <a:pt x="7176" y="201"/>
                </a:cubicBezTo>
                <a:cubicBezTo>
                  <a:pt x="7153" y="139"/>
                  <a:pt x="7141" y="109"/>
                  <a:pt x="7129" y="109"/>
                </a:cubicBezTo>
                <a:cubicBezTo>
                  <a:pt x="7118" y="109"/>
                  <a:pt x="7106" y="139"/>
                  <a:pt x="7083" y="201"/>
                </a:cubicBezTo>
                <a:cubicBezTo>
                  <a:pt x="7069" y="252"/>
                  <a:pt x="7034" y="275"/>
                  <a:pt x="6999" y="275"/>
                </a:cubicBezTo>
                <a:cubicBezTo>
                  <a:pt x="6957" y="275"/>
                  <a:pt x="6914" y="244"/>
                  <a:pt x="6898" y="186"/>
                </a:cubicBezTo>
                <a:cubicBezTo>
                  <a:pt x="6877" y="186"/>
                  <a:pt x="6856" y="158"/>
                  <a:pt x="6845" y="158"/>
                </a:cubicBezTo>
                <a:cubicBezTo>
                  <a:pt x="6839" y="158"/>
                  <a:pt x="6836" y="165"/>
                  <a:pt x="6836" y="186"/>
                </a:cubicBezTo>
                <a:lnTo>
                  <a:pt x="6805" y="124"/>
                </a:lnTo>
                <a:lnTo>
                  <a:pt x="6728" y="124"/>
                </a:lnTo>
                <a:lnTo>
                  <a:pt x="6728" y="186"/>
                </a:lnTo>
                <a:cubicBezTo>
                  <a:pt x="6650" y="170"/>
                  <a:pt x="6573" y="163"/>
                  <a:pt x="6496" y="163"/>
                </a:cubicBezTo>
                <a:cubicBezTo>
                  <a:pt x="6418" y="163"/>
                  <a:pt x="6341" y="170"/>
                  <a:pt x="6264" y="186"/>
                </a:cubicBezTo>
                <a:cubicBezTo>
                  <a:pt x="6156" y="201"/>
                  <a:pt x="6032" y="248"/>
                  <a:pt x="5924" y="294"/>
                </a:cubicBezTo>
                <a:cubicBezTo>
                  <a:pt x="5877" y="325"/>
                  <a:pt x="5877" y="340"/>
                  <a:pt x="5893" y="356"/>
                </a:cubicBezTo>
                <a:cubicBezTo>
                  <a:pt x="5938" y="410"/>
                  <a:pt x="5936" y="443"/>
                  <a:pt x="5911" y="443"/>
                </a:cubicBezTo>
                <a:cubicBezTo>
                  <a:pt x="5893" y="443"/>
                  <a:pt x="5863" y="426"/>
                  <a:pt x="5831" y="387"/>
                </a:cubicBezTo>
                <a:cubicBezTo>
                  <a:pt x="5800" y="402"/>
                  <a:pt x="5723" y="387"/>
                  <a:pt x="5661" y="418"/>
                </a:cubicBezTo>
                <a:cubicBezTo>
                  <a:pt x="5619" y="428"/>
                  <a:pt x="5577" y="453"/>
                  <a:pt x="5544" y="453"/>
                </a:cubicBezTo>
                <a:cubicBezTo>
                  <a:pt x="5529" y="453"/>
                  <a:pt x="5516" y="448"/>
                  <a:pt x="5507" y="433"/>
                </a:cubicBezTo>
                <a:lnTo>
                  <a:pt x="5491" y="449"/>
                </a:lnTo>
                <a:cubicBezTo>
                  <a:pt x="5460" y="588"/>
                  <a:pt x="5352" y="680"/>
                  <a:pt x="5228" y="696"/>
                </a:cubicBezTo>
                <a:cubicBezTo>
                  <a:pt x="5167" y="727"/>
                  <a:pt x="5151" y="789"/>
                  <a:pt x="5151" y="850"/>
                </a:cubicBezTo>
                <a:cubicBezTo>
                  <a:pt x="5151" y="898"/>
                  <a:pt x="5151" y="916"/>
                  <a:pt x="5133" y="916"/>
                </a:cubicBezTo>
                <a:cubicBezTo>
                  <a:pt x="5122" y="916"/>
                  <a:pt x="5104" y="909"/>
                  <a:pt x="5074" y="897"/>
                </a:cubicBezTo>
                <a:cubicBezTo>
                  <a:pt x="5069" y="892"/>
                  <a:pt x="5062" y="890"/>
                  <a:pt x="5053" y="890"/>
                </a:cubicBezTo>
                <a:cubicBezTo>
                  <a:pt x="5031" y="890"/>
                  <a:pt x="4998" y="901"/>
                  <a:pt x="4966" y="912"/>
                </a:cubicBezTo>
                <a:cubicBezTo>
                  <a:pt x="4935" y="943"/>
                  <a:pt x="4919" y="990"/>
                  <a:pt x="4950" y="1020"/>
                </a:cubicBezTo>
                <a:lnTo>
                  <a:pt x="4904" y="1005"/>
                </a:lnTo>
                <a:cubicBezTo>
                  <a:pt x="4892" y="999"/>
                  <a:pt x="4883" y="997"/>
                  <a:pt x="4877" y="997"/>
                </a:cubicBezTo>
                <a:cubicBezTo>
                  <a:pt x="4849" y="997"/>
                  <a:pt x="4866" y="1045"/>
                  <a:pt x="4904" y="1082"/>
                </a:cubicBezTo>
                <a:cubicBezTo>
                  <a:pt x="4944" y="1123"/>
                  <a:pt x="4959" y="1146"/>
                  <a:pt x="4945" y="1146"/>
                </a:cubicBezTo>
                <a:cubicBezTo>
                  <a:pt x="4931" y="1146"/>
                  <a:pt x="4893" y="1127"/>
                  <a:pt x="4826" y="1082"/>
                </a:cubicBezTo>
                <a:cubicBezTo>
                  <a:pt x="4780" y="1044"/>
                  <a:pt x="4753" y="1028"/>
                  <a:pt x="4743" y="1028"/>
                </a:cubicBezTo>
                <a:cubicBezTo>
                  <a:pt x="4734" y="1028"/>
                  <a:pt x="4741" y="1044"/>
                  <a:pt x="4765" y="1067"/>
                </a:cubicBezTo>
                <a:cubicBezTo>
                  <a:pt x="4793" y="1095"/>
                  <a:pt x="4808" y="1162"/>
                  <a:pt x="4764" y="1162"/>
                </a:cubicBezTo>
                <a:cubicBezTo>
                  <a:pt x="4760" y="1162"/>
                  <a:pt x="4755" y="1161"/>
                  <a:pt x="4749" y="1160"/>
                </a:cubicBezTo>
                <a:lnTo>
                  <a:pt x="4749" y="1160"/>
                </a:lnTo>
                <a:cubicBezTo>
                  <a:pt x="4734" y="1175"/>
                  <a:pt x="4718" y="1190"/>
                  <a:pt x="4796" y="1268"/>
                </a:cubicBezTo>
                <a:cubicBezTo>
                  <a:pt x="4842" y="1299"/>
                  <a:pt x="4826" y="1314"/>
                  <a:pt x="4796" y="1345"/>
                </a:cubicBezTo>
                <a:cubicBezTo>
                  <a:pt x="4765" y="1314"/>
                  <a:pt x="4749" y="1283"/>
                  <a:pt x="4734" y="1252"/>
                </a:cubicBezTo>
                <a:lnTo>
                  <a:pt x="4703" y="1283"/>
                </a:lnTo>
                <a:cubicBezTo>
                  <a:pt x="4684" y="1290"/>
                  <a:pt x="4662" y="1293"/>
                  <a:pt x="4641" y="1293"/>
                </a:cubicBezTo>
                <a:cubicBezTo>
                  <a:pt x="4611" y="1293"/>
                  <a:pt x="4582" y="1286"/>
                  <a:pt x="4564" y="1268"/>
                </a:cubicBezTo>
                <a:cubicBezTo>
                  <a:pt x="4546" y="1259"/>
                  <a:pt x="4533" y="1255"/>
                  <a:pt x="4524" y="1255"/>
                </a:cubicBezTo>
                <a:cubicBezTo>
                  <a:pt x="4503" y="1255"/>
                  <a:pt x="4517" y="1281"/>
                  <a:pt x="4595" y="1314"/>
                </a:cubicBezTo>
                <a:cubicBezTo>
                  <a:pt x="4687" y="1376"/>
                  <a:pt x="4672" y="1391"/>
                  <a:pt x="4641" y="1422"/>
                </a:cubicBezTo>
                <a:cubicBezTo>
                  <a:pt x="4626" y="1438"/>
                  <a:pt x="4618" y="1445"/>
                  <a:pt x="4608" y="1445"/>
                </a:cubicBezTo>
                <a:cubicBezTo>
                  <a:pt x="4599" y="1445"/>
                  <a:pt x="4587" y="1438"/>
                  <a:pt x="4564" y="1422"/>
                </a:cubicBezTo>
                <a:cubicBezTo>
                  <a:pt x="4548" y="1407"/>
                  <a:pt x="4541" y="1399"/>
                  <a:pt x="4533" y="1399"/>
                </a:cubicBezTo>
                <a:cubicBezTo>
                  <a:pt x="4525" y="1399"/>
                  <a:pt x="4517" y="1407"/>
                  <a:pt x="4502" y="1422"/>
                </a:cubicBezTo>
                <a:cubicBezTo>
                  <a:pt x="4471" y="1469"/>
                  <a:pt x="4533" y="1623"/>
                  <a:pt x="4595" y="1731"/>
                </a:cubicBezTo>
                <a:cubicBezTo>
                  <a:pt x="4626" y="1778"/>
                  <a:pt x="4645" y="1797"/>
                  <a:pt x="4645" y="1797"/>
                </a:cubicBezTo>
                <a:cubicBezTo>
                  <a:pt x="4645" y="1797"/>
                  <a:pt x="4626" y="1778"/>
                  <a:pt x="4579" y="1747"/>
                </a:cubicBezTo>
                <a:cubicBezTo>
                  <a:pt x="4558" y="1726"/>
                  <a:pt x="4544" y="1718"/>
                  <a:pt x="4532" y="1718"/>
                </a:cubicBezTo>
                <a:cubicBezTo>
                  <a:pt x="4519" y="1718"/>
                  <a:pt x="4510" y="1730"/>
                  <a:pt x="4502" y="1747"/>
                </a:cubicBezTo>
                <a:cubicBezTo>
                  <a:pt x="4471" y="1701"/>
                  <a:pt x="4486" y="1685"/>
                  <a:pt x="4502" y="1670"/>
                </a:cubicBezTo>
                <a:lnTo>
                  <a:pt x="4471" y="1639"/>
                </a:lnTo>
                <a:cubicBezTo>
                  <a:pt x="4431" y="1605"/>
                  <a:pt x="4405" y="1589"/>
                  <a:pt x="4394" y="1589"/>
                </a:cubicBezTo>
                <a:cubicBezTo>
                  <a:pt x="4379" y="1589"/>
                  <a:pt x="4390" y="1617"/>
                  <a:pt x="4425" y="1670"/>
                </a:cubicBezTo>
                <a:cubicBezTo>
                  <a:pt x="4434" y="1706"/>
                  <a:pt x="4437" y="1721"/>
                  <a:pt x="4430" y="1721"/>
                </a:cubicBezTo>
                <a:cubicBezTo>
                  <a:pt x="4424" y="1721"/>
                  <a:pt x="4413" y="1713"/>
                  <a:pt x="4394" y="1701"/>
                </a:cubicBezTo>
                <a:cubicBezTo>
                  <a:pt x="4351" y="1690"/>
                  <a:pt x="4316" y="1672"/>
                  <a:pt x="4313" y="1672"/>
                </a:cubicBezTo>
                <a:cubicBezTo>
                  <a:pt x="4312" y="1672"/>
                  <a:pt x="4318" y="1675"/>
                  <a:pt x="4332" y="1685"/>
                </a:cubicBezTo>
                <a:cubicBezTo>
                  <a:pt x="4332" y="1685"/>
                  <a:pt x="4318" y="1699"/>
                  <a:pt x="4295" y="1699"/>
                </a:cubicBezTo>
                <a:cubicBezTo>
                  <a:pt x="4284" y="1699"/>
                  <a:pt x="4270" y="1695"/>
                  <a:pt x="4255" y="1685"/>
                </a:cubicBezTo>
                <a:cubicBezTo>
                  <a:pt x="4224" y="1716"/>
                  <a:pt x="4208" y="1731"/>
                  <a:pt x="4255" y="1762"/>
                </a:cubicBezTo>
                <a:cubicBezTo>
                  <a:pt x="4286" y="1809"/>
                  <a:pt x="4270" y="1824"/>
                  <a:pt x="4255" y="1840"/>
                </a:cubicBezTo>
                <a:cubicBezTo>
                  <a:pt x="4224" y="1840"/>
                  <a:pt x="4224" y="1855"/>
                  <a:pt x="4255" y="1901"/>
                </a:cubicBezTo>
                <a:cubicBezTo>
                  <a:pt x="4270" y="1932"/>
                  <a:pt x="4301" y="1994"/>
                  <a:pt x="4270" y="2010"/>
                </a:cubicBezTo>
                <a:cubicBezTo>
                  <a:pt x="4270" y="2048"/>
                  <a:pt x="4270" y="2068"/>
                  <a:pt x="4260" y="2068"/>
                </a:cubicBezTo>
                <a:cubicBezTo>
                  <a:pt x="4251" y="2068"/>
                  <a:pt x="4231" y="2048"/>
                  <a:pt x="4193" y="2010"/>
                </a:cubicBezTo>
                <a:cubicBezTo>
                  <a:pt x="4173" y="1980"/>
                  <a:pt x="4160" y="1969"/>
                  <a:pt x="4149" y="1969"/>
                </a:cubicBezTo>
                <a:cubicBezTo>
                  <a:pt x="4142" y="1969"/>
                  <a:pt x="4137" y="1973"/>
                  <a:pt x="4131" y="1979"/>
                </a:cubicBezTo>
                <a:cubicBezTo>
                  <a:pt x="4116" y="1979"/>
                  <a:pt x="4116" y="1979"/>
                  <a:pt x="4085" y="1948"/>
                </a:cubicBezTo>
                <a:cubicBezTo>
                  <a:pt x="4072" y="1939"/>
                  <a:pt x="4065" y="1935"/>
                  <a:pt x="4062" y="1935"/>
                </a:cubicBezTo>
                <a:cubicBezTo>
                  <a:pt x="4056" y="1935"/>
                  <a:pt x="4078" y="1961"/>
                  <a:pt x="4100" y="1994"/>
                </a:cubicBezTo>
                <a:lnTo>
                  <a:pt x="4146" y="2102"/>
                </a:lnTo>
                <a:cubicBezTo>
                  <a:pt x="4131" y="2102"/>
                  <a:pt x="4069" y="2010"/>
                  <a:pt x="4038" y="1963"/>
                </a:cubicBezTo>
                <a:cubicBezTo>
                  <a:pt x="4007" y="1917"/>
                  <a:pt x="3992" y="1894"/>
                  <a:pt x="3990" y="1894"/>
                </a:cubicBezTo>
                <a:lnTo>
                  <a:pt x="3990" y="1894"/>
                </a:lnTo>
                <a:cubicBezTo>
                  <a:pt x="3988" y="1894"/>
                  <a:pt x="4000" y="1917"/>
                  <a:pt x="4023" y="1963"/>
                </a:cubicBezTo>
                <a:cubicBezTo>
                  <a:pt x="4048" y="2001"/>
                  <a:pt x="4063" y="2049"/>
                  <a:pt x="4034" y="2049"/>
                </a:cubicBezTo>
                <a:cubicBezTo>
                  <a:pt x="4028" y="2049"/>
                  <a:pt x="4019" y="2046"/>
                  <a:pt x="4007" y="2041"/>
                </a:cubicBezTo>
                <a:cubicBezTo>
                  <a:pt x="3996" y="2046"/>
                  <a:pt x="3985" y="2050"/>
                  <a:pt x="3974" y="2050"/>
                </a:cubicBezTo>
                <a:cubicBezTo>
                  <a:pt x="3956" y="2050"/>
                  <a:pt x="3940" y="2039"/>
                  <a:pt x="3930" y="2010"/>
                </a:cubicBezTo>
                <a:cubicBezTo>
                  <a:pt x="3926" y="1997"/>
                  <a:pt x="3922" y="1992"/>
                  <a:pt x="3918" y="1992"/>
                </a:cubicBezTo>
                <a:cubicBezTo>
                  <a:pt x="3907" y="1992"/>
                  <a:pt x="3899" y="2025"/>
                  <a:pt x="3899" y="2025"/>
                </a:cubicBezTo>
                <a:cubicBezTo>
                  <a:pt x="3899" y="2052"/>
                  <a:pt x="3899" y="2069"/>
                  <a:pt x="3887" y="2069"/>
                </a:cubicBezTo>
                <a:cubicBezTo>
                  <a:pt x="3878" y="2069"/>
                  <a:pt x="3863" y="2060"/>
                  <a:pt x="3837" y="2041"/>
                </a:cubicBezTo>
                <a:cubicBezTo>
                  <a:pt x="3783" y="2002"/>
                  <a:pt x="3760" y="1979"/>
                  <a:pt x="3752" y="1979"/>
                </a:cubicBezTo>
                <a:cubicBezTo>
                  <a:pt x="3745" y="1979"/>
                  <a:pt x="3752" y="2002"/>
                  <a:pt x="3760" y="2056"/>
                </a:cubicBezTo>
                <a:cubicBezTo>
                  <a:pt x="3769" y="2091"/>
                  <a:pt x="3778" y="2121"/>
                  <a:pt x="3775" y="2121"/>
                </a:cubicBezTo>
                <a:cubicBezTo>
                  <a:pt x="3773" y="2121"/>
                  <a:pt x="3765" y="2103"/>
                  <a:pt x="3745" y="2056"/>
                </a:cubicBezTo>
                <a:cubicBezTo>
                  <a:pt x="3740" y="2043"/>
                  <a:pt x="3737" y="2037"/>
                  <a:pt x="3734" y="2037"/>
                </a:cubicBezTo>
                <a:cubicBezTo>
                  <a:pt x="3727" y="2037"/>
                  <a:pt x="3721" y="2077"/>
                  <a:pt x="3698" y="2133"/>
                </a:cubicBezTo>
                <a:cubicBezTo>
                  <a:pt x="3698" y="2211"/>
                  <a:pt x="3714" y="2272"/>
                  <a:pt x="3729" y="2350"/>
                </a:cubicBezTo>
                <a:cubicBezTo>
                  <a:pt x="3739" y="2416"/>
                  <a:pt x="3742" y="2448"/>
                  <a:pt x="3733" y="2448"/>
                </a:cubicBezTo>
                <a:cubicBezTo>
                  <a:pt x="3727" y="2448"/>
                  <a:pt x="3716" y="2435"/>
                  <a:pt x="3698" y="2411"/>
                </a:cubicBezTo>
                <a:cubicBezTo>
                  <a:pt x="3667" y="2411"/>
                  <a:pt x="3652" y="2365"/>
                  <a:pt x="3636" y="2303"/>
                </a:cubicBezTo>
                <a:cubicBezTo>
                  <a:pt x="3636" y="2241"/>
                  <a:pt x="3652" y="2241"/>
                  <a:pt x="3652" y="2241"/>
                </a:cubicBezTo>
                <a:lnTo>
                  <a:pt x="3667" y="2241"/>
                </a:lnTo>
                <a:cubicBezTo>
                  <a:pt x="3667" y="2195"/>
                  <a:pt x="3652" y="2133"/>
                  <a:pt x="3621" y="2133"/>
                </a:cubicBezTo>
                <a:cubicBezTo>
                  <a:pt x="3613" y="2110"/>
                  <a:pt x="3605" y="2099"/>
                  <a:pt x="3600" y="2099"/>
                </a:cubicBezTo>
                <a:cubicBezTo>
                  <a:pt x="3594" y="2099"/>
                  <a:pt x="3590" y="2110"/>
                  <a:pt x="3590" y="2133"/>
                </a:cubicBezTo>
                <a:cubicBezTo>
                  <a:pt x="3577" y="2108"/>
                  <a:pt x="3554" y="2083"/>
                  <a:pt x="3521" y="2083"/>
                </a:cubicBezTo>
                <a:cubicBezTo>
                  <a:pt x="3514" y="2083"/>
                  <a:pt x="3506" y="2084"/>
                  <a:pt x="3497" y="2087"/>
                </a:cubicBezTo>
                <a:cubicBezTo>
                  <a:pt x="3492" y="2090"/>
                  <a:pt x="3486" y="2091"/>
                  <a:pt x="3480" y="2091"/>
                </a:cubicBezTo>
                <a:cubicBezTo>
                  <a:pt x="3451" y="2091"/>
                  <a:pt x="3417" y="2063"/>
                  <a:pt x="3405" y="2025"/>
                </a:cubicBezTo>
                <a:cubicBezTo>
                  <a:pt x="3374" y="2025"/>
                  <a:pt x="3358" y="2025"/>
                  <a:pt x="3358" y="2071"/>
                </a:cubicBezTo>
                <a:cubicBezTo>
                  <a:pt x="3358" y="2142"/>
                  <a:pt x="3348" y="2167"/>
                  <a:pt x="3342" y="2167"/>
                </a:cubicBezTo>
                <a:cubicBezTo>
                  <a:pt x="3338" y="2167"/>
                  <a:pt x="3336" y="2153"/>
                  <a:pt x="3343" y="2133"/>
                </a:cubicBezTo>
                <a:cubicBezTo>
                  <a:pt x="3343" y="2071"/>
                  <a:pt x="3281" y="2041"/>
                  <a:pt x="3235" y="2010"/>
                </a:cubicBezTo>
                <a:cubicBezTo>
                  <a:pt x="3222" y="1991"/>
                  <a:pt x="3205" y="1983"/>
                  <a:pt x="3188" y="1983"/>
                </a:cubicBezTo>
                <a:cubicBezTo>
                  <a:pt x="3162" y="1983"/>
                  <a:pt x="3136" y="2003"/>
                  <a:pt x="3126" y="2041"/>
                </a:cubicBezTo>
                <a:lnTo>
                  <a:pt x="3095" y="2041"/>
                </a:lnTo>
                <a:cubicBezTo>
                  <a:pt x="3095" y="1988"/>
                  <a:pt x="3060" y="1957"/>
                  <a:pt x="3027" y="1957"/>
                </a:cubicBezTo>
                <a:cubicBezTo>
                  <a:pt x="3012" y="1957"/>
                  <a:pt x="2997" y="1964"/>
                  <a:pt x="2987" y="1979"/>
                </a:cubicBezTo>
                <a:cubicBezTo>
                  <a:pt x="2972" y="1979"/>
                  <a:pt x="2956" y="1963"/>
                  <a:pt x="2941" y="1963"/>
                </a:cubicBezTo>
                <a:cubicBezTo>
                  <a:pt x="2941" y="1926"/>
                  <a:pt x="2941" y="1905"/>
                  <a:pt x="2931" y="1905"/>
                </a:cubicBezTo>
                <a:cubicBezTo>
                  <a:pt x="2924" y="1905"/>
                  <a:pt x="2913" y="1914"/>
                  <a:pt x="2895" y="1932"/>
                </a:cubicBezTo>
                <a:cubicBezTo>
                  <a:pt x="2863" y="1954"/>
                  <a:pt x="2838" y="1990"/>
                  <a:pt x="2836" y="1990"/>
                </a:cubicBezTo>
                <a:cubicBezTo>
                  <a:pt x="2835" y="1990"/>
                  <a:pt x="2839" y="1982"/>
                  <a:pt x="2848" y="1963"/>
                </a:cubicBezTo>
                <a:cubicBezTo>
                  <a:pt x="2879" y="1917"/>
                  <a:pt x="2848" y="1917"/>
                  <a:pt x="2802" y="1871"/>
                </a:cubicBezTo>
                <a:cubicBezTo>
                  <a:pt x="2780" y="1849"/>
                  <a:pt x="2769" y="1837"/>
                  <a:pt x="2761" y="1837"/>
                </a:cubicBezTo>
                <a:cubicBezTo>
                  <a:pt x="2752" y="1837"/>
                  <a:pt x="2748" y="1853"/>
                  <a:pt x="2740" y="1886"/>
                </a:cubicBezTo>
                <a:cubicBezTo>
                  <a:pt x="2647" y="1886"/>
                  <a:pt x="2678" y="1840"/>
                  <a:pt x="2709" y="1793"/>
                </a:cubicBezTo>
                <a:cubicBezTo>
                  <a:pt x="2755" y="1762"/>
                  <a:pt x="2771" y="1739"/>
                  <a:pt x="2759" y="1739"/>
                </a:cubicBezTo>
                <a:cubicBezTo>
                  <a:pt x="2748" y="1739"/>
                  <a:pt x="2709" y="1762"/>
                  <a:pt x="2647" y="1824"/>
                </a:cubicBezTo>
                <a:cubicBezTo>
                  <a:pt x="2615" y="1850"/>
                  <a:pt x="2590" y="1860"/>
                  <a:pt x="2575" y="1860"/>
                </a:cubicBezTo>
                <a:cubicBezTo>
                  <a:pt x="2555" y="1860"/>
                  <a:pt x="2552" y="1842"/>
                  <a:pt x="2570" y="1824"/>
                </a:cubicBezTo>
                <a:cubicBezTo>
                  <a:pt x="2593" y="1801"/>
                  <a:pt x="2609" y="1793"/>
                  <a:pt x="2618" y="1793"/>
                </a:cubicBezTo>
                <a:cubicBezTo>
                  <a:pt x="2628" y="1793"/>
                  <a:pt x="2632" y="1801"/>
                  <a:pt x="2632" y="1809"/>
                </a:cubicBezTo>
                <a:lnTo>
                  <a:pt x="2709" y="1716"/>
                </a:lnTo>
                <a:cubicBezTo>
                  <a:pt x="2703" y="1710"/>
                  <a:pt x="2699" y="1706"/>
                  <a:pt x="2693" y="1706"/>
                </a:cubicBezTo>
                <a:cubicBezTo>
                  <a:pt x="2686" y="1706"/>
                  <a:pt x="2674" y="1713"/>
                  <a:pt x="2647" y="1731"/>
                </a:cubicBezTo>
                <a:cubicBezTo>
                  <a:pt x="2647" y="1731"/>
                  <a:pt x="2643" y="1728"/>
                  <a:pt x="2634" y="1728"/>
                </a:cubicBezTo>
                <a:cubicBezTo>
                  <a:pt x="2624" y="1728"/>
                  <a:pt x="2609" y="1731"/>
                  <a:pt x="2585" y="1747"/>
                </a:cubicBezTo>
                <a:cubicBezTo>
                  <a:pt x="2539" y="1778"/>
                  <a:pt x="2493" y="1824"/>
                  <a:pt x="2477" y="1871"/>
                </a:cubicBezTo>
                <a:cubicBezTo>
                  <a:pt x="2460" y="1905"/>
                  <a:pt x="2448" y="1915"/>
                  <a:pt x="2438" y="1915"/>
                </a:cubicBezTo>
                <a:cubicBezTo>
                  <a:pt x="2429" y="1915"/>
                  <a:pt x="2422" y="1908"/>
                  <a:pt x="2415" y="1901"/>
                </a:cubicBezTo>
                <a:cubicBezTo>
                  <a:pt x="2415" y="1840"/>
                  <a:pt x="2462" y="1793"/>
                  <a:pt x="2524" y="1762"/>
                </a:cubicBezTo>
                <a:cubicBezTo>
                  <a:pt x="2526" y="1764"/>
                  <a:pt x="2528" y="1765"/>
                  <a:pt x="2531" y="1765"/>
                </a:cubicBezTo>
                <a:cubicBezTo>
                  <a:pt x="2548" y="1765"/>
                  <a:pt x="2576" y="1727"/>
                  <a:pt x="2616" y="1701"/>
                </a:cubicBezTo>
                <a:cubicBezTo>
                  <a:pt x="2632" y="1677"/>
                  <a:pt x="2632" y="1670"/>
                  <a:pt x="2620" y="1670"/>
                </a:cubicBezTo>
                <a:cubicBezTo>
                  <a:pt x="2609" y="1670"/>
                  <a:pt x="2585" y="1677"/>
                  <a:pt x="2554" y="1685"/>
                </a:cubicBezTo>
                <a:cubicBezTo>
                  <a:pt x="2508" y="1685"/>
                  <a:pt x="2446" y="1701"/>
                  <a:pt x="2400" y="1731"/>
                </a:cubicBezTo>
                <a:lnTo>
                  <a:pt x="2446" y="1685"/>
                </a:lnTo>
                <a:cubicBezTo>
                  <a:pt x="2493" y="1654"/>
                  <a:pt x="2462" y="1623"/>
                  <a:pt x="2431" y="1592"/>
                </a:cubicBezTo>
                <a:cubicBezTo>
                  <a:pt x="2414" y="1575"/>
                  <a:pt x="2402" y="1563"/>
                  <a:pt x="2389" y="1563"/>
                </a:cubicBezTo>
                <a:cubicBezTo>
                  <a:pt x="2378" y="1563"/>
                  <a:pt x="2368" y="1571"/>
                  <a:pt x="2354" y="1592"/>
                </a:cubicBezTo>
                <a:cubicBezTo>
                  <a:pt x="2315" y="1630"/>
                  <a:pt x="2277" y="1658"/>
                  <a:pt x="2256" y="1658"/>
                </a:cubicBezTo>
                <a:cubicBezTo>
                  <a:pt x="2252" y="1658"/>
                  <a:pt x="2248" y="1657"/>
                  <a:pt x="2245" y="1654"/>
                </a:cubicBezTo>
                <a:lnTo>
                  <a:pt x="2245" y="1654"/>
                </a:lnTo>
                <a:cubicBezTo>
                  <a:pt x="2261" y="1670"/>
                  <a:pt x="2230" y="1701"/>
                  <a:pt x="2184" y="1747"/>
                </a:cubicBezTo>
                <a:cubicBezTo>
                  <a:pt x="2184" y="1701"/>
                  <a:pt x="2199" y="1654"/>
                  <a:pt x="2214" y="1608"/>
                </a:cubicBezTo>
                <a:cubicBezTo>
                  <a:pt x="2276" y="1500"/>
                  <a:pt x="2276" y="1438"/>
                  <a:pt x="2214" y="1360"/>
                </a:cubicBezTo>
                <a:cubicBezTo>
                  <a:pt x="2184" y="1330"/>
                  <a:pt x="2137" y="1268"/>
                  <a:pt x="2153" y="1206"/>
                </a:cubicBezTo>
                <a:cubicBezTo>
                  <a:pt x="2134" y="1187"/>
                  <a:pt x="2120" y="1174"/>
                  <a:pt x="2106" y="1174"/>
                </a:cubicBezTo>
                <a:cubicBezTo>
                  <a:pt x="2097" y="1174"/>
                  <a:pt x="2087" y="1179"/>
                  <a:pt x="2075" y="1190"/>
                </a:cubicBezTo>
                <a:lnTo>
                  <a:pt x="2029" y="1144"/>
                </a:lnTo>
                <a:cubicBezTo>
                  <a:pt x="2051" y="1111"/>
                  <a:pt x="2034" y="1079"/>
                  <a:pt x="2011" y="1079"/>
                </a:cubicBezTo>
                <a:cubicBezTo>
                  <a:pt x="2002" y="1079"/>
                  <a:pt x="1992" y="1084"/>
                  <a:pt x="1983" y="1098"/>
                </a:cubicBezTo>
                <a:cubicBezTo>
                  <a:pt x="1975" y="1103"/>
                  <a:pt x="1969" y="1105"/>
                  <a:pt x="1963" y="1105"/>
                </a:cubicBezTo>
                <a:cubicBezTo>
                  <a:pt x="1936" y="1105"/>
                  <a:pt x="1934" y="1049"/>
                  <a:pt x="1921" y="1036"/>
                </a:cubicBezTo>
                <a:cubicBezTo>
                  <a:pt x="1943" y="976"/>
                  <a:pt x="1955" y="945"/>
                  <a:pt x="1948" y="945"/>
                </a:cubicBezTo>
                <a:cubicBezTo>
                  <a:pt x="1942" y="945"/>
                  <a:pt x="1915" y="980"/>
                  <a:pt x="1859" y="1051"/>
                </a:cubicBezTo>
                <a:cubicBezTo>
                  <a:pt x="1828" y="1082"/>
                  <a:pt x="1813" y="1144"/>
                  <a:pt x="1844" y="1190"/>
                </a:cubicBezTo>
                <a:lnTo>
                  <a:pt x="1890" y="1252"/>
                </a:lnTo>
                <a:lnTo>
                  <a:pt x="1797" y="1221"/>
                </a:lnTo>
                <a:cubicBezTo>
                  <a:pt x="1780" y="1216"/>
                  <a:pt x="1763" y="1212"/>
                  <a:pt x="1747" y="1212"/>
                </a:cubicBezTo>
                <a:cubicBezTo>
                  <a:pt x="1719" y="1212"/>
                  <a:pt x="1693" y="1223"/>
                  <a:pt x="1674" y="1252"/>
                </a:cubicBezTo>
                <a:cubicBezTo>
                  <a:pt x="1674" y="1252"/>
                  <a:pt x="1644" y="1272"/>
                  <a:pt x="1624" y="1272"/>
                </a:cubicBezTo>
                <a:cubicBezTo>
                  <a:pt x="1619" y="1272"/>
                  <a:pt x="1615" y="1271"/>
                  <a:pt x="1612" y="1268"/>
                </a:cubicBezTo>
                <a:lnTo>
                  <a:pt x="1689" y="1190"/>
                </a:lnTo>
                <a:cubicBezTo>
                  <a:pt x="1735" y="1160"/>
                  <a:pt x="1782" y="1129"/>
                  <a:pt x="1828" y="1082"/>
                </a:cubicBezTo>
                <a:cubicBezTo>
                  <a:pt x="1874" y="1014"/>
                  <a:pt x="1869" y="945"/>
                  <a:pt x="1832" y="945"/>
                </a:cubicBezTo>
                <a:cubicBezTo>
                  <a:pt x="1819" y="945"/>
                  <a:pt x="1802" y="954"/>
                  <a:pt x="1782" y="974"/>
                </a:cubicBezTo>
                <a:cubicBezTo>
                  <a:pt x="1766" y="959"/>
                  <a:pt x="1766" y="959"/>
                  <a:pt x="1782" y="897"/>
                </a:cubicBezTo>
                <a:cubicBezTo>
                  <a:pt x="1789" y="866"/>
                  <a:pt x="1793" y="850"/>
                  <a:pt x="1784" y="850"/>
                </a:cubicBezTo>
                <a:cubicBezTo>
                  <a:pt x="1774" y="850"/>
                  <a:pt x="1751" y="866"/>
                  <a:pt x="1704" y="897"/>
                </a:cubicBezTo>
                <a:cubicBezTo>
                  <a:pt x="1666" y="919"/>
                  <a:pt x="1639" y="929"/>
                  <a:pt x="1624" y="929"/>
                </a:cubicBezTo>
                <a:cubicBezTo>
                  <a:pt x="1595" y="929"/>
                  <a:pt x="1603" y="895"/>
                  <a:pt x="1643" y="835"/>
                </a:cubicBezTo>
                <a:cubicBezTo>
                  <a:pt x="1683" y="741"/>
                  <a:pt x="1584" y="659"/>
                  <a:pt x="1536" y="659"/>
                </a:cubicBezTo>
                <a:cubicBezTo>
                  <a:pt x="1529" y="659"/>
                  <a:pt x="1523" y="661"/>
                  <a:pt x="1519" y="665"/>
                </a:cubicBezTo>
                <a:cubicBezTo>
                  <a:pt x="1494" y="703"/>
                  <a:pt x="1466" y="717"/>
                  <a:pt x="1443" y="717"/>
                </a:cubicBezTo>
                <a:cubicBezTo>
                  <a:pt x="1410" y="717"/>
                  <a:pt x="1386" y="686"/>
                  <a:pt x="1395" y="650"/>
                </a:cubicBezTo>
                <a:cubicBezTo>
                  <a:pt x="1395" y="597"/>
                  <a:pt x="1381" y="573"/>
                  <a:pt x="1352" y="573"/>
                </a:cubicBezTo>
                <a:cubicBezTo>
                  <a:pt x="1339" y="573"/>
                  <a:pt x="1322" y="578"/>
                  <a:pt x="1303" y="588"/>
                </a:cubicBezTo>
                <a:cubicBezTo>
                  <a:pt x="1328" y="550"/>
                  <a:pt x="1332" y="502"/>
                  <a:pt x="1308" y="502"/>
                </a:cubicBezTo>
                <a:cubicBezTo>
                  <a:pt x="1303" y="502"/>
                  <a:pt x="1296" y="505"/>
                  <a:pt x="1287" y="510"/>
                </a:cubicBezTo>
                <a:cubicBezTo>
                  <a:pt x="1287" y="510"/>
                  <a:pt x="1284" y="509"/>
                  <a:pt x="1279" y="509"/>
                </a:cubicBezTo>
                <a:cubicBezTo>
                  <a:pt x="1270" y="509"/>
                  <a:pt x="1256" y="516"/>
                  <a:pt x="1256" y="557"/>
                </a:cubicBezTo>
                <a:lnTo>
                  <a:pt x="1148" y="619"/>
                </a:lnTo>
                <a:cubicBezTo>
                  <a:pt x="1179" y="634"/>
                  <a:pt x="1148" y="680"/>
                  <a:pt x="1117" y="742"/>
                </a:cubicBezTo>
                <a:cubicBezTo>
                  <a:pt x="1112" y="749"/>
                  <a:pt x="1107" y="753"/>
                  <a:pt x="1101" y="753"/>
                </a:cubicBezTo>
                <a:cubicBezTo>
                  <a:pt x="1068" y="753"/>
                  <a:pt x="1024" y="651"/>
                  <a:pt x="1024" y="495"/>
                </a:cubicBezTo>
                <a:lnTo>
                  <a:pt x="1009" y="371"/>
                </a:lnTo>
                <a:lnTo>
                  <a:pt x="978" y="480"/>
                </a:lnTo>
                <a:cubicBezTo>
                  <a:pt x="947" y="464"/>
                  <a:pt x="916" y="449"/>
                  <a:pt x="932" y="402"/>
                </a:cubicBezTo>
                <a:cubicBezTo>
                  <a:pt x="947" y="340"/>
                  <a:pt x="947" y="340"/>
                  <a:pt x="932" y="340"/>
                </a:cubicBezTo>
                <a:cubicBezTo>
                  <a:pt x="932" y="340"/>
                  <a:pt x="927" y="338"/>
                  <a:pt x="920" y="338"/>
                </a:cubicBezTo>
                <a:cubicBezTo>
                  <a:pt x="909" y="338"/>
                  <a:pt x="895" y="343"/>
                  <a:pt x="885" y="371"/>
                </a:cubicBezTo>
                <a:cubicBezTo>
                  <a:pt x="859" y="433"/>
                  <a:pt x="847" y="459"/>
                  <a:pt x="840" y="459"/>
                </a:cubicBezTo>
                <a:cubicBezTo>
                  <a:pt x="834" y="459"/>
                  <a:pt x="830" y="444"/>
                  <a:pt x="823" y="418"/>
                </a:cubicBezTo>
                <a:cubicBezTo>
                  <a:pt x="823" y="350"/>
                  <a:pt x="819" y="314"/>
                  <a:pt x="804" y="314"/>
                </a:cubicBezTo>
                <a:cubicBezTo>
                  <a:pt x="792" y="314"/>
                  <a:pt x="774" y="338"/>
                  <a:pt x="746" y="387"/>
                </a:cubicBezTo>
                <a:cubicBezTo>
                  <a:pt x="731" y="441"/>
                  <a:pt x="723" y="468"/>
                  <a:pt x="719" y="468"/>
                </a:cubicBezTo>
                <a:cubicBezTo>
                  <a:pt x="715" y="468"/>
                  <a:pt x="715" y="441"/>
                  <a:pt x="715" y="387"/>
                </a:cubicBezTo>
                <a:cubicBezTo>
                  <a:pt x="731" y="325"/>
                  <a:pt x="715" y="263"/>
                  <a:pt x="669" y="263"/>
                </a:cubicBezTo>
                <a:lnTo>
                  <a:pt x="653" y="309"/>
                </a:lnTo>
                <a:cubicBezTo>
                  <a:pt x="645" y="371"/>
                  <a:pt x="631" y="398"/>
                  <a:pt x="618" y="398"/>
                </a:cubicBezTo>
                <a:cubicBezTo>
                  <a:pt x="608" y="398"/>
                  <a:pt x="598" y="382"/>
                  <a:pt x="592" y="356"/>
                </a:cubicBezTo>
                <a:cubicBezTo>
                  <a:pt x="592" y="323"/>
                  <a:pt x="583" y="307"/>
                  <a:pt x="563" y="307"/>
                </a:cubicBezTo>
                <a:cubicBezTo>
                  <a:pt x="545" y="307"/>
                  <a:pt x="519" y="319"/>
                  <a:pt x="483" y="340"/>
                </a:cubicBezTo>
                <a:cubicBezTo>
                  <a:pt x="422" y="309"/>
                  <a:pt x="391" y="309"/>
                  <a:pt x="406" y="263"/>
                </a:cubicBezTo>
                <a:cubicBezTo>
                  <a:pt x="414" y="209"/>
                  <a:pt x="418" y="182"/>
                  <a:pt x="414" y="182"/>
                </a:cubicBezTo>
                <a:cubicBezTo>
                  <a:pt x="410" y="182"/>
                  <a:pt x="398" y="209"/>
                  <a:pt x="375" y="263"/>
                </a:cubicBezTo>
                <a:cubicBezTo>
                  <a:pt x="352" y="286"/>
                  <a:pt x="344" y="298"/>
                  <a:pt x="335" y="298"/>
                </a:cubicBezTo>
                <a:cubicBezTo>
                  <a:pt x="325" y="298"/>
                  <a:pt x="313" y="286"/>
                  <a:pt x="282" y="263"/>
                </a:cubicBezTo>
                <a:cubicBezTo>
                  <a:pt x="267" y="232"/>
                  <a:pt x="259" y="217"/>
                  <a:pt x="252" y="217"/>
                </a:cubicBezTo>
                <a:cubicBezTo>
                  <a:pt x="244" y="217"/>
                  <a:pt x="236" y="232"/>
                  <a:pt x="221" y="263"/>
                </a:cubicBezTo>
                <a:cubicBezTo>
                  <a:pt x="221" y="371"/>
                  <a:pt x="205" y="433"/>
                  <a:pt x="236" y="433"/>
                </a:cubicBezTo>
                <a:cubicBezTo>
                  <a:pt x="267" y="433"/>
                  <a:pt x="267" y="433"/>
                  <a:pt x="267" y="480"/>
                </a:cubicBezTo>
                <a:lnTo>
                  <a:pt x="205" y="480"/>
                </a:lnTo>
                <a:cubicBezTo>
                  <a:pt x="184" y="480"/>
                  <a:pt x="163" y="483"/>
                  <a:pt x="143" y="489"/>
                </a:cubicBezTo>
                <a:lnTo>
                  <a:pt x="143" y="489"/>
                </a:lnTo>
                <a:cubicBezTo>
                  <a:pt x="139" y="474"/>
                  <a:pt x="136" y="467"/>
                  <a:pt x="133" y="467"/>
                </a:cubicBezTo>
                <a:cubicBezTo>
                  <a:pt x="131" y="467"/>
                  <a:pt x="129" y="476"/>
                  <a:pt x="129" y="495"/>
                </a:cubicBezTo>
                <a:lnTo>
                  <a:pt x="129" y="495"/>
                </a:lnTo>
                <a:cubicBezTo>
                  <a:pt x="134" y="493"/>
                  <a:pt x="138" y="491"/>
                  <a:pt x="143" y="489"/>
                </a:cubicBezTo>
                <a:lnTo>
                  <a:pt x="143" y="489"/>
                </a:lnTo>
                <a:cubicBezTo>
                  <a:pt x="147" y="502"/>
                  <a:pt x="153" y="519"/>
                  <a:pt x="159" y="541"/>
                </a:cubicBezTo>
                <a:cubicBezTo>
                  <a:pt x="174" y="665"/>
                  <a:pt x="174" y="650"/>
                  <a:pt x="190" y="665"/>
                </a:cubicBezTo>
                <a:cubicBezTo>
                  <a:pt x="221" y="665"/>
                  <a:pt x="221" y="665"/>
                  <a:pt x="221" y="711"/>
                </a:cubicBezTo>
                <a:cubicBezTo>
                  <a:pt x="205" y="773"/>
                  <a:pt x="236" y="835"/>
                  <a:pt x="252" y="835"/>
                </a:cubicBezTo>
                <a:cubicBezTo>
                  <a:pt x="282" y="835"/>
                  <a:pt x="282" y="835"/>
                  <a:pt x="282" y="773"/>
                </a:cubicBezTo>
                <a:cubicBezTo>
                  <a:pt x="289" y="755"/>
                  <a:pt x="295" y="744"/>
                  <a:pt x="301" y="744"/>
                </a:cubicBezTo>
                <a:cubicBezTo>
                  <a:pt x="310" y="744"/>
                  <a:pt x="320" y="770"/>
                  <a:pt x="329" y="835"/>
                </a:cubicBezTo>
                <a:cubicBezTo>
                  <a:pt x="329" y="862"/>
                  <a:pt x="329" y="877"/>
                  <a:pt x="331" y="877"/>
                </a:cubicBezTo>
                <a:cubicBezTo>
                  <a:pt x="335" y="877"/>
                  <a:pt x="342" y="850"/>
                  <a:pt x="360" y="789"/>
                </a:cubicBezTo>
                <a:cubicBezTo>
                  <a:pt x="367" y="738"/>
                  <a:pt x="381" y="715"/>
                  <a:pt x="394" y="715"/>
                </a:cubicBezTo>
                <a:cubicBezTo>
                  <a:pt x="408" y="715"/>
                  <a:pt x="422" y="746"/>
                  <a:pt x="422" y="804"/>
                </a:cubicBezTo>
                <a:lnTo>
                  <a:pt x="468" y="820"/>
                </a:lnTo>
                <a:cubicBezTo>
                  <a:pt x="499" y="820"/>
                  <a:pt x="514" y="773"/>
                  <a:pt x="530" y="711"/>
                </a:cubicBezTo>
                <a:cubicBezTo>
                  <a:pt x="548" y="657"/>
                  <a:pt x="555" y="635"/>
                  <a:pt x="559" y="635"/>
                </a:cubicBezTo>
                <a:cubicBezTo>
                  <a:pt x="561" y="635"/>
                  <a:pt x="561" y="646"/>
                  <a:pt x="561" y="665"/>
                </a:cubicBezTo>
                <a:cubicBezTo>
                  <a:pt x="576" y="711"/>
                  <a:pt x="576" y="742"/>
                  <a:pt x="561" y="789"/>
                </a:cubicBezTo>
                <a:cubicBezTo>
                  <a:pt x="545" y="835"/>
                  <a:pt x="561" y="835"/>
                  <a:pt x="592" y="850"/>
                </a:cubicBezTo>
                <a:cubicBezTo>
                  <a:pt x="605" y="857"/>
                  <a:pt x="622" y="864"/>
                  <a:pt x="638" y="864"/>
                </a:cubicBezTo>
                <a:cubicBezTo>
                  <a:pt x="658" y="864"/>
                  <a:pt x="676" y="854"/>
                  <a:pt x="684" y="820"/>
                </a:cubicBezTo>
                <a:lnTo>
                  <a:pt x="684" y="820"/>
                </a:lnTo>
                <a:lnTo>
                  <a:pt x="669" y="881"/>
                </a:lnTo>
                <a:cubicBezTo>
                  <a:pt x="679" y="881"/>
                  <a:pt x="676" y="909"/>
                  <a:pt x="677" y="909"/>
                </a:cubicBezTo>
                <a:cubicBezTo>
                  <a:pt x="677" y="909"/>
                  <a:pt x="679" y="902"/>
                  <a:pt x="684" y="881"/>
                </a:cubicBezTo>
                <a:cubicBezTo>
                  <a:pt x="684" y="881"/>
                  <a:pt x="715" y="881"/>
                  <a:pt x="731" y="959"/>
                </a:cubicBezTo>
                <a:cubicBezTo>
                  <a:pt x="739" y="975"/>
                  <a:pt x="752" y="983"/>
                  <a:pt x="767" y="983"/>
                </a:cubicBezTo>
                <a:cubicBezTo>
                  <a:pt x="809" y="983"/>
                  <a:pt x="862" y="922"/>
                  <a:pt x="839" y="820"/>
                </a:cubicBezTo>
                <a:lnTo>
                  <a:pt x="870" y="820"/>
                </a:lnTo>
                <a:cubicBezTo>
                  <a:pt x="876" y="822"/>
                  <a:pt x="882" y="823"/>
                  <a:pt x="887" y="823"/>
                </a:cubicBezTo>
                <a:cubicBezTo>
                  <a:pt x="916" y="823"/>
                  <a:pt x="916" y="789"/>
                  <a:pt x="916" y="789"/>
                </a:cubicBezTo>
                <a:cubicBezTo>
                  <a:pt x="932" y="765"/>
                  <a:pt x="943" y="758"/>
                  <a:pt x="955" y="758"/>
                </a:cubicBezTo>
                <a:cubicBezTo>
                  <a:pt x="966" y="758"/>
                  <a:pt x="978" y="765"/>
                  <a:pt x="993" y="773"/>
                </a:cubicBezTo>
                <a:lnTo>
                  <a:pt x="932" y="866"/>
                </a:lnTo>
                <a:cubicBezTo>
                  <a:pt x="874" y="953"/>
                  <a:pt x="858" y="1010"/>
                  <a:pt x="877" y="1010"/>
                </a:cubicBezTo>
                <a:cubicBezTo>
                  <a:pt x="889" y="1010"/>
                  <a:pt x="912" y="989"/>
                  <a:pt x="947" y="943"/>
                </a:cubicBezTo>
                <a:cubicBezTo>
                  <a:pt x="956" y="930"/>
                  <a:pt x="960" y="924"/>
                  <a:pt x="960" y="924"/>
                </a:cubicBezTo>
                <a:lnTo>
                  <a:pt x="960" y="924"/>
                </a:lnTo>
                <a:cubicBezTo>
                  <a:pt x="961" y="924"/>
                  <a:pt x="943" y="957"/>
                  <a:pt x="932" y="990"/>
                </a:cubicBezTo>
                <a:cubicBezTo>
                  <a:pt x="912" y="1019"/>
                  <a:pt x="911" y="1037"/>
                  <a:pt x="934" y="1037"/>
                </a:cubicBezTo>
                <a:cubicBezTo>
                  <a:pt x="946" y="1037"/>
                  <a:pt x="966" y="1031"/>
                  <a:pt x="993" y="1020"/>
                </a:cubicBezTo>
                <a:cubicBezTo>
                  <a:pt x="995" y="1022"/>
                  <a:pt x="997" y="1022"/>
                  <a:pt x="999" y="1022"/>
                </a:cubicBezTo>
                <a:cubicBezTo>
                  <a:pt x="1022" y="1022"/>
                  <a:pt x="1089" y="955"/>
                  <a:pt x="1117" y="912"/>
                </a:cubicBezTo>
                <a:cubicBezTo>
                  <a:pt x="1136" y="884"/>
                  <a:pt x="1154" y="879"/>
                  <a:pt x="1166" y="879"/>
                </a:cubicBezTo>
                <a:cubicBezTo>
                  <a:pt x="1174" y="879"/>
                  <a:pt x="1179" y="881"/>
                  <a:pt x="1179" y="881"/>
                </a:cubicBezTo>
                <a:cubicBezTo>
                  <a:pt x="1179" y="881"/>
                  <a:pt x="1194" y="897"/>
                  <a:pt x="1163" y="943"/>
                </a:cubicBezTo>
                <a:cubicBezTo>
                  <a:pt x="1126" y="1000"/>
                  <a:pt x="1123" y="1033"/>
                  <a:pt x="1147" y="1033"/>
                </a:cubicBezTo>
                <a:cubicBezTo>
                  <a:pt x="1162" y="1033"/>
                  <a:pt x="1189" y="1020"/>
                  <a:pt x="1225" y="990"/>
                </a:cubicBezTo>
                <a:lnTo>
                  <a:pt x="1225" y="990"/>
                </a:lnTo>
                <a:lnTo>
                  <a:pt x="1194" y="1036"/>
                </a:lnTo>
                <a:cubicBezTo>
                  <a:pt x="1163" y="1082"/>
                  <a:pt x="1148" y="1144"/>
                  <a:pt x="1272" y="1175"/>
                </a:cubicBezTo>
                <a:cubicBezTo>
                  <a:pt x="1349" y="1237"/>
                  <a:pt x="1395" y="1283"/>
                  <a:pt x="1364" y="1330"/>
                </a:cubicBezTo>
                <a:cubicBezTo>
                  <a:pt x="1345" y="1349"/>
                  <a:pt x="1361" y="1358"/>
                  <a:pt x="1394" y="1358"/>
                </a:cubicBezTo>
                <a:cubicBezTo>
                  <a:pt x="1439" y="1358"/>
                  <a:pt x="1518" y="1341"/>
                  <a:pt x="1581" y="1314"/>
                </a:cubicBezTo>
                <a:lnTo>
                  <a:pt x="1581" y="1314"/>
                </a:lnTo>
                <a:cubicBezTo>
                  <a:pt x="1534" y="1360"/>
                  <a:pt x="1550" y="1376"/>
                  <a:pt x="1581" y="1407"/>
                </a:cubicBezTo>
                <a:cubicBezTo>
                  <a:pt x="1596" y="1453"/>
                  <a:pt x="1627" y="1469"/>
                  <a:pt x="1581" y="1500"/>
                </a:cubicBezTo>
                <a:cubicBezTo>
                  <a:pt x="1531" y="1533"/>
                  <a:pt x="1508" y="1548"/>
                  <a:pt x="1514" y="1548"/>
                </a:cubicBezTo>
                <a:cubicBezTo>
                  <a:pt x="1519" y="1548"/>
                  <a:pt x="1546" y="1537"/>
                  <a:pt x="1596" y="1515"/>
                </a:cubicBezTo>
                <a:cubicBezTo>
                  <a:pt x="1613" y="1510"/>
                  <a:pt x="1628" y="1508"/>
                  <a:pt x="1639" y="1508"/>
                </a:cubicBezTo>
                <a:cubicBezTo>
                  <a:pt x="1702" y="1508"/>
                  <a:pt x="1690" y="1571"/>
                  <a:pt x="1612" y="1623"/>
                </a:cubicBezTo>
                <a:cubicBezTo>
                  <a:pt x="1581" y="1670"/>
                  <a:pt x="1596" y="1685"/>
                  <a:pt x="1612" y="1716"/>
                </a:cubicBezTo>
                <a:cubicBezTo>
                  <a:pt x="1623" y="1713"/>
                  <a:pt x="1633" y="1712"/>
                  <a:pt x="1642" y="1712"/>
                </a:cubicBezTo>
                <a:cubicBezTo>
                  <a:pt x="1684" y="1712"/>
                  <a:pt x="1710" y="1740"/>
                  <a:pt x="1735" y="1778"/>
                </a:cubicBezTo>
                <a:cubicBezTo>
                  <a:pt x="1750" y="1792"/>
                  <a:pt x="1761" y="1803"/>
                  <a:pt x="1778" y="1803"/>
                </a:cubicBezTo>
                <a:cubicBezTo>
                  <a:pt x="1797" y="1803"/>
                  <a:pt x="1825" y="1788"/>
                  <a:pt x="1874" y="1747"/>
                </a:cubicBezTo>
                <a:cubicBezTo>
                  <a:pt x="1913" y="1716"/>
                  <a:pt x="1936" y="1704"/>
                  <a:pt x="1954" y="1704"/>
                </a:cubicBezTo>
                <a:cubicBezTo>
                  <a:pt x="1971" y="1704"/>
                  <a:pt x="1983" y="1716"/>
                  <a:pt x="1998" y="1731"/>
                </a:cubicBezTo>
                <a:cubicBezTo>
                  <a:pt x="2029" y="1762"/>
                  <a:pt x="2029" y="1762"/>
                  <a:pt x="1983" y="1809"/>
                </a:cubicBezTo>
                <a:cubicBezTo>
                  <a:pt x="1983" y="1809"/>
                  <a:pt x="1967" y="1855"/>
                  <a:pt x="1983" y="1871"/>
                </a:cubicBezTo>
                <a:cubicBezTo>
                  <a:pt x="2014" y="1901"/>
                  <a:pt x="2014" y="1917"/>
                  <a:pt x="1983" y="1948"/>
                </a:cubicBezTo>
                <a:cubicBezTo>
                  <a:pt x="1967" y="1979"/>
                  <a:pt x="1967" y="2010"/>
                  <a:pt x="1983" y="2041"/>
                </a:cubicBezTo>
                <a:cubicBezTo>
                  <a:pt x="2014" y="2071"/>
                  <a:pt x="2060" y="2118"/>
                  <a:pt x="2014" y="2149"/>
                </a:cubicBezTo>
                <a:cubicBezTo>
                  <a:pt x="2019" y="2154"/>
                  <a:pt x="2023" y="2158"/>
                  <a:pt x="2027" y="2158"/>
                </a:cubicBezTo>
                <a:cubicBezTo>
                  <a:pt x="2035" y="2158"/>
                  <a:pt x="2046" y="2147"/>
                  <a:pt x="2075" y="2118"/>
                </a:cubicBezTo>
                <a:cubicBezTo>
                  <a:pt x="2090" y="2103"/>
                  <a:pt x="2111" y="2089"/>
                  <a:pt x="2133" y="2089"/>
                </a:cubicBezTo>
                <a:cubicBezTo>
                  <a:pt x="2158" y="2089"/>
                  <a:pt x="2183" y="2107"/>
                  <a:pt x="2199" y="2164"/>
                </a:cubicBezTo>
                <a:cubicBezTo>
                  <a:pt x="2221" y="2186"/>
                  <a:pt x="2257" y="2215"/>
                  <a:pt x="2288" y="2215"/>
                </a:cubicBezTo>
                <a:cubicBezTo>
                  <a:pt x="2301" y="2215"/>
                  <a:pt x="2313" y="2209"/>
                  <a:pt x="2323" y="2195"/>
                </a:cubicBezTo>
                <a:lnTo>
                  <a:pt x="2323" y="2195"/>
                </a:lnTo>
                <a:cubicBezTo>
                  <a:pt x="2338" y="2211"/>
                  <a:pt x="2338" y="2211"/>
                  <a:pt x="2307" y="2257"/>
                </a:cubicBezTo>
                <a:cubicBezTo>
                  <a:pt x="2257" y="2317"/>
                  <a:pt x="2259" y="2351"/>
                  <a:pt x="2296" y="2351"/>
                </a:cubicBezTo>
                <a:cubicBezTo>
                  <a:pt x="2316" y="2351"/>
                  <a:pt x="2346" y="2341"/>
                  <a:pt x="2384" y="2319"/>
                </a:cubicBezTo>
                <a:cubicBezTo>
                  <a:pt x="2397" y="2300"/>
                  <a:pt x="2406" y="2292"/>
                  <a:pt x="2413" y="2292"/>
                </a:cubicBezTo>
                <a:cubicBezTo>
                  <a:pt x="2423" y="2292"/>
                  <a:pt x="2425" y="2312"/>
                  <a:pt x="2415" y="2350"/>
                </a:cubicBezTo>
                <a:cubicBezTo>
                  <a:pt x="2415" y="2350"/>
                  <a:pt x="2418" y="2352"/>
                  <a:pt x="2424" y="2352"/>
                </a:cubicBezTo>
                <a:cubicBezTo>
                  <a:pt x="2433" y="2352"/>
                  <a:pt x="2449" y="2347"/>
                  <a:pt x="2477" y="2319"/>
                </a:cubicBezTo>
                <a:cubicBezTo>
                  <a:pt x="2501" y="2307"/>
                  <a:pt x="2516" y="2299"/>
                  <a:pt x="2525" y="2299"/>
                </a:cubicBezTo>
                <a:cubicBezTo>
                  <a:pt x="2539" y="2299"/>
                  <a:pt x="2539" y="2318"/>
                  <a:pt x="2539" y="2365"/>
                </a:cubicBezTo>
                <a:cubicBezTo>
                  <a:pt x="2508" y="2411"/>
                  <a:pt x="2539" y="2427"/>
                  <a:pt x="2554" y="2427"/>
                </a:cubicBezTo>
                <a:cubicBezTo>
                  <a:pt x="2616" y="2427"/>
                  <a:pt x="2848" y="2504"/>
                  <a:pt x="2848" y="2566"/>
                </a:cubicBezTo>
                <a:cubicBezTo>
                  <a:pt x="2882" y="2543"/>
                  <a:pt x="2891" y="2529"/>
                  <a:pt x="2900" y="2529"/>
                </a:cubicBezTo>
                <a:cubicBezTo>
                  <a:pt x="2903" y="2529"/>
                  <a:pt x="2906" y="2531"/>
                  <a:pt x="2910" y="2535"/>
                </a:cubicBezTo>
                <a:cubicBezTo>
                  <a:pt x="2910" y="2578"/>
                  <a:pt x="2915" y="2597"/>
                  <a:pt x="2923" y="2597"/>
                </a:cubicBezTo>
                <a:cubicBezTo>
                  <a:pt x="2935" y="2597"/>
                  <a:pt x="2953" y="2554"/>
                  <a:pt x="2972" y="2489"/>
                </a:cubicBezTo>
                <a:lnTo>
                  <a:pt x="2925" y="2489"/>
                </a:lnTo>
                <a:cubicBezTo>
                  <a:pt x="2938" y="2444"/>
                  <a:pt x="2956" y="2420"/>
                  <a:pt x="2970" y="2420"/>
                </a:cubicBezTo>
                <a:cubicBezTo>
                  <a:pt x="2989" y="2420"/>
                  <a:pt x="2999" y="2467"/>
                  <a:pt x="2972" y="2566"/>
                </a:cubicBezTo>
                <a:cubicBezTo>
                  <a:pt x="2972" y="2620"/>
                  <a:pt x="2972" y="2647"/>
                  <a:pt x="2978" y="2647"/>
                </a:cubicBezTo>
                <a:cubicBezTo>
                  <a:pt x="2983" y="2647"/>
                  <a:pt x="2995" y="2620"/>
                  <a:pt x="3018" y="2566"/>
                </a:cubicBezTo>
                <a:cubicBezTo>
                  <a:pt x="3040" y="2508"/>
                  <a:pt x="3055" y="2481"/>
                  <a:pt x="3066" y="2481"/>
                </a:cubicBezTo>
                <a:cubicBezTo>
                  <a:pt x="3079" y="2481"/>
                  <a:pt x="3087" y="2516"/>
                  <a:pt x="3095" y="2581"/>
                </a:cubicBezTo>
                <a:cubicBezTo>
                  <a:pt x="3095" y="2600"/>
                  <a:pt x="3095" y="2616"/>
                  <a:pt x="3093" y="2628"/>
                </a:cubicBezTo>
                <a:cubicBezTo>
                  <a:pt x="3097" y="2616"/>
                  <a:pt x="3103" y="2600"/>
                  <a:pt x="3111" y="2581"/>
                </a:cubicBezTo>
                <a:cubicBezTo>
                  <a:pt x="3154" y="2462"/>
                  <a:pt x="3192" y="2394"/>
                  <a:pt x="3214" y="2394"/>
                </a:cubicBezTo>
                <a:cubicBezTo>
                  <a:pt x="3233" y="2394"/>
                  <a:pt x="3241" y="2438"/>
                  <a:pt x="3235" y="2535"/>
                </a:cubicBezTo>
                <a:cubicBezTo>
                  <a:pt x="3219" y="2643"/>
                  <a:pt x="3235" y="2705"/>
                  <a:pt x="3265" y="2705"/>
                </a:cubicBezTo>
                <a:cubicBezTo>
                  <a:pt x="3296" y="2705"/>
                  <a:pt x="3296" y="2643"/>
                  <a:pt x="3296" y="2597"/>
                </a:cubicBezTo>
                <a:cubicBezTo>
                  <a:pt x="3289" y="2543"/>
                  <a:pt x="3289" y="2516"/>
                  <a:pt x="3296" y="2516"/>
                </a:cubicBezTo>
                <a:cubicBezTo>
                  <a:pt x="3304" y="2516"/>
                  <a:pt x="3320" y="2543"/>
                  <a:pt x="3343" y="2597"/>
                </a:cubicBezTo>
                <a:cubicBezTo>
                  <a:pt x="3377" y="2692"/>
                  <a:pt x="3412" y="2733"/>
                  <a:pt x="3446" y="2733"/>
                </a:cubicBezTo>
                <a:cubicBezTo>
                  <a:pt x="3473" y="2733"/>
                  <a:pt x="3501" y="2707"/>
                  <a:pt x="3528" y="2659"/>
                </a:cubicBezTo>
                <a:cubicBezTo>
                  <a:pt x="3567" y="2597"/>
                  <a:pt x="3605" y="2566"/>
                  <a:pt x="3629" y="2566"/>
                </a:cubicBezTo>
                <a:cubicBezTo>
                  <a:pt x="3652" y="2566"/>
                  <a:pt x="3660" y="2597"/>
                  <a:pt x="3636" y="2659"/>
                </a:cubicBezTo>
                <a:cubicBezTo>
                  <a:pt x="3601" y="2720"/>
                  <a:pt x="3591" y="2747"/>
                  <a:pt x="3597" y="2747"/>
                </a:cubicBezTo>
                <a:cubicBezTo>
                  <a:pt x="3602" y="2747"/>
                  <a:pt x="3616" y="2732"/>
                  <a:pt x="3636" y="2705"/>
                </a:cubicBezTo>
                <a:lnTo>
                  <a:pt x="3745" y="2705"/>
                </a:lnTo>
                <a:cubicBezTo>
                  <a:pt x="3776" y="2705"/>
                  <a:pt x="3791" y="2643"/>
                  <a:pt x="3776" y="2581"/>
                </a:cubicBezTo>
                <a:lnTo>
                  <a:pt x="3776" y="2581"/>
                </a:lnTo>
                <a:cubicBezTo>
                  <a:pt x="3802" y="2644"/>
                  <a:pt x="3835" y="2686"/>
                  <a:pt x="3860" y="2686"/>
                </a:cubicBezTo>
                <a:cubicBezTo>
                  <a:pt x="3878" y="2686"/>
                  <a:pt x="3893" y="2664"/>
                  <a:pt x="3899" y="2612"/>
                </a:cubicBezTo>
                <a:lnTo>
                  <a:pt x="3946" y="2612"/>
                </a:lnTo>
                <a:cubicBezTo>
                  <a:pt x="3976" y="2612"/>
                  <a:pt x="3976" y="2612"/>
                  <a:pt x="3976" y="2551"/>
                </a:cubicBezTo>
                <a:cubicBezTo>
                  <a:pt x="3982" y="2523"/>
                  <a:pt x="3989" y="2513"/>
                  <a:pt x="3999" y="2513"/>
                </a:cubicBezTo>
                <a:cubicBezTo>
                  <a:pt x="4016" y="2513"/>
                  <a:pt x="4039" y="2546"/>
                  <a:pt x="4069" y="2566"/>
                </a:cubicBezTo>
                <a:cubicBezTo>
                  <a:pt x="4102" y="2599"/>
                  <a:pt x="4127" y="2632"/>
                  <a:pt x="4133" y="2632"/>
                </a:cubicBezTo>
                <a:cubicBezTo>
                  <a:pt x="4136" y="2632"/>
                  <a:pt x="4136" y="2626"/>
                  <a:pt x="4131" y="2612"/>
                </a:cubicBezTo>
                <a:cubicBezTo>
                  <a:pt x="4116" y="2551"/>
                  <a:pt x="4131" y="2489"/>
                  <a:pt x="4131" y="2427"/>
                </a:cubicBezTo>
                <a:cubicBezTo>
                  <a:pt x="4131" y="2406"/>
                  <a:pt x="4136" y="2398"/>
                  <a:pt x="4143" y="2398"/>
                </a:cubicBezTo>
                <a:cubicBezTo>
                  <a:pt x="4157" y="2398"/>
                  <a:pt x="4177" y="2432"/>
                  <a:pt x="4177" y="2473"/>
                </a:cubicBezTo>
                <a:cubicBezTo>
                  <a:pt x="4177" y="2535"/>
                  <a:pt x="4208" y="2520"/>
                  <a:pt x="4270" y="2551"/>
                </a:cubicBezTo>
                <a:cubicBezTo>
                  <a:pt x="4286" y="2535"/>
                  <a:pt x="4332" y="2520"/>
                  <a:pt x="4301" y="2458"/>
                </a:cubicBezTo>
                <a:cubicBezTo>
                  <a:pt x="4276" y="2420"/>
                  <a:pt x="4363" y="2372"/>
                  <a:pt x="4422" y="2372"/>
                </a:cubicBezTo>
                <a:cubicBezTo>
                  <a:pt x="4435" y="2372"/>
                  <a:pt x="4447" y="2375"/>
                  <a:pt x="4456" y="2381"/>
                </a:cubicBezTo>
                <a:lnTo>
                  <a:pt x="4486" y="2350"/>
                </a:lnTo>
                <a:cubicBezTo>
                  <a:pt x="4517" y="2334"/>
                  <a:pt x="4486" y="2288"/>
                  <a:pt x="4517" y="2272"/>
                </a:cubicBezTo>
                <a:cubicBezTo>
                  <a:pt x="4548" y="2257"/>
                  <a:pt x="4533" y="2257"/>
                  <a:pt x="4517" y="2195"/>
                </a:cubicBezTo>
                <a:cubicBezTo>
                  <a:pt x="4525" y="2187"/>
                  <a:pt x="4533" y="2180"/>
                  <a:pt x="4544" y="2180"/>
                </a:cubicBezTo>
                <a:cubicBezTo>
                  <a:pt x="4556" y="2180"/>
                  <a:pt x="4571" y="2187"/>
                  <a:pt x="4595" y="2211"/>
                </a:cubicBezTo>
                <a:cubicBezTo>
                  <a:pt x="4561" y="2160"/>
                  <a:pt x="4545" y="2137"/>
                  <a:pt x="4554" y="2137"/>
                </a:cubicBezTo>
                <a:cubicBezTo>
                  <a:pt x="4561" y="2137"/>
                  <a:pt x="4584" y="2152"/>
                  <a:pt x="4626" y="2180"/>
                </a:cubicBezTo>
                <a:cubicBezTo>
                  <a:pt x="4672" y="2218"/>
                  <a:pt x="4691" y="2241"/>
                  <a:pt x="4691" y="2241"/>
                </a:cubicBezTo>
                <a:cubicBezTo>
                  <a:pt x="4691" y="2241"/>
                  <a:pt x="4672" y="2218"/>
                  <a:pt x="4641" y="2164"/>
                </a:cubicBezTo>
                <a:cubicBezTo>
                  <a:pt x="4632" y="2128"/>
                  <a:pt x="4628" y="2113"/>
                  <a:pt x="4636" y="2113"/>
                </a:cubicBezTo>
                <a:cubicBezTo>
                  <a:pt x="4641" y="2113"/>
                  <a:pt x="4653" y="2120"/>
                  <a:pt x="4672" y="2133"/>
                </a:cubicBezTo>
                <a:cubicBezTo>
                  <a:pt x="4700" y="2147"/>
                  <a:pt x="4715" y="2155"/>
                  <a:pt x="4721" y="2155"/>
                </a:cubicBezTo>
                <a:cubicBezTo>
                  <a:pt x="4728" y="2155"/>
                  <a:pt x="4720" y="2143"/>
                  <a:pt x="4703" y="2118"/>
                </a:cubicBezTo>
                <a:cubicBezTo>
                  <a:pt x="4657" y="2049"/>
                  <a:pt x="4654" y="1981"/>
                  <a:pt x="4686" y="1981"/>
                </a:cubicBezTo>
                <a:cubicBezTo>
                  <a:pt x="4698" y="1981"/>
                  <a:pt x="4714" y="1989"/>
                  <a:pt x="4734" y="2010"/>
                </a:cubicBezTo>
                <a:cubicBezTo>
                  <a:pt x="4734" y="2010"/>
                  <a:pt x="4749" y="1994"/>
                  <a:pt x="4734" y="1948"/>
                </a:cubicBezTo>
                <a:cubicBezTo>
                  <a:pt x="4701" y="1899"/>
                  <a:pt x="4686" y="1876"/>
                  <a:pt x="4690" y="1876"/>
                </a:cubicBezTo>
                <a:cubicBezTo>
                  <a:pt x="4693" y="1876"/>
                  <a:pt x="4712" y="1895"/>
                  <a:pt x="4749" y="1932"/>
                </a:cubicBezTo>
                <a:cubicBezTo>
                  <a:pt x="4778" y="1962"/>
                  <a:pt x="4801" y="1975"/>
                  <a:pt x="4814" y="1975"/>
                </a:cubicBezTo>
                <a:cubicBezTo>
                  <a:pt x="4837" y="1975"/>
                  <a:pt x="4834" y="1938"/>
                  <a:pt x="4796" y="1871"/>
                </a:cubicBezTo>
                <a:cubicBezTo>
                  <a:pt x="4796" y="1871"/>
                  <a:pt x="4773" y="1836"/>
                  <a:pt x="4805" y="1836"/>
                </a:cubicBezTo>
                <a:cubicBezTo>
                  <a:pt x="4811" y="1836"/>
                  <a:pt x="4818" y="1837"/>
                  <a:pt x="4826" y="1840"/>
                </a:cubicBezTo>
                <a:cubicBezTo>
                  <a:pt x="4835" y="1844"/>
                  <a:pt x="4845" y="1846"/>
                  <a:pt x="4856" y="1846"/>
                </a:cubicBezTo>
                <a:cubicBezTo>
                  <a:pt x="4926" y="1846"/>
                  <a:pt x="5028" y="1771"/>
                  <a:pt x="4935" y="1731"/>
                </a:cubicBezTo>
                <a:lnTo>
                  <a:pt x="4981" y="1685"/>
                </a:lnTo>
                <a:cubicBezTo>
                  <a:pt x="5043" y="1685"/>
                  <a:pt x="5058" y="1670"/>
                  <a:pt x="5043" y="1623"/>
                </a:cubicBezTo>
                <a:lnTo>
                  <a:pt x="5012" y="1561"/>
                </a:lnTo>
                <a:lnTo>
                  <a:pt x="5012" y="1561"/>
                </a:lnTo>
                <a:cubicBezTo>
                  <a:pt x="5047" y="1596"/>
                  <a:pt x="5090" y="1614"/>
                  <a:pt x="5116" y="1614"/>
                </a:cubicBezTo>
                <a:cubicBezTo>
                  <a:pt x="5125" y="1614"/>
                  <a:pt x="5132" y="1612"/>
                  <a:pt x="5136" y="1608"/>
                </a:cubicBezTo>
                <a:cubicBezTo>
                  <a:pt x="5151" y="1592"/>
                  <a:pt x="5151" y="1592"/>
                  <a:pt x="5105" y="1546"/>
                </a:cubicBezTo>
                <a:cubicBezTo>
                  <a:pt x="5058" y="1515"/>
                  <a:pt x="5058" y="1515"/>
                  <a:pt x="5089" y="1500"/>
                </a:cubicBezTo>
                <a:cubicBezTo>
                  <a:pt x="5093" y="1495"/>
                  <a:pt x="5100" y="1494"/>
                  <a:pt x="5108" y="1494"/>
                </a:cubicBezTo>
                <a:cubicBezTo>
                  <a:pt x="5130" y="1494"/>
                  <a:pt x="5163" y="1508"/>
                  <a:pt x="5197" y="1530"/>
                </a:cubicBezTo>
                <a:lnTo>
                  <a:pt x="5213" y="1515"/>
                </a:lnTo>
                <a:cubicBezTo>
                  <a:pt x="5165" y="1467"/>
                  <a:pt x="5153" y="1443"/>
                  <a:pt x="5158" y="1443"/>
                </a:cubicBezTo>
                <a:cubicBezTo>
                  <a:pt x="5161" y="1443"/>
                  <a:pt x="5170" y="1451"/>
                  <a:pt x="5182" y="1469"/>
                </a:cubicBezTo>
                <a:cubicBezTo>
                  <a:pt x="5196" y="1478"/>
                  <a:pt x="5209" y="1482"/>
                  <a:pt x="5221" y="1482"/>
                </a:cubicBezTo>
                <a:cubicBezTo>
                  <a:pt x="5246" y="1482"/>
                  <a:pt x="5264" y="1464"/>
                  <a:pt x="5275" y="1453"/>
                </a:cubicBezTo>
                <a:cubicBezTo>
                  <a:pt x="5261" y="1432"/>
                  <a:pt x="5266" y="1424"/>
                  <a:pt x="5272" y="1424"/>
                </a:cubicBezTo>
                <a:cubicBezTo>
                  <a:pt x="5281" y="1424"/>
                  <a:pt x="5292" y="1436"/>
                  <a:pt x="5275" y="1453"/>
                </a:cubicBezTo>
                <a:lnTo>
                  <a:pt x="5321" y="1484"/>
                </a:lnTo>
                <a:cubicBezTo>
                  <a:pt x="5332" y="1487"/>
                  <a:pt x="5340" y="1488"/>
                  <a:pt x="5344" y="1488"/>
                </a:cubicBezTo>
                <a:cubicBezTo>
                  <a:pt x="5367" y="1488"/>
                  <a:pt x="5331" y="1460"/>
                  <a:pt x="5306" y="1422"/>
                </a:cubicBezTo>
                <a:lnTo>
                  <a:pt x="5337" y="1391"/>
                </a:lnTo>
                <a:cubicBezTo>
                  <a:pt x="5352" y="1376"/>
                  <a:pt x="5367" y="1360"/>
                  <a:pt x="5306" y="1345"/>
                </a:cubicBezTo>
                <a:cubicBezTo>
                  <a:pt x="5259" y="1314"/>
                  <a:pt x="5228" y="1268"/>
                  <a:pt x="5244" y="1237"/>
                </a:cubicBezTo>
                <a:lnTo>
                  <a:pt x="5244" y="1237"/>
                </a:lnTo>
                <a:cubicBezTo>
                  <a:pt x="5282" y="1275"/>
                  <a:pt x="5310" y="1303"/>
                  <a:pt x="5335" y="1303"/>
                </a:cubicBezTo>
                <a:cubicBezTo>
                  <a:pt x="5341" y="1303"/>
                  <a:pt x="5347" y="1301"/>
                  <a:pt x="5352" y="1299"/>
                </a:cubicBezTo>
                <a:cubicBezTo>
                  <a:pt x="5354" y="1296"/>
                  <a:pt x="5357" y="1296"/>
                  <a:pt x="5359" y="1296"/>
                </a:cubicBezTo>
                <a:cubicBezTo>
                  <a:pt x="5376" y="1296"/>
                  <a:pt x="5398" y="1330"/>
                  <a:pt x="5398" y="1330"/>
                </a:cubicBezTo>
                <a:cubicBezTo>
                  <a:pt x="5416" y="1356"/>
                  <a:pt x="5431" y="1366"/>
                  <a:pt x="5443" y="1366"/>
                </a:cubicBezTo>
                <a:cubicBezTo>
                  <a:pt x="5474" y="1366"/>
                  <a:pt x="5487" y="1301"/>
                  <a:pt x="5476" y="1268"/>
                </a:cubicBezTo>
                <a:cubicBezTo>
                  <a:pt x="5448" y="1194"/>
                  <a:pt x="5448" y="1159"/>
                  <a:pt x="5469" y="1159"/>
                </a:cubicBezTo>
                <a:cubicBezTo>
                  <a:pt x="5483" y="1159"/>
                  <a:pt x="5506" y="1175"/>
                  <a:pt x="5537" y="1206"/>
                </a:cubicBezTo>
                <a:cubicBezTo>
                  <a:pt x="5552" y="1228"/>
                  <a:pt x="5562" y="1238"/>
                  <a:pt x="5566" y="1238"/>
                </a:cubicBezTo>
                <a:cubicBezTo>
                  <a:pt x="5581" y="1238"/>
                  <a:pt x="5546" y="1141"/>
                  <a:pt x="5476" y="1036"/>
                </a:cubicBezTo>
                <a:lnTo>
                  <a:pt x="5398" y="897"/>
                </a:lnTo>
                <a:lnTo>
                  <a:pt x="5398" y="897"/>
                </a:lnTo>
                <a:lnTo>
                  <a:pt x="5507" y="1020"/>
                </a:lnTo>
                <a:cubicBezTo>
                  <a:pt x="5586" y="1100"/>
                  <a:pt x="5624" y="1138"/>
                  <a:pt x="5641" y="1138"/>
                </a:cubicBezTo>
                <a:cubicBezTo>
                  <a:pt x="5657" y="1138"/>
                  <a:pt x="5653" y="1104"/>
                  <a:pt x="5646" y="1036"/>
                </a:cubicBezTo>
                <a:cubicBezTo>
                  <a:pt x="5646" y="1003"/>
                  <a:pt x="5646" y="987"/>
                  <a:pt x="5653" y="987"/>
                </a:cubicBezTo>
                <a:cubicBezTo>
                  <a:pt x="5659" y="987"/>
                  <a:pt x="5671" y="999"/>
                  <a:pt x="5692" y="1020"/>
                </a:cubicBezTo>
                <a:cubicBezTo>
                  <a:pt x="5709" y="1037"/>
                  <a:pt x="5720" y="1044"/>
                  <a:pt x="5730" y="1044"/>
                </a:cubicBezTo>
                <a:cubicBezTo>
                  <a:pt x="5747" y="1044"/>
                  <a:pt x="5761" y="1025"/>
                  <a:pt x="5800" y="1005"/>
                </a:cubicBezTo>
                <a:cubicBezTo>
                  <a:pt x="5862" y="959"/>
                  <a:pt x="5893" y="959"/>
                  <a:pt x="5862" y="897"/>
                </a:cubicBezTo>
                <a:lnTo>
                  <a:pt x="5908" y="881"/>
                </a:lnTo>
                <a:cubicBezTo>
                  <a:pt x="5933" y="906"/>
                  <a:pt x="5951" y="916"/>
                  <a:pt x="5962" y="916"/>
                </a:cubicBezTo>
                <a:cubicBezTo>
                  <a:pt x="5986" y="916"/>
                  <a:pt x="5977" y="867"/>
                  <a:pt x="5924" y="804"/>
                </a:cubicBezTo>
                <a:lnTo>
                  <a:pt x="5970" y="773"/>
                </a:lnTo>
                <a:lnTo>
                  <a:pt x="6001" y="835"/>
                </a:lnTo>
                <a:cubicBezTo>
                  <a:pt x="6013" y="852"/>
                  <a:pt x="6026" y="861"/>
                  <a:pt x="6049" y="861"/>
                </a:cubicBezTo>
                <a:cubicBezTo>
                  <a:pt x="6086" y="861"/>
                  <a:pt x="6148" y="837"/>
                  <a:pt x="6264" y="789"/>
                </a:cubicBezTo>
                <a:cubicBezTo>
                  <a:pt x="6480" y="742"/>
                  <a:pt x="6496" y="742"/>
                  <a:pt x="6480" y="634"/>
                </a:cubicBezTo>
                <a:cubicBezTo>
                  <a:pt x="6472" y="578"/>
                  <a:pt x="6485" y="547"/>
                  <a:pt x="6501" y="547"/>
                </a:cubicBezTo>
                <a:cubicBezTo>
                  <a:pt x="6516" y="547"/>
                  <a:pt x="6535" y="574"/>
                  <a:pt x="6542" y="634"/>
                </a:cubicBezTo>
                <a:cubicBezTo>
                  <a:pt x="6542" y="666"/>
                  <a:pt x="6557" y="706"/>
                  <a:pt x="6566" y="706"/>
                </a:cubicBezTo>
                <a:cubicBezTo>
                  <a:pt x="6570" y="706"/>
                  <a:pt x="6573" y="699"/>
                  <a:pt x="6573" y="680"/>
                </a:cubicBezTo>
                <a:cubicBezTo>
                  <a:pt x="6604" y="680"/>
                  <a:pt x="6635" y="711"/>
                  <a:pt x="6650" y="727"/>
                </a:cubicBezTo>
                <a:cubicBezTo>
                  <a:pt x="6684" y="774"/>
                  <a:pt x="6709" y="792"/>
                  <a:pt x="6725" y="792"/>
                </a:cubicBezTo>
                <a:cubicBezTo>
                  <a:pt x="6746" y="792"/>
                  <a:pt x="6752" y="762"/>
                  <a:pt x="6743" y="727"/>
                </a:cubicBezTo>
                <a:cubicBezTo>
                  <a:pt x="6730" y="682"/>
                  <a:pt x="6728" y="667"/>
                  <a:pt x="6732" y="667"/>
                </a:cubicBezTo>
                <a:cubicBezTo>
                  <a:pt x="6737" y="667"/>
                  <a:pt x="6756" y="699"/>
                  <a:pt x="6774" y="727"/>
                </a:cubicBezTo>
                <a:cubicBezTo>
                  <a:pt x="6796" y="771"/>
                  <a:pt x="6810" y="807"/>
                  <a:pt x="6817" y="807"/>
                </a:cubicBezTo>
                <a:cubicBezTo>
                  <a:pt x="6819" y="807"/>
                  <a:pt x="6820" y="802"/>
                  <a:pt x="6820" y="789"/>
                </a:cubicBezTo>
                <a:cubicBezTo>
                  <a:pt x="6820" y="756"/>
                  <a:pt x="6871" y="732"/>
                  <a:pt x="6917" y="732"/>
                </a:cubicBezTo>
                <a:cubicBezTo>
                  <a:pt x="6959" y="732"/>
                  <a:pt x="6998" y="752"/>
                  <a:pt x="6990" y="804"/>
                </a:cubicBezTo>
                <a:lnTo>
                  <a:pt x="7037" y="804"/>
                </a:lnTo>
                <a:cubicBezTo>
                  <a:pt x="7037" y="763"/>
                  <a:pt x="7064" y="749"/>
                  <a:pt x="7096" y="749"/>
                </a:cubicBezTo>
                <a:cubicBezTo>
                  <a:pt x="7112" y="749"/>
                  <a:pt x="7129" y="753"/>
                  <a:pt x="7145" y="758"/>
                </a:cubicBezTo>
                <a:cubicBezTo>
                  <a:pt x="7191" y="758"/>
                  <a:pt x="7222" y="773"/>
                  <a:pt x="7207" y="820"/>
                </a:cubicBezTo>
                <a:cubicBezTo>
                  <a:pt x="7198" y="853"/>
                  <a:pt x="7195" y="868"/>
                  <a:pt x="7202" y="868"/>
                </a:cubicBezTo>
                <a:cubicBezTo>
                  <a:pt x="7209" y="868"/>
                  <a:pt x="7224" y="857"/>
                  <a:pt x="7253" y="835"/>
                </a:cubicBezTo>
                <a:cubicBezTo>
                  <a:pt x="7269" y="835"/>
                  <a:pt x="7330" y="742"/>
                  <a:pt x="7346" y="742"/>
                </a:cubicBezTo>
                <a:cubicBezTo>
                  <a:pt x="7359" y="689"/>
                  <a:pt x="7396" y="647"/>
                  <a:pt x="7416" y="647"/>
                </a:cubicBezTo>
                <a:cubicBezTo>
                  <a:pt x="7418" y="647"/>
                  <a:pt x="7421" y="647"/>
                  <a:pt x="7423" y="650"/>
                </a:cubicBezTo>
                <a:lnTo>
                  <a:pt x="7408" y="696"/>
                </a:lnTo>
                <a:lnTo>
                  <a:pt x="7377" y="804"/>
                </a:lnTo>
                <a:cubicBezTo>
                  <a:pt x="7389" y="804"/>
                  <a:pt x="7401" y="807"/>
                  <a:pt x="7413" y="807"/>
                </a:cubicBezTo>
                <a:cubicBezTo>
                  <a:pt x="7430" y="807"/>
                  <a:pt x="7445" y="801"/>
                  <a:pt x="7454" y="773"/>
                </a:cubicBezTo>
                <a:cubicBezTo>
                  <a:pt x="7454" y="820"/>
                  <a:pt x="7469" y="835"/>
                  <a:pt x="7516" y="850"/>
                </a:cubicBezTo>
                <a:cubicBezTo>
                  <a:pt x="7541" y="867"/>
                  <a:pt x="7567" y="880"/>
                  <a:pt x="7592" y="880"/>
                </a:cubicBezTo>
                <a:cubicBezTo>
                  <a:pt x="7613" y="880"/>
                  <a:pt x="7634" y="871"/>
                  <a:pt x="7655" y="850"/>
                </a:cubicBezTo>
                <a:lnTo>
                  <a:pt x="7655" y="850"/>
                </a:lnTo>
                <a:cubicBezTo>
                  <a:pt x="7644" y="928"/>
                  <a:pt x="7704" y="990"/>
                  <a:pt x="7768" y="990"/>
                </a:cubicBezTo>
                <a:cubicBezTo>
                  <a:pt x="7793" y="990"/>
                  <a:pt x="7819" y="980"/>
                  <a:pt x="7840" y="959"/>
                </a:cubicBezTo>
                <a:cubicBezTo>
                  <a:pt x="7853" y="939"/>
                  <a:pt x="7864" y="931"/>
                  <a:pt x="7871" y="931"/>
                </a:cubicBezTo>
                <a:cubicBezTo>
                  <a:pt x="7882" y="931"/>
                  <a:pt x="7887" y="947"/>
                  <a:pt x="7887" y="974"/>
                </a:cubicBezTo>
                <a:cubicBezTo>
                  <a:pt x="7878" y="1010"/>
                  <a:pt x="7879" y="1025"/>
                  <a:pt x="7888" y="1025"/>
                </a:cubicBezTo>
                <a:cubicBezTo>
                  <a:pt x="7895" y="1025"/>
                  <a:pt x="7905" y="1018"/>
                  <a:pt x="7918" y="1005"/>
                </a:cubicBezTo>
                <a:cubicBezTo>
                  <a:pt x="7926" y="999"/>
                  <a:pt x="7933" y="997"/>
                  <a:pt x="7939" y="997"/>
                </a:cubicBezTo>
                <a:cubicBezTo>
                  <a:pt x="7964" y="997"/>
                  <a:pt x="7961" y="1047"/>
                  <a:pt x="7949" y="1098"/>
                </a:cubicBezTo>
                <a:cubicBezTo>
                  <a:pt x="7916" y="1174"/>
                  <a:pt x="7914" y="1205"/>
                  <a:pt x="7938" y="1205"/>
                </a:cubicBezTo>
                <a:cubicBezTo>
                  <a:pt x="7947" y="1205"/>
                  <a:pt x="7961" y="1199"/>
                  <a:pt x="7979" y="1190"/>
                </a:cubicBezTo>
                <a:cubicBezTo>
                  <a:pt x="7992" y="1186"/>
                  <a:pt x="8004" y="1184"/>
                  <a:pt x="8016" y="1184"/>
                </a:cubicBezTo>
                <a:cubicBezTo>
                  <a:pt x="8050" y="1184"/>
                  <a:pt x="8080" y="1199"/>
                  <a:pt x="8103" y="1221"/>
                </a:cubicBezTo>
                <a:cubicBezTo>
                  <a:pt x="8180" y="1206"/>
                  <a:pt x="8196" y="1221"/>
                  <a:pt x="8211" y="1175"/>
                </a:cubicBezTo>
                <a:cubicBezTo>
                  <a:pt x="8242" y="1144"/>
                  <a:pt x="8273" y="1113"/>
                  <a:pt x="8304" y="1098"/>
                </a:cubicBezTo>
                <a:cubicBezTo>
                  <a:pt x="8362" y="1098"/>
                  <a:pt x="8350" y="1124"/>
                  <a:pt x="8334" y="1124"/>
                </a:cubicBezTo>
                <a:cubicBezTo>
                  <a:pt x="8329" y="1124"/>
                  <a:pt x="8323" y="1121"/>
                  <a:pt x="8320" y="1113"/>
                </a:cubicBezTo>
                <a:cubicBezTo>
                  <a:pt x="8242" y="1113"/>
                  <a:pt x="8273" y="1144"/>
                  <a:pt x="8242" y="1206"/>
                </a:cubicBezTo>
                <a:cubicBezTo>
                  <a:pt x="8242" y="1237"/>
                  <a:pt x="8242" y="1283"/>
                  <a:pt x="8289" y="1314"/>
                </a:cubicBezTo>
                <a:cubicBezTo>
                  <a:pt x="8304" y="1330"/>
                  <a:pt x="8335" y="1360"/>
                  <a:pt x="8350" y="1376"/>
                </a:cubicBezTo>
                <a:cubicBezTo>
                  <a:pt x="8350" y="1441"/>
                  <a:pt x="8365" y="1468"/>
                  <a:pt x="8385" y="1468"/>
                </a:cubicBezTo>
                <a:cubicBezTo>
                  <a:pt x="8394" y="1468"/>
                  <a:pt x="8403" y="1463"/>
                  <a:pt x="8412" y="1453"/>
                </a:cubicBezTo>
                <a:lnTo>
                  <a:pt x="8459" y="1422"/>
                </a:lnTo>
                <a:lnTo>
                  <a:pt x="8459" y="1422"/>
                </a:lnTo>
                <a:cubicBezTo>
                  <a:pt x="8403" y="1505"/>
                  <a:pt x="8533" y="1661"/>
                  <a:pt x="8627" y="1661"/>
                </a:cubicBezTo>
                <a:cubicBezTo>
                  <a:pt x="8639" y="1661"/>
                  <a:pt x="8650" y="1659"/>
                  <a:pt x="8660" y="1654"/>
                </a:cubicBezTo>
                <a:lnTo>
                  <a:pt x="8660" y="1654"/>
                </a:lnTo>
                <a:lnTo>
                  <a:pt x="8629" y="1685"/>
                </a:lnTo>
                <a:cubicBezTo>
                  <a:pt x="8582" y="1731"/>
                  <a:pt x="8598" y="1747"/>
                  <a:pt x="8629" y="1778"/>
                </a:cubicBezTo>
                <a:cubicBezTo>
                  <a:pt x="8644" y="1824"/>
                  <a:pt x="8752" y="1840"/>
                  <a:pt x="8799" y="1886"/>
                </a:cubicBezTo>
                <a:cubicBezTo>
                  <a:pt x="8834" y="1933"/>
                  <a:pt x="8878" y="1979"/>
                  <a:pt x="8910" y="1979"/>
                </a:cubicBezTo>
                <a:cubicBezTo>
                  <a:pt x="8921" y="1979"/>
                  <a:pt x="8930" y="1975"/>
                  <a:pt x="8938" y="1963"/>
                </a:cubicBezTo>
                <a:lnTo>
                  <a:pt x="8938" y="1963"/>
                </a:lnTo>
                <a:cubicBezTo>
                  <a:pt x="8969" y="1979"/>
                  <a:pt x="8969" y="1979"/>
                  <a:pt x="8922" y="2025"/>
                </a:cubicBezTo>
                <a:cubicBezTo>
                  <a:pt x="8876" y="2056"/>
                  <a:pt x="8876" y="2071"/>
                  <a:pt x="8891" y="2087"/>
                </a:cubicBezTo>
                <a:cubicBezTo>
                  <a:pt x="8893" y="2089"/>
                  <a:pt x="8896" y="2090"/>
                  <a:pt x="8899" y="2090"/>
                </a:cubicBezTo>
                <a:cubicBezTo>
                  <a:pt x="8920" y="2090"/>
                  <a:pt x="8960" y="2052"/>
                  <a:pt x="9000" y="2025"/>
                </a:cubicBezTo>
                <a:cubicBezTo>
                  <a:pt x="9011" y="2008"/>
                  <a:pt x="9021" y="1999"/>
                  <a:pt x="9028" y="1999"/>
                </a:cubicBezTo>
                <a:cubicBezTo>
                  <a:pt x="9040" y="1999"/>
                  <a:pt x="9046" y="2023"/>
                  <a:pt x="9046" y="2071"/>
                </a:cubicBezTo>
                <a:cubicBezTo>
                  <a:pt x="9030" y="2149"/>
                  <a:pt x="9108" y="2195"/>
                  <a:pt x="9185" y="2195"/>
                </a:cubicBezTo>
                <a:cubicBezTo>
                  <a:pt x="9200" y="2211"/>
                  <a:pt x="9216" y="2226"/>
                  <a:pt x="9185" y="2257"/>
                </a:cubicBezTo>
                <a:cubicBezTo>
                  <a:pt x="9150" y="2292"/>
                  <a:pt x="9168" y="2355"/>
                  <a:pt x="9220" y="2355"/>
                </a:cubicBezTo>
                <a:cubicBezTo>
                  <a:pt x="9237" y="2355"/>
                  <a:pt x="9256" y="2349"/>
                  <a:pt x="9278" y="2334"/>
                </a:cubicBezTo>
                <a:lnTo>
                  <a:pt x="9278" y="2334"/>
                </a:lnTo>
                <a:cubicBezTo>
                  <a:pt x="9293" y="2350"/>
                  <a:pt x="9293" y="2350"/>
                  <a:pt x="9262" y="2396"/>
                </a:cubicBezTo>
                <a:cubicBezTo>
                  <a:pt x="9242" y="2426"/>
                  <a:pt x="9228" y="2464"/>
                  <a:pt x="9243" y="2464"/>
                </a:cubicBezTo>
                <a:cubicBezTo>
                  <a:pt x="9251" y="2464"/>
                  <a:pt x="9267" y="2453"/>
                  <a:pt x="9293" y="2427"/>
                </a:cubicBezTo>
                <a:cubicBezTo>
                  <a:pt x="9307" y="2420"/>
                  <a:pt x="9321" y="2417"/>
                  <a:pt x="9335" y="2417"/>
                </a:cubicBezTo>
                <a:cubicBezTo>
                  <a:pt x="9386" y="2417"/>
                  <a:pt x="9436" y="2456"/>
                  <a:pt x="9448" y="2504"/>
                </a:cubicBezTo>
                <a:cubicBezTo>
                  <a:pt x="9455" y="2511"/>
                  <a:pt x="9462" y="2518"/>
                  <a:pt x="9470" y="2518"/>
                </a:cubicBezTo>
                <a:cubicBezTo>
                  <a:pt x="9480" y="2518"/>
                  <a:pt x="9493" y="2507"/>
                  <a:pt x="9510" y="2473"/>
                </a:cubicBezTo>
                <a:cubicBezTo>
                  <a:pt x="9514" y="2461"/>
                  <a:pt x="9519" y="2449"/>
                  <a:pt x="9523" y="2439"/>
                </a:cubicBezTo>
                <a:lnTo>
                  <a:pt x="9523" y="2439"/>
                </a:lnTo>
                <a:cubicBezTo>
                  <a:pt x="9517" y="2487"/>
                  <a:pt x="9514" y="2510"/>
                  <a:pt x="9520" y="2510"/>
                </a:cubicBezTo>
                <a:cubicBezTo>
                  <a:pt x="9526" y="2510"/>
                  <a:pt x="9542" y="2487"/>
                  <a:pt x="9571" y="2442"/>
                </a:cubicBezTo>
                <a:cubicBezTo>
                  <a:pt x="9585" y="2421"/>
                  <a:pt x="9596" y="2413"/>
                  <a:pt x="9601" y="2413"/>
                </a:cubicBezTo>
                <a:cubicBezTo>
                  <a:pt x="9607" y="2413"/>
                  <a:pt x="9604" y="2425"/>
                  <a:pt x="9587" y="2442"/>
                </a:cubicBezTo>
                <a:cubicBezTo>
                  <a:pt x="9571" y="2489"/>
                  <a:pt x="9618" y="2520"/>
                  <a:pt x="9618" y="2520"/>
                </a:cubicBezTo>
                <a:cubicBezTo>
                  <a:pt x="9618" y="2520"/>
                  <a:pt x="9757" y="2520"/>
                  <a:pt x="9865" y="2535"/>
                </a:cubicBezTo>
                <a:cubicBezTo>
                  <a:pt x="9910" y="2558"/>
                  <a:pt x="9956" y="2572"/>
                  <a:pt x="10007" y="2572"/>
                </a:cubicBezTo>
                <a:cubicBezTo>
                  <a:pt x="10026" y="2572"/>
                  <a:pt x="10045" y="2570"/>
                  <a:pt x="10066" y="2566"/>
                </a:cubicBezTo>
                <a:cubicBezTo>
                  <a:pt x="10097" y="2566"/>
                  <a:pt x="10128" y="2551"/>
                  <a:pt x="10128" y="2535"/>
                </a:cubicBezTo>
                <a:cubicBezTo>
                  <a:pt x="10128" y="2517"/>
                  <a:pt x="10133" y="2499"/>
                  <a:pt x="10143" y="2499"/>
                </a:cubicBezTo>
                <a:cubicBezTo>
                  <a:pt x="10151" y="2499"/>
                  <a:pt x="10161" y="2509"/>
                  <a:pt x="10174" y="2535"/>
                </a:cubicBezTo>
                <a:cubicBezTo>
                  <a:pt x="10190" y="2581"/>
                  <a:pt x="10205" y="2581"/>
                  <a:pt x="10236" y="2597"/>
                </a:cubicBezTo>
                <a:cubicBezTo>
                  <a:pt x="10251" y="2597"/>
                  <a:pt x="10282" y="2597"/>
                  <a:pt x="10282" y="2643"/>
                </a:cubicBezTo>
                <a:cubicBezTo>
                  <a:pt x="10298" y="2597"/>
                  <a:pt x="10298" y="2597"/>
                  <a:pt x="10329" y="2597"/>
                </a:cubicBezTo>
                <a:cubicBezTo>
                  <a:pt x="10329" y="2620"/>
                  <a:pt x="10333" y="2632"/>
                  <a:pt x="10340" y="2632"/>
                </a:cubicBezTo>
                <a:cubicBezTo>
                  <a:pt x="10348" y="2632"/>
                  <a:pt x="10360" y="2620"/>
                  <a:pt x="10375" y="2597"/>
                </a:cubicBezTo>
                <a:cubicBezTo>
                  <a:pt x="10383" y="2535"/>
                  <a:pt x="10387" y="2504"/>
                  <a:pt x="10389" y="2504"/>
                </a:cubicBezTo>
                <a:cubicBezTo>
                  <a:pt x="10391" y="2504"/>
                  <a:pt x="10391" y="2535"/>
                  <a:pt x="10391" y="2597"/>
                </a:cubicBezTo>
                <a:cubicBezTo>
                  <a:pt x="10391" y="2629"/>
                  <a:pt x="10428" y="2669"/>
                  <a:pt x="10441" y="2669"/>
                </a:cubicBezTo>
                <a:cubicBezTo>
                  <a:pt x="10446" y="2669"/>
                  <a:pt x="10446" y="2662"/>
                  <a:pt x="10437" y="2643"/>
                </a:cubicBezTo>
                <a:cubicBezTo>
                  <a:pt x="10421" y="2597"/>
                  <a:pt x="10483" y="2581"/>
                  <a:pt x="10499" y="2535"/>
                </a:cubicBezTo>
                <a:cubicBezTo>
                  <a:pt x="10514" y="2535"/>
                  <a:pt x="10545" y="2535"/>
                  <a:pt x="10545" y="2581"/>
                </a:cubicBezTo>
                <a:cubicBezTo>
                  <a:pt x="10549" y="2598"/>
                  <a:pt x="10560" y="2604"/>
                  <a:pt x="10575" y="2604"/>
                </a:cubicBezTo>
                <a:cubicBezTo>
                  <a:pt x="10618" y="2604"/>
                  <a:pt x="10688" y="2550"/>
                  <a:pt x="10700" y="2504"/>
                </a:cubicBezTo>
                <a:cubicBezTo>
                  <a:pt x="10700" y="2473"/>
                  <a:pt x="10700" y="2458"/>
                  <a:pt x="10702" y="2458"/>
                </a:cubicBezTo>
                <a:cubicBezTo>
                  <a:pt x="10704" y="2458"/>
                  <a:pt x="10707" y="2473"/>
                  <a:pt x="10715" y="2504"/>
                </a:cubicBezTo>
                <a:cubicBezTo>
                  <a:pt x="10725" y="2545"/>
                  <a:pt x="10736" y="2552"/>
                  <a:pt x="10751" y="2552"/>
                </a:cubicBezTo>
                <a:cubicBezTo>
                  <a:pt x="10758" y="2552"/>
                  <a:pt x="10767" y="2551"/>
                  <a:pt x="10777" y="2551"/>
                </a:cubicBezTo>
                <a:cubicBezTo>
                  <a:pt x="10777" y="2532"/>
                  <a:pt x="10778" y="2525"/>
                  <a:pt x="10781" y="2525"/>
                </a:cubicBezTo>
                <a:cubicBezTo>
                  <a:pt x="10786" y="2525"/>
                  <a:pt x="10797" y="2565"/>
                  <a:pt x="10808" y="2597"/>
                </a:cubicBezTo>
                <a:cubicBezTo>
                  <a:pt x="10818" y="2626"/>
                  <a:pt x="10821" y="2637"/>
                  <a:pt x="10834" y="2637"/>
                </a:cubicBezTo>
                <a:cubicBezTo>
                  <a:pt x="10842" y="2637"/>
                  <a:pt x="10853" y="2634"/>
                  <a:pt x="10870" y="2628"/>
                </a:cubicBezTo>
                <a:cubicBezTo>
                  <a:pt x="10870" y="2566"/>
                  <a:pt x="10962" y="2535"/>
                  <a:pt x="11024" y="2520"/>
                </a:cubicBezTo>
                <a:cubicBezTo>
                  <a:pt x="11148" y="2473"/>
                  <a:pt x="11132" y="2396"/>
                  <a:pt x="11117" y="2288"/>
                </a:cubicBezTo>
                <a:lnTo>
                  <a:pt x="11071" y="2180"/>
                </a:lnTo>
                <a:lnTo>
                  <a:pt x="11071" y="2180"/>
                </a:lnTo>
                <a:lnTo>
                  <a:pt x="11132" y="2272"/>
                </a:lnTo>
                <a:cubicBezTo>
                  <a:pt x="11163" y="2319"/>
                  <a:pt x="11210" y="2365"/>
                  <a:pt x="11241" y="2411"/>
                </a:cubicBezTo>
                <a:cubicBezTo>
                  <a:pt x="11256" y="2396"/>
                  <a:pt x="11241" y="2350"/>
                  <a:pt x="11210" y="2303"/>
                </a:cubicBezTo>
                <a:cubicBezTo>
                  <a:pt x="11175" y="2269"/>
                  <a:pt x="11184" y="2251"/>
                  <a:pt x="11216" y="2251"/>
                </a:cubicBezTo>
                <a:cubicBezTo>
                  <a:pt x="11227" y="2251"/>
                  <a:pt x="11241" y="2253"/>
                  <a:pt x="11256" y="2257"/>
                </a:cubicBezTo>
                <a:cubicBezTo>
                  <a:pt x="11278" y="2266"/>
                  <a:pt x="11294" y="2269"/>
                  <a:pt x="11307" y="2269"/>
                </a:cubicBezTo>
                <a:cubicBezTo>
                  <a:pt x="11340" y="2269"/>
                  <a:pt x="11345" y="2244"/>
                  <a:pt x="11333" y="2211"/>
                </a:cubicBezTo>
                <a:cubicBezTo>
                  <a:pt x="11342" y="2202"/>
                  <a:pt x="11351" y="2193"/>
                  <a:pt x="11369" y="2193"/>
                </a:cubicBezTo>
                <a:cubicBezTo>
                  <a:pt x="11382" y="2193"/>
                  <a:pt x="11400" y="2197"/>
                  <a:pt x="11426" y="2211"/>
                </a:cubicBezTo>
                <a:cubicBezTo>
                  <a:pt x="11442" y="2195"/>
                  <a:pt x="11442" y="2195"/>
                  <a:pt x="11395" y="2149"/>
                </a:cubicBezTo>
                <a:cubicBezTo>
                  <a:pt x="11376" y="2119"/>
                  <a:pt x="11375" y="2109"/>
                  <a:pt x="11392" y="2109"/>
                </a:cubicBezTo>
                <a:cubicBezTo>
                  <a:pt x="11403" y="2109"/>
                  <a:pt x="11419" y="2112"/>
                  <a:pt x="11442" y="2118"/>
                </a:cubicBezTo>
                <a:cubicBezTo>
                  <a:pt x="11478" y="2148"/>
                  <a:pt x="11507" y="2159"/>
                  <a:pt x="11527" y="2159"/>
                </a:cubicBezTo>
                <a:cubicBezTo>
                  <a:pt x="11559" y="2159"/>
                  <a:pt x="11569" y="2131"/>
                  <a:pt x="11550" y="2102"/>
                </a:cubicBezTo>
                <a:cubicBezTo>
                  <a:pt x="11503" y="2056"/>
                  <a:pt x="11519" y="2041"/>
                  <a:pt x="11550" y="2025"/>
                </a:cubicBezTo>
                <a:cubicBezTo>
                  <a:pt x="11565" y="2025"/>
                  <a:pt x="11581" y="1994"/>
                  <a:pt x="11550" y="1948"/>
                </a:cubicBezTo>
                <a:lnTo>
                  <a:pt x="11596" y="1917"/>
                </a:lnTo>
                <a:cubicBezTo>
                  <a:pt x="11596" y="1915"/>
                  <a:pt x="11597" y="1914"/>
                  <a:pt x="11598" y="1914"/>
                </a:cubicBezTo>
                <a:cubicBezTo>
                  <a:pt x="11604" y="1914"/>
                  <a:pt x="11625" y="1950"/>
                  <a:pt x="11612" y="1963"/>
                </a:cubicBezTo>
                <a:lnTo>
                  <a:pt x="11673" y="1994"/>
                </a:lnTo>
                <a:cubicBezTo>
                  <a:pt x="11704" y="1963"/>
                  <a:pt x="11720" y="1932"/>
                  <a:pt x="11689" y="1886"/>
                </a:cubicBezTo>
                <a:cubicBezTo>
                  <a:pt x="11657" y="1838"/>
                  <a:pt x="11641" y="1814"/>
                  <a:pt x="11645" y="1814"/>
                </a:cubicBezTo>
                <a:cubicBezTo>
                  <a:pt x="11648" y="1814"/>
                  <a:pt x="11667" y="1834"/>
                  <a:pt x="11704" y="1871"/>
                </a:cubicBezTo>
                <a:cubicBezTo>
                  <a:pt x="11731" y="1888"/>
                  <a:pt x="11763" y="1906"/>
                  <a:pt x="11779" y="1906"/>
                </a:cubicBezTo>
                <a:cubicBezTo>
                  <a:pt x="11791" y="1906"/>
                  <a:pt x="11795" y="1897"/>
                  <a:pt x="11782" y="1871"/>
                </a:cubicBezTo>
                <a:cubicBezTo>
                  <a:pt x="11749" y="1822"/>
                  <a:pt x="11751" y="1803"/>
                  <a:pt x="11764" y="1803"/>
                </a:cubicBezTo>
                <a:cubicBezTo>
                  <a:pt x="11776" y="1803"/>
                  <a:pt x="11798" y="1818"/>
                  <a:pt x="11813" y="1840"/>
                </a:cubicBezTo>
                <a:cubicBezTo>
                  <a:pt x="11846" y="1880"/>
                  <a:pt x="11865" y="1903"/>
                  <a:pt x="11875" y="1903"/>
                </a:cubicBezTo>
                <a:cubicBezTo>
                  <a:pt x="11887" y="1903"/>
                  <a:pt x="11883" y="1865"/>
                  <a:pt x="11874" y="1778"/>
                </a:cubicBezTo>
                <a:cubicBezTo>
                  <a:pt x="11905" y="1747"/>
                  <a:pt x="11921" y="1639"/>
                  <a:pt x="11967" y="1592"/>
                </a:cubicBezTo>
                <a:cubicBezTo>
                  <a:pt x="12021" y="1539"/>
                  <a:pt x="12063" y="1497"/>
                  <a:pt x="12113" y="1497"/>
                </a:cubicBezTo>
                <a:cubicBezTo>
                  <a:pt x="12118" y="1497"/>
                  <a:pt x="12122" y="1497"/>
                  <a:pt x="12126" y="1497"/>
                </a:cubicBezTo>
                <a:lnTo>
                  <a:pt x="12126" y="1497"/>
                </a:lnTo>
                <a:cubicBezTo>
                  <a:pt x="12101" y="1458"/>
                  <a:pt x="12118" y="1438"/>
                  <a:pt x="12153" y="1391"/>
                </a:cubicBezTo>
                <a:cubicBezTo>
                  <a:pt x="12245" y="1376"/>
                  <a:pt x="12245" y="1314"/>
                  <a:pt x="12230" y="1252"/>
                </a:cubicBezTo>
                <a:lnTo>
                  <a:pt x="12230" y="1252"/>
                </a:lnTo>
                <a:lnTo>
                  <a:pt x="12183" y="1283"/>
                </a:lnTo>
                <a:cubicBezTo>
                  <a:pt x="12106" y="1206"/>
                  <a:pt x="12122" y="1190"/>
                  <a:pt x="12199" y="1190"/>
                </a:cubicBezTo>
                <a:cubicBezTo>
                  <a:pt x="12203" y="1188"/>
                  <a:pt x="12207" y="1187"/>
                  <a:pt x="12212" y="1187"/>
                </a:cubicBezTo>
                <a:cubicBezTo>
                  <a:pt x="12239" y="1187"/>
                  <a:pt x="12267" y="1226"/>
                  <a:pt x="12307" y="1252"/>
                </a:cubicBezTo>
                <a:cubicBezTo>
                  <a:pt x="12330" y="1287"/>
                  <a:pt x="12371" y="1304"/>
                  <a:pt x="12396" y="1304"/>
                </a:cubicBezTo>
                <a:cubicBezTo>
                  <a:pt x="12405" y="1304"/>
                  <a:pt x="12411" y="1303"/>
                  <a:pt x="12415" y="1299"/>
                </a:cubicBezTo>
                <a:cubicBezTo>
                  <a:pt x="12431" y="1283"/>
                  <a:pt x="12446" y="1268"/>
                  <a:pt x="12400" y="1252"/>
                </a:cubicBezTo>
                <a:cubicBezTo>
                  <a:pt x="12338" y="1221"/>
                  <a:pt x="12353" y="1206"/>
                  <a:pt x="12369" y="1190"/>
                </a:cubicBezTo>
                <a:cubicBezTo>
                  <a:pt x="12400" y="1175"/>
                  <a:pt x="12415" y="1160"/>
                  <a:pt x="12400" y="1098"/>
                </a:cubicBezTo>
                <a:cubicBezTo>
                  <a:pt x="12369" y="1036"/>
                  <a:pt x="12384" y="1036"/>
                  <a:pt x="12400" y="1020"/>
                </a:cubicBezTo>
                <a:cubicBezTo>
                  <a:pt x="12415" y="1036"/>
                  <a:pt x="12431" y="1044"/>
                  <a:pt x="12446" y="1044"/>
                </a:cubicBezTo>
                <a:cubicBezTo>
                  <a:pt x="12461" y="1044"/>
                  <a:pt x="12476" y="1036"/>
                  <a:pt x="12491" y="1022"/>
                </a:cubicBezTo>
                <a:lnTo>
                  <a:pt x="12491" y="1022"/>
                </a:lnTo>
                <a:cubicBezTo>
                  <a:pt x="12499" y="1033"/>
                  <a:pt x="12511" y="1049"/>
                  <a:pt x="12523" y="1067"/>
                </a:cubicBezTo>
                <a:cubicBezTo>
                  <a:pt x="12554" y="1098"/>
                  <a:pt x="12585" y="1129"/>
                  <a:pt x="12616" y="1144"/>
                </a:cubicBezTo>
                <a:cubicBezTo>
                  <a:pt x="12632" y="1129"/>
                  <a:pt x="12601" y="1082"/>
                  <a:pt x="12601" y="1082"/>
                </a:cubicBezTo>
                <a:cubicBezTo>
                  <a:pt x="12601" y="1082"/>
                  <a:pt x="12616" y="1036"/>
                  <a:pt x="12663" y="1005"/>
                </a:cubicBezTo>
                <a:cubicBezTo>
                  <a:pt x="12709" y="974"/>
                  <a:pt x="12771" y="928"/>
                  <a:pt x="12833" y="881"/>
                </a:cubicBezTo>
                <a:cubicBezTo>
                  <a:pt x="12941" y="835"/>
                  <a:pt x="13064" y="789"/>
                  <a:pt x="13188" y="758"/>
                </a:cubicBezTo>
                <a:cubicBezTo>
                  <a:pt x="13214" y="777"/>
                  <a:pt x="13240" y="786"/>
                  <a:pt x="13259" y="786"/>
                </a:cubicBezTo>
                <a:cubicBezTo>
                  <a:pt x="13285" y="786"/>
                  <a:pt x="13299" y="769"/>
                  <a:pt x="13281" y="742"/>
                </a:cubicBezTo>
                <a:cubicBezTo>
                  <a:pt x="13250" y="680"/>
                  <a:pt x="13404" y="650"/>
                  <a:pt x="13559" y="650"/>
                </a:cubicBezTo>
                <a:cubicBezTo>
                  <a:pt x="13714" y="650"/>
                  <a:pt x="13853" y="650"/>
                  <a:pt x="13868" y="603"/>
                </a:cubicBezTo>
                <a:lnTo>
                  <a:pt x="13945" y="603"/>
                </a:lnTo>
                <a:cubicBezTo>
                  <a:pt x="13992" y="603"/>
                  <a:pt x="14054" y="557"/>
                  <a:pt x="14085" y="557"/>
                </a:cubicBezTo>
                <a:cubicBezTo>
                  <a:pt x="14100" y="534"/>
                  <a:pt x="14115" y="522"/>
                  <a:pt x="14121" y="522"/>
                </a:cubicBezTo>
                <a:cubicBezTo>
                  <a:pt x="14127" y="522"/>
                  <a:pt x="14123" y="534"/>
                  <a:pt x="14100" y="557"/>
                </a:cubicBezTo>
                <a:cubicBezTo>
                  <a:pt x="14069" y="603"/>
                  <a:pt x="14085" y="665"/>
                  <a:pt x="14100" y="680"/>
                </a:cubicBezTo>
                <a:cubicBezTo>
                  <a:pt x="14131" y="680"/>
                  <a:pt x="14162" y="634"/>
                  <a:pt x="14177" y="572"/>
                </a:cubicBezTo>
                <a:cubicBezTo>
                  <a:pt x="14193" y="526"/>
                  <a:pt x="14224" y="526"/>
                  <a:pt x="14224" y="526"/>
                </a:cubicBezTo>
                <a:cubicBezTo>
                  <a:pt x="14224" y="526"/>
                  <a:pt x="14255" y="526"/>
                  <a:pt x="14239" y="588"/>
                </a:cubicBezTo>
                <a:lnTo>
                  <a:pt x="14208" y="696"/>
                </a:lnTo>
                <a:lnTo>
                  <a:pt x="14239" y="696"/>
                </a:lnTo>
                <a:cubicBezTo>
                  <a:pt x="14239" y="650"/>
                  <a:pt x="14270" y="650"/>
                  <a:pt x="14270" y="650"/>
                </a:cubicBezTo>
                <a:cubicBezTo>
                  <a:pt x="14270" y="650"/>
                  <a:pt x="14301" y="650"/>
                  <a:pt x="14270" y="758"/>
                </a:cubicBezTo>
                <a:cubicBezTo>
                  <a:pt x="14262" y="820"/>
                  <a:pt x="14262" y="847"/>
                  <a:pt x="14270" y="847"/>
                </a:cubicBezTo>
                <a:cubicBezTo>
                  <a:pt x="14278" y="847"/>
                  <a:pt x="14293" y="820"/>
                  <a:pt x="14316" y="773"/>
                </a:cubicBezTo>
                <a:lnTo>
                  <a:pt x="14409" y="758"/>
                </a:lnTo>
                <a:lnTo>
                  <a:pt x="14409" y="758"/>
                </a:lnTo>
                <a:cubicBezTo>
                  <a:pt x="14403" y="798"/>
                  <a:pt x="14413" y="813"/>
                  <a:pt x="14429" y="813"/>
                </a:cubicBezTo>
                <a:cubicBezTo>
                  <a:pt x="14456" y="813"/>
                  <a:pt x="14504" y="771"/>
                  <a:pt x="14533" y="742"/>
                </a:cubicBezTo>
                <a:lnTo>
                  <a:pt x="14533" y="742"/>
                </a:lnTo>
                <a:cubicBezTo>
                  <a:pt x="14516" y="809"/>
                  <a:pt x="14517" y="839"/>
                  <a:pt x="14532" y="839"/>
                </a:cubicBezTo>
                <a:cubicBezTo>
                  <a:pt x="14544" y="839"/>
                  <a:pt x="14566" y="816"/>
                  <a:pt x="14595" y="773"/>
                </a:cubicBezTo>
                <a:cubicBezTo>
                  <a:pt x="14607" y="755"/>
                  <a:pt x="14619" y="746"/>
                  <a:pt x="14628" y="746"/>
                </a:cubicBezTo>
                <a:cubicBezTo>
                  <a:pt x="14643" y="746"/>
                  <a:pt x="14650" y="767"/>
                  <a:pt x="14641" y="804"/>
                </a:cubicBezTo>
                <a:cubicBezTo>
                  <a:pt x="14641" y="866"/>
                  <a:pt x="14672" y="881"/>
                  <a:pt x="14703" y="912"/>
                </a:cubicBezTo>
                <a:cubicBezTo>
                  <a:pt x="14712" y="903"/>
                  <a:pt x="14722" y="899"/>
                  <a:pt x="14734" y="899"/>
                </a:cubicBezTo>
                <a:cubicBezTo>
                  <a:pt x="14763" y="899"/>
                  <a:pt x="14803" y="921"/>
                  <a:pt x="14857" y="943"/>
                </a:cubicBezTo>
                <a:cubicBezTo>
                  <a:pt x="14935" y="990"/>
                  <a:pt x="14996" y="1036"/>
                  <a:pt x="15074" y="1098"/>
                </a:cubicBezTo>
                <a:cubicBezTo>
                  <a:pt x="15224" y="1234"/>
                  <a:pt x="15314" y="1335"/>
                  <a:pt x="15365" y="1335"/>
                </a:cubicBezTo>
                <a:cubicBezTo>
                  <a:pt x="15371" y="1335"/>
                  <a:pt x="15377" y="1333"/>
                  <a:pt x="15383" y="1330"/>
                </a:cubicBezTo>
                <a:cubicBezTo>
                  <a:pt x="15398" y="1345"/>
                  <a:pt x="15398" y="1345"/>
                  <a:pt x="15383" y="1407"/>
                </a:cubicBezTo>
                <a:cubicBezTo>
                  <a:pt x="15375" y="1430"/>
                  <a:pt x="15367" y="1442"/>
                  <a:pt x="15375" y="1442"/>
                </a:cubicBezTo>
                <a:cubicBezTo>
                  <a:pt x="15383" y="1442"/>
                  <a:pt x="15406" y="1430"/>
                  <a:pt x="15460" y="1407"/>
                </a:cubicBezTo>
                <a:cubicBezTo>
                  <a:pt x="15487" y="1398"/>
                  <a:pt x="15513" y="1379"/>
                  <a:pt x="15517" y="1379"/>
                </a:cubicBezTo>
                <a:cubicBezTo>
                  <a:pt x="15519" y="1379"/>
                  <a:pt x="15508" y="1389"/>
                  <a:pt x="15476" y="1422"/>
                </a:cubicBezTo>
                <a:cubicBezTo>
                  <a:pt x="15429" y="1453"/>
                  <a:pt x="15476" y="1500"/>
                  <a:pt x="15522" y="1577"/>
                </a:cubicBezTo>
                <a:cubicBezTo>
                  <a:pt x="15569" y="1624"/>
                  <a:pt x="15607" y="1670"/>
                  <a:pt x="15642" y="1670"/>
                </a:cubicBezTo>
                <a:cubicBezTo>
                  <a:pt x="15654" y="1670"/>
                  <a:pt x="15665" y="1665"/>
                  <a:pt x="15676" y="1654"/>
                </a:cubicBezTo>
                <a:cubicBezTo>
                  <a:pt x="15754" y="1654"/>
                  <a:pt x="15754" y="1654"/>
                  <a:pt x="15692" y="1685"/>
                </a:cubicBezTo>
                <a:cubicBezTo>
                  <a:pt x="15608" y="1727"/>
                  <a:pt x="15625" y="1844"/>
                  <a:pt x="15720" y="1844"/>
                </a:cubicBezTo>
                <a:cubicBezTo>
                  <a:pt x="15730" y="1844"/>
                  <a:pt x="15742" y="1843"/>
                  <a:pt x="15754" y="1840"/>
                </a:cubicBezTo>
                <a:cubicBezTo>
                  <a:pt x="15769" y="1855"/>
                  <a:pt x="15785" y="1871"/>
                  <a:pt x="15754" y="1917"/>
                </a:cubicBezTo>
                <a:cubicBezTo>
                  <a:pt x="15769" y="1932"/>
                  <a:pt x="15785" y="1948"/>
                  <a:pt x="15877" y="1963"/>
                </a:cubicBezTo>
                <a:cubicBezTo>
                  <a:pt x="15893" y="1979"/>
                  <a:pt x="15955" y="2041"/>
                  <a:pt x="15986" y="2071"/>
                </a:cubicBezTo>
                <a:cubicBezTo>
                  <a:pt x="16007" y="2082"/>
                  <a:pt x="16037" y="2093"/>
                  <a:pt x="16063" y="2093"/>
                </a:cubicBezTo>
                <a:cubicBezTo>
                  <a:pt x="16074" y="2093"/>
                  <a:pt x="16085" y="2091"/>
                  <a:pt x="16094" y="2087"/>
                </a:cubicBezTo>
                <a:lnTo>
                  <a:pt x="16109" y="2102"/>
                </a:lnTo>
                <a:cubicBezTo>
                  <a:pt x="16078" y="2149"/>
                  <a:pt x="16156" y="2226"/>
                  <a:pt x="16295" y="2303"/>
                </a:cubicBezTo>
                <a:cubicBezTo>
                  <a:pt x="16418" y="2381"/>
                  <a:pt x="16542" y="2427"/>
                  <a:pt x="16542" y="2489"/>
                </a:cubicBezTo>
                <a:cubicBezTo>
                  <a:pt x="16542" y="2489"/>
                  <a:pt x="16547" y="2491"/>
                  <a:pt x="16555" y="2491"/>
                </a:cubicBezTo>
                <a:cubicBezTo>
                  <a:pt x="16567" y="2491"/>
                  <a:pt x="16585" y="2486"/>
                  <a:pt x="16604" y="2458"/>
                </a:cubicBezTo>
                <a:cubicBezTo>
                  <a:pt x="16638" y="2407"/>
                  <a:pt x="16658" y="2384"/>
                  <a:pt x="16669" y="2384"/>
                </a:cubicBezTo>
                <a:cubicBezTo>
                  <a:pt x="16678" y="2384"/>
                  <a:pt x="16681" y="2399"/>
                  <a:pt x="16681" y="2427"/>
                </a:cubicBezTo>
                <a:cubicBezTo>
                  <a:pt x="16681" y="2489"/>
                  <a:pt x="16706" y="2525"/>
                  <a:pt x="16736" y="2525"/>
                </a:cubicBezTo>
                <a:cubicBezTo>
                  <a:pt x="16759" y="2525"/>
                  <a:pt x="16785" y="2504"/>
                  <a:pt x="16805" y="2458"/>
                </a:cubicBezTo>
                <a:lnTo>
                  <a:pt x="16805" y="2504"/>
                </a:lnTo>
                <a:cubicBezTo>
                  <a:pt x="16805" y="2560"/>
                  <a:pt x="16820" y="2584"/>
                  <a:pt x="16841" y="2584"/>
                </a:cubicBezTo>
                <a:cubicBezTo>
                  <a:pt x="16865" y="2584"/>
                  <a:pt x="16896" y="2548"/>
                  <a:pt x="16913" y="2489"/>
                </a:cubicBezTo>
                <a:cubicBezTo>
                  <a:pt x="16924" y="2521"/>
                  <a:pt x="16935" y="2561"/>
                  <a:pt x="16951" y="2561"/>
                </a:cubicBezTo>
                <a:cubicBezTo>
                  <a:pt x="16958" y="2561"/>
                  <a:pt x="16965" y="2554"/>
                  <a:pt x="16975" y="2535"/>
                </a:cubicBezTo>
                <a:cubicBezTo>
                  <a:pt x="16990" y="2535"/>
                  <a:pt x="16990" y="2535"/>
                  <a:pt x="16990" y="2659"/>
                </a:cubicBezTo>
                <a:cubicBezTo>
                  <a:pt x="16990" y="2705"/>
                  <a:pt x="16975" y="2767"/>
                  <a:pt x="17006" y="2767"/>
                </a:cubicBezTo>
                <a:cubicBezTo>
                  <a:pt x="17021" y="2767"/>
                  <a:pt x="17037" y="2721"/>
                  <a:pt x="17037" y="2659"/>
                </a:cubicBezTo>
                <a:lnTo>
                  <a:pt x="17083" y="2659"/>
                </a:lnTo>
                <a:cubicBezTo>
                  <a:pt x="17083" y="2659"/>
                  <a:pt x="17098" y="2659"/>
                  <a:pt x="17114" y="2612"/>
                </a:cubicBezTo>
                <a:cubicBezTo>
                  <a:pt x="17114" y="2551"/>
                  <a:pt x="17129" y="2551"/>
                  <a:pt x="17160" y="2551"/>
                </a:cubicBezTo>
                <a:cubicBezTo>
                  <a:pt x="17160" y="2569"/>
                  <a:pt x="17162" y="2577"/>
                  <a:pt x="17163" y="2577"/>
                </a:cubicBezTo>
                <a:cubicBezTo>
                  <a:pt x="17167" y="2577"/>
                  <a:pt x="17171" y="2537"/>
                  <a:pt x="17160" y="2504"/>
                </a:cubicBezTo>
                <a:cubicBezTo>
                  <a:pt x="17133" y="2449"/>
                  <a:pt x="17154" y="2394"/>
                  <a:pt x="17170" y="2394"/>
                </a:cubicBezTo>
                <a:cubicBezTo>
                  <a:pt x="17172" y="2394"/>
                  <a:pt x="17174" y="2394"/>
                  <a:pt x="17176" y="2396"/>
                </a:cubicBezTo>
                <a:lnTo>
                  <a:pt x="17176" y="2303"/>
                </a:lnTo>
                <a:cubicBezTo>
                  <a:pt x="17191" y="2226"/>
                  <a:pt x="17176" y="2149"/>
                  <a:pt x="17145" y="2071"/>
                </a:cubicBezTo>
                <a:cubicBezTo>
                  <a:pt x="17109" y="2036"/>
                  <a:pt x="17079" y="2000"/>
                  <a:pt x="17056" y="2000"/>
                </a:cubicBezTo>
                <a:cubicBezTo>
                  <a:pt x="17040" y="2000"/>
                  <a:pt x="17028" y="2019"/>
                  <a:pt x="17021" y="2071"/>
                </a:cubicBezTo>
                <a:cubicBezTo>
                  <a:pt x="17021" y="2071"/>
                  <a:pt x="17006" y="2118"/>
                  <a:pt x="16990" y="2118"/>
                </a:cubicBezTo>
                <a:cubicBezTo>
                  <a:pt x="16975" y="2118"/>
                  <a:pt x="16959" y="2056"/>
                  <a:pt x="16959" y="2056"/>
                </a:cubicBezTo>
                <a:cubicBezTo>
                  <a:pt x="16959" y="2010"/>
                  <a:pt x="16913" y="1994"/>
                  <a:pt x="16836" y="1979"/>
                </a:cubicBezTo>
                <a:cubicBezTo>
                  <a:pt x="16774" y="1948"/>
                  <a:pt x="16727" y="1917"/>
                  <a:pt x="16727" y="1871"/>
                </a:cubicBezTo>
                <a:cubicBezTo>
                  <a:pt x="16743" y="1809"/>
                  <a:pt x="16727" y="1809"/>
                  <a:pt x="16727" y="1809"/>
                </a:cubicBezTo>
                <a:cubicBezTo>
                  <a:pt x="16722" y="1824"/>
                  <a:pt x="16710" y="1831"/>
                  <a:pt x="16694" y="1831"/>
                </a:cubicBezTo>
                <a:cubicBezTo>
                  <a:pt x="16660" y="1831"/>
                  <a:pt x="16609" y="1804"/>
                  <a:pt x="16557" y="1762"/>
                </a:cubicBezTo>
                <a:cubicBezTo>
                  <a:pt x="16477" y="1709"/>
                  <a:pt x="16397" y="1633"/>
                  <a:pt x="16357" y="1633"/>
                </a:cubicBezTo>
                <a:cubicBezTo>
                  <a:pt x="16351" y="1633"/>
                  <a:pt x="16345" y="1634"/>
                  <a:pt x="16341" y="1639"/>
                </a:cubicBezTo>
                <a:lnTo>
                  <a:pt x="16310" y="1623"/>
                </a:lnTo>
                <a:cubicBezTo>
                  <a:pt x="16357" y="1577"/>
                  <a:pt x="16326" y="1561"/>
                  <a:pt x="16295" y="1530"/>
                </a:cubicBezTo>
                <a:cubicBezTo>
                  <a:pt x="16264" y="1530"/>
                  <a:pt x="16233" y="1530"/>
                  <a:pt x="16202" y="1500"/>
                </a:cubicBezTo>
                <a:cubicBezTo>
                  <a:pt x="16248" y="1469"/>
                  <a:pt x="16233" y="1453"/>
                  <a:pt x="16202" y="1422"/>
                </a:cubicBezTo>
                <a:cubicBezTo>
                  <a:pt x="16182" y="1403"/>
                  <a:pt x="16169" y="1383"/>
                  <a:pt x="16154" y="1383"/>
                </a:cubicBezTo>
                <a:cubicBezTo>
                  <a:pt x="16145" y="1383"/>
                  <a:pt x="16136" y="1390"/>
                  <a:pt x="16125" y="1407"/>
                </a:cubicBezTo>
                <a:cubicBezTo>
                  <a:pt x="16063" y="1345"/>
                  <a:pt x="16016" y="1268"/>
                  <a:pt x="15986" y="1175"/>
                </a:cubicBezTo>
                <a:cubicBezTo>
                  <a:pt x="16000" y="1147"/>
                  <a:pt x="15995" y="1138"/>
                  <a:pt x="15979" y="1138"/>
                </a:cubicBezTo>
                <a:cubicBezTo>
                  <a:pt x="15960" y="1138"/>
                  <a:pt x="15927" y="1151"/>
                  <a:pt x="15893" y="1160"/>
                </a:cubicBezTo>
                <a:cubicBezTo>
                  <a:pt x="15855" y="1172"/>
                  <a:pt x="15818" y="1195"/>
                  <a:pt x="15797" y="1195"/>
                </a:cubicBezTo>
                <a:cubicBezTo>
                  <a:pt x="15792" y="1195"/>
                  <a:pt x="15788" y="1193"/>
                  <a:pt x="15785" y="1190"/>
                </a:cubicBezTo>
                <a:lnTo>
                  <a:pt x="15862" y="1113"/>
                </a:lnTo>
                <a:cubicBezTo>
                  <a:pt x="15924" y="1098"/>
                  <a:pt x="15924" y="1098"/>
                  <a:pt x="15893" y="1067"/>
                </a:cubicBezTo>
                <a:lnTo>
                  <a:pt x="15862" y="1020"/>
                </a:lnTo>
                <a:cubicBezTo>
                  <a:pt x="15854" y="1028"/>
                  <a:pt x="15846" y="1031"/>
                  <a:pt x="15836" y="1031"/>
                </a:cubicBezTo>
                <a:cubicBezTo>
                  <a:pt x="15784" y="1031"/>
                  <a:pt x="15700" y="939"/>
                  <a:pt x="15584" y="835"/>
                </a:cubicBezTo>
                <a:cubicBezTo>
                  <a:pt x="15429" y="681"/>
                  <a:pt x="15348" y="618"/>
                  <a:pt x="15305" y="618"/>
                </a:cubicBezTo>
                <a:cubicBezTo>
                  <a:pt x="15291" y="618"/>
                  <a:pt x="15282" y="623"/>
                  <a:pt x="15275" y="634"/>
                </a:cubicBezTo>
                <a:cubicBezTo>
                  <a:pt x="15264" y="650"/>
                  <a:pt x="15253" y="659"/>
                  <a:pt x="15242" y="659"/>
                </a:cubicBezTo>
                <a:cubicBezTo>
                  <a:pt x="15221" y="659"/>
                  <a:pt x="15197" y="628"/>
                  <a:pt x="15166" y="557"/>
                </a:cubicBezTo>
                <a:cubicBezTo>
                  <a:pt x="15121" y="374"/>
                  <a:pt x="15100" y="326"/>
                  <a:pt x="15068" y="326"/>
                </a:cubicBezTo>
                <a:cubicBezTo>
                  <a:pt x="15056" y="326"/>
                  <a:pt x="15043" y="332"/>
                  <a:pt x="15027" y="340"/>
                </a:cubicBezTo>
                <a:cubicBezTo>
                  <a:pt x="15058" y="356"/>
                  <a:pt x="15027" y="402"/>
                  <a:pt x="15012" y="449"/>
                </a:cubicBezTo>
                <a:cubicBezTo>
                  <a:pt x="14984" y="497"/>
                  <a:pt x="14962" y="521"/>
                  <a:pt x="14950" y="521"/>
                </a:cubicBezTo>
                <a:cubicBezTo>
                  <a:pt x="14935" y="521"/>
                  <a:pt x="14933" y="486"/>
                  <a:pt x="14950" y="418"/>
                </a:cubicBezTo>
                <a:cubicBezTo>
                  <a:pt x="14997" y="335"/>
                  <a:pt x="14713" y="226"/>
                  <a:pt x="14548" y="226"/>
                </a:cubicBezTo>
                <a:cubicBezTo>
                  <a:pt x="14499" y="226"/>
                  <a:pt x="14461" y="236"/>
                  <a:pt x="14444" y="257"/>
                </a:cubicBezTo>
                <a:lnTo>
                  <a:pt x="14444" y="257"/>
                </a:lnTo>
                <a:cubicBezTo>
                  <a:pt x="14447" y="246"/>
                  <a:pt x="14451" y="233"/>
                  <a:pt x="14455" y="217"/>
                </a:cubicBezTo>
                <a:cubicBezTo>
                  <a:pt x="14471" y="155"/>
                  <a:pt x="14440" y="155"/>
                  <a:pt x="14301" y="124"/>
                </a:cubicBezTo>
                <a:lnTo>
                  <a:pt x="14208" y="93"/>
                </a:lnTo>
                <a:cubicBezTo>
                  <a:pt x="14202" y="133"/>
                  <a:pt x="14173" y="148"/>
                  <a:pt x="14138" y="148"/>
                </a:cubicBezTo>
                <a:cubicBezTo>
                  <a:pt x="14080" y="148"/>
                  <a:pt x="14007" y="107"/>
                  <a:pt x="14007" y="78"/>
                </a:cubicBezTo>
                <a:cubicBezTo>
                  <a:pt x="13992" y="16"/>
                  <a:pt x="13992" y="16"/>
                  <a:pt x="13915" y="0"/>
                </a:cubicBezTo>
                <a:cubicBezTo>
                  <a:pt x="13868" y="47"/>
                  <a:pt x="13806" y="62"/>
                  <a:pt x="13744" y="62"/>
                </a:cubicBezTo>
                <a:cubicBezTo>
                  <a:pt x="13698" y="62"/>
                  <a:pt x="13652" y="31"/>
                  <a:pt x="13652" y="0"/>
                </a:cubicBezTo>
                <a:close/>
              </a:path>
            </a:pathLst>
          </a:custGeom>
          <a:solidFill>
            <a:srgbClr val="0082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" name="Google Shape;330;p15"/>
          <p:cNvSpPr/>
          <p:nvPr/>
        </p:nvSpPr>
        <p:spPr>
          <a:xfrm>
            <a:off x="10920846" y="1132383"/>
            <a:ext cx="1594468" cy="260704"/>
          </a:xfrm>
          <a:custGeom>
            <a:avLst/>
            <a:gdLst/>
            <a:ahLst/>
            <a:cxnLst/>
            <a:rect l="l" t="t" r="r" b="b"/>
            <a:pathLst>
              <a:path w="17186" h="2810" extrusionOk="0">
                <a:moveTo>
                  <a:pt x="1050" y="356"/>
                </a:moveTo>
                <a:lnTo>
                  <a:pt x="1050" y="418"/>
                </a:lnTo>
                <a:lnTo>
                  <a:pt x="1081" y="434"/>
                </a:lnTo>
                <a:cubicBezTo>
                  <a:pt x="1111" y="387"/>
                  <a:pt x="1111" y="387"/>
                  <a:pt x="1081" y="372"/>
                </a:cubicBezTo>
                <a:lnTo>
                  <a:pt x="1050" y="356"/>
                </a:lnTo>
                <a:close/>
                <a:moveTo>
                  <a:pt x="7943" y="403"/>
                </a:moveTo>
                <a:lnTo>
                  <a:pt x="7974" y="418"/>
                </a:lnTo>
                <a:cubicBezTo>
                  <a:pt x="7947" y="458"/>
                  <a:pt x="7932" y="498"/>
                  <a:pt x="7908" y="498"/>
                </a:cubicBezTo>
                <a:cubicBezTo>
                  <a:pt x="7905" y="498"/>
                  <a:pt x="7901" y="497"/>
                  <a:pt x="7897" y="495"/>
                </a:cubicBezTo>
                <a:lnTo>
                  <a:pt x="7866" y="480"/>
                </a:lnTo>
                <a:cubicBezTo>
                  <a:pt x="7881" y="449"/>
                  <a:pt x="7912" y="418"/>
                  <a:pt x="7943" y="403"/>
                </a:cubicBezTo>
                <a:close/>
                <a:moveTo>
                  <a:pt x="14434" y="356"/>
                </a:moveTo>
                <a:cubicBezTo>
                  <a:pt x="14465" y="356"/>
                  <a:pt x="14465" y="356"/>
                  <a:pt x="14450" y="418"/>
                </a:cubicBezTo>
                <a:cubicBezTo>
                  <a:pt x="14434" y="480"/>
                  <a:pt x="14388" y="511"/>
                  <a:pt x="14357" y="511"/>
                </a:cubicBezTo>
                <a:cubicBezTo>
                  <a:pt x="14342" y="511"/>
                  <a:pt x="14357" y="387"/>
                  <a:pt x="14434" y="356"/>
                </a:cubicBezTo>
                <a:close/>
                <a:moveTo>
                  <a:pt x="551" y="478"/>
                </a:moveTo>
                <a:cubicBezTo>
                  <a:pt x="559" y="478"/>
                  <a:pt x="565" y="480"/>
                  <a:pt x="571" y="480"/>
                </a:cubicBezTo>
                <a:cubicBezTo>
                  <a:pt x="601" y="495"/>
                  <a:pt x="601" y="480"/>
                  <a:pt x="586" y="542"/>
                </a:cubicBezTo>
                <a:cubicBezTo>
                  <a:pt x="586" y="542"/>
                  <a:pt x="555" y="588"/>
                  <a:pt x="524" y="588"/>
                </a:cubicBezTo>
                <a:lnTo>
                  <a:pt x="509" y="526"/>
                </a:lnTo>
                <a:cubicBezTo>
                  <a:pt x="519" y="485"/>
                  <a:pt x="536" y="478"/>
                  <a:pt x="551" y="478"/>
                </a:cubicBezTo>
                <a:close/>
                <a:moveTo>
                  <a:pt x="13448" y="461"/>
                </a:moveTo>
                <a:cubicBezTo>
                  <a:pt x="13452" y="461"/>
                  <a:pt x="13456" y="467"/>
                  <a:pt x="13461" y="480"/>
                </a:cubicBezTo>
                <a:cubicBezTo>
                  <a:pt x="13461" y="526"/>
                  <a:pt x="13461" y="557"/>
                  <a:pt x="13445" y="604"/>
                </a:cubicBezTo>
                <a:cubicBezTo>
                  <a:pt x="13445" y="604"/>
                  <a:pt x="13434" y="620"/>
                  <a:pt x="13425" y="620"/>
                </a:cubicBezTo>
                <a:cubicBezTo>
                  <a:pt x="13419" y="620"/>
                  <a:pt x="13414" y="613"/>
                  <a:pt x="13414" y="588"/>
                </a:cubicBezTo>
                <a:lnTo>
                  <a:pt x="13414" y="542"/>
                </a:lnTo>
                <a:cubicBezTo>
                  <a:pt x="13425" y="497"/>
                  <a:pt x="13436" y="461"/>
                  <a:pt x="13448" y="461"/>
                </a:cubicBezTo>
                <a:close/>
                <a:moveTo>
                  <a:pt x="6706" y="604"/>
                </a:moveTo>
                <a:cubicBezTo>
                  <a:pt x="6706" y="665"/>
                  <a:pt x="6706" y="712"/>
                  <a:pt x="6691" y="712"/>
                </a:cubicBezTo>
                <a:lnTo>
                  <a:pt x="6660" y="665"/>
                </a:lnTo>
                <a:lnTo>
                  <a:pt x="6676" y="604"/>
                </a:lnTo>
                <a:close/>
                <a:moveTo>
                  <a:pt x="7325" y="604"/>
                </a:moveTo>
                <a:cubicBezTo>
                  <a:pt x="7356" y="604"/>
                  <a:pt x="7356" y="604"/>
                  <a:pt x="7340" y="650"/>
                </a:cubicBezTo>
                <a:cubicBezTo>
                  <a:pt x="7325" y="696"/>
                  <a:pt x="7309" y="727"/>
                  <a:pt x="7294" y="758"/>
                </a:cubicBezTo>
                <a:cubicBezTo>
                  <a:pt x="7263" y="758"/>
                  <a:pt x="7309" y="650"/>
                  <a:pt x="7325" y="604"/>
                </a:cubicBezTo>
                <a:close/>
                <a:moveTo>
                  <a:pt x="851" y="581"/>
                </a:moveTo>
                <a:cubicBezTo>
                  <a:pt x="858" y="581"/>
                  <a:pt x="867" y="584"/>
                  <a:pt x="880" y="588"/>
                </a:cubicBezTo>
                <a:cubicBezTo>
                  <a:pt x="911" y="604"/>
                  <a:pt x="941" y="619"/>
                  <a:pt x="911" y="665"/>
                </a:cubicBezTo>
                <a:lnTo>
                  <a:pt x="895" y="650"/>
                </a:lnTo>
                <a:cubicBezTo>
                  <a:pt x="900" y="635"/>
                  <a:pt x="899" y="628"/>
                  <a:pt x="894" y="628"/>
                </a:cubicBezTo>
                <a:cubicBezTo>
                  <a:pt x="885" y="628"/>
                  <a:pt x="864" y="655"/>
                  <a:pt x="864" y="696"/>
                </a:cubicBezTo>
                <a:lnTo>
                  <a:pt x="818" y="805"/>
                </a:lnTo>
                <a:cubicBezTo>
                  <a:pt x="802" y="789"/>
                  <a:pt x="802" y="743"/>
                  <a:pt x="818" y="681"/>
                </a:cubicBezTo>
                <a:cubicBezTo>
                  <a:pt x="829" y="602"/>
                  <a:pt x="832" y="581"/>
                  <a:pt x="851" y="581"/>
                </a:cubicBezTo>
                <a:close/>
                <a:moveTo>
                  <a:pt x="8113" y="882"/>
                </a:moveTo>
                <a:lnTo>
                  <a:pt x="8128" y="913"/>
                </a:lnTo>
                <a:cubicBezTo>
                  <a:pt x="8102" y="939"/>
                  <a:pt x="8075" y="978"/>
                  <a:pt x="8058" y="978"/>
                </a:cubicBezTo>
                <a:cubicBezTo>
                  <a:pt x="8056" y="978"/>
                  <a:pt x="8053" y="977"/>
                  <a:pt x="8051" y="975"/>
                </a:cubicBezTo>
                <a:lnTo>
                  <a:pt x="8051" y="913"/>
                </a:lnTo>
                <a:lnTo>
                  <a:pt x="8113" y="882"/>
                </a:lnTo>
                <a:close/>
                <a:moveTo>
                  <a:pt x="12371" y="910"/>
                </a:moveTo>
                <a:cubicBezTo>
                  <a:pt x="12387" y="910"/>
                  <a:pt x="12410" y="944"/>
                  <a:pt x="12410" y="944"/>
                </a:cubicBezTo>
                <a:cubicBezTo>
                  <a:pt x="12410" y="944"/>
                  <a:pt x="12456" y="990"/>
                  <a:pt x="12425" y="1005"/>
                </a:cubicBezTo>
                <a:cubicBezTo>
                  <a:pt x="12394" y="990"/>
                  <a:pt x="12363" y="959"/>
                  <a:pt x="12332" y="944"/>
                </a:cubicBezTo>
                <a:lnTo>
                  <a:pt x="12363" y="913"/>
                </a:lnTo>
                <a:cubicBezTo>
                  <a:pt x="12366" y="911"/>
                  <a:pt x="12368" y="910"/>
                  <a:pt x="12371" y="910"/>
                </a:cubicBezTo>
                <a:close/>
                <a:moveTo>
                  <a:pt x="12240" y="1165"/>
                </a:moveTo>
                <a:cubicBezTo>
                  <a:pt x="12248" y="1165"/>
                  <a:pt x="12259" y="1173"/>
                  <a:pt x="12286" y="1191"/>
                </a:cubicBezTo>
                <a:lnTo>
                  <a:pt x="12255" y="1222"/>
                </a:lnTo>
                <a:lnTo>
                  <a:pt x="12209" y="1191"/>
                </a:lnTo>
                <a:lnTo>
                  <a:pt x="12224" y="1175"/>
                </a:lnTo>
                <a:cubicBezTo>
                  <a:pt x="12231" y="1169"/>
                  <a:pt x="12234" y="1165"/>
                  <a:pt x="12240" y="1165"/>
                </a:cubicBezTo>
                <a:close/>
                <a:moveTo>
                  <a:pt x="12237" y="1252"/>
                </a:moveTo>
                <a:cubicBezTo>
                  <a:pt x="12235" y="1252"/>
                  <a:pt x="12234" y="1260"/>
                  <a:pt x="12240" y="1284"/>
                </a:cubicBezTo>
                <a:cubicBezTo>
                  <a:pt x="12249" y="1274"/>
                  <a:pt x="12241" y="1252"/>
                  <a:pt x="12237" y="1252"/>
                </a:cubicBezTo>
                <a:close/>
                <a:moveTo>
                  <a:pt x="5267" y="1285"/>
                </a:moveTo>
                <a:cubicBezTo>
                  <a:pt x="5275" y="1285"/>
                  <a:pt x="5286" y="1298"/>
                  <a:pt x="5269" y="1315"/>
                </a:cubicBezTo>
                <a:cubicBezTo>
                  <a:pt x="5255" y="1294"/>
                  <a:pt x="5260" y="1285"/>
                  <a:pt x="5267" y="1285"/>
                </a:cubicBezTo>
                <a:close/>
                <a:moveTo>
                  <a:pt x="323" y="1284"/>
                </a:moveTo>
                <a:cubicBezTo>
                  <a:pt x="310" y="1311"/>
                  <a:pt x="296" y="1338"/>
                  <a:pt x="282" y="1376"/>
                </a:cubicBezTo>
                <a:lnTo>
                  <a:pt x="292" y="1376"/>
                </a:lnTo>
                <a:cubicBezTo>
                  <a:pt x="323" y="1376"/>
                  <a:pt x="323" y="1330"/>
                  <a:pt x="339" y="1284"/>
                </a:cubicBezTo>
                <a:close/>
                <a:moveTo>
                  <a:pt x="5099" y="1284"/>
                </a:moveTo>
                <a:cubicBezTo>
                  <a:pt x="5145" y="1330"/>
                  <a:pt x="5192" y="1361"/>
                  <a:pt x="5161" y="1376"/>
                </a:cubicBezTo>
                <a:lnTo>
                  <a:pt x="5115" y="1361"/>
                </a:lnTo>
                <a:lnTo>
                  <a:pt x="5084" y="1299"/>
                </a:lnTo>
                <a:lnTo>
                  <a:pt x="5099" y="1284"/>
                </a:lnTo>
                <a:close/>
                <a:moveTo>
                  <a:pt x="277" y="1376"/>
                </a:moveTo>
                <a:lnTo>
                  <a:pt x="277" y="1392"/>
                </a:lnTo>
                <a:cubicBezTo>
                  <a:pt x="279" y="1386"/>
                  <a:pt x="280" y="1381"/>
                  <a:pt x="282" y="1376"/>
                </a:cubicBezTo>
                <a:close/>
                <a:moveTo>
                  <a:pt x="12052" y="1339"/>
                </a:moveTo>
                <a:cubicBezTo>
                  <a:pt x="12060" y="1339"/>
                  <a:pt x="12068" y="1351"/>
                  <a:pt x="12085" y="1376"/>
                </a:cubicBezTo>
                <a:lnTo>
                  <a:pt x="12070" y="1392"/>
                </a:lnTo>
                <a:lnTo>
                  <a:pt x="12008" y="1376"/>
                </a:lnTo>
                <a:lnTo>
                  <a:pt x="12023" y="1361"/>
                </a:lnTo>
                <a:cubicBezTo>
                  <a:pt x="12037" y="1347"/>
                  <a:pt x="12045" y="1339"/>
                  <a:pt x="12052" y="1339"/>
                </a:cubicBezTo>
                <a:close/>
                <a:moveTo>
                  <a:pt x="11498" y="1345"/>
                </a:moveTo>
                <a:cubicBezTo>
                  <a:pt x="11544" y="1376"/>
                  <a:pt x="11575" y="1423"/>
                  <a:pt x="11560" y="1438"/>
                </a:cubicBezTo>
                <a:lnTo>
                  <a:pt x="11513" y="1407"/>
                </a:lnTo>
                <a:lnTo>
                  <a:pt x="11482" y="1361"/>
                </a:lnTo>
                <a:lnTo>
                  <a:pt x="11498" y="1345"/>
                </a:lnTo>
                <a:close/>
                <a:moveTo>
                  <a:pt x="4169" y="1398"/>
                </a:moveTo>
                <a:cubicBezTo>
                  <a:pt x="4166" y="1398"/>
                  <a:pt x="4162" y="1402"/>
                  <a:pt x="4156" y="1407"/>
                </a:cubicBezTo>
                <a:cubicBezTo>
                  <a:pt x="4142" y="1422"/>
                  <a:pt x="4127" y="1436"/>
                  <a:pt x="4177" y="1451"/>
                </a:cubicBezTo>
                <a:lnTo>
                  <a:pt x="4177" y="1451"/>
                </a:lnTo>
                <a:lnTo>
                  <a:pt x="4203" y="1438"/>
                </a:lnTo>
                <a:cubicBezTo>
                  <a:pt x="4183" y="1409"/>
                  <a:pt x="4176" y="1398"/>
                  <a:pt x="4169" y="1398"/>
                </a:cubicBezTo>
                <a:close/>
                <a:moveTo>
                  <a:pt x="4177" y="1451"/>
                </a:moveTo>
                <a:lnTo>
                  <a:pt x="4172" y="1454"/>
                </a:lnTo>
                <a:lnTo>
                  <a:pt x="4187" y="1454"/>
                </a:lnTo>
                <a:cubicBezTo>
                  <a:pt x="4184" y="1453"/>
                  <a:pt x="4180" y="1452"/>
                  <a:pt x="4177" y="1451"/>
                </a:cubicBezTo>
                <a:close/>
                <a:moveTo>
                  <a:pt x="4939" y="1413"/>
                </a:moveTo>
                <a:cubicBezTo>
                  <a:pt x="4952" y="1413"/>
                  <a:pt x="4979" y="1425"/>
                  <a:pt x="5022" y="1454"/>
                </a:cubicBezTo>
                <a:cubicBezTo>
                  <a:pt x="5068" y="1485"/>
                  <a:pt x="5068" y="1485"/>
                  <a:pt x="5053" y="1500"/>
                </a:cubicBezTo>
                <a:cubicBezTo>
                  <a:pt x="5022" y="1485"/>
                  <a:pt x="4991" y="1469"/>
                  <a:pt x="4960" y="1454"/>
                </a:cubicBezTo>
                <a:lnTo>
                  <a:pt x="4945" y="1454"/>
                </a:lnTo>
                <a:cubicBezTo>
                  <a:pt x="4928" y="1429"/>
                  <a:pt x="4925" y="1413"/>
                  <a:pt x="4939" y="1413"/>
                </a:cubicBezTo>
                <a:close/>
                <a:moveTo>
                  <a:pt x="11902" y="1438"/>
                </a:moveTo>
                <a:cubicBezTo>
                  <a:pt x="11910" y="1438"/>
                  <a:pt x="11920" y="1443"/>
                  <a:pt x="11931" y="1454"/>
                </a:cubicBezTo>
                <a:cubicBezTo>
                  <a:pt x="11961" y="1500"/>
                  <a:pt x="11961" y="1500"/>
                  <a:pt x="11946" y="1515"/>
                </a:cubicBezTo>
                <a:cubicBezTo>
                  <a:pt x="11939" y="1522"/>
                  <a:pt x="11935" y="1529"/>
                  <a:pt x="11930" y="1529"/>
                </a:cubicBezTo>
                <a:cubicBezTo>
                  <a:pt x="11924" y="1529"/>
                  <a:pt x="11917" y="1519"/>
                  <a:pt x="11900" y="1485"/>
                </a:cubicBezTo>
                <a:lnTo>
                  <a:pt x="11900" y="1500"/>
                </a:lnTo>
                <a:cubicBezTo>
                  <a:pt x="11879" y="1459"/>
                  <a:pt x="11886" y="1438"/>
                  <a:pt x="11902" y="1438"/>
                </a:cubicBezTo>
                <a:close/>
                <a:moveTo>
                  <a:pt x="12144" y="1530"/>
                </a:moveTo>
                <a:cubicBezTo>
                  <a:pt x="12154" y="1543"/>
                  <a:pt x="12171" y="1558"/>
                  <a:pt x="12193" y="1577"/>
                </a:cubicBezTo>
                <a:cubicBezTo>
                  <a:pt x="12198" y="1579"/>
                  <a:pt x="12202" y="1580"/>
                  <a:pt x="12205" y="1582"/>
                </a:cubicBezTo>
                <a:lnTo>
                  <a:pt x="12205" y="1582"/>
                </a:lnTo>
                <a:cubicBezTo>
                  <a:pt x="12193" y="1573"/>
                  <a:pt x="12174" y="1558"/>
                  <a:pt x="12147" y="1531"/>
                </a:cubicBezTo>
                <a:cubicBezTo>
                  <a:pt x="12146" y="1531"/>
                  <a:pt x="12145" y="1530"/>
                  <a:pt x="12144" y="1530"/>
                </a:cubicBezTo>
                <a:close/>
                <a:moveTo>
                  <a:pt x="12205" y="1582"/>
                </a:moveTo>
                <a:lnTo>
                  <a:pt x="12205" y="1582"/>
                </a:lnTo>
                <a:cubicBezTo>
                  <a:pt x="12213" y="1588"/>
                  <a:pt x="12218" y="1590"/>
                  <a:pt x="12219" y="1590"/>
                </a:cubicBezTo>
                <a:cubicBezTo>
                  <a:pt x="12220" y="1590"/>
                  <a:pt x="12216" y="1586"/>
                  <a:pt x="12205" y="1582"/>
                </a:cubicBezTo>
                <a:close/>
                <a:moveTo>
                  <a:pt x="11351" y="1590"/>
                </a:moveTo>
                <a:cubicBezTo>
                  <a:pt x="11358" y="1590"/>
                  <a:pt x="11371" y="1596"/>
                  <a:pt x="11390" y="1624"/>
                </a:cubicBezTo>
                <a:cubicBezTo>
                  <a:pt x="11390" y="1624"/>
                  <a:pt x="11436" y="1655"/>
                  <a:pt x="11420" y="1670"/>
                </a:cubicBezTo>
                <a:lnTo>
                  <a:pt x="11359" y="1655"/>
                </a:lnTo>
                <a:cubicBezTo>
                  <a:pt x="11328" y="1608"/>
                  <a:pt x="11343" y="1593"/>
                  <a:pt x="11343" y="1593"/>
                </a:cubicBezTo>
                <a:cubicBezTo>
                  <a:pt x="11343" y="1593"/>
                  <a:pt x="11346" y="1590"/>
                  <a:pt x="11351" y="1590"/>
                </a:cubicBezTo>
                <a:close/>
                <a:moveTo>
                  <a:pt x="4481" y="1716"/>
                </a:moveTo>
                <a:cubicBezTo>
                  <a:pt x="4500" y="1729"/>
                  <a:pt x="4501" y="1734"/>
                  <a:pt x="4496" y="1734"/>
                </a:cubicBezTo>
                <a:cubicBezTo>
                  <a:pt x="4489" y="1734"/>
                  <a:pt x="4472" y="1725"/>
                  <a:pt x="4481" y="1716"/>
                </a:cubicBezTo>
                <a:close/>
                <a:moveTo>
                  <a:pt x="1896" y="1692"/>
                </a:moveTo>
                <a:cubicBezTo>
                  <a:pt x="1912" y="1692"/>
                  <a:pt x="1929" y="1695"/>
                  <a:pt x="1946" y="1701"/>
                </a:cubicBezTo>
                <a:cubicBezTo>
                  <a:pt x="1962" y="1716"/>
                  <a:pt x="1915" y="1763"/>
                  <a:pt x="1853" y="1763"/>
                </a:cubicBezTo>
                <a:lnTo>
                  <a:pt x="1822" y="1732"/>
                </a:lnTo>
                <a:cubicBezTo>
                  <a:pt x="1842" y="1702"/>
                  <a:pt x="1868" y="1692"/>
                  <a:pt x="1896" y="1692"/>
                </a:cubicBezTo>
                <a:close/>
                <a:moveTo>
                  <a:pt x="4793" y="1785"/>
                </a:moveTo>
                <a:cubicBezTo>
                  <a:pt x="4817" y="1785"/>
                  <a:pt x="4836" y="1825"/>
                  <a:pt x="4836" y="1825"/>
                </a:cubicBezTo>
                <a:cubicBezTo>
                  <a:pt x="4860" y="1848"/>
                  <a:pt x="4856" y="1852"/>
                  <a:pt x="4844" y="1852"/>
                </a:cubicBezTo>
                <a:cubicBezTo>
                  <a:pt x="4838" y="1852"/>
                  <a:pt x="4831" y="1851"/>
                  <a:pt x="4823" y="1851"/>
                </a:cubicBezTo>
                <a:cubicBezTo>
                  <a:pt x="4816" y="1851"/>
                  <a:pt x="4809" y="1852"/>
                  <a:pt x="4805" y="1856"/>
                </a:cubicBezTo>
                <a:lnTo>
                  <a:pt x="4790" y="1856"/>
                </a:lnTo>
                <a:cubicBezTo>
                  <a:pt x="4744" y="1840"/>
                  <a:pt x="4744" y="1840"/>
                  <a:pt x="4774" y="1794"/>
                </a:cubicBezTo>
                <a:cubicBezTo>
                  <a:pt x="4781" y="1788"/>
                  <a:pt x="4787" y="1785"/>
                  <a:pt x="4793" y="1785"/>
                </a:cubicBezTo>
                <a:close/>
                <a:moveTo>
                  <a:pt x="1931" y="1832"/>
                </a:moveTo>
                <a:cubicBezTo>
                  <a:pt x="1915" y="1832"/>
                  <a:pt x="1892" y="1848"/>
                  <a:pt x="1869" y="1871"/>
                </a:cubicBezTo>
                <a:lnTo>
                  <a:pt x="1869" y="1856"/>
                </a:lnTo>
                <a:cubicBezTo>
                  <a:pt x="1822" y="1902"/>
                  <a:pt x="1838" y="1917"/>
                  <a:pt x="1869" y="1948"/>
                </a:cubicBezTo>
                <a:cubicBezTo>
                  <a:pt x="1879" y="1964"/>
                  <a:pt x="1891" y="1969"/>
                  <a:pt x="1903" y="1969"/>
                </a:cubicBezTo>
                <a:cubicBezTo>
                  <a:pt x="1925" y="1969"/>
                  <a:pt x="1946" y="1948"/>
                  <a:pt x="1946" y="1948"/>
                </a:cubicBezTo>
                <a:cubicBezTo>
                  <a:pt x="1992" y="1917"/>
                  <a:pt x="1962" y="1902"/>
                  <a:pt x="1946" y="1886"/>
                </a:cubicBezTo>
                <a:cubicBezTo>
                  <a:pt x="1954" y="1848"/>
                  <a:pt x="1946" y="1832"/>
                  <a:pt x="1931" y="1832"/>
                </a:cubicBezTo>
                <a:close/>
                <a:moveTo>
                  <a:pt x="4172" y="1886"/>
                </a:moveTo>
                <a:lnTo>
                  <a:pt x="4156" y="1902"/>
                </a:lnTo>
                <a:cubicBezTo>
                  <a:pt x="4187" y="1933"/>
                  <a:pt x="4203" y="1964"/>
                  <a:pt x="4234" y="1979"/>
                </a:cubicBezTo>
                <a:cubicBezTo>
                  <a:pt x="4249" y="1964"/>
                  <a:pt x="4218" y="1933"/>
                  <a:pt x="4218" y="1933"/>
                </a:cubicBezTo>
                <a:cubicBezTo>
                  <a:pt x="4218" y="1933"/>
                  <a:pt x="4187" y="1886"/>
                  <a:pt x="4172" y="1886"/>
                </a:cubicBezTo>
                <a:close/>
                <a:moveTo>
                  <a:pt x="3646" y="1979"/>
                </a:moveTo>
                <a:cubicBezTo>
                  <a:pt x="3662" y="2041"/>
                  <a:pt x="3662" y="2103"/>
                  <a:pt x="3662" y="2103"/>
                </a:cubicBezTo>
                <a:cubicBezTo>
                  <a:pt x="3666" y="2116"/>
                  <a:pt x="3668" y="2122"/>
                  <a:pt x="3668" y="2122"/>
                </a:cubicBezTo>
                <a:cubicBezTo>
                  <a:pt x="3670" y="2122"/>
                  <a:pt x="3662" y="2085"/>
                  <a:pt x="3662" y="2041"/>
                </a:cubicBezTo>
                <a:lnTo>
                  <a:pt x="3646" y="1979"/>
                </a:lnTo>
                <a:close/>
                <a:moveTo>
                  <a:pt x="4490" y="2077"/>
                </a:moveTo>
                <a:cubicBezTo>
                  <a:pt x="4501" y="2077"/>
                  <a:pt x="4514" y="2083"/>
                  <a:pt x="4527" y="2103"/>
                </a:cubicBezTo>
                <a:cubicBezTo>
                  <a:pt x="4527" y="2103"/>
                  <a:pt x="4574" y="2149"/>
                  <a:pt x="4558" y="2165"/>
                </a:cubicBezTo>
                <a:cubicBezTo>
                  <a:pt x="4555" y="2168"/>
                  <a:pt x="4551" y="2169"/>
                  <a:pt x="4546" y="2169"/>
                </a:cubicBezTo>
                <a:cubicBezTo>
                  <a:pt x="4526" y="2169"/>
                  <a:pt x="4496" y="2149"/>
                  <a:pt x="4496" y="2149"/>
                </a:cubicBezTo>
                <a:lnTo>
                  <a:pt x="4481" y="2149"/>
                </a:lnTo>
                <a:cubicBezTo>
                  <a:pt x="4450" y="2103"/>
                  <a:pt x="4465" y="2087"/>
                  <a:pt x="4465" y="2087"/>
                </a:cubicBezTo>
                <a:cubicBezTo>
                  <a:pt x="4465" y="2087"/>
                  <a:pt x="4475" y="2077"/>
                  <a:pt x="4490" y="2077"/>
                </a:cubicBezTo>
                <a:close/>
                <a:moveTo>
                  <a:pt x="4094" y="2149"/>
                </a:moveTo>
                <a:cubicBezTo>
                  <a:pt x="4110" y="2149"/>
                  <a:pt x="4110" y="2149"/>
                  <a:pt x="4141" y="2180"/>
                </a:cubicBezTo>
                <a:lnTo>
                  <a:pt x="4110" y="2180"/>
                </a:lnTo>
                <a:lnTo>
                  <a:pt x="4079" y="2149"/>
                </a:lnTo>
                <a:close/>
                <a:moveTo>
                  <a:pt x="9303" y="2103"/>
                </a:moveTo>
                <a:cubicBezTo>
                  <a:pt x="9334" y="2118"/>
                  <a:pt x="9334" y="2118"/>
                  <a:pt x="9303" y="2165"/>
                </a:cubicBezTo>
                <a:cubicBezTo>
                  <a:pt x="9291" y="2183"/>
                  <a:pt x="9279" y="2189"/>
                  <a:pt x="9268" y="2189"/>
                </a:cubicBezTo>
                <a:cubicBezTo>
                  <a:pt x="9250" y="2189"/>
                  <a:pt x="9235" y="2174"/>
                  <a:pt x="9226" y="2165"/>
                </a:cubicBezTo>
                <a:cubicBezTo>
                  <a:pt x="9241" y="2118"/>
                  <a:pt x="9288" y="2103"/>
                  <a:pt x="9303" y="2103"/>
                </a:cubicBezTo>
                <a:close/>
                <a:moveTo>
                  <a:pt x="2854" y="2147"/>
                </a:moveTo>
                <a:cubicBezTo>
                  <a:pt x="2861" y="2147"/>
                  <a:pt x="2867" y="2149"/>
                  <a:pt x="2873" y="2149"/>
                </a:cubicBezTo>
                <a:lnTo>
                  <a:pt x="2843" y="2196"/>
                </a:lnTo>
                <a:lnTo>
                  <a:pt x="2796" y="2242"/>
                </a:lnTo>
                <a:lnTo>
                  <a:pt x="2812" y="2180"/>
                </a:lnTo>
                <a:cubicBezTo>
                  <a:pt x="2830" y="2152"/>
                  <a:pt x="2843" y="2147"/>
                  <a:pt x="2854" y="2147"/>
                </a:cubicBezTo>
                <a:close/>
                <a:moveTo>
                  <a:pt x="3948" y="2168"/>
                </a:moveTo>
                <a:cubicBezTo>
                  <a:pt x="3959" y="2168"/>
                  <a:pt x="3980" y="2213"/>
                  <a:pt x="4002" y="2288"/>
                </a:cubicBezTo>
                <a:lnTo>
                  <a:pt x="3971" y="2304"/>
                </a:lnTo>
                <a:cubicBezTo>
                  <a:pt x="3940" y="2257"/>
                  <a:pt x="3924" y="2211"/>
                  <a:pt x="3940" y="2196"/>
                </a:cubicBezTo>
                <a:cubicBezTo>
                  <a:pt x="3940" y="2177"/>
                  <a:pt x="3943" y="2168"/>
                  <a:pt x="3948" y="2168"/>
                </a:cubicBezTo>
                <a:close/>
                <a:moveTo>
                  <a:pt x="17065" y="2120"/>
                </a:moveTo>
                <a:cubicBezTo>
                  <a:pt x="17073" y="2120"/>
                  <a:pt x="17064" y="2196"/>
                  <a:pt x="17031" y="2273"/>
                </a:cubicBezTo>
                <a:cubicBezTo>
                  <a:pt x="17008" y="2327"/>
                  <a:pt x="17000" y="2354"/>
                  <a:pt x="17000" y="2354"/>
                </a:cubicBezTo>
                <a:cubicBezTo>
                  <a:pt x="17000" y="2354"/>
                  <a:pt x="17008" y="2327"/>
                  <a:pt x="17015" y="2273"/>
                </a:cubicBezTo>
                <a:cubicBezTo>
                  <a:pt x="17015" y="2211"/>
                  <a:pt x="17031" y="2165"/>
                  <a:pt x="17046" y="2165"/>
                </a:cubicBezTo>
                <a:cubicBezTo>
                  <a:pt x="17055" y="2133"/>
                  <a:pt x="17062" y="2120"/>
                  <a:pt x="17065" y="2120"/>
                </a:cubicBezTo>
                <a:close/>
                <a:moveTo>
                  <a:pt x="3329" y="2182"/>
                </a:moveTo>
                <a:cubicBezTo>
                  <a:pt x="3335" y="2182"/>
                  <a:pt x="3331" y="2207"/>
                  <a:pt x="3322" y="2273"/>
                </a:cubicBezTo>
                <a:lnTo>
                  <a:pt x="3275" y="2381"/>
                </a:lnTo>
                <a:cubicBezTo>
                  <a:pt x="3260" y="2381"/>
                  <a:pt x="3291" y="2319"/>
                  <a:pt x="3306" y="2211"/>
                </a:cubicBezTo>
                <a:cubicBezTo>
                  <a:pt x="3318" y="2193"/>
                  <a:pt x="3326" y="2182"/>
                  <a:pt x="3329" y="2182"/>
                </a:cubicBezTo>
                <a:close/>
                <a:moveTo>
                  <a:pt x="2912" y="2264"/>
                </a:moveTo>
                <a:cubicBezTo>
                  <a:pt x="2913" y="2264"/>
                  <a:pt x="2902" y="2287"/>
                  <a:pt x="2889" y="2335"/>
                </a:cubicBezTo>
                <a:cubicBezTo>
                  <a:pt x="2873" y="2396"/>
                  <a:pt x="2843" y="2443"/>
                  <a:pt x="2781" y="2474"/>
                </a:cubicBezTo>
                <a:lnTo>
                  <a:pt x="2750" y="2458"/>
                </a:lnTo>
                <a:lnTo>
                  <a:pt x="2827" y="2381"/>
                </a:lnTo>
                <a:cubicBezTo>
                  <a:pt x="2888" y="2303"/>
                  <a:pt x="2910" y="2264"/>
                  <a:pt x="2912" y="2264"/>
                </a:cubicBezTo>
                <a:close/>
                <a:moveTo>
                  <a:pt x="10060" y="2412"/>
                </a:moveTo>
                <a:cubicBezTo>
                  <a:pt x="10060" y="2458"/>
                  <a:pt x="10045" y="2520"/>
                  <a:pt x="10029" y="2520"/>
                </a:cubicBezTo>
                <a:lnTo>
                  <a:pt x="10014" y="2520"/>
                </a:lnTo>
                <a:cubicBezTo>
                  <a:pt x="10014" y="2474"/>
                  <a:pt x="10029" y="2443"/>
                  <a:pt x="10045" y="2412"/>
                </a:cubicBezTo>
                <a:close/>
                <a:moveTo>
                  <a:pt x="3476" y="2443"/>
                </a:moveTo>
                <a:cubicBezTo>
                  <a:pt x="3476" y="2505"/>
                  <a:pt x="3476" y="2551"/>
                  <a:pt x="3445" y="2551"/>
                </a:cubicBezTo>
                <a:lnTo>
                  <a:pt x="3430" y="2551"/>
                </a:lnTo>
                <a:cubicBezTo>
                  <a:pt x="3430" y="2520"/>
                  <a:pt x="3430" y="2474"/>
                  <a:pt x="3445" y="2443"/>
                </a:cubicBezTo>
                <a:close/>
                <a:moveTo>
                  <a:pt x="3909" y="2551"/>
                </a:moveTo>
                <a:lnTo>
                  <a:pt x="3924" y="2613"/>
                </a:lnTo>
                <a:cubicBezTo>
                  <a:pt x="3924" y="2613"/>
                  <a:pt x="3916" y="2646"/>
                  <a:pt x="3906" y="2646"/>
                </a:cubicBezTo>
                <a:cubicBezTo>
                  <a:pt x="3902" y="2646"/>
                  <a:pt x="3898" y="2641"/>
                  <a:pt x="3894" y="2628"/>
                </a:cubicBezTo>
                <a:lnTo>
                  <a:pt x="3878" y="2613"/>
                </a:lnTo>
                <a:cubicBezTo>
                  <a:pt x="3863" y="2613"/>
                  <a:pt x="3878" y="2566"/>
                  <a:pt x="3909" y="2551"/>
                </a:cubicBezTo>
                <a:close/>
                <a:moveTo>
                  <a:pt x="5486" y="2680"/>
                </a:moveTo>
                <a:cubicBezTo>
                  <a:pt x="5480" y="2680"/>
                  <a:pt x="5476" y="2684"/>
                  <a:pt x="5470" y="2690"/>
                </a:cubicBezTo>
                <a:cubicBezTo>
                  <a:pt x="5485" y="2721"/>
                  <a:pt x="5501" y="2752"/>
                  <a:pt x="5532" y="2783"/>
                </a:cubicBezTo>
                <a:cubicBezTo>
                  <a:pt x="5546" y="2797"/>
                  <a:pt x="5558" y="2804"/>
                  <a:pt x="5565" y="2804"/>
                </a:cubicBezTo>
                <a:cubicBezTo>
                  <a:pt x="5580" y="2804"/>
                  <a:pt x="5575" y="2770"/>
                  <a:pt x="5532" y="2706"/>
                </a:cubicBezTo>
                <a:cubicBezTo>
                  <a:pt x="5505" y="2687"/>
                  <a:pt x="5493" y="2680"/>
                  <a:pt x="5486" y="2680"/>
                </a:cubicBezTo>
                <a:close/>
                <a:moveTo>
                  <a:pt x="13584" y="1"/>
                </a:moveTo>
                <a:cubicBezTo>
                  <a:pt x="13553" y="47"/>
                  <a:pt x="13507" y="63"/>
                  <a:pt x="13445" y="63"/>
                </a:cubicBezTo>
                <a:cubicBezTo>
                  <a:pt x="13352" y="63"/>
                  <a:pt x="13322" y="63"/>
                  <a:pt x="13352" y="124"/>
                </a:cubicBezTo>
                <a:cubicBezTo>
                  <a:pt x="13352" y="186"/>
                  <a:pt x="13368" y="233"/>
                  <a:pt x="13337" y="248"/>
                </a:cubicBezTo>
                <a:lnTo>
                  <a:pt x="13337" y="186"/>
                </a:lnTo>
                <a:cubicBezTo>
                  <a:pt x="13337" y="165"/>
                  <a:pt x="13318" y="157"/>
                  <a:pt x="13285" y="157"/>
                </a:cubicBezTo>
                <a:cubicBezTo>
                  <a:pt x="13244" y="157"/>
                  <a:pt x="13181" y="169"/>
                  <a:pt x="13105" y="186"/>
                </a:cubicBezTo>
                <a:cubicBezTo>
                  <a:pt x="12987" y="208"/>
                  <a:pt x="12921" y="237"/>
                  <a:pt x="12876" y="237"/>
                </a:cubicBezTo>
                <a:cubicBezTo>
                  <a:pt x="12857" y="237"/>
                  <a:pt x="12841" y="231"/>
                  <a:pt x="12827" y="217"/>
                </a:cubicBezTo>
                <a:lnTo>
                  <a:pt x="12812" y="279"/>
                </a:lnTo>
                <a:cubicBezTo>
                  <a:pt x="12802" y="316"/>
                  <a:pt x="12787" y="337"/>
                  <a:pt x="12773" y="337"/>
                </a:cubicBezTo>
                <a:cubicBezTo>
                  <a:pt x="12764" y="337"/>
                  <a:pt x="12756" y="328"/>
                  <a:pt x="12750" y="310"/>
                </a:cubicBezTo>
                <a:cubicBezTo>
                  <a:pt x="12739" y="299"/>
                  <a:pt x="12722" y="294"/>
                  <a:pt x="12703" y="294"/>
                </a:cubicBezTo>
                <a:cubicBezTo>
                  <a:pt x="12643" y="294"/>
                  <a:pt x="12557" y="344"/>
                  <a:pt x="12533" y="403"/>
                </a:cubicBezTo>
                <a:lnTo>
                  <a:pt x="12471" y="434"/>
                </a:lnTo>
                <a:cubicBezTo>
                  <a:pt x="12446" y="408"/>
                  <a:pt x="12418" y="396"/>
                  <a:pt x="12394" y="396"/>
                </a:cubicBezTo>
                <a:cubicBezTo>
                  <a:pt x="12346" y="396"/>
                  <a:pt x="12312" y="444"/>
                  <a:pt x="12332" y="526"/>
                </a:cubicBezTo>
                <a:cubicBezTo>
                  <a:pt x="12318" y="505"/>
                  <a:pt x="12304" y="497"/>
                  <a:pt x="12292" y="497"/>
                </a:cubicBezTo>
                <a:cubicBezTo>
                  <a:pt x="12277" y="497"/>
                  <a:pt x="12264" y="509"/>
                  <a:pt x="12255" y="526"/>
                </a:cubicBezTo>
                <a:cubicBezTo>
                  <a:pt x="12231" y="587"/>
                  <a:pt x="12168" y="649"/>
                  <a:pt x="12127" y="649"/>
                </a:cubicBezTo>
                <a:cubicBezTo>
                  <a:pt x="12116" y="649"/>
                  <a:pt x="12107" y="644"/>
                  <a:pt x="12101" y="635"/>
                </a:cubicBezTo>
                <a:lnTo>
                  <a:pt x="12070" y="650"/>
                </a:lnTo>
                <a:cubicBezTo>
                  <a:pt x="12070" y="712"/>
                  <a:pt x="12070" y="743"/>
                  <a:pt x="12039" y="758"/>
                </a:cubicBezTo>
                <a:cubicBezTo>
                  <a:pt x="12008" y="774"/>
                  <a:pt x="11992" y="820"/>
                  <a:pt x="12008" y="851"/>
                </a:cubicBezTo>
                <a:cubicBezTo>
                  <a:pt x="12023" y="913"/>
                  <a:pt x="12008" y="928"/>
                  <a:pt x="12008" y="928"/>
                </a:cubicBezTo>
                <a:cubicBezTo>
                  <a:pt x="12008" y="928"/>
                  <a:pt x="11961" y="897"/>
                  <a:pt x="11946" y="835"/>
                </a:cubicBezTo>
                <a:cubicBezTo>
                  <a:pt x="11941" y="817"/>
                  <a:pt x="11934" y="809"/>
                  <a:pt x="11927" y="809"/>
                </a:cubicBezTo>
                <a:cubicBezTo>
                  <a:pt x="11909" y="809"/>
                  <a:pt x="11889" y="861"/>
                  <a:pt x="11900" y="959"/>
                </a:cubicBezTo>
                <a:cubicBezTo>
                  <a:pt x="11907" y="1029"/>
                  <a:pt x="11911" y="1060"/>
                  <a:pt x="11909" y="1060"/>
                </a:cubicBezTo>
                <a:cubicBezTo>
                  <a:pt x="11907" y="1060"/>
                  <a:pt x="11900" y="1029"/>
                  <a:pt x="11884" y="975"/>
                </a:cubicBezTo>
                <a:cubicBezTo>
                  <a:pt x="11874" y="933"/>
                  <a:pt x="11857" y="892"/>
                  <a:pt x="11846" y="892"/>
                </a:cubicBezTo>
                <a:cubicBezTo>
                  <a:pt x="11841" y="892"/>
                  <a:pt x="11838" y="902"/>
                  <a:pt x="11838" y="928"/>
                </a:cubicBezTo>
                <a:cubicBezTo>
                  <a:pt x="11822" y="959"/>
                  <a:pt x="11822" y="990"/>
                  <a:pt x="11838" y="1005"/>
                </a:cubicBezTo>
                <a:lnTo>
                  <a:pt x="11791" y="1067"/>
                </a:lnTo>
                <a:cubicBezTo>
                  <a:pt x="11714" y="1067"/>
                  <a:pt x="11683" y="1083"/>
                  <a:pt x="11668" y="1114"/>
                </a:cubicBezTo>
                <a:cubicBezTo>
                  <a:pt x="11687" y="1143"/>
                  <a:pt x="11695" y="1154"/>
                  <a:pt x="11681" y="1154"/>
                </a:cubicBezTo>
                <a:cubicBezTo>
                  <a:pt x="11674" y="1154"/>
                  <a:pt x="11660" y="1150"/>
                  <a:pt x="11637" y="1145"/>
                </a:cubicBezTo>
                <a:cubicBezTo>
                  <a:pt x="11618" y="1140"/>
                  <a:pt x="11605" y="1136"/>
                  <a:pt x="11598" y="1136"/>
                </a:cubicBezTo>
                <a:cubicBezTo>
                  <a:pt x="11582" y="1136"/>
                  <a:pt x="11599" y="1153"/>
                  <a:pt x="11652" y="1206"/>
                </a:cubicBezTo>
                <a:cubicBezTo>
                  <a:pt x="11676" y="1241"/>
                  <a:pt x="11664" y="1259"/>
                  <a:pt x="11637" y="1259"/>
                </a:cubicBezTo>
                <a:cubicBezTo>
                  <a:pt x="11628" y="1259"/>
                  <a:pt x="11618" y="1257"/>
                  <a:pt x="11606" y="1253"/>
                </a:cubicBezTo>
                <a:cubicBezTo>
                  <a:pt x="11570" y="1217"/>
                  <a:pt x="11547" y="1204"/>
                  <a:pt x="11537" y="1204"/>
                </a:cubicBezTo>
                <a:cubicBezTo>
                  <a:pt x="11524" y="1204"/>
                  <a:pt x="11528" y="1221"/>
                  <a:pt x="11544" y="1237"/>
                </a:cubicBezTo>
                <a:cubicBezTo>
                  <a:pt x="11591" y="1268"/>
                  <a:pt x="11544" y="1315"/>
                  <a:pt x="11544" y="1315"/>
                </a:cubicBezTo>
                <a:cubicBezTo>
                  <a:pt x="11544" y="1315"/>
                  <a:pt x="11482" y="1315"/>
                  <a:pt x="11420" y="1376"/>
                </a:cubicBezTo>
                <a:cubicBezTo>
                  <a:pt x="11390" y="1392"/>
                  <a:pt x="11359" y="1438"/>
                  <a:pt x="11328" y="1469"/>
                </a:cubicBezTo>
                <a:lnTo>
                  <a:pt x="11235" y="1562"/>
                </a:lnTo>
                <a:cubicBezTo>
                  <a:pt x="11220" y="1577"/>
                  <a:pt x="11235" y="1624"/>
                  <a:pt x="11281" y="1670"/>
                </a:cubicBezTo>
                <a:cubicBezTo>
                  <a:pt x="11314" y="1703"/>
                  <a:pt x="11325" y="1713"/>
                  <a:pt x="11322" y="1713"/>
                </a:cubicBezTo>
                <a:cubicBezTo>
                  <a:pt x="11319" y="1713"/>
                  <a:pt x="11293" y="1694"/>
                  <a:pt x="11266" y="1686"/>
                </a:cubicBezTo>
                <a:cubicBezTo>
                  <a:pt x="11201" y="1635"/>
                  <a:pt x="11163" y="1612"/>
                  <a:pt x="11154" y="1612"/>
                </a:cubicBezTo>
                <a:cubicBezTo>
                  <a:pt x="11142" y="1612"/>
                  <a:pt x="11169" y="1643"/>
                  <a:pt x="11235" y="1701"/>
                </a:cubicBezTo>
                <a:cubicBezTo>
                  <a:pt x="11284" y="1742"/>
                  <a:pt x="11307" y="1761"/>
                  <a:pt x="11302" y="1761"/>
                </a:cubicBezTo>
                <a:cubicBezTo>
                  <a:pt x="11298" y="1761"/>
                  <a:pt x="11271" y="1746"/>
                  <a:pt x="11220" y="1716"/>
                </a:cubicBezTo>
                <a:cubicBezTo>
                  <a:pt x="11200" y="1704"/>
                  <a:pt x="11189" y="1696"/>
                  <a:pt x="11184" y="1696"/>
                </a:cubicBezTo>
                <a:cubicBezTo>
                  <a:pt x="11176" y="1696"/>
                  <a:pt x="11180" y="1711"/>
                  <a:pt x="11189" y="1747"/>
                </a:cubicBezTo>
                <a:cubicBezTo>
                  <a:pt x="11206" y="1773"/>
                  <a:pt x="11213" y="1784"/>
                  <a:pt x="11209" y="1784"/>
                </a:cubicBezTo>
                <a:cubicBezTo>
                  <a:pt x="11206" y="1784"/>
                  <a:pt x="11194" y="1777"/>
                  <a:pt x="11173" y="1763"/>
                </a:cubicBezTo>
                <a:cubicBezTo>
                  <a:pt x="11155" y="1736"/>
                  <a:pt x="11127" y="1719"/>
                  <a:pt x="11112" y="1719"/>
                </a:cubicBezTo>
                <a:cubicBezTo>
                  <a:pt x="11102" y="1719"/>
                  <a:pt x="11098" y="1728"/>
                  <a:pt x="11111" y="1747"/>
                </a:cubicBezTo>
                <a:cubicBezTo>
                  <a:pt x="11111" y="1747"/>
                  <a:pt x="11096" y="1747"/>
                  <a:pt x="11050" y="1716"/>
                </a:cubicBezTo>
                <a:cubicBezTo>
                  <a:pt x="11041" y="1711"/>
                  <a:pt x="11034" y="1708"/>
                  <a:pt x="11030" y="1708"/>
                </a:cubicBezTo>
                <a:cubicBezTo>
                  <a:pt x="11010" y="1708"/>
                  <a:pt x="11024" y="1756"/>
                  <a:pt x="11050" y="1794"/>
                </a:cubicBezTo>
                <a:cubicBezTo>
                  <a:pt x="11066" y="1860"/>
                  <a:pt x="11069" y="1891"/>
                  <a:pt x="11062" y="1891"/>
                </a:cubicBezTo>
                <a:cubicBezTo>
                  <a:pt x="11055" y="1891"/>
                  <a:pt x="11040" y="1868"/>
                  <a:pt x="11019" y="1825"/>
                </a:cubicBezTo>
                <a:cubicBezTo>
                  <a:pt x="11000" y="1792"/>
                  <a:pt x="10985" y="1779"/>
                  <a:pt x="10973" y="1779"/>
                </a:cubicBezTo>
                <a:cubicBezTo>
                  <a:pt x="10945" y="1779"/>
                  <a:pt x="10940" y="1852"/>
                  <a:pt x="10972" y="1917"/>
                </a:cubicBezTo>
                <a:cubicBezTo>
                  <a:pt x="10999" y="1972"/>
                  <a:pt x="11011" y="1994"/>
                  <a:pt x="11009" y="1994"/>
                </a:cubicBezTo>
                <a:cubicBezTo>
                  <a:pt x="11008" y="1994"/>
                  <a:pt x="11001" y="1983"/>
                  <a:pt x="10988" y="1964"/>
                </a:cubicBezTo>
                <a:cubicBezTo>
                  <a:pt x="10969" y="1936"/>
                  <a:pt x="10956" y="1930"/>
                  <a:pt x="10949" y="1930"/>
                </a:cubicBezTo>
                <a:cubicBezTo>
                  <a:pt x="10944" y="1930"/>
                  <a:pt x="10941" y="1933"/>
                  <a:pt x="10941" y="1933"/>
                </a:cubicBezTo>
                <a:cubicBezTo>
                  <a:pt x="10941" y="1933"/>
                  <a:pt x="10939" y="1935"/>
                  <a:pt x="10934" y="1935"/>
                </a:cubicBezTo>
                <a:cubicBezTo>
                  <a:pt x="10927" y="1935"/>
                  <a:pt x="10914" y="1930"/>
                  <a:pt x="10895" y="1902"/>
                </a:cubicBezTo>
                <a:cubicBezTo>
                  <a:pt x="10895" y="1902"/>
                  <a:pt x="10880" y="1902"/>
                  <a:pt x="10880" y="1964"/>
                </a:cubicBezTo>
                <a:cubicBezTo>
                  <a:pt x="10893" y="2017"/>
                  <a:pt x="10886" y="2039"/>
                  <a:pt x="10869" y="2039"/>
                </a:cubicBezTo>
                <a:cubicBezTo>
                  <a:pt x="10847" y="2039"/>
                  <a:pt x="10807" y="2001"/>
                  <a:pt x="10771" y="1948"/>
                </a:cubicBezTo>
                <a:lnTo>
                  <a:pt x="10771" y="2010"/>
                </a:lnTo>
                <a:cubicBezTo>
                  <a:pt x="10791" y="2079"/>
                  <a:pt x="10798" y="2128"/>
                  <a:pt x="10793" y="2128"/>
                </a:cubicBezTo>
                <a:cubicBezTo>
                  <a:pt x="10790" y="2128"/>
                  <a:pt x="10783" y="2112"/>
                  <a:pt x="10771" y="2072"/>
                </a:cubicBezTo>
                <a:cubicBezTo>
                  <a:pt x="10761" y="2039"/>
                  <a:pt x="10750" y="2000"/>
                  <a:pt x="10749" y="2000"/>
                </a:cubicBezTo>
                <a:lnTo>
                  <a:pt x="10749" y="2000"/>
                </a:lnTo>
                <a:cubicBezTo>
                  <a:pt x="10749" y="2000"/>
                  <a:pt x="10751" y="2007"/>
                  <a:pt x="10756" y="2026"/>
                </a:cubicBezTo>
                <a:cubicBezTo>
                  <a:pt x="10769" y="2064"/>
                  <a:pt x="10760" y="2091"/>
                  <a:pt x="10748" y="2091"/>
                </a:cubicBezTo>
                <a:cubicBezTo>
                  <a:pt x="10746" y="2091"/>
                  <a:pt x="10743" y="2090"/>
                  <a:pt x="10740" y="2087"/>
                </a:cubicBezTo>
                <a:cubicBezTo>
                  <a:pt x="10694" y="2072"/>
                  <a:pt x="10679" y="2026"/>
                  <a:pt x="10663" y="1995"/>
                </a:cubicBezTo>
                <a:lnTo>
                  <a:pt x="10663" y="1995"/>
                </a:lnTo>
                <a:cubicBezTo>
                  <a:pt x="10663" y="2041"/>
                  <a:pt x="10679" y="2103"/>
                  <a:pt x="10663" y="2103"/>
                </a:cubicBezTo>
                <a:cubicBezTo>
                  <a:pt x="10648" y="2103"/>
                  <a:pt x="10632" y="2103"/>
                  <a:pt x="10632" y="2056"/>
                </a:cubicBezTo>
                <a:cubicBezTo>
                  <a:pt x="10621" y="2024"/>
                  <a:pt x="10596" y="1984"/>
                  <a:pt x="10586" y="1984"/>
                </a:cubicBezTo>
                <a:cubicBezTo>
                  <a:pt x="10582" y="1984"/>
                  <a:pt x="10581" y="1991"/>
                  <a:pt x="10586" y="2010"/>
                </a:cubicBezTo>
                <a:cubicBezTo>
                  <a:pt x="10586" y="2010"/>
                  <a:pt x="10570" y="2010"/>
                  <a:pt x="10555" y="1964"/>
                </a:cubicBezTo>
                <a:lnTo>
                  <a:pt x="10493" y="1964"/>
                </a:lnTo>
                <a:cubicBezTo>
                  <a:pt x="10493" y="1987"/>
                  <a:pt x="10482" y="1998"/>
                  <a:pt x="10470" y="1998"/>
                </a:cubicBezTo>
                <a:cubicBezTo>
                  <a:pt x="10458" y="1998"/>
                  <a:pt x="10447" y="1987"/>
                  <a:pt x="10447" y="1964"/>
                </a:cubicBezTo>
                <a:cubicBezTo>
                  <a:pt x="10447" y="1964"/>
                  <a:pt x="10416" y="1964"/>
                  <a:pt x="10400" y="2010"/>
                </a:cubicBezTo>
                <a:cubicBezTo>
                  <a:pt x="10369" y="2010"/>
                  <a:pt x="10354" y="2010"/>
                  <a:pt x="10354" y="1964"/>
                </a:cubicBezTo>
                <a:cubicBezTo>
                  <a:pt x="10354" y="1939"/>
                  <a:pt x="10354" y="1923"/>
                  <a:pt x="10352" y="1923"/>
                </a:cubicBezTo>
                <a:cubicBezTo>
                  <a:pt x="10350" y="1923"/>
                  <a:pt x="10346" y="1935"/>
                  <a:pt x="10339" y="1964"/>
                </a:cubicBezTo>
                <a:cubicBezTo>
                  <a:pt x="10323" y="2010"/>
                  <a:pt x="10323" y="2010"/>
                  <a:pt x="10308" y="2010"/>
                </a:cubicBezTo>
                <a:lnTo>
                  <a:pt x="10277" y="2010"/>
                </a:lnTo>
                <a:cubicBezTo>
                  <a:pt x="10277" y="2072"/>
                  <a:pt x="10277" y="2072"/>
                  <a:pt x="10261" y="2072"/>
                </a:cubicBezTo>
                <a:cubicBezTo>
                  <a:pt x="10246" y="2072"/>
                  <a:pt x="10199" y="2010"/>
                  <a:pt x="10184" y="2010"/>
                </a:cubicBezTo>
                <a:cubicBezTo>
                  <a:pt x="10138" y="2010"/>
                  <a:pt x="10138" y="2010"/>
                  <a:pt x="10138" y="2056"/>
                </a:cubicBezTo>
                <a:cubicBezTo>
                  <a:pt x="10158" y="2056"/>
                  <a:pt x="10151" y="2084"/>
                  <a:pt x="10140" y="2084"/>
                </a:cubicBezTo>
                <a:cubicBezTo>
                  <a:pt x="10134" y="2084"/>
                  <a:pt x="10127" y="2077"/>
                  <a:pt x="10122" y="2056"/>
                </a:cubicBezTo>
                <a:cubicBezTo>
                  <a:pt x="10107" y="2056"/>
                  <a:pt x="10076" y="1979"/>
                  <a:pt x="10045" y="1979"/>
                </a:cubicBezTo>
                <a:cubicBezTo>
                  <a:pt x="10028" y="1974"/>
                  <a:pt x="10015" y="1970"/>
                  <a:pt x="10005" y="1970"/>
                </a:cubicBezTo>
                <a:cubicBezTo>
                  <a:pt x="9987" y="1970"/>
                  <a:pt x="9977" y="1981"/>
                  <a:pt x="9968" y="2010"/>
                </a:cubicBezTo>
                <a:cubicBezTo>
                  <a:pt x="9960" y="2070"/>
                  <a:pt x="9953" y="2097"/>
                  <a:pt x="9949" y="2097"/>
                </a:cubicBezTo>
                <a:cubicBezTo>
                  <a:pt x="9944" y="2097"/>
                  <a:pt x="9944" y="2066"/>
                  <a:pt x="9952" y="2010"/>
                </a:cubicBezTo>
                <a:cubicBezTo>
                  <a:pt x="9972" y="1951"/>
                  <a:pt x="9966" y="1923"/>
                  <a:pt x="9956" y="1923"/>
                </a:cubicBezTo>
                <a:cubicBezTo>
                  <a:pt x="9950" y="1923"/>
                  <a:pt x="9942" y="1932"/>
                  <a:pt x="9937" y="1948"/>
                </a:cubicBezTo>
                <a:cubicBezTo>
                  <a:pt x="9927" y="1978"/>
                  <a:pt x="9917" y="1988"/>
                  <a:pt x="9907" y="1988"/>
                </a:cubicBezTo>
                <a:cubicBezTo>
                  <a:pt x="9902" y="1988"/>
                  <a:pt x="9896" y="1985"/>
                  <a:pt x="9890" y="1979"/>
                </a:cubicBezTo>
                <a:cubicBezTo>
                  <a:pt x="9899" y="1954"/>
                  <a:pt x="9898" y="1942"/>
                  <a:pt x="9888" y="1942"/>
                </a:cubicBezTo>
                <a:cubicBezTo>
                  <a:pt x="9879" y="1942"/>
                  <a:pt x="9865" y="1950"/>
                  <a:pt x="9844" y="1964"/>
                </a:cubicBezTo>
                <a:cubicBezTo>
                  <a:pt x="9844" y="1964"/>
                  <a:pt x="9844" y="1964"/>
                  <a:pt x="9844" y="1917"/>
                </a:cubicBezTo>
                <a:lnTo>
                  <a:pt x="9798" y="1902"/>
                </a:lnTo>
                <a:cubicBezTo>
                  <a:pt x="9776" y="1923"/>
                  <a:pt x="9757" y="1932"/>
                  <a:pt x="9741" y="1932"/>
                </a:cubicBezTo>
                <a:cubicBezTo>
                  <a:pt x="9699" y="1932"/>
                  <a:pt x="9678" y="1874"/>
                  <a:pt x="9689" y="1840"/>
                </a:cubicBezTo>
                <a:cubicBezTo>
                  <a:pt x="9689" y="1840"/>
                  <a:pt x="9686" y="1836"/>
                  <a:pt x="9676" y="1836"/>
                </a:cubicBezTo>
                <a:cubicBezTo>
                  <a:pt x="9666" y="1836"/>
                  <a:pt x="9651" y="1840"/>
                  <a:pt x="9628" y="1856"/>
                </a:cubicBezTo>
                <a:cubicBezTo>
                  <a:pt x="9591" y="1892"/>
                  <a:pt x="9568" y="1912"/>
                  <a:pt x="9563" y="1912"/>
                </a:cubicBezTo>
                <a:cubicBezTo>
                  <a:pt x="9557" y="1912"/>
                  <a:pt x="9572" y="1889"/>
                  <a:pt x="9612" y="1840"/>
                </a:cubicBezTo>
                <a:cubicBezTo>
                  <a:pt x="9643" y="1794"/>
                  <a:pt x="9659" y="1771"/>
                  <a:pt x="9657" y="1771"/>
                </a:cubicBezTo>
                <a:lnTo>
                  <a:pt x="9657" y="1771"/>
                </a:lnTo>
                <a:cubicBezTo>
                  <a:pt x="9655" y="1771"/>
                  <a:pt x="9635" y="1794"/>
                  <a:pt x="9597" y="1840"/>
                </a:cubicBezTo>
                <a:cubicBezTo>
                  <a:pt x="9588" y="1846"/>
                  <a:pt x="9579" y="1848"/>
                  <a:pt x="9569" y="1848"/>
                </a:cubicBezTo>
                <a:cubicBezTo>
                  <a:pt x="9528" y="1848"/>
                  <a:pt x="9490" y="1798"/>
                  <a:pt x="9566" y="1747"/>
                </a:cubicBezTo>
                <a:lnTo>
                  <a:pt x="9628" y="1655"/>
                </a:lnTo>
                <a:lnTo>
                  <a:pt x="9628" y="1655"/>
                </a:lnTo>
                <a:cubicBezTo>
                  <a:pt x="9604" y="1670"/>
                  <a:pt x="9589" y="1674"/>
                  <a:pt x="9579" y="1674"/>
                </a:cubicBezTo>
                <a:cubicBezTo>
                  <a:pt x="9570" y="1674"/>
                  <a:pt x="9566" y="1670"/>
                  <a:pt x="9566" y="1670"/>
                </a:cubicBezTo>
                <a:cubicBezTo>
                  <a:pt x="9552" y="1691"/>
                  <a:pt x="9541" y="1699"/>
                  <a:pt x="9531" y="1699"/>
                </a:cubicBezTo>
                <a:cubicBezTo>
                  <a:pt x="9518" y="1699"/>
                  <a:pt x="9505" y="1687"/>
                  <a:pt x="9489" y="1670"/>
                </a:cubicBezTo>
                <a:cubicBezTo>
                  <a:pt x="9442" y="1655"/>
                  <a:pt x="9365" y="1639"/>
                  <a:pt x="9334" y="1608"/>
                </a:cubicBezTo>
                <a:cubicBezTo>
                  <a:pt x="9303" y="1562"/>
                  <a:pt x="9272" y="1531"/>
                  <a:pt x="9288" y="1469"/>
                </a:cubicBezTo>
                <a:cubicBezTo>
                  <a:pt x="9272" y="1454"/>
                  <a:pt x="9257" y="1438"/>
                  <a:pt x="9195" y="1438"/>
                </a:cubicBezTo>
                <a:cubicBezTo>
                  <a:pt x="9118" y="1438"/>
                  <a:pt x="9102" y="1423"/>
                  <a:pt x="9148" y="1392"/>
                </a:cubicBezTo>
                <a:lnTo>
                  <a:pt x="9133" y="1376"/>
                </a:lnTo>
                <a:cubicBezTo>
                  <a:pt x="9056" y="1376"/>
                  <a:pt x="9040" y="1361"/>
                  <a:pt x="9040" y="1361"/>
                </a:cubicBezTo>
                <a:cubicBezTo>
                  <a:pt x="9080" y="1321"/>
                  <a:pt x="9097" y="1281"/>
                  <a:pt x="9061" y="1281"/>
                </a:cubicBezTo>
                <a:cubicBezTo>
                  <a:pt x="9055" y="1281"/>
                  <a:pt x="9049" y="1282"/>
                  <a:pt x="9040" y="1284"/>
                </a:cubicBezTo>
                <a:cubicBezTo>
                  <a:pt x="9015" y="1290"/>
                  <a:pt x="9000" y="1294"/>
                  <a:pt x="8989" y="1294"/>
                </a:cubicBezTo>
                <a:cubicBezTo>
                  <a:pt x="8973" y="1294"/>
                  <a:pt x="8966" y="1286"/>
                  <a:pt x="8948" y="1268"/>
                </a:cubicBezTo>
                <a:cubicBezTo>
                  <a:pt x="8870" y="1114"/>
                  <a:pt x="8762" y="990"/>
                  <a:pt x="8638" y="882"/>
                </a:cubicBezTo>
                <a:cubicBezTo>
                  <a:pt x="8592" y="835"/>
                  <a:pt x="8546" y="789"/>
                  <a:pt x="8499" y="758"/>
                </a:cubicBezTo>
                <a:lnTo>
                  <a:pt x="8360" y="650"/>
                </a:lnTo>
                <a:cubicBezTo>
                  <a:pt x="8297" y="612"/>
                  <a:pt x="8244" y="584"/>
                  <a:pt x="8227" y="584"/>
                </a:cubicBezTo>
                <a:cubicBezTo>
                  <a:pt x="8223" y="584"/>
                  <a:pt x="8221" y="585"/>
                  <a:pt x="8221" y="588"/>
                </a:cubicBezTo>
                <a:lnTo>
                  <a:pt x="8128" y="526"/>
                </a:lnTo>
                <a:lnTo>
                  <a:pt x="8051" y="480"/>
                </a:lnTo>
                <a:cubicBezTo>
                  <a:pt x="8067" y="434"/>
                  <a:pt x="8051" y="403"/>
                  <a:pt x="7989" y="387"/>
                </a:cubicBezTo>
                <a:cubicBezTo>
                  <a:pt x="7953" y="369"/>
                  <a:pt x="7917" y="362"/>
                  <a:pt x="7881" y="362"/>
                </a:cubicBezTo>
                <a:cubicBezTo>
                  <a:pt x="7855" y="362"/>
                  <a:pt x="7829" y="365"/>
                  <a:pt x="7804" y="372"/>
                </a:cubicBezTo>
                <a:cubicBezTo>
                  <a:pt x="7786" y="390"/>
                  <a:pt x="7762" y="397"/>
                  <a:pt x="7740" y="397"/>
                </a:cubicBezTo>
                <a:cubicBezTo>
                  <a:pt x="7724" y="397"/>
                  <a:pt x="7708" y="394"/>
                  <a:pt x="7696" y="387"/>
                </a:cubicBezTo>
                <a:cubicBezTo>
                  <a:pt x="7730" y="307"/>
                  <a:pt x="7680" y="261"/>
                  <a:pt x="7620" y="261"/>
                </a:cubicBezTo>
                <a:cubicBezTo>
                  <a:pt x="7599" y="261"/>
                  <a:pt x="7577" y="267"/>
                  <a:pt x="7557" y="279"/>
                </a:cubicBezTo>
                <a:cubicBezTo>
                  <a:pt x="7527" y="324"/>
                  <a:pt x="7504" y="347"/>
                  <a:pt x="7492" y="347"/>
                </a:cubicBezTo>
                <a:cubicBezTo>
                  <a:pt x="7479" y="347"/>
                  <a:pt x="7479" y="320"/>
                  <a:pt x="7495" y="264"/>
                </a:cubicBezTo>
                <a:cubicBezTo>
                  <a:pt x="7510" y="209"/>
                  <a:pt x="7499" y="179"/>
                  <a:pt x="7472" y="179"/>
                </a:cubicBezTo>
                <a:cubicBezTo>
                  <a:pt x="7444" y="179"/>
                  <a:pt x="7402" y="209"/>
                  <a:pt x="7356" y="279"/>
                </a:cubicBezTo>
                <a:cubicBezTo>
                  <a:pt x="7334" y="308"/>
                  <a:pt x="7322" y="324"/>
                  <a:pt x="7314" y="324"/>
                </a:cubicBezTo>
                <a:cubicBezTo>
                  <a:pt x="7306" y="324"/>
                  <a:pt x="7302" y="304"/>
                  <a:pt x="7294" y="264"/>
                </a:cubicBezTo>
                <a:cubicBezTo>
                  <a:pt x="7284" y="198"/>
                  <a:pt x="7269" y="172"/>
                  <a:pt x="7256" y="172"/>
                </a:cubicBezTo>
                <a:cubicBezTo>
                  <a:pt x="7247" y="172"/>
                  <a:pt x="7238" y="183"/>
                  <a:pt x="7232" y="202"/>
                </a:cubicBezTo>
                <a:cubicBezTo>
                  <a:pt x="7209" y="256"/>
                  <a:pt x="7189" y="283"/>
                  <a:pt x="7174" y="283"/>
                </a:cubicBezTo>
                <a:cubicBezTo>
                  <a:pt x="7159" y="283"/>
                  <a:pt x="7147" y="256"/>
                  <a:pt x="7139" y="202"/>
                </a:cubicBezTo>
                <a:cubicBezTo>
                  <a:pt x="7116" y="140"/>
                  <a:pt x="7104" y="109"/>
                  <a:pt x="7093" y="109"/>
                </a:cubicBezTo>
                <a:cubicBezTo>
                  <a:pt x="7081" y="109"/>
                  <a:pt x="7070" y="140"/>
                  <a:pt x="7046" y="202"/>
                </a:cubicBezTo>
                <a:cubicBezTo>
                  <a:pt x="7032" y="252"/>
                  <a:pt x="6998" y="276"/>
                  <a:pt x="6962" y="276"/>
                </a:cubicBezTo>
                <a:cubicBezTo>
                  <a:pt x="6921" y="276"/>
                  <a:pt x="6878" y="244"/>
                  <a:pt x="6861" y="186"/>
                </a:cubicBezTo>
                <a:cubicBezTo>
                  <a:pt x="6840" y="186"/>
                  <a:pt x="6813" y="159"/>
                  <a:pt x="6797" y="159"/>
                </a:cubicBezTo>
                <a:cubicBezTo>
                  <a:pt x="6789" y="159"/>
                  <a:pt x="6784" y="166"/>
                  <a:pt x="6784" y="186"/>
                </a:cubicBezTo>
                <a:lnTo>
                  <a:pt x="6753" y="124"/>
                </a:lnTo>
                <a:lnTo>
                  <a:pt x="6691" y="124"/>
                </a:lnTo>
                <a:lnTo>
                  <a:pt x="6691" y="186"/>
                </a:lnTo>
                <a:cubicBezTo>
                  <a:pt x="6605" y="167"/>
                  <a:pt x="6513" y="154"/>
                  <a:pt x="6419" y="154"/>
                </a:cubicBezTo>
                <a:cubicBezTo>
                  <a:pt x="6361" y="154"/>
                  <a:pt x="6302" y="159"/>
                  <a:pt x="6243" y="171"/>
                </a:cubicBezTo>
                <a:cubicBezTo>
                  <a:pt x="6119" y="186"/>
                  <a:pt x="6011" y="217"/>
                  <a:pt x="5903" y="279"/>
                </a:cubicBezTo>
                <a:cubicBezTo>
                  <a:pt x="5856" y="310"/>
                  <a:pt x="5841" y="325"/>
                  <a:pt x="5872" y="341"/>
                </a:cubicBezTo>
                <a:cubicBezTo>
                  <a:pt x="5914" y="391"/>
                  <a:pt x="5915" y="419"/>
                  <a:pt x="5895" y="419"/>
                </a:cubicBezTo>
                <a:cubicBezTo>
                  <a:pt x="5878" y="419"/>
                  <a:pt x="5845" y="399"/>
                  <a:pt x="5810" y="356"/>
                </a:cubicBezTo>
                <a:cubicBezTo>
                  <a:pt x="5779" y="372"/>
                  <a:pt x="5702" y="356"/>
                  <a:pt x="5640" y="387"/>
                </a:cubicBezTo>
                <a:cubicBezTo>
                  <a:pt x="5601" y="407"/>
                  <a:pt x="5562" y="426"/>
                  <a:pt x="5531" y="426"/>
                </a:cubicBezTo>
                <a:cubicBezTo>
                  <a:pt x="5512" y="426"/>
                  <a:pt x="5497" y="420"/>
                  <a:pt x="5485" y="403"/>
                </a:cubicBezTo>
                <a:lnTo>
                  <a:pt x="5455" y="418"/>
                </a:lnTo>
                <a:cubicBezTo>
                  <a:pt x="5439" y="557"/>
                  <a:pt x="5331" y="665"/>
                  <a:pt x="5192" y="681"/>
                </a:cubicBezTo>
                <a:cubicBezTo>
                  <a:pt x="5145" y="712"/>
                  <a:pt x="5115" y="758"/>
                  <a:pt x="5115" y="820"/>
                </a:cubicBezTo>
                <a:cubicBezTo>
                  <a:pt x="5115" y="873"/>
                  <a:pt x="5115" y="890"/>
                  <a:pt x="5094" y="890"/>
                </a:cubicBezTo>
                <a:cubicBezTo>
                  <a:pt x="5085" y="890"/>
                  <a:pt x="5072" y="887"/>
                  <a:pt x="5053" y="882"/>
                </a:cubicBezTo>
                <a:cubicBezTo>
                  <a:pt x="5048" y="872"/>
                  <a:pt x="5039" y="869"/>
                  <a:pt x="5027" y="869"/>
                </a:cubicBezTo>
                <a:cubicBezTo>
                  <a:pt x="5002" y="869"/>
                  <a:pt x="4966" y="887"/>
                  <a:pt x="4945" y="897"/>
                </a:cubicBezTo>
                <a:cubicBezTo>
                  <a:pt x="4914" y="913"/>
                  <a:pt x="4898" y="959"/>
                  <a:pt x="4929" y="990"/>
                </a:cubicBezTo>
                <a:lnTo>
                  <a:pt x="4867" y="975"/>
                </a:lnTo>
                <a:cubicBezTo>
                  <a:pt x="4862" y="973"/>
                  <a:pt x="4858" y="972"/>
                  <a:pt x="4854" y="972"/>
                </a:cubicBezTo>
                <a:cubicBezTo>
                  <a:pt x="4824" y="972"/>
                  <a:pt x="4840" y="1024"/>
                  <a:pt x="4867" y="1052"/>
                </a:cubicBezTo>
                <a:cubicBezTo>
                  <a:pt x="4916" y="1092"/>
                  <a:pt x="4930" y="1116"/>
                  <a:pt x="4914" y="1116"/>
                </a:cubicBezTo>
                <a:cubicBezTo>
                  <a:pt x="4898" y="1116"/>
                  <a:pt x="4856" y="1096"/>
                  <a:pt x="4790" y="1052"/>
                </a:cubicBezTo>
                <a:cubicBezTo>
                  <a:pt x="4751" y="1013"/>
                  <a:pt x="4728" y="998"/>
                  <a:pt x="4718" y="998"/>
                </a:cubicBezTo>
                <a:cubicBezTo>
                  <a:pt x="4709" y="998"/>
                  <a:pt x="4713" y="1013"/>
                  <a:pt x="4728" y="1036"/>
                </a:cubicBezTo>
                <a:cubicBezTo>
                  <a:pt x="4770" y="1065"/>
                  <a:pt x="4774" y="1131"/>
                  <a:pt x="4739" y="1131"/>
                </a:cubicBezTo>
                <a:cubicBezTo>
                  <a:pt x="4736" y="1131"/>
                  <a:pt x="4732" y="1130"/>
                  <a:pt x="4728" y="1129"/>
                </a:cubicBezTo>
                <a:lnTo>
                  <a:pt x="4728" y="1129"/>
                </a:lnTo>
                <a:cubicBezTo>
                  <a:pt x="4713" y="1145"/>
                  <a:pt x="4682" y="1160"/>
                  <a:pt x="4774" y="1237"/>
                </a:cubicBezTo>
                <a:cubicBezTo>
                  <a:pt x="4805" y="1284"/>
                  <a:pt x="4790" y="1299"/>
                  <a:pt x="4774" y="1315"/>
                </a:cubicBezTo>
                <a:cubicBezTo>
                  <a:pt x="4744" y="1284"/>
                  <a:pt x="4713" y="1253"/>
                  <a:pt x="4713" y="1222"/>
                </a:cubicBezTo>
                <a:lnTo>
                  <a:pt x="4666" y="1253"/>
                </a:lnTo>
                <a:cubicBezTo>
                  <a:pt x="4649" y="1265"/>
                  <a:pt x="4631" y="1270"/>
                  <a:pt x="4614" y="1270"/>
                </a:cubicBezTo>
                <a:cubicBezTo>
                  <a:pt x="4587" y="1270"/>
                  <a:pt x="4562" y="1256"/>
                  <a:pt x="4543" y="1237"/>
                </a:cubicBezTo>
                <a:cubicBezTo>
                  <a:pt x="4528" y="1234"/>
                  <a:pt x="4516" y="1232"/>
                  <a:pt x="4507" y="1232"/>
                </a:cubicBezTo>
                <a:cubicBezTo>
                  <a:pt x="4480" y="1232"/>
                  <a:pt x="4487" y="1252"/>
                  <a:pt x="4558" y="1299"/>
                </a:cubicBezTo>
                <a:cubicBezTo>
                  <a:pt x="4666" y="1345"/>
                  <a:pt x="4651" y="1361"/>
                  <a:pt x="4620" y="1407"/>
                </a:cubicBezTo>
                <a:cubicBezTo>
                  <a:pt x="4604" y="1423"/>
                  <a:pt x="4597" y="1430"/>
                  <a:pt x="4587" y="1430"/>
                </a:cubicBezTo>
                <a:cubicBezTo>
                  <a:pt x="4577" y="1430"/>
                  <a:pt x="4566" y="1423"/>
                  <a:pt x="4543" y="1407"/>
                </a:cubicBezTo>
                <a:cubicBezTo>
                  <a:pt x="4519" y="1384"/>
                  <a:pt x="4508" y="1373"/>
                  <a:pt x="4498" y="1373"/>
                </a:cubicBezTo>
                <a:cubicBezTo>
                  <a:pt x="4489" y="1373"/>
                  <a:pt x="4481" y="1384"/>
                  <a:pt x="4465" y="1407"/>
                </a:cubicBezTo>
                <a:cubicBezTo>
                  <a:pt x="4434" y="1438"/>
                  <a:pt x="4496" y="1608"/>
                  <a:pt x="4574" y="1701"/>
                </a:cubicBezTo>
                <a:cubicBezTo>
                  <a:pt x="4604" y="1747"/>
                  <a:pt x="4624" y="1767"/>
                  <a:pt x="4624" y="1767"/>
                </a:cubicBezTo>
                <a:cubicBezTo>
                  <a:pt x="4624" y="1767"/>
                  <a:pt x="4604" y="1747"/>
                  <a:pt x="4558" y="1716"/>
                </a:cubicBezTo>
                <a:cubicBezTo>
                  <a:pt x="4537" y="1695"/>
                  <a:pt x="4523" y="1687"/>
                  <a:pt x="4511" y="1687"/>
                </a:cubicBezTo>
                <a:cubicBezTo>
                  <a:pt x="4498" y="1687"/>
                  <a:pt x="4489" y="1699"/>
                  <a:pt x="4481" y="1716"/>
                </a:cubicBezTo>
                <a:cubicBezTo>
                  <a:pt x="4434" y="1670"/>
                  <a:pt x="4450" y="1655"/>
                  <a:pt x="4481" y="1639"/>
                </a:cubicBezTo>
                <a:lnTo>
                  <a:pt x="4434" y="1608"/>
                </a:lnTo>
                <a:cubicBezTo>
                  <a:pt x="4397" y="1583"/>
                  <a:pt x="4373" y="1571"/>
                  <a:pt x="4361" y="1571"/>
                </a:cubicBezTo>
                <a:cubicBezTo>
                  <a:pt x="4344" y="1571"/>
                  <a:pt x="4357" y="1599"/>
                  <a:pt x="4404" y="1655"/>
                </a:cubicBezTo>
                <a:cubicBezTo>
                  <a:pt x="4413" y="1684"/>
                  <a:pt x="4417" y="1695"/>
                  <a:pt x="4406" y="1695"/>
                </a:cubicBezTo>
                <a:cubicBezTo>
                  <a:pt x="4400" y="1695"/>
                  <a:pt x="4390" y="1691"/>
                  <a:pt x="4373" y="1686"/>
                </a:cubicBezTo>
                <a:cubicBezTo>
                  <a:pt x="4334" y="1666"/>
                  <a:pt x="4301" y="1646"/>
                  <a:pt x="4290" y="1646"/>
                </a:cubicBezTo>
                <a:cubicBezTo>
                  <a:pt x="4283" y="1646"/>
                  <a:pt x="4284" y="1653"/>
                  <a:pt x="4295" y="1670"/>
                </a:cubicBezTo>
                <a:cubicBezTo>
                  <a:pt x="4295" y="1670"/>
                  <a:pt x="4288" y="1677"/>
                  <a:pt x="4266" y="1677"/>
                </a:cubicBezTo>
                <a:cubicBezTo>
                  <a:pt x="4254" y="1677"/>
                  <a:pt x="4239" y="1675"/>
                  <a:pt x="4218" y="1670"/>
                </a:cubicBezTo>
                <a:cubicBezTo>
                  <a:pt x="4203" y="1686"/>
                  <a:pt x="4187" y="1701"/>
                  <a:pt x="4218" y="1747"/>
                </a:cubicBezTo>
                <a:cubicBezTo>
                  <a:pt x="4264" y="1778"/>
                  <a:pt x="4249" y="1794"/>
                  <a:pt x="4218" y="1809"/>
                </a:cubicBezTo>
                <a:cubicBezTo>
                  <a:pt x="4203" y="1825"/>
                  <a:pt x="4203" y="1825"/>
                  <a:pt x="4218" y="1871"/>
                </a:cubicBezTo>
                <a:cubicBezTo>
                  <a:pt x="4249" y="1917"/>
                  <a:pt x="4280" y="1964"/>
                  <a:pt x="4249" y="1995"/>
                </a:cubicBezTo>
                <a:cubicBezTo>
                  <a:pt x="4249" y="2024"/>
                  <a:pt x="4249" y="2039"/>
                  <a:pt x="4241" y="2039"/>
                </a:cubicBezTo>
                <a:cubicBezTo>
                  <a:pt x="4232" y="2039"/>
                  <a:pt x="4213" y="2020"/>
                  <a:pt x="4172" y="1979"/>
                </a:cubicBezTo>
                <a:cubicBezTo>
                  <a:pt x="4153" y="1951"/>
                  <a:pt x="4140" y="1946"/>
                  <a:pt x="4129" y="1946"/>
                </a:cubicBezTo>
                <a:cubicBezTo>
                  <a:pt x="4122" y="1946"/>
                  <a:pt x="4116" y="1948"/>
                  <a:pt x="4110" y="1948"/>
                </a:cubicBezTo>
                <a:cubicBezTo>
                  <a:pt x="4106" y="1952"/>
                  <a:pt x="4103" y="1954"/>
                  <a:pt x="4100" y="1954"/>
                </a:cubicBezTo>
                <a:cubicBezTo>
                  <a:pt x="4091" y="1954"/>
                  <a:pt x="4082" y="1940"/>
                  <a:pt x="4048" y="1917"/>
                </a:cubicBezTo>
                <a:cubicBezTo>
                  <a:pt x="4036" y="1909"/>
                  <a:pt x="4029" y="1905"/>
                  <a:pt x="4026" y="1905"/>
                </a:cubicBezTo>
                <a:cubicBezTo>
                  <a:pt x="4018" y="1905"/>
                  <a:pt x="4041" y="1934"/>
                  <a:pt x="4064" y="1979"/>
                </a:cubicBezTo>
                <a:lnTo>
                  <a:pt x="4125" y="2072"/>
                </a:lnTo>
                <a:cubicBezTo>
                  <a:pt x="4110" y="2072"/>
                  <a:pt x="4033" y="1995"/>
                  <a:pt x="4017" y="1948"/>
                </a:cubicBezTo>
                <a:cubicBezTo>
                  <a:pt x="3979" y="1902"/>
                  <a:pt x="3959" y="1879"/>
                  <a:pt x="3957" y="1879"/>
                </a:cubicBezTo>
                <a:lnTo>
                  <a:pt x="3957" y="1879"/>
                </a:lnTo>
                <a:cubicBezTo>
                  <a:pt x="3955" y="1879"/>
                  <a:pt x="3971" y="1902"/>
                  <a:pt x="4002" y="1948"/>
                </a:cubicBezTo>
                <a:cubicBezTo>
                  <a:pt x="4026" y="1984"/>
                  <a:pt x="4031" y="2020"/>
                  <a:pt x="4011" y="2020"/>
                </a:cubicBezTo>
                <a:cubicBezTo>
                  <a:pt x="4005" y="2020"/>
                  <a:pt x="3997" y="2017"/>
                  <a:pt x="3986" y="2010"/>
                </a:cubicBezTo>
                <a:cubicBezTo>
                  <a:pt x="3971" y="2018"/>
                  <a:pt x="3955" y="2026"/>
                  <a:pt x="3942" y="2026"/>
                </a:cubicBezTo>
                <a:cubicBezTo>
                  <a:pt x="3928" y="2026"/>
                  <a:pt x="3917" y="2018"/>
                  <a:pt x="3909" y="1995"/>
                </a:cubicBezTo>
                <a:cubicBezTo>
                  <a:pt x="3899" y="1974"/>
                  <a:pt x="3892" y="1967"/>
                  <a:pt x="3887" y="1967"/>
                </a:cubicBezTo>
                <a:cubicBezTo>
                  <a:pt x="3878" y="1967"/>
                  <a:pt x="3878" y="1995"/>
                  <a:pt x="3878" y="1995"/>
                </a:cubicBezTo>
                <a:cubicBezTo>
                  <a:pt x="3878" y="2031"/>
                  <a:pt x="3873" y="2046"/>
                  <a:pt x="3859" y="2046"/>
                </a:cubicBezTo>
                <a:cubicBezTo>
                  <a:pt x="3849" y="2046"/>
                  <a:pt x="3835" y="2038"/>
                  <a:pt x="3816" y="2026"/>
                </a:cubicBezTo>
                <a:cubicBezTo>
                  <a:pt x="3764" y="1981"/>
                  <a:pt x="3737" y="1958"/>
                  <a:pt x="3727" y="1958"/>
                </a:cubicBezTo>
                <a:cubicBezTo>
                  <a:pt x="3715" y="1958"/>
                  <a:pt x="3723" y="1985"/>
                  <a:pt x="3739" y="2041"/>
                </a:cubicBezTo>
                <a:cubicBezTo>
                  <a:pt x="3748" y="2068"/>
                  <a:pt x="3757" y="2101"/>
                  <a:pt x="3754" y="2101"/>
                </a:cubicBezTo>
                <a:cubicBezTo>
                  <a:pt x="3751" y="2101"/>
                  <a:pt x="3743" y="2085"/>
                  <a:pt x="3724" y="2041"/>
                </a:cubicBezTo>
                <a:cubicBezTo>
                  <a:pt x="3715" y="2028"/>
                  <a:pt x="3708" y="2022"/>
                  <a:pt x="3704" y="2022"/>
                </a:cubicBezTo>
                <a:cubicBezTo>
                  <a:pt x="3691" y="2022"/>
                  <a:pt x="3688" y="2059"/>
                  <a:pt x="3677" y="2103"/>
                </a:cubicBezTo>
                <a:cubicBezTo>
                  <a:pt x="3677" y="2180"/>
                  <a:pt x="3677" y="2257"/>
                  <a:pt x="3693" y="2335"/>
                </a:cubicBezTo>
                <a:cubicBezTo>
                  <a:pt x="3701" y="2396"/>
                  <a:pt x="3705" y="2423"/>
                  <a:pt x="3698" y="2423"/>
                </a:cubicBezTo>
                <a:cubicBezTo>
                  <a:pt x="3693" y="2423"/>
                  <a:pt x="3682" y="2408"/>
                  <a:pt x="3662" y="2381"/>
                </a:cubicBezTo>
                <a:cubicBezTo>
                  <a:pt x="3646" y="2381"/>
                  <a:pt x="3615" y="2335"/>
                  <a:pt x="3615" y="2273"/>
                </a:cubicBezTo>
                <a:cubicBezTo>
                  <a:pt x="3615" y="2226"/>
                  <a:pt x="3631" y="2226"/>
                  <a:pt x="3631" y="2226"/>
                </a:cubicBezTo>
                <a:lnTo>
                  <a:pt x="3646" y="2226"/>
                </a:lnTo>
                <a:cubicBezTo>
                  <a:pt x="3646" y="2165"/>
                  <a:pt x="3631" y="2118"/>
                  <a:pt x="3600" y="2118"/>
                </a:cubicBezTo>
                <a:cubicBezTo>
                  <a:pt x="3584" y="2087"/>
                  <a:pt x="3573" y="2072"/>
                  <a:pt x="3567" y="2072"/>
                </a:cubicBezTo>
                <a:cubicBezTo>
                  <a:pt x="3561" y="2072"/>
                  <a:pt x="3561" y="2087"/>
                  <a:pt x="3569" y="2118"/>
                </a:cubicBezTo>
                <a:cubicBezTo>
                  <a:pt x="3553" y="2072"/>
                  <a:pt x="3507" y="2056"/>
                  <a:pt x="3476" y="2056"/>
                </a:cubicBezTo>
                <a:cubicBezTo>
                  <a:pt x="3468" y="2059"/>
                  <a:pt x="3459" y="2061"/>
                  <a:pt x="3451" y="2061"/>
                </a:cubicBezTo>
                <a:cubicBezTo>
                  <a:pt x="3414" y="2061"/>
                  <a:pt x="3383" y="2035"/>
                  <a:pt x="3383" y="2010"/>
                </a:cubicBezTo>
                <a:cubicBezTo>
                  <a:pt x="3353" y="2010"/>
                  <a:pt x="3337" y="2010"/>
                  <a:pt x="3337" y="2056"/>
                </a:cubicBezTo>
                <a:cubicBezTo>
                  <a:pt x="3337" y="2118"/>
                  <a:pt x="3327" y="2145"/>
                  <a:pt x="3318" y="2145"/>
                </a:cubicBezTo>
                <a:cubicBezTo>
                  <a:pt x="3312" y="2145"/>
                  <a:pt x="3306" y="2129"/>
                  <a:pt x="3306" y="2103"/>
                </a:cubicBezTo>
                <a:cubicBezTo>
                  <a:pt x="3322" y="2056"/>
                  <a:pt x="3260" y="2010"/>
                  <a:pt x="3213" y="1979"/>
                </a:cubicBezTo>
                <a:cubicBezTo>
                  <a:pt x="3203" y="1968"/>
                  <a:pt x="3188" y="1963"/>
                  <a:pt x="3172" y="1963"/>
                </a:cubicBezTo>
                <a:cubicBezTo>
                  <a:pt x="3145" y="1963"/>
                  <a:pt x="3115" y="1980"/>
                  <a:pt x="3105" y="2010"/>
                </a:cubicBezTo>
                <a:lnTo>
                  <a:pt x="3074" y="2010"/>
                </a:lnTo>
                <a:cubicBezTo>
                  <a:pt x="3074" y="1965"/>
                  <a:pt x="3033" y="1936"/>
                  <a:pt x="2993" y="1936"/>
                </a:cubicBezTo>
                <a:cubicBezTo>
                  <a:pt x="2978" y="1936"/>
                  <a:pt x="2963" y="1940"/>
                  <a:pt x="2951" y="1948"/>
                </a:cubicBezTo>
                <a:cubicBezTo>
                  <a:pt x="2935" y="1948"/>
                  <a:pt x="2920" y="1948"/>
                  <a:pt x="2920" y="1933"/>
                </a:cubicBezTo>
                <a:cubicBezTo>
                  <a:pt x="2920" y="1897"/>
                  <a:pt x="2920" y="1882"/>
                  <a:pt x="2910" y="1882"/>
                </a:cubicBezTo>
                <a:cubicBezTo>
                  <a:pt x="2904" y="1882"/>
                  <a:pt x="2893" y="1889"/>
                  <a:pt x="2873" y="1902"/>
                </a:cubicBezTo>
                <a:cubicBezTo>
                  <a:pt x="2857" y="1915"/>
                  <a:pt x="2843" y="1927"/>
                  <a:pt x="2833" y="1938"/>
                </a:cubicBezTo>
                <a:lnTo>
                  <a:pt x="2833" y="1938"/>
                </a:lnTo>
                <a:cubicBezTo>
                  <a:pt x="2853" y="1899"/>
                  <a:pt x="2823" y="1883"/>
                  <a:pt x="2781" y="1840"/>
                </a:cubicBezTo>
                <a:cubicBezTo>
                  <a:pt x="2760" y="1826"/>
                  <a:pt x="2748" y="1819"/>
                  <a:pt x="2739" y="1819"/>
                </a:cubicBezTo>
                <a:cubicBezTo>
                  <a:pt x="2728" y="1819"/>
                  <a:pt x="2720" y="1830"/>
                  <a:pt x="2703" y="1856"/>
                </a:cubicBezTo>
                <a:cubicBezTo>
                  <a:pt x="2626" y="1856"/>
                  <a:pt x="2657" y="1809"/>
                  <a:pt x="2688" y="1778"/>
                </a:cubicBezTo>
                <a:cubicBezTo>
                  <a:pt x="2727" y="1740"/>
                  <a:pt x="2742" y="1716"/>
                  <a:pt x="2732" y="1716"/>
                </a:cubicBezTo>
                <a:cubicBezTo>
                  <a:pt x="2723" y="1716"/>
                  <a:pt x="2688" y="1740"/>
                  <a:pt x="2626" y="1794"/>
                </a:cubicBezTo>
                <a:cubicBezTo>
                  <a:pt x="2585" y="1828"/>
                  <a:pt x="2559" y="1841"/>
                  <a:pt x="2546" y="1841"/>
                </a:cubicBezTo>
                <a:cubicBezTo>
                  <a:pt x="2529" y="1841"/>
                  <a:pt x="2532" y="1820"/>
                  <a:pt x="2549" y="1794"/>
                </a:cubicBezTo>
                <a:cubicBezTo>
                  <a:pt x="2564" y="1771"/>
                  <a:pt x="2576" y="1763"/>
                  <a:pt x="2586" y="1763"/>
                </a:cubicBezTo>
                <a:cubicBezTo>
                  <a:pt x="2595" y="1763"/>
                  <a:pt x="2603" y="1771"/>
                  <a:pt x="2611" y="1778"/>
                </a:cubicBezTo>
                <a:lnTo>
                  <a:pt x="2688" y="1701"/>
                </a:lnTo>
                <a:cubicBezTo>
                  <a:pt x="2682" y="1695"/>
                  <a:pt x="2678" y="1691"/>
                  <a:pt x="2672" y="1691"/>
                </a:cubicBezTo>
                <a:cubicBezTo>
                  <a:pt x="2665" y="1691"/>
                  <a:pt x="2653" y="1698"/>
                  <a:pt x="2626" y="1716"/>
                </a:cubicBezTo>
                <a:cubicBezTo>
                  <a:pt x="2626" y="1716"/>
                  <a:pt x="2622" y="1713"/>
                  <a:pt x="2613" y="1713"/>
                </a:cubicBezTo>
                <a:cubicBezTo>
                  <a:pt x="2603" y="1713"/>
                  <a:pt x="2588" y="1716"/>
                  <a:pt x="2564" y="1732"/>
                </a:cubicBezTo>
                <a:cubicBezTo>
                  <a:pt x="2502" y="1747"/>
                  <a:pt x="2472" y="1794"/>
                  <a:pt x="2441" y="1840"/>
                </a:cubicBezTo>
                <a:cubicBezTo>
                  <a:pt x="2432" y="1874"/>
                  <a:pt x="2424" y="1885"/>
                  <a:pt x="2415" y="1885"/>
                </a:cubicBezTo>
                <a:cubicBezTo>
                  <a:pt x="2408" y="1885"/>
                  <a:pt x="2401" y="1878"/>
                  <a:pt x="2394" y="1871"/>
                </a:cubicBezTo>
                <a:cubicBezTo>
                  <a:pt x="2394" y="1809"/>
                  <a:pt x="2441" y="1763"/>
                  <a:pt x="2487" y="1747"/>
                </a:cubicBezTo>
                <a:cubicBezTo>
                  <a:pt x="2502" y="1747"/>
                  <a:pt x="2549" y="1716"/>
                  <a:pt x="2580" y="1670"/>
                </a:cubicBezTo>
                <a:cubicBezTo>
                  <a:pt x="2603" y="1655"/>
                  <a:pt x="2603" y="1651"/>
                  <a:pt x="2591" y="1651"/>
                </a:cubicBezTo>
                <a:cubicBezTo>
                  <a:pt x="2580" y="1651"/>
                  <a:pt x="2557" y="1655"/>
                  <a:pt x="2533" y="1655"/>
                </a:cubicBezTo>
                <a:cubicBezTo>
                  <a:pt x="2472" y="1655"/>
                  <a:pt x="2425" y="1670"/>
                  <a:pt x="2379" y="1701"/>
                </a:cubicBezTo>
                <a:lnTo>
                  <a:pt x="2425" y="1670"/>
                </a:lnTo>
                <a:cubicBezTo>
                  <a:pt x="2456" y="1624"/>
                  <a:pt x="2441" y="1593"/>
                  <a:pt x="2410" y="1562"/>
                </a:cubicBezTo>
                <a:cubicBezTo>
                  <a:pt x="2393" y="1545"/>
                  <a:pt x="2380" y="1533"/>
                  <a:pt x="2365" y="1533"/>
                </a:cubicBezTo>
                <a:cubicBezTo>
                  <a:pt x="2353" y="1533"/>
                  <a:pt x="2338" y="1541"/>
                  <a:pt x="2317" y="1562"/>
                </a:cubicBezTo>
                <a:cubicBezTo>
                  <a:pt x="2279" y="1587"/>
                  <a:pt x="2252" y="1612"/>
                  <a:pt x="2234" y="1612"/>
                </a:cubicBezTo>
                <a:cubicBezTo>
                  <a:pt x="2230" y="1612"/>
                  <a:pt x="2227" y="1611"/>
                  <a:pt x="2224" y="1608"/>
                </a:cubicBezTo>
                <a:lnTo>
                  <a:pt x="2224" y="1608"/>
                </a:lnTo>
                <a:cubicBezTo>
                  <a:pt x="2240" y="1624"/>
                  <a:pt x="2193" y="1670"/>
                  <a:pt x="2162" y="1701"/>
                </a:cubicBezTo>
                <a:cubicBezTo>
                  <a:pt x="2162" y="1655"/>
                  <a:pt x="2178" y="1624"/>
                  <a:pt x="2193" y="1577"/>
                </a:cubicBezTo>
                <a:cubicBezTo>
                  <a:pt x="2240" y="1469"/>
                  <a:pt x="2255" y="1392"/>
                  <a:pt x="2193" y="1330"/>
                </a:cubicBezTo>
                <a:cubicBezTo>
                  <a:pt x="2162" y="1284"/>
                  <a:pt x="2116" y="1237"/>
                  <a:pt x="2132" y="1175"/>
                </a:cubicBezTo>
                <a:cubicBezTo>
                  <a:pt x="2112" y="1156"/>
                  <a:pt x="2099" y="1136"/>
                  <a:pt x="2080" y="1136"/>
                </a:cubicBezTo>
                <a:cubicBezTo>
                  <a:pt x="2069" y="1136"/>
                  <a:pt x="2056" y="1143"/>
                  <a:pt x="2039" y="1160"/>
                </a:cubicBezTo>
                <a:lnTo>
                  <a:pt x="2008" y="1114"/>
                </a:lnTo>
                <a:cubicBezTo>
                  <a:pt x="2019" y="1068"/>
                  <a:pt x="2006" y="1040"/>
                  <a:pt x="1979" y="1040"/>
                </a:cubicBezTo>
                <a:cubicBezTo>
                  <a:pt x="1970" y="1040"/>
                  <a:pt x="1959" y="1044"/>
                  <a:pt x="1946" y="1052"/>
                </a:cubicBezTo>
                <a:cubicBezTo>
                  <a:pt x="1939" y="1062"/>
                  <a:pt x="1934" y="1066"/>
                  <a:pt x="1930" y="1066"/>
                </a:cubicBezTo>
                <a:cubicBezTo>
                  <a:pt x="1914" y="1066"/>
                  <a:pt x="1912" y="1014"/>
                  <a:pt x="1900" y="990"/>
                </a:cubicBezTo>
                <a:cubicBezTo>
                  <a:pt x="1914" y="939"/>
                  <a:pt x="1922" y="912"/>
                  <a:pt x="1916" y="912"/>
                </a:cubicBezTo>
                <a:cubicBezTo>
                  <a:pt x="1910" y="912"/>
                  <a:pt x="1887" y="947"/>
                  <a:pt x="1838" y="1021"/>
                </a:cubicBezTo>
                <a:cubicBezTo>
                  <a:pt x="1807" y="1052"/>
                  <a:pt x="1792" y="1098"/>
                  <a:pt x="1807" y="1145"/>
                </a:cubicBezTo>
                <a:lnTo>
                  <a:pt x="1869" y="1206"/>
                </a:lnTo>
                <a:lnTo>
                  <a:pt x="1776" y="1191"/>
                </a:lnTo>
                <a:cubicBezTo>
                  <a:pt x="1757" y="1185"/>
                  <a:pt x="1735" y="1181"/>
                  <a:pt x="1714" y="1181"/>
                </a:cubicBezTo>
                <a:cubicBezTo>
                  <a:pt x="1684" y="1181"/>
                  <a:pt x="1655" y="1188"/>
                  <a:pt x="1637" y="1206"/>
                </a:cubicBezTo>
                <a:cubicBezTo>
                  <a:pt x="1637" y="1206"/>
                  <a:pt x="1614" y="1240"/>
                  <a:pt x="1598" y="1240"/>
                </a:cubicBezTo>
                <a:cubicBezTo>
                  <a:pt x="1595" y="1240"/>
                  <a:pt x="1593" y="1239"/>
                  <a:pt x="1591" y="1237"/>
                </a:cubicBezTo>
                <a:lnTo>
                  <a:pt x="1668" y="1160"/>
                </a:lnTo>
                <a:cubicBezTo>
                  <a:pt x="1714" y="1129"/>
                  <a:pt x="1761" y="1098"/>
                  <a:pt x="1792" y="1052"/>
                </a:cubicBezTo>
                <a:cubicBezTo>
                  <a:pt x="1839" y="980"/>
                  <a:pt x="1841" y="908"/>
                  <a:pt x="1803" y="908"/>
                </a:cubicBezTo>
                <a:cubicBezTo>
                  <a:pt x="1792" y="908"/>
                  <a:pt x="1778" y="914"/>
                  <a:pt x="1761" y="928"/>
                </a:cubicBezTo>
                <a:cubicBezTo>
                  <a:pt x="1730" y="913"/>
                  <a:pt x="1730" y="913"/>
                  <a:pt x="1761" y="851"/>
                </a:cubicBezTo>
                <a:cubicBezTo>
                  <a:pt x="1768" y="820"/>
                  <a:pt x="1772" y="805"/>
                  <a:pt x="1763" y="805"/>
                </a:cubicBezTo>
                <a:cubicBezTo>
                  <a:pt x="1753" y="805"/>
                  <a:pt x="1730" y="820"/>
                  <a:pt x="1683" y="851"/>
                </a:cubicBezTo>
                <a:cubicBezTo>
                  <a:pt x="1642" y="875"/>
                  <a:pt x="1614" y="887"/>
                  <a:pt x="1598" y="887"/>
                </a:cubicBezTo>
                <a:cubicBezTo>
                  <a:pt x="1572" y="887"/>
                  <a:pt x="1578" y="856"/>
                  <a:pt x="1606" y="789"/>
                </a:cubicBezTo>
                <a:cubicBezTo>
                  <a:pt x="1658" y="712"/>
                  <a:pt x="1569" y="623"/>
                  <a:pt x="1521" y="623"/>
                </a:cubicBezTo>
                <a:cubicBezTo>
                  <a:pt x="1511" y="623"/>
                  <a:pt x="1503" y="627"/>
                  <a:pt x="1498" y="635"/>
                </a:cubicBezTo>
                <a:cubicBezTo>
                  <a:pt x="1475" y="669"/>
                  <a:pt x="1450" y="682"/>
                  <a:pt x="1429" y="682"/>
                </a:cubicBezTo>
                <a:cubicBezTo>
                  <a:pt x="1392" y="682"/>
                  <a:pt x="1364" y="643"/>
                  <a:pt x="1374" y="604"/>
                </a:cubicBezTo>
                <a:cubicBezTo>
                  <a:pt x="1374" y="562"/>
                  <a:pt x="1360" y="542"/>
                  <a:pt x="1333" y="542"/>
                </a:cubicBezTo>
                <a:cubicBezTo>
                  <a:pt x="1319" y="542"/>
                  <a:pt x="1302" y="547"/>
                  <a:pt x="1281" y="557"/>
                </a:cubicBezTo>
                <a:cubicBezTo>
                  <a:pt x="1307" y="520"/>
                  <a:pt x="1311" y="472"/>
                  <a:pt x="1279" y="472"/>
                </a:cubicBezTo>
                <a:cubicBezTo>
                  <a:pt x="1272" y="472"/>
                  <a:pt x="1262" y="474"/>
                  <a:pt x="1251" y="480"/>
                </a:cubicBezTo>
                <a:cubicBezTo>
                  <a:pt x="1251" y="480"/>
                  <a:pt x="1249" y="478"/>
                  <a:pt x="1247" y="478"/>
                </a:cubicBezTo>
                <a:cubicBezTo>
                  <a:pt x="1242" y="478"/>
                  <a:pt x="1235" y="485"/>
                  <a:pt x="1235" y="526"/>
                </a:cubicBezTo>
                <a:lnTo>
                  <a:pt x="1127" y="588"/>
                </a:lnTo>
                <a:cubicBezTo>
                  <a:pt x="1142" y="604"/>
                  <a:pt x="1127" y="650"/>
                  <a:pt x="1096" y="696"/>
                </a:cubicBezTo>
                <a:cubicBezTo>
                  <a:pt x="1091" y="704"/>
                  <a:pt x="1086" y="707"/>
                  <a:pt x="1079" y="707"/>
                </a:cubicBezTo>
                <a:cubicBezTo>
                  <a:pt x="1047" y="707"/>
                  <a:pt x="1003" y="608"/>
                  <a:pt x="1003" y="464"/>
                </a:cubicBezTo>
                <a:lnTo>
                  <a:pt x="988" y="341"/>
                </a:lnTo>
                <a:lnTo>
                  <a:pt x="941" y="434"/>
                </a:lnTo>
                <a:cubicBezTo>
                  <a:pt x="911" y="434"/>
                  <a:pt x="895" y="418"/>
                  <a:pt x="911" y="356"/>
                </a:cubicBezTo>
                <a:cubicBezTo>
                  <a:pt x="926" y="310"/>
                  <a:pt x="926" y="310"/>
                  <a:pt x="895" y="294"/>
                </a:cubicBezTo>
                <a:cubicBezTo>
                  <a:pt x="895" y="294"/>
                  <a:pt x="892" y="293"/>
                  <a:pt x="887" y="293"/>
                </a:cubicBezTo>
                <a:cubicBezTo>
                  <a:pt x="876" y="293"/>
                  <a:pt x="859" y="300"/>
                  <a:pt x="849" y="341"/>
                </a:cubicBezTo>
                <a:cubicBezTo>
                  <a:pt x="822" y="402"/>
                  <a:pt x="811" y="429"/>
                  <a:pt x="806" y="429"/>
                </a:cubicBezTo>
                <a:cubicBezTo>
                  <a:pt x="802" y="429"/>
                  <a:pt x="802" y="414"/>
                  <a:pt x="802" y="387"/>
                </a:cubicBezTo>
                <a:cubicBezTo>
                  <a:pt x="802" y="319"/>
                  <a:pt x="793" y="284"/>
                  <a:pt x="774" y="284"/>
                </a:cubicBezTo>
                <a:cubicBezTo>
                  <a:pt x="759" y="284"/>
                  <a:pt x="737" y="308"/>
                  <a:pt x="710" y="356"/>
                </a:cubicBezTo>
                <a:cubicBezTo>
                  <a:pt x="687" y="390"/>
                  <a:pt x="677" y="413"/>
                  <a:pt x="673" y="424"/>
                </a:cubicBezTo>
                <a:lnTo>
                  <a:pt x="673" y="424"/>
                </a:lnTo>
                <a:cubicBezTo>
                  <a:pt x="675" y="414"/>
                  <a:pt x="679" y="391"/>
                  <a:pt x="679" y="356"/>
                </a:cubicBezTo>
                <a:cubicBezTo>
                  <a:pt x="694" y="294"/>
                  <a:pt x="679" y="233"/>
                  <a:pt x="648" y="233"/>
                </a:cubicBezTo>
                <a:lnTo>
                  <a:pt x="632" y="279"/>
                </a:lnTo>
                <a:cubicBezTo>
                  <a:pt x="615" y="341"/>
                  <a:pt x="597" y="367"/>
                  <a:pt x="582" y="367"/>
                </a:cubicBezTo>
                <a:cubicBezTo>
                  <a:pt x="571" y="367"/>
                  <a:pt x="562" y="352"/>
                  <a:pt x="555" y="325"/>
                </a:cubicBezTo>
                <a:cubicBezTo>
                  <a:pt x="546" y="289"/>
                  <a:pt x="537" y="274"/>
                  <a:pt x="519" y="274"/>
                </a:cubicBezTo>
                <a:cubicBezTo>
                  <a:pt x="506" y="274"/>
                  <a:pt x="488" y="282"/>
                  <a:pt x="462" y="294"/>
                </a:cubicBezTo>
                <a:cubicBezTo>
                  <a:pt x="401" y="279"/>
                  <a:pt x="370" y="279"/>
                  <a:pt x="370" y="233"/>
                </a:cubicBezTo>
                <a:cubicBezTo>
                  <a:pt x="377" y="171"/>
                  <a:pt x="381" y="140"/>
                  <a:pt x="377" y="140"/>
                </a:cubicBezTo>
                <a:cubicBezTo>
                  <a:pt x="373" y="140"/>
                  <a:pt x="362" y="171"/>
                  <a:pt x="339" y="233"/>
                </a:cubicBezTo>
                <a:cubicBezTo>
                  <a:pt x="324" y="254"/>
                  <a:pt x="317" y="266"/>
                  <a:pt x="306" y="266"/>
                </a:cubicBezTo>
                <a:cubicBezTo>
                  <a:pt x="294" y="266"/>
                  <a:pt x="279" y="250"/>
                  <a:pt x="246" y="217"/>
                </a:cubicBezTo>
                <a:cubicBezTo>
                  <a:pt x="230" y="186"/>
                  <a:pt x="223" y="171"/>
                  <a:pt x="215" y="171"/>
                </a:cubicBezTo>
                <a:cubicBezTo>
                  <a:pt x="207" y="171"/>
                  <a:pt x="200" y="186"/>
                  <a:pt x="184" y="217"/>
                </a:cubicBezTo>
                <a:cubicBezTo>
                  <a:pt x="184" y="325"/>
                  <a:pt x="169" y="387"/>
                  <a:pt x="200" y="387"/>
                </a:cubicBezTo>
                <a:cubicBezTo>
                  <a:pt x="230" y="387"/>
                  <a:pt x="230" y="387"/>
                  <a:pt x="230" y="449"/>
                </a:cubicBezTo>
                <a:lnTo>
                  <a:pt x="169" y="449"/>
                </a:lnTo>
                <a:cubicBezTo>
                  <a:pt x="157" y="445"/>
                  <a:pt x="145" y="443"/>
                  <a:pt x="134" y="443"/>
                </a:cubicBezTo>
                <a:cubicBezTo>
                  <a:pt x="100" y="443"/>
                  <a:pt x="68" y="461"/>
                  <a:pt x="45" y="495"/>
                </a:cubicBezTo>
                <a:cubicBezTo>
                  <a:pt x="7" y="508"/>
                  <a:pt x="0" y="584"/>
                  <a:pt x="34" y="584"/>
                </a:cubicBezTo>
                <a:cubicBezTo>
                  <a:pt x="41" y="584"/>
                  <a:pt x="50" y="581"/>
                  <a:pt x="60" y="573"/>
                </a:cubicBezTo>
                <a:lnTo>
                  <a:pt x="91" y="635"/>
                </a:lnTo>
                <a:cubicBezTo>
                  <a:pt x="91" y="720"/>
                  <a:pt x="99" y="762"/>
                  <a:pt x="109" y="762"/>
                </a:cubicBezTo>
                <a:cubicBezTo>
                  <a:pt x="118" y="762"/>
                  <a:pt x="130" y="720"/>
                  <a:pt x="138" y="635"/>
                </a:cubicBezTo>
                <a:cubicBezTo>
                  <a:pt x="146" y="543"/>
                  <a:pt x="150" y="501"/>
                  <a:pt x="154" y="501"/>
                </a:cubicBezTo>
                <a:cubicBezTo>
                  <a:pt x="158" y="501"/>
                  <a:pt x="162" y="531"/>
                  <a:pt x="169" y="588"/>
                </a:cubicBezTo>
                <a:cubicBezTo>
                  <a:pt x="184" y="696"/>
                  <a:pt x="184" y="696"/>
                  <a:pt x="215" y="696"/>
                </a:cubicBezTo>
                <a:cubicBezTo>
                  <a:pt x="230" y="696"/>
                  <a:pt x="246" y="696"/>
                  <a:pt x="230" y="758"/>
                </a:cubicBezTo>
                <a:cubicBezTo>
                  <a:pt x="230" y="805"/>
                  <a:pt x="246" y="866"/>
                  <a:pt x="261" y="866"/>
                </a:cubicBezTo>
                <a:cubicBezTo>
                  <a:pt x="292" y="866"/>
                  <a:pt x="292" y="866"/>
                  <a:pt x="292" y="820"/>
                </a:cubicBezTo>
                <a:cubicBezTo>
                  <a:pt x="299" y="794"/>
                  <a:pt x="308" y="779"/>
                  <a:pt x="316" y="779"/>
                </a:cubicBezTo>
                <a:cubicBezTo>
                  <a:pt x="328" y="779"/>
                  <a:pt x="339" y="809"/>
                  <a:pt x="339" y="882"/>
                </a:cubicBezTo>
                <a:cubicBezTo>
                  <a:pt x="345" y="908"/>
                  <a:pt x="349" y="924"/>
                  <a:pt x="353" y="924"/>
                </a:cubicBezTo>
                <a:cubicBezTo>
                  <a:pt x="357" y="924"/>
                  <a:pt x="361" y="897"/>
                  <a:pt x="370" y="835"/>
                </a:cubicBezTo>
                <a:cubicBezTo>
                  <a:pt x="384" y="777"/>
                  <a:pt x="402" y="750"/>
                  <a:pt x="417" y="750"/>
                </a:cubicBezTo>
                <a:cubicBezTo>
                  <a:pt x="434" y="750"/>
                  <a:pt x="447" y="785"/>
                  <a:pt x="447" y="851"/>
                </a:cubicBezTo>
                <a:lnTo>
                  <a:pt x="493" y="851"/>
                </a:lnTo>
                <a:cubicBezTo>
                  <a:pt x="509" y="851"/>
                  <a:pt x="524" y="805"/>
                  <a:pt x="540" y="758"/>
                </a:cubicBezTo>
                <a:cubicBezTo>
                  <a:pt x="557" y="697"/>
                  <a:pt x="565" y="670"/>
                  <a:pt x="571" y="670"/>
                </a:cubicBezTo>
                <a:cubicBezTo>
                  <a:pt x="576" y="670"/>
                  <a:pt x="579" y="685"/>
                  <a:pt x="586" y="712"/>
                </a:cubicBezTo>
                <a:cubicBezTo>
                  <a:pt x="586" y="743"/>
                  <a:pt x="586" y="789"/>
                  <a:pt x="586" y="820"/>
                </a:cubicBezTo>
                <a:cubicBezTo>
                  <a:pt x="571" y="882"/>
                  <a:pt x="586" y="882"/>
                  <a:pt x="617" y="882"/>
                </a:cubicBezTo>
                <a:cubicBezTo>
                  <a:pt x="632" y="890"/>
                  <a:pt x="648" y="897"/>
                  <a:pt x="661" y="897"/>
                </a:cubicBezTo>
                <a:cubicBezTo>
                  <a:pt x="675" y="897"/>
                  <a:pt x="686" y="890"/>
                  <a:pt x="694" y="866"/>
                </a:cubicBezTo>
                <a:lnTo>
                  <a:pt x="694" y="866"/>
                </a:lnTo>
                <a:lnTo>
                  <a:pt x="679" y="913"/>
                </a:lnTo>
                <a:cubicBezTo>
                  <a:pt x="689" y="923"/>
                  <a:pt x="685" y="948"/>
                  <a:pt x="687" y="948"/>
                </a:cubicBezTo>
                <a:cubicBezTo>
                  <a:pt x="687" y="948"/>
                  <a:pt x="689" y="943"/>
                  <a:pt x="694" y="928"/>
                </a:cubicBezTo>
                <a:cubicBezTo>
                  <a:pt x="694" y="928"/>
                  <a:pt x="725" y="928"/>
                  <a:pt x="741" y="1005"/>
                </a:cubicBezTo>
                <a:cubicBezTo>
                  <a:pt x="749" y="1026"/>
                  <a:pt x="763" y="1036"/>
                  <a:pt x="779" y="1036"/>
                </a:cubicBezTo>
                <a:cubicBezTo>
                  <a:pt x="821" y="1036"/>
                  <a:pt x="875" y="968"/>
                  <a:pt x="864" y="866"/>
                </a:cubicBezTo>
                <a:lnTo>
                  <a:pt x="864" y="866"/>
                </a:lnTo>
                <a:lnTo>
                  <a:pt x="880" y="882"/>
                </a:lnTo>
                <a:cubicBezTo>
                  <a:pt x="884" y="884"/>
                  <a:pt x="888" y="885"/>
                  <a:pt x="892" y="885"/>
                </a:cubicBezTo>
                <a:cubicBezTo>
                  <a:pt x="915" y="885"/>
                  <a:pt x="926" y="851"/>
                  <a:pt x="926" y="851"/>
                </a:cubicBezTo>
                <a:cubicBezTo>
                  <a:pt x="943" y="817"/>
                  <a:pt x="955" y="806"/>
                  <a:pt x="968" y="806"/>
                </a:cubicBezTo>
                <a:cubicBezTo>
                  <a:pt x="979" y="806"/>
                  <a:pt x="989" y="813"/>
                  <a:pt x="1003" y="820"/>
                </a:cubicBezTo>
                <a:lnTo>
                  <a:pt x="941" y="913"/>
                </a:lnTo>
                <a:cubicBezTo>
                  <a:pt x="883" y="1000"/>
                  <a:pt x="868" y="1063"/>
                  <a:pt x="891" y="1063"/>
                </a:cubicBezTo>
                <a:cubicBezTo>
                  <a:pt x="905" y="1063"/>
                  <a:pt x="932" y="1042"/>
                  <a:pt x="972" y="990"/>
                </a:cubicBezTo>
                <a:lnTo>
                  <a:pt x="972" y="990"/>
                </a:lnTo>
                <a:lnTo>
                  <a:pt x="941" y="1036"/>
                </a:lnTo>
                <a:cubicBezTo>
                  <a:pt x="921" y="1078"/>
                  <a:pt x="921" y="1091"/>
                  <a:pt x="946" y="1091"/>
                </a:cubicBezTo>
                <a:cubicBezTo>
                  <a:pt x="959" y="1091"/>
                  <a:pt x="978" y="1088"/>
                  <a:pt x="1003" y="1083"/>
                </a:cubicBezTo>
                <a:cubicBezTo>
                  <a:pt x="1004" y="1084"/>
                  <a:pt x="1006" y="1084"/>
                  <a:pt x="1008" y="1084"/>
                </a:cubicBezTo>
                <a:cubicBezTo>
                  <a:pt x="1030" y="1084"/>
                  <a:pt x="1098" y="1002"/>
                  <a:pt x="1127" y="959"/>
                </a:cubicBezTo>
                <a:cubicBezTo>
                  <a:pt x="1145" y="931"/>
                  <a:pt x="1164" y="926"/>
                  <a:pt x="1176" y="926"/>
                </a:cubicBezTo>
                <a:cubicBezTo>
                  <a:pt x="1184" y="926"/>
                  <a:pt x="1189" y="928"/>
                  <a:pt x="1189" y="928"/>
                </a:cubicBezTo>
                <a:cubicBezTo>
                  <a:pt x="1189" y="928"/>
                  <a:pt x="1204" y="959"/>
                  <a:pt x="1173" y="990"/>
                </a:cubicBezTo>
                <a:cubicBezTo>
                  <a:pt x="1133" y="1050"/>
                  <a:pt x="1132" y="1084"/>
                  <a:pt x="1161" y="1084"/>
                </a:cubicBezTo>
                <a:cubicBezTo>
                  <a:pt x="1177" y="1084"/>
                  <a:pt x="1202" y="1074"/>
                  <a:pt x="1235" y="1052"/>
                </a:cubicBezTo>
                <a:lnTo>
                  <a:pt x="1235" y="1052"/>
                </a:lnTo>
                <a:lnTo>
                  <a:pt x="1204" y="1083"/>
                </a:lnTo>
                <a:cubicBezTo>
                  <a:pt x="1173" y="1129"/>
                  <a:pt x="1158" y="1191"/>
                  <a:pt x="1281" y="1222"/>
                </a:cubicBezTo>
                <a:cubicBezTo>
                  <a:pt x="1359" y="1299"/>
                  <a:pt x="1405" y="1345"/>
                  <a:pt x="1374" y="1392"/>
                </a:cubicBezTo>
                <a:cubicBezTo>
                  <a:pt x="1357" y="1404"/>
                  <a:pt x="1368" y="1409"/>
                  <a:pt x="1395" y="1409"/>
                </a:cubicBezTo>
                <a:cubicBezTo>
                  <a:pt x="1439" y="1409"/>
                  <a:pt x="1524" y="1395"/>
                  <a:pt x="1591" y="1376"/>
                </a:cubicBezTo>
                <a:lnTo>
                  <a:pt x="1591" y="1376"/>
                </a:lnTo>
                <a:cubicBezTo>
                  <a:pt x="1560" y="1407"/>
                  <a:pt x="1575" y="1423"/>
                  <a:pt x="1606" y="1469"/>
                </a:cubicBezTo>
                <a:cubicBezTo>
                  <a:pt x="1637" y="1500"/>
                  <a:pt x="1652" y="1515"/>
                  <a:pt x="1606" y="1562"/>
                </a:cubicBezTo>
                <a:cubicBezTo>
                  <a:pt x="1555" y="1587"/>
                  <a:pt x="1532" y="1599"/>
                  <a:pt x="1540" y="1599"/>
                </a:cubicBezTo>
                <a:cubicBezTo>
                  <a:pt x="1546" y="1599"/>
                  <a:pt x="1573" y="1591"/>
                  <a:pt x="1622" y="1577"/>
                </a:cubicBezTo>
                <a:cubicBezTo>
                  <a:pt x="1644" y="1568"/>
                  <a:pt x="1662" y="1563"/>
                  <a:pt x="1675" y="1563"/>
                </a:cubicBezTo>
                <a:cubicBezTo>
                  <a:pt x="1726" y="1563"/>
                  <a:pt x="1710" y="1624"/>
                  <a:pt x="1637" y="1686"/>
                </a:cubicBezTo>
                <a:cubicBezTo>
                  <a:pt x="1606" y="1716"/>
                  <a:pt x="1622" y="1732"/>
                  <a:pt x="1637" y="1778"/>
                </a:cubicBezTo>
                <a:cubicBezTo>
                  <a:pt x="1648" y="1775"/>
                  <a:pt x="1659" y="1774"/>
                  <a:pt x="1668" y="1774"/>
                </a:cubicBezTo>
                <a:cubicBezTo>
                  <a:pt x="1710" y="1774"/>
                  <a:pt x="1735" y="1799"/>
                  <a:pt x="1761" y="1825"/>
                </a:cubicBezTo>
                <a:cubicBezTo>
                  <a:pt x="1776" y="1848"/>
                  <a:pt x="1788" y="1863"/>
                  <a:pt x="1807" y="1863"/>
                </a:cubicBezTo>
                <a:cubicBezTo>
                  <a:pt x="1826" y="1863"/>
                  <a:pt x="1853" y="1848"/>
                  <a:pt x="1900" y="1809"/>
                </a:cubicBezTo>
                <a:cubicBezTo>
                  <a:pt x="1938" y="1771"/>
                  <a:pt x="1962" y="1755"/>
                  <a:pt x="1979" y="1755"/>
                </a:cubicBezTo>
                <a:cubicBezTo>
                  <a:pt x="1996" y="1755"/>
                  <a:pt x="2008" y="1771"/>
                  <a:pt x="2023" y="1794"/>
                </a:cubicBezTo>
                <a:cubicBezTo>
                  <a:pt x="2054" y="1825"/>
                  <a:pt x="2054" y="1825"/>
                  <a:pt x="2008" y="1856"/>
                </a:cubicBezTo>
                <a:cubicBezTo>
                  <a:pt x="2008" y="1856"/>
                  <a:pt x="1992" y="1917"/>
                  <a:pt x="2008" y="1933"/>
                </a:cubicBezTo>
                <a:cubicBezTo>
                  <a:pt x="2039" y="1948"/>
                  <a:pt x="2039" y="1964"/>
                  <a:pt x="2008" y="2010"/>
                </a:cubicBezTo>
                <a:cubicBezTo>
                  <a:pt x="1992" y="2041"/>
                  <a:pt x="1992" y="2072"/>
                  <a:pt x="2008" y="2103"/>
                </a:cubicBezTo>
                <a:cubicBezTo>
                  <a:pt x="2054" y="2134"/>
                  <a:pt x="2085" y="2165"/>
                  <a:pt x="2039" y="2211"/>
                </a:cubicBezTo>
                <a:cubicBezTo>
                  <a:pt x="2044" y="2217"/>
                  <a:pt x="2048" y="2220"/>
                  <a:pt x="2053" y="2220"/>
                </a:cubicBezTo>
                <a:cubicBezTo>
                  <a:pt x="2060" y="2220"/>
                  <a:pt x="2071" y="2209"/>
                  <a:pt x="2101" y="2180"/>
                </a:cubicBezTo>
                <a:cubicBezTo>
                  <a:pt x="2115" y="2159"/>
                  <a:pt x="2135" y="2145"/>
                  <a:pt x="2155" y="2145"/>
                </a:cubicBezTo>
                <a:cubicBezTo>
                  <a:pt x="2181" y="2145"/>
                  <a:pt x="2207" y="2167"/>
                  <a:pt x="2224" y="2226"/>
                </a:cubicBezTo>
                <a:cubicBezTo>
                  <a:pt x="2246" y="2248"/>
                  <a:pt x="2282" y="2277"/>
                  <a:pt x="2313" y="2277"/>
                </a:cubicBezTo>
                <a:cubicBezTo>
                  <a:pt x="2326" y="2277"/>
                  <a:pt x="2339" y="2271"/>
                  <a:pt x="2348" y="2257"/>
                </a:cubicBezTo>
                <a:lnTo>
                  <a:pt x="2348" y="2257"/>
                </a:lnTo>
                <a:cubicBezTo>
                  <a:pt x="2363" y="2273"/>
                  <a:pt x="2363" y="2273"/>
                  <a:pt x="2332" y="2319"/>
                </a:cubicBezTo>
                <a:cubicBezTo>
                  <a:pt x="2280" y="2372"/>
                  <a:pt x="2285" y="2403"/>
                  <a:pt x="2327" y="2403"/>
                </a:cubicBezTo>
                <a:cubicBezTo>
                  <a:pt x="2347" y="2403"/>
                  <a:pt x="2375" y="2396"/>
                  <a:pt x="2410" y="2381"/>
                </a:cubicBezTo>
                <a:cubicBezTo>
                  <a:pt x="2424" y="2359"/>
                  <a:pt x="2435" y="2348"/>
                  <a:pt x="2441" y="2348"/>
                </a:cubicBezTo>
                <a:cubicBezTo>
                  <a:pt x="2448" y="2348"/>
                  <a:pt x="2449" y="2363"/>
                  <a:pt x="2441" y="2396"/>
                </a:cubicBezTo>
                <a:cubicBezTo>
                  <a:pt x="2441" y="2396"/>
                  <a:pt x="2445" y="2400"/>
                  <a:pt x="2456" y="2400"/>
                </a:cubicBezTo>
                <a:cubicBezTo>
                  <a:pt x="2468" y="2400"/>
                  <a:pt x="2487" y="2396"/>
                  <a:pt x="2518" y="2381"/>
                </a:cubicBezTo>
                <a:cubicBezTo>
                  <a:pt x="2537" y="2368"/>
                  <a:pt x="2548" y="2361"/>
                  <a:pt x="2555" y="2361"/>
                </a:cubicBezTo>
                <a:cubicBezTo>
                  <a:pt x="2564" y="2361"/>
                  <a:pt x="2564" y="2376"/>
                  <a:pt x="2564" y="2412"/>
                </a:cubicBezTo>
                <a:cubicBezTo>
                  <a:pt x="2549" y="2458"/>
                  <a:pt x="2564" y="2474"/>
                  <a:pt x="2580" y="2489"/>
                </a:cubicBezTo>
                <a:cubicBezTo>
                  <a:pt x="2584" y="2488"/>
                  <a:pt x="2590" y="2487"/>
                  <a:pt x="2596" y="2487"/>
                </a:cubicBezTo>
                <a:cubicBezTo>
                  <a:pt x="2675" y="2487"/>
                  <a:pt x="2873" y="2571"/>
                  <a:pt x="2873" y="2628"/>
                </a:cubicBezTo>
                <a:cubicBezTo>
                  <a:pt x="2920" y="2582"/>
                  <a:pt x="2920" y="2582"/>
                  <a:pt x="2935" y="2582"/>
                </a:cubicBezTo>
                <a:cubicBezTo>
                  <a:pt x="2935" y="2634"/>
                  <a:pt x="2941" y="2656"/>
                  <a:pt x="2949" y="2656"/>
                </a:cubicBezTo>
                <a:cubicBezTo>
                  <a:pt x="2961" y="2656"/>
                  <a:pt x="2979" y="2614"/>
                  <a:pt x="2997" y="2551"/>
                </a:cubicBezTo>
                <a:lnTo>
                  <a:pt x="2951" y="2551"/>
                </a:lnTo>
                <a:cubicBezTo>
                  <a:pt x="2970" y="2505"/>
                  <a:pt x="2990" y="2481"/>
                  <a:pt x="3004" y="2481"/>
                </a:cubicBezTo>
                <a:cubicBezTo>
                  <a:pt x="3023" y="2481"/>
                  <a:pt x="3030" y="2524"/>
                  <a:pt x="3013" y="2613"/>
                </a:cubicBezTo>
                <a:cubicBezTo>
                  <a:pt x="3013" y="2669"/>
                  <a:pt x="3013" y="2696"/>
                  <a:pt x="3019" y="2696"/>
                </a:cubicBezTo>
                <a:cubicBezTo>
                  <a:pt x="3025" y="2696"/>
                  <a:pt x="3037" y="2673"/>
                  <a:pt x="3059" y="2628"/>
                </a:cubicBezTo>
                <a:cubicBezTo>
                  <a:pt x="3081" y="2576"/>
                  <a:pt x="3097" y="2549"/>
                  <a:pt x="3106" y="2549"/>
                </a:cubicBezTo>
                <a:cubicBezTo>
                  <a:pt x="3117" y="2549"/>
                  <a:pt x="3121" y="2580"/>
                  <a:pt x="3121" y="2644"/>
                </a:cubicBezTo>
                <a:cubicBezTo>
                  <a:pt x="3121" y="2698"/>
                  <a:pt x="3117" y="2725"/>
                  <a:pt x="3117" y="2725"/>
                </a:cubicBezTo>
                <a:cubicBezTo>
                  <a:pt x="3117" y="2725"/>
                  <a:pt x="3121" y="2698"/>
                  <a:pt x="3136" y="2644"/>
                </a:cubicBezTo>
                <a:cubicBezTo>
                  <a:pt x="3187" y="2524"/>
                  <a:pt x="3229" y="2456"/>
                  <a:pt x="3251" y="2456"/>
                </a:cubicBezTo>
                <a:cubicBezTo>
                  <a:pt x="3269" y="2456"/>
                  <a:pt x="3274" y="2501"/>
                  <a:pt x="3260" y="2597"/>
                </a:cubicBezTo>
                <a:cubicBezTo>
                  <a:pt x="3244" y="2706"/>
                  <a:pt x="3260" y="2767"/>
                  <a:pt x="3291" y="2767"/>
                </a:cubicBezTo>
                <a:cubicBezTo>
                  <a:pt x="3322" y="2767"/>
                  <a:pt x="3322" y="2721"/>
                  <a:pt x="3322" y="2659"/>
                </a:cubicBezTo>
                <a:cubicBezTo>
                  <a:pt x="3314" y="2605"/>
                  <a:pt x="3314" y="2578"/>
                  <a:pt x="3322" y="2578"/>
                </a:cubicBezTo>
                <a:cubicBezTo>
                  <a:pt x="3329" y="2578"/>
                  <a:pt x="3345" y="2605"/>
                  <a:pt x="3368" y="2659"/>
                </a:cubicBezTo>
                <a:cubicBezTo>
                  <a:pt x="3402" y="2754"/>
                  <a:pt x="3437" y="2796"/>
                  <a:pt x="3474" y="2796"/>
                </a:cubicBezTo>
                <a:cubicBezTo>
                  <a:pt x="3503" y="2796"/>
                  <a:pt x="3535" y="2769"/>
                  <a:pt x="3569" y="2721"/>
                </a:cubicBezTo>
                <a:cubicBezTo>
                  <a:pt x="3600" y="2659"/>
                  <a:pt x="3638" y="2628"/>
                  <a:pt x="3662" y="2628"/>
                </a:cubicBezTo>
                <a:cubicBezTo>
                  <a:pt x="3685" y="2628"/>
                  <a:pt x="3693" y="2659"/>
                  <a:pt x="3662" y="2721"/>
                </a:cubicBezTo>
                <a:cubicBezTo>
                  <a:pt x="3626" y="2783"/>
                  <a:pt x="3616" y="2809"/>
                  <a:pt x="3623" y="2809"/>
                </a:cubicBezTo>
                <a:cubicBezTo>
                  <a:pt x="3627" y="2809"/>
                  <a:pt x="3642" y="2794"/>
                  <a:pt x="3662" y="2767"/>
                </a:cubicBezTo>
                <a:cubicBezTo>
                  <a:pt x="3677" y="2775"/>
                  <a:pt x="3696" y="2779"/>
                  <a:pt x="3718" y="2779"/>
                </a:cubicBezTo>
                <a:cubicBezTo>
                  <a:pt x="3739" y="2779"/>
                  <a:pt x="3762" y="2775"/>
                  <a:pt x="3785" y="2767"/>
                </a:cubicBezTo>
                <a:cubicBezTo>
                  <a:pt x="3801" y="2767"/>
                  <a:pt x="3816" y="2706"/>
                  <a:pt x="3801" y="2659"/>
                </a:cubicBezTo>
                <a:lnTo>
                  <a:pt x="3801" y="2659"/>
                </a:lnTo>
                <a:cubicBezTo>
                  <a:pt x="3828" y="2714"/>
                  <a:pt x="3861" y="2753"/>
                  <a:pt x="3890" y="2753"/>
                </a:cubicBezTo>
                <a:cubicBezTo>
                  <a:pt x="3909" y="2753"/>
                  <a:pt x="3927" y="2734"/>
                  <a:pt x="3940" y="2690"/>
                </a:cubicBezTo>
                <a:lnTo>
                  <a:pt x="3986" y="2675"/>
                </a:lnTo>
                <a:cubicBezTo>
                  <a:pt x="4002" y="2675"/>
                  <a:pt x="4002" y="2675"/>
                  <a:pt x="4017" y="2613"/>
                </a:cubicBezTo>
                <a:cubicBezTo>
                  <a:pt x="4017" y="2585"/>
                  <a:pt x="4021" y="2576"/>
                  <a:pt x="4028" y="2576"/>
                </a:cubicBezTo>
                <a:cubicBezTo>
                  <a:pt x="4041" y="2576"/>
                  <a:pt x="4065" y="2608"/>
                  <a:pt x="4094" y="2628"/>
                </a:cubicBezTo>
                <a:cubicBezTo>
                  <a:pt x="4127" y="2661"/>
                  <a:pt x="4160" y="2694"/>
                  <a:pt x="4165" y="2694"/>
                </a:cubicBezTo>
                <a:cubicBezTo>
                  <a:pt x="4168" y="2694"/>
                  <a:pt x="4165" y="2688"/>
                  <a:pt x="4156" y="2675"/>
                </a:cubicBezTo>
                <a:cubicBezTo>
                  <a:pt x="4141" y="2613"/>
                  <a:pt x="4156" y="2551"/>
                  <a:pt x="4156" y="2489"/>
                </a:cubicBezTo>
                <a:cubicBezTo>
                  <a:pt x="4156" y="2469"/>
                  <a:pt x="4161" y="2460"/>
                  <a:pt x="4168" y="2460"/>
                </a:cubicBezTo>
                <a:cubicBezTo>
                  <a:pt x="4182" y="2460"/>
                  <a:pt x="4203" y="2494"/>
                  <a:pt x="4203" y="2536"/>
                </a:cubicBezTo>
                <a:cubicBezTo>
                  <a:pt x="4203" y="2597"/>
                  <a:pt x="4234" y="2582"/>
                  <a:pt x="4295" y="2613"/>
                </a:cubicBezTo>
                <a:cubicBezTo>
                  <a:pt x="4326" y="2597"/>
                  <a:pt x="4357" y="2582"/>
                  <a:pt x="4342" y="2536"/>
                </a:cubicBezTo>
                <a:cubicBezTo>
                  <a:pt x="4316" y="2497"/>
                  <a:pt x="4399" y="2436"/>
                  <a:pt x="4454" y="2436"/>
                </a:cubicBezTo>
                <a:cubicBezTo>
                  <a:pt x="4464" y="2436"/>
                  <a:pt x="4473" y="2438"/>
                  <a:pt x="4481" y="2443"/>
                </a:cubicBezTo>
                <a:lnTo>
                  <a:pt x="4527" y="2412"/>
                </a:lnTo>
                <a:cubicBezTo>
                  <a:pt x="4543" y="2396"/>
                  <a:pt x="4527" y="2350"/>
                  <a:pt x="4543" y="2335"/>
                </a:cubicBezTo>
                <a:cubicBezTo>
                  <a:pt x="4574" y="2319"/>
                  <a:pt x="4558" y="2319"/>
                  <a:pt x="4543" y="2257"/>
                </a:cubicBezTo>
                <a:cubicBezTo>
                  <a:pt x="4550" y="2250"/>
                  <a:pt x="4562" y="2242"/>
                  <a:pt x="4576" y="2242"/>
                </a:cubicBezTo>
                <a:cubicBezTo>
                  <a:pt x="4589" y="2242"/>
                  <a:pt x="4604" y="2250"/>
                  <a:pt x="4620" y="2273"/>
                </a:cubicBezTo>
                <a:cubicBezTo>
                  <a:pt x="4586" y="2222"/>
                  <a:pt x="4571" y="2199"/>
                  <a:pt x="4579" y="2199"/>
                </a:cubicBezTo>
                <a:cubicBezTo>
                  <a:pt x="4586" y="2199"/>
                  <a:pt x="4609" y="2214"/>
                  <a:pt x="4651" y="2242"/>
                </a:cubicBezTo>
                <a:cubicBezTo>
                  <a:pt x="4697" y="2281"/>
                  <a:pt x="4717" y="2304"/>
                  <a:pt x="4717" y="2304"/>
                </a:cubicBezTo>
                <a:cubicBezTo>
                  <a:pt x="4717" y="2304"/>
                  <a:pt x="4697" y="2281"/>
                  <a:pt x="4666" y="2226"/>
                </a:cubicBezTo>
                <a:cubicBezTo>
                  <a:pt x="4658" y="2192"/>
                  <a:pt x="4654" y="2182"/>
                  <a:pt x="4663" y="2182"/>
                </a:cubicBezTo>
                <a:cubicBezTo>
                  <a:pt x="4670" y="2182"/>
                  <a:pt x="4685" y="2189"/>
                  <a:pt x="4713" y="2196"/>
                </a:cubicBezTo>
                <a:cubicBezTo>
                  <a:pt x="4734" y="2209"/>
                  <a:pt x="4745" y="2217"/>
                  <a:pt x="4748" y="2217"/>
                </a:cubicBezTo>
                <a:cubicBezTo>
                  <a:pt x="4753" y="2217"/>
                  <a:pt x="4745" y="2206"/>
                  <a:pt x="4728" y="2180"/>
                </a:cubicBezTo>
                <a:cubicBezTo>
                  <a:pt x="4684" y="2115"/>
                  <a:pt x="4679" y="2049"/>
                  <a:pt x="4707" y="2049"/>
                </a:cubicBezTo>
                <a:cubicBezTo>
                  <a:pt x="4719" y="2049"/>
                  <a:pt x="4736" y="2060"/>
                  <a:pt x="4759" y="2087"/>
                </a:cubicBezTo>
                <a:cubicBezTo>
                  <a:pt x="4759" y="2087"/>
                  <a:pt x="4774" y="2056"/>
                  <a:pt x="4759" y="2010"/>
                </a:cubicBezTo>
                <a:cubicBezTo>
                  <a:pt x="4727" y="1962"/>
                  <a:pt x="4711" y="1938"/>
                  <a:pt x="4715" y="1938"/>
                </a:cubicBezTo>
                <a:cubicBezTo>
                  <a:pt x="4718" y="1938"/>
                  <a:pt x="4738" y="1958"/>
                  <a:pt x="4774" y="1995"/>
                </a:cubicBezTo>
                <a:cubicBezTo>
                  <a:pt x="4805" y="2025"/>
                  <a:pt x="4828" y="2038"/>
                  <a:pt x="4841" y="2038"/>
                </a:cubicBezTo>
                <a:cubicBezTo>
                  <a:pt x="4862" y="2038"/>
                  <a:pt x="4859" y="2005"/>
                  <a:pt x="4821" y="1948"/>
                </a:cubicBezTo>
                <a:cubicBezTo>
                  <a:pt x="4821" y="1948"/>
                  <a:pt x="4809" y="1899"/>
                  <a:pt x="4839" y="1899"/>
                </a:cubicBezTo>
                <a:cubicBezTo>
                  <a:pt x="4842" y="1899"/>
                  <a:pt x="4847" y="1900"/>
                  <a:pt x="4852" y="1902"/>
                </a:cubicBezTo>
                <a:cubicBezTo>
                  <a:pt x="4860" y="1906"/>
                  <a:pt x="4871" y="1908"/>
                  <a:pt x="4882" y="1908"/>
                </a:cubicBezTo>
                <a:cubicBezTo>
                  <a:pt x="4952" y="1908"/>
                  <a:pt x="5055" y="1834"/>
                  <a:pt x="4975" y="1794"/>
                </a:cubicBezTo>
                <a:lnTo>
                  <a:pt x="5006" y="1747"/>
                </a:lnTo>
                <a:cubicBezTo>
                  <a:pt x="5068" y="1747"/>
                  <a:pt x="5099" y="1747"/>
                  <a:pt x="5068" y="1686"/>
                </a:cubicBezTo>
                <a:lnTo>
                  <a:pt x="5037" y="1624"/>
                </a:lnTo>
                <a:lnTo>
                  <a:pt x="5037" y="1624"/>
                </a:lnTo>
                <a:cubicBezTo>
                  <a:pt x="5072" y="1658"/>
                  <a:pt x="5115" y="1676"/>
                  <a:pt x="5142" y="1676"/>
                </a:cubicBezTo>
                <a:cubicBezTo>
                  <a:pt x="5150" y="1676"/>
                  <a:pt x="5157" y="1674"/>
                  <a:pt x="5161" y="1670"/>
                </a:cubicBezTo>
                <a:cubicBezTo>
                  <a:pt x="5176" y="1655"/>
                  <a:pt x="5176" y="1655"/>
                  <a:pt x="5130" y="1608"/>
                </a:cubicBezTo>
                <a:cubicBezTo>
                  <a:pt x="5099" y="1577"/>
                  <a:pt x="5099" y="1577"/>
                  <a:pt x="5115" y="1562"/>
                </a:cubicBezTo>
                <a:cubicBezTo>
                  <a:pt x="5119" y="1558"/>
                  <a:pt x="5125" y="1556"/>
                  <a:pt x="5133" y="1556"/>
                </a:cubicBezTo>
                <a:cubicBezTo>
                  <a:pt x="5155" y="1556"/>
                  <a:pt x="5189" y="1570"/>
                  <a:pt x="5223" y="1593"/>
                </a:cubicBezTo>
                <a:lnTo>
                  <a:pt x="5238" y="1577"/>
                </a:lnTo>
                <a:cubicBezTo>
                  <a:pt x="5190" y="1529"/>
                  <a:pt x="5178" y="1505"/>
                  <a:pt x="5187" y="1505"/>
                </a:cubicBezTo>
                <a:cubicBezTo>
                  <a:pt x="5192" y="1505"/>
                  <a:pt x="5205" y="1514"/>
                  <a:pt x="5223" y="1531"/>
                </a:cubicBezTo>
                <a:cubicBezTo>
                  <a:pt x="5232" y="1541"/>
                  <a:pt x="5242" y="1544"/>
                  <a:pt x="5251" y="1544"/>
                </a:cubicBezTo>
                <a:cubicBezTo>
                  <a:pt x="5273" y="1544"/>
                  <a:pt x="5294" y="1526"/>
                  <a:pt x="5315" y="1515"/>
                </a:cubicBezTo>
                <a:cubicBezTo>
                  <a:pt x="5297" y="1497"/>
                  <a:pt x="5296" y="1491"/>
                  <a:pt x="5300" y="1491"/>
                </a:cubicBezTo>
                <a:cubicBezTo>
                  <a:pt x="5306" y="1491"/>
                  <a:pt x="5325" y="1506"/>
                  <a:pt x="5315" y="1515"/>
                </a:cubicBezTo>
                <a:lnTo>
                  <a:pt x="5346" y="1546"/>
                </a:lnTo>
                <a:cubicBezTo>
                  <a:pt x="5361" y="1554"/>
                  <a:pt x="5369" y="1557"/>
                  <a:pt x="5373" y="1557"/>
                </a:cubicBezTo>
                <a:cubicBezTo>
                  <a:pt x="5387" y="1557"/>
                  <a:pt x="5355" y="1524"/>
                  <a:pt x="5331" y="1500"/>
                </a:cubicBezTo>
                <a:lnTo>
                  <a:pt x="5362" y="1454"/>
                </a:lnTo>
                <a:cubicBezTo>
                  <a:pt x="5377" y="1438"/>
                  <a:pt x="5393" y="1423"/>
                  <a:pt x="5331" y="1407"/>
                </a:cubicBezTo>
                <a:cubicBezTo>
                  <a:pt x="5285" y="1376"/>
                  <a:pt x="5254" y="1330"/>
                  <a:pt x="5269" y="1315"/>
                </a:cubicBezTo>
                <a:lnTo>
                  <a:pt x="5269" y="1315"/>
                </a:lnTo>
                <a:cubicBezTo>
                  <a:pt x="5305" y="1338"/>
                  <a:pt x="5340" y="1371"/>
                  <a:pt x="5362" y="1371"/>
                </a:cubicBezTo>
                <a:cubicBezTo>
                  <a:pt x="5368" y="1371"/>
                  <a:pt x="5374" y="1368"/>
                  <a:pt x="5377" y="1361"/>
                </a:cubicBezTo>
                <a:cubicBezTo>
                  <a:pt x="5379" y="1359"/>
                  <a:pt x="5382" y="1358"/>
                  <a:pt x="5385" y="1358"/>
                </a:cubicBezTo>
                <a:cubicBezTo>
                  <a:pt x="5401" y="1358"/>
                  <a:pt x="5424" y="1392"/>
                  <a:pt x="5424" y="1392"/>
                </a:cubicBezTo>
                <a:cubicBezTo>
                  <a:pt x="5442" y="1420"/>
                  <a:pt x="5458" y="1431"/>
                  <a:pt x="5471" y="1431"/>
                </a:cubicBezTo>
                <a:cubicBezTo>
                  <a:pt x="5500" y="1431"/>
                  <a:pt x="5512" y="1373"/>
                  <a:pt x="5501" y="1330"/>
                </a:cubicBezTo>
                <a:cubicBezTo>
                  <a:pt x="5482" y="1256"/>
                  <a:pt x="5481" y="1221"/>
                  <a:pt x="5498" y="1221"/>
                </a:cubicBezTo>
                <a:cubicBezTo>
                  <a:pt x="5510" y="1221"/>
                  <a:pt x="5532" y="1237"/>
                  <a:pt x="5563" y="1268"/>
                </a:cubicBezTo>
                <a:cubicBezTo>
                  <a:pt x="5578" y="1291"/>
                  <a:pt x="5587" y="1300"/>
                  <a:pt x="5592" y="1300"/>
                </a:cubicBezTo>
                <a:cubicBezTo>
                  <a:pt x="5606" y="1300"/>
                  <a:pt x="5571" y="1204"/>
                  <a:pt x="5501" y="1098"/>
                </a:cubicBezTo>
                <a:lnTo>
                  <a:pt x="5408" y="944"/>
                </a:lnTo>
                <a:lnTo>
                  <a:pt x="5516" y="1067"/>
                </a:lnTo>
                <a:cubicBezTo>
                  <a:pt x="5604" y="1147"/>
                  <a:pt x="5642" y="1185"/>
                  <a:pt x="5659" y="1185"/>
                </a:cubicBezTo>
                <a:cubicBezTo>
                  <a:pt x="5675" y="1185"/>
                  <a:pt x="5671" y="1150"/>
                  <a:pt x="5671" y="1083"/>
                </a:cubicBezTo>
                <a:cubicBezTo>
                  <a:pt x="5671" y="1050"/>
                  <a:pt x="5671" y="1034"/>
                  <a:pt x="5678" y="1034"/>
                </a:cubicBezTo>
                <a:cubicBezTo>
                  <a:pt x="5684" y="1034"/>
                  <a:pt x="5696" y="1046"/>
                  <a:pt x="5717" y="1067"/>
                </a:cubicBezTo>
                <a:cubicBezTo>
                  <a:pt x="5729" y="1084"/>
                  <a:pt x="5738" y="1091"/>
                  <a:pt x="5748" y="1091"/>
                </a:cubicBezTo>
                <a:cubicBezTo>
                  <a:pt x="5766" y="1091"/>
                  <a:pt x="5786" y="1071"/>
                  <a:pt x="5825" y="1052"/>
                </a:cubicBezTo>
                <a:cubicBezTo>
                  <a:pt x="5887" y="1005"/>
                  <a:pt x="5918" y="1005"/>
                  <a:pt x="5887" y="959"/>
                </a:cubicBezTo>
                <a:lnTo>
                  <a:pt x="5934" y="928"/>
                </a:lnTo>
                <a:cubicBezTo>
                  <a:pt x="5953" y="953"/>
                  <a:pt x="5970" y="963"/>
                  <a:pt x="5981" y="963"/>
                </a:cubicBezTo>
                <a:cubicBezTo>
                  <a:pt x="6004" y="963"/>
                  <a:pt x="6002" y="914"/>
                  <a:pt x="5949" y="851"/>
                </a:cubicBezTo>
                <a:cubicBezTo>
                  <a:pt x="5965" y="835"/>
                  <a:pt x="5980" y="835"/>
                  <a:pt x="5996" y="820"/>
                </a:cubicBezTo>
                <a:lnTo>
                  <a:pt x="6011" y="882"/>
                </a:lnTo>
                <a:cubicBezTo>
                  <a:pt x="6023" y="899"/>
                  <a:pt x="6036" y="908"/>
                  <a:pt x="6059" y="908"/>
                </a:cubicBezTo>
                <a:cubicBezTo>
                  <a:pt x="6096" y="908"/>
                  <a:pt x="6158" y="884"/>
                  <a:pt x="6274" y="835"/>
                </a:cubicBezTo>
                <a:cubicBezTo>
                  <a:pt x="6490" y="789"/>
                  <a:pt x="6521" y="789"/>
                  <a:pt x="6506" y="681"/>
                </a:cubicBezTo>
                <a:cubicBezTo>
                  <a:pt x="6498" y="619"/>
                  <a:pt x="6506" y="588"/>
                  <a:pt x="6517" y="588"/>
                </a:cubicBezTo>
                <a:cubicBezTo>
                  <a:pt x="6529" y="588"/>
                  <a:pt x="6544" y="619"/>
                  <a:pt x="6552" y="681"/>
                </a:cubicBezTo>
                <a:cubicBezTo>
                  <a:pt x="6563" y="713"/>
                  <a:pt x="6581" y="753"/>
                  <a:pt x="6586" y="753"/>
                </a:cubicBezTo>
                <a:cubicBezTo>
                  <a:pt x="6588" y="753"/>
                  <a:pt x="6587" y="746"/>
                  <a:pt x="6583" y="727"/>
                </a:cubicBezTo>
                <a:cubicBezTo>
                  <a:pt x="6614" y="727"/>
                  <a:pt x="6645" y="743"/>
                  <a:pt x="6676" y="774"/>
                </a:cubicBezTo>
                <a:cubicBezTo>
                  <a:pt x="6709" y="821"/>
                  <a:pt x="6731" y="839"/>
                  <a:pt x="6745" y="839"/>
                </a:cubicBezTo>
                <a:cubicBezTo>
                  <a:pt x="6763" y="839"/>
                  <a:pt x="6768" y="809"/>
                  <a:pt x="6768" y="774"/>
                </a:cubicBezTo>
                <a:cubicBezTo>
                  <a:pt x="6756" y="729"/>
                  <a:pt x="6753" y="713"/>
                  <a:pt x="6756" y="713"/>
                </a:cubicBezTo>
                <a:lnTo>
                  <a:pt x="6756" y="713"/>
                </a:lnTo>
                <a:cubicBezTo>
                  <a:pt x="6760" y="713"/>
                  <a:pt x="6775" y="746"/>
                  <a:pt x="6784" y="774"/>
                </a:cubicBezTo>
                <a:cubicBezTo>
                  <a:pt x="6806" y="818"/>
                  <a:pt x="6828" y="854"/>
                  <a:pt x="6839" y="854"/>
                </a:cubicBezTo>
                <a:cubicBezTo>
                  <a:pt x="6843" y="854"/>
                  <a:pt x="6846" y="849"/>
                  <a:pt x="6846" y="835"/>
                </a:cubicBezTo>
                <a:cubicBezTo>
                  <a:pt x="6846" y="801"/>
                  <a:pt x="6900" y="771"/>
                  <a:pt x="6947" y="771"/>
                </a:cubicBezTo>
                <a:cubicBezTo>
                  <a:pt x="6983" y="771"/>
                  <a:pt x="7016" y="788"/>
                  <a:pt x="7016" y="835"/>
                </a:cubicBezTo>
                <a:lnTo>
                  <a:pt x="7062" y="835"/>
                </a:lnTo>
                <a:cubicBezTo>
                  <a:pt x="7062" y="794"/>
                  <a:pt x="7083" y="787"/>
                  <a:pt x="7110" y="787"/>
                </a:cubicBezTo>
                <a:cubicBezTo>
                  <a:pt x="7124" y="787"/>
                  <a:pt x="7139" y="789"/>
                  <a:pt x="7155" y="789"/>
                </a:cubicBezTo>
                <a:cubicBezTo>
                  <a:pt x="7201" y="789"/>
                  <a:pt x="7232" y="805"/>
                  <a:pt x="7217" y="851"/>
                </a:cubicBezTo>
                <a:cubicBezTo>
                  <a:pt x="7217" y="884"/>
                  <a:pt x="7217" y="899"/>
                  <a:pt x="7224" y="899"/>
                </a:cubicBezTo>
                <a:cubicBezTo>
                  <a:pt x="7230" y="899"/>
                  <a:pt x="7241" y="888"/>
                  <a:pt x="7263" y="866"/>
                </a:cubicBezTo>
                <a:cubicBezTo>
                  <a:pt x="7294" y="866"/>
                  <a:pt x="7340" y="774"/>
                  <a:pt x="7371" y="774"/>
                </a:cubicBezTo>
                <a:cubicBezTo>
                  <a:pt x="7387" y="727"/>
                  <a:pt x="7417" y="681"/>
                  <a:pt x="7448" y="681"/>
                </a:cubicBezTo>
                <a:lnTo>
                  <a:pt x="7433" y="743"/>
                </a:lnTo>
                <a:lnTo>
                  <a:pt x="7402" y="835"/>
                </a:lnTo>
                <a:cubicBezTo>
                  <a:pt x="7408" y="835"/>
                  <a:pt x="7417" y="838"/>
                  <a:pt x="7426" y="838"/>
                </a:cubicBezTo>
                <a:cubicBezTo>
                  <a:pt x="7440" y="838"/>
                  <a:pt x="7455" y="832"/>
                  <a:pt x="7464" y="805"/>
                </a:cubicBezTo>
                <a:cubicBezTo>
                  <a:pt x="7464" y="866"/>
                  <a:pt x="7495" y="866"/>
                  <a:pt x="7541" y="897"/>
                </a:cubicBezTo>
                <a:cubicBezTo>
                  <a:pt x="7568" y="906"/>
                  <a:pt x="7595" y="915"/>
                  <a:pt x="7621" y="915"/>
                </a:cubicBezTo>
                <a:cubicBezTo>
                  <a:pt x="7641" y="915"/>
                  <a:pt x="7661" y="910"/>
                  <a:pt x="7680" y="897"/>
                </a:cubicBezTo>
                <a:lnTo>
                  <a:pt x="7680" y="897"/>
                </a:lnTo>
                <a:cubicBezTo>
                  <a:pt x="7659" y="972"/>
                  <a:pt x="7711" y="1025"/>
                  <a:pt x="7771" y="1025"/>
                </a:cubicBezTo>
                <a:cubicBezTo>
                  <a:pt x="7798" y="1025"/>
                  <a:pt x="7826" y="1014"/>
                  <a:pt x="7850" y="990"/>
                </a:cubicBezTo>
                <a:cubicBezTo>
                  <a:pt x="7862" y="972"/>
                  <a:pt x="7875" y="963"/>
                  <a:pt x="7884" y="963"/>
                </a:cubicBezTo>
                <a:cubicBezTo>
                  <a:pt x="7898" y="963"/>
                  <a:pt x="7906" y="983"/>
                  <a:pt x="7897" y="1021"/>
                </a:cubicBezTo>
                <a:cubicBezTo>
                  <a:pt x="7897" y="1046"/>
                  <a:pt x="7897" y="1058"/>
                  <a:pt x="7904" y="1058"/>
                </a:cubicBezTo>
                <a:cubicBezTo>
                  <a:pt x="7911" y="1058"/>
                  <a:pt x="7922" y="1050"/>
                  <a:pt x="7943" y="1036"/>
                </a:cubicBezTo>
                <a:cubicBezTo>
                  <a:pt x="7951" y="1031"/>
                  <a:pt x="7958" y="1028"/>
                  <a:pt x="7963" y="1028"/>
                </a:cubicBezTo>
                <a:cubicBezTo>
                  <a:pt x="7984" y="1028"/>
                  <a:pt x="7974" y="1079"/>
                  <a:pt x="7974" y="1129"/>
                </a:cubicBezTo>
                <a:cubicBezTo>
                  <a:pt x="7941" y="1206"/>
                  <a:pt x="7939" y="1236"/>
                  <a:pt x="7957" y="1236"/>
                </a:cubicBezTo>
                <a:cubicBezTo>
                  <a:pt x="7965" y="1236"/>
                  <a:pt x="7976" y="1231"/>
                  <a:pt x="7989" y="1222"/>
                </a:cubicBezTo>
                <a:cubicBezTo>
                  <a:pt x="8002" y="1218"/>
                  <a:pt x="8014" y="1216"/>
                  <a:pt x="8026" y="1216"/>
                </a:cubicBezTo>
                <a:cubicBezTo>
                  <a:pt x="8059" y="1216"/>
                  <a:pt x="8090" y="1230"/>
                  <a:pt x="8113" y="1253"/>
                </a:cubicBezTo>
                <a:cubicBezTo>
                  <a:pt x="8190" y="1237"/>
                  <a:pt x="8206" y="1253"/>
                  <a:pt x="8237" y="1206"/>
                </a:cubicBezTo>
                <a:cubicBezTo>
                  <a:pt x="8252" y="1175"/>
                  <a:pt x="8283" y="1160"/>
                  <a:pt x="8329" y="1145"/>
                </a:cubicBezTo>
                <a:cubicBezTo>
                  <a:pt x="8379" y="1145"/>
                  <a:pt x="8369" y="1164"/>
                  <a:pt x="8355" y="1164"/>
                </a:cubicBezTo>
                <a:cubicBezTo>
                  <a:pt x="8352" y="1164"/>
                  <a:pt x="8348" y="1163"/>
                  <a:pt x="8345" y="1160"/>
                </a:cubicBezTo>
                <a:cubicBezTo>
                  <a:pt x="8268" y="1160"/>
                  <a:pt x="8283" y="1175"/>
                  <a:pt x="8268" y="1237"/>
                </a:cubicBezTo>
                <a:cubicBezTo>
                  <a:pt x="8252" y="1284"/>
                  <a:pt x="8268" y="1330"/>
                  <a:pt x="8298" y="1345"/>
                </a:cubicBezTo>
                <a:cubicBezTo>
                  <a:pt x="8329" y="1376"/>
                  <a:pt x="8345" y="1392"/>
                  <a:pt x="8360" y="1423"/>
                </a:cubicBezTo>
                <a:cubicBezTo>
                  <a:pt x="8370" y="1482"/>
                  <a:pt x="8380" y="1510"/>
                  <a:pt x="8398" y="1510"/>
                </a:cubicBezTo>
                <a:cubicBezTo>
                  <a:pt x="8408" y="1510"/>
                  <a:pt x="8421" y="1501"/>
                  <a:pt x="8438" y="1485"/>
                </a:cubicBezTo>
                <a:lnTo>
                  <a:pt x="8468" y="1454"/>
                </a:lnTo>
                <a:lnTo>
                  <a:pt x="8468" y="1454"/>
                </a:lnTo>
                <a:cubicBezTo>
                  <a:pt x="8415" y="1534"/>
                  <a:pt x="8536" y="1697"/>
                  <a:pt x="8640" y="1697"/>
                </a:cubicBezTo>
                <a:cubicBezTo>
                  <a:pt x="8656" y="1697"/>
                  <a:pt x="8671" y="1694"/>
                  <a:pt x="8685" y="1686"/>
                </a:cubicBezTo>
                <a:lnTo>
                  <a:pt x="8685" y="1686"/>
                </a:lnTo>
                <a:lnTo>
                  <a:pt x="8638" y="1716"/>
                </a:lnTo>
                <a:cubicBezTo>
                  <a:pt x="8608" y="1763"/>
                  <a:pt x="8623" y="1778"/>
                  <a:pt x="8638" y="1809"/>
                </a:cubicBezTo>
                <a:cubicBezTo>
                  <a:pt x="8669" y="1856"/>
                  <a:pt x="8762" y="1871"/>
                  <a:pt x="8808" y="1917"/>
                </a:cubicBezTo>
                <a:cubicBezTo>
                  <a:pt x="8846" y="1968"/>
                  <a:pt x="8894" y="2018"/>
                  <a:pt x="8936" y="2018"/>
                </a:cubicBezTo>
                <a:cubicBezTo>
                  <a:pt x="8945" y="2018"/>
                  <a:pt x="8955" y="2016"/>
                  <a:pt x="8963" y="2010"/>
                </a:cubicBezTo>
                <a:lnTo>
                  <a:pt x="8963" y="2010"/>
                </a:lnTo>
                <a:cubicBezTo>
                  <a:pt x="8978" y="2026"/>
                  <a:pt x="8978" y="2026"/>
                  <a:pt x="8932" y="2056"/>
                </a:cubicBezTo>
                <a:cubicBezTo>
                  <a:pt x="8901" y="2103"/>
                  <a:pt x="8901" y="2103"/>
                  <a:pt x="8917" y="2118"/>
                </a:cubicBezTo>
                <a:cubicBezTo>
                  <a:pt x="8919" y="2120"/>
                  <a:pt x="8921" y="2121"/>
                  <a:pt x="8925" y="2121"/>
                </a:cubicBezTo>
                <a:cubicBezTo>
                  <a:pt x="8944" y="2121"/>
                  <a:pt x="8983" y="2083"/>
                  <a:pt x="9009" y="2056"/>
                </a:cubicBezTo>
                <a:cubicBezTo>
                  <a:pt x="9021" y="2039"/>
                  <a:pt x="9033" y="2030"/>
                  <a:pt x="9042" y="2030"/>
                </a:cubicBezTo>
                <a:cubicBezTo>
                  <a:pt x="9057" y="2030"/>
                  <a:pt x="9065" y="2055"/>
                  <a:pt x="9056" y="2103"/>
                </a:cubicBezTo>
                <a:cubicBezTo>
                  <a:pt x="9056" y="2172"/>
                  <a:pt x="9105" y="2229"/>
                  <a:pt x="9171" y="2229"/>
                </a:cubicBezTo>
                <a:cubicBezTo>
                  <a:pt x="9179" y="2229"/>
                  <a:pt x="9187" y="2228"/>
                  <a:pt x="9195" y="2226"/>
                </a:cubicBezTo>
                <a:cubicBezTo>
                  <a:pt x="9210" y="2242"/>
                  <a:pt x="9226" y="2257"/>
                  <a:pt x="9195" y="2304"/>
                </a:cubicBezTo>
                <a:cubicBezTo>
                  <a:pt x="9171" y="2327"/>
                  <a:pt x="9184" y="2386"/>
                  <a:pt x="9231" y="2386"/>
                </a:cubicBezTo>
                <a:cubicBezTo>
                  <a:pt x="9247" y="2386"/>
                  <a:pt x="9265" y="2380"/>
                  <a:pt x="9288" y="2366"/>
                </a:cubicBezTo>
                <a:lnTo>
                  <a:pt x="9288" y="2366"/>
                </a:lnTo>
                <a:cubicBezTo>
                  <a:pt x="9303" y="2381"/>
                  <a:pt x="9303" y="2381"/>
                  <a:pt x="9272" y="2427"/>
                </a:cubicBezTo>
                <a:cubicBezTo>
                  <a:pt x="9252" y="2458"/>
                  <a:pt x="9245" y="2495"/>
                  <a:pt x="9264" y="2495"/>
                </a:cubicBezTo>
                <a:cubicBezTo>
                  <a:pt x="9275" y="2495"/>
                  <a:pt x="9292" y="2485"/>
                  <a:pt x="9319" y="2458"/>
                </a:cubicBezTo>
                <a:cubicBezTo>
                  <a:pt x="9332" y="2452"/>
                  <a:pt x="9346" y="2448"/>
                  <a:pt x="9359" y="2448"/>
                </a:cubicBezTo>
                <a:cubicBezTo>
                  <a:pt x="9405" y="2448"/>
                  <a:pt x="9446" y="2487"/>
                  <a:pt x="9458" y="2536"/>
                </a:cubicBezTo>
                <a:cubicBezTo>
                  <a:pt x="9465" y="2543"/>
                  <a:pt x="9477" y="2551"/>
                  <a:pt x="9489" y="2551"/>
                </a:cubicBezTo>
                <a:cubicBezTo>
                  <a:pt x="9500" y="2551"/>
                  <a:pt x="9512" y="2543"/>
                  <a:pt x="9519" y="2520"/>
                </a:cubicBezTo>
                <a:cubicBezTo>
                  <a:pt x="9542" y="2476"/>
                  <a:pt x="9556" y="2439"/>
                  <a:pt x="9556" y="2439"/>
                </a:cubicBezTo>
                <a:lnTo>
                  <a:pt x="9556" y="2439"/>
                </a:lnTo>
                <a:cubicBezTo>
                  <a:pt x="9557" y="2439"/>
                  <a:pt x="9555" y="2445"/>
                  <a:pt x="9550" y="2458"/>
                </a:cubicBezTo>
                <a:cubicBezTo>
                  <a:pt x="9533" y="2519"/>
                  <a:pt x="9525" y="2550"/>
                  <a:pt x="9535" y="2550"/>
                </a:cubicBezTo>
                <a:cubicBezTo>
                  <a:pt x="9543" y="2550"/>
                  <a:pt x="9563" y="2530"/>
                  <a:pt x="9597" y="2489"/>
                </a:cubicBezTo>
                <a:cubicBezTo>
                  <a:pt x="9604" y="2460"/>
                  <a:pt x="9611" y="2448"/>
                  <a:pt x="9615" y="2448"/>
                </a:cubicBezTo>
                <a:cubicBezTo>
                  <a:pt x="9620" y="2448"/>
                  <a:pt x="9620" y="2464"/>
                  <a:pt x="9612" y="2489"/>
                </a:cubicBezTo>
                <a:cubicBezTo>
                  <a:pt x="9597" y="2520"/>
                  <a:pt x="9628" y="2551"/>
                  <a:pt x="9628" y="2551"/>
                </a:cubicBezTo>
                <a:cubicBezTo>
                  <a:pt x="9628" y="2551"/>
                  <a:pt x="9782" y="2551"/>
                  <a:pt x="9890" y="2582"/>
                </a:cubicBezTo>
                <a:cubicBezTo>
                  <a:pt x="9934" y="2593"/>
                  <a:pt x="9978" y="2604"/>
                  <a:pt x="10022" y="2604"/>
                </a:cubicBezTo>
                <a:cubicBezTo>
                  <a:pt x="10040" y="2604"/>
                  <a:pt x="10058" y="2602"/>
                  <a:pt x="10076" y="2597"/>
                </a:cubicBezTo>
                <a:cubicBezTo>
                  <a:pt x="10122" y="2597"/>
                  <a:pt x="10138" y="2582"/>
                  <a:pt x="10138" y="2566"/>
                </a:cubicBezTo>
                <a:cubicBezTo>
                  <a:pt x="10138" y="2549"/>
                  <a:pt x="10148" y="2531"/>
                  <a:pt x="10160" y="2531"/>
                </a:cubicBezTo>
                <a:cubicBezTo>
                  <a:pt x="10168" y="2531"/>
                  <a:pt x="10177" y="2540"/>
                  <a:pt x="10184" y="2566"/>
                </a:cubicBezTo>
                <a:cubicBezTo>
                  <a:pt x="10199" y="2613"/>
                  <a:pt x="10230" y="2628"/>
                  <a:pt x="10246" y="2628"/>
                </a:cubicBezTo>
                <a:cubicBezTo>
                  <a:pt x="10277" y="2628"/>
                  <a:pt x="10292" y="2628"/>
                  <a:pt x="10292" y="2690"/>
                </a:cubicBezTo>
                <a:cubicBezTo>
                  <a:pt x="10323" y="2628"/>
                  <a:pt x="10323" y="2628"/>
                  <a:pt x="10339" y="2628"/>
                </a:cubicBezTo>
                <a:cubicBezTo>
                  <a:pt x="10339" y="2657"/>
                  <a:pt x="10345" y="2669"/>
                  <a:pt x="10354" y="2669"/>
                </a:cubicBezTo>
                <a:cubicBezTo>
                  <a:pt x="10364" y="2669"/>
                  <a:pt x="10377" y="2653"/>
                  <a:pt x="10385" y="2628"/>
                </a:cubicBezTo>
                <a:cubicBezTo>
                  <a:pt x="10393" y="2574"/>
                  <a:pt x="10397" y="2547"/>
                  <a:pt x="10398" y="2547"/>
                </a:cubicBezTo>
                <a:cubicBezTo>
                  <a:pt x="10400" y="2547"/>
                  <a:pt x="10400" y="2574"/>
                  <a:pt x="10400" y="2628"/>
                </a:cubicBezTo>
                <a:cubicBezTo>
                  <a:pt x="10400" y="2670"/>
                  <a:pt x="10442" y="2704"/>
                  <a:pt x="10460" y="2704"/>
                </a:cubicBezTo>
                <a:cubicBezTo>
                  <a:pt x="10469" y="2704"/>
                  <a:pt x="10473" y="2695"/>
                  <a:pt x="10462" y="2675"/>
                </a:cubicBezTo>
                <a:cubicBezTo>
                  <a:pt x="10431" y="2628"/>
                  <a:pt x="10493" y="2628"/>
                  <a:pt x="10509" y="2566"/>
                </a:cubicBezTo>
                <a:cubicBezTo>
                  <a:pt x="10540" y="2566"/>
                  <a:pt x="10555" y="2566"/>
                  <a:pt x="10570" y="2613"/>
                </a:cubicBezTo>
                <a:cubicBezTo>
                  <a:pt x="10570" y="2629"/>
                  <a:pt x="10580" y="2636"/>
                  <a:pt x="10594" y="2636"/>
                </a:cubicBezTo>
                <a:cubicBezTo>
                  <a:pt x="10633" y="2636"/>
                  <a:pt x="10710" y="2581"/>
                  <a:pt x="10710" y="2536"/>
                </a:cubicBezTo>
                <a:cubicBezTo>
                  <a:pt x="10717" y="2505"/>
                  <a:pt x="10717" y="2489"/>
                  <a:pt x="10717" y="2489"/>
                </a:cubicBezTo>
                <a:cubicBezTo>
                  <a:pt x="10717" y="2489"/>
                  <a:pt x="10717" y="2505"/>
                  <a:pt x="10725" y="2536"/>
                </a:cubicBezTo>
                <a:cubicBezTo>
                  <a:pt x="10746" y="2577"/>
                  <a:pt x="10759" y="2584"/>
                  <a:pt x="10771" y="2584"/>
                </a:cubicBezTo>
                <a:cubicBezTo>
                  <a:pt x="10776" y="2584"/>
                  <a:pt x="10782" y="2582"/>
                  <a:pt x="10787" y="2582"/>
                </a:cubicBezTo>
                <a:cubicBezTo>
                  <a:pt x="10787" y="2563"/>
                  <a:pt x="10790" y="2556"/>
                  <a:pt x="10794" y="2556"/>
                </a:cubicBezTo>
                <a:cubicBezTo>
                  <a:pt x="10804" y="2556"/>
                  <a:pt x="10822" y="2596"/>
                  <a:pt x="10833" y="2628"/>
                </a:cubicBezTo>
                <a:cubicBezTo>
                  <a:pt x="10845" y="2663"/>
                  <a:pt x="10848" y="2680"/>
                  <a:pt x="10868" y="2680"/>
                </a:cubicBezTo>
                <a:cubicBezTo>
                  <a:pt x="10875" y="2680"/>
                  <a:pt x="10883" y="2679"/>
                  <a:pt x="10895" y="2675"/>
                </a:cubicBezTo>
                <a:cubicBezTo>
                  <a:pt x="10895" y="2613"/>
                  <a:pt x="10988" y="2566"/>
                  <a:pt x="11050" y="2551"/>
                </a:cubicBezTo>
                <a:cubicBezTo>
                  <a:pt x="11158" y="2505"/>
                  <a:pt x="11142" y="2427"/>
                  <a:pt x="11127" y="2319"/>
                </a:cubicBezTo>
                <a:lnTo>
                  <a:pt x="11096" y="2211"/>
                </a:lnTo>
                <a:lnTo>
                  <a:pt x="11158" y="2304"/>
                </a:lnTo>
                <a:cubicBezTo>
                  <a:pt x="11189" y="2350"/>
                  <a:pt x="11220" y="2396"/>
                  <a:pt x="11250" y="2443"/>
                </a:cubicBezTo>
                <a:cubicBezTo>
                  <a:pt x="11281" y="2427"/>
                  <a:pt x="11250" y="2381"/>
                  <a:pt x="11220" y="2335"/>
                </a:cubicBezTo>
                <a:cubicBezTo>
                  <a:pt x="11190" y="2305"/>
                  <a:pt x="11192" y="2288"/>
                  <a:pt x="11218" y="2288"/>
                </a:cubicBezTo>
                <a:cubicBezTo>
                  <a:pt x="11232" y="2288"/>
                  <a:pt x="11254" y="2293"/>
                  <a:pt x="11281" y="2304"/>
                </a:cubicBezTo>
                <a:cubicBezTo>
                  <a:pt x="11296" y="2307"/>
                  <a:pt x="11308" y="2309"/>
                  <a:pt x="11318" y="2309"/>
                </a:cubicBezTo>
                <a:cubicBezTo>
                  <a:pt x="11349" y="2309"/>
                  <a:pt x="11355" y="2289"/>
                  <a:pt x="11343" y="2242"/>
                </a:cubicBezTo>
                <a:cubicBezTo>
                  <a:pt x="11352" y="2233"/>
                  <a:pt x="11366" y="2224"/>
                  <a:pt x="11385" y="2224"/>
                </a:cubicBezTo>
                <a:cubicBezTo>
                  <a:pt x="11400" y="2224"/>
                  <a:pt x="11416" y="2229"/>
                  <a:pt x="11436" y="2242"/>
                </a:cubicBezTo>
                <a:cubicBezTo>
                  <a:pt x="11451" y="2226"/>
                  <a:pt x="11451" y="2226"/>
                  <a:pt x="11420" y="2196"/>
                </a:cubicBezTo>
                <a:cubicBezTo>
                  <a:pt x="11401" y="2166"/>
                  <a:pt x="11400" y="2149"/>
                  <a:pt x="11414" y="2149"/>
                </a:cubicBezTo>
                <a:cubicBezTo>
                  <a:pt x="11422" y="2149"/>
                  <a:pt x="11435" y="2154"/>
                  <a:pt x="11451" y="2165"/>
                </a:cubicBezTo>
                <a:cubicBezTo>
                  <a:pt x="11483" y="2186"/>
                  <a:pt x="11512" y="2194"/>
                  <a:pt x="11533" y="2194"/>
                </a:cubicBezTo>
                <a:cubicBezTo>
                  <a:pt x="11574" y="2194"/>
                  <a:pt x="11590" y="2164"/>
                  <a:pt x="11560" y="2134"/>
                </a:cubicBezTo>
                <a:cubicBezTo>
                  <a:pt x="11529" y="2103"/>
                  <a:pt x="11544" y="2087"/>
                  <a:pt x="11560" y="2072"/>
                </a:cubicBezTo>
                <a:cubicBezTo>
                  <a:pt x="11575" y="2056"/>
                  <a:pt x="11591" y="2041"/>
                  <a:pt x="11575" y="1979"/>
                </a:cubicBezTo>
                <a:lnTo>
                  <a:pt x="11606" y="1948"/>
                </a:lnTo>
                <a:cubicBezTo>
                  <a:pt x="11608" y="1946"/>
                  <a:pt x="11610" y="1945"/>
                  <a:pt x="11613" y="1945"/>
                </a:cubicBezTo>
                <a:cubicBezTo>
                  <a:pt x="11629" y="1945"/>
                  <a:pt x="11648" y="1983"/>
                  <a:pt x="11621" y="2010"/>
                </a:cubicBezTo>
                <a:lnTo>
                  <a:pt x="11683" y="2026"/>
                </a:lnTo>
                <a:cubicBezTo>
                  <a:pt x="11714" y="1995"/>
                  <a:pt x="11730" y="1979"/>
                  <a:pt x="11714" y="1917"/>
                </a:cubicBezTo>
                <a:cubicBezTo>
                  <a:pt x="11682" y="1869"/>
                  <a:pt x="11666" y="1846"/>
                  <a:pt x="11670" y="1846"/>
                </a:cubicBezTo>
                <a:lnTo>
                  <a:pt x="11670" y="1846"/>
                </a:lnTo>
                <a:cubicBezTo>
                  <a:pt x="11673" y="1846"/>
                  <a:pt x="11693" y="1865"/>
                  <a:pt x="11730" y="1902"/>
                </a:cubicBezTo>
                <a:cubicBezTo>
                  <a:pt x="11754" y="1927"/>
                  <a:pt x="11779" y="1943"/>
                  <a:pt x="11795" y="1943"/>
                </a:cubicBezTo>
                <a:cubicBezTo>
                  <a:pt x="11808" y="1943"/>
                  <a:pt x="11814" y="1931"/>
                  <a:pt x="11807" y="1902"/>
                </a:cubicBezTo>
                <a:cubicBezTo>
                  <a:pt x="11766" y="1853"/>
                  <a:pt x="11768" y="1834"/>
                  <a:pt x="11784" y="1834"/>
                </a:cubicBezTo>
                <a:cubicBezTo>
                  <a:pt x="11798" y="1834"/>
                  <a:pt x="11823" y="1849"/>
                  <a:pt x="11838" y="1871"/>
                </a:cubicBezTo>
                <a:cubicBezTo>
                  <a:pt x="11865" y="1911"/>
                  <a:pt x="11880" y="1934"/>
                  <a:pt x="11887" y="1934"/>
                </a:cubicBezTo>
                <a:cubicBezTo>
                  <a:pt x="11897" y="1934"/>
                  <a:pt x="11893" y="1896"/>
                  <a:pt x="11884" y="1809"/>
                </a:cubicBezTo>
                <a:cubicBezTo>
                  <a:pt x="11915" y="1778"/>
                  <a:pt x="11946" y="1670"/>
                  <a:pt x="11992" y="1624"/>
                </a:cubicBezTo>
                <a:cubicBezTo>
                  <a:pt x="12034" y="1582"/>
                  <a:pt x="12075" y="1529"/>
                  <a:pt x="12128" y="1529"/>
                </a:cubicBezTo>
                <a:cubicBezTo>
                  <a:pt x="12133" y="1529"/>
                  <a:pt x="12138" y="1529"/>
                  <a:pt x="12144" y="1530"/>
                </a:cubicBezTo>
                <a:lnTo>
                  <a:pt x="12144" y="1530"/>
                </a:lnTo>
                <a:cubicBezTo>
                  <a:pt x="12111" y="1490"/>
                  <a:pt x="12131" y="1470"/>
                  <a:pt x="12178" y="1423"/>
                </a:cubicBezTo>
                <a:cubicBezTo>
                  <a:pt x="12271" y="1423"/>
                  <a:pt x="12255" y="1345"/>
                  <a:pt x="12240" y="1284"/>
                </a:cubicBezTo>
                <a:lnTo>
                  <a:pt x="12240" y="1284"/>
                </a:lnTo>
                <a:cubicBezTo>
                  <a:pt x="12224" y="1299"/>
                  <a:pt x="12224" y="1299"/>
                  <a:pt x="12209" y="1315"/>
                </a:cubicBezTo>
                <a:cubicBezTo>
                  <a:pt x="12131" y="1237"/>
                  <a:pt x="12147" y="1222"/>
                  <a:pt x="12224" y="1222"/>
                </a:cubicBezTo>
                <a:cubicBezTo>
                  <a:pt x="12226" y="1220"/>
                  <a:pt x="12229" y="1219"/>
                  <a:pt x="12232" y="1219"/>
                </a:cubicBezTo>
                <a:cubicBezTo>
                  <a:pt x="12252" y="1219"/>
                  <a:pt x="12290" y="1259"/>
                  <a:pt x="12317" y="1299"/>
                </a:cubicBezTo>
                <a:cubicBezTo>
                  <a:pt x="12355" y="1324"/>
                  <a:pt x="12393" y="1350"/>
                  <a:pt x="12414" y="1350"/>
                </a:cubicBezTo>
                <a:cubicBezTo>
                  <a:pt x="12418" y="1350"/>
                  <a:pt x="12422" y="1348"/>
                  <a:pt x="12425" y="1345"/>
                </a:cubicBezTo>
                <a:cubicBezTo>
                  <a:pt x="12441" y="1330"/>
                  <a:pt x="12471" y="1315"/>
                  <a:pt x="12410" y="1284"/>
                </a:cubicBezTo>
                <a:cubicBezTo>
                  <a:pt x="12363" y="1253"/>
                  <a:pt x="12379" y="1237"/>
                  <a:pt x="12394" y="1222"/>
                </a:cubicBezTo>
                <a:cubicBezTo>
                  <a:pt x="12410" y="1206"/>
                  <a:pt x="12425" y="1191"/>
                  <a:pt x="12410" y="1129"/>
                </a:cubicBezTo>
                <a:cubicBezTo>
                  <a:pt x="12394" y="1067"/>
                  <a:pt x="12394" y="1083"/>
                  <a:pt x="12410" y="1067"/>
                </a:cubicBezTo>
                <a:cubicBezTo>
                  <a:pt x="12425" y="1075"/>
                  <a:pt x="12444" y="1079"/>
                  <a:pt x="12462" y="1079"/>
                </a:cubicBezTo>
                <a:cubicBezTo>
                  <a:pt x="12479" y="1079"/>
                  <a:pt x="12495" y="1075"/>
                  <a:pt x="12502" y="1067"/>
                </a:cubicBezTo>
                <a:cubicBezTo>
                  <a:pt x="12493" y="1053"/>
                  <a:pt x="12489" y="1048"/>
                  <a:pt x="12490" y="1048"/>
                </a:cubicBezTo>
                <a:lnTo>
                  <a:pt x="12490" y="1048"/>
                </a:lnTo>
                <a:cubicBezTo>
                  <a:pt x="12492" y="1048"/>
                  <a:pt x="12516" y="1077"/>
                  <a:pt x="12549" y="1098"/>
                </a:cubicBezTo>
                <a:cubicBezTo>
                  <a:pt x="12564" y="1129"/>
                  <a:pt x="12595" y="1160"/>
                  <a:pt x="12626" y="1175"/>
                </a:cubicBezTo>
                <a:cubicBezTo>
                  <a:pt x="12641" y="1160"/>
                  <a:pt x="12611" y="1114"/>
                  <a:pt x="12611" y="1114"/>
                </a:cubicBezTo>
                <a:cubicBezTo>
                  <a:pt x="12611" y="1114"/>
                  <a:pt x="12626" y="1083"/>
                  <a:pt x="12672" y="1036"/>
                </a:cubicBezTo>
                <a:cubicBezTo>
                  <a:pt x="12734" y="990"/>
                  <a:pt x="12796" y="959"/>
                  <a:pt x="12858" y="928"/>
                </a:cubicBezTo>
                <a:cubicBezTo>
                  <a:pt x="12966" y="866"/>
                  <a:pt x="13074" y="820"/>
                  <a:pt x="13198" y="789"/>
                </a:cubicBezTo>
                <a:cubicBezTo>
                  <a:pt x="13224" y="808"/>
                  <a:pt x="13252" y="817"/>
                  <a:pt x="13275" y="817"/>
                </a:cubicBezTo>
                <a:cubicBezTo>
                  <a:pt x="13305" y="817"/>
                  <a:pt x="13324" y="801"/>
                  <a:pt x="13306" y="774"/>
                </a:cubicBezTo>
                <a:cubicBezTo>
                  <a:pt x="13260" y="727"/>
                  <a:pt x="13414" y="681"/>
                  <a:pt x="13569" y="681"/>
                </a:cubicBezTo>
                <a:cubicBezTo>
                  <a:pt x="13723" y="681"/>
                  <a:pt x="13878" y="681"/>
                  <a:pt x="13878" y="635"/>
                </a:cubicBezTo>
                <a:lnTo>
                  <a:pt x="13955" y="635"/>
                </a:lnTo>
                <a:cubicBezTo>
                  <a:pt x="14017" y="635"/>
                  <a:pt x="14079" y="588"/>
                  <a:pt x="14094" y="588"/>
                </a:cubicBezTo>
                <a:cubicBezTo>
                  <a:pt x="14115" y="567"/>
                  <a:pt x="14130" y="559"/>
                  <a:pt x="14137" y="559"/>
                </a:cubicBezTo>
                <a:cubicBezTo>
                  <a:pt x="14145" y="559"/>
                  <a:pt x="14142" y="571"/>
                  <a:pt x="14125" y="588"/>
                </a:cubicBezTo>
                <a:cubicBezTo>
                  <a:pt x="14094" y="635"/>
                  <a:pt x="14110" y="696"/>
                  <a:pt x="14125" y="712"/>
                </a:cubicBezTo>
                <a:cubicBezTo>
                  <a:pt x="14141" y="712"/>
                  <a:pt x="14187" y="665"/>
                  <a:pt x="14203" y="619"/>
                </a:cubicBezTo>
                <a:cubicBezTo>
                  <a:pt x="14218" y="557"/>
                  <a:pt x="14233" y="557"/>
                  <a:pt x="14233" y="557"/>
                </a:cubicBezTo>
                <a:cubicBezTo>
                  <a:pt x="14233" y="557"/>
                  <a:pt x="14264" y="557"/>
                  <a:pt x="14249" y="619"/>
                </a:cubicBezTo>
                <a:lnTo>
                  <a:pt x="14218" y="727"/>
                </a:lnTo>
                <a:lnTo>
                  <a:pt x="14249" y="727"/>
                </a:lnTo>
                <a:cubicBezTo>
                  <a:pt x="14264" y="681"/>
                  <a:pt x="14295" y="681"/>
                  <a:pt x="14295" y="681"/>
                </a:cubicBezTo>
                <a:cubicBezTo>
                  <a:pt x="14295" y="681"/>
                  <a:pt x="14311" y="681"/>
                  <a:pt x="14295" y="805"/>
                </a:cubicBezTo>
                <a:cubicBezTo>
                  <a:pt x="14279" y="861"/>
                  <a:pt x="14276" y="888"/>
                  <a:pt x="14285" y="888"/>
                </a:cubicBezTo>
                <a:cubicBezTo>
                  <a:pt x="14293" y="888"/>
                  <a:pt x="14312" y="865"/>
                  <a:pt x="14342" y="820"/>
                </a:cubicBezTo>
                <a:lnTo>
                  <a:pt x="14403" y="774"/>
                </a:lnTo>
                <a:lnTo>
                  <a:pt x="14403" y="774"/>
                </a:lnTo>
                <a:cubicBezTo>
                  <a:pt x="14398" y="820"/>
                  <a:pt x="14405" y="836"/>
                  <a:pt x="14419" y="836"/>
                </a:cubicBezTo>
                <a:cubicBezTo>
                  <a:pt x="14442" y="836"/>
                  <a:pt x="14483" y="793"/>
                  <a:pt x="14512" y="774"/>
                </a:cubicBezTo>
                <a:lnTo>
                  <a:pt x="14512" y="774"/>
                </a:lnTo>
                <a:cubicBezTo>
                  <a:pt x="14503" y="840"/>
                  <a:pt x="14504" y="871"/>
                  <a:pt x="14518" y="871"/>
                </a:cubicBezTo>
                <a:cubicBezTo>
                  <a:pt x="14531" y="871"/>
                  <a:pt x="14553" y="848"/>
                  <a:pt x="14589" y="805"/>
                </a:cubicBezTo>
                <a:cubicBezTo>
                  <a:pt x="14601" y="786"/>
                  <a:pt x="14611" y="778"/>
                  <a:pt x="14618" y="778"/>
                </a:cubicBezTo>
                <a:cubicBezTo>
                  <a:pt x="14630" y="778"/>
                  <a:pt x="14635" y="798"/>
                  <a:pt x="14635" y="835"/>
                </a:cubicBezTo>
                <a:cubicBezTo>
                  <a:pt x="14635" y="897"/>
                  <a:pt x="14651" y="913"/>
                  <a:pt x="14697" y="944"/>
                </a:cubicBezTo>
                <a:cubicBezTo>
                  <a:pt x="14706" y="935"/>
                  <a:pt x="14717" y="931"/>
                  <a:pt x="14729" y="931"/>
                </a:cubicBezTo>
                <a:cubicBezTo>
                  <a:pt x="14758" y="931"/>
                  <a:pt x="14797" y="953"/>
                  <a:pt x="14852" y="975"/>
                </a:cubicBezTo>
                <a:cubicBezTo>
                  <a:pt x="14929" y="1021"/>
                  <a:pt x="14991" y="1067"/>
                  <a:pt x="15068" y="1129"/>
                </a:cubicBezTo>
                <a:cubicBezTo>
                  <a:pt x="15213" y="1261"/>
                  <a:pt x="15302" y="1371"/>
                  <a:pt x="15354" y="1371"/>
                </a:cubicBezTo>
                <a:cubicBezTo>
                  <a:pt x="15363" y="1371"/>
                  <a:pt x="15370" y="1368"/>
                  <a:pt x="15377" y="1361"/>
                </a:cubicBezTo>
                <a:cubicBezTo>
                  <a:pt x="15393" y="1376"/>
                  <a:pt x="15393" y="1376"/>
                  <a:pt x="15377" y="1438"/>
                </a:cubicBezTo>
                <a:cubicBezTo>
                  <a:pt x="15370" y="1467"/>
                  <a:pt x="15363" y="1479"/>
                  <a:pt x="15366" y="1479"/>
                </a:cubicBezTo>
                <a:cubicBezTo>
                  <a:pt x="15371" y="1479"/>
                  <a:pt x="15389" y="1463"/>
                  <a:pt x="15439" y="1438"/>
                </a:cubicBezTo>
                <a:cubicBezTo>
                  <a:pt x="15474" y="1429"/>
                  <a:pt x="15505" y="1410"/>
                  <a:pt x="15510" y="1410"/>
                </a:cubicBezTo>
                <a:cubicBezTo>
                  <a:pt x="15513" y="1410"/>
                  <a:pt x="15503" y="1421"/>
                  <a:pt x="15470" y="1454"/>
                </a:cubicBezTo>
                <a:cubicBezTo>
                  <a:pt x="15424" y="1500"/>
                  <a:pt x="15470" y="1531"/>
                  <a:pt x="15516" y="1608"/>
                </a:cubicBezTo>
                <a:cubicBezTo>
                  <a:pt x="15563" y="1655"/>
                  <a:pt x="15601" y="1702"/>
                  <a:pt x="15637" y="1702"/>
                </a:cubicBezTo>
                <a:cubicBezTo>
                  <a:pt x="15648" y="1702"/>
                  <a:pt x="15660" y="1697"/>
                  <a:pt x="15671" y="1686"/>
                </a:cubicBezTo>
                <a:cubicBezTo>
                  <a:pt x="15748" y="1686"/>
                  <a:pt x="15748" y="1686"/>
                  <a:pt x="15686" y="1716"/>
                </a:cubicBezTo>
                <a:cubicBezTo>
                  <a:pt x="15603" y="1758"/>
                  <a:pt x="15620" y="1875"/>
                  <a:pt x="15714" y="1875"/>
                </a:cubicBezTo>
                <a:cubicBezTo>
                  <a:pt x="15725" y="1875"/>
                  <a:pt x="15736" y="1874"/>
                  <a:pt x="15748" y="1871"/>
                </a:cubicBezTo>
                <a:cubicBezTo>
                  <a:pt x="15764" y="1886"/>
                  <a:pt x="15779" y="1902"/>
                  <a:pt x="15748" y="1948"/>
                </a:cubicBezTo>
                <a:cubicBezTo>
                  <a:pt x="15764" y="1964"/>
                  <a:pt x="15779" y="1979"/>
                  <a:pt x="15872" y="1995"/>
                </a:cubicBezTo>
                <a:cubicBezTo>
                  <a:pt x="15887" y="2010"/>
                  <a:pt x="15949" y="2072"/>
                  <a:pt x="15995" y="2103"/>
                </a:cubicBezTo>
                <a:cubicBezTo>
                  <a:pt x="16017" y="2114"/>
                  <a:pt x="16039" y="2125"/>
                  <a:pt x="16061" y="2125"/>
                </a:cubicBezTo>
                <a:cubicBezTo>
                  <a:pt x="16070" y="2125"/>
                  <a:pt x="16079" y="2123"/>
                  <a:pt x="16088" y="2118"/>
                </a:cubicBezTo>
                <a:lnTo>
                  <a:pt x="16104" y="2134"/>
                </a:lnTo>
                <a:cubicBezTo>
                  <a:pt x="16073" y="2180"/>
                  <a:pt x="16150" y="2257"/>
                  <a:pt x="16289" y="2335"/>
                </a:cubicBezTo>
                <a:cubicBezTo>
                  <a:pt x="16413" y="2412"/>
                  <a:pt x="16536" y="2458"/>
                  <a:pt x="16536" y="2520"/>
                </a:cubicBezTo>
                <a:cubicBezTo>
                  <a:pt x="16536" y="2520"/>
                  <a:pt x="16567" y="2520"/>
                  <a:pt x="16598" y="2489"/>
                </a:cubicBezTo>
                <a:cubicBezTo>
                  <a:pt x="16632" y="2438"/>
                  <a:pt x="16652" y="2415"/>
                  <a:pt x="16663" y="2415"/>
                </a:cubicBezTo>
                <a:cubicBezTo>
                  <a:pt x="16672" y="2415"/>
                  <a:pt x="16675" y="2431"/>
                  <a:pt x="16675" y="2458"/>
                </a:cubicBezTo>
                <a:cubicBezTo>
                  <a:pt x="16667" y="2520"/>
                  <a:pt x="16698" y="2557"/>
                  <a:pt x="16732" y="2557"/>
                </a:cubicBezTo>
                <a:cubicBezTo>
                  <a:pt x="16758" y="2557"/>
                  <a:pt x="16786" y="2536"/>
                  <a:pt x="16799" y="2489"/>
                </a:cubicBezTo>
                <a:lnTo>
                  <a:pt x="16799" y="2536"/>
                </a:lnTo>
                <a:cubicBezTo>
                  <a:pt x="16799" y="2591"/>
                  <a:pt x="16815" y="2616"/>
                  <a:pt x="16835" y="2616"/>
                </a:cubicBezTo>
                <a:cubicBezTo>
                  <a:pt x="16859" y="2616"/>
                  <a:pt x="16890" y="2580"/>
                  <a:pt x="16907" y="2520"/>
                </a:cubicBezTo>
                <a:cubicBezTo>
                  <a:pt x="16918" y="2553"/>
                  <a:pt x="16929" y="2593"/>
                  <a:pt x="16945" y="2593"/>
                </a:cubicBezTo>
                <a:cubicBezTo>
                  <a:pt x="16952" y="2593"/>
                  <a:pt x="16960" y="2585"/>
                  <a:pt x="16969" y="2566"/>
                </a:cubicBezTo>
                <a:cubicBezTo>
                  <a:pt x="16985" y="2566"/>
                  <a:pt x="16985" y="2566"/>
                  <a:pt x="16985" y="2690"/>
                </a:cubicBezTo>
                <a:cubicBezTo>
                  <a:pt x="16985" y="2737"/>
                  <a:pt x="16969" y="2798"/>
                  <a:pt x="17000" y="2798"/>
                </a:cubicBezTo>
                <a:cubicBezTo>
                  <a:pt x="17015" y="2798"/>
                  <a:pt x="17031" y="2752"/>
                  <a:pt x="17031" y="2690"/>
                </a:cubicBezTo>
                <a:lnTo>
                  <a:pt x="17077" y="2690"/>
                </a:lnTo>
                <a:cubicBezTo>
                  <a:pt x="17077" y="2690"/>
                  <a:pt x="17093" y="2690"/>
                  <a:pt x="17108" y="2644"/>
                </a:cubicBezTo>
                <a:cubicBezTo>
                  <a:pt x="17108" y="2582"/>
                  <a:pt x="17124" y="2582"/>
                  <a:pt x="17155" y="2582"/>
                </a:cubicBezTo>
                <a:cubicBezTo>
                  <a:pt x="17155" y="2601"/>
                  <a:pt x="17156" y="2608"/>
                  <a:pt x="17158" y="2608"/>
                </a:cubicBezTo>
                <a:cubicBezTo>
                  <a:pt x="17161" y="2608"/>
                  <a:pt x="17165" y="2568"/>
                  <a:pt x="17155" y="2536"/>
                </a:cubicBezTo>
                <a:cubicBezTo>
                  <a:pt x="17127" y="2480"/>
                  <a:pt x="17149" y="2425"/>
                  <a:pt x="17165" y="2425"/>
                </a:cubicBezTo>
                <a:cubicBezTo>
                  <a:pt x="17167" y="2425"/>
                  <a:pt x="17168" y="2426"/>
                  <a:pt x="17170" y="2427"/>
                </a:cubicBezTo>
                <a:lnTo>
                  <a:pt x="17170" y="2304"/>
                </a:lnTo>
                <a:cubicBezTo>
                  <a:pt x="17186" y="2226"/>
                  <a:pt x="17170" y="2149"/>
                  <a:pt x="17139" y="2087"/>
                </a:cubicBezTo>
                <a:cubicBezTo>
                  <a:pt x="17102" y="2050"/>
                  <a:pt x="17070" y="2013"/>
                  <a:pt x="17048" y="2013"/>
                </a:cubicBezTo>
                <a:cubicBezTo>
                  <a:pt x="17033" y="2013"/>
                  <a:pt x="17022" y="2029"/>
                  <a:pt x="17015" y="2072"/>
                </a:cubicBezTo>
                <a:cubicBezTo>
                  <a:pt x="17015" y="2072"/>
                  <a:pt x="17003" y="2121"/>
                  <a:pt x="16990" y="2121"/>
                </a:cubicBezTo>
                <a:cubicBezTo>
                  <a:pt x="16988" y="2121"/>
                  <a:pt x="16986" y="2120"/>
                  <a:pt x="16985" y="2118"/>
                </a:cubicBezTo>
                <a:cubicBezTo>
                  <a:pt x="16969" y="2118"/>
                  <a:pt x="16954" y="2072"/>
                  <a:pt x="16954" y="2072"/>
                </a:cubicBezTo>
                <a:cubicBezTo>
                  <a:pt x="16954" y="2010"/>
                  <a:pt x="16907" y="1995"/>
                  <a:pt x="16845" y="1979"/>
                </a:cubicBezTo>
                <a:cubicBezTo>
                  <a:pt x="16768" y="1964"/>
                  <a:pt x="16722" y="1933"/>
                  <a:pt x="16722" y="1871"/>
                </a:cubicBezTo>
                <a:cubicBezTo>
                  <a:pt x="16737" y="1825"/>
                  <a:pt x="16722" y="1809"/>
                  <a:pt x="16722" y="1809"/>
                </a:cubicBezTo>
                <a:cubicBezTo>
                  <a:pt x="16717" y="1828"/>
                  <a:pt x="16707" y="1835"/>
                  <a:pt x="16693" y="1835"/>
                </a:cubicBezTo>
                <a:cubicBezTo>
                  <a:pt x="16660" y="1835"/>
                  <a:pt x="16606" y="1795"/>
                  <a:pt x="16552" y="1763"/>
                </a:cubicBezTo>
                <a:cubicBezTo>
                  <a:pt x="16475" y="1724"/>
                  <a:pt x="16398" y="1643"/>
                  <a:pt x="16356" y="1643"/>
                </a:cubicBezTo>
                <a:cubicBezTo>
                  <a:pt x="16348" y="1643"/>
                  <a:pt x="16341" y="1647"/>
                  <a:pt x="16335" y="1655"/>
                </a:cubicBezTo>
                <a:lnTo>
                  <a:pt x="16305" y="1624"/>
                </a:lnTo>
                <a:cubicBezTo>
                  <a:pt x="16351" y="1593"/>
                  <a:pt x="16320" y="1562"/>
                  <a:pt x="16289" y="1531"/>
                </a:cubicBezTo>
                <a:cubicBezTo>
                  <a:pt x="16280" y="1535"/>
                  <a:pt x="16271" y="1537"/>
                  <a:pt x="16262" y="1537"/>
                </a:cubicBezTo>
                <a:cubicBezTo>
                  <a:pt x="16240" y="1537"/>
                  <a:pt x="16218" y="1526"/>
                  <a:pt x="16196" y="1515"/>
                </a:cubicBezTo>
                <a:cubicBezTo>
                  <a:pt x="16243" y="1469"/>
                  <a:pt x="16227" y="1454"/>
                  <a:pt x="16196" y="1423"/>
                </a:cubicBezTo>
                <a:cubicBezTo>
                  <a:pt x="16177" y="1404"/>
                  <a:pt x="16164" y="1390"/>
                  <a:pt x="16149" y="1390"/>
                </a:cubicBezTo>
                <a:cubicBezTo>
                  <a:pt x="16140" y="1390"/>
                  <a:pt x="16131" y="1395"/>
                  <a:pt x="16119" y="1407"/>
                </a:cubicBezTo>
                <a:cubicBezTo>
                  <a:pt x="16057" y="1345"/>
                  <a:pt x="16011" y="1268"/>
                  <a:pt x="15980" y="1175"/>
                </a:cubicBezTo>
                <a:cubicBezTo>
                  <a:pt x="15995" y="1152"/>
                  <a:pt x="15988" y="1145"/>
                  <a:pt x="15968" y="1145"/>
                </a:cubicBezTo>
                <a:cubicBezTo>
                  <a:pt x="15949" y="1145"/>
                  <a:pt x="15918" y="1152"/>
                  <a:pt x="15887" y="1160"/>
                </a:cubicBezTo>
                <a:cubicBezTo>
                  <a:pt x="15847" y="1173"/>
                  <a:pt x="15807" y="1209"/>
                  <a:pt x="15787" y="1209"/>
                </a:cubicBezTo>
                <a:cubicBezTo>
                  <a:pt x="15784" y="1209"/>
                  <a:pt x="15781" y="1209"/>
                  <a:pt x="15779" y="1206"/>
                </a:cubicBezTo>
                <a:lnTo>
                  <a:pt x="15856" y="1129"/>
                </a:lnTo>
                <a:cubicBezTo>
                  <a:pt x="15918" y="1114"/>
                  <a:pt x="15918" y="1114"/>
                  <a:pt x="15887" y="1067"/>
                </a:cubicBezTo>
                <a:lnTo>
                  <a:pt x="15856" y="1036"/>
                </a:lnTo>
                <a:cubicBezTo>
                  <a:pt x="15850" y="1040"/>
                  <a:pt x="15843" y="1042"/>
                  <a:pt x="15836" y="1042"/>
                </a:cubicBezTo>
                <a:cubicBezTo>
                  <a:pt x="15785" y="1042"/>
                  <a:pt x="15699" y="956"/>
                  <a:pt x="15578" y="835"/>
                </a:cubicBezTo>
                <a:cubicBezTo>
                  <a:pt x="15427" y="696"/>
                  <a:pt x="15346" y="627"/>
                  <a:pt x="15302" y="627"/>
                </a:cubicBezTo>
                <a:cubicBezTo>
                  <a:pt x="15287" y="627"/>
                  <a:pt x="15277" y="635"/>
                  <a:pt x="15269" y="650"/>
                </a:cubicBezTo>
                <a:cubicBezTo>
                  <a:pt x="15259" y="664"/>
                  <a:pt x="15250" y="671"/>
                  <a:pt x="15240" y="671"/>
                </a:cubicBezTo>
                <a:cubicBezTo>
                  <a:pt x="15217" y="671"/>
                  <a:pt x="15193" y="637"/>
                  <a:pt x="15161" y="573"/>
                </a:cubicBezTo>
                <a:cubicBezTo>
                  <a:pt x="15113" y="382"/>
                  <a:pt x="15093" y="329"/>
                  <a:pt x="15058" y="329"/>
                </a:cubicBezTo>
                <a:cubicBezTo>
                  <a:pt x="15048" y="329"/>
                  <a:pt x="15036" y="334"/>
                  <a:pt x="15022" y="341"/>
                </a:cubicBezTo>
                <a:cubicBezTo>
                  <a:pt x="15053" y="372"/>
                  <a:pt x="15022" y="418"/>
                  <a:pt x="15006" y="464"/>
                </a:cubicBezTo>
                <a:cubicBezTo>
                  <a:pt x="14979" y="506"/>
                  <a:pt x="14958" y="525"/>
                  <a:pt x="14945" y="525"/>
                </a:cubicBezTo>
                <a:cubicBezTo>
                  <a:pt x="14929" y="525"/>
                  <a:pt x="14927" y="494"/>
                  <a:pt x="14944" y="434"/>
                </a:cubicBezTo>
                <a:cubicBezTo>
                  <a:pt x="14990" y="342"/>
                  <a:pt x="14723" y="234"/>
                  <a:pt x="14555" y="234"/>
                </a:cubicBezTo>
                <a:cubicBezTo>
                  <a:pt x="14497" y="234"/>
                  <a:pt x="14450" y="247"/>
                  <a:pt x="14434" y="279"/>
                </a:cubicBezTo>
                <a:lnTo>
                  <a:pt x="14450" y="217"/>
                </a:lnTo>
                <a:cubicBezTo>
                  <a:pt x="14465" y="171"/>
                  <a:pt x="14434" y="155"/>
                  <a:pt x="14295" y="124"/>
                </a:cubicBezTo>
                <a:lnTo>
                  <a:pt x="14203" y="109"/>
                </a:lnTo>
                <a:cubicBezTo>
                  <a:pt x="14192" y="141"/>
                  <a:pt x="14165" y="153"/>
                  <a:pt x="14134" y="153"/>
                </a:cubicBezTo>
                <a:cubicBezTo>
                  <a:pt x="14075" y="153"/>
                  <a:pt x="14002" y="109"/>
                  <a:pt x="14002" y="78"/>
                </a:cubicBezTo>
                <a:cubicBezTo>
                  <a:pt x="13986" y="16"/>
                  <a:pt x="13986" y="16"/>
                  <a:pt x="13909" y="16"/>
                </a:cubicBezTo>
                <a:cubicBezTo>
                  <a:pt x="13874" y="51"/>
                  <a:pt x="13831" y="68"/>
                  <a:pt x="13785" y="68"/>
                </a:cubicBezTo>
                <a:cubicBezTo>
                  <a:pt x="13770" y="68"/>
                  <a:pt x="13754" y="67"/>
                  <a:pt x="13739" y="63"/>
                </a:cubicBezTo>
                <a:cubicBezTo>
                  <a:pt x="13692" y="63"/>
                  <a:pt x="13646" y="32"/>
                  <a:pt x="13646" y="1"/>
                </a:cubicBezTo>
                <a:close/>
              </a:path>
            </a:pathLst>
          </a:custGeom>
          <a:solidFill>
            <a:srgbClr val="FFAE2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" name="Google Shape;331;p15"/>
          <p:cNvSpPr/>
          <p:nvPr/>
        </p:nvSpPr>
        <p:spPr>
          <a:xfrm>
            <a:off x="-645670" y="5793896"/>
            <a:ext cx="1593076" cy="259869"/>
          </a:xfrm>
          <a:custGeom>
            <a:avLst/>
            <a:gdLst/>
            <a:ahLst/>
            <a:cxnLst/>
            <a:rect l="l" t="t" r="r" b="b"/>
            <a:pathLst>
              <a:path w="17171" h="2801" extrusionOk="0">
                <a:moveTo>
                  <a:pt x="1050" y="340"/>
                </a:moveTo>
                <a:lnTo>
                  <a:pt x="1050" y="402"/>
                </a:lnTo>
                <a:lnTo>
                  <a:pt x="1081" y="418"/>
                </a:lnTo>
                <a:cubicBezTo>
                  <a:pt x="1097" y="356"/>
                  <a:pt x="1097" y="356"/>
                  <a:pt x="1081" y="340"/>
                </a:cubicBezTo>
                <a:close/>
                <a:moveTo>
                  <a:pt x="14435" y="325"/>
                </a:moveTo>
                <a:cubicBezTo>
                  <a:pt x="14466" y="325"/>
                  <a:pt x="14466" y="325"/>
                  <a:pt x="14435" y="387"/>
                </a:cubicBezTo>
                <a:cubicBezTo>
                  <a:pt x="14420" y="448"/>
                  <a:pt x="14373" y="479"/>
                  <a:pt x="14358" y="479"/>
                </a:cubicBezTo>
                <a:cubicBezTo>
                  <a:pt x="14327" y="464"/>
                  <a:pt x="14358" y="371"/>
                  <a:pt x="14435" y="325"/>
                </a:cubicBezTo>
                <a:close/>
                <a:moveTo>
                  <a:pt x="7928" y="371"/>
                </a:moveTo>
                <a:lnTo>
                  <a:pt x="7959" y="387"/>
                </a:lnTo>
                <a:cubicBezTo>
                  <a:pt x="7932" y="440"/>
                  <a:pt x="7917" y="482"/>
                  <a:pt x="7893" y="482"/>
                </a:cubicBezTo>
                <a:cubicBezTo>
                  <a:pt x="7890" y="482"/>
                  <a:pt x="7886" y="481"/>
                  <a:pt x="7882" y="479"/>
                </a:cubicBezTo>
                <a:lnTo>
                  <a:pt x="7851" y="464"/>
                </a:lnTo>
                <a:cubicBezTo>
                  <a:pt x="7866" y="433"/>
                  <a:pt x="7897" y="402"/>
                  <a:pt x="7928" y="371"/>
                </a:cubicBezTo>
                <a:close/>
                <a:moveTo>
                  <a:pt x="539" y="455"/>
                </a:moveTo>
                <a:cubicBezTo>
                  <a:pt x="549" y="455"/>
                  <a:pt x="560" y="458"/>
                  <a:pt x="571" y="464"/>
                </a:cubicBezTo>
                <a:cubicBezTo>
                  <a:pt x="602" y="464"/>
                  <a:pt x="602" y="464"/>
                  <a:pt x="587" y="526"/>
                </a:cubicBezTo>
                <a:cubicBezTo>
                  <a:pt x="587" y="526"/>
                  <a:pt x="553" y="560"/>
                  <a:pt x="533" y="560"/>
                </a:cubicBezTo>
                <a:cubicBezTo>
                  <a:pt x="530" y="560"/>
                  <a:pt x="527" y="559"/>
                  <a:pt x="525" y="557"/>
                </a:cubicBezTo>
                <a:lnTo>
                  <a:pt x="510" y="495"/>
                </a:lnTo>
                <a:cubicBezTo>
                  <a:pt x="510" y="465"/>
                  <a:pt x="522" y="455"/>
                  <a:pt x="539" y="455"/>
                </a:cubicBezTo>
                <a:close/>
                <a:moveTo>
                  <a:pt x="13448" y="430"/>
                </a:moveTo>
                <a:cubicBezTo>
                  <a:pt x="13453" y="430"/>
                  <a:pt x="13457" y="435"/>
                  <a:pt x="13461" y="448"/>
                </a:cubicBezTo>
                <a:cubicBezTo>
                  <a:pt x="13461" y="495"/>
                  <a:pt x="13461" y="526"/>
                  <a:pt x="13446" y="572"/>
                </a:cubicBezTo>
                <a:cubicBezTo>
                  <a:pt x="13446" y="572"/>
                  <a:pt x="13432" y="600"/>
                  <a:pt x="13423" y="600"/>
                </a:cubicBezTo>
                <a:cubicBezTo>
                  <a:pt x="13419" y="600"/>
                  <a:pt x="13415" y="593"/>
                  <a:pt x="13415" y="572"/>
                </a:cubicBezTo>
                <a:lnTo>
                  <a:pt x="13415" y="510"/>
                </a:lnTo>
                <a:cubicBezTo>
                  <a:pt x="13426" y="466"/>
                  <a:pt x="13437" y="430"/>
                  <a:pt x="13448" y="430"/>
                </a:cubicBezTo>
                <a:close/>
                <a:moveTo>
                  <a:pt x="6692" y="588"/>
                </a:moveTo>
                <a:cubicBezTo>
                  <a:pt x="6692" y="649"/>
                  <a:pt x="6692" y="696"/>
                  <a:pt x="6676" y="696"/>
                </a:cubicBezTo>
                <a:lnTo>
                  <a:pt x="6645" y="649"/>
                </a:lnTo>
                <a:lnTo>
                  <a:pt x="6661" y="588"/>
                </a:lnTo>
                <a:close/>
                <a:moveTo>
                  <a:pt x="7325" y="573"/>
                </a:moveTo>
                <a:lnTo>
                  <a:pt x="7325" y="573"/>
                </a:lnTo>
                <a:cubicBezTo>
                  <a:pt x="7340" y="575"/>
                  <a:pt x="7338" y="585"/>
                  <a:pt x="7326" y="634"/>
                </a:cubicBezTo>
                <a:cubicBezTo>
                  <a:pt x="7310" y="680"/>
                  <a:pt x="7295" y="711"/>
                  <a:pt x="7279" y="742"/>
                </a:cubicBezTo>
                <a:cubicBezTo>
                  <a:pt x="7264" y="727"/>
                  <a:pt x="7310" y="634"/>
                  <a:pt x="7325" y="573"/>
                </a:cubicBezTo>
                <a:close/>
                <a:moveTo>
                  <a:pt x="852" y="549"/>
                </a:moveTo>
                <a:cubicBezTo>
                  <a:pt x="859" y="549"/>
                  <a:pt x="868" y="552"/>
                  <a:pt x="880" y="557"/>
                </a:cubicBezTo>
                <a:cubicBezTo>
                  <a:pt x="911" y="572"/>
                  <a:pt x="942" y="588"/>
                  <a:pt x="911" y="634"/>
                </a:cubicBezTo>
                <a:lnTo>
                  <a:pt x="896" y="634"/>
                </a:lnTo>
                <a:cubicBezTo>
                  <a:pt x="901" y="618"/>
                  <a:pt x="899" y="612"/>
                  <a:pt x="895" y="612"/>
                </a:cubicBezTo>
                <a:cubicBezTo>
                  <a:pt x="886" y="612"/>
                  <a:pt x="865" y="639"/>
                  <a:pt x="865" y="680"/>
                </a:cubicBezTo>
                <a:lnTo>
                  <a:pt x="819" y="788"/>
                </a:lnTo>
                <a:cubicBezTo>
                  <a:pt x="788" y="773"/>
                  <a:pt x="788" y="711"/>
                  <a:pt x="803" y="649"/>
                </a:cubicBezTo>
                <a:lnTo>
                  <a:pt x="819" y="649"/>
                </a:lnTo>
                <a:cubicBezTo>
                  <a:pt x="830" y="571"/>
                  <a:pt x="833" y="549"/>
                  <a:pt x="852" y="549"/>
                </a:cubicBezTo>
                <a:close/>
                <a:moveTo>
                  <a:pt x="8098" y="866"/>
                </a:moveTo>
                <a:lnTo>
                  <a:pt x="8114" y="881"/>
                </a:lnTo>
                <a:cubicBezTo>
                  <a:pt x="8087" y="921"/>
                  <a:pt x="8060" y="962"/>
                  <a:pt x="8044" y="962"/>
                </a:cubicBezTo>
                <a:cubicBezTo>
                  <a:pt x="8041" y="962"/>
                  <a:pt x="8039" y="961"/>
                  <a:pt x="8037" y="959"/>
                </a:cubicBezTo>
                <a:lnTo>
                  <a:pt x="8037" y="897"/>
                </a:lnTo>
                <a:lnTo>
                  <a:pt x="8098" y="866"/>
                </a:lnTo>
                <a:close/>
                <a:moveTo>
                  <a:pt x="12372" y="878"/>
                </a:moveTo>
                <a:cubicBezTo>
                  <a:pt x="12392" y="878"/>
                  <a:pt x="12426" y="912"/>
                  <a:pt x="12426" y="912"/>
                </a:cubicBezTo>
                <a:cubicBezTo>
                  <a:pt x="12426" y="912"/>
                  <a:pt x="12457" y="959"/>
                  <a:pt x="12426" y="974"/>
                </a:cubicBezTo>
                <a:cubicBezTo>
                  <a:pt x="12395" y="959"/>
                  <a:pt x="12364" y="928"/>
                  <a:pt x="12333" y="897"/>
                </a:cubicBezTo>
                <a:lnTo>
                  <a:pt x="12364" y="881"/>
                </a:lnTo>
                <a:cubicBezTo>
                  <a:pt x="12366" y="879"/>
                  <a:pt x="12369" y="878"/>
                  <a:pt x="12372" y="878"/>
                </a:cubicBezTo>
                <a:close/>
                <a:moveTo>
                  <a:pt x="12239" y="1135"/>
                </a:moveTo>
                <a:cubicBezTo>
                  <a:pt x="12247" y="1135"/>
                  <a:pt x="12257" y="1145"/>
                  <a:pt x="12287" y="1175"/>
                </a:cubicBezTo>
                <a:lnTo>
                  <a:pt x="12271" y="1190"/>
                </a:lnTo>
                <a:lnTo>
                  <a:pt x="12210" y="1159"/>
                </a:lnTo>
                <a:lnTo>
                  <a:pt x="12225" y="1144"/>
                </a:lnTo>
                <a:cubicBezTo>
                  <a:pt x="12231" y="1138"/>
                  <a:pt x="12234" y="1135"/>
                  <a:pt x="12239" y="1135"/>
                </a:cubicBezTo>
                <a:close/>
                <a:moveTo>
                  <a:pt x="5256" y="1269"/>
                </a:moveTo>
                <a:cubicBezTo>
                  <a:pt x="5264" y="1269"/>
                  <a:pt x="5278" y="1282"/>
                  <a:pt x="5270" y="1299"/>
                </a:cubicBezTo>
                <a:cubicBezTo>
                  <a:pt x="5249" y="1278"/>
                  <a:pt x="5250" y="1269"/>
                  <a:pt x="5256" y="1269"/>
                </a:cubicBezTo>
                <a:close/>
                <a:moveTo>
                  <a:pt x="12238" y="1274"/>
                </a:moveTo>
                <a:cubicBezTo>
                  <a:pt x="12235" y="1274"/>
                  <a:pt x="12234" y="1280"/>
                  <a:pt x="12240" y="1299"/>
                </a:cubicBezTo>
                <a:cubicBezTo>
                  <a:pt x="12250" y="1289"/>
                  <a:pt x="12242" y="1274"/>
                  <a:pt x="12238" y="1274"/>
                </a:cubicBezTo>
                <a:close/>
                <a:moveTo>
                  <a:pt x="4714" y="1219"/>
                </a:moveTo>
                <a:cubicBezTo>
                  <a:pt x="4722" y="1229"/>
                  <a:pt x="4732" y="1240"/>
                  <a:pt x="4744" y="1252"/>
                </a:cubicBezTo>
                <a:cubicBezTo>
                  <a:pt x="4791" y="1283"/>
                  <a:pt x="4760" y="1314"/>
                  <a:pt x="4744" y="1329"/>
                </a:cubicBezTo>
                <a:cubicBezTo>
                  <a:pt x="4716" y="1301"/>
                  <a:pt x="4714" y="1261"/>
                  <a:pt x="4714" y="1219"/>
                </a:cubicBezTo>
                <a:close/>
                <a:moveTo>
                  <a:pt x="309" y="1252"/>
                </a:moveTo>
                <a:cubicBezTo>
                  <a:pt x="293" y="1283"/>
                  <a:pt x="278" y="1314"/>
                  <a:pt x="278" y="1360"/>
                </a:cubicBezTo>
                <a:lnTo>
                  <a:pt x="293" y="1360"/>
                </a:lnTo>
                <a:cubicBezTo>
                  <a:pt x="309" y="1360"/>
                  <a:pt x="309" y="1314"/>
                  <a:pt x="324" y="1252"/>
                </a:cubicBezTo>
                <a:close/>
                <a:moveTo>
                  <a:pt x="5115" y="1268"/>
                </a:moveTo>
                <a:cubicBezTo>
                  <a:pt x="5162" y="1299"/>
                  <a:pt x="5193" y="1345"/>
                  <a:pt x="5177" y="1360"/>
                </a:cubicBezTo>
                <a:lnTo>
                  <a:pt x="5100" y="1345"/>
                </a:lnTo>
                <a:lnTo>
                  <a:pt x="5100" y="1283"/>
                </a:lnTo>
                <a:lnTo>
                  <a:pt x="5115" y="1268"/>
                </a:lnTo>
                <a:close/>
                <a:moveTo>
                  <a:pt x="12053" y="1305"/>
                </a:moveTo>
                <a:cubicBezTo>
                  <a:pt x="12059" y="1305"/>
                  <a:pt x="12066" y="1316"/>
                  <a:pt x="12086" y="1345"/>
                </a:cubicBezTo>
                <a:lnTo>
                  <a:pt x="12070" y="1360"/>
                </a:lnTo>
                <a:lnTo>
                  <a:pt x="12009" y="1345"/>
                </a:lnTo>
                <a:lnTo>
                  <a:pt x="12040" y="1314"/>
                </a:lnTo>
                <a:cubicBezTo>
                  <a:pt x="12045" y="1308"/>
                  <a:pt x="12049" y="1305"/>
                  <a:pt x="12053" y="1305"/>
                </a:cubicBezTo>
                <a:close/>
                <a:moveTo>
                  <a:pt x="11499" y="1314"/>
                </a:moveTo>
                <a:cubicBezTo>
                  <a:pt x="11545" y="1345"/>
                  <a:pt x="11576" y="1391"/>
                  <a:pt x="11560" y="1407"/>
                </a:cubicBezTo>
                <a:lnTo>
                  <a:pt x="11514" y="1376"/>
                </a:lnTo>
                <a:lnTo>
                  <a:pt x="11483" y="1329"/>
                </a:lnTo>
                <a:lnTo>
                  <a:pt x="11499" y="1314"/>
                </a:lnTo>
                <a:close/>
                <a:moveTo>
                  <a:pt x="4155" y="1367"/>
                </a:moveTo>
                <a:cubicBezTo>
                  <a:pt x="4151" y="1367"/>
                  <a:pt x="4147" y="1370"/>
                  <a:pt x="4142" y="1376"/>
                </a:cubicBezTo>
                <a:cubicBezTo>
                  <a:pt x="4142" y="1391"/>
                  <a:pt x="4126" y="1407"/>
                  <a:pt x="4173" y="1438"/>
                </a:cubicBezTo>
                <a:lnTo>
                  <a:pt x="4173" y="1422"/>
                </a:lnTo>
                <a:lnTo>
                  <a:pt x="4203" y="1407"/>
                </a:lnTo>
                <a:cubicBezTo>
                  <a:pt x="4174" y="1377"/>
                  <a:pt x="4163" y="1367"/>
                  <a:pt x="4155" y="1367"/>
                </a:cubicBezTo>
                <a:close/>
                <a:moveTo>
                  <a:pt x="4927" y="1393"/>
                </a:moveTo>
                <a:cubicBezTo>
                  <a:pt x="4939" y="1393"/>
                  <a:pt x="4965" y="1401"/>
                  <a:pt x="5007" y="1422"/>
                </a:cubicBezTo>
                <a:cubicBezTo>
                  <a:pt x="5054" y="1469"/>
                  <a:pt x="5054" y="1469"/>
                  <a:pt x="5038" y="1484"/>
                </a:cubicBezTo>
                <a:cubicBezTo>
                  <a:pt x="5007" y="1469"/>
                  <a:pt x="4976" y="1453"/>
                  <a:pt x="4945" y="1422"/>
                </a:cubicBezTo>
                <a:cubicBezTo>
                  <a:pt x="4920" y="1405"/>
                  <a:pt x="4913" y="1393"/>
                  <a:pt x="4927" y="1393"/>
                </a:cubicBezTo>
                <a:close/>
                <a:moveTo>
                  <a:pt x="11903" y="1407"/>
                </a:moveTo>
                <a:cubicBezTo>
                  <a:pt x="11911" y="1407"/>
                  <a:pt x="11921" y="1412"/>
                  <a:pt x="11931" y="1422"/>
                </a:cubicBezTo>
                <a:cubicBezTo>
                  <a:pt x="11962" y="1469"/>
                  <a:pt x="11962" y="1469"/>
                  <a:pt x="11947" y="1484"/>
                </a:cubicBezTo>
                <a:cubicBezTo>
                  <a:pt x="11939" y="1492"/>
                  <a:pt x="11931" y="1499"/>
                  <a:pt x="11924" y="1499"/>
                </a:cubicBezTo>
                <a:cubicBezTo>
                  <a:pt x="11916" y="1499"/>
                  <a:pt x="11908" y="1492"/>
                  <a:pt x="11900" y="1469"/>
                </a:cubicBezTo>
                <a:cubicBezTo>
                  <a:pt x="11880" y="1427"/>
                  <a:pt x="11887" y="1407"/>
                  <a:pt x="11903" y="1407"/>
                </a:cubicBezTo>
                <a:close/>
                <a:moveTo>
                  <a:pt x="4482" y="1700"/>
                </a:moveTo>
                <a:lnTo>
                  <a:pt x="4482" y="1700"/>
                </a:lnTo>
                <a:cubicBezTo>
                  <a:pt x="4500" y="1719"/>
                  <a:pt x="4501" y="1725"/>
                  <a:pt x="4497" y="1725"/>
                </a:cubicBezTo>
                <a:cubicBezTo>
                  <a:pt x="4491" y="1725"/>
                  <a:pt x="4472" y="1710"/>
                  <a:pt x="4482" y="1700"/>
                </a:cubicBezTo>
                <a:close/>
                <a:moveTo>
                  <a:pt x="1895" y="1668"/>
                </a:moveTo>
                <a:cubicBezTo>
                  <a:pt x="1912" y="1668"/>
                  <a:pt x="1929" y="1673"/>
                  <a:pt x="1947" y="1685"/>
                </a:cubicBezTo>
                <a:cubicBezTo>
                  <a:pt x="1962" y="1700"/>
                  <a:pt x="1916" y="1731"/>
                  <a:pt x="1854" y="1731"/>
                </a:cubicBezTo>
                <a:lnTo>
                  <a:pt x="1823" y="1700"/>
                </a:lnTo>
                <a:cubicBezTo>
                  <a:pt x="1842" y="1681"/>
                  <a:pt x="1867" y="1668"/>
                  <a:pt x="1895" y="1668"/>
                </a:cubicBezTo>
                <a:close/>
                <a:moveTo>
                  <a:pt x="4778" y="1769"/>
                </a:moveTo>
                <a:cubicBezTo>
                  <a:pt x="4802" y="1769"/>
                  <a:pt x="4822" y="1809"/>
                  <a:pt x="4822" y="1809"/>
                </a:cubicBezTo>
                <a:cubicBezTo>
                  <a:pt x="4868" y="1839"/>
                  <a:pt x="4822" y="1824"/>
                  <a:pt x="4806" y="1839"/>
                </a:cubicBezTo>
                <a:lnTo>
                  <a:pt x="4791" y="1839"/>
                </a:lnTo>
                <a:cubicBezTo>
                  <a:pt x="4729" y="1809"/>
                  <a:pt x="4729" y="1809"/>
                  <a:pt x="4760" y="1778"/>
                </a:cubicBezTo>
                <a:cubicBezTo>
                  <a:pt x="4766" y="1771"/>
                  <a:pt x="4772" y="1769"/>
                  <a:pt x="4778" y="1769"/>
                </a:cubicBezTo>
                <a:close/>
                <a:moveTo>
                  <a:pt x="1924" y="1812"/>
                </a:moveTo>
                <a:cubicBezTo>
                  <a:pt x="1908" y="1812"/>
                  <a:pt x="1885" y="1824"/>
                  <a:pt x="1870" y="1839"/>
                </a:cubicBezTo>
                <a:lnTo>
                  <a:pt x="1854" y="1839"/>
                </a:lnTo>
                <a:cubicBezTo>
                  <a:pt x="1823" y="1870"/>
                  <a:pt x="1839" y="1886"/>
                  <a:pt x="1854" y="1932"/>
                </a:cubicBezTo>
                <a:cubicBezTo>
                  <a:pt x="1864" y="1943"/>
                  <a:pt x="1877" y="1946"/>
                  <a:pt x="1888" y="1946"/>
                </a:cubicBezTo>
                <a:cubicBezTo>
                  <a:pt x="1911" y="1946"/>
                  <a:pt x="1931" y="1932"/>
                  <a:pt x="1931" y="1932"/>
                </a:cubicBezTo>
                <a:cubicBezTo>
                  <a:pt x="1978" y="1886"/>
                  <a:pt x="1962" y="1870"/>
                  <a:pt x="1931" y="1855"/>
                </a:cubicBezTo>
                <a:cubicBezTo>
                  <a:pt x="1947" y="1824"/>
                  <a:pt x="1939" y="1812"/>
                  <a:pt x="1924" y="1812"/>
                </a:cubicBezTo>
                <a:close/>
                <a:moveTo>
                  <a:pt x="4165" y="1867"/>
                </a:moveTo>
                <a:cubicBezTo>
                  <a:pt x="4162" y="1867"/>
                  <a:pt x="4159" y="1868"/>
                  <a:pt x="4157" y="1870"/>
                </a:cubicBezTo>
                <a:cubicBezTo>
                  <a:pt x="4173" y="1901"/>
                  <a:pt x="4203" y="1932"/>
                  <a:pt x="4234" y="1963"/>
                </a:cubicBezTo>
                <a:cubicBezTo>
                  <a:pt x="4250" y="1948"/>
                  <a:pt x="4203" y="1901"/>
                  <a:pt x="4203" y="1901"/>
                </a:cubicBezTo>
                <a:cubicBezTo>
                  <a:pt x="4203" y="1901"/>
                  <a:pt x="4181" y="1867"/>
                  <a:pt x="4165" y="1867"/>
                </a:cubicBezTo>
                <a:close/>
                <a:moveTo>
                  <a:pt x="3632" y="1963"/>
                </a:moveTo>
                <a:lnTo>
                  <a:pt x="3647" y="2071"/>
                </a:lnTo>
                <a:cubicBezTo>
                  <a:pt x="3651" y="2084"/>
                  <a:pt x="3653" y="2090"/>
                  <a:pt x="3654" y="2090"/>
                </a:cubicBezTo>
                <a:cubicBezTo>
                  <a:pt x="3655" y="2090"/>
                  <a:pt x="3647" y="2054"/>
                  <a:pt x="3647" y="2010"/>
                </a:cubicBezTo>
                <a:lnTo>
                  <a:pt x="3632" y="1963"/>
                </a:lnTo>
                <a:close/>
                <a:moveTo>
                  <a:pt x="4478" y="2061"/>
                </a:moveTo>
                <a:cubicBezTo>
                  <a:pt x="4491" y="2061"/>
                  <a:pt x="4508" y="2067"/>
                  <a:pt x="4528" y="2087"/>
                </a:cubicBezTo>
                <a:cubicBezTo>
                  <a:pt x="4528" y="2087"/>
                  <a:pt x="4559" y="2118"/>
                  <a:pt x="4543" y="2133"/>
                </a:cubicBezTo>
                <a:cubicBezTo>
                  <a:pt x="4540" y="2136"/>
                  <a:pt x="4536" y="2137"/>
                  <a:pt x="4531" y="2137"/>
                </a:cubicBezTo>
                <a:cubicBezTo>
                  <a:pt x="4511" y="2137"/>
                  <a:pt x="4482" y="2118"/>
                  <a:pt x="4482" y="2118"/>
                </a:cubicBezTo>
                <a:lnTo>
                  <a:pt x="4466" y="2118"/>
                </a:lnTo>
                <a:cubicBezTo>
                  <a:pt x="4435" y="2087"/>
                  <a:pt x="4451" y="2071"/>
                  <a:pt x="4451" y="2071"/>
                </a:cubicBezTo>
                <a:cubicBezTo>
                  <a:pt x="4451" y="2071"/>
                  <a:pt x="4461" y="2061"/>
                  <a:pt x="4478" y="2061"/>
                </a:cubicBezTo>
                <a:close/>
                <a:moveTo>
                  <a:pt x="4080" y="2118"/>
                </a:moveTo>
                <a:cubicBezTo>
                  <a:pt x="4095" y="2118"/>
                  <a:pt x="4095" y="2118"/>
                  <a:pt x="4126" y="2164"/>
                </a:cubicBezTo>
                <a:lnTo>
                  <a:pt x="4111" y="2164"/>
                </a:lnTo>
                <a:lnTo>
                  <a:pt x="4064" y="2118"/>
                </a:lnTo>
                <a:close/>
                <a:moveTo>
                  <a:pt x="9291" y="2073"/>
                </a:moveTo>
                <a:lnTo>
                  <a:pt x="9291" y="2073"/>
                </a:lnTo>
                <a:cubicBezTo>
                  <a:pt x="9335" y="2102"/>
                  <a:pt x="9334" y="2103"/>
                  <a:pt x="9288" y="2149"/>
                </a:cubicBezTo>
                <a:cubicBezTo>
                  <a:pt x="9276" y="2167"/>
                  <a:pt x="9264" y="2173"/>
                  <a:pt x="9253" y="2173"/>
                </a:cubicBezTo>
                <a:cubicBezTo>
                  <a:pt x="9236" y="2173"/>
                  <a:pt x="9221" y="2158"/>
                  <a:pt x="9211" y="2149"/>
                </a:cubicBezTo>
                <a:cubicBezTo>
                  <a:pt x="9224" y="2098"/>
                  <a:pt x="9267" y="2079"/>
                  <a:pt x="9291" y="2073"/>
                </a:cubicBezTo>
                <a:close/>
                <a:moveTo>
                  <a:pt x="2843" y="2118"/>
                </a:moveTo>
                <a:lnTo>
                  <a:pt x="2828" y="2180"/>
                </a:lnTo>
                <a:lnTo>
                  <a:pt x="2782" y="2226"/>
                </a:lnTo>
                <a:lnTo>
                  <a:pt x="2797" y="2164"/>
                </a:lnTo>
                <a:cubicBezTo>
                  <a:pt x="2812" y="2118"/>
                  <a:pt x="2828" y="2118"/>
                  <a:pt x="2843" y="2118"/>
                </a:cubicBezTo>
                <a:close/>
                <a:moveTo>
                  <a:pt x="17057" y="2088"/>
                </a:moveTo>
                <a:lnTo>
                  <a:pt x="17057" y="2088"/>
                </a:lnTo>
                <a:cubicBezTo>
                  <a:pt x="17066" y="2088"/>
                  <a:pt x="17049" y="2165"/>
                  <a:pt x="17016" y="2241"/>
                </a:cubicBezTo>
                <a:lnTo>
                  <a:pt x="17001" y="2241"/>
                </a:lnTo>
                <a:cubicBezTo>
                  <a:pt x="17001" y="2195"/>
                  <a:pt x="17016" y="2133"/>
                  <a:pt x="17032" y="2133"/>
                </a:cubicBezTo>
                <a:cubicBezTo>
                  <a:pt x="17045" y="2101"/>
                  <a:pt x="17054" y="2088"/>
                  <a:pt x="17057" y="2088"/>
                </a:cubicBezTo>
                <a:close/>
                <a:moveTo>
                  <a:pt x="3936" y="2152"/>
                </a:moveTo>
                <a:cubicBezTo>
                  <a:pt x="3951" y="2152"/>
                  <a:pt x="3976" y="2197"/>
                  <a:pt x="3987" y="2272"/>
                </a:cubicBezTo>
                <a:lnTo>
                  <a:pt x="3956" y="2288"/>
                </a:lnTo>
                <a:cubicBezTo>
                  <a:pt x="3941" y="2241"/>
                  <a:pt x="3910" y="2180"/>
                  <a:pt x="3925" y="2180"/>
                </a:cubicBezTo>
                <a:cubicBezTo>
                  <a:pt x="3925" y="2161"/>
                  <a:pt x="3930" y="2152"/>
                  <a:pt x="3936" y="2152"/>
                </a:cubicBezTo>
                <a:close/>
                <a:moveTo>
                  <a:pt x="3327" y="2153"/>
                </a:moveTo>
                <a:cubicBezTo>
                  <a:pt x="3332" y="2153"/>
                  <a:pt x="3325" y="2180"/>
                  <a:pt x="3307" y="2241"/>
                </a:cubicBezTo>
                <a:cubicBezTo>
                  <a:pt x="3276" y="2303"/>
                  <a:pt x="3261" y="2350"/>
                  <a:pt x="3261" y="2350"/>
                </a:cubicBezTo>
                <a:cubicBezTo>
                  <a:pt x="3261" y="2350"/>
                  <a:pt x="3276" y="2303"/>
                  <a:pt x="3307" y="2195"/>
                </a:cubicBezTo>
                <a:lnTo>
                  <a:pt x="3292" y="2195"/>
                </a:lnTo>
                <a:cubicBezTo>
                  <a:pt x="3312" y="2168"/>
                  <a:pt x="3323" y="2153"/>
                  <a:pt x="3327" y="2153"/>
                </a:cubicBezTo>
                <a:close/>
                <a:moveTo>
                  <a:pt x="2891" y="2241"/>
                </a:moveTo>
                <a:cubicBezTo>
                  <a:pt x="2896" y="2241"/>
                  <a:pt x="2889" y="2268"/>
                  <a:pt x="2874" y="2319"/>
                </a:cubicBezTo>
                <a:cubicBezTo>
                  <a:pt x="2859" y="2365"/>
                  <a:pt x="2812" y="2427"/>
                  <a:pt x="2766" y="2458"/>
                </a:cubicBezTo>
                <a:lnTo>
                  <a:pt x="2720" y="2442"/>
                </a:lnTo>
                <a:lnTo>
                  <a:pt x="2812" y="2350"/>
                </a:lnTo>
                <a:cubicBezTo>
                  <a:pt x="2862" y="2276"/>
                  <a:pt x="2885" y="2241"/>
                  <a:pt x="2891" y="2241"/>
                </a:cubicBezTo>
                <a:close/>
                <a:moveTo>
                  <a:pt x="10061" y="2380"/>
                </a:moveTo>
                <a:cubicBezTo>
                  <a:pt x="10061" y="2427"/>
                  <a:pt x="10046" y="2489"/>
                  <a:pt x="10030" y="2489"/>
                </a:cubicBezTo>
                <a:lnTo>
                  <a:pt x="10015" y="2489"/>
                </a:lnTo>
                <a:cubicBezTo>
                  <a:pt x="10015" y="2442"/>
                  <a:pt x="10030" y="2411"/>
                  <a:pt x="10046" y="2380"/>
                </a:cubicBezTo>
                <a:close/>
                <a:moveTo>
                  <a:pt x="3462" y="2427"/>
                </a:moveTo>
                <a:cubicBezTo>
                  <a:pt x="3462" y="2489"/>
                  <a:pt x="3462" y="2535"/>
                  <a:pt x="3431" y="2535"/>
                </a:cubicBezTo>
                <a:lnTo>
                  <a:pt x="3415" y="2535"/>
                </a:lnTo>
                <a:cubicBezTo>
                  <a:pt x="3415" y="2504"/>
                  <a:pt x="3415" y="2458"/>
                  <a:pt x="3431" y="2427"/>
                </a:cubicBezTo>
                <a:close/>
                <a:moveTo>
                  <a:pt x="3910" y="2535"/>
                </a:moveTo>
                <a:lnTo>
                  <a:pt x="3925" y="2597"/>
                </a:lnTo>
                <a:cubicBezTo>
                  <a:pt x="3915" y="2597"/>
                  <a:pt x="3905" y="2624"/>
                  <a:pt x="3894" y="2624"/>
                </a:cubicBezTo>
                <a:cubicBezTo>
                  <a:pt x="3889" y="2624"/>
                  <a:pt x="3884" y="2617"/>
                  <a:pt x="3879" y="2597"/>
                </a:cubicBezTo>
                <a:cubicBezTo>
                  <a:pt x="3848" y="2597"/>
                  <a:pt x="3879" y="2535"/>
                  <a:pt x="3910" y="2535"/>
                </a:cubicBezTo>
                <a:close/>
                <a:moveTo>
                  <a:pt x="5488" y="2637"/>
                </a:moveTo>
                <a:cubicBezTo>
                  <a:pt x="5482" y="2637"/>
                  <a:pt x="5478" y="2645"/>
                  <a:pt x="5471" y="2659"/>
                </a:cubicBezTo>
                <a:cubicBezTo>
                  <a:pt x="5471" y="2690"/>
                  <a:pt x="5502" y="2720"/>
                  <a:pt x="5533" y="2751"/>
                </a:cubicBezTo>
                <a:cubicBezTo>
                  <a:pt x="5542" y="2766"/>
                  <a:pt x="5550" y="2773"/>
                  <a:pt x="5556" y="2773"/>
                </a:cubicBezTo>
                <a:cubicBezTo>
                  <a:pt x="5567" y="2773"/>
                  <a:pt x="5565" y="2738"/>
                  <a:pt x="5533" y="2674"/>
                </a:cubicBezTo>
                <a:cubicBezTo>
                  <a:pt x="5507" y="2649"/>
                  <a:pt x="5496" y="2637"/>
                  <a:pt x="5488" y="2637"/>
                </a:cubicBezTo>
                <a:close/>
                <a:moveTo>
                  <a:pt x="13570" y="0"/>
                </a:moveTo>
                <a:cubicBezTo>
                  <a:pt x="13539" y="47"/>
                  <a:pt x="13492" y="62"/>
                  <a:pt x="13446" y="62"/>
                </a:cubicBezTo>
                <a:cubicBezTo>
                  <a:pt x="13353" y="62"/>
                  <a:pt x="13307" y="62"/>
                  <a:pt x="13353" y="124"/>
                </a:cubicBezTo>
                <a:cubicBezTo>
                  <a:pt x="13353" y="186"/>
                  <a:pt x="13369" y="232"/>
                  <a:pt x="13338" y="248"/>
                </a:cubicBezTo>
                <a:lnTo>
                  <a:pt x="13338" y="186"/>
                </a:lnTo>
                <a:cubicBezTo>
                  <a:pt x="13338" y="160"/>
                  <a:pt x="13319" y="150"/>
                  <a:pt x="13287" y="150"/>
                </a:cubicBezTo>
                <a:cubicBezTo>
                  <a:pt x="13244" y="150"/>
                  <a:pt x="13177" y="168"/>
                  <a:pt x="13106" y="186"/>
                </a:cubicBezTo>
                <a:cubicBezTo>
                  <a:pt x="12986" y="208"/>
                  <a:pt x="12920" y="229"/>
                  <a:pt x="12875" y="229"/>
                </a:cubicBezTo>
                <a:cubicBezTo>
                  <a:pt x="12856" y="229"/>
                  <a:pt x="12841" y="226"/>
                  <a:pt x="12828" y="217"/>
                </a:cubicBezTo>
                <a:lnTo>
                  <a:pt x="12812" y="278"/>
                </a:lnTo>
                <a:cubicBezTo>
                  <a:pt x="12804" y="313"/>
                  <a:pt x="12790" y="333"/>
                  <a:pt x="12777" y="333"/>
                </a:cubicBezTo>
                <a:cubicBezTo>
                  <a:pt x="12767" y="333"/>
                  <a:pt x="12757" y="321"/>
                  <a:pt x="12751" y="294"/>
                </a:cubicBezTo>
                <a:cubicBezTo>
                  <a:pt x="12738" y="287"/>
                  <a:pt x="12722" y="284"/>
                  <a:pt x="12705" y="284"/>
                </a:cubicBezTo>
                <a:cubicBezTo>
                  <a:pt x="12641" y="284"/>
                  <a:pt x="12559" y="329"/>
                  <a:pt x="12534" y="402"/>
                </a:cubicBezTo>
                <a:lnTo>
                  <a:pt x="12441" y="433"/>
                </a:lnTo>
                <a:cubicBezTo>
                  <a:pt x="12416" y="407"/>
                  <a:pt x="12388" y="395"/>
                  <a:pt x="12364" y="395"/>
                </a:cubicBezTo>
                <a:cubicBezTo>
                  <a:pt x="12316" y="395"/>
                  <a:pt x="12282" y="443"/>
                  <a:pt x="12302" y="526"/>
                </a:cubicBezTo>
                <a:cubicBezTo>
                  <a:pt x="12287" y="503"/>
                  <a:pt x="12271" y="495"/>
                  <a:pt x="12256" y="495"/>
                </a:cubicBezTo>
                <a:cubicBezTo>
                  <a:pt x="12240" y="495"/>
                  <a:pt x="12225" y="503"/>
                  <a:pt x="12210" y="510"/>
                </a:cubicBezTo>
                <a:cubicBezTo>
                  <a:pt x="12197" y="571"/>
                  <a:pt x="12127" y="632"/>
                  <a:pt x="12083" y="632"/>
                </a:cubicBezTo>
                <a:cubicBezTo>
                  <a:pt x="12071" y="632"/>
                  <a:pt x="12061" y="628"/>
                  <a:pt x="12055" y="618"/>
                </a:cubicBezTo>
                <a:lnTo>
                  <a:pt x="12040" y="649"/>
                </a:lnTo>
                <a:cubicBezTo>
                  <a:pt x="12040" y="680"/>
                  <a:pt x="12024" y="727"/>
                  <a:pt x="11993" y="742"/>
                </a:cubicBezTo>
                <a:cubicBezTo>
                  <a:pt x="11962" y="773"/>
                  <a:pt x="11947" y="804"/>
                  <a:pt x="11962" y="850"/>
                </a:cubicBezTo>
                <a:cubicBezTo>
                  <a:pt x="11978" y="912"/>
                  <a:pt x="11962" y="928"/>
                  <a:pt x="11962" y="928"/>
                </a:cubicBezTo>
                <a:cubicBezTo>
                  <a:pt x="11962" y="928"/>
                  <a:pt x="11931" y="881"/>
                  <a:pt x="11916" y="819"/>
                </a:cubicBezTo>
                <a:cubicBezTo>
                  <a:pt x="11911" y="801"/>
                  <a:pt x="11904" y="793"/>
                  <a:pt x="11897" y="793"/>
                </a:cubicBezTo>
                <a:cubicBezTo>
                  <a:pt x="11879" y="793"/>
                  <a:pt x="11859" y="845"/>
                  <a:pt x="11870" y="943"/>
                </a:cubicBezTo>
                <a:cubicBezTo>
                  <a:pt x="11878" y="1015"/>
                  <a:pt x="11881" y="1049"/>
                  <a:pt x="11877" y="1049"/>
                </a:cubicBezTo>
                <a:cubicBezTo>
                  <a:pt x="11873" y="1049"/>
                  <a:pt x="11861" y="1019"/>
                  <a:pt x="11839" y="959"/>
                </a:cubicBezTo>
                <a:cubicBezTo>
                  <a:pt x="11828" y="928"/>
                  <a:pt x="11818" y="891"/>
                  <a:pt x="11813" y="891"/>
                </a:cubicBezTo>
                <a:cubicBezTo>
                  <a:pt x="11810" y="891"/>
                  <a:pt x="11808" y="901"/>
                  <a:pt x="11808" y="928"/>
                </a:cubicBezTo>
                <a:cubicBezTo>
                  <a:pt x="11792" y="943"/>
                  <a:pt x="11792" y="974"/>
                  <a:pt x="11808" y="1005"/>
                </a:cubicBezTo>
                <a:lnTo>
                  <a:pt x="11746" y="1067"/>
                </a:lnTo>
                <a:cubicBezTo>
                  <a:pt x="11669" y="1067"/>
                  <a:pt x="11653" y="1082"/>
                  <a:pt x="11638" y="1098"/>
                </a:cubicBezTo>
                <a:cubicBezTo>
                  <a:pt x="11647" y="1134"/>
                  <a:pt x="11651" y="1149"/>
                  <a:pt x="11640" y="1149"/>
                </a:cubicBezTo>
                <a:cubicBezTo>
                  <a:pt x="11632" y="1149"/>
                  <a:pt x="11617" y="1141"/>
                  <a:pt x="11591" y="1129"/>
                </a:cubicBezTo>
                <a:cubicBezTo>
                  <a:pt x="11577" y="1124"/>
                  <a:pt x="11567" y="1120"/>
                  <a:pt x="11563" y="1120"/>
                </a:cubicBezTo>
                <a:cubicBezTo>
                  <a:pt x="11552" y="1120"/>
                  <a:pt x="11569" y="1137"/>
                  <a:pt x="11622" y="1190"/>
                </a:cubicBezTo>
                <a:cubicBezTo>
                  <a:pt x="11646" y="1238"/>
                  <a:pt x="11633" y="1258"/>
                  <a:pt x="11606" y="1258"/>
                </a:cubicBezTo>
                <a:cubicBezTo>
                  <a:pt x="11597" y="1258"/>
                  <a:pt x="11587" y="1256"/>
                  <a:pt x="11576" y="1252"/>
                </a:cubicBezTo>
                <a:cubicBezTo>
                  <a:pt x="11526" y="1211"/>
                  <a:pt x="11499" y="1196"/>
                  <a:pt x="11491" y="1196"/>
                </a:cubicBezTo>
                <a:cubicBezTo>
                  <a:pt x="11484" y="1196"/>
                  <a:pt x="11493" y="1207"/>
                  <a:pt x="11514" y="1221"/>
                </a:cubicBezTo>
                <a:cubicBezTo>
                  <a:pt x="11560" y="1268"/>
                  <a:pt x="11514" y="1299"/>
                  <a:pt x="11514" y="1299"/>
                </a:cubicBezTo>
                <a:cubicBezTo>
                  <a:pt x="11514" y="1299"/>
                  <a:pt x="11468" y="1310"/>
                  <a:pt x="11416" y="1343"/>
                </a:cubicBezTo>
                <a:lnTo>
                  <a:pt x="11416" y="1343"/>
                </a:lnTo>
                <a:cubicBezTo>
                  <a:pt x="11358" y="1322"/>
                  <a:pt x="11296" y="1312"/>
                  <a:pt x="11235" y="1312"/>
                </a:cubicBezTo>
                <a:cubicBezTo>
                  <a:pt x="10907" y="1312"/>
                  <a:pt x="10577" y="1590"/>
                  <a:pt x="10710" y="2010"/>
                </a:cubicBezTo>
                <a:cubicBezTo>
                  <a:pt x="10726" y="2071"/>
                  <a:pt x="10710" y="2087"/>
                  <a:pt x="10695" y="2087"/>
                </a:cubicBezTo>
                <a:cubicBezTo>
                  <a:pt x="10649" y="2056"/>
                  <a:pt x="10633" y="2025"/>
                  <a:pt x="10633" y="1979"/>
                </a:cubicBezTo>
                <a:cubicBezTo>
                  <a:pt x="10618" y="1932"/>
                  <a:pt x="10618" y="1932"/>
                  <a:pt x="10602" y="1932"/>
                </a:cubicBezTo>
                <a:lnTo>
                  <a:pt x="10618" y="1979"/>
                </a:lnTo>
                <a:cubicBezTo>
                  <a:pt x="10633" y="2040"/>
                  <a:pt x="10633" y="2087"/>
                  <a:pt x="10618" y="2087"/>
                </a:cubicBezTo>
                <a:cubicBezTo>
                  <a:pt x="10602" y="2087"/>
                  <a:pt x="10587" y="2087"/>
                  <a:pt x="10587" y="2040"/>
                </a:cubicBezTo>
                <a:cubicBezTo>
                  <a:pt x="10576" y="2008"/>
                  <a:pt x="10549" y="1975"/>
                  <a:pt x="10540" y="1975"/>
                </a:cubicBezTo>
                <a:cubicBezTo>
                  <a:pt x="10537" y="1975"/>
                  <a:pt x="10536" y="1980"/>
                  <a:pt x="10540" y="1994"/>
                </a:cubicBezTo>
                <a:cubicBezTo>
                  <a:pt x="10540" y="1994"/>
                  <a:pt x="10525" y="1994"/>
                  <a:pt x="10509" y="1948"/>
                </a:cubicBezTo>
                <a:lnTo>
                  <a:pt x="10448" y="1948"/>
                </a:lnTo>
                <a:cubicBezTo>
                  <a:pt x="10448" y="1979"/>
                  <a:pt x="10436" y="1994"/>
                  <a:pt x="10424" y="1994"/>
                </a:cubicBezTo>
                <a:cubicBezTo>
                  <a:pt x="10413" y="1994"/>
                  <a:pt x="10401" y="1979"/>
                  <a:pt x="10401" y="1948"/>
                </a:cubicBezTo>
                <a:cubicBezTo>
                  <a:pt x="10401" y="1948"/>
                  <a:pt x="10370" y="1948"/>
                  <a:pt x="10355" y="2010"/>
                </a:cubicBezTo>
                <a:cubicBezTo>
                  <a:pt x="10324" y="2010"/>
                  <a:pt x="10309" y="2010"/>
                  <a:pt x="10309" y="1948"/>
                </a:cubicBezTo>
                <a:cubicBezTo>
                  <a:pt x="10309" y="1924"/>
                  <a:pt x="10309" y="1913"/>
                  <a:pt x="10307" y="1913"/>
                </a:cubicBezTo>
                <a:cubicBezTo>
                  <a:pt x="10305" y="1913"/>
                  <a:pt x="10301" y="1924"/>
                  <a:pt x="10293" y="1948"/>
                </a:cubicBezTo>
                <a:cubicBezTo>
                  <a:pt x="10278" y="2010"/>
                  <a:pt x="10278" y="2010"/>
                  <a:pt x="10262" y="2010"/>
                </a:cubicBezTo>
                <a:lnTo>
                  <a:pt x="10231" y="2010"/>
                </a:lnTo>
                <a:cubicBezTo>
                  <a:pt x="10231" y="2056"/>
                  <a:pt x="10231" y="2056"/>
                  <a:pt x="10216" y="2056"/>
                </a:cubicBezTo>
                <a:cubicBezTo>
                  <a:pt x="10200" y="2056"/>
                  <a:pt x="10154" y="1994"/>
                  <a:pt x="10138" y="1994"/>
                </a:cubicBezTo>
                <a:cubicBezTo>
                  <a:pt x="10092" y="1994"/>
                  <a:pt x="10092" y="1994"/>
                  <a:pt x="10092" y="2056"/>
                </a:cubicBezTo>
                <a:cubicBezTo>
                  <a:pt x="10113" y="2056"/>
                  <a:pt x="10106" y="2076"/>
                  <a:pt x="10094" y="2076"/>
                </a:cubicBezTo>
                <a:cubicBezTo>
                  <a:pt x="10089" y="2076"/>
                  <a:pt x="10082" y="2071"/>
                  <a:pt x="10077" y="2056"/>
                </a:cubicBezTo>
                <a:cubicBezTo>
                  <a:pt x="10077" y="2056"/>
                  <a:pt x="10030" y="1979"/>
                  <a:pt x="9999" y="1963"/>
                </a:cubicBezTo>
                <a:cubicBezTo>
                  <a:pt x="9953" y="1963"/>
                  <a:pt x="9938" y="1963"/>
                  <a:pt x="9922" y="2010"/>
                </a:cubicBezTo>
                <a:cubicBezTo>
                  <a:pt x="9914" y="2064"/>
                  <a:pt x="9907" y="2091"/>
                  <a:pt x="9903" y="2091"/>
                </a:cubicBezTo>
                <a:cubicBezTo>
                  <a:pt x="9899" y="2091"/>
                  <a:pt x="9899" y="2064"/>
                  <a:pt x="9907" y="2010"/>
                </a:cubicBezTo>
                <a:cubicBezTo>
                  <a:pt x="9927" y="1939"/>
                  <a:pt x="9921" y="1908"/>
                  <a:pt x="9910" y="1908"/>
                </a:cubicBezTo>
                <a:cubicBezTo>
                  <a:pt x="9904" y="1908"/>
                  <a:pt x="9897" y="1916"/>
                  <a:pt x="9891" y="1932"/>
                </a:cubicBezTo>
                <a:cubicBezTo>
                  <a:pt x="9881" y="1973"/>
                  <a:pt x="9871" y="1980"/>
                  <a:pt x="9860" y="1980"/>
                </a:cubicBezTo>
                <a:cubicBezTo>
                  <a:pt x="9855" y="1980"/>
                  <a:pt x="9850" y="1979"/>
                  <a:pt x="9845" y="1979"/>
                </a:cubicBezTo>
                <a:cubicBezTo>
                  <a:pt x="9854" y="1952"/>
                  <a:pt x="9858" y="1935"/>
                  <a:pt x="9847" y="1935"/>
                </a:cubicBezTo>
                <a:cubicBezTo>
                  <a:pt x="9839" y="1935"/>
                  <a:pt x="9824" y="1944"/>
                  <a:pt x="9798" y="1963"/>
                </a:cubicBezTo>
                <a:cubicBezTo>
                  <a:pt x="9798" y="1963"/>
                  <a:pt x="9798" y="1963"/>
                  <a:pt x="9814" y="1901"/>
                </a:cubicBezTo>
                <a:cubicBezTo>
                  <a:pt x="9814" y="1901"/>
                  <a:pt x="9798" y="1901"/>
                  <a:pt x="9798" y="1886"/>
                </a:cubicBezTo>
                <a:cubicBezTo>
                  <a:pt x="9775" y="1914"/>
                  <a:pt x="9753" y="1925"/>
                  <a:pt x="9734" y="1925"/>
                </a:cubicBezTo>
                <a:cubicBezTo>
                  <a:pt x="9691" y="1925"/>
                  <a:pt x="9664" y="1867"/>
                  <a:pt x="9675" y="1824"/>
                </a:cubicBezTo>
                <a:lnTo>
                  <a:pt x="9675" y="1824"/>
                </a:lnTo>
                <a:cubicBezTo>
                  <a:pt x="9675" y="1824"/>
                  <a:pt x="9675" y="1824"/>
                  <a:pt x="9628" y="1855"/>
                </a:cubicBezTo>
                <a:cubicBezTo>
                  <a:pt x="9595" y="1888"/>
                  <a:pt x="9573" y="1904"/>
                  <a:pt x="9564" y="1904"/>
                </a:cubicBezTo>
                <a:cubicBezTo>
                  <a:pt x="9552" y="1904"/>
                  <a:pt x="9562" y="1877"/>
                  <a:pt x="9598" y="1824"/>
                </a:cubicBezTo>
                <a:cubicBezTo>
                  <a:pt x="9628" y="1785"/>
                  <a:pt x="9644" y="1766"/>
                  <a:pt x="9642" y="1766"/>
                </a:cubicBezTo>
                <a:lnTo>
                  <a:pt x="9642" y="1766"/>
                </a:lnTo>
                <a:cubicBezTo>
                  <a:pt x="9640" y="1766"/>
                  <a:pt x="9621" y="1785"/>
                  <a:pt x="9582" y="1824"/>
                </a:cubicBezTo>
                <a:cubicBezTo>
                  <a:pt x="9574" y="1830"/>
                  <a:pt x="9565" y="1832"/>
                  <a:pt x="9556" y="1832"/>
                </a:cubicBezTo>
                <a:cubicBezTo>
                  <a:pt x="9518" y="1832"/>
                  <a:pt x="9488" y="1782"/>
                  <a:pt x="9551" y="1731"/>
                </a:cubicBezTo>
                <a:lnTo>
                  <a:pt x="9628" y="1639"/>
                </a:lnTo>
                <a:lnTo>
                  <a:pt x="9628" y="1639"/>
                </a:lnTo>
                <a:cubicBezTo>
                  <a:pt x="9605" y="1654"/>
                  <a:pt x="9590" y="1658"/>
                  <a:pt x="9580" y="1658"/>
                </a:cubicBezTo>
                <a:cubicBezTo>
                  <a:pt x="9570" y="1658"/>
                  <a:pt x="9567" y="1654"/>
                  <a:pt x="9567" y="1654"/>
                </a:cubicBezTo>
                <a:cubicBezTo>
                  <a:pt x="9553" y="1675"/>
                  <a:pt x="9542" y="1683"/>
                  <a:pt x="9530" y="1683"/>
                </a:cubicBezTo>
                <a:cubicBezTo>
                  <a:pt x="9515" y="1683"/>
                  <a:pt x="9499" y="1671"/>
                  <a:pt x="9474" y="1654"/>
                </a:cubicBezTo>
                <a:cubicBezTo>
                  <a:pt x="9443" y="1623"/>
                  <a:pt x="9366" y="1623"/>
                  <a:pt x="9335" y="1577"/>
                </a:cubicBezTo>
                <a:cubicBezTo>
                  <a:pt x="9304" y="1546"/>
                  <a:pt x="9258" y="1515"/>
                  <a:pt x="9288" y="1453"/>
                </a:cubicBezTo>
                <a:cubicBezTo>
                  <a:pt x="9273" y="1438"/>
                  <a:pt x="9258" y="1422"/>
                  <a:pt x="9180" y="1422"/>
                </a:cubicBezTo>
                <a:cubicBezTo>
                  <a:pt x="9118" y="1422"/>
                  <a:pt x="9103" y="1407"/>
                  <a:pt x="9134" y="1376"/>
                </a:cubicBezTo>
                <a:lnTo>
                  <a:pt x="9118" y="1360"/>
                </a:lnTo>
                <a:cubicBezTo>
                  <a:pt x="9057" y="1360"/>
                  <a:pt x="9041" y="1329"/>
                  <a:pt x="9041" y="1329"/>
                </a:cubicBezTo>
                <a:cubicBezTo>
                  <a:pt x="9066" y="1304"/>
                  <a:pt x="9091" y="1259"/>
                  <a:pt x="9067" y="1259"/>
                </a:cubicBezTo>
                <a:cubicBezTo>
                  <a:pt x="9061" y="1259"/>
                  <a:pt x="9053" y="1262"/>
                  <a:pt x="9041" y="1268"/>
                </a:cubicBezTo>
                <a:cubicBezTo>
                  <a:pt x="9013" y="1273"/>
                  <a:pt x="8997" y="1277"/>
                  <a:pt x="8987" y="1277"/>
                </a:cubicBezTo>
                <a:cubicBezTo>
                  <a:pt x="8969" y="1277"/>
                  <a:pt x="8968" y="1266"/>
                  <a:pt x="8948" y="1237"/>
                </a:cubicBezTo>
                <a:cubicBezTo>
                  <a:pt x="8871" y="1098"/>
                  <a:pt x="8763" y="959"/>
                  <a:pt x="8639" y="850"/>
                </a:cubicBezTo>
                <a:cubicBezTo>
                  <a:pt x="8593" y="819"/>
                  <a:pt x="8547" y="773"/>
                  <a:pt x="8500" y="742"/>
                </a:cubicBezTo>
                <a:cubicBezTo>
                  <a:pt x="8454" y="696"/>
                  <a:pt x="8407" y="665"/>
                  <a:pt x="8361" y="634"/>
                </a:cubicBezTo>
                <a:cubicBezTo>
                  <a:pt x="8297" y="596"/>
                  <a:pt x="8244" y="568"/>
                  <a:pt x="8219" y="568"/>
                </a:cubicBezTo>
                <a:cubicBezTo>
                  <a:pt x="8213" y="568"/>
                  <a:pt x="8209" y="569"/>
                  <a:pt x="8207" y="572"/>
                </a:cubicBezTo>
                <a:lnTo>
                  <a:pt x="8129" y="510"/>
                </a:lnTo>
                <a:lnTo>
                  <a:pt x="8037" y="464"/>
                </a:lnTo>
                <a:cubicBezTo>
                  <a:pt x="8067" y="418"/>
                  <a:pt x="8037" y="387"/>
                  <a:pt x="7990" y="356"/>
                </a:cubicBezTo>
                <a:cubicBezTo>
                  <a:pt x="7959" y="348"/>
                  <a:pt x="7928" y="344"/>
                  <a:pt x="7895" y="344"/>
                </a:cubicBezTo>
                <a:cubicBezTo>
                  <a:pt x="7863" y="344"/>
                  <a:pt x="7828" y="348"/>
                  <a:pt x="7789" y="356"/>
                </a:cubicBezTo>
                <a:cubicBezTo>
                  <a:pt x="7780" y="374"/>
                  <a:pt x="7761" y="381"/>
                  <a:pt x="7736" y="381"/>
                </a:cubicBezTo>
                <a:cubicBezTo>
                  <a:pt x="7719" y="381"/>
                  <a:pt x="7700" y="378"/>
                  <a:pt x="7681" y="371"/>
                </a:cubicBezTo>
                <a:cubicBezTo>
                  <a:pt x="7715" y="291"/>
                  <a:pt x="7665" y="245"/>
                  <a:pt x="7606" y="245"/>
                </a:cubicBezTo>
                <a:cubicBezTo>
                  <a:pt x="7584" y="245"/>
                  <a:pt x="7562" y="251"/>
                  <a:pt x="7542" y="263"/>
                </a:cubicBezTo>
                <a:cubicBezTo>
                  <a:pt x="7512" y="308"/>
                  <a:pt x="7490" y="331"/>
                  <a:pt x="7478" y="331"/>
                </a:cubicBezTo>
                <a:cubicBezTo>
                  <a:pt x="7465" y="331"/>
                  <a:pt x="7464" y="304"/>
                  <a:pt x="7480" y="248"/>
                </a:cubicBezTo>
                <a:cubicBezTo>
                  <a:pt x="7496" y="193"/>
                  <a:pt x="7484" y="163"/>
                  <a:pt x="7457" y="163"/>
                </a:cubicBezTo>
                <a:cubicBezTo>
                  <a:pt x="7430" y="163"/>
                  <a:pt x="7387" y="193"/>
                  <a:pt x="7341" y="263"/>
                </a:cubicBezTo>
                <a:cubicBezTo>
                  <a:pt x="7319" y="285"/>
                  <a:pt x="7308" y="296"/>
                  <a:pt x="7300" y="296"/>
                </a:cubicBezTo>
                <a:cubicBezTo>
                  <a:pt x="7291" y="296"/>
                  <a:pt x="7287" y="281"/>
                  <a:pt x="7279" y="248"/>
                </a:cubicBezTo>
                <a:cubicBezTo>
                  <a:pt x="7270" y="182"/>
                  <a:pt x="7255" y="156"/>
                  <a:pt x="7241" y="156"/>
                </a:cubicBezTo>
                <a:cubicBezTo>
                  <a:pt x="7232" y="156"/>
                  <a:pt x="7223" y="167"/>
                  <a:pt x="7217" y="186"/>
                </a:cubicBezTo>
                <a:cubicBezTo>
                  <a:pt x="7194" y="240"/>
                  <a:pt x="7179" y="267"/>
                  <a:pt x="7165" y="267"/>
                </a:cubicBezTo>
                <a:cubicBezTo>
                  <a:pt x="7152" y="267"/>
                  <a:pt x="7140" y="240"/>
                  <a:pt x="7125" y="186"/>
                </a:cubicBezTo>
                <a:cubicBezTo>
                  <a:pt x="7101" y="124"/>
                  <a:pt x="7090" y="93"/>
                  <a:pt x="7078" y="93"/>
                </a:cubicBezTo>
                <a:cubicBezTo>
                  <a:pt x="7067" y="93"/>
                  <a:pt x="7055" y="124"/>
                  <a:pt x="7032" y="186"/>
                </a:cubicBezTo>
                <a:cubicBezTo>
                  <a:pt x="7018" y="241"/>
                  <a:pt x="6985" y="266"/>
                  <a:pt x="6951" y="266"/>
                </a:cubicBezTo>
                <a:cubicBezTo>
                  <a:pt x="6908" y="266"/>
                  <a:pt x="6863" y="230"/>
                  <a:pt x="6846" y="170"/>
                </a:cubicBezTo>
                <a:cubicBezTo>
                  <a:pt x="6826" y="170"/>
                  <a:pt x="6805" y="150"/>
                  <a:pt x="6794" y="150"/>
                </a:cubicBezTo>
                <a:cubicBezTo>
                  <a:pt x="6788" y="150"/>
                  <a:pt x="6785" y="155"/>
                  <a:pt x="6785" y="170"/>
                </a:cubicBezTo>
                <a:lnTo>
                  <a:pt x="6738" y="124"/>
                </a:lnTo>
                <a:lnTo>
                  <a:pt x="6676" y="124"/>
                </a:lnTo>
                <a:lnTo>
                  <a:pt x="6676" y="170"/>
                </a:lnTo>
                <a:cubicBezTo>
                  <a:pt x="6599" y="155"/>
                  <a:pt x="6522" y="147"/>
                  <a:pt x="6445" y="147"/>
                </a:cubicBezTo>
                <a:cubicBezTo>
                  <a:pt x="6367" y="147"/>
                  <a:pt x="6290" y="155"/>
                  <a:pt x="6213" y="170"/>
                </a:cubicBezTo>
                <a:cubicBezTo>
                  <a:pt x="6105" y="201"/>
                  <a:pt x="5981" y="232"/>
                  <a:pt x="5873" y="278"/>
                </a:cubicBezTo>
                <a:cubicBezTo>
                  <a:pt x="5826" y="309"/>
                  <a:pt x="5826" y="325"/>
                  <a:pt x="5842" y="356"/>
                </a:cubicBezTo>
                <a:cubicBezTo>
                  <a:pt x="5886" y="399"/>
                  <a:pt x="5885" y="428"/>
                  <a:pt x="5862" y="428"/>
                </a:cubicBezTo>
                <a:cubicBezTo>
                  <a:pt x="5844" y="428"/>
                  <a:pt x="5813" y="411"/>
                  <a:pt x="5780" y="371"/>
                </a:cubicBezTo>
                <a:cubicBezTo>
                  <a:pt x="5749" y="371"/>
                  <a:pt x="5672" y="371"/>
                  <a:pt x="5610" y="402"/>
                </a:cubicBezTo>
                <a:cubicBezTo>
                  <a:pt x="5568" y="413"/>
                  <a:pt x="5525" y="438"/>
                  <a:pt x="5498" y="438"/>
                </a:cubicBezTo>
                <a:cubicBezTo>
                  <a:pt x="5485" y="438"/>
                  <a:pt x="5476" y="432"/>
                  <a:pt x="5471" y="418"/>
                </a:cubicBezTo>
                <a:lnTo>
                  <a:pt x="5440" y="433"/>
                </a:lnTo>
                <a:cubicBezTo>
                  <a:pt x="5409" y="572"/>
                  <a:pt x="5301" y="665"/>
                  <a:pt x="5177" y="696"/>
                </a:cubicBezTo>
                <a:cubicBezTo>
                  <a:pt x="5131" y="727"/>
                  <a:pt x="5100" y="773"/>
                  <a:pt x="5100" y="835"/>
                </a:cubicBezTo>
                <a:cubicBezTo>
                  <a:pt x="5100" y="882"/>
                  <a:pt x="5100" y="901"/>
                  <a:pt x="5082" y="901"/>
                </a:cubicBezTo>
                <a:cubicBezTo>
                  <a:pt x="5071" y="901"/>
                  <a:pt x="5053" y="893"/>
                  <a:pt x="5023" y="881"/>
                </a:cubicBezTo>
                <a:cubicBezTo>
                  <a:pt x="5018" y="877"/>
                  <a:pt x="5011" y="875"/>
                  <a:pt x="5002" y="875"/>
                </a:cubicBezTo>
                <a:cubicBezTo>
                  <a:pt x="4980" y="875"/>
                  <a:pt x="4947" y="886"/>
                  <a:pt x="4914" y="897"/>
                </a:cubicBezTo>
                <a:cubicBezTo>
                  <a:pt x="4884" y="928"/>
                  <a:pt x="4868" y="974"/>
                  <a:pt x="4914" y="1005"/>
                </a:cubicBezTo>
                <a:lnTo>
                  <a:pt x="4853" y="989"/>
                </a:lnTo>
                <a:cubicBezTo>
                  <a:pt x="4844" y="987"/>
                  <a:pt x="4837" y="986"/>
                  <a:pt x="4832" y="986"/>
                </a:cubicBezTo>
                <a:cubicBezTo>
                  <a:pt x="4795" y="986"/>
                  <a:pt x="4812" y="1027"/>
                  <a:pt x="4853" y="1067"/>
                </a:cubicBezTo>
                <a:cubicBezTo>
                  <a:pt x="4893" y="1107"/>
                  <a:pt x="4908" y="1131"/>
                  <a:pt x="4893" y="1131"/>
                </a:cubicBezTo>
                <a:cubicBezTo>
                  <a:pt x="4880" y="1131"/>
                  <a:pt x="4842" y="1111"/>
                  <a:pt x="4775" y="1067"/>
                </a:cubicBezTo>
                <a:cubicBezTo>
                  <a:pt x="4729" y="1028"/>
                  <a:pt x="4702" y="1013"/>
                  <a:pt x="4692" y="1013"/>
                </a:cubicBezTo>
                <a:cubicBezTo>
                  <a:pt x="4683" y="1013"/>
                  <a:pt x="4690" y="1028"/>
                  <a:pt x="4714" y="1051"/>
                </a:cubicBezTo>
                <a:cubicBezTo>
                  <a:pt x="4742" y="1079"/>
                  <a:pt x="4757" y="1146"/>
                  <a:pt x="4713" y="1146"/>
                </a:cubicBezTo>
                <a:cubicBezTo>
                  <a:pt x="4708" y="1146"/>
                  <a:pt x="4704" y="1145"/>
                  <a:pt x="4698" y="1144"/>
                </a:cubicBezTo>
                <a:lnTo>
                  <a:pt x="4698" y="1144"/>
                </a:lnTo>
                <a:cubicBezTo>
                  <a:pt x="4686" y="1156"/>
                  <a:pt x="4674" y="1169"/>
                  <a:pt x="4708" y="1212"/>
                </a:cubicBezTo>
                <a:lnTo>
                  <a:pt x="4708" y="1212"/>
                </a:lnTo>
                <a:lnTo>
                  <a:pt x="4683" y="1237"/>
                </a:lnTo>
                <a:cubicBezTo>
                  <a:pt x="4665" y="1249"/>
                  <a:pt x="4645" y="1254"/>
                  <a:pt x="4625" y="1254"/>
                </a:cubicBezTo>
                <a:cubicBezTo>
                  <a:pt x="4594" y="1254"/>
                  <a:pt x="4563" y="1240"/>
                  <a:pt x="4543" y="1221"/>
                </a:cubicBezTo>
                <a:cubicBezTo>
                  <a:pt x="4529" y="1218"/>
                  <a:pt x="4518" y="1216"/>
                  <a:pt x="4510" y="1216"/>
                </a:cubicBezTo>
                <a:cubicBezTo>
                  <a:pt x="4487" y="1216"/>
                  <a:pt x="4504" y="1236"/>
                  <a:pt x="4574" y="1283"/>
                </a:cubicBezTo>
                <a:cubicBezTo>
                  <a:pt x="4667" y="1329"/>
                  <a:pt x="4652" y="1345"/>
                  <a:pt x="4621" y="1391"/>
                </a:cubicBezTo>
                <a:cubicBezTo>
                  <a:pt x="4605" y="1407"/>
                  <a:pt x="4598" y="1414"/>
                  <a:pt x="4588" y="1414"/>
                </a:cubicBezTo>
                <a:cubicBezTo>
                  <a:pt x="4578" y="1414"/>
                  <a:pt x="4567" y="1407"/>
                  <a:pt x="4543" y="1391"/>
                </a:cubicBezTo>
                <a:cubicBezTo>
                  <a:pt x="4527" y="1374"/>
                  <a:pt x="4519" y="1362"/>
                  <a:pt x="4510" y="1362"/>
                </a:cubicBezTo>
                <a:cubicBezTo>
                  <a:pt x="4503" y="1362"/>
                  <a:pt x="4496" y="1370"/>
                  <a:pt x="4482" y="1391"/>
                </a:cubicBezTo>
                <a:cubicBezTo>
                  <a:pt x="4451" y="1422"/>
                  <a:pt x="4513" y="1592"/>
                  <a:pt x="4574" y="1685"/>
                </a:cubicBezTo>
                <a:cubicBezTo>
                  <a:pt x="4605" y="1731"/>
                  <a:pt x="4625" y="1751"/>
                  <a:pt x="4625" y="1751"/>
                </a:cubicBezTo>
                <a:cubicBezTo>
                  <a:pt x="4625" y="1751"/>
                  <a:pt x="4605" y="1731"/>
                  <a:pt x="4559" y="1700"/>
                </a:cubicBezTo>
                <a:cubicBezTo>
                  <a:pt x="4539" y="1687"/>
                  <a:pt x="4525" y="1683"/>
                  <a:pt x="4514" y="1683"/>
                </a:cubicBezTo>
                <a:cubicBezTo>
                  <a:pt x="4500" y="1683"/>
                  <a:pt x="4491" y="1691"/>
                  <a:pt x="4482" y="1700"/>
                </a:cubicBezTo>
                <a:cubicBezTo>
                  <a:pt x="4451" y="1654"/>
                  <a:pt x="4466" y="1654"/>
                  <a:pt x="4482" y="1639"/>
                </a:cubicBezTo>
                <a:lnTo>
                  <a:pt x="4435" y="1592"/>
                </a:lnTo>
                <a:cubicBezTo>
                  <a:pt x="4398" y="1567"/>
                  <a:pt x="4373" y="1555"/>
                  <a:pt x="4361" y="1555"/>
                </a:cubicBezTo>
                <a:cubicBezTo>
                  <a:pt x="4343" y="1555"/>
                  <a:pt x="4352" y="1583"/>
                  <a:pt x="4389" y="1639"/>
                </a:cubicBezTo>
                <a:cubicBezTo>
                  <a:pt x="4409" y="1668"/>
                  <a:pt x="4416" y="1679"/>
                  <a:pt x="4403" y="1679"/>
                </a:cubicBezTo>
                <a:cubicBezTo>
                  <a:pt x="4395" y="1679"/>
                  <a:pt x="4381" y="1675"/>
                  <a:pt x="4358" y="1669"/>
                </a:cubicBezTo>
                <a:cubicBezTo>
                  <a:pt x="4329" y="1650"/>
                  <a:pt x="4299" y="1630"/>
                  <a:pt x="4290" y="1630"/>
                </a:cubicBezTo>
                <a:cubicBezTo>
                  <a:pt x="4284" y="1630"/>
                  <a:pt x="4285" y="1637"/>
                  <a:pt x="4296" y="1654"/>
                </a:cubicBezTo>
                <a:cubicBezTo>
                  <a:pt x="4296" y="1654"/>
                  <a:pt x="4282" y="1661"/>
                  <a:pt x="4260" y="1661"/>
                </a:cubicBezTo>
                <a:cubicBezTo>
                  <a:pt x="4248" y="1661"/>
                  <a:pt x="4234" y="1659"/>
                  <a:pt x="4219" y="1654"/>
                </a:cubicBezTo>
                <a:cubicBezTo>
                  <a:pt x="4188" y="1669"/>
                  <a:pt x="4173" y="1685"/>
                  <a:pt x="4219" y="1731"/>
                </a:cubicBezTo>
                <a:cubicBezTo>
                  <a:pt x="4265" y="1778"/>
                  <a:pt x="4234" y="1778"/>
                  <a:pt x="4219" y="1793"/>
                </a:cubicBezTo>
                <a:cubicBezTo>
                  <a:pt x="4188" y="1809"/>
                  <a:pt x="4188" y="1809"/>
                  <a:pt x="4219" y="1855"/>
                </a:cubicBezTo>
                <a:cubicBezTo>
                  <a:pt x="4250" y="1901"/>
                  <a:pt x="4265" y="1963"/>
                  <a:pt x="4234" y="1979"/>
                </a:cubicBezTo>
                <a:cubicBezTo>
                  <a:pt x="4234" y="2008"/>
                  <a:pt x="4234" y="2023"/>
                  <a:pt x="4228" y="2023"/>
                </a:cubicBezTo>
                <a:cubicBezTo>
                  <a:pt x="4221" y="2023"/>
                  <a:pt x="4205" y="2004"/>
                  <a:pt x="4173" y="1963"/>
                </a:cubicBezTo>
                <a:cubicBezTo>
                  <a:pt x="4145" y="1935"/>
                  <a:pt x="4134" y="1930"/>
                  <a:pt x="4126" y="1930"/>
                </a:cubicBezTo>
                <a:cubicBezTo>
                  <a:pt x="4121" y="1930"/>
                  <a:pt x="4117" y="1932"/>
                  <a:pt x="4111" y="1932"/>
                </a:cubicBezTo>
                <a:cubicBezTo>
                  <a:pt x="4107" y="1936"/>
                  <a:pt x="4104" y="1938"/>
                  <a:pt x="4100" y="1938"/>
                </a:cubicBezTo>
                <a:cubicBezTo>
                  <a:pt x="4092" y="1938"/>
                  <a:pt x="4083" y="1924"/>
                  <a:pt x="4049" y="1901"/>
                </a:cubicBezTo>
                <a:cubicBezTo>
                  <a:pt x="4036" y="1893"/>
                  <a:pt x="4030" y="1889"/>
                  <a:pt x="4027" y="1889"/>
                </a:cubicBezTo>
                <a:cubicBezTo>
                  <a:pt x="4019" y="1889"/>
                  <a:pt x="4042" y="1918"/>
                  <a:pt x="4064" y="1963"/>
                </a:cubicBezTo>
                <a:lnTo>
                  <a:pt x="4126" y="2056"/>
                </a:lnTo>
                <a:cubicBezTo>
                  <a:pt x="4111" y="2056"/>
                  <a:pt x="4033" y="1979"/>
                  <a:pt x="4003" y="1932"/>
                </a:cubicBezTo>
                <a:cubicBezTo>
                  <a:pt x="3972" y="1886"/>
                  <a:pt x="3956" y="1863"/>
                  <a:pt x="3954" y="1863"/>
                </a:cubicBezTo>
                <a:lnTo>
                  <a:pt x="3954" y="1863"/>
                </a:lnTo>
                <a:cubicBezTo>
                  <a:pt x="3952" y="1863"/>
                  <a:pt x="3964" y="1886"/>
                  <a:pt x="3987" y="1932"/>
                </a:cubicBezTo>
                <a:cubicBezTo>
                  <a:pt x="4010" y="1967"/>
                  <a:pt x="4025" y="2010"/>
                  <a:pt x="4011" y="2010"/>
                </a:cubicBezTo>
                <a:cubicBezTo>
                  <a:pt x="4006" y="2010"/>
                  <a:pt x="3999" y="2006"/>
                  <a:pt x="3987" y="1994"/>
                </a:cubicBezTo>
                <a:cubicBezTo>
                  <a:pt x="3972" y="2002"/>
                  <a:pt x="3956" y="2010"/>
                  <a:pt x="3943" y="2010"/>
                </a:cubicBezTo>
                <a:cubicBezTo>
                  <a:pt x="3929" y="2010"/>
                  <a:pt x="3918" y="2002"/>
                  <a:pt x="3910" y="1979"/>
                </a:cubicBezTo>
                <a:cubicBezTo>
                  <a:pt x="3900" y="1958"/>
                  <a:pt x="3893" y="1951"/>
                  <a:pt x="3888" y="1951"/>
                </a:cubicBezTo>
                <a:cubicBezTo>
                  <a:pt x="3879" y="1951"/>
                  <a:pt x="3879" y="1979"/>
                  <a:pt x="3879" y="1979"/>
                </a:cubicBezTo>
                <a:cubicBezTo>
                  <a:pt x="3879" y="2006"/>
                  <a:pt x="3874" y="2022"/>
                  <a:pt x="3857" y="2022"/>
                </a:cubicBezTo>
                <a:cubicBezTo>
                  <a:pt x="3845" y="2022"/>
                  <a:pt x="3828" y="2013"/>
                  <a:pt x="3802" y="1994"/>
                </a:cubicBezTo>
                <a:cubicBezTo>
                  <a:pt x="3757" y="1949"/>
                  <a:pt x="3734" y="1926"/>
                  <a:pt x="3725" y="1926"/>
                </a:cubicBezTo>
                <a:cubicBezTo>
                  <a:pt x="3716" y="1926"/>
                  <a:pt x="3724" y="1953"/>
                  <a:pt x="3740" y="2010"/>
                </a:cubicBezTo>
                <a:cubicBezTo>
                  <a:pt x="3749" y="2044"/>
                  <a:pt x="3752" y="2074"/>
                  <a:pt x="3748" y="2074"/>
                </a:cubicBezTo>
                <a:cubicBezTo>
                  <a:pt x="3745" y="2074"/>
                  <a:pt x="3738" y="2057"/>
                  <a:pt x="3724" y="2010"/>
                </a:cubicBezTo>
                <a:cubicBezTo>
                  <a:pt x="3716" y="1997"/>
                  <a:pt x="3710" y="1991"/>
                  <a:pt x="3705" y="1991"/>
                </a:cubicBezTo>
                <a:cubicBezTo>
                  <a:pt x="3692" y="1991"/>
                  <a:pt x="3689" y="2031"/>
                  <a:pt x="3678" y="2087"/>
                </a:cubicBezTo>
                <a:cubicBezTo>
                  <a:pt x="3678" y="2149"/>
                  <a:pt x="3678" y="2226"/>
                  <a:pt x="3693" y="2303"/>
                </a:cubicBezTo>
                <a:cubicBezTo>
                  <a:pt x="3703" y="2369"/>
                  <a:pt x="3706" y="2394"/>
                  <a:pt x="3698" y="2394"/>
                </a:cubicBezTo>
                <a:cubicBezTo>
                  <a:pt x="3692" y="2394"/>
                  <a:pt x="3681" y="2383"/>
                  <a:pt x="3663" y="2365"/>
                </a:cubicBezTo>
                <a:cubicBezTo>
                  <a:pt x="3647" y="2365"/>
                  <a:pt x="3616" y="2303"/>
                  <a:pt x="3616" y="2257"/>
                </a:cubicBezTo>
                <a:cubicBezTo>
                  <a:pt x="3601" y="2195"/>
                  <a:pt x="3632" y="2195"/>
                  <a:pt x="3632" y="2195"/>
                </a:cubicBezTo>
                <a:lnTo>
                  <a:pt x="3647" y="2195"/>
                </a:lnTo>
                <a:cubicBezTo>
                  <a:pt x="3647" y="2149"/>
                  <a:pt x="3632" y="2087"/>
                  <a:pt x="3601" y="2087"/>
                </a:cubicBezTo>
                <a:cubicBezTo>
                  <a:pt x="3585" y="2064"/>
                  <a:pt x="3574" y="2052"/>
                  <a:pt x="3566" y="2052"/>
                </a:cubicBezTo>
                <a:cubicBezTo>
                  <a:pt x="3558" y="2052"/>
                  <a:pt x="3554" y="2064"/>
                  <a:pt x="3554" y="2087"/>
                </a:cubicBezTo>
                <a:cubicBezTo>
                  <a:pt x="3554" y="2062"/>
                  <a:pt x="3523" y="2036"/>
                  <a:pt x="3495" y="2036"/>
                </a:cubicBezTo>
                <a:cubicBezTo>
                  <a:pt x="3489" y="2036"/>
                  <a:pt x="3483" y="2038"/>
                  <a:pt x="3477" y="2040"/>
                </a:cubicBezTo>
                <a:cubicBezTo>
                  <a:pt x="3469" y="2043"/>
                  <a:pt x="3461" y="2044"/>
                  <a:pt x="3453" y="2044"/>
                </a:cubicBezTo>
                <a:cubicBezTo>
                  <a:pt x="3416" y="2044"/>
                  <a:pt x="3384" y="2017"/>
                  <a:pt x="3384" y="1979"/>
                </a:cubicBezTo>
                <a:cubicBezTo>
                  <a:pt x="3353" y="1979"/>
                  <a:pt x="3338" y="1979"/>
                  <a:pt x="3338" y="2025"/>
                </a:cubicBezTo>
                <a:cubicBezTo>
                  <a:pt x="3329" y="2090"/>
                  <a:pt x="3319" y="2116"/>
                  <a:pt x="3313" y="2116"/>
                </a:cubicBezTo>
                <a:cubicBezTo>
                  <a:pt x="3309" y="2116"/>
                  <a:pt x="3307" y="2105"/>
                  <a:pt x="3307" y="2087"/>
                </a:cubicBezTo>
                <a:cubicBezTo>
                  <a:pt x="3322" y="2025"/>
                  <a:pt x="3261" y="1994"/>
                  <a:pt x="3214" y="1963"/>
                </a:cubicBezTo>
                <a:cubicBezTo>
                  <a:pt x="3195" y="1944"/>
                  <a:pt x="3173" y="1935"/>
                  <a:pt x="3152" y="1935"/>
                </a:cubicBezTo>
                <a:cubicBezTo>
                  <a:pt x="3124" y="1935"/>
                  <a:pt x="3100" y="1952"/>
                  <a:pt x="3091" y="1979"/>
                </a:cubicBezTo>
                <a:lnTo>
                  <a:pt x="3075" y="1979"/>
                </a:lnTo>
                <a:cubicBezTo>
                  <a:pt x="3075" y="1937"/>
                  <a:pt x="3041" y="1910"/>
                  <a:pt x="3004" y="1910"/>
                </a:cubicBezTo>
                <a:cubicBezTo>
                  <a:pt x="2986" y="1910"/>
                  <a:pt x="2967" y="1917"/>
                  <a:pt x="2952" y="1932"/>
                </a:cubicBezTo>
                <a:cubicBezTo>
                  <a:pt x="2936" y="1932"/>
                  <a:pt x="2921" y="1917"/>
                  <a:pt x="2921" y="1917"/>
                </a:cubicBezTo>
                <a:cubicBezTo>
                  <a:pt x="2921" y="1879"/>
                  <a:pt x="2921" y="1859"/>
                  <a:pt x="2907" y="1859"/>
                </a:cubicBezTo>
                <a:cubicBezTo>
                  <a:pt x="2898" y="1859"/>
                  <a:pt x="2883" y="1868"/>
                  <a:pt x="2859" y="1886"/>
                </a:cubicBezTo>
                <a:cubicBezTo>
                  <a:pt x="2849" y="1892"/>
                  <a:pt x="2841" y="1899"/>
                  <a:pt x="2835" y="1906"/>
                </a:cubicBezTo>
                <a:lnTo>
                  <a:pt x="2835" y="1906"/>
                </a:lnTo>
                <a:cubicBezTo>
                  <a:pt x="2853" y="1870"/>
                  <a:pt x="2824" y="1866"/>
                  <a:pt x="2782" y="1824"/>
                </a:cubicBezTo>
                <a:cubicBezTo>
                  <a:pt x="2760" y="1803"/>
                  <a:pt x="2745" y="1791"/>
                  <a:pt x="2734" y="1791"/>
                </a:cubicBezTo>
                <a:cubicBezTo>
                  <a:pt x="2721" y="1791"/>
                  <a:pt x="2713" y="1806"/>
                  <a:pt x="2704" y="1839"/>
                </a:cubicBezTo>
                <a:cubicBezTo>
                  <a:pt x="2612" y="1839"/>
                  <a:pt x="2658" y="1793"/>
                  <a:pt x="2689" y="1747"/>
                </a:cubicBezTo>
                <a:cubicBezTo>
                  <a:pt x="2727" y="1708"/>
                  <a:pt x="2743" y="1685"/>
                  <a:pt x="2733" y="1685"/>
                </a:cubicBezTo>
                <a:cubicBezTo>
                  <a:pt x="2724" y="1685"/>
                  <a:pt x="2689" y="1708"/>
                  <a:pt x="2627" y="1762"/>
                </a:cubicBezTo>
                <a:cubicBezTo>
                  <a:pt x="2586" y="1796"/>
                  <a:pt x="2557" y="1809"/>
                  <a:pt x="2542" y="1809"/>
                </a:cubicBezTo>
                <a:cubicBezTo>
                  <a:pt x="2522" y="1809"/>
                  <a:pt x="2524" y="1788"/>
                  <a:pt x="2550" y="1762"/>
                </a:cubicBezTo>
                <a:cubicBezTo>
                  <a:pt x="2565" y="1747"/>
                  <a:pt x="2577" y="1743"/>
                  <a:pt x="2586" y="1743"/>
                </a:cubicBezTo>
                <a:cubicBezTo>
                  <a:pt x="2596" y="1743"/>
                  <a:pt x="2604" y="1747"/>
                  <a:pt x="2612" y="1747"/>
                </a:cubicBezTo>
                <a:lnTo>
                  <a:pt x="2689" y="1669"/>
                </a:lnTo>
                <a:cubicBezTo>
                  <a:pt x="2682" y="1663"/>
                  <a:pt x="2679" y="1659"/>
                  <a:pt x="2673" y="1659"/>
                </a:cubicBezTo>
                <a:cubicBezTo>
                  <a:pt x="2665" y="1659"/>
                  <a:pt x="2654" y="1667"/>
                  <a:pt x="2627" y="1685"/>
                </a:cubicBezTo>
                <a:cubicBezTo>
                  <a:pt x="2627" y="1685"/>
                  <a:pt x="2623" y="1681"/>
                  <a:pt x="2612" y="1681"/>
                </a:cubicBezTo>
                <a:cubicBezTo>
                  <a:pt x="2600" y="1681"/>
                  <a:pt x="2581" y="1685"/>
                  <a:pt x="2550" y="1700"/>
                </a:cubicBezTo>
                <a:cubicBezTo>
                  <a:pt x="2503" y="1731"/>
                  <a:pt x="2457" y="1778"/>
                  <a:pt x="2442" y="1824"/>
                </a:cubicBezTo>
                <a:cubicBezTo>
                  <a:pt x="2422" y="1853"/>
                  <a:pt x="2415" y="1864"/>
                  <a:pt x="2408" y="1864"/>
                </a:cubicBezTo>
                <a:cubicBezTo>
                  <a:pt x="2404" y="1864"/>
                  <a:pt x="2401" y="1861"/>
                  <a:pt x="2395" y="1855"/>
                </a:cubicBezTo>
                <a:cubicBezTo>
                  <a:pt x="2395" y="1793"/>
                  <a:pt x="2442" y="1747"/>
                  <a:pt x="2488" y="1716"/>
                </a:cubicBezTo>
                <a:cubicBezTo>
                  <a:pt x="2490" y="1718"/>
                  <a:pt x="2493" y="1719"/>
                  <a:pt x="2496" y="1719"/>
                </a:cubicBezTo>
                <a:cubicBezTo>
                  <a:pt x="2516" y="1719"/>
                  <a:pt x="2554" y="1681"/>
                  <a:pt x="2581" y="1654"/>
                </a:cubicBezTo>
                <a:cubicBezTo>
                  <a:pt x="2608" y="1626"/>
                  <a:pt x="2603" y="1621"/>
                  <a:pt x="2584" y="1621"/>
                </a:cubicBezTo>
                <a:cubicBezTo>
                  <a:pt x="2571" y="1621"/>
                  <a:pt x="2553" y="1623"/>
                  <a:pt x="2534" y="1623"/>
                </a:cubicBezTo>
                <a:cubicBezTo>
                  <a:pt x="2472" y="1639"/>
                  <a:pt x="2426" y="1654"/>
                  <a:pt x="2380" y="1685"/>
                </a:cubicBezTo>
                <a:lnTo>
                  <a:pt x="2411" y="1639"/>
                </a:lnTo>
                <a:cubicBezTo>
                  <a:pt x="2457" y="1608"/>
                  <a:pt x="2426" y="1577"/>
                  <a:pt x="2395" y="1546"/>
                </a:cubicBezTo>
                <a:cubicBezTo>
                  <a:pt x="2376" y="1527"/>
                  <a:pt x="2369" y="1514"/>
                  <a:pt x="2355" y="1514"/>
                </a:cubicBezTo>
                <a:cubicBezTo>
                  <a:pt x="2347" y="1514"/>
                  <a:pt x="2336" y="1519"/>
                  <a:pt x="2318" y="1530"/>
                </a:cubicBezTo>
                <a:cubicBezTo>
                  <a:pt x="2278" y="1557"/>
                  <a:pt x="2249" y="1595"/>
                  <a:pt x="2232" y="1595"/>
                </a:cubicBezTo>
                <a:cubicBezTo>
                  <a:pt x="2230" y="1595"/>
                  <a:pt x="2227" y="1594"/>
                  <a:pt x="2225" y="1592"/>
                </a:cubicBezTo>
                <a:lnTo>
                  <a:pt x="2225" y="1592"/>
                </a:lnTo>
                <a:cubicBezTo>
                  <a:pt x="2241" y="1608"/>
                  <a:pt x="2194" y="1639"/>
                  <a:pt x="2148" y="1685"/>
                </a:cubicBezTo>
                <a:cubicBezTo>
                  <a:pt x="2163" y="1639"/>
                  <a:pt x="2179" y="1592"/>
                  <a:pt x="2194" y="1561"/>
                </a:cubicBezTo>
                <a:cubicBezTo>
                  <a:pt x="2241" y="1453"/>
                  <a:pt x="2256" y="1376"/>
                  <a:pt x="2194" y="1299"/>
                </a:cubicBezTo>
                <a:cubicBezTo>
                  <a:pt x="2163" y="1268"/>
                  <a:pt x="2101" y="1206"/>
                  <a:pt x="2132" y="1144"/>
                </a:cubicBezTo>
                <a:cubicBezTo>
                  <a:pt x="2113" y="1125"/>
                  <a:pt x="2100" y="1112"/>
                  <a:pt x="2082" y="1112"/>
                </a:cubicBezTo>
                <a:cubicBezTo>
                  <a:pt x="2071" y="1112"/>
                  <a:pt x="2057" y="1117"/>
                  <a:pt x="2040" y="1129"/>
                </a:cubicBezTo>
                <a:lnTo>
                  <a:pt x="2009" y="1098"/>
                </a:lnTo>
                <a:cubicBezTo>
                  <a:pt x="2020" y="1053"/>
                  <a:pt x="2007" y="1017"/>
                  <a:pt x="1982" y="1017"/>
                </a:cubicBezTo>
                <a:cubicBezTo>
                  <a:pt x="1972" y="1017"/>
                  <a:pt x="1960" y="1023"/>
                  <a:pt x="1947" y="1036"/>
                </a:cubicBezTo>
                <a:cubicBezTo>
                  <a:pt x="1939" y="1041"/>
                  <a:pt x="1933" y="1043"/>
                  <a:pt x="1929" y="1043"/>
                </a:cubicBezTo>
                <a:cubicBezTo>
                  <a:pt x="1904" y="1043"/>
                  <a:pt x="1911" y="987"/>
                  <a:pt x="1885" y="974"/>
                </a:cubicBezTo>
                <a:cubicBezTo>
                  <a:pt x="1908" y="914"/>
                  <a:pt x="1919" y="883"/>
                  <a:pt x="1915" y="883"/>
                </a:cubicBezTo>
                <a:lnTo>
                  <a:pt x="1915" y="883"/>
                </a:lnTo>
                <a:cubicBezTo>
                  <a:pt x="1910" y="883"/>
                  <a:pt x="1886" y="918"/>
                  <a:pt x="1839" y="989"/>
                </a:cubicBezTo>
                <a:cubicBezTo>
                  <a:pt x="1808" y="1036"/>
                  <a:pt x="1792" y="1082"/>
                  <a:pt x="1808" y="1129"/>
                </a:cubicBezTo>
                <a:lnTo>
                  <a:pt x="1870" y="1190"/>
                </a:lnTo>
                <a:lnTo>
                  <a:pt x="1777" y="1175"/>
                </a:lnTo>
                <a:cubicBezTo>
                  <a:pt x="1759" y="1163"/>
                  <a:pt x="1739" y="1158"/>
                  <a:pt x="1720" y="1158"/>
                </a:cubicBezTo>
                <a:cubicBezTo>
                  <a:pt x="1688" y="1158"/>
                  <a:pt x="1657" y="1171"/>
                  <a:pt x="1638" y="1190"/>
                </a:cubicBezTo>
                <a:cubicBezTo>
                  <a:pt x="1638" y="1190"/>
                  <a:pt x="1620" y="1216"/>
                  <a:pt x="1599" y="1216"/>
                </a:cubicBezTo>
                <a:cubicBezTo>
                  <a:pt x="1591" y="1216"/>
                  <a:pt x="1584" y="1214"/>
                  <a:pt x="1576" y="1206"/>
                </a:cubicBezTo>
                <a:lnTo>
                  <a:pt x="1653" y="1129"/>
                </a:lnTo>
                <a:cubicBezTo>
                  <a:pt x="1715" y="1113"/>
                  <a:pt x="1761" y="1082"/>
                  <a:pt x="1792" y="1036"/>
                </a:cubicBezTo>
                <a:cubicBezTo>
                  <a:pt x="1839" y="965"/>
                  <a:pt x="1833" y="886"/>
                  <a:pt x="1793" y="886"/>
                </a:cubicBezTo>
                <a:cubicBezTo>
                  <a:pt x="1780" y="886"/>
                  <a:pt x="1764" y="894"/>
                  <a:pt x="1746" y="912"/>
                </a:cubicBezTo>
                <a:cubicBezTo>
                  <a:pt x="1731" y="897"/>
                  <a:pt x="1731" y="897"/>
                  <a:pt x="1746" y="835"/>
                </a:cubicBezTo>
                <a:cubicBezTo>
                  <a:pt x="1761" y="804"/>
                  <a:pt x="1765" y="788"/>
                  <a:pt x="1754" y="788"/>
                </a:cubicBezTo>
                <a:cubicBezTo>
                  <a:pt x="1742" y="788"/>
                  <a:pt x="1715" y="804"/>
                  <a:pt x="1669" y="835"/>
                </a:cubicBezTo>
                <a:cubicBezTo>
                  <a:pt x="1633" y="859"/>
                  <a:pt x="1609" y="871"/>
                  <a:pt x="1595" y="871"/>
                </a:cubicBezTo>
                <a:cubicBezTo>
                  <a:pt x="1573" y="871"/>
                  <a:pt x="1578" y="840"/>
                  <a:pt x="1607" y="773"/>
                </a:cubicBezTo>
                <a:cubicBezTo>
                  <a:pt x="1645" y="684"/>
                  <a:pt x="1569" y="606"/>
                  <a:pt x="1523" y="606"/>
                </a:cubicBezTo>
                <a:cubicBezTo>
                  <a:pt x="1513" y="606"/>
                  <a:pt x="1504" y="610"/>
                  <a:pt x="1499" y="618"/>
                </a:cubicBezTo>
                <a:cubicBezTo>
                  <a:pt x="1470" y="653"/>
                  <a:pt x="1444" y="666"/>
                  <a:pt x="1422" y="666"/>
                </a:cubicBezTo>
                <a:cubicBezTo>
                  <a:pt x="1384" y="666"/>
                  <a:pt x="1360" y="627"/>
                  <a:pt x="1360" y="588"/>
                </a:cubicBezTo>
                <a:cubicBezTo>
                  <a:pt x="1370" y="546"/>
                  <a:pt x="1360" y="526"/>
                  <a:pt x="1333" y="526"/>
                </a:cubicBezTo>
                <a:cubicBezTo>
                  <a:pt x="1320" y="526"/>
                  <a:pt x="1303" y="531"/>
                  <a:pt x="1282" y="541"/>
                </a:cubicBezTo>
                <a:cubicBezTo>
                  <a:pt x="1308" y="502"/>
                  <a:pt x="1312" y="441"/>
                  <a:pt x="1276" y="441"/>
                </a:cubicBezTo>
                <a:cubicBezTo>
                  <a:pt x="1270" y="441"/>
                  <a:pt x="1261" y="444"/>
                  <a:pt x="1251" y="448"/>
                </a:cubicBezTo>
                <a:cubicBezTo>
                  <a:pt x="1251" y="448"/>
                  <a:pt x="1248" y="447"/>
                  <a:pt x="1243" y="447"/>
                </a:cubicBezTo>
                <a:cubicBezTo>
                  <a:pt x="1234" y="447"/>
                  <a:pt x="1221" y="454"/>
                  <a:pt x="1221" y="495"/>
                </a:cubicBezTo>
                <a:lnTo>
                  <a:pt x="1112" y="572"/>
                </a:lnTo>
                <a:cubicBezTo>
                  <a:pt x="1143" y="588"/>
                  <a:pt x="1112" y="634"/>
                  <a:pt x="1097" y="680"/>
                </a:cubicBezTo>
                <a:cubicBezTo>
                  <a:pt x="1092" y="688"/>
                  <a:pt x="1086" y="691"/>
                  <a:pt x="1079" y="691"/>
                </a:cubicBezTo>
                <a:cubicBezTo>
                  <a:pt x="1044" y="691"/>
                  <a:pt x="991" y="592"/>
                  <a:pt x="1004" y="448"/>
                </a:cubicBezTo>
                <a:lnTo>
                  <a:pt x="989" y="325"/>
                </a:lnTo>
                <a:lnTo>
                  <a:pt x="942" y="418"/>
                </a:lnTo>
                <a:cubicBezTo>
                  <a:pt x="911" y="402"/>
                  <a:pt x="880" y="402"/>
                  <a:pt x="911" y="340"/>
                </a:cubicBezTo>
                <a:cubicBezTo>
                  <a:pt x="927" y="294"/>
                  <a:pt x="927" y="294"/>
                  <a:pt x="896" y="278"/>
                </a:cubicBezTo>
                <a:cubicBezTo>
                  <a:pt x="896" y="278"/>
                  <a:pt x="892" y="277"/>
                  <a:pt x="887" y="277"/>
                </a:cubicBezTo>
                <a:cubicBezTo>
                  <a:pt x="877" y="277"/>
                  <a:pt x="860" y="284"/>
                  <a:pt x="850" y="325"/>
                </a:cubicBezTo>
                <a:cubicBezTo>
                  <a:pt x="824" y="376"/>
                  <a:pt x="813" y="399"/>
                  <a:pt x="805" y="399"/>
                </a:cubicBezTo>
                <a:cubicBezTo>
                  <a:pt x="799" y="399"/>
                  <a:pt x="795" y="384"/>
                  <a:pt x="788" y="356"/>
                </a:cubicBezTo>
                <a:cubicBezTo>
                  <a:pt x="788" y="295"/>
                  <a:pt x="783" y="264"/>
                  <a:pt x="765" y="264"/>
                </a:cubicBezTo>
                <a:cubicBezTo>
                  <a:pt x="751" y="264"/>
                  <a:pt x="729" y="284"/>
                  <a:pt x="695" y="325"/>
                </a:cubicBezTo>
                <a:cubicBezTo>
                  <a:pt x="680" y="379"/>
                  <a:pt x="672" y="406"/>
                  <a:pt x="668" y="406"/>
                </a:cubicBezTo>
                <a:cubicBezTo>
                  <a:pt x="664" y="406"/>
                  <a:pt x="664" y="379"/>
                  <a:pt x="664" y="325"/>
                </a:cubicBezTo>
                <a:cubicBezTo>
                  <a:pt x="680" y="278"/>
                  <a:pt x="664" y="217"/>
                  <a:pt x="633" y="201"/>
                </a:cubicBezTo>
                <a:lnTo>
                  <a:pt x="618" y="263"/>
                </a:lnTo>
                <a:cubicBezTo>
                  <a:pt x="610" y="320"/>
                  <a:pt x="597" y="342"/>
                  <a:pt x="583" y="342"/>
                </a:cubicBezTo>
                <a:cubicBezTo>
                  <a:pt x="570" y="342"/>
                  <a:pt x="555" y="323"/>
                  <a:pt x="540" y="294"/>
                </a:cubicBezTo>
                <a:cubicBezTo>
                  <a:pt x="549" y="267"/>
                  <a:pt x="543" y="250"/>
                  <a:pt x="520" y="250"/>
                </a:cubicBezTo>
                <a:cubicBezTo>
                  <a:pt x="504" y="250"/>
                  <a:pt x="480" y="259"/>
                  <a:pt x="448" y="278"/>
                </a:cubicBezTo>
                <a:cubicBezTo>
                  <a:pt x="386" y="263"/>
                  <a:pt x="355" y="263"/>
                  <a:pt x="370" y="201"/>
                </a:cubicBezTo>
                <a:cubicBezTo>
                  <a:pt x="378" y="147"/>
                  <a:pt x="382" y="120"/>
                  <a:pt x="378" y="120"/>
                </a:cubicBezTo>
                <a:cubicBezTo>
                  <a:pt x="374" y="120"/>
                  <a:pt x="363" y="147"/>
                  <a:pt x="340" y="201"/>
                </a:cubicBezTo>
                <a:cubicBezTo>
                  <a:pt x="316" y="224"/>
                  <a:pt x="305" y="236"/>
                  <a:pt x="293" y="236"/>
                </a:cubicBezTo>
                <a:cubicBezTo>
                  <a:pt x="282" y="236"/>
                  <a:pt x="270" y="224"/>
                  <a:pt x="247" y="201"/>
                </a:cubicBezTo>
                <a:cubicBezTo>
                  <a:pt x="214" y="176"/>
                  <a:pt x="207" y="160"/>
                  <a:pt x="204" y="160"/>
                </a:cubicBezTo>
                <a:cubicBezTo>
                  <a:pt x="200" y="160"/>
                  <a:pt x="199" y="172"/>
                  <a:pt x="185" y="201"/>
                </a:cubicBezTo>
                <a:cubicBezTo>
                  <a:pt x="185" y="309"/>
                  <a:pt x="170" y="371"/>
                  <a:pt x="200" y="371"/>
                </a:cubicBezTo>
                <a:cubicBezTo>
                  <a:pt x="231" y="371"/>
                  <a:pt x="231" y="371"/>
                  <a:pt x="216" y="433"/>
                </a:cubicBezTo>
                <a:lnTo>
                  <a:pt x="170" y="433"/>
                </a:lnTo>
                <a:cubicBezTo>
                  <a:pt x="123" y="433"/>
                  <a:pt x="77" y="448"/>
                  <a:pt x="46" y="479"/>
                </a:cubicBezTo>
                <a:cubicBezTo>
                  <a:pt x="8" y="492"/>
                  <a:pt x="1" y="568"/>
                  <a:pt x="26" y="568"/>
                </a:cubicBezTo>
                <a:cubicBezTo>
                  <a:pt x="31" y="568"/>
                  <a:pt x="38" y="565"/>
                  <a:pt x="46" y="557"/>
                </a:cubicBezTo>
                <a:lnTo>
                  <a:pt x="77" y="603"/>
                </a:lnTo>
                <a:cubicBezTo>
                  <a:pt x="77" y="688"/>
                  <a:pt x="88" y="731"/>
                  <a:pt x="100" y="731"/>
                </a:cubicBezTo>
                <a:cubicBezTo>
                  <a:pt x="112" y="731"/>
                  <a:pt x="123" y="688"/>
                  <a:pt x="123" y="603"/>
                </a:cubicBezTo>
                <a:cubicBezTo>
                  <a:pt x="131" y="513"/>
                  <a:pt x="131" y="475"/>
                  <a:pt x="133" y="475"/>
                </a:cubicBezTo>
                <a:cubicBezTo>
                  <a:pt x="135" y="475"/>
                  <a:pt x="139" y="506"/>
                  <a:pt x="154" y="557"/>
                </a:cubicBezTo>
                <a:cubicBezTo>
                  <a:pt x="185" y="665"/>
                  <a:pt x="185" y="665"/>
                  <a:pt x="200" y="665"/>
                </a:cubicBezTo>
                <a:cubicBezTo>
                  <a:pt x="231" y="665"/>
                  <a:pt x="231" y="665"/>
                  <a:pt x="216" y="727"/>
                </a:cubicBezTo>
                <a:cubicBezTo>
                  <a:pt x="216" y="788"/>
                  <a:pt x="231" y="835"/>
                  <a:pt x="262" y="835"/>
                </a:cubicBezTo>
                <a:cubicBezTo>
                  <a:pt x="266" y="839"/>
                  <a:pt x="269" y="841"/>
                  <a:pt x="271" y="841"/>
                </a:cubicBezTo>
                <a:cubicBezTo>
                  <a:pt x="279" y="841"/>
                  <a:pt x="282" y="823"/>
                  <a:pt x="293" y="788"/>
                </a:cubicBezTo>
                <a:cubicBezTo>
                  <a:pt x="293" y="769"/>
                  <a:pt x="299" y="754"/>
                  <a:pt x="305" y="754"/>
                </a:cubicBezTo>
                <a:cubicBezTo>
                  <a:pt x="314" y="754"/>
                  <a:pt x="324" y="780"/>
                  <a:pt x="324" y="850"/>
                </a:cubicBezTo>
                <a:cubicBezTo>
                  <a:pt x="331" y="877"/>
                  <a:pt x="335" y="892"/>
                  <a:pt x="338" y="892"/>
                </a:cubicBezTo>
                <a:cubicBezTo>
                  <a:pt x="342" y="892"/>
                  <a:pt x="346" y="866"/>
                  <a:pt x="355" y="804"/>
                </a:cubicBezTo>
                <a:cubicBezTo>
                  <a:pt x="369" y="754"/>
                  <a:pt x="387" y="730"/>
                  <a:pt x="402" y="730"/>
                </a:cubicBezTo>
                <a:cubicBezTo>
                  <a:pt x="419" y="730"/>
                  <a:pt x="432" y="761"/>
                  <a:pt x="432" y="819"/>
                </a:cubicBezTo>
                <a:lnTo>
                  <a:pt x="479" y="835"/>
                </a:lnTo>
                <a:cubicBezTo>
                  <a:pt x="510" y="835"/>
                  <a:pt x="525" y="788"/>
                  <a:pt x="525" y="727"/>
                </a:cubicBezTo>
                <a:cubicBezTo>
                  <a:pt x="543" y="665"/>
                  <a:pt x="550" y="639"/>
                  <a:pt x="556" y="639"/>
                </a:cubicBezTo>
                <a:cubicBezTo>
                  <a:pt x="561" y="639"/>
                  <a:pt x="565" y="654"/>
                  <a:pt x="571" y="680"/>
                </a:cubicBezTo>
                <a:cubicBezTo>
                  <a:pt x="571" y="727"/>
                  <a:pt x="571" y="758"/>
                  <a:pt x="571" y="788"/>
                </a:cubicBezTo>
                <a:cubicBezTo>
                  <a:pt x="556" y="850"/>
                  <a:pt x="571" y="850"/>
                  <a:pt x="602" y="866"/>
                </a:cubicBezTo>
                <a:cubicBezTo>
                  <a:pt x="618" y="866"/>
                  <a:pt x="633" y="873"/>
                  <a:pt x="649" y="873"/>
                </a:cubicBezTo>
                <a:cubicBezTo>
                  <a:pt x="664" y="873"/>
                  <a:pt x="680" y="866"/>
                  <a:pt x="695" y="835"/>
                </a:cubicBezTo>
                <a:lnTo>
                  <a:pt x="695" y="835"/>
                </a:lnTo>
                <a:lnTo>
                  <a:pt x="664" y="897"/>
                </a:lnTo>
                <a:cubicBezTo>
                  <a:pt x="685" y="897"/>
                  <a:pt x="678" y="924"/>
                  <a:pt x="680" y="924"/>
                </a:cubicBezTo>
                <a:cubicBezTo>
                  <a:pt x="681" y="924"/>
                  <a:pt x="685" y="917"/>
                  <a:pt x="695" y="897"/>
                </a:cubicBezTo>
                <a:cubicBezTo>
                  <a:pt x="695" y="897"/>
                  <a:pt x="710" y="897"/>
                  <a:pt x="741" y="974"/>
                </a:cubicBezTo>
                <a:cubicBezTo>
                  <a:pt x="746" y="995"/>
                  <a:pt x="758" y="1005"/>
                  <a:pt x="774" y="1005"/>
                </a:cubicBezTo>
                <a:cubicBezTo>
                  <a:pt x="813" y="1005"/>
                  <a:pt x="872" y="940"/>
                  <a:pt x="850" y="850"/>
                </a:cubicBezTo>
                <a:lnTo>
                  <a:pt x="880" y="850"/>
                </a:lnTo>
                <a:cubicBezTo>
                  <a:pt x="883" y="853"/>
                  <a:pt x="885" y="853"/>
                  <a:pt x="888" y="853"/>
                </a:cubicBezTo>
                <a:cubicBezTo>
                  <a:pt x="904" y="853"/>
                  <a:pt x="927" y="819"/>
                  <a:pt x="927" y="819"/>
                </a:cubicBezTo>
                <a:cubicBezTo>
                  <a:pt x="935" y="796"/>
                  <a:pt x="946" y="788"/>
                  <a:pt x="958" y="788"/>
                </a:cubicBezTo>
                <a:cubicBezTo>
                  <a:pt x="969" y="788"/>
                  <a:pt x="981" y="796"/>
                  <a:pt x="989" y="804"/>
                </a:cubicBezTo>
                <a:lnTo>
                  <a:pt x="942" y="897"/>
                </a:lnTo>
                <a:cubicBezTo>
                  <a:pt x="884" y="984"/>
                  <a:pt x="863" y="1041"/>
                  <a:pt x="881" y="1041"/>
                </a:cubicBezTo>
                <a:cubicBezTo>
                  <a:pt x="892" y="1041"/>
                  <a:pt x="917" y="1020"/>
                  <a:pt x="958" y="974"/>
                </a:cubicBezTo>
                <a:lnTo>
                  <a:pt x="958" y="974"/>
                </a:lnTo>
                <a:cubicBezTo>
                  <a:pt x="949" y="986"/>
                  <a:pt x="938" y="1003"/>
                  <a:pt x="927" y="1020"/>
                </a:cubicBezTo>
                <a:cubicBezTo>
                  <a:pt x="917" y="1050"/>
                  <a:pt x="920" y="1067"/>
                  <a:pt x="940" y="1067"/>
                </a:cubicBezTo>
                <a:cubicBezTo>
                  <a:pt x="951" y="1067"/>
                  <a:pt x="967" y="1062"/>
                  <a:pt x="989" y="1051"/>
                </a:cubicBezTo>
                <a:cubicBezTo>
                  <a:pt x="991" y="1053"/>
                  <a:pt x="995" y="1053"/>
                  <a:pt x="998" y="1053"/>
                </a:cubicBezTo>
                <a:cubicBezTo>
                  <a:pt x="1033" y="1053"/>
                  <a:pt x="1100" y="985"/>
                  <a:pt x="1128" y="943"/>
                </a:cubicBezTo>
                <a:cubicBezTo>
                  <a:pt x="1146" y="915"/>
                  <a:pt x="1159" y="910"/>
                  <a:pt x="1167" y="910"/>
                </a:cubicBezTo>
                <a:cubicBezTo>
                  <a:pt x="1172" y="910"/>
                  <a:pt x="1174" y="912"/>
                  <a:pt x="1174" y="912"/>
                </a:cubicBezTo>
                <a:cubicBezTo>
                  <a:pt x="1174" y="912"/>
                  <a:pt x="1205" y="928"/>
                  <a:pt x="1174" y="974"/>
                </a:cubicBezTo>
                <a:cubicBezTo>
                  <a:pt x="1136" y="1031"/>
                  <a:pt x="1133" y="1064"/>
                  <a:pt x="1158" y="1064"/>
                </a:cubicBezTo>
                <a:cubicBezTo>
                  <a:pt x="1173" y="1064"/>
                  <a:pt x="1200" y="1050"/>
                  <a:pt x="1236" y="1020"/>
                </a:cubicBezTo>
                <a:lnTo>
                  <a:pt x="1236" y="1020"/>
                </a:lnTo>
                <a:lnTo>
                  <a:pt x="1205" y="1067"/>
                </a:lnTo>
                <a:cubicBezTo>
                  <a:pt x="1159" y="1113"/>
                  <a:pt x="1143" y="1175"/>
                  <a:pt x="1282" y="1206"/>
                </a:cubicBezTo>
                <a:cubicBezTo>
                  <a:pt x="1344" y="1268"/>
                  <a:pt x="1406" y="1314"/>
                  <a:pt x="1360" y="1360"/>
                </a:cubicBezTo>
                <a:cubicBezTo>
                  <a:pt x="1347" y="1380"/>
                  <a:pt x="1364" y="1388"/>
                  <a:pt x="1397" y="1388"/>
                </a:cubicBezTo>
                <a:cubicBezTo>
                  <a:pt x="1443" y="1388"/>
                  <a:pt x="1520" y="1372"/>
                  <a:pt x="1591" y="1345"/>
                </a:cubicBezTo>
                <a:lnTo>
                  <a:pt x="1591" y="1345"/>
                </a:lnTo>
                <a:cubicBezTo>
                  <a:pt x="1545" y="1391"/>
                  <a:pt x="1561" y="1407"/>
                  <a:pt x="1591" y="1438"/>
                </a:cubicBezTo>
                <a:cubicBezTo>
                  <a:pt x="1607" y="1484"/>
                  <a:pt x="1638" y="1499"/>
                  <a:pt x="1591" y="1530"/>
                </a:cubicBezTo>
                <a:cubicBezTo>
                  <a:pt x="1533" y="1564"/>
                  <a:pt x="1507" y="1579"/>
                  <a:pt x="1513" y="1579"/>
                </a:cubicBezTo>
                <a:cubicBezTo>
                  <a:pt x="1519" y="1579"/>
                  <a:pt x="1550" y="1567"/>
                  <a:pt x="1607" y="1546"/>
                </a:cubicBezTo>
                <a:cubicBezTo>
                  <a:pt x="1624" y="1541"/>
                  <a:pt x="1638" y="1539"/>
                  <a:pt x="1650" y="1539"/>
                </a:cubicBezTo>
                <a:cubicBezTo>
                  <a:pt x="1713" y="1539"/>
                  <a:pt x="1701" y="1602"/>
                  <a:pt x="1622" y="1654"/>
                </a:cubicBezTo>
                <a:cubicBezTo>
                  <a:pt x="1576" y="1700"/>
                  <a:pt x="1607" y="1716"/>
                  <a:pt x="1622" y="1747"/>
                </a:cubicBezTo>
                <a:cubicBezTo>
                  <a:pt x="1633" y="1744"/>
                  <a:pt x="1643" y="1743"/>
                  <a:pt x="1652" y="1743"/>
                </a:cubicBezTo>
                <a:cubicBezTo>
                  <a:pt x="1695" y="1743"/>
                  <a:pt x="1721" y="1770"/>
                  <a:pt x="1746" y="1809"/>
                </a:cubicBezTo>
                <a:cubicBezTo>
                  <a:pt x="1760" y="1823"/>
                  <a:pt x="1771" y="1834"/>
                  <a:pt x="1787" y="1834"/>
                </a:cubicBezTo>
                <a:cubicBezTo>
                  <a:pt x="1805" y="1834"/>
                  <a:pt x="1828" y="1819"/>
                  <a:pt x="1870" y="1778"/>
                </a:cubicBezTo>
                <a:cubicBezTo>
                  <a:pt x="1916" y="1747"/>
                  <a:pt x="1943" y="1735"/>
                  <a:pt x="1962" y="1735"/>
                </a:cubicBezTo>
                <a:cubicBezTo>
                  <a:pt x="1982" y="1735"/>
                  <a:pt x="1993" y="1747"/>
                  <a:pt x="2009" y="1762"/>
                </a:cubicBezTo>
                <a:cubicBezTo>
                  <a:pt x="2040" y="1793"/>
                  <a:pt x="2040" y="1793"/>
                  <a:pt x="2009" y="1839"/>
                </a:cubicBezTo>
                <a:cubicBezTo>
                  <a:pt x="2009" y="1839"/>
                  <a:pt x="1978" y="1886"/>
                  <a:pt x="2009" y="1901"/>
                </a:cubicBezTo>
                <a:cubicBezTo>
                  <a:pt x="2024" y="1932"/>
                  <a:pt x="2040" y="1948"/>
                  <a:pt x="2009" y="1979"/>
                </a:cubicBezTo>
                <a:cubicBezTo>
                  <a:pt x="1993" y="2010"/>
                  <a:pt x="1993" y="2040"/>
                  <a:pt x="2009" y="2071"/>
                </a:cubicBezTo>
                <a:cubicBezTo>
                  <a:pt x="2040" y="2102"/>
                  <a:pt x="2071" y="2133"/>
                  <a:pt x="2024" y="2180"/>
                </a:cubicBezTo>
                <a:cubicBezTo>
                  <a:pt x="2036" y="2185"/>
                  <a:pt x="2043" y="2189"/>
                  <a:pt x="2049" y="2189"/>
                </a:cubicBezTo>
                <a:cubicBezTo>
                  <a:pt x="2059" y="2189"/>
                  <a:pt x="2066" y="2178"/>
                  <a:pt x="2086" y="2149"/>
                </a:cubicBezTo>
                <a:cubicBezTo>
                  <a:pt x="2108" y="2134"/>
                  <a:pt x="2130" y="2119"/>
                  <a:pt x="2150" y="2119"/>
                </a:cubicBezTo>
                <a:cubicBezTo>
                  <a:pt x="2173" y="2119"/>
                  <a:pt x="2193" y="2138"/>
                  <a:pt x="2210" y="2195"/>
                </a:cubicBezTo>
                <a:cubicBezTo>
                  <a:pt x="2231" y="2216"/>
                  <a:pt x="2268" y="2245"/>
                  <a:pt x="2298" y="2245"/>
                </a:cubicBezTo>
                <a:cubicBezTo>
                  <a:pt x="2312" y="2245"/>
                  <a:pt x="2324" y="2240"/>
                  <a:pt x="2333" y="2226"/>
                </a:cubicBezTo>
                <a:lnTo>
                  <a:pt x="2333" y="2226"/>
                </a:lnTo>
                <a:cubicBezTo>
                  <a:pt x="2349" y="2241"/>
                  <a:pt x="2349" y="2241"/>
                  <a:pt x="2318" y="2288"/>
                </a:cubicBezTo>
                <a:cubicBezTo>
                  <a:pt x="2278" y="2348"/>
                  <a:pt x="2277" y="2382"/>
                  <a:pt x="2310" y="2382"/>
                </a:cubicBezTo>
                <a:cubicBezTo>
                  <a:pt x="2328" y="2382"/>
                  <a:pt x="2357" y="2371"/>
                  <a:pt x="2395" y="2350"/>
                </a:cubicBezTo>
                <a:cubicBezTo>
                  <a:pt x="2407" y="2331"/>
                  <a:pt x="2417" y="2323"/>
                  <a:pt x="2424" y="2323"/>
                </a:cubicBezTo>
                <a:cubicBezTo>
                  <a:pt x="2433" y="2323"/>
                  <a:pt x="2435" y="2343"/>
                  <a:pt x="2426" y="2380"/>
                </a:cubicBezTo>
                <a:cubicBezTo>
                  <a:pt x="2426" y="2380"/>
                  <a:pt x="2431" y="2383"/>
                  <a:pt x="2440" y="2383"/>
                </a:cubicBezTo>
                <a:cubicBezTo>
                  <a:pt x="2453" y="2383"/>
                  <a:pt x="2476" y="2377"/>
                  <a:pt x="2503" y="2350"/>
                </a:cubicBezTo>
                <a:cubicBezTo>
                  <a:pt x="2521" y="2338"/>
                  <a:pt x="2532" y="2330"/>
                  <a:pt x="2540" y="2330"/>
                </a:cubicBezTo>
                <a:cubicBezTo>
                  <a:pt x="2552" y="2330"/>
                  <a:pt x="2556" y="2349"/>
                  <a:pt x="2565" y="2396"/>
                </a:cubicBezTo>
                <a:cubicBezTo>
                  <a:pt x="2534" y="2442"/>
                  <a:pt x="2565" y="2458"/>
                  <a:pt x="2565" y="2458"/>
                </a:cubicBezTo>
                <a:cubicBezTo>
                  <a:pt x="2627" y="2458"/>
                  <a:pt x="2859" y="2535"/>
                  <a:pt x="2874" y="2597"/>
                </a:cubicBezTo>
                <a:cubicBezTo>
                  <a:pt x="2894" y="2567"/>
                  <a:pt x="2901" y="2557"/>
                  <a:pt x="2912" y="2557"/>
                </a:cubicBezTo>
                <a:cubicBezTo>
                  <a:pt x="2918" y="2557"/>
                  <a:pt x="2925" y="2560"/>
                  <a:pt x="2936" y="2566"/>
                </a:cubicBezTo>
                <a:cubicBezTo>
                  <a:pt x="2936" y="2609"/>
                  <a:pt x="2941" y="2627"/>
                  <a:pt x="2948" y="2627"/>
                </a:cubicBezTo>
                <a:cubicBezTo>
                  <a:pt x="2958" y="2627"/>
                  <a:pt x="2973" y="2585"/>
                  <a:pt x="2982" y="2520"/>
                </a:cubicBezTo>
                <a:lnTo>
                  <a:pt x="2952" y="2520"/>
                </a:lnTo>
                <a:cubicBezTo>
                  <a:pt x="2964" y="2475"/>
                  <a:pt x="2980" y="2451"/>
                  <a:pt x="2991" y="2451"/>
                </a:cubicBezTo>
                <a:cubicBezTo>
                  <a:pt x="3008" y="2451"/>
                  <a:pt x="3016" y="2498"/>
                  <a:pt x="2998" y="2597"/>
                </a:cubicBezTo>
                <a:cubicBezTo>
                  <a:pt x="2998" y="2651"/>
                  <a:pt x="2998" y="2678"/>
                  <a:pt x="3004" y="2678"/>
                </a:cubicBezTo>
                <a:cubicBezTo>
                  <a:pt x="3010" y="2678"/>
                  <a:pt x="3021" y="2651"/>
                  <a:pt x="3044" y="2597"/>
                </a:cubicBezTo>
                <a:cubicBezTo>
                  <a:pt x="3067" y="2552"/>
                  <a:pt x="3082" y="2529"/>
                  <a:pt x="3091" y="2529"/>
                </a:cubicBezTo>
                <a:cubicBezTo>
                  <a:pt x="3102" y="2529"/>
                  <a:pt x="3106" y="2556"/>
                  <a:pt x="3106" y="2612"/>
                </a:cubicBezTo>
                <a:cubicBezTo>
                  <a:pt x="3106" y="2672"/>
                  <a:pt x="3102" y="2699"/>
                  <a:pt x="3104" y="2699"/>
                </a:cubicBezTo>
                <a:cubicBezTo>
                  <a:pt x="3106" y="2699"/>
                  <a:pt x="3113" y="2668"/>
                  <a:pt x="3137" y="2612"/>
                </a:cubicBezTo>
                <a:cubicBezTo>
                  <a:pt x="3180" y="2501"/>
                  <a:pt x="3218" y="2433"/>
                  <a:pt x="3238" y="2433"/>
                </a:cubicBezTo>
                <a:cubicBezTo>
                  <a:pt x="3254" y="2433"/>
                  <a:pt x="3259" y="2478"/>
                  <a:pt x="3245" y="2581"/>
                </a:cubicBezTo>
                <a:cubicBezTo>
                  <a:pt x="3245" y="2690"/>
                  <a:pt x="3245" y="2751"/>
                  <a:pt x="3276" y="2751"/>
                </a:cubicBezTo>
                <a:cubicBezTo>
                  <a:pt x="3322" y="2751"/>
                  <a:pt x="3307" y="2690"/>
                  <a:pt x="3307" y="2643"/>
                </a:cubicBezTo>
                <a:cubicBezTo>
                  <a:pt x="3307" y="2581"/>
                  <a:pt x="3307" y="2550"/>
                  <a:pt x="3313" y="2550"/>
                </a:cubicBezTo>
                <a:cubicBezTo>
                  <a:pt x="3319" y="2550"/>
                  <a:pt x="3330" y="2581"/>
                  <a:pt x="3353" y="2643"/>
                </a:cubicBezTo>
                <a:cubicBezTo>
                  <a:pt x="3395" y="2735"/>
                  <a:pt x="3428" y="2777"/>
                  <a:pt x="3461" y="2777"/>
                </a:cubicBezTo>
                <a:cubicBezTo>
                  <a:pt x="3490" y="2777"/>
                  <a:pt x="3519" y="2746"/>
                  <a:pt x="3554" y="2690"/>
                </a:cubicBezTo>
                <a:cubicBezTo>
                  <a:pt x="3593" y="2635"/>
                  <a:pt x="3632" y="2608"/>
                  <a:pt x="3653" y="2608"/>
                </a:cubicBezTo>
                <a:cubicBezTo>
                  <a:pt x="3674" y="2608"/>
                  <a:pt x="3678" y="2635"/>
                  <a:pt x="3647" y="2690"/>
                </a:cubicBezTo>
                <a:cubicBezTo>
                  <a:pt x="3611" y="2762"/>
                  <a:pt x="3606" y="2792"/>
                  <a:pt x="3615" y="2792"/>
                </a:cubicBezTo>
                <a:cubicBezTo>
                  <a:pt x="3621" y="2792"/>
                  <a:pt x="3634" y="2777"/>
                  <a:pt x="3647" y="2751"/>
                </a:cubicBezTo>
                <a:lnTo>
                  <a:pt x="3771" y="2751"/>
                </a:lnTo>
                <a:cubicBezTo>
                  <a:pt x="3802" y="2751"/>
                  <a:pt x="3802" y="2690"/>
                  <a:pt x="3802" y="2628"/>
                </a:cubicBezTo>
                <a:cubicBezTo>
                  <a:pt x="3820" y="2691"/>
                  <a:pt x="3853" y="2732"/>
                  <a:pt x="3881" y="2732"/>
                </a:cubicBezTo>
                <a:cubicBezTo>
                  <a:pt x="3901" y="2732"/>
                  <a:pt x="3919" y="2711"/>
                  <a:pt x="3925" y="2659"/>
                </a:cubicBezTo>
                <a:lnTo>
                  <a:pt x="3972" y="2659"/>
                </a:lnTo>
                <a:cubicBezTo>
                  <a:pt x="4003" y="2659"/>
                  <a:pt x="4003" y="2659"/>
                  <a:pt x="4003" y="2597"/>
                </a:cubicBezTo>
                <a:cubicBezTo>
                  <a:pt x="4003" y="2575"/>
                  <a:pt x="4008" y="2567"/>
                  <a:pt x="4017" y="2567"/>
                </a:cubicBezTo>
                <a:cubicBezTo>
                  <a:pt x="4033" y="2567"/>
                  <a:pt x="4060" y="2597"/>
                  <a:pt x="4080" y="2628"/>
                </a:cubicBezTo>
                <a:cubicBezTo>
                  <a:pt x="4110" y="2658"/>
                  <a:pt x="4140" y="2682"/>
                  <a:pt x="4153" y="2682"/>
                </a:cubicBezTo>
                <a:cubicBezTo>
                  <a:pt x="4160" y="2682"/>
                  <a:pt x="4162" y="2675"/>
                  <a:pt x="4157" y="2659"/>
                </a:cubicBezTo>
                <a:cubicBezTo>
                  <a:pt x="4142" y="2597"/>
                  <a:pt x="4142" y="2535"/>
                  <a:pt x="4157" y="2473"/>
                </a:cubicBezTo>
                <a:cubicBezTo>
                  <a:pt x="4157" y="2458"/>
                  <a:pt x="4161" y="2451"/>
                  <a:pt x="4166" y="2451"/>
                </a:cubicBezTo>
                <a:cubicBezTo>
                  <a:pt x="4176" y="2451"/>
                  <a:pt x="4193" y="2478"/>
                  <a:pt x="4203" y="2520"/>
                </a:cubicBezTo>
                <a:cubicBezTo>
                  <a:pt x="4203" y="2581"/>
                  <a:pt x="4219" y="2581"/>
                  <a:pt x="4281" y="2597"/>
                </a:cubicBezTo>
                <a:cubicBezTo>
                  <a:pt x="4312" y="2597"/>
                  <a:pt x="4358" y="2566"/>
                  <a:pt x="4327" y="2520"/>
                </a:cubicBezTo>
                <a:cubicBezTo>
                  <a:pt x="4301" y="2481"/>
                  <a:pt x="4384" y="2420"/>
                  <a:pt x="4439" y="2420"/>
                </a:cubicBezTo>
                <a:cubicBezTo>
                  <a:pt x="4450" y="2420"/>
                  <a:pt x="4459" y="2422"/>
                  <a:pt x="4466" y="2427"/>
                </a:cubicBezTo>
                <a:lnTo>
                  <a:pt x="4513" y="2411"/>
                </a:lnTo>
                <a:cubicBezTo>
                  <a:pt x="4528" y="2396"/>
                  <a:pt x="4513" y="2334"/>
                  <a:pt x="4528" y="2319"/>
                </a:cubicBezTo>
                <a:cubicBezTo>
                  <a:pt x="4559" y="2303"/>
                  <a:pt x="4559" y="2303"/>
                  <a:pt x="4528" y="2241"/>
                </a:cubicBezTo>
                <a:cubicBezTo>
                  <a:pt x="4543" y="2241"/>
                  <a:pt x="4555" y="2237"/>
                  <a:pt x="4567" y="2237"/>
                </a:cubicBezTo>
                <a:cubicBezTo>
                  <a:pt x="4578" y="2237"/>
                  <a:pt x="4590" y="2241"/>
                  <a:pt x="4605" y="2257"/>
                </a:cubicBezTo>
                <a:cubicBezTo>
                  <a:pt x="4580" y="2206"/>
                  <a:pt x="4568" y="2183"/>
                  <a:pt x="4576" y="2183"/>
                </a:cubicBezTo>
                <a:cubicBezTo>
                  <a:pt x="4582" y="2183"/>
                  <a:pt x="4601" y="2198"/>
                  <a:pt x="4636" y="2226"/>
                </a:cubicBezTo>
                <a:cubicBezTo>
                  <a:pt x="4683" y="2265"/>
                  <a:pt x="4702" y="2288"/>
                  <a:pt x="4704" y="2288"/>
                </a:cubicBezTo>
                <a:cubicBezTo>
                  <a:pt x="4706" y="2288"/>
                  <a:pt x="4690" y="2265"/>
                  <a:pt x="4667" y="2210"/>
                </a:cubicBezTo>
                <a:cubicBezTo>
                  <a:pt x="4648" y="2181"/>
                  <a:pt x="4640" y="2170"/>
                  <a:pt x="4654" y="2170"/>
                </a:cubicBezTo>
                <a:cubicBezTo>
                  <a:pt x="4661" y="2170"/>
                  <a:pt x="4675" y="2174"/>
                  <a:pt x="4698" y="2180"/>
                </a:cubicBezTo>
                <a:cubicBezTo>
                  <a:pt x="4719" y="2193"/>
                  <a:pt x="4730" y="2201"/>
                  <a:pt x="4734" y="2201"/>
                </a:cubicBezTo>
                <a:cubicBezTo>
                  <a:pt x="4738" y="2201"/>
                  <a:pt x="4731" y="2190"/>
                  <a:pt x="4714" y="2164"/>
                </a:cubicBezTo>
                <a:cubicBezTo>
                  <a:pt x="4670" y="2098"/>
                  <a:pt x="4665" y="2033"/>
                  <a:pt x="4693" y="2033"/>
                </a:cubicBezTo>
                <a:cubicBezTo>
                  <a:pt x="4704" y="2033"/>
                  <a:pt x="4722" y="2044"/>
                  <a:pt x="4744" y="2071"/>
                </a:cubicBezTo>
                <a:cubicBezTo>
                  <a:pt x="4744" y="2071"/>
                  <a:pt x="4760" y="2056"/>
                  <a:pt x="4744" y="1994"/>
                </a:cubicBezTo>
                <a:cubicBezTo>
                  <a:pt x="4712" y="1946"/>
                  <a:pt x="4697" y="1922"/>
                  <a:pt x="4700" y="1922"/>
                </a:cubicBezTo>
                <a:lnTo>
                  <a:pt x="4700" y="1922"/>
                </a:lnTo>
                <a:cubicBezTo>
                  <a:pt x="4704" y="1922"/>
                  <a:pt x="4723" y="1942"/>
                  <a:pt x="4760" y="1979"/>
                </a:cubicBezTo>
                <a:cubicBezTo>
                  <a:pt x="4790" y="2009"/>
                  <a:pt x="4813" y="2022"/>
                  <a:pt x="4826" y="2022"/>
                </a:cubicBezTo>
                <a:cubicBezTo>
                  <a:pt x="4847" y="2022"/>
                  <a:pt x="4844" y="1989"/>
                  <a:pt x="4806" y="1932"/>
                </a:cubicBezTo>
                <a:cubicBezTo>
                  <a:pt x="4806" y="1932"/>
                  <a:pt x="4796" y="1893"/>
                  <a:pt x="4816" y="1893"/>
                </a:cubicBezTo>
                <a:cubicBezTo>
                  <a:pt x="4821" y="1893"/>
                  <a:pt x="4828" y="1895"/>
                  <a:pt x="4837" y="1901"/>
                </a:cubicBezTo>
                <a:cubicBezTo>
                  <a:pt x="4843" y="1903"/>
                  <a:pt x="4849" y="1903"/>
                  <a:pt x="4855" y="1903"/>
                </a:cubicBezTo>
                <a:cubicBezTo>
                  <a:pt x="4924" y="1903"/>
                  <a:pt x="5045" y="1834"/>
                  <a:pt x="4961" y="1778"/>
                </a:cubicBezTo>
                <a:lnTo>
                  <a:pt x="4992" y="1747"/>
                </a:lnTo>
                <a:cubicBezTo>
                  <a:pt x="5069" y="1747"/>
                  <a:pt x="5084" y="1731"/>
                  <a:pt x="5054" y="1669"/>
                </a:cubicBezTo>
                <a:lnTo>
                  <a:pt x="5023" y="1623"/>
                </a:lnTo>
                <a:lnTo>
                  <a:pt x="5023" y="1623"/>
                </a:lnTo>
                <a:cubicBezTo>
                  <a:pt x="5057" y="1646"/>
                  <a:pt x="5099" y="1660"/>
                  <a:pt x="5125" y="1660"/>
                </a:cubicBezTo>
                <a:cubicBezTo>
                  <a:pt x="5135" y="1660"/>
                  <a:pt x="5142" y="1658"/>
                  <a:pt x="5146" y="1654"/>
                </a:cubicBezTo>
                <a:cubicBezTo>
                  <a:pt x="5162" y="1639"/>
                  <a:pt x="5162" y="1639"/>
                  <a:pt x="5115" y="1608"/>
                </a:cubicBezTo>
                <a:cubicBezTo>
                  <a:pt x="5084" y="1561"/>
                  <a:pt x="5084" y="1561"/>
                  <a:pt x="5100" y="1546"/>
                </a:cubicBezTo>
                <a:cubicBezTo>
                  <a:pt x="5104" y="1542"/>
                  <a:pt x="5111" y="1540"/>
                  <a:pt x="5119" y="1540"/>
                </a:cubicBezTo>
                <a:cubicBezTo>
                  <a:pt x="5144" y="1540"/>
                  <a:pt x="5185" y="1557"/>
                  <a:pt x="5208" y="1592"/>
                </a:cubicBezTo>
                <a:lnTo>
                  <a:pt x="5224" y="1561"/>
                </a:lnTo>
                <a:cubicBezTo>
                  <a:pt x="5175" y="1513"/>
                  <a:pt x="5163" y="1489"/>
                  <a:pt x="5172" y="1489"/>
                </a:cubicBezTo>
                <a:cubicBezTo>
                  <a:pt x="5178" y="1489"/>
                  <a:pt x="5191" y="1498"/>
                  <a:pt x="5208" y="1515"/>
                </a:cubicBezTo>
                <a:cubicBezTo>
                  <a:pt x="5218" y="1525"/>
                  <a:pt x="5229" y="1528"/>
                  <a:pt x="5240" y="1528"/>
                </a:cubicBezTo>
                <a:cubicBezTo>
                  <a:pt x="5265" y="1528"/>
                  <a:pt x="5290" y="1510"/>
                  <a:pt x="5301" y="1499"/>
                </a:cubicBezTo>
                <a:cubicBezTo>
                  <a:pt x="5283" y="1481"/>
                  <a:pt x="5281" y="1475"/>
                  <a:pt x="5285" y="1475"/>
                </a:cubicBezTo>
                <a:cubicBezTo>
                  <a:pt x="5291" y="1475"/>
                  <a:pt x="5310" y="1490"/>
                  <a:pt x="5301" y="1499"/>
                </a:cubicBezTo>
                <a:lnTo>
                  <a:pt x="5332" y="1530"/>
                </a:lnTo>
                <a:cubicBezTo>
                  <a:pt x="5346" y="1538"/>
                  <a:pt x="5355" y="1541"/>
                  <a:pt x="5359" y="1541"/>
                </a:cubicBezTo>
                <a:cubicBezTo>
                  <a:pt x="5373" y="1541"/>
                  <a:pt x="5340" y="1508"/>
                  <a:pt x="5316" y="1484"/>
                </a:cubicBezTo>
                <a:lnTo>
                  <a:pt x="5347" y="1438"/>
                </a:lnTo>
                <a:cubicBezTo>
                  <a:pt x="5363" y="1422"/>
                  <a:pt x="5378" y="1407"/>
                  <a:pt x="5332" y="1391"/>
                </a:cubicBezTo>
                <a:cubicBezTo>
                  <a:pt x="5270" y="1360"/>
                  <a:pt x="5239" y="1314"/>
                  <a:pt x="5270" y="1299"/>
                </a:cubicBezTo>
                <a:lnTo>
                  <a:pt x="5270" y="1299"/>
                </a:lnTo>
                <a:cubicBezTo>
                  <a:pt x="5297" y="1325"/>
                  <a:pt x="5335" y="1363"/>
                  <a:pt x="5355" y="1363"/>
                </a:cubicBezTo>
                <a:cubicBezTo>
                  <a:pt x="5358" y="1363"/>
                  <a:pt x="5361" y="1362"/>
                  <a:pt x="5363" y="1360"/>
                </a:cubicBezTo>
                <a:cubicBezTo>
                  <a:pt x="5367" y="1353"/>
                  <a:pt x="5371" y="1350"/>
                  <a:pt x="5376" y="1350"/>
                </a:cubicBezTo>
                <a:cubicBezTo>
                  <a:pt x="5392" y="1350"/>
                  <a:pt x="5409" y="1376"/>
                  <a:pt x="5409" y="1376"/>
                </a:cubicBezTo>
                <a:cubicBezTo>
                  <a:pt x="5428" y="1404"/>
                  <a:pt x="5444" y="1415"/>
                  <a:pt x="5456" y="1415"/>
                </a:cubicBezTo>
                <a:cubicBezTo>
                  <a:pt x="5485" y="1415"/>
                  <a:pt x="5497" y="1357"/>
                  <a:pt x="5486" y="1314"/>
                </a:cubicBezTo>
                <a:cubicBezTo>
                  <a:pt x="5469" y="1243"/>
                  <a:pt x="5466" y="1208"/>
                  <a:pt x="5482" y="1208"/>
                </a:cubicBezTo>
                <a:cubicBezTo>
                  <a:pt x="5493" y="1208"/>
                  <a:pt x="5515" y="1228"/>
                  <a:pt x="5548" y="1268"/>
                </a:cubicBezTo>
                <a:cubicBezTo>
                  <a:pt x="5566" y="1285"/>
                  <a:pt x="5577" y="1293"/>
                  <a:pt x="5583" y="1293"/>
                </a:cubicBezTo>
                <a:cubicBezTo>
                  <a:pt x="5602" y="1293"/>
                  <a:pt x="5558" y="1202"/>
                  <a:pt x="5486" y="1082"/>
                </a:cubicBezTo>
                <a:lnTo>
                  <a:pt x="5409" y="943"/>
                </a:lnTo>
                <a:lnTo>
                  <a:pt x="5517" y="1067"/>
                </a:lnTo>
                <a:cubicBezTo>
                  <a:pt x="5599" y="1148"/>
                  <a:pt x="5637" y="1187"/>
                  <a:pt x="5656" y="1187"/>
                </a:cubicBezTo>
                <a:cubicBezTo>
                  <a:pt x="5672" y="1187"/>
                  <a:pt x="5672" y="1156"/>
                  <a:pt x="5672" y="1098"/>
                </a:cubicBezTo>
                <a:cubicBezTo>
                  <a:pt x="5672" y="1054"/>
                  <a:pt x="5672" y="1035"/>
                  <a:pt x="5677" y="1035"/>
                </a:cubicBezTo>
                <a:cubicBezTo>
                  <a:pt x="5682" y="1035"/>
                  <a:pt x="5689" y="1046"/>
                  <a:pt x="5703" y="1067"/>
                </a:cubicBezTo>
                <a:cubicBezTo>
                  <a:pt x="5722" y="1086"/>
                  <a:pt x="5736" y="1095"/>
                  <a:pt x="5750" y="1095"/>
                </a:cubicBezTo>
                <a:cubicBezTo>
                  <a:pt x="5770" y="1095"/>
                  <a:pt x="5790" y="1078"/>
                  <a:pt x="5826" y="1051"/>
                </a:cubicBezTo>
                <a:cubicBezTo>
                  <a:pt x="5888" y="1005"/>
                  <a:pt x="5904" y="1005"/>
                  <a:pt x="5888" y="959"/>
                </a:cubicBezTo>
                <a:lnTo>
                  <a:pt x="5919" y="928"/>
                </a:lnTo>
                <a:cubicBezTo>
                  <a:pt x="5944" y="957"/>
                  <a:pt x="5962" y="969"/>
                  <a:pt x="5974" y="969"/>
                </a:cubicBezTo>
                <a:cubicBezTo>
                  <a:pt x="5998" y="969"/>
                  <a:pt x="5992" y="913"/>
                  <a:pt x="5950" y="850"/>
                </a:cubicBezTo>
                <a:cubicBezTo>
                  <a:pt x="5965" y="850"/>
                  <a:pt x="5981" y="835"/>
                  <a:pt x="5996" y="835"/>
                </a:cubicBezTo>
                <a:lnTo>
                  <a:pt x="6012" y="881"/>
                </a:lnTo>
                <a:cubicBezTo>
                  <a:pt x="6023" y="899"/>
                  <a:pt x="6037" y="907"/>
                  <a:pt x="6060" y="907"/>
                </a:cubicBezTo>
                <a:cubicBezTo>
                  <a:pt x="6097" y="907"/>
                  <a:pt x="6159" y="883"/>
                  <a:pt x="6275" y="835"/>
                </a:cubicBezTo>
                <a:cubicBezTo>
                  <a:pt x="6491" y="788"/>
                  <a:pt x="6522" y="788"/>
                  <a:pt x="6506" y="680"/>
                </a:cubicBezTo>
                <a:cubicBezTo>
                  <a:pt x="6490" y="624"/>
                  <a:pt x="6499" y="593"/>
                  <a:pt x="6514" y="593"/>
                </a:cubicBezTo>
                <a:cubicBezTo>
                  <a:pt x="6527" y="593"/>
                  <a:pt x="6545" y="621"/>
                  <a:pt x="6553" y="680"/>
                </a:cubicBezTo>
                <a:cubicBezTo>
                  <a:pt x="6553" y="722"/>
                  <a:pt x="6573" y="756"/>
                  <a:pt x="6583" y="756"/>
                </a:cubicBezTo>
                <a:cubicBezTo>
                  <a:pt x="6587" y="756"/>
                  <a:pt x="6589" y="747"/>
                  <a:pt x="6584" y="727"/>
                </a:cubicBezTo>
                <a:lnTo>
                  <a:pt x="6584" y="727"/>
                </a:lnTo>
                <a:cubicBezTo>
                  <a:pt x="6615" y="742"/>
                  <a:pt x="6645" y="758"/>
                  <a:pt x="6661" y="788"/>
                </a:cubicBezTo>
                <a:cubicBezTo>
                  <a:pt x="6699" y="833"/>
                  <a:pt x="6724" y="849"/>
                  <a:pt x="6740" y="849"/>
                </a:cubicBezTo>
                <a:cubicBezTo>
                  <a:pt x="6764" y="849"/>
                  <a:pt x="6769" y="816"/>
                  <a:pt x="6769" y="788"/>
                </a:cubicBezTo>
                <a:cubicBezTo>
                  <a:pt x="6756" y="741"/>
                  <a:pt x="6754" y="724"/>
                  <a:pt x="6758" y="724"/>
                </a:cubicBezTo>
                <a:lnTo>
                  <a:pt x="6758" y="724"/>
                </a:lnTo>
                <a:cubicBezTo>
                  <a:pt x="6762" y="724"/>
                  <a:pt x="6776" y="754"/>
                  <a:pt x="6785" y="788"/>
                </a:cubicBezTo>
                <a:cubicBezTo>
                  <a:pt x="6806" y="821"/>
                  <a:pt x="6828" y="861"/>
                  <a:pt x="6839" y="861"/>
                </a:cubicBezTo>
                <a:cubicBezTo>
                  <a:pt x="6844" y="861"/>
                  <a:pt x="6846" y="853"/>
                  <a:pt x="6846" y="835"/>
                </a:cubicBezTo>
                <a:cubicBezTo>
                  <a:pt x="6846" y="803"/>
                  <a:pt x="6893" y="779"/>
                  <a:pt x="6935" y="779"/>
                </a:cubicBezTo>
                <a:cubicBezTo>
                  <a:pt x="6973" y="779"/>
                  <a:pt x="7008" y="799"/>
                  <a:pt x="7001" y="850"/>
                </a:cubicBezTo>
                <a:lnTo>
                  <a:pt x="7047" y="850"/>
                </a:lnTo>
                <a:cubicBezTo>
                  <a:pt x="7047" y="809"/>
                  <a:pt x="7075" y="802"/>
                  <a:pt x="7107" y="802"/>
                </a:cubicBezTo>
                <a:cubicBezTo>
                  <a:pt x="7123" y="802"/>
                  <a:pt x="7140" y="804"/>
                  <a:pt x="7156" y="804"/>
                </a:cubicBezTo>
                <a:cubicBezTo>
                  <a:pt x="7202" y="804"/>
                  <a:pt x="7233" y="819"/>
                  <a:pt x="7217" y="866"/>
                </a:cubicBezTo>
                <a:cubicBezTo>
                  <a:pt x="7217" y="899"/>
                  <a:pt x="7217" y="914"/>
                  <a:pt x="7224" y="914"/>
                </a:cubicBezTo>
                <a:cubicBezTo>
                  <a:pt x="7231" y="914"/>
                  <a:pt x="7242" y="903"/>
                  <a:pt x="7264" y="881"/>
                </a:cubicBezTo>
                <a:cubicBezTo>
                  <a:pt x="7295" y="881"/>
                  <a:pt x="7341" y="788"/>
                  <a:pt x="7372" y="788"/>
                </a:cubicBezTo>
                <a:cubicBezTo>
                  <a:pt x="7372" y="742"/>
                  <a:pt x="7418" y="696"/>
                  <a:pt x="7449" y="696"/>
                </a:cubicBezTo>
                <a:lnTo>
                  <a:pt x="7434" y="742"/>
                </a:lnTo>
                <a:lnTo>
                  <a:pt x="7403" y="850"/>
                </a:lnTo>
                <a:cubicBezTo>
                  <a:pt x="7409" y="850"/>
                  <a:pt x="7418" y="853"/>
                  <a:pt x="7427" y="853"/>
                </a:cubicBezTo>
                <a:cubicBezTo>
                  <a:pt x="7441" y="853"/>
                  <a:pt x="7455" y="847"/>
                  <a:pt x="7465" y="819"/>
                </a:cubicBezTo>
                <a:cubicBezTo>
                  <a:pt x="7465" y="881"/>
                  <a:pt x="7496" y="881"/>
                  <a:pt x="7542" y="912"/>
                </a:cubicBezTo>
                <a:cubicBezTo>
                  <a:pt x="7569" y="921"/>
                  <a:pt x="7595" y="930"/>
                  <a:pt x="7622" y="930"/>
                </a:cubicBezTo>
                <a:cubicBezTo>
                  <a:pt x="7642" y="930"/>
                  <a:pt x="7661" y="925"/>
                  <a:pt x="7681" y="912"/>
                </a:cubicBezTo>
                <a:lnTo>
                  <a:pt x="7681" y="912"/>
                </a:lnTo>
                <a:cubicBezTo>
                  <a:pt x="7659" y="978"/>
                  <a:pt x="7716" y="1037"/>
                  <a:pt x="7778" y="1037"/>
                </a:cubicBezTo>
                <a:cubicBezTo>
                  <a:pt x="7803" y="1037"/>
                  <a:pt x="7829" y="1027"/>
                  <a:pt x="7851" y="1005"/>
                </a:cubicBezTo>
                <a:cubicBezTo>
                  <a:pt x="7863" y="987"/>
                  <a:pt x="7873" y="978"/>
                  <a:pt x="7880" y="978"/>
                </a:cubicBezTo>
                <a:cubicBezTo>
                  <a:pt x="7892" y="978"/>
                  <a:pt x="7897" y="998"/>
                  <a:pt x="7897" y="1036"/>
                </a:cubicBezTo>
                <a:cubicBezTo>
                  <a:pt x="7889" y="1069"/>
                  <a:pt x="7890" y="1084"/>
                  <a:pt x="7899" y="1084"/>
                </a:cubicBezTo>
                <a:cubicBezTo>
                  <a:pt x="7907" y="1084"/>
                  <a:pt x="7922" y="1073"/>
                  <a:pt x="7944" y="1051"/>
                </a:cubicBezTo>
                <a:cubicBezTo>
                  <a:pt x="7952" y="1046"/>
                  <a:pt x="7959" y="1043"/>
                  <a:pt x="7963" y="1043"/>
                </a:cubicBezTo>
                <a:cubicBezTo>
                  <a:pt x="7984" y="1043"/>
                  <a:pt x="7972" y="1093"/>
                  <a:pt x="7959" y="1144"/>
                </a:cubicBezTo>
                <a:cubicBezTo>
                  <a:pt x="7926" y="1221"/>
                  <a:pt x="7932" y="1251"/>
                  <a:pt x="7955" y="1251"/>
                </a:cubicBezTo>
                <a:cubicBezTo>
                  <a:pt x="7964" y="1251"/>
                  <a:pt x="7977" y="1246"/>
                  <a:pt x="7990" y="1237"/>
                </a:cubicBezTo>
                <a:cubicBezTo>
                  <a:pt x="8003" y="1233"/>
                  <a:pt x="8015" y="1231"/>
                  <a:pt x="8027" y="1231"/>
                </a:cubicBezTo>
                <a:cubicBezTo>
                  <a:pt x="8060" y="1231"/>
                  <a:pt x="8091" y="1245"/>
                  <a:pt x="8114" y="1268"/>
                </a:cubicBezTo>
                <a:cubicBezTo>
                  <a:pt x="8140" y="1268"/>
                  <a:pt x="8158" y="1269"/>
                  <a:pt x="8173" y="1269"/>
                </a:cubicBezTo>
                <a:cubicBezTo>
                  <a:pt x="8201" y="1269"/>
                  <a:pt x="8212" y="1262"/>
                  <a:pt x="8222" y="1221"/>
                </a:cubicBezTo>
                <a:cubicBezTo>
                  <a:pt x="8253" y="1190"/>
                  <a:pt x="8284" y="1175"/>
                  <a:pt x="8315" y="1159"/>
                </a:cubicBezTo>
                <a:cubicBezTo>
                  <a:pt x="8377" y="1159"/>
                  <a:pt x="8369" y="1179"/>
                  <a:pt x="8356" y="1179"/>
                </a:cubicBezTo>
                <a:cubicBezTo>
                  <a:pt x="8352" y="1179"/>
                  <a:pt x="8349" y="1178"/>
                  <a:pt x="8346" y="1175"/>
                </a:cubicBezTo>
                <a:cubicBezTo>
                  <a:pt x="8268" y="1175"/>
                  <a:pt x="8284" y="1190"/>
                  <a:pt x="8268" y="1252"/>
                </a:cubicBezTo>
                <a:cubicBezTo>
                  <a:pt x="8253" y="1299"/>
                  <a:pt x="8268" y="1345"/>
                  <a:pt x="8299" y="1360"/>
                </a:cubicBezTo>
                <a:cubicBezTo>
                  <a:pt x="8315" y="1376"/>
                  <a:pt x="8346" y="1422"/>
                  <a:pt x="8361" y="1438"/>
                </a:cubicBezTo>
                <a:cubicBezTo>
                  <a:pt x="8371" y="1497"/>
                  <a:pt x="8381" y="1525"/>
                  <a:pt x="8399" y="1525"/>
                </a:cubicBezTo>
                <a:cubicBezTo>
                  <a:pt x="8409" y="1525"/>
                  <a:pt x="8422" y="1516"/>
                  <a:pt x="8438" y="1499"/>
                </a:cubicBezTo>
                <a:cubicBezTo>
                  <a:pt x="8451" y="1487"/>
                  <a:pt x="8461" y="1477"/>
                  <a:pt x="8469" y="1469"/>
                </a:cubicBezTo>
                <a:lnTo>
                  <a:pt x="8469" y="1469"/>
                </a:lnTo>
                <a:cubicBezTo>
                  <a:pt x="8415" y="1549"/>
                  <a:pt x="8537" y="1712"/>
                  <a:pt x="8641" y="1712"/>
                </a:cubicBezTo>
                <a:cubicBezTo>
                  <a:pt x="8657" y="1712"/>
                  <a:pt x="8672" y="1708"/>
                  <a:pt x="8686" y="1700"/>
                </a:cubicBezTo>
                <a:lnTo>
                  <a:pt x="8686" y="1700"/>
                </a:lnTo>
                <a:lnTo>
                  <a:pt x="8639" y="1747"/>
                </a:lnTo>
                <a:cubicBezTo>
                  <a:pt x="8593" y="1778"/>
                  <a:pt x="8608" y="1793"/>
                  <a:pt x="8639" y="1824"/>
                </a:cubicBezTo>
                <a:cubicBezTo>
                  <a:pt x="8670" y="1870"/>
                  <a:pt x="8763" y="1886"/>
                  <a:pt x="8809" y="1932"/>
                </a:cubicBezTo>
                <a:cubicBezTo>
                  <a:pt x="8847" y="1983"/>
                  <a:pt x="8895" y="2033"/>
                  <a:pt x="8937" y="2033"/>
                </a:cubicBezTo>
                <a:cubicBezTo>
                  <a:pt x="8946" y="2033"/>
                  <a:pt x="8955" y="2031"/>
                  <a:pt x="8964" y="2025"/>
                </a:cubicBezTo>
                <a:lnTo>
                  <a:pt x="8964" y="2025"/>
                </a:lnTo>
                <a:cubicBezTo>
                  <a:pt x="8979" y="2040"/>
                  <a:pt x="8979" y="2040"/>
                  <a:pt x="8933" y="2071"/>
                </a:cubicBezTo>
                <a:cubicBezTo>
                  <a:pt x="8902" y="2118"/>
                  <a:pt x="8902" y="2118"/>
                  <a:pt x="8917" y="2133"/>
                </a:cubicBezTo>
                <a:cubicBezTo>
                  <a:pt x="8920" y="2136"/>
                  <a:pt x="8923" y="2137"/>
                  <a:pt x="8927" y="2137"/>
                </a:cubicBezTo>
                <a:cubicBezTo>
                  <a:pt x="8944" y="2137"/>
                  <a:pt x="8972" y="2109"/>
                  <a:pt x="9010" y="2071"/>
                </a:cubicBezTo>
                <a:cubicBezTo>
                  <a:pt x="9028" y="2054"/>
                  <a:pt x="9038" y="2045"/>
                  <a:pt x="9045" y="2045"/>
                </a:cubicBezTo>
                <a:cubicBezTo>
                  <a:pt x="9057" y="2045"/>
                  <a:pt x="9057" y="2069"/>
                  <a:pt x="9057" y="2118"/>
                </a:cubicBezTo>
                <a:cubicBezTo>
                  <a:pt x="9057" y="2187"/>
                  <a:pt x="9106" y="2244"/>
                  <a:pt x="9172" y="2244"/>
                </a:cubicBezTo>
                <a:cubicBezTo>
                  <a:pt x="9180" y="2244"/>
                  <a:pt x="9188" y="2243"/>
                  <a:pt x="9196" y="2241"/>
                </a:cubicBezTo>
                <a:cubicBezTo>
                  <a:pt x="9211" y="2257"/>
                  <a:pt x="9227" y="2272"/>
                  <a:pt x="9196" y="2319"/>
                </a:cubicBezTo>
                <a:cubicBezTo>
                  <a:pt x="9173" y="2353"/>
                  <a:pt x="9184" y="2403"/>
                  <a:pt x="9228" y="2403"/>
                </a:cubicBezTo>
                <a:cubicBezTo>
                  <a:pt x="9244" y="2403"/>
                  <a:pt x="9264" y="2397"/>
                  <a:pt x="9288" y="2380"/>
                </a:cubicBezTo>
                <a:lnTo>
                  <a:pt x="9288" y="2380"/>
                </a:lnTo>
                <a:cubicBezTo>
                  <a:pt x="9304" y="2396"/>
                  <a:pt x="9304" y="2396"/>
                  <a:pt x="9273" y="2442"/>
                </a:cubicBezTo>
                <a:cubicBezTo>
                  <a:pt x="9253" y="2473"/>
                  <a:pt x="9239" y="2510"/>
                  <a:pt x="9258" y="2510"/>
                </a:cubicBezTo>
                <a:cubicBezTo>
                  <a:pt x="9268" y="2510"/>
                  <a:pt x="9288" y="2500"/>
                  <a:pt x="9319" y="2473"/>
                </a:cubicBezTo>
                <a:cubicBezTo>
                  <a:pt x="9333" y="2467"/>
                  <a:pt x="9346" y="2463"/>
                  <a:pt x="9359" y="2463"/>
                </a:cubicBezTo>
                <a:cubicBezTo>
                  <a:pt x="9405" y="2463"/>
                  <a:pt x="9446" y="2505"/>
                  <a:pt x="9458" y="2566"/>
                </a:cubicBezTo>
                <a:cubicBezTo>
                  <a:pt x="9465" y="2566"/>
                  <a:pt x="9473" y="2568"/>
                  <a:pt x="9482" y="2568"/>
                </a:cubicBezTo>
                <a:cubicBezTo>
                  <a:pt x="9496" y="2568"/>
                  <a:pt x="9511" y="2563"/>
                  <a:pt x="9520" y="2535"/>
                </a:cubicBezTo>
                <a:lnTo>
                  <a:pt x="9551" y="2489"/>
                </a:lnTo>
                <a:lnTo>
                  <a:pt x="9551" y="2489"/>
                </a:lnTo>
                <a:cubicBezTo>
                  <a:pt x="9535" y="2545"/>
                  <a:pt x="9527" y="2572"/>
                  <a:pt x="9532" y="2572"/>
                </a:cubicBezTo>
                <a:cubicBezTo>
                  <a:pt x="9537" y="2572"/>
                  <a:pt x="9552" y="2549"/>
                  <a:pt x="9582" y="2504"/>
                </a:cubicBezTo>
                <a:cubicBezTo>
                  <a:pt x="9596" y="2475"/>
                  <a:pt x="9607" y="2463"/>
                  <a:pt x="9614" y="2463"/>
                </a:cubicBezTo>
                <a:cubicBezTo>
                  <a:pt x="9621" y="2463"/>
                  <a:pt x="9621" y="2479"/>
                  <a:pt x="9613" y="2504"/>
                </a:cubicBezTo>
                <a:cubicBezTo>
                  <a:pt x="9582" y="2535"/>
                  <a:pt x="9628" y="2566"/>
                  <a:pt x="9628" y="2566"/>
                </a:cubicBezTo>
                <a:cubicBezTo>
                  <a:pt x="9628" y="2566"/>
                  <a:pt x="9783" y="2566"/>
                  <a:pt x="9891" y="2597"/>
                </a:cubicBezTo>
                <a:cubicBezTo>
                  <a:pt x="9953" y="2612"/>
                  <a:pt x="10015" y="2628"/>
                  <a:pt x="10077" y="2628"/>
                </a:cubicBezTo>
                <a:cubicBezTo>
                  <a:pt x="10123" y="2628"/>
                  <a:pt x="10138" y="2612"/>
                  <a:pt x="10138" y="2581"/>
                </a:cubicBezTo>
                <a:cubicBezTo>
                  <a:pt x="10138" y="2564"/>
                  <a:pt x="10149" y="2546"/>
                  <a:pt x="10160" y="2546"/>
                </a:cubicBezTo>
                <a:cubicBezTo>
                  <a:pt x="10169" y="2546"/>
                  <a:pt x="10178" y="2555"/>
                  <a:pt x="10185" y="2581"/>
                </a:cubicBezTo>
                <a:cubicBezTo>
                  <a:pt x="10200" y="2628"/>
                  <a:pt x="10231" y="2643"/>
                  <a:pt x="10247" y="2643"/>
                </a:cubicBezTo>
                <a:cubicBezTo>
                  <a:pt x="10262" y="2643"/>
                  <a:pt x="10293" y="2643"/>
                  <a:pt x="10293" y="2705"/>
                </a:cubicBezTo>
                <a:cubicBezTo>
                  <a:pt x="10324" y="2643"/>
                  <a:pt x="10324" y="2643"/>
                  <a:pt x="10339" y="2643"/>
                </a:cubicBezTo>
                <a:cubicBezTo>
                  <a:pt x="10339" y="2666"/>
                  <a:pt x="10347" y="2678"/>
                  <a:pt x="10357" y="2678"/>
                </a:cubicBezTo>
                <a:cubicBezTo>
                  <a:pt x="10366" y="2678"/>
                  <a:pt x="10378" y="2666"/>
                  <a:pt x="10386" y="2643"/>
                </a:cubicBezTo>
                <a:cubicBezTo>
                  <a:pt x="10394" y="2589"/>
                  <a:pt x="10397" y="2562"/>
                  <a:pt x="10399" y="2562"/>
                </a:cubicBezTo>
                <a:cubicBezTo>
                  <a:pt x="10401" y="2562"/>
                  <a:pt x="10401" y="2589"/>
                  <a:pt x="10401" y="2643"/>
                </a:cubicBezTo>
                <a:cubicBezTo>
                  <a:pt x="10401" y="2676"/>
                  <a:pt x="10439" y="2716"/>
                  <a:pt x="10456" y="2716"/>
                </a:cubicBezTo>
                <a:cubicBezTo>
                  <a:pt x="10464" y="2716"/>
                  <a:pt x="10468" y="2708"/>
                  <a:pt x="10463" y="2690"/>
                </a:cubicBezTo>
                <a:cubicBezTo>
                  <a:pt x="10432" y="2643"/>
                  <a:pt x="10494" y="2643"/>
                  <a:pt x="10509" y="2581"/>
                </a:cubicBezTo>
                <a:cubicBezTo>
                  <a:pt x="10540" y="2581"/>
                  <a:pt x="10556" y="2581"/>
                  <a:pt x="10571" y="2628"/>
                </a:cubicBezTo>
                <a:cubicBezTo>
                  <a:pt x="10571" y="2644"/>
                  <a:pt x="10581" y="2650"/>
                  <a:pt x="10595" y="2650"/>
                </a:cubicBezTo>
                <a:cubicBezTo>
                  <a:pt x="10634" y="2650"/>
                  <a:pt x="10710" y="2596"/>
                  <a:pt x="10710" y="2550"/>
                </a:cubicBezTo>
                <a:cubicBezTo>
                  <a:pt x="10718" y="2520"/>
                  <a:pt x="10718" y="2504"/>
                  <a:pt x="10718" y="2504"/>
                </a:cubicBezTo>
                <a:cubicBezTo>
                  <a:pt x="10718" y="2504"/>
                  <a:pt x="10718" y="2520"/>
                  <a:pt x="10726" y="2550"/>
                </a:cubicBezTo>
                <a:cubicBezTo>
                  <a:pt x="10746" y="2592"/>
                  <a:pt x="10760" y="2599"/>
                  <a:pt x="10772" y="2599"/>
                </a:cubicBezTo>
                <a:cubicBezTo>
                  <a:pt x="10777" y="2599"/>
                  <a:pt x="10782" y="2597"/>
                  <a:pt x="10788" y="2597"/>
                </a:cubicBezTo>
                <a:cubicBezTo>
                  <a:pt x="10788" y="2578"/>
                  <a:pt x="10790" y="2571"/>
                  <a:pt x="10795" y="2571"/>
                </a:cubicBezTo>
                <a:cubicBezTo>
                  <a:pt x="10805" y="2571"/>
                  <a:pt x="10823" y="2611"/>
                  <a:pt x="10834" y="2643"/>
                </a:cubicBezTo>
                <a:cubicBezTo>
                  <a:pt x="10846" y="2678"/>
                  <a:pt x="10848" y="2695"/>
                  <a:pt x="10869" y="2695"/>
                </a:cubicBezTo>
                <a:cubicBezTo>
                  <a:pt x="10876" y="2695"/>
                  <a:pt x="10884" y="2693"/>
                  <a:pt x="10896" y="2690"/>
                </a:cubicBezTo>
                <a:cubicBezTo>
                  <a:pt x="10896" y="2628"/>
                  <a:pt x="10989" y="2581"/>
                  <a:pt x="11050" y="2566"/>
                </a:cubicBezTo>
                <a:cubicBezTo>
                  <a:pt x="11136" y="2529"/>
                  <a:pt x="11154" y="2473"/>
                  <a:pt x="11142" y="2397"/>
                </a:cubicBezTo>
                <a:lnTo>
                  <a:pt x="11142" y="2397"/>
                </a:lnTo>
                <a:cubicBezTo>
                  <a:pt x="11165" y="2400"/>
                  <a:pt x="11188" y="2401"/>
                  <a:pt x="11211" y="2401"/>
                </a:cubicBezTo>
                <a:cubicBezTo>
                  <a:pt x="11213" y="2401"/>
                  <a:pt x="11215" y="2401"/>
                  <a:pt x="11217" y="2401"/>
                </a:cubicBezTo>
                <a:lnTo>
                  <a:pt x="11217" y="2401"/>
                </a:lnTo>
                <a:cubicBezTo>
                  <a:pt x="11232" y="2420"/>
                  <a:pt x="11248" y="2439"/>
                  <a:pt x="11267" y="2458"/>
                </a:cubicBezTo>
                <a:cubicBezTo>
                  <a:pt x="11276" y="2448"/>
                  <a:pt x="11268" y="2426"/>
                  <a:pt x="11253" y="2400"/>
                </a:cubicBezTo>
                <a:lnTo>
                  <a:pt x="11253" y="2400"/>
                </a:lnTo>
                <a:cubicBezTo>
                  <a:pt x="11497" y="2381"/>
                  <a:pt x="11731" y="2203"/>
                  <a:pt x="11766" y="1946"/>
                </a:cubicBezTo>
                <a:lnTo>
                  <a:pt x="11766" y="1946"/>
                </a:lnTo>
                <a:cubicBezTo>
                  <a:pt x="11777" y="1953"/>
                  <a:pt x="11788" y="1958"/>
                  <a:pt x="11795" y="1958"/>
                </a:cubicBezTo>
                <a:cubicBezTo>
                  <a:pt x="11809" y="1958"/>
                  <a:pt x="11815" y="1946"/>
                  <a:pt x="11808" y="1917"/>
                </a:cubicBezTo>
                <a:cubicBezTo>
                  <a:pt x="11777" y="1870"/>
                  <a:pt x="11777" y="1855"/>
                  <a:pt x="11788" y="1855"/>
                </a:cubicBezTo>
                <a:cubicBezTo>
                  <a:pt x="11800" y="1855"/>
                  <a:pt x="11823" y="1870"/>
                  <a:pt x="11839" y="1886"/>
                </a:cubicBezTo>
                <a:cubicBezTo>
                  <a:pt x="11866" y="1928"/>
                  <a:pt x="11882" y="1950"/>
                  <a:pt x="11889" y="1950"/>
                </a:cubicBezTo>
                <a:cubicBezTo>
                  <a:pt x="11897" y="1950"/>
                  <a:pt x="11894" y="1916"/>
                  <a:pt x="11885" y="1839"/>
                </a:cubicBezTo>
                <a:cubicBezTo>
                  <a:pt x="11916" y="1793"/>
                  <a:pt x="11947" y="1685"/>
                  <a:pt x="11993" y="1639"/>
                </a:cubicBezTo>
                <a:cubicBezTo>
                  <a:pt x="12031" y="1601"/>
                  <a:pt x="12069" y="1553"/>
                  <a:pt x="12115" y="1553"/>
                </a:cubicBezTo>
                <a:cubicBezTo>
                  <a:pt x="12125" y="1553"/>
                  <a:pt x="12136" y="1555"/>
                  <a:pt x="12148" y="1561"/>
                </a:cubicBezTo>
                <a:cubicBezTo>
                  <a:pt x="12190" y="1595"/>
                  <a:pt x="12214" y="1606"/>
                  <a:pt x="12219" y="1606"/>
                </a:cubicBezTo>
                <a:cubicBezTo>
                  <a:pt x="12223" y="1606"/>
                  <a:pt x="12215" y="1599"/>
                  <a:pt x="12194" y="1592"/>
                </a:cubicBezTo>
                <a:cubicBezTo>
                  <a:pt x="12101" y="1515"/>
                  <a:pt x="12132" y="1499"/>
                  <a:pt x="12179" y="1453"/>
                </a:cubicBezTo>
                <a:cubicBezTo>
                  <a:pt x="12271" y="1438"/>
                  <a:pt x="12256" y="1360"/>
                  <a:pt x="12240" y="1299"/>
                </a:cubicBezTo>
                <a:lnTo>
                  <a:pt x="12240" y="1299"/>
                </a:lnTo>
                <a:lnTo>
                  <a:pt x="12210" y="1345"/>
                </a:lnTo>
                <a:cubicBezTo>
                  <a:pt x="12149" y="1272"/>
                  <a:pt x="12145" y="1247"/>
                  <a:pt x="12184" y="1247"/>
                </a:cubicBezTo>
                <a:cubicBezTo>
                  <a:pt x="12195" y="1247"/>
                  <a:pt x="12208" y="1249"/>
                  <a:pt x="12225" y="1252"/>
                </a:cubicBezTo>
                <a:cubicBezTo>
                  <a:pt x="12228" y="1249"/>
                  <a:pt x="12231" y="1248"/>
                  <a:pt x="12236" y="1248"/>
                </a:cubicBezTo>
                <a:cubicBezTo>
                  <a:pt x="12256" y="1248"/>
                  <a:pt x="12292" y="1276"/>
                  <a:pt x="12318" y="1314"/>
                </a:cubicBezTo>
                <a:cubicBezTo>
                  <a:pt x="12343" y="1339"/>
                  <a:pt x="12389" y="1364"/>
                  <a:pt x="12413" y="1364"/>
                </a:cubicBezTo>
                <a:cubicBezTo>
                  <a:pt x="12419" y="1364"/>
                  <a:pt x="12423" y="1363"/>
                  <a:pt x="12426" y="1360"/>
                </a:cubicBezTo>
                <a:cubicBezTo>
                  <a:pt x="12441" y="1345"/>
                  <a:pt x="12472" y="1329"/>
                  <a:pt x="12410" y="1299"/>
                </a:cubicBezTo>
                <a:cubicBezTo>
                  <a:pt x="12349" y="1268"/>
                  <a:pt x="12380" y="1268"/>
                  <a:pt x="12395" y="1237"/>
                </a:cubicBezTo>
                <a:cubicBezTo>
                  <a:pt x="12410" y="1221"/>
                  <a:pt x="12426" y="1206"/>
                  <a:pt x="12410" y="1159"/>
                </a:cubicBezTo>
                <a:cubicBezTo>
                  <a:pt x="12395" y="1098"/>
                  <a:pt x="12395" y="1098"/>
                  <a:pt x="12410" y="1082"/>
                </a:cubicBezTo>
                <a:cubicBezTo>
                  <a:pt x="12426" y="1090"/>
                  <a:pt x="12445" y="1094"/>
                  <a:pt x="12465" y="1094"/>
                </a:cubicBezTo>
                <a:cubicBezTo>
                  <a:pt x="12483" y="1094"/>
                  <a:pt x="12501" y="1090"/>
                  <a:pt x="12516" y="1084"/>
                </a:cubicBezTo>
                <a:lnTo>
                  <a:pt x="12516" y="1084"/>
                </a:lnTo>
                <a:cubicBezTo>
                  <a:pt x="12526" y="1096"/>
                  <a:pt x="12539" y="1112"/>
                  <a:pt x="12550" y="1129"/>
                </a:cubicBezTo>
                <a:cubicBezTo>
                  <a:pt x="12565" y="1159"/>
                  <a:pt x="12596" y="1175"/>
                  <a:pt x="12627" y="1190"/>
                </a:cubicBezTo>
                <a:cubicBezTo>
                  <a:pt x="12658" y="1190"/>
                  <a:pt x="12611" y="1144"/>
                  <a:pt x="12611" y="1144"/>
                </a:cubicBezTo>
                <a:cubicBezTo>
                  <a:pt x="12611" y="1144"/>
                  <a:pt x="12627" y="1098"/>
                  <a:pt x="12673" y="1051"/>
                </a:cubicBezTo>
                <a:cubicBezTo>
                  <a:pt x="12720" y="1020"/>
                  <a:pt x="12781" y="974"/>
                  <a:pt x="12859" y="943"/>
                </a:cubicBezTo>
                <a:cubicBezTo>
                  <a:pt x="12967" y="881"/>
                  <a:pt x="13075" y="835"/>
                  <a:pt x="13199" y="804"/>
                </a:cubicBezTo>
                <a:cubicBezTo>
                  <a:pt x="13225" y="823"/>
                  <a:pt x="13253" y="832"/>
                  <a:pt x="13275" y="832"/>
                </a:cubicBezTo>
                <a:cubicBezTo>
                  <a:pt x="13306" y="832"/>
                  <a:pt x="13325" y="815"/>
                  <a:pt x="13307" y="788"/>
                </a:cubicBezTo>
                <a:cubicBezTo>
                  <a:pt x="13261" y="742"/>
                  <a:pt x="13415" y="696"/>
                  <a:pt x="13570" y="696"/>
                </a:cubicBezTo>
                <a:cubicBezTo>
                  <a:pt x="13724" y="696"/>
                  <a:pt x="13879" y="696"/>
                  <a:pt x="13879" y="649"/>
                </a:cubicBezTo>
                <a:lnTo>
                  <a:pt x="13956" y="649"/>
                </a:lnTo>
                <a:cubicBezTo>
                  <a:pt x="14009" y="649"/>
                  <a:pt x="14062" y="615"/>
                  <a:pt x="14086" y="615"/>
                </a:cubicBezTo>
                <a:cubicBezTo>
                  <a:pt x="14090" y="615"/>
                  <a:pt x="14093" y="616"/>
                  <a:pt x="14095" y="618"/>
                </a:cubicBezTo>
                <a:cubicBezTo>
                  <a:pt x="14117" y="590"/>
                  <a:pt x="14132" y="578"/>
                  <a:pt x="14138" y="578"/>
                </a:cubicBezTo>
                <a:cubicBezTo>
                  <a:pt x="14146" y="578"/>
                  <a:pt x="14143" y="594"/>
                  <a:pt x="14126" y="618"/>
                </a:cubicBezTo>
                <a:cubicBezTo>
                  <a:pt x="14080" y="649"/>
                  <a:pt x="14111" y="727"/>
                  <a:pt x="14126" y="727"/>
                </a:cubicBezTo>
                <a:cubicBezTo>
                  <a:pt x="14128" y="728"/>
                  <a:pt x="14130" y="729"/>
                  <a:pt x="14132" y="729"/>
                </a:cubicBezTo>
                <a:cubicBezTo>
                  <a:pt x="14151" y="729"/>
                  <a:pt x="14190" y="675"/>
                  <a:pt x="14203" y="634"/>
                </a:cubicBezTo>
                <a:cubicBezTo>
                  <a:pt x="14214" y="593"/>
                  <a:pt x="14224" y="586"/>
                  <a:pt x="14230" y="586"/>
                </a:cubicBezTo>
                <a:cubicBezTo>
                  <a:pt x="14233" y="586"/>
                  <a:pt x="14234" y="588"/>
                  <a:pt x="14234" y="588"/>
                </a:cubicBezTo>
                <a:cubicBezTo>
                  <a:pt x="14234" y="588"/>
                  <a:pt x="14265" y="588"/>
                  <a:pt x="14250" y="649"/>
                </a:cubicBezTo>
                <a:lnTo>
                  <a:pt x="14219" y="758"/>
                </a:lnTo>
                <a:lnTo>
                  <a:pt x="14250" y="758"/>
                </a:lnTo>
                <a:cubicBezTo>
                  <a:pt x="14260" y="716"/>
                  <a:pt x="14277" y="709"/>
                  <a:pt x="14288" y="709"/>
                </a:cubicBezTo>
                <a:cubicBezTo>
                  <a:pt x="14293" y="709"/>
                  <a:pt x="14296" y="711"/>
                  <a:pt x="14296" y="711"/>
                </a:cubicBezTo>
                <a:cubicBezTo>
                  <a:pt x="14296" y="711"/>
                  <a:pt x="14312" y="711"/>
                  <a:pt x="14296" y="819"/>
                </a:cubicBezTo>
                <a:cubicBezTo>
                  <a:pt x="14280" y="876"/>
                  <a:pt x="14281" y="903"/>
                  <a:pt x="14291" y="903"/>
                </a:cubicBezTo>
                <a:cubicBezTo>
                  <a:pt x="14301" y="903"/>
                  <a:pt x="14320" y="879"/>
                  <a:pt x="14342" y="835"/>
                </a:cubicBezTo>
                <a:lnTo>
                  <a:pt x="14404" y="804"/>
                </a:lnTo>
                <a:lnTo>
                  <a:pt x="14404" y="804"/>
                </a:lnTo>
                <a:cubicBezTo>
                  <a:pt x="14399" y="844"/>
                  <a:pt x="14406" y="859"/>
                  <a:pt x="14420" y="859"/>
                </a:cubicBezTo>
                <a:cubicBezTo>
                  <a:pt x="14444" y="859"/>
                  <a:pt x="14489" y="818"/>
                  <a:pt x="14528" y="788"/>
                </a:cubicBezTo>
                <a:lnTo>
                  <a:pt x="14528" y="788"/>
                </a:lnTo>
                <a:cubicBezTo>
                  <a:pt x="14511" y="849"/>
                  <a:pt x="14513" y="880"/>
                  <a:pt x="14529" y="880"/>
                </a:cubicBezTo>
                <a:cubicBezTo>
                  <a:pt x="14541" y="880"/>
                  <a:pt x="14562" y="860"/>
                  <a:pt x="14590" y="819"/>
                </a:cubicBezTo>
                <a:cubicBezTo>
                  <a:pt x="14603" y="799"/>
                  <a:pt x="14617" y="788"/>
                  <a:pt x="14626" y="788"/>
                </a:cubicBezTo>
                <a:cubicBezTo>
                  <a:pt x="14639" y="788"/>
                  <a:pt x="14645" y="807"/>
                  <a:pt x="14636" y="850"/>
                </a:cubicBezTo>
                <a:cubicBezTo>
                  <a:pt x="14636" y="912"/>
                  <a:pt x="14667" y="912"/>
                  <a:pt x="14698" y="943"/>
                </a:cubicBezTo>
                <a:cubicBezTo>
                  <a:pt x="14706" y="939"/>
                  <a:pt x="14716" y="937"/>
                  <a:pt x="14726" y="937"/>
                </a:cubicBezTo>
                <a:cubicBezTo>
                  <a:pt x="14756" y="937"/>
                  <a:pt x="14796" y="951"/>
                  <a:pt x="14853" y="974"/>
                </a:cubicBezTo>
                <a:cubicBezTo>
                  <a:pt x="14930" y="1036"/>
                  <a:pt x="14992" y="1082"/>
                  <a:pt x="15069" y="1144"/>
                </a:cubicBezTo>
                <a:cubicBezTo>
                  <a:pt x="15219" y="1281"/>
                  <a:pt x="15309" y="1381"/>
                  <a:pt x="15360" y="1381"/>
                </a:cubicBezTo>
                <a:cubicBezTo>
                  <a:pt x="15367" y="1381"/>
                  <a:pt x="15373" y="1379"/>
                  <a:pt x="15378" y="1376"/>
                </a:cubicBezTo>
                <a:cubicBezTo>
                  <a:pt x="15393" y="1391"/>
                  <a:pt x="15393" y="1391"/>
                  <a:pt x="15378" y="1438"/>
                </a:cubicBezTo>
                <a:cubicBezTo>
                  <a:pt x="15370" y="1469"/>
                  <a:pt x="15363" y="1484"/>
                  <a:pt x="15370" y="1484"/>
                </a:cubicBezTo>
                <a:cubicBezTo>
                  <a:pt x="15378" y="1484"/>
                  <a:pt x="15401" y="1469"/>
                  <a:pt x="15455" y="1438"/>
                </a:cubicBezTo>
                <a:cubicBezTo>
                  <a:pt x="15478" y="1430"/>
                  <a:pt x="15502" y="1418"/>
                  <a:pt x="15509" y="1418"/>
                </a:cubicBezTo>
                <a:cubicBezTo>
                  <a:pt x="15517" y="1418"/>
                  <a:pt x="15509" y="1430"/>
                  <a:pt x="15471" y="1469"/>
                </a:cubicBezTo>
                <a:cubicBezTo>
                  <a:pt x="15424" y="1499"/>
                  <a:pt x="15455" y="1530"/>
                  <a:pt x="15517" y="1608"/>
                </a:cubicBezTo>
                <a:cubicBezTo>
                  <a:pt x="15566" y="1668"/>
                  <a:pt x="15605" y="1710"/>
                  <a:pt x="15642" y="1710"/>
                </a:cubicBezTo>
                <a:cubicBezTo>
                  <a:pt x="15652" y="1710"/>
                  <a:pt x="15662" y="1707"/>
                  <a:pt x="15672" y="1700"/>
                </a:cubicBezTo>
                <a:cubicBezTo>
                  <a:pt x="15749" y="1700"/>
                  <a:pt x="15749" y="1700"/>
                  <a:pt x="15687" y="1716"/>
                </a:cubicBezTo>
                <a:cubicBezTo>
                  <a:pt x="15607" y="1769"/>
                  <a:pt x="15619" y="1880"/>
                  <a:pt x="15703" y="1880"/>
                </a:cubicBezTo>
                <a:cubicBezTo>
                  <a:pt x="15716" y="1880"/>
                  <a:pt x="15732" y="1877"/>
                  <a:pt x="15749" y="1870"/>
                </a:cubicBezTo>
                <a:cubicBezTo>
                  <a:pt x="15764" y="1901"/>
                  <a:pt x="15780" y="1917"/>
                  <a:pt x="15749" y="1948"/>
                </a:cubicBezTo>
                <a:cubicBezTo>
                  <a:pt x="15764" y="1963"/>
                  <a:pt x="15780" y="1979"/>
                  <a:pt x="15873" y="1994"/>
                </a:cubicBezTo>
                <a:cubicBezTo>
                  <a:pt x="15888" y="2010"/>
                  <a:pt x="15950" y="2071"/>
                  <a:pt x="15981" y="2102"/>
                </a:cubicBezTo>
                <a:cubicBezTo>
                  <a:pt x="16012" y="2133"/>
                  <a:pt x="16058" y="2133"/>
                  <a:pt x="16089" y="2133"/>
                </a:cubicBezTo>
                <a:cubicBezTo>
                  <a:pt x="16104" y="2149"/>
                  <a:pt x="16120" y="2149"/>
                  <a:pt x="16104" y="2149"/>
                </a:cubicBezTo>
                <a:cubicBezTo>
                  <a:pt x="16074" y="2180"/>
                  <a:pt x="16151" y="2257"/>
                  <a:pt x="16290" y="2334"/>
                </a:cubicBezTo>
                <a:cubicBezTo>
                  <a:pt x="16414" y="2411"/>
                  <a:pt x="16537" y="2473"/>
                  <a:pt x="16537" y="2535"/>
                </a:cubicBezTo>
                <a:cubicBezTo>
                  <a:pt x="16537" y="2535"/>
                  <a:pt x="16568" y="2535"/>
                  <a:pt x="16599" y="2489"/>
                </a:cubicBezTo>
                <a:cubicBezTo>
                  <a:pt x="16632" y="2440"/>
                  <a:pt x="16651" y="2421"/>
                  <a:pt x="16663" y="2421"/>
                </a:cubicBezTo>
                <a:cubicBezTo>
                  <a:pt x="16673" y="2421"/>
                  <a:pt x="16676" y="2436"/>
                  <a:pt x="16676" y="2458"/>
                </a:cubicBezTo>
                <a:cubicBezTo>
                  <a:pt x="16668" y="2526"/>
                  <a:pt x="16692" y="2561"/>
                  <a:pt x="16723" y="2561"/>
                </a:cubicBezTo>
                <a:cubicBezTo>
                  <a:pt x="16749" y="2561"/>
                  <a:pt x="16779" y="2537"/>
                  <a:pt x="16800" y="2489"/>
                </a:cubicBezTo>
                <a:lnTo>
                  <a:pt x="16800" y="2550"/>
                </a:lnTo>
                <a:cubicBezTo>
                  <a:pt x="16800" y="2597"/>
                  <a:pt x="16814" y="2618"/>
                  <a:pt x="16833" y="2618"/>
                </a:cubicBezTo>
                <a:cubicBezTo>
                  <a:pt x="16858" y="2618"/>
                  <a:pt x="16891" y="2581"/>
                  <a:pt x="16908" y="2520"/>
                </a:cubicBezTo>
                <a:cubicBezTo>
                  <a:pt x="16919" y="2564"/>
                  <a:pt x="16930" y="2600"/>
                  <a:pt x="16947" y="2600"/>
                </a:cubicBezTo>
                <a:cubicBezTo>
                  <a:pt x="16954" y="2600"/>
                  <a:pt x="16961" y="2595"/>
                  <a:pt x="16970" y="2581"/>
                </a:cubicBezTo>
                <a:cubicBezTo>
                  <a:pt x="16985" y="2581"/>
                  <a:pt x="16985" y="2581"/>
                  <a:pt x="16985" y="2690"/>
                </a:cubicBezTo>
                <a:cubicBezTo>
                  <a:pt x="16985" y="2751"/>
                  <a:pt x="16970" y="2798"/>
                  <a:pt x="17001" y="2798"/>
                </a:cubicBezTo>
                <a:cubicBezTo>
                  <a:pt x="17003" y="2799"/>
                  <a:pt x="17004" y="2800"/>
                  <a:pt x="17005" y="2800"/>
                </a:cubicBezTo>
                <a:cubicBezTo>
                  <a:pt x="17017" y="2800"/>
                  <a:pt x="17018" y="2745"/>
                  <a:pt x="17032" y="2690"/>
                </a:cubicBezTo>
                <a:lnTo>
                  <a:pt x="17078" y="2690"/>
                </a:lnTo>
                <a:cubicBezTo>
                  <a:pt x="17078" y="2690"/>
                  <a:pt x="17094" y="2690"/>
                  <a:pt x="17094" y="2643"/>
                </a:cubicBezTo>
                <a:cubicBezTo>
                  <a:pt x="17109" y="2581"/>
                  <a:pt x="17125" y="2581"/>
                  <a:pt x="17140" y="2581"/>
                </a:cubicBezTo>
                <a:cubicBezTo>
                  <a:pt x="17140" y="2600"/>
                  <a:pt x="17143" y="2607"/>
                  <a:pt x="17146" y="2607"/>
                </a:cubicBezTo>
                <a:cubicBezTo>
                  <a:pt x="17153" y="2607"/>
                  <a:pt x="17162" y="2567"/>
                  <a:pt x="17140" y="2535"/>
                </a:cubicBezTo>
                <a:cubicBezTo>
                  <a:pt x="17125" y="2473"/>
                  <a:pt x="17140" y="2427"/>
                  <a:pt x="17171" y="2427"/>
                </a:cubicBezTo>
                <a:lnTo>
                  <a:pt x="17171" y="2319"/>
                </a:lnTo>
                <a:cubicBezTo>
                  <a:pt x="17171" y="2241"/>
                  <a:pt x="17171" y="2164"/>
                  <a:pt x="17140" y="2087"/>
                </a:cubicBezTo>
                <a:cubicBezTo>
                  <a:pt x="17093" y="2049"/>
                  <a:pt x="17064" y="2012"/>
                  <a:pt x="17044" y="2012"/>
                </a:cubicBezTo>
                <a:cubicBezTo>
                  <a:pt x="17031" y="2012"/>
                  <a:pt x="17022" y="2028"/>
                  <a:pt x="17016" y="2071"/>
                </a:cubicBezTo>
                <a:cubicBezTo>
                  <a:pt x="17016" y="2071"/>
                  <a:pt x="17001" y="2133"/>
                  <a:pt x="16985" y="2133"/>
                </a:cubicBezTo>
                <a:cubicBezTo>
                  <a:pt x="16955" y="2133"/>
                  <a:pt x="16955" y="2071"/>
                  <a:pt x="16955" y="2071"/>
                </a:cubicBezTo>
                <a:cubicBezTo>
                  <a:pt x="16955" y="2010"/>
                  <a:pt x="16908" y="1994"/>
                  <a:pt x="16831" y="1979"/>
                </a:cubicBezTo>
                <a:cubicBezTo>
                  <a:pt x="16769" y="1963"/>
                  <a:pt x="16723" y="1932"/>
                  <a:pt x="16723" y="1870"/>
                </a:cubicBezTo>
                <a:cubicBezTo>
                  <a:pt x="16738" y="1824"/>
                  <a:pt x="16723" y="1824"/>
                  <a:pt x="16723" y="1824"/>
                </a:cubicBezTo>
                <a:cubicBezTo>
                  <a:pt x="16718" y="1837"/>
                  <a:pt x="16709" y="1843"/>
                  <a:pt x="16696" y="1843"/>
                </a:cubicBezTo>
                <a:cubicBezTo>
                  <a:pt x="16663" y="1843"/>
                  <a:pt x="16608" y="1807"/>
                  <a:pt x="16553" y="1762"/>
                </a:cubicBezTo>
                <a:cubicBezTo>
                  <a:pt x="16473" y="1722"/>
                  <a:pt x="16393" y="1648"/>
                  <a:pt x="16352" y="1648"/>
                </a:cubicBezTo>
                <a:cubicBezTo>
                  <a:pt x="16346" y="1648"/>
                  <a:pt x="16341" y="1650"/>
                  <a:pt x="16336" y="1654"/>
                </a:cubicBezTo>
                <a:lnTo>
                  <a:pt x="16305" y="1623"/>
                </a:lnTo>
                <a:cubicBezTo>
                  <a:pt x="16336" y="1592"/>
                  <a:pt x="16321" y="1561"/>
                  <a:pt x="16290" y="1530"/>
                </a:cubicBezTo>
                <a:cubicBezTo>
                  <a:pt x="16281" y="1535"/>
                  <a:pt x="16272" y="1537"/>
                  <a:pt x="16263" y="1537"/>
                </a:cubicBezTo>
                <a:cubicBezTo>
                  <a:pt x="16241" y="1537"/>
                  <a:pt x="16219" y="1526"/>
                  <a:pt x="16197" y="1515"/>
                </a:cubicBezTo>
                <a:cubicBezTo>
                  <a:pt x="16228" y="1469"/>
                  <a:pt x="16228" y="1453"/>
                  <a:pt x="16197" y="1422"/>
                </a:cubicBezTo>
                <a:cubicBezTo>
                  <a:pt x="16180" y="1405"/>
                  <a:pt x="16168" y="1393"/>
                  <a:pt x="16153" y="1393"/>
                </a:cubicBezTo>
                <a:cubicBezTo>
                  <a:pt x="16140" y="1393"/>
                  <a:pt x="16125" y="1401"/>
                  <a:pt x="16104" y="1422"/>
                </a:cubicBezTo>
                <a:cubicBezTo>
                  <a:pt x="16043" y="1360"/>
                  <a:pt x="15996" y="1268"/>
                  <a:pt x="15981" y="1190"/>
                </a:cubicBezTo>
                <a:cubicBezTo>
                  <a:pt x="15998" y="1156"/>
                  <a:pt x="15987" y="1146"/>
                  <a:pt x="15963" y="1146"/>
                </a:cubicBezTo>
                <a:cubicBezTo>
                  <a:pt x="15943" y="1146"/>
                  <a:pt x="15916" y="1153"/>
                  <a:pt x="15888" y="1159"/>
                </a:cubicBezTo>
                <a:cubicBezTo>
                  <a:pt x="15838" y="1185"/>
                  <a:pt x="15808" y="1210"/>
                  <a:pt x="15790" y="1210"/>
                </a:cubicBezTo>
                <a:cubicBezTo>
                  <a:pt x="15786" y="1210"/>
                  <a:pt x="15783" y="1209"/>
                  <a:pt x="15780" y="1206"/>
                </a:cubicBezTo>
                <a:lnTo>
                  <a:pt x="15857" y="1129"/>
                </a:lnTo>
                <a:cubicBezTo>
                  <a:pt x="15919" y="1113"/>
                  <a:pt x="15919" y="1113"/>
                  <a:pt x="15888" y="1067"/>
                </a:cubicBezTo>
                <a:lnTo>
                  <a:pt x="15842" y="1036"/>
                </a:lnTo>
                <a:cubicBezTo>
                  <a:pt x="15836" y="1040"/>
                  <a:pt x="15829" y="1042"/>
                  <a:pt x="15822" y="1042"/>
                </a:cubicBezTo>
                <a:cubicBezTo>
                  <a:pt x="15774" y="1042"/>
                  <a:pt x="15700" y="956"/>
                  <a:pt x="15579" y="835"/>
                </a:cubicBezTo>
                <a:cubicBezTo>
                  <a:pt x="15425" y="681"/>
                  <a:pt x="15334" y="617"/>
                  <a:pt x="15286" y="617"/>
                </a:cubicBezTo>
                <a:cubicBezTo>
                  <a:pt x="15272" y="617"/>
                  <a:pt x="15262" y="623"/>
                  <a:pt x="15254" y="634"/>
                </a:cubicBezTo>
                <a:cubicBezTo>
                  <a:pt x="15249" y="650"/>
                  <a:pt x="15242" y="659"/>
                  <a:pt x="15233" y="659"/>
                </a:cubicBezTo>
                <a:cubicBezTo>
                  <a:pt x="15216" y="659"/>
                  <a:pt x="15192" y="627"/>
                  <a:pt x="15162" y="557"/>
                </a:cubicBezTo>
                <a:cubicBezTo>
                  <a:pt x="15105" y="374"/>
                  <a:pt x="15081" y="326"/>
                  <a:pt x="15054" y="326"/>
                </a:cubicBezTo>
                <a:cubicBezTo>
                  <a:pt x="15045" y="326"/>
                  <a:pt x="15035" y="332"/>
                  <a:pt x="15023" y="340"/>
                </a:cubicBezTo>
                <a:cubicBezTo>
                  <a:pt x="15053" y="356"/>
                  <a:pt x="15023" y="402"/>
                  <a:pt x="14992" y="448"/>
                </a:cubicBezTo>
                <a:cubicBezTo>
                  <a:pt x="14971" y="497"/>
                  <a:pt x="14953" y="521"/>
                  <a:pt x="14943" y="521"/>
                </a:cubicBezTo>
                <a:cubicBezTo>
                  <a:pt x="14930" y="521"/>
                  <a:pt x="14928" y="486"/>
                  <a:pt x="14945" y="418"/>
                </a:cubicBezTo>
                <a:cubicBezTo>
                  <a:pt x="14992" y="335"/>
                  <a:pt x="14709" y="226"/>
                  <a:pt x="14543" y="226"/>
                </a:cubicBezTo>
                <a:cubicBezTo>
                  <a:pt x="14491" y="226"/>
                  <a:pt x="14450" y="237"/>
                  <a:pt x="14435" y="263"/>
                </a:cubicBezTo>
                <a:lnTo>
                  <a:pt x="14451" y="217"/>
                </a:lnTo>
                <a:cubicBezTo>
                  <a:pt x="14466" y="155"/>
                  <a:pt x="14435" y="155"/>
                  <a:pt x="14296" y="124"/>
                </a:cubicBezTo>
                <a:lnTo>
                  <a:pt x="14188" y="93"/>
                </a:lnTo>
                <a:cubicBezTo>
                  <a:pt x="14182" y="133"/>
                  <a:pt x="14155" y="148"/>
                  <a:pt x="14123" y="148"/>
                </a:cubicBezTo>
                <a:cubicBezTo>
                  <a:pt x="14069" y="148"/>
                  <a:pt x="14002" y="107"/>
                  <a:pt x="14002" y="78"/>
                </a:cubicBezTo>
                <a:cubicBezTo>
                  <a:pt x="13972" y="16"/>
                  <a:pt x="13972" y="16"/>
                  <a:pt x="13910" y="0"/>
                </a:cubicBezTo>
                <a:cubicBezTo>
                  <a:pt x="13872" y="38"/>
                  <a:pt x="13823" y="66"/>
                  <a:pt x="13772" y="66"/>
                </a:cubicBezTo>
                <a:cubicBezTo>
                  <a:pt x="13762" y="66"/>
                  <a:pt x="13751" y="65"/>
                  <a:pt x="13740" y="62"/>
                </a:cubicBezTo>
                <a:cubicBezTo>
                  <a:pt x="13678" y="62"/>
                  <a:pt x="13647" y="31"/>
                  <a:pt x="13647" y="0"/>
                </a:cubicBezTo>
                <a:close/>
              </a:path>
            </a:pathLst>
          </a:custGeom>
          <a:solidFill>
            <a:srgbClr val="FF3F4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15"/>
          <p:cNvSpPr txBox="1">
            <a:spLocks noGrp="1"/>
          </p:cNvSpPr>
          <p:nvPr>
            <p:ph type="title" idx="6"/>
          </p:nvPr>
        </p:nvSpPr>
        <p:spPr>
          <a:xfrm>
            <a:off x="790884" y="739372"/>
            <a:ext cx="1043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333" name="Google Shape;333;p15"/>
          <p:cNvGrpSpPr/>
          <p:nvPr/>
        </p:nvGrpSpPr>
        <p:grpSpPr>
          <a:xfrm>
            <a:off x="11542620" y="5909606"/>
            <a:ext cx="350873" cy="606717"/>
            <a:chOff x="5399975" y="4887475"/>
            <a:chExt cx="203350" cy="351625"/>
          </a:xfrm>
        </p:grpSpPr>
        <p:sp>
          <p:nvSpPr>
            <p:cNvPr id="334" name="Google Shape;334;p15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15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15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7" name="Google Shape;337;p15"/>
          <p:cNvSpPr/>
          <p:nvPr/>
        </p:nvSpPr>
        <p:spPr>
          <a:xfrm rot="-9899970">
            <a:off x="-364760" y="254545"/>
            <a:ext cx="1031280" cy="357468"/>
          </a:xfrm>
          <a:custGeom>
            <a:avLst/>
            <a:gdLst/>
            <a:ahLst/>
            <a:cxnLst/>
            <a:rect l="l" t="t" r="r" b="b"/>
            <a:pathLst>
              <a:path w="15444" h="6094" extrusionOk="0">
                <a:moveTo>
                  <a:pt x="11125" y="257"/>
                </a:moveTo>
                <a:cubicBezTo>
                  <a:pt x="11151" y="257"/>
                  <a:pt x="11164" y="283"/>
                  <a:pt x="11164" y="283"/>
                </a:cubicBezTo>
                <a:cubicBezTo>
                  <a:pt x="11164" y="283"/>
                  <a:pt x="11164" y="322"/>
                  <a:pt x="11138" y="322"/>
                </a:cubicBezTo>
                <a:cubicBezTo>
                  <a:pt x="11138" y="322"/>
                  <a:pt x="11099" y="296"/>
                  <a:pt x="11099" y="257"/>
                </a:cubicBezTo>
                <a:close/>
                <a:moveTo>
                  <a:pt x="10885" y="366"/>
                </a:moveTo>
                <a:cubicBezTo>
                  <a:pt x="10891" y="366"/>
                  <a:pt x="10891" y="375"/>
                  <a:pt x="10891" y="399"/>
                </a:cubicBezTo>
                <a:lnTo>
                  <a:pt x="10878" y="399"/>
                </a:lnTo>
                <a:lnTo>
                  <a:pt x="10839" y="373"/>
                </a:lnTo>
                <a:lnTo>
                  <a:pt x="10865" y="373"/>
                </a:lnTo>
                <a:cubicBezTo>
                  <a:pt x="10875" y="369"/>
                  <a:pt x="10881" y="366"/>
                  <a:pt x="10885" y="366"/>
                </a:cubicBezTo>
                <a:close/>
                <a:moveTo>
                  <a:pt x="12250" y="354"/>
                </a:moveTo>
                <a:cubicBezTo>
                  <a:pt x="12256" y="354"/>
                  <a:pt x="12258" y="359"/>
                  <a:pt x="12253" y="373"/>
                </a:cubicBezTo>
                <a:cubicBezTo>
                  <a:pt x="12253" y="373"/>
                  <a:pt x="12253" y="399"/>
                  <a:pt x="12214" y="425"/>
                </a:cubicBezTo>
                <a:cubicBezTo>
                  <a:pt x="12214" y="425"/>
                  <a:pt x="12208" y="429"/>
                  <a:pt x="12201" y="429"/>
                </a:cubicBezTo>
                <a:cubicBezTo>
                  <a:pt x="12195" y="429"/>
                  <a:pt x="12188" y="425"/>
                  <a:pt x="12188" y="412"/>
                </a:cubicBezTo>
                <a:lnTo>
                  <a:pt x="12201" y="386"/>
                </a:lnTo>
                <a:cubicBezTo>
                  <a:pt x="12218" y="370"/>
                  <a:pt x="12239" y="354"/>
                  <a:pt x="12250" y="354"/>
                </a:cubicBezTo>
                <a:close/>
                <a:moveTo>
                  <a:pt x="10818" y="421"/>
                </a:moveTo>
                <a:cubicBezTo>
                  <a:pt x="10815" y="421"/>
                  <a:pt x="10809" y="425"/>
                  <a:pt x="10800" y="438"/>
                </a:cubicBezTo>
                <a:cubicBezTo>
                  <a:pt x="10818" y="438"/>
                  <a:pt x="10824" y="421"/>
                  <a:pt x="10818" y="421"/>
                </a:cubicBezTo>
                <a:close/>
                <a:moveTo>
                  <a:pt x="10615" y="443"/>
                </a:moveTo>
                <a:cubicBezTo>
                  <a:pt x="10621" y="443"/>
                  <a:pt x="10624" y="449"/>
                  <a:pt x="10632" y="464"/>
                </a:cubicBezTo>
                <a:lnTo>
                  <a:pt x="10606" y="477"/>
                </a:lnTo>
                <a:lnTo>
                  <a:pt x="10567" y="464"/>
                </a:lnTo>
                <a:cubicBezTo>
                  <a:pt x="10580" y="464"/>
                  <a:pt x="10593" y="451"/>
                  <a:pt x="10593" y="451"/>
                </a:cubicBezTo>
                <a:cubicBezTo>
                  <a:pt x="10604" y="446"/>
                  <a:pt x="10610" y="443"/>
                  <a:pt x="10615" y="443"/>
                </a:cubicBezTo>
                <a:close/>
                <a:moveTo>
                  <a:pt x="10139" y="438"/>
                </a:moveTo>
                <a:cubicBezTo>
                  <a:pt x="10152" y="464"/>
                  <a:pt x="10165" y="490"/>
                  <a:pt x="10139" y="503"/>
                </a:cubicBezTo>
                <a:lnTo>
                  <a:pt x="10100" y="490"/>
                </a:lnTo>
                <a:lnTo>
                  <a:pt x="10113" y="451"/>
                </a:lnTo>
                <a:lnTo>
                  <a:pt x="10139" y="438"/>
                </a:lnTo>
                <a:close/>
                <a:moveTo>
                  <a:pt x="10433" y="503"/>
                </a:moveTo>
                <a:cubicBezTo>
                  <a:pt x="10439" y="503"/>
                  <a:pt x="10446" y="507"/>
                  <a:pt x="10450" y="516"/>
                </a:cubicBezTo>
                <a:cubicBezTo>
                  <a:pt x="10463" y="542"/>
                  <a:pt x="10463" y="542"/>
                  <a:pt x="10437" y="555"/>
                </a:cubicBezTo>
                <a:cubicBezTo>
                  <a:pt x="10414" y="567"/>
                  <a:pt x="10401" y="573"/>
                  <a:pt x="10395" y="573"/>
                </a:cubicBezTo>
                <a:cubicBezTo>
                  <a:pt x="10388" y="573"/>
                  <a:pt x="10391" y="563"/>
                  <a:pt x="10398" y="542"/>
                </a:cubicBezTo>
                <a:cubicBezTo>
                  <a:pt x="10407" y="517"/>
                  <a:pt x="10421" y="503"/>
                  <a:pt x="10433" y="503"/>
                </a:cubicBezTo>
                <a:close/>
                <a:moveTo>
                  <a:pt x="10587" y="608"/>
                </a:moveTo>
                <a:cubicBezTo>
                  <a:pt x="10589" y="612"/>
                  <a:pt x="10591" y="616"/>
                  <a:pt x="10593" y="620"/>
                </a:cubicBezTo>
                <a:cubicBezTo>
                  <a:pt x="10594" y="621"/>
                  <a:pt x="10596" y="621"/>
                  <a:pt x="10597" y="622"/>
                </a:cubicBezTo>
                <a:lnTo>
                  <a:pt x="10597" y="622"/>
                </a:lnTo>
                <a:cubicBezTo>
                  <a:pt x="10594" y="618"/>
                  <a:pt x="10591" y="614"/>
                  <a:pt x="10587" y="608"/>
                </a:cubicBezTo>
                <a:close/>
                <a:moveTo>
                  <a:pt x="10597" y="622"/>
                </a:moveTo>
                <a:cubicBezTo>
                  <a:pt x="10602" y="629"/>
                  <a:pt x="10606" y="631"/>
                  <a:pt x="10607" y="631"/>
                </a:cubicBezTo>
                <a:cubicBezTo>
                  <a:pt x="10608" y="631"/>
                  <a:pt x="10605" y="627"/>
                  <a:pt x="10597" y="622"/>
                </a:cubicBezTo>
                <a:close/>
                <a:moveTo>
                  <a:pt x="13148" y="646"/>
                </a:moveTo>
                <a:cubicBezTo>
                  <a:pt x="13174" y="659"/>
                  <a:pt x="13174" y="659"/>
                  <a:pt x="13148" y="698"/>
                </a:cubicBezTo>
                <a:cubicBezTo>
                  <a:pt x="13141" y="713"/>
                  <a:pt x="13124" y="719"/>
                  <a:pt x="13106" y="719"/>
                </a:cubicBezTo>
                <a:cubicBezTo>
                  <a:pt x="13094" y="719"/>
                  <a:pt x="13081" y="716"/>
                  <a:pt x="13070" y="711"/>
                </a:cubicBezTo>
                <a:cubicBezTo>
                  <a:pt x="13044" y="698"/>
                  <a:pt x="13083" y="646"/>
                  <a:pt x="13148" y="646"/>
                </a:cubicBezTo>
                <a:close/>
                <a:moveTo>
                  <a:pt x="9862" y="676"/>
                </a:moveTo>
                <a:cubicBezTo>
                  <a:pt x="9869" y="676"/>
                  <a:pt x="9872" y="682"/>
                  <a:pt x="9880" y="698"/>
                </a:cubicBezTo>
                <a:cubicBezTo>
                  <a:pt x="9880" y="698"/>
                  <a:pt x="9906" y="711"/>
                  <a:pt x="9880" y="737"/>
                </a:cubicBezTo>
                <a:lnTo>
                  <a:pt x="9841" y="724"/>
                </a:lnTo>
                <a:cubicBezTo>
                  <a:pt x="9815" y="711"/>
                  <a:pt x="9841" y="685"/>
                  <a:pt x="9841" y="685"/>
                </a:cubicBezTo>
                <a:cubicBezTo>
                  <a:pt x="9851" y="679"/>
                  <a:pt x="9858" y="676"/>
                  <a:pt x="9862" y="676"/>
                </a:cubicBezTo>
                <a:close/>
                <a:moveTo>
                  <a:pt x="1877" y="2319"/>
                </a:moveTo>
                <a:cubicBezTo>
                  <a:pt x="1903" y="2332"/>
                  <a:pt x="1903" y="2358"/>
                  <a:pt x="1838" y="2384"/>
                </a:cubicBezTo>
                <a:cubicBezTo>
                  <a:pt x="1812" y="2371"/>
                  <a:pt x="1786" y="2371"/>
                  <a:pt x="1786" y="2371"/>
                </a:cubicBezTo>
                <a:cubicBezTo>
                  <a:pt x="1786" y="2345"/>
                  <a:pt x="1851" y="2319"/>
                  <a:pt x="1877" y="2319"/>
                </a:cubicBezTo>
                <a:close/>
                <a:moveTo>
                  <a:pt x="1975" y="2394"/>
                </a:moveTo>
                <a:cubicBezTo>
                  <a:pt x="1956" y="2394"/>
                  <a:pt x="1942" y="2412"/>
                  <a:pt x="1942" y="2436"/>
                </a:cubicBezTo>
                <a:cubicBezTo>
                  <a:pt x="1929" y="2462"/>
                  <a:pt x="1955" y="2475"/>
                  <a:pt x="2007" y="2488"/>
                </a:cubicBezTo>
                <a:cubicBezTo>
                  <a:pt x="2033" y="2488"/>
                  <a:pt x="2058" y="2462"/>
                  <a:pt x="2058" y="2462"/>
                </a:cubicBezTo>
                <a:cubicBezTo>
                  <a:pt x="2071" y="2436"/>
                  <a:pt x="2045" y="2436"/>
                  <a:pt x="2020" y="2423"/>
                </a:cubicBezTo>
                <a:cubicBezTo>
                  <a:pt x="2004" y="2402"/>
                  <a:pt x="1988" y="2394"/>
                  <a:pt x="1975" y="2394"/>
                </a:cubicBezTo>
                <a:close/>
                <a:moveTo>
                  <a:pt x="8751" y="2669"/>
                </a:moveTo>
                <a:cubicBezTo>
                  <a:pt x="8777" y="2682"/>
                  <a:pt x="8803" y="2695"/>
                  <a:pt x="8790" y="2721"/>
                </a:cubicBezTo>
                <a:lnTo>
                  <a:pt x="8790" y="2747"/>
                </a:lnTo>
                <a:cubicBezTo>
                  <a:pt x="8751" y="2734"/>
                  <a:pt x="8738" y="2695"/>
                  <a:pt x="8738" y="2695"/>
                </a:cubicBezTo>
                <a:lnTo>
                  <a:pt x="8751" y="2669"/>
                </a:lnTo>
                <a:close/>
                <a:moveTo>
                  <a:pt x="320" y="2702"/>
                </a:moveTo>
                <a:cubicBezTo>
                  <a:pt x="314" y="2702"/>
                  <a:pt x="307" y="2708"/>
                  <a:pt x="294" y="2721"/>
                </a:cubicBezTo>
                <a:lnTo>
                  <a:pt x="282" y="2760"/>
                </a:lnTo>
                <a:lnTo>
                  <a:pt x="320" y="2747"/>
                </a:lnTo>
                <a:lnTo>
                  <a:pt x="346" y="2721"/>
                </a:lnTo>
                <a:cubicBezTo>
                  <a:pt x="333" y="2708"/>
                  <a:pt x="327" y="2702"/>
                  <a:pt x="320" y="2702"/>
                </a:cubicBezTo>
                <a:close/>
                <a:moveTo>
                  <a:pt x="3073" y="2801"/>
                </a:moveTo>
                <a:cubicBezTo>
                  <a:pt x="3086" y="2801"/>
                  <a:pt x="3104" y="2816"/>
                  <a:pt x="3122" y="2825"/>
                </a:cubicBezTo>
                <a:lnTo>
                  <a:pt x="3096" y="2851"/>
                </a:lnTo>
                <a:lnTo>
                  <a:pt x="3057" y="2851"/>
                </a:lnTo>
                <a:lnTo>
                  <a:pt x="3057" y="2812"/>
                </a:lnTo>
                <a:cubicBezTo>
                  <a:pt x="3061" y="2804"/>
                  <a:pt x="3066" y="2801"/>
                  <a:pt x="3073" y="2801"/>
                </a:cubicBezTo>
                <a:close/>
                <a:moveTo>
                  <a:pt x="419" y="2855"/>
                </a:moveTo>
                <a:cubicBezTo>
                  <a:pt x="425" y="2855"/>
                  <a:pt x="431" y="2858"/>
                  <a:pt x="437" y="2864"/>
                </a:cubicBezTo>
                <a:cubicBezTo>
                  <a:pt x="437" y="2864"/>
                  <a:pt x="437" y="2864"/>
                  <a:pt x="411" y="2890"/>
                </a:cubicBezTo>
                <a:cubicBezTo>
                  <a:pt x="407" y="2888"/>
                  <a:pt x="404" y="2887"/>
                  <a:pt x="402" y="2887"/>
                </a:cubicBezTo>
                <a:cubicBezTo>
                  <a:pt x="392" y="2887"/>
                  <a:pt x="400" y="2905"/>
                  <a:pt x="422" y="2905"/>
                </a:cubicBezTo>
                <a:cubicBezTo>
                  <a:pt x="426" y="2905"/>
                  <a:pt x="431" y="2905"/>
                  <a:pt x="437" y="2903"/>
                </a:cubicBezTo>
                <a:cubicBezTo>
                  <a:pt x="463" y="2929"/>
                  <a:pt x="489" y="2942"/>
                  <a:pt x="489" y="2942"/>
                </a:cubicBezTo>
                <a:cubicBezTo>
                  <a:pt x="481" y="2957"/>
                  <a:pt x="465" y="2963"/>
                  <a:pt x="447" y="2963"/>
                </a:cubicBezTo>
                <a:cubicBezTo>
                  <a:pt x="435" y="2963"/>
                  <a:pt x="422" y="2960"/>
                  <a:pt x="411" y="2955"/>
                </a:cubicBezTo>
                <a:cubicBezTo>
                  <a:pt x="346" y="2955"/>
                  <a:pt x="346" y="2955"/>
                  <a:pt x="372" y="2903"/>
                </a:cubicBezTo>
                <a:cubicBezTo>
                  <a:pt x="382" y="2883"/>
                  <a:pt x="400" y="2855"/>
                  <a:pt x="419" y="2855"/>
                </a:cubicBezTo>
                <a:close/>
                <a:moveTo>
                  <a:pt x="3164" y="2957"/>
                </a:moveTo>
                <a:cubicBezTo>
                  <a:pt x="3180" y="2957"/>
                  <a:pt x="3171" y="2971"/>
                  <a:pt x="3148" y="2993"/>
                </a:cubicBezTo>
                <a:cubicBezTo>
                  <a:pt x="3129" y="3012"/>
                  <a:pt x="3110" y="3024"/>
                  <a:pt x="3081" y="3024"/>
                </a:cubicBezTo>
                <a:cubicBezTo>
                  <a:pt x="3070" y="3024"/>
                  <a:pt x="3058" y="3023"/>
                  <a:pt x="3044" y="3019"/>
                </a:cubicBezTo>
                <a:cubicBezTo>
                  <a:pt x="3031" y="3006"/>
                  <a:pt x="3005" y="2980"/>
                  <a:pt x="3005" y="2980"/>
                </a:cubicBezTo>
                <a:lnTo>
                  <a:pt x="3083" y="2980"/>
                </a:lnTo>
                <a:cubicBezTo>
                  <a:pt x="3127" y="2964"/>
                  <a:pt x="3152" y="2957"/>
                  <a:pt x="3164" y="2957"/>
                </a:cubicBezTo>
                <a:close/>
                <a:moveTo>
                  <a:pt x="249" y="3180"/>
                </a:moveTo>
                <a:cubicBezTo>
                  <a:pt x="253" y="3180"/>
                  <a:pt x="259" y="3183"/>
                  <a:pt x="269" y="3188"/>
                </a:cubicBezTo>
                <a:cubicBezTo>
                  <a:pt x="269" y="3188"/>
                  <a:pt x="294" y="3227"/>
                  <a:pt x="282" y="3253"/>
                </a:cubicBezTo>
                <a:cubicBezTo>
                  <a:pt x="269" y="3266"/>
                  <a:pt x="256" y="3279"/>
                  <a:pt x="243" y="3279"/>
                </a:cubicBezTo>
                <a:cubicBezTo>
                  <a:pt x="217" y="3279"/>
                  <a:pt x="217" y="3240"/>
                  <a:pt x="230" y="3214"/>
                </a:cubicBezTo>
                <a:cubicBezTo>
                  <a:pt x="238" y="3189"/>
                  <a:pt x="241" y="3180"/>
                  <a:pt x="249" y="3180"/>
                </a:cubicBezTo>
                <a:close/>
                <a:moveTo>
                  <a:pt x="3602" y="3370"/>
                </a:moveTo>
                <a:cubicBezTo>
                  <a:pt x="3667" y="3396"/>
                  <a:pt x="3667" y="3396"/>
                  <a:pt x="3602" y="3408"/>
                </a:cubicBezTo>
                <a:cubicBezTo>
                  <a:pt x="3563" y="3396"/>
                  <a:pt x="3511" y="3396"/>
                  <a:pt x="3511" y="3396"/>
                </a:cubicBezTo>
                <a:cubicBezTo>
                  <a:pt x="3498" y="3370"/>
                  <a:pt x="3537" y="3383"/>
                  <a:pt x="3602" y="3370"/>
                </a:cubicBezTo>
                <a:close/>
                <a:moveTo>
                  <a:pt x="671" y="3383"/>
                </a:moveTo>
                <a:lnTo>
                  <a:pt x="671" y="3396"/>
                </a:lnTo>
                <a:cubicBezTo>
                  <a:pt x="671" y="3396"/>
                  <a:pt x="697" y="3421"/>
                  <a:pt x="723" y="3421"/>
                </a:cubicBezTo>
                <a:lnTo>
                  <a:pt x="735" y="3408"/>
                </a:lnTo>
                <a:cubicBezTo>
                  <a:pt x="735" y="3396"/>
                  <a:pt x="697" y="3383"/>
                  <a:pt x="671" y="3383"/>
                </a:cubicBezTo>
                <a:close/>
                <a:moveTo>
                  <a:pt x="3599" y="3613"/>
                </a:moveTo>
                <a:cubicBezTo>
                  <a:pt x="3615" y="3613"/>
                  <a:pt x="3628" y="3616"/>
                  <a:pt x="3628" y="3616"/>
                </a:cubicBezTo>
                <a:lnTo>
                  <a:pt x="3641" y="3629"/>
                </a:lnTo>
                <a:cubicBezTo>
                  <a:pt x="3625" y="3645"/>
                  <a:pt x="3609" y="3656"/>
                  <a:pt x="3596" y="3656"/>
                </a:cubicBezTo>
                <a:cubicBezTo>
                  <a:pt x="3588" y="3656"/>
                  <a:pt x="3581" y="3652"/>
                  <a:pt x="3576" y="3642"/>
                </a:cubicBezTo>
                <a:lnTo>
                  <a:pt x="3550" y="3629"/>
                </a:lnTo>
                <a:cubicBezTo>
                  <a:pt x="3563" y="3616"/>
                  <a:pt x="3582" y="3613"/>
                  <a:pt x="3599" y="3613"/>
                </a:cubicBezTo>
                <a:close/>
                <a:moveTo>
                  <a:pt x="15344" y="3653"/>
                </a:moveTo>
                <a:cubicBezTo>
                  <a:pt x="15353" y="3653"/>
                  <a:pt x="15361" y="3657"/>
                  <a:pt x="15366" y="3668"/>
                </a:cubicBezTo>
                <a:cubicBezTo>
                  <a:pt x="15429" y="3678"/>
                  <a:pt x="15399" y="3697"/>
                  <a:pt x="15343" y="3697"/>
                </a:cubicBezTo>
                <a:cubicBezTo>
                  <a:pt x="15330" y="3697"/>
                  <a:pt x="15316" y="3696"/>
                  <a:pt x="15301" y="3694"/>
                </a:cubicBezTo>
                <a:cubicBezTo>
                  <a:pt x="15236" y="3694"/>
                  <a:pt x="15236" y="3694"/>
                  <a:pt x="15301" y="3668"/>
                </a:cubicBezTo>
                <a:cubicBezTo>
                  <a:pt x="15316" y="3660"/>
                  <a:pt x="15331" y="3653"/>
                  <a:pt x="15344" y="3653"/>
                </a:cubicBezTo>
                <a:close/>
                <a:moveTo>
                  <a:pt x="8419" y="3660"/>
                </a:moveTo>
                <a:cubicBezTo>
                  <a:pt x="8424" y="3660"/>
                  <a:pt x="8430" y="3663"/>
                  <a:pt x="8440" y="3668"/>
                </a:cubicBezTo>
                <a:cubicBezTo>
                  <a:pt x="8466" y="3668"/>
                  <a:pt x="8453" y="3720"/>
                  <a:pt x="8440" y="3746"/>
                </a:cubicBezTo>
                <a:cubicBezTo>
                  <a:pt x="8435" y="3748"/>
                  <a:pt x="8430" y="3748"/>
                  <a:pt x="8425" y="3748"/>
                </a:cubicBezTo>
                <a:cubicBezTo>
                  <a:pt x="8398" y="3748"/>
                  <a:pt x="8388" y="3716"/>
                  <a:pt x="8388" y="3694"/>
                </a:cubicBezTo>
                <a:cubicBezTo>
                  <a:pt x="8404" y="3669"/>
                  <a:pt x="8410" y="3660"/>
                  <a:pt x="8419" y="3660"/>
                </a:cubicBezTo>
                <a:close/>
                <a:moveTo>
                  <a:pt x="4017" y="3772"/>
                </a:moveTo>
                <a:lnTo>
                  <a:pt x="3991" y="3785"/>
                </a:lnTo>
                <a:cubicBezTo>
                  <a:pt x="3972" y="3804"/>
                  <a:pt x="3953" y="3816"/>
                  <a:pt x="3954" y="3816"/>
                </a:cubicBezTo>
                <a:cubicBezTo>
                  <a:pt x="3955" y="3816"/>
                  <a:pt x="3958" y="3814"/>
                  <a:pt x="3965" y="3811"/>
                </a:cubicBezTo>
                <a:cubicBezTo>
                  <a:pt x="3965" y="3811"/>
                  <a:pt x="3991" y="3785"/>
                  <a:pt x="4017" y="3772"/>
                </a:cubicBezTo>
                <a:close/>
                <a:moveTo>
                  <a:pt x="3771" y="4087"/>
                </a:moveTo>
                <a:cubicBezTo>
                  <a:pt x="3780" y="4087"/>
                  <a:pt x="3812" y="4115"/>
                  <a:pt x="3822" y="4135"/>
                </a:cubicBezTo>
                <a:lnTo>
                  <a:pt x="3796" y="4148"/>
                </a:lnTo>
                <a:cubicBezTo>
                  <a:pt x="3784" y="4122"/>
                  <a:pt x="3745" y="4109"/>
                  <a:pt x="3771" y="4096"/>
                </a:cubicBezTo>
                <a:cubicBezTo>
                  <a:pt x="3768" y="4090"/>
                  <a:pt x="3768" y="4087"/>
                  <a:pt x="3771" y="4087"/>
                </a:cubicBezTo>
                <a:close/>
                <a:moveTo>
                  <a:pt x="4067" y="4181"/>
                </a:moveTo>
                <a:cubicBezTo>
                  <a:pt x="4073" y="4181"/>
                  <a:pt x="4078" y="4183"/>
                  <a:pt x="4082" y="4187"/>
                </a:cubicBezTo>
                <a:cubicBezTo>
                  <a:pt x="4121" y="4200"/>
                  <a:pt x="4108" y="4239"/>
                  <a:pt x="4043" y="4239"/>
                </a:cubicBezTo>
                <a:cubicBezTo>
                  <a:pt x="4030" y="4226"/>
                  <a:pt x="4030" y="4226"/>
                  <a:pt x="4017" y="4200"/>
                </a:cubicBezTo>
                <a:cubicBezTo>
                  <a:pt x="4035" y="4191"/>
                  <a:pt x="4054" y="4181"/>
                  <a:pt x="4067" y="4181"/>
                </a:cubicBezTo>
                <a:close/>
                <a:moveTo>
                  <a:pt x="4186" y="4368"/>
                </a:moveTo>
                <a:lnTo>
                  <a:pt x="4199" y="4394"/>
                </a:lnTo>
                <a:cubicBezTo>
                  <a:pt x="4212" y="4420"/>
                  <a:pt x="4212" y="4420"/>
                  <a:pt x="4186" y="4433"/>
                </a:cubicBezTo>
                <a:lnTo>
                  <a:pt x="4173" y="4407"/>
                </a:lnTo>
                <a:lnTo>
                  <a:pt x="4186" y="4368"/>
                </a:lnTo>
                <a:close/>
                <a:moveTo>
                  <a:pt x="4406" y="4550"/>
                </a:moveTo>
                <a:cubicBezTo>
                  <a:pt x="4380" y="4576"/>
                  <a:pt x="4367" y="4615"/>
                  <a:pt x="4367" y="4615"/>
                </a:cubicBezTo>
                <a:cubicBezTo>
                  <a:pt x="4372" y="4619"/>
                  <a:pt x="4377" y="4621"/>
                  <a:pt x="4383" y="4621"/>
                </a:cubicBezTo>
                <a:cubicBezTo>
                  <a:pt x="4395" y="4621"/>
                  <a:pt x="4406" y="4615"/>
                  <a:pt x="4406" y="4615"/>
                </a:cubicBezTo>
                <a:cubicBezTo>
                  <a:pt x="4406" y="4615"/>
                  <a:pt x="4432" y="4602"/>
                  <a:pt x="4419" y="4576"/>
                </a:cubicBezTo>
                <a:lnTo>
                  <a:pt x="4406" y="4550"/>
                </a:lnTo>
                <a:close/>
                <a:moveTo>
                  <a:pt x="4810" y="4780"/>
                </a:moveTo>
                <a:cubicBezTo>
                  <a:pt x="4805" y="4780"/>
                  <a:pt x="4802" y="4790"/>
                  <a:pt x="4795" y="4809"/>
                </a:cubicBezTo>
                <a:cubicBezTo>
                  <a:pt x="4808" y="4822"/>
                  <a:pt x="4821" y="4835"/>
                  <a:pt x="4821" y="4835"/>
                </a:cubicBezTo>
                <a:cubicBezTo>
                  <a:pt x="4847" y="4822"/>
                  <a:pt x="4847" y="4822"/>
                  <a:pt x="4834" y="4809"/>
                </a:cubicBezTo>
                <a:cubicBezTo>
                  <a:pt x="4821" y="4790"/>
                  <a:pt x="4815" y="4780"/>
                  <a:pt x="4810" y="4780"/>
                </a:cubicBezTo>
                <a:close/>
                <a:moveTo>
                  <a:pt x="4316" y="4793"/>
                </a:moveTo>
                <a:cubicBezTo>
                  <a:pt x="4333" y="4793"/>
                  <a:pt x="4341" y="4809"/>
                  <a:pt x="4341" y="4809"/>
                </a:cubicBezTo>
                <a:cubicBezTo>
                  <a:pt x="4354" y="4822"/>
                  <a:pt x="4367" y="4848"/>
                  <a:pt x="4341" y="4861"/>
                </a:cubicBezTo>
                <a:cubicBezTo>
                  <a:pt x="4341" y="4861"/>
                  <a:pt x="4330" y="4873"/>
                  <a:pt x="4318" y="4873"/>
                </a:cubicBezTo>
                <a:cubicBezTo>
                  <a:pt x="4312" y="4873"/>
                  <a:pt x="4307" y="4870"/>
                  <a:pt x="4302" y="4861"/>
                </a:cubicBezTo>
                <a:cubicBezTo>
                  <a:pt x="4289" y="4835"/>
                  <a:pt x="4302" y="4796"/>
                  <a:pt x="4302" y="4796"/>
                </a:cubicBezTo>
                <a:cubicBezTo>
                  <a:pt x="4308" y="4794"/>
                  <a:pt x="4312" y="4793"/>
                  <a:pt x="4316" y="4793"/>
                </a:cubicBezTo>
                <a:close/>
                <a:moveTo>
                  <a:pt x="4591" y="5156"/>
                </a:moveTo>
                <a:cubicBezTo>
                  <a:pt x="4597" y="5156"/>
                  <a:pt x="4607" y="5166"/>
                  <a:pt x="4627" y="5185"/>
                </a:cubicBezTo>
                <a:cubicBezTo>
                  <a:pt x="4640" y="5211"/>
                  <a:pt x="4614" y="5224"/>
                  <a:pt x="4614" y="5224"/>
                </a:cubicBezTo>
                <a:cubicBezTo>
                  <a:pt x="4608" y="5230"/>
                  <a:pt x="4604" y="5233"/>
                  <a:pt x="4601" y="5233"/>
                </a:cubicBezTo>
                <a:cubicBezTo>
                  <a:pt x="4592" y="5233"/>
                  <a:pt x="4595" y="5205"/>
                  <a:pt x="4575" y="5185"/>
                </a:cubicBezTo>
                <a:cubicBezTo>
                  <a:pt x="4581" y="5166"/>
                  <a:pt x="4584" y="5156"/>
                  <a:pt x="4591" y="5156"/>
                </a:cubicBezTo>
                <a:close/>
                <a:moveTo>
                  <a:pt x="7558" y="5185"/>
                </a:moveTo>
                <a:cubicBezTo>
                  <a:pt x="7584" y="5211"/>
                  <a:pt x="7610" y="5237"/>
                  <a:pt x="7584" y="5250"/>
                </a:cubicBezTo>
                <a:lnTo>
                  <a:pt x="7545" y="5250"/>
                </a:lnTo>
                <a:lnTo>
                  <a:pt x="7545" y="5211"/>
                </a:lnTo>
                <a:lnTo>
                  <a:pt x="7558" y="5185"/>
                </a:lnTo>
                <a:close/>
                <a:moveTo>
                  <a:pt x="7208" y="5276"/>
                </a:moveTo>
                <a:cubicBezTo>
                  <a:pt x="7234" y="5289"/>
                  <a:pt x="7247" y="5315"/>
                  <a:pt x="7234" y="5328"/>
                </a:cubicBezTo>
                <a:lnTo>
                  <a:pt x="7221" y="5341"/>
                </a:lnTo>
                <a:cubicBezTo>
                  <a:pt x="7195" y="5328"/>
                  <a:pt x="7195" y="5289"/>
                  <a:pt x="7195" y="5289"/>
                </a:cubicBezTo>
                <a:lnTo>
                  <a:pt x="7208" y="5276"/>
                </a:lnTo>
                <a:close/>
                <a:moveTo>
                  <a:pt x="4007" y="5455"/>
                </a:moveTo>
                <a:cubicBezTo>
                  <a:pt x="3994" y="5455"/>
                  <a:pt x="3978" y="5458"/>
                  <a:pt x="3965" y="5471"/>
                </a:cubicBezTo>
                <a:cubicBezTo>
                  <a:pt x="3944" y="5481"/>
                  <a:pt x="3949" y="5500"/>
                  <a:pt x="3992" y="5500"/>
                </a:cubicBezTo>
                <a:cubicBezTo>
                  <a:pt x="4003" y="5500"/>
                  <a:pt x="4015" y="5499"/>
                  <a:pt x="4030" y="5497"/>
                </a:cubicBezTo>
                <a:cubicBezTo>
                  <a:pt x="4043" y="5471"/>
                  <a:pt x="4043" y="5471"/>
                  <a:pt x="4030" y="5458"/>
                </a:cubicBezTo>
                <a:cubicBezTo>
                  <a:pt x="4030" y="5458"/>
                  <a:pt x="4020" y="5455"/>
                  <a:pt x="4007" y="5455"/>
                </a:cubicBezTo>
                <a:close/>
                <a:moveTo>
                  <a:pt x="4952" y="5419"/>
                </a:moveTo>
                <a:cubicBezTo>
                  <a:pt x="4962" y="5419"/>
                  <a:pt x="4969" y="5439"/>
                  <a:pt x="4951" y="5484"/>
                </a:cubicBezTo>
                <a:cubicBezTo>
                  <a:pt x="4938" y="5497"/>
                  <a:pt x="4931" y="5503"/>
                  <a:pt x="4927" y="5503"/>
                </a:cubicBezTo>
                <a:cubicBezTo>
                  <a:pt x="4922" y="5503"/>
                  <a:pt x="4919" y="5497"/>
                  <a:pt x="4912" y="5484"/>
                </a:cubicBezTo>
                <a:lnTo>
                  <a:pt x="4912" y="5484"/>
                </a:lnTo>
                <a:cubicBezTo>
                  <a:pt x="4913" y="5476"/>
                  <a:pt x="4917" y="5442"/>
                  <a:pt x="4938" y="5432"/>
                </a:cubicBezTo>
                <a:cubicBezTo>
                  <a:pt x="4942" y="5424"/>
                  <a:pt x="4947" y="5419"/>
                  <a:pt x="4952" y="5419"/>
                </a:cubicBezTo>
                <a:close/>
                <a:moveTo>
                  <a:pt x="5081" y="5549"/>
                </a:moveTo>
                <a:lnTo>
                  <a:pt x="5094" y="5562"/>
                </a:lnTo>
                <a:cubicBezTo>
                  <a:pt x="5083" y="5583"/>
                  <a:pt x="5064" y="5604"/>
                  <a:pt x="5050" y="5604"/>
                </a:cubicBezTo>
                <a:cubicBezTo>
                  <a:pt x="5047" y="5604"/>
                  <a:pt x="5044" y="5603"/>
                  <a:pt x="5042" y="5600"/>
                </a:cubicBezTo>
                <a:lnTo>
                  <a:pt x="5042" y="5562"/>
                </a:lnTo>
                <a:lnTo>
                  <a:pt x="5081" y="5549"/>
                </a:lnTo>
                <a:close/>
                <a:moveTo>
                  <a:pt x="7022" y="5683"/>
                </a:moveTo>
                <a:cubicBezTo>
                  <a:pt x="7028" y="5683"/>
                  <a:pt x="7031" y="5689"/>
                  <a:pt x="7039" y="5704"/>
                </a:cubicBezTo>
                <a:cubicBezTo>
                  <a:pt x="7052" y="5730"/>
                  <a:pt x="7052" y="5769"/>
                  <a:pt x="7052" y="5769"/>
                </a:cubicBezTo>
                <a:cubicBezTo>
                  <a:pt x="7050" y="5770"/>
                  <a:pt x="7048" y="5771"/>
                  <a:pt x="7045" y="5771"/>
                </a:cubicBezTo>
                <a:cubicBezTo>
                  <a:pt x="7024" y="5771"/>
                  <a:pt x="7012" y="5715"/>
                  <a:pt x="7000" y="5691"/>
                </a:cubicBezTo>
                <a:cubicBezTo>
                  <a:pt x="7011" y="5686"/>
                  <a:pt x="7017" y="5683"/>
                  <a:pt x="7022" y="5683"/>
                </a:cubicBezTo>
                <a:close/>
                <a:moveTo>
                  <a:pt x="6507" y="5938"/>
                </a:moveTo>
                <a:cubicBezTo>
                  <a:pt x="6520" y="5977"/>
                  <a:pt x="6520" y="6003"/>
                  <a:pt x="6507" y="6016"/>
                </a:cubicBezTo>
                <a:lnTo>
                  <a:pt x="6468" y="5990"/>
                </a:lnTo>
                <a:lnTo>
                  <a:pt x="6481" y="5951"/>
                </a:lnTo>
                <a:lnTo>
                  <a:pt x="6507" y="5938"/>
                </a:lnTo>
                <a:close/>
                <a:moveTo>
                  <a:pt x="11363" y="1"/>
                </a:moveTo>
                <a:cubicBezTo>
                  <a:pt x="11332" y="1"/>
                  <a:pt x="11300" y="17"/>
                  <a:pt x="11280" y="49"/>
                </a:cubicBezTo>
                <a:cubicBezTo>
                  <a:pt x="11280" y="23"/>
                  <a:pt x="11254" y="23"/>
                  <a:pt x="11229" y="23"/>
                </a:cubicBezTo>
                <a:cubicBezTo>
                  <a:pt x="11187" y="48"/>
                  <a:pt x="11123" y="63"/>
                  <a:pt x="11080" y="63"/>
                </a:cubicBezTo>
                <a:cubicBezTo>
                  <a:pt x="11056" y="63"/>
                  <a:pt x="11039" y="58"/>
                  <a:pt x="11034" y="49"/>
                </a:cubicBezTo>
                <a:lnTo>
                  <a:pt x="11008" y="49"/>
                </a:lnTo>
                <a:cubicBezTo>
                  <a:pt x="10982" y="88"/>
                  <a:pt x="10956" y="88"/>
                  <a:pt x="10917" y="101"/>
                </a:cubicBezTo>
                <a:cubicBezTo>
                  <a:pt x="10891" y="101"/>
                  <a:pt x="10865" y="114"/>
                  <a:pt x="10839" y="153"/>
                </a:cubicBezTo>
                <a:cubicBezTo>
                  <a:pt x="10813" y="192"/>
                  <a:pt x="10788" y="192"/>
                  <a:pt x="10788" y="192"/>
                </a:cubicBezTo>
                <a:cubicBezTo>
                  <a:pt x="10784" y="194"/>
                  <a:pt x="10781" y="194"/>
                  <a:pt x="10779" y="194"/>
                </a:cubicBezTo>
                <a:cubicBezTo>
                  <a:pt x="10765" y="194"/>
                  <a:pt x="10778" y="161"/>
                  <a:pt x="10800" y="127"/>
                </a:cubicBezTo>
                <a:cubicBezTo>
                  <a:pt x="10818" y="114"/>
                  <a:pt x="10819" y="106"/>
                  <a:pt x="10810" y="106"/>
                </a:cubicBezTo>
                <a:cubicBezTo>
                  <a:pt x="10793" y="106"/>
                  <a:pt x="10739" y="132"/>
                  <a:pt x="10697" y="192"/>
                </a:cubicBezTo>
                <a:cubicBezTo>
                  <a:pt x="10658" y="237"/>
                  <a:pt x="10638" y="260"/>
                  <a:pt x="10634" y="260"/>
                </a:cubicBezTo>
                <a:cubicBezTo>
                  <a:pt x="10629" y="260"/>
                  <a:pt x="10638" y="237"/>
                  <a:pt x="10658" y="192"/>
                </a:cubicBezTo>
                <a:cubicBezTo>
                  <a:pt x="10675" y="166"/>
                  <a:pt x="10686" y="141"/>
                  <a:pt x="10681" y="141"/>
                </a:cubicBezTo>
                <a:cubicBezTo>
                  <a:pt x="10679" y="141"/>
                  <a:pt x="10671" y="148"/>
                  <a:pt x="10658" y="166"/>
                </a:cubicBezTo>
                <a:cubicBezTo>
                  <a:pt x="10658" y="166"/>
                  <a:pt x="10593" y="192"/>
                  <a:pt x="10606" y="218"/>
                </a:cubicBezTo>
                <a:lnTo>
                  <a:pt x="10515" y="244"/>
                </a:lnTo>
                <a:cubicBezTo>
                  <a:pt x="10450" y="244"/>
                  <a:pt x="10424" y="257"/>
                  <a:pt x="10398" y="270"/>
                </a:cubicBezTo>
                <a:cubicBezTo>
                  <a:pt x="10382" y="294"/>
                  <a:pt x="10376" y="303"/>
                  <a:pt x="10364" y="303"/>
                </a:cubicBezTo>
                <a:cubicBezTo>
                  <a:pt x="10357" y="303"/>
                  <a:pt x="10348" y="300"/>
                  <a:pt x="10334" y="296"/>
                </a:cubicBezTo>
                <a:cubicBezTo>
                  <a:pt x="10329" y="287"/>
                  <a:pt x="10323" y="283"/>
                  <a:pt x="10319" y="283"/>
                </a:cubicBezTo>
                <a:cubicBezTo>
                  <a:pt x="10309" y="283"/>
                  <a:pt x="10303" y="300"/>
                  <a:pt x="10321" y="335"/>
                </a:cubicBezTo>
                <a:cubicBezTo>
                  <a:pt x="10311" y="364"/>
                  <a:pt x="10294" y="378"/>
                  <a:pt x="10270" y="378"/>
                </a:cubicBezTo>
                <a:cubicBezTo>
                  <a:pt x="10261" y="378"/>
                  <a:pt x="10252" y="377"/>
                  <a:pt x="10243" y="373"/>
                </a:cubicBezTo>
                <a:cubicBezTo>
                  <a:pt x="10230" y="347"/>
                  <a:pt x="10217" y="338"/>
                  <a:pt x="10209" y="338"/>
                </a:cubicBezTo>
                <a:cubicBezTo>
                  <a:pt x="10201" y="338"/>
                  <a:pt x="10197" y="347"/>
                  <a:pt x="10204" y="360"/>
                </a:cubicBezTo>
                <a:cubicBezTo>
                  <a:pt x="10191" y="412"/>
                  <a:pt x="10165" y="425"/>
                  <a:pt x="10165" y="425"/>
                </a:cubicBezTo>
                <a:cubicBezTo>
                  <a:pt x="10164" y="423"/>
                  <a:pt x="10161" y="422"/>
                  <a:pt x="10158" y="422"/>
                </a:cubicBezTo>
                <a:cubicBezTo>
                  <a:pt x="10113" y="422"/>
                  <a:pt x="9890" y="556"/>
                  <a:pt x="9711" y="724"/>
                </a:cubicBezTo>
                <a:cubicBezTo>
                  <a:pt x="9685" y="737"/>
                  <a:pt x="9685" y="776"/>
                  <a:pt x="9711" y="801"/>
                </a:cubicBezTo>
                <a:cubicBezTo>
                  <a:pt x="9730" y="827"/>
                  <a:pt x="9734" y="834"/>
                  <a:pt x="9727" y="834"/>
                </a:cubicBezTo>
                <a:cubicBezTo>
                  <a:pt x="9721" y="834"/>
                  <a:pt x="9705" y="827"/>
                  <a:pt x="9685" y="827"/>
                </a:cubicBezTo>
                <a:cubicBezTo>
                  <a:pt x="9655" y="810"/>
                  <a:pt x="9630" y="803"/>
                  <a:pt x="9614" y="803"/>
                </a:cubicBezTo>
                <a:cubicBezTo>
                  <a:pt x="9583" y="803"/>
                  <a:pt x="9586" y="832"/>
                  <a:pt x="9646" y="866"/>
                </a:cubicBezTo>
                <a:cubicBezTo>
                  <a:pt x="9684" y="881"/>
                  <a:pt x="9700" y="888"/>
                  <a:pt x="9688" y="888"/>
                </a:cubicBezTo>
                <a:cubicBezTo>
                  <a:pt x="9680" y="888"/>
                  <a:pt x="9658" y="885"/>
                  <a:pt x="9620" y="879"/>
                </a:cubicBezTo>
                <a:cubicBezTo>
                  <a:pt x="9581" y="879"/>
                  <a:pt x="9581" y="879"/>
                  <a:pt x="9581" y="918"/>
                </a:cubicBezTo>
                <a:cubicBezTo>
                  <a:pt x="9600" y="937"/>
                  <a:pt x="9592" y="955"/>
                  <a:pt x="9581" y="955"/>
                </a:cubicBezTo>
                <a:cubicBezTo>
                  <a:pt x="9577" y="955"/>
                  <a:pt x="9572" y="952"/>
                  <a:pt x="9568" y="944"/>
                </a:cubicBezTo>
                <a:cubicBezTo>
                  <a:pt x="9516" y="944"/>
                  <a:pt x="9478" y="944"/>
                  <a:pt x="9503" y="970"/>
                </a:cubicBezTo>
                <a:cubicBezTo>
                  <a:pt x="9503" y="970"/>
                  <a:pt x="9478" y="983"/>
                  <a:pt x="9439" y="983"/>
                </a:cubicBezTo>
                <a:cubicBezTo>
                  <a:pt x="9400" y="983"/>
                  <a:pt x="9400" y="1035"/>
                  <a:pt x="9400" y="1074"/>
                </a:cubicBezTo>
                <a:cubicBezTo>
                  <a:pt x="9400" y="1140"/>
                  <a:pt x="9389" y="1174"/>
                  <a:pt x="9375" y="1174"/>
                </a:cubicBezTo>
                <a:cubicBezTo>
                  <a:pt x="9367" y="1174"/>
                  <a:pt x="9357" y="1162"/>
                  <a:pt x="9348" y="1139"/>
                </a:cubicBezTo>
                <a:cubicBezTo>
                  <a:pt x="9343" y="1127"/>
                  <a:pt x="9337" y="1122"/>
                  <a:pt x="9331" y="1122"/>
                </a:cubicBezTo>
                <a:cubicBezTo>
                  <a:pt x="9302" y="1122"/>
                  <a:pt x="9262" y="1226"/>
                  <a:pt x="9283" y="1268"/>
                </a:cubicBezTo>
                <a:cubicBezTo>
                  <a:pt x="9307" y="1308"/>
                  <a:pt x="9316" y="1323"/>
                  <a:pt x="9314" y="1323"/>
                </a:cubicBezTo>
                <a:cubicBezTo>
                  <a:pt x="9312" y="1323"/>
                  <a:pt x="9306" y="1317"/>
                  <a:pt x="9296" y="1307"/>
                </a:cubicBezTo>
                <a:cubicBezTo>
                  <a:pt x="9291" y="1305"/>
                  <a:pt x="9286" y="1304"/>
                  <a:pt x="9282" y="1304"/>
                </a:cubicBezTo>
                <a:cubicBezTo>
                  <a:pt x="9265" y="1304"/>
                  <a:pt x="9257" y="1320"/>
                  <a:pt x="9257" y="1320"/>
                </a:cubicBezTo>
                <a:cubicBezTo>
                  <a:pt x="9238" y="1339"/>
                  <a:pt x="9226" y="1351"/>
                  <a:pt x="9211" y="1351"/>
                </a:cubicBezTo>
                <a:cubicBezTo>
                  <a:pt x="9205" y="1351"/>
                  <a:pt x="9199" y="1350"/>
                  <a:pt x="9192" y="1346"/>
                </a:cubicBezTo>
                <a:cubicBezTo>
                  <a:pt x="9192" y="1346"/>
                  <a:pt x="9179" y="1372"/>
                  <a:pt x="9166" y="1437"/>
                </a:cubicBezTo>
                <a:cubicBezTo>
                  <a:pt x="9189" y="1507"/>
                  <a:pt x="9140" y="1556"/>
                  <a:pt x="9073" y="1556"/>
                </a:cubicBezTo>
                <a:cubicBezTo>
                  <a:pt x="9065" y="1556"/>
                  <a:pt x="9058" y="1555"/>
                  <a:pt x="9049" y="1554"/>
                </a:cubicBezTo>
                <a:lnTo>
                  <a:pt x="9049" y="1619"/>
                </a:lnTo>
                <a:cubicBezTo>
                  <a:pt x="9078" y="1666"/>
                  <a:pt x="9092" y="1699"/>
                  <a:pt x="9078" y="1699"/>
                </a:cubicBezTo>
                <a:cubicBezTo>
                  <a:pt x="9073" y="1699"/>
                  <a:pt x="9064" y="1694"/>
                  <a:pt x="9049" y="1683"/>
                </a:cubicBezTo>
                <a:cubicBezTo>
                  <a:pt x="9040" y="1679"/>
                  <a:pt x="9031" y="1674"/>
                  <a:pt x="9024" y="1670"/>
                </a:cubicBezTo>
                <a:lnTo>
                  <a:pt x="9024" y="1670"/>
                </a:lnTo>
                <a:cubicBezTo>
                  <a:pt x="9057" y="1715"/>
                  <a:pt x="9004" y="1779"/>
                  <a:pt x="8947" y="1779"/>
                </a:cubicBezTo>
                <a:cubicBezTo>
                  <a:pt x="8938" y="1779"/>
                  <a:pt x="8929" y="1778"/>
                  <a:pt x="8920" y="1774"/>
                </a:cubicBezTo>
                <a:cubicBezTo>
                  <a:pt x="8909" y="1769"/>
                  <a:pt x="8903" y="1766"/>
                  <a:pt x="8898" y="1766"/>
                </a:cubicBezTo>
                <a:cubicBezTo>
                  <a:pt x="8892" y="1766"/>
                  <a:pt x="8888" y="1772"/>
                  <a:pt x="8881" y="1787"/>
                </a:cubicBezTo>
                <a:lnTo>
                  <a:pt x="8907" y="1800"/>
                </a:lnTo>
                <a:cubicBezTo>
                  <a:pt x="8933" y="1813"/>
                  <a:pt x="8972" y="1826"/>
                  <a:pt x="8946" y="1852"/>
                </a:cubicBezTo>
                <a:cubicBezTo>
                  <a:pt x="8935" y="1873"/>
                  <a:pt x="8933" y="1894"/>
                  <a:pt x="8912" y="1894"/>
                </a:cubicBezTo>
                <a:cubicBezTo>
                  <a:pt x="8907" y="1894"/>
                  <a:pt x="8901" y="1893"/>
                  <a:pt x="8894" y="1891"/>
                </a:cubicBezTo>
                <a:cubicBezTo>
                  <a:pt x="8855" y="1891"/>
                  <a:pt x="8816" y="1904"/>
                  <a:pt x="8842" y="1917"/>
                </a:cubicBezTo>
                <a:cubicBezTo>
                  <a:pt x="8842" y="1917"/>
                  <a:pt x="8829" y="1943"/>
                  <a:pt x="8790" y="1956"/>
                </a:cubicBezTo>
                <a:cubicBezTo>
                  <a:pt x="8777" y="1982"/>
                  <a:pt x="8764" y="2008"/>
                  <a:pt x="8738" y="2060"/>
                </a:cubicBezTo>
                <a:cubicBezTo>
                  <a:pt x="8749" y="2093"/>
                  <a:pt x="8741" y="2127"/>
                  <a:pt x="8714" y="2127"/>
                </a:cubicBezTo>
                <a:cubicBezTo>
                  <a:pt x="8709" y="2127"/>
                  <a:pt x="8705" y="2126"/>
                  <a:pt x="8699" y="2124"/>
                </a:cubicBezTo>
                <a:cubicBezTo>
                  <a:pt x="8699" y="2124"/>
                  <a:pt x="8686" y="2176"/>
                  <a:pt x="8699" y="2215"/>
                </a:cubicBezTo>
                <a:cubicBezTo>
                  <a:pt x="8678" y="2258"/>
                  <a:pt x="8665" y="2283"/>
                  <a:pt x="8647" y="2283"/>
                </a:cubicBezTo>
                <a:cubicBezTo>
                  <a:pt x="8643" y="2283"/>
                  <a:pt x="8639" y="2282"/>
                  <a:pt x="8634" y="2280"/>
                </a:cubicBezTo>
                <a:cubicBezTo>
                  <a:pt x="8625" y="2275"/>
                  <a:pt x="8619" y="2272"/>
                  <a:pt x="8616" y="2272"/>
                </a:cubicBezTo>
                <a:cubicBezTo>
                  <a:pt x="8610" y="2272"/>
                  <a:pt x="8613" y="2281"/>
                  <a:pt x="8621" y="2306"/>
                </a:cubicBezTo>
                <a:cubicBezTo>
                  <a:pt x="8660" y="2319"/>
                  <a:pt x="8647" y="2345"/>
                  <a:pt x="8634" y="2371"/>
                </a:cubicBezTo>
                <a:cubicBezTo>
                  <a:pt x="8621" y="2397"/>
                  <a:pt x="8609" y="2423"/>
                  <a:pt x="8609" y="2423"/>
                </a:cubicBezTo>
                <a:cubicBezTo>
                  <a:pt x="8634" y="2436"/>
                  <a:pt x="8634" y="2436"/>
                  <a:pt x="8634" y="2462"/>
                </a:cubicBezTo>
                <a:cubicBezTo>
                  <a:pt x="8621" y="2475"/>
                  <a:pt x="8557" y="2539"/>
                  <a:pt x="8557" y="2565"/>
                </a:cubicBezTo>
                <a:cubicBezTo>
                  <a:pt x="8529" y="2621"/>
                  <a:pt x="8521" y="2637"/>
                  <a:pt x="8533" y="2637"/>
                </a:cubicBezTo>
                <a:cubicBezTo>
                  <a:pt x="8537" y="2637"/>
                  <a:pt x="8545" y="2634"/>
                  <a:pt x="8557" y="2630"/>
                </a:cubicBezTo>
                <a:cubicBezTo>
                  <a:pt x="8561" y="2621"/>
                  <a:pt x="8567" y="2617"/>
                  <a:pt x="8572" y="2617"/>
                </a:cubicBezTo>
                <a:cubicBezTo>
                  <a:pt x="8580" y="2617"/>
                  <a:pt x="8582" y="2631"/>
                  <a:pt x="8557" y="2656"/>
                </a:cubicBezTo>
                <a:cubicBezTo>
                  <a:pt x="8544" y="2682"/>
                  <a:pt x="8479" y="2747"/>
                  <a:pt x="8453" y="2812"/>
                </a:cubicBezTo>
                <a:cubicBezTo>
                  <a:pt x="8414" y="2916"/>
                  <a:pt x="8414" y="2916"/>
                  <a:pt x="8453" y="2929"/>
                </a:cubicBezTo>
                <a:cubicBezTo>
                  <a:pt x="8465" y="2926"/>
                  <a:pt x="8475" y="2925"/>
                  <a:pt x="8482" y="2925"/>
                </a:cubicBezTo>
                <a:cubicBezTo>
                  <a:pt x="8511" y="2925"/>
                  <a:pt x="8492" y="2944"/>
                  <a:pt x="8440" y="2955"/>
                </a:cubicBezTo>
                <a:cubicBezTo>
                  <a:pt x="8362" y="2980"/>
                  <a:pt x="8349" y="3006"/>
                  <a:pt x="8375" y="3006"/>
                </a:cubicBezTo>
                <a:cubicBezTo>
                  <a:pt x="8401" y="3045"/>
                  <a:pt x="8401" y="3045"/>
                  <a:pt x="8388" y="3071"/>
                </a:cubicBezTo>
                <a:cubicBezTo>
                  <a:pt x="8384" y="3069"/>
                  <a:pt x="8380" y="3068"/>
                  <a:pt x="8376" y="3068"/>
                </a:cubicBezTo>
                <a:cubicBezTo>
                  <a:pt x="8358" y="3068"/>
                  <a:pt x="8351" y="3095"/>
                  <a:pt x="8362" y="3149"/>
                </a:cubicBezTo>
                <a:cubicBezTo>
                  <a:pt x="8362" y="3164"/>
                  <a:pt x="8362" y="3171"/>
                  <a:pt x="8354" y="3171"/>
                </a:cubicBezTo>
                <a:cubicBezTo>
                  <a:pt x="8349" y="3171"/>
                  <a:pt x="8339" y="3167"/>
                  <a:pt x="8323" y="3162"/>
                </a:cubicBezTo>
                <a:cubicBezTo>
                  <a:pt x="8323" y="3162"/>
                  <a:pt x="8323" y="3188"/>
                  <a:pt x="8310" y="3201"/>
                </a:cubicBezTo>
                <a:cubicBezTo>
                  <a:pt x="8349" y="3279"/>
                  <a:pt x="8271" y="3408"/>
                  <a:pt x="8232" y="3421"/>
                </a:cubicBezTo>
                <a:cubicBezTo>
                  <a:pt x="8232" y="3421"/>
                  <a:pt x="8219" y="3447"/>
                  <a:pt x="8245" y="3486"/>
                </a:cubicBezTo>
                <a:cubicBezTo>
                  <a:pt x="8273" y="3514"/>
                  <a:pt x="8281" y="3536"/>
                  <a:pt x="8259" y="3536"/>
                </a:cubicBezTo>
                <a:cubicBezTo>
                  <a:pt x="8251" y="3536"/>
                  <a:pt x="8238" y="3532"/>
                  <a:pt x="8219" y="3525"/>
                </a:cubicBezTo>
                <a:cubicBezTo>
                  <a:pt x="8198" y="3514"/>
                  <a:pt x="8185" y="3508"/>
                  <a:pt x="8181" y="3508"/>
                </a:cubicBezTo>
                <a:cubicBezTo>
                  <a:pt x="8174" y="3508"/>
                  <a:pt x="8184" y="3521"/>
                  <a:pt x="8206" y="3551"/>
                </a:cubicBezTo>
                <a:cubicBezTo>
                  <a:pt x="8228" y="3583"/>
                  <a:pt x="8196" y="3668"/>
                  <a:pt x="8163" y="3668"/>
                </a:cubicBezTo>
                <a:cubicBezTo>
                  <a:pt x="8156" y="3668"/>
                  <a:pt x="8148" y="3664"/>
                  <a:pt x="8142" y="3655"/>
                </a:cubicBezTo>
                <a:lnTo>
                  <a:pt x="8077" y="3629"/>
                </a:lnTo>
                <a:lnTo>
                  <a:pt x="8077" y="3629"/>
                </a:lnTo>
                <a:cubicBezTo>
                  <a:pt x="8103" y="3668"/>
                  <a:pt x="8090" y="3694"/>
                  <a:pt x="8090" y="3694"/>
                </a:cubicBezTo>
                <a:cubicBezTo>
                  <a:pt x="8116" y="3707"/>
                  <a:pt x="8116" y="3733"/>
                  <a:pt x="8077" y="3798"/>
                </a:cubicBezTo>
                <a:cubicBezTo>
                  <a:pt x="8064" y="3837"/>
                  <a:pt x="8051" y="3940"/>
                  <a:pt x="8038" y="3992"/>
                </a:cubicBezTo>
                <a:cubicBezTo>
                  <a:pt x="8012" y="4031"/>
                  <a:pt x="7986" y="4096"/>
                  <a:pt x="7947" y="4109"/>
                </a:cubicBezTo>
                <a:cubicBezTo>
                  <a:pt x="7934" y="4135"/>
                  <a:pt x="7921" y="4148"/>
                  <a:pt x="7934" y="4213"/>
                </a:cubicBezTo>
                <a:cubicBezTo>
                  <a:pt x="7945" y="4246"/>
                  <a:pt x="7937" y="4280"/>
                  <a:pt x="7909" y="4280"/>
                </a:cubicBezTo>
                <a:cubicBezTo>
                  <a:pt x="7905" y="4280"/>
                  <a:pt x="7900" y="4279"/>
                  <a:pt x="7895" y="4278"/>
                </a:cubicBezTo>
                <a:lnTo>
                  <a:pt x="7895" y="4290"/>
                </a:lnTo>
                <a:cubicBezTo>
                  <a:pt x="7895" y="4355"/>
                  <a:pt x="7882" y="4368"/>
                  <a:pt x="7882" y="4368"/>
                </a:cubicBezTo>
                <a:cubicBezTo>
                  <a:pt x="7876" y="4365"/>
                  <a:pt x="7868" y="4363"/>
                  <a:pt x="7861" y="4363"/>
                </a:cubicBezTo>
                <a:cubicBezTo>
                  <a:pt x="7840" y="4363"/>
                  <a:pt x="7821" y="4378"/>
                  <a:pt x="7830" y="4407"/>
                </a:cubicBezTo>
                <a:cubicBezTo>
                  <a:pt x="7856" y="4420"/>
                  <a:pt x="7856" y="4433"/>
                  <a:pt x="7830" y="4485"/>
                </a:cubicBezTo>
                <a:cubicBezTo>
                  <a:pt x="7804" y="4485"/>
                  <a:pt x="7688" y="4680"/>
                  <a:pt x="7584" y="4822"/>
                </a:cubicBezTo>
                <a:cubicBezTo>
                  <a:pt x="7467" y="4978"/>
                  <a:pt x="7337" y="5121"/>
                  <a:pt x="7350" y="5134"/>
                </a:cubicBezTo>
                <a:cubicBezTo>
                  <a:pt x="7350" y="5134"/>
                  <a:pt x="7337" y="5147"/>
                  <a:pt x="7311" y="5172"/>
                </a:cubicBezTo>
                <a:cubicBezTo>
                  <a:pt x="7286" y="5185"/>
                  <a:pt x="7260" y="5224"/>
                  <a:pt x="7260" y="5224"/>
                </a:cubicBezTo>
                <a:cubicBezTo>
                  <a:pt x="7252" y="5215"/>
                  <a:pt x="7244" y="5210"/>
                  <a:pt x="7235" y="5210"/>
                </a:cubicBezTo>
                <a:cubicBezTo>
                  <a:pt x="7197" y="5210"/>
                  <a:pt x="7148" y="5288"/>
                  <a:pt x="7117" y="5341"/>
                </a:cubicBezTo>
                <a:cubicBezTo>
                  <a:pt x="7117" y="5380"/>
                  <a:pt x="7104" y="5393"/>
                  <a:pt x="7091" y="5406"/>
                </a:cubicBezTo>
                <a:cubicBezTo>
                  <a:pt x="7078" y="5389"/>
                  <a:pt x="7064" y="5381"/>
                  <a:pt x="7049" y="5381"/>
                </a:cubicBezTo>
                <a:cubicBezTo>
                  <a:pt x="7020" y="5381"/>
                  <a:pt x="6992" y="5410"/>
                  <a:pt x="6974" y="5445"/>
                </a:cubicBezTo>
                <a:cubicBezTo>
                  <a:pt x="6989" y="5483"/>
                  <a:pt x="6987" y="5503"/>
                  <a:pt x="6974" y="5503"/>
                </a:cubicBezTo>
                <a:cubicBezTo>
                  <a:pt x="6966" y="5503"/>
                  <a:pt x="6952" y="5492"/>
                  <a:pt x="6935" y="5471"/>
                </a:cubicBezTo>
                <a:cubicBezTo>
                  <a:pt x="6927" y="5454"/>
                  <a:pt x="6917" y="5445"/>
                  <a:pt x="6907" y="5445"/>
                </a:cubicBezTo>
                <a:cubicBezTo>
                  <a:pt x="6889" y="5445"/>
                  <a:pt x="6875" y="5479"/>
                  <a:pt x="6883" y="5549"/>
                </a:cubicBezTo>
                <a:cubicBezTo>
                  <a:pt x="6883" y="5570"/>
                  <a:pt x="6883" y="5580"/>
                  <a:pt x="6877" y="5580"/>
                </a:cubicBezTo>
                <a:cubicBezTo>
                  <a:pt x="6872" y="5580"/>
                  <a:pt x="6862" y="5573"/>
                  <a:pt x="6845" y="5562"/>
                </a:cubicBezTo>
                <a:cubicBezTo>
                  <a:pt x="6821" y="5544"/>
                  <a:pt x="6806" y="5537"/>
                  <a:pt x="6797" y="5537"/>
                </a:cubicBezTo>
                <a:cubicBezTo>
                  <a:pt x="6786" y="5537"/>
                  <a:pt x="6786" y="5547"/>
                  <a:pt x="6793" y="5562"/>
                </a:cubicBezTo>
                <a:cubicBezTo>
                  <a:pt x="6800" y="5599"/>
                  <a:pt x="6795" y="5620"/>
                  <a:pt x="6778" y="5620"/>
                </a:cubicBezTo>
                <a:cubicBezTo>
                  <a:pt x="6767" y="5620"/>
                  <a:pt x="6749" y="5609"/>
                  <a:pt x="6728" y="5588"/>
                </a:cubicBezTo>
                <a:cubicBezTo>
                  <a:pt x="6699" y="5571"/>
                  <a:pt x="6684" y="5561"/>
                  <a:pt x="6676" y="5561"/>
                </a:cubicBezTo>
                <a:cubicBezTo>
                  <a:pt x="6665" y="5561"/>
                  <a:pt x="6669" y="5577"/>
                  <a:pt x="6676" y="5613"/>
                </a:cubicBezTo>
                <a:cubicBezTo>
                  <a:pt x="6676" y="5657"/>
                  <a:pt x="6640" y="5689"/>
                  <a:pt x="6605" y="5689"/>
                </a:cubicBezTo>
                <a:cubicBezTo>
                  <a:pt x="6588" y="5689"/>
                  <a:pt x="6572" y="5682"/>
                  <a:pt x="6559" y="5665"/>
                </a:cubicBezTo>
                <a:cubicBezTo>
                  <a:pt x="6546" y="5665"/>
                  <a:pt x="6533" y="5662"/>
                  <a:pt x="6525" y="5662"/>
                </a:cubicBezTo>
                <a:cubicBezTo>
                  <a:pt x="6517" y="5662"/>
                  <a:pt x="6514" y="5665"/>
                  <a:pt x="6520" y="5678"/>
                </a:cubicBezTo>
                <a:lnTo>
                  <a:pt x="6494" y="5652"/>
                </a:lnTo>
                <a:cubicBezTo>
                  <a:pt x="6468" y="5665"/>
                  <a:pt x="6455" y="5665"/>
                  <a:pt x="6455" y="5665"/>
                </a:cubicBezTo>
                <a:lnTo>
                  <a:pt x="6455" y="5691"/>
                </a:lnTo>
                <a:cubicBezTo>
                  <a:pt x="6455" y="5704"/>
                  <a:pt x="6417" y="5704"/>
                  <a:pt x="6365" y="5704"/>
                </a:cubicBezTo>
                <a:cubicBezTo>
                  <a:pt x="6313" y="5704"/>
                  <a:pt x="6248" y="5717"/>
                  <a:pt x="6183" y="5717"/>
                </a:cubicBezTo>
                <a:cubicBezTo>
                  <a:pt x="6128" y="5720"/>
                  <a:pt x="6085" y="5721"/>
                  <a:pt x="6052" y="5721"/>
                </a:cubicBezTo>
                <a:cubicBezTo>
                  <a:pt x="6018" y="5721"/>
                  <a:pt x="5995" y="5720"/>
                  <a:pt x="5979" y="5720"/>
                </a:cubicBezTo>
                <a:cubicBezTo>
                  <a:pt x="5946" y="5720"/>
                  <a:pt x="5943" y="5724"/>
                  <a:pt x="5950" y="5743"/>
                </a:cubicBezTo>
                <a:cubicBezTo>
                  <a:pt x="5956" y="5776"/>
                  <a:pt x="5950" y="5792"/>
                  <a:pt x="5940" y="5792"/>
                </a:cubicBezTo>
                <a:cubicBezTo>
                  <a:pt x="5930" y="5792"/>
                  <a:pt x="5917" y="5776"/>
                  <a:pt x="5911" y="5743"/>
                </a:cubicBezTo>
                <a:cubicBezTo>
                  <a:pt x="5885" y="5743"/>
                  <a:pt x="5859" y="5704"/>
                  <a:pt x="5820" y="5691"/>
                </a:cubicBezTo>
                <a:cubicBezTo>
                  <a:pt x="5781" y="5678"/>
                  <a:pt x="5742" y="5665"/>
                  <a:pt x="5755" y="5639"/>
                </a:cubicBezTo>
                <a:lnTo>
                  <a:pt x="5729" y="5639"/>
                </a:lnTo>
                <a:cubicBezTo>
                  <a:pt x="5714" y="5655"/>
                  <a:pt x="5693" y="5661"/>
                  <a:pt x="5670" y="5661"/>
                </a:cubicBezTo>
                <a:cubicBezTo>
                  <a:pt x="5615" y="5661"/>
                  <a:pt x="5549" y="5624"/>
                  <a:pt x="5522" y="5588"/>
                </a:cubicBezTo>
                <a:cubicBezTo>
                  <a:pt x="5496" y="5562"/>
                  <a:pt x="5470" y="5562"/>
                  <a:pt x="5418" y="5562"/>
                </a:cubicBezTo>
                <a:cubicBezTo>
                  <a:pt x="5366" y="5562"/>
                  <a:pt x="5366" y="5562"/>
                  <a:pt x="5366" y="5536"/>
                </a:cubicBezTo>
                <a:cubicBezTo>
                  <a:pt x="5376" y="5515"/>
                  <a:pt x="5328" y="5443"/>
                  <a:pt x="5288" y="5443"/>
                </a:cubicBezTo>
                <a:cubicBezTo>
                  <a:pt x="5279" y="5443"/>
                  <a:pt x="5270" y="5448"/>
                  <a:pt x="5262" y="5458"/>
                </a:cubicBezTo>
                <a:lnTo>
                  <a:pt x="5262" y="5419"/>
                </a:lnTo>
                <a:cubicBezTo>
                  <a:pt x="5262" y="5401"/>
                  <a:pt x="5254" y="5394"/>
                  <a:pt x="5244" y="5394"/>
                </a:cubicBezTo>
                <a:cubicBezTo>
                  <a:pt x="5232" y="5394"/>
                  <a:pt x="5217" y="5405"/>
                  <a:pt x="5210" y="5419"/>
                </a:cubicBezTo>
                <a:cubicBezTo>
                  <a:pt x="5195" y="5439"/>
                  <a:pt x="5184" y="5449"/>
                  <a:pt x="5178" y="5449"/>
                </a:cubicBezTo>
                <a:cubicBezTo>
                  <a:pt x="5169" y="5449"/>
                  <a:pt x="5173" y="5423"/>
                  <a:pt x="5197" y="5367"/>
                </a:cubicBezTo>
                <a:cubicBezTo>
                  <a:pt x="5223" y="5332"/>
                  <a:pt x="5226" y="5315"/>
                  <a:pt x="5217" y="5315"/>
                </a:cubicBezTo>
                <a:cubicBezTo>
                  <a:pt x="5213" y="5315"/>
                  <a:pt x="5206" y="5319"/>
                  <a:pt x="5197" y="5328"/>
                </a:cubicBezTo>
                <a:cubicBezTo>
                  <a:pt x="5181" y="5333"/>
                  <a:pt x="5165" y="5337"/>
                  <a:pt x="5153" y="5337"/>
                </a:cubicBezTo>
                <a:cubicBezTo>
                  <a:pt x="5135" y="5337"/>
                  <a:pt x="5125" y="5330"/>
                  <a:pt x="5132" y="5315"/>
                </a:cubicBezTo>
                <a:cubicBezTo>
                  <a:pt x="5119" y="5302"/>
                  <a:pt x="5110" y="5292"/>
                  <a:pt x="5098" y="5292"/>
                </a:cubicBezTo>
                <a:cubicBezTo>
                  <a:pt x="5087" y="5292"/>
                  <a:pt x="5074" y="5302"/>
                  <a:pt x="5055" y="5328"/>
                </a:cubicBezTo>
                <a:cubicBezTo>
                  <a:pt x="5047" y="5336"/>
                  <a:pt x="5040" y="5339"/>
                  <a:pt x="5034" y="5339"/>
                </a:cubicBezTo>
                <a:cubicBezTo>
                  <a:pt x="5021" y="5339"/>
                  <a:pt x="5012" y="5324"/>
                  <a:pt x="5003" y="5315"/>
                </a:cubicBezTo>
                <a:cubicBezTo>
                  <a:pt x="5016" y="5289"/>
                  <a:pt x="5016" y="5289"/>
                  <a:pt x="5055" y="5289"/>
                </a:cubicBezTo>
                <a:cubicBezTo>
                  <a:pt x="5061" y="5292"/>
                  <a:pt x="5064" y="5294"/>
                  <a:pt x="5065" y="5294"/>
                </a:cubicBezTo>
                <a:cubicBezTo>
                  <a:pt x="5068" y="5294"/>
                  <a:pt x="5048" y="5279"/>
                  <a:pt x="5029" y="5250"/>
                </a:cubicBezTo>
                <a:cubicBezTo>
                  <a:pt x="5003" y="5237"/>
                  <a:pt x="5003" y="5185"/>
                  <a:pt x="5016" y="5160"/>
                </a:cubicBezTo>
                <a:cubicBezTo>
                  <a:pt x="5022" y="5140"/>
                  <a:pt x="5022" y="5127"/>
                  <a:pt x="5017" y="5127"/>
                </a:cubicBezTo>
                <a:cubicBezTo>
                  <a:pt x="5012" y="5127"/>
                  <a:pt x="5003" y="5140"/>
                  <a:pt x="4990" y="5172"/>
                </a:cubicBezTo>
                <a:cubicBezTo>
                  <a:pt x="4961" y="5194"/>
                  <a:pt x="4948" y="5204"/>
                  <a:pt x="4938" y="5204"/>
                </a:cubicBezTo>
                <a:cubicBezTo>
                  <a:pt x="4930" y="5204"/>
                  <a:pt x="4924" y="5197"/>
                  <a:pt x="4912" y="5185"/>
                </a:cubicBezTo>
                <a:cubicBezTo>
                  <a:pt x="4886" y="5160"/>
                  <a:pt x="4873" y="5147"/>
                  <a:pt x="4899" y="5121"/>
                </a:cubicBezTo>
                <a:cubicBezTo>
                  <a:pt x="4925" y="5108"/>
                  <a:pt x="4925" y="5108"/>
                  <a:pt x="4899" y="5069"/>
                </a:cubicBezTo>
                <a:cubicBezTo>
                  <a:pt x="4870" y="5040"/>
                  <a:pt x="4822" y="5031"/>
                  <a:pt x="4773" y="5031"/>
                </a:cubicBezTo>
                <a:cubicBezTo>
                  <a:pt x="4734" y="5031"/>
                  <a:pt x="4695" y="5037"/>
                  <a:pt x="4666" y="5043"/>
                </a:cubicBezTo>
                <a:cubicBezTo>
                  <a:pt x="4647" y="5061"/>
                  <a:pt x="4638" y="5071"/>
                  <a:pt x="4635" y="5071"/>
                </a:cubicBezTo>
                <a:cubicBezTo>
                  <a:pt x="4632" y="5071"/>
                  <a:pt x="4639" y="5058"/>
                  <a:pt x="4653" y="5030"/>
                </a:cubicBezTo>
                <a:cubicBezTo>
                  <a:pt x="4678" y="5004"/>
                  <a:pt x="4666" y="4991"/>
                  <a:pt x="4653" y="4965"/>
                </a:cubicBezTo>
                <a:cubicBezTo>
                  <a:pt x="4646" y="4972"/>
                  <a:pt x="4642" y="4974"/>
                  <a:pt x="4639" y="4974"/>
                </a:cubicBezTo>
                <a:cubicBezTo>
                  <a:pt x="4635" y="4974"/>
                  <a:pt x="4640" y="4962"/>
                  <a:pt x="4647" y="4962"/>
                </a:cubicBezTo>
                <a:cubicBezTo>
                  <a:pt x="4649" y="4962"/>
                  <a:pt x="4651" y="4963"/>
                  <a:pt x="4653" y="4965"/>
                </a:cubicBezTo>
                <a:cubicBezTo>
                  <a:pt x="4659" y="4961"/>
                  <a:pt x="4666" y="4960"/>
                  <a:pt x="4671" y="4960"/>
                </a:cubicBezTo>
                <a:cubicBezTo>
                  <a:pt x="4685" y="4960"/>
                  <a:pt x="4695" y="4972"/>
                  <a:pt x="4704" y="4991"/>
                </a:cubicBezTo>
                <a:lnTo>
                  <a:pt x="4730" y="4965"/>
                </a:lnTo>
                <a:cubicBezTo>
                  <a:pt x="4759" y="4927"/>
                  <a:pt x="4760" y="4903"/>
                  <a:pt x="4732" y="4903"/>
                </a:cubicBezTo>
                <a:cubicBezTo>
                  <a:pt x="4722" y="4903"/>
                  <a:pt x="4709" y="4906"/>
                  <a:pt x="4691" y="4913"/>
                </a:cubicBezTo>
                <a:cubicBezTo>
                  <a:pt x="4653" y="4913"/>
                  <a:pt x="4653" y="4913"/>
                  <a:pt x="4666" y="4874"/>
                </a:cubicBezTo>
                <a:cubicBezTo>
                  <a:pt x="4666" y="4844"/>
                  <a:pt x="4673" y="4814"/>
                  <a:pt x="4665" y="4814"/>
                </a:cubicBezTo>
                <a:cubicBezTo>
                  <a:pt x="4662" y="4814"/>
                  <a:pt x="4658" y="4816"/>
                  <a:pt x="4653" y="4822"/>
                </a:cubicBezTo>
                <a:cubicBezTo>
                  <a:pt x="4653" y="4822"/>
                  <a:pt x="4627" y="4783"/>
                  <a:pt x="4640" y="4744"/>
                </a:cubicBezTo>
                <a:cubicBezTo>
                  <a:pt x="4621" y="4716"/>
                  <a:pt x="4609" y="4695"/>
                  <a:pt x="4594" y="4695"/>
                </a:cubicBezTo>
                <a:cubicBezTo>
                  <a:pt x="4588" y="4695"/>
                  <a:pt x="4582" y="4698"/>
                  <a:pt x="4575" y="4706"/>
                </a:cubicBezTo>
                <a:cubicBezTo>
                  <a:pt x="4570" y="4708"/>
                  <a:pt x="4565" y="4709"/>
                  <a:pt x="4561" y="4709"/>
                </a:cubicBezTo>
                <a:cubicBezTo>
                  <a:pt x="4544" y="4709"/>
                  <a:pt x="4533" y="4690"/>
                  <a:pt x="4523" y="4680"/>
                </a:cubicBezTo>
                <a:cubicBezTo>
                  <a:pt x="4513" y="4661"/>
                  <a:pt x="4504" y="4649"/>
                  <a:pt x="4489" y="4649"/>
                </a:cubicBezTo>
                <a:cubicBezTo>
                  <a:pt x="4484" y="4649"/>
                  <a:pt x="4478" y="4650"/>
                  <a:pt x="4471" y="4654"/>
                </a:cubicBezTo>
                <a:cubicBezTo>
                  <a:pt x="4461" y="4658"/>
                  <a:pt x="4450" y="4661"/>
                  <a:pt x="4439" y="4661"/>
                </a:cubicBezTo>
                <a:cubicBezTo>
                  <a:pt x="4418" y="4661"/>
                  <a:pt x="4397" y="4652"/>
                  <a:pt x="4380" y="4628"/>
                </a:cubicBezTo>
                <a:cubicBezTo>
                  <a:pt x="4328" y="4602"/>
                  <a:pt x="4328" y="4602"/>
                  <a:pt x="4367" y="4550"/>
                </a:cubicBezTo>
                <a:cubicBezTo>
                  <a:pt x="4393" y="4524"/>
                  <a:pt x="4380" y="4511"/>
                  <a:pt x="4367" y="4485"/>
                </a:cubicBezTo>
                <a:cubicBezTo>
                  <a:pt x="4367" y="4485"/>
                  <a:pt x="4354" y="4472"/>
                  <a:pt x="4367" y="4433"/>
                </a:cubicBezTo>
                <a:cubicBezTo>
                  <a:pt x="4374" y="4414"/>
                  <a:pt x="4370" y="4407"/>
                  <a:pt x="4362" y="4407"/>
                </a:cubicBezTo>
                <a:cubicBezTo>
                  <a:pt x="4354" y="4407"/>
                  <a:pt x="4341" y="4414"/>
                  <a:pt x="4328" y="4420"/>
                </a:cubicBezTo>
                <a:cubicBezTo>
                  <a:pt x="4302" y="4446"/>
                  <a:pt x="4276" y="4459"/>
                  <a:pt x="4276" y="4459"/>
                </a:cubicBezTo>
                <a:cubicBezTo>
                  <a:pt x="4263" y="4433"/>
                  <a:pt x="4302" y="4381"/>
                  <a:pt x="4328" y="4368"/>
                </a:cubicBezTo>
                <a:cubicBezTo>
                  <a:pt x="4351" y="4338"/>
                  <a:pt x="4361" y="4325"/>
                  <a:pt x="4354" y="4325"/>
                </a:cubicBezTo>
                <a:cubicBezTo>
                  <a:pt x="4349" y="4325"/>
                  <a:pt x="4337" y="4332"/>
                  <a:pt x="4315" y="4342"/>
                </a:cubicBezTo>
                <a:cubicBezTo>
                  <a:pt x="4307" y="4346"/>
                  <a:pt x="4298" y="4349"/>
                  <a:pt x="4289" y="4349"/>
                </a:cubicBezTo>
                <a:cubicBezTo>
                  <a:pt x="4269" y="4349"/>
                  <a:pt x="4250" y="4335"/>
                  <a:pt x="4250" y="4290"/>
                </a:cubicBezTo>
                <a:cubicBezTo>
                  <a:pt x="4225" y="4252"/>
                  <a:pt x="4199" y="4213"/>
                  <a:pt x="4225" y="4187"/>
                </a:cubicBezTo>
                <a:cubicBezTo>
                  <a:pt x="4237" y="4161"/>
                  <a:pt x="4199" y="4148"/>
                  <a:pt x="4199" y="4148"/>
                </a:cubicBezTo>
                <a:cubicBezTo>
                  <a:pt x="4160" y="4148"/>
                  <a:pt x="4147" y="4122"/>
                  <a:pt x="4134" y="4031"/>
                </a:cubicBezTo>
                <a:cubicBezTo>
                  <a:pt x="4125" y="3937"/>
                  <a:pt x="4122" y="3905"/>
                  <a:pt x="4107" y="3905"/>
                </a:cubicBezTo>
                <a:cubicBezTo>
                  <a:pt x="4098" y="3905"/>
                  <a:pt x="4087" y="3914"/>
                  <a:pt x="4069" y="3927"/>
                </a:cubicBezTo>
                <a:cubicBezTo>
                  <a:pt x="4057" y="3933"/>
                  <a:pt x="4046" y="3939"/>
                  <a:pt x="4040" y="3939"/>
                </a:cubicBezTo>
                <a:cubicBezTo>
                  <a:pt x="4033" y="3939"/>
                  <a:pt x="4034" y="3930"/>
                  <a:pt x="4056" y="3901"/>
                </a:cubicBezTo>
                <a:cubicBezTo>
                  <a:pt x="4069" y="3862"/>
                  <a:pt x="4030" y="3849"/>
                  <a:pt x="3978" y="3824"/>
                </a:cubicBezTo>
                <a:cubicBezTo>
                  <a:pt x="3939" y="3824"/>
                  <a:pt x="3887" y="3849"/>
                  <a:pt x="3848" y="3862"/>
                </a:cubicBezTo>
                <a:cubicBezTo>
                  <a:pt x="3826" y="3879"/>
                  <a:pt x="3813" y="3889"/>
                  <a:pt x="3806" y="3889"/>
                </a:cubicBezTo>
                <a:cubicBezTo>
                  <a:pt x="3796" y="3889"/>
                  <a:pt x="3796" y="3873"/>
                  <a:pt x="3796" y="3837"/>
                </a:cubicBezTo>
                <a:cubicBezTo>
                  <a:pt x="3784" y="3811"/>
                  <a:pt x="3796" y="3772"/>
                  <a:pt x="3822" y="3759"/>
                </a:cubicBezTo>
                <a:cubicBezTo>
                  <a:pt x="3828" y="3756"/>
                  <a:pt x="3832" y="3755"/>
                  <a:pt x="3836" y="3755"/>
                </a:cubicBezTo>
                <a:cubicBezTo>
                  <a:pt x="3853" y="3755"/>
                  <a:pt x="3861" y="3772"/>
                  <a:pt x="3861" y="3772"/>
                </a:cubicBezTo>
                <a:lnTo>
                  <a:pt x="3874" y="3785"/>
                </a:lnTo>
                <a:cubicBezTo>
                  <a:pt x="3900" y="3772"/>
                  <a:pt x="3939" y="3759"/>
                  <a:pt x="3900" y="3707"/>
                </a:cubicBezTo>
                <a:cubicBezTo>
                  <a:pt x="3910" y="3678"/>
                  <a:pt x="3905" y="3663"/>
                  <a:pt x="3891" y="3663"/>
                </a:cubicBezTo>
                <a:cubicBezTo>
                  <a:pt x="3886" y="3663"/>
                  <a:pt x="3881" y="3665"/>
                  <a:pt x="3874" y="3668"/>
                </a:cubicBezTo>
                <a:cubicBezTo>
                  <a:pt x="3887" y="3629"/>
                  <a:pt x="3861" y="3577"/>
                  <a:pt x="3835" y="3538"/>
                </a:cubicBezTo>
                <a:cubicBezTo>
                  <a:pt x="3809" y="3486"/>
                  <a:pt x="3758" y="3421"/>
                  <a:pt x="3771" y="3383"/>
                </a:cubicBezTo>
                <a:cubicBezTo>
                  <a:pt x="3751" y="3343"/>
                  <a:pt x="3731" y="3326"/>
                  <a:pt x="3711" y="3326"/>
                </a:cubicBezTo>
                <a:cubicBezTo>
                  <a:pt x="3705" y="3326"/>
                  <a:pt x="3699" y="3328"/>
                  <a:pt x="3693" y="3331"/>
                </a:cubicBezTo>
                <a:cubicBezTo>
                  <a:pt x="3672" y="3346"/>
                  <a:pt x="3658" y="3351"/>
                  <a:pt x="3650" y="3351"/>
                </a:cubicBezTo>
                <a:cubicBezTo>
                  <a:pt x="3637" y="3351"/>
                  <a:pt x="3638" y="3339"/>
                  <a:pt x="3654" y="3331"/>
                </a:cubicBezTo>
                <a:cubicBezTo>
                  <a:pt x="3692" y="3267"/>
                  <a:pt x="3506" y="2967"/>
                  <a:pt x="3425" y="2967"/>
                </a:cubicBezTo>
                <a:cubicBezTo>
                  <a:pt x="3424" y="2967"/>
                  <a:pt x="3422" y="2967"/>
                  <a:pt x="3420" y="2968"/>
                </a:cubicBezTo>
                <a:cubicBezTo>
                  <a:pt x="3420" y="2968"/>
                  <a:pt x="3407" y="2955"/>
                  <a:pt x="3381" y="2929"/>
                </a:cubicBezTo>
                <a:cubicBezTo>
                  <a:pt x="3368" y="2864"/>
                  <a:pt x="3252" y="2734"/>
                  <a:pt x="3200" y="2734"/>
                </a:cubicBezTo>
                <a:cubicBezTo>
                  <a:pt x="3200" y="2734"/>
                  <a:pt x="3187" y="2721"/>
                  <a:pt x="3135" y="2682"/>
                </a:cubicBezTo>
                <a:cubicBezTo>
                  <a:pt x="3113" y="2628"/>
                  <a:pt x="3101" y="2601"/>
                  <a:pt x="3067" y="2601"/>
                </a:cubicBezTo>
                <a:cubicBezTo>
                  <a:pt x="3060" y="2601"/>
                  <a:pt x="3053" y="2602"/>
                  <a:pt x="3044" y="2604"/>
                </a:cubicBezTo>
                <a:cubicBezTo>
                  <a:pt x="3018" y="2604"/>
                  <a:pt x="3004" y="2616"/>
                  <a:pt x="3001" y="2616"/>
                </a:cubicBezTo>
                <a:cubicBezTo>
                  <a:pt x="3000" y="2616"/>
                  <a:pt x="3001" y="2613"/>
                  <a:pt x="3005" y="2604"/>
                </a:cubicBezTo>
                <a:cubicBezTo>
                  <a:pt x="3031" y="2578"/>
                  <a:pt x="2979" y="2539"/>
                  <a:pt x="2889" y="2475"/>
                </a:cubicBezTo>
                <a:cubicBezTo>
                  <a:pt x="2831" y="2432"/>
                  <a:pt x="2806" y="2413"/>
                  <a:pt x="2796" y="2413"/>
                </a:cubicBezTo>
                <a:cubicBezTo>
                  <a:pt x="2789" y="2413"/>
                  <a:pt x="2792" y="2425"/>
                  <a:pt x="2798" y="2449"/>
                </a:cubicBezTo>
                <a:cubicBezTo>
                  <a:pt x="2681" y="2397"/>
                  <a:pt x="2694" y="2384"/>
                  <a:pt x="2707" y="2345"/>
                </a:cubicBezTo>
                <a:cubicBezTo>
                  <a:pt x="2746" y="2329"/>
                  <a:pt x="2743" y="2309"/>
                  <a:pt x="2718" y="2309"/>
                </a:cubicBezTo>
                <a:cubicBezTo>
                  <a:pt x="2701" y="2309"/>
                  <a:pt x="2674" y="2319"/>
                  <a:pt x="2642" y="2345"/>
                </a:cubicBezTo>
                <a:cubicBezTo>
                  <a:pt x="2618" y="2359"/>
                  <a:pt x="2596" y="2365"/>
                  <a:pt x="2579" y="2365"/>
                </a:cubicBezTo>
                <a:cubicBezTo>
                  <a:pt x="2550" y="2365"/>
                  <a:pt x="2535" y="2348"/>
                  <a:pt x="2551" y="2332"/>
                </a:cubicBezTo>
                <a:cubicBezTo>
                  <a:pt x="2557" y="2321"/>
                  <a:pt x="2565" y="2317"/>
                  <a:pt x="2574" y="2317"/>
                </a:cubicBezTo>
                <a:cubicBezTo>
                  <a:pt x="2586" y="2317"/>
                  <a:pt x="2601" y="2324"/>
                  <a:pt x="2616" y="2332"/>
                </a:cubicBezTo>
                <a:cubicBezTo>
                  <a:pt x="2616" y="2332"/>
                  <a:pt x="2629" y="2306"/>
                  <a:pt x="2642" y="2280"/>
                </a:cubicBezTo>
                <a:cubicBezTo>
                  <a:pt x="2629" y="2274"/>
                  <a:pt x="2623" y="2270"/>
                  <a:pt x="2615" y="2270"/>
                </a:cubicBezTo>
                <a:cubicBezTo>
                  <a:pt x="2606" y="2270"/>
                  <a:pt x="2597" y="2274"/>
                  <a:pt x="2577" y="2280"/>
                </a:cubicBezTo>
                <a:cubicBezTo>
                  <a:pt x="2577" y="2280"/>
                  <a:pt x="2561" y="2263"/>
                  <a:pt x="2534" y="2263"/>
                </a:cubicBezTo>
                <a:cubicBezTo>
                  <a:pt x="2527" y="2263"/>
                  <a:pt x="2520" y="2265"/>
                  <a:pt x="2512" y="2267"/>
                </a:cubicBezTo>
                <a:cubicBezTo>
                  <a:pt x="2461" y="2293"/>
                  <a:pt x="2448" y="2319"/>
                  <a:pt x="2461" y="2358"/>
                </a:cubicBezTo>
                <a:cubicBezTo>
                  <a:pt x="2467" y="2377"/>
                  <a:pt x="2464" y="2384"/>
                  <a:pt x="2456" y="2384"/>
                </a:cubicBezTo>
                <a:cubicBezTo>
                  <a:pt x="2448" y="2384"/>
                  <a:pt x="2435" y="2377"/>
                  <a:pt x="2422" y="2371"/>
                </a:cubicBezTo>
                <a:cubicBezTo>
                  <a:pt x="2383" y="2319"/>
                  <a:pt x="2396" y="2293"/>
                  <a:pt x="2435" y="2280"/>
                </a:cubicBezTo>
                <a:cubicBezTo>
                  <a:pt x="2439" y="2282"/>
                  <a:pt x="2443" y="2283"/>
                  <a:pt x="2447" y="2283"/>
                </a:cubicBezTo>
                <a:cubicBezTo>
                  <a:pt x="2466" y="2283"/>
                  <a:pt x="2478" y="2260"/>
                  <a:pt x="2499" y="2228"/>
                </a:cubicBezTo>
                <a:cubicBezTo>
                  <a:pt x="2506" y="2215"/>
                  <a:pt x="2467" y="2205"/>
                  <a:pt x="2420" y="2205"/>
                </a:cubicBezTo>
                <a:cubicBezTo>
                  <a:pt x="2373" y="2205"/>
                  <a:pt x="2318" y="2215"/>
                  <a:pt x="2292" y="2241"/>
                </a:cubicBezTo>
                <a:lnTo>
                  <a:pt x="2305" y="2215"/>
                </a:lnTo>
                <a:cubicBezTo>
                  <a:pt x="2305" y="2189"/>
                  <a:pt x="2253" y="2163"/>
                  <a:pt x="2188" y="2137"/>
                </a:cubicBezTo>
                <a:cubicBezTo>
                  <a:pt x="2162" y="2131"/>
                  <a:pt x="2140" y="2124"/>
                  <a:pt x="2123" y="2124"/>
                </a:cubicBezTo>
                <a:cubicBezTo>
                  <a:pt x="2107" y="2124"/>
                  <a:pt x="2097" y="2131"/>
                  <a:pt x="2097" y="2150"/>
                </a:cubicBezTo>
                <a:cubicBezTo>
                  <a:pt x="2084" y="2176"/>
                  <a:pt x="2084" y="2202"/>
                  <a:pt x="2045" y="2202"/>
                </a:cubicBezTo>
                <a:cubicBezTo>
                  <a:pt x="2084" y="2202"/>
                  <a:pt x="2071" y="2241"/>
                  <a:pt x="2058" y="2267"/>
                </a:cubicBezTo>
                <a:cubicBezTo>
                  <a:pt x="2058" y="2267"/>
                  <a:pt x="2020" y="2228"/>
                  <a:pt x="1994" y="2189"/>
                </a:cubicBezTo>
                <a:cubicBezTo>
                  <a:pt x="1942" y="2111"/>
                  <a:pt x="1890" y="2073"/>
                  <a:pt x="1760" y="2060"/>
                </a:cubicBezTo>
                <a:cubicBezTo>
                  <a:pt x="1695" y="2047"/>
                  <a:pt x="1592" y="2047"/>
                  <a:pt x="1566" y="2021"/>
                </a:cubicBezTo>
                <a:cubicBezTo>
                  <a:pt x="1501" y="2021"/>
                  <a:pt x="1462" y="2021"/>
                  <a:pt x="1462" y="2047"/>
                </a:cubicBezTo>
                <a:lnTo>
                  <a:pt x="1397" y="2060"/>
                </a:lnTo>
                <a:cubicBezTo>
                  <a:pt x="1382" y="2050"/>
                  <a:pt x="1362" y="2045"/>
                  <a:pt x="1343" y="2045"/>
                </a:cubicBezTo>
                <a:cubicBezTo>
                  <a:pt x="1312" y="2045"/>
                  <a:pt x="1285" y="2057"/>
                  <a:pt x="1293" y="2073"/>
                </a:cubicBezTo>
                <a:cubicBezTo>
                  <a:pt x="1278" y="2096"/>
                  <a:pt x="1257" y="2101"/>
                  <a:pt x="1235" y="2101"/>
                </a:cubicBezTo>
                <a:cubicBezTo>
                  <a:pt x="1221" y="2101"/>
                  <a:pt x="1205" y="2098"/>
                  <a:pt x="1189" y="2098"/>
                </a:cubicBezTo>
                <a:cubicBezTo>
                  <a:pt x="1157" y="2082"/>
                  <a:pt x="1138" y="2073"/>
                  <a:pt x="1131" y="2073"/>
                </a:cubicBezTo>
                <a:cubicBezTo>
                  <a:pt x="1121" y="2073"/>
                  <a:pt x="1133" y="2092"/>
                  <a:pt x="1164" y="2137"/>
                </a:cubicBezTo>
                <a:cubicBezTo>
                  <a:pt x="1174" y="2159"/>
                  <a:pt x="1228" y="2180"/>
                  <a:pt x="1261" y="2180"/>
                </a:cubicBezTo>
                <a:cubicBezTo>
                  <a:pt x="1269" y="2180"/>
                  <a:pt x="1275" y="2179"/>
                  <a:pt x="1280" y="2176"/>
                </a:cubicBezTo>
                <a:cubicBezTo>
                  <a:pt x="1306" y="2163"/>
                  <a:pt x="1345" y="2163"/>
                  <a:pt x="1371" y="2150"/>
                </a:cubicBezTo>
                <a:lnTo>
                  <a:pt x="1371" y="2150"/>
                </a:lnTo>
                <a:cubicBezTo>
                  <a:pt x="1345" y="2163"/>
                  <a:pt x="1319" y="2189"/>
                  <a:pt x="1280" y="2202"/>
                </a:cubicBezTo>
                <a:cubicBezTo>
                  <a:pt x="1254" y="2215"/>
                  <a:pt x="1202" y="2254"/>
                  <a:pt x="1215" y="2293"/>
                </a:cubicBezTo>
                <a:cubicBezTo>
                  <a:pt x="1215" y="2293"/>
                  <a:pt x="1215" y="2319"/>
                  <a:pt x="1189" y="2332"/>
                </a:cubicBezTo>
                <a:cubicBezTo>
                  <a:pt x="1189" y="2332"/>
                  <a:pt x="1189" y="2293"/>
                  <a:pt x="1176" y="2267"/>
                </a:cubicBezTo>
                <a:cubicBezTo>
                  <a:pt x="1189" y="2228"/>
                  <a:pt x="1189" y="2202"/>
                  <a:pt x="1176" y="2163"/>
                </a:cubicBezTo>
                <a:cubicBezTo>
                  <a:pt x="1154" y="2141"/>
                  <a:pt x="1121" y="2130"/>
                  <a:pt x="1094" y="2130"/>
                </a:cubicBezTo>
                <a:cubicBezTo>
                  <a:pt x="1059" y="2130"/>
                  <a:pt x="1032" y="2147"/>
                  <a:pt x="1047" y="2176"/>
                </a:cubicBezTo>
                <a:cubicBezTo>
                  <a:pt x="1027" y="2183"/>
                  <a:pt x="1018" y="2186"/>
                  <a:pt x="1008" y="2186"/>
                </a:cubicBezTo>
                <a:cubicBezTo>
                  <a:pt x="998" y="2186"/>
                  <a:pt x="988" y="2183"/>
                  <a:pt x="969" y="2176"/>
                </a:cubicBezTo>
                <a:cubicBezTo>
                  <a:pt x="965" y="2168"/>
                  <a:pt x="959" y="2164"/>
                  <a:pt x="952" y="2164"/>
                </a:cubicBezTo>
                <a:cubicBezTo>
                  <a:pt x="936" y="2164"/>
                  <a:pt x="917" y="2187"/>
                  <a:pt x="917" y="2241"/>
                </a:cubicBezTo>
                <a:cubicBezTo>
                  <a:pt x="917" y="2282"/>
                  <a:pt x="907" y="2302"/>
                  <a:pt x="887" y="2302"/>
                </a:cubicBezTo>
                <a:cubicBezTo>
                  <a:pt x="875" y="2302"/>
                  <a:pt x="859" y="2295"/>
                  <a:pt x="839" y="2280"/>
                </a:cubicBezTo>
                <a:cubicBezTo>
                  <a:pt x="828" y="2277"/>
                  <a:pt x="817" y="2275"/>
                  <a:pt x="805" y="2275"/>
                </a:cubicBezTo>
                <a:cubicBezTo>
                  <a:pt x="722" y="2275"/>
                  <a:pt x="633" y="2348"/>
                  <a:pt x="645" y="2371"/>
                </a:cubicBezTo>
                <a:cubicBezTo>
                  <a:pt x="684" y="2423"/>
                  <a:pt x="606" y="2475"/>
                  <a:pt x="567" y="2475"/>
                </a:cubicBezTo>
                <a:cubicBezTo>
                  <a:pt x="528" y="2475"/>
                  <a:pt x="502" y="2501"/>
                  <a:pt x="489" y="2539"/>
                </a:cubicBezTo>
                <a:cubicBezTo>
                  <a:pt x="484" y="2530"/>
                  <a:pt x="475" y="2526"/>
                  <a:pt x="465" y="2526"/>
                </a:cubicBezTo>
                <a:cubicBezTo>
                  <a:pt x="446" y="2526"/>
                  <a:pt x="424" y="2540"/>
                  <a:pt x="424" y="2565"/>
                </a:cubicBezTo>
                <a:cubicBezTo>
                  <a:pt x="424" y="2565"/>
                  <a:pt x="398" y="2591"/>
                  <a:pt x="450" y="2591"/>
                </a:cubicBezTo>
                <a:cubicBezTo>
                  <a:pt x="450" y="2591"/>
                  <a:pt x="450" y="2630"/>
                  <a:pt x="450" y="2682"/>
                </a:cubicBezTo>
                <a:cubicBezTo>
                  <a:pt x="460" y="2672"/>
                  <a:pt x="470" y="2668"/>
                  <a:pt x="479" y="2668"/>
                </a:cubicBezTo>
                <a:cubicBezTo>
                  <a:pt x="494" y="2668"/>
                  <a:pt x="507" y="2679"/>
                  <a:pt x="515" y="2695"/>
                </a:cubicBezTo>
                <a:cubicBezTo>
                  <a:pt x="541" y="2708"/>
                  <a:pt x="437" y="2786"/>
                  <a:pt x="333" y="2786"/>
                </a:cubicBezTo>
                <a:cubicBezTo>
                  <a:pt x="243" y="2812"/>
                  <a:pt x="243" y="2812"/>
                  <a:pt x="243" y="2812"/>
                </a:cubicBezTo>
                <a:cubicBezTo>
                  <a:pt x="269" y="2825"/>
                  <a:pt x="294" y="2838"/>
                  <a:pt x="294" y="2838"/>
                </a:cubicBezTo>
                <a:cubicBezTo>
                  <a:pt x="273" y="2870"/>
                  <a:pt x="261" y="2893"/>
                  <a:pt x="242" y="2893"/>
                </a:cubicBezTo>
                <a:cubicBezTo>
                  <a:pt x="238" y="2893"/>
                  <a:pt x="234" y="2892"/>
                  <a:pt x="230" y="2890"/>
                </a:cubicBezTo>
                <a:cubicBezTo>
                  <a:pt x="218" y="2878"/>
                  <a:pt x="212" y="2872"/>
                  <a:pt x="207" y="2872"/>
                </a:cubicBezTo>
                <a:cubicBezTo>
                  <a:pt x="201" y="2872"/>
                  <a:pt x="198" y="2881"/>
                  <a:pt x="191" y="2903"/>
                </a:cubicBezTo>
                <a:cubicBezTo>
                  <a:pt x="191" y="2903"/>
                  <a:pt x="178" y="2929"/>
                  <a:pt x="204" y="2942"/>
                </a:cubicBezTo>
                <a:cubicBezTo>
                  <a:pt x="256" y="2968"/>
                  <a:pt x="256" y="2968"/>
                  <a:pt x="217" y="2993"/>
                </a:cubicBezTo>
                <a:cubicBezTo>
                  <a:pt x="139" y="2993"/>
                  <a:pt x="126" y="3032"/>
                  <a:pt x="165" y="3084"/>
                </a:cubicBezTo>
                <a:cubicBezTo>
                  <a:pt x="230" y="3110"/>
                  <a:pt x="230" y="3097"/>
                  <a:pt x="165" y="3110"/>
                </a:cubicBezTo>
                <a:cubicBezTo>
                  <a:pt x="158" y="3108"/>
                  <a:pt x="151" y="3107"/>
                  <a:pt x="144" y="3107"/>
                </a:cubicBezTo>
                <a:cubicBezTo>
                  <a:pt x="113" y="3107"/>
                  <a:pt x="85" y="3130"/>
                  <a:pt x="74" y="3162"/>
                </a:cubicBezTo>
                <a:lnTo>
                  <a:pt x="113" y="3175"/>
                </a:lnTo>
                <a:cubicBezTo>
                  <a:pt x="165" y="3188"/>
                  <a:pt x="152" y="3214"/>
                  <a:pt x="126" y="3253"/>
                </a:cubicBezTo>
                <a:cubicBezTo>
                  <a:pt x="121" y="3251"/>
                  <a:pt x="117" y="3250"/>
                  <a:pt x="113" y="3250"/>
                </a:cubicBezTo>
                <a:cubicBezTo>
                  <a:pt x="87" y="3250"/>
                  <a:pt x="89" y="3289"/>
                  <a:pt x="100" y="3357"/>
                </a:cubicBezTo>
                <a:cubicBezTo>
                  <a:pt x="87" y="3421"/>
                  <a:pt x="87" y="3460"/>
                  <a:pt x="61" y="3460"/>
                </a:cubicBezTo>
                <a:cubicBezTo>
                  <a:pt x="45" y="3457"/>
                  <a:pt x="33" y="3456"/>
                  <a:pt x="25" y="3456"/>
                </a:cubicBezTo>
                <a:cubicBezTo>
                  <a:pt x="0" y="3456"/>
                  <a:pt x="12" y="3470"/>
                  <a:pt x="61" y="3499"/>
                </a:cubicBezTo>
                <a:cubicBezTo>
                  <a:pt x="87" y="3525"/>
                  <a:pt x="87" y="3525"/>
                  <a:pt x="61" y="3603"/>
                </a:cubicBezTo>
                <a:cubicBezTo>
                  <a:pt x="35" y="3642"/>
                  <a:pt x="35" y="3642"/>
                  <a:pt x="74" y="3681"/>
                </a:cubicBezTo>
                <a:cubicBezTo>
                  <a:pt x="126" y="3668"/>
                  <a:pt x="165" y="3668"/>
                  <a:pt x="165" y="3629"/>
                </a:cubicBezTo>
                <a:cubicBezTo>
                  <a:pt x="152" y="3603"/>
                  <a:pt x="152" y="3603"/>
                  <a:pt x="191" y="3590"/>
                </a:cubicBezTo>
                <a:cubicBezTo>
                  <a:pt x="191" y="3590"/>
                  <a:pt x="191" y="3629"/>
                  <a:pt x="191" y="3668"/>
                </a:cubicBezTo>
                <a:cubicBezTo>
                  <a:pt x="191" y="3694"/>
                  <a:pt x="204" y="3733"/>
                  <a:pt x="256" y="3785"/>
                </a:cubicBezTo>
                <a:cubicBezTo>
                  <a:pt x="272" y="3812"/>
                  <a:pt x="293" y="3823"/>
                  <a:pt x="309" y="3823"/>
                </a:cubicBezTo>
                <a:cubicBezTo>
                  <a:pt x="331" y="3823"/>
                  <a:pt x="343" y="3802"/>
                  <a:pt x="320" y="3772"/>
                </a:cubicBezTo>
                <a:lnTo>
                  <a:pt x="333" y="3733"/>
                </a:lnTo>
                <a:cubicBezTo>
                  <a:pt x="412" y="3710"/>
                  <a:pt x="413" y="3678"/>
                  <a:pt x="353" y="3678"/>
                </a:cubicBezTo>
                <a:cubicBezTo>
                  <a:pt x="344" y="3678"/>
                  <a:pt x="333" y="3679"/>
                  <a:pt x="320" y="3681"/>
                </a:cubicBezTo>
                <a:cubicBezTo>
                  <a:pt x="287" y="3686"/>
                  <a:pt x="266" y="3689"/>
                  <a:pt x="256" y="3689"/>
                </a:cubicBezTo>
                <a:cubicBezTo>
                  <a:pt x="238" y="3689"/>
                  <a:pt x="253" y="3680"/>
                  <a:pt x="294" y="3655"/>
                </a:cubicBezTo>
                <a:cubicBezTo>
                  <a:pt x="346" y="3642"/>
                  <a:pt x="346" y="3616"/>
                  <a:pt x="346" y="3590"/>
                </a:cubicBezTo>
                <a:cubicBezTo>
                  <a:pt x="346" y="3564"/>
                  <a:pt x="346" y="3564"/>
                  <a:pt x="372" y="3564"/>
                </a:cubicBezTo>
                <a:cubicBezTo>
                  <a:pt x="411" y="3551"/>
                  <a:pt x="437" y="3525"/>
                  <a:pt x="437" y="3512"/>
                </a:cubicBezTo>
                <a:cubicBezTo>
                  <a:pt x="437" y="3473"/>
                  <a:pt x="437" y="3473"/>
                  <a:pt x="411" y="3473"/>
                </a:cubicBezTo>
                <a:cubicBezTo>
                  <a:pt x="404" y="3478"/>
                  <a:pt x="398" y="3481"/>
                  <a:pt x="393" y="3481"/>
                </a:cubicBezTo>
                <a:cubicBezTo>
                  <a:pt x="375" y="3481"/>
                  <a:pt x="385" y="3445"/>
                  <a:pt x="437" y="3434"/>
                </a:cubicBezTo>
                <a:cubicBezTo>
                  <a:pt x="476" y="3408"/>
                  <a:pt x="476" y="3408"/>
                  <a:pt x="411" y="3396"/>
                </a:cubicBezTo>
                <a:cubicBezTo>
                  <a:pt x="346" y="3396"/>
                  <a:pt x="359" y="3331"/>
                  <a:pt x="424" y="3318"/>
                </a:cubicBezTo>
                <a:cubicBezTo>
                  <a:pt x="424" y="3318"/>
                  <a:pt x="437" y="3292"/>
                  <a:pt x="437" y="3266"/>
                </a:cubicBezTo>
                <a:cubicBezTo>
                  <a:pt x="450" y="3253"/>
                  <a:pt x="424" y="3240"/>
                  <a:pt x="385" y="3227"/>
                </a:cubicBezTo>
                <a:cubicBezTo>
                  <a:pt x="333" y="3214"/>
                  <a:pt x="333" y="3214"/>
                  <a:pt x="372" y="3188"/>
                </a:cubicBezTo>
                <a:cubicBezTo>
                  <a:pt x="385" y="3184"/>
                  <a:pt x="397" y="3182"/>
                  <a:pt x="406" y="3182"/>
                </a:cubicBezTo>
                <a:cubicBezTo>
                  <a:pt x="426" y="3182"/>
                  <a:pt x="437" y="3188"/>
                  <a:pt x="437" y="3188"/>
                </a:cubicBezTo>
                <a:cubicBezTo>
                  <a:pt x="442" y="3190"/>
                  <a:pt x="446" y="3191"/>
                  <a:pt x="450" y="3191"/>
                </a:cubicBezTo>
                <a:cubicBezTo>
                  <a:pt x="468" y="3191"/>
                  <a:pt x="478" y="3170"/>
                  <a:pt x="489" y="3149"/>
                </a:cubicBezTo>
                <a:cubicBezTo>
                  <a:pt x="502" y="3123"/>
                  <a:pt x="515" y="3071"/>
                  <a:pt x="489" y="3058"/>
                </a:cubicBezTo>
                <a:lnTo>
                  <a:pt x="489" y="3058"/>
                </a:lnTo>
                <a:lnTo>
                  <a:pt x="515" y="3071"/>
                </a:lnTo>
                <a:cubicBezTo>
                  <a:pt x="521" y="3065"/>
                  <a:pt x="531" y="3065"/>
                  <a:pt x="536" y="3065"/>
                </a:cubicBezTo>
                <a:cubicBezTo>
                  <a:pt x="541" y="3065"/>
                  <a:pt x="541" y="3065"/>
                  <a:pt x="528" y="3058"/>
                </a:cubicBezTo>
                <a:cubicBezTo>
                  <a:pt x="528" y="3058"/>
                  <a:pt x="541" y="3032"/>
                  <a:pt x="593" y="3006"/>
                </a:cubicBezTo>
                <a:cubicBezTo>
                  <a:pt x="639" y="2983"/>
                  <a:pt x="644" y="2899"/>
                  <a:pt x="581" y="2899"/>
                </a:cubicBezTo>
                <a:cubicBezTo>
                  <a:pt x="573" y="2899"/>
                  <a:pt x="564" y="2900"/>
                  <a:pt x="554" y="2903"/>
                </a:cubicBezTo>
                <a:lnTo>
                  <a:pt x="567" y="2890"/>
                </a:lnTo>
                <a:cubicBezTo>
                  <a:pt x="580" y="2864"/>
                  <a:pt x="554" y="2851"/>
                  <a:pt x="554" y="2851"/>
                </a:cubicBezTo>
                <a:cubicBezTo>
                  <a:pt x="541" y="2825"/>
                  <a:pt x="554" y="2799"/>
                  <a:pt x="567" y="2786"/>
                </a:cubicBezTo>
                <a:cubicBezTo>
                  <a:pt x="567" y="2786"/>
                  <a:pt x="593" y="2799"/>
                  <a:pt x="619" y="2825"/>
                </a:cubicBezTo>
                <a:cubicBezTo>
                  <a:pt x="643" y="2861"/>
                  <a:pt x="669" y="2877"/>
                  <a:pt x="686" y="2877"/>
                </a:cubicBezTo>
                <a:cubicBezTo>
                  <a:pt x="706" y="2877"/>
                  <a:pt x="712" y="2854"/>
                  <a:pt x="684" y="2812"/>
                </a:cubicBezTo>
                <a:lnTo>
                  <a:pt x="684" y="2812"/>
                </a:lnTo>
                <a:lnTo>
                  <a:pt x="697" y="2825"/>
                </a:lnTo>
                <a:cubicBezTo>
                  <a:pt x="704" y="2832"/>
                  <a:pt x="710" y="2835"/>
                  <a:pt x="715" y="2835"/>
                </a:cubicBezTo>
                <a:cubicBezTo>
                  <a:pt x="729" y="2835"/>
                  <a:pt x="739" y="2811"/>
                  <a:pt x="748" y="2773"/>
                </a:cubicBezTo>
                <a:cubicBezTo>
                  <a:pt x="774" y="2760"/>
                  <a:pt x="748" y="2695"/>
                  <a:pt x="735" y="2669"/>
                </a:cubicBezTo>
                <a:cubicBezTo>
                  <a:pt x="710" y="2643"/>
                  <a:pt x="735" y="2630"/>
                  <a:pt x="735" y="2630"/>
                </a:cubicBezTo>
                <a:cubicBezTo>
                  <a:pt x="742" y="2617"/>
                  <a:pt x="745" y="2611"/>
                  <a:pt x="750" y="2611"/>
                </a:cubicBezTo>
                <a:cubicBezTo>
                  <a:pt x="755" y="2611"/>
                  <a:pt x="761" y="2617"/>
                  <a:pt x="774" y="2630"/>
                </a:cubicBezTo>
                <a:cubicBezTo>
                  <a:pt x="787" y="2647"/>
                  <a:pt x="800" y="2654"/>
                  <a:pt x="810" y="2654"/>
                </a:cubicBezTo>
                <a:cubicBezTo>
                  <a:pt x="833" y="2654"/>
                  <a:pt x="848" y="2622"/>
                  <a:pt x="839" y="2578"/>
                </a:cubicBezTo>
                <a:lnTo>
                  <a:pt x="839" y="2578"/>
                </a:lnTo>
                <a:lnTo>
                  <a:pt x="852" y="2604"/>
                </a:lnTo>
                <a:cubicBezTo>
                  <a:pt x="863" y="2615"/>
                  <a:pt x="876" y="2623"/>
                  <a:pt x="893" y="2623"/>
                </a:cubicBezTo>
                <a:cubicBezTo>
                  <a:pt x="919" y="2623"/>
                  <a:pt x="954" y="2606"/>
                  <a:pt x="1008" y="2552"/>
                </a:cubicBezTo>
                <a:cubicBezTo>
                  <a:pt x="1074" y="2514"/>
                  <a:pt x="1134" y="2490"/>
                  <a:pt x="1166" y="2490"/>
                </a:cubicBezTo>
                <a:cubicBezTo>
                  <a:pt x="1178" y="2490"/>
                  <a:pt x="1186" y="2494"/>
                  <a:pt x="1189" y="2501"/>
                </a:cubicBezTo>
                <a:cubicBezTo>
                  <a:pt x="1191" y="2504"/>
                  <a:pt x="1193" y="2505"/>
                  <a:pt x="1197" y="2505"/>
                </a:cubicBezTo>
                <a:cubicBezTo>
                  <a:pt x="1221" y="2505"/>
                  <a:pt x="1285" y="2428"/>
                  <a:pt x="1319" y="2371"/>
                </a:cubicBezTo>
                <a:cubicBezTo>
                  <a:pt x="1326" y="2384"/>
                  <a:pt x="1332" y="2387"/>
                  <a:pt x="1345" y="2387"/>
                </a:cubicBezTo>
                <a:cubicBezTo>
                  <a:pt x="1358" y="2387"/>
                  <a:pt x="1378" y="2384"/>
                  <a:pt x="1410" y="2384"/>
                </a:cubicBezTo>
                <a:cubicBezTo>
                  <a:pt x="1442" y="2378"/>
                  <a:pt x="1461" y="2375"/>
                  <a:pt x="1472" y="2375"/>
                </a:cubicBezTo>
                <a:cubicBezTo>
                  <a:pt x="1488" y="2375"/>
                  <a:pt x="1488" y="2382"/>
                  <a:pt x="1488" y="2397"/>
                </a:cubicBezTo>
                <a:cubicBezTo>
                  <a:pt x="1481" y="2429"/>
                  <a:pt x="1478" y="2445"/>
                  <a:pt x="1481" y="2445"/>
                </a:cubicBezTo>
                <a:cubicBezTo>
                  <a:pt x="1485" y="2445"/>
                  <a:pt x="1494" y="2429"/>
                  <a:pt x="1514" y="2397"/>
                </a:cubicBezTo>
                <a:cubicBezTo>
                  <a:pt x="1523" y="2373"/>
                  <a:pt x="1540" y="2363"/>
                  <a:pt x="1558" y="2363"/>
                </a:cubicBezTo>
                <a:cubicBezTo>
                  <a:pt x="1587" y="2363"/>
                  <a:pt x="1617" y="2390"/>
                  <a:pt x="1617" y="2423"/>
                </a:cubicBezTo>
                <a:cubicBezTo>
                  <a:pt x="1617" y="2462"/>
                  <a:pt x="1643" y="2462"/>
                  <a:pt x="1695" y="2462"/>
                </a:cubicBezTo>
                <a:cubicBezTo>
                  <a:pt x="1710" y="2446"/>
                  <a:pt x="1735" y="2440"/>
                  <a:pt x="1762" y="2440"/>
                </a:cubicBezTo>
                <a:cubicBezTo>
                  <a:pt x="1782" y="2440"/>
                  <a:pt x="1804" y="2443"/>
                  <a:pt x="1825" y="2449"/>
                </a:cubicBezTo>
                <a:cubicBezTo>
                  <a:pt x="1849" y="2453"/>
                  <a:pt x="1866" y="2455"/>
                  <a:pt x="1878" y="2455"/>
                </a:cubicBezTo>
                <a:cubicBezTo>
                  <a:pt x="1904" y="2455"/>
                  <a:pt x="1907" y="2442"/>
                  <a:pt x="1916" y="2397"/>
                </a:cubicBezTo>
                <a:cubicBezTo>
                  <a:pt x="1923" y="2358"/>
                  <a:pt x="1936" y="2347"/>
                  <a:pt x="1955" y="2347"/>
                </a:cubicBezTo>
                <a:cubicBezTo>
                  <a:pt x="1969" y="2347"/>
                  <a:pt x="1985" y="2353"/>
                  <a:pt x="2007" y="2358"/>
                </a:cubicBezTo>
                <a:cubicBezTo>
                  <a:pt x="2033" y="2358"/>
                  <a:pt x="2058" y="2371"/>
                  <a:pt x="2058" y="2397"/>
                </a:cubicBezTo>
                <a:cubicBezTo>
                  <a:pt x="2058" y="2397"/>
                  <a:pt x="2071" y="2436"/>
                  <a:pt x="2097" y="2449"/>
                </a:cubicBezTo>
                <a:cubicBezTo>
                  <a:pt x="2123" y="2449"/>
                  <a:pt x="2149" y="2462"/>
                  <a:pt x="2136" y="2488"/>
                </a:cubicBezTo>
                <a:cubicBezTo>
                  <a:pt x="2136" y="2488"/>
                  <a:pt x="2149" y="2527"/>
                  <a:pt x="2201" y="2552"/>
                </a:cubicBezTo>
                <a:cubicBezTo>
                  <a:pt x="2240" y="2565"/>
                  <a:pt x="2292" y="2591"/>
                  <a:pt x="2279" y="2617"/>
                </a:cubicBezTo>
                <a:cubicBezTo>
                  <a:pt x="2290" y="2623"/>
                  <a:pt x="2296" y="2626"/>
                  <a:pt x="2301" y="2626"/>
                </a:cubicBezTo>
                <a:cubicBezTo>
                  <a:pt x="2307" y="2626"/>
                  <a:pt x="2310" y="2620"/>
                  <a:pt x="2318" y="2604"/>
                </a:cubicBezTo>
                <a:cubicBezTo>
                  <a:pt x="2324" y="2591"/>
                  <a:pt x="2337" y="2578"/>
                  <a:pt x="2358" y="2578"/>
                </a:cubicBezTo>
                <a:cubicBezTo>
                  <a:pt x="2379" y="2578"/>
                  <a:pt x="2409" y="2591"/>
                  <a:pt x="2448" y="2630"/>
                </a:cubicBezTo>
                <a:cubicBezTo>
                  <a:pt x="2479" y="2651"/>
                  <a:pt x="2528" y="2689"/>
                  <a:pt x="2559" y="2689"/>
                </a:cubicBezTo>
                <a:cubicBezTo>
                  <a:pt x="2566" y="2689"/>
                  <a:pt x="2572" y="2687"/>
                  <a:pt x="2577" y="2682"/>
                </a:cubicBezTo>
                <a:cubicBezTo>
                  <a:pt x="2590" y="2695"/>
                  <a:pt x="2590" y="2695"/>
                  <a:pt x="2577" y="2721"/>
                </a:cubicBezTo>
                <a:cubicBezTo>
                  <a:pt x="2549" y="2759"/>
                  <a:pt x="2569" y="2783"/>
                  <a:pt x="2612" y="2783"/>
                </a:cubicBezTo>
                <a:cubicBezTo>
                  <a:pt x="2628" y="2783"/>
                  <a:pt x="2647" y="2780"/>
                  <a:pt x="2668" y="2773"/>
                </a:cubicBezTo>
                <a:cubicBezTo>
                  <a:pt x="2672" y="2766"/>
                  <a:pt x="2676" y="2763"/>
                  <a:pt x="2681" y="2763"/>
                </a:cubicBezTo>
                <a:cubicBezTo>
                  <a:pt x="2694" y="2763"/>
                  <a:pt x="2707" y="2784"/>
                  <a:pt x="2707" y="2812"/>
                </a:cubicBezTo>
                <a:cubicBezTo>
                  <a:pt x="2707" y="2812"/>
                  <a:pt x="2719" y="2818"/>
                  <a:pt x="2738" y="2818"/>
                </a:cubicBezTo>
                <a:cubicBezTo>
                  <a:pt x="2747" y="2818"/>
                  <a:pt x="2759" y="2816"/>
                  <a:pt x="2772" y="2812"/>
                </a:cubicBezTo>
                <a:cubicBezTo>
                  <a:pt x="2811" y="2812"/>
                  <a:pt x="2811" y="2812"/>
                  <a:pt x="2824" y="2864"/>
                </a:cubicBezTo>
                <a:cubicBezTo>
                  <a:pt x="2811" y="2890"/>
                  <a:pt x="2824" y="2903"/>
                  <a:pt x="2850" y="2929"/>
                </a:cubicBezTo>
                <a:cubicBezTo>
                  <a:pt x="2915" y="2929"/>
                  <a:pt x="3109" y="3136"/>
                  <a:pt x="3109" y="3188"/>
                </a:cubicBezTo>
                <a:cubicBezTo>
                  <a:pt x="3125" y="3183"/>
                  <a:pt x="3135" y="3179"/>
                  <a:pt x="3141" y="3179"/>
                </a:cubicBezTo>
                <a:cubicBezTo>
                  <a:pt x="3150" y="3179"/>
                  <a:pt x="3153" y="3186"/>
                  <a:pt x="3161" y="3201"/>
                </a:cubicBezTo>
                <a:cubicBezTo>
                  <a:pt x="3147" y="3235"/>
                  <a:pt x="3152" y="3251"/>
                  <a:pt x="3166" y="3251"/>
                </a:cubicBezTo>
                <a:cubicBezTo>
                  <a:pt x="3180" y="3251"/>
                  <a:pt x="3201" y="3238"/>
                  <a:pt x="3226" y="3214"/>
                </a:cubicBezTo>
                <a:lnTo>
                  <a:pt x="3200" y="3201"/>
                </a:lnTo>
                <a:lnTo>
                  <a:pt x="3187" y="3175"/>
                </a:lnTo>
                <a:cubicBezTo>
                  <a:pt x="3198" y="3167"/>
                  <a:pt x="3209" y="3163"/>
                  <a:pt x="3219" y="3163"/>
                </a:cubicBezTo>
                <a:cubicBezTo>
                  <a:pt x="3255" y="3163"/>
                  <a:pt x="3274" y="3212"/>
                  <a:pt x="3213" y="3253"/>
                </a:cubicBezTo>
                <a:cubicBezTo>
                  <a:pt x="3197" y="3293"/>
                  <a:pt x="3191" y="3308"/>
                  <a:pt x="3203" y="3308"/>
                </a:cubicBezTo>
                <a:cubicBezTo>
                  <a:pt x="3211" y="3308"/>
                  <a:pt x="3227" y="3302"/>
                  <a:pt x="3252" y="3292"/>
                </a:cubicBezTo>
                <a:cubicBezTo>
                  <a:pt x="3261" y="3290"/>
                  <a:pt x="3269" y="3288"/>
                  <a:pt x="3276" y="3288"/>
                </a:cubicBezTo>
                <a:cubicBezTo>
                  <a:pt x="3311" y="3288"/>
                  <a:pt x="3323" y="3314"/>
                  <a:pt x="3291" y="3357"/>
                </a:cubicBezTo>
                <a:cubicBezTo>
                  <a:pt x="3258" y="3381"/>
                  <a:pt x="3246" y="3390"/>
                  <a:pt x="3261" y="3390"/>
                </a:cubicBezTo>
                <a:cubicBezTo>
                  <a:pt x="3270" y="3390"/>
                  <a:pt x="3288" y="3387"/>
                  <a:pt x="3317" y="3383"/>
                </a:cubicBezTo>
                <a:cubicBezTo>
                  <a:pt x="3347" y="3373"/>
                  <a:pt x="3374" y="3369"/>
                  <a:pt x="3396" y="3369"/>
                </a:cubicBezTo>
                <a:cubicBezTo>
                  <a:pt x="3467" y="3369"/>
                  <a:pt x="3487" y="3414"/>
                  <a:pt x="3407" y="3473"/>
                </a:cubicBezTo>
                <a:cubicBezTo>
                  <a:pt x="3368" y="3499"/>
                  <a:pt x="3356" y="3551"/>
                  <a:pt x="3368" y="3564"/>
                </a:cubicBezTo>
                <a:cubicBezTo>
                  <a:pt x="3372" y="3572"/>
                  <a:pt x="3378" y="3575"/>
                  <a:pt x="3384" y="3575"/>
                </a:cubicBezTo>
                <a:cubicBezTo>
                  <a:pt x="3398" y="3575"/>
                  <a:pt x="3415" y="3560"/>
                  <a:pt x="3433" y="3551"/>
                </a:cubicBezTo>
                <a:cubicBezTo>
                  <a:pt x="3449" y="3530"/>
                  <a:pt x="3460" y="3520"/>
                  <a:pt x="3467" y="3520"/>
                </a:cubicBezTo>
                <a:cubicBezTo>
                  <a:pt x="3476" y="3520"/>
                  <a:pt x="3475" y="3543"/>
                  <a:pt x="3459" y="3590"/>
                </a:cubicBezTo>
                <a:cubicBezTo>
                  <a:pt x="3420" y="3707"/>
                  <a:pt x="3459" y="3746"/>
                  <a:pt x="3550" y="3785"/>
                </a:cubicBezTo>
                <a:cubicBezTo>
                  <a:pt x="3638" y="3828"/>
                  <a:pt x="3679" y="3881"/>
                  <a:pt x="3635" y="3881"/>
                </a:cubicBezTo>
                <a:cubicBezTo>
                  <a:pt x="3627" y="3881"/>
                  <a:pt x="3616" y="3880"/>
                  <a:pt x="3602" y="3875"/>
                </a:cubicBezTo>
                <a:cubicBezTo>
                  <a:pt x="3570" y="3870"/>
                  <a:pt x="3551" y="3867"/>
                  <a:pt x="3543" y="3867"/>
                </a:cubicBezTo>
                <a:cubicBezTo>
                  <a:pt x="3533" y="3867"/>
                  <a:pt x="3546" y="3873"/>
                  <a:pt x="3576" y="3888"/>
                </a:cubicBezTo>
                <a:cubicBezTo>
                  <a:pt x="3602" y="3927"/>
                  <a:pt x="3628" y="3979"/>
                  <a:pt x="3641" y="3992"/>
                </a:cubicBezTo>
                <a:cubicBezTo>
                  <a:pt x="3649" y="4008"/>
                  <a:pt x="3667" y="4019"/>
                  <a:pt x="3685" y="4019"/>
                </a:cubicBezTo>
                <a:cubicBezTo>
                  <a:pt x="3697" y="4019"/>
                  <a:pt x="3709" y="4015"/>
                  <a:pt x="3719" y="4005"/>
                </a:cubicBezTo>
                <a:lnTo>
                  <a:pt x="3719" y="4005"/>
                </a:lnTo>
                <a:cubicBezTo>
                  <a:pt x="3680" y="4070"/>
                  <a:pt x="3680" y="4122"/>
                  <a:pt x="3758" y="4135"/>
                </a:cubicBezTo>
                <a:lnTo>
                  <a:pt x="3784" y="4187"/>
                </a:lnTo>
                <a:cubicBezTo>
                  <a:pt x="3796" y="4213"/>
                  <a:pt x="3796" y="4213"/>
                  <a:pt x="3835" y="4213"/>
                </a:cubicBezTo>
                <a:cubicBezTo>
                  <a:pt x="3887" y="4226"/>
                  <a:pt x="3861" y="4265"/>
                  <a:pt x="3848" y="4290"/>
                </a:cubicBezTo>
                <a:cubicBezTo>
                  <a:pt x="3837" y="4324"/>
                  <a:pt x="3826" y="4358"/>
                  <a:pt x="3840" y="4358"/>
                </a:cubicBezTo>
                <a:cubicBezTo>
                  <a:pt x="3842" y="4358"/>
                  <a:pt x="3845" y="4357"/>
                  <a:pt x="3848" y="4355"/>
                </a:cubicBezTo>
                <a:cubicBezTo>
                  <a:pt x="3853" y="4353"/>
                  <a:pt x="3859" y="4352"/>
                  <a:pt x="3866" y="4352"/>
                </a:cubicBezTo>
                <a:cubicBezTo>
                  <a:pt x="3894" y="4352"/>
                  <a:pt x="3934" y="4371"/>
                  <a:pt x="3965" y="4381"/>
                </a:cubicBezTo>
                <a:cubicBezTo>
                  <a:pt x="4010" y="4381"/>
                  <a:pt x="3997" y="4410"/>
                  <a:pt x="3968" y="4410"/>
                </a:cubicBezTo>
                <a:cubicBezTo>
                  <a:pt x="3963" y="4410"/>
                  <a:pt x="3958" y="4409"/>
                  <a:pt x="3952" y="4407"/>
                </a:cubicBezTo>
                <a:cubicBezTo>
                  <a:pt x="3926" y="4433"/>
                  <a:pt x="3926" y="4433"/>
                  <a:pt x="3926" y="4485"/>
                </a:cubicBezTo>
                <a:cubicBezTo>
                  <a:pt x="3937" y="4507"/>
                  <a:pt x="3958" y="4540"/>
                  <a:pt x="3980" y="4540"/>
                </a:cubicBezTo>
                <a:cubicBezTo>
                  <a:pt x="3984" y="4540"/>
                  <a:pt x="3988" y="4539"/>
                  <a:pt x="3991" y="4537"/>
                </a:cubicBezTo>
                <a:cubicBezTo>
                  <a:pt x="3992" y="4536"/>
                  <a:pt x="3994" y="4536"/>
                  <a:pt x="3995" y="4536"/>
                </a:cubicBezTo>
                <a:cubicBezTo>
                  <a:pt x="4024" y="4536"/>
                  <a:pt x="4094" y="4655"/>
                  <a:pt x="4082" y="4693"/>
                </a:cubicBezTo>
                <a:cubicBezTo>
                  <a:pt x="4082" y="4693"/>
                  <a:pt x="4095" y="4719"/>
                  <a:pt x="4121" y="4731"/>
                </a:cubicBezTo>
                <a:cubicBezTo>
                  <a:pt x="4134" y="4757"/>
                  <a:pt x="4173" y="4770"/>
                  <a:pt x="4186" y="4783"/>
                </a:cubicBezTo>
                <a:cubicBezTo>
                  <a:pt x="4186" y="4783"/>
                  <a:pt x="4199" y="4809"/>
                  <a:pt x="4237" y="4809"/>
                </a:cubicBezTo>
                <a:cubicBezTo>
                  <a:pt x="4250" y="4835"/>
                  <a:pt x="4263" y="4848"/>
                  <a:pt x="4237" y="4874"/>
                </a:cubicBezTo>
                <a:cubicBezTo>
                  <a:pt x="4259" y="4870"/>
                  <a:pt x="4274" y="4867"/>
                  <a:pt x="4282" y="4867"/>
                </a:cubicBezTo>
                <a:cubicBezTo>
                  <a:pt x="4298" y="4867"/>
                  <a:pt x="4289" y="4878"/>
                  <a:pt x="4263" y="4913"/>
                </a:cubicBezTo>
                <a:cubicBezTo>
                  <a:pt x="4231" y="4938"/>
                  <a:pt x="4218" y="4947"/>
                  <a:pt x="4231" y="4947"/>
                </a:cubicBezTo>
                <a:cubicBezTo>
                  <a:pt x="4238" y="4947"/>
                  <a:pt x="4253" y="4944"/>
                  <a:pt x="4276" y="4939"/>
                </a:cubicBezTo>
                <a:cubicBezTo>
                  <a:pt x="4328" y="4939"/>
                  <a:pt x="4328" y="4939"/>
                  <a:pt x="4315" y="4978"/>
                </a:cubicBezTo>
                <a:cubicBezTo>
                  <a:pt x="4294" y="4988"/>
                  <a:pt x="4299" y="5007"/>
                  <a:pt x="4315" y="5007"/>
                </a:cubicBezTo>
                <a:cubicBezTo>
                  <a:pt x="4319" y="5007"/>
                  <a:pt x="4323" y="5006"/>
                  <a:pt x="4328" y="5004"/>
                </a:cubicBezTo>
                <a:cubicBezTo>
                  <a:pt x="4340" y="4999"/>
                  <a:pt x="4353" y="4997"/>
                  <a:pt x="4364" y="4997"/>
                </a:cubicBezTo>
                <a:cubicBezTo>
                  <a:pt x="4413" y="4997"/>
                  <a:pt x="4448" y="5037"/>
                  <a:pt x="4406" y="5069"/>
                </a:cubicBezTo>
                <a:cubicBezTo>
                  <a:pt x="4406" y="5069"/>
                  <a:pt x="4419" y="5082"/>
                  <a:pt x="4471" y="5082"/>
                </a:cubicBezTo>
                <a:cubicBezTo>
                  <a:pt x="4495" y="5077"/>
                  <a:pt x="4510" y="5074"/>
                  <a:pt x="4517" y="5074"/>
                </a:cubicBezTo>
                <a:cubicBezTo>
                  <a:pt x="4529" y="5074"/>
                  <a:pt x="4517" y="5083"/>
                  <a:pt x="4484" y="5108"/>
                </a:cubicBezTo>
                <a:cubicBezTo>
                  <a:pt x="4455" y="5146"/>
                  <a:pt x="4455" y="5170"/>
                  <a:pt x="4482" y="5170"/>
                </a:cubicBezTo>
                <a:cubicBezTo>
                  <a:pt x="4492" y="5170"/>
                  <a:pt x="4505" y="5166"/>
                  <a:pt x="4523" y="5160"/>
                </a:cubicBezTo>
                <a:cubicBezTo>
                  <a:pt x="4523" y="5160"/>
                  <a:pt x="4562" y="5160"/>
                  <a:pt x="4562" y="5198"/>
                </a:cubicBezTo>
                <a:cubicBezTo>
                  <a:pt x="4562" y="5253"/>
                  <a:pt x="4617" y="5353"/>
                  <a:pt x="4657" y="5353"/>
                </a:cubicBezTo>
                <a:cubicBezTo>
                  <a:pt x="4665" y="5353"/>
                  <a:pt x="4672" y="5349"/>
                  <a:pt x="4678" y="5341"/>
                </a:cubicBezTo>
                <a:lnTo>
                  <a:pt x="4704" y="5367"/>
                </a:lnTo>
                <a:cubicBezTo>
                  <a:pt x="4717" y="5432"/>
                  <a:pt x="4743" y="5445"/>
                  <a:pt x="4782" y="5445"/>
                </a:cubicBezTo>
                <a:lnTo>
                  <a:pt x="4821" y="5445"/>
                </a:lnTo>
                <a:cubicBezTo>
                  <a:pt x="4795" y="5458"/>
                  <a:pt x="4795" y="5497"/>
                  <a:pt x="4808" y="5523"/>
                </a:cubicBezTo>
                <a:cubicBezTo>
                  <a:pt x="4814" y="5528"/>
                  <a:pt x="4817" y="5531"/>
                  <a:pt x="4820" y="5531"/>
                </a:cubicBezTo>
                <a:cubicBezTo>
                  <a:pt x="4826" y="5531"/>
                  <a:pt x="4832" y="5525"/>
                  <a:pt x="4847" y="5510"/>
                </a:cubicBezTo>
                <a:cubicBezTo>
                  <a:pt x="4847" y="5492"/>
                  <a:pt x="4852" y="5485"/>
                  <a:pt x="4859" y="5485"/>
                </a:cubicBezTo>
                <a:cubicBezTo>
                  <a:pt x="4868" y="5485"/>
                  <a:pt x="4879" y="5495"/>
                  <a:pt x="4886" y="5510"/>
                </a:cubicBezTo>
                <a:cubicBezTo>
                  <a:pt x="4899" y="5523"/>
                  <a:pt x="4899" y="5562"/>
                  <a:pt x="4886" y="5588"/>
                </a:cubicBezTo>
                <a:lnTo>
                  <a:pt x="4899" y="5600"/>
                </a:lnTo>
                <a:cubicBezTo>
                  <a:pt x="4917" y="5583"/>
                  <a:pt x="4931" y="5576"/>
                  <a:pt x="4940" y="5576"/>
                </a:cubicBezTo>
                <a:cubicBezTo>
                  <a:pt x="4951" y="5576"/>
                  <a:pt x="4952" y="5586"/>
                  <a:pt x="4938" y="5600"/>
                </a:cubicBezTo>
                <a:cubicBezTo>
                  <a:pt x="4938" y="5639"/>
                  <a:pt x="4964" y="5652"/>
                  <a:pt x="4977" y="5665"/>
                </a:cubicBezTo>
                <a:cubicBezTo>
                  <a:pt x="4984" y="5659"/>
                  <a:pt x="4989" y="5656"/>
                  <a:pt x="4992" y="5656"/>
                </a:cubicBezTo>
                <a:cubicBezTo>
                  <a:pt x="4999" y="5656"/>
                  <a:pt x="4997" y="5668"/>
                  <a:pt x="4987" y="5668"/>
                </a:cubicBezTo>
                <a:cubicBezTo>
                  <a:pt x="4984" y="5668"/>
                  <a:pt x="4981" y="5667"/>
                  <a:pt x="4977" y="5665"/>
                </a:cubicBezTo>
                <a:lnTo>
                  <a:pt x="4964" y="5691"/>
                </a:lnTo>
                <a:cubicBezTo>
                  <a:pt x="4964" y="5706"/>
                  <a:pt x="4966" y="5711"/>
                  <a:pt x="4969" y="5711"/>
                </a:cubicBezTo>
                <a:cubicBezTo>
                  <a:pt x="4975" y="5711"/>
                  <a:pt x="4986" y="5695"/>
                  <a:pt x="5003" y="5678"/>
                </a:cubicBezTo>
                <a:cubicBezTo>
                  <a:pt x="5003" y="5678"/>
                  <a:pt x="5016" y="5691"/>
                  <a:pt x="5042" y="5717"/>
                </a:cubicBezTo>
                <a:cubicBezTo>
                  <a:pt x="5048" y="5724"/>
                  <a:pt x="5058" y="5730"/>
                  <a:pt x="5066" y="5730"/>
                </a:cubicBezTo>
                <a:cubicBezTo>
                  <a:pt x="5074" y="5730"/>
                  <a:pt x="5081" y="5724"/>
                  <a:pt x="5081" y="5704"/>
                </a:cubicBezTo>
                <a:cubicBezTo>
                  <a:pt x="5091" y="5683"/>
                  <a:pt x="5110" y="5662"/>
                  <a:pt x="5124" y="5662"/>
                </a:cubicBezTo>
                <a:cubicBezTo>
                  <a:pt x="5127" y="5662"/>
                  <a:pt x="5130" y="5663"/>
                  <a:pt x="5132" y="5665"/>
                </a:cubicBezTo>
                <a:cubicBezTo>
                  <a:pt x="5136" y="5659"/>
                  <a:pt x="5139" y="5656"/>
                  <a:pt x="5142" y="5656"/>
                </a:cubicBezTo>
                <a:cubicBezTo>
                  <a:pt x="5148" y="5656"/>
                  <a:pt x="5151" y="5668"/>
                  <a:pt x="5142" y="5668"/>
                </a:cubicBezTo>
                <a:cubicBezTo>
                  <a:pt x="5139" y="5668"/>
                  <a:pt x="5136" y="5667"/>
                  <a:pt x="5132" y="5665"/>
                </a:cubicBezTo>
                <a:cubicBezTo>
                  <a:pt x="5119" y="5691"/>
                  <a:pt x="5094" y="5717"/>
                  <a:pt x="5119" y="5730"/>
                </a:cubicBezTo>
                <a:cubicBezTo>
                  <a:pt x="5132" y="5743"/>
                  <a:pt x="5119" y="5769"/>
                  <a:pt x="5119" y="5769"/>
                </a:cubicBezTo>
                <a:cubicBezTo>
                  <a:pt x="5075" y="5803"/>
                  <a:pt x="5146" y="5837"/>
                  <a:pt x="5192" y="5837"/>
                </a:cubicBezTo>
                <a:cubicBezTo>
                  <a:pt x="5199" y="5837"/>
                  <a:pt x="5205" y="5836"/>
                  <a:pt x="5210" y="5834"/>
                </a:cubicBezTo>
                <a:cubicBezTo>
                  <a:pt x="5235" y="5824"/>
                  <a:pt x="5255" y="5818"/>
                  <a:pt x="5267" y="5818"/>
                </a:cubicBezTo>
                <a:cubicBezTo>
                  <a:pt x="5287" y="5818"/>
                  <a:pt x="5291" y="5833"/>
                  <a:pt x="5275" y="5873"/>
                </a:cubicBezTo>
                <a:cubicBezTo>
                  <a:pt x="5261" y="5891"/>
                  <a:pt x="5262" y="5900"/>
                  <a:pt x="5272" y="5900"/>
                </a:cubicBezTo>
                <a:cubicBezTo>
                  <a:pt x="5290" y="5900"/>
                  <a:pt x="5337" y="5871"/>
                  <a:pt x="5379" y="5821"/>
                </a:cubicBezTo>
                <a:lnTo>
                  <a:pt x="5444" y="5743"/>
                </a:lnTo>
                <a:lnTo>
                  <a:pt x="5405" y="5834"/>
                </a:lnTo>
                <a:cubicBezTo>
                  <a:pt x="5378" y="5913"/>
                  <a:pt x="5370" y="5939"/>
                  <a:pt x="5396" y="5939"/>
                </a:cubicBezTo>
                <a:cubicBezTo>
                  <a:pt x="5408" y="5939"/>
                  <a:pt x="5428" y="5933"/>
                  <a:pt x="5457" y="5925"/>
                </a:cubicBezTo>
                <a:cubicBezTo>
                  <a:pt x="5522" y="5925"/>
                  <a:pt x="5522" y="5925"/>
                  <a:pt x="5509" y="5951"/>
                </a:cubicBezTo>
                <a:cubicBezTo>
                  <a:pt x="5496" y="5977"/>
                  <a:pt x="5522" y="5990"/>
                  <a:pt x="5586" y="6016"/>
                </a:cubicBezTo>
                <a:cubicBezTo>
                  <a:pt x="5631" y="6023"/>
                  <a:pt x="5659" y="6031"/>
                  <a:pt x="5674" y="6031"/>
                </a:cubicBezTo>
                <a:cubicBezTo>
                  <a:pt x="5686" y="6031"/>
                  <a:pt x="5690" y="6027"/>
                  <a:pt x="5690" y="6016"/>
                </a:cubicBezTo>
                <a:lnTo>
                  <a:pt x="5742" y="6016"/>
                </a:lnTo>
                <a:cubicBezTo>
                  <a:pt x="5748" y="6049"/>
                  <a:pt x="5761" y="6064"/>
                  <a:pt x="5772" y="6064"/>
                </a:cubicBezTo>
                <a:cubicBezTo>
                  <a:pt x="5788" y="6064"/>
                  <a:pt x="5801" y="6039"/>
                  <a:pt x="5794" y="6003"/>
                </a:cubicBezTo>
                <a:lnTo>
                  <a:pt x="5846" y="6003"/>
                </a:lnTo>
                <a:lnTo>
                  <a:pt x="5833" y="6041"/>
                </a:lnTo>
                <a:cubicBezTo>
                  <a:pt x="5833" y="6054"/>
                  <a:pt x="5846" y="6067"/>
                  <a:pt x="5885" y="6067"/>
                </a:cubicBezTo>
                <a:cubicBezTo>
                  <a:pt x="5924" y="6080"/>
                  <a:pt x="5988" y="6093"/>
                  <a:pt x="6079" y="6093"/>
                </a:cubicBezTo>
                <a:cubicBezTo>
                  <a:pt x="6313" y="6080"/>
                  <a:pt x="6339" y="6067"/>
                  <a:pt x="6326" y="6003"/>
                </a:cubicBezTo>
                <a:cubicBezTo>
                  <a:pt x="6332" y="5970"/>
                  <a:pt x="6342" y="5954"/>
                  <a:pt x="6352" y="5954"/>
                </a:cubicBezTo>
                <a:cubicBezTo>
                  <a:pt x="6361" y="5954"/>
                  <a:pt x="6371" y="5970"/>
                  <a:pt x="6378" y="6003"/>
                </a:cubicBezTo>
                <a:cubicBezTo>
                  <a:pt x="6378" y="6021"/>
                  <a:pt x="6397" y="6039"/>
                  <a:pt x="6404" y="6039"/>
                </a:cubicBezTo>
                <a:cubicBezTo>
                  <a:pt x="6407" y="6039"/>
                  <a:pt x="6407" y="6036"/>
                  <a:pt x="6404" y="6029"/>
                </a:cubicBezTo>
                <a:cubicBezTo>
                  <a:pt x="6404" y="6029"/>
                  <a:pt x="6417" y="6025"/>
                  <a:pt x="6433" y="6025"/>
                </a:cubicBezTo>
                <a:cubicBezTo>
                  <a:pt x="6449" y="6025"/>
                  <a:pt x="6468" y="6029"/>
                  <a:pt x="6481" y="6041"/>
                </a:cubicBezTo>
                <a:cubicBezTo>
                  <a:pt x="6509" y="6053"/>
                  <a:pt x="6531" y="6058"/>
                  <a:pt x="6547" y="6058"/>
                </a:cubicBezTo>
                <a:cubicBezTo>
                  <a:pt x="6584" y="6058"/>
                  <a:pt x="6594" y="6034"/>
                  <a:pt x="6585" y="6016"/>
                </a:cubicBezTo>
                <a:cubicBezTo>
                  <a:pt x="6562" y="5992"/>
                  <a:pt x="6557" y="5985"/>
                  <a:pt x="6562" y="5985"/>
                </a:cubicBezTo>
                <a:cubicBezTo>
                  <a:pt x="6569" y="5985"/>
                  <a:pt x="6590" y="5995"/>
                  <a:pt x="6611" y="6003"/>
                </a:cubicBezTo>
                <a:cubicBezTo>
                  <a:pt x="6627" y="6019"/>
                  <a:pt x="6648" y="6030"/>
                  <a:pt x="6659" y="6030"/>
                </a:cubicBezTo>
                <a:cubicBezTo>
                  <a:pt x="6665" y="6030"/>
                  <a:pt x="6668" y="6025"/>
                  <a:pt x="6663" y="6016"/>
                </a:cubicBezTo>
                <a:cubicBezTo>
                  <a:pt x="6676" y="6003"/>
                  <a:pt x="6702" y="5964"/>
                  <a:pt x="6741" y="5951"/>
                </a:cubicBezTo>
                <a:cubicBezTo>
                  <a:pt x="6760" y="5938"/>
                  <a:pt x="6780" y="5931"/>
                  <a:pt x="6796" y="5931"/>
                </a:cubicBezTo>
                <a:cubicBezTo>
                  <a:pt x="6812" y="5931"/>
                  <a:pt x="6825" y="5938"/>
                  <a:pt x="6832" y="5951"/>
                </a:cubicBezTo>
                <a:cubicBezTo>
                  <a:pt x="6832" y="5951"/>
                  <a:pt x="6858" y="5938"/>
                  <a:pt x="6883" y="5925"/>
                </a:cubicBezTo>
                <a:cubicBezTo>
                  <a:pt x="6870" y="5899"/>
                  <a:pt x="6909" y="5886"/>
                  <a:pt x="6961" y="5860"/>
                </a:cubicBezTo>
                <a:cubicBezTo>
                  <a:pt x="6985" y="5844"/>
                  <a:pt x="7004" y="5833"/>
                  <a:pt x="7019" y="5833"/>
                </a:cubicBezTo>
                <a:cubicBezTo>
                  <a:pt x="7027" y="5833"/>
                  <a:pt x="7034" y="5837"/>
                  <a:pt x="7039" y="5847"/>
                </a:cubicBezTo>
                <a:cubicBezTo>
                  <a:pt x="7034" y="5862"/>
                  <a:pt x="7035" y="5870"/>
                  <a:pt x="7040" y="5870"/>
                </a:cubicBezTo>
                <a:cubicBezTo>
                  <a:pt x="7047" y="5870"/>
                  <a:pt x="7062" y="5852"/>
                  <a:pt x="7078" y="5821"/>
                </a:cubicBezTo>
                <a:cubicBezTo>
                  <a:pt x="7104" y="5808"/>
                  <a:pt x="7091" y="5743"/>
                  <a:pt x="7117" y="5730"/>
                </a:cubicBezTo>
                <a:cubicBezTo>
                  <a:pt x="7091" y="5704"/>
                  <a:pt x="7104" y="5665"/>
                  <a:pt x="7117" y="5639"/>
                </a:cubicBezTo>
                <a:lnTo>
                  <a:pt x="7143" y="5665"/>
                </a:lnTo>
                <a:lnTo>
                  <a:pt x="7169" y="5717"/>
                </a:lnTo>
                <a:cubicBezTo>
                  <a:pt x="7195" y="5704"/>
                  <a:pt x="7221" y="5691"/>
                  <a:pt x="7195" y="5665"/>
                </a:cubicBezTo>
                <a:lnTo>
                  <a:pt x="7195" y="5665"/>
                </a:lnTo>
                <a:cubicBezTo>
                  <a:pt x="7205" y="5669"/>
                  <a:pt x="7215" y="5670"/>
                  <a:pt x="7224" y="5670"/>
                </a:cubicBezTo>
                <a:cubicBezTo>
                  <a:pt x="7248" y="5670"/>
                  <a:pt x="7270" y="5658"/>
                  <a:pt x="7298" y="5639"/>
                </a:cubicBezTo>
                <a:cubicBezTo>
                  <a:pt x="7337" y="5600"/>
                  <a:pt x="7376" y="5575"/>
                  <a:pt x="7376" y="5523"/>
                </a:cubicBezTo>
                <a:cubicBezTo>
                  <a:pt x="7386" y="5529"/>
                  <a:pt x="7397" y="5531"/>
                  <a:pt x="7408" y="5531"/>
                </a:cubicBezTo>
                <a:cubicBezTo>
                  <a:pt x="7470" y="5531"/>
                  <a:pt x="7543" y="5448"/>
                  <a:pt x="7532" y="5393"/>
                </a:cubicBezTo>
                <a:cubicBezTo>
                  <a:pt x="7506" y="5367"/>
                  <a:pt x="7519" y="5354"/>
                  <a:pt x="7558" y="5354"/>
                </a:cubicBezTo>
                <a:cubicBezTo>
                  <a:pt x="7597" y="5354"/>
                  <a:pt x="7597" y="5354"/>
                  <a:pt x="7597" y="5315"/>
                </a:cubicBezTo>
                <a:cubicBezTo>
                  <a:pt x="7597" y="5292"/>
                  <a:pt x="7611" y="5287"/>
                  <a:pt x="7630" y="5287"/>
                </a:cubicBezTo>
                <a:cubicBezTo>
                  <a:pt x="7644" y="5287"/>
                  <a:pt x="7659" y="5289"/>
                  <a:pt x="7675" y="5289"/>
                </a:cubicBezTo>
                <a:cubicBezTo>
                  <a:pt x="7693" y="5296"/>
                  <a:pt x="7707" y="5300"/>
                  <a:pt x="7718" y="5300"/>
                </a:cubicBezTo>
                <a:cubicBezTo>
                  <a:pt x="7746" y="5300"/>
                  <a:pt x="7752" y="5278"/>
                  <a:pt x="7752" y="5250"/>
                </a:cubicBezTo>
                <a:cubicBezTo>
                  <a:pt x="7765" y="5185"/>
                  <a:pt x="7791" y="5147"/>
                  <a:pt x="7804" y="5134"/>
                </a:cubicBezTo>
                <a:cubicBezTo>
                  <a:pt x="7817" y="5069"/>
                  <a:pt x="7830" y="5056"/>
                  <a:pt x="7791" y="5056"/>
                </a:cubicBezTo>
                <a:cubicBezTo>
                  <a:pt x="7765" y="5030"/>
                  <a:pt x="7752" y="4991"/>
                  <a:pt x="7752" y="4991"/>
                </a:cubicBezTo>
                <a:cubicBezTo>
                  <a:pt x="7759" y="4965"/>
                  <a:pt x="7765" y="4955"/>
                  <a:pt x="7769" y="4955"/>
                </a:cubicBezTo>
                <a:cubicBezTo>
                  <a:pt x="7772" y="4955"/>
                  <a:pt x="7772" y="4965"/>
                  <a:pt x="7765" y="4978"/>
                </a:cubicBezTo>
                <a:cubicBezTo>
                  <a:pt x="7765" y="5013"/>
                  <a:pt x="7771" y="5018"/>
                  <a:pt x="7787" y="5018"/>
                </a:cubicBezTo>
                <a:cubicBezTo>
                  <a:pt x="7794" y="5018"/>
                  <a:pt x="7804" y="5017"/>
                  <a:pt x="7817" y="5017"/>
                </a:cubicBezTo>
                <a:cubicBezTo>
                  <a:pt x="7856" y="5017"/>
                  <a:pt x="7895" y="4965"/>
                  <a:pt x="7908" y="4952"/>
                </a:cubicBezTo>
                <a:cubicBezTo>
                  <a:pt x="7921" y="4926"/>
                  <a:pt x="7947" y="4887"/>
                  <a:pt x="7960" y="4861"/>
                </a:cubicBezTo>
                <a:cubicBezTo>
                  <a:pt x="8025" y="4822"/>
                  <a:pt x="8038" y="4796"/>
                  <a:pt x="8012" y="4783"/>
                </a:cubicBezTo>
                <a:cubicBezTo>
                  <a:pt x="7979" y="4759"/>
                  <a:pt x="7967" y="4750"/>
                  <a:pt x="7969" y="4750"/>
                </a:cubicBezTo>
                <a:lnTo>
                  <a:pt x="7969" y="4750"/>
                </a:lnTo>
                <a:cubicBezTo>
                  <a:pt x="7970" y="4750"/>
                  <a:pt x="7976" y="4753"/>
                  <a:pt x="7986" y="4757"/>
                </a:cubicBezTo>
                <a:cubicBezTo>
                  <a:pt x="7988" y="4758"/>
                  <a:pt x="7989" y="4758"/>
                  <a:pt x="7991" y="4758"/>
                </a:cubicBezTo>
                <a:cubicBezTo>
                  <a:pt x="8058" y="4758"/>
                  <a:pt x="8192" y="4523"/>
                  <a:pt x="8155" y="4472"/>
                </a:cubicBezTo>
                <a:lnTo>
                  <a:pt x="8155" y="4472"/>
                </a:lnTo>
                <a:lnTo>
                  <a:pt x="8180" y="4485"/>
                </a:lnTo>
                <a:cubicBezTo>
                  <a:pt x="8187" y="4492"/>
                  <a:pt x="8193" y="4495"/>
                  <a:pt x="8199" y="4495"/>
                </a:cubicBezTo>
                <a:cubicBezTo>
                  <a:pt x="8214" y="4495"/>
                  <a:pt x="8226" y="4471"/>
                  <a:pt x="8245" y="4433"/>
                </a:cubicBezTo>
                <a:cubicBezTo>
                  <a:pt x="8258" y="4407"/>
                  <a:pt x="8271" y="4303"/>
                  <a:pt x="8297" y="4239"/>
                </a:cubicBezTo>
                <a:cubicBezTo>
                  <a:pt x="8349" y="4148"/>
                  <a:pt x="8375" y="4070"/>
                  <a:pt x="8349" y="4057"/>
                </a:cubicBezTo>
                <a:cubicBezTo>
                  <a:pt x="8349" y="4042"/>
                  <a:pt x="8349" y="4036"/>
                  <a:pt x="8357" y="4036"/>
                </a:cubicBezTo>
                <a:cubicBezTo>
                  <a:pt x="8362" y="4036"/>
                  <a:pt x="8372" y="4039"/>
                  <a:pt x="8388" y="4044"/>
                </a:cubicBezTo>
                <a:cubicBezTo>
                  <a:pt x="8393" y="4058"/>
                  <a:pt x="8398" y="4064"/>
                  <a:pt x="8402" y="4064"/>
                </a:cubicBezTo>
                <a:cubicBezTo>
                  <a:pt x="8411" y="4064"/>
                  <a:pt x="8419" y="4047"/>
                  <a:pt x="8427" y="4031"/>
                </a:cubicBezTo>
                <a:cubicBezTo>
                  <a:pt x="8427" y="4018"/>
                  <a:pt x="8401" y="4005"/>
                  <a:pt x="8375" y="3992"/>
                </a:cubicBezTo>
                <a:cubicBezTo>
                  <a:pt x="8349" y="3979"/>
                  <a:pt x="8349" y="3953"/>
                  <a:pt x="8401" y="3914"/>
                </a:cubicBezTo>
                <a:cubicBezTo>
                  <a:pt x="8453" y="3888"/>
                  <a:pt x="8492" y="3785"/>
                  <a:pt x="8479" y="3733"/>
                </a:cubicBezTo>
                <a:cubicBezTo>
                  <a:pt x="8489" y="3712"/>
                  <a:pt x="8491" y="3690"/>
                  <a:pt x="8513" y="3690"/>
                </a:cubicBezTo>
                <a:cubicBezTo>
                  <a:pt x="8518" y="3690"/>
                  <a:pt x="8524" y="3691"/>
                  <a:pt x="8531" y="3694"/>
                </a:cubicBezTo>
                <a:cubicBezTo>
                  <a:pt x="8570" y="3681"/>
                  <a:pt x="8609" y="3642"/>
                  <a:pt x="8570" y="3564"/>
                </a:cubicBezTo>
                <a:cubicBezTo>
                  <a:pt x="8583" y="3551"/>
                  <a:pt x="8583" y="3551"/>
                  <a:pt x="8609" y="3551"/>
                </a:cubicBezTo>
                <a:cubicBezTo>
                  <a:pt x="8647" y="3551"/>
                  <a:pt x="8673" y="3551"/>
                  <a:pt x="8634" y="3512"/>
                </a:cubicBezTo>
                <a:cubicBezTo>
                  <a:pt x="8621" y="3447"/>
                  <a:pt x="8647" y="3383"/>
                  <a:pt x="8686" y="3344"/>
                </a:cubicBezTo>
                <a:cubicBezTo>
                  <a:pt x="8699" y="3318"/>
                  <a:pt x="8712" y="3292"/>
                  <a:pt x="8686" y="3279"/>
                </a:cubicBezTo>
                <a:cubicBezTo>
                  <a:pt x="8647" y="3279"/>
                  <a:pt x="8621" y="3266"/>
                  <a:pt x="8647" y="3266"/>
                </a:cubicBezTo>
                <a:cubicBezTo>
                  <a:pt x="8725" y="3266"/>
                  <a:pt x="8725" y="3266"/>
                  <a:pt x="8673" y="3227"/>
                </a:cubicBezTo>
                <a:cubicBezTo>
                  <a:pt x="8642" y="3216"/>
                  <a:pt x="8644" y="3197"/>
                  <a:pt x="8660" y="3197"/>
                </a:cubicBezTo>
                <a:cubicBezTo>
                  <a:pt x="8664" y="3197"/>
                  <a:pt x="8668" y="3198"/>
                  <a:pt x="8673" y="3201"/>
                </a:cubicBezTo>
                <a:cubicBezTo>
                  <a:pt x="8712" y="3188"/>
                  <a:pt x="8725" y="3162"/>
                  <a:pt x="8725" y="3162"/>
                </a:cubicBezTo>
                <a:cubicBezTo>
                  <a:pt x="8738" y="3136"/>
                  <a:pt x="8751" y="3006"/>
                  <a:pt x="8803" y="2890"/>
                </a:cubicBezTo>
                <a:cubicBezTo>
                  <a:pt x="8868" y="2695"/>
                  <a:pt x="8907" y="2617"/>
                  <a:pt x="8868" y="2604"/>
                </a:cubicBezTo>
                <a:cubicBezTo>
                  <a:pt x="8855" y="2565"/>
                  <a:pt x="8855" y="2565"/>
                  <a:pt x="8894" y="2552"/>
                </a:cubicBezTo>
                <a:cubicBezTo>
                  <a:pt x="8933" y="2552"/>
                  <a:pt x="8946" y="2527"/>
                  <a:pt x="8946" y="2501"/>
                </a:cubicBezTo>
                <a:cubicBezTo>
                  <a:pt x="8956" y="2479"/>
                  <a:pt x="8967" y="2458"/>
                  <a:pt x="8985" y="2458"/>
                </a:cubicBezTo>
                <a:cubicBezTo>
                  <a:pt x="8989" y="2458"/>
                  <a:pt x="8993" y="2459"/>
                  <a:pt x="8998" y="2462"/>
                </a:cubicBezTo>
                <a:cubicBezTo>
                  <a:pt x="8985" y="2423"/>
                  <a:pt x="8985" y="2423"/>
                  <a:pt x="8998" y="2397"/>
                </a:cubicBezTo>
                <a:cubicBezTo>
                  <a:pt x="9004" y="2400"/>
                  <a:pt x="9010" y="2402"/>
                  <a:pt x="9014" y="2402"/>
                </a:cubicBezTo>
                <a:cubicBezTo>
                  <a:pt x="9028" y="2402"/>
                  <a:pt x="9030" y="2387"/>
                  <a:pt x="9011" y="2358"/>
                </a:cubicBezTo>
                <a:cubicBezTo>
                  <a:pt x="8988" y="2328"/>
                  <a:pt x="8978" y="2315"/>
                  <a:pt x="8985" y="2315"/>
                </a:cubicBezTo>
                <a:cubicBezTo>
                  <a:pt x="8989" y="2315"/>
                  <a:pt x="9002" y="2321"/>
                  <a:pt x="9024" y="2332"/>
                </a:cubicBezTo>
                <a:cubicBezTo>
                  <a:pt x="9026" y="2333"/>
                  <a:pt x="9030" y="2334"/>
                  <a:pt x="9033" y="2334"/>
                </a:cubicBezTo>
                <a:cubicBezTo>
                  <a:pt x="9063" y="2334"/>
                  <a:pt x="9110" y="2293"/>
                  <a:pt x="9075" y="2293"/>
                </a:cubicBezTo>
                <a:cubicBezTo>
                  <a:pt x="9049" y="2280"/>
                  <a:pt x="9075" y="2241"/>
                  <a:pt x="9049" y="2202"/>
                </a:cubicBezTo>
                <a:cubicBezTo>
                  <a:pt x="9060" y="2181"/>
                  <a:pt x="9071" y="2160"/>
                  <a:pt x="9088" y="2160"/>
                </a:cubicBezTo>
                <a:cubicBezTo>
                  <a:pt x="9092" y="2160"/>
                  <a:pt x="9097" y="2161"/>
                  <a:pt x="9101" y="2163"/>
                </a:cubicBezTo>
                <a:cubicBezTo>
                  <a:pt x="9140" y="2163"/>
                  <a:pt x="9179" y="2034"/>
                  <a:pt x="9166" y="1995"/>
                </a:cubicBezTo>
                <a:cubicBezTo>
                  <a:pt x="9145" y="1984"/>
                  <a:pt x="9150" y="1965"/>
                  <a:pt x="9166" y="1965"/>
                </a:cubicBezTo>
                <a:cubicBezTo>
                  <a:pt x="9170" y="1965"/>
                  <a:pt x="9174" y="1966"/>
                  <a:pt x="9179" y="1969"/>
                </a:cubicBezTo>
                <a:cubicBezTo>
                  <a:pt x="9184" y="1971"/>
                  <a:pt x="9189" y="1972"/>
                  <a:pt x="9193" y="1972"/>
                </a:cubicBezTo>
                <a:cubicBezTo>
                  <a:pt x="9210" y="1972"/>
                  <a:pt x="9221" y="1953"/>
                  <a:pt x="9231" y="1943"/>
                </a:cubicBezTo>
                <a:cubicBezTo>
                  <a:pt x="9225" y="1923"/>
                  <a:pt x="9228" y="1917"/>
                  <a:pt x="9236" y="1917"/>
                </a:cubicBezTo>
                <a:cubicBezTo>
                  <a:pt x="9244" y="1917"/>
                  <a:pt x="9257" y="1923"/>
                  <a:pt x="9270" y="1930"/>
                </a:cubicBezTo>
                <a:cubicBezTo>
                  <a:pt x="9275" y="1943"/>
                  <a:pt x="9279" y="1949"/>
                  <a:pt x="9284" y="1949"/>
                </a:cubicBezTo>
                <a:cubicBezTo>
                  <a:pt x="9294" y="1949"/>
                  <a:pt x="9305" y="1929"/>
                  <a:pt x="9322" y="1904"/>
                </a:cubicBezTo>
                <a:cubicBezTo>
                  <a:pt x="9309" y="1865"/>
                  <a:pt x="9361" y="1774"/>
                  <a:pt x="9400" y="1709"/>
                </a:cubicBezTo>
                <a:cubicBezTo>
                  <a:pt x="9478" y="1593"/>
                  <a:pt x="9465" y="1567"/>
                  <a:pt x="9439" y="1476"/>
                </a:cubicBezTo>
                <a:lnTo>
                  <a:pt x="9400" y="1424"/>
                </a:lnTo>
                <a:lnTo>
                  <a:pt x="9452" y="1463"/>
                </a:lnTo>
                <a:cubicBezTo>
                  <a:pt x="9478" y="1476"/>
                  <a:pt x="9542" y="1489"/>
                  <a:pt x="9542" y="1489"/>
                </a:cubicBezTo>
                <a:cubicBezTo>
                  <a:pt x="9568" y="1476"/>
                  <a:pt x="9542" y="1450"/>
                  <a:pt x="9516" y="1437"/>
                </a:cubicBezTo>
                <a:cubicBezTo>
                  <a:pt x="9490" y="1411"/>
                  <a:pt x="9503" y="1398"/>
                  <a:pt x="9568" y="1372"/>
                </a:cubicBezTo>
                <a:cubicBezTo>
                  <a:pt x="9620" y="1346"/>
                  <a:pt x="9633" y="1333"/>
                  <a:pt x="9633" y="1294"/>
                </a:cubicBezTo>
                <a:cubicBezTo>
                  <a:pt x="9646" y="1268"/>
                  <a:pt x="9659" y="1242"/>
                  <a:pt x="9698" y="1242"/>
                </a:cubicBezTo>
                <a:cubicBezTo>
                  <a:pt x="9724" y="1229"/>
                  <a:pt x="9724" y="1229"/>
                  <a:pt x="9698" y="1204"/>
                </a:cubicBezTo>
                <a:cubicBezTo>
                  <a:pt x="9672" y="1191"/>
                  <a:pt x="9698" y="1165"/>
                  <a:pt x="9737" y="1165"/>
                </a:cubicBezTo>
                <a:cubicBezTo>
                  <a:pt x="9749" y="1170"/>
                  <a:pt x="9761" y="1172"/>
                  <a:pt x="9772" y="1172"/>
                </a:cubicBezTo>
                <a:cubicBezTo>
                  <a:pt x="9819" y="1172"/>
                  <a:pt x="9849" y="1134"/>
                  <a:pt x="9828" y="1113"/>
                </a:cubicBezTo>
                <a:cubicBezTo>
                  <a:pt x="9802" y="1087"/>
                  <a:pt x="9828" y="1074"/>
                  <a:pt x="9841" y="1061"/>
                </a:cubicBezTo>
                <a:cubicBezTo>
                  <a:pt x="9867" y="1035"/>
                  <a:pt x="9880" y="1022"/>
                  <a:pt x="9880" y="983"/>
                </a:cubicBezTo>
                <a:cubicBezTo>
                  <a:pt x="9893" y="957"/>
                  <a:pt x="9919" y="944"/>
                  <a:pt x="9919" y="944"/>
                </a:cubicBezTo>
                <a:cubicBezTo>
                  <a:pt x="9924" y="939"/>
                  <a:pt x="9927" y="937"/>
                  <a:pt x="9930" y="937"/>
                </a:cubicBezTo>
                <a:cubicBezTo>
                  <a:pt x="9939" y="937"/>
                  <a:pt x="9929" y="973"/>
                  <a:pt x="9919" y="983"/>
                </a:cubicBezTo>
                <a:lnTo>
                  <a:pt x="9957" y="983"/>
                </a:lnTo>
                <a:cubicBezTo>
                  <a:pt x="9996" y="957"/>
                  <a:pt x="10022" y="944"/>
                  <a:pt x="10022" y="892"/>
                </a:cubicBezTo>
                <a:cubicBezTo>
                  <a:pt x="10009" y="858"/>
                  <a:pt x="10002" y="842"/>
                  <a:pt x="10005" y="842"/>
                </a:cubicBezTo>
                <a:lnTo>
                  <a:pt x="10005" y="842"/>
                </a:lnTo>
                <a:cubicBezTo>
                  <a:pt x="10007" y="842"/>
                  <a:pt x="10017" y="855"/>
                  <a:pt x="10035" y="879"/>
                </a:cubicBezTo>
                <a:cubicBezTo>
                  <a:pt x="10047" y="891"/>
                  <a:pt x="10061" y="897"/>
                  <a:pt x="10073" y="897"/>
                </a:cubicBezTo>
                <a:cubicBezTo>
                  <a:pt x="10088" y="897"/>
                  <a:pt x="10100" y="888"/>
                  <a:pt x="10100" y="866"/>
                </a:cubicBezTo>
                <a:cubicBezTo>
                  <a:pt x="10093" y="831"/>
                  <a:pt x="10101" y="819"/>
                  <a:pt x="10112" y="819"/>
                </a:cubicBezTo>
                <a:cubicBezTo>
                  <a:pt x="10121" y="819"/>
                  <a:pt x="10133" y="828"/>
                  <a:pt x="10139" y="840"/>
                </a:cubicBezTo>
                <a:cubicBezTo>
                  <a:pt x="10150" y="868"/>
                  <a:pt x="10156" y="884"/>
                  <a:pt x="10163" y="884"/>
                </a:cubicBezTo>
                <a:cubicBezTo>
                  <a:pt x="10172" y="884"/>
                  <a:pt x="10182" y="855"/>
                  <a:pt x="10204" y="788"/>
                </a:cubicBezTo>
                <a:cubicBezTo>
                  <a:pt x="10256" y="763"/>
                  <a:pt x="10321" y="685"/>
                  <a:pt x="10398" y="646"/>
                </a:cubicBezTo>
                <a:cubicBezTo>
                  <a:pt x="10465" y="608"/>
                  <a:pt x="10510" y="584"/>
                  <a:pt x="10545" y="584"/>
                </a:cubicBezTo>
                <a:cubicBezTo>
                  <a:pt x="10558" y="584"/>
                  <a:pt x="10570" y="587"/>
                  <a:pt x="10580" y="594"/>
                </a:cubicBezTo>
                <a:cubicBezTo>
                  <a:pt x="10583" y="599"/>
                  <a:pt x="10585" y="604"/>
                  <a:pt x="10587" y="608"/>
                </a:cubicBezTo>
                <a:lnTo>
                  <a:pt x="10587" y="608"/>
                </a:lnTo>
                <a:cubicBezTo>
                  <a:pt x="10570" y="564"/>
                  <a:pt x="10586" y="540"/>
                  <a:pt x="10658" y="516"/>
                </a:cubicBezTo>
                <a:cubicBezTo>
                  <a:pt x="10668" y="517"/>
                  <a:pt x="10677" y="518"/>
                  <a:pt x="10685" y="518"/>
                </a:cubicBezTo>
                <a:cubicBezTo>
                  <a:pt x="10757" y="518"/>
                  <a:pt x="10789" y="473"/>
                  <a:pt x="10800" y="438"/>
                </a:cubicBezTo>
                <a:lnTo>
                  <a:pt x="10800" y="438"/>
                </a:lnTo>
                <a:cubicBezTo>
                  <a:pt x="10775" y="451"/>
                  <a:pt x="10749" y="464"/>
                  <a:pt x="10749" y="464"/>
                </a:cubicBezTo>
                <a:cubicBezTo>
                  <a:pt x="10739" y="414"/>
                  <a:pt x="10752" y="395"/>
                  <a:pt x="10783" y="395"/>
                </a:cubicBezTo>
                <a:cubicBezTo>
                  <a:pt x="10791" y="395"/>
                  <a:pt x="10802" y="396"/>
                  <a:pt x="10813" y="399"/>
                </a:cubicBezTo>
                <a:cubicBezTo>
                  <a:pt x="10839" y="399"/>
                  <a:pt x="10852" y="425"/>
                  <a:pt x="10865" y="464"/>
                </a:cubicBezTo>
                <a:cubicBezTo>
                  <a:pt x="10865" y="485"/>
                  <a:pt x="10891" y="507"/>
                  <a:pt x="10915" y="507"/>
                </a:cubicBezTo>
                <a:cubicBezTo>
                  <a:pt x="10920" y="507"/>
                  <a:pt x="10925" y="506"/>
                  <a:pt x="10930" y="503"/>
                </a:cubicBezTo>
                <a:cubicBezTo>
                  <a:pt x="10956" y="503"/>
                  <a:pt x="10982" y="490"/>
                  <a:pt x="10943" y="464"/>
                </a:cubicBezTo>
                <a:cubicBezTo>
                  <a:pt x="10943" y="438"/>
                  <a:pt x="10943" y="438"/>
                  <a:pt x="10969" y="438"/>
                </a:cubicBezTo>
                <a:cubicBezTo>
                  <a:pt x="10995" y="425"/>
                  <a:pt x="11021" y="425"/>
                  <a:pt x="11034" y="386"/>
                </a:cubicBezTo>
                <a:cubicBezTo>
                  <a:pt x="11034" y="360"/>
                  <a:pt x="11060" y="347"/>
                  <a:pt x="11086" y="347"/>
                </a:cubicBezTo>
                <a:cubicBezTo>
                  <a:pt x="11125" y="373"/>
                  <a:pt x="11177" y="373"/>
                  <a:pt x="11177" y="373"/>
                </a:cubicBezTo>
                <a:lnTo>
                  <a:pt x="11177" y="399"/>
                </a:lnTo>
                <a:cubicBezTo>
                  <a:pt x="11177" y="425"/>
                  <a:pt x="11203" y="451"/>
                  <a:pt x="11203" y="451"/>
                </a:cubicBezTo>
                <a:cubicBezTo>
                  <a:pt x="11229" y="451"/>
                  <a:pt x="11229" y="425"/>
                  <a:pt x="11229" y="425"/>
                </a:cubicBezTo>
                <a:cubicBezTo>
                  <a:pt x="11229" y="412"/>
                  <a:pt x="11384" y="386"/>
                  <a:pt x="11553" y="386"/>
                </a:cubicBezTo>
                <a:cubicBezTo>
                  <a:pt x="11644" y="399"/>
                  <a:pt x="11721" y="399"/>
                  <a:pt x="11799" y="412"/>
                </a:cubicBezTo>
                <a:cubicBezTo>
                  <a:pt x="11864" y="425"/>
                  <a:pt x="11916" y="438"/>
                  <a:pt x="11942" y="438"/>
                </a:cubicBezTo>
                <a:cubicBezTo>
                  <a:pt x="11967" y="464"/>
                  <a:pt x="12009" y="483"/>
                  <a:pt x="12028" y="483"/>
                </a:cubicBezTo>
                <a:cubicBezTo>
                  <a:pt x="12038" y="483"/>
                  <a:pt x="12042" y="478"/>
                  <a:pt x="12033" y="464"/>
                </a:cubicBezTo>
                <a:cubicBezTo>
                  <a:pt x="12036" y="457"/>
                  <a:pt x="12048" y="454"/>
                  <a:pt x="12067" y="454"/>
                </a:cubicBezTo>
                <a:cubicBezTo>
                  <a:pt x="12117" y="454"/>
                  <a:pt x="12217" y="478"/>
                  <a:pt x="12331" y="516"/>
                </a:cubicBezTo>
                <a:cubicBezTo>
                  <a:pt x="12469" y="569"/>
                  <a:pt x="12573" y="614"/>
                  <a:pt x="12613" y="614"/>
                </a:cubicBezTo>
                <a:cubicBezTo>
                  <a:pt x="12621" y="614"/>
                  <a:pt x="12627" y="612"/>
                  <a:pt x="12629" y="607"/>
                </a:cubicBezTo>
                <a:lnTo>
                  <a:pt x="12707" y="646"/>
                </a:lnTo>
                <a:cubicBezTo>
                  <a:pt x="12759" y="659"/>
                  <a:pt x="12811" y="659"/>
                  <a:pt x="12837" y="672"/>
                </a:cubicBezTo>
                <a:cubicBezTo>
                  <a:pt x="12848" y="668"/>
                  <a:pt x="12859" y="666"/>
                  <a:pt x="12866" y="666"/>
                </a:cubicBezTo>
                <a:cubicBezTo>
                  <a:pt x="12885" y="666"/>
                  <a:pt x="12890" y="676"/>
                  <a:pt x="12863" y="685"/>
                </a:cubicBezTo>
                <a:cubicBezTo>
                  <a:pt x="12850" y="711"/>
                  <a:pt x="12837" y="737"/>
                  <a:pt x="12850" y="750"/>
                </a:cubicBezTo>
                <a:cubicBezTo>
                  <a:pt x="12865" y="757"/>
                  <a:pt x="12877" y="760"/>
                  <a:pt x="12886" y="760"/>
                </a:cubicBezTo>
                <a:cubicBezTo>
                  <a:pt x="12909" y="760"/>
                  <a:pt x="12918" y="742"/>
                  <a:pt x="12928" y="724"/>
                </a:cubicBezTo>
                <a:cubicBezTo>
                  <a:pt x="12941" y="711"/>
                  <a:pt x="12950" y="707"/>
                  <a:pt x="12957" y="707"/>
                </a:cubicBezTo>
                <a:cubicBezTo>
                  <a:pt x="12963" y="707"/>
                  <a:pt x="12967" y="711"/>
                  <a:pt x="12967" y="711"/>
                </a:cubicBezTo>
                <a:cubicBezTo>
                  <a:pt x="12992" y="724"/>
                  <a:pt x="12992" y="724"/>
                  <a:pt x="12980" y="750"/>
                </a:cubicBezTo>
                <a:cubicBezTo>
                  <a:pt x="12967" y="776"/>
                  <a:pt x="12941" y="801"/>
                  <a:pt x="12941" y="801"/>
                </a:cubicBezTo>
                <a:lnTo>
                  <a:pt x="12967" y="827"/>
                </a:lnTo>
                <a:cubicBezTo>
                  <a:pt x="12973" y="814"/>
                  <a:pt x="12983" y="811"/>
                  <a:pt x="12991" y="811"/>
                </a:cubicBezTo>
                <a:cubicBezTo>
                  <a:pt x="12999" y="811"/>
                  <a:pt x="13005" y="814"/>
                  <a:pt x="13005" y="814"/>
                </a:cubicBezTo>
                <a:cubicBezTo>
                  <a:pt x="13031" y="827"/>
                  <a:pt x="13031" y="827"/>
                  <a:pt x="12992" y="879"/>
                </a:cubicBezTo>
                <a:cubicBezTo>
                  <a:pt x="12977" y="911"/>
                  <a:pt x="12975" y="928"/>
                  <a:pt x="12991" y="928"/>
                </a:cubicBezTo>
                <a:cubicBezTo>
                  <a:pt x="13001" y="928"/>
                  <a:pt x="13019" y="921"/>
                  <a:pt x="13044" y="905"/>
                </a:cubicBezTo>
                <a:lnTo>
                  <a:pt x="13096" y="905"/>
                </a:lnTo>
                <a:cubicBezTo>
                  <a:pt x="13089" y="944"/>
                  <a:pt x="13113" y="955"/>
                  <a:pt x="13142" y="955"/>
                </a:cubicBezTo>
                <a:cubicBezTo>
                  <a:pt x="13162" y="955"/>
                  <a:pt x="13184" y="949"/>
                  <a:pt x="13200" y="944"/>
                </a:cubicBezTo>
                <a:lnTo>
                  <a:pt x="13200" y="944"/>
                </a:lnTo>
                <a:cubicBezTo>
                  <a:pt x="13192" y="985"/>
                  <a:pt x="13199" y="1005"/>
                  <a:pt x="13218" y="1005"/>
                </a:cubicBezTo>
                <a:cubicBezTo>
                  <a:pt x="13230" y="1005"/>
                  <a:pt x="13245" y="998"/>
                  <a:pt x="13265" y="983"/>
                </a:cubicBezTo>
                <a:cubicBezTo>
                  <a:pt x="13271" y="980"/>
                  <a:pt x="13278" y="978"/>
                  <a:pt x="13284" y="978"/>
                </a:cubicBezTo>
                <a:cubicBezTo>
                  <a:pt x="13302" y="978"/>
                  <a:pt x="13317" y="993"/>
                  <a:pt x="13317" y="1022"/>
                </a:cubicBezTo>
                <a:cubicBezTo>
                  <a:pt x="13317" y="1061"/>
                  <a:pt x="13330" y="1087"/>
                  <a:pt x="13382" y="1113"/>
                </a:cubicBezTo>
                <a:cubicBezTo>
                  <a:pt x="13383" y="1112"/>
                  <a:pt x="13385" y="1112"/>
                  <a:pt x="13388" y="1112"/>
                </a:cubicBezTo>
                <a:cubicBezTo>
                  <a:pt x="13434" y="1112"/>
                  <a:pt x="13570" y="1237"/>
                  <a:pt x="13706" y="1385"/>
                </a:cubicBezTo>
                <a:cubicBezTo>
                  <a:pt x="13848" y="1539"/>
                  <a:pt x="13947" y="1661"/>
                  <a:pt x="13983" y="1661"/>
                </a:cubicBezTo>
                <a:cubicBezTo>
                  <a:pt x="13986" y="1661"/>
                  <a:pt x="13989" y="1660"/>
                  <a:pt x="13991" y="1657"/>
                </a:cubicBezTo>
                <a:cubicBezTo>
                  <a:pt x="14004" y="1670"/>
                  <a:pt x="14004" y="1683"/>
                  <a:pt x="13991" y="1722"/>
                </a:cubicBezTo>
                <a:cubicBezTo>
                  <a:pt x="13982" y="1731"/>
                  <a:pt x="13986" y="1746"/>
                  <a:pt x="14010" y="1746"/>
                </a:cubicBezTo>
                <a:cubicBezTo>
                  <a:pt x="14021" y="1746"/>
                  <a:pt x="14036" y="1743"/>
                  <a:pt x="14056" y="1735"/>
                </a:cubicBezTo>
                <a:cubicBezTo>
                  <a:pt x="14066" y="1739"/>
                  <a:pt x="14075" y="1739"/>
                  <a:pt x="14082" y="1739"/>
                </a:cubicBezTo>
                <a:cubicBezTo>
                  <a:pt x="14089" y="1739"/>
                  <a:pt x="14094" y="1739"/>
                  <a:pt x="14097" y="1739"/>
                </a:cubicBezTo>
                <a:cubicBezTo>
                  <a:pt x="14101" y="1739"/>
                  <a:pt x="14095" y="1742"/>
                  <a:pt x="14069" y="1761"/>
                </a:cubicBezTo>
                <a:cubicBezTo>
                  <a:pt x="14043" y="1787"/>
                  <a:pt x="14082" y="1826"/>
                  <a:pt x="14134" y="1904"/>
                </a:cubicBezTo>
                <a:cubicBezTo>
                  <a:pt x="14182" y="1965"/>
                  <a:pt x="14242" y="2048"/>
                  <a:pt x="14271" y="2048"/>
                </a:cubicBezTo>
                <a:cubicBezTo>
                  <a:pt x="14273" y="2048"/>
                  <a:pt x="14275" y="2047"/>
                  <a:pt x="14277" y="2047"/>
                </a:cubicBezTo>
                <a:cubicBezTo>
                  <a:pt x="14307" y="2062"/>
                  <a:pt x="14320" y="2068"/>
                  <a:pt x="14317" y="2068"/>
                </a:cubicBezTo>
                <a:cubicBezTo>
                  <a:pt x="14315" y="2068"/>
                  <a:pt x="14306" y="2065"/>
                  <a:pt x="14290" y="2060"/>
                </a:cubicBezTo>
                <a:lnTo>
                  <a:pt x="14290" y="2060"/>
                </a:lnTo>
                <a:cubicBezTo>
                  <a:pt x="14225" y="2073"/>
                  <a:pt x="14264" y="2202"/>
                  <a:pt x="14354" y="2241"/>
                </a:cubicBezTo>
                <a:cubicBezTo>
                  <a:pt x="14367" y="2254"/>
                  <a:pt x="14380" y="2280"/>
                  <a:pt x="14354" y="2293"/>
                </a:cubicBezTo>
                <a:cubicBezTo>
                  <a:pt x="14367" y="2319"/>
                  <a:pt x="14393" y="2345"/>
                  <a:pt x="14458" y="2397"/>
                </a:cubicBezTo>
                <a:cubicBezTo>
                  <a:pt x="14471" y="2410"/>
                  <a:pt x="14523" y="2501"/>
                  <a:pt x="14549" y="2552"/>
                </a:cubicBezTo>
                <a:cubicBezTo>
                  <a:pt x="14575" y="2591"/>
                  <a:pt x="14627" y="2630"/>
                  <a:pt x="14627" y="2630"/>
                </a:cubicBezTo>
                <a:lnTo>
                  <a:pt x="14640" y="2643"/>
                </a:lnTo>
                <a:cubicBezTo>
                  <a:pt x="14614" y="2669"/>
                  <a:pt x="14666" y="2773"/>
                  <a:pt x="14756" y="2942"/>
                </a:cubicBezTo>
                <a:cubicBezTo>
                  <a:pt x="14834" y="3097"/>
                  <a:pt x="14899" y="3240"/>
                  <a:pt x="14886" y="3279"/>
                </a:cubicBezTo>
                <a:cubicBezTo>
                  <a:pt x="14886" y="3279"/>
                  <a:pt x="14899" y="3305"/>
                  <a:pt x="14938" y="3318"/>
                </a:cubicBezTo>
                <a:cubicBezTo>
                  <a:pt x="15003" y="3318"/>
                  <a:pt x="15016" y="3331"/>
                  <a:pt x="14990" y="3370"/>
                </a:cubicBezTo>
                <a:cubicBezTo>
                  <a:pt x="14951" y="3421"/>
                  <a:pt x="14990" y="3512"/>
                  <a:pt x="15055" y="3512"/>
                </a:cubicBezTo>
                <a:lnTo>
                  <a:pt x="15029" y="3525"/>
                </a:lnTo>
                <a:cubicBezTo>
                  <a:pt x="14990" y="3577"/>
                  <a:pt x="15042" y="3629"/>
                  <a:pt x="15120" y="3629"/>
                </a:cubicBezTo>
                <a:cubicBezTo>
                  <a:pt x="15094" y="3668"/>
                  <a:pt x="15081" y="3707"/>
                  <a:pt x="15120" y="3720"/>
                </a:cubicBezTo>
                <a:cubicBezTo>
                  <a:pt x="15133" y="3746"/>
                  <a:pt x="15133" y="3746"/>
                  <a:pt x="15068" y="3772"/>
                </a:cubicBezTo>
                <a:cubicBezTo>
                  <a:pt x="15042" y="3785"/>
                  <a:pt x="15016" y="3798"/>
                  <a:pt x="15029" y="3811"/>
                </a:cubicBezTo>
                <a:cubicBezTo>
                  <a:pt x="15029" y="3822"/>
                  <a:pt x="15036" y="3826"/>
                  <a:pt x="15046" y="3826"/>
                </a:cubicBezTo>
                <a:cubicBezTo>
                  <a:pt x="15059" y="3826"/>
                  <a:pt x="15079" y="3818"/>
                  <a:pt x="15094" y="3811"/>
                </a:cubicBezTo>
                <a:cubicBezTo>
                  <a:pt x="15094" y="3811"/>
                  <a:pt x="15107" y="3837"/>
                  <a:pt x="15107" y="3862"/>
                </a:cubicBezTo>
                <a:cubicBezTo>
                  <a:pt x="15107" y="3862"/>
                  <a:pt x="15115" y="3879"/>
                  <a:pt x="15132" y="3879"/>
                </a:cubicBezTo>
                <a:cubicBezTo>
                  <a:pt x="15136" y="3879"/>
                  <a:pt x="15140" y="3878"/>
                  <a:pt x="15146" y="3875"/>
                </a:cubicBezTo>
                <a:cubicBezTo>
                  <a:pt x="15153" y="3873"/>
                  <a:pt x="15159" y="3872"/>
                  <a:pt x="15164" y="3872"/>
                </a:cubicBezTo>
                <a:cubicBezTo>
                  <a:pt x="15185" y="3872"/>
                  <a:pt x="15187" y="3891"/>
                  <a:pt x="15197" y="3901"/>
                </a:cubicBezTo>
                <a:cubicBezTo>
                  <a:pt x="15184" y="3908"/>
                  <a:pt x="15188" y="3914"/>
                  <a:pt x="15197" y="3914"/>
                </a:cubicBezTo>
                <a:cubicBezTo>
                  <a:pt x="15207" y="3914"/>
                  <a:pt x="15223" y="3908"/>
                  <a:pt x="15236" y="3888"/>
                </a:cubicBezTo>
                <a:cubicBezTo>
                  <a:pt x="15251" y="3881"/>
                  <a:pt x="15266" y="3873"/>
                  <a:pt x="15279" y="3873"/>
                </a:cubicBezTo>
                <a:cubicBezTo>
                  <a:pt x="15288" y="3873"/>
                  <a:pt x="15296" y="3877"/>
                  <a:pt x="15301" y="3888"/>
                </a:cubicBezTo>
                <a:cubicBezTo>
                  <a:pt x="15301" y="3888"/>
                  <a:pt x="15327" y="3875"/>
                  <a:pt x="15353" y="3862"/>
                </a:cubicBezTo>
                <a:cubicBezTo>
                  <a:pt x="15418" y="3837"/>
                  <a:pt x="15444" y="3824"/>
                  <a:pt x="15444" y="3772"/>
                </a:cubicBezTo>
                <a:cubicBezTo>
                  <a:pt x="15433" y="3670"/>
                  <a:pt x="15431" y="3598"/>
                  <a:pt x="15397" y="3598"/>
                </a:cubicBezTo>
                <a:cubicBezTo>
                  <a:pt x="15392" y="3598"/>
                  <a:pt x="15386" y="3600"/>
                  <a:pt x="15379" y="3603"/>
                </a:cubicBezTo>
                <a:cubicBezTo>
                  <a:pt x="15379" y="3603"/>
                  <a:pt x="15340" y="3590"/>
                  <a:pt x="15327" y="3564"/>
                </a:cubicBezTo>
                <a:cubicBezTo>
                  <a:pt x="15314" y="3538"/>
                  <a:pt x="15327" y="3512"/>
                  <a:pt x="15327" y="3512"/>
                </a:cubicBezTo>
                <a:cubicBezTo>
                  <a:pt x="15353" y="3499"/>
                  <a:pt x="15314" y="3396"/>
                  <a:pt x="15262" y="3279"/>
                </a:cubicBezTo>
                <a:cubicBezTo>
                  <a:pt x="15197" y="3136"/>
                  <a:pt x="15159" y="3071"/>
                  <a:pt x="15172" y="3032"/>
                </a:cubicBezTo>
                <a:cubicBezTo>
                  <a:pt x="15197" y="2993"/>
                  <a:pt x="15184" y="2968"/>
                  <a:pt x="15184" y="2968"/>
                </a:cubicBezTo>
                <a:lnTo>
                  <a:pt x="15184" y="2968"/>
                </a:lnTo>
                <a:cubicBezTo>
                  <a:pt x="15183" y="2968"/>
                  <a:pt x="15182" y="2968"/>
                  <a:pt x="15181" y="2968"/>
                </a:cubicBezTo>
                <a:cubicBezTo>
                  <a:pt x="15152" y="2968"/>
                  <a:pt x="15077" y="2831"/>
                  <a:pt x="15003" y="2669"/>
                </a:cubicBezTo>
                <a:cubicBezTo>
                  <a:pt x="14918" y="2512"/>
                  <a:pt x="14834" y="2355"/>
                  <a:pt x="14802" y="2355"/>
                </a:cubicBezTo>
                <a:cubicBezTo>
                  <a:pt x="14799" y="2355"/>
                  <a:pt x="14797" y="2356"/>
                  <a:pt x="14795" y="2358"/>
                </a:cubicBezTo>
                <a:cubicBezTo>
                  <a:pt x="14782" y="2332"/>
                  <a:pt x="14756" y="2306"/>
                  <a:pt x="14756" y="2306"/>
                </a:cubicBezTo>
                <a:cubicBezTo>
                  <a:pt x="14795" y="2293"/>
                  <a:pt x="14756" y="2241"/>
                  <a:pt x="14731" y="2202"/>
                </a:cubicBezTo>
                <a:cubicBezTo>
                  <a:pt x="14679" y="2163"/>
                  <a:pt x="14653" y="2124"/>
                  <a:pt x="14653" y="2124"/>
                </a:cubicBezTo>
                <a:cubicBezTo>
                  <a:pt x="14679" y="2098"/>
                  <a:pt x="14666" y="2086"/>
                  <a:pt x="14640" y="2034"/>
                </a:cubicBezTo>
                <a:cubicBezTo>
                  <a:pt x="14610" y="1994"/>
                  <a:pt x="14595" y="1977"/>
                  <a:pt x="14579" y="1977"/>
                </a:cubicBezTo>
                <a:cubicBezTo>
                  <a:pt x="14573" y="1977"/>
                  <a:pt x="14568" y="1979"/>
                  <a:pt x="14562" y="1982"/>
                </a:cubicBezTo>
                <a:cubicBezTo>
                  <a:pt x="14549" y="1956"/>
                  <a:pt x="14445" y="1800"/>
                  <a:pt x="14419" y="1709"/>
                </a:cubicBezTo>
                <a:cubicBezTo>
                  <a:pt x="14432" y="1670"/>
                  <a:pt x="14380" y="1670"/>
                  <a:pt x="14341" y="1670"/>
                </a:cubicBezTo>
                <a:cubicBezTo>
                  <a:pt x="14331" y="1676"/>
                  <a:pt x="14318" y="1679"/>
                  <a:pt x="14305" y="1679"/>
                </a:cubicBezTo>
                <a:cubicBezTo>
                  <a:pt x="14288" y="1679"/>
                  <a:pt x="14271" y="1673"/>
                  <a:pt x="14264" y="1657"/>
                </a:cubicBezTo>
                <a:cubicBezTo>
                  <a:pt x="14264" y="1657"/>
                  <a:pt x="14290" y="1645"/>
                  <a:pt x="14315" y="1619"/>
                </a:cubicBezTo>
                <a:cubicBezTo>
                  <a:pt x="14354" y="1619"/>
                  <a:pt x="14354" y="1619"/>
                  <a:pt x="14315" y="1580"/>
                </a:cubicBezTo>
                <a:cubicBezTo>
                  <a:pt x="14303" y="1554"/>
                  <a:pt x="14277" y="1541"/>
                  <a:pt x="14277" y="1541"/>
                </a:cubicBezTo>
                <a:cubicBezTo>
                  <a:pt x="14276" y="1541"/>
                  <a:pt x="14275" y="1542"/>
                  <a:pt x="14274" y="1542"/>
                </a:cubicBezTo>
                <a:cubicBezTo>
                  <a:pt x="14253" y="1542"/>
                  <a:pt x="14165" y="1441"/>
                  <a:pt x="14043" y="1294"/>
                </a:cubicBezTo>
                <a:cubicBezTo>
                  <a:pt x="13891" y="1130"/>
                  <a:pt x="13823" y="1072"/>
                  <a:pt x="13792" y="1072"/>
                </a:cubicBezTo>
                <a:cubicBezTo>
                  <a:pt x="13789" y="1072"/>
                  <a:pt x="13786" y="1073"/>
                  <a:pt x="13784" y="1074"/>
                </a:cubicBezTo>
                <a:cubicBezTo>
                  <a:pt x="13780" y="1080"/>
                  <a:pt x="13776" y="1084"/>
                  <a:pt x="13772" y="1084"/>
                </a:cubicBezTo>
                <a:cubicBezTo>
                  <a:pt x="13757" y="1084"/>
                  <a:pt x="13735" y="1054"/>
                  <a:pt x="13706" y="996"/>
                </a:cubicBezTo>
                <a:cubicBezTo>
                  <a:pt x="13641" y="814"/>
                  <a:pt x="13628" y="814"/>
                  <a:pt x="13589" y="814"/>
                </a:cubicBezTo>
                <a:cubicBezTo>
                  <a:pt x="13615" y="840"/>
                  <a:pt x="13589" y="853"/>
                  <a:pt x="13576" y="879"/>
                </a:cubicBezTo>
                <a:cubicBezTo>
                  <a:pt x="13560" y="901"/>
                  <a:pt x="13546" y="911"/>
                  <a:pt x="13536" y="911"/>
                </a:cubicBezTo>
                <a:cubicBezTo>
                  <a:pt x="13522" y="911"/>
                  <a:pt x="13517" y="891"/>
                  <a:pt x="13524" y="853"/>
                </a:cubicBezTo>
                <a:cubicBezTo>
                  <a:pt x="13571" y="795"/>
                  <a:pt x="13270" y="599"/>
                  <a:pt x="13163" y="599"/>
                </a:cubicBezTo>
                <a:cubicBezTo>
                  <a:pt x="13151" y="599"/>
                  <a:pt x="13142" y="602"/>
                  <a:pt x="13135" y="607"/>
                </a:cubicBezTo>
                <a:lnTo>
                  <a:pt x="13148" y="581"/>
                </a:lnTo>
                <a:cubicBezTo>
                  <a:pt x="13174" y="555"/>
                  <a:pt x="13148" y="542"/>
                  <a:pt x="13044" y="477"/>
                </a:cubicBezTo>
                <a:cubicBezTo>
                  <a:pt x="12992" y="451"/>
                  <a:pt x="12967" y="438"/>
                  <a:pt x="12967" y="438"/>
                </a:cubicBezTo>
                <a:cubicBezTo>
                  <a:pt x="12961" y="448"/>
                  <a:pt x="12952" y="453"/>
                  <a:pt x="12940" y="453"/>
                </a:cubicBezTo>
                <a:cubicBezTo>
                  <a:pt x="12891" y="453"/>
                  <a:pt x="12800" y="381"/>
                  <a:pt x="12811" y="360"/>
                </a:cubicBezTo>
                <a:cubicBezTo>
                  <a:pt x="12798" y="322"/>
                  <a:pt x="12798" y="322"/>
                  <a:pt x="12746" y="296"/>
                </a:cubicBezTo>
                <a:cubicBezTo>
                  <a:pt x="12738" y="297"/>
                  <a:pt x="12730" y="297"/>
                  <a:pt x="12722" y="297"/>
                </a:cubicBezTo>
                <a:cubicBezTo>
                  <a:pt x="12625" y="297"/>
                  <a:pt x="12526" y="229"/>
                  <a:pt x="12526" y="205"/>
                </a:cubicBezTo>
                <a:cubicBezTo>
                  <a:pt x="12526" y="205"/>
                  <a:pt x="12500" y="192"/>
                  <a:pt x="12474" y="179"/>
                </a:cubicBezTo>
                <a:cubicBezTo>
                  <a:pt x="12462" y="183"/>
                  <a:pt x="12450" y="184"/>
                  <a:pt x="12437" y="184"/>
                </a:cubicBezTo>
                <a:cubicBezTo>
                  <a:pt x="12407" y="184"/>
                  <a:pt x="12375" y="175"/>
                  <a:pt x="12357" y="166"/>
                </a:cubicBezTo>
                <a:cubicBezTo>
                  <a:pt x="12316" y="154"/>
                  <a:pt x="12288" y="148"/>
                  <a:pt x="12273" y="148"/>
                </a:cubicBezTo>
                <a:cubicBezTo>
                  <a:pt x="12253" y="148"/>
                  <a:pt x="12252" y="157"/>
                  <a:pt x="12266" y="179"/>
                </a:cubicBezTo>
                <a:cubicBezTo>
                  <a:pt x="12253" y="205"/>
                  <a:pt x="12240" y="231"/>
                  <a:pt x="12214" y="231"/>
                </a:cubicBezTo>
                <a:lnTo>
                  <a:pt x="12227" y="192"/>
                </a:lnTo>
                <a:cubicBezTo>
                  <a:pt x="12227" y="166"/>
                  <a:pt x="12149" y="140"/>
                  <a:pt x="12033" y="114"/>
                </a:cubicBezTo>
                <a:cubicBezTo>
                  <a:pt x="11890" y="88"/>
                  <a:pt x="11825" y="75"/>
                  <a:pt x="11799" y="49"/>
                </a:cubicBezTo>
                <a:lnTo>
                  <a:pt x="11773" y="75"/>
                </a:lnTo>
                <a:cubicBezTo>
                  <a:pt x="11756" y="87"/>
                  <a:pt x="11741" y="93"/>
                  <a:pt x="11730" y="93"/>
                </a:cubicBezTo>
                <a:cubicBezTo>
                  <a:pt x="11716" y="93"/>
                  <a:pt x="11708" y="84"/>
                  <a:pt x="11708" y="62"/>
                </a:cubicBezTo>
                <a:cubicBezTo>
                  <a:pt x="11694" y="41"/>
                  <a:pt x="11652" y="31"/>
                  <a:pt x="11607" y="31"/>
                </a:cubicBezTo>
                <a:cubicBezTo>
                  <a:pt x="11570" y="31"/>
                  <a:pt x="11530" y="38"/>
                  <a:pt x="11501" y="49"/>
                </a:cubicBezTo>
                <a:lnTo>
                  <a:pt x="11436" y="49"/>
                </a:lnTo>
                <a:cubicBezTo>
                  <a:pt x="11423" y="17"/>
                  <a:pt x="11394" y="1"/>
                  <a:pt x="11363" y="1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8" name="Google Shape;338;p15"/>
          <p:cNvGrpSpPr/>
          <p:nvPr/>
        </p:nvGrpSpPr>
        <p:grpSpPr>
          <a:xfrm>
            <a:off x="1093967" y="3428367"/>
            <a:ext cx="155887" cy="203132"/>
            <a:chOff x="8518300" y="3923825"/>
            <a:chExt cx="116915" cy="152349"/>
          </a:xfrm>
        </p:grpSpPr>
        <p:sp>
          <p:nvSpPr>
            <p:cNvPr id="339" name="Google Shape;339;p15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15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9167173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" name="Google Shape;342;p16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43" name="Google Shape;343;p16"/>
          <p:cNvSpPr txBox="1">
            <a:spLocks noGrp="1"/>
          </p:cNvSpPr>
          <p:nvPr>
            <p:ph type="subTitle" idx="1"/>
          </p:nvPr>
        </p:nvSpPr>
        <p:spPr>
          <a:xfrm>
            <a:off x="1806800" y="4989133"/>
            <a:ext cx="2047200" cy="11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44" name="Google Shape;344;p16"/>
          <p:cNvSpPr txBox="1">
            <a:spLocks noGrp="1"/>
          </p:cNvSpPr>
          <p:nvPr>
            <p:ph type="subTitle" idx="2"/>
          </p:nvPr>
        </p:nvSpPr>
        <p:spPr>
          <a:xfrm>
            <a:off x="8382000" y="4989133"/>
            <a:ext cx="2047200" cy="113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45" name="Google Shape;345;p16"/>
          <p:cNvSpPr txBox="1">
            <a:spLocks noGrp="1"/>
          </p:cNvSpPr>
          <p:nvPr>
            <p:ph type="subTitle" idx="3"/>
          </p:nvPr>
        </p:nvSpPr>
        <p:spPr>
          <a:xfrm>
            <a:off x="1806633" y="2515667"/>
            <a:ext cx="2047200" cy="11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46" name="Google Shape;346;p16"/>
          <p:cNvSpPr txBox="1">
            <a:spLocks noGrp="1"/>
          </p:cNvSpPr>
          <p:nvPr>
            <p:ph type="subTitle" idx="4"/>
          </p:nvPr>
        </p:nvSpPr>
        <p:spPr>
          <a:xfrm>
            <a:off x="8382000" y="2510167"/>
            <a:ext cx="2047200" cy="112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47" name="Google Shape;347;p16"/>
          <p:cNvSpPr txBox="1">
            <a:spLocks noGrp="1"/>
          </p:cNvSpPr>
          <p:nvPr>
            <p:ph type="title"/>
          </p:nvPr>
        </p:nvSpPr>
        <p:spPr>
          <a:xfrm>
            <a:off x="1995567" y="2079933"/>
            <a:ext cx="1669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48" name="Google Shape;348;p16"/>
          <p:cNvSpPr txBox="1">
            <a:spLocks noGrp="1"/>
          </p:cNvSpPr>
          <p:nvPr>
            <p:ph type="title" idx="5"/>
          </p:nvPr>
        </p:nvSpPr>
        <p:spPr>
          <a:xfrm>
            <a:off x="8570797" y="4556233"/>
            <a:ext cx="1669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49" name="Google Shape;349;p16"/>
          <p:cNvSpPr txBox="1">
            <a:spLocks noGrp="1"/>
          </p:cNvSpPr>
          <p:nvPr>
            <p:ph type="title" idx="6"/>
          </p:nvPr>
        </p:nvSpPr>
        <p:spPr>
          <a:xfrm>
            <a:off x="8570801" y="2079933"/>
            <a:ext cx="1669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50" name="Google Shape;350;p16"/>
          <p:cNvSpPr txBox="1">
            <a:spLocks noGrp="1"/>
          </p:cNvSpPr>
          <p:nvPr>
            <p:ph type="title" idx="7"/>
          </p:nvPr>
        </p:nvSpPr>
        <p:spPr>
          <a:xfrm>
            <a:off x="1995600" y="4556233"/>
            <a:ext cx="1669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51" name="Google Shape;351;p16"/>
          <p:cNvSpPr txBox="1">
            <a:spLocks noGrp="1"/>
          </p:cNvSpPr>
          <p:nvPr>
            <p:ph type="title" idx="8"/>
          </p:nvPr>
        </p:nvSpPr>
        <p:spPr>
          <a:xfrm>
            <a:off x="791656" y="739372"/>
            <a:ext cx="1043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52" name="Google Shape;352;p16"/>
          <p:cNvSpPr/>
          <p:nvPr/>
        </p:nvSpPr>
        <p:spPr>
          <a:xfrm>
            <a:off x="11226633" y="918059"/>
            <a:ext cx="1593068" cy="259868"/>
          </a:xfrm>
          <a:custGeom>
            <a:avLst/>
            <a:gdLst/>
            <a:ahLst/>
            <a:cxnLst/>
            <a:rect l="l" t="t" r="r" b="b"/>
            <a:pathLst>
              <a:path w="17171" h="2801" extrusionOk="0">
                <a:moveTo>
                  <a:pt x="1050" y="340"/>
                </a:moveTo>
                <a:lnTo>
                  <a:pt x="1050" y="402"/>
                </a:lnTo>
                <a:lnTo>
                  <a:pt x="1081" y="418"/>
                </a:lnTo>
                <a:cubicBezTo>
                  <a:pt x="1097" y="356"/>
                  <a:pt x="1097" y="356"/>
                  <a:pt x="1081" y="340"/>
                </a:cubicBezTo>
                <a:close/>
                <a:moveTo>
                  <a:pt x="14435" y="325"/>
                </a:moveTo>
                <a:cubicBezTo>
                  <a:pt x="14466" y="325"/>
                  <a:pt x="14466" y="325"/>
                  <a:pt x="14435" y="387"/>
                </a:cubicBezTo>
                <a:cubicBezTo>
                  <a:pt x="14420" y="448"/>
                  <a:pt x="14373" y="479"/>
                  <a:pt x="14358" y="479"/>
                </a:cubicBezTo>
                <a:cubicBezTo>
                  <a:pt x="14327" y="464"/>
                  <a:pt x="14358" y="371"/>
                  <a:pt x="14435" y="325"/>
                </a:cubicBezTo>
                <a:close/>
                <a:moveTo>
                  <a:pt x="7928" y="371"/>
                </a:moveTo>
                <a:lnTo>
                  <a:pt x="7959" y="387"/>
                </a:lnTo>
                <a:cubicBezTo>
                  <a:pt x="7932" y="440"/>
                  <a:pt x="7917" y="482"/>
                  <a:pt x="7893" y="482"/>
                </a:cubicBezTo>
                <a:cubicBezTo>
                  <a:pt x="7890" y="482"/>
                  <a:pt x="7886" y="481"/>
                  <a:pt x="7882" y="479"/>
                </a:cubicBezTo>
                <a:lnTo>
                  <a:pt x="7851" y="464"/>
                </a:lnTo>
                <a:cubicBezTo>
                  <a:pt x="7866" y="433"/>
                  <a:pt x="7897" y="402"/>
                  <a:pt x="7928" y="371"/>
                </a:cubicBezTo>
                <a:close/>
                <a:moveTo>
                  <a:pt x="539" y="455"/>
                </a:moveTo>
                <a:cubicBezTo>
                  <a:pt x="549" y="455"/>
                  <a:pt x="560" y="458"/>
                  <a:pt x="571" y="464"/>
                </a:cubicBezTo>
                <a:cubicBezTo>
                  <a:pt x="602" y="464"/>
                  <a:pt x="602" y="464"/>
                  <a:pt x="587" y="526"/>
                </a:cubicBezTo>
                <a:cubicBezTo>
                  <a:pt x="587" y="526"/>
                  <a:pt x="553" y="560"/>
                  <a:pt x="533" y="560"/>
                </a:cubicBezTo>
                <a:cubicBezTo>
                  <a:pt x="530" y="560"/>
                  <a:pt x="527" y="559"/>
                  <a:pt x="525" y="557"/>
                </a:cubicBezTo>
                <a:lnTo>
                  <a:pt x="510" y="495"/>
                </a:lnTo>
                <a:cubicBezTo>
                  <a:pt x="510" y="465"/>
                  <a:pt x="522" y="455"/>
                  <a:pt x="539" y="455"/>
                </a:cubicBezTo>
                <a:close/>
                <a:moveTo>
                  <a:pt x="13448" y="430"/>
                </a:moveTo>
                <a:cubicBezTo>
                  <a:pt x="13453" y="430"/>
                  <a:pt x="13457" y="435"/>
                  <a:pt x="13461" y="448"/>
                </a:cubicBezTo>
                <a:cubicBezTo>
                  <a:pt x="13461" y="495"/>
                  <a:pt x="13461" y="526"/>
                  <a:pt x="13446" y="572"/>
                </a:cubicBezTo>
                <a:cubicBezTo>
                  <a:pt x="13446" y="572"/>
                  <a:pt x="13432" y="600"/>
                  <a:pt x="13423" y="600"/>
                </a:cubicBezTo>
                <a:cubicBezTo>
                  <a:pt x="13419" y="600"/>
                  <a:pt x="13415" y="593"/>
                  <a:pt x="13415" y="572"/>
                </a:cubicBezTo>
                <a:lnTo>
                  <a:pt x="13415" y="510"/>
                </a:lnTo>
                <a:cubicBezTo>
                  <a:pt x="13426" y="466"/>
                  <a:pt x="13437" y="430"/>
                  <a:pt x="13448" y="430"/>
                </a:cubicBezTo>
                <a:close/>
                <a:moveTo>
                  <a:pt x="6692" y="588"/>
                </a:moveTo>
                <a:cubicBezTo>
                  <a:pt x="6692" y="649"/>
                  <a:pt x="6692" y="696"/>
                  <a:pt x="6676" y="696"/>
                </a:cubicBezTo>
                <a:lnTo>
                  <a:pt x="6645" y="649"/>
                </a:lnTo>
                <a:lnTo>
                  <a:pt x="6661" y="588"/>
                </a:lnTo>
                <a:close/>
                <a:moveTo>
                  <a:pt x="7325" y="573"/>
                </a:moveTo>
                <a:lnTo>
                  <a:pt x="7325" y="573"/>
                </a:lnTo>
                <a:cubicBezTo>
                  <a:pt x="7340" y="575"/>
                  <a:pt x="7338" y="585"/>
                  <a:pt x="7326" y="634"/>
                </a:cubicBezTo>
                <a:cubicBezTo>
                  <a:pt x="7310" y="680"/>
                  <a:pt x="7295" y="711"/>
                  <a:pt x="7279" y="742"/>
                </a:cubicBezTo>
                <a:cubicBezTo>
                  <a:pt x="7264" y="727"/>
                  <a:pt x="7310" y="634"/>
                  <a:pt x="7325" y="573"/>
                </a:cubicBezTo>
                <a:close/>
                <a:moveTo>
                  <a:pt x="852" y="549"/>
                </a:moveTo>
                <a:cubicBezTo>
                  <a:pt x="859" y="549"/>
                  <a:pt x="868" y="552"/>
                  <a:pt x="880" y="557"/>
                </a:cubicBezTo>
                <a:cubicBezTo>
                  <a:pt x="911" y="572"/>
                  <a:pt x="942" y="588"/>
                  <a:pt x="911" y="634"/>
                </a:cubicBezTo>
                <a:lnTo>
                  <a:pt x="896" y="634"/>
                </a:lnTo>
                <a:cubicBezTo>
                  <a:pt x="901" y="618"/>
                  <a:pt x="899" y="612"/>
                  <a:pt x="895" y="612"/>
                </a:cubicBezTo>
                <a:cubicBezTo>
                  <a:pt x="886" y="612"/>
                  <a:pt x="865" y="639"/>
                  <a:pt x="865" y="680"/>
                </a:cubicBezTo>
                <a:lnTo>
                  <a:pt x="819" y="788"/>
                </a:lnTo>
                <a:cubicBezTo>
                  <a:pt x="788" y="773"/>
                  <a:pt x="788" y="711"/>
                  <a:pt x="803" y="649"/>
                </a:cubicBezTo>
                <a:lnTo>
                  <a:pt x="819" y="649"/>
                </a:lnTo>
                <a:cubicBezTo>
                  <a:pt x="830" y="571"/>
                  <a:pt x="833" y="549"/>
                  <a:pt x="852" y="549"/>
                </a:cubicBezTo>
                <a:close/>
                <a:moveTo>
                  <a:pt x="8098" y="866"/>
                </a:moveTo>
                <a:lnTo>
                  <a:pt x="8114" y="881"/>
                </a:lnTo>
                <a:cubicBezTo>
                  <a:pt x="8087" y="921"/>
                  <a:pt x="8060" y="962"/>
                  <a:pt x="8044" y="962"/>
                </a:cubicBezTo>
                <a:cubicBezTo>
                  <a:pt x="8041" y="962"/>
                  <a:pt x="8039" y="961"/>
                  <a:pt x="8037" y="959"/>
                </a:cubicBezTo>
                <a:lnTo>
                  <a:pt x="8037" y="897"/>
                </a:lnTo>
                <a:lnTo>
                  <a:pt x="8098" y="866"/>
                </a:lnTo>
                <a:close/>
                <a:moveTo>
                  <a:pt x="12372" y="878"/>
                </a:moveTo>
                <a:cubicBezTo>
                  <a:pt x="12392" y="878"/>
                  <a:pt x="12426" y="912"/>
                  <a:pt x="12426" y="912"/>
                </a:cubicBezTo>
                <a:cubicBezTo>
                  <a:pt x="12426" y="912"/>
                  <a:pt x="12457" y="959"/>
                  <a:pt x="12426" y="974"/>
                </a:cubicBezTo>
                <a:cubicBezTo>
                  <a:pt x="12395" y="959"/>
                  <a:pt x="12364" y="928"/>
                  <a:pt x="12333" y="897"/>
                </a:cubicBezTo>
                <a:lnTo>
                  <a:pt x="12364" y="881"/>
                </a:lnTo>
                <a:cubicBezTo>
                  <a:pt x="12366" y="879"/>
                  <a:pt x="12369" y="878"/>
                  <a:pt x="12372" y="878"/>
                </a:cubicBezTo>
                <a:close/>
                <a:moveTo>
                  <a:pt x="12239" y="1135"/>
                </a:moveTo>
                <a:cubicBezTo>
                  <a:pt x="12247" y="1135"/>
                  <a:pt x="12257" y="1145"/>
                  <a:pt x="12287" y="1175"/>
                </a:cubicBezTo>
                <a:lnTo>
                  <a:pt x="12271" y="1190"/>
                </a:lnTo>
                <a:lnTo>
                  <a:pt x="12210" y="1159"/>
                </a:lnTo>
                <a:lnTo>
                  <a:pt x="12225" y="1144"/>
                </a:lnTo>
                <a:cubicBezTo>
                  <a:pt x="12231" y="1138"/>
                  <a:pt x="12234" y="1135"/>
                  <a:pt x="12239" y="1135"/>
                </a:cubicBezTo>
                <a:close/>
                <a:moveTo>
                  <a:pt x="5256" y="1269"/>
                </a:moveTo>
                <a:cubicBezTo>
                  <a:pt x="5264" y="1269"/>
                  <a:pt x="5278" y="1282"/>
                  <a:pt x="5270" y="1299"/>
                </a:cubicBezTo>
                <a:cubicBezTo>
                  <a:pt x="5249" y="1278"/>
                  <a:pt x="5250" y="1269"/>
                  <a:pt x="5256" y="1269"/>
                </a:cubicBezTo>
                <a:close/>
                <a:moveTo>
                  <a:pt x="12238" y="1274"/>
                </a:moveTo>
                <a:cubicBezTo>
                  <a:pt x="12235" y="1274"/>
                  <a:pt x="12234" y="1280"/>
                  <a:pt x="12240" y="1299"/>
                </a:cubicBezTo>
                <a:cubicBezTo>
                  <a:pt x="12250" y="1289"/>
                  <a:pt x="12242" y="1274"/>
                  <a:pt x="12238" y="1274"/>
                </a:cubicBezTo>
                <a:close/>
                <a:moveTo>
                  <a:pt x="4714" y="1219"/>
                </a:moveTo>
                <a:cubicBezTo>
                  <a:pt x="4722" y="1229"/>
                  <a:pt x="4732" y="1240"/>
                  <a:pt x="4744" y="1252"/>
                </a:cubicBezTo>
                <a:cubicBezTo>
                  <a:pt x="4791" y="1283"/>
                  <a:pt x="4760" y="1314"/>
                  <a:pt x="4744" y="1329"/>
                </a:cubicBezTo>
                <a:cubicBezTo>
                  <a:pt x="4716" y="1301"/>
                  <a:pt x="4714" y="1261"/>
                  <a:pt x="4714" y="1219"/>
                </a:cubicBezTo>
                <a:close/>
                <a:moveTo>
                  <a:pt x="309" y="1252"/>
                </a:moveTo>
                <a:cubicBezTo>
                  <a:pt x="293" y="1283"/>
                  <a:pt x="278" y="1314"/>
                  <a:pt x="278" y="1360"/>
                </a:cubicBezTo>
                <a:lnTo>
                  <a:pt x="293" y="1360"/>
                </a:lnTo>
                <a:cubicBezTo>
                  <a:pt x="309" y="1360"/>
                  <a:pt x="309" y="1314"/>
                  <a:pt x="324" y="1252"/>
                </a:cubicBezTo>
                <a:close/>
                <a:moveTo>
                  <a:pt x="5115" y="1268"/>
                </a:moveTo>
                <a:cubicBezTo>
                  <a:pt x="5162" y="1299"/>
                  <a:pt x="5193" y="1345"/>
                  <a:pt x="5177" y="1360"/>
                </a:cubicBezTo>
                <a:lnTo>
                  <a:pt x="5100" y="1345"/>
                </a:lnTo>
                <a:lnTo>
                  <a:pt x="5100" y="1283"/>
                </a:lnTo>
                <a:lnTo>
                  <a:pt x="5115" y="1268"/>
                </a:lnTo>
                <a:close/>
                <a:moveTo>
                  <a:pt x="12053" y="1305"/>
                </a:moveTo>
                <a:cubicBezTo>
                  <a:pt x="12059" y="1305"/>
                  <a:pt x="12066" y="1316"/>
                  <a:pt x="12086" y="1345"/>
                </a:cubicBezTo>
                <a:lnTo>
                  <a:pt x="12070" y="1360"/>
                </a:lnTo>
                <a:lnTo>
                  <a:pt x="12009" y="1345"/>
                </a:lnTo>
                <a:lnTo>
                  <a:pt x="12040" y="1314"/>
                </a:lnTo>
                <a:cubicBezTo>
                  <a:pt x="12045" y="1308"/>
                  <a:pt x="12049" y="1305"/>
                  <a:pt x="12053" y="1305"/>
                </a:cubicBezTo>
                <a:close/>
                <a:moveTo>
                  <a:pt x="11499" y="1314"/>
                </a:moveTo>
                <a:cubicBezTo>
                  <a:pt x="11545" y="1345"/>
                  <a:pt x="11576" y="1391"/>
                  <a:pt x="11560" y="1407"/>
                </a:cubicBezTo>
                <a:lnTo>
                  <a:pt x="11514" y="1376"/>
                </a:lnTo>
                <a:lnTo>
                  <a:pt x="11483" y="1329"/>
                </a:lnTo>
                <a:lnTo>
                  <a:pt x="11499" y="1314"/>
                </a:lnTo>
                <a:close/>
                <a:moveTo>
                  <a:pt x="4155" y="1367"/>
                </a:moveTo>
                <a:cubicBezTo>
                  <a:pt x="4151" y="1367"/>
                  <a:pt x="4147" y="1370"/>
                  <a:pt x="4142" y="1376"/>
                </a:cubicBezTo>
                <a:cubicBezTo>
                  <a:pt x="4142" y="1391"/>
                  <a:pt x="4126" y="1407"/>
                  <a:pt x="4173" y="1438"/>
                </a:cubicBezTo>
                <a:lnTo>
                  <a:pt x="4173" y="1422"/>
                </a:lnTo>
                <a:lnTo>
                  <a:pt x="4203" y="1407"/>
                </a:lnTo>
                <a:cubicBezTo>
                  <a:pt x="4174" y="1377"/>
                  <a:pt x="4163" y="1367"/>
                  <a:pt x="4155" y="1367"/>
                </a:cubicBezTo>
                <a:close/>
                <a:moveTo>
                  <a:pt x="4927" y="1393"/>
                </a:moveTo>
                <a:cubicBezTo>
                  <a:pt x="4939" y="1393"/>
                  <a:pt x="4965" y="1401"/>
                  <a:pt x="5007" y="1422"/>
                </a:cubicBezTo>
                <a:cubicBezTo>
                  <a:pt x="5054" y="1469"/>
                  <a:pt x="5054" y="1469"/>
                  <a:pt x="5038" y="1484"/>
                </a:cubicBezTo>
                <a:cubicBezTo>
                  <a:pt x="5007" y="1469"/>
                  <a:pt x="4976" y="1453"/>
                  <a:pt x="4945" y="1422"/>
                </a:cubicBezTo>
                <a:cubicBezTo>
                  <a:pt x="4920" y="1405"/>
                  <a:pt x="4913" y="1393"/>
                  <a:pt x="4927" y="1393"/>
                </a:cubicBezTo>
                <a:close/>
                <a:moveTo>
                  <a:pt x="11903" y="1407"/>
                </a:moveTo>
                <a:cubicBezTo>
                  <a:pt x="11911" y="1407"/>
                  <a:pt x="11921" y="1412"/>
                  <a:pt x="11931" y="1422"/>
                </a:cubicBezTo>
                <a:cubicBezTo>
                  <a:pt x="11962" y="1469"/>
                  <a:pt x="11962" y="1469"/>
                  <a:pt x="11947" y="1484"/>
                </a:cubicBezTo>
                <a:cubicBezTo>
                  <a:pt x="11939" y="1492"/>
                  <a:pt x="11931" y="1499"/>
                  <a:pt x="11924" y="1499"/>
                </a:cubicBezTo>
                <a:cubicBezTo>
                  <a:pt x="11916" y="1499"/>
                  <a:pt x="11908" y="1492"/>
                  <a:pt x="11900" y="1469"/>
                </a:cubicBezTo>
                <a:cubicBezTo>
                  <a:pt x="11880" y="1427"/>
                  <a:pt x="11887" y="1407"/>
                  <a:pt x="11903" y="1407"/>
                </a:cubicBezTo>
                <a:close/>
                <a:moveTo>
                  <a:pt x="4482" y="1700"/>
                </a:moveTo>
                <a:lnTo>
                  <a:pt x="4482" y="1700"/>
                </a:lnTo>
                <a:cubicBezTo>
                  <a:pt x="4500" y="1719"/>
                  <a:pt x="4501" y="1725"/>
                  <a:pt x="4497" y="1725"/>
                </a:cubicBezTo>
                <a:cubicBezTo>
                  <a:pt x="4491" y="1725"/>
                  <a:pt x="4472" y="1710"/>
                  <a:pt x="4482" y="1700"/>
                </a:cubicBezTo>
                <a:close/>
                <a:moveTo>
                  <a:pt x="1895" y="1668"/>
                </a:moveTo>
                <a:cubicBezTo>
                  <a:pt x="1912" y="1668"/>
                  <a:pt x="1929" y="1673"/>
                  <a:pt x="1947" y="1685"/>
                </a:cubicBezTo>
                <a:cubicBezTo>
                  <a:pt x="1962" y="1700"/>
                  <a:pt x="1916" y="1731"/>
                  <a:pt x="1854" y="1731"/>
                </a:cubicBezTo>
                <a:lnTo>
                  <a:pt x="1823" y="1700"/>
                </a:lnTo>
                <a:cubicBezTo>
                  <a:pt x="1842" y="1681"/>
                  <a:pt x="1867" y="1668"/>
                  <a:pt x="1895" y="1668"/>
                </a:cubicBezTo>
                <a:close/>
                <a:moveTo>
                  <a:pt x="4778" y="1769"/>
                </a:moveTo>
                <a:cubicBezTo>
                  <a:pt x="4802" y="1769"/>
                  <a:pt x="4822" y="1809"/>
                  <a:pt x="4822" y="1809"/>
                </a:cubicBezTo>
                <a:cubicBezTo>
                  <a:pt x="4868" y="1839"/>
                  <a:pt x="4822" y="1824"/>
                  <a:pt x="4806" y="1839"/>
                </a:cubicBezTo>
                <a:lnTo>
                  <a:pt x="4791" y="1839"/>
                </a:lnTo>
                <a:cubicBezTo>
                  <a:pt x="4729" y="1809"/>
                  <a:pt x="4729" y="1809"/>
                  <a:pt x="4760" y="1778"/>
                </a:cubicBezTo>
                <a:cubicBezTo>
                  <a:pt x="4766" y="1771"/>
                  <a:pt x="4772" y="1769"/>
                  <a:pt x="4778" y="1769"/>
                </a:cubicBezTo>
                <a:close/>
                <a:moveTo>
                  <a:pt x="1924" y="1812"/>
                </a:moveTo>
                <a:cubicBezTo>
                  <a:pt x="1908" y="1812"/>
                  <a:pt x="1885" y="1824"/>
                  <a:pt x="1870" y="1839"/>
                </a:cubicBezTo>
                <a:lnTo>
                  <a:pt x="1854" y="1839"/>
                </a:lnTo>
                <a:cubicBezTo>
                  <a:pt x="1823" y="1870"/>
                  <a:pt x="1839" y="1886"/>
                  <a:pt x="1854" y="1932"/>
                </a:cubicBezTo>
                <a:cubicBezTo>
                  <a:pt x="1864" y="1943"/>
                  <a:pt x="1877" y="1946"/>
                  <a:pt x="1888" y="1946"/>
                </a:cubicBezTo>
                <a:cubicBezTo>
                  <a:pt x="1911" y="1946"/>
                  <a:pt x="1931" y="1932"/>
                  <a:pt x="1931" y="1932"/>
                </a:cubicBezTo>
                <a:cubicBezTo>
                  <a:pt x="1978" y="1886"/>
                  <a:pt x="1962" y="1870"/>
                  <a:pt x="1931" y="1855"/>
                </a:cubicBezTo>
                <a:cubicBezTo>
                  <a:pt x="1947" y="1824"/>
                  <a:pt x="1939" y="1812"/>
                  <a:pt x="1924" y="1812"/>
                </a:cubicBezTo>
                <a:close/>
                <a:moveTo>
                  <a:pt x="4165" y="1867"/>
                </a:moveTo>
                <a:cubicBezTo>
                  <a:pt x="4162" y="1867"/>
                  <a:pt x="4159" y="1868"/>
                  <a:pt x="4157" y="1870"/>
                </a:cubicBezTo>
                <a:cubicBezTo>
                  <a:pt x="4173" y="1901"/>
                  <a:pt x="4203" y="1932"/>
                  <a:pt x="4234" y="1963"/>
                </a:cubicBezTo>
                <a:cubicBezTo>
                  <a:pt x="4250" y="1948"/>
                  <a:pt x="4203" y="1901"/>
                  <a:pt x="4203" y="1901"/>
                </a:cubicBezTo>
                <a:cubicBezTo>
                  <a:pt x="4203" y="1901"/>
                  <a:pt x="4181" y="1867"/>
                  <a:pt x="4165" y="1867"/>
                </a:cubicBezTo>
                <a:close/>
                <a:moveTo>
                  <a:pt x="3632" y="1963"/>
                </a:moveTo>
                <a:lnTo>
                  <a:pt x="3647" y="2071"/>
                </a:lnTo>
                <a:cubicBezTo>
                  <a:pt x="3651" y="2084"/>
                  <a:pt x="3653" y="2090"/>
                  <a:pt x="3654" y="2090"/>
                </a:cubicBezTo>
                <a:cubicBezTo>
                  <a:pt x="3655" y="2090"/>
                  <a:pt x="3647" y="2054"/>
                  <a:pt x="3647" y="2010"/>
                </a:cubicBezTo>
                <a:lnTo>
                  <a:pt x="3632" y="1963"/>
                </a:lnTo>
                <a:close/>
                <a:moveTo>
                  <a:pt x="4478" y="2061"/>
                </a:moveTo>
                <a:cubicBezTo>
                  <a:pt x="4491" y="2061"/>
                  <a:pt x="4508" y="2067"/>
                  <a:pt x="4528" y="2087"/>
                </a:cubicBezTo>
                <a:cubicBezTo>
                  <a:pt x="4528" y="2087"/>
                  <a:pt x="4559" y="2118"/>
                  <a:pt x="4543" y="2133"/>
                </a:cubicBezTo>
                <a:cubicBezTo>
                  <a:pt x="4540" y="2136"/>
                  <a:pt x="4536" y="2137"/>
                  <a:pt x="4531" y="2137"/>
                </a:cubicBezTo>
                <a:cubicBezTo>
                  <a:pt x="4511" y="2137"/>
                  <a:pt x="4482" y="2118"/>
                  <a:pt x="4482" y="2118"/>
                </a:cubicBezTo>
                <a:lnTo>
                  <a:pt x="4466" y="2118"/>
                </a:lnTo>
                <a:cubicBezTo>
                  <a:pt x="4435" y="2087"/>
                  <a:pt x="4451" y="2071"/>
                  <a:pt x="4451" y="2071"/>
                </a:cubicBezTo>
                <a:cubicBezTo>
                  <a:pt x="4451" y="2071"/>
                  <a:pt x="4461" y="2061"/>
                  <a:pt x="4478" y="2061"/>
                </a:cubicBezTo>
                <a:close/>
                <a:moveTo>
                  <a:pt x="4080" y="2118"/>
                </a:moveTo>
                <a:cubicBezTo>
                  <a:pt x="4095" y="2118"/>
                  <a:pt x="4095" y="2118"/>
                  <a:pt x="4126" y="2164"/>
                </a:cubicBezTo>
                <a:lnTo>
                  <a:pt x="4111" y="2164"/>
                </a:lnTo>
                <a:lnTo>
                  <a:pt x="4064" y="2118"/>
                </a:lnTo>
                <a:close/>
                <a:moveTo>
                  <a:pt x="9291" y="2073"/>
                </a:moveTo>
                <a:lnTo>
                  <a:pt x="9291" y="2073"/>
                </a:lnTo>
                <a:cubicBezTo>
                  <a:pt x="9335" y="2102"/>
                  <a:pt x="9334" y="2103"/>
                  <a:pt x="9288" y="2149"/>
                </a:cubicBezTo>
                <a:cubicBezTo>
                  <a:pt x="9276" y="2167"/>
                  <a:pt x="9264" y="2173"/>
                  <a:pt x="9253" y="2173"/>
                </a:cubicBezTo>
                <a:cubicBezTo>
                  <a:pt x="9236" y="2173"/>
                  <a:pt x="9221" y="2158"/>
                  <a:pt x="9211" y="2149"/>
                </a:cubicBezTo>
                <a:cubicBezTo>
                  <a:pt x="9224" y="2098"/>
                  <a:pt x="9267" y="2079"/>
                  <a:pt x="9291" y="2073"/>
                </a:cubicBezTo>
                <a:close/>
                <a:moveTo>
                  <a:pt x="2843" y="2118"/>
                </a:moveTo>
                <a:lnTo>
                  <a:pt x="2828" y="2180"/>
                </a:lnTo>
                <a:lnTo>
                  <a:pt x="2782" y="2226"/>
                </a:lnTo>
                <a:lnTo>
                  <a:pt x="2797" y="2164"/>
                </a:lnTo>
                <a:cubicBezTo>
                  <a:pt x="2812" y="2118"/>
                  <a:pt x="2828" y="2118"/>
                  <a:pt x="2843" y="2118"/>
                </a:cubicBezTo>
                <a:close/>
                <a:moveTo>
                  <a:pt x="17057" y="2088"/>
                </a:moveTo>
                <a:lnTo>
                  <a:pt x="17057" y="2088"/>
                </a:lnTo>
                <a:cubicBezTo>
                  <a:pt x="17066" y="2088"/>
                  <a:pt x="17049" y="2165"/>
                  <a:pt x="17016" y="2241"/>
                </a:cubicBezTo>
                <a:lnTo>
                  <a:pt x="17001" y="2241"/>
                </a:lnTo>
                <a:cubicBezTo>
                  <a:pt x="17001" y="2195"/>
                  <a:pt x="17016" y="2133"/>
                  <a:pt x="17032" y="2133"/>
                </a:cubicBezTo>
                <a:cubicBezTo>
                  <a:pt x="17045" y="2101"/>
                  <a:pt x="17054" y="2088"/>
                  <a:pt x="17057" y="2088"/>
                </a:cubicBezTo>
                <a:close/>
                <a:moveTo>
                  <a:pt x="3936" y="2152"/>
                </a:moveTo>
                <a:cubicBezTo>
                  <a:pt x="3951" y="2152"/>
                  <a:pt x="3976" y="2197"/>
                  <a:pt x="3987" y="2272"/>
                </a:cubicBezTo>
                <a:lnTo>
                  <a:pt x="3956" y="2288"/>
                </a:lnTo>
                <a:cubicBezTo>
                  <a:pt x="3941" y="2241"/>
                  <a:pt x="3910" y="2180"/>
                  <a:pt x="3925" y="2180"/>
                </a:cubicBezTo>
                <a:cubicBezTo>
                  <a:pt x="3925" y="2161"/>
                  <a:pt x="3930" y="2152"/>
                  <a:pt x="3936" y="2152"/>
                </a:cubicBezTo>
                <a:close/>
                <a:moveTo>
                  <a:pt x="3327" y="2153"/>
                </a:moveTo>
                <a:cubicBezTo>
                  <a:pt x="3332" y="2153"/>
                  <a:pt x="3325" y="2180"/>
                  <a:pt x="3307" y="2241"/>
                </a:cubicBezTo>
                <a:cubicBezTo>
                  <a:pt x="3276" y="2303"/>
                  <a:pt x="3261" y="2350"/>
                  <a:pt x="3261" y="2350"/>
                </a:cubicBezTo>
                <a:cubicBezTo>
                  <a:pt x="3261" y="2350"/>
                  <a:pt x="3276" y="2303"/>
                  <a:pt x="3307" y="2195"/>
                </a:cubicBezTo>
                <a:lnTo>
                  <a:pt x="3292" y="2195"/>
                </a:lnTo>
                <a:cubicBezTo>
                  <a:pt x="3312" y="2168"/>
                  <a:pt x="3323" y="2153"/>
                  <a:pt x="3327" y="2153"/>
                </a:cubicBezTo>
                <a:close/>
                <a:moveTo>
                  <a:pt x="2891" y="2241"/>
                </a:moveTo>
                <a:cubicBezTo>
                  <a:pt x="2896" y="2241"/>
                  <a:pt x="2889" y="2268"/>
                  <a:pt x="2874" y="2319"/>
                </a:cubicBezTo>
                <a:cubicBezTo>
                  <a:pt x="2859" y="2365"/>
                  <a:pt x="2812" y="2427"/>
                  <a:pt x="2766" y="2458"/>
                </a:cubicBezTo>
                <a:lnTo>
                  <a:pt x="2720" y="2442"/>
                </a:lnTo>
                <a:lnTo>
                  <a:pt x="2812" y="2350"/>
                </a:lnTo>
                <a:cubicBezTo>
                  <a:pt x="2862" y="2276"/>
                  <a:pt x="2885" y="2241"/>
                  <a:pt x="2891" y="2241"/>
                </a:cubicBezTo>
                <a:close/>
                <a:moveTo>
                  <a:pt x="10061" y="2380"/>
                </a:moveTo>
                <a:cubicBezTo>
                  <a:pt x="10061" y="2427"/>
                  <a:pt x="10046" y="2489"/>
                  <a:pt x="10030" y="2489"/>
                </a:cubicBezTo>
                <a:lnTo>
                  <a:pt x="10015" y="2489"/>
                </a:lnTo>
                <a:cubicBezTo>
                  <a:pt x="10015" y="2442"/>
                  <a:pt x="10030" y="2411"/>
                  <a:pt x="10046" y="2380"/>
                </a:cubicBezTo>
                <a:close/>
                <a:moveTo>
                  <a:pt x="3462" y="2427"/>
                </a:moveTo>
                <a:cubicBezTo>
                  <a:pt x="3462" y="2489"/>
                  <a:pt x="3462" y="2535"/>
                  <a:pt x="3431" y="2535"/>
                </a:cubicBezTo>
                <a:lnTo>
                  <a:pt x="3415" y="2535"/>
                </a:lnTo>
                <a:cubicBezTo>
                  <a:pt x="3415" y="2504"/>
                  <a:pt x="3415" y="2458"/>
                  <a:pt x="3431" y="2427"/>
                </a:cubicBezTo>
                <a:close/>
                <a:moveTo>
                  <a:pt x="3910" y="2535"/>
                </a:moveTo>
                <a:lnTo>
                  <a:pt x="3925" y="2597"/>
                </a:lnTo>
                <a:cubicBezTo>
                  <a:pt x="3915" y="2597"/>
                  <a:pt x="3905" y="2624"/>
                  <a:pt x="3894" y="2624"/>
                </a:cubicBezTo>
                <a:cubicBezTo>
                  <a:pt x="3889" y="2624"/>
                  <a:pt x="3884" y="2617"/>
                  <a:pt x="3879" y="2597"/>
                </a:cubicBezTo>
                <a:cubicBezTo>
                  <a:pt x="3848" y="2597"/>
                  <a:pt x="3879" y="2535"/>
                  <a:pt x="3910" y="2535"/>
                </a:cubicBezTo>
                <a:close/>
                <a:moveTo>
                  <a:pt x="5488" y="2637"/>
                </a:moveTo>
                <a:cubicBezTo>
                  <a:pt x="5482" y="2637"/>
                  <a:pt x="5478" y="2645"/>
                  <a:pt x="5471" y="2659"/>
                </a:cubicBezTo>
                <a:cubicBezTo>
                  <a:pt x="5471" y="2690"/>
                  <a:pt x="5502" y="2720"/>
                  <a:pt x="5533" y="2751"/>
                </a:cubicBezTo>
                <a:cubicBezTo>
                  <a:pt x="5542" y="2766"/>
                  <a:pt x="5550" y="2773"/>
                  <a:pt x="5556" y="2773"/>
                </a:cubicBezTo>
                <a:cubicBezTo>
                  <a:pt x="5567" y="2773"/>
                  <a:pt x="5565" y="2738"/>
                  <a:pt x="5533" y="2674"/>
                </a:cubicBezTo>
                <a:cubicBezTo>
                  <a:pt x="5507" y="2649"/>
                  <a:pt x="5496" y="2637"/>
                  <a:pt x="5488" y="2637"/>
                </a:cubicBezTo>
                <a:close/>
                <a:moveTo>
                  <a:pt x="13570" y="0"/>
                </a:moveTo>
                <a:cubicBezTo>
                  <a:pt x="13539" y="47"/>
                  <a:pt x="13492" y="62"/>
                  <a:pt x="13446" y="62"/>
                </a:cubicBezTo>
                <a:cubicBezTo>
                  <a:pt x="13353" y="62"/>
                  <a:pt x="13307" y="62"/>
                  <a:pt x="13353" y="124"/>
                </a:cubicBezTo>
                <a:cubicBezTo>
                  <a:pt x="13353" y="186"/>
                  <a:pt x="13369" y="232"/>
                  <a:pt x="13338" y="248"/>
                </a:cubicBezTo>
                <a:lnTo>
                  <a:pt x="13338" y="186"/>
                </a:lnTo>
                <a:cubicBezTo>
                  <a:pt x="13338" y="160"/>
                  <a:pt x="13319" y="150"/>
                  <a:pt x="13287" y="150"/>
                </a:cubicBezTo>
                <a:cubicBezTo>
                  <a:pt x="13244" y="150"/>
                  <a:pt x="13177" y="168"/>
                  <a:pt x="13106" y="186"/>
                </a:cubicBezTo>
                <a:cubicBezTo>
                  <a:pt x="12986" y="208"/>
                  <a:pt x="12920" y="229"/>
                  <a:pt x="12875" y="229"/>
                </a:cubicBezTo>
                <a:cubicBezTo>
                  <a:pt x="12856" y="229"/>
                  <a:pt x="12841" y="226"/>
                  <a:pt x="12828" y="217"/>
                </a:cubicBezTo>
                <a:lnTo>
                  <a:pt x="12812" y="278"/>
                </a:lnTo>
                <a:cubicBezTo>
                  <a:pt x="12804" y="313"/>
                  <a:pt x="12790" y="333"/>
                  <a:pt x="12777" y="333"/>
                </a:cubicBezTo>
                <a:cubicBezTo>
                  <a:pt x="12767" y="333"/>
                  <a:pt x="12757" y="321"/>
                  <a:pt x="12751" y="294"/>
                </a:cubicBezTo>
                <a:cubicBezTo>
                  <a:pt x="12738" y="287"/>
                  <a:pt x="12722" y="284"/>
                  <a:pt x="12705" y="284"/>
                </a:cubicBezTo>
                <a:cubicBezTo>
                  <a:pt x="12641" y="284"/>
                  <a:pt x="12559" y="329"/>
                  <a:pt x="12534" y="402"/>
                </a:cubicBezTo>
                <a:lnTo>
                  <a:pt x="12441" y="433"/>
                </a:lnTo>
                <a:cubicBezTo>
                  <a:pt x="12416" y="407"/>
                  <a:pt x="12388" y="395"/>
                  <a:pt x="12364" y="395"/>
                </a:cubicBezTo>
                <a:cubicBezTo>
                  <a:pt x="12316" y="395"/>
                  <a:pt x="12282" y="443"/>
                  <a:pt x="12302" y="526"/>
                </a:cubicBezTo>
                <a:cubicBezTo>
                  <a:pt x="12287" y="503"/>
                  <a:pt x="12271" y="495"/>
                  <a:pt x="12256" y="495"/>
                </a:cubicBezTo>
                <a:cubicBezTo>
                  <a:pt x="12240" y="495"/>
                  <a:pt x="12225" y="503"/>
                  <a:pt x="12210" y="510"/>
                </a:cubicBezTo>
                <a:cubicBezTo>
                  <a:pt x="12197" y="571"/>
                  <a:pt x="12127" y="632"/>
                  <a:pt x="12083" y="632"/>
                </a:cubicBezTo>
                <a:cubicBezTo>
                  <a:pt x="12071" y="632"/>
                  <a:pt x="12061" y="628"/>
                  <a:pt x="12055" y="618"/>
                </a:cubicBezTo>
                <a:lnTo>
                  <a:pt x="12040" y="649"/>
                </a:lnTo>
                <a:cubicBezTo>
                  <a:pt x="12040" y="680"/>
                  <a:pt x="12024" y="727"/>
                  <a:pt x="11993" y="742"/>
                </a:cubicBezTo>
                <a:cubicBezTo>
                  <a:pt x="11962" y="773"/>
                  <a:pt x="11947" y="804"/>
                  <a:pt x="11962" y="850"/>
                </a:cubicBezTo>
                <a:cubicBezTo>
                  <a:pt x="11978" y="912"/>
                  <a:pt x="11962" y="928"/>
                  <a:pt x="11962" y="928"/>
                </a:cubicBezTo>
                <a:cubicBezTo>
                  <a:pt x="11962" y="928"/>
                  <a:pt x="11931" y="881"/>
                  <a:pt x="11916" y="819"/>
                </a:cubicBezTo>
                <a:cubicBezTo>
                  <a:pt x="11911" y="801"/>
                  <a:pt x="11904" y="793"/>
                  <a:pt x="11897" y="793"/>
                </a:cubicBezTo>
                <a:cubicBezTo>
                  <a:pt x="11879" y="793"/>
                  <a:pt x="11859" y="845"/>
                  <a:pt x="11870" y="943"/>
                </a:cubicBezTo>
                <a:cubicBezTo>
                  <a:pt x="11878" y="1015"/>
                  <a:pt x="11881" y="1049"/>
                  <a:pt x="11877" y="1049"/>
                </a:cubicBezTo>
                <a:cubicBezTo>
                  <a:pt x="11873" y="1049"/>
                  <a:pt x="11861" y="1019"/>
                  <a:pt x="11839" y="959"/>
                </a:cubicBezTo>
                <a:cubicBezTo>
                  <a:pt x="11828" y="928"/>
                  <a:pt x="11818" y="891"/>
                  <a:pt x="11813" y="891"/>
                </a:cubicBezTo>
                <a:cubicBezTo>
                  <a:pt x="11810" y="891"/>
                  <a:pt x="11808" y="901"/>
                  <a:pt x="11808" y="928"/>
                </a:cubicBezTo>
                <a:cubicBezTo>
                  <a:pt x="11792" y="943"/>
                  <a:pt x="11792" y="974"/>
                  <a:pt x="11808" y="1005"/>
                </a:cubicBezTo>
                <a:lnTo>
                  <a:pt x="11746" y="1067"/>
                </a:lnTo>
                <a:cubicBezTo>
                  <a:pt x="11669" y="1067"/>
                  <a:pt x="11653" y="1082"/>
                  <a:pt x="11638" y="1098"/>
                </a:cubicBezTo>
                <a:cubicBezTo>
                  <a:pt x="11647" y="1134"/>
                  <a:pt x="11651" y="1149"/>
                  <a:pt x="11640" y="1149"/>
                </a:cubicBezTo>
                <a:cubicBezTo>
                  <a:pt x="11632" y="1149"/>
                  <a:pt x="11617" y="1141"/>
                  <a:pt x="11591" y="1129"/>
                </a:cubicBezTo>
                <a:cubicBezTo>
                  <a:pt x="11577" y="1124"/>
                  <a:pt x="11567" y="1120"/>
                  <a:pt x="11563" y="1120"/>
                </a:cubicBezTo>
                <a:cubicBezTo>
                  <a:pt x="11552" y="1120"/>
                  <a:pt x="11569" y="1137"/>
                  <a:pt x="11622" y="1190"/>
                </a:cubicBezTo>
                <a:cubicBezTo>
                  <a:pt x="11646" y="1238"/>
                  <a:pt x="11633" y="1258"/>
                  <a:pt x="11606" y="1258"/>
                </a:cubicBezTo>
                <a:cubicBezTo>
                  <a:pt x="11597" y="1258"/>
                  <a:pt x="11587" y="1256"/>
                  <a:pt x="11576" y="1252"/>
                </a:cubicBezTo>
                <a:cubicBezTo>
                  <a:pt x="11526" y="1211"/>
                  <a:pt x="11499" y="1196"/>
                  <a:pt x="11491" y="1196"/>
                </a:cubicBezTo>
                <a:cubicBezTo>
                  <a:pt x="11484" y="1196"/>
                  <a:pt x="11493" y="1207"/>
                  <a:pt x="11514" y="1221"/>
                </a:cubicBezTo>
                <a:cubicBezTo>
                  <a:pt x="11560" y="1268"/>
                  <a:pt x="11514" y="1299"/>
                  <a:pt x="11514" y="1299"/>
                </a:cubicBezTo>
                <a:cubicBezTo>
                  <a:pt x="11514" y="1299"/>
                  <a:pt x="11468" y="1310"/>
                  <a:pt x="11416" y="1343"/>
                </a:cubicBezTo>
                <a:lnTo>
                  <a:pt x="11416" y="1343"/>
                </a:lnTo>
                <a:cubicBezTo>
                  <a:pt x="11358" y="1322"/>
                  <a:pt x="11296" y="1312"/>
                  <a:pt x="11235" y="1312"/>
                </a:cubicBezTo>
                <a:cubicBezTo>
                  <a:pt x="10907" y="1312"/>
                  <a:pt x="10577" y="1590"/>
                  <a:pt x="10710" y="2010"/>
                </a:cubicBezTo>
                <a:cubicBezTo>
                  <a:pt x="10726" y="2071"/>
                  <a:pt x="10710" y="2087"/>
                  <a:pt x="10695" y="2087"/>
                </a:cubicBezTo>
                <a:cubicBezTo>
                  <a:pt x="10649" y="2056"/>
                  <a:pt x="10633" y="2025"/>
                  <a:pt x="10633" y="1979"/>
                </a:cubicBezTo>
                <a:cubicBezTo>
                  <a:pt x="10618" y="1932"/>
                  <a:pt x="10618" y="1932"/>
                  <a:pt x="10602" y="1932"/>
                </a:cubicBezTo>
                <a:lnTo>
                  <a:pt x="10618" y="1979"/>
                </a:lnTo>
                <a:cubicBezTo>
                  <a:pt x="10633" y="2040"/>
                  <a:pt x="10633" y="2087"/>
                  <a:pt x="10618" y="2087"/>
                </a:cubicBezTo>
                <a:cubicBezTo>
                  <a:pt x="10602" y="2087"/>
                  <a:pt x="10587" y="2087"/>
                  <a:pt x="10587" y="2040"/>
                </a:cubicBezTo>
                <a:cubicBezTo>
                  <a:pt x="10576" y="2008"/>
                  <a:pt x="10549" y="1975"/>
                  <a:pt x="10540" y="1975"/>
                </a:cubicBezTo>
                <a:cubicBezTo>
                  <a:pt x="10537" y="1975"/>
                  <a:pt x="10536" y="1980"/>
                  <a:pt x="10540" y="1994"/>
                </a:cubicBezTo>
                <a:cubicBezTo>
                  <a:pt x="10540" y="1994"/>
                  <a:pt x="10525" y="1994"/>
                  <a:pt x="10509" y="1948"/>
                </a:cubicBezTo>
                <a:lnTo>
                  <a:pt x="10448" y="1948"/>
                </a:lnTo>
                <a:cubicBezTo>
                  <a:pt x="10448" y="1979"/>
                  <a:pt x="10436" y="1994"/>
                  <a:pt x="10424" y="1994"/>
                </a:cubicBezTo>
                <a:cubicBezTo>
                  <a:pt x="10413" y="1994"/>
                  <a:pt x="10401" y="1979"/>
                  <a:pt x="10401" y="1948"/>
                </a:cubicBezTo>
                <a:cubicBezTo>
                  <a:pt x="10401" y="1948"/>
                  <a:pt x="10370" y="1948"/>
                  <a:pt x="10355" y="2010"/>
                </a:cubicBezTo>
                <a:cubicBezTo>
                  <a:pt x="10324" y="2010"/>
                  <a:pt x="10309" y="2010"/>
                  <a:pt x="10309" y="1948"/>
                </a:cubicBezTo>
                <a:cubicBezTo>
                  <a:pt x="10309" y="1924"/>
                  <a:pt x="10309" y="1913"/>
                  <a:pt x="10307" y="1913"/>
                </a:cubicBezTo>
                <a:cubicBezTo>
                  <a:pt x="10305" y="1913"/>
                  <a:pt x="10301" y="1924"/>
                  <a:pt x="10293" y="1948"/>
                </a:cubicBezTo>
                <a:cubicBezTo>
                  <a:pt x="10278" y="2010"/>
                  <a:pt x="10278" y="2010"/>
                  <a:pt x="10262" y="2010"/>
                </a:cubicBezTo>
                <a:lnTo>
                  <a:pt x="10231" y="2010"/>
                </a:lnTo>
                <a:cubicBezTo>
                  <a:pt x="10231" y="2056"/>
                  <a:pt x="10231" y="2056"/>
                  <a:pt x="10216" y="2056"/>
                </a:cubicBezTo>
                <a:cubicBezTo>
                  <a:pt x="10200" y="2056"/>
                  <a:pt x="10154" y="1994"/>
                  <a:pt x="10138" y="1994"/>
                </a:cubicBezTo>
                <a:cubicBezTo>
                  <a:pt x="10092" y="1994"/>
                  <a:pt x="10092" y="1994"/>
                  <a:pt x="10092" y="2056"/>
                </a:cubicBezTo>
                <a:cubicBezTo>
                  <a:pt x="10113" y="2056"/>
                  <a:pt x="10106" y="2076"/>
                  <a:pt x="10094" y="2076"/>
                </a:cubicBezTo>
                <a:cubicBezTo>
                  <a:pt x="10089" y="2076"/>
                  <a:pt x="10082" y="2071"/>
                  <a:pt x="10077" y="2056"/>
                </a:cubicBezTo>
                <a:cubicBezTo>
                  <a:pt x="10077" y="2056"/>
                  <a:pt x="10030" y="1979"/>
                  <a:pt x="9999" y="1963"/>
                </a:cubicBezTo>
                <a:cubicBezTo>
                  <a:pt x="9953" y="1963"/>
                  <a:pt x="9938" y="1963"/>
                  <a:pt x="9922" y="2010"/>
                </a:cubicBezTo>
                <a:cubicBezTo>
                  <a:pt x="9914" y="2064"/>
                  <a:pt x="9907" y="2091"/>
                  <a:pt x="9903" y="2091"/>
                </a:cubicBezTo>
                <a:cubicBezTo>
                  <a:pt x="9899" y="2091"/>
                  <a:pt x="9899" y="2064"/>
                  <a:pt x="9907" y="2010"/>
                </a:cubicBezTo>
                <a:cubicBezTo>
                  <a:pt x="9927" y="1939"/>
                  <a:pt x="9921" y="1908"/>
                  <a:pt x="9910" y="1908"/>
                </a:cubicBezTo>
                <a:cubicBezTo>
                  <a:pt x="9904" y="1908"/>
                  <a:pt x="9897" y="1916"/>
                  <a:pt x="9891" y="1932"/>
                </a:cubicBezTo>
                <a:cubicBezTo>
                  <a:pt x="9881" y="1973"/>
                  <a:pt x="9871" y="1980"/>
                  <a:pt x="9860" y="1980"/>
                </a:cubicBezTo>
                <a:cubicBezTo>
                  <a:pt x="9855" y="1980"/>
                  <a:pt x="9850" y="1979"/>
                  <a:pt x="9845" y="1979"/>
                </a:cubicBezTo>
                <a:cubicBezTo>
                  <a:pt x="9854" y="1952"/>
                  <a:pt x="9858" y="1935"/>
                  <a:pt x="9847" y="1935"/>
                </a:cubicBezTo>
                <a:cubicBezTo>
                  <a:pt x="9839" y="1935"/>
                  <a:pt x="9824" y="1944"/>
                  <a:pt x="9798" y="1963"/>
                </a:cubicBezTo>
                <a:cubicBezTo>
                  <a:pt x="9798" y="1963"/>
                  <a:pt x="9798" y="1963"/>
                  <a:pt x="9814" y="1901"/>
                </a:cubicBezTo>
                <a:cubicBezTo>
                  <a:pt x="9814" y="1901"/>
                  <a:pt x="9798" y="1901"/>
                  <a:pt x="9798" y="1886"/>
                </a:cubicBezTo>
                <a:cubicBezTo>
                  <a:pt x="9775" y="1914"/>
                  <a:pt x="9753" y="1925"/>
                  <a:pt x="9734" y="1925"/>
                </a:cubicBezTo>
                <a:cubicBezTo>
                  <a:pt x="9691" y="1925"/>
                  <a:pt x="9664" y="1867"/>
                  <a:pt x="9675" y="1824"/>
                </a:cubicBezTo>
                <a:lnTo>
                  <a:pt x="9675" y="1824"/>
                </a:lnTo>
                <a:cubicBezTo>
                  <a:pt x="9675" y="1824"/>
                  <a:pt x="9675" y="1824"/>
                  <a:pt x="9628" y="1855"/>
                </a:cubicBezTo>
                <a:cubicBezTo>
                  <a:pt x="9595" y="1888"/>
                  <a:pt x="9573" y="1904"/>
                  <a:pt x="9564" y="1904"/>
                </a:cubicBezTo>
                <a:cubicBezTo>
                  <a:pt x="9552" y="1904"/>
                  <a:pt x="9562" y="1877"/>
                  <a:pt x="9598" y="1824"/>
                </a:cubicBezTo>
                <a:cubicBezTo>
                  <a:pt x="9628" y="1785"/>
                  <a:pt x="9644" y="1766"/>
                  <a:pt x="9642" y="1766"/>
                </a:cubicBezTo>
                <a:lnTo>
                  <a:pt x="9642" y="1766"/>
                </a:lnTo>
                <a:cubicBezTo>
                  <a:pt x="9640" y="1766"/>
                  <a:pt x="9621" y="1785"/>
                  <a:pt x="9582" y="1824"/>
                </a:cubicBezTo>
                <a:cubicBezTo>
                  <a:pt x="9574" y="1830"/>
                  <a:pt x="9565" y="1832"/>
                  <a:pt x="9556" y="1832"/>
                </a:cubicBezTo>
                <a:cubicBezTo>
                  <a:pt x="9518" y="1832"/>
                  <a:pt x="9488" y="1782"/>
                  <a:pt x="9551" y="1731"/>
                </a:cubicBezTo>
                <a:lnTo>
                  <a:pt x="9628" y="1639"/>
                </a:lnTo>
                <a:lnTo>
                  <a:pt x="9628" y="1639"/>
                </a:lnTo>
                <a:cubicBezTo>
                  <a:pt x="9605" y="1654"/>
                  <a:pt x="9590" y="1658"/>
                  <a:pt x="9580" y="1658"/>
                </a:cubicBezTo>
                <a:cubicBezTo>
                  <a:pt x="9570" y="1658"/>
                  <a:pt x="9567" y="1654"/>
                  <a:pt x="9567" y="1654"/>
                </a:cubicBezTo>
                <a:cubicBezTo>
                  <a:pt x="9553" y="1675"/>
                  <a:pt x="9542" y="1683"/>
                  <a:pt x="9530" y="1683"/>
                </a:cubicBezTo>
                <a:cubicBezTo>
                  <a:pt x="9515" y="1683"/>
                  <a:pt x="9499" y="1671"/>
                  <a:pt x="9474" y="1654"/>
                </a:cubicBezTo>
                <a:cubicBezTo>
                  <a:pt x="9443" y="1623"/>
                  <a:pt x="9366" y="1623"/>
                  <a:pt x="9335" y="1577"/>
                </a:cubicBezTo>
                <a:cubicBezTo>
                  <a:pt x="9304" y="1546"/>
                  <a:pt x="9258" y="1515"/>
                  <a:pt x="9288" y="1453"/>
                </a:cubicBezTo>
                <a:cubicBezTo>
                  <a:pt x="9273" y="1438"/>
                  <a:pt x="9258" y="1422"/>
                  <a:pt x="9180" y="1422"/>
                </a:cubicBezTo>
                <a:cubicBezTo>
                  <a:pt x="9118" y="1422"/>
                  <a:pt x="9103" y="1407"/>
                  <a:pt x="9134" y="1376"/>
                </a:cubicBezTo>
                <a:lnTo>
                  <a:pt x="9118" y="1360"/>
                </a:lnTo>
                <a:cubicBezTo>
                  <a:pt x="9057" y="1360"/>
                  <a:pt x="9041" y="1329"/>
                  <a:pt x="9041" y="1329"/>
                </a:cubicBezTo>
                <a:cubicBezTo>
                  <a:pt x="9066" y="1304"/>
                  <a:pt x="9091" y="1259"/>
                  <a:pt x="9067" y="1259"/>
                </a:cubicBezTo>
                <a:cubicBezTo>
                  <a:pt x="9061" y="1259"/>
                  <a:pt x="9053" y="1262"/>
                  <a:pt x="9041" y="1268"/>
                </a:cubicBezTo>
                <a:cubicBezTo>
                  <a:pt x="9013" y="1273"/>
                  <a:pt x="8997" y="1277"/>
                  <a:pt x="8987" y="1277"/>
                </a:cubicBezTo>
                <a:cubicBezTo>
                  <a:pt x="8969" y="1277"/>
                  <a:pt x="8968" y="1266"/>
                  <a:pt x="8948" y="1237"/>
                </a:cubicBezTo>
                <a:cubicBezTo>
                  <a:pt x="8871" y="1098"/>
                  <a:pt x="8763" y="959"/>
                  <a:pt x="8639" y="850"/>
                </a:cubicBezTo>
                <a:cubicBezTo>
                  <a:pt x="8593" y="819"/>
                  <a:pt x="8547" y="773"/>
                  <a:pt x="8500" y="742"/>
                </a:cubicBezTo>
                <a:cubicBezTo>
                  <a:pt x="8454" y="696"/>
                  <a:pt x="8407" y="665"/>
                  <a:pt x="8361" y="634"/>
                </a:cubicBezTo>
                <a:cubicBezTo>
                  <a:pt x="8297" y="596"/>
                  <a:pt x="8244" y="568"/>
                  <a:pt x="8219" y="568"/>
                </a:cubicBezTo>
                <a:cubicBezTo>
                  <a:pt x="8213" y="568"/>
                  <a:pt x="8209" y="569"/>
                  <a:pt x="8207" y="572"/>
                </a:cubicBezTo>
                <a:lnTo>
                  <a:pt x="8129" y="510"/>
                </a:lnTo>
                <a:lnTo>
                  <a:pt x="8037" y="464"/>
                </a:lnTo>
                <a:cubicBezTo>
                  <a:pt x="8067" y="418"/>
                  <a:pt x="8037" y="387"/>
                  <a:pt x="7990" y="356"/>
                </a:cubicBezTo>
                <a:cubicBezTo>
                  <a:pt x="7959" y="348"/>
                  <a:pt x="7928" y="344"/>
                  <a:pt x="7895" y="344"/>
                </a:cubicBezTo>
                <a:cubicBezTo>
                  <a:pt x="7863" y="344"/>
                  <a:pt x="7828" y="348"/>
                  <a:pt x="7789" y="356"/>
                </a:cubicBezTo>
                <a:cubicBezTo>
                  <a:pt x="7780" y="374"/>
                  <a:pt x="7761" y="381"/>
                  <a:pt x="7736" y="381"/>
                </a:cubicBezTo>
                <a:cubicBezTo>
                  <a:pt x="7719" y="381"/>
                  <a:pt x="7700" y="378"/>
                  <a:pt x="7681" y="371"/>
                </a:cubicBezTo>
                <a:cubicBezTo>
                  <a:pt x="7715" y="291"/>
                  <a:pt x="7665" y="245"/>
                  <a:pt x="7606" y="245"/>
                </a:cubicBezTo>
                <a:cubicBezTo>
                  <a:pt x="7584" y="245"/>
                  <a:pt x="7562" y="251"/>
                  <a:pt x="7542" y="263"/>
                </a:cubicBezTo>
                <a:cubicBezTo>
                  <a:pt x="7512" y="308"/>
                  <a:pt x="7490" y="331"/>
                  <a:pt x="7478" y="331"/>
                </a:cubicBezTo>
                <a:cubicBezTo>
                  <a:pt x="7465" y="331"/>
                  <a:pt x="7464" y="304"/>
                  <a:pt x="7480" y="248"/>
                </a:cubicBezTo>
                <a:cubicBezTo>
                  <a:pt x="7496" y="193"/>
                  <a:pt x="7484" y="163"/>
                  <a:pt x="7457" y="163"/>
                </a:cubicBezTo>
                <a:cubicBezTo>
                  <a:pt x="7430" y="163"/>
                  <a:pt x="7387" y="193"/>
                  <a:pt x="7341" y="263"/>
                </a:cubicBezTo>
                <a:cubicBezTo>
                  <a:pt x="7319" y="285"/>
                  <a:pt x="7308" y="296"/>
                  <a:pt x="7300" y="296"/>
                </a:cubicBezTo>
                <a:cubicBezTo>
                  <a:pt x="7291" y="296"/>
                  <a:pt x="7287" y="281"/>
                  <a:pt x="7279" y="248"/>
                </a:cubicBezTo>
                <a:cubicBezTo>
                  <a:pt x="7270" y="182"/>
                  <a:pt x="7255" y="156"/>
                  <a:pt x="7241" y="156"/>
                </a:cubicBezTo>
                <a:cubicBezTo>
                  <a:pt x="7232" y="156"/>
                  <a:pt x="7223" y="167"/>
                  <a:pt x="7217" y="186"/>
                </a:cubicBezTo>
                <a:cubicBezTo>
                  <a:pt x="7194" y="240"/>
                  <a:pt x="7179" y="267"/>
                  <a:pt x="7165" y="267"/>
                </a:cubicBezTo>
                <a:cubicBezTo>
                  <a:pt x="7152" y="267"/>
                  <a:pt x="7140" y="240"/>
                  <a:pt x="7125" y="186"/>
                </a:cubicBezTo>
                <a:cubicBezTo>
                  <a:pt x="7101" y="124"/>
                  <a:pt x="7090" y="93"/>
                  <a:pt x="7078" y="93"/>
                </a:cubicBezTo>
                <a:cubicBezTo>
                  <a:pt x="7067" y="93"/>
                  <a:pt x="7055" y="124"/>
                  <a:pt x="7032" y="186"/>
                </a:cubicBezTo>
                <a:cubicBezTo>
                  <a:pt x="7018" y="241"/>
                  <a:pt x="6985" y="266"/>
                  <a:pt x="6951" y="266"/>
                </a:cubicBezTo>
                <a:cubicBezTo>
                  <a:pt x="6908" y="266"/>
                  <a:pt x="6863" y="230"/>
                  <a:pt x="6846" y="170"/>
                </a:cubicBezTo>
                <a:cubicBezTo>
                  <a:pt x="6826" y="170"/>
                  <a:pt x="6805" y="150"/>
                  <a:pt x="6794" y="150"/>
                </a:cubicBezTo>
                <a:cubicBezTo>
                  <a:pt x="6788" y="150"/>
                  <a:pt x="6785" y="155"/>
                  <a:pt x="6785" y="170"/>
                </a:cubicBezTo>
                <a:lnTo>
                  <a:pt x="6738" y="124"/>
                </a:lnTo>
                <a:lnTo>
                  <a:pt x="6676" y="124"/>
                </a:lnTo>
                <a:lnTo>
                  <a:pt x="6676" y="170"/>
                </a:lnTo>
                <a:cubicBezTo>
                  <a:pt x="6599" y="155"/>
                  <a:pt x="6522" y="147"/>
                  <a:pt x="6445" y="147"/>
                </a:cubicBezTo>
                <a:cubicBezTo>
                  <a:pt x="6367" y="147"/>
                  <a:pt x="6290" y="155"/>
                  <a:pt x="6213" y="170"/>
                </a:cubicBezTo>
                <a:cubicBezTo>
                  <a:pt x="6105" y="201"/>
                  <a:pt x="5981" y="232"/>
                  <a:pt x="5873" y="278"/>
                </a:cubicBezTo>
                <a:cubicBezTo>
                  <a:pt x="5826" y="309"/>
                  <a:pt x="5826" y="325"/>
                  <a:pt x="5842" y="356"/>
                </a:cubicBezTo>
                <a:cubicBezTo>
                  <a:pt x="5886" y="399"/>
                  <a:pt x="5885" y="428"/>
                  <a:pt x="5862" y="428"/>
                </a:cubicBezTo>
                <a:cubicBezTo>
                  <a:pt x="5844" y="428"/>
                  <a:pt x="5813" y="411"/>
                  <a:pt x="5780" y="371"/>
                </a:cubicBezTo>
                <a:cubicBezTo>
                  <a:pt x="5749" y="371"/>
                  <a:pt x="5672" y="371"/>
                  <a:pt x="5610" y="402"/>
                </a:cubicBezTo>
                <a:cubicBezTo>
                  <a:pt x="5568" y="413"/>
                  <a:pt x="5525" y="438"/>
                  <a:pt x="5498" y="438"/>
                </a:cubicBezTo>
                <a:cubicBezTo>
                  <a:pt x="5485" y="438"/>
                  <a:pt x="5476" y="432"/>
                  <a:pt x="5471" y="418"/>
                </a:cubicBezTo>
                <a:lnTo>
                  <a:pt x="5440" y="433"/>
                </a:lnTo>
                <a:cubicBezTo>
                  <a:pt x="5409" y="572"/>
                  <a:pt x="5301" y="665"/>
                  <a:pt x="5177" y="696"/>
                </a:cubicBezTo>
                <a:cubicBezTo>
                  <a:pt x="5131" y="727"/>
                  <a:pt x="5100" y="773"/>
                  <a:pt x="5100" y="835"/>
                </a:cubicBezTo>
                <a:cubicBezTo>
                  <a:pt x="5100" y="882"/>
                  <a:pt x="5100" y="901"/>
                  <a:pt x="5082" y="901"/>
                </a:cubicBezTo>
                <a:cubicBezTo>
                  <a:pt x="5071" y="901"/>
                  <a:pt x="5053" y="893"/>
                  <a:pt x="5023" y="881"/>
                </a:cubicBezTo>
                <a:cubicBezTo>
                  <a:pt x="5018" y="877"/>
                  <a:pt x="5011" y="875"/>
                  <a:pt x="5002" y="875"/>
                </a:cubicBezTo>
                <a:cubicBezTo>
                  <a:pt x="4980" y="875"/>
                  <a:pt x="4947" y="886"/>
                  <a:pt x="4914" y="897"/>
                </a:cubicBezTo>
                <a:cubicBezTo>
                  <a:pt x="4884" y="928"/>
                  <a:pt x="4868" y="974"/>
                  <a:pt x="4914" y="1005"/>
                </a:cubicBezTo>
                <a:lnTo>
                  <a:pt x="4853" y="989"/>
                </a:lnTo>
                <a:cubicBezTo>
                  <a:pt x="4844" y="987"/>
                  <a:pt x="4837" y="986"/>
                  <a:pt x="4832" y="986"/>
                </a:cubicBezTo>
                <a:cubicBezTo>
                  <a:pt x="4795" y="986"/>
                  <a:pt x="4812" y="1027"/>
                  <a:pt x="4853" y="1067"/>
                </a:cubicBezTo>
                <a:cubicBezTo>
                  <a:pt x="4893" y="1107"/>
                  <a:pt x="4908" y="1131"/>
                  <a:pt x="4893" y="1131"/>
                </a:cubicBezTo>
                <a:cubicBezTo>
                  <a:pt x="4880" y="1131"/>
                  <a:pt x="4842" y="1111"/>
                  <a:pt x="4775" y="1067"/>
                </a:cubicBezTo>
                <a:cubicBezTo>
                  <a:pt x="4729" y="1028"/>
                  <a:pt x="4702" y="1013"/>
                  <a:pt x="4692" y="1013"/>
                </a:cubicBezTo>
                <a:cubicBezTo>
                  <a:pt x="4683" y="1013"/>
                  <a:pt x="4690" y="1028"/>
                  <a:pt x="4714" y="1051"/>
                </a:cubicBezTo>
                <a:cubicBezTo>
                  <a:pt x="4742" y="1079"/>
                  <a:pt x="4757" y="1146"/>
                  <a:pt x="4713" y="1146"/>
                </a:cubicBezTo>
                <a:cubicBezTo>
                  <a:pt x="4708" y="1146"/>
                  <a:pt x="4704" y="1145"/>
                  <a:pt x="4698" y="1144"/>
                </a:cubicBezTo>
                <a:lnTo>
                  <a:pt x="4698" y="1144"/>
                </a:lnTo>
                <a:cubicBezTo>
                  <a:pt x="4686" y="1156"/>
                  <a:pt x="4674" y="1169"/>
                  <a:pt x="4708" y="1212"/>
                </a:cubicBezTo>
                <a:lnTo>
                  <a:pt x="4708" y="1212"/>
                </a:lnTo>
                <a:lnTo>
                  <a:pt x="4683" y="1237"/>
                </a:lnTo>
                <a:cubicBezTo>
                  <a:pt x="4665" y="1249"/>
                  <a:pt x="4645" y="1254"/>
                  <a:pt x="4625" y="1254"/>
                </a:cubicBezTo>
                <a:cubicBezTo>
                  <a:pt x="4594" y="1254"/>
                  <a:pt x="4563" y="1240"/>
                  <a:pt x="4543" y="1221"/>
                </a:cubicBezTo>
                <a:cubicBezTo>
                  <a:pt x="4529" y="1218"/>
                  <a:pt x="4518" y="1216"/>
                  <a:pt x="4510" y="1216"/>
                </a:cubicBezTo>
                <a:cubicBezTo>
                  <a:pt x="4487" y="1216"/>
                  <a:pt x="4504" y="1236"/>
                  <a:pt x="4574" y="1283"/>
                </a:cubicBezTo>
                <a:cubicBezTo>
                  <a:pt x="4667" y="1329"/>
                  <a:pt x="4652" y="1345"/>
                  <a:pt x="4621" y="1391"/>
                </a:cubicBezTo>
                <a:cubicBezTo>
                  <a:pt x="4605" y="1407"/>
                  <a:pt x="4598" y="1414"/>
                  <a:pt x="4588" y="1414"/>
                </a:cubicBezTo>
                <a:cubicBezTo>
                  <a:pt x="4578" y="1414"/>
                  <a:pt x="4567" y="1407"/>
                  <a:pt x="4543" y="1391"/>
                </a:cubicBezTo>
                <a:cubicBezTo>
                  <a:pt x="4527" y="1374"/>
                  <a:pt x="4519" y="1362"/>
                  <a:pt x="4510" y="1362"/>
                </a:cubicBezTo>
                <a:cubicBezTo>
                  <a:pt x="4503" y="1362"/>
                  <a:pt x="4496" y="1370"/>
                  <a:pt x="4482" y="1391"/>
                </a:cubicBezTo>
                <a:cubicBezTo>
                  <a:pt x="4451" y="1422"/>
                  <a:pt x="4513" y="1592"/>
                  <a:pt x="4574" y="1685"/>
                </a:cubicBezTo>
                <a:cubicBezTo>
                  <a:pt x="4605" y="1731"/>
                  <a:pt x="4625" y="1751"/>
                  <a:pt x="4625" y="1751"/>
                </a:cubicBezTo>
                <a:cubicBezTo>
                  <a:pt x="4625" y="1751"/>
                  <a:pt x="4605" y="1731"/>
                  <a:pt x="4559" y="1700"/>
                </a:cubicBezTo>
                <a:cubicBezTo>
                  <a:pt x="4539" y="1687"/>
                  <a:pt x="4525" y="1683"/>
                  <a:pt x="4514" y="1683"/>
                </a:cubicBezTo>
                <a:cubicBezTo>
                  <a:pt x="4500" y="1683"/>
                  <a:pt x="4491" y="1691"/>
                  <a:pt x="4482" y="1700"/>
                </a:cubicBezTo>
                <a:cubicBezTo>
                  <a:pt x="4451" y="1654"/>
                  <a:pt x="4466" y="1654"/>
                  <a:pt x="4482" y="1639"/>
                </a:cubicBezTo>
                <a:lnTo>
                  <a:pt x="4435" y="1592"/>
                </a:lnTo>
                <a:cubicBezTo>
                  <a:pt x="4398" y="1567"/>
                  <a:pt x="4373" y="1555"/>
                  <a:pt x="4361" y="1555"/>
                </a:cubicBezTo>
                <a:cubicBezTo>
                  <a:pt x="4343" y="1555"/>
                  <a:pt x="4352" y="1583"/>
                  <a:pt x="4389" y="1639"/>
                </a:cubicBezTo>
                <a:cubicBezTo>
                  <a:pt x="4409" y="1668"/>
                  <a:pt x="4416" y="1679"/>
                  <a:pt x="4403" y="1679"/>
                </a:cubicBezTo>
                <a:cubicBezTo>
                  <a:pt x="4395" y="1679"/>
                  <a:pt x="4381" y="1675"/>
                  <a:pt x="4358" y="1669"/>
                </a:cubicBezTo>
                <a:cubicBezTo>
                  <a:pt x="4329" y="1650"/>
                  <a:pt x="4299" y="1630"/>
                  <a:pt x="4290" y="1630"/>
                </a:cubicBezTo>
                <a:cubicBezTo>
                  <a:pt x="4284" y="1630"/>
                  <a:pt x="4285" y="1637"/>
                  <a:pt x="4296" y="1654"/>
                </a:cubicBezTo>
                <a:cubicBezTo>
                  <a:pt x="4296" y="1654"/>
                  <a:pt x="4282" y="1661"/>
                  <a:pt x="4260" y="1661"/>
                </a:cubicBezTo>
                <a:cubicBezTo>
                  <a:pt x="4248" y="1661"/>
                  <a:pt x="4234" y="1659"/>
                  <a:pt x="4219" y="1654"/>
                </a:cubicBezTo>
                <a:cubicBezTo>
                  <a:pt x="4188" y="1669"/>
                  <a:pt x="4173" y="1685"/>
                  <a:pt x="4219" y="1731"/>
                </a:cubicBezTo>
                <a:cubicBezTo>
                  <a:pt x="4265" y="1778"/>
                  <a:pt x="4234" y="1778"/>
                  <a:pt x="4219" y="1793"/>
                </a:cubicBezTo>
                <a:cubicBezTo>
                  <a:pt x="4188" y="1809"/>
                  <a:pt x="4188" y="1809"/>
                  <a:pt x="4219" y="1855"/>
                </a:cubicBezTo>
                <a:cubicBezTo>
                  <a:pt x="4250" y="1901"/>
                  <a:pt x="4265" y="1963"/>
                  <a:pt x="4234" y="1979"/>
                </a:cubicBezTo>
                <a:cubicBezTo>
                  <a:pt x="4234" y="2008"/>
                  <a:pt x="4234" y="2023"/>
                  <a:pt x="4228" y="2023"/>
                </a:cubicBezTo>
                <a:cubicBezTo>
                  <a:pt x="4221" y="2023"/>
                  <a:pt x="4205" y="2004"/>
                  <a:pt x="4173" y="1963"/>
                </a:cubicBezTo>
                <a:cubicBezTo>
                  <a:pt x="4145" y="1935"/>
                  <a:pt x="4134" y="1930"/>
                  <a:pt x="4126" y="1930"/>
                </a:cubicBezTo>
                <a:cubicBezTo>
                  <a:pt x="4121" y="1930"/>
                  <a:pt x="4117" y="1932"/>
                  <a:pt x="4111" y="1932"/>
                </a:cubicBezTo>
                <a:cubicBezTo>
                  <a:pt x="4107" y="1936"/>
                  <a:pt x="4104" y="1938"/>
                  <a:pt x="4100" y="1938"/>
                </a:cubicBezTo>
                <a:cubicBezTo>
                  <a:pt x="4092" y="1938"/>
                  <a:pt x="4083" y="1924"/>
                  <a:pt x="4049" y="1901"/>
                </a:cubicBezTo>
                <a:cubicBezTo>
                  <a:pt x="4036" y="1893"/>
                  <a:pt x="4030" y="1889"/>
                  <a:pt x="4027" y="1889"/>
                </a:cubicBezTo>
                <a:cubicBezTo>
                  <a:pt x="4019" y="1889"/>
                  <a:pt x="4042" y="1918"/>
                  <a:pt x="4064" y="1963"/>
                </a:cubicBezTo>
                <a:lnTo>
                  <a:pt x="4126" y="2056"/>
                </a:lnTo>
                <a:cubicBezTo>
                  <a:pt x="4111" y="2056"/>
                  <a:pt x="4033" y="1979"/>
                  <a:pt x="4003" y="1932"/>
                </a:cubicBezTo>
                <a:cubicBezTo>
                  <a:pt x="3972" y="1886"/>
                  <a:pt x="3956" y="1863"/>
                  <a:pt x="3954" y="1863"/>
                </a:cubicBezTo>
                <a:lnTo>
                  <a:pt x="3954" y="1863"/>
                </a:lnTo>
                <a:cubicBezTo>
                  <a:pt x="3952" y="1863"/>
                  <a:pt x="3964" y="1886"/>
                  <a:pt x="3987" y="1932"/>
                </a:cubicBezTo>
                <a:cubicBezTo>
                  <a:pt x="4010" y="1967"/>
                  <a:pt x="4025" y="2010"/>
                  <a:pt x="4011" y="2010"/>
                </a:cubicBezTo>
                <a:cubicBezTo>
                  <a:pt x="4006" y="2010"/>
                  <a:pt x="3999" y="2006"/>
                  <a:pt x="3987" y="1994"/>
                </a:cubicBezTo>
                <a:cubicBezTo>
                  <a:pt x="3972" y="2002"/>
                  <a:pt x="3956" y="2010"/>
                  <a:pt x="3943" y="2010"/>
                </a:cubicBezTo>
                <a:cubicBezTo>
                  <a:pt x="3929" y="2010"/>
                  <a:pt x="3918" y="2002"/>
                  <a:pt x="3910" y="1979"/>
                </a:cubicBezTo>
                <a:cubicBezTo>
                  <a:pt x="3900" y="1958"/>
                  <a:pt x="3893" y="1951"/>
                  <a:pt x="3888" y="1951"/>
                </a:cubicBezTo>
                <a:cubicBezTo>
                  <a:pt x="3879" y="1951"/>
                  <a:pt x="3879" y="1979"/>
                  <a:pt x="3879" y="1979"/>
                </a:cubicBezTo>
                <a:cubicBezTo>
                  <a:pt x="3879" y="2006"/>
                  <a:pt x="3874" y="2022"/>
                  <a:pt x="3857" y="2022"/>
                </a:cubicBezTo>
                <a:cubicBezTo>
                  <a:pt x="3845" y="2022"/>
                  <a:pt x="3828" y="2013"/>
                  <a:pt x="3802" y="1994"/>
                </a:cubicBezTo>
                <a:cubicBezTo>
                  <a:pt x="3757" y="1949"/>
                  <a:pt x="3734" y="1926"/>
                  <a:pt x="3725" y="1926"/>
                </a:cubicBezTo>
                <a:cubicBezTo>
                  <a:pt x="3716" y="1926"/>
                  <a:pt x="3724" y="1953"/>
                  <a:pt x="3740" y="2010"/>
                </a:cubicBezTo>
                <a:cubicBezTo>
                  <a:pt x="3749" y="2044"/>
                  <a:pt x="3752" y="2074"/>
                  <a:pt x="3748" y="2074"/>
                </a:cubicBezTo>
                <a:cubicBezTo>
                  <a:pt x="3745" y="2074"/>
                  <a:pt x="3738" y="2057"/>
                  <a:pt x="3724" y="2010"/>
                </a:cubicBezTo>
                <a:cubicBezTo>
                  <a:pt x="3716" y="1997"/>
                  <a:pt x="3710" y="1991"/>
                  <a:pt x="3705" y="1991"/>
                </a:cubicBezTo>
                <a:cubicBezTo>
                  <a:pt x="3692" y="1991"/>
                  <a:pt x="3689" y="2031"/>
                  <a:pt x="3678" y="2087"/>
                </a:cubicBezTo>
                <a:cubicBezTo>
                  <a:pt x="3678" y="2149"/>
                  <a:pt x="3678" y="2226"/>
                  <a:pt x="3693" y="2303"/>
                </a:cubicBezTo>
                <a:cubicBezTo>
                  <a:pt x="3703" y="2369"/>
                  <a:pt x="3706" y="2394"/>
                  <a:pt x="3698" y="2394"/>
                </a:cubicBezTo>
                <a:cubicBezTo>
                  <a:pt x="3692" y="2394"/>
                  <a:pt x="3681" y="2383"/>
                  <a:pt x="3663" y="2365"/>
                </a:cubicBezTo>
                <a:cubicBezTo>
                  <a:pt x="3647" y="2365"/>
                  <a:pt x="3616" y="2303"/>
                  <a:pt x="3616" y="2257"/>
                </a:cubicBezTo>
                <a:cubicBezTo>
                  <a:pt x="3601" y="2195"/>
                  <a:pt x="3632" y="2195"/>
                  <a:pt x="3632" y="2195"/>
                </a:cubicBezTo>
                <a:lnTo>
                  <a:pt x="3647" y="2195"/>
                </a:lnTo>
                <a:cubicBezTo>
                  <a:pt x="3647" y="2149"/>
                  <a:pt x="3632" y="2087"/>
                  <a:pt x="3601" y="2087"/>
                </a:cubicBezTo>
                <a:cubicBezTo>
                  <a:pt x="3585" y="2064"/>
                  <a:pt x="3574" y="2052"/>
                  <a:pt x="3566" y="2052"/>
                </a:cubicBezTo>
                <a:cubicBezTo>
                  <a:pt x="3558" y="2052"/>
                  <a:pt x="3554" y="2064"/>
                  <a:pt x="3554" y="2087"/>
                </a:cubicBezTo>
                <a:cubicBezTo>
                  <a:pt x="3554" y="2062"/>
                  <a:pt x="3523" y="2036"/>
                  <a:pt x="3495" y="2036"/>
                </a:cubicBezTo>
                <a:cubicBezTo>
                  <a:pt x="3489" y="2036"/>
                  <a:pt x="3483" y="2038"/>
                  <a:pt x="3477" y="2040"/>
                </a:cubicBezTo>
                <a:cubicBezTo>
                  <a:pt x="3469" y="2043"/>
                  <a:pt x="3461" y="2044"/>
                  <a:pt x="3453" y="2044"/>
                </a:cubicBezTo>
                <a:cubicBezTo>
                  <a:pt x="3416" y="2044"/>
                  <a:pt x="3384" y="2017"/>
                  <a:pt x="3384" y="1979"/>
                </a:cubicBezTo>
                <a:cubicBezTo>
                  <a:pt x="3353" y="1979"/>
                  <a:pt x="3338" y="1979"/>
                  <a:pt x="3338" y="2025"/>
                </a:cubicBezTo>
                <a:cubicBezTo>
                  <a:pt x="3329" y="2090"/>
                  <a:pt x="3319" y="2116"/>
                  <a:pt x="3313" y="2116"/>
                </a:cubicBezTo>
                <a:cubicBezTo>
                  <a:pt x="3309" y="2116"/>
                  <a:pt x="3307" y="2105"/>
                  <a:pt x="3307" y="2087"/>
                </a:cubicBezTo>
                <a:cubicBezTo>
                  <a:pt x="3322" y="2025"/>
                  <a:pt x="3261" y="1994"/>
                  <a:pt x="3214" y="1963"/>
                </a:cubicBezTo>
                <a:cubicBezTo>
                  <a:pt x="3195" y="1944"/>
                  <a:pt x="3173" y="1935"/>
                  <a:pt x="3152" y="1935"/>
                </a:cubicBezTo>
                <a:cubicBezTo>
                  <a:pt x="3124" y="1935"/>
                  <a:pt x="3100" y="1952"/>
                  <a:pt x="3091" y="1979"/>
                </a:cubicBezTo>
                <a:lnTo>
                  <a:pt x="3075" y="1979"/>
                </a:lnTo>
                <a:cubicBezTo>
                  <a:pt x="3075" y="1937"/>
                  <a:pt x="3041" y="1910"/>
                  <a:pt x="3004" y="1910"/>
                </a:cubicBezTo>
                <a:cubicBezTo>
                  <a:pt x="2986" y="1910"/>
                  <a:pt x="2967" y="1917"/>
                  <a:pt x="2952" y="1932"/>
                </a:cubicBezTo>
                <a:cubicBezTo>
                  <a:pt x="2936" y="1932"/>
                  <a:pt x="2921" y="1917"/>
                  <a:pt x="2921" y="1917"/>
                </a:cubicBezTo>
                <a:cubicBezTo>
                  <a:pt x="2921" y="1879"/>
                  <a:pt x="2921" y="1859"/>
                  <a:pt x="2907" y="1859"/>
                </a:cubicBezTo>
                <a:cubicBezTo>
                  <a:pt x="2898" y="1859"/>
                  <a:pt x="2883" y="1868"/>
                  <a:pt x="2859" y="1886"/>
                </a:cubicBezTo>
                <a:cubicBezTo>
                  <a:pt x="2849" y="1892"/>
                  <a:pt x="2841" y="1899"/>
                  <a:pt x="2835" y="1906"/>
                </a:cubicBezTo>
                <a:lnTo>
                  <a:pt x="2835" y="1906"/>
                </a:lnTo>
                <a:cubicBezTo>
                  <a:pt x="2853" y="1870"/>
                  <a:pt x="2824" y="1866"/>
                  <a:pt x="2782" y="1824"/>
                </a:cubicBezTo>
                <a:cubicBezTo>
                  <a:pt x="2760" y="1803"/>
                  <a:pt x="2745" y="1791"/>
                  <a:pt x="2734" y="1791"/>
                </a:cubicBezTo>
                <a:cubicBezTo>
                  <a:pt x="2721" y="1791"/>
                  <a:pt x="2713" y="1806"/>
                  <a:pt x="2704" y="1839"/>
                </a:cubicBezTo>
                <a:cubicBezTo>
                  <a:pt x="2612" y="1839"/>
                  <a:pt x="2658" y="1793"/>
                  <a:pt x="2689" y="1747"/>
                </a:cubicBezTo>
                <a:cubicBezTo>
                  <a:pt x="2727" y="1708"/>
                  <a:pt x="2743" y="1685"/>
                  <a:pt x="2733" y="1685"/>
                </a:cubicBezTo>
                <a:cubicBezTo>
                  <a:pt x="2724" y="1685"/>
                  <a:pt x="2689" y="1708"/>
                  <a:pt x="2627" y="1762"/>
                </a:cubicBezTo>
                <a:cubicBezTo>
                  <a:pt x="2586" y="1796"/>
                  <a:pt x="2557" y="1809"/>
                  <a:pt x="2542" y="1809"/>
                </a:cubicBezTo>
                <a:cubicBezTo>
                  <a:pt x="2522" y="1809"/>
                  <a:pt x="2524" y="1788"/>
                  <a:pt x="2550" y="1762"/>
                </a:cubicBezTo>
                <a:cubicBezTo>
                  <a:pt x="2565" y="1747"/>
                  <a:pt x="2577" y="1743"/>
                  <a:pt x="2586" y="1743"/>
                </a:cubicBezTo>
                <a:cubicBezTo>
                  <a:pt x="2596" y="1743"/>
                  <a:pt x="2604" y="1747"/>
                  <a:pt x="2612" y="1747"/>
                </a:cubicBezTo>
                <a:lnTo>
                  <a:pt x="2689" y="1669"/>
                </a:lnTo>
                <a:cubicBezTo>
                  <a:pt x="2682" y="1663"/>
                  <a:pt x="2679" y="1659"/>
                  <a:pt x="2673" y="1659"/>
                </a:cubicBezTo>
                <a:cubicBezTo>
                  <a:pt x="2665" y="1659"/>
                  <a:pt x="2654" y="1667"/>
                  <a:pt x="2627" y="1685"/>
                </a:cubicBezTo>
                <a:cubicBezTo>
                  <a:pt x="2627" y="1685"/>
                  <a:pt x="2623" y="1681"/>
                  <a:pt x="2612" y="1681"/>
                </a:cubicBezTo>
                <a:cubicBezTo>
                  <a:pt x="2600" y="1681"/>
                  <a:pt x="2581" y="1685"/>
                  <a:pt x="2550" y="1700"/>
                </a:cubicBezTo>
                <a:cubicBezTo>
                  <a:pt x="2503" y="1731"/>
                  <a:pt x="2457" y="1778"/>
                  <a:pt x="2442" y="1824"/>
                </a:cubicBezTo>
                <a:cubicBezTo>
                  <a:pt x="2422" y="1853"/>
                  <a:pt x="2415" y="1864"/>
                  <a:pt x="2408" y="1864"/>
                </a:cubicBezTo>
                <a:cubicBezTo>
                  <a:pt x="2404" y="1864"/>
                  <a:pt x="2401" y="1861"/>
                  <a:pt x="2395" y="1855"/>
                </a:cubicBezTo>
                <a:cubicBezTo>
                  <a:pt x="2395" y="1793"/>
                  <a:pt x="2442" y="1747"/>
                  <a:pt x="2488" y="1716"/>
                </a:cubicBezTo>
                <a:cubicBezTo>
                  <a:pt x="2490" y="1718"/>
                  <a:pt x="2493" y="1719"/>
                  <a:pt x="2496" y="1719"/>
                </a:cubicBezTo>
                <a:cubicBezTo>
                  <a:pt x="2516" y="1719"/>
                  <a:pt x="2554" y="1681"/>
                  <a:pt x="2581" y="1654"/>
                </a:cubicBezTo>
                <a:cubicBezTo>
                  <a:pt x="2608" y="1626"/>
                  <a:pt x="2603" y="1621"/>
                  <a:pt x="2584" y="1621"/>
                </a:cubicBezTo>
                <a:cubicBezTo>
                  <a:pt x="2571" y="1621"/>
                  <a:pt x="2553" y="1623"/>
                  <a:pt x="2534" y="1623"/>
                </a:cubicBezTo>
                <a:cubicBezTo>
                  <a:pt x="2472" y="1639"/>
                  <a:pt x="2426" y="1654"/>
                  <a:pt x="2380" y="1685"/>
                </a:cubicBezTo>
                <a:lnTo>
                  <a:pt x="2411" y="1639"/>
                </a:lnTo>
                <a:cubicBezTo>
                  <a:pt x="2457" y="1608"/>
                  <a:pt x="2426" y="1577"/>
                  <a:pt x="2395" y="1546"/>
                </a:cubicBezTo>
                <a:cubicBezTo>
                  <a:pt x="2376" y="1527"/>
                  <a:pt x="2369" y="1514"/>
                  <a:pt x="2355" y="1514"/>
                </a:cubicBezTo>
                <a:cubicBezTo>
                  <a:pt x="2347" y="1514"/>
                  <a:pt x="2336" y="1519"/>
                  <a:pt x="2318" y="1530"/>
                </a:cubicBezTo>
                <a:cubicBezTo>
                  <a:pt x="2278" y="1557"/>
                  <a:pt x="2249" y="1595"/>
                  <a:pt x="2232" y="1595"/>
                </a:cubicBezTo>
                <a:cubicBezTo>
                  <a:pt x="2230" y="1595"/>
                  <a:pt x="2227" y="1594"/>
                  <a:pt x="2225" y="1592"/>
                </a:cubicBezTo>
                <a:lnTo>
                  <a:pt x="2225" y="1592"/>
                </a:lnTo>
                <a:cubicBezTo>
                  <a:pt x="2241" y="1608"/>
                  <a:pt x="2194" y="1639"/>
                  <a:pt x="2148" y="1685"/>
                </a:cubicBezTo>
                <a:cubicBezTo>
                  <a:pt x="2163" y="1639"/>
                  <a:pt x="2179" y="1592"/>
                  <a:pt x="2194" y="1561"/>
                </a:cubicBezTo>
                <a:cubicBezTo>
                  <a:pt x="2241" y="1453"/>
                  <a:pt x="2256" y="1376"/>
                  <a:pt x="2194" y="1299"/>
                </a:cubicBezTo>
                <a:cubicBezTo>
                  <a:pt x="2163" y="1268"/>
                  <a:pt x="2101" y="1206"/>
                  <a:pt x="2132" y="1144"/>
                </a:cubicBezTo>
                <a:cubicBezTo>
                  <a:pt x="2113" y="1125"/>
                  <a:pt x="2100" y="1112"/>
                  <a:pt x="2082" y="1112"/>
                </a:cubicBezTo>
                <a:cubicBezTo>
                  <a:pt x="2071" y="1112"/>
                  <a:pt x="2057" y="1117"/>
                  <a:pt x="2040" y="1129"/>
                </a:cubicBezTo>
                <a:lnTo>
                  <a:pt x="2009" y="1098"/>
                </a:lnTo>
                <a:cubicBezTo>
                  <a:pt x="2020" y="1053"/>
                  <a:pt x="2007" y="1017"/>
                  <a:pt x="1982" y="1017"/>
                </a:cubicBezTo>
                <a:cubicBezTo>
                  <a:pt x="1972" y="1017"/>
                  <a:pt x="1960" y="1023"/>
                  <a:pt x="1947" y="1036"/>
                </a:cubicBezTo>
                <a:cubicBezTo>
                  <a:pt x="1939" y="1041"/>
                  <a:pt x="1933" y="1043"/>
                  <a:pt x="1929" y="1043"/>
                </a:cubicBezTo>
                <a:cubicBezTo>
                  <a:pt x="1904" y="1043"/>
                  <a:pt x="1911" y="987"/>
                  <a:pt x="1885" y="974"/>
                </a:cubicBezTo>
                <a:cubicBezTo>
                  <a:pt x="1908" y="914"/>
                  <a:pt x="1919" y="883"/>
                  <a:pt x="1915" y="883"/>
                </a:cubicBezTo>
                <a:lnTo>
                  <a:pt x="1915" y="883"/>
                </a:lnTo>
                <a:cubicBezTo>
                  <a:pt x="1910" y="883"/>
                  <a:pt x="1886" y="918"/>
                  <a:pt x="1839" y="989"/>
                </a:cubicBezTo>
                <a:cubicBezTo>
                  <a:pt x="1808" y="1036"/>
                  <a:pt x="1792" y="1082"/>
                  <a:pt x="1808" y="1129"/>
                </a:cubicBezTo>
                <a:lnTo>
                  <a:pt x="1870" y="1190"/>
                </a:lnTo>
                <a:lnTo>
                  <a:pt x="1777" y="1175"/>
                </a:lnTo>
                <a:cubicBezTo>
                  <a:pt x="1759" y="1163"/>
                  <a:pt x="1739" y="1158"/>
                  <a:pt x="1720" y="1158"/>
                </a:cubicBezTo>
                <a:cubicBezTo>
                  <a:pt x="1688" y="1158"/>
                  <a:pt x="1657" y="1171"/>
                  <a:pt x="1638" y="1190"/>
                </a:cubicBezTo>
                <a:cubicBezTo>
                  <a:pt x="1638" y="1190"/>
                  <a:pt x="1620" y="1216"/>
                  <a:pt x="1599" y="1216"/>
                </a:cubicBezTo>
                <a:cubicBezTo>
                  <a:pt x="1591" y="1216"/>
                  <a:pt x="1584" y="1214"/>
                  <a:pt x="1576" y="1206"/>
                </a:cubicBezTo>
                <a:lnTo>
                  <a:pt x="1653" y="1129"/>
                </a:lnTo>
                <a:cubicBezTo>
                  <a:pt x="1715" y="1113"/>
                  <a:pt x="1761" y="1082"/>
                  <a:pt x="1792" y="1036"/>
                </a:cubicBezTo>
                <a:cubicBezTo>
                  <a:pt x="1839" y="965"/>
                  <a:pt x="1833" y="886"/>
                  <a:pt x="1793" y="886"/>
                </a:cubicBezTo>
                <a:cubicBezTo>
                  <a:pt x="1780" y="886"/>
                  <a:pt x="1764" y="894"/>
                  <a:pt x="1746" y="912"/>
                </a:cubicBezTo>
                <a:cubicBezTo>
                  <a:pt x="1731" y="897"/>
                  <a:pt x="1731" y="897"/>
                  <a:pt x="1746" y="835"/>
                </a:cubicBezTo>
                <a:cubicBezTo>
                  <a:pt x="1761" y="804"/>
                  <a:pt x="1765" y="788"/>
                  <a:pt x="1754" y="788"/>
                </a:cubicBezTo>
                <a:cubicBezTo>
                  <a:pt x="1742" y="788"/>
                  <a:pt x="1715" y="804"/>
                  <a:pt x="1669" y="835"/>
                </a:cubicBezTo>
                <a:cubicBezTo>
                  <a:pt x="1633" y="859"/>
                  <a:pt x="1609" y="871"/>
                  <a:pt x="1595" y="871"/>
                </a:cubicBezTo>
                <a:cubicBezTo>
                  <a:pt x="1573" y="871"/>
                  <a:pt x="1578" y="840"/>
                  <a:pt x="1607" y="773"/>
                </a:cubicBezTo>
                <a:cubicBezTo>
                  <a:pt x="1645" y="684"/>
                  <a:pt x="1569" y="606"/>
                  <a:pt x="1523" y="606"/>
                </a:cubicBezTo>
                <a:cubicBezTo>
                  <a:pt x="1513" y="606"/>
                  <a:pt x="1504" y="610"/>
                  <a:pt x="1499" y="618"/>
                </a:cubicBezTo>
                <a:cubicBezTo>
                  <a:pt x="1470" y="653"/>
                  <a:pt x="1444" y="666"/>
                  <a:pt x="1422" y="666"/>
                </a:cubicBezTo>
                <a:cubicBezTo>
                  <a:pt x="1384" y="666"/>
                  <a:pt x="1360" y="627"/>
                  <a:pt x="1360" y="588"/>
                </a:cubicBezTo>
                <a:cubicBezTo>
                  <a:pt x="1370" y="546"/>
                  <a:pt x="1360" y="526"/>
                  <a:pt x="1333" y="526"/>
                </a:cubicBezTo>
                <a:cubicBezTo>
                  <a:pt x="1320" y="526"/>
                  <a:pt x="1303" y="531"/>
                  <a:pt x="1282" y="541"/>
                </a:cubicBezTo>
                <a:cubicBezTo>
                  <a:pt x="1308" y="502"/>
                  <a:pt x="1312" y="441"/>
                  <a:pt x="1276" y="441"/>
                </a:cubicBezTo>
                <a:cubicBezTo>
                  <a:pt x="1270" y="441"/>
                  <a:pt x="1261" y="444"/>
                  <a:pt x="1251" y="448"/>
                </a:cubicBezTo>
                <a:cubicBezTo>
                  <a:pt x="1251" y="448"/>
                  <a:pt x="1248" y="447"/>
                  <a:pt x="1243" y="447"/>
                </a:cubicBezTo>
                <a:cubicBezTo>
                  <a:pt x="1234" y="447"/>
                  <a:pt x="1221" y="454"/>
                  <a:pt x="1221" y="495"/>
                </a:cubicBezTo>
                <a:lnTo>
                  <a:pt x="1112" y="572"/>
                </a:lnTo>
                <a:cubicBezTo>
                  <a:pt x="1143" y="588"/>
                  <a:pt x="1112" y="634"/>
                  <a:pt x="1097" y="680"/>
                </a:cubicBezTo>
                <a:cubicBezTo>
                  <a:pt x="1092" y="688"/>
                  <a:pt x="1086" y="691"/>
                  <a:pt x="1079" y="691"/>
                </a:cubicBezTo>
                <a:cubicBezTo>
                  <a:pt x="1044" y="691"/>
                  <a:pt x="991" y="592"/>
                  <a:pt x="1004" y="448"/>
                </a:cubicBezTo>
                <a:lnTo>
                  <a:pt x="989" y="325"/>
                </a:lnTo>
                <a:lnTo>
                  <a:pt x="942" y="418"/>
                </a:lnTo>
                <a:cubicBezTo>
                  <a:pt x="911" y="402"/>
                  <a:pt x="880" y="402"/>
                  <a:pt x="911" y="340"/>
                </a:cubicBezTo>
                <a:cubicBezTo>
                  <a:pt x="927" y="294"/>
                  <a:pt x="927" y="294"/>
                  <a:pt x="896" y="278"/>
                </a:cubicBezTo>
                <a:cubicBezTo>
                  <a:pt x="896" y="278"/>
                  <a:pt x="892" y="277"/>
                  <a:pt x="887" y="277"/>
                </a:cubicBezTo>
                <a:cubicBezTo>
                  <a:pt x="877" y="277"/>
                  <a:pt x="860" y="284"/>
                  <a:pt x="850" y="325"/>
                </a:cubicBezTo>
                <a:cubicBezTo>
                  <a:pt x="824" y="376"/>
                  <a:pt x="813" y="399"/>
                  <a:pt x="805" y="399"/>
                </a:cubicBezTo>
                <a:cubicBezTo>
                  <a:pt x="799" y="399"/>
                  <a:pt x="795" y="384"/>
                  <a:pt x="788" y="356"/>
                </a:cubicBezTo>
                <a:cubicBezTo>
                  <a:pt x="788" y="295"/>
                  <a:pt x="783" y="264"/>
                  <a:pt x="765" y="264"/>
                </a:cubicBezTo>
                <a:cubicBezTo>
                  <a:pt x="751" y="264"/>
                  <a:pt x="729" y="284"/>
                  <a:pt x="695" y="325"/>
                </a:cubicBezTo>
                <a:cubicBezTo>
                  <a:pt x="680" y="379"/>
                  <a:pt x="672" y="406"/>
                  <a:pt x="668" y="406"/>
                </a:cubicBezTo>
                <a:cubicBezTo>
                  <a:pt x="664" y="406"/>
                  <a:pt x="664" y="379"/>
                  <a:pt x="664" y="325"/>
                </a:cubicBezTo>
                <a:cubicBezTo>
                  <a:pt x="680" y="278"/>
                  <a:pt x="664" y="217"/>
                  <a:pt x="633" y="201"/>
                </a:cubicBezTo>
                <a:lnTo>
                  <a:pt x="618" y="263"/>
                </a:lnTo>
                <a:cubicBezTo>
                  <a:pt x="610" y="320"/>
                  <a:pt x="597" y="342"/>
                  <a:pt x="583" y="342"/>
                </a:cubicBezTo>
                <a:cubicBezTo>
                  <a:pt x="570" y="342"/>
                  <a:pt x="555" y="323"/>
                  <a:pt x="540" y="294"/>
                </a:cubicBezTo>
                <a:cubicBezTo>
                  <a:pt x="549" y="267"/>
                  <a:pt x="543" y="250"/>
                  <a:pt x="520" y="250"/>
                </a:cubicBezTo>
                <a:cubicBezTo>
                  <a:pt x="504" y="250"/>
                  <a:pt x="480" y="259"/>
                  <a:pt x="448" y="278"/>
                </a:cubicBezTo>
                <a:cubicBezTo>
                  <a:pt x="386" y="263"/>
                  <a:pt x="355" y="263"/>
                  <a:pt x="370" y="201"/>
                </a:cubicBezTo>
                <a:cubicBezTo>
                  <a:pt x="378" y="147"/>
                  <a:pt x="382" y="120"/>
                  <a:pt x="378" y="120"/>
                </a:cubicBezTo>
                <a:cubicBezTo>
                  <a:pt x="374" y="120"/>
                  <a:pt x="363" y="147"/>
                  <a:pt x="340" y="201"/>
                </a:cubicBezTo>
                <a:cubicBezTo>
                  <a:pt x="316" y="224"/>
                  <a:pt x="305" y="236"/>
                  <a:pt x="293" y="236"/>
                </a:cubicBezTo>
                <a:cubicBezTo>
                  <a:pt x="282" y="236"/>
                  <a:pt x="270" y="224"/>
                  <a:pt x="247" y="201"/>
                </a:cubicBezTo>
                <a:cubicBezTo>
                  <a:pt x="214" y="176"/>
                  <a:pt x="207" y="160"/>
                  <a:pt x="204" y="160"/>
                </a:cubicBezTo>
                <a:cubicBezTo>
                  <a:pt x="200" y="160"/>
                  <a:pt x="199" y="172"/>
                  <a:pt x="185" y="201"/>
                </a:cubicBezTo>
                <a:cubicBezTo>
                  <a:pt x="185" y="309"/>
                  <a:pt x="170" y="371"/>
                  <a:pt x="200" y="371"/>
                </a:cubicBezTo>
                <a:cubicBezTo>
                  <a:pt x="231" y="371"/>
                  <a:pt x="231" y="371"/>
                  <a:pt x="216" y="433"/>
                </a:cubicBezTo>
                <a:lnTo>
                  <a:pt x="170" y="433"/>
                </a:lnTo>
                <a:cubicBezTo>
                  <a:pt x="123" y="433"/>
                  <a:pt x="77" y="448"/>
                  <a:pt x="46" y="479"/>
                </a:cubicBezTo>
                <a:cubicBezTo>
                  <a:pt x="8" y="492"/>
                  <a:pt x="1" y="568"/>
                  <a:pt x="26" y="568"/>
                </a:cubicBezTo>
                <a:cubicBezTo>
                  <a:pt x="31" y="568"/>
                  <a:pt x="38" y="565"/>
                  <a:pt x="46" y="557"/>
                </a:cubicBezTo>
                <a:lnTo>
                  <a:pt x="77" y="603"/>
                </a:lnTo>
                <a:cubicBezTo>
                  <a:pt x="77" y="688"/>
                  <a:pt x="88" y="731"/>
                  <a:pt x="100" y="731"/>
                </a:cubicBezTo>
                <a:cubicBezTo>
                  <a:pt x="112" y="731"/>
                  <a:pt x="123" y="688"/>
                  <a:pt x="123" y="603"/>
                </a:cubicBezTo>
                <a:cubicBezTo>
                  <a:pt x="131" y="513"/>
                  <a:pt x="131" y="475"/>
                  <a:pt x="133" y="475"/>
                </a:cubicBezTo>
                <a:cubicBezTo>
                  <a:pt x="135" y="475"/>
                  <a:pt x="139" y="506"/>
                  <a:pt x="154" y="557"/>
                </a:cubicBezTo>
                <a:cubicBezTo>
                  <a:pt x="185" y="665"/>
                  <a:pt x="185" y="665"/>
                  <a:pt x="200" y="665"/>
                </a:cubicBezTo>
                <a:cubicBezTo>
                  <a:pt x="231" y="665"/>
                  <a:pt x="231" y="665"/>
                  <a:pt x="216" y="727"/>
                </a:cubicBezTo>
                <a:cubicBezTo>
                  <a:pt x="216" y="788"/>
                  <a:pt x="231" y="835"/>
                  <a:pt x="262" y="835"/>
                </a:cubicBezTo>
                <a:cubicBezTo>
                  <a:pt x="266" y="839"/>
                  <a:pt x="269" y="841"/>
                  <a:pt x="271" y="841"/>
                </a:cubicBezTo>
                <a:cubicBezTo>
                  <a:pt x="279" y="841"/>
                  <a:pt x="282" y="823"/>
                  <a:pt x="293" y="788"/>
                </a:cubicBezTo>
                <a:cubicBezTo>
                  <a:pt x="293" y="769"/>
                  <a:pt x="299" y="754"/>
                  <a:pt x="305" y="754"/>
                </a:cubicBezTo>
                <a:cubicBezTo>
                  <a:pt x="314" y="754"/>
                  <a:pt x="324" y="780"/>
                  <a:pt x="324" y="850"/>
                </a:cubicBezTo>
                <a:cubicBezTo>
                  <a:pt x="331" y="877"/>
                  <a:pt x="335" y="892"/>
                  <a:pt x="338" y="892"/>
                </a:cubicBezTo>
                <a:cubicBezTo>
                  <a:pt x="342" y="892"/>
                  <a:pt x="346" y="866"/>
                  <a:pt x="355" y="804"/>
                </a:cubicBezTo>
                <a:cubicBezTo>
                  <a:pt x="369" y="754"/>
                  <a:pt x="387" y="730"/>
                  <a:pt x="402" y="730"/>
                </a:cubicBezTo>
                <a:cubicBezTo>
                  <a:pt x="419" y="730"/>
                  <a:pt x="432" y="761"/>
                  <a:pt x="432" y="819"/>
                </a:cubicBezTo>
                <a:lnTo>
                  <a:pt x="479" y="835"/>
                </a:lnTo>
                <a:cubicBezTo>
                  <a:pt x="510" y="835"/>
                  <a:pt x="525" y="788"/>
                  <a:pt x="525" y="727"/>
                </a:cubicBezTo>
                <a:cubicBezTo>
                  <a:pt x="543" y="665"/>
                  <a:pt x="550" y="639"/>
                  <a:pt x="556" y="639"/>
                </a:cubicBezTo>
                <a:cubicBezTo>
                  <a:pt x="561" y="639"/>
                  <a:pt x="565" y="654"/>
                  <a:pt x="571" y="680"/>
                </a:cubicBezTo>
                <a:cubicBezTo>
                  <a:pt x="571" y="727"/>
                  <a:pt x="571" y="758"/>
                  <a:pt x="571" y="788"/>
                </a:cubicBezTo>
                <a:cubicBezTo>
                  <a:pt x="556" y="850"/>
                  <a:pt x="571" y="850"/>
                  <a:pt x="602" y="866"/>
                </a:cubicBezTo>
                <a:cubicBezTo>
                  <a:pt x="618" y="866"/>
                  <a:pt x="633" y="873"/>
                  <a:pt x="649" y="873"/>
                </a:cubicBezTo>
                <a:cubicBezTo>
                  <a:pt x="664" y="873"/>
                  <a:pt x="680" y="866"/>
                  <a:pt x="695" y="835"/>
                </a:cubicBezTo>
                <a:lnTo>
                  <a:pt x="695" y="835"/>
                </a:lnTo>
                <a:lnTo>
                  <a:pt x="664" y="897"/>
                </a:lnTo>
                <a:cubicBezTo>
                  <a:pt x="685" y="897"/>
                  <a:pt x="678" y="924"/>
                  <a:pt x="680" y="924"/>
                </a:cubicBezTo>
                <a:cubicBezTo>
                  <a:pt x="681" y="924"/>
                  <a:pt x="685" y="917"/>
                  <a:pt x="695" y="897"/>
                </a:cubicBezTo>
                <a:cubicBezTo>
                  <a:pt x="695" y="897"/>
                  <a:pt x="710" y="897"/>
                  <a:pt x="741" y="974"/>
                </a:cubicBezTo>
                <a:cubicBezTo>
                  <a:pt x="746" y="995"/>
                  <a:pt x="758" y="1005"/>
                  <a:pt x="774" y="1005"/>
                </a:cubicBezTo>
                <a:cubicBezTo>
                  <a:pt x="813" y="1005"/>
                  <a:pt x="872" y="940"/>
                  <a:pt x="850" y="850"/>
                </a:cubicBezTo>
                <a:lnTo>
                  <a:pt x="880" y="850"/>
                </a:lnTo>
                <a:cubicBezTo>
                  <a:pt x="883" y="853"/>
                  <a:pt x="885" y="853"/>
                  <a:pt x="888" y="853"/>
                </a:cubicBezTo>
                <a:cubicBezTo>
                  <a:pt x="904" y="853"/>
                  <a:pt x="927" y="819"/>
                  <a:pt x="927" y="819"/>
                </a:cubicBezTo>
                <a:cubicBezTo>
                  <a:pt x="935" y="796"/>
                  <a:pt x="946" y="788"/>
                  <a:pt x="958" y="788"/>
                </a:cubicBezTo>
                <a:cubicBezTo>
                  <a:pt x="969" y="788"/>
                  <a:pt x="981" y="796"/>
                  <a:pt x="989" y="804"/>
                </a:cubicBezTo>
                <a:lnTo>
                  <a:pt x="942" y="897"/>
                </a:lnTo>
                <a:cubicBezTo>
                  <a:pt x="884" y="984"/>
                  <a:pt x="863" y="1041"/>
                  <a:pt x="881" y="1041"/>
                </a:cubicBezTo>
                <a:cubicBezTo>
                  <a:pt x="892" y="1041"/>
                  <a:pt x="917" y="1020"/>
                  <a:pt x="958" y="974"/>
                </a:cubicBezTo>
                <a:lnTo>
                  <a:pt x="958" y="974"/>
                </a:lnTo>
                <a:cubicBezTo>
                  <a:pt x="949" y="986"/>
                  <a:pt x="938" y="1003"/>
                  <a:pt x="927" y="1020"/>
                </a:cubicBezTo>
                <a:cubicBezTo>
                  <a:pt x="917" y="1050"/>
                  <a:pt x="920" y="1067"/>
                  <a:pt x="940" y="1067"/>
                </a:cubicBezTo>
                <a:cubicBezTo>
                  <a:pt x="951" y="1067"/>
                  <a:pt x="967" y="1062"/>
                  <a:pt x="989" y="1051"/>
                </a:cubicBezTo>
                <a:cubicBezTo>
                  <a:pt x="991" y="1053"/>
                  <a:pt x="995" y="1053"/>
                  <a:pt x="998" y="1053"/>
                </a:cubicBezTo>
                <a:cubicBezTo>
                  <a:pt x="1033" y="1053"/>
                  <a:pt x="1100" y="985"/>
                  <a:pt x="1128" y="943"/>
                </a:cubicBezTo>
                <a:cubicBezTo>
                  <a:pt x="1146" y="915"/>
                  <a:pt x="1159" y="910"/>
                  <a:pt x="1167" y="910"/>
                </a:cubicBezTo>
                <a:cubicBezTo>
                  <a:pt x="1172" y="910"/>
                  <a:pt x="1174" y="912"/>
                  <a:pt x="1174" y="912"/>
                </a:cubicBezTo>
                <a:cubicBezTo>
                  <a:pt x="1174" y="912"/>
                  <a:pt x="1205" y="928"/>
                  <a:pt x="1174" y="974"/>
                </a:cubicBezTo>
                <a:cubicBezTo>
                  <a:pt x="1136" y="1031"/>
                  <a:pt x="1133" y="1064"/>
                  <a:pt x="1158" y="1064"/>
                </a:cubicBezTo>
                <a:cubicBezTo>
                  <a:pt x="1173" y="1064"/>
                  <a:pt x="1200" y="1050"/>
                  <a:pt x="1236" y="1020"/>
                </a:cubicBezTo>
                <a:lnTo>
                  <a:pt x="1236" y="1020"/>
                </a:lnTo>
                <a:lnTo>
                  <a:pt x="1205" y="1067"/>
                </a:lnTo>
                <a:cubicBezTo>
                  <a:pt x="1159" y="1113"/>
                  <a:pt x="1143" y="1175"/>
                  <a:pt x="1282" y="1206"/>
                </a:cubicBezTo>
                <a:cubicBezTo>
                  <a:pt x="1344" y="1268"/>
                  <a:pt x="1406" y="1314"/>
                  <a:pt x="1360" y="1360"/>
                </a:cubicBezTo>
                <a:cubicBezTo>
                  <a:pt x="1347" y="1380"/>
                  <a:pt x="1364" y="1388"/>
                  <a:pt x="1397" y="1388"/>
                </a:cubicBezTo>
                <a:cubicBezTo>
                  <a:pt x="1443" y="1388"/>
                  <a:pt x="1520" y="1372"/>
                  <a:pt x="1591" y="1345"/>
                </a:cubicBezTo>
                <a:lnTo>
                  <a:pt x="1591" y="1345"/>
                </a:lnTo>
                <a:cubicBezTo>
                  <a:pt x="1545" y="1391"/>
                  <a:pt x="1561" y="1407"/>
                  <a:pt x="1591" y="1438"/>
                </a:cubicBezTo>
                <a:cubicBezTo>
                  <a:pt x="1607" y="1484"/>
                  <a:pt x="1638" y="1499"/>
                  <a:pt x="1591" y="1530"/>
                </a:cubicBezTo>
                <a:cubicBezTo>
                  <a:pt x="1533" y="1564"/>
                  <a:pt x="1507" y="1579"/>
                  <a:pt x="1513" y="1579"/>
                </a:cubicBezTo>
                <a:cubicBezTo>
                  <a:pt x="1519" y="1579"/>
                  <a:pt x="1550" y="1567"/>
                  <a:pt x="1607" y="1546"/>
                </a:cubicBezTo>
                <a:cubicBezTo>
                  <a:pt x="1624" y="1541"/>
                  <a:pt x="1638" y="1539"/>
                  <a:pt x="1650" y="1539"/>
                </a:cubicBezTo>
                <a:cubicBezTo>
                  <a:pt x="1713" y="1539"/>
                  <a:pt x="1701" y="1602"/>
                  <a:pt x="1622" y="1654"/>
                </a:cubicBezTo>
                <a:cubicBezTo>
                  <a:pt x="1576" y="1700"/>
                  <a:pt x="1607" y="1716"/>
                  <a:pt x="1622" y="1747"/>
                </a:cubicBezTo>
                <a:cubicBezTo>
                  <a:pt x="1633" y="1744"/>
                  <a:pt x="1643" y="1743"/>
                  <a:pt x="1652" y="1743"/>
                </a:cubicBezTo>
                <a:cubicBezTo>
                  <a:pt x="1695" y="1743"/>
                  <a:pt x="1721" y="1770"/>
                  <a:pt x="1746" y="1809"/>
                </a:cubicBezTo>
                <a:cubicBezTo>
                  <a:pt x="1760" y="1823"/>
                  <a:pt x="1771" y="1834"/>
                  <a:pt x="1787" y="1834"/>
                </a:cubicBezTo>
                <a:cubicBezTo>
                  <a:pt x="1805" y="1834"/>
                  <a:pt x="1828" y="1819"/>
                  <a:pt x="1870" y="1778"/>
                </a:cubicBezTo>
                <a:cubicBezTo>
                  <a:pt x="1916" y="1747"/>
                  <a:pt x="1943" y="1735"/>
                  <a:pt x="1962" y="1735"/>
                </a:cubicBezTo>
                <a:cubicBezTo>
                  <a:pt x="1982" y="1735"/>
                  <a:pt x="1993" y="1747"/>
                  <a:pt x="2009" y="1762"/>
                </a:cubicBezTo>
                <a:cubicBezTo>
                  <a:pt x="2040" y="1793"/>
                  <a:pt x="2040" y="1793"/>
                  <a:pt x="2009" y="1839"/>
                </a:cubicBezTo>
                <a:cubicBezTo>
                  <a:pt x="2009" y="1839"/>
                  <a:pt x="1978" y="1886"/>
                  <a:pt x="2009" y="1901"/>
                </a:cubicBezTo>
                <a:cubicBezTo>
                  <a:pt x="2024" y="1932"/>
                  <a:pt x="2040" y="1948"/>
                  <a:pt x="2009" y="1979"/>
                </a:cubicBezTo>
                <a:cubicBezTo>
                  <a:pt x="1993" y="2010"/>
                  <a:pt x="1993" y="2040"/>
                  <a:pt x="2009" y="2071"/>
                </a:cubicBezTo>
                <a:cubicBezTo>
                  <a:pt x="2040" y="2102"/>
                  <a:pt x="2071" y="2133"/>
                  <a:pt x="2024" y="2180"/>
                </a:cubicBezTo>
                <a:cubicBezTo>
                  <a:pt x="2036" y="2185"/>
                  <a:pt x="2043" y="2189"/>
                  <a:pt x="2049" y="2189"/>
                </a:cubicBezTo>
                <a:cubicBezTo>
                  <a:pt x="2059" y="2189"/>
                  <a:pt x="2066" y="2178"/>
                  <a:pt x="2086" y="2149"/>
                </a:cubicBezTo>
                <a:cubicBezTo>
                  <a:pt x="2108" y="2134"/>
                  <a:pt x="2130" y="2119"/>
                  <a:pt x="2150" y="2119"/>
                </a:cubicBezTo>
                <a:cubicBezTo>
                  <a:pt x="2173" y="2119"/>
                  <a:pt x="2193" y="2138"/>
                  <a:pt x="2210" y="2195"/>
                </a:cubicBezTo>
                <a:cubicBezTo>
                  <a:pt x="2231" y="2216"/>
                  <a:pt x="2268" y="2245"/>
                  <a:pt x="2298" y="2245"/>
                </a:cubicBezTo>
                <a:cubicBezTo>
                  <a:pt x="2312" y="2245"/>
                  <a:pt x="2324" y="2240"/>
                  <a:pt x="2333" y="2226"/>
                </a:cubicBezTo>
                <a:lnTo>
                  <a:pt x="2333" y="2226"/>
                </a:lnTo>
                <a:cubicBezTo>
                  <a:pt x="2349" y="2241"/>
                  <a:pt x="2349" y="2241"/>
                  <a:pt x="2318" y="2288"/>
                </a:cubicBezTo>
                <a:cubicBezTo>
                  <a:pt x="2278" y="2348"/>
                  <a:pt x="2277" y="2382"/>
                  <a:pt x="2310" y="2382"/>
                </a:cubicBezTo>
                <a:cubicBezTo>
                  <a:pt x="2328" y="2382"/>
                  <a:pt x="2357" y="2371"/>
                  <a:pt x="2395" y="2350"/>
                </a:cubicBezTo>
                <a:cubicBezTo>
                  <a:pt x="2407" y="2331"/>
                  <a:pt x="2417" y="2323"/>
                  <a:pt x="2424" y="2323"/>
                </a:cubicBezTo>
                <a:cubicBezTo>
                  <a:pt x="2433" y="2323"/>
                  <a:pt x="2435" y="2343"/>
                  <a:pt x="2426" y="2380"/>
                </a:cubicBezTo>
                <a:cubicBezTo>
                  <a:pt x="2426" y="2380"/>
                  <a:pt x="2431" y="2383"/>
                  <a:pt x="2440" y="2383"/>
                </a:cubicBezTo>
                <a:cubicBezTo>
                  <a:pt x="2453" y="2383"/>
                  <a:pt x="2476" y="2377"/>
                  <a:pt x="2503" y="2350"/>
                </a:cubicBezTo>
                <a:cubicBezTo>
                  <a:pt x="2521" y="2338"/>
                  <a:pt x="2532" y="2330"/>
                  <a:pt x="2540" y="2330"/>
                </a:cubicBezTo>
                <a:cubicBezTo>
                  <a:pt x="2552" y="2330"/>
                  <a:pt x="2556" y="2349"/>
                  <a:pt x="2565" y="2396"/>
                </a:cubicBezTo>
                <a:cubicBezTo>
                  <a:pt x="2534" y="2442"/>
                  <a:pt x="2565" y="2458"/>
                  <a:pt x="2565" y="2458"/>
                </a:cubicBezTo>
                <a:cubicBezTo>
                  <a:pt x="2627" y="2458"/>
                  <a:pt x="2859" y="2535"/>
                  <a:pt x="2874" y="2597"/>
                </a:cubicBezTo>
                <a:cubicBezTo>
                  <a:pt x="2894" y="2567"/>
                  <a:pt x="2901" y="2557"/>
                  <a:pt x="2912" y="2557"/>
                </a:cubicBezTo>
                <a:cubicBezTo>
                  <a:pt x="2918" y="2557"/>
                  <a:pt x="2925" y="2560"/>
                  <a:pt x="2936" y="2566"/>
                </a:cubicBezTo>
                <a:cubicBezTo>
                  <a:pt x="2936" y="2609"/>
                  <a:pt x="2941" y="2627"/>
                  <a:pt x="2948" y="2627"/>
                </a:cubicBezTo>
                <a:cubicBezTo>
                  <a:pt x="2958" y="2627"/>
                  <a:pt x="2973" y="2585"/>
                  <a:pt x="2982" y="2520"/>
                </a:cubicBezTo>
                <a:lnTo>
                  <a:pt x="2952" y="2520"/>
                </a:lnTo>
                <a:cubicBezTo>
                  <a:pt x="2964" y="2475"/>
                  <a:pt x="2980" y="2451"/>
                  <a:pt x="2991" y="2451"/>
                </a:cubicBezTo>
                <a:cubicBezTo>
                  <a:pt x="3008" y="2451"/>
                  <a:pt x="3016" y="2498"/>
                  <a:pt x="2998" y="2597"/>
                </a:cubicBezTo>
                <a:cubicBezTo>
                  <a:pt x="2998" y="2651"/>
                  <a:pt x="2998" y="2678"/>
                  <a:pt x="3004" y="2678"/>
                </a:cubicBezTo>
                <a:cubicBezTo>
                  <a:pt x="3010" y="2678"/>
                  <a:pt x="3021" y="2651"/>
                  <a:pt x="3044" y="2597"/>
                </a:cubicBezTo>
                <a:cubicBezTo>
                  <a:pt x="3067" y="2552"/>
                  <a:pt x="3082" y="2529"/>
                  <a:pt x="3091" y="2529"/>
                </a:cubicBezTo>
                <a:cubicBezTo>
                  <a:pt x="3102" y="2529"/>
                  <a:pt x="3106" y="2556"/>
                  <a:pt x="3106" y="2612"/>
                </a:cubicBezTo>
                <a:cubicBezTo>
                  <a:pt x="3106" y="2672"/>
                  <a:pt x="3102" y="2699"/>
                  <a:pt x="3104" y="2699"/>
                </a:cubicBezTo>
                <a:cubicBezTo>
                  <a:pt x="3106" y="2699"/>
                  <a:pt x="3113" y="2668"/>
                  <a:pt x="3137" y="2612"/>
                </a:cubicBezTo>
                <a:cubicBezTo>
                  <a:pt x="3180" y="2501"/>
                  <a:pt x="3218" y="2433"/>
                  <a:pt x="3238" y="2433"/>
                </a:cubicBezTo>
                <a:cubicBezTo>
                  <a:pt x="3254" y="2433"/>
                  <a:pt x="3259" y="2478"/>
                  <a:pt x="3245" y="2581"/>
                </a:cubicBezTo>
                <a:cubicBezTo>
                  <a:pt x="3245" y="2690"/>
                  <a:pt x="3245" y="2751"/>
                  <a:pt x="3276" y="2751"/>
                </a:cubicBezTo>
                <a:cubicBezTo>
                  <a:pt x="3322" y="2751"/>
                  <a:pt x="3307" y="2690"/>
                  <a:pt x="3307" y="2643"/>
                </a:cubicBezTo>
                <a:cubicBezTo>
                  <a:pt x="3307" y="2581"/>
                  <a:pt x="3307" y="2550"/>
                  <a:pt x="3313" y="2550"/>
                </a:cubicBezTo>
                <a:cubicBezTo>
                  <a:pt x="3319" y="2550"/>
                  <a:pt x="3330" y="2581"/>
                  <a:pt x="3353" y="2643"/>
                </a:cubicBezTo>
                <a:cubicBezTo>
                  <a:pt x="3395" y="2735"/>
                  <a:pt x="3428" y="2777"/>
                  <a:pt x="3461" y="2777"/>
                </a:cubicBezTo>
                <a:cubicBezTo>
                  <a:pt x="3490" y="2777"/>
                  <a:pt x="3519" y="2746"/>
                  <a:pt x="3554" y="2690"/>
                </a:cubicBezTo>
                <a:cubicBezTo>
                  <a:pt x="3593" y="2635"/>
                  <a:pt x="3632" y="2608"/>
                  <a:pt x="3653" y="2608"/>
                </a:cubicBezTo>
                <a:cubicBezTo>
                  <a:pt x="3674" y="2608"/>
                  <a:pt x="3678" y="2635"/>
                  <a:pt x="3647" y="2690"/>
                </a:cubicBezTo>
                <a:cubicBezTo>
                  <a:pt x="3611" y="2762"/>
                  <a:pt x="3606" y="2792"/>
                  <a:pt x="3615" y="2792"/>
                </a:cubicBezTo>
                <a:cubicBezTo>
                  <a:pt x="3621" y="2792"/>
                  <a:pt x="3634" y="2777"/>
                  <a:pt x="3647" y="2751"/>
                </a:cubicBezTo>
                <a:lnTo>
                  <a:pt x="3771" y="2751"/>
                </a:lnTo>
                <a:cubicBezTo>
                  <a:pt x="3802" y="2751"/>
                  <a:pt x="3802" y="2690"/>
                  <a:pt x="3802" y="2628"/>
                </a:cubicBezTo>
                <a:cubicBezTo>
                  <a:pt x="3820" y="2691"/>
                  <a:pt x="3853" y="2732"/>
                  <a:pt x="3881" y="2732"/>
                </a:cubicBezTo>
                <a:cubicBezTo>
                  <a:pt x="3901" y="2732"/>
                  <a:pt x="3919" y="2711"/>
                  <a:pt x="3925" y="2659"/>
                </a:cubicBezTo>
                <a:lnTo>
                  <a:pt x="3972" y="2659"/>
                </a:lnTo>
                <a:cubicBezTo>
                  <a:pt x="4003" y="2659"/>
                  <a:pt x="4003" y="2659"/>
                  <a:pt x="4003" y="2597"/>
                </a:cubicBezTo>
                <a:cubicBezTo>
                  <a:pt x="4003" y="2575"/>
                  <a:pt x="4008" y="2567"/>
                  <a:pt x="4017" y="2567"/>
                </a:cubicBezTo>
                <a:cubicBezTo>
                  <a:pt x="4033" y="2567"/>
                  <a:pt x="4060" y="2597"/>
                  <a:pt x="4080" y="2628"/>
                </a:cubicBezTo>
                <a:cubicBezTo>
                  <a:pt x="4110" y="2658"/>
                  <a:pt x="4140" y="2682"/>
                  <a:pt x="4153" y="2682"/>
                </a:cubicBezTo>
                <a:cubicBezTo>
                  <a:pt x="4160" y="2682"/>
                  <a:pt x="4162" y="2675"/>
                  <a:pt x="4157" y="2659"/>
                </a:cubicBezTo>
                <a:cubicBezTo>
                  <a:pt x="4142" y="2597"/>
                  <a:pt x="4142" y="2535"/>
                  <a:pt x="4157" y="2473"/>
                </a:cubicBezTo>
                <a:cubicBezTo>
                  <a:pt x="4157" y="2458"/>
                  <a:pt x="4161" y="2451"/>
                  <a:pt x="4166" y="2451"/>
                </a:cubicBezTo>
                <a:cubicBezTo>
                  <a:pt x="4176" y="2451"/>
                  <a:pt x="4193" y="2478"/>
                  <a:pt x="4203" y="2520"/>
                </a:cubicBezTo>
                <a:cubicBezTo>
                  <a:pt x="4203" y="2581"/>
                  <a:pt x="4219" y="2581"/>
                  <a:pt x="4281" y="2597"/>
                </a:cubicBezTo>
                <a:cubicBezTo>
                  <a:pt x="4312" y="2597"/>
                  <a:pt x="4358" y="2566"/>
                  <a:pt x="4327" y="2520"/>
                </a:cubicBezTo>
                <a:cubicBezTo>
                  <a:pt x="4301" y="2481"/>
                  <a:pt x="4384" y="2420"/>
                  <a:pt x="4439" y="2420"/>
                </a:cubicBezTo>
                <a:cubicBezTo>
                  <a:pt x="4450" y="2420"/>
                  <a:pt x="4459" y="2422"/>
                  <a:pt x="4466" y="2427"/>
                </a:cubicBezTo>
                <a:lnTo>
                  <a:pt x="4513" y="2411"/>
                </a:lnTo>
                <a:cubicBezTo>
                  <a:pt x="4528" y="2396"/>
                  <a:pt x="4513" y="2334"/>
                  <a:pt x="4528" y="2319"/>
                </a:cubicBezTo>
                <a:cubicBezTo>
                  <a:pt x="4559" y="2303"/>
                  <a:pt x="4559" y="2303"/>
                  <a:pt x="4528" y="2241"/>
                </a:cubicBezTo>
                <a:cubicBezTo>
                  <a:pt x="4543" y="2241"/>
                  <a:pt x="4555" y="2237"/>
                  <a:pt x="4567" y="2237"/>
                </a:cubicBezTo>
                <a:cubicBezTo>
                  <a:pt x="4578" y="2237"/>
                  <a:pt x="4590" y="2241"/>
                  <a:pt x="4605" y="2257"/>
                </a:cubicBezTo>
                <a:cubicBezTo>
                  <a:pt x="4580" y="2206"/>
                  <a:pt x="4568" y="2183"/>
                  <a:pt x="4576" y="2183"/>
                </a:cubicBezTo>
                <a:cubicBezTo>
                  <a:pt x="4582" y="2183"/>
                  <a:pt x="4601" y="2198"/>
                  <a:pt x="4636" y="2226"/>
                </a:cubicBezTo>
                <a:cubicBezTo>
                  <a:pt x="4683" y="2265"/>
                  <a:pt x="4702" y="2288"/>
                  <a:pt x="4704" y="2288"/>
                </a:cubicBezTo>
                <a:cubicBezTo>
                  <a:pt x="4706" y="2288"/>
                  <a:pt x="4690" y="2265"/>
                  <a:pt x="4667" y="2210"/>
                </a:cubicBezTo>
                <a:cubicBezTo>
                  <a:pt x="4648" y="2181"/>
                  <a:pt x="4640" y="2170"/>
                  <a:pt x="4654" y="2170"/>
                </a:cubicBezTo>
                <a:cubicBezTo>
                  <a:pt x="4661" y="2170"/>
                  <a:pt x="4675" y="2174"/>
                  <a:pt x="4698" y="2180"/>
                </a:cubicBezTo>
                <a:cubicBezTo>
                  <a:pt x="4719" y="2193"/>
                  <a:pt x="4730" y="2201"/>
                  <a:pt x="4734" y="2201"/>
                </a:cubicBezTo>
                <a:cubicBezTo>
                  <a:pt x="4738" y="2201"/>
                  <a:pt x="4731" y="2190"/>
                  <a:pt x="4714" y="2164"/>
                </a:cubicBezTo>
                <a:cubicBezTo>
                  <a:pt x="4670" y="2098"/>
                  <a:pt x="4665" y="2033"/>
                  <a:pt x="4693" y="2033"/>
                </a:cubicBezTo>
                <a:cubicBezTo>
                  <a:pt x="4704" y="2033"/>
                  <a:pt x="4722" y="2044"/>
                  <a:pt x="4744" y="2071"/>
                </a:cubicBezTo>
                <a:cubicBezTo>
                  <a:pt x="4744" y="2071"/>
                  <a:pt x="4760" y="2056"/>
                  <a:pt x="4744" y="1994"/>
                </a:cubicBezTo>
                <a:cubicBezTo>
                  <a:pt x="4712" y="1946"/>
                  <a:pt x="4697" y="1922"/>
                  <a:pt x="4700" y="1922"/>
                </a:cubicBezTo>
                <a:lnTo>
                  <a:pt x="4700" y="1922"/>
                </a:lnTo>
                <a:cubicBezTo>
                  <a:pt x="4704" y="1922"/>
                  <a:pt x="4723" y="1942"/>
                  <a:pt x="4760" y="1979"/>
                </a:cubicBezTo>
                <a:cubicBezTo>
                  <a:pt x="4790" y="2009"/>
                  <a:pt x="4813" y="2022"/>
                  <a:pt x="4826" y="2022"/>
                </a:cubicBezTo>
                <a:cubicBezTo>
                  <a:pt x="4847" y="2022"/>
                  <a:pt x="4844" y="1989"/>
                  <a:pt x="4806" y="1932"/>
                </a:cubicBezTo>
                <a:cubicBezTo>
                  <a:pt x="4806" y="1932"/>
                  <a:pt x="4796" y="1893"/>
                  <a:pt x="4816" y="1893"/>
                </a:cubicBezTo>
                <a:cubicBezTo>
                  <a:pt x="4821" y="1893"/>
                  <a:pt x="4828" y="1895"/>
                  <a:pt x="4837" y="1901"/>
                </a:cubicBezTo>
                <a:cubicBezTo>
                  <a:pt x="4843" y="1903"/>
                  <a:pt x="4849" y="1903"/>
                  <a:pt x="4855" y="1903"/>
                </a:cubicBezTo>
                <a:cubicBezTo>
                  <a:pt x="4924" y="1903"/>
                  <a:pt x="5045" y="1834"/>
                  <a:pt x="4961" y="1778"/>
                </a:cubicBezTo>
                <a:lnTo>
                  <a:pt x="4992" y="1747"/>
                </a:lnTo>
                <a:cubicBezTo>
                  <a:pt x="5069" y="1747"/>
                  <a:pt x="5084" y="1731"/>
                  <a:pt x="5054" y="1669"/>
                </a:cubicBezTo>
                <a:lnTo>
                  <a:pt x="5023" y="1623"/>
                </a:lnTo>
                <a:lnTo>
                  <a:pt x="5023" y="1623"/>
                </a:lnTo>
                <a:cubicBezTo>
                  <a:pt x="5057" y="1646"/>
                  <a:pt x="5099" y="1660"/>
                  <a:pt x="5125" y="1660"/>
                </a:cubicBezTo>
                <a:cubicBezTo>
                  <a:pt x="5135" y="1660"/>
                  <a:pt x="5142" y="1658"/>
                  <a:pt x="5146" y="1654"/>
                </a:cubicBezTo>
                <a:cubicBezTo>
                  <a:pt x="5162" y="1639"/>
                  <a:pt x="5162" y="1639"/>
                  <a:pt x="5115" y="1608"/>
                </a:cubicBezTo>
                <a:cubicBezTo>
                  <a:pt x="5084" y="1561"/>
                  <a:pt x="5084" y="1561"/>
                  <a:pt x="5100" y="1546"/>
                </a:cubicBezTo>
                <a:cubicBezTo>
                  <a:pt x="5104" y="1542"/>
                  <a:pt x="5111" y="1540"/>
                  <a:pt x="5119" y="1540"/>
                </a:cubicBezTo>
                <a:cubicBezTo>
                  <a:pt x="5144" y="1540"/>
                  <a:pt x="5185" y="1557"/>
                  <a:pt x="5208" y="1592"/>
                </a:cubicBezTo>
                <a:lnTo>
                  <a:pt x="5224" y="1561"/>
                </a:lnTo>
                <a:cubicBezTo>
                  <a:pt x="5175" y="1513"/>
                  <a:pt x="5163" y="1489"/>
                  <a:pt x="5172" y="1489"/>
                </a:cubicBezTo>
                <a:cubicBezTo>
                  <a:pt x="5178" y="1489"/>
                  <a:pt x="5191" y="1498"/>
                  <a:pt x="5208" y="1515"/>
                </a:cubicBezTo>
                <a:cubicBezTo>
                  <a:pt x="5218" y="1525"/>
                  <a:pt x="5229" y="1528"/>
                  <a:pt x="5240" y="1528"/>
                </a:cubicBezTo>
                <a:cubicBezTo>
                  <a:pt x="5265" y="1528"/>
                  <a:pt x="5290" y="1510"/>
                  <a:pt x="5301" y="1499"/>
                </a:cubicBezTo>
                <a:cubicBezTo>
                  <a:pt x="5283" y="1481"/>
                  <a:pt x="5281" y="1475"/>
                  <a:pt x="5285" y="1475"/>
                </a:cubicBezTo>
                <a:cubicBezTo>
                  <a:pt x="5291" y="1475"/>
                  <a:pt x="5310" y="1490"/>
                  <a:pt x="5301" y="1499"/>
                </a:cubicBezTo>
                <a:lnTo>
                  <a:pt x="5332" y="1530"/>
                </a:lnTo>
                <a:cubicBezTo>
                  <a:pt x="5346" y="1538"/>
                  <a:pt x="5355" y="1541"/>
                  <a:pt x="5359" y="1541"/>
                </a:cubicBezTo>
                <a:cubicBezTo>
                  <a:pt x="5373" y="1541"/>
                  <a:pt x="5340" y="1508"/>
                  <a:pt x="5316" y="1484"/>
                </a:cubicBezTo>
                <a:lnTo>
                  <a:pt x="5347" y="1438"/>
                </a:lnTo>
                <a:cubicBezTo>
                  <a:pt x="5363" y="1422"/>
                  <a:pt x="5378" y="1407"/>
                  <a:pt x="5332" y="1391"/>
                </a:cubicBezTo>
                <a:cubicBezTo>
                  <a:pt x="5270" y="1360"/>
                  <a:pt x="5239" y="1314"/>
                  <a:pt x="5270" y="1299"/>
                </a:cubicBezTo>
                <a:lnTo>
                  <a:pt x="5270" y="1299"/>
                </a:lnTo>
                <a:cubicBezTo>
                  <a:pt x="5297" y="1325"/>
                  <a:pt x="5335" y="1363"/>
                  <a:pt x="5355" y="1363"/>
                </a:cubicBezTo>
                <a:cubicBezTo>
                  <a:pt x="5358" y="1363"/>
                  <a:pt x="5361" y="1362"/>
                  <a:pt x="5363" y="1360"/>
                </a:cubicBezTo>
                <a:cubicBezTo>
                  <a:pt x="5367" y="1353"/>
                  <a:pt x="5371" y="1350"/>
                  <a:pt x="5376" y="1350"/>
                </a:cubicBezTo>
                <a:cubicBezTo>
                  <a:pt x="5392" y="1350"/>
                  <a:pt x="5409" y="1376"/>
                  <a:pt x="5409" y="1376"/>
                </a:cubicBezTo>
                <a:cubicBezTo>
                  <a:pt x="5428" y="1404"/>
                  <a:pt x="5444" y="1415"/>
                  <a:pt x="5456" y="1415"/>
                </a:cubicBezTo>
                <a:cubicBezTo>
                  <a:pt x="5485" y="1415"/>
                  <a:pt x="5497" y="1357"/>
                  <a:pt x="5486" y="1314"/>
                </a:cubicBezTo>
                <a:cubicBezTo>
                  <a:pt x="5469" y="1243"/>
                  <a:pt x="5466" y="1208"/>
                  <a:pt x="5482" y="1208"/>
                </a:cubicBezTo>
                <a:cubicBezTo>
                  <a:pt x="5493" y="1208"/>
                  <a:pt x="5515" y="1228"/>
                  <a:pt x="5548" y="1268"/>
                </a:cubicBezTo>
                <a:cubicBezTo>
                  <a:pt x="5566" y="1285"/>
                  <a:pt x="5577" y="1293"/>
                  <a:pt x="5583" y="1293"/>
                </a:cubicBezTo>
                <a:cubicBezTo>
                  <a:pt x="5602" y="1293"/>
                  <a:pt x="5558" y="1202"/>
                  <a:pt x="5486" y="1082"/>
                </a:cubicBezTo>
                <a:lnTo>
                  <a:pt x="5409" y="943"/>
                </a:lnTo>
                <a:lnTo>
                  <a:pt x="5517" y="1067"/>
                </a:lnTo>
                <a:cubicBezTo>
                  <a:pt x="5599" y="1148"/>
                  <a:pt x="5637" y="1187"/>
                  <a:pt x="5656" y="1187"/>
                </a:cubicBezTo>
                <a:cubicBezTo>
                  <a:pt x="5672" y="1187"/>
                  <a:pt x="5672" y="1156"/>
                  <a:pt x="5672" y="1098"/>
                </a:cubicBezTo>
                <a:cubicBezTo>
                  <a:pt x="5672" y="1054"/>
                  <a:pt x="5672" y="1035"/>
                  <a:pt x="5677" y="1035"/>
                </a:cubicBezTo>
                <a:cubicBezTo>
                  <a:pt x="5682" y="1035"/>
                  <a:pt x="5689" y="1046"/>
                  <a:pt x="5703" y="1067"/>
                </a:cubicBezTo>
                <a:cubicBezTo>
                  <a:pt x="5722" y="1086"/>
                  <a:pt x="5736" y="1095"/>
                  <a:pt x="5750" y="1095"/>
                </a:cubicBezTo>
                <a:cubicBezTo>
                  <a:pt x="5770" y="1095"/>
                  <a:pt x="5790" y="1078"/>
                  <a:pt x="5826" y="1051"/>
                </a:cubicBezTo>
                <a:cubicBezTo>
                  <a:pt x="5888" y="1005"/>
                  <a:pt x="5904" y="1005"/>
                  <a:pt x="5888" y="959"/>
                </a:cubicBezTo>
                <a:lnTo>
                  <a:pt x="5919" y="928"/>
                </a:lnTo>
                <a:cubicBezTo>
                  <a:pt x="5944" y="957"/>
                  <a:pt x="5962" y="969"/>
                  <a:pt x="5974" y="969"/>
                </a:cubicBezTo>
                <a:cubicBezTo>
                  <a:pt x="5998" y="969"/>
                  <a:pt x="5992" y="913"/>
                  <a:pt x="5950" y="850"/>
                </a:cubicBezTo>
                <a:cubicBezTo>
                  <a:pt x="5965" y="850"/>
                  <a:pt x="5981" y="835"/>
                  <a:pt x="5996" y="835"/>
                </a:cubicBezTo>
                <a:lnTo>
                  <a:pt x="6012" y="881"/>
                </a:lnTo>
                <a:cubicBezTo>
                  <a:pt x="6023" y="899"/>
                  <a:pt x="6037" y="907"/>
                  <a:pt x="6060" y="907"/>
                </a:cubicBezTo>
                <a:cubicBezTo>
                  <a:pt x="6097" y="907"/>
                  <a:pt x="6159" y="883"/>
                  <a:pt x="6275" y="835"/>
                </a:cubicBezTo>
                <a:cubicBezTo>
                  <a:pt x="6491" y="788"/>
                  <a:pt x="6522" y="788"/>
                  <a:pt x="6506" y="680"/>
                </a:cubicBezTo>
                <a:cubicBezTo>
                  <a:pt x="6490" y="624"/>
                  <a:pt x="6499" y="593"/>
                  <a:pt x="6514" y="593"/>
                </a:cubicBezTo>
                <a:cubicBezTo>
                  <a:pt x="6527" y="593"/>
                  <a:pt x="6545" y="621"/>
                  <a:pt x="6553" y="680"/>
                </a:cubicBezTo>
                <a:cubicBezTo>
                  <a:pt x="6553" y="722"/>
                  <a:pt x="6573" y="756"/>
                  <a:pt x="6583" y="756"/>
                </a:cubicBezTo>
                <a:cubicBezTo>
                  <a:pt x="6587" y="756"/>
                  <a:pt x="6589" y="747"/>
                  <a:pt x="6584" y="727"/>
                </a:cubicBezTo>
                <a:lnTo>
                  <a:pt x="6584" y="727"/>
                </a:lnTo>
                <a:cubicBezTo>
                  <a:pt x="6615" y="742"/>
                  <a:pt x="6645" y="758"/>
                  <a:pt x="6661" y="788"/>
                </a:cubicBezTo>
                <a:cubicBezTo>
                  <a:pt x="6699" y="833"/>
                  <a:pt x="6724" y="849"/>
                  <a:pt x="6740" y="849"/>
                </a:cubicBezTo>
                <a:cubicBezTo>
                  <a:pt x="6764" y="849"/>
                  <a:pt x="6769" y="816"/>
                  <a:pt x="6769" y="788"/>
                </a:cubicBezTo>
                <a:cubicBezTo>
                  <a:pt x="6756" y="741"/>
                  <a:pt x="6754" y="724"/>
                  <a:pt x="6758" y="724"/>
                </a:cubicBezTo>
                <a:lnTo>
                  <a:pt x="6758" y="724"/>
                </a:lnTo>
                <a:cubicBezTo>
                  <a:pt x="6762" y="724"/>
                  <a:pt x="6776" y="754"/>
                  <a:pt x="6785" y="788"/>
                </a:cubicBezTo>
                <a:cubicBezTo>
                  <a:pt x="6806" y="821"/>
                  <a:pt x="6828" y="861"/>
                  <a:pt x="6839" y="861"/>
                </a:cubicBezTo>
                <a:cubicBezTo>
                  <a:pt x="6844" y="861"/>
                  <a:pt x="6846" y="853"/>
                  <a:pt x="6846" y="835"/>
                </a:cubicBezTo>
                <a:cubicBezTo>
                  <a:pt x="6846" y="803"/>
                  <a:pt x="6893" y="779"/>
                  <a:pt x="6935" y="779"/>
                </a:cubicBezTo>
                <a:cubicBezTo>
                  <a:pt x="6973" y="779"/>
                  <a:pt x="7008" y="799"/>
                  <a:pt x="7001" y="850"/>
                </a:cubicBezTo>
                <a:lnTo>
                  <a:pt x="7047" y="850"/>
                </a:lnTo>
                <a:cubicBezTo>
                  <a:pt x="7047" y="809"/>
                  <a:pt x="7075" y="802"/>
                  <a:pt x="7107" y="802"/>
                </a:cubicBezTo>
                <a:cubicBezTo>
                  <a:pt x="7123" y="802"/>
                  <a:pt x="7140" y="804"/>
                  <a:pt x="7156" y="804"/>
                </a:cubicBezTo>
                <a:cubicBezTo>
                  <a:pt x="7202" y="804"/>
                  <a:pt x="7233" y="819"/>
                  <a:pt x="7217" y="866"/>
                </a:cubicBezTo>
                <a:cubicBezTo>
                  <a:pt x="7217" y="899"/>
                  <a:pt x="7217" y="914"/>
                  <a:pt x="7224" y="914"/>
                </a:cubicBezTo>
                <a:cubicBezTo>
                  <a:pt x="7231" y="914"/>
                  <a:pt x="7242" y="903"/>
                  <a:pt x="7264" y="881"/>
                </a:cubicBezTo>
                <a:cubicBezTo>
                  <a:pt x="7295" y="881"/>
                  <a:pt x="7341" y="788"/>
                  <a:pt x="7372" y="788"/>
                </a:cubicBezTo>
                <a:cubicBezTo>
                  <a:pt x="7372" y="742"/>
                  <a:pt x="7418" y="696"/>
                  <a:pt x="7449" y="696"/>
                </a:cubicBezTo>
                <a:lnTo>
                  <a:pt x="7434" y="742"/>
                </a:lnTo>
                <a:lnTo>
                  <a:pt x="7403" y="850"/>
                </a:lnTo>
                <a:cubicBezTo>
                  <a:pt x="7409" y="850"/>
                  <a:pt x="7418" y="853"/>
                  <a:pt x="7427" y="853"/>
                </a:cubicBezTo>
                <a:cubicBezTo>
                  <a:pt x="7441" y="853"/>
                  <a:pt x="7455" y="847"/>
                  <a:pt x="7465" y="819"/>
                </a:cubicBezTo>
                <a:cubicBezTo>
                  <a:pt x="7465" y="881"/>
                  <a:pt x="7496" y="881"/>
                  <a:pt x="7542" y="912"/>
                </a:cubicBezTo>
                <a:cubicBezTo>
                  <a:pt x="7569" y="921"/>
                  <a:pt x="7595" y="930"/>
                  <a:pt x="7622" y="930"/>
                </a:cubicBezTo>
                <a:cubicBezTo>
                  <a:pt x="7642" y="930"/>
                  <a:pt x="7661" y="925"/>
                  <a:pt x="7681" y="912"/>
                </a:cubicBezTo>
                <a:lnTo>
                  <a:pt x="7681" y="912"/>
                </a:lnTo>
                <a:cubicBezTo>
                  <a:pt x="7659" y="978"/>
                  <a:pt x="7716" y="1037"/>
                  <a:pt x="7778" y="1037"/>
                </a:cubicBezTo>
                <a:cubicBezTo>
                  <a:pt x="7803" y="1037"/>
                  <a:pt x="7829" y="1027"/>
                  <a:pt x="7851" y="1005"/>
                </a:cubicBezTo>
                <a:cubicBezTo>
                  <a:pt x="7863" y="987"/>
                  <a:pt x="7873" y="978"/>
                  <a:pt x="7880" y="978"/>
                </a:cubicBezTo>
                <a:cubicBezTo>
                  <a:pt x="7892" y="978"/>
                  <a:pt x="7897" y="998"/>
                  <a:pt x="7897" y="1036"/>
                </a:cubicBezTo>
                <a:cubicBezTo>
                  <a:pt x="7889" y="1069"/>
                  <a:pt x="7890" y="1084"/>
                  <a:pt x="7899" y="1084"/>
                </a:cubicBezTo>
                <a:cubicBezTo>
                  <a:pt x="7907" y="1084"/>
                  <a:pt x="7922" y="1073"/>
                  <a:pt x="7944" y="1051"/>
                </a:cubicBezTo>
                <a:cubicBezTo>
                  <a:pt x="7952" y="1046"/>
                  <a:pt x="7959" y="1043"/>
                  <a:pt x="7963" y="1043"/>
                </a:cubicBezTo>
                <a:cubicBezTo>
                  <a:pt x="7984" y="1043"/>
                  <a:pt x="7972" y="1093"/>
                  <a:pt x="7959" y="1144"/>
                </a:cubicBezTo>
                <a:cubicBezTo>
                  <a:pt x="7926" y="1221"/>
                  <a:pt x="7932" y="1251"/>
                  <a:pt x="7955" y="1251"/>
                </a:cubicBezTo>
                <a:cubicBezTo>
                  <a:pt x="7964" y="1251"/>
                  <a:pt x="7977" y="1246"/>
                  <a:pt x="7990" y="1237"/>
                </a:cubicBezTo>
                <a:cubicBezTo>
                  <a:pt x="8003" y="1233"/>
                  <a:pt x="8015" y="1231"/>
                  <a:pt x="8027" y="1231"/>
                </a:cubicBezTo>
                <a:cubicBezTo>
                  <a:pt x="8060" y="1231"/>
                  <a:pt x="8091" y="1245"/>
                  <a:pt x="8114" y="1268"/>
                </a:cubicBezTo>
                <a:cubicBezTo>
                  <a:pt x="8140" y="1268"/>
                  <a:pt x="8158" y="1269"/>
                  <a:pt x="8173" y="1269"/>
                </a:cubicBezTo>
                <a:cubicBezTo>
                  <a:pt x="8201" y="1269"/>
                  <a:pt x="8212" y="1262"/>
                  <a:pt x="8222" y="1221"/>
                </a:cubicBezTo>
                <a:cubicBezTo>
                  <a:pt x="8253" y="1190"/>
                  <a:pt x="8284" y="1175"/>
                  <a:pt x="8315" y="1159"/>
                </a:cubicBezTo>
                <a:cubicBezTo>
                  <a:pt x="8377" y="1159"/>
                  <a:pt x="8369" y="1179"/>
                  <a:pt x="8356" y="1179"/>
                </a:cubicBezTo>
                <a:cubicBezTo>
                  <a:pt x="8352" y="1179"/>
                  <a:pt x="8349" y="1178"/>
                  <a:pt x="8346" y="1175"/>
                </a:cubicBezTo>
                <a:cubicBezTo>
                  <a:pt x="8268" y="1175"/>
                  <a:pt x="8284" y="1190"/>
                  <a:pt x="8268" y="1252"/>
                </a:cubicBezTo>
                <a:cubicBezTo>
                  <a:pt x="8253" y="1299"/>
                  <a:pt x="8268" y="1345"/>
                  <a:pt x="8299" y="1360"/>
                </a:cubicBezTo>
                <a:cubicBezTo>
                  <a:pt x="8315" y="1376"/>
                  <a:pt x="8346" y="1422"/>
                  <a:pt x="8361" y="1438"/>
                </a:cubicBezTo>
                <a:cubicBezTo>
                  <a:pt x="8371" y="1497"/>
                  <a:pt x="8381" y="1525"/>
                  <a:pt x="8399" y="1525"/>
                </a:cubicBezTo>
                <a:cubicBezTo>
                  <a:pt x="8409" y="1525"/>
                  <a:pt x="8422" y="1516"/>
                  <a:pt x="8438" y="1499"/>
                </a:cubicBezTo>
                <a:cubicBezTo>
                  <a:pt x="8451" y="1487"/>
                  <a:pt x="8461" y="1477"/>
                  <a:pt x="8469" y="1469"/>
                </a:cubicBezTo>
                <a:lnTo>
                  <a:pt x="8469" y="1469"/>
                </a:lnTo>
                <a:cubicBezTo>
                  <a:pt x="8415" y="1549"/>
                  <a:pt x="8537" y="1712"/>
                  <a:pt x="8641" y="1712"/>
                </a:cubicBezTo>
                <a:cubicBezTo>
                  <a:pt x="8657" y="1712"/>
                  <a:pt x="8672" y="1708"/>
                  <a:pt x="8686" y="1700"/>
                </a:cubicBezTo>
                <a:lnTo>
                  <a:pt x="8686" y="1700"/>
                </a:lnTo>
                <a:lnTo>
                  <a:pt x="8639" y="1747"/>
                </a:lnTo>
                <a:cubicBezTo>
                  <a:pt x="8593" y="1778"/>
                  <a:pt x="8608" y="1793"/>
                  <a:pt x="8639" y="1824"/>
                </a:cubicBezTo>
                <a:cubicBezTo>
                  <a:pt x="8670" y="1870"/>
                  <a:pt x="8763" y="1886"/>
                  <a:pt x="8809" y="1932"/>
                </a:cubicBezTo>
                <a:cubicBezTo>
                  <a:pt x="8847" y="1983"/>
                  <a:pt x="8895" y="2033"/>
                  <a:pt x="8937" y="2033"/>
                </a:cubicBezTo>
                <a:cubicBezTo>
                  <a:pt x="8946" y="2033"/>
                  <a:pt x="8955" y="2031"/>
                  <a:pt x="8964" y="2025"/>
                </a:cubicBezTo>
                <a:lnTo>
                  <a:pt x="8964" y="2025"/>
                </a:lnTo>
                <a:cubicBezTo>
                  <a:pt x="8979" y="2040"/>
                  <a:pt x="8979" y="2040"/>
                  <a:pt x="8933" y="2071"/>
                </a:cubicBezTo>
                <a:cubicBezTo>
                  <a:pt x="8902" y="2118"/>
                  <a:pt x="8902" y="2118"/>
                  <a:pt x="8917" y="2133"/>
                </a:cubicBezTo>
                <a:cubicBezTo>
                  <a:pt x="8920" y="2136"/>
                  <a:pt x="8923" y="2137"/>
                  <a:pt x="8927" y="2137"/>
                </a:cubicBezTo>
                <a:cubicBezTo>
                  <a:pt x="8944" y="2137"/>
                  <a:pt x="8972" y="2109"/>
                  <a:pt x="9010" y="2071"/>
                </a:cubicBezTo>
                <a:cubicBezTo>
                  <a:pt x="9028" y="2054"/>
                  <a:pt x="9038" y="2045"/>
                  <a:pt x="9045" y="2045"/>
                </a:cubicBezTo>
                <a:cubicBezTo>
                  <a:pt x="9057" y="2045"/>
                  <a:pt x="9057" y="2069"/>
                  <a:pt x="9057" y="2118"/>
                </a:cubicBezTo>
                <a:cubicBezTo>
                  <a:pt x="9057" y="2187"/>
                  <a:pt x="9106" y="2244"/>
                  <a:pt x="9172" y="2244"/>
                </a:cubicBezTo>
                <a:cubicBezTo>
                  <a:pt x="9180" y="2244"/>
                  <a:pt x="9188" y="2243"/>
                  <a:pt x="9196" y="2241"/>
                </a:cubicBezTo>
                <a:cubicBezTo>
                  <a:pt x="9211" y="2257"/>
                  <a:pt x="9227" y="2272"/>
                  <a:pt x="9196" y="2319"/>
                </a:cubicBezTo>
                <a:cubicBezTo>
                  <a:pt x="9173" y="2353"/>
                  <a:pt x="9184" y="2403"/>
                  <a:pt x="9228" y="2403"/>
                </a:cubicBezTo>
                <a:cubicBezTo>
                  <a:pt x="9244" y="2403"/>
                  <a:pt x="9264" y="2397"/>
                  <a:pt x="9288" y="2380"/>
                </a:cubicBezTo>
                <a:lnTo>
                  <a:pt x="9288" y="2380"/>
                </a:lnTo>
                <a:cubicBezTo>
                  <a:pt x="9304" y="2396"/>
                  <a:pt x="9304" y="2396"/>
                  <a:pt x="9273" y="2442"/>
                </a:cubicBezTo>
                <a:cubicBezTo>
                  <a:pt x="9253" y="2473"/>
                  <a:pt x="9239" y="2510"/>
                  <a:pt x="9258" y="2510"/>
                </a:cubicBezTo>
                <a:cubicBezTo>
                  <a:pt x="9268" y="2510"/>
                  <a:pt x="9288" y="2500"/>
                  <a:pt x="9319" y="2473"/>
                </a:cubicBezTo>
                <a:cubicBezTo>
                  <a:pt x="9333" y="2467"/>
                  <a:pt x="9346" y="2463"/>
                  <a:pt x="9359" y="2463"/>
                </a:cubicBezTo>
                <a:cubicBezTo>
                  <a:pt x="9405" y="2463"/>
                  <a:pt x="9446" y="2505"/>
                  <a:pt x="9458" y="2566"/>
                </a:cubicBezTo>
                <a:cubicBezTo>
                  <a:pt x="9465" y="2566"/>
                  <a:pt x="9473" y="2568"/>
                  <a:pt x="9482" y="2568"/>
                </a:cubicBezTo>
                <a:cubicBezTo>
                  <a:pt x="9496" y="2568"/>
                  <a:pt x="9511" y="2563"/>
                  <a:pt x="9520" y="2535"/>
                </a:cubicBezTo>
                <a:lnTo>
                  <a:pt x="9551" y="2489"/>
                </a:lnTo>
                <a:lnTo>
                  <a:pt x="9551" y="2489"/>
                </a:lnTo>
                <a:cubicBezTo>
                  <a:pt x="9535" y="2545"/>
                  <a:pt x="9527" y="2572"/>
                  <a:pt x="9532" y="2572"/>
                </a:cubicBezTo>
                <a:cubicBezTo>
                  <a:pt x="9537" y="2572"/>
                  <a:pt x="9552" y="2549"/>
                  <a:pt x="9582" y="2504"/>
                </a:cubicBezTo>
                <a:cubicBezTo>
                  <a:pt x="9596" y="2475"/>
                  <a:pt x="9607" y="2463"/>
                  <a:pt x="9614" y="2463"/>
                </a:cubicBezTo>
                <a:cubicBezTo>
                  <a:pt x="9621" y="2463"/>
                  <a:pt x="9621" y="2479"/>
                  <a:pt x="9613" y="2504"/>
                </a:cubicBezTo>
                <a:cubicBezTo>
                  <a:pt x="9582" y="2535"/>
                  <a:pt x="9628" y="2566"/>
                  <a:pt x="9628" y="2566"/>
                </a:cubicBezTo>
                <a:cubicBezTo>
                  <a:pt x="9628" y="2566"/>
                  <a:pt x="9783" y="2566"/>
                  <a:pt x="9891" y="2597"/>
                </a:cubicBezTo>
                <a:cubicBezTo>
                  <a:pt x="9953" y="2612"/>
                  <a:pt x="10015" y="2628"/>
                  <a:pt x="10077" y="2628"/>
                </a:cubicBezTo>
                <a:cubicBezTo>
                  <a:pt x="10123" y="2628"/>
                  <a:pt x="10138" y="2612"/>
                  <a:pt x="10138" y="2581"/>
                </a:cubicBezTo>
                <a:cubicBezTo>
                  <a:pt x="10138" y="2564"/>
                  <a:pt x="10149" y="2546"/>
                  <a:pt x="10160" y="2546"/>
                </a:cubicBezTo>
                <a:cubicBezTo>
                  <a:pt x="10169" y="2546"/>
                  <a:pt x="10178" y="2555"/>
                  <a:pt x="10185" y="2581"/>
                </a:cubicBezTo>
                <a:cubicBezTo>
                  <a:pt x="10200" y="2628"/>
                  <a:pt x="10231" y="2643"/>
                  <a:pt x="10247" y="2643"/>
                </a:cubicBezTo>
                <a:cubicBezTo>
                  <a:pt x="10262" y="2643"/>
                  <a:pt x="10293" y="2643"/>
                  <a:pt x="10293" y="2705"/>
                </a:cubicBezTo>
                <a:cubicBezTo>
                  <a:pt x="10324" y="2643"/>
                  <a:pt x="10324" y="2643"/>
                  <a:pt x="10339" y="2643"/>
                </a:cubicBezTo>
                <a:cubicBezTo>
                  <a:pt x="10339" y="2666"/>
                  <a:pt x="10347" y="2678"/>
                  <a:pt x="10357" y="2678"/>
                </a:cubicBezTo>
                <a:cubicBezTo>
                  <a:pt x="10366" y="2678"/>
                  <a:pt x="10378" y="2666"/>
                  <a:pt x="10386" y="2643"/>
                </a:cubicBezTo>
                <a:cubicBezTo>
                  <a:pt x="10394" y="2589"/>
                  <a:pt x="10397" y="2562"/>
                  <a:pt x="10399" y="2562"/>
                </a:cubicBezTo>
                <a:cubicBezTo>
                  <a:pt x="10401" y="2562"/>
                  <a:pt x="10401" y="2589"/>
                  <a:pt x="10401" y="2643"/>
                </a:cubicBezTo>
                <a:cubicBezTo>
                  <a:pt x="10401" y="2676"/>
                  <a:pt x="10439" y="2716"/>
                  <a:pt x="10456" y="2716"/>
                </a:cubicBezTo>
                <a:cubicBezTo>
                  <a:pt x="10464" y="2716"/>
                  <a:pt x="10468" y="2708"/>
                  <a:pt x="10463" y="2690"/>
                </a:cubicBezTo>
                <a:cubicBezTo>
                  <a:pt x="10432" y="2643"/>
                  <a:pt x="10494" y="2643"/>
                  <a:pt x="10509" y="2581"/>
                </a:cubicBezTo>
                <a:cubicBezTo>
                  <a:pt x="10540" y="2581"/>
                  <a:pt x="10556" y="2581"/>
                  <a:pt x="10571" y="2628"/>
                </a:cubicBezTo>
                <a:cubicBezTo>
                  <a:pt x="10571" y="2644"/>
                  <a:pt x="10581" y="2650"/>
                  <a:pt x="10595" y="2650"/>
                </a:cubicBezTo>
                <a:cubicBezTo>
                  <a:pt x="10634" y="2650"/>
                  <a:pt x="10710" y="2596"/>
                  <a:pt x="10710" y="2550"/>
                </a:cubicBezTo>
                <a:cubicBezTo>
                  <a:pt x="10718" y="2520"/>
                  <a:pt x="10718" y="2504"/>
                  <a:pt x="10718" y="2504"/>
                </a:cubicBezTo>
                <a:cubicBezTo>
                  <a:pt x="10718" y="2504"/>
                  <a:pt x="10718" y="2520"/>
                  <a:pt x="10726" y="2550"/>
                </a:cubicBezTo>
                <a:cubicBezTo>
                  <a:pt x="10746" y="2592"/>
                  <a:pt x="10760" y="2599"/>
                  <a:pt x="10772" y="2599"/>
                </a:cubicBezTo>
                <a:cubicBezTo>
                  <a:pt x="10777" y="2599"/>
                  <a:pt x="10782" y="2597"/>
                  <a:pt x="10788" y="2597"/>
                </a:cubicBezTo>
                <a:cubicBezTo>
                  <a:pt x="10788" y="2578"/>
                  <a:pt x="10790" y="2571"/>
                  <a:pt x="10795" y="2571"/>
                </a:cubicBezTo>
                <a:cubicBezTo>
                  <a:pt x="10805" y="2571"/>
                  <a:pt x="10823" y="2611"/>
                  <a:pt x="10834" y="2643"/>
                </a:cubicBezTo>
                <a:cubicBezTo>
                  <a:pt x="10846" y="2678"/>
                  <a:pt x="10848" y="2695"/>
                  <a:pt x="10869" y="2695"/>
                </a:cubicBezTo>
                <a:cubicBezTo>
                  <a:pt x="10876" y="2695"/>
                  <a:pt x="10884" y="2693"/>
                  <a:pt x="10896" y="2690"/>
                </a:cubicBezTo>
                <a:cubicBezTo>
                  <a:pt x="10896" y="2628"/>
                  <a:pt x="10989" y="2581"/>
                  <a:pt x="11050" y="2566"/>
                </a:cubicBezTo>
                <a:cubicBezTo>
                  <a:pt x="11136" y="2529"/>
                  <a:pt x="11154" y="2473"/>
                  <a:pt x="11142" y="2397"/>
                </a:cubicBezTo>
                <a:lnTo>
                  <a:pt x="11142" y="2397"/>
                </a:lnTo>
                <a:cubicBezTo>
                  <a:pt x="11165" y="2400"/>
                  <a:pt x="11188" y="2401"/>
                  <a:pt x="11211" y="2401"/>
                </a:cubicBezTo>
                <a:cubicBezTo>
                  <a:pt x="11213" y="2401"/>
                  <a:pt x="11215" y="2401"/>
                  <a:pt x="11217" y="2401"/>
                </a:cubicBezTo>
                <a:lnTo>
                  <a:pt x="11217" y="2401"/>
                </a:lnTo>
                <a:cubicBezTo>
                  <a:pt x="11232" y="2420"/>
                  <a:pt x="11248" y="2439"/>
                  <a:pt x="11267" y="2458"/>
                </a:cubicBezTo>
                <a:cubicBezTo>
                  <a:pt x="11276" y="2448"/>
                  <a:pt x="11268" y="2426"/>
                  <a:pt x="11253" y="2400"/>
                </a:cubicBezTo>
                <a:lnTo>
                  <a:pt x="11253" y="2400"/>
                </a:lnTo>
                <a:cubicBezTo>
                  <a:pt x="11497" y="2381"/>
                  <a:pt x="11731" y="2203"/>
                  <a:pt x="11766" y="1946"/>
                </a:cubicBezTo>
                <a:lnTo>
                  <a:pt x="11766" y="1946"/>
                </a:lnTo>
                <a:cubicBezTo>
                  <a:pt x="11777" y="1953"/>
                  <a:pt x="11788" y="1958"/>
                  <a:pt x="11795" y="1958"/>
                </a:cubicBezTo>
                <a:cubicBezTo>
                  <a:pt x="11809" y="1958"/>
                  <a:pt x="11815" y="1946"/>
                  <a:pt x="11808" y="1917"/>
                </a:cubicBezTo>
                <a:cubicBezTo>
                  <a:pt x="11777" y="1870"/>
                  <a:pt x="11777" y="1855"/>
                  <a:pt x="11788" y="1855"/>
                </a:cubicBezTo>
                <a:cubicBezTo>
                  <a:pt x="11800" y="1855"/>
                  <a:pt x="11823" y="1870"/>
                  <a:pt x="11839" y="1886"/>
                </a:cubicBezTo>
                <a:cubicBezTo>
                  <a:pt x="11866" y="1928"/>
                  <a:pt x="11882" y="1950"/>
                  <a:pt x="11889" y="1950"/>
                </a:cubicBezTo>
                <a:cubicBezTo>
                  <a:pt x="11897" y="1950"/>
                  <a:pt x="11894" y="1916"/>
                  <a:pt x="11885" y="1839"/>
                </a:cubicBezTo>
                <a:cubicBezTo>
                  <a:pt x="11916" y="1793"/>
                  <a:pt x="11947" y="1685"/>
                  <a:pt x="11993" y="1639"/>
                </a:cubicBezTo>
                <a:cubicBezTo>
                  <a:pt x="12031" y="1601"/>
                  <a:pt x="12069" y="1553"/>
                  <a:pt x="12115" y="1553"/>
                </a:cubicBezTo>
                <a:cubicBezTo>
                  <a:pt x="12125" y="1553"/>
                  <a:pt x="12136" y="1555"/>
                  <a:pt x="12148" y="1561"/>
                </a:cubicBezTo>
                <a:cubicBezTo>
                  <a:pt x="12190" y="1595"/>
                  <a:pt x="12214" y="1606"/>
                  <a:pt x="12219" y="1606"/>
                </a:cubicBezTo>
                <a:cubicBezTo>
                  <a:pt x="12223" y="1606"/>
                  <a:pt x="12215" y="1599"/>
                  <a:pt x="12194" y="1592"/>
                </a:cubicBezTo>
                <a:cubicBezTo>
                  <a:pt x="12101" y="1515"/>
                  <a:pt x="12132" y="1499"/>
                  <a:pt x="12179" y="1453"/>
                </a:cubicBezTo>
                <a:cubicBezTo>
                  <a:pt x="12271" y="1438"/>
                  <a:pt x="12256" y="1360"/>
                  <a:pt x="12240" y="1299"/>
                </a:cubicBezTo>
                <a:lnTo>
                  <a:pt x="12240" y="1299"/>
                </a:lnTo>
                <a:lnTo>
                  <a:pt x="12210" y="1345"/>
                </a:lnTo>
                <a:cubicBezTo>
                  <a:pt x="12149" y="1272"/>
                  <a:pt x="12145" y="1247"/>
                  <a:pt x="12184" y="1247"/>
                </a:cubicBezTo>
                <a:cubicBezTo>
                  <a:pt x="12195" y="1247"/>
                  <a:pt x="12208" y="1249"/>
                  <a:pt x="12225" y="1252"/>
                </a:cubicBezTo>
                <a:cubicBezTo>
                  <a:pt x="12228" y="1249"/>
                  <a:pt x="12231" y="1248"/>
                  <a:pt x="12236" y="1248"/>
                </a:cubicBezTo>
                <a:cubicBezTo>
                  <a:pt x="12256" y="1248"/>
                  <a:pt x="12292" y="1276"/>
                  <a:pt x="12318" y="1314"/>
                </a:cubicBezTo>
                <a:cubicBezTo>
                  <a:pt x="12343" y="1339"/>
                  <a:pt x="12389" y="1364"/>
                  <a:pt x="12413" y="1364"/>
                </a:cubicBezTo>
                <a:cubicBezTo>
                  <a:pt x="12419" y="1364"/>
                  <a:pt x="12423" y="1363"/>
                  <a:pt x="12426" y="1360"/>
                </a:cubicBezTo>
                <a:cubicBezTo>
                  <a:pt x="12441" y="1345"/>
                  <a:pt x="12472" y="1329"/>
                  <a:pt x="12410" y="1299"/>
                </a:cubicBezTo>
                <a:cubicBezTo>
                  <a:pt x="12349" y="1268"/>
                  <a:pt x="12380" y="1268"/>
                  <a:pt x="12395" y="1237"/>
                </a:cubicBezTo>
                <a:cubicBezTo>
                  <a:pt x="12410" y="1221"/>
                  <a:pt x="12426" y="1206"/>
                  <a:pt x="12410" y="1159"/>
                </a:cubicBezTo>
                <a:cubicBezTo>
                  <a:pt x="12395" y="1098"/>
                  <a:pt x="12395" y="1098"/>
                  <a:pt x="12410" y="1082"/>
                </a:cubicBezTo>
                <a:cubicBezTo>
                  <a:pt x="12426" y="1090"/>
                  <a:pt x="12445" y="1094"/>
                  <a:pt x="12465" y="1094"/>
                </a:cubicBezTo>
                <a:cubicBezTo>
                  <a:pt x="12483" y="1094"/>
                  <a:pt x="12501" y="1090"/>
                  <a:pt x="12516" y="1084"/>
                </a:cubicBezTo>
                <a:lnTo>
                  <a:pt x="12516" y="1084"/>
                </a:lnTo>
                <a:cubicBezTo>
                  <a:pt x="12526" y="1096"/>
                  <a:pt x="12539" y="1112"/>
                  <a:pt x="12550" y="1129"/>
                </a:cubicBezTo>
                <a:cubicBezTo>
                  <a:pt x="12565" y="1159"/>
                  <a:pt x="12596" y="1175"/>
                  <a:pt x="12627" y="1190"/>
                </a:cubicBezTo>
                <a:cubicBezTo>
                  <a:pt x="12658" y="1190"/>
                  <a:pt x="12611" y="1144"/>
                  <a:pt x="12611" y="1144"/>
                </a:cubicBezTo>
                <a:cubicBezTo>
                  <a:pt x="12611" y="1144"/>
                  <a:pt x="12627" y="1098"/>
                  <a:pt x="12673" y="1051"/>
                </a:cubicBezTo>
                <a:cubicBezTo>
                  <a:pt x="12720" y="1020"/>
                  <a:pt x="12781" y="974"/>
                  <a:pt x="12859" y="943"/>
                </a:cubicBezTo>
                <a:cubicBezTo>
                  <a:pt x="12967" y="881"/>
                  <a:pt x="13075" y="835"/>
                  <a:pt x="13199" y="804"/>
                </a:cubicBezTo>
                <a:cubicBezTo>
                  <a:pt x="13225" y="823"/>
                  <a:pt x="13253" y="832"/>
                  <a:pt x="13275" y="832"/>
                </a:cubicBezTo>
                <a:cubicBezTo>
                  <a:pt x="13306" y="832"/>
                  <a:pt x="13325" y="815"/>
                  <a:pt x="13307" y="788"/>
                </a:cubicBezTo>
                <a:cubicBezTo>
                  <a:pt x="13261" y="742"/>
                  <a:pt x="13415" y="696"/>
                  <a:pt x="13570" y="696"/>
                </a:cubicBezTo>
                <a:cubicBezTo>
                  <a:pt x="13724" y="696"/>
                  <a:pt x="13879" y="696"/>
                  <a:pt x="13879" y="649"/>
                </a:cubicBezTo>
                <a:lnTo>
                  <a:pt x="13956" y="649"/>
                </a:lnTo>
                <a:cubicBezTo>
                  <a:pt x="14009" y="649"/>
                  <a:pt x="14062" y="615"/>
                  <a:pt x="14086" y="615"/>
                </a:cubicBezTo>
                <a:cubicBezTo>
                  <a:pt x="14090" y="615"/>
                  <a:pt x="14093" y="616"/>
                  <a:pt x="14095" y="618"/>
                </a:cubicBezTo>
                <a:cubicBezTo>
                  <a:pt x="14117" y="590"/>
                  <a:pt x="14132" y="578"/>
                  <a:pt x="14138" y="578"/>
                </a:cubicBezTo>
                <a:cubicBezTo>
                  <a:pt x="14146" y="578"/>
                  <a:pt x="14143" y="594"/>
                  <a:pt x="14126" y="618"/>
                </a:cubicBezTo>
                <a:cubicBezTo>
                  <a:pt x="14080" y="649"/>
                  <a:pt x="14111" y="727"/>
                  <a:pt x="14126" y="727"/>
                </a:cubicBezTo>
                <a:cubicBezTo>
                  <a:pt x="14128" y="728"/>
                  <a:pt x="14130" y="729"/>
                  <a:pt x="14132" y="729"/>
                </a:cubicBezTo>
                <a:cubicBezTo>
                  <a:pt x="14151" y="729"/>
                  <a:pt x="14190" y="675"/>
                  <a:pt x="14203" y="634"/>
                </a:cubicBezTo>
                <a:cubicBezTo>
                  <a:pt x="14214" y="593"/>
                  <a:pt x="14224" y="586"/>
                  <a:pt x="14230" y="586"/>
                </a:cubicBezTo>
                <a:cubicBezTo>
                  <a:pt x="14233" y="586"/>
                  <a:pt x="14234" y="588"/>
                  <a:pt x="14234" y="588"/>
                </a:cubicBezTo>
                <a:cubicBezTo>
                  <a:pt x="14234" y="588"/>
                  <a:pt x="14265" y="588"/>
                  <a:pt x="14250" y="649"/>
                </a:cubicBezTo>
                <a:lnTo>
                  <a:pt x="14219" y="758"/>
                </a:lnTo>
                <a:lnTo>
                  <a:pt x="14250" y="758"/>
                </a:lnTo>
                <a:cubicBezTo>
                  <a:pt x="14260" y="716"/>
                  <a:pt x="14277" y="709"/>
                  <a:pt x="14288" y="709"/>
                </a:cubicBezTo>
                <a:cubicBezTo>
                  <a:pt x="14293" y="709"/>
                  <a:pt x="14296" y="711"/>
                  <a:pt x="14296" y="711"/>
                </a:cubicBezTo>
                <a:cubicBezTo>
                  <a:pt x="14296" y="711"/>
                  <a:pt x="14312" y="711"/>
                  <a:pt x="14296" y="819"/>
                </a:cubicBezTo>
                <a:cubicBezTo>
                  <a:pt x="14280" y="876"/>
                  <a:pt x="14281" y="903"/>
                  <a:pt x="14291" y="903"/>
                </a:cubicBezTo>
                <a:cubicBezTo>
                  <a:pt x="14301" y="903"/>
                  <a:pt x="14320" y="879"/>
                  <a:pt x="14342" y="835"/>
                </a:cubicBezTo>
                <a:lnTo>
                  <a:pt x="14404" y="804"/>
                </a:lnTo>
                <a:lnTo>
                  <a:pt x="14404" y="804"/>
                </a:lnTo>
                <a:cubicBezTo>
                  <a:pt x="14399" y="844"/>
                  <a:pt x="14406" y="859"/>
                  <a:pt x="14420" y="859"/>
                </a:cubicBezTo>
                <a:cubicBezTo>
                  <a:pt x="14444" y="859"/>
                  <a:pt x="14489" y="818"/>
                  <a:pt x="14528" y="788"/>
                </a:cubicBezTo>
                <a:lnTo>
                  <a:pt x="14528" y="788"/>
                </a:lnTo>
                <a:cubicBezTo>
                  <a:pt x="14511" y="849"/>
                  <a:pt x="14513" y="880"/>
                  <a:pt x="14529" y="880"/>
                </a:cubicBezTo>
                <a:cubicBezTo>
                  <a:pt x="14541" y="880"/>
                  <a:pt x="14562" y="860"/>
                  <a:pt x="14590" y="819"/>
                </a:cubicBezTo>
                <a:cubicBezTo>
                  <a:pt x="14603" y="799"/>
                  <a:pt x="14617" y="788"/>
                  <a:pt x="14626" y="788"/>
                </a:cubicBezTo>
                <a:cubicBezTo>
                  <a:pt x="14639" y="788"/>
                  <a:pt x="14645" y="807"/>
                  <a:pt x="14636" y="850"/>
                </a:cubicBezTo>
                <a:cubicBezTo>
                  <a:pt x="14636" y="912"/>
                  <a:pt x="14667" y="912"/>
                  <a:pt x="14698" y="943"/>
                </a:cubicBezTo>
                <a:cubicBezTo>
                  <a:pt x="14706" y="939"/>
                  <a:pt x="14716" y="937"/>
                  <a:pt x="14726" y="937"/>
                </a:cubicBezTo>
                <a:cubicBezTo>
                  <a:pt x="14756" y="937"/>
                  <a:pt x="14796" y="951"/>
                  <a:pt x="14853" y="974"/>
                </a:cubicBezTo>
                <a:cubicBezTo>
                  <a:pt x="14930" y="1036"/>
                  <a:pt x="14992" y="1082"/>
                  <a:pt x="15069" y="1144"/>
                </a:cubicBezTo>
                <a:cubicBezTo>
                  <a:pt x="15219" y="1281"/>
                  <a:pt x="15309" y="1381"/>
                  <a:pt x="15360" y="1381"/>
                </a:cubicBezTo>
                <a:cubicBezTo>
                  <a:pt x="15367" y="1381"/>
                  <a:pt x="15373" y="1379"/>
                  <a:pt x="15378" y="1376"/>
                </a:cubicBezTo>
                <a:cubicBezTo>
                  <a:pt x="15393" y="1391"/>
                  <a:pt x="15393" y="1391"/>
                  <a:pt x="15378" y="1438"/>
                </a:cubicBezTo>
                <a:cubicBezTo>
                  <a:pt x="15370" y="1469"/>
                  <a:pt x="15363" y="1484"/>
                  <a:pt x="15370" y="1484"/>
                </a:cubicBezTo>
                <a:cubicBezTo>
                  <a:pt x="15378" y="1484"/>
                  <a:pt x="15401" y="1469"/>
                  <a:pt x="15455" y="1438"/>
                </a:cubicBezTo>
                <a:cubicBezTo>
                  <a:pt x="15478" y="1430"/>
                  <a:pt x="15502" y="1418"/>
                  <a:pt x="15509" y="1418"/>
                </a:cubicBezTo>
                <a:cubicBezTo>
                  <a:pt x="15517" y="1418"/>
                  <a:pt x="15509" y="1430"/>
                  <a:pt x="15471" y="1469"/>
                </a:cubicBezTo>
                <a:cubicBezTo>
                  <a:pt x="15424" y="1499"/>
                  <a:pt x="15455" y="1530"/>
                  <a:pt x="15517" y="1608"/>
                </a:cubicBezTo>
                <a:cubicBezTo>
                  <a:pt x="15566" y="1668"/>
                  <a:pt x="15605" y="1710"/>
                  <a:pt x="15642" y="1710"/>
                </a:cubicBezTo>
                <a:cubicBezTo>
                  <a:pt x="15652" y="1710"/>
                  <a:pt x="15662" y="1707"/>
                  <a:pt x="15672" y="1700"/>
                </a:cubicBezTo>
                <a:cubicBezTo>
                  <a:pt x="15749" y="1700"/>
                  <a:pt x="15749" y="1700"/>
                  <a:pt x="15687" y="1716"/>
                </a:cubicBezTo>
                <a:cubicBezTo>
                  <a:pt x="15607" y="1769"/>
                  <a:pt x="15619" y="1880"/>
                  <a:pt x="15703" y="1880"/>
                </a:cubicBezTo>
                <a:cubicBezTo>
                  <a:pt x="15716" y="1880"/>
                  <a:pt x="15732" y="1877"/>
                  <a:pt x="15749" y="1870"/>
                </a:cubicBezTo>
                <a:cubicBezTo>
                  <a:pt x="15764" y="1901"/>
                  <a:pt x="15780" y="1917"/>
                  <a:pt x="15749" y="1948"/>
                </a:cubicBezTo>
                <a:cubicBezTo>
                  <a:pt x="15764" y="1963"/>
                  <a:pt x="15780" y="1979"/>
                  <a:pt x="15873" y="1994"/>
                </a:cubicBezTo>
                <a:cubicBezTo>
                  <a:pt x="15888" y="2010"/>
                  <a:pt x="15950" y="2071"/>
                  <a:pt x="15981" y="2102"/>
                </a:cubicBezTo>
                <a:cubicBezTo>
                  <a:pt x="16012" y="2133"/>
                  <a:pt x="16058" y="2133"/>
                  <a:pt x="16089" y="2133"/>
                </a:cubicBezTo>
                <a:cubicBezTo>
                  <a:pt x="16104" y="2149"/>
                  <a:pt x="16120" y="2149"/>
                  <a:pt x="16104" y="2149"/>
                </a:cubicBezTo>
                <a:cubicBezTo>
                  <a:pt x="16074" y="2180"/>
                  <a:pt x="16151" y="2257"/>
                  <a:pt x="16290" y="2334"/>
                </a:cubicBezTo>
                <a:cubicBezTo>
                  <a:pt x="16414" y="2411"/>
                  <a:pt x="16537" y="2473"/>
                  <a:pt x="16537" y="2535"/>
                </a:cubicBezTo>
                <a:cubicBezTo>
                  <a:pt x="16537" y="2535"/>
                  <a:pt x="16568" y="2535"/>
                  <a:pt x="16599" y="2489"/>
                </a:cubicBezTo>
                <a:cubicBezTo>
                  <a:pt x="16632" y="2440"/>
                  <a:pt x="16651" y="2421"/>
                  <a:pt x="16663" y="2421"/>
                </a:cubicBezTo>
                <a:cubicBezTo>
                  <a:pt x="16673" y="2421"/>
                  <a:pt x="16676" y="2436"/>
                  <a:pt x="16676" y="2458"/>
                </a:cubicBezTo>
                <a:cubicBezTo>
                  <a:pt x="16668" y="2526"/>
                  <a:pt x="16692" y="2561"/>
                  <a:pt x="16723" y="2561"/>
                </a:cubicBezTo>
                <a:cubicBezTo>
                  <a:pt x="16749" y="2561"/>
                  <a:pt x="16779" y="2537"/>
                  <a:pt x="16800" y="2489"/>
                </a:cubicBezTo>
                <a:lnTo>
                  <a:pt x="16800" y="2550"/>
                </a:lnTo>
                <a:cubicBezTo>
                  <a:pt x="16800" y="2597"/>
                  <a:pt x="16814" y="2618"/>
                  <a:pt x="16833" y="2618"/>
                </a:cubicBezTo>
                <a:cubicBezTo>
                  <a:pt x="16858" y="2618"/>
                  <a:pt x="16891" y="2581"/>
                  <a:pt x="16908" y="2520"/>
                </a:cubicBezTo>
                <a:cubicBezTo>
                  <a:pt x="16919" y="2564"/>
                  <a:pt x="16930" y="2600"/>
                  <a:pt x="16947" y="2600"/>
                </a:cubicBezTo>
                <a:cubicBezTo>
                  <a:pt x="16954" y="2600"/>
                  <a:pt x="16961" y="2595"/>
                  <a:pt x="16970" y="2581"/>
                </a:cubicBezTo>
                <a:cubicBezTo>
                  <a:pt x="16985" y="2581"/>
                  <a:pt x="16985" y="2581"/>
                  <a:pt x="16985" y="2690"/>
                </a:cubicBezTo>
                <a:cubicBezTo>
                  <a:pt x="16985" y="2751"/>
                  <a:pt x="16970" y="2798"/>
                  <a:pt x="17001" y="2798"/>
                </a:cubicBezTo>
                <a:cubicBezTo>
                  <a:pt x="17003" y="2799"/>
                  <a:pt x="17004" y="2800"/>
                  <a:pt x="17005" y="2800"/>
                </a:cubicBezTo>
                <a:cubicBezTo>
                  <a:pt x="17017" y="2800"/>
                  <a:pt x="17018" y="2745"/>
                  <a:pt x="17032" y="2690"/>
                </a:cubicBezTo>
                <a:lnTo>
                  <a:pt x="17078" y="2690"/>
                </a:lnTo>
                <a:cubicBezTo>
                  <a:pt x="17078" y="2690"/>
                  <a:pt x="17094" y="2690"/>
                  <a:pt x="17094" y="2643"/>
                </a:cubicBezTo>
                <a:cubicBezTo>
                  <a:pt x="17109" y="2581"/>
                  <a:pt x="17125" y="2581"/>
                  <a:pt x="17140" y="2581"/>
                </a:cubicBezTo>
                <a:cubicBezTo>
                  <a:pt x="17140" y="2600"/>
                  <a:pt x="17143" y="2607"/>
                  <a:pt x="17146" y="2607"/>
                </a:cubicBezTo>
                <a:cubicBezTo>
                  <a:pt x="17153" y="2607"/>
                  <a:pt x="17162" y="2567"/>
                  <a:pt x="17140" y="2535"/>
                </a:cubicBezTo>
                <a:cubicBezTo>
                  <a:pt x="17125" y="2473"/>
                  <a:pt x="17140" y="2427"/>
                  <a:pt x="17171" y="2427"/>
                </a:cubicBezTo>
                <a:lnTo>
                  <a:pt x="17171" y="2319"/>
                </a:lnTo>
                <a:cubicBezTo>
                  <a:pt x="17171" y="2241"/>
                  <a:pt x="17171" y="2164"/>
                  <a:pt x="17140" y="2087"/>
                </a:cubicBezTo>
                <a:cubicBezTo>
                  <a:pt x="17093" y="2049"/>
                  <a:pt x="17064" y="2012"/>
                  <a:pt x="17044" y="2012"/>
                </a:cubicBezTo>
                <a:cubicBezTo>
                  <a:pt x="17031" y="2012"/>
                  <a:pt x="17022" y="2028"/>
                  <a:pt x="17016" y="2071"/>
                </a:cubicBezTo>
                <a:cubicBezTo>
                  <a:pt x="17016" y="2071"/>
                  <a:pt x="17001" y="2133"/>
                  <a:pt x="16985" y="2133"/>
                </a:cubicBezTo>
                <a:cubicBezTo>
                  <a:pt x="16955" y="2133"/>
                  <a:pt x="16955" y="2071"/>
                  <a:pt x="16955" y="2071"/>
                </a:cubicBezTo>
                <a:cubicBezTo>
                  <a:pt x="16955" y="2010"/>
                  <a:pt x="16908" y="1994"/>
                  <a:pt x="16831" y="1979"/>
                </a:cubicBezTo>
                <a:cubicBezTo>
                  <a:pt x="16769" y="1963"/>
                  <a:pt x="16723" y="1932"/>
                  <a:pt x="16723" y="1870"/>
                </a:cubicBezTo>
                <a:cubicBezTo>
                  <a:pt x="16738" y="1824"/>
                  <a:pt x="16723" y="1824"/>
                  <a:pt x="16723" y="1824"/>
                </a:cubicBezTo>
                <a:cubicBezTo>
                  <a:pt x="16718" y="1837"/>
                  <a:pt x="16709" y="1843"/>
                  <a:pt x="16696" y="1843"/>
                </a:cubicBezTo>
                <a:cubicBezTo>
                  <a:pt x="16663" y="1843"/>
                  <a:pt x="16608" y="1807"/>
                  <a:pt x="16553" y="1762"/>
                </a:cubicBezTo>
                <a:cubicBezTo>
                  <a:pt x="16473" y="1722"/>
                  <a:pt x="16393" y="1648"/>
                  <a:pt x="16352" y="1648"/>
                </a:cubicBezTo>
                <a:cubicBezTo>
                  <a:pt x="16346" y="1648"/>
                  <a:pt x="16341" y="1650"/>
                  <a:pt x="16336" y="1654"/>
                </a:cubicBezTo>
                <a:lnTo>
                  <a:pt x="16305" y="1623"/>
                </a:lnTo>
                <a:cubicBezTo>
                  <a:pt x="16336" y="1592"/>
                  <a:pt x="16321" y="1561"/>
                  <a:pt x="16290" y="1530"/>
                </a:cubicBezTo>
                <a:cubicBezTo>
                  <a:pt x="16281" y="1535"/>
                  <a:pt x="16272" y="1537"/>
                  <a:pt x="16263" y="1537"/>
                </a:cubicBezTo>
                <a:cubicBezTo>
                  <a:pt x="16241" y="1537"/>
                  <a:pt x="16219" y="1526"/>
                  <a:pt x="16197" y="1515"/>
                </a:cubicBezTo>
                <a:cubicBezTo>
                  <a:pt x="16228" y="1469"/>
                  <a:pt x="16228" y="1453"/>
                  <a:pt x="16197" y="1422"/>
                </a:cubicBezTo>
                <a:cubicBezTo>
                  <a:pt x="16180" y="1405"/>
                  <a:pt x="16168" y="1393"/>
                  <a:pt x="16153" y="1393"/>
                </a:cubicBezTo>
                <a:cubicBezTo>
                  <a:pt x="16140" y="1393"/>
                  <a:pt x="16125" y="1401"/>
                  <a:pt x="16104" y="1422"/>
                </a:cubicBezTo>
                <a:cubicBezTo>
                  <a:pt x="16043" y="1360"/>
                  <a:pt x="15996" y="1268"/>
                  <a:pt x="15981" y="1190"/>
                </a:cubicBezTo>
                <a:cubicBezTo>
                  <a:pt x="15998" y="1156"/>
                  <a:pt x="15987" y="1146"/>
                  <a:pt x="15963" y="1146"/>
                </a:cubicBezTo>
                <a:cubicBezTo>
                  <a:pt x="15943" y="1146"/>
                  <a:pt x="15916" y="1153"/>
                  <a:pt x="15888" y="1159"/>
                </a:cubicBezTo>
                <a:cubicBezTo>
                  <a:pt x="15838" y="1185"/>
                  <a:pt x="15808" y="1210"/>
                  <a:pt x="15790" y="1210"/>
                </a:cubicBezTo>
                <a:cubicBezTo>
                  <a:pt x="15786" y="1210"/>
                  <a:pt x="15783" y="1209"/>
                  <a:pt x="15780" y="1206"/>
                </a:cubicBezTo>
                <a:lnTo>
                  <a:pt x="15857" y="1129"/>
                </a:lnTo>
                <a:cubicBezTo>
                  <a:pt x="15919" y="1113"/>
                  <a:pt x="15919" y="1113"/>
                  <a:pt x="15888" y="1067"/>
                </a:cubicBezTo>
                <a:lnTo>
                  <a:pt x="15842" y="1036"/>
                </a:lnTo>
                <a:cubicBezTo>
                  <a:pt x="15836" y="1040"/>
                  <a:pt x="15829" y="1042"/>
                  <a:pt x="15822" y="1042"/>
                </a:cubicBezTo>
                <a:cubicBezTo>
                  <a:pt x="15774" y="1042"/>
                  <a:pt x="15700" y="956"/>
                  <a:pt x="15579" y="835"/>
                </a:cubicBezTo>
                <a:cubicBezTo>
                  <a:pt x="15425" y="681"/>
                  <a:pt x="15334" y="617"/>
                  <a:pt x="15286" y="617"/>
                </a:cubicBezTo>
                <a:cubicBezTo>
                  <a:pt x="15272" y="617"/>
                  <a:pt x="15262" y="623"/>
                  <a:pt x="15254" y="634"/>
                </a:cubicBezTo>
                <a:cubicBezTo>
                  <a:pt x="15249" y="650"/>
                  <a:pt x="15242" y="659"/>
                  <a:pt x="15233" y="659"/>
                </a:cubicBezTo>
                <a:cubicBezTo>
                  <a:pt x="15216" y="659"/>
                  <a:pt x="15192" y="627"/>
                  <a:pt x="15162" y="557"/>
                </a:cubicBezTo>
                <a:cubicBezTo>
                  <a:pt x="15105" y="374"/>
                  <a:pt x="15081" y="326"/>
                  <a:pt x="15054" y="326"/>
                </a:cubicBezTo>
                <a:cubicBezTo>
                  <a:pt x="15045" y="326"/>
                  <a:pt x="15035" y="332"/>
                  <a:pt x="15023" y="340"/>
                </a:cubicBezTo>
                <a:cubicBezTo>
                  <a:pt x="15053" y="356"/>
                  <a:pt x="15023" y="402"/>
                  <a:pt x="14992" y="448"/>
                </a:cubicBezTo>
                <a:cubicBezTo>
                  <a:pt x="14971" y="497"/>
                  <a:pt x="14953" y="521"/>
                  <a:pt x="14943" y="521"/>
                </a:cubicBezTo>
                <a:cubicBezTo>
                  <a:pt x="14930" y="521"/>
                  <a:pt x="14928" y="486"/>
                  <a:pt x="14945" y="418"/>
                </a:cubicBezTo>
                <a:cubicBezTo>
                  <a:pt x="14992" y="335"/>
                  <a:pt x="14709" y="226"/>
                  <a:pt x="14543" y="226"/>
                </a:cubicBezTo>
                <a:cubicBezTo>
                  <a:pt x="14491" y="226"/>
                  <a:pt x="14450" y="237"/>
                  <a:pt x="14435" y="263"/>
                </a:cubicBezTo>
                <a:lnTo>
                  <a:pt x="14451" y="217"/>
                </a:lnTo>
                <a:cubicBezTo>
                  <a:pt x="14466" y="155"/>
                  <a:pt x="14435" y="155"/>
                  <a:pt x="14296" y="124"/>
                </a:cubicBezTo>
                <a:lnTo>
                  <a:pt x="14188" y="93"/>
                </a:lnTo>
                <a:cubicBezTo>
                  <a:pt x="14182" y="133"/>
                  <a:pt x="14155" y="148"/>
                  <a:pt x="14123" y="148"/>
                </a:cubicBezTo>
                <a:cubicBezTo>
                  <a:pt x="14069" y="148"/>
                  <a:pt x="14002" y="107"/>
                  <a:pt x="14002" y="78"/>
                </a:cubicBezTo>
                <a:cubicBezTo>
                  <a:pt x="13972" y="16"/>
                  <a:pt x="13972" y="16"/>
                  <a:pt x="13910" y="0"/>
                </a:cubicBezTo>
                <a:cubicBezTo>
                  <a:pt x="13872" y="38"/>
                  <a:pt x="13823" y="66"/>
                  <a:pt x="13772" y="66"/>
                </a:cubicBezTo>
                <a:cubicBezTo>
                  <a:pt x="13762" y="66"/>
                  <a:pt x="13751" y="65"/>
                  <a:pt x="13740" y="62"/>
                </a:cubicBezTo>
                <a:cubicBezTo>
                  <a:pt x="13678" y="62"/>
                  <a:pt x="13647" y="31"/>
                  <a:pt x="13647" y="0"/>
                </a:cubicBezTo>
                <a:close/>
              </a:path>
            </a:pathLst>
          </a:custGeom>
          <a:solidFill>
            <a:srgbClr val="FF3F4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16"/>
          <p:cNvSpPr/>
          <p:nvPr/>
        </p:nvSpPr>
        <p:spPr>
          <a:xfrm>
            <a:off x="-646657" y="6109820"/>
            <a:ext cx="1594468" cy="260704"/>
          </a:xfrm>
          <a:custGeom>
            <a:avLst/>
            <a:gdLst/>
            <a:ahLst/>
            <a:cxnLst/>
            <a:rect l="l" t="t" r="r" b="b"/>
            <a:pathLst>
              <a:path w="17186" h="2810" extrusionOk="0">
                <a:moveTo>
                  <a:pt x="1050" y="356"/>
                </a:moveTo>
                <a:lnTo>
                  <a:pt x="1050" y="418"/>
                </a:lnTo>
                <a:lnTo>
                  <a:pt x="1081" y="434"/>
                </a:lnTo>
                <a:cubicBezTo>
                  <a:pt x="1111" y="387"/>
                  <a:pt x="1111" y="387"/>
                  <a:pt x="1081" y="372"/>
                </a:cubicBezTo>
                <a:lnTo>
                  <a:pt x="1050" y="356"/>
                </a:lnTo>
                <a:close/>
                <a:moveTo>
                  <a:pt x="7943" y="403"/>
                </a:moveTo>
                <a:lnTo>
                  <a:pt x="7974" y="418"/>
                </a:lnTo>
                <a:cubicBezTo>
                  <a:pt x="7947" y="458"/>
                  <a:pt x="7932" y="498"/>
                  <a:pt x="7908" y="498"/>
                </a:cubicBezTo>
                <a:cubicBezTo>
                  <a:pt x="7905" y="498"/>
                  <a:pt x="7901" y="497"/>
                  <a:pt x="7897" y="495"/>
                </a:cubicBezTo>
                <a:lnTo>
                  <a:pt x="7866" y="480"/>
                </a:lnTo>
                <a:cubicBezTo>
                  <a:pt x="7881" y="449"/>
                  <a:pt x="7912" y="418"/>
                  <a:pt x="7943" y="403"/>
                </a:cubicBezTo>
                <a:close/>
                <a:moveTo>
                  <a:pt x="14434" y="356"/>
                </a:moveTo>
                <a:cubicBezTo>
                  <a:pt x="14465" y="356"/>
                  <a:pt x="14465" y="356"/>
                  <a:pt x="14450" y="418"/>
                </a:cubicBezTo>
                <a:cubicBezTo>
                  <a:pt x="14434" y="480"/>
                  <a:pt x="14388" y="511"/>
                  <a:pt x="14357" y="511"/>
                </a:cubicBezTo>
                <a:cubicBezTo>
                  <a:pt x="14342" y="511"/>
                  <a:pt x="14357" y="387"/>
                  <a:pt x="14434" y="356"/>
                </a:cubicBezTo>
                <a:close/>
                <a:moveTo>
                  <a:pt x="551" y="478"/>
                </a:moveTo>
                <a:cubicBezTo>
                  <a:pt x="559" y="478"/>
                  <a:pt x="565" y="480"/>
                  <a:pt x="571" y="480"/>
                </a:cubicBezTo>
                <a:cubicBezTo>
                  <a:pt x="601" y="495"/>
                  <a:pt x="601" y="480"/>
                  <a:pt x="586" y="542"/>
                </a:cubicBezTo>
                <a:cubicBezTo>
                  <a:pt x="586" y="542"/>
                  <a:pt x="555" y="588"/>
                  <a:pt x="524" y="588"/>
                </a:cubicBezTo>
                <a:lnTo>
                  <a:pt x="509" y="526"/>
                </a:lnTo>
                <a:cubicBezTo>
                  <a:pt x="519" y="485"/>
                  <a:pt x="536" y="478"/>
                  <a:pt x="551" y="478"/>
                </a:cubicBezTo>
                <a:close/>
                <a:moveTo>
                  <a:pt x="13448" y="461"/>
                </a:moveTo>
                <a:cubicBezTo>
                  <a:pt x="13452" y="461"/>
                  <a:pt x="13456" y="467"/>
                  <a:pt x="13461" y="480"/>
                </a:cubicBezTo>
                <a:cubicBezTo>
                  <a:pt x="13461" y="526"/>
                  <a:pt x="13461" y="557"/>
                  <a:pt x="13445" y="604"/>
                </a:cubicBezTo>
                <a:cubicBezTo>
                  <a:pt x="13445" y="604"/>
                  <a:pt x="13434" y="620"/>
                  <a:pt x="13425" y="620"/>
                </a:cubicBezTo>
                <a:cubicBezTo>
                  <a:pt x="13419" y="620"/>
                  <a:pt x="13414" y="613"/>
                  <a:pt x="13414" y="588"/>
                </a:cubicBezTo>
                <a:lnTo>
                  <a:pt x="13414" y="542"/>
                </a:lnTo>
                <a:cubicBezTo>
                  <a:pt x="13425" y="497"/>
                  <a:pt x="13436" y="461"/>
                  <a:pt x="13448" y="461"/>
                </a:cubicBezTo>
                <a:close/>
                <a:moveTo>
                  <a:pt x="6706" y="604"/>
                </a:moveTo>
                <a:cubicBezTo>
                  <a:pt x="6706" y="665"/>
                  <a:pt x="6706" y="712"/>
                  <a:pt x="6691" y="712"/>
                </a:cubicBezTo>
                <a:lnTo>
                  <a:pt x="6660" y="665"/>
                </a:lnTo>
                <a:lnTo>
                  <a:pt x="6676" y="604"/>
                </a:lnTo>
                <a:close/>
                <a:moveTo>
                  <a:pt x="7325" y="604"/>
                </a:moveTo>
                <a:cubicBezTo>
                  <a:pt x="7356" y="604"/>
                  <a:pt x="7356" y="604"/>
                  <a:pt x="7340" y="650"/>
                </a:cubicBezTo>
                <a:cubicBezTo>
                  <a:pt x="7325" y="696"/>
                  <a:pt x="7309" y="727"/>
                  <a:pt x="7294" y="758"/>
                </a:cubicBezTo>
                <a:cubicBezTo>
                  <a:pt x="7263" y="758"/>
                  <a:pt x="7309" y="650"/>
                  <a:pt x="7325" y="604"/>
                </a:cubicBezTo>
                <a:close/>
                <a:moveTo>
                  <a:pt x="851" y="581"/>
                </a:moveTo>
                <a:cubicBezTo>
                  <a:pt x="858" y="581"/>
                  <a:pt x="867" y="584"/>
                  <a:pt x="880" y="588"/>
                </a:cubicBezTo>
                <a:cubicBezTo>
                  <a:pt x="911" y="604"/>
                  <a:pt x="941" y="619"/>
                  <a:pt x="911" y="665"/>
                </a:cubicBezTo>
                <a:lnTo>
                  <a:pt x="895" y="650"/>
                </a:lnTo>
                <a:cubicBezTo>
                  <a:pt x="900" y="635"/>
                  <a:pt x="899" y="628"/>
                  <a:pt x="894" y="628"/>
                </a:cubicBezTo>
                <a:cubicBezTo>
                  <a:pt x="885" y="628"/>
                  <a:pt x="864" y="655"/>
                  <a:pt x="864" y="696"/>
                </a:cubicBezTo>
                <a:lnTo>
                  <a:pt x="818" y="805"/>
                </a:lnTo>
                <a:cubicBezTo>
                  <a:pt x="802" y="789"/>
                  <a:pt x="802" y="743"/>
                  <a:pt x="818" y="681"/>
                </a:cubicBezTo>
                <a:cubicBezTo>
                  <a:pt x="829" y="602"/>
                  <a:pt x="832" y="581"/>
                  <a:pt x="851" y="581"/>
                </a:cubicBezTo>
                <a:close/>
                <a:moveTo>
                  <a:pt x="8113" y="882"/>
                </a:moveTo>
                <a:lnTo>
                  <a:pt x="8128" y="913"/>
                </a:lnTo>
                <a:cubicBezTo>
                  <a:pt x="8102" y="939"/>
                  <a:pt x="8075" y="978"/>
                  <a:pt x="8058" y="978"/>
                </a:cubicBezTo>
                <a:cubicBezTo>
                  <a:pt x="8056" y="978"/>
                  <a:pt x="8053" y="977"/>
                  <a:pt x="8051" y="975"/>
                </a:cubicBezTo>
                <a:lnTo>
                  <a:pt x="8051" y="913"/>
                </a:lnTo>
                <a:lnTo>
                  <a:pt x="8113" y="882"/>
                </a:lnTo>
                <a:close/>
                <a:moveTo>
                  <a:pt x="12371" y="910"/>
                </a:moveTo>
                <a:cubicBezTo>
                  <a:pt x="12387" y="910"/>
                  <a:pt x="12410" y="944"/>
                  <a:pt x="12410" y="944"/>
                </a:cubicBezTo>
                <a:cubicBezTo>
                  <a:pt x="12410" y="944"/>
                  <a:pt x="12456" y="990"/>
                  <a:pt x="12425" y="1005"/>
                </a:cubicBezTo>
                <a:cubicBezTo>
                  <a:pt x="12394" y="990"/>
                  <a:pt x="12363" y="959"/>
                  <a:pt x="12332" y="944"/>
                </a:cubicBezTo>
                <a:lnTo>
                  <a:pt x="12363" y="913"/>
                </a:lnTo>
                <a:cubicBezTo>
                  <a:pt x="12366" y="911"/>
                  <a:pt x="12368" y="910"/>
                  <a:pt x="12371" y="910"/>
                </a:cubicBezTo>
                <a:close/>
                <a:moveTo>
                  <a:pt x="12240" y="1165"/>
                </a:moveTo>
                <a:cubicBezTo>
                  <a:pt x="12248" y="1165"/>
                  <a:pt x="12259" y="1173"/>
                  <a:pt x="12286" y="1191"/>
                </a:cubicBezTo>
                <a:lnTo>
                  <a:pt x="12255" y="1222"/>
                </a:lnTo>
                <a:lnTo>
                  <a:pt x="12209" y="1191"/>
                </a:lnTo>
                <a:lnTo>
                  <a:pt x="12224" y="1175"/>
                </a:lnTo>
                <a:cubicBezTo>
                  <a:pt x="12231" y="1169"/>
                  <a:pt x="12234" y="1165"/>
                  <a:pt x="12240" y="1165"/>
                </a:cubicBezTo>
                <a:close/>
                <a:moveTo>
                  <a:pt x="12237" y="1252"/>
                </a:moveTo>
                <a:cubicBezTo>
                  <a:pt x="12235" y="1252"/>
                  <a:pt x="12234" y="1260"/>
                  <a:pt x="12240" y="1284"/>
                </a:cubicBezTo>
                <a:cubicBezTo>
                  <a:pt x="12249" y="1274"/>
                  <a:pt x="12241" y="1252"/>
                  <a:pt x="12237" y="1252"/>
                </a:cubicBezTo>
                <a:close/>
                <a:moveTo>
                  <a:pt x="5267" y="1285"/>
                </a:moveTo>
                <a:cubicBezTo>
                  <a:pt x="5275" y="1285"/>
                  <a:pt x="5286" y="1298"/>
                  <a:pt x="5269" y="1315"/>
                </a:cubicBezTo>
                <a:cubicBezTo>
                  <a:pt x="5255" y="1294"/>
                  <a:pt x="5260" y="1285"/>
                  <a:pt x="5267" y="1285"/>
                </a:cubicBezTo>
                <a:close/>
                <a:moveTo>
                  <a:pt x="323" y="1284"/>
                </a:moveTo>
                <a:cubicBezTo>
                  <a:pt x="310" y="1311"/>
                  <a:pt x="296" y="1338"/>
                  <a:pt x="282" y="1376"/>
                </a:cubicBezTo>
                <a:lnTo>
                  <a:pt x="292" y="1376"/>
                </a:lnTo>
                <a:cubicBezTo>
                  <a:pt x="323" y="1376"/>
                  <a:pt x="323" y="1330"/>
                  <a:pt x="339" y="1284"/>
                </a:cubicBezTo>
                <a:close/>
                <a:moveTo>
                  <a:pt x="5099" y="1284"/>
                </a:moveTo>
                <a:cubicBezTo>
                  <a:pt x="5145" y="1330"/>
                  <a:pt x="5192" y="1361"/>
                  <a:pt x="5161" y="1376"/>
                </a:cubicBezTo>
                <a:lnTo>
                  <a:pt x="5115" y="1361"/>
                </a:lnTo>
                <a:lnTo>
                  <a:pt x="5084" y="1299"/>
                </a:lnTo>
                <a:lnTo>
                  <a:pt x="5099" y="1284"/>
                </a:lnTo>
                <a:close/>
                <a:moveTo>
                  <a:pt x="277" y="1376"/>
                </a:moveTo>
                <a:lnTo>
                  <a:pt x="277" y="1392"/>
                </a:lnTo>
                <a:cubicBezTo>
                  <a:pt x="279" y="1386"/>
                  <a:pt x="280" y="1381"/>
                  <a:pt x="282" y="1376"/>
                </a:cubicBezTo>
                <a:close/>
                <a:moveTo>
                  <a:pt x="12052" y="1339"/>
                </a:moveTo>
                <a:cubicBezTo>
                  <a:pt x="12060" y="1339"/>
                  <a:pt x="12068" y="1351"/>
                  <a:pt x="12085" y="1376"/>
                </a:cubicBezTo>
                <a:lnTo>
                  <a:pt x="12070" y="1392"/>
                </a:lnTo>
                <a:lnTo>
                  <a:pt x="12008" y="1376"/>
                </a:lnTo>
                <a:lnTo>
                  <a:pt x="12023" y="1361"/>
                </a:lnTo>
                <a:cubicBezTo>
                  <a:pt x="12037" y="1347"/>
                  <a:pt x="12045" y="1339"/>
                  <a:pt x="12052" y="1339"/>
                </a:cubicBezTo>
                <a:close/>
                <a:moveTo>
                  <a:pt x="11498" y="1345"/>
                </a:moveTo>
                <a:cubicBezTo>
                  <a:pt x="11544" y="1376"/>
                  <a:pt x="11575" y="1423"/>
                  <a:pt x="11560" y="1438"/>
                </a:cubicBezTo>
                <a:lnTo>
                  <a:pt x="11513" y="1407"/>
                </a:lnTo>
                <a:lnTo>
                  <a:pt x="11482" y="1361"/>
                </a:lnTo>
                <a:lnTo>
                  <a:pt x="11498" y="1345"/>
                </a:lnTo>
                <a:close/>
                <a:moveTo>
                  <a:pt x="4169" y="1398"/>
                </a:moveTo>
                <a:cubicBezTo>
                  <a:pt x="4166" y="1398"/>
                  <a:pt x="4162" y="1402"/>
                  <a:pt x="4156" y="1407"/>
                </a:cubicBezTo>
                <a:cubicBezTo>
                  <a:pt x="4142" y="1422"/>
                  <a:pt x="4127" y="1436"/>
                  <a:pt x="4177" y="1451"/>
                </a:cubicBezTo>
                <a:lnTo>
                  <a:pt x="4177" y="1451"/>
                </a:lnTo>
                <a:lnTo>
                  <a:pt x="4203" y="1438"/>
                </a:lnTo>
                <a:cubicBezTo>
                  <a:pt x="4183" y="1409"/>
                  <a:pt x="4176" y="1398"/>
                  <a:pt x="4169" y="1398"/>
                </a:cubicBezTo>
                <a:close/>
                <a:moveTo>
                  <a:pt x="4177" y="1451"/>
                </a:moveTo>
                <a:lnTo>
                  <a:pt x="4172" y="1454"/>
                </a:lnTo>
                <a:lnTo>
                  <a:pt x="4187" y="1454"/>
                </a:lnTo>
                <a:cubicBezTo>
                  <a:pt x="4184" y="1453"/>
                  <a:pt x="4180" y="1452"/>
                  <a:pt x="4177" y="1451"/>
                </a:cubicBezTo>
                <a:close/>
                <a:moveTo>
                  <a:pt x="4939" y="1413"/>
                </a:moveTo>
                <a:cubicBezTo>
                  <a:pt x="4952" y="1413"/>
                  <a:pt x="4979" y="1425"/>
                  <a:pt x="5022" y="1454"/>
                </a:cubicBezTo>
                <a:cubicBezTo>
                  <a:pt x="5068" y="1485"/>
                  <a:pt x="5068" y="1485"/>
                  <a:pt x="5053" y="1500"/>
                </a:cubicBezTo>
                <a:cubicBezTo>
                  <a:pt x="5022" y="1485"/>
                  <a:pt x="4991" y="1469"/>
                  <a:pt x="4960" y="1454"/>
                </a:cubicBezTo>
                <a:lnTo>
                  <a:pt x="4945" y="1454"/>
                </a:lnTo>
                <a:cubicBezTo>
                  <a:pt x="4928" y="1429"/>
                  <a:pt x="4925" y="1413"/>
                  <a:pt x="4939" y="1413"/>
                </a:cubicBezTo>
                <a:close/>
                <a:moveTo>
                  <a:pt x="11902" y="1438"/>
                </a:moveTo>
                <a:cubicBezTo>
                  <a:pt x="11910" y="1438"/>
                  <a:pt x="11920" y="1443"/>
                  <a:pt x="11931" y="1454"/>
                </a:cubicBezTo>
                <a:cubicBezTo>
                  <a:pt x="11961" y="1500"/>
                  <a:pt x="11961" y="1500"/>
                  <a:pt x="11946" y="1515"/>
                </a:cubicBezTo>
                <a:cubicBezTo>
                  <a:pt x="11939" y="1522"/>
                  <a:pt x="11935" y="1529"/>
                  <a:pt x="11930" y="1529"/>
                </a:cubicBezTo>
                <a:cubicBezTo>
                  <a:pt x="11924" y="1529"/>
                  <a:pt x="11917" y="1519"/>
                  <a:pt x="11900" y="1485"/>
                </a:cubicBezTo>
                <a:lnTo>
                  <a:pt x="11900" y="1500"/>
                </a:lnTo>
                <a:cubicBezTo>
                  <a:pt x="11879" y="1459"/>
                  <a:pt x="11886" y="1438"/>
                  <a:pt x="11902" y="1438"/>
                </a:cubicBezTo>
                <a:close/>
                <a:moveTo>
                  <a:pt x="12144" y="1530"/>
                </a:moveTo>
                <a:cubicBezTo>
                  <a:pt x="12154" y="1543"/>
                  <a:pt x="12171" y="1558"/>
                  <a:pt x="12193" y="1577"/>
                </a:cubicBezTo>
                <a:cubicBezTo>
                  <a:pt x="12198" y="1579"/>
                  <a:pt x="12202" y="1580"/>
                  <a:pt x="12205" y="1582"/>
                </a:cubicBezTo>
                <a:lnTo>
                  <a:pt x="12205" y="1582"/>
                </a:lnTo>
                <a:cubicBezTo>
                  <a:pt x="12193" y="1573"/>
                  <a:pt x="12174" y="1558"/>
                  <a:pt x="12147" y="1531"/>
                </a:cubicBezTo>
                <a:cubicBezTo>
                  <a:pt x="12146" y="1531"/>
                  <a:pt x="12145" y="1530"/>
                  <a:pt x="12144" y="1530"/>
                </a:cubicBezTo>
                <a:close/>
                <a:moveTo>
                  <a:pt x="12205" y="1582"/>
                </a:moveTo>
                <a:lnTo>
                  <a:pt x="12205" y="1582"/>
                </a:lnTo>
                <a:cubicBezTo>
                  <a:pt x="12213" y="1588"/>
                  <a:pt x="12218" y="1590"/>
                  <a:pt x="12219" y="1590"/>
                </a:cubicBezTo>
                <a:cubicBezTo>
                  <a:pt x="12220" y="1590"/>
                  <a:pt x="12216" y="1586"/>
                  <a:pt x="12205" y="1582"/>
                </a:cubicBezTo>
                <a:close/>
                <a:moveTo>
                  <a:pt x="11351" y="1590"/>
                </a:moveTo>
                <a:cubicBezTo>
                  <a:pt x="11358" y="1590"/>
                  <a:pt x="11371" y="1596"/>
                  <a:pt x="11390" y="1624"/>
                </a:cubicBezTo>
                <a:cubicBezTo>
                  <a:pt x="11390" y="1624"/>
                  <a:pt x="11436" y="1655"/>
                  <a:pt x="11420" y="1670"/>
                </a:cubicBezTo>
                <a:lnTo>
                  <a:pt x="11359" y="1655"/>
                </a:lnTo>
                <a:cubicBezTo>
                  <a:pt x="11328" y="1608"/>
                  <a:pt x="11343" y="1593"/>
                  <a:pt x="11343" y="1593"/>
                </a:cubicBezTo>
                <a:cubicBezTo>
                  <a:pt x="11343" y="1593"/>
                  <a:pt x="11346" y="1590"/>
                  <a:pt x="11351" y="1590"/>
                </a:cubicBezTo>
                <a:close/>
                <a:moveTo>
                  <a:pt x="4481" y="1716"/>
                </a:moveTo>
                <a:cubicBezTo>
                  <a:pt x="4500" y="1729"/>
                  <a:pt x="4501" y="1734"/>
                  <a:pt x="4496" y="1734"/>
                </a:cubicBezTo>
                <a:cubicBezTo>
                  <a:pt x="4489" y="1734"/>
                  <a:pt x="4472" y="1725"/>
                  <a:pt x="4481" y="1716"/>
                </a:cubicBezTo>
                <a:close/>
                <a:moveTo>
                  <a:pt x="1896" y="1692"/>
                </a:moveTo>
                <a:cubicBezTo>
                  <a:pt x="1912" y="1692"/>
                  <a:pt x="1929" y="1695"/>
                  <a:pt x="1946" y="1701"/>
                </a:cubicBezTo>
                <a:cubicBezTo>
                  <a:pt x="1962" y="1716"/>
                  <a:pt x="1915" y="1763"/>
                  <a:pt x="1853" y="1763"/>
                </a:cubicBezTo>
                <a:lnTo>
                  <a:pt x="1822" y="1732"/>
                </a:lnTo>
                <a:cubicBezTo>
                  <a:pt x="1842" y="1702"/>
                  <a:pt x="1868" y="1692"/>
                  <a:pt x="1896" y="1692"/>
                </a:cubicBezTo>
                <a:close/>
                <a:moveTo>
                  <a:pt x="4793" y="1785"/>
                </a:moveTo>
                <a:cubicBezTo>
                  <a:pt x="4817" y="1785"/>
                  <a:pt x="4836" y="1825"/>
                  <a:pt x="4836" y="1825"/>
                </a:cubicBezTo>
                <a:cubicBezTo>
                  <a:pt x="4860" y="1848"/>
                  <a:pt x="4856" y="1852"/>
                  <a:pt x="4844" y="1852"/>
                </a:cubicBezTo>
                <a:cubicBezTo>
                  <a:pt x="4838" y="1852"/>
                  <a:pt x="4831" y="1851"/>
                  <a:pt x="4823" y="1851"/>
                </a:cubicBezTo>
                <a:cubicBezTo>
                  <a:pt x="4816" y="1851"/>
                  <a:pt x="4809" y="1852"/>
                  <a:pt x="4805" y="1856"/>
                </a:cubicBezTo>
                <a:lnTo>
                  <a:pt x="4790" y="1856"/>
                </a:lnTo>
                <a:cubicBezTo>
                  <a:pt x="4744" y="1840"/>
                  <a:pt x="4744" y="1840"/>
                  <a:pt x="4774" y="1794"/>
                </a:cubicBezTo>
                <a:cubicBezTo>
                  <a:pt x="4781" y="1788"/>
                  <a:pt x="4787" y="1785"/>
                  <a:pt x="4793" y="1785"/>
                </a:cubicBezTo>
                <a:close/>
                <a:moveTo>
                  <a:pt x="1931" y="1832"/>
                </a:moveTo>
                <a:cubicBezTo>
                  <a:pt x="1915" y="1832"/>
                  <a:pt x="1892" y="1848"/>
                  <a:pt x="1869" y="1871"/>
                </a:cubicBezTo>
                <a:lnTo>
                  <a:pt x="1869" y="1856"/>
                </a:lnTo>
                <a:cubicBezTo>
                  <a:pt x="1822" y="1902"/>
                  <a:pt x="1838" y="1917"/>
                  <a:pt x="1869" y="1948"/>
                </a:cubicBezTo>
                <a:cubicBezTo>
                  <a:pt x="1879" y="1964"/>
                  <a:pt x="1891" y="1969"/>
                  <a:pt x="1903" y="1969"/>
                </a:cubicBezTo>
                <a:cubicBezTo>
                  <a:pt x="1925" y="1969"/>
                  <a:pt x="1946" y="1948"/>
                  <a:pt x="1946" y="1948"/>
                </a:cubicBezTo>
                <a:cubicBezTo>
                  <a:pt x="1992" y="1917"/>
                  <a:pt x="1962" y="1902"/>
                  <a:pt x="1946" y="1886"/>
                </a:cubicBezTo>
                <a:cubicBezTo>
                  <a:pt x="1954" y="1848"/>
                  <a:pt x="1946" y="1832"/>
                  <a:pt x="1931" y="1832"/>
                </a:cubicBezTo>
                <a:close/>
                <a:moveTo>
                  <a:pt x="4172" y="1886"/>
                </a:moveTo>
                <a:lnTo>
                  <a:pt x="4156" y="1902"/>
                </a:lnTo>
                <a:cubicBezTo>
                  <a:pt x="4187" y="1933"/>
                  <a:pt x="4203" y="1964"/>
                  <a:pt x="4234" y="1979"/>
                </a:cubicBezTo>
                <a:cubicBezTo>
                  <a:pt x="4249" y="1964"/>
                  <a:pt x="4218" y="1933"/>
                  <a:pt x="4218" y="1933"/>
                </a:cubicBezTo>
                <a:cubicBezTo>
                  <a:pt x="4218" y="1933"/>
                  <a:pt x="4187" y="1886"/>
                  <a:pt x="4172" y="1886"/>
                </a:cubicBezTo>
                <a:close/>
                <a:moveTo>
                  <a:pt x="3646" y="1979"/>
                </a:moveTo>
                <a:cubicBezTo>
                  <a:pt x="3662" y="2041"/>
                  <a:pt x="3662" y="2103"/>
                  <a:pt x="3662" y="2103"/>
                </a:cubicBezTo>
                <a:cubicBezTo>
                  <a:pt x="3666" y="2116"/>
                  <a:pt x="3668" y="2122"/>
                  <a:pt x="3668" y="2122"/>
                </a:cubicBezTo>
                <a:cubicBezTo>
                  <a:pt x="3670" y="2122"/>
                  <a:pt x="3662" y="2085"/>
                  <a:pt x="3662" y="2041"/>
                </a:cubicBezTo>
                <a:lnTo>
                  <a:pt x="3646" y="1979"/>
                </a:lnTo>
                <a:close/>
                <a:moveTo>
                  <a:pt x="4490" y="2077"/>
                </a:moveTo>
                <a:cubicBezTo>
                  <a:pt x="4501" y="2077"/>
                  <a:pt x="4514" y="2083"/>
                  <a:pt x="4527" y="2103"/>
                </a:cubicBezTo>
                <a:cubicBezTo>
                  <a:pt x="4527" y="2103"/>
                  <a:pt x="4574" y="2149"/>
                  <a:pt x="4558" y="2165"/>
                </a:cubicBezTo>
                <a:cubicBezTo>
                  <a:pt x="4555" y="2168"/>
                  <a:pt x="4551" y="2169"/>
                  <a:pt x="4546" y="2169"/>
                </a:cubicBezTo>
                <a:cubicBezTo>
                  <a:pt x="4526" y="2169"/>
                  <a:pt x="4496" y="2149"/>
                  <a:pt x="4496" y="2149"/>
                </a:cubicBezTo>
                <a:lnTo>
                  <a:pt x="4481" y="2149"/>
                </a:lnTo>
                <a:cubicBezTo>
                  <a:pt x="4450" y="2103"/>
                  <a:pt x="4465" y="2087"/>
                  <a:pt x="4465" y="2087"/>
                </a:cubicBezTo>
                <a:cubicBezTo>
                  <a:pt x="4465" y="2087"/>
                  <a:pt x="4475" y="2077"/>
                  <a:pt x="4490" y="2077"/>
                </a:cubicBezTo>
                <a:close/>
                <a:moveTo>
                  <a:pt x="4094" y="2149"/>
                </a:moveTo>
                <a:cubicBezTo>
                  <a:pt x="4110" y="2149"/>
                  <a:pt x="4110" y="2149"/>
                  <a:pt x="4141" y="2180"/>
                </a:cubicBezTo>
                <a:lnTo>
                  <a:pt x="4110" y="2180"/>
                </a:lnTo>
                <a:lnTo>
                  <a:pt x="4079" y="2149"/>
                </a:lnTo>
                <a:close/>
                <a:moveTo>
                  <a:pt x="9303" y="2103"/>
                </a:moveTo>
                <a:cubicBezTo>
                  <a:pt x="9334" y="2118"/>
                  <a:pt x="9334" y="2118"/>
                  <a:pt x="9303" y="2165"/>
                </a:cubicBezTo>
                <a:cubicBezTo>
                  <a:pt x="9291" y="2183"/>
                  <a:pt x="9279" y="2189"/>
                  <a:pt x="9268" y="2189"/>
                </a:cubicBezTo>
                <a:cubicBezTo>
                  <a:pt x="9250" y="2189"/>
                  <a:pt x="9235" y="2174"/>
                  <a:pt x="9226" y="2165"/>
                </a:cubicBezTo>
                <a:cubicBezTo>
                  <a:pt x="9241" y="2118"/>
                  <a:pt x="9288" y="2103"/>
                  <a:pt x="9303" y="2103"/>
                </a:cubicBezTo>
                <a:close/>
                <a:moveTo>
                  <a:pt x="2854" y="2147"/>
                </a:moveTo>
                <a:cubicBezTo>
                  <a:pt x="2861" y="2147"/>
                  <a:pt x="2867" y="2149"/>
                  <a:pt x="2873" y="2149"/>
                </a:cubicBezTo>
                <a:lnTo>
                  <a:pt x="2843" y="2196"/>
                </a:lnTo>
                <a:lnTo>
                  <a:pt x="2796" y="2242"/>
                </a:lnTo>
                <a:lnTo>
                  <a:pt x="2812" y="2180"/>
                </a:lnTo>
                <a:cubicBezTo>
                  <a:pt x="2830" y="2152"/>
                  <a:pt x="2843" y="2147"/>
                  <a:pt x="2854" y="2147"/>
                </a:cubicBezTo>
                <a:close/>
                <a:moveTo>
                  <a:pt x="3948" y="2168"/>
                </a:moveTo>
                <a:cubicBezTo>
                  <a:pt x="3959" y="2168"/>
                  <a:pt x="3980" y="2213"/>
                  <a:pt x="4002" y="2288"/>
                </a:cubicBezTo>
                <a:lnTo>
                  <a:pt x="3971" y="2304"/>
                </a:lnTo>
                <a:cubicBezTo>
                  <a:pt x="3940" y="2257"/>
                  <a:pt x="3924" y="2211"/>
                  <a:pt x="3940" y="2196"/>
                </a:cubicBezTo>
                <a:cubicBezTo>
                  <a:pt x="3940" y="2177"/>
                  <a:pt x="3943" y="2168"/>
                  <a:pt x="3948" y="2168"/>
                </a:cubicBezTo>
                <a:close/>
                <a:moveTo>
                  <a:pt x="17065" y="2120"/>
                </a:moveTo>
                <a:cubicBezTo>
                  <a:pt x="17073" y="2120"/>
                  <a:pt x="17064" y="2196"/>
                  <a:pt x="17031" y="2273"/>
                </a:cubicBezTo>
                <a:cubicBezTo>
                  <a:pt x="17008" y="2327"/>
                  <a:pt x="17000" y="2354"/>
                  <a:pt x="17000" y="2354"/>
                </a:cubicBezTo>
                <a:cubicBezTo>
                  <a:pt x="17000" y="2354"/>
                  <a:pt x="17008" y="2327"/>
                  <a:pt x="17015" y="2273"/>
                </a:cubicBezTo>
                <a:cubicBezTo>
                  <a:pt x="17015" y="2211"/>
                  <a:pt x="17031" y="2165"/>
                  <a:pt x="17046" y="2165"/>
                </a:cubicBezTo>
                <a:cubicBezTo>
                  <a:pt x="17055" y="2133"/>
                  <a:pt x="17062" y="2120"/>
                  <a:pt x="17065" y="2120"/>
                </a:cubicBezTo>
                <a:close/>
                <a:moveTo>
                  <a:pt x="3329" y="2182"/>
                </a:moveTo>
                <a:cubicBezTo>
                  <a:pt x="3335" y="2182"/>
                  <a:pt x="3331" y="2207"/>
                  <a:pt x="3322" y="2273"/>
                </a:cubicBezTo>
                <a:lnTo>
                  <a:pt x="3275" y="2381"/>
                </a:lnTo>
                <a:cubicBezTo>
                  <a:pt x="3260" y="2381"/>
                  <a:pt x="3291" y="2319"/>
                  <a:pt x="3306" y="2211"/>
                </a:cubicBezTo>
                <a:cubicBezTo>
                  <a:pt x="3318" y="2193"/>
                  <a:pt x="3326" y="2182"/>
                  <a:pt x="3329" y="2182"/>
                </a:cubicBezTo>
                <a:close/>
                <a:moveTo>
                  <a:pt x="2912" y="2264"/>
                </a:moveTo>
                <a:cubicBezTo>
                  <a:pt x="2913" y="2264"/>
                  <a:pt x="2902" y="2287"/>
                  <a:pt x="2889" y="2335"/>
                </a:cubicBezTo>
                <a:cubicBezTo>
                  <a:pt x="2873" y="2396"/>
                  <a:pt x="2843" y="2443"/>
                  <a:pt x="2781" y="2474"/>
                </a:cubicBezTo>
                <a:lnTo>
                  <a:pt x="2750" y="2458"/>
                </a:lnTo>
                <a:lnTo>
                  <a:pt x="2827" y="2381"/>
                </a:lnTo>
                <a:cubicBezTo>
                  <a:pt x="2888" y="2303"/>
                  <a:pt x="2910" y="2264"/>
                  <a:pt x="2912" y="2264"/>
                </a:cubicBezTo>
                <a:close/>
                <a:moveTo>
                  <a:pt x="10060" y="2412"/>
                </a:moveTo>
                <a:cubicBezTo>
                  <a:pt x="10060" y="2458"/>
                  <a:pt x="10045" y="2520"/>
                  <a:pt x="10029" y="2520"/>
                </a:cubicBezTo>
                <a:lnTo>
                  <a:pt x="10014" y="2520"/>
                </a:lnTo>
                <a:cubicBezTo>
                  <a:pt x="10014" y="2474"/>
                  <a:pt x="10029" y="2443"/>
                  <a:pt x="10045" y="2412"/>
                </a:cubicBezTo>
                <a:close/>
                <a:moveTo>
                  <a:pt x="3476" y="2443"/>
                </a:moveTo>
                <a:cubicBezTo>
                  <a:pt x="3476" y="2505"/>
                  <a:pt x="3476" y="2551"/>
                  <a:pt x="3445" y="2551"/>
                </a:cubicBezTo>
                <a:lnTo>
                  <a:pt x="3430" y="2551"/>
                </a:lnTo>
                <a:cubicBezTo>
                  <a:pt x="3430" y="2520"/>
                  <a:pt x="3430" y="2474"/>
                  <a:pt x="3445" y="2443"/>
                </a:cubicBezTo>
                <a:close/>
                <a:moveTo>
                  <a:pt x="3909" y="2551"/>
                </a:moveTo>
                <a:lnTo>
                  <a:pt x="3924" y="2613"/>
                </a:lnTo>
                <a:cubicBezTo>
                  <a:pt x="3924" y="2613"/>
                  <a:pt x="3916" y="2646"/>
                  <a:pt x="3906" y="2646"/>
                </a:cubicBezTo>
                <a:cubicBezTo>
                  <a:pt x="3902" y="2646"/>
                  <a:pt x="3898" y="2641"/>
                  <a:pt x="3894" y="2628"/>
                </a:cubicBezTo>
                <a:lnTo>
                  <a:pt x="3878" y="2613"/>
                </a:lnTo>
                <a:cubicBezTo>
                  <a:pt x="3863" y="2613"/>
                  <a:pt x="3878" y="2566"/>
                  <a:pt x="3909" y="2551"/>
                </a:cubicBezTo>
                <a:close/>
                <a:moveTo>
                  <a:pt x="5486" y="2680"/>
                </a:moveTo>
                <a:cubicBezTo>
                  <a:pt x="5480" y="2680"/>
                  <a:pt x="5476" y="2684"/>
                  <a:pt x="5470" y="2690"/>
                </a:cubicBezTo>
                <a:cubicBezTo>
                  <a:pt x="5485" y="2721"/>
                  <a:pt x="5501" y="2752"/>
                  <a:pt x="5532" y="2783"/>
                </a:cubicBezTo>
                <a:cubicBezTo>
                  <a:pt x="5546" y="2797"/>
                  <a:pt x="5558" y="2804"/>
                  <a:pt x="5565" y="2804"/>
                </a:cubicBezTo>
                <a:cubicBezTo>
                  <a:pt x="5580" y="2804"/>
                  <a:pt x="5575" y="2770"/>
                  <a:pt x="5532" y="2706"/>
                </a:cubicBezTo>
                <a:cubicBezTo>
                  <a:pt x="5505" y="2687"/>
                  <a:pt x="5493" y="2680"/>
                  <a:pt x="5486" y="2680"/>
                </a:cubicBezTo>
                <a:close/>
                <a:moveTo>
                  <a:pt x="13584" y="1"/>
                </a:moveTo>
                <a:cubicBezTo>
                  <a:pt x="13553" y="47"/>
                  <a:pt x="13507" y="63"/>
                  <a:pt x="13445" y="63"/>
                </a:cubicBezTo>
                <a:cubicBezTo>
                  <a:pt x="13352" y="63"/>
                  <a:pt x="13322" y="63"/>
                  <a:pt x="13352" y="124"/>
                </a:cubicBezTo>
                <a:cubicBezTo>
                  <a:pt x="13352" y="186"/>
                  <a:pt x="13368" y="233"/>
                  <a:pt x="13337" y="248"/>
                </a:cubicBezTo>
                <a:lnTo>
                  <a:pt x="13337" y="186"/>
                </a:lnTo>
                <a:cubicBezTo>
                  <a:pt x="13337" y="165"/>
                  <a:pt x="13318" y="157"/>
                  <a:pt x="13285" y="157"/>
                </a:cubicBezTo>
                <a:cubicBezTo>
                  <a:pt x="13244" y="157"/>
                  <a:pt x="13181" y="169"/>
                  <a:pt x="13105" y="186"/>
                </a:cubicBezTo>
                <a:cubicBezTo>
                  <a:pt x="12987" y="208"/>
                  <a:pt x="12921" y="237"/>
                  <a:pt x="12876" y="237"/>
                </a:cubicBezTo>
                <a:cubicBezTo>
                  <a:pt x="12857" y="237"/>
                  <a:pt x="12841" y="231"/>
                  <a:pt x="12827" y="217"/>
                </a:cubicBezTo>
                <a:lnTo>
                  <a:pt x="12812" y="279"/>
                </a:lnTo>
                <a:cubicBezTo>
                  <a:pt x="12802" y="316"/>
                  <a:pt x="12787" y="337"/>
                  <a:pt x="12773" y="337"/>
                </a:cubicBezTo>
                <a:cubicBezTo>
                  <a:pt x="12764" y="337"/>
                  <a:pt x="12756" y="328"/>
                  <a:pt x="12750" y="310"/>
                </a:cubicBezTo>
                <a:cubicBezTo>
                  <a:pt x="12739" y="299"/>
                  <a:pt x="12722" y="294"/>
                  <a:pt x="12703" y="294"/>
                </a:cubicBezTo>
                <a:cubicBezTo>
                  <a:pt x="12643" y="294"/>
                  <a:pt x="12557" y="344"/>
                  <a:pt x="12533" y="403"/>
                </a:cubicBezTo>
                <a:lnTo>
                  <a:pt x="12471" y="434"/>
                </a:lnTo>
                <a:cubicBezTo>
                  <a:pt x="12446" y="408"/>
                  <a:pt x="12418" y="396"/>
                  <a:pt x="12394" y="396"/>
                </a:cubicBezTo>
                <a:cubicBezTo>
                  <a:pt x="12346" y="396"/>
                  <a:pt x="12312" y="444"/>
                  <a:pt x="12332" y="526"/>
                </a:cubicBezTo>
                <a:cubicBezTo>
                  <a:pt x="12318" y="505"/>
                  <a:pt x="12304" y="497"/>
                  <a:pt x="12292" y="497"/>
                </a:cubicBezTo>
                <a:cubicBezTo>
                  <a:pt x="12277" y="497"/>
                  <a:pt x="12264" y="509"/>
                  <a:pt x="12255" y="526"/>
                </a:cubicBezTo>
                <a:cubicBezTo>
                  <a:pt x="12231" y="587"/>
                  <a:pt x="12168" y="649"/>
                  <a:pt x="12127" y="649"/>
                </a:cubicBezTo>
                <a:cubicBezTo>
                  <a:pt x="12116" y="649"/>
                  <a:pt x="12107" y="644"/>
                  <a:pt x="12101" y="635"/>
                </a:cubicBezTo>
                <a:lnTo>
                  <a:pt x="12070" y="650"/>
                </a:lnTo>
                <a:cubicBezTo>
                  <a:pt x="12070" y="712"/>
                  <a:pt x="12070" y="743"/>
                  <a:pt x="12039" y="758"/>
                </a:cubicBezTo>
                <a:cubicBezTo>
                  <a:pt x="12008" y="774"/>
                  <a:pt x="11992" y="820"/>
                  <a:pt x="12008" y="851"/>
                </a:cubicBezTo>
                <a:cubicBezTo>
                  <a:pt x="12023" y="913"/>
                  <a:pt x="12008" y="928"/>
                  <a:pt x="12008" y="928"/>
                </a:cubicBezTo>
                <a:cubicBezTo>
                  <a:pt x="12008" y="928"/>
                  <a:pt x="11961" y="897"/>
                  <a:pt x="11946" y="835"/>
                </a:cubicBezTo>
                <a:cubicBezTo>
                  <a:pt x="11941" y="817"/>
                  <a:pt x="11934" y="809"/>
                  <a:pt x="11927" y="809"/>
                </a:cubicBezTo>
                <a:cubicBezTo>
                  <a:pt x="11909" y="809"/>
                  <a:pt x="11889" y="861"/>
                  <a:pt x="11900" y="959"/>
                </a:cubicBezTo>
                <a:cubicBezTo>
                  <a:pt x="11907" y="1029"/>
                  <a:pt x="11911" y="1060"/>
                  <a:pt x="11909" y="1060"/>
                </a:cubicBezTo>
                <a:cubicBezTo>
                  <a:pt x="11907" y="1060"/>
                  <a:pt x="11900" y="1029"/>
                  <a:pt x="11884" y="975"/>
                </a:cubicBezTo>
                <a:cubicBezTo>
                  <a:pt x="11874" y="933"/>
                  <a:pt x="11857" y="892"/>
                  <a:pt x="11846" y="892"/>
                </a:cubicBezTo>
                <a:cubicBezTo>
                  <a:pt x="11841" y="892"/>
                  <a:pt x="11838" y="902"/>
                  <a:pt x="11838" y="928"/>
                </a:cubicBezTo>
                <a:cubicBezTo>
                  <a:pt x="11822" y="959"/>
                  <a:pt x="11822" y="990"/>
                  <a:pt x="11838" y="1005"/>
                </a:cubicBezTo>
                <a:lnTo>
                  <a:pt x="11791" y="1067"/>
                </a:lnTo>
                <a:cubicBezTo>
                  <a:pt x="11714" y="1067"/>
                  <a:pt x="11683" y="1083"/>
                  <a:pt x="11668" y="1114"/>
                </a:cubicBezTo>
                <a:cubicBezTo>
                  <a:pt x="11687" y="1143"/>
                  <a:pt x="11695" y="1154"/>
                  <a:pt x="11681" y="1154"/>
                </a:cubicBezTo>
                <a:cubicBezTo>
                  <a:pt x="11674" y="1154"/>
                  <a:pt x="11660" y="1150"/>
                  <a:pt x="11637" y="1145"/>
                </a:cubicBezTo>
                <a:cubicBezTo>
                  <a:pt x="11618" y="1140"/>
                  <a:pt x="11605" y="1136"/>
                  <a:pt x="11598" y="1136"/>
                </a:cubicBezTo>
                <a:cubicBezTo>
                  <a:pt x="11582" y="1136"/>
                  <a:pt x="11599" y="1153"/>
                  <a:pt x="11652" y="1206"/>
                </a:cubicBezTo>
                <a:cubicBezTo>
                  <a:pt x="11676" y="1241"/>
                  <a:pt x="11664" y="1259"/>
                  <a:pt x="11637" y="1259"/>
                </a:cubicBezTo>
                <a:cubicBezTo>
                  <a:pt x="11628" y="1259"/>
                  <a:pt x="11618" y="1257"/>
                  <a:pt x="11606" y="1253"/>
                </a:cubicBezTo>
                <a:cubicBezTo>
                  <a:pt x="11570" y="1217"/>
                  <a:pt x="11547" y="1204"/>
                  <a:pt x="11537" y="1204"/>
                </a:cubicBezTo>
                <a:cubicBezTo>
                  <a:pt x="11524" y="1204"/>
                  <a:pt x="11528" y="1221"/>
                  <a:pt x="11544" y="1237"/>
                </a:cubicBezTo>
                <a:cubicBezTo>
                  <a:pt x="11591" y="1268"/>
                  <a:pt x="11544" y="1315"/>
                  <a:pt x="11544" y="1315"/>
                </a:cubicBezTo>
                <a:cubicBezTo>
                  <a:pt x="11544" y="1315"/>
                  <a:pt x="11482" y="1315"/>
                  <a:pt x="11420" y="1376"/>
                </a:cubicBezTo>
                <a:cubicBezTo>
                  <a:pt x="11390" y="1392"/>
                  <a:pt x="11359" y="1438"/>
                  <a:pt x="11328" y="1469"/>
                </a:cubicBezTo>
                <a:lnTo>
                  <a:pt x="11235" y="1562"/>
                </a:lnTo>
                <a:cubicBezTo>
                  <a:pt x="11220" y="1577"/>
                  <a:pt x="11235" y="1624"/>
                  <a:pt x="11281" y="1670"/>
                </a:cubicBezTo>
                <a:cubicBezTo>
                  <a:pt x="11314" y="1703"/>
                  <a:pt x="11325" y="1713"/>
                  <a:pt x="11322" y="1713"/>
                </a:cubicBezTo>
                <a:cubicBezTo>
                  <a:pt x="11319" y="1713"/>
                  <a:pt x="11293" y="1694"/>
                  <a:pt x="11266" y="1686"/>
                </a:cubicBezTo>
                <a:cubicBezTo>
                  <a:pt x="11201" y="1635"/>
                  <a:pt x="11163" y="1612"/>
                  <a:pt x="11154" y="1612"/>
                </a:cubicBezTo>
                <a:cubicBezTo>
                  <a:pt x="11142" y="1612"/>
                  <a:pt x="11169" y="1643"/>
                  <a:pt x="11235" y="1701"/>
                </a:cubicBezTo>
                <a:cubicBezTo>
                  <a:pt x="11284" y="1742"/>
                  <a:pt x="11307" y="1761"/>
                  <a:pt x="11302" y="1761"/>
                </a:cubicBezTo>
                <a:cubicBezTo>
                  <a:pt x="11298" y="1761"/>
                  <a:pt x="11271" y="1746"/>
                  <a:pt x="11220" y="1716"/>
                </a:cubicBezTo>
                <a:cubicBezTo>
                  <a:pt x="11200" y="1704"/>
                  <a:pt x="11189" y="1696"/>
                  <a:pt x="11184" y="1696"/>
                </a:cubicBezTo>
                <a:cubicBezTo>
                  <a:pt x="11176" y="1696"/>
                  <a:pt x="11180" y="1711"/>
                  <a:pt x="11189" y="1747"/>
                </a:cubicBezTo>
                <a:cubicBezTo>
                  <a:pt x="11206" y="1773"/>
                  <a:pt x="11213" y="1784"/>
                  <a:pt x="11209" y="1784"/>
                </a:cubicBezTo>
                <a:cubicBezTo>
                  <a:pt x="11206" y="1784"/>
                  <a:pt x="11194" y="1777"/>
                  <a:pt x="11173" y="1763"/>
                </a:cubicBezTo>
                <a:cubicBezTo>
                  <a:pt x="11155" y="1736"/>
                  <a:pt x="11127" y="1719"/>
                  <a:pt x="11112" y="1719"/>
                </a:cubicBezTo>
                <a:cubicBezTo>
                  <a:pt x="11102" y="1719"/>
                  <a:pt x="11098" y="1728"/>
                  <a:pt x="11111" y="1747"/>
                </a:cubicBezTo>
                <a:cubicBezTo>
                  <a:pt x="11111" y="1747"/>
                  <a:pt x="11096" y="1747"/>
                  <a:pt x="11050" y="1716"/>
                </a:cubicBezTo>
                <a:cubicBezTo>
                  <a:pt x="11041" y="1711"/>
                  <a:pt x="11034" y="1708"/>
                  <a:pt x="11030" y="1708"/>
                </a:cubicBezTo>
                <a:cubicBezTo>
                  <a:pt x="11010" y="1708"/>
                  <a:pt x="11024" y="1756"/>
                  <a:pt x="11050" y="1794"/>
                </a:cubicBezTo>
                <a:cubicBezTo>
                  <a:pt x="11066" y="1860"/>
                  <a:pt x="11069" y="1891"/>
                  <a:pt x="11062" y="1891"/>
                </a:cubicBezTo>
                <a:cubicBezTo>
                  <a:pt x="11055" y="1891"/>
                  <a:pt x="11040" y="1868"/>
                  <a:pt x="11019" y="1825"/>
                </a:cubicBezTo>
                <a:cubicBezTo>
                  <a:pt x="11000" y="1792"/>
                  <a:pt x="10985" y="1779"/>
                  <a:pt x="10973" y="1779"/>
                </a:cubicBezTo>
                <a:cubicBezTo>
                  <a:pt x="10945" y="1779"/>
                  <a:pt x="10940" y="1852"/>
                  <a:pt x="10972" y="1917"/>
                </a:cubicBezTo>
                <a:cubicBezTo>
                  <a:pt x="10999" y="1972"/>
                  <a:pt x="11011" y="1994"/>
                  <a:pt x="11009" y="1994"/>
                </a:cubicBezTo>
                <a:cubicBezTo>
                  <a:pt x="11008" y="1994"/>
                  <a:pt x="11001" y="1983"/>
                  <a:pt x="10988" y="1964"/>
                </a:cubicBezTo>
                <a:cubicBezTo>
                  <a:pt x="10969" y="1936"/>
                  <a:pt x="10956" y="1930"/>
                  <a:pt x="10949" y="1930"/>
                </a:cubicBezTo>
                <a:cubicBezTo>
                  <a:pt x="10944" y="1930"/>
                  <a:pt x="10941" y="1933"/>
                  <a:pt x="10941" y="1933"/>
                </a:cubicBezTo>
                <a:cubicBezTo>
                  <a:pt x="10941" y="1933"/>
                  <a:pt x="10939" y="1935"/>
                  <a:pt x="10934" y="1935"/>
                </a:cubicBezTo>
                <a:cubicBezTo>
                  <a:pt x="10927" y="1935"/>
                  <a:pt x="10914" y="1930"/>
                  <a:pt x="10895" y="1902"/>
                </a:cubicBezTo>
                <a:cubicBezTo>
                  <a:pt x="10895" y="1902"/>
                  <a:pt x="10880" y="1902"/>
                  <a:pt x="10880" y="1964"/>
                </a:cubicBezTo>
                <a:cubicBezTo>
                  <a:pt x="10893" y="2017"/>
                  <a:pt x="10886" y="2039"/>
                  <a:pt x="10869" y="2039"/>
                </a:cubicBezTo>
                <a:cubicBezTo>
                  <a:pt x="10847" y="2039"/>
                  <a:pt x="10807" y="2001"/>
                  <a:pt x="10771" y="1948"/>
                </a:cubicBezTo>
                <a:lnTo>
                  <a:pt x="10771" y="2010"/>
                </a:lnTo>
                <a:cubicBezTo>
                  <a:pt x="10791" y="2079"/>
                  <a:pt x="10798" y="2128"/>
                  <a:pt x="10793" y="2128"/>
                </a:cubicBezTo>
                <a:cubicBezTo>
                  <a:pt x="10790" y="2128"/>
                  <a:pt x="10783" y="2112"/>
                  <a:pt x="10771" y="2072"/>
                </a:cubicBezTo>
                <a:cubicBezTo>
                  <a:pt x="10761" y="2039"/>
                  <a:pt x="10750" y="2000"/>
                  <a:pt x="10749" y="2000"/>
                </a:cubicBezTo>
                <a:lnTo>
                  <a:pt x="10749" y="2000"/>
                </a:lnTo>
                <a:cubicBezTo>
                  <a:pt x="10749" y="2000"/>
                  <a:pt x="10751" y="2007"/>
                  <a:pt x="10756" y="2026"/>
                </a:cubicBezTo>
                <a:cubicBezTo>
                  <a:pt x="10769" y="2064"/>
                  <a:pt x="10760" y="2091"/>
                  <a:pt x="10748" y="2091"/>
                </a:cubicBezTo>
                <a:cubicBezTo>
                  <a:pt x="10746" y="2091"/>
                  <a:pt x="10743" y="2090"/>
                  <a:pt x="10740" y="2087"/>
                </a:cubicBezTo>
                <a:cubicBezTo>
                  <a:pt x="10694" y="2072"/>
                  <a:pt x="10679" y="2026"/>
                  <a:pt x="10663" y="1995"/>
                </a:cubicBezTo>
                <a:lnTo>
                  <a:pt x="10663" y="1995"/>
                </a:lnTo>
                <a:cubicBezTo>
                  <a:pt x="10663" y="2041"/>
                  <a:pt x="10679" y="2103"/>
                  <a:pt x="10663" y="2103"/>
                </a:cubicBezTo>
                <a:cubicBezTo>
                  <a:pt x="10648" y="2103"/>
                  <a:pt x="10632" y="2103"/>
                  <a:pt x="10632" y="2056"/>
                </a:cubicBezTo>
                <a:cubicBezTo>
                  <a:pt x="10621" y="2024"/>
                  <a:pt x="10596" y="1984"/>
                  <a:pt x="10586" y="1984"/>
                </a:cubicBezTo>
                <a:cubicBezTo>
                  <a:pt x="10582" y="1984"/>
                  <a:pt x="10581" y="1991"/>
                  <a:pt x="10586" y="2010"/>
                </a:cubicBezTo>
                <a:cubicBezTo>
                  <a:pt x="10586" y="2010"/>
                  <a:pt x="10570" y="2010"/>
                  <a:pt x="10555" y="1964"/>
                </a:cubicBezTo>
                <a:lnTo>
                  <a:pt x="10493" y="1964"/>
                </a:lnTo>
                <a:cubicBezTo>
                  <a:pt x="10493" y="1987"/>
                  <a:pt x="10482" y="1998"/>
                  <a:pt x="10470" y="1998"/>
                </a:cubicBezTo>
                <a:cubicBezTo>
                  <a:pt x="10458" y="1998"/>
                  <a:pt x="10447" y="1987"/>
                  <a:pt x="10447" y="1964"/>
                </a:cubicBezTo>
                <a:cubicBezTo>
                  <a:pt x="10447" y="1964"/>
                  <a:pt x="10416" y="1964"/>
                  <a:pt x="10400" y="2010"/>
                </a:cubicBezTo>
                <a:cubicBezTo>
                  <a:pt x="10369" y="2010"/>
                  <a:pt x="10354" y="2010"/>
                  <a:pt x="10354" y="1964"/>
                </a:cubicBezTo>
                <a:cubicBezTo>
                  <a:pt x="10354" y="1939"/>
                  <a:pt x="10354" y="1923"/>
                  <a:pt x="10352" y="1923"/>
                </a:cubicBezTo>
                <a:cubicBezTo>
                  <a:pt x="10350" y="1923"/>
                  <a:pt x="10346" y="1935"/>
                  <a:pt x="10339" y="1964"/>
                </a:cubicBezTo>
                <a:cubicBezTo>
                  <a:pt x="10323" y="2010"/>
                  <a:pt x="10323" y="2010"/>
                  <a:pt x="10308" y="2010"/>
                </a:cubicBezTo>
                <a:lnTo>
                  <a:pt x="10277" y="2010"/>
                </a:lnTo>
                <a:cubicBezTo>
                  <a:pt x="10277" y="2072"/>
                  <a:pt x="10277" y="2072"/>
                  <a:pt x="10261" y="2072"/>
                </a:cubicBezTo>
                <a:cubicBezTo>
                  <a:pt x="10246" y="2072"/>
                  <a:pt x="10199" y="2010"/>
                  <a:pt x="10184" y="2010"/>
                </a:cubicBezTo>
                <a:cubicBezTo>
                  <a:pt x="10138" y="2010"/>
                  <a:pt x="10138" y="2010"/>
                  <a:pt x="10138" y="2056"/>
                </a:cubicBezTo>
                <a:cubicBezTo>
                  <a:pt x="10158" y="2056"/>
                  <a:pt x="10151" y="2084"/>
                  <a:pt x="10140" y="2084"/>
                </a:cubicBezTo>
                <a:cubicBezTo>
                  <a:pt x="10134" y="2084"/>
                  <a:pt x="10127" y="2077"/>
                  <a:pt x="10122" y="2056"/>
                </a:cubicBezTo>
                <a:cubicBezTo>
                  <a:pt x="10107" y="2056"/>
                  <a:pt x="10076" y="1979"/>
                  <a:pt x="10045" y="1979"/>
                </a:cubicBezTo>
                <a:cubicBezTo>
                  <a:pt x="10028" y="1974"/>
                  <a:pt x="10015" y="1970"/>
                  <a:pt x="10005" y="1970"/>
                </a:cubicBezTo>
                <a:cubicBezTo>
                  <a:pt x="9987" y="1970"/>
                  <a:pt x="9977" y="1981"/>
                  <a:pt x="9968" y="2010"/>
                </a:cubicBezTo>
                <a:cubicBezTo>
                  <a:pt x="9960" y="2070"/>
                  <a:pt x="9953" y="2097"/>
                  <a:pt x="9949" y="2097"/>
                </a:cubicBezTo>
                <a:cubicBezTo>
                  <a:pt x="9944" y="2097"/>
                  <a:pt x="9944" y="2066"/>
                  <a:pt x="9952" y="2010"/>
                </a:cubicBezTo>
                <a:cubicBezTo>
                  <a:pt x="9972" y="1951"/>
                  <a:pt x="9966" y="1923"/>
                  <a:pt x="9956" y="1923"/>
                </a:cubicBezTo>
                <a:cubicBezTo>
                  <a:pt x="9950" y="1923"/>
                  <a:pt x="9942" y="1932"/>
                  <a:pt x="9937" y="1948"/>
                </a:cubicBezTo>
                <a:cubicBezTo>
                  <a:pt x="9927" y="1978"/>
                  <a:pt x="9917" y="1988"/>
                  <a:pt x="9907" y="1988"/>
                </a:cubicBezTo>
                <a:cubicBezTo>
                  <a:pt x="9902" y="1988"/>
                  <a:pt x="9896" y="1985"/>
                  <a:pt x="9890" y="1979"/>
                </a:cubicBezTo>
                <a:cubicBezTo>
                  <a:pt x="9899" y="1954"/>
                  <a:pt x="9898" y="1942"/>
                  <a:pt x="9888" y="1942"/>
                </a:cubicBezTo>
                <a:cubicBezTo>
                  <a:pt x="9879" y="1942"/>
                  <a:pt x="9865" y="1950"/>
                  <a:pt x="9844" y="1964"/>
                </a:cubicBezTo>
                <a:cubicBezTo>
                  <a:pt x="9844" y="1964"/>
                  <a:pt x="9844" y="1964"/>
                  <a:pt x="9844" y="1917"/>
                </a:cubicBezTo>
                <a:lnTo>
                  <a:pt x="9798" y="1902"/>
                </a:lnTo>
                <a:cubicBezTo>
                  <a:pt x="9776" y="1923"/>
                  <a:pt x="9757" y="1932"/>
                  <a:pt x="9741" y="1932"/>
                </a:cubicBezTo>
                <a:cubicBezTo>
                  <a:pt x="9699" y="1932"/>
                  <a:pt x="9678" y="1874"/>
                  <a:pt x="9689" y="1840"/>
                </a:cubicBezTo>
                <a:cubicBezTo>
                  <a:pt x="9689" y="1840"/>
                  <a:pt x="9686" y="1836"/>
                  <a:pt x="9676" y="1836"/>
                </a:cubicBezTo>
                <a:cubicBezTo>
                  <a:pt x="9666" y="1836"/>
                  <a:pt x="9651" y="1840"/>
                  <a:pt x="9628" y="1856"/>
                </a:cubicBezTo>
                <a:cubicBezTo>
                  <a:pt x="9591" y="1892"/>
                  <a:pt x="9568" y="1912"/>
                  <a:pt x="9563" y="1912"/>
                </a:cubicBezTo>
                <a:cubicBezTo>
                  <a:pt x="9557" y="1912"/>
                  <a:pt x="9572" y="1889"/>
                  <a:pt x="9612" y="1840"/>
                </a:cubicBezTo>
                <a:cubicBezTo>
                  <a:pt x="9643" y="1794"/>
                  <a:pt x="9659" y="1771"/>
                  <a:pt x="9657" y="1771"/>
                </a:cubicBezTo>
                <a:lnTo>
                  <a:pt x="9657" y="1771"/>
                </a:lnTo>
                <a:cubicBezTo>
                  <a:pt x="9655" y="1771"/>
                  <a:pt x="9635" y="1794"/>
                  <a:pt x="9597" y="1840"/>
                </a:cubicBezTo>
                <a:cubicBezTo>
                  <a:pt x="9588" y="1846"/>
                  <a:pt x="9579" y="1848"/>
                  <a:pt x="9569" y="1848"/>
                </a:cubicBezTo>
                <a:cubicBezTo>
                  <a:pt x="9528" y="1848"/>
                  <a:pt x="9490" y="1798"/>
                  <a:pt x="9566" y="1747"/>
                </a:cubicBezTo>
                <a:lnTo>
                  <a:pt x="9628" y="1655"/>
                </a:lnTo>
                <a:lnTo>
                  <a:pt x="9628" y="1655"/>
                </a:lnTo>
                <a:cubicBezTo>
                  <a:pt x="9604" y="1670"/>
                  <a:pt x="9589" y="1674"/>
                  <a:pt x="9579" y="1674"/>
                </a:cubicBezTo>
                <a:cubicBezTo>
                  <a:pt x="9570" y="1674"/>
                  <a:pt x="9566" y="1670"/>
                  <a:pt x="9566" y="1670"/>
                </a:cubicBezTo>
                <a:cubicBezTo>
                  <a:pt x="9552" y="1691"/>
                  <a:pt x="9541" y="1699"/>
                  <a:pt x="9531" y="1699"/>
                </a:cubicBezTo>
                <a:cubicBezTo>
                  <a:pt x="9518" y="1699"/>
                  <a:pt x="9505" y="1687"/>
                  <a:pt x="9489" y="1670"/>
                </a:cubicBezTo>
                <a:cubicBezTo>
                  <a:pt x="9442" y="1655"/>
                  <a:pt x="9365" y="1639"/>
                  <a:pt x="9334" y="1608"/>
                </a:cubicBezTo>
                <a:cubicBezTo>
                  <a:pt x="9303" y="1562"/>
                  <a:pt x="9272" y="1531"/>
                  <a:pt x="9288" y="1469"/>
                </a:cubicBezTo>
                <a:cubicBezTo>
                  <a:pt x="9272" y="1454"/>
                  <a:pt x="9257" y="1438"/>
                  <a:pt x="9195" y="1438"/>
                </a:cubicBezTo>
                <a:cubicBezTo>
                  <a:pt x="9118" y="1438"/>
                  <a:pt x="9102" y="1423"/>
                  <a:pt x="9148" y="1392"/>
                </a:cubicBezTo>
                <a:lnTo>
                  <a:pt x="9133" y="1376"/>
                </a:lnTo>
                <a:cubicBezTo>
                  <a:pt x="9056" y="1376"/>
                  <a:pt x="9040" y="1361"/>
                  <a:pt x="9040" y="1361"/>
                </a:cubicBezTo>
                <a:cubicBezTo>
                  <a:pt x="9080" y="1321"/>
                  <a:pt x="9097" y="1281"/>
                  <a:pt x="9061" y="1281"/>
                </a:cubicBezTo>
                <a:cubicBezTo>
                  <a:pt x="9055" y="1281"/>
                  <a:pt x="9049" y="1282"/>
                  <a:pt x="9040" y="1284"/>
                </a:cubicBezTo>
                <a:cubicBezTo>
                  <a:pt x="9015" y="1290"/>
                  <a:pt x="9000" y="1294"/>
                  <a:pt x="8989" y="1294"/>
                </a:cubicBezTo>
                <a:cubicBezTo>
                  <a:pt x="8973" y="1294"/>
                  <a:pt x="8966" y="1286"/>
                  <a:pt x="8948" y="1268"/>
                </a:cubicBezTo>
                <a:cubicBezTo>
                  <a:pt x="8870" y="1114"/>
                  <a:pt x="8762" y="990"/>
                  <a:pt x="8638" y="882"/>
                </a:cubicBezTo>
                <a:cubicBezTo>
                  <a:pt x="8592" y="835"/>
                  <a:pt x="8546" y="789"/>
                  <a:pt x="8499" y="758"/>
                </a:cubicBezTo>
                <a:lnTo>
                  <a:pt x="8360" y="650"/>
                </a:lnTo>
                <a:cubicBezTo>
                  <a:pt x="8297" y="612"/>
                  <a:pt x="8244" y="584"/>
                  <a:pt x="8227" y="584"/>
                </a:cubicBezTo>
                <a:cubicBezTo>
                  <a:pt x="8223" y="584"/>
                  <a:pt x="8221" y="585"/>
                  <a:pt x="8221" y="588"/>
                </a:cubicBezTo>
                <a:lnTo>
                  <a:pt x="8128" y="526"/>
                </a:lnTo>
                <a:lnTo>
                  <a:pt x="8051" y="480"/>
                </a:lnTo>
                <a:cubicBezTo>
                  <a:pt x="8067" y="434"/>
                  <a:pt x="8051" y="403"/>
                  <a:pt x="7989" y="387"/>
                </a:cubicBezTo>
                <a:cubicBezTo>
                  <a:pt x="7953" y="369"/>
                  <a:pt x="7917" y="362"/>
                  <a:pt x="7881" y="362"/>
                </a:cubicBezTo>
                <a:cubicBezTo>
                  <a:pt x="7855" y="362"/>
                  <a:pt x="7829" y="365"/>
                  <a:pt x="7804" y="372"/>
                </a:cubicBezTo>
                <a:cubicBezTo>
                  <a:pt x="7786" y="390"/>
                  <a:pt x="7762" y="397"/>
                  <a:pt x="7740" y="397"/>
                </a:cubicBezTo>
                <a:cubicBezTo>
                  <a:pt x="7724" y="397"/>
                  <a:pt x="7708" y="394"/>
                  <a:pt x="7696" y="387"/>
                </a:cubicBezTo>
                <a:cubicBezTo>
                  <a:pt x="7730" y="307"/>
                  <a:pt x="7680" y="261"/>
                  <a:pt x="7620" y="261"/>
                </a:cubicBezTo>
                <a:cubicBezTo>
                  <a:pt x="7599" y="261"/>
                  <a:pt x="7577" y="267"/>
                  <a:pt x="7557" y="279"/>
                </a:cubicBezTo>
                <a:cubicBezTo>
                  <a:pt x="7527" y="324"/>
                  <a:pt x="7504" y="347"/>
                  <a:pt x="7492" y="347"/>
                </a:cubicBezTo>
                <a:cubicBezTo>
                  <a:pt x="7479" y="347"/>
                  <a:pt x="7479" y="320"/>
                  <a:pt x="7495" y="264"/>
                </a:cubicBezTo>
                <a:cubicBezTo>
                  <a:pt x="7510" y="209"/>
                  <a:pt x="7499" y="179"/>
                  <a:pt x="7472" y="179"/>
                </a:cubicBezTo>
                <a:cubicBezTo>
                  <a:pt x="7444" y="179"/>
                  <a:pt x="7402" y="209"/>
                  <a:pt x="7356" y="279"/>
                </a:cubicBezTo>
                <a:cubicBezTo>
                  <a:pt x="7334" y="308"/>
                  <a:pt x="7322" y="324"/>
                  <a:pt x="7314" y="324"/>
                </a:cubicBezTo>
                <a:cubicBezTo>
                  <a:pt x="7306" y="324"/>
                  <a:pt x="7302" y="304"/>
                  <a:pt x="7294" y="264"/>
                </a:cubicBezTo>
                <a:cubicBezTo>
                  <a:pt x="7284" y="198"/>
                  <a:pt x="7269" y="172"/>
                  <a:pt x="7256" y="172"/>
                </a:cubicBezTo>
                <a:cubicBezTo>
                  <a:pt x="7247" y="172"/>
                  <a:pt x="7238" y="183"/>
                  <a:pt x="7232" y="202"/>
                </a:cubicBezTo>
                <a:cubicBezTo>
                  <a:pt x="7209" y="256"/>
                  <a:pt x="7189" y="283"/>
                  <a:pt x="7174" y="283"/>
                </a:cubicBezTo>
                <a:cubicBezTo>
                  <a:pt x="7159" y="283"/>
                  <a:pt x="7147" y="256"/>
                  <a:pt x="7139" y="202"/>
                </a:cubicBezTo>
                <a:cubicBezTo>
                  <a:pt x="7116" y="140"/>
                  <a:pt x="7104" y="109"/>
                  <a:pt x="7093" y="109"/>
                </a:cubicBezTo>
                <a:cubicBezTo>
                  <a:pt x="7081" y="109"/>
                  <a:pt x="7070" y="140"/>
                  <a:pt x="7046" y="202"/>
                </a:cubicBezTo>
                <a:cubicBezTo>
                  <a:pt x="7032" y="252"/>
                  <a:pt x="6998" y="276"/>
                  <a:pt x="6962" y="276"/>
                </a:cubicBezTo>
                <a:cubicBezTo>
                  <a:pt x="6921" y="276"/>
                  <a:pt x="6878" y="244"/>
                  <a:pt x="6861" y="186"/>
                </a:cubicBezTo>
                <a:cubicBezTo>
                  <a:pt x="6840" y="186"/>
                  <a:pt x="6813" y="159"/>
                  <a:pt x="6797" y="159"/>
                </a:cubicBezTo>
                <a:cubicBezTo>
                  <a:pt x="6789" y="159"/>
                  <a:pt x="6784" y="166"/>
                  <a:pt x="6784" y="186"/>
                </a:cubicBezTo>
                <a:lnTo>
                  <a:pt x="6753" y="124"/>
                </a:lnTo>
                <a:lnTo>
                  <a:pt x="6691" y="124"/>
                </a:lnTo>
                <a:lnTo>
                  <a:pt x="6691" y="186"/>
                </a:lnTo>
                <a:cubicBezTo>
                  <a:pt x="6605" y="167"/>
                  <a:pt x="6513" y="154"/>
                  <a:pt x="6419" y="154"/>
                </a:cubicBezTo>
                <a:cubicBezTo>
                  <a:pt x="6361" y="154"/>
                  <a:pt x="6302" y="159"/>
                  <a:pt x="6243" y="171"/>
                </a:cubicBezTo>
                <a:cubicBezTo>
                  <a:pt x="6119" y="186"/>
                  <a:pt x="6011" y="217"/>
                  <a:pt x="5903" y="279"/>
                </a:cubicBezTo>
                <a:cubicBezTo>
                  <a:pt x="5856" y="310"/>
                  <a:pt x="5841" y="325"/>
                  <a:pt x="5872" y="341"/>
                </a:cubicBezTo>
                <a:cubicBezTo>
                  <a:pt x="5914" y="391"/>
                  <a:pt x="5915" y="419"/>
                  <a:pt x="5895" y="419"/>
                </a:cubicBezTo>
                <a:cubicBezTo>
                  <a:pt x="5878" y="419"/>
                  <a:pt x="5845" y="399"/>
                  <a:pt x="5810" y="356"/>
                </a:cubicBezTo>
                <a:cubicBezTo>
                  <a:pt x="5779" y="372"/>
                  <a:pt x="5702" y="356"/>
                  <a:pt x="5640" y="387"/>
                </a:cubicBezTo>
                <a:cubicBezTo>
                  <a:pt x="5601" y="407"/>
                  <a:pt x="5562" y="426"/>
                  <a:pt x="5531" y="426"/>
                </a:cubicBezTo>
                <a:cubicBezTo>
                  <a:pt x="5512" y="426"/>
                  <a:pt x="5497" y="420"/>
                  <a:pt x="5485" y="403"/>
                </a:cubicBezTo>
                <a:lnTo>
                  <a:pt x="5455" y="418"/>
                </a:lnTo>
                <a:cubicBezTo>
                  <a:pt x="5439" y="557"/>
                  <a:pt x="5331" y="665"/>
                  <a:pt x="5192" y="681"/>
                </a:cubicBezTo>
                <a:cubicBezTo>
                  <a:pt x="5145" y="712"/>
                  <a:pt x="5115" y="758"/>
                  <a:pt x="5115" y="820"/>
                </a:cubicBezTo>
                <a:cubicBezTo>
                  <a:pt x="5115" y="873"/>
                  <a:pt x="5115" y="890"/>
                  <a:pt x="5094" y="890"/>
                </a:cubicBezTo>
                <a:cubicBezTo>
                  <a:pt x="5085" y="890"/>
                  <a:pt x="5072" y="887"/>
                  <a:pt x="5053" y="882"/>
                </a:cubicBezTo>
                <a:cubicBezTo>
                  <a:pt x="5048" y="872"/>
                  <a:pt x="5039" y="869"/>
                  <a:pt x="5027" y="869"/>
                </a:cubicBezTo>
                <a:cubicBezTo>
                  <a:pt x="5002" y="869"/>
                  <a:pt x="4966" y="887"/>
                  <a:pt x="4945" y="897"/>
                </a:cubicBezTo>
                <a:cubicBezTo>
                  <a:pt x="4914" y="913"/>
                  <a:pt x="4898" y="959"/>
                  <a:pt x="4929" y="990"/>
                </a:cubicBezTo>
                <a:lnTo>
                  <a:pt x="4867" y="975"/>
                </a:lnTo>
                <a:cubicBezTo>
                  <a:pt x="4862" y="973"/>
                  <a:pt x="4858" y="972"/>
                  <a:pt x="4854" y="972"/>
                </a:cubicBezTo>
                <a:cubicBezTo>
                  <a:pt x="4824" y="972"/>
                  <a:pt x="4840" y="1024"/>
                  <a:pt x="4867" y="1052"/>
                </a:cubicBezTo>
                <a:cubicBezTo>
                  <a:pt x="4916" y="1092"/>
                  <a:pt x="4930" y="1116"/>
                  <a:pt x="4914" y="1116"/>
                </a:cubicBezTo>
                <a:cubicBezTo>
                  <a:pt x="4898" y="1116"/>
                  <a:pt x="4856" y="1096"/>
                  <a:pt x="4790" y="1052"/>
                </a:cubicBezTo>
                <a:cubicBezTo>
                  <a:pt x="4751" y="1013"/>
                  <a:pt x="4728" y="998"/>
                  <a:pt x="4718" y="998"/>
                </a:cubicBezTo>
                <a:cubicBezTo>
                  <a:pt x="4709" y="998"/>
                  <a:pt x="4713" y="1013"/>
                  <a:pt x="4728" y="1036"/>
                </a:cubicBezTo>
                <a:cubicBezTo>
                  <a:pt x="4770" y="1065"/>
                  <a:pt x="4774" y="1131"/>
                  <a:pt x="4739" y="1131"/>
                </a:cubicBezTo>
                <a:cubicBezTo>
                  <a:pt x="4736" y="1131"/>
                  <a:pt x="4732" y="1130"/>
                  <a:pt x="4728" y="1129"/>
                </a:cubicBezTo>
                <a:lnTo>
                  <a:pt x="4728" y="1129"/>
                </a:lnTo>
                <a:cubicBezTo>
                  <a:pt x="4713" y="1145"/>
                  <a:pt x="4682" y="1160"/>
                  <a:pt x="4774" y="1237"/>
                </a:cubicBezTo>
                <a:cubicBezTo>
                  <a:pt x="4805" y="1284"/>
                  <a:pt x="4790" y="1299"/>
                  <a:pt x="4774" y="1315"/>
                </a:cubicBezTo>
                <a:cubicBezTo>
                  <a:pt x="4744" y="1284"/>
                  <a:pt x="4713" y="1253"/>
                  <a:pt x="4713" y="1222"/>
                </a:cubicBezTo>
                <a:lnTo>
                  <a:pt x="4666" y="1253"/>
                </a:lnTo>
                <a:cubicBezTo>
                  <a:pt x="4649" y="1265"/>
                  <a:pt x="4631" y="1270"/>
                  <a:pt x="4614" y="1270"/>
                </a:cubicBezTo>
                <a:cubicBezTo>
                  <a:pt x="4587" y="1270"/>
                  <a:pt x="4562" y="1256"/>
                  <a:pt x="4543" y="1237"/>
                </a:cubicBezTo>
                <a:cubicBezTo>
                  <a:pt x="4528" y="1234"/>
                  <a:pt x="4516" y="1232"/>
                  <a:pt x="4507" y="1232"/>
                </a:cubicBezTo>
                <a:cubicBezTo>
                  <a:pt x="4480" y="1232"/>
                  <a:pt x="4487" y="1252"/>
                  <a:pt x="4558" y="1299"/>
                </a:cubicBezTo>
                <a:cubicBezTo>
                  <a:pt x="4666" y="1345"/>
                  <a:pt x="4651" y="1361"/>
                  <a:pt x="4620" y="1407"/>
                </a:cubicBezTo>
                <a:cubicBezTo>
                  <a:pt x="4604" y="1423"/>
                  <a:pt x="4597" y="1430"/>
                  <a:pt x="4587" y="1430"/>
                </a:cubicBezTo>
                <a:cubicBezTo>
                  <a:pt x="4577" y="1430"/>
                  <a:pt x="4566" y="1423"/>
                  <a:pt x="4543" y="1407"/>
                </a:cubicBezTo>
                <a:cubicBezTo>
                  <a:pt x="4519" y="1384"/>
                  <a:pt x="4508" y="1373"/>
                  <a:pt x="4498" y="1373"/>
                </a:cubicBezTo>
                <a:cubicBezTo>
                  <a:pt x="4489" y="1373"/>
                  <a:pt x="4481" y="1384"/>
                  <a:pt x="4465" y="1407"/>
                </a:cubicBezTo>
                <a:cubicBezTo>
                  <a:pt x="4434" y="1438"/>
                  <a:pt x="4496" y="1608"/>
                  <a:pt x="4574" y="1701"/>
                </a:cubicBezTo>
                <a:cubicBezTo>
                  <a:pt x="4604" y="1747"/>
                  <a:pt x="4624" y="1767"/>
                  <a:pt x="4624" y="1767"/>
                </a:cubicBezTo>
                <a:cubicBezTo>
                  <a:pt x="4624" y="1767"/>
                  <a:pt x="4604" y="1747"/>
                  <a:pt x="4558" y="1716"/>
                </a:cubicBezTo>
                <a:cubicBezTo>
                  <a:pt x="4537" y="1695"/>
                  <a:pt x="4523" y="1687"/>
                  <a:pt x="4511" y="1687"/>
                </a:cubicBezTo>
                <a:cubicBezTo>
                  <a:pt x="4498" y="1687"/>
                  <a:pt x="4489" y="1699"/>
                  <a:pt x="4481" y="1716"/>
                </a:cubicBezTo>
                <a:cubicBezTo>
                  <a:pt x="4434" y="1670"/>
                  <a:pt x="4450" y="1655"/>
                  <a:pt x="4481" y="1639"/>
                </a:cubicBezTo>
                <a:lnTo>
                  <a:pt x="4434" y="1608"/>
                </a:lnTo>
                <a:cubicBezTo>
                  <a:pt x="4397" y="1583"/>
                  <a:pt x="4373" y="1571"/>
                  <a:pt x="4361" y="1571"/>
                </a:cubicBezTo>
                <a:cubicBezTo>
                  <a:pt x="4344" y="1571"/>
                  <a:pt x="4357" y="1599"/>
                  <a:pt x="4404" y="1655"/>
                </a:cubicBezTo>
                <a:cubicBezTo>
                  <a:pt x="4413" y="1684"/>
                  <a:pt x="4417" y="1695"/>
                  <a:pt x="4406" y="1695"/>
                </a:cubicBezTo>
                <a:cubicBezTo>
                  <a:pt x="4400" y="1695"/>
                  <a:pt x="4390" y="1691"/>
                  <a:pt x="4373" y="1686"/>
                </a:cubicBezTo>
                <a:cubicBezTo>
                  <a:pt x="4334" y="1666"/>
                  <a:pt x="4301" y="1646"/>
                  <a:pt x="4290" y="1646"/>
                </a:cubicBezTo>
                <a:cubicBezTo>
                  <a:pt x="4283" y="1646"/>
                  <a:pt x="4284" y="1653"/>
                  <a:pt x="4295" y="1670"/>
                </a:cubicBezTo>
                <a:cubicBezTo>
                  <a:pt x="4295" y="1670"/>
                  <a:pt x="4288" y="1677"/>
                  <a:pt x="4266" y="1677"/>
                </a:cubicBezTo>
                <a:cubicBezTo>
                  <a:pt x="4254" y="1677"/>
                  <a:pt x="4239" y="1675"/>
                  <a:pt x="4218" y="1670"/>
                </a:cubicBezTo>
                <a:cubicBezTo>
                  <a:pt x="4203" y="1686"/>
                  <a:pt x="4187" y="1701"/>
                  <a:pt x="4218" y="1747"/>
                </a:cubicBezTo>
                <a:cubicBezTo>
                  <a:pt x="4264" y="1778"/>
                  <a:pt x="4249" y="1794"/>
                  <a:pt x="4218" y="1809"/>
                </a:cubicBezTo>
                <a:cubicBezTo>
                  <a:pt x="4203" y="1825"/>
                  <a:pt x="4203" y="1825"/>
                  <a:pt x="4218" y="1871"/>
                </a:cubicBezTo>
                <a:cubicBezTo>
                  <a:pt x="4249" y="1917"/>
                  <a:pt x="4280" y="1964"/>
                  <a:pt x="4249" y="1995"/>
                </a:cubicBezTo>
                <a:cubicBezTo>
                  <a:pt x="4249" y="2024"/>
                  <a:pt x="4249" y="2039"/>
                  <a:pt x="4241" y="2039"/>
                </a:cubicBezTo>
                <a:cubicBezTo>
                  <a:pt x="4232" y="2039"/>
                  <a:pt x="4213" y="2020"/>
                  <a:pt x="4172" y="1979"/>
                </a:cubicBezTo>
                <a:cubicBezTo>
                  <a:pt x="4153" y="1951"/>
                  <a:pt x="4140" y="1946"/>
                  <a:pt x="4129" y="1946"/>
                </a:cubicBezTo>
                <a:cubicBezTo>
                  <a:pt x="4122" y="1946"/>
                  <a:pt x="4116" y="1948"/>
                  <a:pt x="4110" y="1948"/>
                </a:cubicBezTo>
                <a:cubicBezTo>
                  <a:pt x="4106" y="1952"/>
                  <a:pt x="4103" y="1954"/>
                  <a:pt x="4100" y="1954"/>
                </a:cubicBezTo>
                <a:cubicBezTo>
                  <a:pt x="4091" y="1954"/>
                  <a:pt x="4082" y="1940"/>
                  <a:pt x="4048" y="1917"/>
                </a:cubicBezTo>
                <a:cubicBezTo>
                  <a:pt x="4036" y="1909"/>
                  <a:pt x="4029" y="1905"/>
                  <a:pt x="4026" y="1905"/>
                </a:cubicBezTo>
                <a:cubicBezTo>
                  <a:pt x="4018" y="1905"/>
                  <a:pt x="4041" y="1934"/>
                  <a:pt x="4064" y="1979"/>
                </a:cubicBezTo>
                <a:lnTo>
                  <a:pt x="4125" y="2072"/>
                </a:lnTo>
                <a:cubicBezTo>
                  <a:pt x="4110" y="2072"/>
                  <a:pt x="4033" y="1995"/>
                  <a:pt x="4017" y="1948"/>
                </a:cubicBezTo>
                <a:cubicBezTo>
                  <a:pt x="3979" y="1902"/>
                  <a:pt x="3959" y="1879"/>
                  <a:pt x="3957" y="1879"/>
                </a:cubicBezTo>
                <a:lnTo>
                  <a:pt x="3957" y="1879"/>
                </a:lnTo>
                <a:cubicBezTo>
                  <a:pt x="3955" y="1879"/>
                  <a:pt x="3971" y="1902"/>
                  <a:pt x="4002" y="1948"/>
                </a:cubicBezTo>
                <a:cubicBezTo>
                  <a:pt x="4026" y="1984"/>
                  <a:pt x="4031" y="2020"/>
                  <a:pt x="4011" y="2020"/>
                </a:cubicBezTo>
                <a:cubicBezTo>
                  <a:pt x="4005" y="2020"/>
                  <a:pt x="3997" y="2017"/>
                  <a:pt x="3986" y="2010"/>
                </a:cubicBezTo>
                <a:cubicBezTo>
                  <a:pt x="3971" y="2018"/>
                  <a:pt x="3955" y="2026"/>
                  <a:pt x="3942" y="2026"/>
                </a:cubicBezTo>
                <a:cubicBezTo>
                  <a:pt x="3928" y="2026"/>
                  <a:pt x="3917" y="2018"/>
                  <a:pt x="3909" y="1995"/>
                </a:cubicBezTo>
                <a:cubicBezTo>
                  <a:pt x="3899" y="1974"/>
                  <a:pt x="3892" y="1967"/>
                  <a:pt x="3887" y="1967"/>
                </a:cubicBezTo>
                <a:cubicBezTo>
                  <a:pt x="3878" y="1967"/>
                  <a:pt x="3878" y="1995"/>
                  <a:pt x="3878" y="1995"/>
                </a:cubicBezTo>
                <a:cubicBezTo>
                  <a:pt x="3878" y="2031"/>
                  <a:pt x="3873" y="2046"/>
                  <a:pt x="3859" y="2046"/>
                </a:cubicBezTo>
                <a:cubicBezTo>
                  <a:pt x="3849" y="2046"/>
                  <a:pt x="3835" y="2038"/>
                  <a:pt x="3816" y="2026"/>
                </a:cubicBezTo>
                <a:cubicBezTo>
                  <a:pt x="3764" y="1981"/>
                  <a:pt x="3737" y="1958"/>
                  <a:pt x="3727" y="1958"/>
                </a:cubicBezTo>
                <a:cubicBezTo>
                  <a:pt x="3715" y="1958"/>
                  <a:pt x="3723" y="1985"/>
                  <a:pt x="3739" y="2041"/>
                </a:cubicBezTo>
                <a:cubicBezTo>
                  <a:pt x="3748" y="2068"/>
                  <a:pt x="3757" y="2101"/>
                  <a:pt x="3754" y="2101"/>
                </a:cubicBezTo>
                <a:cubicBezTo>
                  <a:pt x="3751" y="2101"/>
                  <a:pt x="3743" y="2085"/>
                  <a:pt x="3724" y="2041"/>
                </a:cubicBezTo>
                <a:cubicBezTo>
                  <a:pt x="3715" y="2028"/>
                  <a:pt x="3708" y="2022"/>
                  <a:pt x="3704" y="2022"/>
                </a:cubicBezTo>
                <a:cubicBezTo>
                  <a:pt x="3691" y="2022"/>
                  <a:pt x="3688" y="2059"/>
                  <a:pt x="3677" y="2103"/>
                </a:cubicBezTo>
                <a:cubicBezTo>
                  <a:pt x="3677" y="2180"/>
                  <a:pt x="3677" y="2257"/>
                  <a:pt x="3693" y="2335"/>
                </a:cubicBezTo>
                <a:cubicBezTo>
                  <a:pt x="3701" y="2396"/>
                  <a:pt x="3705" y="2423"/>
                  <a:pt x="3698" y="2423"/>
                </a:cubicBezTo>
                <a:cubicBezTo>
                  <a:pt x="3693" y="2423"/>
                  <a:pt x="3682" y="2408"/>
                  <a:pt x="3662" y="2381"/>
                </a:cubicBezTo>
                <a:cubicBezTo>
                  <a:pt x="3646" y="2381"/>
                  <a:pt x="3615" y="2335"/>
                  <a:pt x="3615" y="2273"/>
                </a:cubicBezTo>
                <a:cubicBezTo>
                  <a:pt x="3615" y="2226"/>
                  <a:pt x="3631" y="2226"/>
                  <a:pt x="3631" y="2226"/>
                </a:cubicBezTo>
                <a:lnTo>
                  <a:pt x="3646" y="2226"/>
                </a:lnTo>
                <a:cubicBezTo>
                  <a:pt x="3646" y="2165"/>
                  <a:pt x="3631" y="2118"/>
                  <a:pt x="3600" y="2118"/>
                </a:cubicBezTo>
                <a:cubicBezTo>
                  <a:pt x="3584" y="2087"/>
                  <a:pt x="3573" y="2072"/>
                  <a:pt x="3567" y="2072"/>
                </a:cubicBezTo>
                <a:cubicBezTo>
                  <a:pt x="3561" y="2072"/>
                  <a:pt x="3561" y="2087"/>
                  <a:pt x="3569" y="2118"/>
                </a:cubicBezTo>
                <a:cubicBezTo>
                  <a:pt x="3553" y="2072"/>
                  <a:pt x="3507" y="2056"/>
                  <a:pt x="3476" y="2056"/>
                </a:cubicBezTo>
                <a:cubicBezTo>
                  <a:pt x="3468" y="2059"/>
                  <a:pt x="3459" y="2061"/>
                  <a:pt x="3451" y="2061"/>
                </a:cubicBezTo>
                <a:cubicBezTo>
                  <a:pt x="3414" y="2061"/>
                  <a:pt x="3383" y="2035"/>
                  <a:pt x="3383" y="2010"/>
                </a:cubicBezTo>
                <a:cubicBezTo>
                  <a:pt x="3353" y="2010"/>
                  <a:pt x="3337" y="2010"/>
                  <a:pt x="3337" y="2056"/>
                </a:cubicBezTo>
                <a:cubicBezTo>
                  <a:pt x="3337" y="2118"/>
                  <a:pt x="3327" y="2145"/>
                  <a:pt x="3318" y="2145"/>
                </a:cubicBezTo>
                <a:cubicBezTo>
                  <a:pt x="3312" y="2145"/>
                  <a:pt x="3306" y="2129"/>
                  <a:pt x="3306" y="2103"/>
                </a:cubicBezTo>
                <a:cubicBezTo>
                  <a:pt x="3322" y="2056"/>
                  <a:pt x="3260" y="2010"/>
                  <a:pt x="3213" y="1979"/>
                </a:cubicBezTo>
                <a:cubicBezTo>
                  <a:pt x="3203" y="1968"/>
                  <a:pt x="3188" y="1963"/>
                  <a:pt x="3172" y="1963"/>
                </a:cubicBezTo>
                <a:cubicBezTo>
                  <a:pt x="3145" y="1963"/>
                  <a:pt x="3115" y="1980"/>
                  <a:pt x="3105" y="2010"/>
                </a:cubicBezTo>
                <a:lnTo>
                  <a:pt x="3074" y="2010"/>
                </a:lnTo>
                <a:cubicBezTo>
                  <a:pt x="3074" y="1965"/>
                  <a:pt x="3033" y="1936"/>
                  <a:pt x="2993" y="1936"/>
                </a:cubicBezTo>
                <a:cubicBezTo>
                  <a:pt x="2978" y="1936"/>
                  <a:pt x="2963" y="1940"/>
                  <a:pt x="2951" y="1948"/>
                </a:cubicBezTo>
                <a:cubicBezTo>
                  <a:pt x="2935" y="1948"/>
                  <a:pt x="2920" y="1948"/>
                  <a:pt x="2920" y="1933"/>
                </a:cubicBezTo>
                <a:cubicBezTo>
                  <a:pt x="2920" y="1897"/>
                  <a:pt x="2920" y="1882"/>
                  <a:pt x="2910" y="1882"/>
                </a:cubicBezTo>
                <a:cubicBezTo>
                  <a:pt x="2904" y="1882"/>
                  <a:pt x="2893" y="1889"/>
                  <a:pt x="2873" y="1902"/>
                </a:cubicBezTo>
                <a:cubicBezTo>
                  <a:pt x="2857" y="1915"/>
                  <a:pt x="2843" y="1927"/>
                  <a:pt x="2833" y="1938"/>
                </a:cubicBezTo>
                <a:lnTo>
                  <a:pt x="2833" y="1938"/>
                </a:lnTo>
                <a:cubicBezTo>
                  <a:pt x="2853" y="1899"/>
                  <a:pt x="2823" y="1883"/>
                  <a:pt x="2781" y="1840"/>
                </a:cubicBezTo>
                <a:cubicBezTo>
                  <a:pt x="2760" y="1826"/>
                  <a:pt x="2748" y="1819"/>
                  <a:pt x="2739" y="1819"/>
                </a:cubicBezTo>
                <a:cubicBezTo>
                  <a:pt x="2728" y="1819"/>
                  <a:pt x="2720" y="1830"/>
                  <a:pt x="2703" y="1856"/>
                </a:cubicBezTo>
                <a:cubicBezTo>
                  <a:pt x="2626" y="1856"/>
                  <a:pt x="2657" y="1809"/>
                  <a:pt x="2688" y="1778"/>
                </a:cubicBezTo>
                <a:cubicBezTo>
                  <a:pt x="2727" y="1740"/>
                  <a:pt x="2742" y="1716"/>
                  <a:pt x="2732" y="1716"/>
                </a:cubicBezTo>
                <a:cubicBezTo>
                  <a:pt x="2723" y="1716"/>
                  <a:pt x="2688" y="1740"/>
                  <a:pt x="2626" y="1794"/>
                </a:cubicBezTo>
                <a:cubicBezTo>
                  <a:pt x="2585" y="1828"/>
                  <a:pt x="2559" y="1841"/>
                  <a:pt x="2546" y="1841"/>
                </a:cubicBezTo>
                <a:cubicBezTo>
                  <a:pt x="2529" y="1841"/>
                  <a:pt x="2532" y="1820"/>
                  <a:pt x="2549" y="1794"/>
                </a:cubicBezTo>
                <a:cubicBezTo>
                  <a:pt x="2564" y="1771"/>
                  <a:pt x="2576" y="1763"/>
                  <a:pt x="2586" y="1763"/>
                </a:cubicBezTo>
                <a:cubicBezTo>
                  <a:pt x="2595" y="1763"/>
                  <a:pt x="2603" y="1771"/>
                  <a:pt x="2611" y="1778"/>
                </a:cubicBezTo>
                <a:lnTo>
                  <a:pt x="2688" y="1701"/>
                </a:lnTo>
                <a:cubicBezTo>
                  <a:pt x="2682" y="1695"/>
                  <a:pt x="2678" y="1691"/>
                  <a:pt x="2672" y="1691"/>
                </a:cubicBezTo>
                <a:cubicBezTo>
                  <a:pt x="2665" y="1691"/>
                  <a:pt x="2653" y="1698"/>
                  <a:pt x="2626" y="1716"/>
                </a:cubicBezTo>
                <a:cubicBezTo>
                  <a:pt x="2626" y="1716"/>
                  <a:pt x="2622" y="1713"/>
                  <a:pt x="2613" y="1713"/>
                </a:cubicBezTo>
                <a:cubicBezTo>
                  <a:pt x="2603" y="1713"/>
                  <a:pt x="2588" y="1716"/>
                  <a:pt x="2564" y="1732"/>
                </a:cubicBezTo>
                <a:cubicBezTo>
                  <a:pt x="2502" y="1747"/>
                  <a:pt x="2472" y="1794"/>
                  <a:pt x="2441" y="1840"/>
                </a:cubicBezTo>
                <a:cubicBezTo>
                  <a:pt x="2432" y="1874"/>
                  <a:pt x="2424" y="1885"/>
                  <a:pt x="2415" y="1885"/>
                </a:cubicBezTo>
                <a:cubicBezTo>
                  <a:pt x="2408" y="1885"/>
                  <a:pt x="2401" y="1878"/>
                  <a:pt x="2394" y="1871"/>
                </a:cubicBezTo>
                <a:cubicBezTo>
                  <a:pt x="2394" y="1809"/>
                  <a:pt x="2441" y="1763"/>
                  <a:pt x="2487" y="1747"/>
                </a:cubicBezTo>
                <a:cubicBezTo>
                  <a:pt x="2502" y="1747"/>
                  <a:pt x="2549" y="1716"/>
                  <a:pt x="2580" y="1670"/>
                </a:cubicBezTo>
                <a:cubicBezTo>
                  <a:pt x="2603" y="1655"/>
                  <a:pt x="2603" y="1651"/>
                  <a:pt x="2591" y="1651"/>
                </a:cubicBezTo>
                <a:cubicBezTo>
                  <a:pt x="2580" y="1651"/>
                  <a:pt x="2557" y="1655"/>
                  <a:pt x="2533" y="1655"/>
                </a:cubicBezTo>
                <a:cubicBezTo>
                  <a:pt x="2472" y="1655"/>
                  <a:pt x="2425" y="1670"/>
                  <a:pt x="2379" y="1701"/>
                </a:cubicBezTo>
                <a:lnTo>
                  <a:pt x="2425" y="1670"/>
                </a:lnTo>
                <a:cubicBezTo>
                  <a:pt x="2456" y="1624"/>
                  <a:pt x="2441" y="1593"/>
                  <a:pt x="2410" y="1562"/>
                </a:cubicBezTo>
                <a:cubicBezTo>
                  <a:pt x="2393" y="1545"/>
                  <a:pt x="2380" y="1533"/>
                  <a:pt x="2365" y="1533"/>
                </a:cubicBezTo>
                <a:cubicBezTo>
                  <a:pt x="2353" y="1533"/>
                  <a:pt x="2338" y="1541"/>
                  <a:pt x="2317" y="1562"/>
                </a:cubicBezTo>
                <a:cubicBezTo>
                  <a:pt x="2279" y="1587"/>
                  <a:pt x="2252" y="1612"/>
                  <a:pt x="2234" y="1612"/>
                </a:cubicBezTo>
                <a:cubicBezTo>
                  <a:pt x="2230" y="1612"/>
                  <a:pt x="2227" y="1611"/>
                  <a:pt x="2224" y="1608"/>
                </a:cubicBezTo>
                <a:lnTo>
                  <a:pt x="2224" y="1608"/>
                </a:lnTo>
                <a:cubicBezTo>
                  <a:pt x="2240" y="1624"/>
                  <a:pt x="2193" y="1670"/>
                  <a:pt x="2162" y="1701"/>
                </a:cubicBezTo>
                <a:cubicBezTo>
                  <a:pt x="2162" y="1655"/>
                  <a:pt x="2178" y="1624"/>
                  <a:pt x="2193" y="1577"/>
                </a:cubicBezTo>
                <a:cubicBezTo>
                  <a:pt x="2240" y="1469"/>
                  <a:pt x="2255" y="1392"/>
                  <a:pt x="2193" y="1330"/>
                </a:cubicBezTo>
                <a:cubicBezTo>
                  <a:pt x="2162" y="1284"/>
                  <a:pt x="2116" y="1237"/>
                  <a:pt x="2132" y="1175"/>
                </a:cubicBezTo>
                <a:cubicBezTo>
                  <a:pt x="2112" y="1156"/>
                  <a:pt x="2099" y="1136"/>
                  <a:pt x="2080" y="1136"/>
                </a:cubicBezTo>
                <a:cubicBezTo>
                  <a:pt x="2069" y="1136"/>
                  <a:pt x="2056" y="1143"/>
                  <a:pt x="2039" y="1160"/>
                </a:cubicBezTo>
                <a:lnTo>
                  <a:pt x="2008" y="1114"/>
                </a:lnTo>
                <a:cubicBezTo>
                  <a:pt x="2019" y="1068"/>
                  <a:pt x="2006" y="1040"/>
                  <a:pt x="1979" y="1040"/>
                </a:cubicBezTo>
                <a:cubicBezTo>
                  <a:pt x="1970" y="1040"/>
                  <a:pt x="1959" y="1044"/>
                  <a:pt x="1946" y="1052"/>
                </a:cubicBezTo>
                <a:cubicBezTo>
                  <a:pt x="1939" y="1062"/>
                  <a:pt x="1934" y="1066"/>
                  <a:pt x="1930" y="1066"/>
                </a:cubicBezTo>
                <a:cubicBezTo>
                  <a:pt x="1914" y="1066"/>
                  <a:pt x="1912" y="1014"/>
                  <a:pt x="1900" y="990"/>
                </a:cubicBezTo>
                <a:cubicBezTo>
                  <a:pt x="1914" y="939"/>
                  <a:pt x="1922" y="912"/>
                  <a:pt x="1916" y="912"/>
                </a:cubicBezTo>
                <a:cubicBezTo>
                  <a:pt x="1910" y="912"/>
                  <a:pt x="1887" y="947"/>
                  <a:pt x="1838" y="1021"/>
                </a:cubicBezTo>
                <a:cubicBezTo>
                  <a:pt x="1807" y="1052"/>
                  <a:pt x="1792" y="1098"/>
                  <a:pt x="1807" y="1145"/>
                </a:cubicBezTo>
                <a:lnTo>
                  <a:pt x="1869" y="1206"/>
                </a:lnTo>
                <a:lnTo>
                  <a:pt x="1776" y="1191"/>
                </a:lnTo>
                <a:cubicBezTo>
                  <a:pt x="1757" y="1185"/>
                  <a:pt x="1735" y="1181"/>
                  <a:pt x="1714" y="1181"/>
                </a:cubicBezTo>
                <a:cubicBezTo>
                  <a:pt x="1684" y="1181"/>
                  <a:pt x="1655" y="1188"/>
                  <a:pt x="1637" y="1206"/>
                </a:cubicBezTo>
                <a:cubicBezTo>
                  <a:pt x="1637" y="1206"/>
                  <a:pt x="1614" y="1240"/>
                  <a:pt x="1598" y="1240"/>
                </a:cubicBezTo>
                <a:cubicBezTo>
                  <a:pt x="1595" y="1240"/>
                  <a:pt x="1593" y="1239"/>
                  <a:pt x="1591" y="1237"/>
                </a:cubicBezTo>
                <a:lnTo>
                  <a:pt x="1668" y="1160"/>
                </a:lnTo>
                <a:cubicBezTo>
                  <a:pt x="1714" y="1129"/>
                  <a:pt x="1761" y="1098"/>
                  <a:pt x="1792" y="1052"/>
                </a:cubicBezTo>
                <a:cubicBezTo>
                  <a:pt x="1839" y="980"/>
                  <a:pt x="1841" y="908"/>
                  <a:pt x="1803" y="908"/>
                </a:cubicBezTo>
                <a:cubicBezTo>
                  <a:pt x="1792" y="908"/>
                  <a:pt x="1778" y="914"/>
                  <a:pt x="1761" y="928"/>
                </a:cubicBezTo>
                <a:cubicBezTo>
                  <a:pt x="1730" y="913"/>
                  <a:pt x="1730" y="913"/>
                  <a:pt x="1761" y="851"/>
                </a:cubicBezTo>
                <a:cubicBezTo>
                  <a:pt x="1768" y="820"/>
                  <a:pt x="1772" y="805"/>
                  <a:pt x="1763" y="805"/>
                </a:cubicBezTo>
                <a:cubicBezTo>
                  <a:pt x="1753" y="805"/>
                  <a:pt x="1730" y="820"/>
                  <a:pt x="1683" y="851"/>
                </a:cubicBezTo>
                <a:cubicBezTo>
                  <a:pt x="1642" y="875"/>
                  <a:pt x="1614" y="887"/>
                  <a:pt x="1598" y="887"/>
                </a:cubicBezTo>
                <a:cubicBezTo>
                  <a:pt x="1572" y="887"/>
                  <a:pt x="1578" y="856"/>
                  <a:pt x="1606" y="789"/>
                </a:cubicBezTo>
                <a:cubicBezTo>
                  <a:pt x="1658" y="712"/>
                  <a:pt x="1569" y="623"/>
                  <a:pt x="1521" y="623"/>
                </a:cubicBezTo>
                <a:cubicBezTo>
                  <a:pt x="1511" y="623"/>
                  <a:pt x="1503" y="627"/>
                  <a:pt x="1498" y="635"/>
                </a:cubicBezTo>
                <a:cubicBezTo>
                  <a:pt x="1475" y="669"/>
                  <a:pt x="1450" y="682"/>
                  <a:pt x="1429" y="682"/>
                </a:cubicBezTo>
                <a:cubicBezTo>
                  <a:pt x="1392" y="682"/>
                  <a:pt x="1364" y="643"/>
                  <a:pt x="1374" y="604"/>
                </a:cubicBezTo>
                <a:cubicBezTo>
                  <a:pt x="1374" y="562"/>
                  <a:pt x="1360" y="542"/>
                  <a:pt x="1333" y="542"/>
                </a:cubicBezTo>
                <a:cubicBezTo>
                  <a:pt x="1319" y="542"/>
                  <a:pt x="1302" y="547"/>
                  <a:pt x="1281" y="557"/>
                </a:cubicBezTo>
                <a:cubicBezTo>
                  <a:pt x="1307" y="520"/>
                  <a:pt x="1311" y="472"/>
                  <a:pt x="1279" y="472"/>
                </a:cubicBezTo>
                <a:cubicBezTo>
                  <a:pt x="1272" y="472"/>
                  <a:pt x="1262" y="474"/>
                  <a:pt x="1251" y="480"/>
                </a:cubicBezTo>
                <a:cubicBezTo>
                  <a:pt x="1251" y="480"/>
                  <a:pt x="1249" y="478"/>
                  <a:pt x="1247" y="478"/>
                </a:cubicBezTo>
                <a:cubicBezTo>
                  <a:pt x="1242" y="478"/>
                  <a:pt x="1235" y="485"/>
                  <a:pt x="1235" y="526"/>
                </a:cubicBezTo>
                <a:lnTo>
                  <a:pt x="1127" y="588"/>
                </a:lnTo>
                <a:cubicBezTo>
                  <a:pt x="1142" y="604"/>
                  <a:pt x="1127" y="650"/>
                  <a:pt x="1096" y="696"/>
                </a:cubicBezTo>
                <a:cubicBezTo>
                  <a:pt x="1091" y="704"/>
                  <a:pt x="1086" y="707"/>
                  <a:pt x="1079" y="707"/>
                </a:cubicBezTo>
                <a:cubicBezTo>
                  <a:pt x="1047" y="707"/>
                  <a:pt x="1003" y="608"/>
                  <a:pt x="1003" y="464"/>
                </a:cubicBezTo>
                <a:lnTo>
                  <a:pt x="988" y="341"/>
                </a:lnTo>
                <a:lnTo>
                  <a:pt x="941" y="434"/>
                </a:lnTo>
                <a:cubicBezTo>
                  <a:pt x="911" y="434"/>
                  <a:pt x="895" y="418"/>
                  <a:pt x="911" y="356"/>
                </a:cubicBezTo>
                <a:cubicBezTo>
                  <a:pt x="926" y="310"/>
                  <a:pt x="926" y="310"/>
                  <a:pt x="895" y="294"/>
                </a:cubicBezTo>
                <a:cubicBezTo>
                  <a:pt x="895" y="294"/>
                  <a:pt x="892" y="293"/>
                  <a:pt x="887" y="293"/>
                </a:cubicBezTo>
                <a:cubicBezTo>
                  <a:pt x="876" y="293"/>
                  <a:pt x="859" y="300"/>
                  <a:pt x="849" y="341"/>
                </a:cubicBezTo>
                <a:cubicBezTo>
                  <a:pt x="822" y="402"/>
                  <a:pt x="811" y="429"/>
                  <a:pt x="806" y="429"/>
                </a:cubicBezTo>
                <a:cubicBezTo>
                  <a:pt x="802" y="429"/>
                  <a:pt x="802" y="414"/>
                  <a:pt x="802" y="387"/>
                </a:cubicBezTo>
                <a:cubicBezTo>
                  <a:pt x="802" y="319"/>
                  <a:pt x="793" y="284"/>
                  <a:pt x="774" y="284"/>
                </a:cubicBezTo>
                <a:cubicBezTo>
                  <a:pt x="759" y="284"/>
                  <a:pt x="737" y="308"/>
                  <a:pt x="710" y="356"/>
                </a:cubicBezTo>
                <a:cubicBezTo>
                  <a:pt x="687" y="390"/>
                  <a:pt x="677" y="413"/>
                  <a:pt x="673" y="424"/>
                </a:cubicBezTo>
                <a:lnTo>
                  <a:pt x="673" y="424"/>
                </a:lnTo>
                <a:cubicBezTo>
                  <a:pt x="675" y="414"/>
                  <a:pt x="679" y="391"/>
                  <a:pt x="679" y="356"/>
                </a:cubicBezTo>
                <a:cubicBezTo>
                  <a:pt x="694" y="294"/>
                  <a:pt x="679" y="233"/>
                  <a:pt x="648" y="233"/>
                </a:cubicBezTo>
                <a:lnTo>
                  <a:pt x="632" y="279"/>
                </a:lnTo>
                <a:cubicBezTo>
                  <a:pt x="615" y="341"/>
                  <a:pt x="597" y="367"/>
                  <a:pt x="582" y="367"/>
                </a:cubicBezTo>
                <a:cubicBezTo>
                  <a:pt x="571" y="367"/>
                  <a:pt x="562" y="352"/>
                  <a:pt x="555" y="325"/>
                </a:cubicBezTo>
                <a:cubicBezTo>
                  <a:pt x="546" y="289"/>
                  <a:pt x="537" y="274"/>
                  <a:pt x="519" y="274"/>
                </a:cubicBezTo>
                <a:cubicBezTo>
                  <a:pt x="506" y="274"/>
                  <a:pt x="488" y="282"/>
                  <a:pt x="462" y="294"/>
                </a:cubicBezTo>
                <a:cubicBezTo>
                  <a:pt x="401" y="279"/>
                  <a:pt x="370" y="279"/>
                  <a:pt x="370" y="233"/>
                </a:cubicBezTo>
                <a:cubicBezTo>
                  <a:pt x="377" y="171"/>
                  <a:pt x="381" y="140"/>
                  <a:pt x="377" y="140"/>
                </a:cubicBezTo>
                <a:cubicBezTo>
                  <a:pt x="373" y="140"/>
                  <a:pt x="362" y="171"/>
                  <a:pt x="339" y="233"/>
                </a:cubicBezTo>
                <a:cubicBezTo>
                  <a:pt x="324" y="254"/>
                  <a:pt x="317" y="266"/>
                  <a:pt x="306" y="266"/>
                </a:cubicBezTo>
                <a:cubicBezTo>
                  <a:pt x="294" y="266"/>
                  <a:pt x="279" y="250"/>
                  <a:pt x="246" y="217"/>
                </a:cubicBezTo>
                <a:cubicBezTo>
                  <a:pt x="230" y="186"/>
                  <a:pt x="223" y="171"/>
                  <a:pt x="215" y="171"/>
                </a:cubicBezTo>
                <a:cubicBezTo>
                  <a:pt x="207" y="171"/>
                  <a:pt x="200" y="186"/>
                  <a:pt x="184" y="217"/>
                </a:cubicBezTo>
                <a:cubicBezTo>
                  <a:pt x="184" y="325"/>
                  <a:pt x="169" y="387"/>
                  <a:pt x="200" y="387"/>
                </a:cubicBezTo>
                <a:cubicBezTo>
                  <a:pt x="230" y="387"/>
                  <a:pt x="230" y="387"/>
                  <a:pt x="230" y="449"/>
                </a:cubicBezTo>
                <a:lnTo>
                  <a:pt x="169" y="449"/>
                </a:lnTo>
                <a:cubicBezTo>
                  <a:pt x="157" y="445"/>
                  <a:pt x="145" y="443"/>
                  <a:pt x="134" y="443"/>
                </a:cubicBezTo>
                <a:cubicBezTo>
                  <a:pt x="100" y="443"/>
                  <a:pt x="68" y="461"/>
                  <a:pt x="45" y="495"/>
                </a:cubicBezTo>
                <a:cubicBezTo>
                  <a:pt x="7" y="508"/>
                  <a:pt x="0" y="584"/>
                  <a:pt x="34" y="584"/>
                </a:cubicBezTo>
                <a:cubicBezTo>
                  <a:pt x="41" y="584"/>
                  <a:pt x="50" y="581"/>
                  <a:pt x="60" y="573"/>
                </a:cubicBezTo>
                <a:lnTo>
                  <a:pt x="91" y="635"/>
                </a:lnTo>
                <a:cubicBezTo>
                  <a:pt x="91" y="720"/>
                  <a:pt x="99" y="762"/>
                  <a:pt x="109" y="762"/>
                </a:cubicBezTo>
                <a:cubicBezTo>
                  <a:pt x="118" y="762"/>
                  <a:pt x="130" y="720"/>
                  <a:pt x="138" y="635"/>
                </a:cubicBezTo>
                <a:cubicBezTo>
                  <a:pt x="146" y="543"/>
                  <a:pt x="150" y="501"/>
                  <a:pt x="154" y="501"/>
                </a:cubicBezTo>
                <a:cubicBezTo>
                  <a:pt x="158" y="501"/>
                  <a:pt x="162" y="531"/>
                  <a:pt x="169" y="588"/>
                </a:cubicBezTo>
                <a:cubicBezTo>
                  <a:pt x="184" y="696"/>
                  <a:pt x="184" y="696"/>
                  <a:pt x="215" y="696"/>
                </a:cubicBezTo>
                <a:cubicBezTo>
                  <a:pt x="230" y="696"/>
                  <a:pt x="246" y="696"/>
                  <a:pt x="230" y="758"/>
                </a:cubicBezTo>
                <a:cubicBezTo>
                  <a:pt x="230" y="805"/>
                  <a:pt x="246" y="866"/>
                  <a:pt x="261" y="866"/>
                </a:cubicBezTo>
                <a:cubicBezTo>
                  <a:pt x="292" y="866"/>
                  <a:pt x="292" y="866"/>
                  <a:pt x="292" y="820"/>
                </a:cubicBezTo>
                <a:cubicBezTo>
                  <a:pt x="299" y="794"/>
                  <a:pt x="308" y="779"/>
                  <a:pt x="316" y="779"/>
                </a:cubicBezTo>
                <a:cubicBezTo>
                  <a:pt x="328" y="779"/>
                  <a:pt x="339" y="809"/>
                  <a:pt x="339" y="882"/>
                </a:cubicBezTo>
                <a:cubicBezTo>
                  <a:pt x="345" y="908"/>
                  <a:pt x="349" y="924"/>
                  <a:pt x="353" y="924"/>
                </a:cubicBezTo>
                <a:cubicBezTo>
                  <a:pt x="357" y="924"/>
                  <a:pt x="361" y="897"/>
                  <a:pt x="370" y="835"/>
                </a:cubicBezTo>
                <a:cubicBezTo>
                  <a:pt x="384" y="777"/>
                  <a:pt x="402" y="750"/>
                  <a:pt x="417" y="750"/>
                </a:cubicBezTo>
                <a:cubicBezTo>
                  <a:pt x="434" y="750"/>
                  <a:pt x="447" y="785"/>
                  <a:pt x="447" y="851"/>
                </a:cubicBezTo>
                <a:lnTo>
                  <a:pt x="493" y="851"/>
                </a:lnTo>
                <a:cubicBezTo>
                  <a:pt x="509" y="851"/>
                  <a:pt x="524" y="805"/>
                  <a:pt x="540" y="758"/>
                </a:cubicBezTo>
                <a:cubicBezTo>
                  <a:pt x="557" y="697"/>
                  <a:pt x="565" y="670"/>
                  <a:pt x="571" y="670"/>
                </a:cubicBezTo>
                <a:cubicBezTo>
                  <a:pt x="576" y="670"/>
                  <a:pt x="579" y="685"/>
                  <a:pt x="586" y="712"/>
                </a:cubicBezTo>
                <a:cubicBezTo>
                  <a:pt x="586" y="743"/>
                  <a:pt x="586" y="789"/>
                  <a:pt x="586" y="820"/>
                </a:cubicBezTo>
                <a:cubicBezTo>
                  <a:pt x="571" y="882"/>
                  <a:pt x="586" y="882"/>
                  <a:pt x="617" y="882"/>
                </a:cubicBezTo>
                <a:cubicBezTo>
                  <a:pt x="632" y="890"/>
                  <a:pt x="648" y="897"/>
                  <a:pt x="661" y="897"/>
                </a:cubicBezTo>
                <a:cubicBezTo>
                  <a:pt x="675" y="897"/>
                  <a:pt x="686" y="890"/>
                  <a:pt x="694" y="866"/>
                </a:cubicBezTo>
                <a:lnTo>
                  <a:pt x="694" y="866"/>
                </a:lnTo>
                <a:lnTo>
                  <a:pt x="679" y="913"/>
                </a:lnTo>
                <a:cubicBezTo>
                  <a:pt x="689" y="923"/>
                  <a:pt x="685" y="948"/>
                  <a:pt x="687" y="948"/>
                </a:cubicBezTo>
                <a:cubicBezTo>
                  <a:pt x="687" y="948"/>
                  <a:pt x="689" y="943"/>
                  <a:pt x="694" y="928"/>
                </a:cubicBezTo>
                <a:cubicBezTo>
                  <a:pt x="694" y="928"/>
                  <a:pt x="725" y="928"/>
                  <a:pt x="741" y="1005"/>
                </a:cubicBezTo>
                <a:cubicBezTo>
                  <a:pt x="749" y="1026"/>
                  <a:pt x="763" y="1036"/>
                  <a:pt x="779" y="1036"/>
                </a:cubicBezTo>
                <a:cubicBezTo>
                  <a:pt x="821" y="1036"/>
                  <a:pt x="875" y="968"/>
                  <a:pt x="864" y="866"/>
                </a:cubicBezTo>
                <a:lnTo>
                  <a:pt x="864" y="866"/>
                </a:lnTo>
                <a:lnTo>
                  <a:pt x="880" y="882"/>
                </a:lnTo>
                <a:cubicBezTo>
                  <a:pt x="884" y="884"/>
                  <a:pt x="888" y="885"/>
                  <a:pt x="892" y="885"/>
                </a:cubicBezTo>
                <a:cubicBezTo>
                  <a:pt x="915" y="885"/>
                  <a:pt x="926" y="851"/>
                  <a:pt x="926" y="851"/>
                </a:cubicBezTo>
                <a:cubicBezTo>
                  <a:pt x="943" y="817"/>
                  <a:pt x="955" y="806"/>
                  <a:pt x="968" y="806"/>
                </a:cubicBezTo>
                <a:cubicBezTo>
                  <a:pt x="979" y="806"/>
                  <a:pt x="989" y="813"/>
                  <a:pt x="1003" y="820"/>
                </a:cubicBezTo>
                <a:lnTo>
                  <a:pt x="941" y="913"/>
                </a:lnTo>
                <a:cubicBezTo>
                  <a:pt x="883" y="1000"/>
                  <a:pt x="868" y="1063"/>
                  <a:pt x="891" y="1063"/>
                </a:cubicBezTo>
                <a:cubicBezTo>
                  <a:pt x="905" y="1063"/>
                  <a:pt x="932" y="1042"/>
                  <a:pt x="972" y="990"/>
                </a:cubicBezTo>
                <a:lnTo>
                  <a:pt x="972" y="990"/>
                </a:lnTo>
                <a:lnTo>
                  <a:pt x="941" y="1036"/>
                </a:lnTo>
                <a:cubicBezTo>
                  <a:pt x="921" y="1078"/>
                  <a:pt x="921" y="1091"/>
                  <a:pt x="946" y="1091"/>
                </a:cubicBezTo>
                <a:cubicBezTo>
                  <a:pt x="959" y="1091"/>
                  <a:pt x="978" y="1088"/>
                  <a:pt x="1003" y="1083"/>
                </a:cubicBezTo>
                <a:cubicBezTo>
                  <a:pt x="1004" y="1084"/>
                  <a:pt x="1006" y="1084"/>
                  <a:pt x="1008" y="1084"/>
                </a:cubicBezTo>
                <a:cubicBezTo>
                  <a:pt x="1030" y="1084"/>
                  <a:pt x="1098" y="1002"/>
                  <a:pt x="1127" y="959"/>
                </a:cubicBezTo>
                <a:cubicBezTo>
                  <a:pt x="1145" y="931"/>
                  <a:pt x="1164" y="926"/>
                  <a:pt x="1176" y="926"/>
                </a:cubicBezTo>
                <a:cubicBezTo>
                  <a:pt x="1184" y="926"/>
                  <a:pt x="1189" y="928"/>
                  <a:pt x="1189" y="928"/>
                </a:cubicBezTo>
                <a:cubicBezTo>
                  <a:pt x="1189" y="928"/>
                  <a:pt x="1204" y="959"/>
                  <a:pt x="1173" y="990"/>
                </a:cubicBezTo>
                <a:cubicBezTo>
                  <a:pt x="1133" y="1050"/>
                  <a:pt x="1132" y="1084"/>
                  <a:pt x="1161" y="1084"/>
                </a:cubicBezTo>
                <a:cubicBezTo>
                  <a:pt x="1177" y="1084"/>
                  <a:pt x="1202" y="1074"/>
                  <a:pt x="1235" y="1052"/>
                </a:cubicBezTo>
                <a:lnTo>
                  <a:pt x="1235" y="1052"/>
                </a:lnTo>
                <a:lnTo>
                  <a:pt x="1204" y="1083"/>
                </a:lnTo>
                <a:cubicBezTo>
                  <a:pt x="1173" y="1129"/>
                  <a:pt x="1158" y="1191"/>
                  <a:pt x="1281" y="1222"/>
                </a:cubicBezTo>
                <a:cubicBezTo>
                  <a:pt x="1359" y="1299"/>
                  <a:pt x="1405" y="1345"/>
                  <a:pt x="1374" y="1392"/>
                </a:cubicBezTo>
                <a:cubicBezTo>
                  <a:pt x="1357" y="1404"/>
                  <a:pt x="1368" y="1409"/>
                  <a:pt x="1395" y="1409"/>
                </a:cubicBezTo>
                <a:cubicBezTo>
                  <a:pt x="1439" y="1409"/>
                  <a:pt x="1524" y="1395"/>
                  <a:pt x="1591" y="1376"/>
                </a:cubicBezTo>
                <a:lnTo>
                  <a:pt x="1591" y="1376"/>
                </a:lnTo>
                <a:cubicBezTo>
                  <a:pt x="1560" y="1407"/>
                  <a:pt x="1575" y="1423"/>
                  <a:pt x="1606" y="1469"/>
                </a:cubicBezTo>
                <a:cubicBezTo>
                  <a:pt x="1637" y="1500"/>
                  <a:pt x="1652" y="1515"/>
                  <a:pt x="1606" y="1562"/>
                </a:cubicBezTo>
                <a:cubicBezTo>
                  <a:pt x="1555" y="1587"/>
                  <a:pt x="1532" y="1599"/>
                  <a:pt x="1540" y="1599"/>
                </a:cubicBezTo>
                <a:cubicBezTo>
                  <a:pt x="1546" y="1599"/>
                  <a:pt x="1573" y="1591"/>
                  <a:pt x="1622" y="1577"/>
                </a:cubicBezTo>
                <a:cubicBezTo>
                  <a:pt x="1644" y="1568"/>
                  <a:pt x="1662" y="1563"/>
                  <a:pt x="1675" y="1563"/>
                </a:cubicBezTo>
                <a:cubicBezTo>
                  <a:pt x="1726" y="1563"/>
                  <a:pt x="1710" y="1624"/>
                  <a:pt x="1637" y="1686"/>
                </a:cubicBezTo>
                <a:cubicBezTo>
                  <a:pt x="1606" y="1716"/>
                  <a:pt x="1622" y="1732"/>
                  <a:pt x="1637" y="1778"/>
                </a:cubicBezTo>
                <a:cubicBezTo>
                  <a:pt x="1648" y="1775"/>
                  <a:pt x="1659" y="1774"/>
                  <a:pt x="1668" y="1774"/>
                </a:cubicBezTo>
                <a:cubicBezTo>
                  <a:pt x="1710" y="1774"/>
                  <a:pt x="1735" y="1799"/>
                  <a:pt x="1761" y="1825"/>
                </a:cubicBezTo>
                <a:cubicBezTo>
                  <a:pt x="1776" y="1848"/>
                  <a:pt x="1788" y="1863"/>
                  <a:pt x="1807" y="1863"/>
                </a:cubicBezTo>
                <a:cubicBezTo>
                  <a:pt x="1826" y="1863"/>
                  <a:pt x="1853" y="1848"/>
                  <a:pt x="1900" y="1809"/>
                </a:cubicBezTo>
                <a:cubicBezTo>
                  <a:pt x="1938" y="1771"/>
                  <a:pt x="1962" y="1755"/>
                  <a:pt x="1979" y="1755"/>
                </a:cubicBezTo>
                <a:cubicBezTo>
                  <a:pt x="1996" y="1755"/>
                  <a:pt x="2008" y="1771"/>
                  <a:pt x="2023" y="1794"/>
                </a:cubicBezTo>
                <a:cubicBezTo>
                  <a:pt x="2054" y="1825"/>
                  <a:pt x="2054" y="1825"/>
                  <a:pt x="2008" y="1856"/>
                </a:cubicBezTo>
                <a:cubicBezTo>
                  <a:pt x="2008" y="1856"/>
                  <a:pt x="1992" y="1917"/>
                  <a:pt x="2008" y="1933"/>
                </a:cubicBezTo>
                <a:cubicBezTo>
                  <a:pt x="2039" y="1948"/>
                  <a:pt x="2039" y="1964"/>
                  <a:pt x="2008" y="2010"/>
                </a:cubicBezTo>
                <a:cubicBezTo>
                  <a:pt x="1992" y="2041"/>
                  <a:pt x="1992" y="2072"/>
                  <a:pt x="2008" y="2103"/>
                </a:cubicBezTo>
                <a:cubicBezTo>
                  <a:pt x="2054" y="2134"/>
                  <a:pt x="2085" y="2165"/>
                  <a:pt x="2039" y="2211"/>
                </a:cubicBezTo>
                <a:cubicBezTo>
                  <a:pt x="2044" y="2217"/>
                  <a:pt x="2048" y="2220"/>
                  <a:pt x="2053" y="2220"/>
                </a:cubicBezTo>
                <a:cubicBezTo>
                  <a:pt x="2060" y="2220"/>
                  <a:pt x="2071" y="2209"/>
                  <a:pt x="2101" y="2180"/>
                </a:cubicBezTo>
                <a:cubicBezTo>
                  <a:pt x="2115" y="2159"/>
                  <a:pt x="2135" y="2145"/>
                  <a:pt x="2155" y="2145"/>
                </a:cubicBezTo>
                <a:cubicBezTo>
                  <a:pt x="2181" y="2145"/>
                  <a:pt x="2207" y="2167"/>
                  <a:pt x="2224" y="2226"/>
                </a:cubicBezTo>
                <a:cubicBezTo>
                  <a:pt x="2246" y="2248"/>
                  <a:pt x="2282" y="2277"/>
                  <a:pt x="2313" y="2277"/>
                </a:cubicBezTo>
                <a:cubicBezTo>
                  <a:pt x="2326" y="2277"/>
                  <a:pt x="2339" y="2271"/>
                  <a:pt x="2348" y="2257"/>
                </a:cubicBezTo>
                <a:lnTo>
                  <a:pt x="2348" y="2257"/>
                </a:lnTo>
                <a:cubicBezTo>
                  <a:pt x="2363" y="2273"/>
                  <a:pt x="2363" y="2273"/>
                  <a:pt x="2332" y="2319"/>
                </a:cubicBezTo>
                <a:cubicBezTo>
                  <a:pt x="2280" y="2372"/>
                  <a:pt x="2285" y="2403"/>
                  <a:pt x="2327" y="2403"/>
                </a:cubicBezTo>
                <a:cubicBezTo>
                  <a:pt x="2347" y="2403"/>
                  <a:pt x="2375" y="2396"/>
                  <a:pt x="2410" y="2381"/>
                </a:cubicBezTo>
                <a:cubicBezTo>
                  <a:pt x="2424" y="2359"/>
                  <a:pt x="2435" y="2348"/>
                  <a:pt x="2441" y="2348"/>
                </a:cubicBezTo>
                <a:cubicBezTo>
                  <a:pt x="2448" y="2348"/>
                  <a:pt x="2449" y="2363"/>
                  <a:pt x="2441" y="2396"/>
                </a:cubicBezTo>
                <a:cubicBezTo>
                  <a:pt x="2441" y="2396"/>
                  <a:pt x="2445" y="2400"/>
                  <a:pt x="2456" y="2400"/>
                </a:cubicBezTo>
                <a:cubicBezTo>
                  <a:pt x="2468" y="2400"/>
                  <a:pt x="2487" y="2396"/>
                  <a:pt x="2518" y="2381"/>
                </a:cubicBezTo>
                <a:cubicBezTo>
                  <a:pt x="2537" y="2368"/>
                  <a:pt x="2548" y="2361"/>
                  <a:pt x="2555" y="2361"/>
                </a:cubicBezTo>
                <a:cubicBezTo>
                  <a:pt x="2564" y="2361"/>
                  <a:pt x="2564" y="2376"/>
                  <a:pt x="2564" y="2412"/>
                </a:cubicBezTo>
                <a:cubicBezTo>
                  <a:pt x="2549" y="2458"/>
                  <a:pt x="2564" y="2474"/>
                  <a:pt x="2580" y="2489"/>
                </a:cubicBezTo>
                <a:cubicBezTo>
                  <a:pt x="2584" y="2488"/>
                  <a:pt x="2590" y="2487"/>
                  <a:pt x="2596" y="2487"/>
                </a:cubicBezTo>
                <a:cubicBezTo>
                  <a:pt x="2675" y="2487"/>
                  <a:pt x="2873" y="2571"/>
                  <a:pt x="2873" y="2628"/>
                </a:cubicBezTo>
                <a:cubicBezTo>
                  <a:pt x="2920" y="2582"/>
                  <a:pt x="2920" y="2582"/>
                  <a:pt x="2935" y="2582"/>
                </a:cubicBezTo>
                <a:cubicBezTo>
                  <a:pt x="2935" y="2634"/>
                  <a:pt x="2941" y="2656"/>
                  <a:pt x="2949" y="2656"/>
                </a:cubicBezTo>
                <a:cubicBezTo>
                  <a:pt x="2961" y="2656"/>
                  <a:pt x="2979" y="2614"/>
                  <a:pt x="2997" y="2551"/>
                </a:cubicBezTo>
                <a:lnTo>
                  <a:pt x="2951" y="2551"/>
                </a:lnTo>
                <a:cubicBezTo>
                  <a:pt x="2970" y="2505"/>
                  <a:pt x="2990" y="2481"/>
                  <a:pt x="3004" y="2481"/>
                </a:cubicBezTo>
                <a:cubicBezTo>
                  <a:pt x="3023" y="2481"/>
                  <a:pt x="3030" y="2524"/>
                  <a:pt x="3013" y="2613"/>
                </a:cubicBezTo>
                <a:cubicBezTo>
                  <a:pt x="3013" y="2669"/>
                  <a:pt x="3013" y="2696"/>
                  <a:pt x="3019" y="2696"/>
                </a:cubicBezTo>
                <a:cubicBezTo>
                  <a:pt x="3025" y="2696"/>
                  <a:pt x="3037" y="2673"/>
                  <a:pt x="3059" y="2628"/>
                </a:cubicBezTo>
                <a:cubicBezTo>
                  <a:pt x="3081" y="2576"/>
                  <a:pt x="3097" y="2549"/>
                  <a:pt x="3106" y="2549"/>
                </a:cubicBezTo>
                <a:cubicBezTo>
                  <a:pt x="3117" y="2549"/>
                  <a:pt x="3121" y="2580"/>
                  <a:pt x="3121" y="2644"/>
                </a:cubicBezTo>
                <a:cubicBezTo>
                  <a:pt x="3121" y="2698"/>
                  <a:pt x="3117" y="2725"/>
                  <a:pt x="3117" y="2725"/>
                </a:cubicBezTo>
                <a:cubicBezTo>
                  <a:pt x="3117" y="2725"/>
                  <a:pt x="3121" y="2698"/>
                  <a:pt x="3136" y="2644"/>
                </a:cubicBezTo>
                <a:cubicBezTo>
                  <a:pt x="3187" y="2524"/>
                  <a:pt x="3229" y="2456"/>
                  <a:pt x="3251" y="2456"/>
                </a:cubicBezTo>
                <a:cubicBezTo>
                  <a:pt x="3269" y="2456"/>
                  <a:pt x="3274" y="2501"/>
                  <a:pt x="3260" y="2597"/>
                </a:cubicBezTo>
                <a:cubicBezTo>
                  <a:pt x="3244" y="2706"/>
                  <a:pt x="3260" y="2767"/>
                  <a:pt x="3291" y="2767"/>
                </a:cubicBezTo>
                <a:cubicBezTo>
                  <a:pt x="3322" y="2767"/>
                  <a:pt x="3322" y="2721"/>
                  <a:pt x="3322" y="2659"/>
                </a:cubicBezTo>
                <a:cubicBezTo>
                  <a:pt x="3314" y="2605"/>
                  <a:pt x="3314" y="2578"/>
                  <a:pt x="3322" y="2578"/>
                </a:cubicBezTo>
                <a:cubicBezTo>
                  <a:pt x="3329" y="2578"/>
                  <a:pt x="3345" y="2605"/>
                  <a:pt x="3368" y="2659"/>
                </a:cubicBezTo>
                <a:cubicBezTo>
                  <a:pt x="3402" y="2754"/>
                  <a:pt x="3437" y="2796"/>
                  <a:pt x="3474" y="2796"/>
                </a:cubicBezTo>
                <a:cubicBezTo>
                  <a:pt x="3503" y="2796"/>
                  <a:pt x="3535" y="2769"/>
                  <a:pt x="3569" y="2721"/>
                </a:cubicBezTo>
                <a:cubicBezTo>
                  <a:pt x="3600" y="2659"/>
                  <a:pt x="3638" y="2628"/>
                  <a:pt x="3662" y="2628"/>
                </a:cubicBezTo>
                <a:cubicBezTo>
                  <a:pt x="3685" y="2628"/>
                  <a:pt x="3693" y="2659"/>
                  <a:pt x="3662" y="2721"/>
                </a:cubicBezTo>
                <a:cubicBezTo>
                  <a:pt x="3626" y="2783"/>
                  <a:pt x="3616" y="2809"/>
                  <a:pt x="3623" y="2809"/>
                </a:cubicBezTo>
                <a:cubicBezTo>
                  <a:pt x="3627" y="2809"/>
                  <a:pt x="3642" y="2794"/>
                  <a:pt x="3662" y="2767"/>
                </a:cubicBezTo>
                <a:cubicBezTo>
                  <a:pt x="3677" y="2775"/>
                  <a:pt x="3696" y="2779"/>
                  <a:pt x="3718" y="2779"/>
                </a:cubicBezTo>
                <a:cubicBezTo>
                  <a:pt x="3739" y="2779"/>
                  <a:pt x="3762" y="2775"/>
                  <a:pt x="3785" y="2767"/>
                </a:cubicBezTo>
                <a:cubicBezTo>
                  <a:pt x="3801" y="2767"/>
                  <a:pt x="3816" y="2706"/>
                  <a:pt x="3801" y="2659"/>
                </a:cubicBezTo>
                <a:lnTo>
                  <a:pt x="3801" y="2659"/>
                </a:lnTo>
                <a:cubicBezTo>
                  <a:pt x="3828" y="2714"/>
                  <a:pt x="3861" y="2753"/>
                  <a:pt x="3890" y="2753"/>
                </a:cubicBezTo>
                <a:cubicBezTo>
                  <a:pt x="3909" y="2753"/>
                  <a:pt x="3927" y="2734"/>
                  <a:pt x="3940" y="2690"/>
                </a:cubicBezTo>
                <a:lnTo>
                  <a:pt x="3986" y="2675"/>
                </a:lnTo>
                <a:cubicBezTo>
                  <a:pt x="4002" y="2675"/>
                  <a:pt x="4002" y="2675"/>
                  <a:pt x="4017" y="2613"/>
                </a:cubicBezTo>
                <a:cubicBezTo>
                  <a:pt x="4017" y="2585"/>
                  <a:pt x="4021" y="2576"/>
                  <a:pt x="4028" y="2576"/>
                </a:cubicBezTo>
                <a:cubicBezTo>
                  <a:pt x="4041" y="2576"/>
                  <a:pt x="4065" y="2608"/>
                  <a:pt x="4094" y="2628"/>
                </a:cubicBezTo>
                <a:cubicBezTo>
                  <a:pt x="4127" y="2661"/>
                  <a:pt x="4160" y="2694"/>
                  <a:pt x="4165" y="2694"/>
                </a:cubicBezTo>
                <a:cubicBezTo>
                  <a:pt x="4168" y="2694"/>
                  <a:pt x="4165" y="2688"/>
                  <a:pt x="4156" y="2675"/>
                </a:cubicBezTo>
                <a:cubicBezTo>
                  <a:pt x="4141" y="2613"/>
                  <a:pt x="4156" y="2551"/>
                  <a:pt x="4156" y="2489"/>
                </a:cubicBezTo>
                <a:cubicBezTo>
                  <a:pt x="4156" y="2469"/>
                  <a:pt x="4161" y="2460"/>
                  <a:pt x="4168" y="2460"/>
                </a:cubicBezTo>
                <a:cubicBezTo>
                  <a:pt x="4182" y="2460"/>
                  <a:pt x="4203" y="2494"/>
                  <a:pt x="4203" y="2536"/>
                </a:cubicBezTo>
                <a:cubicBezTo>
                  <a:pt x="4203" y="2597"/>
                  <a:pt x="4234" y="2582"/>
                  <a:pt x="4295" y="2613"/>
                </a:cubicBezTo>
                <a:cubicBezTo>
                  <a:pt x="4326" y="2597"/>
                  <a:pt x="4357" y="2582"/>
                  <a:pt x="4342" y="2536"/>
                </a:cubicBezTo>
                <a:cubicBezTo>
                  <a:pt x="4316" y="2497"/>
                  <a:pt x="4399" y="2436"/>
                  <a:pt x="4454" y="2436"/>
                </a:cubicBezTo>
                <a:cubicBezTo>
                  <a:pt x="4464" y="2436"/>
                  <a:pt x="4473" y="2438"/>
                  <a:pt x="4481" y="2443"/>
                </a:cubicBezTo>
                <a:lnTo>
                  <a:pt x="4527" y="2412"/>
                </a:lnTo>
                <a:cubicBezTo>
                  <a:pt x="4543" y="2396"/>
                  <a:pt x="4527" y="2350"/>
                  <a:pt x="4543" y="2335"/>
                </a:cubicBezTo>
                <a:cubicBezTo>
                  <a:pt x="4574" y="2319"/>
                  <a:pt x="4558" y="2319"/>
                  <a:pt x="4543" y="2257"/>
                </a:cubicBezTo>
                <a:cubicBezTo>
                  <a:pt x="4550" y="2250"/>
                  <a:pt x="4562" y="2242"/>
                  <a:pt x="4576" y="2242"/>
                </a:cubicBezTo>
                <a:cubicBezTo>
                  <a:pt x="4589" y="2242"/>
                  <a:pt x="4604" y="2250"/>
                  <a:pt x="4620" y="2273"/>
                </a:cubicBezTo>
                <a:cubicBezTo>
                  <a:pt x="4586" y="2222"/>
                  <a:pt x="4571" y="2199"/>
                  <a:pt x="4579" y="2199"/>
                </a:cubicBezTo>
                <a:cubicBezTo>
                  <a:pt x="4586" y="2199"/>
                  <a:pt x="4609" y="2214"/>
                  <a:pt x="4651" y="2242"/>
                </a:cubicBezTo>
                <a:cubicBezTo>
                  <a:pt x="4697" y="2281"/>
                  <a:pt x="4717" y="2304"/>
                  <a:pt x="4717" y="2304"/>
                </a:cubicBezTo>
                <a:cubicBezTo>
                  <a:pt x="4717" y="2304"/>
                  <a:pt x="4697" y="2281"/>
                  <a:pt x="4666" y="2226"/>
                </a:cubicBezTo>
                <a:cubicBezTo>
                  <a:pt x="4658" y="2192"/>
                  <a:pt x="4654" y="2182"/>
                  <a:pt x="4663" y="2182"/>
                </a:cubicBezTo>
                <a:cubicBezTo>
                  <a:pt x="4670" y="2182"/>
                  <a:pt x="4685" y="2189"/>
                  <a:pt x="4713" y="2196"/>
                </a:cubicBezTo>
                <a:cubicBezTo>
                  <a:pt x="4734" y="2209"/>
                  <a:pt x="4745" y="2217"/>
                  <a:pt x="4748" y="2217"/>
                </a:cubicBezTo>
                <a:cubicBezTo>
                  <a:pt x="4753" y="2217"/>
                  <a:pt x="4745" y="2206"/>
                  <a:pt x="4728" y="2180"/>
                </a:cubicBezTo>
                <a:cubicBezTo>
                  <a:pt x="4684" y="2115"/>
                  <a:pt x="4679" y="2049"/>
                  <a:pt x="4707" y="2049"/>
                </a:cubicBezTo>
                <a:cubicBezTo>
                  <a:pt x="4719" y="2049"/>
                  <a:pt x="4736" y="2060"/>
                  <a:pt x="4759" y="2087"/>
                </a:cubicBezTo>
                <a:cubicBezTo>
                  <a:pt x="4759" y="2087"/>
                  <a:pt x="4774" y="2056"/>
                  <a:pt x="4759" y="2010"/>
                </a:cubicBezTo>
                <a:cubicBezTo>
                  <a:pt x="4727" y="1962"/>
                  <a:pt x="4711" y="1938"/>
                  <a:pt x="4715" y="1938"/>
                </a:cubicBezTo>
                <a:cubicBezTo>
                  <a:pt x="4718" y="1938"/>
                  <a:pt x="4738" y="1958"/>
                  <a:pt x="4774" y="1995"/>
                </a:cubicBezTo>
                <a:cubicBezTo>
                  <a:pt x="4805" y="2025"/>
                  <a:pt x="4828" y="2038"/>
                  <a:pt x="4841" y="2038"/>
                </a:cubicBezTo>
                <a:cubicBezTo>
                  <a:pt x="4862" y="2038"/>
                  <a:pt x="4859" y="2005"/>
                  <a:pt x="4821" y="1948"/>
                </a:cubicBezTo>
                <a:cubicBezTo>
                  <a:pt x="4821" y="1948"/>
                  <a:pt x="4809" y="1899"/>
                  <a:pt x="4839" y="1899"/>
                </a:cubicBezTo>
                <a:cubicBezTo>
                  <a:pt x="4842" y="1899"/>
                  <a:pt x="4847" y="1900"/>
                  <a:pt x="4852" y="1902"/>
                </a:cubicBezTo>
                <a:cubicBezTo>
                  <a:pt x="4860" y="1906"/>
                  <a:pt x="4871" y="1908"/>
                  <a:pt x="4882" y="1908"/>
                </a:cubicBezTo>
                <a:cubicBezTo>
                  <a:pt x="4952" y="1908"/>
                  <a:pt x="5055" y="1834"/>
                  <a:pt x="4975" y="1794"/>
                </a:cubicBezTo>
                <a:lnTo>
                  <a:pt x="5006" y="1747"/>
                </a:lnTo>
                <a:cubicBezTo>
                  <a:pt x="5068" y="1747"/>
                  <a:pt x="5099" y="1747"/>
                  <a:pt x="5068" y="1686"/>
                </a:cubicBezTo>
                <a:lnTo>
                  <a:pt x="5037" y="1624"/>
                </a:lnTo>
                <a:lnTo>
                  <a:pt x="5037" y="1624"/>
                </a:lnTo>
                <a:cubicBezTo>
                  <a:pt x="5072" y="1658"/>
                  <a:pt x="5115" y="1676"/>
                  <a:pt x="5142" y="1676"/>
                </a:cubicBezTo>
                <a:cubicBezTo>
                  <a:pt x="5150" y="1676"/>
                  <a:pt x="5157" y="1674"/>
                  <a:pt x="5161" y="1670"/>
                </a:cubicBezTo>
                <a:cubicBezTo>
                  <a:pt x="5176" y="1655"/>
                  <a:pt x="5176" y="1655"/>
                  <a:pt x="5130" y="1608"/>
                </a:cubicBezTo>
                <a:cubicBezTo>
                  <a:pt x="5099" y="1577"/>
                  <a:pt x="5099" y="1577"/>
                  <a:pt x="5115" y="1562"/>
                </a:cubicBezTo>
                <a:cubicBezTo>
                  <a:pt x="5119" y="1558"/>
                  <a:pt x="5125" y="1556"/>
                  <a:pt x="5133" y="1556"/>
                </a:cubicBezTo>
                <a:cubicBezTo>
                  <a:pt x="5155" y="1556"/>
                  <a:pt x="5189" y="1570"/>
                  <a:pt x="5223" y="1593"/>
                </a:cubicBezTo>
                <a:lnTo>
                  <a:pt x="5238" y="1577"/>
                </a:lnTo>
                <a:cubicBezTo>
                  <a:pt x="5190" y="1529"/>
                  <a:pt x="5178" y="1505"/>
                  <a:pt x="5187" y="1505"/>
                </a:cubicBezTo>
                <a:cubicBezTo>
                  <a:pt x="5192" y="1505"/>
                  <a:pt x="5205" y="1514"/>
                  <a:pt x="5223" y="1531"/>
                </a:cubicBezTo>
                <a:cubicBezTo>
                  <a:pt x="5232" y="1541"/>
                  <a:pt x="5242" y="1544"/>
                  <a:pt x="5251" y="1544"/>
                </a:cubicBezTo>
                <a:cubicBezTo>
                  <a:pt x="5273" y="1544"/>
                  <a:pt x="5294" y="1526"/>
                  <a:pt x="5315" y="1515"/>
                </a:cubicBezTo>
                <a:cubicBezTo>
                  <a:pt x="5297" y="1497"/>
                  <a:pt x="5296" y="1491"/>
                  <a:pt x="5300" y="1491"/>
                </a:cubicBezTo>
                <a:cubicBezTo>
                  <a:pt x="5306" y="1491"/>
                  <a:pt x="5325" y="1506"/>
                  <a:pt x="5315" y="1515"/>
                </a:cubicBezTo>
                <a:lnTo>
                  <a:pt x="5346" y="1546"/>
                </a:lnTo>
                <a:cubicBezTo>
                  <a:pt x="5361" y="1554"/>
                  <a:pt x="5369" y="1557"/>
                  <a:pt x="5373" y="1557"/>
                </a:cubicBezTo>
                <a:cubicBezTo>
                  <a:pt x="5387" y="1557"/>
                  <a:pt x="5355" y="1524"/>
                  <a:pt x="5331" y="1500"/>
                </a:cubicBezTo>
                <a:lnTo>
                  <a:pt x="5362" y="1454"/>
                </a:lnTo>
                <a:cubicBezTo>
                  <a:pt x="5377" y="1438"/>
                  <a:pt x="5393" y="1423"/>
                  <a:pt x="5331" y="1407"/>
                </a:cubicBezTo>
                <a:cubicBezTo>
                  <a:pt x="5285" y="1376"/>
                  <a:pt x="5254" y="1330"/>
                  <a:pt x="5269" y="1315"/>
                </a:cubicBezTo>
                <a:lnTo>
                  <a:pt x="5269" y="1315"/>
                </a:lnTo>
                <a:cubicBezTo>
                  <a:pt x="5305" y="1338"/>
                  <a:pt x="5340" y="1371"/>
                  <a:pt x="5362" y="1371"/>
                </a:cubicBezTo>
                <a:cubicBezTo>
                  <a:pt x="5368" y="1371"/>
                  <a:pt x="5374" y="1368"/>
                  <a:pt x="5377" y="1361"/>
                </a:cubicBezTo>
                <a:cubicBezTo>
                  <a:pt x="5379" y="1359"/>
                  <a:pt x="5382" y="1358"/>
                  <a:pt x="5385" y="1358"/>
                </a:cubicBezTo>
                <a:cubicBezTo>
                  <a:pt x="5401" y="1358"/>
                  <a:pt x="5424" y="1392"/>
                  <a:pt x="5424" y="1392"/>
                </a:cubicBezTo>
                <a:cubicBezTo>
                  <a:pt x="5442" y="1420"/>
                  <a:pt x="5458" y="1431"/>
                  <a:pt x="5471" y="1431"/>
                </a:cubicBezTo>
                <a:cubicBezTo>
                  <a:pt x="5500" y="1431"/>
                  <a:pt x="5512" y="1373"/>
                  <a:pt x="5501" y="1330"/>
                </a:cubicBezTo>
                <a:cubicBezTo>
                  <a:pt x="5482" y="1256"/>
                  <a:pt x="5481" y="1221"/>
                  <a:pt x="5498" y="1221"/>
                </a:cubicBezTo>
                <a:cubicBezTo>
                  <a:pt x="5510" y="1221"/>
                  <a:pt x="5532" y="1237"/>
                  <a:pt x="5563" y="1268"/>
                </a:cubicBezTo>
                <a:cubicBezTo>
                  <a:pt x="5578" y="1291"/>
                  <a:pt x="5587" y="1300"/>
                  <a:pt x="5592" y="1300"/>
                </a:cubicBezTo>
                <a:cubicBezTo>
                  <a:pt x="5606" y="1300"/>
                  <a:pt x="5571" y="1204"/>
                  <a:pt x="5501" y="1098"/>
                </a:cubicBezTo>
                <a:lnTo>
                  <a:pt x="5408" y="944"/>
                </a:lnTo>
                <a:lnTo>
                  <a:pt x="5516" y="1067"/>
                </a:lnTo>
                <a:cubicBezTo>
                  <a:pt x="5604" y="1147"/>
                  <a:pt x="5642" y="1185"/>
                  <a:pt x="5659" y="1185"/>
                </a:cubicBezTo>
                <a:cubicBezTo>
                  <a:pt x="5675" y="1185"/>
                  <a:pt x="5671" y="1150"/>
                  <a:pt x="5671" y="1083"/>
                </a:cubicBezTo>
                <a:cubicBezTo>
                  <a:pt x="5671" y="1050"/>
                  <a:pt x="5671" y="1034"/>
                  <a:pt x="5678" y="1034"/>
                </a:cubicBezTo>
                <a:cubicBezTo>
                  <a:pt x="5684" y="1034"/>
                  <a:pt x="5696" y="1046"/>
                  <a:pt x="5717" y="1067"/>
                </a:cubicBezTo>
                <a:cubicBezTo>
                  <a:pt x="5729" y="1084"/>
                  <a:pt x="5738" y="1091"/>
                  <a:pt x="5748" y="1091"/>
                </a:cubicBezTo>
                <a:cubicBezTo>
                  <a:pt x="5766" y="1091"/>
                  <a:pt x="5786" y="1071"/>
                  <a:pt x="5825" y="1052"/>
                </a:cubicBezTo>
                <a:cubicBezTo>
                  <a:pt x="5887" y="1005"/>
                  <a:pt x="5918" y="1005"/>
                  <a:pt x="5887" y="959"/>
                </a:cubicBezTo>
                <a:lnTo>
                  <a:pt x="5934" y="928"/>
                </a:lnTo>
                <a:cubicBezTo>
                  <a:pt x="5953" y="953"/>
                  <a:pt x="5970" y="963"/>
                  <a:pt x="5981" y="963"/>
                </a:cubicBezTo>
                <a:cubicBezTo>
                  <a:pt x="6004" y="963"/>
                  <a:pt x="6002" y="914"/>
                  <a:pt x="5949" y="851"/>
                </a:cubicBezTo>
                <a:cubicBezTo>
                  <a:pt x="5965" y="835"/>
                  <a:pt x="5980" y="835"/>
                  <a:pt x="5996" y="820"/>
                </a:cubicBezTo>
                <a:lnTo>
                  <a:pt x="6011" y="882"/>
                </a:lnTo>
                <a:cubicBezTo>
                  <a:pt x="6023" y="899"/>
                  <a:pt x="6036" y="908"/>
                  <a:pt x="6059" y="908"/>
                </a:cubicBezTo>
                <a:cubicBezTo>
                  <a:pt x="6096" y="908"/>
                  <a:pt x="6158" y="884"/>
                  <a:pt x="6274" y="835"/>
                </a:cubicBezTo>
                <a:cubicBezTo>
                  <a:pt x="6490" y="789"/>
                  <a:pt x="6521" y="789"/>
                  <a:pt x="6506" y="681"/>
                </a:cubicBezTo>
                <a:cubicBezTo>
                  <a:pt x="6498" y="619"/>
                  <a:pt x="6506" y="588"/>
                  <a:pt x="6517" y="588"/>
                </a:cubicBezTo>
                <a:cubicBezTo>
                  <a:pt x="6529" y="588"/>
                  <a:pt x="6544" y="619"/>
                  <a:pt x="6552" y="681"/>
                </a:cubicBezTo>
                <a:cubicBezTo>
                  <a:pt x="6563" y="713"/>
                  <a:pt x="6581" y="753"/>
                  <a:pt x="6586" y="753"/>
                </a:cubicBezTo>
                <a:cubicBezTo>
                  <a:pt x="6588" y="753"/>
                  <a:pt x="6587" y="746"/>
                  <a:pt x="6583" y="727"/>
                </a:cubicBezTo>
                <a:cubicBezTo>
                  <a:pt x="6614" y="727"/>
                  <a:pt x="6645" y="743"/>
                  <a:pt x="6676" y="774"/>
                </a:cubicBezTo>
                <a:cubicBezTo>
                  <a:pt x="6709" y="821"/>
                  <a:pt x="6731" y="839"/>
                  <a:pt x="6745" y="839"/>
                </a:cubicBezTo>
                <a:cubicBezTo>
                  <a:pt x="6763" y="839"/>
                  <a:pt x="6768" y="809"/>
                  <a:pt x="6768" y="774"/>
                </a:cubicBezTo>
                <a:cubicBezTo>
                  <a:pt x="6756" y="729"/>
                  <a:pt x="6753" y="713"/>
                  <a:pt x="6756" y="713"/>
                </a:cubicBezTo>
                <a:lnTo>
                  <a:pt x="6756" y="713"/>
                </a:lnTo>
                <a:cubicBezTo>
                  <a:pt x="6760" y="713"/>
                  <a:pt x="6775" y="746"/>
                  <a:pt x="6784" y="774"/>
                </a:cubicBezTo>
                <a:cubicBezTo>
                  <a:pt x="6806" y="818"/>
                  <a:pt x="6828" y="854"/>
                  <a:pt x="6839" y="854"/>
                </a:cubicBezTo>
                <a:cubicBezTo>
                  <a:pt x="6843" y="854"/>
                  <a:pt x="6846" y="849"/>
                  <a:pt x="6846" y="835"/>
                </a:cubicBezTo>
                <a:cubicBezTo>
                  <a:pt x="6846" y="801"/>
                  <a:pt x="6900" y="771"/>
                  <a:pt x="6947" y="771"/>
                </a:cubicBezTo>
                <a:cubicBezTo>
                  <a:pt x="6983" y="771"/>
                  <a:pt x="7016" y="788"/>
                  <a:pt x="7016" y="835"/>
                </a:cubicBezTo>
                <a:lnTo>
                  <a:pt x="7062" y="835"/>
                </a:lnTo>
                <a:cubicBezTo>
                  <a:pt x="7062" y="794"/>
                  <a:pt x="7083" y="787"/>
                  <a:pt x="7110" y="787"/>
                </a:cubicBezTo>
                <a:cubicBezTo>
                  <a:pt x="7124" y="787"/>
                  <a:pt x="7139" y="789"/>
                  <a:pt x="7155" y="789"/>
                </a:cubicBezTo>
                <a:cubicBezTo>
                  <a:pt x="7201" y="789"/>
                  <a:pt x="7232" y="805"/>
                  <a:pt x="7217" y="851"/>
                </a:cubicBezTo>
                <a:cubicBezTo>
                  <a:pt x="7217" y="884"/>
                  <a:pt x="7217" y="899"/>
                  <a:pt x="7224" y="899"/>
                </a:cubicBezTo>
                <a:cubicBezTo>
                  <a:pt x="7230" y="899"/>
                  <a:pt x="7241" y="888"/>
                  <a:pt x="7263" y="866"/>
                </a:cubicBezTo>
                <a:cubicBezTo>
                  <a:pt x="7294" y="866"/>
                  <a:pt x="7340" y="774"/>
                  <a:pt x="7371" y="774"/>
                </a:cubicBezTo>
                <a:cubicBezTo>
                  <a:pt x="7387" y="727"/>
                  <a:pt x="7417" y="681"/>
                  <a:pt x="7448" y="681"/>
                </a:cubicBezTo>
                <a:lnTo>
                  <a:pt x="7433" y="743"/>
                </a:lnTo>
                <a:lnTo>
                  <a:pt x="7402" y="835"/>
                </a:lnTo>
                <a:cubicBezTo>
                  <a:pt x="7408" y="835"/>
                  <a:pt x="7417" y="838"/>
                  <a:pt x="7426" y="838"/>
                </a:cubicBezTo>
                <a:cubicBezTo>
                  <a:pt x="7440" y="838"/>
                  <a:pt x="7455" y="832"/>
                  <a:pt x="7464" y="805"/>
                </a:cubicBezTo>
                <a:cubicBezTo>
                  <a:pt x="7464" y="866"/>
                  <a:pt x="7495" y="866"/>
                  <a:pt x="7541" y="897"/>
                </a:cubicBezTo>
                <a:cubicBezTo>
                  <a:pt x="7568" y="906"/>
                  <a:pt x="7595" y="915"/>
                  <a:pt x="7621" y="915"/>
                </a:cubicBezTo>
                <a:cubicBezTo>
                  <a:pt x="7641" y="915"/>
                  <a:pt x="7661" y="910"/>
                  <a:pt x="7680" y="897"/>
                </a:cubicBezTo>
                <a:lnTo>
                  <a:pt x="7680" y="897"/>
                </a:lnTo>
                <a:cubicBezTo>
                  <a:pt x="7659" y="972"/>
                  <a:pt x="7711" y="1025"/>
                  <a:pt x="7771" y="1025"/>
                </a:cubicBezTo>
                <a:cubicBezTo>
                  <a:pt x="7798" y="1025"/>
                  <a:pt x="7826" y="1014"/>
                  <a:pt x="7850" y="990"/>
                </a:cubicBezTo>
                <a:cubicBezTo>
                  <a:pt x="7862" y="972"/>
                  <a:pt x="7875" y="963"/>
                  <a:pt x="7884" y="963"/>
                </a:cubicBezTo>
                <a:cubicBezTo>
                  <a:pt x="7898" y="963"/>
                  <a:pt x="7906" y="983"/>
                  <a:pt x="7897" y="1021"/>
                </a:cubicBezTo>
                <a:cubicBezTo>
                  <a:pt x="7897" y="1046"/>
                  <a:pt x="7897" y="1058"/>
                  <a:pt x="7904" y="1058"/>
                </a:cubicBezTo>
                <a:cubicBezTo>
                  <a:pt x="7911" y="1058"/>
                  <a:pt x="7922" y="1050"/>
                  <a:pt x="7943" y="1036"/>
                </a:cubicBezTo>
                <a:cubicBezTo>
                  <a:pt x="7951" y="1031"/>
                  <a:pt x="7958" y="1028"/>
                  <a:pt x="7963" y="1028"/>
                </a:cubicBezTo>
                <a:cubicBezTo>
                  <a:pt x="7984" y="1028"/>
                  <a:pt x="7974" y="1079"/>
                  <a:pt x="7974" y="1129"/>
                </a:cubicBezTo>
                <a:cubicBezTo>
                  <a:pt x="7941" y="1206"/>
                  <a:pt x="7939" y="1236"/>
                  <a:pt x="7957" y="1236"/>
                </a:cubicBezTo>
                <a:cubicBezTo>
                  <a:pt x="7965" y="1236"/>
                  <a:pt x="7976" y="1231"/>
                  <a:pt x="7989" y="1222"/>
                </a:cubicBezTo>
                <a:cubicBezTo>
                  <a:pt x="8002" y="1218"/>
                  <a:pt x="8014" y="1216"/>
                  <a:pt x="8026" y="1216"/>
                </a:cubicBezTo>
                <a:cubicBezTo>
                  <a:pt x="8059" y="1216"/>
                  <a:pt x="8090" y="1230"/>
                  <a:pt x="8113" y="1253"/>
                </a:cubicBezTo>
                <a:cubicBezTo>
                  <a:pt x="8190" y="1237"/>
                  <a:pt x="8206" y="1253"/>
                  <a:pt x="8237" y="1206"/>
                </a:cubicBezTo>
                <a:cubicBezTo>
                  <a:pt x="8252" y="1175"/>
                  <a:pt x="8283" y="1160"/>
                  <a:pt x="8329" y="1145"/>
                </a:cubicBezTo>
                <a:cubicBezTo>
                  <a:pt x="8379" y="1145"/>
                  <a:pt x="8369" y="1164"/>
                  <a:pt x="8355" y="1164"/>
                </a:cubicBezTo>
                <a:cubicBezTo>
                  <a:pt x="8352" y="1164"/>
                  <a:pt x="8348" y="1163"/>
                  <a:pt x="8345" y="1160"/>
                </a:cubicBezTo>
                <a:cubicBezTo>
                  <a:pt x="8268" y="1160"/>
                  <a:pt x="8283" y="1175"/>
                  <a:pt x="8268" y="1237"/>
                </a:cubicBezTo>
                <a:cubicBezTo>
                  <a:pt x="8252" y="1284"/>
                  <a:pt x="8268" y="1330"/>
                  <a:pt x="8298" y="1345"/>
                </a:cubicBezTo>
                <a:cubicBezTo>
                  <a:pt x="8329" y="1376"/>
                  <a:pt x="8345" y="1392"/>
                  <a:pt x="8360" y="1423"/>
                </a:cubicBezTo>
                <a:cubicBezTo>
                  <a:pt x="8370" y="1482"/>
                  <a:pt x="8380" y="1510"/>
                  <a:pt x="8398" y="1510"/>
                </a:cubicBezTo>
                <a:cubicBezTo>
                  <a:pt x="8408" y="1510"/>
                  <a:pt x="8421" y="1501"/>
                  <a:pt x="8438" y="1485"/>
                </a:cubicBezTo>
                <a:lnTo>
                  <a:pt x="8468" y="1454"/>
                </a:lnTo>
                <a:lnTo>
                  <a:pt x="8468" y="1454"/>
                </a:lnTo>
                <a:cubicBezTo>
                  <a:pt x="8415" y="1534"/>
                  <a:pt x="8536" y="1697"/>
                  <a:pt x="8640" y="1697"/>
                </a:cubicBezTo>
                <a:cubicBezTo>
                  <a:pt x="8656" y="1697"/>
                  <a:pt x="8671" y="1694"/>
                  <a:pt x="8685" y="1686"/>
                </a:cubicBezTo>
                <a:lnTo>
                  <a:pt x="8685" y="1686"/>
                </a:lnTo>
                <a:lnTo>
                  <a:pt x="8638" y="1716"/>
                </a:lnTo>
                <a:cubicBezTo>
                  <a:pt x="8608" y="1763"/>
                  <a:pt x="8623" y="1778"/>
                  <a:pt x="8638" y="1809"/>
                </a:cubicBezTo>
                <a:cubicBezTo>
                  <a:pt x="8669" y="1856"/>
                  <a:pt x="8762" y="1871"/>
                  <a:pt x="8808" y="1917"/>
                </a:cubicBezTo>
                <a:cubicBezTo>
                  <a:pt x="8846" y="1968"/>
                  <a:pt x="8894" y="2018"/>
                  <a:pt x="8936" y="2018"/>
                </a:cubicBezTo>
                <a:cubicBezTo>
                  <a:pt x="8945" y="2018"/>
                  <a:pt x="8955" y="2016"/>
                  <a:pt x="8963" y="2010"/>
                </a:cubicBezTo>
                <a:lnTo>
                  <a:pt x="8963" y="2010"/>
                </a:lnTo>
                <a:cubicBezTo>
                  <a:pt x="8978" y="2026"/>
                  <a:pt x="8978" y="2026"/>
                  <a:pt x="8932" y="2056"/>
                </a:cubicBezTo>
                <a:cubicBezTo>
                  <a:pt x="8901" y="2103"/>
                  <a:pt x="8901" y="2103"/>
                  <a:pt x="8917" y="2118"/>
                </a:cubicBezTo>
                <a:cubicBezTo>
                  <a:pt x="8919" y="2120"/>
                  <a:pt x="8921" y="2121"/>
                  <a:pt x="8925" y="2121"/>
                </a:cubicBezTo>
                <a:cubicBezTo>
                  <a:pt x="8944" y="2121"/>
                  <a:pt x="8983" y="2083"/>
                  <a:pt x="9009" y="2056"/>
                </a:cubicBezTo>
                <a:cubicBezTo>
                  <a:pt x="9021" y="2039"/>
                  <a:pt x="9033" y="2030"/>
                  <a:pt x="9042" y="2030"/>
                </a:cubicBezTo>
                <a:cubicBezTo>
                  <a:pt x="9057" y="2030"/>
                  <a:pt x="9065" y="2055"/>
                  <a:pt x="9056" y="2103"/>
                </a:cubicBezTo>
                <a:cubicBezTo>
                  <a:pt x="9056" y="2172"/>
                  <a:pt x="9105" y="2229"/>
                  <a:pt x="9171" y="2229"/>
                </a:cubicBezTo>
                <a:cubicBezTo>
                  <a:pt x="9179" y="2229"/>
                  <a:pt x="9187" y="2228"/>
                  <a:pt x="9195" y="2226"/>
                </a:cubicBezTo>
                <a:cubicBezTo>
                  <a:pt x="9210" y="2242"/>
                  <a:pt x="9226" y="2257"/>
                  <a:pt x="9195" y="2304"/>
                </a:cubicBezTo>
                <a:cubicBezTo>
                  <a:pt x="9171" y="2327"/>
                  <a:pt x="9184" y="2386"/>
                  <a:pt x="9231" y="2386"/>
                </a:cubicBezTo>
                <a:cubicBezTo>
                  <a:pt x="9247" y="2386"/>
                  <a:pt x="9265" y="2380"/>
                  <a:pt x="9288" y="2366"/>
                </a:cubicBezTo>
                <a:lnTo>
                  <a:pt x="9288" y="2366"/>
                </a:lnTo>
                <a:cubicBezTo>
                  <a:pt x="9303" y="2381"/>
                  <a:pt x="9303" y="2381"/>
                  <a:pt x="9272" y="2427"/>
                </a:cubicBezTo>
                <a:cubicBezTo>
                  <a:pt x="9252" y="2458"/>
                  <a:pt x="9245" y="2495"/>
                  <a:pt x="9264" y="2495"/>
                </a:cubicBezTo>
                <a:cubicBezTo>
                  <a:pt x="9275" y="2495"/>
                  <a:pt x="9292" y="2485"/>
                  <a:pt x="9319" y="2458"/>
                </a:cubicBezTo>
                <a:cubicBezTo>
                  <a:pt x="9332" y="2452"/>
                  <a:pt x="9346" y="2448"/>
                  <a:pt x="9359" y="2448"/>
                </a:cubicBezTo>
                <a:cubicBezTo>
                  <a:pt x="9405" y="2448"/>
                  <a:pt x="9446" y="2487"/>
                  <a:pt x="9458" y="2536"/>
                </a:cubicBezTo>
                <a:cubicBezTo>
                  <a:pt x="9465" y="2543"/>
                  <a:pt x="9477" y="2551"/>
                  <a:pt x="9489" y="2551"/>
                </a:cubicBezTo>
                <a:cubicBezTo>
                  <a:pt x="9500" y="2551"/>
                  <a:pt x="9512" y="2543"/>
                  <a:pt x="9519" y="2520"/>
                </a:cubicBezTo>
                <a:cubicBezTo>
                  <a:pt x="9542" y="2476"/>
                  <a:pt x="9556" y="2439"/>
                  <a:pt x="9556" y="2439"/>
                </a:cubicBezTo>
                <a:lnTo>
                  <a:pt x="9556" y="2439"/>
                </a:lnTo>
                <a:cubicBezTo>
                  <a:pt x="9557" y="2439"/>
                  <a:pt x="9555" y="2445"/>
                  <a:pt x="9550" y="2458"/>
                </a:cubicBezTo>
                <a:cubicBezTo>
                  <a:pt x="9533" y="2519"/>
                  <a:pt x="9525" y="2550"/>
                  <a:pt x="9535" y="2550"/>
                </a:cubicBezTo>
                <a:cubicBezTo>
                  <a:pt x="9543" y="2550"/>
                  <a:pt x="9563" y="2530"/>
                  <a:pt x="9597" y="2489"/>
                </a:cubicBezTo>
                <a:cubicBezTo>
                  <a:pt x="9604" y="2460"/>
                  <a:pt x="9611" y="2448"/>
                  <a:pt x="9615" y="2448"/>
                </a:cubicBezTo>
                <a:cubicBezTo>
                  <a:pt x="9620" y="2448"/>
                  <a:pt x="9620" y="2464"/>
                  <a:pt x="9612" y="2489"/>
                </a:cubicBezTo>
                <a:cubicBezTo>
                  <a:pt x="9597" y="2520"/>
                  <a:pt x="9628" y="2551"/>
                  <a:pt x="9628" y="2551"/>
                </a:cubicBezTo>
                <a:cubicBezTo>
                  <a:pt x="9628" y="2551"/>
                  <a:pt x="9782" y="2551"/>
                  <a:pt x="9890" y="2582"/>
                </a:cubicBezTo>
                <a:cubicBezTo>
                  <a:pt x="9934" y="2593"/>
                  <a:pt x="9978" y="2604"/>
                  <a:pt x="10022" y="2604"/>
                </a:cubicBezTo>
                <a:cubicBezTo>
                  <a:pt x="10040" y="2604"/>
                  <a:pt x="10058" y="2602"/>
                  <a:pt x="10076" y="2597"/>
                </a:cubicBezTo>
                <a:cubicBezTo>
                  <a:pt x="10122" y="2597"/>
                  <a:pt x="10138" y="2582"/>
                  <a:pt x="10138" y="2566"/>
                </a:cubicBezTo>
                <a:cubicBezTo>
                  <a:pt x="10138" y="2549"/>
                  <a:pt x="10148" y="2531"/>
                  <a:pt x="10160" y="2531"/>
                </a:cubicBezTo>
                <a:cubicBezTo>
                  <a:pt x="10168" y="2531"/>
                  <a:pt x="10177" y="2540"/>
                  <a:pt x="10184" y="2566"/>
                </a:cubicBezTo>
                <a:cubicBezTo>
                  <a:pt x="10199" y="2613"/>
                  <a:pt x="10230" y="2628"/>
                  <a:pt x="10246" y="2628"/>
                </a:cubicBezTo>
                <a:cubicBezTo>
                  <a:pt x="10277" y="2628"/>
                  <a:pt x="10292" y="2628"/>
                  <a:pt x="10292" y="2690"/>
                </a:cubicBezTo>
                <a:cubicBezTo>
                  <a:pt x="10323" y="2628"/>
                  <a:pt x="10323" y="2628"/>
                  <a:pt x="10339" y="2628"/>
                </a:cubicBezTo>
                <a:cubicBezTo>
                  <a:pt x="10339" y="2657"/>
                  <a:pt x="10345" y="2669"/>
                  <a:pt x="10354" y="2669"/>
                </a:cubicBezTo>
                <a:cubicBezTo>
                  <a:pt x="10364" y="2669"/>
                  <a:pt x="10377" y="2653"/>
                  <a:pt x="10385" y="2628"/>
                </a:cubicBezTo>
                <a:cubicBezTo>
                  <a:pt x="10393" y="2574"/>
                  <a:pt x="10397" y="2547"/>
                  <a:pt x="10398" y="2547"/>
                </a:cubicBezTo>
                <a:cubicBezTo>
                  <a:pt x="10400" y="2547"/>
                  <a:pt x="10400" y="2574"/>
                  <a:pt x="10400" y="2628"/>
                </a:cubicBezTo>
                <a:cubicBezTo>
                  <a:pt x="10400" y="2670"/>
                  <a:pt x="10442" y="2704"/>
                  <a:pt x="10460" y="2704"/>
                </a:cubicBezTo>
                <a:cubicBezTo>
                  <a:pt x="10469" y="2704"/>
                  <a:pt x="10473" y="2695"/>
                  <a:pt x="10462" y="2675"/>
                </a:cubicBezTo>
                <a:cubicBezTo>
                  <a:pt x="10431" y="2628"/>
                  <a:pt x="10493" y="2628"/>
                  <a:pt x="10509" y="2566"/>
                </a:cubicBezTo>
                <a:cubicBezTo>
                  <a:pt x="10540" y="2566"/>
                  <a:pt x="10555" y="2566"/>
                  <a:pt x="10570" y="2613"/>
                </a:cubicBezTo>
                <a:cubicBezTo>
                  <a:pt x="10570" y="2629"/>
                  <a:pt x="10580" y="2636"/>
                  <a:pt x="10594" y="2636"/>
                </a:cubicBezTo>
                <a:cubicBezTo>
                  <a:pt x="10633" y="2636"/>
                  <a:pt x="10710" y="2581"/>
                  <a:pt x="10710" y="2536"/>
                </a:cubicBezTo>
                <a:cubicBezTo>
                  <a:pt x="10717" y="2505"/>
                  <a:pt x="10717" y="2489"/>
                  <a:pt x="10717" y="2489"/>
                </a:cubicBezTo>
                <a:cubicBezTo>
                  <a:pt x="10717" y="2489"/>
                  <a:pt x="10717" y="2505"/>
                  <a:pt x="10725" y="2536"/>
                </a:cubicBezTo>
                <a:cubicBezTo>
                  <a:pt x="10746" y="2577"/>
                  <a:pt x="10759" y="2584"/>
                  <a:pt x="10771" y="2584"/>
                </a:cubicBezTo>
                <a:cubicBezTo>
                  <a:pt x="10776" y="2584"/>
                  <a:pt x="10782" y="2582"/>
                  <a:pt x="10787" y="2582"/>
                </a:cubicBezTo>
                <a:cubicBezTo>
                  <a:pt x="10787" y="2563"/>
                  <a:pt x="10790" y="2556"/>
                  <a:pt x="10794" y="2556"/>
                </a:cubicBezTo>
                <a:cubicBezTo>
                  <a:pt x="10804" y="2556"/>
                  <a:pt x="10822" y="2596"/>
                  <a:pt x="10833" y="2628"/>
                </a:cubicBezTo>
                <a:cubicBezTo>
                  <a:pt x="10845" y="2663"/>
                  <a:pt x="10848" y="2680"/>
                  <a:pt x="10868" y="2680"/>
                </a:cubicBezTo>
                <a:cubicBezTo>
                  <a:pt x="10875" y="2680"/>
                  <a:pt x="10883" y="2679"/>
                  <a:pt x="10895" y="2675"/>
                </a:cubicBezTo>
                <a:cubicBezTo>
                  <a:pt x="10895" y="2613"/>
                  <a:pt x="10988" y="2566"/>
                  <a:pt x="11050" y="2551"/>
                </a:cubicBezTo>
                <a:cubicBezTo>
                  <a:pt x="11158" y="2505"/>
                  <a:pt x="11142" y="2427"/>
                  <a:pt x="11127" y="2319"/>
                </a:cubicBezTo>
                <a:lnTo>
                  <a:pt x="11096" y="2211"/>
                </a:lnTo>
                <a:lnTo>
                  <a:pt x="11158" y="2304"/>
                </a:lnTo>
                <a:cubicBezTo>
                  <a:pt x="11189" y="2350"/>
                  <a:pt x="11220" y="2396"/>
                  <a:pt x="11250" y="2443"/>
                </a:cubicBezTo>
                <a:cubicBezTo>
                  <a:pt x="11281" y="2427"/>
                  <a:pt x="11250" y="2381"/>
                  <a:pt x="11220" y="2335"/>
                </a:cubicBezTo>
                <a:cubicBezTo>
                  <a:pt x="11190" y="2305"/>
                  <a:pt x="11192" y="2288"/>
                  <a:pt x="11218" y="2288"/>
                </a:cubicBezTo>
                <a:cubicBezTo>
                  <a:pt x="11232" y="2288"/>
                  <a:pt x="11254" y="2293"/>
                  <a:pt x="11281" y="2304"/>
                </a:cubicBezTo>
                <a:cubicBezTo>
                  <a:pt x="11296" y="2307"/>
                  <a:pt x="11308" y="2309"/>
                  <a:pt x="11318" y="2309"/>
                </a:cubicBezTo>
                <a:cubicBezTo>
                  <a:pt x="11349" y="2309"/>
                  <a:pt x="11355" y="2289"/>
                  <a:pt x="11343" y="2242"/>
                </a:cubicBezTo>
                <a:cubicBezTo>
                  <a:pt x="11352" y="2233"/>
                  <a:pt x="11366" y="2224"/>
                  <a:pt x="11385" y="2224"/>
                </a:cubicBezTo>
                <a:cubicBezTo>
                  <a:pt x="11400" y="2224"/>
                  <a:pt x="11416" y="2229"/>
                  <a:pt x="11436" y="2242"/>
                </a:cubicBezTo>
                <a:cubicBezTo>
                  <a:pt x="11451" y="2226"/>
                  <a:pt x="11451" y="2226"/>
                  <a:pt x="11420" y="2196"/>
                </a:cubicBezTo>
                <a:cubicBezTo>
                  <a:pt x="11401" y="2166"/>
                  <a:pt x="11400" y="2149"/>
                  <a:pt x="11414" y="2149"/>
                </a:cubicBezTo>
                <a:cubicBezTo>
                  <a:pt x="11422" y="2149"/>
                  <a:pt x="11435" y="2154"/>
                  <a:pt x="11451" y="2165"/>
                </a:cubicBezTo>
                <a:cubicBezTo>
                  <a:pt x="11483" y="2186"/>
                  <a:pt x="11512" y="2194"/>
                  <a:pt x="11533" y="2194"/>
                </a:cubicBezTo>
                <a:cubicBezTo>
                  <a:pt x="11574" y="2194"/>
                  <a:pt x="11590" y="2164"/>
                  <a:pt x="11560" y="2134"/>
                </a:cubicBezTo>
                <a:cubicBezTo>
                  <a:pt x="11529" y="2103"/>
                  <a:pt x="11544" y="2087"/>
                  <a:pt x="11560" y="2072"/>
                </a:cubicBezTo>
                <a:cubicBezTo>
                  <a:pt x="11575" y="2056"/>
                  <a:pt x="11591" y="2041"/>
                  <a:pt x="11575" y="1979"/>
                </a:cubicBezTo>
                <a:lnTo>
                  <a:pt x="11606" y="1948"/>
                </a:lnTo>
                <a:cubicBezTo>
                  <a:pt x="11608" y="1946"/>
                  <a:pt x="11610" y="1945"/>
                  <a:pt x="11613" y="1945"/>
                </a:cubicBezTo>
                <a:cubicBezTo>
                  <a:pt x="11629" y="1945"/>
                  <a:pt x="11648" y="1983"/>
                  <a:pt x="11621" y="2010"/>
                </a:cubicBezTo>
                <a:lnTo>
                  <a:pt x="11683" y="2026"/>
                </a:lnTo>
                <a:cubicBezTo>
                  <a:pt x="11714" y="1995"/>
                  <a:pt x="11730" y="1979"/>
                  <a:pt x="11714" y="1917"/>
                </a:cubicBezTo>
                <a:cubicBezTo>
                  <a:pt x="11682" y="1869"/>
                  <a:pt x="11666" y="1846"/>
                  <a:pt x="11670" y="1846"/>
                </a:cubicBezTo>
                <a:lnTo>
                  <a:pt x="11670" y="1846"/>
                </a:lnTo>
                <a:cubicBezTo>
                  <a:pt x="11673" y="1846"/>
                  <a:pt x="11693" y="1865"/>
                  <a:pt x="11730" y="1902"/>
                </a:cubicBezTo>
                <a:cubicBezTo>
                  <a:pt x="11754" y="1927"/>
                  <a:pt x="11779" y="1943"/>
                  <a:pt x="11795" y="1943"/>
                </a:cubicBezTo>
                <a:cubicBezTo>
                  <a:pt x="11808" y="1943"/>
                  <a:pt x="11814" y="1931"/>
                  <a:pt x="11807" y="1902"/>
                </a:cubicBezTo>
                <a:cubicBezTo>
                  <a:pt x="11766" y="1853"/>
                  <a:pt x="11768" y="1834"/>
                  <a:pt x="11784" y="1834"/>
                </a:cubicBezTo>
                <a:cubicBezTo>
                  <a:pt x="11798" y="1834"/>
                  <a:pt x="11823" y="1849"/>
                  <a:pt x="11838" y="1871"/>
                </a:cubicBezTo>
                <a:cubicBezTo>
                  <a:pt x="11865" y="1911"/>
                  <a:pt x="11880" y="1934"/>
                  <a:pt x="11887" y="1934"/>
                </a:cubicBezTo>
                <a:cubicBezTo>
                  <a:pt x="11897" y="1934"/>
                  <a:pt x="11893" y="1896"/>
                  <a:pt x="11884" y="1809"/>
                </a:cubicBezTo>
                <a:cubicBezTo>
                  <a:pt x="11915" y="1778"/>
                  <a:pt x="11946" y="1670"/>
                  <a:pt x="11992" y="1624"/>
                </a:cubicBezTo>
                <a:cubicBezTo>
                  <a:pt x="12034" y="1582"/>
                  <a:pt x="12075" y="1529"/>
                  <a:pt x="12128" y="1529"/>
                </a:cubicBezTo>
                <a:cubicBezTo>
                  <a:pt x="12133" y="1529"/>
                  <a:pt x="12138" y="1529"/>
                  <a:pt x="12144" y="1530"/>
                </a:cubicBezTo>
                <a:lnTo>
                  <a:pt x="12144" y="1530"/>
                </a:lnTo>
                <a:cubicBezTo>
                  <a:pt x="12111" y="1490"/>
                  <a:pt x="12131" y="1470"/>
                  <a:pt x="12178" y="1423"/>
                </a:cubicBezTo>
                <a:cubicBezTo>
                  <a:pt x="12271" y="1423"/>
                  <a:pt x="12255" y="1345"/>
                  <a:pt x="12240" y="1284"/>
                </a:cubicBezTo>
                <a:lnTo>
                  <a:pt x="12240" y="1284"/>
                </a:lnTo>
                <a:cubicBezTo>
                  <a:pt x="12224" y="1299"/>
                  <a:pt x="12224" y="1299"/>
                  <a:pt x="12209" y="1315"/>
                </a:cubicBezTo>
                <a:cubicBezTo>
                  <a:pt x="12131" y="1237"/>
                  <a:pt x="12147" y="1222"/>
                  <a:pt x="12224" y="1222"/>
                </a:cubicBezTo>
                <a:cubicBezTo>
                  <a:pt x="12226" y="1220"/>
                  <a:pt x="12229" y="1219"/>
                  <a:pt x="12232" y="1219"/>
                </a:cubicBezTo>
                <a:cubicBezTo>
                  <a:pt x="12252" y="1219"/>
                  <a:pt x="12290" y="1259"/>
                  <a:pt x="12317" y="1299"/>
                </a:cubicBezTo>
                <a:cubicBezTo>
                  <a:pt x="12355" y="1324"/>
                  <a:pt x="12393" y="1350"/>
                  <a:pt x="12414" y="1350"/>
                </a:cubicBezTo>
                <a:cubicBezTo>
                  <a:pt x="12418" y="1350"/>
                  <a:pt x="12422" y="1348"/>
                  <a:pt x="12425" y="1345"/>
                </a:cubicBezTo>
                <a:cubicBezTo>
                  <a:pt x="12441" y="1330"/>
                  <a:pt x="12471" y="1315"/>
                  <a:pt x="12410" y="1284"/>
                </a:cubicBezTo>
                <a:cubicBezTo>
                  <a:pt x="12363" y="1253"/>
                  <a:pt x="12379" y="1237"/>
                  <a:pt x="12394" y="1222"/>
                </a:cubicBezTo>
                <a:cubicBezTo>
                  <a:pt x="12410" y="1206"/>
                  <a:pt x="12425" y="1191"/>
                  <a:pt x="12410" y="1129"/>
                </a:cubicBezTo>
                <a:cubicBezTo>
                  <a:pt x="12394" y="1067"/>
                  <a:pt x="12394" y="1083"/>
                  <a:pt x="12410" y="1067"/>
                </a:cubicBezTo>
                <a:cubicBezTo>
                  <a:pt x="12425" y="1075"/>
                  <a:pt x="12444" y="1079"/>
                  <a:pt x="12462" y="1079"/>
                </a:cubicBezTo>
                <a:cubicBezTo>
                  <a:pt x="12479" y="1079"/>
                  <a:pt x="12495" y="1075"/>
                  <a:pt x="12502" y="1067"/>
                </a:cubicBezTo>
                <a:cubicBezTo>
                  <a:pt x="12493" y="1053"/>
                  <a:pt x="12489" y="1048"/>
                  <a:pt x="12490" y="1048"/>
                </a:cubicBezTo>
                <a:lnTo>
                  <a:pt x="12490" y="1048"/>
                </a:lnTo>
                <a:cubicBezTo>
                  <a:pt x="12492" y="1048"/>
                  <a:pt x="12516" y="1077"/>
                  <a:pt x="12549" y="1098"/>
                </a:cubicBezTo>
                <a:cubicBezTo>
                  <a:pt x="12564" y="1129"/>
                  <a:pt x="12595" y="1160"/>
                  <a:pt x="12626" y="1175"/>
                </a:cubicBezTo>
                <a:cubicBezTo>
                  <a:pt x="12641" y="1160"/>
                  <a:pt x="12611" y="1114"/>
                  <a:pt x="12611" y="1114"/>
                </a:cubicBezTo>
                <a:cubicBezTo>
                  <a:pt x="12611" y="1114"/>
                  <a:pt x="12626" y="1083"/>
                  <a:pt x="12672" y="1036"/>
                </a:cubicBezTo>
                <a:cubicBezTo>
                  <a:pt x="12734" y="990"/>
                  <a:pt x="12796" y="959"/>
                  <a:pt x="12858" y="928"/>
                </a:cubicBezTo>
                <a:cubicBezTo>
                  <a:pt x="12966" y="866"/>
                  <a:pt x="13074" y="820"/>
                  <a:pt x="13198" y="789"/>
                </a:cubicBezTo>
                <a:cubicBezTo>
                  <a:pt x="13224" y="808"/>
                  <a:pt x="13252" y="817"/>
                  <a:pt x="13275" y="817"/>
                </a:cubicBezTo>
                <a:cubicBezTo>
                  <a:pt x="13305" y="817"/>
                  <a:pt x="13324" y="801"/>
                  <a:pt x="13306" y="774"/>
                </a:cubicBezTo>
                <a:cubicBezTo>
                  <a:pt x="13260" y="727"/>
                  <a:pt x="13414" y="681"/>
                  <a:pt x="13569" y="681"/>
                </a:cubicBezTo>
                <a:cubicBezTo>
                  <a:pt x="13723" y="681"/>
                  <a:pt x="13878" y="681"/>
                  <a:pt x="13878" y="635"/>
                </a:cubicBezTo>
                <a:lnTo>
                  <a:pt x="13955" y="635"/>
                </a:lnTo>
                <a:cubicBezTo>
                  <a:pt x="14017" y="635"/>
                  <a:pt x="14079" y="588"/>
                  <a:pt x="14094" y="588"/>
                </a:cubicBezTo>
                <a:cubicBezTo>
                  <a:pt x="14115" y="567"/>
                  <a:pt x="14130" y="559"/>
                  <a:pt x="14137" y="559"/>
                </a:cubicBezTo>
                <a:cubicBezTo>
                  <a:pt x="14145" y="559"/>
                  <a:pt x="14142" y="571"/>
                  <a:pt x="14125" y="588"/>
                </a:cubicBezTo>
                <a:cubicBezTo>
                  <a:pt x="14094" y="635"/>
                  <a:pt x="14110" y="696"/>
                  <a:pt x="14125" y="712"/>
                </a:cubicBezTo>
                <a:cubicBezTo>
                  <a:pt x="14141" y="712"/>
                  <a:pt x="14187" y="665"/>
                  <a:pt x="14203" y="619"/>
                </a:cubicBezTo>
                <a:cubicBezTo>
                  <a:pt x="14218" y="557"/>
                  <a:pt x="14233" y="557"/>
                  <a:pt x="14233" y="557"/>
                </a:cubicBezTo>
                <a:cubicBezTo>
                  <a:pt x="14233" y="557"/>
                  <a:pt x="14264" y="557"/>
                  <a:pt x="14249" y="619"/>
                </a:cubicBezTo>
                <a:lnTo>
                  <a:pt x="14218" y="727"/>
                </a:lnTo>
                <a:lnTo>
                  <a:pt x="14249" y="727"/>
                </a:lnTo>
                <a:cubicBezTo>
                  <a:pt x="14264" y="681"/>
                  <a:pt x="14295" y="681"/>
                  <a:pt x="14295" y="681"/>
                </a:cubicBezTo>
                <a:cubicBezTo>
                  <a:pt x="14295" y="681"/>
                  <a:pt x="14311" y="681"/>
                  <a:pt x="14295" y="805"/>
                </a:cubicBezTo>
                <a:cubicBezTo>
                  <a:pt x="14279" y="861"/>
                  <a:pt x="14276" y="888"/>
                  <a:pt x="14285" y="888"/>
                </a:cubicBezTo>
                <a:cubicBezTo>
                  <a:pt x="14293" y="888"/>
                  <a:pt x="14312" y="865"/>
                  <a:pt x="14342" y="820"/>
                </a:cubicBezTo>
                <a:lnTo>
                  <a:pt x="14403" y="774"/>
                </a:lnTo>
                <a:lnTo>
                  <a:pt x="14403" y="774"/>
                </a:lnTo>
                <a:cubicBezTo>
                  <a:pt x="14398" y="820"/>
                  <a:pt x="14405" y="836"/>
                  <a:pt x="14419" y="836"/>
                </a:cubicBezTo>
                <a:cubicBezTo>
                  <a:pt x="14442" y="836"/>
                  <a:pt x="14483" y="793"/>
                  <a:pt x="14512" y="774"/>
                </a:cubicBezTo>
                <a:lnTo>
                  <a:pt x="14512" y="774"/>
                </a:lnTo>
                <a:cubicBezTo>
                  <a:pt x="14503" y="840"/>
                  <a:pt x="14504" y="871"/>
                  <a:pt x="14518" y="871"/>
                </a:cubicBezTo>
                <a:cubicBezTo>
                  <a:pt x="14531" y="871"/>
                  <a:pt x="14553" y="848"/>
                  <a:pt x="14589" y="805"/>
                </a:cubicBezTo>
                <a:cubicBezTo>
                  <a:pt x="14601" y="786"/>
                  <a:pt x="14611" y="778"/>
                  <a:pt x="14618" y="778"/>
                </a:cubicBezTo>
                <a:cubicBezTo>
                  <a:pt x="14630" y="778"/>
                  <a:pt x="14635" y="798"/>
                  <a:pt x="14635" y="835"/>
                </a:cubicBezTo>
                <a:cubicBezTo>
                  <a:pt x="14635" y="897"/>
                  <a:pt x="14651" y="913"/>
                  <a:pt x="14697" y="944"/>
                </a:cubicBezTo>
                <a:cubicBezTo>
                  <a:pt x="14706" y="935"/>
                  <a:pt x="14717" y="931"/>
                  <a:pt x="14729" y="931"/>
                </a:cubicBezTo>
                <a:cubicBezTo>
                  <a:pt x="14758" y="931"/>
                  <a:pt x="14797" y="953"/>
                  <a:pt x="14852" y="975"/>
                </a:cubicBezTo>
                <a:cubicBezTo>
                  <a:pt x="14929" y="1021"/>
                  <a:pt x="14991" y="1067"/>
                  <a:pt x="15068" y="1129"/>
                </a:cubicBezTo>
                <a:cubicBezTo>
                  <a:pt x="15213" y="1261"/>
                  <a:pt x="15302" y="1371"/>
                  <a:pt x="15354" y="1371"/>
                </a:cubicBezTo>
                <a:cubicBezTo>
                  <a:pt x="15363" y="1371"/>
                  <a:pt x="15370" y="1368"/>
                  <a:pt x="15377" y="1361"/>
                </a:cubicBezTo>
                <a:cubicBezTo>
                  <a:pt x="15393" y="1376"/>
                  <a:pt x="15393" y="1376"/>
                  <a:pt x="15377" y="1438"/>
                </a:cubicBezTo>
                <a:cubicBezTo>
                  <a:pt x="15370" y="1467"/>
                  <a:pt x="15363" y="1479"/>
                  <a:pt x="15366" y="1479"/>
                </a:cubicBezTo>
                <a:cubicBezTo>
                  <a:pt x="15371" y="1479"/>
                  <a:pt x="15389" y="1463"/>
                  <a:pt x="15439" y="1438"/>
                </a:cubicBezTo>
                <a:cubicBezTo>
                  <a:pt x="15474" y="1429"/>
                  <a:pt x="15505" y="1410"/>
                  <a:pt x="15510" y="1410"/>
                </a:cubicBezTo>
                <a:cubicBezTo>
                  <a:pt x="15513" y="1410"/>
                  <a:pt x="15503" y="1421"/>
                  <a:pt x="15470" y="1454"/>
                </a:cubicBezTo>
                <a:cubicBezTo>
                  <a:pt x="15424" y="1500"/>
                  <a:pt x="15470" y="1531"/>
                  <a:pt x="15516" y="1608"/>
                </a:cubicBezTo>
                <a:cubicBezTo>
                  <a:pt x="15563" y="1655"/>
                  <a:pt x="15601" y="1702"/>
                  <a:pt x="15637" y="1702"/>
                </a:cubicBezTo>
                <a:cubicBezTo>
                  <a:pt x="15648" y="1702"/>
                  <a:pt x="15660" y="1697"/>
                  <a:pt x="15671" y="1686"/>
                </a:cubicBezTo>
                <a:cubicBezTo>
                  <a:pt x="15748" y="1686"/>
                  <a:pt x="15748" y="1686"/>
                  <a:pt x="15686" y="1716"/>
                </a:cubicBezTo>
                <a:cubicBezTo>
                  <a:pt x="15603" y="1758"/>
                  <a:pt x="15620" y="1875"/>
                  <a:pt x="15714" y="1875"/>
                </a:cubicBezTo>
                <a:cubicBezTo>
                  <a:pt x="15725" y="1875"/>
                  <a:pt x="15736" y="1874"/>
                  <a:pt x="15748" y="1871"/>
                </a:cubicBezTo>
                <a:cubicBezTo>
                  <a:pt x="15764" y="1886"/>
                  <a:pt x="15779" y="1902"/>
                  <a:pt x="15748" y="1948"/>
                </a:cubicBezTo>
                <a:cubicBezTo>
                  <a:pt x="15764" y="1964"/>
                  <a:pt x="15779" y="1979"/>
                  <a:pt x="15872" y="1995"/>
                </a:cubicBezTo>
                <a:cubicBezTo>
                  <a:pt x="15887" y="2010"/>
                  <a:pt x="15949" y="2072"/>
                  <a:pt x="15995" y="2103"/>
                </a:cubicBezTo>
                <a:cubicBezTo>
                  <a:pt x="16017" y="2114"/>
                  <a:pt x="16039" y="2125"/>
                  <a:pt x="16061" y="2125"/>
                </a:cubicBezTo>
                <a:cubicBezTo>
                  <a:pt x="16070" y="2125"/>
                  <a:pt x="16079" y="2123"/>
                  <a:pt x="16088" y="2118"/>
                </a:cubicBezTo>
                <a:lnTo>
                  <a:pt x="16104" y="2134"/>
                </a:lnTo>
                <a:cubicBezTo>
                  <a:pt x="16073" y="2180"/>
                  <a:pt x="16150" y="2257"/>
                  <a:pt x="16289" y="2335"/>
                </a:cubicBezTo>
                <a:cubicBezTo>
                  <a:pt x="16413" y="2412"/>
                  <a:pt x="16536" y="2458"/>
                  <a:pt x="16536" y="2520"/>
                </a:cubicBezTo>
                <a:cubicBezTo>
                  <a:pt x="16536" y="2520"/>
                  <a:pt x="16567" y="2520"/>
                  <a:pt x="16598" y="2489"/>
                </a:cubicBezTo>
                <a:cubicBezTo>
                  <a:pt x="16632" y="2438"/>
                  <a:pt x="16652" y="2415"/>
                  <a:pt x="16663" y="2415"/>
                </a:cubicBezTo>
                <a:cubicBezTo>
                  <a:pt x="16672" y="2415"/>
                  <a:pt x="16675" y="2431"/>
                  <a:pt x="16675" y="2458"/>
                </a:cubicBezTo>
                <a:cubicBezTo>
                  <a:pt x="16667" y="2520"/>
                  <a:pt x="16698" y="2557"/>
                  <a:pt x="16732" y="2557"/>
                </a:cubicBezTo>
                <a:cubicBezTo>
                  <a:pt x="16758" y="2557"/>
                  <a:pt x="16786" y="2536"/>
                  <a:pt x="16799" y="2489"/>
                </a:cubicBezTo>
                <a:lnTo>
                  <a:pt x="16799" y="2536"/>
                </a:lnTo>
                <a:cubicBezTo>
                  <a:pt x="16799" y="2591"/>
                  <a:pt x="16815" y="2616"/>
                  <a:pt x="16835" y="2616"/>
                </a:cubicBezTo>
                <a:cubicBezTo>
                  <a:pt x="16859" y="2616"/>
                  <a:pt x="16890" y="2580"/>
                  <a:pt x="16907" y="2520"/>
                </a:cubicBezTo>
                <a:cubicBezTo>
                  <a:pt x="16918" y="2553"/>
                  <a:pt x="16929" y="2593"/>
                  <a:pt x="16945" y="2593"/>
                </a:cubicBezTo>
                <a:cubicBezTo>
                  <a:pt x="16952" y="2593"/>
                  <a:pt x="16960" y="2585"/>
                  <a:pt x="16969" y="2566"/>
                </a:cubicBezTo>
                <a:cubicBezTo>
                  <a:pt x="16985" y="2566"/>
                  <a:pt x="16985" y="2566"/>
                  <a:pt x="16985" y="2690"/>
                </a:cubicBezTo>
                <a:cubicBezTo>
                  <a:pt x="16985" y="2737"/>
                  <a:pt x="16969" y="2798"/>
                  <a:pt x="17000" y="2798"/>
                </a:cubicBezTo>
                <a:cubicBezTo>
                  <a:pt x="17015" y="2798"/>
                  <a:pt x="17031" y="2752"/>
                  <a:pt x="17031" y="2690"/>
                </a:cubicBezTo>
                <a:lnTo>
                  <a:pt x="17077" y="2690"/>
                </a:lnTo>
                <a:cubicBezTo>
                  <a:pt x="17077" y="2690"/>
                  <a:pt x="17093" y="2690"/>
                  <a:pt x="17108" y="2644"/>
                </a:cubicBezTo>
                <a:cubicBezTo>
                  <a:pt x="17108" y="2582"/>
                  <a:pt x="17124" y="2582"/>
                  <a:pt x="17155" y="2582"/>
                </a:cubicBezTo>
                <a:cubicBezTo>
                  <a:pt x="17155" y="2601"/>
                  <a:pt x="17156" y="2608"/>
                  <a:pt x="17158" y="2608"/>
                </a:cubicBezTo>
                <a:cubicBezTo>
                  <a:pt x="17161" y="2608"/>
                  <a:pt x="17165" y="2568"/>
                  <a:pt x="17155" y="2536"/>
                </a:cubicBezTo>
                <a:cubicBezTo>
                  <a:pt x="17127" y="2480"/>
                  <a:pt x="17149" y="2425"/>
                  <a:pt x="17165" y="2425"/>
                </a:cubicBezTo>
                <a:cubicBezTo>
                  <a:pt x="17167" y="2425"/>
                  <a:pt x="17168" y="2426"/>
                  <a:pt x="17170" y="2427"/>
                </a:cubicBezTo>
                <a:lnTo>
                  <a:pt x="17170" y="2304"/>
                </a:lnTo>
                <a:cubicBezTo>
                  <a:pt x="17186" y="2226"/>
                  <a:pt x="17170" y="2149"/>
                  <a:pt x="17139" y="2087"/>
                </a:cubicBezTo>
                <a:cubicBezTo>
                  <a:pt x="17102" y="2050"/>
                  <a:pt x="17070" y="2013"/>
                  <a:pt x="17048" y="2013"/>
                </a:cubicBezTo>
                <a:cubicBezTo>
                  <a:pt x="17033" y="2013"/>
                  <a:pt x="17022" y="2029"/>
                  <a:pt x="17015" y="2072"/>
                </a:cubicBezTo>
                <a:cubicBezTo>
                  <a:pt x="17015" y="2072"/>
                  <a:pt x="17003" y="2121"/>
                  <a:pt x="16990" y="2121"/>
                </a:cubicBezTo>
                <a:cubicBezTo>
                  <a:pt x="16988" y="2121"/>
                  <a:pt x="16986" y="2120"/>
                  <a:pt x="16985" y="2118"/>
                </a:cubicBezTo>
                <a:cubicBezTo>
                  <a:pt x="16969" y="2118"/>
                  <a:pt x="16954" y="2072"/>
                  <a:pt x="16954" y="2072"/>
                </a:cubicBezTo>
                <a:cubicBezTo>
                  <a:pt x="16954" y="2010"/>
                  <a:pt x="16907" y="1995"/>
                  <a:pt x="16845" y="1979"/>
                </a:cubicBezTo>
                <a:cubicBezTo>
                  <a:pt x="16768" y="1964"/>
                  <a:pt x="16722" y="1933"/>
                  <a:pt x="16722" y="1871"/>
                </a:cubicBezTo>
                <a:cubicBezTo>
                  <a:pt x="16737" y="1825"/>
                  <a:pt x="16722" y="1809"/>
                  <a:pt x="16722" y="1809"/>
                </a:cubicBezTo>
                <a:cubicBezTo>
                  <a:pt x="16717" y="1828"/>
                  <a:pt x="16707" y="1835"/>
                  <a:pt x="16693" y="1835"/>
                </a:cubicBezTo>
                <a:cubicBezTo>
                  <a:pt x="16660" y="1835"/>
                  <a:pt x="16606" y="1795"/>
                  <a:pt x="16552" y="1763"/>
                </a:cubicBezTo>
                <a:cubicBezTo>
                  <a:pt x="16475" y="1724"/>
                  <a:pt x="16398" y="1643"/>
                  <a:pt x="16356" y="1643"/>
                </a:cubicBezTo>
                <a:cubicBezTo>
                  <a:pt x="16348" y="1643"/>
                  <a:pt x="16341" y="1647"/>
                  <a:pt x="16335" y="1655"/>
                </a:cubicBezTo>
                <a:lnTo>
                  <a:pt x="16305" y="1624"/>
                </a:lnTo>
                <a:cubicBezTo>
                  <a:pt x="16351" y="1593"/>
                  <a:pt x="16320" y="1562"/>
                  <a:pt x="16289" y="1531"/>
                </a:cubicBezTo>
                <a:cubicBezTo>
                  <a:pt x="16280" y="1535"/>
                  <a:pt x="16271" y="1537"/>
                  <a:pt x="16262" y="1537"/>
                </a:cubicBezTo>
                <a:cubicBezTo>
                  <a:pt x="16240" y="1537"/>
                  <a:pt x="16218" y="1526"/>
                  <a:pt x="16196" y="1515"/>
                </a:cubicBezTo>
                <a:cubicBezTo>
                  <a:pt x="16243" y="1469"/>
                  <a:pt x="16227" y="1454"/>
                  <a:pt x="16196" y="1423"/>
                </a:cubicBezTo>
                <a:cubicBezTo>
                  <a:pt x="16177" y="1404"/>
                  <a:pt x="16164" y="1390"/>
                  <a:pt x="16149" y="1390"/>
                </a:cubicBezTo>
                <a:cubicBezTo>
                  <a:pt x="16140" y="1390"/>
                  <a:pt x="16131" y="1395"/>
                  <a:pt x="16119" y="1407"/>
                </a:cubicBezTo>
                <a:cubicBezTo>
                  <a:pt x="16057" y="1345"/>
                  <a:pt x="16011" y="1268"/>
                  <a:pt x="15980" y="1175"/>
                </a:cubicBezTo>
                <a:cubicBezTo>
                  <a:pt x="15995" y="1152"/>
                  <a:pt x="15988" y="1145"/>
                  <a:pt x="15968" y="1145"/>
                </a:cubicBezTo>
                <a:cubicBezTo>
                  <a:pt x="15949" y="1145"/>
                  <a:pt x="15918" y="1152"/>
                  <a:pt x="15887" y="1160"/>
                </a:cubicBezTo>
                <a:cubicBezTo>
                  <a:pt x="15847" y="1173"/>
                  <a:pt x="15807" y="1209"/>
                  <a:pt x="15787" y="1209"/>
                </a:cubicBezTo>
                <a:cubicBezTo>
                  <a:pt x="15784" y="1209"/>
                  <a:pt x="15781" y="1209"/>
                  <a:pt x="15779" y="1206"/>
                </a:cubicBezTo>
                <a:lnTo>
                  <a:pt x="15856" y="1129"/>
                </a:lnTo>
                <a:cubicBezTo>
                  <a:pt x="15918" y="1114"/>
                  <a:pt x="15918" y="1114"/>
                  <a:pt x="15887" y="1067"/>
                </a:cubicBezTo>
                <a:lnTo>
                  <a:pt x="15856" y="1036"/>
                </a:lnTo>
                <a:cubicBezTo>
                  <a:pt x="15850" y="1040"/>
                  <a:pt x="15843" y="1042"/>
                  <a:pt x="15836" y="1042"/>
                </a:cubicBezTo>
                <a:cubicBezTo>
                  <a:pt x="15785" y="1042"/>
                  <a:pt x="15699" y="956"/>
                  <a:pt x="15578" y="835"/>
                </a:cubicBezTo>
                <a:cubicBezTo>
                  <a:pt x="15427" y="696"/>
                  <a:pt x="15346" y="627"/>
                  <a:pt x="15302" y="627"/>
                </a:cubicBezTo>
                <a:cubicBezTo>
                  <a:pt x="15287" y="627"/>
                  <a:pt x="15277" y="635"/>
                  <a:pt x="15269" y="650"/>
                </a:cubicBezTo>
                <a:cubicBezTo>
                  <a:pt x="15259" y="664"/>
                  <a:pt x="15250" y="671"/>
                  <a:pt x="15240" y="671"/>
                </a:cubicBezTo>
                <a:cubicBezTo>
                  <a:pt x="15217" y="671"/>
                  <a:pt x="15193" y="637"/>
                  <a:pt x="15161" y="573"/>
                </a:cubicBezTo>
                <a:cubicBezTo>
                  <a:pt x="15113" y="382"/>
                  <a:pt x="15093" y="329"/>
                  <a:pt x="15058" y="329"/>
                </a:cubicBezTo>
                <a:cubicBezTo>
                  <a:pt x="15048" y="329"/>
                  <a:pt x="15036" y="334"/>
                  <a:pt x="15022" y="341"/>
                </a:cubicBezTo>
                <a:cubicBezTo>
                  <a:pt x="15053" y="372"/>
                  <a:pt x="15022" y="418"/>
                  <a:pt x="15006" y="464"/>
                </a:cubicBezTo>
                <a:cubicBezTo>
                  <a:pt x="14979" y="506"/>
                  <a:pt x="14958" y="525"/>
                  <a:pt x="14945" y="525"/>
                </a:cubicBezTo>
                <a:cubicBezTo>
                  <a:pt x="14929" y="525"/>
                  <a:pt x="14927" y="494"/>
                  <a:pt x="14944" y="434"/>
                </a:cubicBezTo>
                <a:cubicBezTo>
                  <a:pt x="14990" y="342"/>
                  <a:pt x="14723" y="234"/>
                  <a:pt x="14555" y="234"/>
                </a:cubicBezTo>
                <a:cubicBezTo>
                  <a:pt x="14497" y="234"/>
                  <a:pt x="14450" y="247"/>
                  <a:pt x="14434" y="279"/>
                </a:cubicBezTo>
                <a:lnTo>
                  <a:pt x="14450" y="217"/>
                </a:lnTo>
                <a:cubicBezTo>
                  <a:pt x="14465" y="171"/>
                  <a:pt x="14434" y="155"/>
                  <a:pt x="14295" y="124"/>
                </a:cubicBezTo>
                <a:lnTo>
                  <a:pt x="14203" y="109"/>
                </a:lnTo>
                <a:cubicBezTo>
                  <a:pt x="14192" y="141"/>
                  <a:pt x="14165" y="153"/>
                  <a:pt x="14134" y="153"/>
                </a:cubicBezTo>
                <a:cubicBezTo>
                  <a:pt x="14075" y="153"/>
                  <a:pt x="14002" y="109"/>
                  <a:pt x="14002" y="78"/>
                </a:cubicBezTo>
                <a:cubicBezTo>
                  <a:pt x="13986" y="16"/>
                  <a:pt x="13986" y="16"/>
                  <a:pt x="13909" y="16"/>
                </a:cubicBezTo>
                <a:cubicBezTo>
                  <a:pt x="13874" y="51"/>
                  <a:pt x="13831" y="68"/>
                  <a:pt x="13785" y="68"/>
                </a:cubicBezTo>
                <a:cubicBezTo>
                  <a:pt x="13770" y="68"/>
                  <a:pt x="13754" y="67"/>
                  <a:pt x="13739" y="63"/>
                </a:cubicBezTo>
                <a:cubicBezTo>
                  <a:pt x="13692" y="63"/>
                  <a:pt x="13646" y="32"/>
                  <a:pt x="13646" y="1"/>
                </a:cubicBezTo>
                <a:close/>
              </a:path>
            </a:pathLst>
          </a:custGeom>
          <a:solidFill>
            <a:srgbClr val="FFAE2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" name="Google Shape;354;p16"/>
          <p:cNvGrpSpPr/>
          <p:nvPr/>
        </p:nvGrpSpPr>
        <p:grpSpPr>
          <a:xfrm rot="4100499">
            <a:off x="7086666" y="472152"/>
            <a:ext cx="350863" cy="606699"/>
            <a:chOff x="5399975" y="4887475"/>
            <a:chExt cx="203350" cy="351625"/>
          </a:xfrm>
        </p:grpSpPr>
        <p:sp>
          <p:nvSpPr>
            <p:cNvPr id="355" name="Google Shape;355;p16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16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16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8" name="Google Shape;358;p16"/>
          <p:cNvSpPr/>
          <p:nvPr/>
        </p:nvSpPr>
        <p:spPr>
          <a:xfrm>
            <a:off x="10278367" y="328711"/>
            <a:ext cx="1938460" cy="487757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chemeClr val="accent2"/>
          </a:solidFill>
          <a:ln w="9525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" name="Google Shape;359;p16"/>
          <p:cNvGrpSpPr/>
          <p:nvPr/>
        </p:nvGrpSpPr>
        <p:grpSpPr>
          <a:xfrm>
            <a:off x="11411434" y="6239134"/>
            <a:ext cx="155887" cy="203132"/>
            <a:chOff x="8518300" y="3923825"/>
            <a:chExt cx="116915" cy="152349"/>
          </a:xfrm>
        </p:grpSpPr>
        <p:sp>
          <p:nvSpPr>
            <p:cNvPr id="360" name="Google Shape;360;p16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16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62" name="Google Shape;362;p16"/>
          <p:cNvGrpSpPr/>
          <p:nvPr/>
        </p:nvGrpSpPr>
        <p:grpSpPr>
          <a:xfrm>
            <a:off x="11840244" y="5909587"/>
            <a:ext cx="133285" cy="128079"/>
            <a:chOff x="6298750" y="3724413"/>
            <a:chExt cx="216280" cy="207875"/>
          </a:xfrm>
        </p:grpSpPr>
        <p:sp>
          <p:nvSpPr>
            <p:cNvPr id="363" name="Google Shape;363;p16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16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7491702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6" name="Google Shape;366;p17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67" name="Google Shape;367;p17"/>
          <p:cNvSpPr txBox="1">
            <a:spLocks noGrp="1"/>
          </p:cNvSpPr>
          <p:nvPr>
            <p:ph type="subTitle" idx="1"/>
          </p:nvPr>
        </p:nvSpPr>
        <p:spPr>
          <a:xfrm>
            <a:off x="1298245" y="5281488"/>
            <a:ext cx="3109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68" name="Google Shape;368;p17"/>
          <p:cNvSpPr txBox="1">
            <a:spLocks noGrp="1"/>
          </p:cNvSpPr>
          <p:nvPr>
            <p:ph type="subTitle" idx="2"/>
          </p:nvPr>
        </p:nvSpPr>
        <p:spPr>
          <a:xfrm>
            <a:off x="7794033" y="4364611"/>
            <a:ext cx="311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69" name="Google Shape;369;p17"/>
          <p:cNvSpPr txBox="1">
            <a:spLocks noGrp="1"/>
          </p:cNvSpPr>
          <p:nvPr>
            <p:ph type="subTitle" idx="3"/>
          </p:nvPr>
        </p:nvSpPr>
        <p:spPr>
          <a:xfrm>
            <a:off x="711209" y="3669444"/>
            <a:ext cx="3046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70" name="Google Shape;370;p17"/>
          <p:cNvSpPr txBox="1">
            <a:spLocks noGrp="1"/>
          </p:cNvSpPr>
          <p:nvPr>
            <p:ph type="subTitle" idx="4"/>
          </p:nvPr>
        </p:nvSpPr>
        <p:spPr>
          <a:xfrm>
            <a:off x="8475137" y="2924704"/>
            <a:ext cx="311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71" name="Google Shape;371;p17"/>
          <p:cNvSpPr txBox="1">
            <a:spLocks noGrp="1"/>
          </p:cNvSpPr>
          <p:nvPr>
            <p:ph type="title"/>
          </p:nvPr>
        </p:nvSpPr>
        <p:spPr>
          <a:xfrm>
            <a:off x="1001633" y="3138787"/>
            <a:ext cx="2641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72" name="Google Shape;372;p17"/>
          <p:cNvSpPr txBox="1">
            <a:spLocks noGrp="1"/>
          </p:cNvSpPr>
          <p:nvPr>
            <p:ph type="title" idx="5"/>
          </p:nvPr>
        </p:nvSpPr>
        <p:spPr>
          <a:xfrm>
            <a:off x="7921795" y="3829007"/>
            <a:ext cx="2641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73" name="Google Shape;373;p17"/>
          <p:cNvSpPr txBox="1">
            <a:spLocks noGrp="1"/>
          </p:cNvSpPr>
          <p:nvPr>
            <p:ph type="title" idx="6"/>
          </p:nvPr>
        </p:nvSpPr>
        <p:spPr>
          <a:xfrm>
            <a:off x="8571281" y="2389109"/>
            <a:ext cx="26416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74" name="Google Shape;374;p17"/>
          <p:cNvSpPr txBox="1">
            <a:spLocks noGrp="1"/>
          </p:cNvSpPr>
          <p:nvPr>
            <p:ph type="title" idx="7"/>
          </p:nvPr>
        </p:nvSpPr>
        <p:spPr>
          <a:xfrm>
            <a:off x="2001456" y="4739919"/>
            <a:ext cx="2282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75" name="Google Shape;375;p17"/>
          <p:cNvSpPr/>
          <p:nvPr/>
        </p:nvSpPr>
        <p:spPr>
          <a:xfrm>
            <a:off x="10920864" y="503709"/>
            <a:ext cx="1595025" cy="256715"/>
          </a:xfrm>
          <a:custGeom>
            <a:avLst/>
            <a:gdLst/>
            <a:ahLst/>
            <a:cxnLst/>
            <a:rect l="l" t="t" r="r" b="b"/>
            <a:pathLst>
              <a:path w="17192" h="2767" extrusionOk="0">
                <a:moveTo>
                  <a:pt x="7918" y="356"/>
                </a:moveTo>
                <a:cubicBezTo>
                  <a:pt x="7917" y="356"/>
                  <a:pt x="7917" y="356"/>
                  <a:pt x="7917" y="356"/>
                </a:cubicBezTo>
                <a:lnTo>
                  <a:pt x="7917" y="356"/>
                </a:lnTo>
                <a:cubicBezTo>
                  <a:pt x="7917" y="356"/>
                  <a:pt x="7918" y="356"/>
                  <a:pt x="7919" y="356"/>
                </a:cubicBezTo>
                <a:lnTo>
                  <a:pt x="7919" y="356"/>
                </a:lnTo>
                <a:lnTo>
                  <a:pt x="7918" y="356"/>
                </a:lnTo>
                <a:close/>
                <a:moveTo>
                  <a:pt x="1040" y="309"/>
                </a:moveTo>
                <a:lnTo>
                  <a:pt x="1040" y="371"/>
                </a:lnTo>
                <a:lnTo>
                  <a:pt x="1071" y="387"/>
                </a:lnTo>
                <a:cubicBezTo>
                  <a:pt x="1102" y="340"/>
                  <a:pt x="1102" y="340"/>
                  <a:pt x="1071" y="325"/>
                </a:cubicBezTo>
                <a:lnTo>
                  <a:pt x="1040" y="309"/>
                </a:lnTo>
                <a:close/>
                <a:moveTo>
                  <a:pt x="14425" y="309"/>
                </a:moveTo>
                <a:cubicBezTo>
                  <a:pt x="14455" y="309"/>
                  <a:pt x="14455" y="309"/>
                  <a:pt x="14440" y="371"/>
                </a:cubicBezTo>
                <a:cubicBezTo>
                  <a:pt x="14427" y="411"/>
                  <a:pt x="14390" y="452"/>
                  <a:pt x="14360" y="452"/>
                </a:cubicBezTo>
                <a:cubicBezTo>
                  <a:pt x="14356" y="452"/>
                  <a:pt x="14351" y="451"/>
                  <a:pt x="14347" y="449"/>
                </a:cubicBezTo>
                <a:cubicBezTo>
                  <a:pt x="14316" y="449"/>
                  <a:pt x="14347" y="340"/>
                  <a:pt x="14425" y="309"/>
                </a:cubicBezTo>
                <a:close/>
                <a:moveTo>
                  <a:pt x="539" y="439"/>
                </a:moveTo>
                <a:cubicBezTo>
                  <a:pt x="547" y="439"/>
                  <a:pt x="555" y="443"/>
                  <a:pt x="561" y="449"/>
                </a:cubicBezTo>
                <a:cubicBezTo>
                  <a:pt x="592" y="449"/>
                  <a:pt x="592" y="449"/>
                  <a:pt x="576" y="510"/>
                </a:cubicBezTo>
                <a:cubicBezTo>
                  <a:pt x="576" y="510"/>
                  <a:pt x="553" y="544"/>
                  <a:pt x="527" y="544"/>
                </a:cubicBezTo>
                <a:cubicBezTo>
                  <a:pt x="523" y="544"/>
                  <a:pt x="519" y="544"/>
                  <a:pt x="514" y="541"/>
                </a:cubicBezTo>
                <a:lnTo>
                  <a:pt x="499" y="480"/>
                </a:lnTo>
                <a:cubicBezTo>
                  <a:pt x="509" y="450"/>
                  <a:pt x="525" y="439"/>
                  <a:pt x="539" y="439"/>
                </a:cubicBezTo>
                <a:close/>
                <a:moveTo>
                  <a:pt x="13437" y="408"/>
                </a:moveTo>
                <a:cubicBezTo>
                  <a:pt x="13442" y="408"/>
                  <a:pt x="13446" y="415"/>
                  <a:pt x="13451" y="433"/>
                </a:cubicBezTo>
                <a:cubicBezTo>
                  <a:pt x="13451" y="464"/>
                  <a:pt x="13435" y="510"/>
                  <a:pt x="13435" y="541"/>
                </a:cubicBezTo>
                <a:cubicBezTo>
                  <a:pt x="13435" y="541"/>
                  <a:pt x="13422" y="569"/>
                  <a:pt x="13412" y="569"/>
                </a:cubicBezTo>
                <a:cubicBezTo>
                  <a:pt x="13408" y="569"/>
                  <a:pt x="13404" y="562"/>
                  <a:pt x="13404" y="541"/>
                </a:cubicBezTo>
                <a:lnTo>
                  <a:pt x="13389" y="541"/>
                </a:lnTo>
                <a:lnTo>
                  <a:pt x="13389" y="495"/>
                </a:lnTo>
                <a:cubicBezTo>
                  <a:pt x="13411" y="451"/>
                  <a:pt x="13425" y="408"/>
                  <a:pt x="13437" y="408"/>
                </a:cubicBezTo>
                <a:close/>
                <a:moveTo>
                  <a:pt x="6681" y="557"/>
                </a:moveTo>
                <a:cubicBezTo>
                  <a:pt x="6681" y="619"/>
                  <a:pt x="6681" y="680"/>
                  <a:pt x="6666" y="680"/>
                </a:cubicBezTo>
                <a:lnTo>
                  <a:pt x="6635" y="619"/>
                </a:lnTo>
                <a:lnTo>
                  <a:pt x="6650" y="557"/>
                </a:lnTo>
                <a:close/>
                <a:moveTo>
                  <a:pt x="7315" y="557"/>
                </a:moveTo>
                <a:cubicBezTo>
                  <a:pt x="7330" y="559"/>
                  <a:pt x="7327" y="569"/>
                  <a:pt x="7315" y="619"/>
                </a:cubicBezTo>
                <a:cubicBezTo>
                  <a:pt x="7299" y="650"/>
                  <a:pt x="7284" y="680"/>
                  <a:pt x="7269" y="711"/>
                </a:cubicBezTo>
                <a:cubicBezTo>
                  <a:pt x="7269" y="711"/>
                  <a:pt x="7299" y="604"/>
                  <a:pt x="7315" y="557"/>
                </a:cubicBezTo>
                <a:close/>
                <a:moveTo>
                  <a:pt x="129" y="495"/>
                </a:moveTo>
                <a:cubicBezTo>
                  <a:pt x="111" y="502"/>
                  <a:pt x="95" y="513"/>
                  <a:pt x="82" y="526"/>
                </a:cubicBezTo>
                <a:cubicBezTo>
                  <a:pt x="60" y="511"/>
                  <a:pt x="43" y="506"/>
                  <a:pt x="31" y="506"/>
                </a:cubicBezTo>
                <a:cubicBezTo>
                  <a:pt x="2" y="506"/>
                  <a:pt x="1" y="538"/>
                  <a:pt x="23" y="538"/>
                </a:cubicBezTo>
                <a:cubicBezTo>
                  <a:pt x="30" y="538"/>
                  <a:pt x="39" y="535"/>
                  <a:pt x="51" y="526"/>
                </a:cubicBezTo>
                <a:lnTo>
                  <a:pt x="51" y="541"/>
                </a:lnTo>
                <a:lnTo>
                  <a:pt x="66" y="603"/>
                </a:lnTo>
                <a:cubicBezTo>
                  <a:pt x="66" y="682"/>
                  <a:pt x="78" y="725"/>
                  <a:pt x="92" y="725"/>
                </a:cubicBezTo>
                <a:cubicBezTo>
                  <a:pt x="105" y="725"/>
                  <a:pt x="120" y="686"/>
                  <a:pt x="128" y="603"/>
                </a:cubicBezTo>
                <a:cubicBezTo>
                  <a:pt x="128" y="552"/>
                  <a:pt x="128" y="517"/>
                  <a:pt x="129" y="495"/>
                </a:cubicBezTo>
                <a:close/>
                <a:moveTo>
                  <a:pt x="837" y="540"/>
                </a:moveTo>
                <a:cubicBezTo>
                  <a:pt x="844" y="540"/>
                  <a:pt x="854" y="546"/>
                  <a:pt x="870" y="557"/>
                </a:cubicBezTo>
                <a:cubicBezTo>
                  <a:pt x="901" y="557"/>
                  <a:pt x="932" y="572"/>
                  <a:pt x="901" y="634"/>
                </a:cubicBezTo>
                <a:lnTo>
                  <a:pt x="885" y="603"/>
                </a:lnTo>
                <a:cubicBezTo>
                  <a:pt x="890" y="588"/>
                  <a:pt x="889" y="581"/>
                  <a:pt x="885" y="581"/>
                </a:cubicBezTo>
                <a:cubicBezTo>
                  <a:pt x="877" y="581"/>
                  <a:pt x="860" y="608"/>
                  <a:pt x="870" y="650"/>
                </a:cubicBezTo>
                <a:cubicBezTo>
                  <a:pt x="870" y="711"/>
                  <a:pt x="823" y="758"/>
                  <a:pt x="823" y="758"/>
                </a:cubicBezTo>
                <a:cubicBezTo>
                  <a:pt x="823" y="758"/>
                  <a:pt x="793" y="680"/>
                  <a:pt x="808" y="634"/>
                </a:cubicBezTo>
                <a:lnTo>
                  <a:pt x="808" y="634"/>
                </a:lnTo>
                <a:lnTo>
                  <a:pt x="808" y="650"/>
                </a:lnTo>
                <a:cubicBezTo>
                  <a:pt x="818" y="567"/>
                  <a:pt x="822" y="540"/>
                  <a:pt x="837" y="540"/>
                </a:cubicBezTo>
                <a:close/>
                <a:moveTo>
                  <a:pt x="8088" y="850"/>
                </a:moveTo>
                <a:lnTo>
                  <a:pt x="8103" y="866"/>
                </a:lnTo>
                <a:cubicBezTo>
                  <a:pt x="8076" y="906"/>
                  <a:pt x="8050" y="946"/>
                  <a:pt x="8023" y="946"/>
                </a:cubicBezTo>
                <a:cubicBezTo>
                  <a:pt x="8019" y="946"/>
                  <a:pt x="8015" y="945"/>
                  <a:pt x="8010" y="943"/>
                </a:cubicBezTo>
                <a:lnTo>
                  <a:pt x="8026" y="881"/>
                </a:lnTo>
                <a:lnTo>
                  <a:pt x="8088" y="850"/>
                </a:lnTo>
                <a:close/>
                <a:moveTo>
                  <a:pt x="12361" y="863"/>
                </a:moveTo>
                <a:cubicBezTo>
                  <a:pt x="12377" y="863"/>
                  <a:pt x="12400" y="897"/>
                  <a:pt x="12400" y="897"/>
                </a:cubicBezTo>
                <a:cubicBezTo>
                  <a:pt x="12400" y="897"/>
                  <a:pt x="12431" y="943"/>
                  <a:pt x="12415" y="959"/>
                </a:cubicBezTo>
                <a:cubicBezTo>
                  <a:pt x="12384" y="928"/>
                  <a:pt x="12353" y="912"/>
                  <a:pt x="12323" y="881"/>
                </a:cubicBezTo>
                <a:lnTo>
                  <a:pt x="12353" y="866"/>
                </a:lnTo>
                <a:cubicBezTo>
                  <a:pt x="12356" y="864"/>
                  <a:pt x="12358" y="863"/>
                  <a:pt x="12361" y="863"/>
                </a:cubicBezTo>
                <a:close/>
                <a:moveTo>
                  <a:pt x="12231" y="1107"/>
                </a:moveTo>
                <a:cubicBezTo>
                  <a:pt x="12239" y="1107"/>
                  <a:pt x="12251" y="1119"/>
                  <a:pt x="12276" y="1144"/>
                </a:cubicBezTo>
                <a:lnTo>
                  <a:pt x="12245" y="1160"/>
                </a:lnTo>
                <a:lnTo>
                  <a:pt x="12199" y="1144"/>
                </a:lnTo>
                <a:lnTo>
                  <a:pt x="12214" y="1129"/>
                </a:lnTo>
                <a:cubicBezTo>
                  <a:pt x="12221" y="1115"/>
                  <a:pt x="12225" y="1107"/>
                  <a:pt x="12231" y="1107"/>
                </a:cubicBezTo>
                <a:close/>
                <a:moveTo>
                  <a:pt x="5236" y="1219"/>
                </a:moveTo>
                <a:cubicBezTo>
                  <a:pt x="5241" y="1219"/>
                  <a:pt x="5253" y="1228"/>
                  <a:pt x="5244" y="1237"/>
                </a:cubicBezTo>
                <a:cubicBezTo>
                  <a:pt x="5231" y="1224"/>
                  <a:pt x="5231" y="1219"/>
                  <a:pt x="5236" y="1219"/>
                </a:cubicBezTo>
                <a:close/>
                <a:moveTo>
                  <a:pt x="12220" y="1221"/>
                </a:moveTo>
                <a:cubicBezTo>
                  <a:pt x="12218" y="1221"/>
                  <a:pt x="12218" y="1229"/>
                  <a:pt x="12230" y="1252"/>
                </a:cubicBezTo>
                <a:cubicBezTo>
                  <a:pt x="12239" y="1243"/>
                  <a:pt x="12225" y="1221"/>
                  <a:pt x="12220" y="1221"/>
                </a:cubicBezTo>
                <a:close/>
                <a:moveTo>
                  <a:pt x="313" y="1237"/>
                </a:moveTo>
                <a:cubicBezTo>
                  <a:pt x="300" y="1264"/>
                  <a:pt x="286" y="1292"/>
                  <a:pt x="272" y="1330"/>
                </a:cubicBezTo>
                <a:lnTo>
                  <a:pt x="282" y="1330"/>
                </a:lnTo>
                <a:cubicBezTo>
                  <a:pt x="298" y="1330"/>
                  <a:pt x="313" y="1283"/>
                  <a:pt x="329" y="1237"/>
                </a:cubicBezTo>
                <a:close/>
                <a:moveTo>
                  <a:pt x="267" y="1330"/>
                </a:moveTo>
                <a:lnTo>
                  <a:pt x="267" y="1345"/>
                </a:lnTo>
                <a:cubicBezTo>
                  <a:pt x="269" y="1340"/>
                  <a:pt x="271" y="1335"/>
                  <a:pt x="272" y="1330"/>
                </a:cubicBezTo>
                <a:close/>
                <a:moveTo>
                  <a:pt x="5074" y="1237"/>
                </a:moveTo>
                <a:cubicBezTo>
                  <a:pt x="5120" y="1283"/>
                  <a:pt x="5151" y="1314"/>
                  <a:pt x="5136" y="1345"/>
                </a:cubicBezTo>
                <a:lnTo>
                  <a:pt x="5089" y="1314"/>
                </a:lnTo>
                <a:lnTo>
                  <a:pt x="5058" y="1268"/>
                </a:lnTo>
                <a:lnTo>
                  <a:pt x="5074" y="1237"/>
                </a:lnTo>
                <a:close/>
                <a:moveTo>
                  <a:pt x="12029" y="1289"/>
                </a:moveTo>
                <a:cubicBezTo>
                  <a:pt x="12037" y="1289"/>
                  <a:pt x="12048" y="1296"/>
                  <a:pt x="12075" y="1314"/>
                </a:cubicBezTo>
                <a:lnTo>
                  <a:pt x="12060" y="1345"/>
                </a:lnTo>
                <a:lnTo>
                  <a:pt x="11998" y="1314"/>
                </a:lnTo>
                <a:lnTo>
                  <a:pt x="12013" y="1299"/>
                </a:lnTo>
                <a:cubicBezTo>
                  <a:pt x="12020" y="1292"/>
                  <a:pt x="12024" y="1289"/>
                  <a:pt x="12029" y="1289"/>
                </a:cubicBezTo>
                <a:close/>
                <a:moveTo>
                  <a:pt x="4159" y="1351"/>
                </a:moveTo>
                <a:cubicBezTo>
                  <a:pt x="4156" y="1351"/>
                  <a:pt x="4152" y="1355"/>
                  <a:pt x="4146" y="1360"/>
                </a:cubicBezTo>
                <a:cubicBezTo>
                  <a:pt x="4131" y="1376"/>
                  <a:pt x="4116" y="1391"/>
                  <a:pt x="4177" y="1407"/>
                </a:cubicBezTo>
                <a:lnTo>
                  <a:pt x="4193" y="1391"/>
                </a:lnTo>
                <a:cubicBezTo>
                  <a:pt x="4173" y="1362"/>
                  <a:pt x="4166" y="1351"/>
                  <a:pt x="4159" y="1351"/>
                </a:cubicBezTo>
                <a:close/>
                <a:moveTo>
                  <a:pt x="4918" y="1371"/>
                </a:moveTo>
                <a:cubicBezTo>
                  <a:pt x="4932" y="1371"/>
                  <a:pt x="4957" y="1381"/>
                  <a:pt x="4997" y="1407"/>
                </a:cubicBezTo>
                <a:cubicBezTo>
                  <a:pt x="5043" y="1438"/>
                  <a:pt x="5043" y="1438"/>
                  <a:pt x="5027" y="1453"/>
                </a:cubicBezTo>
                <a:cubicBezTo>
                  <a:pt x="4997" y="1438"/>
                  <a:pt x="4966" y="1422"/>
                  <a:pt x="4950" y="1407"/>
                </a:cubicBezTo>
                <a:lnTo>
                  <a:pt x="4919" y="1407"/>
                </a:lnTo>
                <a:cubicBezTo>
                  <a:pt x="4901" y="1389"/>
                  <a:pt x="4899" y="1371"/>
                  <a:pt x="4918" y="1371"/>
                </a:cubicBezTo>
                <a:close/>
                <a:moveTo>
                  <a:pt x="11879" y="1391"/>
                </a:moveTo>
                <a:cubicBezTo>
                  <a:pt x="11885" y="1391"/>
                  <a:pt x="11894" y="1396"/>
                  <a:pt x="11905" y="1407"/>
                </a:cubicBezTo>
                <a:cubicBezTo>
                  <a:pt x="11952" y="1438"/>
                  <a:pt x="11952" y="1438"/>
                  <a:pt x="11936" y="1469"/>
                </a:cubicBezTo>
                <a:cubicBezTo>
                  <a:pt x="11929" y="1476"/>
                  <a:pt x="11925" y="1483"/>
                  <a:pt x="11922" y="1483"/>
                </a:cubicBezTo>
                <a:cubicBezTo>
                  <a:pt x="11918" y="1483"/>
                  <a:pt x="11914" y="1472"/>
                  <a:pt x="11905" y="1438"/>
                </a:cubicBezTo>
                <a:lnTo>
                  <a:pt x="11874" y="1438"/>
                </a:lnTo>
                <a:cubicBezTo>
                  <a:pt x="11864" y="1408"/>
                  <a:pt x="11867" y="1391"/>
                  <a:pt x="11879" y="1391"/>
                </a:cubicBezTo>
                <a:close/>
                <a:moveTo>
                  <a:pt x="12126" y="1497"/>
                </a:moveTo>
                <a:cubicBezTo>
                  <a:pt x="12135" y="1511"/>
                  <a:pt x="12148" y="1526"/>
                  <a:pt x="12168" y="1546"/>
                </a:cubicBezTo>
                <a:cubicBezTo>
                  <a:pt x="12193" y="1552"/>
                  <a:pt x="12206" y="1559"/>
                  <a:pt x="12206" y="1559"/>
                </a:cubicBezTo>
                <a:cubicBezTo>
                  <a:pt x="12207" y="1559"/>
                  <a:pt x="12183" y="1545"/>
                  <a:pt x="12137" y="1500"/>
                </a:cubicBezTo>
                <a:cubicBezTo>
                  <a:pt x="12133" y="1499"/>
                  <a:pt x="12130" y="1498"/>
                  <a:pt x="12126" y="1497"/>
                </a:cubicBezTo>
                <a:close/>
                <a:moveTo>
                  <a:pt x="11331" y="1542"/>
                </a:moveTo>
                <a:cubicBezTo>
                  <a:pt x="11341" y="1542"/>
                  <a:pt x="11357" y="1546"/>
                  <a:pt x="11380" y="1561"/>
                </a:cubicBezTo>
                <a:cubicBezTo>
                  <a:pt x="11380" y="1561"/>
                  <a:pt x="11411" y="1608"/>
                  <a:pt x="11395" y="1623"/>
                </a:cubicBezTo>
                <a:lnTo>
                  <a:pt x="11349" y="1592"/>
                </a:lnTo>
                <a:cubicBezTo>
                  <a:pt x="11302" y="1561"/>
                  <a:pt x="11318" y="1546"/>
                  <a:pt x="11318" y="1546"/>
                </a:cubicBezTo>
                <a:cubicBezTo>
                  <a:pt x="11318" y="1546"/>
                  <a:pt x="11322" y="1542"/>
                  <a:pt x="11331" y="1542"/>
                </a:cubicBezTo>
                <a:close/>
                <a:moveTo>
                  <a:pt x="1884" y="1653"/>
                </a:moveTo>
                <a:cubicBezTo>
                  <a:pt x="1901" y="1653"/>
                  <a:pt x="1919" y="1658"/>
                  <a:pt x="1936" y="1670"/>
                </a:cubicBezTo>
                <a:cubicBezTo>
                  <a:pt x="1952" y="1685"/>
                  <a:pt x="1905" y="1716"/>
                  <a:pt x="1844" y="1716"/>
                </a:cubicBezTo>
                <a:lnTo>
                  <a:pt x="1813" y="1685"/>
                </a:lnTo>
                <a:cubicBezTo>
                  <a:pt x="1832" y="1666"/>
                  <a:pt x="1857" y="1653"/>
                  <a:pt x="1884" y="1653"/>
                </a:cubicBezTo>
                <a:close/>
                <a:moveTo>
                  <a:pt x="4502" y="1747"/>
                </a:moveTo>
                <a:lnTo>
                  <a:pt x="4502" y="1747"/>
                </a:lnTo>
                <a:cubicBezTo>
                  <a:pt x="4522" y="1760"/>
                  <a:pt x="4522" y="1765"/>
                  <a:pt x="4517" y="1765"/>
                </a:cubicBezTo>
                <a:cubicBezTo>
                  <a:pt x="4510" y="1765"/>
                  <a:pt x="4493" y="1756"/>
                  <a:pt x="4502" y="1747"/>
                </a:cubicBezTo>
                <a:close/>
                <a:moveTo>
                  <a:pt x="4770" y="1752"/>
                </a:moveTo>
                <a:cubicBezTo>
                  <a:pt x="4787" y="1752"/>
                  <a:pt x="4796" y="1778"/>
                  <a:pt x="4796" y="1778"/>
                </a:cubicBezTo>
                <a:cubicBezTo>
                  <a:pt x="4873" y="1809"/>
                  <a:pt x="4811" y="1793"/>
                  <a:pt x="4796" y="1809"/>
                </a:cubicBezTo>
                <a:lnTo>
                  <a:pt x="4765" y="1809"/>
                </a:lnTo>
                <a:cubicBezTo>
                  <a:pt x="4718" y="1793"/>
                  <a:pt x="4718" y="1793"/>
                  <a:pt x="4749" y="1762"/>
                </a:cubicBezTo>
                <a:cubicBezTo>
                  <a:pt x="4757" y="1755"/>
                  <a:pt x="4764" y="1752"/>
                  <a:pt x="4770" y="1752"/>
                </a:cubicBezTo>
                <a:close/>
                <a:moveTo>
                  <a:pt x="1927" y="1786"/>
                </a:moveTo>
                <a:cubicBezTo>
                  <a:pt x="1909" y="1786"/>
                  <a:pt x="1882" y="1801"/>
                  <a:pt x="1859" y="1824"/>
                </a:cubicBezTo>
                <a:cubicBezTo>
                  <a:pt x="1813" y="1855"/>
                  <a:pt x="1828" y="1871"/>
                  <a:pt x="1859" y="1917"/>
                </a:cubicBezTo>
                <a:cubicBezTo>
                  <a:pt x="1869" y="1927"/>
                  <a:pt x="1881" y="1931"/>
                  <a:pt x="1893" y="1931"/>
                </a:cubicBezTo>
                <a:cubicBezTo>
                  <a:pt x="1916" y="1931"/>
                  <a:pt x="1936" y="1917"/>
                  <a:pt x="1936" y="1917"/>
                </a:cubicBezTo>
                <a:cubicBezTo>
                  <a:pt x="1967" y="1871"/>
                  <a:pt x="1952" y="1855"/>
                  <a:pt x="1936" y="1840"/>
                </a:cubicBezTo>
                <a:cubicBezTo>
                  <a:pt x="1952" y="1801"/>
                  <a:pt x="1944" y="1786"/>
                  <a:pt x="1927" y="1786"/>
                </a:cubicBezTo>
                <a:close/>
                <a:moveTo>
                  <a:pt x="4169" y="1852"/>
                </a:moveTo>
                <a:cubicBezTo>
                  <a:pt x="4167" y="1852"/>
                  <a:pt x="4164" y="1853"/>
                  <a:pt x="4162" y="1855"/>
                </a:cubicBezTo>
                <a:lnTo>
                  <a:pt x="4146" y="1855"/>
                </a:lnTo>
                <a:cubicBezTo>
                  <a:pt x="4162" y="1886"/>
                  <a:pt x="4193" y="1917"/>
                  <a:pt x="4224" y="1948"/>
                </a:cubicBezTo>
                <a:cubicBezTo>
                  <a:pt x="4239" y="1932"/>
                  <a:pt x="4208" y="1886"/>
                  <a:pt x="4208" y="1886"/>
                </a:cubicBezTo>
                <a:cubicBezTo>
                  <a:pt x="4208" y="1886"/>
                  <a:pt x="4186" y="1852"/>
                  <a:pt x="4169" y="1852"/>
                </a:cubicBezTo>
                <a:close/>
                <a:moveTo>
                  <a:pt x="3621" y="1948"/>
                </a:moveTo>
                <a:lnTo>
                  <a:pt x="3652" y="2056"/>
                </a:lnTo>
                <a:cubicBezTo>
                  <a:pt x="3656" y="2069"/>
                  <a:pt x="3658" y="2075"/>
                  <a:pt x="3659" y="2075"/>
                </a:cubicBezTo>
                <a:cubicBezTo>
                  <a:pt x="3660" y="2075"/>
                  <a:pt x="3652" y="2038"/>
                  <a:pt x="3652" y="1994"/>
                </a:cubicBezTo>
                <a:lnTo>
                  <a:pt x="3621" y="1948"/>
                </a:lnTo>
                <a:close/>
                <a:moveTo>
                  <a:pt x="4489" y="2046"/>
                </a:moveTo>
                <a:cubicBezTo>
                  <a:pt x="4504" y="2046"/>
                  <a:pt x="4520" y="2052"/>
                  <a:pt x="4533" y="2071"/>
                </a:cubicBezTo>
                <a:cubicBezTo>
                  <a:pt x="4533" y="2071"/>
                  <a:pt x="4564" y="2118"/>
                  <a:pt x="4548" y="2118"/>
                </a:cubicBezTo>
                <a:cubicBezTo>
                  <a:pt x="4543" y="2123"/>
                  <a:pt x="4535" y="2125"/>
                  <a:pt x="4525" y="2125"/>
                </a:cubicBezTo>
                <a:cubicBezTo>
                  <a:pt x="4507" y="2125"/>
                  <a:pt x="4486" y="2118"/>
                  <a:pt x="4486" y="2118"/>
                </a:cubicBezTo>
                <a:cubicBezTo>
                  <a:pt x="4440" y="2071"/>
                  <a:pt x="4456" y="2056"/>
                  <a:pt x="4456" y="2056"/>
                </a:cubicBezTo>
                <a:cubicBezTo>
                  <a:pt x="4456" y="2056"/>
                  <a:pt x="4471" y="2046"/>
                  <a:pt x="4489" y="2046"/>
                </a:cubicBezTo>
                <a:close/>
                <a:moveTo>
                  <a:pt x="9282" y="2052"/>
                </a:moveTo>
                <a:cubicBezTo>
                  <a:pt x="9287" y="2052"/>
                  <a:pt x="9290" y="2053"/>
                  <a:pt x="9293" y="2056"/>
                </a:cubicBezTo>
                <a:lnTo>
                  <a:pt x="9278" y="2056"/>
                </a:lnTo>
                <a:cubicBezTo>
                  <a:pt x="9309" y="2087"/>
                  <a:pt x="9309" y="2087"/>
                  <a:pt x="9278" y="2118"/>
                </a:cubicBezTo>
                <a:cubicBezTo>
                  <a:pt x="9266" y="2136"/>
                  <a:pt x="9254" y="2142"/>
                  <a:pt x="9242" y="2142"/>
                </a:cubicBezTo>
                <a:cubicBezTo>
                  <a:pt x="9225" y="2142"/>
                  <a:pt x="9210" y="2127"/>
                  <a:pt x="9200" y="2118"/>
                </a:cubicBezTo>
                <a:cubicBezTo>
                  <a:pt x="9226" y="2080"/>
                  <a:pt x="9262" y="2052"/>
                  <a:pt x="9282" y="2052"/>
                </a:cubicBezTo>
                <a:close/>
                <a:moveTo>
                  <a:pt x="4098" y="2109"/>
                </a:moveTo>
                <a:cubicBezTo>
                  <a:pt x="4104" y="2109"/>
                  <a:pt x="4111" y="2119"/>
                  <a:pt x="4131" y="2149"/>
                </a:cubicBezTo>
                <a:lnTo>
                  <a:pt x="4116" y="2164"/>
                </a:lnTo>
                <a:lnTo>
                  <a:pt x="4069" y="2118"/>
                </a:lnTo>
                <a:lnTo>
                  <a:pt x="4085" y="2118"/>
                </a:lnTo>
                <a:cubicBezTo>
                  <a:pt x="4090" y="2112"/>
                  <a:pt x="4094" y="2109"/>
                  <a:pt x="4098" y="2109"/>
                </a:cubicBezTo>
                <a:close/>
                <a:moveTo>
                  <a:pt x="2846" y="2109"/>
                </a:moveTo>
                <a:cubicBezTo>
                  <a:pt x="2852" y="2109"/>
                  <a:pt x="2858" y="2112"/>
                  <a:pt x="2864" y="2118"/>
                </a:cubicBezTo>
                <a:lnTo>
                  <a:pt x="2833" y="2164"/>
                </a:lnTo>
                <a:lnTo>
                  <a:pt x="2786" y="2211"/>
                </a:lnTo>
                <a:lnTo>
                  <a:pt x="2802" y="2149"/>
                </a:lnTo>
                <a:cubicBezTo>
                  <a:pt x="2821" y="2119"/>
                  <a:pt x="2835" y="2109"/>
                  <a:pt x="2846" y="2109"/>
                </a:cubicBezTo>
                <a:close/>
                <a:moveTo>
                  <a:pt x="3953" y="2136"/>
                </a:moveTo>
                <a:cubicBezTo>
                  <a:pt x="3964" y="2136"/>
                  <a:pt x="3986" y="2182"/>
                  <a:pt x="4007" y="2257"/>
                </a:cubicBezTo>
                <a:lnTo>
                  <a:pt x="3961" y="2272"/>
                </a:lnTo>
                <a:cubicBezTo>
                  <a:pt x="3946" y="2226"/>
                  <a:pt x="3930" y="2164"/>
                  <a:pt x="3946" y="2164"/>
                </a:cubicBezTo>
                <a:cubicBezTo>
                  <a:pt x="3946" y="2145"/>
                  <a:pt x="3948" y="2136"/>
                  <a:pt x="3953" y="2136"/>
                </a:cubicBezTo>
                <a:close/>
                <a:moveTo>
                  <a:pt x="17055" y="2073"/>
                </a:moveTo>
                <a:cubicBezTo>
                  <a:pt x="17064" y="2073"/>
                  <a:pt x="17054" y="2150"/>
                  <a:pt x="17021" y="2226"/>
                </a:cubicBezTo>
                <a:cubicBezTo>
                  <a:pt x="16998" y="2280"/>
                  <a:pt x="16990" y="2307"/>
                  <a:pt x="16990" y="2307"/>
                </a:cubicBezTo>
                <a:cubicBezTo>
                  <a:pt x="16990" y="2307"/>
                  <a:pt x="16998" y="2280"/>
                  <a:pt x="17006" y="2226"/>
                </a:cubicBezTo>
                <a:cubicBezTo>
                  <a:pt x="17006" y="2164"/>
                  <a:pt x="17006" y="2118"/>
                  <a:pt x="17037" y="2118"/>
                </a:cubicBezTo>
                <a:cubicBezTo>
                  <a:pt x="17046" y="2086"/>
                  <a:pt x="17052" y="2073"/>
                  <a:pt x="17055" y="2073"/>
                </a:cubicBezTo>
                <a:close/>
                <a:moveTo>
                  <a:pt x="3331" y="2139"/>
                </a:moveTo>
                <a:cubicBezTo>
                  <a:pt x="3337" y="2139"/>
                  <a:pt x="3330" y="2169"/>
                  <a:pt x="3312" y="2241"/>
                </a:cubicBezTo>
                <a:cubicBezTo>
                  <a:pt x="3296" y="2288"/>
                  <a:pt x="3265" y="2334"/>
                  <a:pt x="3265" y="2334"/>
                </a:cubicBezTo>
                <a:cubicBezTo>
                  <a:pt x="3265" y="2334"/>
                  <a:pt x="3281" y="2272"/>
                  <a:pt x="3296" y="2164"/>
                </a:cubicBezTo>
                <a:lnTo>
                  <a:pt x="3296" y="2180"/>
                </a:lnTo>
                <a:cubicBezTo>
                  <a:pt x="3316" y="2154"/>
                  <a:pt x="3327" y="2139"/>
                  <a:pt x="3331" y="2139"/>
                </a:cubicBezTo>
                <a:close/>
                <a:moveTo>
                  <a:pt x="2901" y="2226"/>
                </a:moveTo>
                <a:cubicBezTo>
                  <a:pt x="2905" y="2226"/>
                  <a:pt x="2894" y="2253"/>
                  <a:pt x="2879" y="2303"/>
                </a:cubicBezTo>
                <a:cubicBezTo>
                  <a:pt x="2864" y="2350"/>
                  <a:pt x="2833" y="2411"/>
                  <a:pt x="2771" y="2442"/>
                </a:cubicBezTo>
                <a:lnTo>
                  <a:pt x="2740" y="2427"/>
                </a:lnTo>
                <a:lnTo>
                  <a:pt x="2817" y="2334"/>
                </a:lnTo>
                <a:cubicBezTo>
                  <a:pt x="2875" y="2260"/>
                  <a:pt x="2897" y="2226"/>
                  <a:pt x="2901" y="2226"/>
                </a:cubicBezTo>
                <a:close/>
                <a:moveTo>
                  <a:pt x="10051" y="2350"/>
                </a:moveTo>
                <a:cubicBezTo>
                  <a:pt x="10051" y="2411"/>
                  <a:pt x="10035" y="2458"/>
                  <a:pt x="10020" y="2458"/>
                </a:cubicBezTo>
                <a:lnTo>
                  <a:pt x="9989" y="2458"/>
                </a:lnTo>
                <a:cubicBezTo>
                  <a:pt x="10004" y="2427"/>
                  <a:pt x="10020" y="2381"/>
                  <a:pt x="10035" y="2350"/>
                </a:cubicBezTo>
                <a:close/>
                <a:moveTo>
                  <a:pt x="3466" y="2411"/>
                </a:moveTo>
                <a:cubicBezTo>
                  <a:pt x="3466" y="2473"/>
                  <a:pt x="3466" y="2520"/>
                  <a:pt x="3451" y="2520"/>
                </a:cubicBezTo>
                <a:cubicBezTo>
                  <a:pt x="3436" y="2520"/>
                  <a:pt x="3435" y="2520"/>
                  <a:pt x="3421" y="2505"/>
                </a:cubicBezTo>
                <a:lnTo>
                  <a:pt x="3421" y="2505"/>
                </a:lnTo>
                <a:cubicBezTo>
                  <a:pt x="3425" y="2475"/>
                  <a:pt x="3438" y="2438"/>
                  <a:pt x="3451" y="2411"/>
                </a:cubicBezTo>
                <a:close/>
                <a:moveTo>
                  <a:pt x="3915" y="2520"/>
                </a:moveTo>
                <a:lnTo>
                  <a:pt x="3930" y="2581"/>
                </a:lnTo>
                <a:cubicBezTo>
                  <a:pt x="3926" y="2580"/>
                  <a:pt x="3923" y="2579"/>
                  <a:pt x="3920" y="2579"/>
                </a:cubicBezTo>
                <a:cubicBezTo>
                  <a:pt x="3906" y="2579"/>
                  <a:pt x="3900" y="2599"/>
                  <a:pt x="3894" y="2599"/>
                </a:cubicBezTo>
                <a:cubicBezTo>
                  <a:pt x="3891" y="2599"/>
                  <a:pt x="3888" y="2595"/>
                  <a:pt x="3884" y="2581"/>
                </a:cubicBezTo>
                <a:cubicBezTo>
                  <a:pt x="3868" y="2581"/>
                  <a:pt x="3884" y="2535"/>
                  <a:pt x="3915" y="2520"/>
                </a:cubicBezTo>
                <a:close/>
                <a:moveTo>
                  <a:pt x="3093" y="2628"/>
                </a:moveTo>
                <a:cubicBezTo>
                  <a:pt x="3086" y="2651"/>
                  <a:pt x="3085" y="2663"/>
                  <a:pt x="3086" y="2663"/>
                </a:cubicBezTo>
                <a:cubicBezTo>
                  <a:pt x="3087" y="2663"/>
                  <a:pt x="3091" y="2651"/>
                  <a:pt x="3093" y="2628"/>
                </a:cubicBezTo>
                <a:close/>
                <a:moveTo>
                  <a:pt x="5477" y="2622"/>
                </a:moveTo>
                <a:cubicBezTo>
                  <a:pt x="5471" y="2622"/>
                  <a:pt x="5467" y="2629"/>
                  <a:pt x="5460" y="2643"/>
                </a:cubicBezTo>
                <a:cubicBezTo>
                  <a:pt x="5476" y="2674"/>
                  <a:pt x="5491" y="2705"/>
                  <a:pt x="5522" y="2736"/>
                </a:cubicBezTo>
                <a:cubicBezTo>
                  <a:pt x="5536" y="2750"/>
                  <a:pt x="5548" y="2757"/>
                  <a:pt x="5555" y="2757"/>
                </a:cubicBezTo>
                <a:cubicBezTo>
                  <a:pt x="5571" y="2757"/>
                  <a:pt x="5565" y="2723"/>
                  <a:pt x="5522" y="2659"/>
                </a:cubicBezTo>
                <a:cubicBezTo>
                  <a:pt x="5496" y="2633"/>
                  <a:pt x="5485" y="2622"/>
                  <a:pt x="5477" y="2622"/>
                </a:cubicBezTo>
                <a:close/>
                <a:moveTo>
                  <a:pt x="13590" y="0"/>
                </a:moveTo>
                <a:cubicBezTo>
                  <a:pt x="13559" y="47"/>
                  <a:pt x="13513" y="62"/>
                  <a:pt x="13451" y="62"/>
                </a:cubicBezTo>
                <a:cubicBezTo>
                  <a:pt x="13358" y="62"/>
                  <a:pt x="13327" y="62"/>
                  <a:pt x="13374" y="124"/>
                </a:cubicBezTo>
                <a:cubicBezTo>
                  <a:pt x="13374" y="186"/>
                  <a:pt x="13389" y="232"/>
                  <a:pt x="13343" y="232"/>
                </a:cubicBezTo>
                <a:lnTo>
                  <a:pt x="13343" y="186"/>
                </a:lnTo>
                <a:cubicBezTo>
                  <a:pt x="13343" y="157"/>
                  <a:pt x="13323" y="145"/>
                  <a:pt x="13287" y="145"/>
                </a:cubicBezTo>
                <a:cubicBezTo>
                  <a:pt x="13246" y="145"/>
                  <a:pt x="13185" y="161"/>
                  <a:pt x="13111" y="186"/>
                </a:cubicBezTo>
                <a:cubicBezTo>
                  <a:pt x="13003" y="205"/>
                  <a:pt x="12939" y="225"/>
                  <a:pt x="12895" y="225"/>
                </a:cubicBezTo>
                <a:cubicBezTo>
                  <a:pt x="12869" y="225"/>
                  <a:pt x="12850" y="218"/>
                  <a:pt x="12833" y="201"/>
                </a:cubicBezTo>
                <a:lnTo>
                  <a:pt x="12817" y="263"/>
                </a:lnTo>
                <a:cubicBezTo>
                  <a:pt x="12808" y="307"/>
                  <a:pt x="12800" y="326"/>
                  <a:pt x="12788" y="326"/>
                </a:cubicBezTo>
                <a:cubicBezTo>
                  <a:pt x="12779" y="326"/>
                  <a:pt x="12769" y="314"/>
                  <a:pt x="12755" y="294"/>
                </a:cubicBezTo>
                <a:cubicBezTo>
                  <a:pt x="12746" y="288"/>
                  <a:pt x="12732" y="284"/>
                  <a:pt x="12716" y="284"/>
                </a:cubicBezTo>
                <a:cubicBezTo>
                  <a:pt x="12656" y="284"/>
                  <a:pt x="12563" y="329"/>
                  <a:pt x="12539" y="402"/>
                </a:cubicBezTo>
                <a:lnTo>
                  <a:pt x="12477" y="433"/>
                </a:lnTo>
                <a:cubicBezTo>
                  <a:pt x="12451" y="407"/>
                  <a:pt x="12423" y="395"/>
                  <a:pt x="12398" y="395"/>
                </a:cubicBezTo>
                <a:cubicBezTo>
                  <a:pt x="12351" y="395"/>
                  <a:pt x="12318" y="439"/>
                  <a:pt x="12338" y="510"/>
                </a:cubicBezTo>
                <a:cubicBezTo>
                  <a:pt x="12324" y="489"/>
                  <a:pt x="12310" y="481"/>
                  <a:pt x="12298" y="481"/>
                </a:cubicBezTo>
                <a:cubicBezTo>
                  <a:pt x="12282" y="481"/>
                  <a:pt x="12269" y="493"/>
                  <a:pt x="12261" y="510"/>
                </a:cubicBezTo>
                <a:cubicBezTo>
                  <a:pt x="12235" y="587"/>
                  <a:pt x="12168" y="642"/>
                  <a:pt x="12128" y="642"/>
                </a:cubicBezTo>
                <a:cubicBezTo>
                  <a:pt x="12119" y="642"/>
                  <a:pt x="12112" y="640"/>
                  <a:pt x="12106" y="634"/>
                </a:cubicBezTo>
                <a:lnTo>
                  <a:pt x="12075" y="650"/>
                </a:lnTo>
                <a:cubicBezTo>
                  <a:pt x="12091" y="680"/>
                  <a:pt x="12075" y="727"/>
                  <a:pt x="12044" y="742"/>
                </a:cubicBezTo>
                <a:cubicBezTo>
                  <a:pt x="12013" y="773"/>
                  <a:pt x="11998" y="820"/>
                  <a:pt x="12013" y="850"/>
                </a:cubicBezTo>
                <a:cubicBezTo>
                  <a:pt x="12029" y="912"/>
                  <a:pt x="12013" y="928"/>
                  <a:pt x="12013" y="928"/>
                </a:cubicBezTo>
                <a:cubicBezTo>
                  <a:pt x="12013" y="928"/>
                  <a:pt x="11967" y="881"/>
                  <a:pt x="11952" y="835"/>
                </a:cubicBezTo>
                <a:cubicBezTo>
                  <a:pt x="11947" y="815"/>
                  <a:pt x="11938" y="805"/>
                  <a:pt x="11930" y="805"/>
                </a:cubicBezTo>
                <a:cubicBezTo>
                  <a:pt x="11913" y="805"/>
                  <a:pt x="11895" y="849"/>
                  <a:pt x="11905" y="943"/>
                </a:cubicBezTo>
                <a:cubicBezTo>
                  <a:pt x="11913" y="1015"/>
                  <a:pt x="11921" y="1050"/>
                  <a:pt x="11921" y="1050"/>
                </a:cubicBezTo>
                <a:cubicBezTo>
                  <a:pt x="11920" y="1050"/>
                  <a:pt x="11912" y="1019"/>
                  <a:pt x="11890" y="959"/>
                </a:cubicBezTo>
                <a:cubicBezTo>
                  <a:pt x="11880" y="928"/>
                  <a:pt x="11863" y="891"/>
                  <a:pt x="11852" y="891"/>
                </a:cubicBezTo>
                <a:cubicBezTo>
                  <a:pt x="11847" y="891"/>
                  <a:pt x="11843" y="901"/>
                  <a:pt x="11843" y="928"/>
                </a:cubicBezTo>
                <a:cubicBezTo>
                  <a:pt x="11828" y="943"/>
                  <a:pt x="11828" y="990"/>
                  <a:pt x="11843" y="1005"/>
                </a:cubicBezTo>
                <a:lnTo>
                  <a:pt x="11797" y="1067"/>
                </a:lnTo>
                <a:cubicBezTo>
                  <a:pt x="11720" y="1067"/>
                  <a:pt x="11689" y="1082"/>
                  <a:pt x="11673" y="1098"/>
                </a:cubicBezTo>
                <a:cubicBezTo>
                  <a:pt x="11694" y="1139"/>
                  <a:pt x="11701" y="1153"/>
                  <a:pt x="11685" y="1153"/>
                </a:cubicBezTo>
                <a:cubicBezTo>
                  <a:pt x="11677" y="1153"/>
                  <a:pt x="11663" y="1149"/>
                  <a:pt x="11643" y="1144"/>
                </a:cubicBezTo>
                <a:cubicBezTo>
                  <a:pt x="11619" y="1132"/>
                  <a:pt x="11604" y="1125"/>
                  <a:pt x="11599" y="1125"/>
                </a:cubicBezTo>
                <a:cubicBezTo>
                  <a:pt x="11592" y="1125"/>
                  <a:pt x="11611" y="1143"/>
                  <a:pt x="11658" y="1190"/>
                </a:cubicBezTo>
                <a:cubicBezTo>
                  <a:pt x="11682" y="1238"/>
                  <a:pt x="11669" y="1258"/>
                  <a:pt x="11641" y="1258"/>
                </a:cubicBezTo>
                <a:cubicBezTo>
                  <a:pt x="11633" y="1258"/>
                  <a:pt x="11623" y="1256"/>
                  <a:pt x="11612" y="1252"/>
                </a:cubicBezTo>
                <a:cubicBezTo>
                  <a:pt x="11573" y="1214"/>
                  <a:pt x="11550" y="1198"/>
                  <a:pt x="11540" y="1198"/>
                </a:cubicBezTo>
                <a:cubicBezTo>
                  <a:pt x="11530" y="1198"/>
                  <a:pt x="11534" y="1214"/>
                  <a:pt x="11550" y="1237"/>
                </a:cubicBezTo>
                <a:cubicBezTo>
                  <a:pt x="11596" y="1268"/>
                  <a:pt x="11550" y="1299"/>
                  <a:pt x="11550" y="1299"/>
                </a:cubicBezTo>
                <a:cubicBezTo>
                  <a:pt x="11550" y="1299"/>
                  <a:pt x="11535" y="1302"/>
                  <a:pt x="11512" y="1314"/>
                </a:cubicBezTo>
                <a:lnTo>
                  <a:pt x="11512" y="1314"/>
                </a:lnTo>
                <a:cubicBezTo>
                  <a:pt x="11504" y="1305"/>
                  <a:pt x="11495" y="1294"/>
                  <a:pt x="11488" y="1283"/>
                </a:cubicBezTo>
                <a:lnTo>
                  <a:pt x="11472" y="1299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92" y="1324"/>
                  <a:pt x="11502" y="1318"/>
                  <a:pt x="11512" y="1314"/>
                </a:cubicBezTo>
                <a:lnTo>
                  <a:pt x="11512" y="1314"/>
                </a:lnTo>
                <a:cubicBezTo>
                  <a:pt x="11538" y="1343"/>
                  <a:pt x="11562" y="1364"/>
                  <a:pt x="11550" y="1376"/>
                </a:cubicBezTo>
                <a:lnTo>
                  <a:pt x="11488" y="1360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64" y="1343"/>
                  <a:pt x="11445" y="1357"/>
                  <a:pt x="11426" y="1376"/>
                </a:cubicBezTo>
                <a:cubicBezTo>
                  <a:pt x="11380" y="1422"/>
                  <a:pt x="11364" y="1422"/>
                  <a:pt x="11333" y="1453"/>
                </a:cubicBezTo>
                <a:lnTo>
                  <a:pt x="11241" y="1561"/>
                </a:lnTo>
                <a:cubicBezTo>
                  <a:pt x="11225" y="1577"/>
                  <a:pt x="11256" y="1623"/>
                  <a:pt x="11287" y="1670"/>
                </a:cubicBezTo>
                <a:cubicBezTo>
                  <a:pt x="11320" y="1703"/>
                  <a:pt x="11333" y="1713"/>
                  <a:pt x="11333" y="1713"/>
                </a:cubicBezTo>
                <a:cubicBezTo>
                  <a:pt x="11332" y="1713"/>
                  <a:pt x="11307" y="1694"/>
                  <a:pt x="11272" y="1685"/>
                </a:cubicBezTo>
                <a:cubicBezTo>
                  <a:pt x="11214" y="1635"/>
                  <a:pt x="11177" y="1611"/>
                  <a:pt x="11165" y="1611"/>
                </a:cubicBezTo>
                <a:cubicBezTo>
                  <a:pt x="11153" y="1611"/>
                  <a:pt x="11174" y="1643"/>
                  <a:pt x="11241" y="1701"/>
                </a:cubicBezTo>
                <a:cubicBezTo>
                  <a:pt x="11290" y="1741"/>
                  <a:pt x="11313" y="1761"/>
                  <a:pt x="11308" y="1761"/>
                </a:cubicBezTo>
                <a:cubicBezTo>
                  <a:pt x="11303" y="1761"/>
                  <a:pt x="11276" y="1745"/>
                  <a:pt x="11225" y="1716"/>
                </a:cubicBezTo>
                <a:cubicBezTo>
                  <a:pt x="11206" y="1703"/>
                  <a:pt x="11195" y="1696"/>
                  <a:pt x="11190" y="1696"/>
                </a:cubicBezTo>
                <a:cubicBezTo>
                  <a:pt x="11184" y="1696"/>
                  <a:pt x="11192" y="1711"/>
                  <a:pt x="11210" y="1747"/>
                </a:cubicBezTo>
                <a:cubicBezTo>
                  <a:pt x="11217" y="1770"/>
                  <a:pt x="11221" y="1782"/>
                  <a:pt x="11219" y="1782"/>
                </a:cubicBezTo>
                <a:cubicBezTo>
                  <a:pt x="11217" y="1782"/>
                  <a:pt x="11210" y="1770"/>
                  <a:pt x="11194" y="1747"/>
                </a:cubicBezTo>
                <a:cubicBezTo>
                  <a:pt x="11166" y="1728"/>
                  <a:pt x="11131" y="1715"/>
                  <a:pt x="11116" y="1715"/>
                </a:cubicBezTo>
                <a:cubicBezTo>
                  <a:pt x="11107" y="1715"/>
                  <a:pt x="11105" y="1720"/>
                  <a:pt x="11117" y="1731"/>
                </a:cubicBezTo>
                <a:cubicBezTo>
                  <a:pt x="11117" y="1731"/>
                  <a:pt x="11117" y="1735"/>
                  <a:pt x="11109" y="1735"/>
                </a:cubicBezTo>
                <a:cubicBezTo>
                  <a:pt x="11102" y="1735"/>
                  <a:pt x="11086" y="1731"/>
                  <a:pt x="11055" y="1716"/>
                </a:cubicBezTo>
                <a:cubicBezTo>
                  <a:pt x="11045" y="1709"/>
                  <a:pt x="11039" y="1706"/>
                  <a:pt x="11035" y="1706"/>
                </a:cubicBezTo>
                <a:cubicBezTo>
                  <a:pt x="11022" y="1706"/>
                  <a:pt x="11043" y="1745"/>
                  <a:pt x="11055" y="1793"/>
                </a:cubicBezTo>
                <a:cubicBezTo>
                  <a:pt x="11072" y="1854"/>
                  <a:pt x="11070" y="1885"/>
                  <a:pt x="11060" y="1885"/>
                </a:cubicBezTo>
                <a:cubicBezTo>
                  <a:pt x="11052" y="1885"/>
                  <a:pt x="11038" y="1865"/>
                  <a:pt x="11024" y="1824"/>
                </a:cubicBezTo>
                <a:cubicBezTo>
                  <a:pt x="11010" y="1792"/>
                  <a:pt x="10997" y="1779"/>
                  <a:pt x="10985" y="1779"/>
                </a:cubicBezTo>
                <a:cubicBezTo>
                  <a:pt x="10959" y="1779"/>
                  <a:pt x="10945" y="1852"/>
                  <a:pt x="10978" y="1917"/>
                </a:cubicBezTo>
                <a:cubicBezTo>
                  <a:pt x="11005" y="1971"/>
                  <a:pt x="11016" y="1994"/>
                  <a:pt x="11015" y="1994"/>
                </a:cubicBezTo>
                <a:cubicBezTo>
                  <a:pt x="11014" y="1994"/>
                  <a:pt x="11006" y="1982"/>
                  <a:pt x="10993" y="1963"/>
                </a:cubicBezTo>
                <a:cubicBezTo>
                  <a:pt x="10975" y="1935"/>
                  <a:pt x="10967" y="1930"/>
                  <a:pt x="10964" y="1930"/>
                </a:cubicBezTo>
                <a:cubicBezTo>
                  <a:pt x="10962" y="1930"/>
                  <a:pt x="10962" y="1932"/>
                  <a:pt x="10962" y="1932"/>
                </a:cubicBezTo>
                <a:cubicBezTo>
                  <a:pt x="10962" y="1932"/>
                  <a:pt x="10932" y="1932"/>
                  <a:pt x="10901" y="1886"/>
                </a:cubicBezTo>
                <a:cubicBezTo>
                  <a:pt x="10901" y="1886"/>
                  <a:pt x="10885" y="1886"/>
                  <a:pt x="10885" y="1963"/>
                </a:cubicBezTo>
                <a:cubicBezTo>
                  <a:pt x="10899" y="2017"/>
                  <a:pt x="10892" y="2038"/>
                  <a:pt x="10875" y="2038"/>
                </a:cubicBezTo>
                <a:cubicBezTo>
                  <a:pt x="10852" y="2038"/>
                  <a:pt x="10812" y="2001"/>
                  <a:pt x="10777" y="1948"/>
                </a:cubicBezTo>
                <a:lnTo>
                  <a:pt x="10777" y="2010"/>
                </a:lnTo>
                <a:cubicBezTo>
                  <a:pt x="10797" y="2078"/>
                  <a:pt x="10804" y="2128"/>
                  <a:pt x="10799" y="2128"/>
                </a:cubicBezTo>
                <a:cubicBezTo>
                  <a:pt x="10796" y="2128"/>
                  <a:pt x="10788" y="2111"/>
                  <a:pt x="10777" y="2071"/>
                </a:cubicBezTo>
                <a:lnTo>
                  <a:pt x="10762" y="2025"/>
                </a:lnTo>
                <a:lnTo>
                  <a:pt x="10762" y="2025"/>
                </a:lnTo>
                <a:cubicBezTo>
                  <a:pt x="10777" y="2071"/>
                  <a:pt x="10762" y="2087"/>
                  <a:pt x="10746" y="2087"/>
                </a:cubicBezTo>
                <a:cubicBezTo>
                  <a:pt x="10715" y="2056"/>
                  <a:pt x="10684" y="2025"/>
                  <a:pt x="10684" y="1979"/>
                </a:cubicBezTo>
                <a:cubicBezTo>
                  <a:pt x="10669" y="1932"/>
                  <a:pt x="10669" y="1932"/>
                  <a:pt x="10653" y="1932"/>
                </a:cubicBezTo>
                <a:lnTo>
                  <a:pt x="10669" y="1994"/>
                </a:lnTo>
                <a:cubicBezTo>
                  <a:pt x="10684" y="2041"/>
                  <a:pt x="10700" y="2102"/>
                  <a:pt x="10684" y="2102"/>
                </a:cubicBezTo>
                <a:cubicBezTo>
                  <a:pt x="10669" y="2102"/>
                  <a:pt x="10638" y="2102"/>
                  <a:pt x="10638" y="2056"/>
                </a:cubicBezTo>
                <a:cubicBezTo>
                  <a:pt x="10627" y="2012"/>
                  <a:pt x="10600" y="1975"/>
                  <a:pt x="10591" y="1975"/>
                </a:cubicBezTo>
                <a:cubicBezTo>
                  <a:pt x="10588" y="1975"/>
                  <a:pt x="10587" y="1981"/>
                  <a:pt x="10592" y="1994"/>
                </a:cubicBezTo>
                <a:cubicBezTo>
                  <a:pt x="10592" y="1994"/>
                  <a:pt x="10576" y="1994"/>
                  <a:pt x="10561" y="1948"/>
                </a:cubicBezTo>
                <a:cubicBezTo>
                  <a:pt x="10545" y="1956"/>
                  <a:pt x="10534" y="1959"/>
                  <a:pt x="10524" y="1959"/>
                </a:cubicBezTo>
                <a:cubicBezTo>
                  <a:pt x="10514" y="1959"/>
                  <a:pt x="10507" y="1956"/>
                  <a:pt x="10499" y="1948"/>
                </a:cubicBezTo>
                <a:cubicBezTo>
                  <a:pt x="10499" y="1979"/>
                  <a:pt x="10487" y="1994"/>
                  <a:pt x="10476" y="1994"/>
                </a:cubicBezTo>
                <a:cubicBezTo>
                  <a:pt x="10464" y="1994"/>
                  <a:pt x="10452" y="1979"/>
                  <a:pt x="10452" y="1948"/>
                </a:cubicBezTo>
                <a:cubicBezTo>
                  <a:pt x="10452" y="1948"/>
                  <a:pt x="10421" y="1948"/>
                  <a:pt x="10406" y="2010"/>
                </a:cubicBezTo>
                <a:cubicBezTo>
                  <a:pt x="10375" y="2010"/>
                  <a:pt x="10360" y="2010"/>
                  <a:pt x="10360" y="1963"/>
                </a:cubicBezTo>
                <a:cubicBezTo>
                  <a:pt x="10360" y="1932"/>
                  <a:pt x="10360" y="1917"/>
                  <a:pt x="10358" y="1917"/>
                </a:cubicBezTo>
                <a:cubicBezTo>
                  <a:pt x="10356" y="1917"/>
                  <a:pt x="10352" y="1932"/>
                  <a:pt x="10344" y="1963"/>
                </a:cubicBezTo>
                <a:cubicBezTo>
                  <a:pt x="10329" y="2010"/>
                  <a:pt x="10329" y="2010"/>
                  <a:pt x="10313" y="2010"/>
                </a:cubicBezTo>
                <a:lnTo>
                  <a:pt x="10282" y="2010"/>
                </a:lnTo>
                <a:cubicBezTo>
                  <a:pt x="10282" y="2051"/>
                  <a:pt x="10282" y="2065"/>
                  <a:pt x="10278" y="2065"/>
                </a:cubicBezTo>
                <a:cubicBezTo>
                  <a:pt x="10276" y="2065"/>
                  <a:pt x="10272" y="2061"/>
                  <a:pt x="10267" y="2056"/>
                </a:cubicBezTo>
                <a:cubicBezTo>
                  <a:pt x="10251" y="2056"/>
                  <a:pt x="10205" y="1994"/>
                  <a:pt x="10190" y="1994"/>
                </a:cubicBezTo>
                <a:cubicBezTo>
                  <a:pt x="10143" y="1994"/>
                  <a:pt x="10143" y="1994"/>
                  <a:pt x="10159" y="2056"/>
                </a:cubicBezTo>
                <a:cubicBezTo>
                  <a:pt x="10169" y="2056"/>
                  <a:pt x="10166" y="2083"/>
                  <a:pt x="10158" y="2083"/>
                </a:cubicBezTo>
                <a:cubicBezTo>
                  <a:pt x="10154" y="2083"/>
                  <a:pt x="10148" y="2077"/>
                  <a:pt x="10143" y="2056"/>
                </a:cubicBezTo>
                <a:cubicBezTo>
                  <a:pt x="10128" y="2056"/>
                  <a:pt x="10097" y="1979"/>
                  <a:pt x="10051" y="1979"/>
                </a:cubicBezTo>
                <a:cubicBezTo>
                  <a:pt x="10034" y="1973"/>
                  <a:pt x="10021" y="1969"/>
                  <a:pt x="10011" y="1969"/>
                </a:cubicBezTo>
                <a:cubicBezTo>
                  <a:pt x="9993" y="1969"/>
                  <a:pt x="9983" y="1980"/>
                  <a:pt x="9973" y="2010"/>
                </a:cubicBezTo>
                <a:cubicBezTo>
                  <a:pt x="9966" y="2064"/>
                  <a:pt x="9958" y="2091"/>
                  <a:pt x="9954" y="2091"/>
                </a:cubicBezTo>
                <a:cubicBezTo>
                  <a:pt x="9950" y="2091"/>
                  <a:pt x="9950" y="2064"/>
                  <a:pt x="9958" y="2010"/>
                </a:cubicBezTo>
                <a:cubicBezTo>
                  <a:pt x="9977" y="1943"/>
                  <a:pt x="9972" y="1912"/>
                  <a:pt x="9963" y="1912"/>
                </a:cubicBezTo>
                <a:cubicBezTo>
                  <a:pt x="9957" y="1912"/>
                  <a:pt x="9948" y="1924"/>
                  <a:pt x="9942" y="1948"/>
                </a:cubicBezTo>
                <a:cubicBezTo>
                  <a:pt x="9933" y="1977"/>
                  <a:pt x="9923" y="1988"/>
                  <a:pt x="9913" y="1988"/>
                </a:cubicBezTo>
                <a:cubicBezTo>
                  <a:pt x="9907" y="1988"/>
                  <a:pt x="9902" y="1984"/>
                  <a:pt x="9896" y="1979"/>
                </a:cubicBezTo>
                <a:cubicBezTo>
                  <a:pt x="9913" y="1953"/>
                  <a:pt x="9911" y="1942"/>
                  <a:pt x="9901" y="1942"/>
                </a:cubicBezTo>
                <a:cubicBezTo>
                  <a:pt x="9893" y="1942"/>
                  <a:pt x="9879" y="1949"/>
                  <a:pt x="9865" y="1963"/>
                </a:cubicBezTo>
                <a:cubicBezTo>
                  <a:pt x="9850" y="1963"/>
                  <a:pt x="9850" y="1963"/>
                  <a:pt x="9865" y="1917"/>
                </a:cubicBezTo>
                <a:lnTo>
                  <a:pt x="9850" y="1901"/>
                </a:lnTo>
                <a:cubicBezTo>
                  <a:pt x="9829" y="1922"/>
                  <a:pt x="9809" y="1931"/>
                  <a:pt x="9792" y="1931"/>
                </a:cubicBezTo>
                <a:cubicBezTo>
                  <a:pt x="9746" y="1931"/>
                  <a:pt x="9719" y="1869"/>
                  <a:pt x="9741" y="1824"/>
                </a:cubicBezTo>
                <a:lnTo>
                  <a:pt x="9741" y="1824"/>
                </a:lnTo>
                <a:cubicBezTo>
                  <a:pt x="9741" y="1824"/>
                  <a:pt x="9726" y="1824"/>
                  <a:pt x="9680" y="1855"/>
                </a:cubicBezTo>
                <a:cubicBezTo>
                  <a:pt x="9646" y="1888"/>
                  <a:pt x="9624" y="1905"/>
                  <a:pt x="9615" y="1905"/>
                </a:cubicBezTo>
                <a:cubicBezTo>
                  <a:pt x="9603" y="1905"/>
                  <a:pt x="9614" y="1877"/>
                  <a:pt x="9649" y="1824"/>
                </a:cubicBezTo>
                <a:cubicBezTo>
                  <a:pt x="9679" y="1786"/>
                  <a:pt x="9699" y="1766"/>
                  <a:pt x="9699" y="1766"/>
                </a:cubicBezTo>
                <a:lnTo>
                  <a:pt x="9699" y="1766"/>
                </a:lnTo>
                <a:cubicBezTo>
                  <a:pt x="9699" y="1766"/>
                  <a:pt x="9679" y="1786"/>
                  <a:pt x="9633" y="1824"/>
                </a:cubicBezTo>
                <a:cubicBezTo>
                  <a:pt x="9622" y="1835"/>
                  <a:pt x="9610" y="1840"/>
                  <a:pt x="9600" y="1840"/>
                </a:cubicBezTo>
                <a:cubicBezTo>
                  <a:pt x="9565" y="1840"/>
                  <a:pt x="9544" y="1790"/>
                  <a:pt x="9602" y="1731"/>
                </a:cubicBezTo>
                <a:lnTo>
                  <a:pt x="9680" y="1654"/>
                </a:lnTo>
                <a:lnTo>
                  <a:pt x="9680" y="1654"/>
                </a:lnTo>
                <a:cubicBezTo>
                  <a:pt x="9656" y="1670"/>
                  <a:pt x="9641" y="1673"/>
                  <a:pt x="9631" y="1673"/>
                </a:cubicBezTo>
                <a:cubicBezTo>
                  <a:pt x="9622" y="1673"/>
                  <a:pt x="9618" y="1670"/>
                  <a:pt x="9618" y="1670"/>
                </a:cubicBezTo>
                <a:cubicBezTo>
                  <a:pt x="9604" y="1691"/>
                  <a:pt x="9593" y="1699"/>
                  <a:pt x="9581" y="1699"/>
                </a:cubicBezTo>
                <a:cubicBezTo>
                  <a:pt x="9567" y="1699"/>
                  <a:pt x="9550" y="1687"/>
                  <a:pt x="9525" y="1670"/>
                </a:cubicBezTo>
                <a:cubicBezTo>
                  <a:pt x="9494" y="1639"/>
                  <a:pt x="9417" y="1623"/>
                  <a:pt x="9386" y="1592"/>
                </a:cubicBezTo>
                <a:cubicBezTo>
                  <a:pt x="9355" y="1561"/>
                  <a:pt x="9309" y="1515"/>
                  <a:pt x="9340" y="1469"/>
                </a:cubicBezTo>
                <a:cubicBezTo>
                  <a:pt x="9324" y="1453"/>
                  <a:pt x="9309" y="1438"/>
                  <a:pt x="9231" y="1438"/>
                </a:cubicBezTo>
                <a:cubicBezTo>
                  <a:pt x="9170" y="1438"/>
                  <a:pt x="9154" y="1422"/>
                  <a:pt x="9185" y="1376"/>
                </a:cubicBezTo>
                <a:lnTo>
                  <a:pt x="9170" y="1360"/>
                </a:lnTo>
                <a:cubicBezTo>
                  <a:pt x="9108" y="1360"/>
                  <a:pt x="9092" y="1345"/>
                  <a:pt x="9092" y="1345"/>
                </a:cubicBezTo>
                <a:cubicBezTo>
                  <a:pt x="9120" y="1317"/>
                  <a:pt x="9147" y="1265"/>
                  <a:pt x="9109" y="1265"/>
                </a:cubicBezTo>
                <a:cubicBezTo>
                  <a:pt x="9105" y="1265"/>
                  <a:pt x="9099" y="1266"/>
                  <a:pt x="9092" y="1268"/>
                </a:cubicBezTo>
                <a:cubicBezTo>
                  <a:pt x="9065" y="1282"/>
                  <a:pt x="9049" y="1289"/>
                  <a:pt x="9038" y="1289"/>
                </a:cubicBezTo>
                <a:cubicBezTo>
                  <a:pt x="9024" y="1289"/>
                  <a:pt x="9017" y="1278"/>
                  <a:pt x="9000" y="1252"/>
                </a:cubicBezTo>
                <a:cubicBezTo>
                  <a:pt x="8922" y="1113"/>
                  <a:pt x="8814" y="974"/>
                  <a:pt x="8690" y="866"/>
                </a:cubicBezTo>
                <a:cubicBezTo>
                  <a:pt x="8644" y="820"/>
                  <a:pt x="8598" y="789"/>
                  <a:pt x="8551" y="742"/>
                </a:cubicBezTo>
                <a:lnTo>
                  <a:pt x="8412" y="650"/>
                </a:lnTo>
                <a:cubicBezTo>
                  <a:pt x="8348" y="598"/>
                  <a:pt x="8295" y="568"/>
                  <a:pt x="8270" y="568"/>
                </a:cubicBezTo>
                <a:cubicBezTo>
                  <a:pt x="8264" y="568"/>
                  <a:pt x="8260" y="570"/>
                  <a:pt x="8258" y="572"/>
                </a:cubicBezTo>
                <a:lnTo>
                  <a:pt x="8180" y="526"/>
                </a:lnTo>
                <a:lnTo>
                  <a:pt x="8088" y="480"/>
                </a:lnTo>
                <a:cubicBezTo>
                  <a:pt x="8119" y="433"/>
                  <a:pt x="8088" y="387"/>
                  <a:pt x="8041" y="371"/>
                </a:cubicBezTo>
                <a:cubicBezTo>
                  <a:pt x="8000" y="361"/>
                  <a:pt x="7960" y="358"/>
                  <a:pt x="7919" y="356"/>
                </a:cubicBezTo>
                <a:lnTo>
                  <a:pt x="7919" y="356"/>
                </a:lnTo>
                <a:lnTo>
                  <a:pt x="7949" y="371"/>
                </a:lnTo>
                <a:cubicBezTo>
                  <a:pt x="7922" y="411"/>
                  <a:pt x="7895" y="452"/>
                  <a:pt x="7878" y="452"/>
                </a:cubicBezTo>
                <a:cubicBezTo>
                  <a:pt x="7876" y="452"/>
                  <a:pt x="7873" y="451"/>
                  <a:pt x="7871" y="449"/>
                </a:cubicBezTo>
                <a:lnTo>
                  <a:pt x="7840" y="449"/>
                </a:lnTo>
                <a:cubicBezTo>
                  <a:pt x="7856" y="403"/>
                  <a:pt x="7886" y="372"/>
                  <a:pt x="7917" y="356"/>
                </a:cubicBezTo>
                <a:lnTo>
                  <a:pt x="7917" y="356"/>
                </a:lnTo>
                <a:cubicBezTo>
                  <a:pt x="7896" y="356"/>
                  <a:pt x="7876" y="356"/>
                  <a:pt x="7856" y="356"/>
                </a:cubicBezTo>
                <a:cubicBezTo>
                  <a:pt x="7837" y="375"/>
                  <a:pt x="7812" y="388"/>
                  <a:pt x="7784" y="388"/>
                </a:cubicBezTo>
                <a:cubicBezTo>
                  <a:pt x="7768" y="388"/>
                  <a:pt x="7750" y="383"/>
                  <a:pt x="7732" y="371"/>
                </a:cubicBezTo>
                <a:cubicBezTo>
                  <a:pt x="7769" y="298"/>
                  <a:pt x="7718" y="254"/>
                  <a:pt x="7650" y="254"/>
                </a:cubicBezTo>
                <a:cubicBezTo>
                  <a:pt x="7632" y="254"/>
                  <a:pt x="7612" y="257"/>
                  <a:pt x="7593" y="263"/>
                </a:cubicBezTo>
                <a:cubicBezTo>
                  <a:pt x="7564" y="313"/>
                  <a:pt x="7542" y="337"/>
                  <a:pt x="7530" y="337"/>
                </a:cubicBezTo>
                <a:cubicBezTo>
                  <a:pt x="7516" y="337"/>
                  <a:pt x="7515" y="306"/>
                  <a:pt x="7531" y="248"/>
                </a:cubicBezTo>
                <a:cubicBezTo>
                  <a:pt x="7546" y="195"/>
                  <a:pt x="7536" y="165"/>
                  <a:pt x="7510" y="165"/>
                </a:cubicBezTo>
                <a:cubicBezTo>
                  <a:pt x="7484" y="165"/>
                  <a:pt x="7440" y="199"/>
                  <a:pt x="7392" y="279"/>
                </a:cubicBezTo>
                <a:cubicBezTo>
                  <a:pt x="7371" y="300"/>
                  <a:pt x="7362" y="312"/>
                  <a:pt x="7357" y="312"/>
                </a:cubicBezTo>
                <a:cubicBezTo>
                  <a:pt x="7350" y="312"/>
                  <a:pt x="7347" y="296"/>
                  <a:pt x="7330" y="263"/>
                </a:cubicBezTo>
                <a:cubicBezTo>
                  <a:pt x="7321" y="191"/>
                  <a:pt x="7307" y="161"/>
                  <a:pt x="7297" y="161"/>
                </a:cubicBezTo>
                <a:cubicBezTo>
                  <a:pt x="7289" y="161"/>
                  <a:pt x="7284" y="176"/>
                  <a:pt x="7284" y="201"/>
                </a:cubicBezTo>
                <a:cubicBezTo>
                  <a:pt x="7261" y="255"/>
                  <a:pt x="7241" y="282"/>
                  <a:pt x="7224" y="282"/>
                </a:cubicBezTo>
                <a:cubicBezTo>
                  <a:pt x="7207" y="282"/>
                  <a:pt x="7191" y="255"/>
                  <a:pt x="7176" y="201"/>
                </a:cubicBezTo>
                <a:cubicBezTo>
                  <a:pt x="7153" y="139"/>
                  <a:pt x="7141" y="109"/>
                  <a:pt x="7129" y="109"/>
                </a:cubicBezTo>
                <a:cubicBezTo>
                  <a:pt x="7118" y="109"/>
                  <a:pt x="7106" y="139"/>
                  <a:pt x="7083" y="201"/>
                </a:cubicBezTo>
                <a:cubicBezTo>
                  <a:pt x="7069" y="252"/>
                  <a:pt x="7034" y="275"/>
                  <a:pt x="6999" y="275"/>
                </a:cubicBezTo>
                <a:cubicBezTo>
                  <a:pt x="6957" y="275"/>
                  <a:pt x="6914" y="244"/>
                  <a:pt x="6898" y="186"/>
                </a:cubicBezTo>
                <a:cubicBezTo>
                  <a:pt x="6877" y="186"/>
                  <a:pt x="6856" y="158"/>
                  <a:pt x="6845" y="158"/>
                </a:cubicBezTo>
                <a:cubicBezTo>
                  <a:pt x="6839" y="158"/>
                  <a:pt x="6836" y="165"/>
                  <a:pt x="6836" y="186"/>
                </a:cubicBezTo>
                <a:lnTo>
                  <a:pt x="6805" y="124"/>
                </a:lnTo>
                <a:lnTo>
                  <a:pt x="6728" y="124"/>
                </a:lnTo>
                <a:lnTo>
                  <a:pt x="6728" y="186"/>
                </a:lnTo>
                <a:cubicBezTo>
                  <a:pt x="6650" y="170"/>
                  <a:pt x="6573" y="163"/>
                  <a:pt x="6496" y="163"/>
                </a:cubicBezTo>
                <a:cubicBezTo>
                  <a:pt x="6418" y="163"/>
                  <a:pt x="6341" y="170"/>
                  <a:pt x="6264" y="186"/>
                </a:cubicBezTo>
                <a:cubicBezTo>
                  <a:pt x="6156" y="201"/>
                  <a:pt x="6032" y="248"/>
                  <a:pt x="5924" y="294"/>
                </a:cubicBezTo>
                <a:cubicBezTo>
                  <a:pt x="5877" y="325"/>
                  <a:pt x="5877" y="340"/>
                  <a:pt x="5893" y="356"/>
                </a:cubicBezTo>
                <a:cubicBezTo>
                  <a:pt x="5938" y="410"/>
                  <a:pt x="5936" y="443"/>
                  <a:pt x="5911" y="443"/>
                </a:cubicBezTo>
                <a:cubicBezTo>
                  <a:pt x="5893" y="443"/>
                  <a:pt x="5863" y="426"/>
                  <a:pt x="5831" y="387"/>
                </a:cubicBezTo>
                <a:cubicBezTo>
                  <a:pt x="5800" y="402"/>
                  <a:pt x="5723" y="387"/>
                  <a:pt x="5661" y="418"/>
                </a:cubicBezTo>
                <a:cubicBezTo>
                  <a:pt x="5619" y="428"/>
                  <a:pt x="5577" y="453"/>
                  <a:pt x="5544" y="453"/>
                </a:cubicBezTo>
                <a:cubicBezTo>
                  <a:pt x="5529" y="453"/>
                  <a:pt x="5516" y="448"/>
                  <a:pt x="5507" y="433"/>
                </a:cubicBezTo>
                <a:lnTo>
                  <a:pt x="5491" y="449"/>
                </a:lnTo>
                <a:cubicBezTo>
                  <a:pt x="5460" y="588"/>
                  <a:pt x="5352" y="680"/>
                  <a:pt x="5228" y="696"/>
                </a:cubicBezTo>
                <a:cubicBezTo>
                  <a:pt x="5167" y="727"/>
                  <a:pt x="5151" y="789"/>
                  <a:pt x="5151" y="850"/>
                </a:cubicBezTo>
                <a:cubicBezTo>
                  <a:pt x="5151" y="898"/>
                  <a:pt x="5151" y="916"/>
                  <a:pt x="5133" y="916"/>
                </a:cubicBezTo>
                <a:cubicBezTo>
                  <a:pt x="5122" y="916"/>
                  <a:pt x="5104" y="909"/>
                  <a:pt x="5074" y="897"/>
                </a:cubicBezTo>
                <a:cubicBezTo>
                  <a:pt x="5069" y="892"/>
                  <a:pt x="5062" y="890"/>
                  <a:pt x="5053" y="890"/>
                </a:cubicBezTo>
                <a:cubicBezTo>
                  <a:pt x="5031" y="890"/>
                  <a:pt x="4998" y="901"/>
                  <a:pt x="4966" y="912"/>
                </a:cubicBezTo>
                <a:cubicBezTo>
                  <a:pt x="4935" y="943"/>
                  <a:pt x="4919" y="990"/>
                  <a:pt x="4950" y="1020"/>
                </a:cubicBezTo>
                <a:lnTo>
                  <a:pt x="4904" y="1005"/>
                </a:lnTo>
                <a:cubicBezTo>
                  <a:pt x="4892" y="999"/>
                  <a:pt x="4883" y="997"/>
                  <a:pt x="4877" y="997"/>
                </a:cubicBezTo>
                <a:cubicBezTo>
                  <a:pt x="4849" y="997"/>
                  <a:pt x="4866" y="1045"/>
                  <a:pt x="4904" y="1082"/>
                </a:cubicBezTo>
                <a:cubicBezTo>
                  <a:pt x="4944" y="1123"/>
                  <a:pt x="4959" y="1146"/>
                  <a:pt x="4945" y="1146"/>
                </a:cubicBezTo>
                <a:cubicBezTo>
                  <a:pt x="4931" y="1146"/>
                  <a:pt x="4893" y="1127"/>
                  <a:pt x="4826" y="1082"/>
                </a:cubicBezTo>
                <a:cubicBezTo>
                  <a:pt x="4780" y="1044"/>
                  <a:pt x="4753" y="1028"/>
                  <a:pt x="4743" y="1028"/>
                </a:cubicBezTo>
                <a:cubicBezTo>
                  <a:pt x="4734" y="1028"/>
                  <a:pt x="4741" y="1044"/>
                  <a:pt x="4765" y="1067"/>
                </a:cubicBezTo>
                <a:cubicBezTo>
                  <a:pt x="4793" y="1095"/>
                  <a:pt x="4808" y="1162"/>
                  <a:pt x="4764" y="1162"/>
                </a:cubicBezTo>
                <a:cubicBezTo>
                  <a:pt x="4760" y="1162"/>
                  <a:pt x="4755" y="1161"/>
                  <a:pt x="4749" y="1160"/>
                </a:cubicBezTo>
                <a:lnTo>
                  <a:pt x="4749" y="1160"/>
                </a:lnTo>
                <a:cubicBezTo>
                  <a:pt x="4734" y="1175"/>
                  <a:pt x="4718" y="1190"/>
                  <a:pt x="4796" y="1268"/>
                </a:cubicBezTo>
                <a:cubicBezTo>
                  <a:pt x="4842" y="1299"/>
                  <a:pt x="4826" y="1314"/>
                  <a:pt x="4796" y="1345"/>
                </a:cubicBezTo>
                <a:cubicBezTo>
                  <a:pt x="4765" y="1314"/>
                  <a:pt x="4749" y="1283"/>
                  <a:pt x="4734" y="1252"/>
                </a:cubicBezTo>
                <a:lnTo>
                  <a:pt x="4703" y="1283"/>
                </a:lnTo>
                <a:cubicBezTo>
                  <a:pt x="4684" y="1290"/>
                  <a:pt x="4662" y="1293"/>
                  <a:pt x="4641" y="1293"/>
                </a:cubicBezTo>
                <a:cubicBezTo>
                  <a:pt x="4611" y="1293"/>
                  <a:pt x="4582" y="1286"/>
                  <a:pt x="4564" y="1268"/>
                </a:cubicBezTo>
                <a:cubicBezTo>
                  <a:pt x="4546" y="1259"/>
                  <a:pt x="4533" y="1255"/>
                  <a:pt x="4524" y="1255"/>
                </a:cubicBezTo>
                <a:cubicBezTo>
                  <a:pt x="4503" y="1255"/>
                  <a:pt x="4517" y="1281"/>
                  <a:pt x="4595" y="1314"/>
                </a:cubicBezTo>
                <a:cubicBezTo>
                  <a:pt x="4687" y="1376"/>
                  <a:pt x="4672" y="1391"/>
                  <a:pt x="4641" y="1422"/>
                </a:cubicBezTo>
                <a:cubicBezTo>
                  <a:pt x="4626" y="1438"/>
                  <a:pt x="4618" y="1445"/>
                  <a:pt x="4608" y="1445"/>
                </a:cubicBezTo>
                <a:cubicBezTo>
                  <a:pt x="4599" y="1445"/>
                  <a:pt x="4587" y="1438"/>
                  <a:pt x="4564" y="1422"/>
                </a:cubicBezTo>
                <a:cubicBezTo>
                  <a:pt x="4548" y="1407"/>
                  <a:pt x="4541" y="1399"/>
                  <a:pt x="4533" y="1399"/>
                </a:cubicBezTo>
                <a:cubicBezTo>
                  <a:pt x="4525" y="1399"/>
                  <a:pt x="4517" y="1407"/>
                  <a:pt x="4502" y="1422"/>
                </a:cubicBezTo>
                <a:cubicBezTo>
                  <a:pt x="4471" y="1469"/>
                  <a:pt x="4533" y="1623"/>
                  <a:pt x="4595" y="1731"/>
                </a:cubicBezTo>
                <a:cubicBezTo>
                  <a:pt x="4626" y="1778"/>
                  <a:pt x="4645" y="1797"/>
                  <a:pt x="4645" y="1797"/>
                </a:cubicBezTo>
                <a:cubicBezTo>
                  <a:pt x="4645" y="1797"/>
                  <a:pt x="4626" y="1778"/>
                  <a:pt x="4579" y="1747"/>
                </a:cubicBezTo>
                <a:cubicBezTo>
                  <a:pt x="4558" y="1726"/>
                  <a:pt x="4544" y="1718"/>
                  <a:pt x="4532" y="1718"/>
                </a:cubicBezTo>
                <a:cubicBezTo>
                  <a:pt x="4519" y="1718"/>
                  <a:pt x="4510" y="1730"/>
                  <a:pt x="4502" y="1747"/>
                </a:cubicBezTo>
                <a:cubicBezTo>
                  <a:pt x="4471" y="1701"/>
                  <a:pt x="4486" y="1685"/>
                  <a:pt x="4502" y="1670"/>
                </a:cubicBezTo>
                <a:lnTo>
                  <a:pt x="4471" y="1639"/>
                </a:lnTo>
                <a:cubicBezTo>
                  <a:pt x="4431" y="1605"/>
                  <a:pt x="4405" y="1589"/>
                  <a:pt x="4394" y="1589"/>
                </a:cubicBezTo>
                <a:cubicBezTo>
                  <a:pt x="4379" y="1589"/>
                  <a:pt x="4390" y="1617"/>
                  <a:pt x="4425" y="1670"/>
                </a:cubicBezTo>
                <a:cubicBezTo>
                  <a:pt x="4434" y="1706"/>
                  <a:pt x="4437" y="1721"/>
                  <a:pt x="4430" y="1721"/>
                </a:cubicBezTo>
                <a:cubicBezTo>
                  <a:pt x="4424" y="1721"/>
                  <a:pt x="4413" y="1713"/>
                  <a:pt x="4394" y="1701"/>
                </a:cubicBezTo>
                <a:cubicBezTo>
                  <a:pt x="4351" y="1690"/>
                  <a:pt x="4316" y="1672"/>
                  <a:pt x="4313" y="1672"/>
                </a:cubicBezTo>
                <a:cubicBezTo>
                  <a:pt x="4312" y="1672"/>
                  <a:pt x="4318" y="1675"/>
                  <a:pt x="4332" y="1685"/>
                </a:cubicBezTo>
                <a:cubicBezTo>
                  <a:pt x="4332" y="1685"/>
                  <a:pt x="4318" y="1699"/>
                  <a:pt x="4295" y="1699"/>
                </a:cubicBezTo>
                <a:cubicBezTo>
                  <a:pt x="4284" y="1699"/>
                  <a:pt x="4270" y="1695"/>
                  <a:pt x="4255" y="1685"/>
                </a:cubicBezTo>
                <a:cubicBezTo>
                  <a:pt x="4224" y="1716"/>
                  <a:pt x="4208" y="1731"/>
                  <a:pt x="4255" y="1762"/>
                </a:cubicBezTo>
                <a:cubicBezTo>
                  <a:pt x="4286" y="1809"/>
                  <a:pt x="4270" y="1824"/>
                  <a:pt x="4255" y="1840"/>
                </a:cubicBezTo>
                <a:cubicBezTo>
                  <a:pt x="4224" y="1840"/>
                  <a:pt x="4224" y="1855"/>
                  <a:pt x="4255" y="1901"/>
                </a:cubicBezTo>
                <a:cubicBezTo>
                  <a:pt x="4270" y="1932"/>
                  <a:pt x="4301" y="1994"/>
                  <a:pt x="4270" y="2010"/>
                </a:cubicBezTo>
                <a:cubicBezTo>
                  <a:pt x="4270" y="2048"/>
                  <a:pt x="4270" y="2068"/>
                  <a:pt x="4260" y="2068"/>
                </a:cubicBezTo>
                <a:cubicBezTo>
                  <a:pt x="4251" y="2068"/>
                  <a:pt x="4231" y="2048"/>
                  <a:pt x="4193" y="2010"/>
                </a:cubicBezTo>
                <a:cubicBezTo>
                  <a:pt x="4173" y="1980"/>
                  <a:pt x="4160" y="1969"/>
                  <a:pt x="4149" y="1969"/>
                </a:cubicBezTo>
                <a:cubicBezTo>
                  <a:pt x="4142" y="1969"/>
                  <a:pt x="4137" y="1973"/>
                  <a:pt x="4131" y="1979"/>
                </a:cubicBezTo>
                <a:cubicBezTo>
                  <a:pt x="4116" y="1979"/>
                  <a:pt x="4116" y="1979"/>
                  <a:pt x="4085" y="1948"/>
                </a:cubicBezTo>
                <a:cubicBezTo>
                  <a:pt x="4072" y="1939"/>
                  <a:pt x="4065" y="1935"/>
                  <a:pt x="4062" y="1935"/>
                </a:cubicBezTo>
                <a:cubicBezTo>
                  <a:pt x="4056" y="1935"/>
                  <a:pt x="4078" y="1961"/>
                  <a:pt x="4100" y="1994"/>
                </a:cubicBezTo>
                <a:lnTo>
                  <a:pt x="4146" y="2102"/>
                </a:lnTo>
                <a:cubicBezTo>
                  <a:pt x="4131" y="2102"/>
                  <a:pt x="4069" y="2010"/>
                  <a:pt x="4038" y="1963"/>
                </a:cubicBezTo>
                <a:cubicBezTo>
                  <a:pt x="4007" y="1917"/>
                  <a:pt x="3992" y="1894"/>
                  <a:pt x="3990" y="1894"/>
                </a:cubicBezTo>
                <a:lnTo>
                  <a:pt x="3990" y="1894"/>
                </a:lnTo>
                <a:cubicBezTo>
                  <a:pt x="3988" y="1894"/>
                  <a:pt x="4000" y="1917"/>
                  <a:pt x="4023" y="1963"/>
                </a:cubicBezTo>
                <a:cubicBezTo>
                  <a:pt x="4048" y="2001"/>
                  <a:pt x="4063" y="2049"/>
                  <a:pt x="4034" y="2049"/>
                </a:cubicBezTo>
                <a:cubicBezTo>
                  <a:pt x="4028" y="2049"/>
                  <a:pt x="4019" y="2046"/>
                  <a:pt x="4007" y="2041"/>
                </a:cubicBezTo>
                <a:cubicBezTo>
                  <a:pt x="3996" y="2046"/>
                  <a:pt x="3985" y="2050"/>
                  <a:pt x="3974" y="2050"/>
                </a:cubicBezTo>
                <a:cubicBezTo>
                  <a:pt x="3956" y="2050"/>
                  <a:pt x="3940" y="2039"/>
                  <a:pt x="3930" y="2010"/>
                </a:cubicBezTo>
                <a:cubicBezTo>
                  <a:pt x="3926" y="1997"/>
                  <a:pt x="3922" y="1992"/>
                  <a:pt x="3918" y="1992"/>
                </a:cubicBezTo>
                <a:cubicBezTo>
                  <a:pt x="3907" y="1992"/>
                  <a:pt x="3899" y="2025"/>
                  <a:pt x="3899" y="2025"/>
                </a:cubicBezTo>
                <a:cubicBezTo>
                  <a:pt x="3899" y="2052"/>
                  <a:pt x="3899" y="2069"/>
                  <a:pt x="3887" y="2069"/>
                </a:cubicBezTo>
                <a:cubicBezTo>
                  <a:pt x="3878" y="2069"/>
                  <a:pt x="3863" y="2060"/>
                  <a:pt x="3837" y="2041"/>
                </a:cubicBezTo>
                <a:cubicBezTo>
                  <a:pt x="3783" y="2002"/>
                  <a:pt x="3760" y="1979"/>
                  <a:pt x="3752" y="1979"/>
                </a:cubicBezTo>
                <a:cubicBezTo>
                  <a:pt x="3745" y="1979"/>
                  <a:pt x="3752" y="2002"/>
                  <a:pt x="3760" y="2056"/>
                </a:cubicBezTo>
                <a:cubicBezTo>
                  <a:pt x="3769" y="2091"/>
                  <a:pt x="3778" y="2121"/>
                  <a:pt x="3775" y="2121"/>
                </a:cubicBezTo>
                <a:cubicBezTo>
                  <a:pt x="3773" y="2121"/>
                  <a:pt x="3765" y="2103"/>
                  <a:pt x="3745" y="2056"/>
                </a:cubicBezTo>
                <a:cubicBezTo>
                  <a:pt x="3740" y="2043"/>
                  <a:pt x="3737" y="2037"/>
                  <a:pt x="3734" y="2037"/>
                </a:cubicBezTo>
                <a:cubicBezTo>
                  <a:pt x="3727" y="2037"/>
                  <a:pt x="3721" y="2077"/>
                  <a:pt x="3698" y="2133"/>
                </a:cubicBezTo>
                <a:cubicBezTo>
                  <a:pt x="3698" y="2211"/>
                  <a:pt x="3714" y="2272"/>
                  <a:pt x="3729" y="2350"/>
                </a:cubicBezTo>
                <a:cubicBezTo>
                  <a:pt x="3739" y="2416"/>
                  <a:pt x="3742" y="2448"/>
                  <a:pt x="3733" y="2448"/>
                </a:cubicBezTo>
                <a:cubicBezTo>
                  <a:pt x="3727" y="2448"/>
                  <a:pt x="3716" y="2435"/>
                  <a:pt x="3698" y="2411"/>
                </a:cubicBezTo>
                <a:cubicBezTo>
                  <a:pt x="3667" y="2411"/>
                  <a:pt x="3652" y="2365"/>
                  <a:pt x="3636" y="2303"/>
                </a:cubicBezTo>
                <a:cubicBezTo>
                  <a:pt x="3636" y="2241"/>
                  <a:pt x="3652" y="2241"/>
                  <a:pt x="3652" y="2241"/>
                </a:cubicBezTo>
                <a:lnTo>
                  <a:pt x="3667" y="2241"/>
                </a:lnTo>
                <a:cubicBezTo>
                  <a:pt x="3667" y="2195"/>
                  <a:pt x="3652" y="2133"/>
                  <a:pt x="3621" y="2133"/>
                </a:cubicBezTo>
                <a:cubicBezTo>
                  <a:pt x="3613" y="2110"/>
                  <a:pt x="3605" y="2099"/>
                  <a:pt x="3600" y="2099"/>
                </a:cubicBezTo>
                <a:cubicBezTo>
                  <a:pt x="3594" y="2099"/>
                  <a:pt x="3590" y="2110"/>
                  <a:pt x="3590" y="2133"/>
                </a:cubicBezTo>
                <a:cubicBezTo>
                  <a:pt x="3577" y="2108"/>
                  <a:pt x="3554" y="2083"/>
                  <a:pt x="3521" y="2083"/>
                </a:cubicBezTo>
                <a:cubicBezTo>
                  <a:pt x="3514" y="2083"/>
                  <a:pt x="3506" y="2084"/>
                  <a:pt x="3497" y="2087"/>
                </a:cubicBezTo>
                <a:cubicBezTo>
                  <a:pt x="3492" y="2090"/>
                  <a:pt x="3486" y="2091"/>
                  <a:pt x="3480" y="2091"/>
                </a:cubicBezTo>
                <a:cubicBezTo>
                  <a:pt x="3451" y="2091"/>
                  <a:pt x="3417" y="2063"/>
                  <a:pt x="3405" y="2025"/>
                </a:cubicBezTo>
                <a:cubicBezTo>
                  <a:pt x="3374" y="2025"/>
                  <a:pt x="3358" y="2025"/>
                  <a:pt x="3358" y="2071"/>
                </a:cubicBezTo>
                <a:cubicBezTo>
                  <a:pt x="3358" y="2142"/>
                  <a:pt x="3348" y="2167"/>
                  <a:pt x="3342" y="2167"/>
                </a:cubicBezTo>
                <a:cubicBezTo>
                  <a:pt x="3338" y="2167"/>
                  <a:pt x="3336" y="2153"/>
                  <a:pt x="3343" y="2133"/>
                </a:cubicBezTo>
                <a:cubicBezTo>
                  <a:pt x="3343" y="2071"/>
                  <a:pt x="3281" y="2041"/>
                  <a:pt x="3235" y="2010"/>
                </a:cubicBezTo>
                <a:cubicBezTo>
                  <a:pt x="3222" y="1991"/>
                  <a:pt x="3205" y="1983"/>
                  <a:pt x="3188" y="1983"/>
                </a:cubicBezTo>
                <a:cubicBezTo>
                  <a:pt x="3162" y="1983"/>
                  <a:pt x="3136" y="2003"/>
                  <a:pt x="3126" y="2041"/>
                </a:cubicBezTo>
                <a:lnTo>
                  <a:pt x="3095" y="2041"/>
                </a:lnTo>
                <a:cubicBezTo>
                  <a:pt x="3095" y="1988"/>
                  <a:pt x="3060" y="1957"/>
                  <a:pt x="3027" y="1957"/>
                </a:cubicBezTo>
                <a:cubicBezTo>
                  <a:pt x="3012" y="1957"/>
                  <a:pt x="2997" y="1964"/>
                  <a:pt x="2987" y="1979"/>
                </a:cubicBezTo>
                <a:cubicBezTo>
                  <a:pt x="2972" y="1979"/>
                  <a:pt x="2956" y="1963"/>
                  <a:pt x="2941" y="1963"/>
                </a:cubicBezTo>
                <a:cubicBezTo>
                  <a:pt x="2941" y="1926"/>
                  <a:pt x="2941" y="1905"/>
                  <a:pt x="2931" y="1905"/>
                </a:cubicBezTo>
                <a:cubicBezTo>
                  <a:pt x="2924" y="1905"/>
                  <a:pt x="2913" y="1914"/>
                  <a:pt x="2895" y="1932"/>
                </a:cubicBezTo>
                <a:cubicBezTo>
                  <a:pt x="2863" y="1954"/>
                  <a:pt x="2838" y="1990"/>
                  <a:pt x="2836" y="1990"/>
                </a:cubicBezTo>
                <a:cubicBezTo>
                  <a:pt x="2835" y="1990"/>
                  <a:pt x="2839" y="1982"/>
                  <a:pt x="2848" y="1963"/>
                </a:cubicBezTo>
                <a:cubicBezTo>
                  <a:pt x="2879" y="1917"/>
                  <a:pt x="2848" y="1917"/>
                  <a:pt x="2802" y="1871"/>
                </a:cubicBezTo>
                <a:cubicBezTo>
                  <a:pt x="2780" y="1849"/>
                  <a:pt x="2769" y="1837"/>
                  <a:pt x="2761" y="1837"/>
                </a:cubicBezTo>
                <a:cubicBezTo>
                  <a:pt x="2752" y="1837"/>
                  <a:pt x="2748" y="1853"/>
                  <a:pt x="2740" y="1886"/>
                </a:cubicBezTo>
                <a:cubicBezTo>
                  <a:pt x="2647" y="1886"/>
                  <a:pt x="2678" y="1840"/>
                  <a:pt x="2709" y="1793"/>
                </a:cubicBezTo>
                <a:cubicBezTo>
                  <a:pt x="2755" y="1762"/>
                  <a:pt x="2771" y="1739"/>
                  <a:pt x="2759" y="1739"/>
                </a:cubicBezTo>
                <a:cubicBezTo>
                  <a:pt x="2748" y="1739"/>
                  <a:pt x="2709" y="1762"/>
                  <a:pt x="2647" y="1824"/>
                </a:cubicBezTo>
                <a:cubicBezTo>
                  <a:pt x="2615" y="1850"/>
                  <a:pt x="2590" y="1860"/>
                  <a:pt x="2575" y="1860"/>
                </a:cubicBezTo>
                <a:cubicBezTo>
                  <a:pt x="2555" y="1860"/>
                  <a:pt x="2552" y="1842"/>
                  <a:pt x="2570" y="1824"/>
                </a:cubicBezTo>
                <a:cubicBezTo>
                  <a:pt x="2593" y="1801"/>
                  <a:pt x="2609" y="1793"/>
                  <a:pt x="2618" y="1793"/>
                </a:cubicBezTo>
                <a:cubicBezTo>
                  <a:pt x="2628" y="1793"/>
                  <a:pt x="2632" y="1801"/>
                  <a:pt x="2632" y="1809"/>
                </a:cubicBezTo>
                <a:lnTo>
                  <a:pt x="2709" y="1716"/>
                </a:lnTo>
                <a:cubicBezTo>
                  <a:pt x="2703" y="1710"/>
                  <a:pt x="2699" y="1706"/>
                  <a:pt x="2693" y="1706"/>
                </a:cubicBezTo>
                <a:cubicBezTo>
                  <a:pt x="2686" y="1706"/>
                  <a:pt x="2674" y="1713"/>
                  <a:pt x="2647" y="1731"/>
                </a:cubicBezTo>
                <a:cubicBezTo>
                  <a:pt x="2647" y="1731"/>
                  <a:pt x="2643" y="1728"/>
                  <a:pt x="2634" y="1728"/>
                </a:cubicBezTo>
                <a:cubicBezTo>
                  <a:pt x="2624" y="1728"/>
                  <a:pt x="2609" y="1731"/>
                  <a:pt x="2585" y="1747"/>
                </a:cubicBezTo>
                <a:cubicBezTo>
                  <a:pt x="2539" y="1778"/>
                  <a:pt x="2493" y="1824"/>
                  <a:pt x="2477" y="1871"/>
                </a:cubicBezTo>
                <a:cubicBezTo>
                  <a:pt x="2460" y="1905"/>
                  <a:pt x="2448" y="1915"/>
                  <a:pt x="2438" y="1915"/>
                </a:cubicBezTo>
                <a:cubicBezTo>
                  <a:pt x="2429" y="1915"/>
                  <a:pt x="2422" y="1908"/>
                  <a:pt x="2415" y="1901"/>
                </a:cubicBezTo>
                <a:cubicBezTo>
                  <a:pt x="2415" y="1840"/>
                  <a:pt x="2462" y="1793"/>
                  <a:pt x="2524" y="1762"/>
                </a:cubicBezTo>
                <a:cubicBezTo>
                  <a:pt x="2526" y="1764"/>
                  <a:pt x="2528" y="1765"/>
                  <a:pt x="2531" y="1765"/>
                </a:cubicBezTo>
                <a:cubicBezTo>
                  <a:pt x="2548" y="1765"/>
                  <a:pt x="2576" y="1727"/>
                  <a:pt x="2616" y="1701"/>
                </a:cubicBezTo>
                <a:cubicBezTo>
                  <a:pt x="2632" y="1677"/>
                  <a:pt x="2632" y="1670"/>
                  <a:pt x="2620" y="1670"/>
                </a:cubicBezTo>
                <a:cubicBezTo>
                  <a:pt x="2609" y="1670"/>
                  <a:pt x="2585" y="1677"/>
                  <a:pt x="2554" y="1685"/>
                </a:cubicBezTo>
                <a:cubicBezTo>
                  <a:pt x="2508" y="1685"/>
                  <a:pt x="2446" y="1701"/>
                  <a:pt x="2400" y="1731"/>
                </a:cubicBezTo>
                <a:lnTo>
                  <a:pt x="2446" y="1685"/>
                </a:lnTo>
                <a:cubicBezTo>
                  <a:pt x="2493" y="1654"/>
                  <a:pt x="2462" y="1623"/>
                  <a:pt x="2431" y="1592"/>
                </a:cubicBezTo>
                <a:cubicBezTo>
                  <a:pt x="2414" y="1575"/>
                  <a:pt x="2402" y="1563"/>
                  <a:pt x="2389" y="1563"/>
                </a:cubicBezTo>
                <a:cubicBezTo>
                  <a:pt x="2378" y="1563"/>
                  <a:pt x="2368" y="1571"/>
                  <a:pt x="2354" y="1592"/>
                </a:cubicBezTo>
                <a:cubicBezTo>
                  <a:pt x="2315" y="1630"/>
                  <a:pt x="2277" y="1658"/>
                  <a:pt x="2256" y="1658"/>
                </a:cubicBezTo>
                <a:cubicBezTo>
                  <a:pt x="2252" y="1658"/>
                  <a:pt x="2248" y="1657"/>
                  <a:pt x="2245" y="1654"/>
                </a:cubicBezTo>
                <a:lnTo>
                  <a:pt x="2245" y="1654"/>
                </a:lnTo>
                <a:cubicBezTo>
                  <a:pt x="2261" y="1670"/>
                  <a:pt x="2230" y="1701"/>
                  <a:pt x="2184" y="1747"/>
                </a:cubicBezTo>
                <a:cubicBezTo>
                  <a:pt x="2184" y="1701"/>
                  <a:pt x="2199" y="1654"/>
                  <a:pt x="2214" y="1608"/>
                </a:cubicBezTo>
                <a:cubicBezTo>
                  <a:pt x="2276" y="1500"/>
                  <a:pt x="2276" y="1438"/>
                  <a:pt x="2214" y="1360"/>
                </a:cubicBezTo>
                <a:cubicBezTo>
                  <a:pt x="2184" y="1330"/>
                  <a:pt x="2137" y="1268"/>
                  <a:pt x="2153" y="1206"/>
                </a:cubicBezTo>
                <a:cubicBezTo>
                  <a:pt x="2134" y="1187"/>
                  <a:pt x="2120" y="1174"/>
                  <a:pt x="2106" y="1174"/>
                </a:cubicBezTo>
                <a:cubicBezTo>
                  <a:pt x="2097" y="1174"/>
                  <a:pt x="2087" y="1179"/>
                  <a:pt x="2075" y="1190"/>
                </a:cubicBezTo>
                <a:lnTo>
                  <a:pt x="2029" y="1144"/>
                </a:lnTo>
                <a:cubicBezTo>
                  <a:pt x="2051" y="1111"/>
                  <a:pt x="2034" y="1079"/>
                  <a:pt x="2011" y="1079"/>
                </a:cubicBezTo>
                <a:cubicBezTo>
                  <a:pt x="2002" y="1079"/>
                  <a:pt x="1992" y="1084"/>
                  <a:pt x="1983" y="1098"/>
                </a:cubicBezTo>
                <a:cubicBezTo>
                  <a:pt x="1975" y="1103"/>
                  <a:pt x="1969" y="1105"/>
                  <a:pt x="1963" y="1105"/>
                </a:cubicBezTo>
                <a:cubicBezTo>
                  <a:pt x="1936" y="1105"/>
                  <a:pt x="1934" y="1049"/>
                  <a:pt x="1921" y="1036"/>
                </a:cubicBezTo>
                <a:cubicBezTo>
                  <a:pt x="1943" y="976"/>
                  <a:pt x="1955" y="945"/>
                  <a:pt x="1948" y="945"/>
                </a:cubicBezTo>
                <a:cubicBezTo>
                  <a:pt x="1942" y="945"/>
                  <a:pt x="1915" y="980"/>
                  <a:pt x="1859" y="1051"/>
                </a:cubicBezTo>
                <a:cubicBezTo>
                  <a:pt x="1828" y="1082"/>
                  <a:pt x="1813" y="1144"/>
                  <a:pt x="1844" y="1190"/>
                </a:cubicBezTo>
                <a:lnTo>
                  <a:pt x="1890" y="1252"/>
                </a:lnTo>
                <a:lnTo>
                  <a:pt x="1797" y="1221"/>
                </a:lnTo>
                <a:cubicBezTo>
                  <a:pt x="1780" y="1216"/>
                  <a:pt x="1763" y="1212"/>
                  <a:pt x="1747" y="1212"/>
                </a:cubicBezTo>
                <a:cubicBezTo>
                  <a:pt x="1719" y="1212"/>
                  <a:pt x="1693" y="1223"/>
                  <a:pt x="1674" y="1252"/>
                </a:cubicBezTo>
                <a:cubicBezTo>
                  <a:pt x="1674" y="1252"/>
                  <a:pt x="1644" y="1272"/>
                  <a:pt x="1624" y="1272"/>
                </a:cubicBezTo>
                <a:cubicBezTo>
                  <a:pt x="1619" y="1272"/>
                  <a:pt x="1615" y="1271"/>
                  <a:pt x="1612" y="1268"/>
                </a:cubicBezTo>
                <a:lnTo>
                  <a:pt x="1689" y="1190"/>
                </a:lnTo>
                <a:cubicBezTo>
                  <a:pt x="1735" y="1160"/>
                  <a:pt x="1782" y="1129"/>
                  <a:pt x="1828" y="1082"/>
                </a:cubicBezTo>
                <a:cubicBezTo>
                  <a:pt x="1874" y="1014"/>
                  <a:pt x="1869" y="945"/>
                  <a:pt x="1832" y="945"/>
                </a:cubicBezTo>
                <a:cubicBezTo>
                  <a:pt x="1819" y="945"/>
                  <a:pt x="1802" y="954"/>
                  <a:pt x="1782" y="974"/>
                </a:cubicBezTo>
                <a:cubicBezTo>
                  <a:pt x="1766" y="959"/>
                  <a:pt x="1766" y="959"/>
                  <a:pt x="1782" y="897"/>
                </a:cubicBezTo>
                <a:cubicBezTo>
                  <a:pt x="1789" y="866"/>
                  <a:pt x="1793" y="850"/>
                  <a:pt x="1784" y="850"/>
                </a:cubicBezTo>
                <a:cubicBezTo>
                  <a:pt x="1774" y="850"/>
                  <a:pt x="1751" y="866"/>
                  <a:pt x="1704" y="897"/>
                </a:cubicBezTo>
                <a:cubicBezTo>
                  <a:pt x="1666" y="919"/>
                  <a:pt x="1639" y="929"/>
                  <a:pt x="1624" y="929"/>
                </a:cubicBezTo>
                <a:cubicBezTo>
                  <a:pt x="1595" y="929"/>
                  <a:pt x="1603" y="895"/>
                  <a:pt x="1643" y="835"/>
                </a:cubicBezTo>
                <a:cubicBezTo>
                  <a:pt x="1683" y="741"/>
                  <a:pt x="1584" y="659"/>
                  <a:pt x="1536" y="659"/>
                </a:cubicBezTo>
                <a:cubicBezTo>
                  <a:pt x="1529" y="659"/>
                  <a:pt x="1523" y="661"/>
                  <a:pt x="1519" y="665"/>
                </a:cubicBezTo>
                <a:cubicBezTo>
                  <a:pt x="1494" y="703"/>
                  <a:pt x="1466" y="717"/>
                  <a:pt x="1443" y="717"/>
                </a:cubicBezTo>
                <a:cubicBezTo>
                  <a:pt x="1410" y="717"/>
                  <a:pt x="1386" y="686"/>
                  <a:pt x="1395" y="650"/>
                </a:cubicBezTo>
                <a:cubicBezTo>
                  <a:pt x="1395" y="597"/>
                  <a:pt x="1381" y="573"/>
                  <a:pt x="1352" y="573"/>
                </a:cubicBezTo>
                <a:cubicBezTo>
                  <a:pt x="1339" y="573"/>
                  <a:pt x="1322" y="578"/>
                  <a:pt x="1303" y="588"/>
                </a:cubicBezTo>
                <a:cubicBezTo>
                  <a:pt x="1328" y="550"/>
                  <a:pt x="1332" y="502"/>
                  <a:pt x="1308" y="502"/>
                </a:cubicBezTo>
                <a:cubicBezTo>
                  <a:pt x="1303" y="502"/>
                  <a:pt x="1296" y="505"/>
                  <a:pt x="1287" y="510"/>
                </a:cubicBezTo>
                <a:cubicBezTo>
                  <a:pt x="1287" y="510"/>
                  <a:pt x="1284" y="509"/>
                  <a:pt x="1279" y="509"/>
                </a:cubicBezTo>
                <a:cubicBezTo>
                  <a:pt x="1270" y="509"/>
                  <a:pt x="1256" y="516"/>
                  <a:pt x="1256" y="557"/>
                </a:cubicBezTo>
                <a:lnTo>
                  <a:pt x="1148" y="619"/>
                </a:lnTo>
                <a:cubicBezTo>
                  <a:pt x="1179" y="634"/>
                  <a:pt x="1148" y="680"/>
                  <a:pt x="1117" y="742"/>
                </a:cubicBezTo>
                <a:cubicBezTo>
                  <a:pt x="1112" y="749"/>
                  <a:pt x="1107" y="753"/>
                  <a:pt x="1101" y="753"/>
                </a:cubicBezTo>
                <a:cubicBezTo>
                  <a:pt x="1068" y="753"/>
                  <a:pt x="1024" y="651"/>
                  <a:pt x="1024" y="495"/>
                </a:cubicBezTo>
                <a:lnTo>
                  <a:pt x="1009" y="371"/>
                </a:lnTo>
                <a:lnTo>
                  <a:pt x="978" y="480"/>
                </a:lnTo>
                <a:cubicBezTo>
                  <a:pt x="947" y="464"/>
                  <a:pt x="916" y="449"/>
                  <a:pt x="932" y="402"/>
                </a:cubicBezTo>
                <a:cubicBezTo>
                  <a:pt x="947" y="340"/>
                  <a:pt x="947" y="340"/>
                  <a:pt x="932" y="340"/>
                </a:cubicBezTo>
                <a:cubicBezTo>
                  <a:pt x="932" y="340"/>
                  <a:pt x="927" y="338"/>
                  <a:pt x="920" y="338"/>
                </a:cubicBezTo>
                <a:cubicBezTo>
                  <a:pt x="909" y="338"/>
                  <a:pt x="895" y="343"/>
                  <a:pt x="885" y="371"/>
                </a:cubicBezTo>
                <a:cubicBezTo>
                  <a:pt x="859" y="433"/>
                  <a:pt x="847" y="459"/>
                  <a:pt x="840" y="459"/>
                </a:cubicBezTo>
                <a:cubicBezTo>
                  <a:pt x="834" y="459"/>
                  <a:pt x="830" y="444"/>
                  <a:pt x="823" y="418"/>
                </a:cubicBezTo>
                <a:cubicBezTo>
                  <a:pt x="823" y="350"/>
                  <a:pt x="819" y="314"/>
                  <a:pt x="804" y="314"/>
                </a:cubicBezTo>
                <a:cubicBezTo>
                  <a:pt x="792" y="314"/>
                  <a:pt x="774" y="338"/>
                  <a:pt x="746" y="387"/>
                </a:cubicBezTo>
                <a:cubicBezTo>
                  <a:pt x="731" y="441"/>
                  <a:pt x="723" y="468"/>
                  <a:pt x="719" y="468"/>
                </a:cubicBezTo>
                <a:cubicBezTo>
                  <a:pt x="715" y="468"/>
                  <a:pt x="715" y="441"/>
                  <a:pt x="715" y="387"/>
                </a:cubicBezTo>
                <a:cubicBezTo>
                  <a:pt x="731" y="325"/>
                  <a:pt x="715" y="263"/>
                  <a:pt x="669" y="263"/>
                </a:cubicBezTo>
                <a:lnTo>
                  <a:pt x="653" y="309"/>
                </a:lnTo>
                <a:cubicBezTo>
                  <a:pt x="645" y="371"/>
                  <a:pt x="631" y="398"/>
                  <a:pt x="618" y="398"/>
                </a:cubicBezTo>
                <a:cubicBezTo>
                  <a:pt x="608" y="398"/>
                  <a:pt x="598" y="382"/>
                  <a:pt x="592" y="356"/>
                </a:cubicBezTo>
                <a:cubicBezTo>
                  <a:pt x="592" y="323"/>
                  <a:pt x="583" y="307"/>
                  <a:pt x="563" y="307"/>
                </a:cubicBezTo>
                <a:cubicBezTo>
                  <a:pt x="545" y="307"/>
                  <a:pt x="519" y="319"/>
                  <a:pt x="483" y="340"/>
                </a:cubicBezTo>
                <a:cubicBezTo>
                  <a:pt x="422" y="309"/>
                  <a:pt x="391" y="309"/>
                  <a:pt x="406" y="263"/>
                </a:cubicBezTo>
                <a:cubicBezTo>
                  <a:pt x="414" y="209"/>
                  <a:pt x="418" y="182"/>
                  <a:pt x="414" y="182"/>
                </a:cubicBezTo>
                <a:cubicBezTo>
                  <a:pt x="410" y="182"/>
                  <a:pt x="398" y="209"/>
                  <a:pt x="375" y="263"/>
                </a:cubicBezTo>
                <a:cubicBezTo>
                  <a:pt x="352" y="286"/>
                  <a:pt x="344" y="298"/>
                  <a:pt x="335" y="298"/>
                </a:cubicBezTo>
                <a:cubicBezTo>
                  <a:pt x="325" y="298"/>
                  <a:pt x="313" y="286"/>
                  <a:pt x="282" y="263"/>
                </a:cubicBezTo>
                <a:cubicBezTo>
                  <a:pt x="267" y="232"/>
                  <a:pt x="259" y="217"/>
                  <a:pt x="252" y="217"/>
                </a:cubicBezTo>
                <a:cubicBezTo>
                  <a:pt x="244" y="217"/>
                  <a:pt x="236" y="232"/>
                  <a:pt x="221" y="263"/>
                </a:cubicBezTo>
                <a:cubicBezTo>
                  <a:pt x="221" y="371"/>
                  <a:pt x="205" y="433"/>
                  <a:pt x="236" y="433"/>
                </a:cubicBezTo>
                <a:cubicBezTo>
                  <a:pt x="267" y="433"/>
                  <a:pt x="267" y="433"/>
                  <a:pt x="267" y="480"/>
                </a:cubicBezTo>
                <a:lnTo>
                  <a:pt x="205" y="480"/>
                </a:lnTo>
                <a:cubicBezTo>
                  <a:pt x="184" y="480"/>
                  <a:pt x="163" y="483"/>
                  <a:pt x="143" y="489"/>
                </a:cubicBezTo>
                <a:lnTo>
                  <a:pt x="143" y="489"/>
                </a:lnTo>
                <a:cubicBezTo>
                  <a:pt x="139" y="474"/>
                  <a:pt x="136" y="467"/>
                  <a:pt x="133" y="467"/>
                </a:cubicBezTo>
                <a:cubicBezTo>
                  <a:pt x="131" y="467"/>
                  <a:pt x="129" y="476"/>
                  <a:pt x="129" y="495"/>
                </a:cubicBezTo>
                <a:lnTo>
                  <a:pt x="129" y="495"/>
                </a:lnTo>
                <a:cubicBezTo>
                  <a:pt x="134" y="493"/>
                  <a:pt x="138" y="491"/>
                  <a:pt x="143" y="489"/>
                </a:cubicBezTo>
                <a:lnTo>
                  <a:pt x="143" y="489"/>
                </a:lnTo>
                <a:cubicBezTo>
                  <a:pt x="147" y="502"/>
                  <a:pt x="153" y="519"/>
                  <a:pt x="159" y="541"/>
                </a:cubicBezTo>
                <a:cubicBezTo>
                  <a:pt x="174" y="665"/>
                  <a:pt x="174" y="650"/>
                  <a:pt x="190" y="665"/>
                </a:cubicBezTo>
                <a:cubicBezTo>
                  <a:pt x="221" y="665"/>
                  <a:pt x="221" y="665"/>
                  <a:pt x="221" y="711"/>
                </a:cubicBezTo>
                <a:cubicBezTo>
                  <a:pt x="205" y="773"/>
                  <a:pt x="236" y="835"/>
                  <a:pt x="252" y="835"/>
                </a:cubicBezTo>
                <a:cubicBezTo>
                  <a:pt x="282" y="835"/>
                  <a:pt x="282" y="835"/>
                  <a:pt x="282" y="773"/>
                </a:cubicBezTo>
                <a:cubicBezTo>
                  <a:pt x="289" y="755"/>
                  <a:pt x="295" y="744"/>
                  <a:pt x="301" y="744"/>
                </a:cubicBezTo>
                <a:cubicBezTo>
                  <a:pt x="310" y="744"/>
                  <a:pt x="320" y="770"/>
                  <a:pt x="329" y="835"/>
                </a:cubicBezTo>
                <a:cubicBezTo>
                  <a:pt x="329" y="862"/>
                  <a:pt x="329" y="877"/>
                  <a:pt x="331" y="877"/>
                </a:cubicBezTo>
                <a:cubicBezTo>
                  <a:pt x="335" y="877"/>
                  <a:pt x="342" y="850"/>
                  <a:pt x="360" y="789"/>
                </a:cubicBezTo>
                <a:cubicBezTo>
                  <a:pt x="367" y="738"/>
                  <a:pt x="381" y="715"/>
                  <a:pt x="394" y="715"/>
                </a:cubicBezTo>
                <a:cubicBezTo>
                  <a:pt x="408" y="715"/>
                  <a:pt x="422" y="746"/>
                  <a:pt x="422" y="804"/>
                </a:cubicBezTo>
                <a:lnTo>
                  <a:pt x="468" y="820"/>
                </a:lnTo>
                <a:cubicBezTo>
                  <a:pt x="499" y="820"/>
                  <a:pt x="514" y="773"/>
                  <a:pt x="530" y="711"/>
                </a:cubicBezTo>
                <a:cubicBezTo>
                  <a:pt x="548" y="657"/>
                  <a:pt x="555" y="635"/>
                  <a:pt x="559" y="635"/>
                </a:cubicBezTo>
                <a:cubicBezTo>
                  <a:pt x="561" y="635"/>
                  <a:pt x="561" y="646"/>
                  <a:pt x="561" y="665"/>
                </a:cubicBezTo>
                <a:cubicBezTo>
                  <a:pt x="576" y="711"/>
                  <a:pt x="576" y="742"/>
                  <a:pt x="561" y="789"/>
                </a:cubicBezTo>
                <a:cubicBezTo>
                  <a:pt x="545" y="835"/>
                  <a:pt x="561" y="835"/>
                  <a:pt x="592" y="850"/>
                </a:cubicBezTo>
                <a:cubicBezTo>
                  <a:pt x="605" y="857"/>
                  <a:pt x="622" y="864"/>
                  <a:pt x="638" y="864"/>
                </a:cubicBezTo>
                <a:cubicBezTo>
                  <a:pt x="658" y="864"/>
                  <a:pt x="676" y="854"/>
                  <a:pt x="684" y="820"/>
                </a:cubicBezTo>
                <a:lnTo>
                  <a:pt x="684" y="820"/>
                </a:lnTo>
                <a:lnTo>
                  <a:pt x="669" y="881"/>
                </a:lnTo>
                <a:cubicBezTo>
                  <a:pt x="679" y="881"/>
                  <a:pt x="676" y="909"/>
                  <a:pt x="677" y="909"/>
                </a:cubicBezTo>
                <a:cubicBezTo>
                  <a:pt x="677" y="909"/>
                  <a:pt x="679" y="902"/>
                  <a:pt x="684" y="881"/>
                </a:cubicBezTo>
                <a:cubicBezTo>
                  <a:pt x="684" y="881"/>
                  <a:pt x="715" y="881"/>
                  <a:pt x="731" y="959"/>
                </a:cubicBezTo>
                <a:cubicBezTo>
                  <a:pt x="739" y="975"/>
                  <a:pt x="752" y="983"/>
                  <a:pt x="767" y="983"/>
                </a:cubicBezTo>
                <a:cubicBezTo>
                  <a:pt x="809" y="983"/>
                  <a:pt x="862" y="922"/>
                  <a:pt x="839" y="820"/>
                </a:cubicBezTo>
                <a:lnTo>
                  <a:pt x="870" y="820"/>
                </a:lnTo>
                <a:cubicBezTo>
                  <a:pt x="876" y="822"/>
                  <a:pt x="882" y="823"/>
                  <a:pt x="887" y="823"/>
                </a:cubicBezTo>
                <a:cubicBezTo>
                  <a:pt x="916" y="823"/>
                  <a:pt x="916" y="789"/>
                  <a:pt x="916" y="789"/>
                </a:cubicBezTo>
                <a:cubicBezTo>
                  <a:pt x="932" y="765"/>
                  <a:pt x="943" y="758"/>
                  <a:pt x="955" y="758"/>
                </a:cubicBezTo>
                <a:cubicBezTo>
                  <a:pt x="966" y="758"/>
                  <a:pt x="978" y="765"/>
                  <a:pt x="993" y="773"/>
                </a:cubicBezTo>
                <a:lnTo>
                  <a:pt x="932" y="866"/>
                </a:lnTo>
                <a:cubicBezTo>
                  <a:pt x="874" y="953"/>
                  <a:pt x="858" y="1010"/>
                  <a:pt x="877" y="1010"/>
                </a:cubicBezTo>
                <a:cubicBezTo>
                  <a:pt x="889" y="1010"/>
                  <a:pt x="912" y="989"/>
                  <a:pt x="947" y="943"/>
                </a:cubicBezTo>
                <a:cubicBezTo>
                  <a:pt x="956" y="930"/>
                  <a:pt x="960" y="924"/>
                  <a:pt x="960" y="924"/>
                </a:cubicBezTo>
                <a:lnTo>
                  <a:pt x="960" y="924"/>
                </a:lnTo>
                <a:cubicBezTo>
                  <a:pt x="961" y="924"/>
                  <a:pt x="943" y="957"/>
                  <a:pt x="932" y="990"/>
                </a:cubicBezTo>
                <a:cubicBezTo>
                  <a:pt x="912" y="1019"/>
                  <a:pt x="911" y="1037"/>
                  <a:pt x="934" y="1037"/>
                </a:cubicBezTo>
                <a:cubicBezTo>
                  <a:pt x="946" y="1037"/>
                  <a:pt x="966" y="1031"/>
                  <a:pt x="993" y="1020"/>
                </a:cubicBezTo>
                <a:cubicBezTo>
                  <a:pt x="995" y="1022"/>
                  <a:pt x="997" y="1022"/>
                  <a:pt x="999" y="1022"/>
                </a:cubicBezTo>
                <a:cubicBezTo>
                  <a:pt x="1022" y="1022"/>
                  <a:pt x="1089" y="955"/>
                  <a:pt x="1117" y="912"/>
                </a:cubicBezTo>
                <a:cubicBezTo>
                  <a:pt x="1136" y="884"/>
                  <a:pt x="1154" y="879"/>
                  <a:pt x="1166" y="879"/>
                </a:cubicBezTo>
                <a:cubicBezTo>
                  <a:pt x="1174" y="879"/>
                  <a:pt x="1179" y="881"/>
                  <a:pt x="1179" y="881"/>
                </a:cubicBezTo>
                <a:cubicBezTo>
                  <a:pt x="1179" y="881"/>
                  <a:pt x="1194" y="897"/>
                  <a:pt x="1163" y="943"/>
                </a:cubicBezTo>
                <a:cubicBezTo>
                  <a:pt x="1126" y="1000"/>
                  <a:pt x="1123" y="1033"/>
                  <a:pt x="1147" y="1033"/>
                </a:cubicBezTo>
                <a:cubicBezTo>
                  <a:pt x="1162" y="1033"/>
                  <a:pt x="1189" y="1020"/>
                  <a:pt x="1225" y="990"/>
                </a:cubicBezTo>
                <a:lnTo>
                  <a:pt x="1225" y="990"/>
                </a:lnTo>
                <a:lnTo>
                  <a:pt x="1194" y="1036"/>
                </a:lnTo>
                <a:cubicBezTo>
                  <a:pt x="1163" y="1082"/>
                  <a:pt x="1148" y="1144"/>
                  <a:pt x="1272" y="1175"/>
                </a:cubicBezTo>
                <a:cubicBezTo>
                  <a:pt x="1349" y="1237"/>
                  <a:pt x="1395" y="1283"/>
                  <a:pt x="1364" y="1330"/>
                </a:cubicBezTo>
                <a:cubicBezTo>
                  <a:pt x="1345" y="1349"/>
                  <a:pt x="1361" y="1358"/>
                  <a:pt x="1394" y="1358"/>
                </a:cubicBezTo>
                <a:cubicBezTo>
                  <a:pt x="1439" y="1358"/>
                  <a:pt x="1518" y="1341"/>
                  <a:pt x="1581" y="1314"/>
                </a:cubicBezTo>
                <a:lnTo>
                  <a:pt x="1581" y="1314"/>
                </a:lnTo>
                <a:cubicBezTo>
                  <a:pt x="1534" y="1360"/>
                  <a:pt x="1550" y="1376"/>
                  <a:pt x="1581" y="1407"/>
                </a:cubicBezTo>
                <a:cubicBezTo>
                  <a:pt x="1596" y="1453"/>
                  <a:pt x="1627" y="1469"/>
                  <a:pt x="1581" y="1500"/>
                </a:cubicBezTo>
                <a:cubicBezTo>
                  <a:pt x="1531" y="1533"/>
                  <a:pt x="1508" y="1548"/>
                  <a:pt x="1514" y="1548"/>
                </a:cubicBezTo>
                <a:cubicBezTo>
                  <a:pt x="1519" y="1548"/>
                  <a:pt x="1546" y="1537"/>
                  <a:pt x="1596" y="1515"/>
                </a:cubicBezTo>
                <a:cubicBezTo>
                  <a:pt x="1613" y="1510"/>
                  <a:pt x="1628" y="1508"/>
                  <a:pt x="1639" y="1508"/>
                </a:cubicBezTo>
                <a:cubicBezTo>
                  <a:pt x="1702" y="1508"/>
                  <a:pt x="1690" y="1571"/>
                  <a:pt x="1612" y="1623"/>
                </a:cubicBezTo>
                <a:cubicBezTo>
                  <a:pt x="1581" y="1670"/>
                  <a:pt x="1596" y="1685"/>
                  <a:pt x="1612" y="1716"/>
                </a:cubicBezTo>
                <a:cubicBezTo>
                  <a:pt x="1623" y="1713"/>
                  <a:pt x="1633" y="1712"/>
                  <a:pt x="1642" y="1712"/>
                </a:cubicBezTo>
                <a:cubicBezTo>
                  <a:pt x="1684" y="1712"/>
                  <a:pt x="1710" y="1740"/>
                  <a:pt x="1735" y="1778"/>
                </a:cubicBezTo>
                <a:cubicBezTo>
                  <a:pt x="1750" y="1792"/>
                  <a:pt x="1761" y="1803"/>
                  <a:pt x="1778" y="1803"/>
                </a:cubicBezTo>
                <a:cubicBezTo>
                  <a:pt x="1797" y="1803"/>
                  <a:pt x="1825" y="1788"/>
                  <a:pt x="1874" y="1747"/>
                </a:cubicBezTo>
                <a:cubicBezTo>
                  <a:pt x="1913" y="1716"/>
                  <a:pt x="1936" y="1704"/>
                  <a:pt x="1954" y="1704"/>
                </a:cubicBezTo>
                <a:cubicBezTo>
                  <a:pt x="1971" y="1704"/>
                  <a:pt x="1983" y="1716"/>
                  <a:pt x="1998" y="1731"/>
                </a:cubicBezTo>
                <a:cubicBezTo>
                  <a:pt x="2029" y="1762"/>
                  <a:pt x="2029" y="1762"/>
                  <a:pt x="1983" y="1809"/>
                </a:cubicBezTo>
                <a:cubicBezTo>
                  <a:pt x="1983" y="1809"/>
                  <a:pt x="1967" y="1855"/>
                  <a:pt x="1983" y="1871"/>
                </a:cubicBezTo>
                <a:cubicBezTo>
                  <a:pt x="2014" y="1901"/>
                  <a:pt x="2014" y="1917"/>
                  <a:pt x="1983" y="1948"/>
                </a:cubicBezTo>
                <a:cubicBezTo>
                  <a:pt x="1967" y="1979"/>
                  <a:pt x="1967" y="2010"/>
                  <a:pt x="1983" y="2041"/>
                </a:cubicBezTo>
                <a:cubicBezTo>
                  <a:pt x="2014" y="2071"/>
                  <a:pt x="2060" y="2118"/>
                  <a:pt x="2014" y="2149"/>
                </a:cubicBezTo>
                <a:cubicBezTo>
                  <a:pt x="2019" y="2154"/>
                  <a:pt x="2023" y="2158"/>
                  <a:pt x="2027" y="2158"/>
                </a:cubicBezTo>
                <a:cubicBezTo>
                  <a:pt x="2035" y="2158"/>
                  <a:pt x="2046" y="2147"/>
                  <a:pt x="2075" y="2118"/>
                </a:cubicBezTo>
                <a:cubicBezTo>
                  <a:pt x="2090" y="2103"/>
                  <a:pt x="2111" y="2089"/>
                  <a:pt x="2133" y="2089"/>
                </a:cubicBezTo>
                <a:cubicBezTo>
                  <a:pt x="2158" y="2089"/>
                  <a:pt x="2183" y="2107"/>
                  <a:pt x="2199" y="2164"/>
                </a:cubicBezTo>
                <a:cubicBezTo>
                  <a:pt x="2221" y="2186"/>
                  <a:pt x="2257" y="2215"/>
                  <a:pt x="2288" y="2215"/>
                </a:cubicBezTo>
                <a:cubicBezTo>
                  <a:pt x="2301" y="2215"/>
                  <a:pt x="2313" y="2209"/>
                  <a:pt x="2323" y="2195"/>
                </a:cubicBezTo>
                <a:lnTo>
                  <a:pt x="2323" y="2195"/>
                </a:lnTo>
                <a:cubicBezTo>
                  <a:pt x="2338" y="2211"/>
                  <a:pt x="2338" y="2211"/>
                  <a:pt x="2307" y="2257"/>
                </a:cubicBezTo>
                <a:cubicBezTo>
                  <a:pt x="2257" y="2317"/>
                  <a:pt x="2259" y="2351"/>
                  <a:pt x="2296" y="2351"/>
                </a:cubicBezTo>
                <a:cubicBezTo>
                  <a:pt x="2316" y="2351"/>
                  <a:pt x="2346" y="2341"/>
                  <a:pt x="2384" y="2319"/>
                </a:cubicBezTo>
                <a:cubicBezTo>
                  <a:pt x="2397" y="2300"/>
                  <a:pt x="2406" y="2292"/>
                  <a:pt x="2413" y="2292"/>
                </a:cubicBezTo>
                <a:cubicBezTo>
                  <a:pt x="2423" y="2292"/>
                  <a:pt x="2425" y="2312"/>
                  <a:pt x="2415" y="2350"/>
                </a:cubicBezTo>
                <a:cubicBezTo>
                  <a:pt x="2415" y="2350"/>
                  <a:pt x="2418" y="2352"/>
                  <a:pt x="2424" y="2352"/>
                </a:cubicBezTo>
                <a:cubicBezTo>
                  <a:pt x="2433" y="2352"/>
                  <a:pt x="2449" y="2347"/>
                  <a:pt x="2477" y="2319"/>
                </a:cubicBezTo>
                <a:cubicBezTo>
                  <a:pt x="2501" y="2307"/>
                  <a:pt x="2516" y="2299"/>
                  <a:pt x="2525" y="2299"/>
                </a:cubicBezTo>
                <a:cubicBezTo>
                  <a:pt x="2539" y="2299"/>
                  <a:pt x="2539" y="2318"/>
                  <a:pt x="2539" y="2365"/>
                </a:cubicBezTo>
                <a:cubicBezTo>
                  <a:pt x="2508" y="2411"/>
                  <a:pt x="2539" y="2427"/>
                  <a:pt x="2554" y="2427"/>
                </a:cubicBezTo>
                <a:cubicBezTo>
                  <a:pt x="2616" y="2427"/>
                  <a:pt x="2848" y="2504"/>
                  <a:pt x="2848" y="2566"/>
                </a:cubicBezTo>
                <a:cubicBezTo>
                  <a:pt x="2882" y="2543"/>
                  <a:pt x="2891" y="2529"/>
                  <a:pt x="2900" y="2529"/>
                </a:cubicBezTo>
                <a:cubicBezTo>
                  <a:pt x="2903" y="2529"/>
                  <a:pt x="2906" y="2531"/>
                  <a:pt x="2910" y="2535"/>
                </a:cubicBezTo>
                <a:cubicBezTo>
                  <a:pt x="2910" y="2578"/>
                  <a:pt x="2915" y="2597"/>
                  <a:pt x="2923" y="2597"/>
                </a:cubicBezTo>
                <a:cubicBezTo>
                  <a:pt x="2935" y="2597"/>
                  <a:pt x="2953" y="2554"/>
                  <a:pt x="2972" y="2489"/>
                </a:cubicBezTo>
                <a:lnTo>
                  <a:pt x="2925" y="2489"/>
                </a:lnTo>
                <a:cubicBezTo>
                  <a:pt x="2938" y="2444"/>
                  <a:pt x="2956" y="2420"/>
                  <a:pt x="2970" y="2420"/>
                </a:cubicBezTo>
                <a:cubicBezTo>
                  <a:pt x="2989" y="2420"/>
                  <a:pt x="2999" y="2467"/>
                  <a:pt x="2972" y="2566"/>
                </a:cubicBezTo>
                <a:cubicBezTo>
                  <a:pt x="2972" y="2620"/>
                  <a:pt x="2972" y="2647"/>
                  <a:pt x="2978" y="2647"/>
                </a:cubicBezTo>
                <a:cubicBezTo>
                  <a:pt x="2983" y="2647"/>
                  <a:pt x="2995" y="2620"/>
                  <a:pt x="3018" y="2566"/>
                </a:cubicBezTo>
                <a:cubicBezTo>
                  <a:pt x="3040" y="2508"/>
                  <a:pt x="3055" y="2481"/>
                  <a:pt x="3066" y="2481"/>
                </a:cubicBezTo>
                <a:cubicBezTo>
                  <a:pt x="3079" y="2481"/>
                  <a:pt x="3087" y="2516"/>
                  <a:pt x="3095" y="2581"/>
                </a:cubicBezTo>
                <a:cubicBezTo>
                  <a:pt x="3095" y="2600"/>
                  <a:pt x="3095" y="2616"/>
                  <a:pt x="3093" y="2628"/>
                </a:cubicBezTo>
                <a:cubicBezTo>
                  <a:pt x="3097" y="2616"/>
                  <a:pt x="3103" y="2600"/>
                  <a:pt x="3111" y="2581"/>
                </a:cubicBezTo>
                <a:cubicBezTo>
                  <a:pt x="3154" y="2462"/>
                  <a:pt x="3192" y="2394"/>
                  <a:pt x="3214" y="2394"/>
                </a:cubicBezTo>
                <a:cubicBezTo>
                  <a:pt x="3233" y="2394"/>
                  <a:pt x="3241" y="2438"/>
                  <a:pt x="3235" y="2535"/>
                </a:cubicBezTo>
                <a:cubicBezTo>
                  <a:pt x="3219" y="2643"/>
                  <a:pt x="3235" y="2705"/>
                  <a:pt x="3265" y="2705"/>
                </a:cubicBezTo>
                <a:cubicBezTo>
                  <a:pt x="3296" y="2705"/>
                  <a:pt x="3296" y="2643"/>
                  <a:pt x="3296" y="2597"/>
                </a:cubicBezTo>
                <a:cubicBezTo>
                  <a:pt x="3289" y="2543"/>
                  <a:pt x="3289" y="2516"/>
                  <a:pt x="3296" y="2516"/>
                </a:cubicBezTo>
                <a:cubicBezTo>
                  <a:pt x="3304" y="2516"/>
                  <a:pt x="3320" y="2543"/>
                  <a:pt x="3343" y="2597"/>
                </a:cubicBezTo>
                <a:cubicBezTo>
                  <a:pt x="3377" y="2692"/>
                  <a:pt x="3412" y="2733"/>
                  <a:pt x="3446" y="2733"/>
                </a:cubicBezTo>
                <a:cubicBezTo>
                  <a:pt x="3473" y="2733"/>
                  <a:pt x="3501" y="2707"/>
                  <a:pt x="3528" y="2659"/>
                </a:cubicBezTo>
                <a:cubicBezTo>
                  <a:pt x="3567" y="2597"/>
                  <a:pt x="3605" y="2566"/>
                  <a:pt x="3629" y="2566"/>
                </a:cubicBezTo>
                <a:cubicBezTo>
                  <a:pt x="3652" y="2566"/>
                  <a:pt x="3660" y="2597"/>
                  <a:pt x="3636" y="2659"/>
                </a:cubicBezTo>
                <a:cubicBezTo>
                  <a:pt x="3601" y="2720"/>
                  <a:pt x="3591" y="2747"/>
                  <a:pt x="3597" y="2747"/>
                </a:cubicBezTo>
                <a:cubicBezTo>
                  <a:pt x="3602" y="2747"/>
                  <a:pt x="3616" y="2732"/>
                  <a:pt x="3636" y="2705"/>
                </a:cubicBezTo>
                <a:lnTo>
                  <a:pt x="3745" y="2705"/>
                </a:lnTo>
                <a:cubicBezTo>
                  <a:pt x="3776" y="2705"/>
                  <a:pt x="3791" y="2643"/>
                  <a:pt x="3776" y="2581"/>
                </a:cubicBezTo>
                <a:lnTo>
                  <a:pt x="3776" y="2581"/>
                </a:lnTo>
                <a:cubicBezTo>
                  <a:pt x="3802" y="2644"/>
                  <a:pt x="3835" y="2686"/>
                  <a:pt x="3860" y="2686"/>
                </a:cubicBezTo>
                <a:cubicBezTo>
                  <a:pt x="3878" y="2686"/>
                  <a:pt x="3893" y="2664"/>
                  <a:pt x="3899" y="2612"/>
                </a:cubicBezTo>
                <a:lnTo>
                  <a:pt x="3946" y="2612"/>
                </a:lnTo>
                <a:cubicBezTo>
                  <a:pt x="3976" y="2612"/>
                  <a:pt x="3976" y="2612"/>
                  <a:pt x="3976" y="2551"/>
                </a:cubicBezTo>
                <a:cubicBezTo>
                  <a:pt x="3982" y="2523"/>
                  <a:pt x="3989" y="2513"/>
                  <a:pt x="3999" y="2513"/>
                </a:cubicBezTo>
                <a:cubicBezTo>
                  <a:pt x="4016" y="2513"/>
                  <a:pt x="4039" y="2546"/>
                  <a:pt x="4069" y="2566"/>
                </a:cubicBezTo>
                <a:cubicBezTo>
                  <a:pt x="4102" y="2599"/>
                  <a:pt x="4127" y="2632"/>
                  <a:pt x="4133" y="2632"/>
                </a:cubicBezTo>
                <a:cubicBezTo>
                  <a:pt x="4136" y="2632"/>
                  <a:pt x="4136" y="2626"/>
                  <a:pt x="4131" y="2612"/>
                </a:cubicBezTo>
                <a:cubicBezTo>
                  <a:pt x="4116" y="2551"/>
                  <a:pt x="4131" y="2489"/>
                  <a:pt x="4131" y="2427"/>
                </a:cubicBezTo>
                <a:cubicBezTo>
                  <a:pt x="4131" y="2406"/>
                  <a:pt x="4136" y="2398"/>
                  <a:pt x="4143" y="2398"/>
                </a:cubicBezTo>
                <a:cubicBezTo>
                  <a:pt x="4157" y="2398"/>
                  <a:pt x="4177" y="2432"/>
                  <a:pt x="4177" y="2473"/>
                </a:cubicBezTo>
                <a:cubicBezTo>
                  <a:pt x="4177" y="2535"/>
                  <a:pt x="4208" y="2520"/>
                  <a:pt x="4270" y="2551"/>
                </a:cubicBezTo>
                <a:cubicBezTo>
                  <a:pt x="4286" y="2535"/>
                  <a:pt x="4332" y="2520"/>
                  <a:pt x="4301" y="2458"/>
                </a:cubicBezTo>
                <a:cubicBezTo>
                  <a:pt x="4276" y="2420"/>
                  <a:pt x="4363" y="2372"/>
                  <a:pt x="4422" y="2372"/>
                </a:cubicBezTo>
                <a:cubicBezTo>
                  <a:pt x="4435" y="2372"/>
                  <a:pt x="4447" y="2375"/>
                  <a:pt x="4456" y="2381"/>
                </a:cubicBezTo>
                <a:lnTo>
                  <a:pt x="4486" y="2350"/>
                </a:lnTo>
                <a:cubicBezTo>
                  <a:pt x="4517" y="2334"/>
                  <a:pt x="4486" y="2288"/>
                  <a:pt x="4517" y="2272"/>
                </a:cubicBezTo>
                <a:cubicBezTo>
                  <a:pt x="4548" y="2257"/>
                  <a:pt x="4533" y="2257"/>
                  <a:pt x="4517" y="2195"/>
                </a:cubicBezTo>
                <a:cubicBezTo>
                  <a:pt x="4525" y="2187"/>
                  <a:pt x="4533" y="2180"/>
                  <a:pt x="4544" y="2180"/>
                </a:cubicBezTo>
                <a:cubicBezTo>
                  <a:pt x="4556" y="2180"/>
                  <a:pt x="4571" y="2187"/>
                  <a:pt x="4595" y="2211"/>
                </a:cubicBezTo>
                <a:cubicBezTo>
                  <a:pt x="4561" y="2160"/>
                  <a:pt x="4545" y="2137"/>
                  <a:pt x="4554" y="2137"/>
                </a:cubicBezTo>
                <a:cubicBezTo>
                  <a:pt x="4561" y="2137"/>
                  <a:pt x="4584" y="2152"/>
                  <a:pt x="4626" y="2180"/>
                </a:cubicBezTo>
                <a:cubicBezTo>
                  <a:pt x="4672" y="2218"/>
                  <a:pt x="4691" y="2241"/>
                  <a:pt x="4691" y="2241"/>
                </a:cubicBezTo>
                <a:cubicBezTo>
                  <a:pt x="4691" y="2241"/>
                  <a:pt x="4672" y="2218"/>
                  <a:pt x="4641" y="2164"/>
                </a:cubicBezTo>
                <a:cubicBezTo>
                  <a:pt x="4632" y="2128"/>
                  <a:pt x="4628" y="2113"/>
                  <a:pt x="4636" y="2113"/>
                </a:cubicBezTo>
                <a:cubicBezTo>
                  <a:pt x="4641" y="2113"/>
                  <a:pt x="4653" y="2120"/>
                  <a:pt x="4672" y="2133"/>
                </a:cubicBezTo>
                <a:cubicBezTo>
                  <a:pt x="4700" y="2147"/>
                  <a:pt x="4715" y="2155"/>
                  <a:pt x="4721" y="2155"/>
                </a:cubicBezTo>
                <a:cubicBezTo>
                  <a:pt x="4728" y="2155"/>
                  <a:pt x="4720" y="2143"/>
                  <a:pt x="4703" y="2118"/>
                </a:cubicBezTo>
                <a:cubicBezTo>
                  <a:pt x="4657" y="2049"/>
                  <a:pt x="4654" y="1981"/>
                  <a:pt x="4686" y="1981"/>
                </a:cubicBezTo>
                <a:cubicBezTo>
                  <a:pt x="4698" y="1981"/>
                  <a:pt x="4714" y="1989"/>
                  <a:pt x="4734" y="2010"/>
                </a:cubicBezTo>
                <a:cubicBezTo>
                  <a:pt x="4734" y="2010"/>
                  <a:pt x="4749" y="1994"/>
                  <a:pt x="4734" y="1948"/>
                </a:cubicBezTo>
                <a:cubicBezTo>
                  <a:pt x="4701" y="1899"/>
                  <a:pt x="4686" y="1876"/>
                  <a:pt x="4690" y="1876"/>
                </a:cubicBezTo>
                <a:cubicBezTo>
                  <a:pt x="4693" y="1876"/>
                  <a:pt x="4712" y="1895"/>
                  <a:pt x="4749" y="1932"/>
                </a:cubicBezTo>
                <a:cubicBezTo>
                  <a:pt x="4778" y="1962"/>
                  <a:pt x="4801" y="1975"/>
                  <a:pt x="4814" y="1975"/>
                </a:cubicBezTo>
                <a:cubicBezTo>
                  <a:pt x="4837" y="1975"/>
                  <a:pt x="4834" y="1938"/>
                  <a:pt x="4796" y="1871"/>
                </a:cubicBezTo>
                <a:cubicBezTo>
                  <a:pt x="4796" y="1871"/>
                  <a:pt x="4773" y="1836"/>
                  <a:pt x="4805" y="1836"/>
                </a:cubicBezTo>
                <a:cubicBezTo>
                  <a:pt x="4811" y="1836"/>
                  <a:pt x="4818" y="1837"/>
                  <a:pt x="4826" y="1840"/>
                </a:cubicBezTo>
                <a:cubicBezTo>
                  <a:pt x="4835" y="1844"/>
                  <a:pt x="4845" y="1846"/>
                  <a:pt x="4856" y="1846"/>
                </a:cubicBezTo>
                <a:cubicBezTo>
                  <a:pt x="4926" y="1846"/>
                  <a:pt x="5028" y="1771"/>
                  <a:pt x="4935" y="1731"/>
                </a:cubicBezTo>
                <a:lnTo>
                  <a:pt x="4981" y="1685"/>
                </a:lnTo>
                <a:cubicBezTo>
                  <a:pt x="5043" y="1685"/>
                  <a:pt x="5058" y="1670"/>
                  <a:pt x="5043" y="1623"/>
                </a:cubicBezTo>
                <a:lnTo>
                  <a:pt x="5012" y="1561"/>
                </a:lnTo>
                <a:lnTo>
                  <a:pt x="5012" y="1561"/>
                </a:lnTo>
                <a:cubicBezTo>
                  <a:pt x="5047" y="1596"/>
                  <a:pt x="5090" y="1614"/>
                  <a:pt x="5116" y="1614"/>
                </a:cubicBezTo>
                <a:cubicBezTo>
                  <a:pt x="5125" y="1614"/>
                  <a:pt x="5132" y="1612"/>
                  <a:pt x="5136" y="1608"/>
                </a:cubicBezTo>
                <a:cubicBezTo>
                  <a:pt x="5151" y="1592"/>
                  <a:pt x="5151" y="1592"/>
                  <a:pt x="5105" y="1546"/>
                </a:cubicBezTo>
                <a:cubicBezTo>
                  <a:pt x="5058" y="1515"/>
                  <a:pt x="5058" y="1515"/>
                  <a:pt x="5089" y="1500"/>
                </a:cubicBezTo>
                <a:cubicBezTo>
                  <a:pt x="5093" y="1495"/>
                  <a:pt x="5100" y="1494"/>
                  <a:pt x="5108" y="1494"/>
                </a:cubicBezTo>
                <a:cubicBezTo>
                  <a:pt x="5130" y="1494"/>
                  <a:pt x="5163" y="1508"/>
                  <a:pt x="5197" y="1530"/>
                </a:cubicBezTo>
                <a:lnTo>
                  <a:pt x="5213" y="1515"/>
                </a:lnTo>
                <a:cubicBezTo>
                  <a:pt x="5165" y="1467"/>
                  <a:pt x="5153" y="1443"/>
                  <a:pt x="5158" y="1443"/>
                </a:cubicBezTo>
                <a:cubicBezTo>
                  <a:pt x="5161" y="1443"/>
                  <a:pt x="5170" y="1451"/>
                  <a:pt x="5182" y="1469"/>
                </a:cubicBezTo>
                <a:cubicBezTo>
                  <a:pt x="5196" y="1478"/>
                  <a:pt x="5209" y="1482"/>
                  <a:pt x="5221" y="1482"/>
                </a:cubicBezTo>
                <a:cubicBezTo>
                  <a:pt x="5246" y="1482"/>
                  <a:pt x="5264" y="1464"/>
                  <a:pt x="5275" y="1453"/>
                </a:cubicBezTo>
                <a:cubicBezTo>
                  <a:pt x="5261" y="1432"/>
                  <a:pt x="5266" y="1424"/>
                  <a:pt x="5272" y="1424"/>
                </a:cubicBezTo>
                <a:cubicBezTo>
                  <a:pt x="5281" y="1424"/>
                  <a:pt x="5292" y="1436"/>
                  <a:pt x="5275" y="1453"/>
                </a:cubicBezTo>
                <a:lnTo>
                  <a:pt x="5321" y="1484"/>
                </a:lnTo>
                <a:cubicBezTo>
                  <a:pt x="5332" y="1487"/>
                  <a:pt x="5340" y="1488"/>
                  <a:pt x="5344" y="1488"/>
                </a:cubicBezTo>
                <a:cubicBezTo>
                  <a:pt x="5367" y="1488"/>
                  <a:pt x="5331" y="1460"/>
                  <a:pt x="5306" y="1422"/>
                </a:cubicBezTo>
                <a:lnTo>
                  <a:pt x="5337" y="1391"/>
                </a:lnTo>
                <a:cubicBezTo>
                  <a:pt x="5352" y="1376"/>
                  <a:pt x="5367" y="1360"/>
                  <a:pt x="5306" y="1345"/>
                </a:cubicBezTo>
                <a:cubicBezTo>
                  <a:pt x="5259" y="1314"/>
                  <a:pt x="5228" y="1268"/>
                  <a:pt x="5244" y="1237"/>
                </a:cubicBezTo>
                <a:lnTo>
                  <a:pt x="5244" y="1237"/>
                </a:lnTo>
                <a:cubicBezTo>
                  <a:pt x="5282" y="1275"/>
                  <a:pt x="5310" y="1303"/>
                  <a:pt x="5335" y="1303"/>
                </a:cubicBezTo>
                <a:cubicBezTo>
                  <a:pt x="5341" y="1303"/>
                  <a:pt x="5347" y="1301"/>
                  <a:pt x="5352" y="1299"/>
                </a:cubicBezTo>
                <a:cubicBezTo>
                  <a:pt x="5354" y="1296"/>
                  <a:pt x="5357" y="1296"/>
                  <a:pt x="5359" y="1296"/>
                </a:cubicBezTo>
                <a:cubicBezTo>
                  <a:pt x="5376" y="1296"/>
                  <a:pt x="5398" y="1330"/>
                  <a:pt x="5398" y="1330"/>
                </a:cubicBezTo>
                <a:cubicBezTo>
                  <a:pt x="5416" y="1356"/>
                  <a:pt x="5431" y="1366"/>
                  <a:pt x="5443" y="1366"/>
                </a:cubicBezTo>
                <a:cubicBezTo>
                  <a:pt x="5474" y="1366"/>
                  <a:pt x="5487" y="1301"/>
                  <a:pt x="5476" y="1268"/>
                </a:cubicBezTo>
                <a:cubicBezTo>
                  <a:pt x="5448" y="1194"/>
                  <a:pt x="5448" y="1159"/>
                  <a:pt x="5469" y="1159"/>
                </a:cubicBezTo>
                <a:cubicBezTo>
                  <a:pt x="5483" y="1159"/>
                  <a:pt x="5506" y="1175"/>
                  <a:pt x="5537" y="1206"/>
                </a:cubicBezTo>
                <a:cubicBezTo>
                  <a:pt x="5552" y="1228"/>
                  <a:pt x="5562" y="1238"/>
                  <a:pt x="5566" y="1238"/>
                </a:cubicBezTo>
                <a:cubicBezTo>
                  <a:pt x="5581" y="1238"/>
                  <a:pt x="5546" y="1141"/>
                  <a:pt x="5476" y="1036"/>
                </a:cubicBezTo>
                <a:lnTo>
                  <a:pt x="5398" y="897"/>
                </a:lnTo>
                <a:lnTo>
                  <a:pt x="5398" y="897"/>
                </a:lnTo>
                <a:lnTo>
                  <a:pt x="5507" y="1020"/>
                </a:lnTo>
                <a:cubicBezTo>
                  <a:pt x="5586" y="1100"/>
                  <a:pt x="5624" y="1138"/>
                  <a:pt x="5641" y="1138"/>
                </a:cubicBezTo>
                <a:cubicBezTo>
                  <a:pt x="5657" y="1138"/>
                  <a:pt x="5653" y="1104"/>
                  <a:pt x="5646" y="1036"/>
                </a:cubicBezTo>
                <a:cubicBezTo>
                  <a:pt x="5646" y="1003"/>
                  <a:pt x="5646" y="987"/>
                  <a:pt x="5653" y="987"/>
                </a:cubicBezTo>
                <a:cubicBezTo>
                  <a:pt x="5659" y="987"/>
                  <a:pt x="5671" y="999"/>
                  <a:pt x="5692" y="1020"/>
                </a:cubicBezTo>
                <a:cubicBezTo>
                  <a:pt x="5709" y="1037"/>
                  <a:pt x="5720" y="1044"/>
                  <a:pt x="5730" y="1044"/>
                </a:cubicBezTo>
                <a:cubicBezTo>
                  <a:pt x="5747" y="1044"/>
                  <a:pt x="5761" y="1025"/>
                  <a:pt x="5800" y="1005"/>
                </a:cubicBezTo>
                <a:cubicBezTo>
                  <a:pt x="5862" y="959"/>
                  <a:pt x="5893" y="959"/>
                  <a:pt x="5862" y="897"/>
                </a:cubicBezTo>
                <a:lnTo>
                  <a:pt x="5908" y="881"/>
                </a:lnTo>
                <a:cubicBezTo>
                  <a:pt x="5933" y="906"/>
                  <a:pt x="5951" y="916"/>
                  <a:pt x="5962" y="916"/>
                </a:cubicBezTo>
                <a:cubicBezTo>
                  <a:pt x="5986" y="916"/>
                  <a:pt x="5977" y="867"/>
                  <a:pt x="5924" y="804"/>
                </a:cubicBezTo>
                <a:lnTo>
                  <a:pt x="5970" y="773"/>
                </a:lnTo>
                <a:lnTo>
                  <a:pt x="6001" y="835"/>
                </a:lnTo>
                <a:cubicBezTo>
                  <a:pt x="6013" y="852"/>
                  <a:pt x="6026" y="861"/>
                  <a:pt x="6049" y="861"/>
                </a:cubicBezTo>
                <a:cubicBezTo>
                  <a:pt x="6086" y="861"/>
                  <a:pt x="6148" y="837"/>
                  <a:pt x="6264" y="789"/>
                </a:cubicBezTo>
                <a:cubicBezTo>
                  <a:pt x="6480" y="742"/>
                  <a:pt x="6496" y="742"/>
                  <a:pt x="6480" y="634"/>
                </a:cubicBezTo>
                <a:cubicBezTo>
                  <a:pt x="6472" y="578"/>
                  <a:pt x="6485" y="547"/>
                  <a:pt x="6501" y="547"/>
                </a:cubicBezTo>
                <a:cubicBezTo>
                  <a:pt x="6516" y="547"/>
                  <a:pt x="6535" y="574"/>
                  <a:pt x="6542" y="634"/>
                </a:cubicBezTo>
                <a:cubicBezTo>
                  <a:pt x="6542" y="666"/>
                  <a:pt x="6557" y="706"/>
                  <a:pt x="6566" y="706"/>
                </a:cubicBezTo>
                <a:cubicBezTo>
                  <a:pt x="6570" y="706"/>
                  <a:pt x="6573" y="699"/>
                  <a:pt x="6573" y="680"/>
                </a:cubicBezTo>
                <a:cubicBezTo>
                  <a:pt x="6604" y="680"/>
                  <a:pt x="6635" y="711"/>
                  <a:pt x="6650" y="727"/>
                </a:cubicBezTo>
                <a:cubicBezTo>
                  <a:pt x="6684" y="774"/>
                  <a:pt x="6709" y="792"/>
                  <a:pt x="6725" y="792"/>
                </a:cubicBezTo>
                <a:cubicBezTo>
                  <a:pt x="6746" y="792"/>
                  <a:pt x="6752" y="762"/>
                  <a:pt x="6743" y="727"/>
                </a:cubicBezTo>
                <a:cubicBezTo>
                  <a:pt x="6730" y="682"/>
                  <a:pt x="6728" y="667"/>
                  <a:pt x="6732" y="667"/>
                </a:cubicBezTo>
                <a:cubicBezTo>
                  <a:pt x="6737" y="667"/>
                  <a:pt x="6756" y="699"/>
                  <a:pt x="6774" y="727"/>
                </a:cubicBezTo>
                <a:cubicBezTo>
                  <a:pt x="6796" y="771"/>
                  <a:pt x="6810" y="807"/>
                  <a:pt x="6817" y="807"/>
                </a:cubicBezTo>
                <a:cubicBezTo>
                  <a:pt x="6819" y="807"/>
                  <a:pt x="6820" y="802"/>
                  <a:pt x="6820" y="789"/>
                </a:cubicBezTo>
                <a:cubicBezTo>
                  <a:pt x="6820" y="756"/>
                  <a:pt x="6871" y="732"/>
                  <a:pt x="6917" y="732"/>
                </a:cubicBezTo>
                <a:cubicBezTo>
                  <a:pt x="6959" y="732"/>
                  <a:pt x="6998" y="752"/>
                  <a:pt x="6990" y="804"/>
                </a:cubicBezTo>
                <a:lnTo>
                  <a:pt x="7037" y="804"/>
                </a:lnTo>
                <a:cubicBezTo>
                  <a:pt x="7037" y="763"/>
                  <a:pt x="7064" y="749"/>
                  <a:pt x="7096" y="749"/>
                </a:cubicBezTo>
                <a:cubicBezTo>
                  <a:pt x="7112" y="749"/>
                  <a:pt x="7129" y="753"/>
                  <a:pt x="7145" y="758"/>
                </a:cubicBezTo>
                <a:cubicBezTo>
                  <a:pt x="7191" y="758"/>
                  <a:pt x="7222" y="773"/>
                  <a:pt x="7207" y="820"/>
                </a:cubicBezTo>
                <a:cubicBezTo>
                  <a:pt x="7198" y="853"/>
                  <a:pt x="7195" y="868"/>
                  <a:pt x="7202" y="868"/>
                </a:cubicBezTo>
                <a:cubicBezTo>
                  <a:pt x="7209" y="868"/>
                  <a:pt x="7224" y="857"/>
                  <a:pt x="7253" y="835"/>
                </a:cubicBezTo>
                <a:cubicBezTo>
                  <a:pt x="7269" y="835"/>
                  <a:pt x="7330" y="742"/>
                  <a:pt x="7346" y="742"/>
                </a:cubicBezTo>
                <a:cubicBezTo>
                  <a:pt x="7359" y="689"/>
                  <a:pt x="7396" y="647"/>
                  <a:pt x="7416" y="647"/>
                </a:cubicBezTo>
                <a:cubicBezTo>
                  <a:pt x="7418" y="647"/>
                  <a:pt x="7421" y="647"/>
                  <a:pt x="7423" y="650"/>
                </a:cubicBezTo>
                <a:lnTo>
                  <a:pt x="7408" y="696"/>
                </a:lnTo>
                <a:lnTo>
                  <a:pt x="7377" y="804"/>
                </a:lnTo>
                <a:cubicBezTo>
                  <a:pt x="7389" y="804"/>
                  <a:pt x="7401" y="807"/>
                  <a:pt x="7413" y="807"/>
                </a:cubicBezTo>
                <a:cubicBezTo>
                  <a:pt x="7430" y="807"/>
                  <a:pt x="7445" y="801"/>
                  <a:pt x="7454" y="773"/>
                </a:cubicBezTo>
                <a:cubicBezTo>
                  <a:pt x="7454" y="820"/>
                  <a:pt x="7469" y="835"/>
                  <a:pt x="7516" y="850"/>
                </a:cubicBezTo>
                <a:cubicBezTo>
                  <a:pt x="7541" y="867"/>
                  <a:pt x="7567" y="880"/>
                  <a:pt x="7592" y="880"/>
                </a:cubicBezTo>
                <a:cubicBezTo>
                  <a:pt x="7613" y="880"/>
                  <a:pt x="7634" y="871"/>
                  <a:pt x="7655" y="850"/>
                </a:cubicBezTo>
                <a:lnTo>
                  <a:pt x="7655" y="850"/>
                </a:lnTo>
                <a:cubicBezTo>
                  <a:pt x="7644" y="928"/>
                  <a:pt x="7704" y="990"/>
                  <a:pt x="7768" y="990"/>
                </a:cubicBezTo>
                <a:cubicBezTo>
                  <a:pt x="7793" y="990"/>
                  <a:pt x="7819" y="980"/>
                  <a:pt x="7840" y="959"/>
                </a:cubicBezTo>
                <a:cubicBezTo>
                  <a:pt x="7853" y="939"/>
                  <a:pt x="7864" y="931"/>
                  <a:pt x="7871" y="931"/>
                </a:cubicBezTo>
                <a:cubicBezTo>
                  <a:pt x="7882" y="931"/>
                  <a:pt x="7887" y="947"/>
                  <a:pt x="7887" y="974"/>
                </a:cubicBezTo>
                <a:cubicBezTo>
                  <a:pt x="7878" y="1010"/>
                  <a:pt x="7879" y="1025"/>
                  <a:pt x="7888" y="1025"/>
                </a:cubicBezTo>
                <a:cubicBezTo>
                  <a:pt x="7895" y="1025"/>
                  <a:pt x="7905" y="1018"/>
                  <a:pt x="7918" y="1005"/>
                </a:cubicBezTo>
                <a:cubicBezTo>
                  <a:pt x="7926" y="999"/>
                  <a:pt x="7933" y="997"/>
                  <a:pt x="7939" y="997"/>
                </a:cubicBezTo>
                <a:cubicBezTo>
                  <a:pt x="7964" y="997"/>
                  <a:pt x="7961" y="1047"/>
                  <a:pt x="7949" y="1098"/>
                </a:cubicBezTo>
                <a:cubicBezTo>
                  <a:pt x="7916" y="1174"/>
                  <a:pt x="7914" y="1205"/>
                  <a:pt x="7938" y="1205"/>
                </a:cubicBezTo>
                <a:cubicBezTo>
                  <a:pt x="7947" y="1205"/>
                  <a:pt x="7961" y="1199"/>
                  <a:pt x="7979" y="1190"/>
                </a:cubicBezTo>
                <a:cubicBezTo>
                  <a:pt x="7992" y="1186"/>
                  <a:pt x="8004" y="1184"/>
                  <a:pt x="8016" y="1184"/>
                </a:cubicBezTo>
                <a:cubicBezTo>
                  <a:pt x="8050" y="1184"/>
                  <a:pt x="8080" y="1199"/>
                  <a:pt x="8103" y="1221"/>
                </a:cubicBezTo>
                <a:cubicBezTo>
                  <a:pt x="8180" y="1206"/>
                  <a:pt x="8196" y="1221"/>
                  <a:pt x="8211" y="1175"/>
                </a:cubicBezTo>
                <a:cubicBezTo>
                  <a:pt x="8242" y="1144"/>
                  <a:pt x="8273" y="1113"/>
                  <a:pt x="8304" y="1098"/>
                </a:cubicBezTo>
                <a:cubicBezTo>
                  <a:pt x="8362" y="1098"/>
                  <a:pt x="8350" y="1124"/>
                  <a:pt x="8334" y="1124"/>
                </a:cubicBezTo>
                <a:cubicBezTo>
                  <a:pt x="8329" y="1124"/>
                  <a:pt x="8323" y="1121"/>
                  <a:pt x="8320" y="1113"/>
                </a:cubicBezTo>
                <a:cubicBezTo>
                  <a:pt x="8242" y="1113"/>
                  <a:pt x="8273" y="1144"/>
                  <a:pt x="8242" y="1206"/>
                </a:cubicBezTo>
                <a:cubicBezTo>
                  <a:pt x="8242" y="1237"/>
                  <a:pt x="8242" y="1283"/>
                  <a:pt x="8289" y="1314"/>
                </a:cubicBezTo>
                <a:cubicBezTo>
                  <a:pt x="8304" y="1330"/>
                  <a:pt x="8335" y="1360"/>
                  <a:pt x="8350" y="1376"/>
                </a:cubicBezTo>
                <a:cubicBezTo>
                  <a:pt x="8350" y="1441"/>
                  <a:pt x="8365" y="1468"/>
                  <a:pt x="8385" y="1468"/>
                </a:cubicBezTo>
                <a:cubicBezTo>
                  <a:pt x="8394" y="1468"/>
                  <a:pt x="8403" y="1463"/>
                  <a:pt x="8412" y="1453"/>
                </a:cubicBezTo>
                <a:lnTo>
                  <a:pt x="8459" y="1422"/>
                </a:lnTo>
                <a:lnTo>
                  <a:pt x="8459" y="1422"/>
                </a:lnTo>
                <a:cubicBezTo>
                  <a:pt x="8403" y="1505"/>
                  <a:pt x="8533" y="1661"/>
                  <a:pt x="8627" y="1661"/>
                </a:cubicBezTo>
                <a:cubicBezTo>
                  <a:pt x="8639" y="1661"/>
                  <a:pt x="8650" y="1659"/>
                  <a:pt x="8660" y="1654"/>
                </a:cubicBezTo>
                <a:lnTo>
                  <a:pt x="8660" y="1654"/>
                </a:lnTo>
                <a:lnTo>
                  <a:pt x="8629" y="1685"/>
                </a:lnTo>
                <a:cubicBezTo>
                  <a:pt x="8582" y="1731"/>
                  <a:pt x="8598" y="1747"/>
                  <a:pt x="8629" y="1778"/>
                </a:cubicBezTo>
                <a:cubicBezTo>
                  <a:pt x="8644" y="1824"/>
                  <a:pt x="8752" y="1840"/>
                  <a:pt x="8799" y="1886"/>
                </a:cubicBezTo>
                <a:cubicBezTo>
                  <a:pt x="8834" y="1933"/>
                  <a:pt x="8878" y="1979"/>
                  <a:pt x="8910" y="1979"/>
                </a:cubicBezTo>
                <a:cubicBezTo>
                  <a:pt x="8921" y="1979"/>
                  <a:pt x="8930" y="1975"/>
                  <a:pt x="8938" y="1963"/>
                </a:cubicBezTo>
                <a:lnTo>
                  <a:pt x="8938" y="1963"/>
                </a:lnTo>
                <a:cubicBezTo>
                  <a:pt x="8969" y="1979"/>
                  <a:pt x="8969" y="1979"/>
                  <a:pt x="8922" y="2025"/>
                </a:cubicBezTo>
                <a:cubicBezTo>
                  <a:pt x="8876" y="2056"/>
                  <a:pt x="8876" y="2071"/>
                  <a:pt x="8891" y="2087"/>
                </a:cubicBezTo>
                <a:cubicBezTo>
                  <a:pt x="8893" y="2089"/>
                  <a:pt x="8896" y="2090"/>
                  <a:pt x="8899" y="2090"/>
                </a:cubicBezTo>
                <a:cubicBezTo>
                  <a:pt x="8920" y="2090"/>
                  <a:pt x="8960" y="2052"/>
                  <a:pt x="9000" y="2025"/>
                </a:cubicBezTo>
                <a:cubicBezTo>
                  <a:pt x="9011" y="2008"/>
                  <a:pt x="9021" y="1999"/>
                  <a:pt x="9028" y="1999"/>
                </a:cubicBezTo>
                <a:cubicBezTo>
                  <a:pt x="9040" y="1999"/>
                  <a:pt x="9046" y="2023"/>
                  <a:pt x="9046" y="2071"/>
                </a:cubicBezTo>
                <a:cubicBezTo>
                  <a:pt x="9030" y="2149"/>
                  <a:pt x="9108" y="2195"/>
                  <a:pt x="9185" y="2195"/>
                </a:cubicBezTo>
                <a:cubicBezTo>
                  <a:pt x="9200" y="2211"/>
                  <a:pt x="9216" y="2226"/>
                  <a:pt x="9185" y="2257"/>
                </a:cubicBezTo>
                <a:cubicBezTo>
                  <a:pt x="9150" y="2292"/>
                  <a:pt x="9168" y="2355"/>
                  <a:pt x="9220" y="2355"/>
                </a:cubicBezTo>
                <a:cubicBezTo>
                  <a:pt x="9237" y="2355"/>
                  <a:pt x="9256" y="2349"/>
                  <a:pt x="9278" y="2334"/>
                </a:cubicBezTo>
                <a:lnTo>
                  <a:pt x="9278" y="2334"/>
                </a:lnTo>
                <a:cubicBezTo>
                  <a:pt x="9293" y="2350"/>
                  <a:pt x="9293" y="2350"/>
                  <a:pt x="9262" y="2396"/>
                </a:cubicBezTo>
                <a:cubicBezTo>
                  <a:pt x="9242" y="2426"/>
                  <a:pt x="9228" y="2464"/>
                  <a:pt x="9243" y="2464"/>
                </a:cubicBezTo>
                <a:cubicBezTo>
                  <a:pt x="9251" y="2464"/>
                  <a:pt x="9267" y="2453"/>
                  <a:pt x="9293" y="2427"/>
                </a:cubicBezTo>
                <a:cubicBezTo>
                  <a:pt x="9307" y="2420"/>
                  <a:pt x="9321" y="2417"/>
                  <a:pt x="9335" y="2417"/>
                </a:cubicBezTo>
                <a:cubicBezTo>
                  <a:pt x="9386" y="2417"/>
                  <a:pt x="9436" y="2456"/>
                  <a:pt x="9448" y="2504"/>
                </a:cubicBezTo>
                <a:cubicBezTo>
                  <a:pt x="9455" y="2511"/>
                  <a:pt x="9462" y="2518"/>
                  <a:pt x="9470" y="2518"/>
                </a:cubicBezTo>
                <a:cubicBezTo>
                  <a:pt x="9480" y="2518"/>
                  <a:pt x="9493" y="2507"/>
                  <a:pt x="9510" y="2473"/>
                </a:cubicBezTo>
                <a:cubicBezTo>
                  <a:pt x="9514" y="2461"/>
                  <a:pt x="9519" y="2449"/>
                  <a:pt x="9523" y="2439"/>
                </a:cubicBezTo>
                <a:lnTo>
                  <a:pt x="9523" y="2439"/>
                </a:lnTo>
                <a:cubicBezTo>
                  <a:pt x="9517" y="2487"/>
                  <a:pt x="9514" y="2510"/>
                  <a:pt x="9520" y="2510"/>
                </a:cubicBezTo>
                <a:cubicBezTo>
                  <a:pt x="9526" y="2510"/>
                  <a:pt x="9542" y="2487"/>
                  <a:pt x="9571" y="2442"/>
                </a:cubicBezTo>
                <a:cubicBezTo>
                  <a:pt x="9585" y="2421"/>
                  <a:pt x="9596" y="2413"/>
                  <a:pt x="9601" y="2413"/>
                </a:cubicBezTo>
                <a:cubicBezTo>
                  <a:pt x="9607" y="2413"/>
                  <a:pt x="9604" y="2425"/>
                  <a:pt x="9587" y="2442"/>
                </a:cubicBezTo>
                <a:cubicBezTo>
                  <a:pt x="9571" y="2489"/>
                  <a:pt x="9618" y="2520"/>
                  <a:pt x="9618" y="2520"/>
                </a:cubicBezTo>
                <a:cubicBezTo>
                  <a:pt x="9618" y="2520"/>
                  <a:pt x="9757" y="2520"/>
                  <a:pt x="9865" y="2535"/>
                </a:cubicBezTo>
                <a:cubicBezTo>
                  <a:pt x="9910" y="2558"/>
                  <a:pt x="9956" y="2572"/>
                  <a:pt x="10007" y="2572"/>
                </a:cubicBezTo>
                <a:cubicBezTo>
                  <a:pt x="10026" y="2572"/>
                  <a:pt x="10045" y="2570"/>
                  <a:pt x="10066" y="2566"/>
                </a:cubicBezTo>
                <a:cubicBezTo>
                  <a:pt x="10097" y="2566"/>
                  <a:pt x="10128" y="2551"/>
                  <a:pt x="10128" y="2535"/>
                </a:cubicBezTo>
                <a:cubicBezTo>
                  <a:pt x="10128" y="2517"/>
                  <a:pt x="10133" y="2499"/>
                  <a:pt x="10143" y="2499"/>
                </a:cubicBezTo>
                <a:cubicBezTo>
                  <a:pt x="10151" y="2499"/>
                  <a:pt x="10161" y="2509"/>
                  <a:pt x="10174" y="2535"/>
                </a:cubicBezTo>
                <a:cubicBezTo>
                  <a:pt x="10190" y="2581"/>
                  <a:pt x="10205" y="2581"/>
                  <a:pt x="10236" y="2597"/>
                </a:cubicBezTo>
                <a:cubicBezTo>
                  <a:pt x="10251" y="2597"/>
                  <a:pt x="10282" y="2597"/>
                  <a:pt x="10282" y="2643"/>
                </a:cubicBezTo>
                <a:cubicBezTo>
                  <a:pt x="10298" y="2597"/>
                  <a:pt x="10298" y="2597"/>
                  <a:pt x="10329" y="2597"/>
                </a:cubicBezTo>
                <a:cubicBezTo>
                  <a:pt x="10329" y="2620"/>
                  <a:pt x="10333" y="2632"/>
                  <a:pt x="10340" y="2632"/>
                </a:cubicBezTo>
                <a:cubicBezTo>
                  <a:pt x="10348" y="2632"/>
                  <a:pt x="10360" y="2620"/>
                  <a:pt x="10375" y="2597"/>
                </a:cubicBezTo>
                <a:cubicBezTo>
                  <a:pt x="10383" y="2535"/>
                  <a:pt x="10387" y="2504"/>
                  <a:pt x="10389" y="2504"/>
                </a:cubicBezTo>
                <a:cubicBezTo>
                  <a:pt x="10391" y="2504"/>
                  <a:pt x="10391" y="2535"/>
                  <a:pt x="10391" y="2597"/>
                </a:cubicBezTo>
                <a:cubicBezTo>
                  <a:pt x="10391" y="2629"/>
                  <a:pt x="10428" y="2669"/>
                  <a:pt x="10441" y="2669"/>
                </a:cubicBezTo>
                <a:cubicBezTo>
                  <a:pt x="10446" y="2669"/>
                  <a:pt x="10446" y="2662"/>
                  <a:pt x="10437" y="2643"/>
                </a:cubicBezTo>
                <a:cubicBezTo>
                  <a:pt x="10421" y="2597"/>
                  <a:pt x="10483" y="2581"/>
                  <a:pt x="10499" y="2535"/>
                </a:cubicBezTo>
                <a:cubicBezTo>
                  <a:pt x="10514" y="2535"/>
                  <a:pt x="10545" y="2535"/>
                  <a:pt x="10545" y="2581"/>
                </a:cubicBezTo>
                <a:cubicBezTo>
                  <a:pt x="10549" y="2598"/>
                  <a:pt x="10560" y="2604"/>
                  <a:pt x="10575" y="2604"/>
                </a:cubicBezTo>
                <a:cubicBezTo>
                  <a:pt x="10618" y="2604"/>
                  <a:pt x="10688" y="2550"/>
                  <a:pt x="10700" y="2504"/>
                </a:cubicBezTo>
                <a:cubicBezTo>
                  <a:pt x="10700" y="2473"/>
                  <a:pt x="10700" y="2458"/>
                  <a:pt x="10702" y="2458"/>
                </a:cubicBezTo>
                <a:cubicBezTo>
                  <a:pt x="10704" y="2458"/>
                  <a:pt x="10707" y="2473"/>
                  <a:pt x="10715" y="2504"/>
                </a:cubicBezTo>
                <a:cubicBezTo>
                  <a:pt x="10725" y="2545"/>
                  <a:pt x="10736" y="2552"/>
                  <a:pt x="10751" y="2552"/>
                </a:cubicBezTo>
                <a:cubicBezTo>
                  <a:pt x="10758" y="2552"/>
                  <a:pt x="10767" y="2551"/>
                  <a:pt x="10777" y="2551"/>
                </a:cubicBezTo>
                <a:cubicBezTo>
                  <a:pt x="10777" y="2532"/>
                  <a:pt x="10778" y="2525"/>
                  <a:pt x="10781" y="2525"/>
                </a:cubicBezTo>
                <a:cubicBezTo>
                  <a:pt x="10786" y="2525"/>
                  <a:pt x="10797" y="2565"/>
                  <a:pt x="10808" y="2597"/>
                </a:cubicBezTo>
                <a:cubicBezTo>
                  <a:pt x="10818" y="2626"/>
                  <a:pt x="10821" y="2637"/>
                  <a:pt x="10834" y="2637"/>
                </a:cubicBezTo>
                <a:cubicBezTo>
                  <a:pt x="10842" y="2637"/>
                  <a:pt x="10853" y="2634"/>
                  <a:pt x="10870" y="2628"/>
                </a:cubicBezTo>
                <a:cubicBezTo>
                  <a:pt x="10870" y="2566"/>
                  <a:pt x="10962" y="2535"/>
                  <a:pt x="11024" y="2520"/>
                </a:cubicBezTo>
                <a:cubicBezTo>
                  <a:pt x="11148" y="2473"/>
                  <a:pt x="11132" y="2396"/>
                  <a:pt x="11117" y="2288"/>
                </a:cubicBezTo>
                <a:lnTo>
                  <a:pt x="11071" y="2180"/>
                </a:lnTo>
                <a:lnTo>
                  <a:pt x="11071" y="2180"/>
                </a:lnTo>
                <a:lnTo>
                  <a:pt x="11132" y="2272"/>
                </a:lnTo>
                <a:cubicBezTo>
                  <a:pt x="11163" y="2319"/>
                  <a:pt x="11210" y="2365"/>
                  <a:pt x="11241" y="2411"/>
                </a:cubicBezTo>
                <a:cubicBezTo>
                  <a:pt x="11256" y="2396"/>
                  <a:pt x="11241" y="2350"/>
                  <a:pt x="11210" y="2303"/>
                </a:cubicBezTo>
                <a:cubicBezTo>
                  <a:pt x="11175" y="2269"/>
                  <a:pt x="11184" y="2251"/>
                  <a:pt x="11216" y="2251"/>
                </a:cubicBezTo>
                <a:cubicBezTo>
                  <a:pt x="11227" y="2251"/>
                  <a:pt x="11241" y="2253"/>
                  <a:pt x="11256" y="2257"/>
                </a:cubicBezTo>
                <a:cubicBezTo>
                  <a:pt x="11278" y="2266"/>
                  <a:pt x="11294" y="2269"/>
                  <a:pt x="11307" y="2269"/>
                </a:cubicBezTo>
                <a:cubicBezTo>
                  <a:pt x="11340" y="2269"/>
                  <a:pt x="11345" y="2244"/>
                  <a:pt x="11333" y="2211"/>
                </a:cubicBezTo>
                <a:cubicBezTo>
                  <a:pt x="11342" y="2202"/>
                  <a:pt x="11351" y="2193"/>
                  <a:pt x="11369" y="2193"/>
                </a:cubicBezTo>
                <a:cubicBezTo>
                  <a:pt x="11382" y="2193"/>
                  <a:pt x="11400" y="2197"/>
                  <a:pt x="11426" y="2211"/>
                </a:cubicBezTo>
                <a:cubicBezTo>
                  <a:pt x="11442" y="2195"/>
                  <a:pt x="11442" y="2195"/>
                  <a:pt x="11395" y="2149"/>
                </a:cubicBezTo>
                <a:cubicBezTo>
                  <a:pt x="11376" y="2119"/>
                  <a:pt x="11375" y="2109"/>
                  <a:pt x="11392" y="2109"/>
                </a:cubicBezTo>
                <a:cubicBezTo>
                  <a:pt x="11403" y="2109"/>
                  <a:pt x="11419" y="2112"/>
                  <a:pt x="11442" y="2118"/>
                </a:cubicBezTo>
                <a:cubicBezTo>
                  <a:pt x="11478" y="2148"/>
                  <a:pt x="11507" y="2159"/>
                  <a:pt x="11527" y="2159"/>
                </a:cubicBezTo>
                <a:cubicBezTo>
                  <a:pt x="11559" y="2159"/>
                  <a:pt x="11569" y="2131"/>
                  <a:pt x="11550" y="2102"/>
                </a:cubicBezTo>
                <a:cubicBezTo>
                  <a:pt x="11503" y="2056"/>
                  <a:pt x="11519" y="2041"/>
                  <a:pt x="11550" y="2025"/>
                </a:cubicBezTo>
                <a:cubicBezTo>
                  <a:pt x="11565" y="2025"/>
                  <a:pt x="11581" y="1994"/>
                  <a:pt x="11550" y="1948"/>
                </a:cubicBezTo>
                <a:lnTo>
                  <a:pt x="11596" y="1917"/>
                </a:lnTo>
                <a:cubicBezTo>
                  <a:pt x="11596" y="1915"/>
                  <a:pt x="11597" y="1914"/>
                  <a:pt x="11598" y="1914"/>
                </a:cubicBezTo>
                <a:cubicBezTo>
                  <a:pt x="11604" y="1914"/>
                  <a:pt x="11625" y="1950"/>
                  <a:pt x="11612" y="1963"/>
                </a:cubicBezTo>
                <a:lnTo>
                  <a:pt x="11673" y="1994"/>
                </a:lnTo>
                <a:cubicBezTo>
                  <a:pt x="11704" y="1963"/>
                  <a:pt x="11720" y="1932"/>
                  <a:pt x="11689" y="1886"/>
                </a:cubicBezTo>
                <a:cubicBezTo>
                  <a:pt x="11657" y="1838"/>
                  <a:pt x="11641" y="1814"/>
                  <a:pt x="11645" y="1814"/>
                </a:cubicBezTo>
                <a:cubicBezTo>
                  <a:pt x="11648" y="1814"/>
                  <a:pt x="11667" y="1834"/>
                  <a:pt x="11704" y="1871"/>
                </a:cubicBezTo>
                <a:cubicBezTo>
                  <a:pt x="11731" y="1888"/>
                  <a:pt x="11763" y="1906"/>
                  <a:pt x="11779" y="1906"/>
                </a:cubicBezTo>
                <a:cubicBezTo>
                  <a:pt x="11791" y="1906"/>
                  <a:pt x="11795" y="1897"/>
                  <a:pt x="11782" y="1871"/>
                </a:cubicBezTo>
                <a:cubicBezTo>
                  <a:pt x="11749" y="1822"/>
                  <a:pt x="11751" y="1803"/>
                  <a:pt x="11764" y="1803"/>
                </a:cubicBezTo>
                <a:cubicBezTo>
                  <a:pt x="11776" y="1803"/>
                  <a:pt x="11798" y="1818"/>
                  <a:pt x="11813" y="1840"/>
                </a:cubicBezTo>
                <a:cubicBezTo>
                  <a:pt x="11846" y="1880"/>
                  <a:pt x="11865" y="1903"/>
                  <a:pt x="11875" y="1903"/>
                </a:cubicBezTo>
                <a:cubicBezTo>
                  <a:pt x="11887" y="1903"/>
                  <a:pt x="11883" y="1865"/>
                  <a:pt x="11874" y="1778"/>
                </a:cubicBezTo>
                <a:cubicBezTo>
                  <a:pt x="11905" y="1747"/>
                  <a:pt x="11921" y="1639"/>
                  <a:pt x="11967" y="1592"/>
                </a:cubicBezTo>
                <a:cubicBezTo>
                  <a:pt x="12021" y="1539"/>
                  <a:pt x="12063" y="1497"/>
                  <a:pt x="12113" y="1497"/>
                </a:cubicBezTo>
                <a:cubicBezTo>
                  <a:pt x="12118" y="1497"/>
                  <a:pt x="12122" y="1497"/>
                  <a:pt x="12126" y="1497"/>
                </a:cubicBezTo>
                <a:lnTo>
                  <a:pt x="12126" y="1497"/>
                </a:lnTo>
                <a:cubicBezTo>
                  <a:pt x="12101" y="1458"/>
                  <a:pt x="12118" y="1438"/>
                  <a:pt x="12153" y="1391"/>
                </a:cubicBezTo>
                <a:cubicBezTo>
                  <a:pt x="12245" y="1376"/>
                  <a:pt x="12245" y="1314"/>
                  <a:pt x="12230" y="1252"/>
                </a:cubicBezTo>
                <a:lnTo>
                  <a:pt x="12230" y="1252"/>
                </a:lnTo>
                <a:lnTo>
                  <a:pt x="12183" y="1283"/>
                </a:lnTo>
                <a:cubicBezTo>
                  <a:pt x="12106" y="1206"/>
                  <a:pt x="12122" y="1190"/>
                  <a:pt x="12199" y="1190"/>
                </a:cubicBezTo>
                <a:cubicBezTo>
                  <a:pt x="12203" y="1188"/>
                  <a:pt x="12207" y="1187"/>
                  <a:pt x="12212" y="1187"/>
                </a:cubicBezTo>
                <a:cubicBezTo>
                  <a:pt x="12239" y="1187"/>
                  <a:pt x="12267" y="1226"/>
                  <a:pt x="12307" y="1252"/>
                </a:cubicBezTo>
                <a:cubicBezTo>
                  <a:pt x="12330" y="1287"/>
                  <a:pt x="12371" y="1304"/>
                  <a:pt x="12396" y="1304"/>
                </a:cubicBezTo>
                <a:cubicBezTo>
                  <a:pt x="12405" y="1304"/>
                  <a:pt x="12411" y="1303"/>
                  <a:pt x="12415" y="1299"/>
                </a:cubicBezTo>
                <a:cubicBezTo>
                  <a:pt x="12431" y="1283"/>
                  <a:pt x="12446" y="1268"/>
                  <a:pt x="12400" y="1252"/>
                </a:cubicBezTo>
                <a:cubicBezTo>
                  <a:pt x="12338" y="1221"/>
                  <a:pt x="12353" y="1206"/>
                  <a:pt x="12369" y="1190"/>
                </a:cubicBezTo>
                <a:cubicBezTo>
                  <a:pt x="12400" y="1175"/>
                  <a:pt x="12415" y="1160"/>
                  <a:pt x="12400" y="1098"/>
                </a:cubicBezTo>
                <a:cubicBezTo>
                  <a:pt x="12369" y="1036"/>
                  <a:pt x="12384" y="1036"/>
                  <a:pt x="12400" y="1020"/>
                </a:cubicBezTo>
                <a:cubicBezTo>
                  <a:pt x="12415" y="1036"/>
                  <a:pt x="12431" y="1044"/>
                  <a:pt x="12446" y="1044"/>
                </a:cubicBezTo>
                <a:cubicBezTo>
                  <a:pt x="12461" y="1044"/>
                  <a:pt x="12476" y="1036"/>
                  <a:pt x="12491" y="1022"/>
                </a:cubicBezTo>
                <a:lnTo>
                  <a:pt x="12491" y="1022"/>
                </a:lnTo>
                <a:cubicBezTo>
                  <a:pt x="12499" y="1033"/>
                  <a:pt x="12511" y="1049"/>
                  <a:pt x="12523" y="1067"/>
                </a:cubicBezTo>
                <a:cubicBezTo>
                  <a:pt x="12554" y="1098"/>
                  <a:pt x="12585" y="1129"/>
                  <a:pt x="12616" y="1144"/>
                </a:cubicBezTo>
                <a:cubicBezTo>
                  <a:pt x="12632" y="1129"/>
                  <a:pt x="12601" y="1082"/>
                  <a:pt x="12601" y="1082"/>
                </a:cubicBezTo>
                <a:cubicBezTo>
                  <a:pt x="12601" y="1082"/>
                  <a:pt x="12616" y="1036"/>
                  <a:pt x="12663" y="1005"/>
                </a:cubicBezTo>
                <a:cubicBezTo>
                  <a:pt x="12709" y="974"/>
                  <a:pt x="12771" y="928"/>
                  <a:pt x="12833" y="881"/>
                </a:cubicBezTo>
                <a:cubicBezTo>
                  <a:pt x="12941" y="835"/>
                  <a:pt x="13064" y="789"/>
                  <a:pt x="13188" y="758"/>
                </a:cubicBezTo>
                <a:cubicBezTo>
                  <a:pt x="13214" y="777"/>
                  <a:pt x="13240" y="786"/>
                  <a:pt x="13259" y="786"/>
                </a:cubicBezTo>
                <a:cubicBezTo>
                  <a:pt x="13285" y="786"/>
                  <a:pt x="13299" y="769"/>
                  <a:pt x="13281" y="742"/>
                </a:cubicBezTo>
                <a:cubicBezTo>
                  <a:pt x="13250" y="680"/>
                  <a:pt x="13404" y="650"/>
                  <a:pt x="13559" y="650"/>
                </a:cubicBezTo>
                <a:cubicBezTo>
                  <a:pt x="13714" y="650"/>
                  <a:pt x="13853" y="650"/>
                  <a:pt x="13868" y="603"/>
                </a:cubicBezTo>
                <a:lnTo>
                  <a:pt x="13945" y="603"/>
                </a:lnTo>
                <a:cubicBezTo>
                  <a:pt x="13992" y="603"/>
                  <a:pt x="14054" y="557"/>
                  <a:pt x="14085" y="557"/>
                </a:cubicBezTo>
                <a:cubicBezTo>
                  <a:pt x="14100" y="534"/>
                  <a:pt x="14115" y="522"/>
                  <a:pt x="14121" y="522"/>
                </a:cubicBezTo>
                <a:cubicBezTo>
                  <a:pt x="14127" y="522"/>
                  <a:pt x="14123" y="534"/>
                  <a:pt x="14100" y="557"/>
                </a:cubicBezTo>
                <a:cubicBezTo>
                  <a:pt x="14069" y="603"/>
                  <a:pt x="14085" y="665"/>
                  <a:pt x="14100" y="680"/>
                </a:cubicBezTo>
                <a:cubicBezTo>
                  <a:pt x="14131" y="680"/>
                  <a:pt x="14162" y="634"/>
                  <a:pt x="14177" y="572"/>
                </a:cubicBezTo>
                <a:cubicBezTo>
                  <a:pt x="14193" y="526"/>
                  <a:pt x="14224" y="526"/>
                  <a:pt x="14224" y="526"/>
                </a:cubicBezTo>
                <a:cubicBezTo>
                  <a:pt x="14224" y="526"/>
                  <a:pt x="14255" y="526"/>
                  <a:pt x="14239" y="588"/>
                </a:cubicBezTo>
                <a:lnTo>
                  <a:pt x="14208" y="696"/>
                </a:lnTo>
                <a:lnTo>
                  <a:pt x="14239" y="696"/>
                </a:lnTo>
                <a:cubicBezTo>
                  <a:pt x="14239" y="650"/>
                  <a:pt x="14270" y="650"/>
                  <a:pt x="14270" y="650"/>
                </a:cubicBezTo>
                <a:cubicBezTo>
                  <a:pt x="14270" y="650"/>
                  <a:pt x="14301" y="650"/>
                  <a:pt x="14270" y="758"/>
                </a:cubicBezTo>
                <a:cubicBezTo>
                  <a:pt x="14262" y="820"/>
                  <a:pt x="14262" y="847"/>
                  <a:pt x="14270" y="847"/>
                </a:cubicBezTo>
                <a:cubicBezTo>
                  <a:pt x="14278" y="847"/>
                  <a:pt x="14293" y="820"/>
                  <a:pt x="14316" y="773"/>
                </a:cubicBezTo>
                <a:lnTo>
                  <a:pt x="14409" y="758"/>
                </a:lnTo>
                <a:lnTo>
                  <a:pt x="14409" y="758"/>
                </a:lnTo>
                <a:cubicBezTo>
                  <a:pt x="14403" y="798"/>
                  <a:pt x="14413" y="813"/>
                  <a:pt x="14429" y="813"/>
                </a:cubicBezTo>
                <a:cubicBezTo>
                  <a:pt x="14456" y="813"/>
                  <a:pt x="14504" y="771"/>
                  <a:pt x="14533" y="742"/>
                </a:cubicBezTo>
                <a:lnTo>
                  <a:pt x="14533" y="742"/>
                </a:lnTo>
                <a:cubicBezTo>
                  <a:pt x="14516" y="809"/>
                  <a:pt x="14517" y="839"/>
                  <a:pt x="14532" y="839"/>
                </a:cubicBezTo>
                <a:cubicBezTo>
                  <a:pt x="14544" y="839"/>
                  <a:pt x="14566" y="816"/>
                  <a:pt x="14595" y="773"/>
                </a:cubicBezTo>
                <a:cubicBezTo>
                  <a:pt x="14607" y="755"/>
                  <a:pt x="14619" y="746"/>
                  <a:pt x="14628" y="746"/>
                </a:cubicBezTo>
                <a:cubicBezTo>
                  <a:pt x="14643" y="746"/>
                  <a:pt x="14650" y="767"/>
                  <a:pt x="14641" y="804"/>
                </a:cubicBezTo>
                <a:cubicBezTo>
                  <a:pt x="14641" y="866"/>
                  <a:pt x="14672" y="881"/>
                  <a:pt x="14703" y="912"/>
                </a:cubicBezTo>
                <a:cubicBezTo>
                  <a:pt x="14712" y="903"/>
                  <a:pt x="14722" y="899"/>
                  <a:pt x="14734" y="899"/>
                </a:cubicBezTo>
                <a:cubicBezTo>
                  <a:pt x="14763" y="899"/>
                  <a:pt x="14803" y="921"/>
                  <a:pt x="14857" y="943"/>
                </a:cubicBezTo>
                <a:cubicBezTo>
                  <a:pt x="14935" y="990"/>
                  <a:pt x="14996" y="1036"/>
                  <a:pt x="15074" y="1098"/>
                </a:cubicBezTo>
                <a:cubicBezTo>
                  <a:pt x="15224" y="1234"/>
                  <a:pt x="15314" y="1335"/>
                  <a:pt x="15365" y="1335"/>
                </a:cubicBezTo>
                <a:cubicBezTo>
                  <a:pt x="15371" y="1335"/>
                  <a:pt x="15377" y="1333"/>
                  <a:pt x="15383" y="1330"/>
                </a:cubicBezTo>
                <a:cubicBezTo>
                  <a:pt x="15398" y="1345"/>
                  <a:pt x="15398" y="1345"/>
                  <a:pt x="15383" y="1407"/>
                </a:cubicBezTo>
                <a:cubicBezTo>
                  <a:pt x="15375" y="1430"/>
                  <a:pt x="15367" y="1442"/>
                  <a:pt x="15375" y="1442"/>
                </a:cubicBezTo>
                <a:cubicBezTo>
                  <a:pt x="15383" y="1442"/>
                  <a:pt x="15406" y="1430"/>
                  <a:pt x="15460" y="1407"/>
                </a:cubicBezTo>
                <a:cubicBezTo>
                  <a:pt x="15487" y="1398"/>
                  <a:pt x="15513" y="1379"/>
                  <a:pt x="15517" y="1379"/>
                </a:cubicBezTo>
                <a:cubicBezTo>
                  <a:pt x="15519" y="1379"/>
                  <a:pt x="15508" y="1389"/>
                  <a:pt x="15476" y="1422"/>
                </a:cubicBezTo>
                <a:cubicBezTo>
                  <a:pt x="15429" y="1453"/>
                  <a:pt x="15476" y="1500"/>
                  <a:pt x="15522" y="1577"/>
                </a:cubicBezTo>
                <a:cubicBezTo>
                  <a:pt x="15569" y="1624"/>
                  <a:pt x="15607" y="1670"/>
                  <a:pt x="15642" y="1670"/>
                </a:cubicBezTo>
                <a:cubicBezTo>
                  <a:pt x="15654" y="1670"/>
                  <a:pt x="15665" y="1665"/>
                  <a:pt x="15676" y="1654"/>
                </a:cubicBezTo>
                <a:cubicBezTo>
                  <a:pt x="15754" y="1654"/>
                  <a:pt x="15754" y="1654"/>
                  <a:pt x="15692" y="1685"/>
                </a:cubicBezTo>
                <a:cubicBezTo>
                  <a:pt x="15608" y="1727"/>
                  <a:pt x="15625" y="1844"/>
                  <a:pt x="15720" y="1844"/>
                </a:cubicBezTo>
                <a:cubicBezTo>
                  <a:pt x="15730" y="1844"/>
                  <a:pt x="15742" y="1843"/>
                  <a:pt x="15754" y="1840"/>
                </a:cubicBezTo>
                <a:cubicBezTo>
                  <a:pt x="15769" y="1855"/>
                  <a:pt x="15785" y="1871"/>
                  <a:pt x="15754" y="1917"/>
                </a:cubicBezTo>
                <a:cubicBezTo>
                  <a:pt x="15769" y="1932"/>
                  <a:pt x="15785" y="1948"/>
                  <a:pt x="15877" y="1963"/>
                </a:cubicBezTo>
                <a:cubicBezTo>
                  <a:pt x="15893" y="1979"/>
                  <a:pt x="15955" y="2041"/>
                  <a:pt x="15986" y="2071"/>
                </a:cubicBezTo>
                <a:cubicBezTo>
                  <a:pt x="16007" y="2082"/>
                  <a:pt x="16037" y="2093"/>
                  <a:pt x="16063" y="2093"/>
                </a:cubicBezTo>
                <a:cubicBezTo>
                  <a:pt x="16074" y="2093"/>
                  <a:pt x="16085" y="2091"/>
                  <a:pt x="16094" y="2087"/>
                </a:cubicBezTo>
                <a:lnTo>
                  <a:pt x="16109" y="2102"/>
                </a:lnTo>
                <a:cubicBezTo>
                  <a:pt x="16078" y="2149"/>
                  <a:pt x="16156" y="2226"/>
                  <a:pt x="16295" y="2303"/>
                </a:cubicBezTo>
                <a:cubicBezTo>
                  <a:pt x="16418" y="2381"/>
                  <a:pt x="16542" y="2427"/>
                  <a:pt x="16542" y="2489"/>
                </a:cubicBezTo>
                <a:cubicBezTo>
                  <a:pt x="16542" y="2489"/>
                  <a:pt x="16547" y="2491"/>
                  <a:pt x="16555" y="2491"/>
                </a:cubicBezTo>
                <a:cubicBezTo>
                  <a:pt x="16567" y="2491"/>
                  <a:pt x="16585" y="2486"/>
                  <a:pt x="16604" y="2458"/>
                </a:cubicBezTo>
                <a:cubicBezTo>
                  <a:pt x="16638" y="2407"/>
                  <a:pt x="16658" y="2384"/>
                  <a:pt x="16669" y="2384"/>
                </a:cubicBezTo>
                <a:cubicBezTo>
                  <a:pt x="16678" y="2384"/>
                  <a:pt x="16681" y="2399"/>
                  <a:pt x="16681" y="2427"/>
                </a:cubicBezTo>
                <a:cubicBezTo>
                  <a:pt x="16681" y="2489"/>
                  <a:pt x="16706" y="2525"/>
                  <a:pt x="16736" y="2525"/>
                </a:cubicBezTo>
                <a:cubicBezTo>
                  <a:pt x="16759" y="2525"/>
                  <a:pt x="16785" y="2504"/>
                  <a:pt x="16805" y="2458"/>
                </a:cubicBezTo>
                <a:lnTo>
                  <a:pt x="16805" y="2504"/>
                </a:lnTo>
                <a:cubicBezTo>
                  <a:pt x="16805" y="2560"/>
                  <a:pt x="16820" y="2584"/>
                  <a:pt x="16841" y="2584"/>
                </a:cubicBezTo>
                <a:cubicBezTo>
                  <a:pt x="16865" y="2584"/>
                  <a:pt x="16896" y="2548"/>
                  <a:pt x="16913" y="2489"/>
                </a:cubicBezTo>
                <a:cubicBezTo>
                  <a:pt x="16924" y="2521"/>
                  <a:pt x="16935" y="2561"/>
                  <a:pt x="16951" y="2561"/>
                </a:cubicBezTo>
                <a:cubicBezTo>
                  <a:pt x="16958" y="2561"/>
                  <a:pt x="16965" y="2554"/>
                  <a:pt x="16975" y="2535"/>
                </a:cubicBezTo>
                <a:cubicBezTo>
                  <a:pt x="16990" y="2535"/>
                  <a:pt x="16990" y="2535"/>
                  <a:pt x="16990" y="2659"/>
                </a:cubicBezTo>
                <a:cubicBezTo>
                  <a:pt x="16990" y="2705"/>
                  <a:pt x="16975" y="2767"/>
                  <a:pt x="17006" y="2767"/>
                </a:cubicBezTo>
                <a:cubicBezTo>
                  <a:pt x="17021" y="2767"/>
                  <a:pt x="17037" y="2721"/>
                  <a:pt x="17037" y="2659"/>
                </a:cubicBezTo>
                <a:lnTo>
                  <a:pt x="17083" y="2659"/>
                </a:lnTo>
                <a:cubicBezTo>
                  <a:pt x="17083" y="2659"/>
                  <a:pt x="17098" y="2659"/>
                  <a:pt x="17114" y="2612"/>
                </a:cubicBezTo>
                <a:cubicBezTo>
                  <a:pt x="17114" y="2551"/>
                  <a:pt x="17129" y="2551"/>
                  <a:pt x="17160" y="2551"/>
                </a:cubicBezTo>
                <a:cubicBezTo>
                  <a:pt x="17160" y="2569"/>
                  <a:pt x="17162" y="2577"/>
                  <a:pt x="17163" y="2577"/>
                </a:cubicBezTo>
                <a:cubicBezTo>
                  <a:pt x="17167" y="2577"/>
                  <a:pt x="17171" y="2537"/>
                  <a:pt x="17160" y="2504"/>
                </a:cubicBezTo>
                <a:cubicBezTo>
                  <a:pt x="17133" y="2449"/>
                  <a:pt x="17154" y="2394"/>
                  <a:pt x="17170" y="2394"/>
                </a:cubicBezTo>
                <a:cubicBezTo>
                  <a:pt x="17172" y="2394"/>
                  <a:pt x="17174" y="2394"/>
                  <a:pt x="17176" y="2396"/>
                </a:cubicBezTo>
                <a:lnTo>
                  <a:pt x="17176" y="2303"/>
                </a:lnTo>
                <a:cubicBezTo>
                  <a:pt x="17191" y="2226"/>
                  <a:pt x="17176" y="2149"/>
                  <a:pt x="17145" y="2071"/>
                </a:cubicBezTo>
                <a:cubicBezTo>
                  <a:pt x="17109" y="2036"/>
                  <a:pt x="17079" y="2000"/>
                  <a:pt x="17056" y="2000"/>
                </a:cubicBezTo>
                <a:cubicBezTo>
                  <a:pt x="17040" y="2000"/>
                  <a:pt x="17028" y="2019"/>
                  <a:pt x="17021" y="2071"/>
                </a:cubicBezTo>
                <a:cubicBezTo>
                  <a:pt x="17021" y="2071"/>
                  <a:pt x="17006" y="2118"/>
                  <a:pt x="16990" y="2118"/>
                </a:cubicBezTo>
                <a:cubicBezTo>
                  <a:pt x="16975" y="2118"/>
                  <a:pt x="16959" y="2056"/>
                  <a:pt x="16959" y="2056"/>
                </a:cubicBezTo>
                <a:cubicBezTo>
                  <a:pt x="16959" y="2010"/>
                  <a:pt x="16913" y="1994"/>
                  <a:pt x="16836" y="1979"/>
                </a:cubicBezTo>
                <a:cubicBezTo>
                  <a:pt x="16774" y="1948"/>
                  <a:pt x="16727" y="1917"/>
                  <a:pt x="16727" y="1871"/>
                </a:cubicBezTo>
                <a:cubicBezTo>
                  <a:pt x="16743" y="1809"/>
                  <a:pt x="16727" y="1809"/>
                  <a:pt x="16727" y="1809"/>
                </a:cubicBezTo>
                <a:cubicBezTo>
                  <a:pt x="16722" y="1824"/>
                  <a:pt x="16710" y="1831"/>
                  <a:pt x="16694" y="1831"/>
                </a:cubicBezTo>
                <a:cubicBezTo>
                  <a:pt x="16660" y="1831"/>
                  <a:pt x="16609" y="1804"/>
                  <a:pt x="16557" y="1762"/>
                </a:cubicBezTo>
                <a:cubicBezTo>
                  <a:pt x="16477" y="1709"/>
                  <a:pt x="16397" y="1633"/>
                  <a:pt x="16357" y="1633"/>
                </a:cubicBezTo>
                <a:cubicBezTo>
                  <a:pt x="16351" y="1633"/>
                  <a:pt x="16345" y="1634"/>
                  <a:pt x="16341" y="1639"/>
                </a:cubicBezTo>
                <a:lnTo>
                  <a:pt x="16310" y="1623"/>
                </a:lnTo>
                <a:cubicBezTo>
                  <a:pt x="16357" y="1577"/>
                  <a:pt x="16326" y="1561"/>
                  <a:pt x="16295" y="1530"/>
                </a:cubicBezTo>
                <a:cubicBezTo>
                  <a:pt x="16264" y="1530"/>
                  <a:pt x="16233" y="1530"/>
                  <a:pt x="16202" y="1500"/>
                </a:cubicBezTo>
                <a:cubicBezTo>
                  <a:pt x="16248" y="1469"/>
                  <a:pt x="16233" y="1453"/>
                  <a:pt x="16202" y="1422"/>
                </a:cubicBezTo>
                <a:cubicBezTo>
                  <a:pt x="16182" y="1403"/>
                  <a:pt x="16169" y="1383"/>
                  <a:pt x="16154" y="1383"/>
                </a:cubicBezTo>
                <a:cubicBezTo>
                  <a:pt x="16145" y="1383"/>
                  <a:pt x="16136" y="1390"/>
                  <a:pt x="16125" y="1407"/>
                </a:cubicBezTo>
                <a:cubicBezTo>
                  <a:pt x="16063" y="1345"/>
                  <a:pt x="16016" y="1268"/>
                  <a:pt x="15986" y="1175"/>
                </a:cubicBezTo>
                <a:cubicBezTo>
                  <a:pt x="16000" y="1147"/>
                  <a:pt x="15995" y="1138"/>
                  <a:pt x="15979" y="1138"/>
                </a:cubicBezTo>
                <a:cubicBezTo>
                  <a:pt x="15960" y="1138"/>
                  <a:pt x="15927" y="1151"/>
                  <a:pt x="15893" y="1160"/>
                </a:cubicBezTo>
                <a:cubicBezTo>
                  <a:pt x="15855" y="1172"/>
                  <a:pt x="15818" y="1195"/>
                  <a:pt x="15797" y="1195"/>
                </a:cubicBezTo>
                <a:cubicBezTo>
                  <a:pt x="15792" y="1195"/>
                  <a:pt x="15788" y="1193"/>
                  <a:pt x="15785" y="1190"/>
                </a:cubicBezTo>
                <a:lnTo>
                  <a:pt x="15862" y="1113"/>
                </a:lnTo>
                <a:cubicBezTo>
                  <a:pt x="15924" y="1098"/>
                  <a:pt x="15924" y="1098"/>
                  <a:pt x="15893" y="1067"/>
                </a:cubicBezTo>
                <a:lnTo>
                  <a:pt x="15862" y="1020"/>
                </a:lnTo>
                <a:cubicBezTo>
                  <a:pt x="15854" y="1028"/>
                  <a:pt x="15846" y="1031"/>
                  <a:pt x="15836" y="1031"/>
                </a:cubicBezTo>
                <a:cubicBezTo>
                  <a:pt x="15784" y="1031"/>
                  <a:pt x="15700" y="939"/>
                  <a:pt x="15584" y="835"/>
                </a:cubicBezTo>
                <a:cubicBezTo>
                  <a:pt x="15429" y="681"/>
                  <a:pt x="15348" y="618"/>
                  <a:pt x="15305" y="618"/>
                </a:cubicBezTo>
                <a:cubicBezTo>
                  <a:pt x="15291" y="618"/>
                  <a:pt x="15282" y="623"/>
                  <a:pt x="15275" y="634"/>
                </a:cubicBezTo>
                <a:cubicBezTo>
                  <a:pt x="15264" y="650"/>
                  <a:pt x="15253" y="659"/>
                  <a:pt x="15242" y="659"/>
                </a:cubicBezTo>
                <a:cubicBezTo>
                  <a:pt x="15221" y="659"/>
                  <a:pt x="15197" y="628"/>
                  <a:pt x="15166" y="557"/>
                </a:cubicBezTo>
                <a:cubicBezTo>
                  <a:pt x="15121" y="374"/>
                  <a:pt x="15100" y="326"/>
                  <a:pt x="15068" y="326"/>
                </a:cubicBezTo>
                <a:cubicBezTo>
                  <a:pt x="15056" y="326"/>
                  <a:pt x="15043" y="332"/>
                  <a:pt x="15027" y="340"/>
                </a:cubicBezTo>
                <a:cubicBezTo>
                  <a:pt x="15058" y="356"/>
                  <a:pt x="15027" y="402"/>
                  <a:pt x="15012" y="449"/>
                </a:cubicBezTo>
                <a:cubicBezTo>
                  <a:pt x="14984" y="497"/>
                  <a:pt x="14962" y="521"/>
                  <a:pt x="14950" y="521"/>
                </a:cubicBezTo>
                <a:cubicBezTo>
                  <a:pt x="14935" y="521"/>
                  <a:pt x="14933" y="486"/>
                  <a:pt x="14950" y="418"/>
                </a:cubicBezTo>
                <a:cubicBezTo>
                  <a:pt x="14997" y="335"/>
                  <a:pt x="14713" y="226"/>
                  <a:pt x="14548" y="226"/>
                </a:cubicBezTo>
                <a:cubicBezTo>
                  <a:pt x="14499" y="226"/>
                  <a:pt x="14461" y="236"/>
                  <a:pt x="14444" y="257"/>
                </a:cubicBezTo>
                <a:lnTo>
                  <a:pt x="14444" y="257"/>
                </a:lnTo>
                <a:cubicBezTo>
                  <a:pt x="14447" y="246"/>
                  <a:pt x="14451" y="233"/>
                  <a:pt x="14455" y="217"/>
                </a:cubicBezTo>
                <a:cubicBezTo>
                  <a:pt x="14471" y="155"/>
                  <a:pt x="14440" y="155"/>
                  <a:pt x="14301" y="124"/>
                </a:cubicBezTo>
                <a:lnTo>
                  <a:pt x="14208" y="93"/>
                </a:lnTo>
                <a:cubicBezTo>
                  <a:pt x="14202" y="133"/>
                  <a:pt x="14173" y="148"/>
                  <a:pt x="14138" y="148"/>
                </a:cubicBezTo>
                <a:cubicBezTo>
                  <a:pt x="14080" y="148"/>
                  <a:pt x="14007" y="107"/>
                  <a:pt x="14007" y="78"/>
                </a:cubicBezTo>
                <a:cubicBezTo>
                  <a:pt x="13992" y="16"/>
                  <a:pt x="13992" y="16"/>
                  <a:pt x="13915" y="0"/>
                </a:cubicBezTo>
                <a:cubicBezTo>
                  <a:pt x="13868" y="47"/>
                  <a:pt x="13806" y="62"/>
                  <a:pt x="13744" y="62"/>
                </a:cubicBezTo>
                <a:cubicBezTo>
                  <a:pt x="13698" y="62"/>
                  <a:pt x="13652" y="31"/>
                  <a:pt x="13652" y="0"/>
                </a:cubicBezTo>
                <a:close/>
              </a:path>
            </a:pathLst>
          </a:custGeom>
          <a:solidFill>
            <a:srgbClr val="0082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6" name="Google Shape;376;p17"/>
          <p:cNvSpPr/>
          <p:nvPr/>
        </p:nvSpPr>
        <p:spPr>
          <a:xfrm>
            <a:off x="-645670" y="5793896"/>
            <a:ext cx="1593076" cy="259869"/>
          </a:xfrm>
          <a:custGeom>
            <a:avLst/>
            <a:gdLst/>
            <a:ahLst/>
            <a:cxnLst/>
            <a:rect l="l" t="t" r="r" b="b"/>
            <a:pathLst>
              <a:path w="17171" h="2801" extrusionOk="0">
                <a:moveTo>
                  <a:pt x="1050" y="340"/>
                </a:moveTo>
                <a:lnTo>
                  <a:pt x="1050" y="402"/>
                </a:lnTo>
                <a:lnTo>
                  <a:pt x="1081" y="418"/>
                </a:lnTo>
                <a:cubicBezTo>
                  <a:pt x="1097" y="356"/>
                  <a:pt x="1097" y="356"/>
                  <a:pt x="1081" y="340"/>
                </a:cubicBezTo>
                <a:close/>
                <a:moveTo>
                  <a:pt x="14435" y="325"/>
                </a:moveTo>
                <a:cubicBezTo>
                  <a:pt x="14466" y="325"/>
                  <a:pt x="14466" y="325"/>
                  <a:pt x="14435" y="387"/>
                </a:cubicBezTo>
                <a:cubicBezTo>
                  <a:pt x="14420" y="448"/>
                  <a:pt x="14373" y="479"/>
                  <a:pt x="14358" y="479"/>
                </a:cubicBezTo>
                <a:cubicBezTo>
                  <a:pt x="14327" y="464"/>
                  <a:pt x="14358" y="371"/>
                  <a:pt x="14435" y="325"/>
                </a:cubicBezTo>
                <a:close/>
                <a:moveTo>
                  <a:pt x="7928" y="371"/>
                </a:moveTo>
                <a:lnTo>
                  <a:pt x="7959" y="387"/>
                </a:lnTo>
                <a:cubicBezTo>
                  <a:pt x="7932" y="440"/>
                  <a:pt x="7917" y="482"/>
                  <a:pt x="7893" y="482"/>
                </a:cubicBezTo>
                <a:cubicBezTo>
                  <a:pt x="7890" y="482"/>
                  <a:pt x="7886" y="481"/>
                  <a:pt x="7882" y="479"/>
                </a:cubicBezTo>
                <a:lnTo>
                  <a:pt x="7851" y="464"/>
                </a:lnTo>
                <a:cubicBezTo>
                  <a:pt x="7866" y="433"/>
                  <a:pt x="7897" y="402"/>
                  <a:pt x="7928" y="371"/>
                </a:cubicBezTo>
                <a:close/>
                <a:moveTo>
                  <a:pt x="539" y="455"/>
                </a:moveTo>
                <a:cubicBezTo>
                  <a:pt x="549" y="455"/>
                  <a:pt x="560" y="458"/>
                  <a:pt x="571" y="464"/>
                </a:cubicBezTo>
                <a:cubicBezTo>
                  <a:pt x="602" y="464"/>
                  <a:pt x="602" y="464"/>
                  <a:pt x="587" y="526"/>
                </a:cubicBezTo>
                <a:cubicBezTo>
                  <a:pt x="587" y="526"/>
                  <a:pt x="553" y="560"/>
                  <a:pt x="533" y="560"/>
                </a:cubicBezTo>
                <a:cubicBezTo>
                  <a:pt x="530" y="560"/>
                  <a:pt x="527" y="559"/>
                  <a:pt x="525" y="557"/>
                </a:cubicBezTo>
                <a:lnTo>
                  <a:pt x="510" y="495"/>
                </a:lnTo>
                <a:cubicBezTo>
                  <a:pt x="510" y="465"/>
                  <a:pt x="522" y="455"/>
                  <a:pt x="539" y="455"/>
                </a:cubicBezTo>
                <a:close/>
                <a:moveTo>
                  <a:pt x="13448" y="430"/>
                </a:moveTo>
                <a:cubicBezTo>
                  <a:pt x="13453" y="430"/>
                  <a:pt x="13457" y="435"/>
                  <a:pt x="13461" y="448"/>
                </a:cubicBezTo>
                <a:cubicBezTo>
                  <a:pt x="13461" y="495"/>
                  <a:pt x="13461" y="526"/>
                  <a:pt x="13446" y="572"/>
                </a:cubicBezTo>
                <a:cubicBezTo>
                  <a:pt x="13446" y="572"/>
                  <a:pt x="13432" y="600"/>
                  <a:pt x="13423" y="600"/>
                </a:cubicBezTo>
                <a:cubicBezTo>
                  <a:pt x="13419" y="600"/>
                  <a:pt x="13415" y="593"/>
                  <a:pt x="13415" y="572"/>
                </a:cubicBezTo>
                <a:lnTo>
                  <a:pt x="13415" y="510"/>
                </a:lnTo>
                <a:cubicBezTo>
                  <a:pt x="13426" y="466"/>
                  <a:pt x="13437" y="430"/>
                  <a:pt x="13448" y="430"/>
                </a:cubicBezTo>
                <a:close/>
                <a:moveTo>
                  <a:pt x="6692" y="588"/>
                </a:moveTo>
                <a:cubicBezTo>
                  <a:pt x="6692" y="649"/>
                  <a:pt x="6692" y="696"/>
                  <a:pt x="6676" y="696"/>
                </a:cubicBezTo>
                <a:lnTo>
                  <a:pt x="6645" y="649"/>
                </a:lnTo>
                <a:lnTo>
                  <a:pt x="6661" y="588"/>
                </a:lnTo>
                <a:close/>
                <a:moveTo>
                  <a:pt x="7325" y="573"/>
                </a:moveTo>
                <a:lnTo>
                  <a:pt x="7325" y="573"/>
                </a:lnTo>
                <a:cubicBezTo>
                  <a:pt x="7340" y="575"/>
                  <a:pt x="7338" y="585"/>
                  <a:pt x="7326" y="634"/>
                </a:cubicBezTo>
                <a:cubicBezTo>
                  <a:pt x="7310" y="680"/>
                  <a:pt x="7295" y="711"/>
                  <a:pt x="7279" y="742"/>
                </a:cubicBezTo>
                <a:cubicBezTo>
                  <a:pt x="7264" y="727"/>
                  <a:pt x="7310" y="634"/>
                  <a:pt x="7325" y="573"/>
                </a:cubicBezTo>
                <a:close/>
                <a:moveTo>
                  <a:pt x="852" y="549"/>
                </a:moveTo>
                <a:cubicBezTo>
                  <a:pt x="859" y="549"/>
                  <a:pt x="868" y="552"/>
                  <a:pt x="880" y="557"/>
                </a:cubicBezTo>
                <a:cubicBezTo>
                  <a:pt x="911" y="572"/>
                  <a:pt x="942" y="588"/>
                  <a:pt x="911" y="634"/>
                </a:cubicBezTo>
                <a:lnTo>
                  <a:pt x="896" y="634"/>
                </a:lnTo>
                <a:cubicBezTo>
                  <a:pt x="901" y="618"/>
                  <a:pt x="899" y="612"/>
                  <a:pt x="895" y="612"/>
                </a:cubicBezTo>
                <a:cubicBezTo>
                  <a:pt x="886" y="612"/>
                  <a:pt x="865" y="639"/>
                  <a:pt x="865" y="680"/>
                </a:cubicBezTo>
                <a:lnTo>
                  <a:pt x="819" y="788"/>
                </a:lnTo>
                <a:cubicBezTo>
                  <a:pt x="788" y="773"/>
                  <a:pt x="788" y="711"/>
                  <a:pt x="803" y="649"/>
                </a:cubicBezTo>
                <a:lnTo>
                  <a:pt x="819" y="649"/>
                </a:lnTo>
                <a:cubicBezTo>
                  <a:pt x="830" y="571"/>
                  <a:pt x="833" y="549"/>
                  <a:pt x="852" y="549"/>
                </a:cubicBezTo>
                <a:close/>
                <a:moveTo>
                  <a:pt x="8098" y="866"/>
                </a:moveTo>
                <a:lnTo>
                  <a:pt x="8114" y="881"/>
                </a:lnTo>
                <a:cubicBezTo>
                  <a:pt x="8087" y="921"/>
                  <a:pt x="8060" y="962"/>
                  <a:pt x="8044" y="962"/>
                </a:cubicBezTo>
                <a:cubicBezTo>
                  <a:pt x="8041" y="962"/>
                  <a:pt x="8039" y="961"/>
                  <a:pt x="8037" y="959"/>
                </a:cubicBezTo>
                <a:lnTo>
                  <a:pt x="8037" y="897"/>
                </a:lnTo>
                <a:lnTo>
                  <a:pt x="8098" y="866"/>
                </a:lnTo>
                <a:close/>
                <a:moveTo>
                  <a:pt x="12372" y="878"/>
                </a:moveTo>
                <a:cubicBezTo>
                  <a:pt x="12392" y="878"/>
                  <a:pt x="12426" y="912"/>
                  <a:pt x="12426" y="912"/>
                </a:cubicBezTo>
                <a:cubicBezTo>
                  <a:pt x="12426" y="912"/>
                  <a:pt x="12457" y="959"/>
                  <a:pt x="12426" y="974"/>
                </a:cubicBezTo>
                <a:cubicBezTo>
                  <a:pt x="12395" y="959"/>
                  <a:pt x="12364" y="928"/>
                  <a:pt x="12333" y="897"/>
                </a:cubicBezTo>
                <a:lnTo>
                  <a:pt x="12364" y="881"/>
                </a:lnTo>
                <a:cubicBezTo>
                  <a:pt x="12366" y="879"/>
                  <a:pt x="12369" y="878"/>
                  <a:pt x="12372" y="878"/>
                </a:cubicBezTo>
                <a:close/>
                <a:moveTo>
                  <a:pt x="12239" y="1135"/>
                </a:moveTo>
                <a:cubicBezTo>
                  <a:pt x="12247" y="1135"/>
                  <a:pt x="12257" y="1145"/>
                  <a:pt x="12287" y="1175"/>
                </a:cubicBezTo>
                <a:lnTo>
                  <a:pt x="12271" y="1190"/>
                </a:lnTo>
                <a:lnTo>
                  <a:pt x="12210" y="1159"/>
                </a:lnTo>
                <a:lnTo>
                  <a:pt x="12225" y="1144"/>
                </a:lnTo>
                <a:cubicBezTo>
                  <a:pt x="12231" y="1138"/>
                  <a:pt x="12234" y="1135"/>
                  <a:pt x="12239" y="1135"/>
                </a:cubicBezTo>
                <a:close/>
                <a:moveTo>
                  <a:pt x="5256" y="1269"/>
                </a:moveTo>
                <a:cubicBezTo>
                  <a:pt x="5264" y="1269"/>
                  <a:pt x="5278" y="1282"/>
                  <a:pt x="5270" y="1299"/>
                </a:cubicBezTo>
                <a:cubicBezTo>
                  <a:pt x="5249" y="1278"/>
                  <a:pt x="5250" y="1269"/>
                  <a:pt x="5256" y="1269"/>
                </a:cubicBezTo>
                <a:close/>
                <a:moveTo>
                  <a:pt x="12238" y="1274"/>
                </a:moveTo>
                <a:cubicBezTo>
                  <a:pt x="12235" y="1274"/>
                  <a:pt x="12234" y="1280"/>
                  <a:pt x="12240" y="1299"/>
                </a:cubicBezTo>
                <a:cubicBezTo>
                  <a:pt x="12250" y="1289"/>
                  <a:pt x="12242" y="1274"/>
                  <a:pt x="12238" y="1274"/>
                </a:cubicBezTo>
                <a:close/>
                <a:moveTo>
                  <a:pt x="4714" y="1219"/>
                </a:moveTo>
                <a:cubicBezTo>
                  <a:pt x="4722" y="1229"/>
                  <a:pt x="4732" y="1240"/>
                  <a:pt x="4744" y="1252"/>
                </a:cubicBezTo>
                <a:cubicBezTo>
                  <a:pt x="4791" y="1283"/>
                  <a:pt x="4760" y="1314"/>
                  <a:pt x="4744" y="1329"/>
                </a:cubicBezTo>
                <a:cubicBezTo>
                  <a:pt x="4716" y="1301"/>
                  <a:pt x="4714" y="1261"/>
                  <a:pt x="4714" y="1219"/>
                </a:cubicBezTo>
                <a:close/>
                <a:moveTo>
                  <a:pt x="309" y="1252"/>
                </a:moveTo>
                <a:cubicBezTo>
                  <a:pt x="293" y="1283"/>
                  <a:pt x="278" y="1314"/>
                  <a:pt x="278" y="1360"/>
                </a:cubicBezTo>
                <a:lnTo>
                  <a:pt x="293" y="1360"/>
                </a:lnTo>
                <a:cubicBezTo>
                  <a:pt x="309" y="1360"/>
                  <a:pt x="309" y="1314"/>
                  <a:pt x="324" y="1252"/>
                </a:cubicBezTo>
                <a:close/>
                <a:moveTo>
                  <a:pt x="5115" y="1268"/>
                </a:moveTo>
                <a:cubicBezTo>
                  <a:pt x="5162" y="1299"/>
                  <a:pt x="5193" y="1345"/>
                  <a:pt x="5177" y="1360"/>
                </a:cubicBezTo>
                <a:lnTo>
                  <a:pt x="5100" y="1345"/>
                </a:lnTo>
                <a:lnTo>
                  <a:pt x="5100" y="1283"/>
                </a:lnTo>
                <a:lnTo>
                  <a:pt x="5115" y="1268"/>
                </a:lnTo>
                <a:close/>
                <a:moveTo>
                  <a:pt x="12053" y="1305"/>
                </a:moveTo>
                <a:cubicBezTo>
                  <a:pt x="12059" y="1305"/>
                  <a:pt x="12066" y="1316"/>
                  <a:pt x="12086" y="1345"/>
                </a:cubicBezTo>
                <a:lnTo>
                  <a:pt x="12070" y="1360"/>
                </a:lnTo>
                <a:lnTo>
                  <a:pt x="12009" y="1345"/>
                </a:lnTo>
                <a:lnTo>
                  <a:pt x="12040" y="1314"/>
                </a:lnTo>
                <a:cubicBezTo>
                  <a:pt x="12045" y="1308"/>
                  <a:pt x="12049" y="1305"/>
                  <a:pt x="12053" y="1305"/>
                </a:cubicBezTo>
                <a:close/>
                <a:moveTo>
                  <a:pt x="11499" y="1314"/>
                </a:moveTo>
                <a:cubicBezTo>
                  <a:pt x="11545" y="1345"/>
                  <a:pt x="11576" y="1391"/>
                  <a:pt x="11560" y="1407"/>
                </a:cubicBezTo>
                <a:lnTo>
                  <a:pt x="11514" y="1376"/>
                </a:lnTo>
                <a:lnTo>
                  <a:pt x="11483" y="1329"/>
                </a:lnTo>
                <a:lnTo>
                  <a:pt x="11499" y="1314"/>
                </a:lnTo>
                <a:close/>
                <a:moveTo>
                  <a:pt x="4155" y="1367"/>
                </a:moveTo>
                <a:cubicBezTo>
                  <a:pt x="4151" y="1367"/>
                  <a:pt x="4147" y="1370"/>
                  <a:pt x="4142" y="1376"/>
                </a:cubicBezTo>
                <a:cubicBezTo>
                  <a:pt x="4142" y="1391"/>
                  <a:pt x="4126" y="1407"/>
                  <a:pt x="4173" y="1438"/>
                </a:cubicBezTo>
                <a:lnTo>
                  <a:pt x="4173" y="1422"/>
                </a:lnTo>
                <a:lnTo>
                  <a:pt x="4203" y="1407"/>
                </a:lnTo>
                <a:cubicBezTo>
                  <a:pt x="4174" y="1377"/>
                  <a:pt x="4163" y="1367"/>
                  <a:pt x="4155" y="1367"/>
                </a:cubicBezTo>
                <a:close/>
                <a:moveTo>
                  <a:pt x="4927" y="1393"/>
                </a:moveTo>
                <a:cubicBezTo>
                  <a:pt x="4939" y="1393"/>
                  <a:pt x="4965" y="1401"/>
                  <a:pt x="5007" y="1422"/>
                </a:cubicBezTo>
                <a:cubicBezTo>
                  <a:pt x="5054" y="1469"/>
                  <a:pt x="5054" y="1469"/>
                  <a:pt x="5038" y="1484"/>
                </a:cubicBezTo>
                <a:cubicBezTo>
                  <a:pt x="5007" y="1469"/>
                  <a:pt x="4976" y="1453"/>
                  <a:pt x="4945" y="1422"/>
                </a:cubicBezTo>
                <a:cubicBezTo>
                  <a:pt x="4920" y="1405"/>
                  <a:pt x="4913" y="1393"/>
                  <a:pt x="4927" y="1393"/>
                </a:cubicBezTo>
                <a:close/>
                <a:moveTo>
                  <a:pt x="11903" y="1407"/>
                </a:moveTo>
                <a:cubicBezTo>
                  <a:pt x="11911" y="1407"/>
                  <a:pt x="11921" y="1412"/>
                  <a:pt x="11931" y="1422"/>
                </a:cubicBezTo>
                <a:cubicBezTo>
                  <a:pt x="11962" y="1469"/>
                  <a:pt x="11962" y="1469"/>
                  <a:pt x="11947" y="1484"/>
                </a:cubicBezTo>
                <a:cubicBezTo>
                  <a:pt x="11939" y="1492"/>
                  <a:pt x="11931" y="1499"/>
                  <a:pt x="11924" y="1499"/>
                </a:cubicBezTo>
                <a:cubicBezTo>
                  <a:pt x="11916" y="1499"/>
                  <a:pt x="11908" y="1492"/>
                  <a:pt x="11900" y="1469"/>
                </a:cubicBezTo>
                <a:cubicBezTo>
                  <a:pt x="11880" y="1427"/>
                  <a:pt x="11887" y="1407"/>
                  <a:pt x="11903" y="1407"/>
                </a:cubicBezTo>
                <a:close/>
                <a:moveTo>
                  <a:pt x="4482" y="1700"/>
                </a:moveTo>
                <a:lnTo>
                  <a:pt x="4482" y="1700"/>
                </a:lnTo>
                <a:cubicBezTo>
                  <a:pt x="4500" y="1719"/>
                  <a:pt x="4501" y="1725"/>
                  <a:pt x="4497" y="1725"/>
                </a:cubicBezTo>
                <a:cubicBezTo>
                  <a:pt x="4491" y="1725"/>
                  <a:pt x="4472" y="1710"/>
                  <a:pt x="4482" y="1700"/>
                </a:cubicBezTo>
                <a:close/>
                <a:moveTo>
                  <a:pt x="1895" y="1668"/>
                </a:moveTo>
                <a:cubicBezTo>
                  <a:pt x="1912" y="1668"/>
                  <a:pt x="1929" y="1673"/>
                  <a:pt x="1947" y="1685"/>
                </a:cubicBezTo>
                <a:cubicBezTo>
                  <a:pt x="1962" y="1700"/>
                  <a:pt x="1916" y="1731"/>
                  <a:pt x="1854" y="1731"/>
                </a:cubicBezTo>
                <a:lnTo>
                  <a:pt x="1823" y="1700"/>
                </a:lnTo>
                <a:cubicBezTo>
                  <a:pt x="1842" y="1681"/>
                  <a:pt x="1867" y="1668"/>
                  <a:pt x="1895" y="1668"/>
                </a:cubicBezTo>
                <a:close/>
                <a:moveTo>
                  <a:pt x="4778" y="1769"/>
                </a:moveTo>
                <a:cubicBezTo>
                  <a:pt x="4802" y="1769"/>
                  <a:pt x="4822" y="1809"/>
                  <a:pt x="4822" y="1809"/>
                </a:cubicBezTo>
                <a:cubicBezTo>
                  <a:pt x="4868" y="1839"/>
                  <a:pt x="4822" y="1824"/>
                  <a:pt x="4806" y="1839"/>
                </a:cubicBezTo>
                <a:lnTo>
                  <a:pt x="4791" y="1839"/>
                </a:lnTo>
                <a:cubicBezTo>
                  <a:pt x="4729" y="1809"/>
                  <a:pt x="4729" y="1809"/>
                  <a:pt x="4760" y="1778"/>
                </a:cubicBezTo>
                <a:cubicBezTo>
                  <a:pt x="4766" y="1771"/>
                  <a:pt x="4772" y="1769"/>
                  <a:pt x="4778" y="1769"/>
                </a:cubicBezTo>
                <a:close/>
                <a:moveTo>
                  <a:pt x="1924" y="1812"/>
                </a:moveTo>
                <a:cubicBezTo>
                  <a:pt x="1908" y="1812"/>
                  <a:pt x="1885" y="1824"/>
                  <a:pt x="1870" y="1839"/>
                </a:cubicBezTo>
                <a:lnTo>
                  <a:pt x="1854" y="1839"/>
                </a:lnTo>
                <a:cubicBezTo>
                  <a:pt x="1823" y="1870"/>
                  <a:pt x="1839" y="1886"/>
                  <a:pt x="1854" y="1932"/>
                </a:cubicBezTo>
                <a:cubicBezTo>
                  <a:pt x="1864" y="1943"/>
                  <a:pt x="1877" y="1946"/>
                  <a:pt x="1888" y="1946"/>
                </a:cubicBezTo>
                <a:cubicBezTo>
                  <a:pt x="1911" y="1946"/>
                  <a:pt x="1931" y="1932"/>
                  <a:pt x="1931" y="1932"/>
                </a:cubicBezTo>
                <a:cubicBezTo>
                  <a:pt x="1978" y="1886"/>
                  <a:pt x="1962" y="1870"/>
                  <a:pt x="1931" y="1855"/>
                </a:cubicBezTo>
                <a:cubicBezTo>
                  <a:pt x="1947" y="1824"/>
                  <a:pt x="1939" y="1812"/>
                  <a:pt x="1924" y="1812"/>
                </a:cubicBezTo>
                <a:close/>
                <a:moveTo>
                  <a:pt x="4165" y="1867"/>
                </a:moveTo>
                <a:cubicBezTo>
                  <a:pt x="4162" y="1867"/>
                  <a:pt x="4159" y="1868"/>
                  <a:pt x="4157" y="1870"/>
                </a:cubicBezTo>
                <a:cubicBezTo>
                  <a:pt x="4173" y="1901"/>
                  <a:pt x="4203" y="1932"/>
                  <a:pt x="4234" y="1963"/>
                </a:cubicBezTo>
                <a:cubicBezTo>
                  <a:pt x="4250" y="1948"/>
                  <a:pt x="4203" y="1901"/>
                  <a:pt x="4203" y="1901"/>
                </a:cubicBezTo>
                <a:cubicBezTo>
                  <a:pt x="4203" y="1901"/>
                  <a:pt x="4181" y="1867"/>
                  <a:pt x="4165" y="1867"/>
                </a:cubicBezTo>
                <a:close/>
                <a:moveTo>
                  <a:pt x="3632" y="1963"/>
                </a:moveTo>
                <a:lnTo>
                  <a:pt x="3647" y="2071"/>
                </a:lnTo>
                <a:cubicBezTo>
                  <a:pt x="3651" y="2084"/>
                  <a:pt x="3653" y="2090"/>
                  <a:pt x="3654" y="2090"/>
                </a:cubicBezTo>
                <a:cubicBezTo>
                  <a:pt x="3655" y="2090"/>
                  <a:pt x="3647" y="2054"/>
                  <a:pt x="3647" y="2010"/>
                </a:cubicBezTo>
                <a:lnTo>
                  <a:pt x="3632" y="1963"/>
                </a:lnTo>
                <a:close/>
                <a:moveTo>
                  <a:pt x="4478" y="2061"/>
                </a:moveTo>
                <a:cubicBezTo>
                  <a:pt x="4491" y="2061"/>
                  <a:pt x="4508" y="2067"/>
                  <a:pt x="4528" y="2087"/>
                </a:cubicBezTo>
                <a:cubicBezTo>
                  <a:pt x="4528" y="2087"/>
                  <a:pt x="4559" y="2118"/>
                  <a:pt x="4543" y="2133"/>
                </a:cubicBezTo>
                <a:cubicBezTo>
                  <a:pt x="4540" y="2136"/>
                  <a:pt x="4536" y="2137"/>
                  <a:pt x="4531" y="2137"/>
                </a:cubicBezTo>
                <a:cubicBezTo>
                  <a:pt x="4511" y="2137"/>
                  <a:pt x="4482" y="2118"/>
                  <a:pt x="4482" y="2118"/>
                </a:cubicBezTo>
                <a:lnTo>
                  <a:pt x="4466" y="2118"/>
                </a:lnTo>
                <a:cubicBezTo>
                  <a:pt x="4435" y="2087"/>
                  <a:pt x="4451" y="2071"/>
                  <a:pt x="4451" y="2071"/>
                </a:cubicBezTo>
                <a:cubicBezTo>
                  <a:pt x="4451" y="2071"/>
                  <a:pt x="4461" y="2061"/>
                  <a:pt x="4478" y="2061"/>
                </a:cubicBezTo>
                <a:close/>
                <a:moveTo>
                  <a:pt x="4080" y="2118"/>
                </a:moveTo>
                <a:cubicBezTo>
                  <a:pt x="4095" y="2118"/>
                  <a:pt x="4095" y="2118"/>
                  <a:pt x="4126" y="2164"/>
                </a:cubicBezTo>
                <a:lnTo>
                  <a:pt x="4111" y="2164"/>
                </a:lnTo>
                <a:lnTo>
                  <a:pt x="4064" y="2118"/>
                </a:lnTo>
                <a:close/>
                <a:moveTo>
                  <a:pt x="9291" y="2073"/>
                </a:moveTo>
                <a:lnTo>
                  <a:pt x="9291" y="2073"/>
                </a:lnTo>
                <a:cubicBezTo>
                  <a:pt x="9335" y="2102"/>
                  <a:pt x="9334" y="2103"/>
                  <a:pt x="9288" y="2149"/>
                </a:cubicBezTo>
                <a:cubicBezTo>
                  <a:pt x="9276" y="2167"/>
                  <a:pt x="9264" y="2173"/>
                  <a:pt x="9253" y="2173"/>
                </a:cubicBezTo>
                <a:cubicBezTo>
                  <a:pt x="9236" y="2173"/>
                  <a:pt x="9221" y="2158"/>
                  <a:pt x="9211" y="2149"/>
                </a:cubicBezTo>
                <a:cubicBezTo>
                  <a:pt x="9224" y="2098"/>
                  <a:pt x="9267" y="2079"/>
                  <a:pt x="9291" y="2073"/>
                </a:cubicBezTo>
                <a:close/>
                <a:moveTo>
                  <a:pt x="2843" y="2118"/>
                </a:moveTo>
                <a:lnTo>
                  <a:pt x="2828" y="2180"/>
                </a:lnTo>
                <a:lnTo>
                  <a:pt x="2782" y="2226"/>
                </a:lnTo>
                <a:lnTo>
                  <a:pt x="2797" y="2164"/>
                </a:lnTo>
                <a:cubicBezTo>
                  <a:pt x="2812" y="2118"/>
                  <a:pt x="2828" y="2118"/>
                  <a:pt x="2843" y="2118"/>
                </a:cubicBezTo>
                <a:close/>
                <a:moveTo>
                  <a:pt x="17057" y="2088"/>
                </a:moveTo>
                <a:lnTo>
                  <a:pt x="17057" y="2088"/>
                </a:lnTo>
                <a:cubicBezTo>
                  <a:pt x="17066" y="2088"/>
                  <a:pt x="17049" y="2165"/>
                  <a:pt x="17016" y="2241"/>
                </a:cubicBezTo>
                <a:lnTo>
                  <a:pt x="17001" y="2241"/>
                </a:lnTo>
                <a:cubicBezTo>
                  <a:pt x="17001" y="2195"/>
                  <a:pt x="17016" y="2133"/>
                  <a:pt x="17032" y="2133"/>
                </a:cubicBezTo>
                <a:cubicBezTo>
                  <a:pt x="17045" y="2101"/>
                  <a:pt x="17054" y="2088"/>
                  <a:pt x="17057" y="2088"/>
                </a:cubicBezTo>
                <a:close/>
                <a:moveTo>
                  <a:pt x="3936" y="2152"/>
                </a:moveTo>
                <a:cubicBezTo>
                  <a:pt x="3951" y="2152"/>
                  <a:pt x="3976" y="2197"/>
                  <a:pt x="3987" y="2272"/>
                </a:cubicBezTo>
                <a:lnTo>
                  <a:pt x="3956" y="2288"/>
                </a:lnTo>
                <a:cubicBezTo>
                  <a:pt x="3941" y="2241"/>
                  <a:pt x="3910" y="2180"/>
                  <a:pt x="3925" y="2180"/>
                </a:cubicBezTo>
                <a:cubicBezTo>
                  <a:pt x="3925" y="2161"/>
                  <a:pt x="3930" y="2152"/>
                  <a:pt x="3936" y="2152"/>
                </a:cubicBezTo>
                <a:close/>
                <a:moveTo>
                  <a:pt x="3327" y="2153"/>
                </a:moveTo>
                <a:cubicBezTo>
                  <a:pt x="3332" y="2153"/>
                  <a:pt x="3325" y="2180"/>
                  <a:pt x="3307" y="2241"/>
                </a:cubicBezTo>
                <a:cubicBezTo>
                  <a:pt x="3276" y="2303"/>
                  <a:pt x="3261" y="2350"/>
                  <a:pt x="3261" y="2350"/>
                </a:cubicBezTo>
                <a:cubicBezTo>
                  <a:pt x="3261" y="2350"/>
                  <a:pt x="3276" y="2303"/>
                  <a:pt x="3307" y="2195"/>
                </a:cubicBezTo>
                <a:lnTo>
                  <a:pt x="3292" y="2195"/>
                </a:lnTo>
                <a:cubicBezTo>
                  <a:pt x="3312" y="2168"/>
                  <a:pt x="3323" y="2153"/>
                  <a:pt x="3327" y="2153"/>
                </a:cubicBezTo>
                <a:close/>
                <a:moveTo>
                  <a:pt x="2891" y="2241"/>
                </a:moveTo>
                <a:cubicBezTo>
                  <a:pt x="2896" y="2241"/>
                  <a:pt x="2889" y="2268"/>
                  <a:pt x="2874" y="2319"/>
                </a:cubicBezTo>
                <a:cubicBezTo>
                  <a:pt x="2859" y="2365"/>
                  <a:pt x="2812" y="2427"/>
                  <a:pt x="2766" y="2458"/>
                </a:cubicBezTo>
                <a:lnTo>
                  <a:pt x="2720" y="2442"/>
                </a:lnTo>
                <a:lnTo>
                  <a:pt x="2812" y="2350"/>
                </a:lnTo>
                <a:cubicBezTo>
                  <a:pt x="2862" y="2276"/>
                  <a:pt x="2885" y="2241"/>
                  <a:pt x="2891" y="2241"/>
                </a:cubicBezTo>
                <a:close/>
                <a:moveTo>
                  <a:pt x="10061" y="2380"/>
                </a:moveTo>
                <a:cubicBezTo>
                  <a:pt x="10061" y="2427"/>
                  <a:pt x="10046" y="2489"/>
                  <a:pt x="10030" y="2489"/>
                </a:cubicBezTo>
                <a:lnTo>
                  <a:pt x="10015" y="2489"/>
                </a:lnTo>
                <a:cubicBezTo>
                  <a:pt x="10015" y="2442"/>
                  <a:pt x="10030" y="2411"/>
                  <a:pt x="10046" y="2380"/>
                </a:cubicBezTo>
                <a:close/>
                <a:moveTo>
                  <a:pt x="3462" y="2427"/>
                </a:moveTo>
                <a:cubicBezTo>
                  <a:pt x="3462" y="2489"/>
                  <a:pt x="3462" y="2535"/>
                  <a:pt x="3431" y="2535"/>
                </a:cubicBezTo>
                <a:lnTo>
                  <a:pt x="3415" y="2535"/>
                </a:lnTo>
                <a:cubicBezTo>
                  <a:pt x="3415" y="2504"/>
                  <a:pt x="3415" y="2458"/>
                  <a:pt x="3431" y="2427"/>
                </a:cubicBezTo>
                <a:close/>
                <a:moveTo>
                  <a:pt x="3910" y="2535"/>
                </a:moveTo>
                <a:lnTo>
                  <a:pt x="3925" y="2597"/>
                </a:lnTo>
                <a:cubicBezTo>
                  <a:pt x="3915" y="2597"/>
                  <a:pt x="3905" y="2624"/>
                  <a:pt x="3894" y="2624"/>
                </a:cubicBezTo>
                <a:cubicBezTo>
                  <a:pt x="3889" y="2624"/>
                  <a:pt x="3884" y="2617"/>
                  <a:pt x="3879" y="2597"/>
                </a:cubicBezTo>
                <a:cubicBezTo>
                  <a:pt x="3848" y="2597"/>
                  <a:pt x="3879" y="2535"/>
                  <a:pt x="3910" y="2535"/>
                </a:cubicBezTo>
                <a:close/>
                <a:moveTo>
                  <a:pt x="5488" y="2637"/>
                </a:moveTo>
                <a:cubicBezTo>
                  <a:pt x="5482" y="2637"/>
                  <a:pt x="5478" y="2645"/>
                  <a:pt x="5471" y="2659"/>
                </a:cubicBezTo>
                <a:cubicBezTo>
                  <a:pt x="5471" y="2690"/>
                  <a:pt x="5502" y="2720"/>
                  <a:pt x="5533" y="2751"/>
                </a:cubicBezTo>
                <a:cubicBezTo>
                  <a:pt x="5542" y="2766"/>
                  <a:pt x="5550" y="2773"/>
                  <a:pt x="5556" y="2773"/>
                </a:cubicBezTo>
                <a:cubicBezTo>
                  <a:pt x="5567" y="2773"/>
                  <a:pt x="5565" y="2738"/>
                  <a:pt x="5533" y="2674"/>
                </a:cubicBezTo>
                <a:cubicBezTo>
                  <a:pt x="5507" y="2649"/>
                  <a:pt x="5496" y="2637"/>
                  <a:pt x="5488" y="2637"/>
                </a:cubicBezTo>
                <a:close/>
                <a:moveTo>
                  <a:pt x="13570" y="0"/>
                </a:moveTo>
                <a:cubicBezTo>
                  <a:pt x="13539" y="47"/>
                  <a:pt x="13492" y="62"/>
                  <a:pt x="13446" y="62"/>
                </a:cubicBezTo>
                <a:cubicBezTo>
                  <a:pt x="13353" y="62"/>
                  <a:pt x="13307" y="62"/>
                  <a:pt x="13353" y="124"/>
                </a:cubicBezTo>
                <a:cubicBezTo>
                  <a:pt x="13353" y="186"/>
                  <a:pt x="13369" y="232"/>
                  <a:pt x="13338" y="248"/>
                </a:cubicBezTo>
                <a:lnTo>
                  <a:pt x="13338" y="186"/>
                </a:lnTo>
                <a:cubicBezTo>
                  <a:pt x="13338" y="160"/>
                  <a:pt x="13319" y="150"/>
                  <a:pt x="13287" y="150"/>
                </a:cubicBezTo>
                <a:cubicBezTo>
                  <a:pt x="13244" y="150"/>
                  <a:pt x="13177" y="168"/>
                  <a:pt x="13106" y="186"/>
                </a:cubicBezTo>
                <a:cubicBezTo>
                  <a:pt x="12986" y="208"/>
                  <a:pt x="12920" y="229"/>
                  <a:pt x="12875" y="229"/>
                </a:cubicBezTo>
                <a:cubicBezTo>
                  <a:pt x="12856" y="229"/>
                  <a:pt x="12841" y="226"/>
                  <a:pt x="12828" y="217"/>
                </a:cubicBezTo>
                <a:lnTo>
                  <a:pt x="12812" y="278"/>
                </a:lnTo>
                <a:cubicBezTo>
                  <a:pt x="12804" y="313"/>
                  <a:pt x="12790" y="333"/>
                  <a:pt x="12777" y="333"/>
                </a:cubicBezTo>
                <a:cubicBezTo>
                  <a:pt x="12767" y="333"/>
                  <a:pt x="12757" y="321"/>
                  <a:pt x="12751" y="294"/>
                </a:cubicBezTo>
                <a:cubicBezTo>
                  <a:pt x="12738" y="287"/>
                  <a:pt x="12722" y="284"/>
                  <a:pt x="12705" y="284"/>
                </a:cubicBezTo>
                <a:cubicBezTo>
                  <a:pt x="12641" y="284"/>
                  <a:pt x="12559" y="329"/>
                  <a:pt x="12534" y="402"/>
                </a:cubicBezTo>
                <a:lnTo>
                  <a:pt x="12441" y="433"/>
                </a:lnTo>
                <a:cubicBezTo>
                  <a:pt x="12416" y="407"/>
                  <a:pt x="12388" y="395"/>
                  <a:pt x="12364" y="395"/>
                </a:cubicBezTo>
                <a:cubicBezTo>
                  <a:pt x="12316" y="395"/>
                  <a:pt x="12282" y="443"/>
                  <a:pt x="12302" y="526"/>
                </a:cubicBezTo>
                <a:cubicBezTo>
                  <a:pt x="12287" y="503"/>
                  <a:pt x="12271" y="495"/>
                  <a:pt x="12256" y="495"/>
                </a:cubicBezTo>
                <a:cubicBezTo>
                  <a:pt x="12240" y="495"/>
                  <a:pt x="12225" y="503"/>
                  <a:pt x="12210" y="510"/>
                </a:cubicBezTo>
                <a:cubicBezTo>
                  <a:pt x="12197" y="571"/>
                  <a:pt x="12127" y="632"/>
                  <a:pt x="12083" y="632"/>
                </a:cubicBezTo>
                <a:cubicBezTo>
                  <a:pt x="12071" y="632"/>
                  <a:pt x="12061" y="628"/>
                  <a:pt x="12055" y="618"/>
                </a:cubicBezTo>
                <a:lnTo>
                  <a:pt x="12040" y="649"/>
                </a:lnTo>
                <a:cubicBezTo>
                  <a:pt x="12040" y="680"/>
                  <a:pt x="12024" y="727"/>
                  <a:pt x="11993" y="742"/>
                </a:cubicBezTo>
                <a:cubicBezTo>
                  <a:pt x="11962" y="773"/>
                  <a:pt x="11947" y="804"/>
                  <a:pt x="11962" y="850"/>
                </a:cubicBezTo>
                <a:cubicBezTo>
                  <a:pt x="11978" y="912"/>
                  <a:pt x="11962" y="928"/>
                  <a:pt x="11962" y="928"/>
                </a:cubicBezTo>
                <a:cubicBezTo>
                  <a:pt x="11962" y="928"/>
                  <a:pt x="11931" y="881"/>
                  <a:pt x="11916" y="819"/>
                </a:cubicBezTo>
                <a:cubicBezTo>
                  <a:pt x="11911" y="801"/>
                  <a:pt x="11904" y="793"/>
                  <a:pt x="11897" y="793"/>
                </a:cubicBezTo>
                <a:cubicBezTo>
                  <a:pt x="11879" y="793"/>
                  <a:pt x="11859" y="845"/>
                  <a:pt x="11870" y="943"/>
                </a:cubicBezTo>
                <a:cubicBezTo>
                  <a:pt x="11878" y="1015"/>
                  <a:pt x="11881" y="1049"/>
                  <a:pt x="11877" y="1049"/>
                </a:cubicBezTo>
                <a:cubicBezTo>
                  <a:pt x="11873" y="1049"/>
                  <a:pt x="11861" y="1019"/>
                  <a:pt x="11839" y="959"/>
                </a:cubicBezTo>
                <a:cubicBezTo>
                  <a:pt x="11828" y="928"/>
                  <a:pt x="11818" y="891"/>
                  <a:pt x="11813" y="891"/>
                </a:cubicBezTo>
                <a:cubicBezTo>
                  <a:pt x="11810" y="891"/>
                  <a:pt x="11808" y="901"/>
                  <a:pt x="11808" y="928"/>
                </a:cubicBezTo>
                <a:cubicBezTo>
                  <a:pt x="11792" y="943"/>
                  <a:pt x="11792" y="974"/>
                  <a:pt x="11808" y="1005"/>
                </a:cubicBezTo>
                <a:lnTo>
                  <a:pt x="11746" y="1067"/>
                </a:lnTo>
                <a:cubicBezTo>
                  <a:pt x="11669" y="1067"/>
                  <a:pt x="11653" y="1082"/>
                  <a:pt x="11638" y="1098"/>
                </a:cubicBezTo>
                <a:cubicBezTo>
                  <a:pt x="11647" y="1134"/>
                  <a:pt x="11651" y="1149"/>
                  <a:pt x="11640" y="1149"/>
                </a:cubicBezTo>
                <a:cubicBezTo>
                  <a:pt x="11632" y="1149"/>
                  <a:pt x="11617" y="1141"/>
                  <a:pt x="11591" y="1129"/>
                </a:cubicBezTo>
                <a:cubicBezTo>
                  <a:pt x="11577" y="1124"/>
                  <a:pt x="11567" y="1120"/>
                  <a:pt x="11563" y="1120"/>
                </a:cubicBezTo>
                <a:cubicBezTo>
                  <a:pt x="11552" y="1120"/>
                  <a:pt x="11569" y="1137"/>
                  <a:pt x="11622" y="1190"/>
                </a:cubicBezTo>
                <a:cubicBezTo>
                  <a:pt x="11646" y="1238"/>
                  <a:pt x="11633" y="1258"/>
                  <a:pt x="11606" y="1258"/>
                </a:cubicBezTo>
                <a:cubicBezTo>
                  <a:pt x="11597" y="1258"/>
                  <a:pt x="11587" y="1256"/>
                  <a:pt x="11576" y="1252"/>
                </a:cubicBezTo>
                <a:cubicBezTo>
                  <a:pt x="11526" y="1211"/>
                  <a:pt x="11499" y="1196"/>
                  <a:pt x="11491" y="1196"/>
                </a:cubicBezTo>
                <a:cubicBezTo>
                  <a:pt x="11484" y="1196"/>
                  <a:pt x="11493" y="1207"/>
                  <a:pt x="11514" y="1221"/>
                </a:cubicBezTo>
                <a:cubicBezTo>
                  <a:pt x="11560" y="1268"/>
                  <a:pt x="11514" y="1299"/>
                  <a:pt x="11514" y="1299"/>
                </a:cubicBezTo>
                <a:cubicBezTo>
                  <a:pt x="11514" y="1299"/>
                  <a:pt x="11468" y="1310"/>
                  <a:pt x="11416" y="1343"/>
                </a:cubicBezTo>
                <a:lnTo>
                  <a:pt x="11416" y="1343"/>
                </a:lnTo>
                <a:cubicBezTo>
                  <a:pt x="11358" y="1322"/>
                  <a:pt x="11296" y="1312"/>
                  <a:pt x="11235" y="1312"/>
                </a:cubicBezTo>
                <a:cubicBezTo>
                  <a:pt x="10907" y="1312"/>
                  <a:pt x="10577" y="1590"/>
                  <a:pt x="10710" y="2010"/>
                </a:cubicBezTo>
                <a:cubicBezTo>
                  <a:pt x="10726" y="2071"/>
                  <a:pt x="10710" y="2087"/>
                  <a:pt x="10695" y="2087"/>
                </a:cubicBezTo>
                <a:cubicBezTo>
                  <a:pt x="10649" y="2056"/>
                  <a:pt x="10633" y="2025"/>
                  <a:pt x="10633" y="1979"/>
                </a:cubicBezTo>
                <a:cubicBezTo>
                  <a:pt x="10618" y="1932"/>
                  <a:pt x="10618" y="1932"/>
                  <a:pt x="10602" y="1932"/>
                </a:cubicBezTo>
                <a:lnTo>
                  <a:pt x="10618" y="1979"/>
                </a:lnTo>
                <a:cubicBezTo>
                  <a:pt x="10633" y="2040"/>
                  <a:pt x="10633" y="2087"/>
                  <a:pt x="10618" y="2087"/>
                </a:cubicBezTo>
                <a:cubicBezTo>
                  <a:pt x="10602" y="2087"/>
                  <a:pt x="10587" y="2087"/>
                  <a:pt x="10587" y="2040"/>
                </a:cubicBezTo>
                <a:cubicBezTo>
                  <a:pt x="10576" y="2008"/>
                  <a:pt x="10549" y="1975"/>
                  <a:pt x="10540" y="1975"/>
                </a:cubicBezTo>
                <a:cubicBezTo>
                  <a:pt x="10537" y="1975"/>
                  <a:pt x="10536" y="1980"/>
                  <a:pt x="10540" y="1994"/>
                </a:cubicBezTo>
                <a:cubicBezTo>
                  <a:pt x="10540" y="1994"/>
                  <a:pt x="10525" y="1994"/>
                  <a:pt x="10509" y="1948"/>
                </a:cubicBezTo>
                <a:lnTo>
                  <a:pt x="10448" y="1948"/>
                </a:lnTo>
                <a:cubicBezTo>
                  <a:pt x="10448" y="1979"/>
                  <a:pt x="10436" y="1994"/>
                  <a:pt x="10424" y="1994"/>
                </a:cubicBezTo>
                <a:cubicBezTo>
                  <a:pt x="10413" y="1994"/>
                  <a:pt x="10401" y="1979"/>
                  <a:pt x="10401" y="1948"/>
                </a:cubicBezTo>
                <a:cubicBezTo>
                  <a:pt x="10401" y="1948"/>
                  <a:pt x="10370" y="1948"/>
                  <a:pt x="10355" y="2010"/>
                </a:cubicBezTo>
                <a:cubicBezTo>
                  <a:pt x="10324" y="2010"/>
                  <a:pt x="10309" y="2010"/>
                  <a:pt x="10309" y="1948"/>
                </a:cubicBezTo>
                <a:cubicBezTo>
                  <a:pt x="10309" y="1924"/>
                  <a:pt x="10309" y="1913"/>
                  <a:pt x="10307" y="1913"/>
                </a:cubicBezTo>
                <a:cubicBezTo>
                  <a:pt x="10305" y="1913"/>
                  <a:pt x="10301" y="1924"/>
                  <a:pt x="10293" y="1948"/>
                </a:cubicBezTo>
                <a:cubicBezTo>
                  <a:pt x="10278" y="2010"/>
                  <a:pt x="10278" y="2010"/>
                  <a:pt x="10262" y="2010"/>
                </a:cubicBezTo>
                <a:lnTo>
                  <a:pt x="10231" y="2010"/>
                </a:lnTo>
                <a:cubicBezTo>
                  <a:pt x="10231" y="2056"/>
                  <a:pt x="10231" y="2056"/>
                  <a:pt x="10216" y="2056"/>
                </a:cubicBezTo>
                <a:cubicBezTo>
                  <a:pt x="10200" y="2056"/>
                  <a:pt x="10154" y="1994"/>
                  <a:pt x="10138" y="1994"/>
                </a:cubicBezTo>
                <a:cubicBezTo>
                  <a:pt x="10092" y="1994"/>
                  <a:pt x="10092" y="1994"/>
                  <a:pt x="10092" y="2056"/>
                </a:cubicBezTo>
                <a:cubicBezTo>
                  <a:pt x="10113" y="2056"/>
                  <a:pt x="10106" y="2076"/>
                  <a:pt x="10094" y="2076"/>
                </a:cubicBezTo>
                <a:cubicBezTo>
                  <a:pt x="10089" y="2076"/>
                  <a:pt x="10082" y="2071"/>
                  <a:pt x="10077" y="2056"/>
                </a:cubicBezTo>
                <a:cubicBezTo>
                  <a:pt x="10077" y="2056"/>
                  <a:pt x="10030" y="1979"/>
                  <a:pt x="9999" y="1963"/>
                </a:cubicBezTo>
                <a:cubicBezTo>
                  <a:pt x="9953" y="1963"/>
                  <a:pt x="9938" y="1963"/>
                  <a:pt x="9922" y="2010"/>
                </a:cubicBezTo>
                <a:cubicBezTo>
                  <a:pt x="9914" y="2064"/>
                  <a:pt x="9907" y="2091"/>
                  <a:pt x="9903" y="2091"/>
                </a:cubicBezTo>
                <a:cubicBezTo>
                  <a:pt x="9899" y="2091"/>
                  <a:pt x="9899" y="2064"/>
                  <a:pt x="9907" y="2010"/>
                </a:cubicBezTo>
                <a:cubicBezTo>
                  <a:pt x="9927" y="1939"/>
                  <a:pt x="9921" y="1908"/>
                  <a:pt x="9910" y="1908"/>
                </a:cubicBezTo>
                <a:cubicBezTo>
                  <a:pt x="9904" y="1908"/>
                  <a:pt x="9897" y="1916"/>
                  <a:pt x="9891" y="1932"/>
                </a:cubicBezTo>
                <a:cubicBezTo>
                  <a:pt x="9881" y="1973"/>
                  <a:pt x="9871" y="1980"/>
                  <a:pt x="9860" y="1980"/>
                </a:cubicBezTo>
                <a:cubicBezTo>
                  <a:pt x="9855" y="1980"/>
                  <a:pt x="9850" y="1979"/>
                  <a:pt x="9845" y="1979"/>
                </a:cubicBezTo>
                <a:cubicBezTo>
                  <a:pt x="9854" y="1952"/>
                  <a:pt x="9858" y="1935"/>
                  <a:pt x="9847" y="1935"/>
                </a:cubicBezTo>
                <a:cubicBezTo>
                  <a:pt x="9839" y="1935"/>
                  <a:pt x="9824" y="1944"/>
                  <a:pt x="9798" y="1963"/>
                </a:cubicBezTo>
                <a:cubicBezTo>
                  <a:pt x="9798" y="1963"/>
                  <a:pt x="9798" y="1963"/>
                  <a:pt x="9814" y="1901"/>
                </a:cubicBezTo>
                <a:cubicBezTo>
                  <a:pt x="9814" y="1901"/>
                  <a:pt x="9798" y="1901"/>
                  <a:pt x="9798" y="1886"/>
                </a:cubicBezTo>
                <a:cubicBezTo>
                  <a:pt x="9775" y="1914"/>
                  <a:pt x="9753" y="1925"/>
                  <a:pt x="9734" y="1925"/>
                </a:cubicBezTo>
                <a:cubicBezTo>
                  <a:pt x="9691" y="1925"/>
                  <a:pt x="9664" y="1867"/>
                  <a:pt x="9675" y="1824"/>
                </a:cubicBezTo>
                <a:lnTo>
                  <a:pt x="9675" y="1824"/>
                </a:lnTo>
                <a:cubicBezTo>
                  <a:pt x="9675" y="1824"/>
                  <a:pt x="9675" y="1824"/>
                  <a:pt x="9628" y="1855"/>
                </a:cubicBezTo>
                <a:cubicBezTo>
                  <a:pt x="9595" y="1888"/>
                  <a:pt x="9573" y="1904"/>
                  <a:pt x="9564" y="1904"/>
                </a:cubicBezTo>
                <a:cubicBezTo>
                  <a:pt x="9552" y="1904"/>
                  <a:pt x="9562" y="1877"/>
                  <a:pt x="9598" y="1824"/>
                </a:cubicBezTo>
                <a:cubicBezTo>
                  <a:pt x="9628" y="1785"/>
                  <a:pt x="9644" y="1766"/>
                  <a:pt x="9642" y="1766"/>
                </a:cubicBezTo>
                <a:lnTo>
                  <a:pt x="9642" y="1766"/>
                </a:lnTo>
                <a:cubicBezTo>
                  <a:pt x="9640" y="1766"/>
                  <a:pt x="9621" y="1785"/>
                  <a:pt x="9582" y="1824"/>
                </a:cubicBezTo>
                <a:cubicBezTo>
                  <a:pt x="9574" y="1830"/>
                  <a:pt x="9565" y="1832"/>
                  <a:pt x="9556" y="1832"/>
                </a:cubicBezTo>
                <a:cubicBezTo>
                  <a:pt x="9518" y="1832"/>
                  <a:pt x="9488" y="1782"/>
                  <a:pt x="9551" y="1731"/>
                </a:cubicBezTo>
                <a:lnTo>
                  <a:pt x="9628" y="1639"/>
                </a:lnTo>
                <a:lnTo>
                  <a:pt x="9628" y="1639"/>
                </a:lnTo>
                <a:cubicBezTo>
                  <a:pt x="9605" y="1654"/>
                  <a:pt x="9590" y="1658"/>
                  <a:pt x="9580" y="1658"/>
                </a:cubicBezTo>
                <a:cubicBezTo>
                  <a:pt x="9570" y="1658"/>
                  <a:pt x="9567" y="1654"/>
                  <a:pt x="9567" y="1654"/>
                </a:cubicBezTo>
                <a:cubicBezTo>
                  <a:pt x="9553" y="1675"/>
                  <a:pt x="9542" y="1683"/>
                  <a:pt x="9530" y="1683"/>
                </a:cubicBezTo>
                <a:cubicBezTo>
                  <a:pt x="9515" y="1683"/>
                  <a:pt x="9499" y="1671"/>
                  <a:pt x="9474" y="1654"/>
                </a:cubicBezTo>
                <a:cubicBezTo>
                  <a:pt x="9443" y="1623"/>
                  <a:pt x="9366" y="1623"/>
                  <a:pt x="9335" y="1577"/>
                </a:cubicBezTo>
                <a:cubicBezTo>
                  <a:pt x="9304" y="1546"/>
                  <a:pt x="9258" y="1515"/>
                  <a:pt x="9288" y="1453"/>
                </a:cubicBezTo>
                <a:cubicBezTo>
                  <a:pt x="9273" y="1438"/>
                  <a:pt x="9258" y="1422"/>
                  <a:pt x="9180" y="1422"/>
                </a:cubicBezTo>
                <a:cubicBezTo>
                  <a:pt x="9118" y="1422"/>
                  <a:pt x="9103" y="1407"/>
                  <a:pt x="9134" y="1376"/>
                </a:cubicBezTo>
                <a:lnTo>
                  <a:pt x="9118" y="1360"/>
                </a:lnTo>
                <a:cubicBezTo>
                  <a:pt x="9057" y="1360"/>
                  <a:pt x="9041" y="1329"/>
                  <a:pt x="9041" y="1329"/>
                </a:cubicBezTo>
                <a:cubicBezTo>
                  <a:pt x="9066" y="1304"/>
                  <a:pt x="9091" y="1259"/>
                  <a:pt x="9067" y="1259"/>
                </a:cubicBezTo>
                <a:cubicBezTo>
                  <a:pt x="9061" y="1259"/>
                  <a:pt x="9053" y="1262"/>
                  <a:pt x="9041" y="1268"/>
                </a:cubicBezTo>
                <a:cubicBezTo>
                  <a:pt x="9013" y="1273"/>
                  <a:pt x="8997" y="1277"/>
                  <a:pt x="8987" y="1277"/>
                </a:cubicBezTo>
                <a:cubicBezTo>
                  <a:pt x="8969" y="1277"/>
                  <a:pt x="8968" y="1266"/>
                  <a:pt x="8948" y="1237"/>
                </a:cubicBezTo>
                <a:cubicBezTo>
                  <a:pt x="8871" y="1098"/>
                  <a:pt x="8763" y="959"/>
                  <a:pt x="8639" y="850"/>
                </a:cubicBezTo>
                <a:cubicBezTo>
                  <a:pt x="8593" y="819"/>
                  <a:pt x="8547" y="773"/>
                  <a:pt x="8500" y="742"/>
                </a:cubicBezTo>
                <a:cubicBezTo>
                  <a:pt x="8454" y="696"/>
                  <a:pt x="8407" y="665"/>
                  <a:pt x="8361" y="634"/>
                </a:cubicBezTo>
                <a:cubicBezTo>
                  <a:pt x="8297" y="596"/>
                  <a:pt x="8244" y="568"/>
                  <a:pt x="8219" y="568"/>
                </a:cubicBezTo>
                <a:cubicBezTo>
                  <a:pt x="8213" y="568"/>
                  <a:pt x="8209" y="569"/>
                  <a:pt x="8207" y="572"/>
                </a:cubicBezTo>
                <a:lnTo>
                  <a:pt x="8129" y="510"/>
                </a:lnTo>
                <a:lnTo>
                  <a:pt x="8037" y="464"/>
                </a:lnTo>
                <a:cubicBezTo>
                  <a:pt x="8067" y="418"/>
                  <a:pt x="8037" y="387"/>
                  <a:pt x="7990" y="356"/>
                </a:cubicBezTo>
                <a:cubicBezTo>
                  <a:pt x="7959" y="348"/>
                  <a:pt x="7928" y="344"/>
                  <a:pt x="7895" y="344"/>
                </a:cubicBezTo>
                <a:cubicBezTo>
                  <a:pt x="7863" y="344"/>
                  <a:pt x="7828" y="348"/>
                  <a:pt x="7789" y="356"/>
                </a:cubicBezTo>
                <a:cubicBezTo>
                  <a:pt x="7780" y="374"/>
                  <a:pt x="7761" y="381"/>
                  <a:pt x="7736" y="381"/>
                </a:cubicBezTo>
                <a:cubicBezTo>
                  <a:pt x="7719" y="381"/>
                  <a:pt x="7700" y="378"/>
                  <a:pt x="7681" y="371"/>
                </a:cubicBezTo>
                <a:cubicBezTo>
                  <a:pt x="7715" y="291"/>
                  <a:pt x="7665" y="245"/>
                  <a:pt x="7606" y="245"/>
                </a:cubicBezTo>
                <a:cubicBezTo>
                  <a:pt x="7584" y="245"/>
                  <a:pt x="7562" y="251"/>
                  <a:pt x="7542" y="263"/>
                </a:cubicBezTo>
                <a:cubicBezTo>
                  <a:pt x="7512" y="308"/>
                  <a:pt x="7490" y="331"/>
                  <a:pt x="7478" y="331"/>
                </a:cubicBezTo>
                <a:cubicBezTo>
                  <a:pt x="7465" y="331"/>
                  <a:pt x="7464" y="304"/>
                  <a:pt x="7480" y="248"/>
                </a:cubicBezTo>
                <a:cubicBezTo>
                  <a:pt x="7496" y="193"/>
                  <a:pt x="7484" y="163"/>
                  <a:pt x="7457" y="163"/>
                </a:cubicBezTo>
                <a:cubicBezTo>
                  <a:pt x="7430" y="163"/>
                  <a:pt x="7387" y="193"/>
                  <a:pt x="7341" y="263"/>
                </a:cubicBezTo>
                <a:cubicBezTo>
                  <a:pt x="7319" y="285"/>
                  <a:pt x="7308" y="296"/>
                  <a:pt x="7300" y="296"/>
                </a:cubicBezTo>
                <a:cubicBezTo>
                  <a:pt x="7291" y="296"/>
                  <a:pt x="7287" y="281"/>
                  <a:pt x="7279" y="248"/>
                </a:cubicBezTo>
                <a:cubicBezTo>
                  <a:pt x="7270" y="182"/>
                  <a:pt x="7255" y="156"/>
                  <a:pt x="7241" y="156"/>
                </a:cubicBezTo>
                <a:cubicBezTo>
                  <a:pt x="7232" y="156"/>
                  <a:pt x="7223" y="167"/>
                  <a:pt x="7217" y="186"/>
                </a:cubicBezTo>
                <a:cubicBezTo>
                  <a:pt x="7194" y="240"/>
                  <a:pt x="7179" y="267"/>
                  <a:pt x="7165" y="267"/>
                </a:cubicBezTo>
                <a:cubicBezTo>
                  <a:pt x="7152" y="267"/>
                  <a:pt x="7140" y="240"/>
                  <a:pt x="7125" y="186"/>
                </a:cubicBezTo>
                <a:cubicBezTo>
                  <a:pt x="7101" y="124"/>
                  <a:pt x="7090" y="93"/>
                  <a:pt x="7078" y="93"/>
                </a:cubicBezTo>
                <a:cubicBezTo>
                  <a:pt x="7067" y="93"/>
                  <a:pt x="7055" y="124"/>
                  <a:pt x="7032" y="186"/>
                </a:cubicBezTo>
                <a:cubicBezTo>
                  <a:pt x="7018" y="241"/>
                  <a:pt x="6985" y="266"/>
                  <a:pt x="6951" y="266"/>
                </a:cubicBezTo>
                <a:cubicBezTo>
                  <a:pt x="6908" y="266"/>
                  <a:pt x="6863" y="230"/>
                  <a:pt x="6846" y="170"/>
                </a:cubicBezTo>
                <a:cubicBezTo>
                  <a:pt x="6826" y="170"/>
                  <a:pt x="6805" y="150"/>
                  <a:pt x="6794" y="150"/>
                </a:cubicBezTo>
                <a:cubicBezTo>
                  <a:pt x="6788" y="150"/>
                  <a:pt x="6785" y="155"/>
                  <a:pt x="6785" y="170"/>
                </a:cubicBezTo>
                <a:lnTo>
                  <a:pt x="6738" y="124"/>
                </a:lnTo>
                <a:lnTo>
                  <a:pt x="6676" y="124"/>
                </a:lnTo>
                <a:lnTo>
                  <a:pt x="6676" y="170"/>
                </a:lnTo>
                <a:cubicBezTo>
                  <a:pt x="6599" y="155"/>
                  <a:pt x="6522" y="147"/>
                  <a:pt x="6445" y="147"/>
                </a:cubicBezTo>
                <a:cubicBezTo>
                  <a:pt x="6367" y="147"/>
                  <a:pt x="6290" y="155"/>
                  <a:pt x="6213" y="170"/>
                </a:cubicBezTo>
                <a:cubicBezTo>
                  <a:pt x="6105" y="201"/>
                  <a:pt x="5981" y="232"/>
                  <a:pt x="5873" y="278"/>
                </a:cubicBezTo>
                <a:cubicBezTo>
                  <a:pt x="5826" y="309"/>
                  <a:pt x="5826" y="325"/>
                  <a:pt x="5842" y="356"/>
                </a:cubicBezTo>
                <a:cubicBezTo>
                  <a:pt x="5886" y="399"/>
                  <a:pt x="5885" y="428"/>
                  <a:pt x="5862" y="428"/>
                </a:cubicBezTo>
                <a:cubicBezTo>
                  <a:pt x="5844" y="428"/>
                  <a:pt x="5813" y="411"/>
                  <a:pt x="5780" y="371"/>
                </a:cubicBezTo>
                <a:cubicBezTo>
                  <a:pt x="5749" y="371"/>
                  <a:pt x="5672" y="371"/>
                  <a:pt x="5610" y="402"/>
                </a:cubicBezTo>
                <a:cubicBezTo>
                  <a:pt x="5568" y="413"/>
                  <a:pt x="5525" y="438"/>
                  <a:pt x="5498" y="438"/>
                </a:cubicBezTo>
                <a:cubicBezTo>
                  <a:pt x="5485" y="438"/>
                  <a:pt x="5476" y="432"/>
                  <a:pt x="5471" y="418"/>
                </a:cubicBezTo>
                <a:lnTo>
                  <a:pt x="5440" y="433"/>
                </a:lnTo>
                <a:cubicBezTo>
                  <a:pt x="5409" y="572"/>
                  <a:pt x="5301" y="665"/>
                  <a:pt x="5177" y="696"/>
                </a:cubicBezTo>
                <a:cubicBezTo>
                  <a:pt x="5131" y="727"/>
                  <a:pt x="5100" y="773"/>
                  <a:pt x="5100" y="835"/>
                </a:cubicBezTo>
                <a:cubicBezTo>
                  <a:pt x="5100" y="882"/>
                  <a:pt x="5100" y="901"/>
                  <a:pt x="5082" y="901"/>
                </a:cubicBezTo>
                <a:cubicBezTo>
                  <a:pt x="5071" y="901"/>
                  <a:pt x="5053" y="893"/>
                  <a:pt x="5023" y="881"/>
                </a:cubicBezTo>
                <a:cubicBezTo>
                  <a:pt x="5018" y="877"/>
                  <a:pt x="5011" y="875"/>
                  <a:pt x="5002" y="875"/>
                </a:cubicBezTo>
                <a:cubicBezTo>
                  <a:pt x="4980" y="875"/>
                  <a:pt x="4947" y="886"/>
                  <a:pt x="4914" y="897"/>
                </a:cubicBezTo>
                <a:cubicBezTo>
                  <a:pt x="4884" y="928"/>
                  <a:pt x="4868" y="974"/>
                  <a:pt x="4914" y="1005"/>
                </a:cubicBezTo>
                <a:lnTo>
                  <a:pt x="4853" y="989"/>
                </a:lnTo>
                <a:cubicBezTo>
                  <a:pt x="4844" y="987"/>
                  <a:pt x="4837" y="986"/>
                  <a:pt x="4832" y="986"/>
                </a:cubicBezTo>
                <a:cubicBezTo>
                  <a:pt x="4795" y="986"/>
                  <a:pt x="4812" y="1027"/>
                  <a:pt x="4853" y="1067"/>
                </a:cubicBezTo>
                <a:cubicBezTo>
                  <a:pt x="4893" y="1107"/>
                  <a:pt x="4908" y="1131"/>
                  <a:pt x="4893" y="1131"/>
                </a:cubicBezTo>
                <a:cubicBezTo>
                  <a:pt x="4880" y="1131"/>
                  <a:pt x="4842" y="1111"/>
                  <a:pt x="4775" y="1067"/>
                </a:cubicBezTo>
                <a:cubicBezTo>
                  <a:pt x="4729" y="1028"/>
                  <a:pt x="4702" y="1013"/>
                  <a:pt x="4692" y="1013"/>
                </a:cubicBezTo>
                <a:cubicBezTo>
                  <a:pt x="4683" y="1013"/>
                  <a:pt x="4690" y="1028"/>
                  <a:pt x="4714" y="1051"/>
                </a:cubicBezTo>
                <a:cubicBezTo>
                  <a:pt x="4742" y="1079"/>
                  <a:pt x="4757" y="1146"/>
                  <a:pt x="4713" y="1146"/>
                </a:cubicBezTo>
                <a:cubicBezTo>
                  <a:pt x="4708" y="1146"/>
                  <a:pt x="4704" y="1145"/>
                  <a:pt x="4698" y="1144"/>
                </a:cubicBezTo>
                <a:lnTo>
                  <a:pt x="4698" y="1144"/>
                </a:lnTo>
                <a:cubicBezTo>
                  <a:pt x="4686" y="1156"/>
                  <a:pt x="4674" y="1169"/>
                  <a:pt x="4708" y="1212"/>
                </a:cubicBezTo>
                <a:lnTo>
                  <a:pt x="4708" y="1212"/>
                </a:lnTo>
                <a:lnTo>
                  <a:pt x="4683" y="1237"/>
                </a:lnTo>
                <a:cubicBezTo>
                  <a:pt x="4665" y="1249"/>
                  <a:pt x="4645" y="1254"/>
                  <a:pt x="4625" y="1254"/>
                </a:cubicBezTo>
                <a:cubicBezTo>
                  <a:pt x="4594" y="1254"/>
                  <a:pt x="4563" y="1240"/>
                  <a:pt x="4543" y="1221"/>
                </a:cubicBezTo>
                <a:cubicBezTo>
                  <a:pt x="4529" y="1218"/>
                  <a:pt x="4518" y="1216"/>
                  <a:pt x="4510" y="1216"/>
                </a:cubicBezTo>
                <a:cubicBezTo>
                  <a:pt x="4487" y="1216"/>
                  <a:pt x="4504" y="1236"/>
                  <a:pt x="4574" y="1283"/>
                </a:cubicBezTo>
                <a:cubicBezTo>
                  <a:pt x="4667" y="1329"/>
                  <a:pt x="4652" y="1345"/>
                  <a:pt x="4621" y="1391"/>
                </a:cubicBezTo>
                <a:cubicBezTo>
                  <a:pt x="4605" y="1407"/>
                  <a:pt x="4598" y="1414"/>
                  <a:pt x="4588" y="1414"/>
                </a:cubicBezTo>
                <a:cubicBezTo>
                  <a:pt x="4578" y="1414"/>
                  <a:pt x="4567" y="1407"/>
                  <a:pt x="4543" y="1391"/>
                </a:cubicBezTo>
                <a:cubicBezTo>
                  <a:pt x="4527" y="1374"/>
                  <a:pt x="4519" y="1362"/>
                  <a:pt x="4510" y="1362"/>
                </a:cubicBezTo>
                <a:cubicBezTo>
                  <a:pt x="4503" y="1362"/>
                  <a:pt x="4496" y="1370"/>
                  <a:pt x="4482" y="1391"/>
                </a:cubicBezTo>
                <a:cubicBezTo>
                  <a:pt x="4451" y="1422"/>
                  <a:pt x="4513" y="1592"/>
                  <a:pt x="4574" y="1685"/>
                </a:cubicBezTo>
                <a:cubicBezTo>
                  <a:pt x="4605" y="1731"/>
                  <a:pt x="4625" y="1751"/>
                  <a:pt x="4625" y="1751"/>
                </a:cubicBezTo>
                <a:cubicBezTo>
                  <a:pt x="4625" y="1751"/>
                  <a:pt x="4605" y="1731"/>
                  <a:pt x="4559" y="1700"/>
                </a:cubicBezTo>
                <a:cubicBezTo>
                  <a:pt x="4539" y="1687"/>
                  <a:pt x="4525" y="1683"/>
                  <a:pt x="4514" y="1683"/>
                </a:cubicBezTo>
                <a:cubicBezTo>
                  <a:pt x="4500" y="1683"/>
                  <a:pt x="4491" y="1691"/>
                  <a:pt x="4482" y="1700"/>
                </a:cubicBezTo>
                <a:cubicBezTo>
                  <a:pt x="4451" y="1654"/>
                  <a:pt x="4466" y="1654"/>
                  <a:pt x="4482" y="1639"/>
                </a:cubicBezTo>
                <a:lnTo>
                  <a:pt x="4435" y="1592"/>
                </a:lnTo>
                <a:cubicBezTo>
                  <a:pt x="4398" y="1567"/>
                  <a:pt x="4373" y="1555"/>
                  <a:pt x="4361" y="1555"/>
                </a:cubicBezTo>
                <a:cubicBezTo>
                  <a:pt x="4343" y="1555"/>
                  <a:pt x="4352" y="1583"/>
                  <a:pt x="4389" y="1639"/>
                </a:cubicBezTo>
                <a:cubicBezTo>
                  <a:pt x="4409" y="1668"/>
                  <a:pt x="4416" y="1679"/>
                  <a:pt x="4403" y="1679"/>
                </a:cubicBezTo>
                <a:cubicBezTo>
                  <a:pt x="4395" y="1679"/>
                  <a:pt x="4381" y="1675"/>
                  <a:pt x="4358" y="1669"/>
                </a:cubicBezTo>
                <a:cubicBezTo>
                  <a:pt x="4329" y="1650"/>
                  <a:pt x="4299" y="1630"/>
                  <a:pt x="4290" y="1630"/>
                </a:cubicBezTo>
                <a:cubicBezTo>
                  <a:pt x="4284" y="1630"/>
                  <a:pt x="4285" y="1637"/>
                  <a:pt x="4296" y="1654"/>
                </a:cubicBezTo>
                <a:cubicBezTo>
                  <a:pt x="4296" y="1654"/>
                  <a:pt x="4282" y="1661"/>
                  <a:pt x="4260" y="1661"/>
                </a:cubicBezTo>
                <a:cubicBezTo>
                  <a:pt x="4248" y="1661"/>
                  <a:pt x="4234" y="1659"/>
                  <a:pt x="4219" y="1654"/>
                </a:cubicBezTo>
                <a:cubicBezTo>
                  <a:pt x="4188" y="1669"/>
                  <a:pt x="4173" y="1685"/>
                  <a:pt x="4219" y="1731"/>
                </a:cubicBezTo>
                <a:cubicBezTo>
                  <a:pt x="4265" y="1778"/>
                  <a:pt x="4234" y="1778"/>
                  <a:pt x="4219" y="1793"/>
                </a:cubicBezTo>
                <a:cubicBezTo>
                  <a:pt x="4188" y="1809"/>
                  <a:pt x="4188" y="1809"/>
                  <a:pt x="4219" y="1855"/>
                </a:cubicBezTo>
                <a:cubicBezTo>
                  <a:pt x="4250" y="1901"/>
                  <a:pt x="4265" y="1963"/>
                  <a:pt x="4234" y="1979"/>
                </a:cubicBezTo>
                <a:cubicBezTo>
                  <a:pt x="4234" y="2008"/>
                  <a:pt x="4234" y="2023"/>
                  <a:pt x="4228" y="2023"/>
                </a:cubicBezTo>
                <a:cubicBezTo>
                  <a:pt x="4221" y="2023"/>
                  <a:pt x="4205" y="2004"/>
                  <a:pt x="4173" y="1963"/>
                </a:cubicBezTo>
                <a:cubicBezTo>
                  <a:pt x="4145" y="1935"/>
                  <a:pt x="4134" y="1930"/>
                  <a:pt x="4126" y="1930"/>
                </a:cubicBezTo>
                <a:cubicBezTo>
                  <a:pt x="4121" y="1930"/>
                  <a:pt x="4117" y="1932"/>
                  <a:pt x="4111" y="1932"/>
                </a:cubicBezTo>
                <a:cubicBezTo>
                  <a:pt x="4107" y="1936"/>
                  <a:pt x="4104" y="1938"/>
                  <a:pt x="4100" y="1938"/>
                </a:cubicBezTo>
                <a:cubicBezTo>
                  <a:pt x="4092" y="1938"/>
                  <a:pt x="4083" y="1924"/>
                  <a:pt x="4049" y="1901"/>
                </a:cubicBezTo>
                <a:cubicBezTo>
                  <a:pt x="4036" y="1893"/>
                  <a:pt x="4030" y="1889"/>
                  <a:pt x="4027" y="1889"/>
                </a:cubicBezTo>
                <a:cubicBezTo>
                  <a:pt x="4019" y="1889"/>
                  <a:pt x="4042" y="1918"/>
                  <a:pt x="4064" y="1963"/>
                </a:cubicBezTo>
                <a:lnTo>
                  <a:pt x="4126" y="2056"/>
                </a:lnTo>
                <a:cubicBezTo>
                  <a:pt x="4111" y="2056"/>
                  <a:pt x="4033" y="1979"/>
                  <a:pt x="4003" y="1932"/>
                </a:cubicBezTo>
                <a:cubicBezTo>
                  <a:pt x="3972" y="1886"/>
                  <a:pt x="3956" y="1863"/>
                  <a:pt x="3954" y="1863"/>
                </a:cubicBezTo>
                <a:lnTo>
                  <a:pt x="3954" y="1863"/>
                </a:lnTo>
                <a:cubicBezTo>
                  <a:pt x="3952" y="1863"/>
                  <a:pt x="3964" y="1886"/>
                  <a:pt x="3987" y="1932"/>
                </a:cubicBezTo>
                <a:cubicBezTo>
                  <a:pt x="4010" y="1967"/>
                  <a:pt x="4025" y="2010"/>
                  <a:pt x="4011" y="2010"/>
                </a:cubicBezTo>
                <a:cubicBezTo>
                  <a:pt x="4006" y="2010"/>
                  <a:pt x="3999" y="2006"/>
                  <a:pt x="3987" y="1994"/>
                </a:cubicBezTo>
                <a:cubicBezTo>
                  <a:pt x="3972" y="2002"/>
                  <a:pt x="3956" y="2010"/>
                  <a:pt x="3943" y="2010"/>
                </a:cubicBezTo>
                <a:cubicBezTo>
                  <a:pt x="3929" y="2010"/>
                  <a:pt x="3918" y="2002"/>
                  <a:pt x="3910" y="1979"/>
                </a:cubicBezTo>
                <a:cubicBezTo>
                  <a:pt x="3900" y="1958"/>
                  <a:pt x="3893" y="1951"/>
                  <a:pt x="3888" y="1951"/>
                </a:cubicBezTo>
                <a:cubicBezTo>
                  <a:pt x="3879" y="1951"/>
                  <a:pt x="3879" y="1979"/>
                  <a:pt x="3879" y="1979"/>
                </a:cubicBezTo>
                <a:cubicBezTo>
                  <a:pt x="3879" y="2006"/>
                  <a:pt x="3874" y="2022"/>
                  <a:pt x="3857" y="2022"/>
                </a:cubicBezTo>
                <a:cubicBezTo>
                  <a:pt x="3845" y="2022"/>
                  <a:pt x="3828" y="2013"/>
                  <a:pt x="3802" y="1994"/>
                </a:cubicBezTo>
                <a:cubicBezTo>
                  <a:pt x="3757" y="1949"/>
                  <a:pt x="3734" y="1926"/>
                  <a:pt x="3725" y="1926"/>
                </a:cubicBezTo>
                <a:cubicBezTo>
                  <a:pt x="3716" y="1926"/>
                  <a:pt x="3724" y="1953"/>
                  <a:pt x="3740" y="2010"/>
                </a:cubicBezTo>
                <a:cubicBezTo>
                  <a:pt x="3749" y="2044"/>
                  <a:pt x="3752" y="2074"/>
                  <a:pt x="3748" y="2074"/>
                </a:cubicBezTo>
                <a:cubicBezTo>
                  <a:pt x="3745" y="2074"/>
                  <a:pt x="3738" y="2057"/>
                  <a:pt x="3724" y="2010"/>
                </a:cubicBezTo>
                <a:cubicBezTo>
                  <a:pt x="3716" y="1997"/>
                  <a:pt x="3710" y="1991"/>
                  <a:pt x="3705" y="1991"/>
                </a:cubicBezTo>
                <a:cubicBezTo>
                  <a:pt x="3692" y="1991"/>
                  <a:pt x="3689" y="2031"/>
                  <a:pt x="3678" y="2087"/>
                </a:cubicBezTo>
                <a:cubicBezTo>
                  <a:pt x="3678" y="2149"/>
                  <a:pt x="3678" y="2226"/>
                  <a:pt x="3693" y="2303"/>
                </a:cubicBezTo>
                <a:cubicBezTo>
                  <a:pt x="3703" y="2369"/>
                  <a:pt x="3706" y="2394"/>
                  <a:pt x="3698" y="2394"/>
                </a:cubicBezTo>
                <a:cubicBezTo>
                  <a:pt x="3692" y="2394"/>
                  <a:pt x="3681" y="2383"/>
                  <a:pt x="3663" y="2365"/>
                </a:cubicBezTo>
                <a:cubicBezTo>
                  <a:pt x="3647" y="2365"/>
                  <a:pt x="3616" y="2303"/>
                  <a:pt x="3616" y="2257"/>
                </a:cubicBezTo>
                <a:cubicBezTo>
                  <a:pt x="3601" y="2195"/>
                  <a:pt x="3632" y="2195"/>
                  <a:pt x="3632" y="2195"/>
                </a:cubicBezTo>
                <a:lnTo>
                  <a:pt x="3647" y="2195"/>
                </a:lnTo>
                <a:cubicBezTo>
                  <a:pt x="3647" y="2149"/>
                  <a:pt x="3632" y="2087"/>
                  <a:pt x="3601" y="2087"/>
                </a:cubicBezTo>
                <a:cubicBezTo>
                  <a:pt x="3585" y="2064"/>
                  <a:pt x="3574" y="2052"/>
                  <a:pt x="3566" y="2052"/>
                </a:cubicBezTo>
                <a:cubicBezTo>
                  <a:pt x="3558" y="2052"/>
                  <a:pt x="3554" y="2064"/>
                  <a:pt x="3554" y="2087"/>
                </a:cubicBezTo>
                <a:cubicBezTo>
                  <a:pt x="3554" y="2062"/>
                  <a:pt x="3523" y="2036"/>
                  <a:pt x="3495" y="2036"/>
                </a:cubicBezTo>
                <a:cubicBezTo>
                  <a:pt x="3489" y="2036"/>
                  <a:pt x="3483" y="2038"/>
                  <a:pt x="3477" y="2040"/>
                </a:cubicBezTo>
                <a:cubicBezTo>
                  <a:pt x="3469" y="2043"/>
                  <a:pt x="3461" y="2044"/>
                  <a:pt x="3453" y="2044"/>
                </a:cubicBezTo>
                <a:cubicBezTo>
                  <a:pt x="3416" y="2044"/>
                  <a:pt x="3384" y="2017"/>
                  <a:pt x="3384" y="1979"/>
                </a:cubicBezTo>
                <a:cubicBezTo>
                  <a:pt x="3353" y="1979"/>
                  <a:pt x="3338" y="1979"/>
                  <a:pt x="3338" y="2025"/>
                </a:cubicBezTo>
                <a:cubicBezTo>
                  <a:pt x="3329" y="2090"/>
                  <a:pt x="3319" y="2116"/>
                  <a:pt x="3313" y="2116"/>
                </a:cubicBezTo>
                <a:cubicBezTo>
                  <a:pt x="3309" y="2116"/>
                  <a:pt x="3307" y="2105"/>
                  <a:pt x="3307" y="2087"/>
                </a:cubicBezTo>
                <a:cubicBezTo>
                  <a:pt x="3322" y="2025"/>
                  <a:pt x="3261" y="1994"/>
                  <a:pt x="3214" y="1963"/>
                </a:cubicBezTo>
                <a:cubicBezTo>
                  <a:pt x="3195" y="1944"/>
                  <a:pt x="3173" y="1935"/>
                  <a:pt x="3152" y="1935"/>
                </a:cubicBezTo>
                <a:cubicBezTo>
                  <a:pt x="3124" y="1935"/>
                  <a:pt x="3100" y="1952"/>
                  <a:pt x="3091" y="1979"/>
                </a:cubicBezTo>
                <a:lnTo>
                  <a:pt x="3075" y="1979"/>
                </a:lnTo>
                <a:cubicBezTo>
                  <a:pt x="3075" y="1937"/>
                  <a:pt x="3041" y="1910"/>
                  <a:pt x="3004" y="1910"/>
                </a:cubicBezTo>
                <a:cubicBezTo>
                  <a:pt x="2986" y="1910"/>
                  <a:pt x="2967" y="1917"/>
                  <a:pt x="2952" y="1932"/>
                </a:cubicBezTo>
                <a:cubicBezTo>
                  <a:pt x="2936" y="1932"/>
                  <a:pt x="2921" y="1917"/>
                  <a:pt x="2921" y="1917"/>
                </a:cubicBezTo>
                <a:cubicBezTo>
                  <a:pt x="2921" y="1879"/>
                  <a:pt x="2921" y="1859"/>
                  <a:pt x="2907" y="1859"/>
                </a:cubicBezTo>
                <a:cubicBezTo>
                  <a:pt x="2898" y="1859"/>
                  <a:pt x="2883" y="1868"/>
                  <a:pt x="2859" y="1886"/>
                </a:cubicBezTo>
                <a:cubicBezTo>
                  <a:pt x="2849" y="1892"/>
                  <a:pt x="2841" y="1899"/>
                  <a:pt x="2835" y="1906"/>
                </a:cubicBezTo>
                <a:lnTo>
                  <a:pt x="2835" y="1906"/>
                </a:lnTo>
                <a:cubicBezTo>
                  <a:pt x="2853" y="1870"/>
                  <a:pt x="2824" y="1866"/>
                  <a:pt x="2782" y="1824"/>
                </a:cubicBezTo>
                <a:cubicBezTo>
                  <a:pt x="2760" y="1803"/>
                  <a:pt x="2745" y="1791"/>
                  <a:pt x="2734" y="1791"/>
                </a:cubicBezTo>
                <a:cubicBezTo>
                  <a:pt x="2721" y="1791"/>
                  <a:pt x="2713" y="1806"/>
                  <a:pt x="2704" y="1839"/>
                </a:cubicBezTo>
                <a:cubicBezTo>
                  <a:pt x="2612" y="1839"/>
                  <a:pt x="2658" y="1793"/>
                  <a:pt x="2689" y="1747"/>
                </a:cubicBezTo>
                <a:cubicBezTo>
                  <a:pt x="2727" y="1708"/>
                  <a:pt x="2743" y="1685"/>
                  <a:pt x="2733" y="1685"/>
                </a:cubicBezTo>
                <a:cubicBezTo>
                  <a:pt x="2724" y="1685"/>
                  <a:pt x="2689" y="1708"/>
                  <a:pt x="2627" y="1762"/>
                </a:cubicBezTo>
                <a:cubicBezTo>
                  <a:pt x="2586" y="1796"/>
                  <a:pt x="2557" y="1809"/>
                  <a:pt x="2542" y="1809"/>
                </a:cubicBezTo>
                <a:cubicBezTo>
                  <a:pt x="2522" y="1809"/>
                  <a:pt x="2524" y="1788"/>
                  <a:pt x="2550" y="1762"/>
                </a:cubicBezTo>
                <a:cubicBezTo>
                  <a:pt x="2565" y="1747"/>
                  <a:pt x="2577" y="1743"/>
                  <a:pt x="2586" y="1743"/>
                </a:cubicBezTo>
                <a:cubicBezTo>
                  <a:pt x="2596" y="1743"/>
                  <a:pt x="2604" y="1747"/>
                  <a:pt x="2612" y="1747"/>
                </a:cubicBezTo>
                <a:lnTo>
                  <a:pt x="2689" y="1669"/>
                </a:lnTo>
                <a:cubicBezTo>
                  <a:pt x="2682" y="1663"/>
                  <a:pt x="2679" y="1659"/>
                  <a:pt x="2673" y="1659"/>
                </a:cubicBezTo>
                <a:cubicBezTo>
                  <a:pt x="2665" y="1659"/>
                  <a:pt x="2654" y="1667"/>
                  <a:pt x="2627" y="1685"/>
                </a:cubicBezTo>
                <a:cubicBezTo>
                  <a:pt x="2627" y="1685"/>
                  <a:pt x="2623" y="1681"/>
                  <a:pt x="2612" y="1681"/>
                </a:cubicBezTo>
                <a:cubicBezTo>
                  <a:pt x="2600" y="1681"/>
                  <a:pt x="2581" y="1685"/>
                  <a:pt x="2550" y="1700"/>
                </a:cubicBezTo>
                <a:cubicBezTo>
                  <a:pt x="2503" y="1731"/>
                  <a:pt x="2457" y="1778"/>
                  <a:pt x="2442" y="1824"/>
                </a:cubicBezTo>
                <a:cubicBezTo>
                  <a:pt x="2422" y="1853"/>
                  <a:pt x="2415" y="1864"/>
                  <a:pt x="2408" y="1864"/>
                </a:cubicBezTo>
                <a:cubicBezTo>
                  <a:pt x="2404" y="1864"/>
                  <a:pt x="2401" y="1861"/>
                  <a:pt x="2395" y="1855"/>
                </a:cubicBezTo>
                <a:cubicBezTo>
                  <a:pt x="2395" y="1793"/>
                  <a:pt x="2442" y="1747"/>
                  <a:pt x="2488" y="1716"/>
                </a:cubicBezTo>
                <a:cubicBezTo>
                  <a:pt x="2490" y="1718"/>
                  <a:pt x="2493" y="1719"/>
                  <a:pt x="2496" y="1719"/>
                </a:cubicBezTo>
                <a:cubicBezTo>
                  <a:pt x="2516" y="1719"/>
                  <a:pt x="2554" y="1681"/>
                  <a:pt x="2581" y="1654"/>
                </a:cubicBezTo>
                <a:cubicBezTo>
                  <a:pt x="2608" y="1626"/>
                  <a:pt x="2603" y="1621"/>
                  <a:pt x="2584" y="1621"/>
                </a:cubicBezTo>
                <a:cubicBezTo>
                  <a:pt x="2571" y="1621"/>
                  <a:pt x="2553" y="1623"/>
                  <a:pt x="2534" y="1623"/>
                </a:cubicBezTo>
                <a:cubicBezTo>
                  <a:pt x="2472" y="1639"/>
                  <a:pt x="2426" y="1654"/>
                  <a:pt x="2380" y="1685"/>
                </a:cubicBezTo>
                <a:lnTo>
                  <a:pt x="2411" y="1639"/>
                </a:lnTo>
                <a:cubicBezTo>
                  <a:pt x="2457" y="1608"/>
                  <a:pt x="2426" y="1577"/>
                  <a:pt x="2395" y="1546"/>
                </a:cubicBezTo>
                <a:cubicBezTo>
                  <a:pt x="2376" y="1527"/>
                  <a:pt x="2369" y="1514"/>
                  <a:pt x="2355" y="1514"/>
                </a:cubicBezTo>
                <a:cubicBezTo>
                  <a:pt x="2347" y="1514"/>
                  <a:pt x="2336" y="1519"/>
                  <a:pt x="2318" y="1530"/>
                </a:cubicBezTo>
                <a:cubicBezTo>
                  <a:pt x="2278" y="1557"/>
                  <a:pt x="2249" y="1595"/>
                  <a:pt x="2232" y="1595"/>
                </a:cubicBezTo>
                <a:cubicBezTo>
                  <a:pt x="2230" y="1595"/>
                  <a:pt x="2227" y="1594"/>
                  <a:pt x="2225" y="1592"/>
                </a:cubicBezTo>
                <a:lnTo>
                  <a:pt x="2225" y="1592"/>
                </a:lnTo>
                <a:cubicBezTo>
                  <a:pt x="2241" y="1608"/>
                  <a:pt x="2194" y="1639"/>
                  <a:pt x="2148" y="1685"/>
                </a:cubicBezTo>
                <a:cubicBezTo>
                  <a:pt x="2163" y="1639"/>
                  <a:pt x="2179" y="1592"/>
                  <a:pt x="2194" y="1561"/>
                </a:cubicBezTo>
                <a:cubicBezTo>
                  <a:pt x="2241" y="1453"/>
                  <a:pt x="2256" y="1376"/>
                  <a:pt x="2194" y="1299"/>
                </a:cubicBezTo>
                <a:cubicBezTo>
                  <a:pt x="2163" y="1268"/>
                  <a:pt x="2101" y="1206"/>
                  <a:pt x="2132" y="1144"/>
                </a:cubicBezTo>
                <a:cubicBezTo>
                  <a:pt x="2113" y="1125"/>
                  <a:pt x="2100" y="1112"/>
                  <a:pt x="2082" y="1112"/>
                </a:cubicBezTo>
                <a:cubicBezTo>
                  <a:pt x="2071" y="1112"/>
                  <a:pt x="2057" y="1117"/>
                  <a:pt x="2040" y="1129"/>
                </a:cubicBezTo>
                <a:lnTo>
                  <a:pt x="2009" y="1098"/>
                </a:lnTo>
                <a:cubicBezTo>
                  <a:pt x="2020" y="1053"/>
                  <a:pt x="2007" y="1017"/>
                  <a:pt x="1982" y="1017"/>
                </a:cubicBezTo>
                <a:cubicBezTo>
                  <a:pt x="1972" y="1017"/>
                  <a:pt x="1960" y="1023"/>
                  <a:pt x="1947" y="1036"/>
                </a:cubicBezTo>
                <a:cubicBezTo>
                  <a:pt x="1939" y="1041"/>
                  <a:pt x="1933" y="1043"/>
                  <a:pt x="1929" y="1043"/>
                </a:cubicBezTo>
                <a:cubicBezTo>
                  <a:pt x="1904" y="1043"/>
                  <a:pt x="1911" y="987"/>
                  <a:pt x="1885" y="974"/>
                </a:cubicBezTo>
                <a:cubicBezTo>
                  <a:pt x="1908" y="914"/>
                  <a:pt x="1919" y="883"/>
                  <a:pt x="1915" y="883"/>
                </a:cubicBezTo>
                <a:lnTo>
                  <a:pt x="1915" y="883"/>
                </a:lnTo>
                <a:cubicBezTo>
                  <a:pt x="1910" y="883"/>
                  <a:pt x="1886" y="918"/>
                  <a:pt x="1839" y="989"/>
                </a:cubicBezTo>
                <a:cubicBezTo>
                  <a:pt x="1808" y="1036"/>
                  <a:pt x="1792" y="1082"/>
                  <a:pt x="1808" y="1129"/>
                </a:cubicBezTo>
                <a:lnTo>
                  <a:pt x="1870" y="1190"/>
                </a:lnTo>
                <a:lnTo>
                  <a:pt x="1777" y="1175"/>
                </a:lnTo>
                <a:cubicBezTo>
                  <a:pt x="1759" y="1163"/>
                  <a:pt x="1739" y="1158"/>
                  <a:pt x="1720" y="1158"/>
                </a:cubicBezTo>
                <a:cubicBezTo>
                  <a:pt x="1688" y="1158"/>
                  <a:pt x="1657" y="1171"/>
                  <a:pt x="1638" y="1190"/>
                </a:cubicBezTo>
                <a:cubicBezTo>
                  <a:pt x="1638" y="1190"/>
                  <a:pt x="1620" y="1216"/>
                  <a:pt x="1599" y="1216"/>
                </a:cubicBezTo>
                <a:cubicBezTo>
                  <a:pt x="1591" y="1216"/>
                  <a:pt x="1584" y="1214"/>
                  <a:pt x="1576" y="1206"/>
                </a:cubicBezTo>
                <a:lnTo>
                  <a:pt x="1653" y="1129"/>
                </a:lnTo>
                <a:cubicBezTo>
                  <a:pt x="1715" y="1113"/>
                  <a:pt x="1761" y="1082"/>
                  <a:pt x="1792" y="1036"/>
                </a:cubicBezTo>
                <a:cubicBezTo>
                  <a:pt x="1839" y="965"/>
                  <a:pt x="1833" y="886"/>
                  <a:pt x="1793" y="886"/>
                </a:cubicBezTo>
                <a:cubicBezTo>
                  <a:pt x="1780" y="886"/>
                  <a:pt x="1764" y="894"/>
                  <a:pt x="1746" y="912"/>
                </a:cubicBezTo>
                <a:cubicBezTo>
                  <a:pt x="1731" y="897"/>
                  <a:pt x="1731" y="897"/>
                  <a:pt x="1746" y="835"/>
                </a:cubicBezTo>
                <a:cubicBezTo>
                  <a:pt x="1761" y="804"/>
                  <a:pt x="1765" y="788"/>
                  <a:pt x="1754" y="788"/>
                </a:cubicBezTo>
                <a:cubicBezTo>
                  <a:pt x="1742" y="788"/>
                  <a:pt x="1715" y="804"/>
                  <a:pt x="1669" y="835"/>
                </a:cubicBezTo>
                <a:cubicBezTo>
                  <a:pt x="1633" y="859"/>
                  <a:pt x="1609" y="871"/>
                  <a:pt x="1595" y="871"/>
                </a:cubicBezTo>
                <a:cubicBezTo>
                  <a:pt x="1573" y="871"/>
                  <a:pt x="1578" y="840"/>
                  <a:pt x="1607" y="773"/>
                </a:cubicBezTo>
                <a:cubicBezTo>
                  <a:pt x="1645" y="684"/>
                  <a:pt x="1569" y="606"/>
                  <a:pt x="1523" y="606"/>
                </a:cubicBezTo>
                <a:cubicBezTo>
                  <a:pt x="1513" y="606"/>
                  <a:pt x="1504" y="610"/>
                  <a:pt x="1499" y="618"/>
                </a:cubicBezTo>
                <a:cubicBezTo>
                  <a:pt x="1470" y="653"/>
                  <a:pt x="1444" y="666"/>
                  <a:pt x="1422" y="666"/>
                </a:cubicBezTo>
                <a:cubicBezTo>
                  <a:pt x="1384" y="666"/>
                  <a:pt x="1360" y="627"/>
                  <a:pt x="1360" y="588"/>
                </a:cubicBezTo>
                <a:cubicBezTo>
                  <a:pt x="1370" y="546"/>
                  <a:pt x="1360" y="526"/>
                  <a:pt x="1333" y="526"/>
                </a:cubicBezTo>
                <a:cubicBezTo>
                  <a:pt x="1320" y="526"/>
                  <a:pt x="1303" y="531"/>
                  <a:pt x="1282" y="541"/>
                </a:cubicBezTo>
                <a:cubicBezTo>
                  <a:pt x="1308" y="502"/>
                  <a:pt x="1312" y="441"/>
                  <a:pt x="1276" y="441"/>
                </a:cubicBezTo>
                <a:cubicBezTo>
                  <a:pt x="1270" y="441"/>
                  <a:pt x="1261" y="444"/>
                  <a:pt x="1251" y="448"/>
                </a:cubicBezTo>
                <a:cubicBezTo>
                  <a:pt x="1251" y="448"/>
                  <a:pt x="1248" y="447"/>
                  <a:pt x="1243" y="447"/>
                </a:cubicBezTo>
                <a:cubicBezTo>
                  <a:pt x="1234" y="447"/>
                  <a:pt x="1221" y="454"/>
                  <a:pt x="1221" y="495"/>
                </a:cubicBezTo>
                <a:lnTo>
                  <a:pt x="1112" y="572"/>
                </a:lnTo>
                <a:cubicBezTo>
                  <a:pt x="1143" y="588"/>
                  <a:pt x="1112" y="634"/>
                  <a:pt x="1097" y="680"/>
                </a:cubicBezTo>
                <a:cubicBezTo>
                  <a:pt x="1092" y="688"/>
                  <a:pt x="1086" y="691"/>
                  <a:pt x="1079" y="691"/>
                </a:cubicBezTo>
                <a:cubicBezTo>
                  <a:pt x="1044" y="691"/>
                  <a:pt x="991" y="592"/>
                  <a:pt x="1004" y="448"/>
                </a:cubicBezTo>
                <a:lnTo>
                  <a:pt x="989" y="325"/>
                </a:lnTo>
                <a:lnTo>
                  <a:pt x="942" y="418"/>
                </a:lnTo>
                <a:cubicBezTo>
                  <a:pt x="911" y="402"/>
                  <a:pt x="880" y="402"/>
                  <a:pt x="911" y="340"/>
                </a:cubicBezTo>
                <a:cubicBezTo>
                  <a:pt x="927" y="294"/>
                  <a:pt x="927" y="294"/>
                  <a:pt x="896" y="278"/>
                </a:cubicBezTo>
                <a:cubicBezTo>
                  <a:pt x="896" y="278"/>
                  <a:pt x="892" y="277"/>
                  <a:pt x="887" y="277"/>
                </a:cubicBezTo>
                <a:cubicBezTo>
                  <a:pt x="877" y="277"/>
                  <a:pt x="860" y="284"/>
                  <a:pt x="850" y="325"/>
                </a:cubicBezTo>
                <a:cubicBezTo>
                  <a:pt x="824" y="376"/>
                  <a:pt x="813" y="399"/>
                  <a:pt x="805" y="399"/>
                </a:cubicBezTo>
                <a:cubicBezTo>
                  <a:pt x="799" y="399"/>
                  <a:pt x="795" y="384"/>
                  <a:pt x="788" y="356"/>
                </a:cubicBezTo>
                <a:cubicBezTo>
                  <a:pt x="788" y="295"/>
                  <a:pt x="783" y="264"/>
                  <a:pt x="765" y="264"/>
                </a:cubicBezTo>
                <a:cubicBezTo>
                  <a:pt x="751" y="264"/>
                  <a:pt x="729" y="284"/>
                  <a:pt x="695" y="325"/>
                </a:cubicBezTo>
                <a:cubicBezTo>
                  <a:pt x="680" y="379"/>
                  <a:pt x="672" y="406"/>
                  <a:pt x="668" y="406"/>
                </a:cubicBezTo>
                <a:cubicBezTo>
                  <a:pt x="664" y="406"/>
                  <a:pt x="664" y="379"/>
                  <a:pt x="664" y="325"/>
                </a:cubicBezTo>
                <a:cubicBezTo>
                  <a:pt x="680" y="278"/>
                  <a:pt x="664" y="217"/>
                  <a:pt x="633" y="201"/>
                </a:cubicBezTo>
                <a:lnTo>
                  <a:pt x="618" y="263"/>
                </a:lnTo>
                <a:cubicBezTo>
                  <a:pt x="610" y="320"/>
                  <a:pt x="597" y="342"/>
                  <a:pt x="583" y="342"/>
                </a:cubicBezTo>
                <a:cubicBezTo>
                  <a:pt x="570" y="342"/>
                  <a:pt x="555" y="323"/>
                  <a:pt x="540" y="294"/>
                </a:cubicBezTo>
                <a:cubicBezTo>
                  <a:pt x="549" y="267"/>
                  <a:pt x="543" y="250"/>
                  <a:pt x="520" y="250"/>
                </a:cubicBezTo>
                <a:cubicBezTo>
                  <a:pt x="504" y="250"/>
                  <a:pt x="480" y="259"/>
                  <a:pt x="448" y="278"/>
                </a:cubicBezTo>
                <a:cubicBezTo>
                  <a:pt x="386" y="263"/>
                  <a:pt x="355" y="263"/>
                  <a:pt x="370" y="201"/>
                </a:cubicBezTo>
                <a:cubicBezTo>
                  <a:pt x="378" y="147"/>
                  <a:pt x="382" y="120"/>
                  <a:pt x="378" y="120"/>
                </a:cubicBezTo>
                <a:cubicBezTo>
                  <a:pt x="374" y="120"/>
                  <a:pt x="363" y="147"/>
                  <a:pt x="340" y="201"/>
                </a:cubicBezTo>
                <a:cubicBezTo>
                  <a:pt x="316" y="224"/>
                  <a:pt x="305" y="236"/>
                  <a:pt x="293" y="236"/>
                </a:cubicBezTo>
                <a:cubicBezTo>
                  <a:pt x="282" y="236"/>
                  <a:pt x="270" y="224"/>
                  <a:pt x="247" y="201"/>
                </a:cubicBezTo>
                <a:cubicBezTo>
                  <a:pt x="214" y="176"/>
                  <a:pt x="207" y="160"/>
                  <a:pt x="204" y="160"/>
                </a:cubicBezTo>
                <a:cubicBezTo>
                  <a:pt x="200" y="160"/>
                  <a:pt x="199" y="172"/>
                  <a:pt x="185" y="201"/>
                </a:cubicBezTo>
                <a:cubicBezTo>
                  <a:pt x="185" y="309"/>
                  <a:pt x="170" y="371"/>
                  <a:pt x="200" y="371"/>
                </a:cubicBezTo>
                <a:cubicBezTo>
                  <a:pt x="231" y="371"/>
                  <a:pt x="231" y="371"/>
                  <a:pt x="216" y="433"/>
                </a:cubicBezTo>
                <a:lnTo>
                  <a:pt x="170" y="433"/>
                </a:lnTo>
                <a:cubicBezTo>
                  <a:pt x="123" y="433"/>
                  <a:pt x="77" y="448"/>
                  <a:pt x="46" y="479"/>
                </a:cubicBezTo>
                <a:cubicBezTo>
                  <a:pt x="8" y="492"/>
                  <a:pt x="1" y="568"/>
                  <a:pt x="26" y="568"/>
                </a:cubicBezTo>
                <a:cubicBezTo>
                  <a:pt x="31" y="568"/>
                  <a:pt x="38" y="565"/>
                  <a:pt x="46" y="557"/>
                </a:cubicBezTo>
                <a:lnTo>
                  <a:pt x="77" y="603"/>
                </a:lnTo>
                <a:cubicBezTo>
                  <a:pt x="77" y="688"/>
                  <a:pt x="88" y="731"/>
                  <a:pt x="100" y="731"/>
                </a:cubicBezTo>
                <a:cubicBezTo>
                  <a:pt x="112" y="731"/>
                  <a:pt x="123" y="688"/>
                  <a:pt x="123" y="603"/>
                </a:cubicBezTo>
                <a:cubicBezTo>
                  <a:pt x="131" y="513"/>
                  <a:pt x="131" y="475"/>
                  <a:pt x="133" y="475"/>
                </a:cubicBezTo>
                <a:cubicBezTo>
                  <a:pt x="135" y="475"/>
                  <a:pt x="139" y="506"/>
                  <a:pt x="154" y="557"/>
                </a:cubicBezTo>
                <a:cubicBezTo>
                  <a:pt x="185" y="665"/>
                  <a:pt x="185" y="665"/>
                  <a:pt x="200" y="665"/>
                </a:cubicBezTo>
                <a:cubicBezTo>
                  <a:pt x="231" y="665"/>
                  <a:pt x="231" y="665"/>
                  <a:pt x="216" y="727"/>
                </a:cubicBezTo>
                <a:cubicBezTo>
                  <a:pt x="216" y="788"/>
                  <a:pt x="231" y="835"/>
                  <a:pt x="262" y="835"/>
                </a:cubicBezTo>
                <a:cubicBezTo>
                  <a:pt x="266" y="839"/>
                  <a:pt x="269" y="841"/>
                  <a:pt x="271" y="841"/>
                </a:cubicBezTo>
                <a:cubicBezTo>
                  <a:pt x="279" y="841"/>
                  <a:pt x="282" y="823"/>
                  <a:pt x="293" y="788"/>
                </a:cubicBezTo>
                <a:cubicBezTo>
                  <a:pt x="293" y="769"/>
                  <a:pt x="299" y="754"/>
                  <a:pt x="305" y="754"/>
                </a:cubicBezTo>
                <a:cubicBezTo>
                  <a:pt x="314" y="754"/>
                  <a:pt x="324" y="780"/>
                  <a:pt x="324" y="850"/>
                </a:cubicBezTo>
                <a:cubicBezTo>
                  <a:pt x="331" y="877"/>
                  <a:pt x="335" y="892"/>
                  <a:pt x="338" y="892"/>
                </a:cubicBezTo>
                <a:cubicBezTo>
                  <a:pt x="342" y="892"/>
                  <a:pt x="346" y="866"/>
                  <a:pt x="355" y="804"/>
                </a:cubicBezTo>
                <a:cubicBezTo>
                  <a:pt x="369" y="754"/>
                  <a:pt x="387" y="730"/>
                  <a:pt x="402" y="730"/>
                </a:cubicBezTo>
                <a:cubicBezTo>
                  <a:pt x="419" y="730"/>
                  <a:pt x="432" y="761"/>
                  <a:pt x="432" y="819"/>
                </a:cubicBezTo>
                <a:lnTo>
                  <a:pt x="479" y="835"/>
                </a:lnTo>
                <a:cubicBezTo>
                  <a:pt x="510" y="835"/>
                  <a:pt x="525" y="788"/>
                  <a:pt x="525" y="727"/>
                </a:cubicBezTo>
                <a:cubicBezTo>
                  <a:pt x="543" y="665"/>
                  <a:pt x="550" y="639"/>
                  <a:pt x="556" y="639"/>
                </a:cubicBezTo>
                <a:cubicBezTo>
                  <a:pt x="561" y="639"/>
                  <a:pt x="565" y="654"/>
                  <a:pt x="571" y="680"/>
                </a:cubicBezTo>
                <a:cubicBezTo>
                  <a:pt x="571" y="727"/>
                  <a:pt x="571" y="758"/>
                  <a:pt x="571" y="788"/>
                </a:cubicBezTo>
                <a:cubicBezTo>
                  <a:pt x="556" y="850"/>
                  <a:pt x="571" y="850"/>
                  <a:pt x="602" y="866"/>
                </a:cubicBezTo>
                <a:cubicBezTo>
                  <a:pt x="618" y="866"/>
                  <a:pt x="633" y="873"/>
                  <a:pt x="649" y="873"/>
                </a:cubicBezTo>
                <a:cubicBezTo>
                  <a:pt x="664" y="873"/>
                  <a:pt x="680" y="866"/>
                  <a:pt x="695" y="835"/>
                </a:cubicBezTo>
                <a:lnTo>
                  <a:pt x="695" y="835"/>
                </a:lnTo>
                <a:lnTo>
                  <a:pt x="664" y="897"/>
                </a:lnTo>
                <a:cubicBezTo>
                  <a:pt x="685" y="897"/>
                  <a:pt x="678" y="924"/>
                  <a:pt x="680" y="924"/>
                </a:cubicBezTo>
                <a:cubicBezTo>
                  <a:pt x="681" y="924"/>
                  <a:pt x="685" y="917"/>
                  <a:pt x="695" y="897"/>
                </a:cubicBezTo>
                <a:cubicBezTo>
                  <a:pt x="695" y="897"/>
                  <a:pt x="710" y="897"/>
                  <a:pt x="741" y="974"/>
                </a:cubicBezTo>
                <a:cubicBezTo>
                  <a:pt x="746" y="995"/>
                  <a:pt x="758" y="1005"/>
                  <a:pt x="774" y="1005"/>
                </a:cubicBezTo>
                <a:cubicBezTo>
                  <a:pt x="813" y="1005"/>
                  <a:pt x="872" y="940"/>
                  <a:pt x="850" y="850"/>
                </a:cubicBezTo>
                <a:lnTo>
                  <a:pt x="880" y="850"/>
                </a:lnTo>
                <a:cubicBezTo>
                  <a:pt x="883" y="853"/>
                  <a:pt x="885" y="853"/>
                  <a:pt x="888" y="853"/>
                </a:cubicBezTo>
                <a:cubicBezTo>
                  <a:pt x="904" y="853"/>
                  <a:pt x="927" y="819"/>
                  <a:pt x="927" y="819"/>
                </a:cubicBezTo>
                <a:cubicBezTo>
                  <a:pt x="935" y="796"/>
                  <a:pt x="946" y="788"/>
                  <a:pt x="958" y="788"/>
                </a:cubicBezTo>
                <a:cubicBezTo>
                  <a:pt x="969" y="788"/>
                  <a:pt x="981" y="796"/>
                  <a:pt x="989" y="804"/>
                </a:cubicBezTo>
                <a:lnTo>
                  <a:pt x="942" y="897"/>
                </a:lnTo>
                <a:cubicBezTo>
                  <a:pt x="884" y="984"/>
                  <a:pt x="863" y="1041"/>
                  <a:pt x="881" y="1041"/>
                </a:cubicBezTo>
                <a:cubicBezTo>
                  <a:pt x="892" y="1041"/>
                  <a:pt x="917" y="1020"/>
                  <a:pt x="958" y="974"/>
                </a:cubicBezTo>
                <a:lnTo>
                  <a:pt x="958" y="974"/>
                </a:lnTo>
                <a:cubicBezTo>
                  <a:pt x="949" y="986"/>
                  <a:pt x="938" y="1003"/>
                  <a:pt x="927" y="1020"/>
                </a:cubicBezTo>
                <a:cubicBezTo>
                  <a:pt x="917" y="1050"/>
                  <a:pt x="920" y="1067"/>
                  <a:pt x="940" y="1067"/>
                </a:cubicBezTo>
                <a:cubicBezTo>
                  <a:pt x="951" y="1067"/>
                  <a:pt x="967" y="1062"/>
                  <a:pt x="989" y="1051"/>
                </a:cubicBezTo>
                <a:cubicBezTo>
                  <a:pt x="991" y="1053"/>
                  <a:pt x="995" y="1053"/>
                  <a:pt x="998" y="1053"/>
                </a:cubicBezTo>
                <a:cubicBezTo>
                  <a:pt x="1033" y="1053"/>
                  <a:pt x="1100" y="985"/>
                  <a:pt x="1128" y="943"/>
                </a:cubicBezTo>
                <a:cubicBezTo>
                  <a:pt x="1146" y="915"/>
                  <a:pt x="1159" y="910"/>
                  <a:pt x="1167" y="910"/>
                </a:cubicBezTo>
                <a:cubicBezTo>
                  <a:pt x="1172" y="910"/>
                  <a:pt x="1174" y="912"/>
                  <a:pt x="1174" y="912"/>
                </a:cubicBezTo>
                <a:cubicBezTo>
                  <a:pt x="1174" y="912"/>
                  <a:pt x="1205" y="928"/>
                  <a:pt x="1174" y="974"/>
                </a:cubicBezTo>
                <a:cubicBezTo>
                  <a:pt x="1136" y="1031"/>
                  <a:pt x="1133" y="1064"/>
                  <a:pt x="1158" y="1064"/>
                </a:cubicBezTo>
                <a:cubicBezTo>
                  <a:pt x="1173" y="1064"/>
                  <a:pt x="1200" y="1050"/>
                  <a:pt x="1236" y="1020"/>
                </a:cubicBezTo>
                <a:lnTo>
                  <a:pt x="1236" y="1020"/>
                </a:lnTo>
                <a:lnTo>
                  <a:pt x="1205" y="1067"/>
                </a:lnTo>
                <a:cubicBezTo>
                  <a:pt x="1159" y="1113"/>
                  <a:pt x="1143" y="1175"/>
                  <a:pt x="1282" y="1206"/>
                </a:cubicBezTo>
                <a:cubicBezTo>
                  <a:pt x="1344" y="1268"/>
                  <a:pt x="1406" y="1314"/>
                  <a:pt x="1360" y="1360"/>
                </a:cubicBezTo>
                <a:cubicBezTo>
                  <a:pt x="1347" y="1380"/>
                  <a:pt x="1364" y="1388"/>
                  <a:pt x="1397" y="1388"/>
                </a:cubicBezTo>
                <a:cubicBezTo>
                  <a:pt x="1443" y="1388"/>
                  <a:pt x="1520" y="1372"/>
                  <a:pt x="1591" y="1345"/>
                </a:cubicBezTo>
                <a:lnTo>
                  <a:pt x="1591" y="1345"/>
                </a:lnTo>
                <a:cubicBezTo>
                  <a:pt x="1545" y="1391"/>
                  <a:pt x="1561" y="1407"/>
                  <a:pt x="1591" y="1438"/>
                </a:cubicBezTo>
                <a:cubicBezTo>
                  <a:pt x="1607" y="1484"/>
                  <a:pt x="1638" y="1499"/>
                  <a:pt x="1591" y="1530"/>
                </a:cubicBezTo>
                <a:cubicBezTo>
                  <a:pt x="1533" y="1564"/>
                  <a:pt x="1507" y="1579"/>
                  <a:pt x="1513" y="1579"/>
                </a:cubicBezTo>
                <a:cubicBezTo>
                  <a:pt x="1519" y="1579"/>
                  <a:pt x="1550" y="1567"/>
                  <a:pt x="1607" y="1546"/>
                </a:cubicBezTo>
                <a:cubicBezTo>
                  <a:pt x="1624" y="1541"/>
                  <a:pt x="1638" y="1539"/>
                  <a:pt x="1650" y="1539"/>
                </a:cubicBezTo>
                <a:cubicBezTo>
                  <a:pt x="1713" y="1539"/>
                  <a:pt x="1701" y="1602"/>
                  <a:pt x="1622" y="1654"/>
                </a:cubicBezTo>
                <a:cubicBezTo>
                  <a:pt x="1576" y="1700"/>
                  <a:pt x="1607" y="1716"/>
                  <a:pt x="1622" y="1747"/>
                </a:cubicBezTo>
                <a:cubicBezTo>
                  <a:pt x="1633" y="1744"/>
                  <a:pt x="1643" y="1743"/>
                  <a:pt x="1652" y="1743"/>
                </a:cubicBezTo>
                <a:cubicBezTo>
                  <a:pt x="1695" y="1743"/>
                  <a:pt x="1721" y="1770"/>
                  <a:pt x="1746" y="1809"/>
                </a:cubicBezTo>
                <a:cubicBezTo>
                  <a:pt x="1760" y="1823"/>
                  <a:pt x="1771" y="1834"/>
                  <a:pt x="1787" y="1834"/>
                </a:cubicBezTo>
                <a:cubicBezTo>
                  <a:pt x="1805" y="1834"/>
                  <a:pt x="1828" y="1819"/>
                  <a:pt x="1870" y="1778"/>
                </a:cubicBezTo>
                <a:cubicBezTo>
                  <a:pt x="1916" y="1747"/>
                  <a:pt x="1943" y="1735"/>
                  <a:pt x="1962" y="1735"/>
                </a:cubicBezTo>
                <a:cubicBezTo>
                  <a:pt x="1982" y="1735"/>
                  <a:pt x="1993" y="1747"/>
                  <a:pt x="2009" y="1762"/>
                </a:cubicBezTo>
                <a:cubicBezTo>
                  <a:pt x="2040" y="1793"/>
                  <a:pt x="2040" y="1793"/>
                  <a:pt x="2009" y="1839"/>
                </a:cubicBezTo>
                <a:cubicBezTo>
                  <a:pt x="2009" y="1839"/>
                  <a:pt x="1978" y="1886"/>
                  <a:pt x="2009" y="1901"/>
                </a:cubicBezTo>
                <a:cubicBezTo>
                  <a:pt x="2024" y="1932"/>
                  <a:pt x="2040" y="1948"/>
                  <a:pt x="2009" y="1979"/>
                </a:cubicBezTo>
                <a:cubicBezTo>
                  <a:pt x="1993" y="2010"/>
                  <a:pt x="1993" y="2040"/>
                  <a:pt x="2009" y="2071"/>
                </a:cubicBezTo>
                <a:cubicBezTo>
                  <a:pt x="2040" y="2102"/>
                  <a:pt x="2071" y="2133"/>
                  <a:pt x="2024" y="2180"/>
                </a:cubicBezTo>
                <a:cubicBezTo>
                  <a:pt x="2036" y="2185"/>
                  <a:pt x="2043" y="2189"/>
                  <a:pt x="2049" y="2189"/>
                </a:cubicBezTo>
                <a:cubicBezTo>
                  <a:pt x="2059" y="2189"/>
                  <a:pt x="2066" y="2178"/>
                  <a:pt x="2086" y="2149"/>
                </a:cubicBezTo>
                <a:cubicBezTo>
                  <a:pt x="2108" y="2134"/>
                  <a:pt x="2130" y="2119"/>
                  <a:pt x="2150" y="2119"/>
                </a:cubicBezTo>
                <a:cubicBezTo>
                  <a:pt x="2173" y="2119"/>
                  <a:pt x="2193" y="2138"/>
                  <a:pt x="2210" y="2195"/>
                </a:cubicBezTo>
                <a:cubicBezTo>
                  <a:pt x="2231" y="2216"/>
                  <a:pt x="2268" y="2245"/>
                  <a:pt x="2298" y="2245"/>
                </a:cubicBezTo>
                <a:cubicBezTo>
                  <a:pt x="2312" y="2245"/>
                  <a:pt x="2324" y="2240"/>
                  <a:pt x="2333" y="2226"/>
                </a:cubicBezTo>
                <a:lnTo>
                  <a:pt x="2333" y="2226"/>
                </a:lnTo>
                <a:cubicBezTo>
                  <a:pt x="2349" y="2241"/>
                  <a:pt x="2349" y="2241"/>
                  <a:pt x="2318" y="2288"/>
                </a:cubicBezTo>
                <a:cubicBezTo>
                  <a:pt x="2278" y="2348"/>
                  <a:pt x="2277" y="2382"/>
                  <a:pt x="2310" y="2382"/>
                </a:cubicBezTo>
                <a:cubicBezTo>
                  <a:pt x="2328" y="2382"/>
                  <a:pt x="2357" y="2371"/>
                  <a:pt x="2395" y="2350"/>
                </a:cubicBezTo>
                <a:cubicBezTo>
                  <a:pt x="2407" y="2331"/>
                  <a:pt x="2417" y="2323"/>
                  <a:pt x="2424" y="2323"/>
                </a:cubicBezTo>
                <a:cubicBezTo>
                  <a:pt x="2433" y="2323"/>
                  <a:pt x="2435" y="2343"/>
                  <a:pt x="2426" y="2380"/>
                </a:cubicBezTo>
                <a:cubicBezTo>
                  <a:pt x="2426" y="2380"/>
                  <a:pt x="2431" y="2383"/>
                  <a:pt x="2440" y="2383"/>
                </a:cubicBezTo>
                <a:cubicBezTo>
                  <a:pt x="2453" y="2383"/>
                  <a:pt x="2476" y="2377"/>
                  <a:pt x="2503" y="2350"/>
                </a:cubicBezTo>
                <a:cubicBezTo>
                  <a:pt x="2521" y="2338"/>
                  <a:pt x="2532" y="2330"/>
                  <a:pt x="2540" y="2330"/>
                </a:cubicBezTo>
                <a:cubicBezTo>
                  <a:pt x="2552" y="2330"/>
                  <a:pt x="2556" y="2349"/>
                  <a:pt x="2565" y="2396"/>
                </a:cubicBezTo>
                <a:cubicBezTo>
                  <a:pt x="2534" y="2442"/>
                  <a:pt x="2565" y="2458"/>
                  <a:pt x="2565" y="2458"/>
                </a:cubicBezTo>
                <a:cubicBezTo>
                  <a:pt x="2627" y="2458"/>
                  <a:pt x="2859" y="2535"/>
                  <a:pt x="2874" y="2597"/>
                </a:cubicBezTo>
                <a:cubicBezTo>
                  <a:pt x="2894" y="2567"/>
                  <a:pt x="2901" y="2557"/>
                  <a:pt x="2912" y="2557"/>
                </a:cubicBezTo>
                <a:cubicBezTo>
                  <a:pt x="2918" y="2557"/>
                  <a:pt x="2925" y="2560"/>
                  <a:pt x="2936" y="2566"/>
                </a:cubicBezTo>
                <a:cubicBezTo>
                  <a:pt x="2936" y="2609"/>
                  <a:pt x="2941" y="2627"/>
                  <a:pt x="2948" y="2627"/>
                </a:cubicBezTo>
                <a:cubicBezTo>
                  <a:pt x="2958" y="2627"/>
                  <a:pt x="2973" y="2585"/>
                  <a:pt x="2982" y="2520"/>
                </a:cubicBezTo>
                <a:lnTo>
                  <a:pt x="2952" y="2520"/>
                </a:lnTo>
                <a:cubicBezTo>
                  <a:pt x="2964" y="2475"/>
                  <a:pt x="2980" y="2451"/>
                  <a:pt x="2991" y="2451"/>
                </a:cubicBezTo>
                <a:cubicBezTo>
                  <a:pt x="3008" y="2451"/>
                  <a:pt x="3016" y="2498"/>
                  <a:pt x="2998" y="2597"/>
                </a:cubicBezTo>
                <a:cubicBezTo>
                  <a:pt x="2998" y="2651"/>
                  <a:pt x="2998" y="2678"/>
                  <a:pt x="3004" y="2678"/>
                </a:cubicBezTo>
                <a:cubicBezTo>
                  <a:pt x="3010" y="2678"/>
                  <a:pt x="3021" y="2651"/>
                  <a:pt x="3044" y="2597"/>
                </a:cubicBezTo>
                <a:cubicBezTo>
                  <a:pt x="3067" y="2552"/>
                  <a:pt x="3082" y="2529"/>
                  <a:pt x="3091" y="2529"/>
                </a:cubicBezTo>
                <a:cubicBezTo>
                  <a:pt x="3102" y="2529"/>
                  <a:pt x="3106" y="2556"/>
                  <a:pt x="3106" y="2612"/>
                </a:cubicBezTo>
                <a:cubicBezTo>
                  <a:pt x="3106" y="2672"/>
                  <a:pt x="3102" y="2699"/>
                  <a:pt x="3104" y="2699"/>
                </a:cubicBezTo>
                <a:cubicBezTo>
                  <a:pt x="3106" y="2699"/>
                  <a:pt x="3113" y="2668"/>
                  <a:pt x="3137" y="2612"/>
                </a:cubicBezTo>
                <a:cubicBezTo>
                  <a:pt x="3180" y="2501"/>
                  <a:pt x="3218" y="2433"/>
                  <a:pt x="3238" y="2433"/>
                </a:cubicBezTo>
                <a:cubicBezTo>
                  <a:pt x="3254" y="2433"/>
                  <a:pt x="3259" y="2478"/>
                  <a:pt x="3245" y="2581"/>
                </a:cubicBezTo>
                <a:cubicBezTo>
                  <a:pt x="3245" y="2690"/>
                  <a:pt x="3245" y="2751"/>
                  <a:pt x="3276" y="2751"/>
                </a:cubicBezTo>
                <a:cubicBezTo>
                  <a:pt x="3322" y="2751"/>
                  <a:pt x="3307" y="2690"/>
                  <a:pt x="3307" y="2643"/>
                </a:cubicBezTo>
                <a:cubicBezTo>
                  <a:pt x="3307" y="2581"/>
                  <a:pt x="3307" y="2550"/>
                  <a:pt x="3313" y="2550"/>
                </a:cubicBezTo>
                <a:cubicBezTo>
                  <a:pt x="3319" y="2550"/>
                  <a:pt x="3330" y="2581"/>
                  <a:pt x="3353" y="2643"/>
                </a:cubicBezTo>
                <a:cubicBezTo>
                  <a:pt x="3395" y="2735"/>
                  <a:pt x="3428" y="2777"/>
                  <a:pt x="3461" y="2777"/>
                </a:cubicBezTo>
                <a:cubicBezTo>
                  <a:pt x="3490" y="2777"/>
                  <a:pt x="3519" y="2746"/>
                  <a:pt x="3554" y="2690"/>
                </a:cubicBezTo>
                <a:cubicBezTo>
                  <a:pt x="3593" y="2635"/>
                  <a:pt x="3632" y="2608"/>
                  <a:pt x="3653" y="2608"/>
                </a:cubicBezTo>
                <a:cubicBezTo>
                  <a:pt x="3674" y="2608"/>
                  <a:pt x="3678" y="2635"/>
                  <a:pt x="3647" y="2690"/>
                </a:cubicBezTo>
                <a:cubicBezTo>
                  <a:pt x="3611" y="2762"/>
                  <a:pt x="3606" y="2792"/>
                  <a:pt x="3615" y="2792"/>
                </a:cubicBezTo>
                <a:cubicBezTo>
                  <a:pt x="3621" y="2792"/>
                  <a:pt x="3634" y="2777"/>
                  <a:pt x="3647" y="2751"/>
                </a:cubicBezTo>
                <a:lnTo>
                  <a:pt x="3771" y="2751"/>
                </a:lnTo>
                <a:cubicBezTo>
                  <a:pt x="3802" y="2751"/>
                  <a:pt x="3802" y="2690"/>
                  <a:pt x="3802" y="2628"/>
                </a:cubicBezTo>
                <a:cubicBezTo>
                  <a:pt x="3820" y="2691"/>
                  <a:pt x="3853" y="2732"/>
                  <a:pt x="3881" y="2732"/>
                </a:cubicBezTo>
                <a:cubicBezTo>
                  <a:pt x="3901" y="2732"/>
                  <a:pt x="3919" y="2711"/>
                  <a:pt x="3925" y="2659"/>
                </a:cubicBezTo>
                <a:lnTo>
                  <a:pt x="3972" y="2659"/>
                </a:lnTo>
                <a:cubicBezTo>
                  <a:pt x="4003" y="2659"/>
                  <a:pt x="4003" y="2659"/>
                  <a:pt x="4003" y="2597"/>
                </a:cubicBezTo>
                <a:cubicBezTo>
                  <a:pt x="4003" y="2575"/>
                  <a:pt x="4008" y="2567"/>
                  <a:pt x="4017" y="2567"/>
                </a:cubicBezTo>
                <a:cubicBezTo>
                  <a:pt x="4033" y="2567"/>
                  <a:pt x="4060" y="2597"/>
                  <a:pt x="4080" y="2628"/>
                </a:cubicBezTo>
                <a:cubicBezTo>
                  <a:pt x="4110" y="2658"/>
                  <a:pt x="4140" y="2682"/>
                  <a:pt x="4153" y="2682"/>
                </a:cubicBezTo>
                <a:cubicBezTo>
                  <a:pt x="4160" y="2682"/>
                  <a:pt x="4162" y="2675"/>
                  <a:pt x="4157" y="2659"/>
                </a:cubicBezTo>
                <a:cubicBezTo>
                  <a:pt x="4142" y="2597"/>
                  <a:pt x="4142" y="2535"/>
                  <a:pt x="4157" y="2473"/>
                </a:cubicBezTo>
                <a:cubicBezTo>
                  <a:pt x="4157" y="2458"/>
                  <a:pt x="4161" y="2451"/>
                  <a:pt x="4166" y="2451"/>
                </a:cubicBezTo>
                <a:cubicBezTo>
                  <a:pt x="4176" y="2451"/>
                  <a:pt x="4193" y="2478"/>
                  <a:pt x="4203" y="2520"/>
                </a:cubicBezTo>
                <a:cubicBezTo>
                  <a:pt x="4203" y="2581"/>
                  <a:pt x="4219" y="2581"/>
                  <a:pt x="4281" y="2597"/>
                </a:cubicBezTo>
                <a:cubicBezTo>
                  <a:pt x="4312" y="2597"/>
                  <a:pt x="4358" y="2566"/>
                  <a:pt x="4327" y="2520"/>
                </a:cubicBezTo>
                <a:cubicBezTo>
                  <a:pt x="4301" y="2481"/>
                  <a:pt x="4384" y="2420"/>
                  <a:pt x="4439" y="2420"/>
                </a:cubicBezTo>
                <a:cubicBezTo>
                  <a:pt x="4450" y="2420"/>
                  <a:pt x="4459" y="2422"/>
                  <a:pt x="4466" y="2427"/>
                </a:cubicBezTo>
                <a:lnTo>
                  <a:pt x="4513" y="2411"/>
                </a:lnTo>
                <a:cubicBezTo>
                  <a:pt x="4528" y="2396"/>
                  <a:pt x="4513" y="2334"/>
                  <a:pt x="4528" y="2319"/>
                </a:cubicBezTo>
                <a:cubicBezTo>
                  <a:pt x="4559" y="2303"/>
                  <a:pt x="4559" y="2303"/>
                  <a:pt x="4528" y="2241"/>
                </a:cubicBezTo>
                <a:cubicBezTo>
                  <a:pt x="4543" y="2241"/>
                  <a:pt x="4555" y="2237"/>
                  <a:pt x="4567" y="2237"/>
                </a:cubicBezTo>
                <a:cubicBezTo>
                  <a:pt x="4578" y="2237"/>
                  <a:pt x="4590" y="2241"/>
                  <a:pt x="4605" y="2257"/>
                </a:cubicBezTo>
                <a:cubicBezTo>
                  <a:pt x="4580" y="2206"/>
                  <a:pt x="4568" y="2183"/>
                  <a:pt x="4576" y="2183"/>
                </a:cubicBezTo>
                <a:cubicBezTo>
                  <a:pt x="4582" y="2183"/>
                  <a:pt x="4601" y="2198"/>
                  <a:pt x="4636" y="2226"/>
                </a:cubicBezTo>
                <a:cubicBezTo>
                  <a:pt x="4683" y="2265"/>
                  <a:pt x="4702" y="2288"/>
                  <a:pt x="4704" y="2288"/>
                </a:cubicBezTo>
                <a:cubicBezTo>
                  <a:pt x="4706" y="2288"/>
                  <a:pt x="4690" y="2265"/>
                  <a:pt x="4667" y="2210"/>
                </a:cubicBezTo>
                <a:cubicBezTo>
                  <a:pt x="4648" y="2181"/>
                  <a:pt x="4640" y="2170"/>
                  <a:pt x="4654" y="2170"/>
                </a:cubicBezTo>
                <a:cubicBezTo>
                  <a:pt x="4661" y="2170"/>
                  <a:pt x="4675" y="2174"/>
                  <a:pt x="4698" y="2180"/>
                </a:cubicBezTo>
                <a:cubicBezTo>
                  <a:pt x="4719" y="2193"/>
                  <a:pt x="4730" y="2201"/>
                  <a:pt x="4734" y="2201"/>
                </a:cubicBezTo>
                <a:cubicBezTo>
                  <a:pt x="4738" y="2201"/>
                  <a:pt x="4731" y="2190"/>
                  <a:pt x="4714" y="2164"/>
                </a:cubicBezTo>
                <a:cubicBezTo>
                  <a:pt x="4670" y="2098"/>
                  <a:pt x="4665" y="2033"/>
                  <a:pt x="4693" y="2033"/>
                </a:cubicBezTo>
                <a:cubicBezTo>
                  <a:pt x="4704" y="2033"/>
                  <a:pt x="4722" y="2044"/>
                  <a:pt x="4744" y="2071"/>
                </a:cubicBezTo>
                <a:cubicBezTo>
                  <a:pt x="4744" y="2071"/>
                  <a:pt x="4760" y="2056"/>
                  <a:pt x="4744" y="1994"/>
                </a:cubicBezTo>
                <a:cubicBezTo>
                  <a:pt x="4712" y="1946"/>
                  <a:pt x="4697" y="1922"/>
                  <a:pt x="4700" y="1922"/>
                </a:cubicBezTo>
                <a:lnTo>
                  <a:pt x="4700" y="1922"/>
                </a:lnTo>
                <a:cubicBezTo>
                  <a:pt x="4704" y="1922"/>
                  <a:pt x="4723" y="1942"/>
                  <a:pt x="4760" y="1979"/>
                </a:cubicBezTo>
                <a:cubicBezTo>
                  <a:pt x="4790" y="2009"/>
                  <a:pt x="4813" y="2022"/>
                  <a:pt x="4826" y="2022"/>
                </a:cubicBezTo>
                <a:cubicBezTo>
                  <a:pt x="4847" y="2022"/>
                  <a:pt x="4844" y="1989"/>
                  <a:pt x="4806" y="1932"/>
                </a:cubicBezTo>
                <a:cubicBezTo>
                  <a:pt x="4806" y="1932"/>
                  <a:pt x="4796" y="1893"/>
                  <a:pt x="4816" y="1893"/>
                </a:cubicBezTo>
                <a:cubicBezTo>
                  <a:pt x="4821" y="1893"/>
                  <a:pt x="4828" y="1895"/>
                  <a:pt x="4837" y="1901"/>
                </a:cubicBezTo>
                <a:cubicBezTo>
                  <a:pt x="4843" y="1903"/>
                  <a:pt x="4849" y="1903"/>
                  <a:pt x="4855" y="1903"/>
                </a:cubicBezTo>
                <a:cubicBezTo>
                  <a:pt x="4924" y="1903"/>
                  <a:pt x="5045" y="1834"/>
                  <a:pt x="4961" y="1778"/>
                </a:cubicBezTo>
                <a:lnTo>
                  <a:pt x="4992" y="1747"/>
                </a:lnTo>
                <a:cubicBezTo>
                  <a:pt x="5069" y="1747"/>
                  <a:pt x="5084" y="1731"/>
                  <a:pt x="5054" y="1669"/>
                </a:cubicBezTo>
                <a:lnTo>
                  <a:pt x="5023" y="1623"/>
                </a:lnTo>
                <a:lnTo>
                  <a:pt x="5023" y="1623"/>
                </a:lnTo>
                <a:cubicBezTo>
                  <a:pt x="5057" y="1646"/>
                  <a:pt x="5099" y="1660"/>
                  <a:pt x="5125" y="1660"/>
                </a:cubicBezTo>
                <a:cubicBezTo>
                  <a:pt x="5135" y="1660"/>
                  <a:pt x="5142" y="1658"/>
                  <a:pt x="5146" y="1654"/>
                </a:cubicBezTo>
                <a:cubicBezTo>
                  <a:pt x="5162" y="1639"/>
                  <a:pt x="5162" y="1639"/>
                  <a:pt x="5115" y="1608"/>
                </a:cubicBezTo>
                <a:cubicBezTo>
                  <a:pt x="5084" y="1561"/>
                  <a:pt x="5084" y="1561"/>
                  <a:pt x="5100" y="1546"/>
                </a:cubicBezTo>
                <a:cubicBezTo>
                  <a:pt x="5104" y="1542"/>
                  <a:pt x="5111" y="1540"/>
                  <a:pt x="5119" y="1540"/>
                </a:cubicBezTo>
                <a:cubicBezTo>
                  <a:pt x="5144" y="1540"/>
                  <a:pt x="5185" y="1557"/>
                  <a:pt x="5208" y="1592"/>
                </a:cubicBezTo>
                <a:lnTo>
                  <a:pt x="5224" y="1561"/>
                </a:lnTo>
                <a:cubicBezTo>
                  <a:pt x="5175" y="1513"/>
                  <a:pt x="5163" y="1489"/>
                  <a:pt x="5172" y="1489"/>
                </a:cubicBezTo>
                <a:cubicBezTo>
                  <a:pt x="5178" y="1489"/>
                  <a:pt x="5191" y="1498"/>
                  <a:pt x="5208" y="1515"/>
                </a:cubicBezTo>
                <a:cubicBezTo>
                  <a:pt x="5218" y="1525"/>
                  <a:pt x="5229" y="1528"/>
                  <a:pt x="5240" y="1528"/>
                </a:cubicBezTo>
                <a:cubicBezTo>
                  <a:pt x="5265" y="1528"/>
                  <a:pt x="5290" y="1510"/>
                  <a:pt x="5301" y="1499"/>
                </a:cubicBezTo>
                <a:cubicBezTo>
                  <a:pt x="5283" y="1481"/>
                  <a:pt x="5281" y="1475"/>
                  <a:pt x="5285" y="1475"/>
                </a:cubicBezTo>
                <a:cubicBezTo>
                  <a:pt x="5291" y="1475"/>
                  <a:pt x="5310" y="1490"/>
                  <a:pt x="5301" y="1499"/>
                </a:cubicBezTo>
                <a:lnTo>
                  <a:pt x="5332" y="1530"/>
                </a:lnTo>
                <a:cubicBezTo>
                  <a:pt x="5346" y="1538"/>
                  <a:pt x="5355" y="1541"/>
                  <a:pt x="5359" y="1541"/>
                </a:cubicBezTo>
                <a:cubicBezTo>
                  <a:pt x="5373" y="1541"/>
                  <a:pt x="5340" y="1508"/>
                  <a:pt x="5316" y="1484"/>
                </a:cubicBezTo>
                <a:lnTo>
                  <a:pt x="5347" y="1438"/>
                </a:lnTo>
                <a:cubicBezTo>
                  <a:pt x="5363" y="1422"/>
                  <a:pt x="5378" y="1407"/>
                  <a:pt x="5332" y="1391"/>
                </a:cubicBezTo>
                <a:cubicBezTo>
                  <a:pt x="5270" y="1360"/>
                  <a:pt x="5239" y="1314"/>
                  <a:pt x="5270" y="1299"/>
                </a:cubicBezTo>
                <a:lnTo>
                  <a:pt x="5270" y="1299"/>
                </a:lnTo>
                <a:cubicBezTo>
                  <a:pt x="5297" y="1325"/>
                  <a:pt x="5335" y="1363"/>
                  <a:pt x="5355" y="1363"/>
                </a:cubicBezTo>
                <a:cubicBezTo>
                  <a:pt x="5358" y="1363"/>
                  <a:pt x="5361" y="1362"/>
                  <a:pt x="5363" y="1360"/>
                </a:cubicBezTo>
                <a:cubicBezTo>
                  <a:pt x="5367" y="1353"/>
                  <a:pt x="5371" y="1350"/>
                  <a:pt x="5376" y="1350"/>
                </a:cubicBezTo>
                <a:cubicBezTo>
                  <a:pt x="5392" y="1350"/>
                  <a:pt x="5409" y="1376"/>
                  <a:pt x="5409" y="1376"/>
                </a:cubicBezTo>
                <a:cubicBezTo>
                  <a:pt x="5428" y="1404"/>
                  <a:pt x="5444" y="1415"/>
                  <a:pt x="5456" y="1415"/>
                </a:cubicBezTo>
                <a:cubicBezTo>
                  <a:pt x="5485" y="1415"/>
                  <a:pt x="5497" y="1357"/>
                  <a:pt x="5486" y="1314"/>
                </a:cubicBezTo>
                <a:cubicBezTo>
                  <a:pt x="5469" y="1243"/>
                  <a:pt x="5466" y="1208"/>
                  <a:pt x="5482" y="1208"/>
                </a:cubicBezTo>
                <a:cubicBezTo>
                  <a:pt x="5493" y="1208"/>
                  <a:pt x="5515" y="1228"/>
                  <a:pt x="5548" y="1268"/>
                </a:cubicBezTo>
                <a:cubicBezTo>
                  <a:pt x="5566" y="1285"/>
                  <a:pt x="5577" y="1293"/>
                  <a:pt x="5583" y="1293"/>
                </a:cubicBezTo>
                <a:cubicBezTo>
                  <a:pt x="5602" y="1293"/>
                  <a:pt x="5558" y="1202"/>
                  <a:pt x="5486" y="1082"/>
                </a:cubicBezTo>
                <a:lnTo>
                  <a:pt x="5409" y="943"/>
                </a:lnTo>
                <a:lnTo>
                  <a:pt x="5517" y="1067"/>
                </a:lnTo>
                <a:cubicBezTo>
                  <a:pt x="5599" y="1148"/>
                  <a:pt x="5637" y="1187"/>
                  <a:pt x="5656" y="1187"/>
                </a:cubicBezTo>
                <a:cubicBezTo>
                  <a:pt x="5672" y="1187"/>
                  <a:pt x="5672" y="1156"/>
                  <a:pt x="5672" y="1098"/>
                </a:cubicBezTo>
                <a:cubicBezTo>
                  <a:pt x="5672" y="1054"/>
                  <a:pt x="5672" y="1035"/>
                  <a:pt x="5677" y="1035"/>
                </a:cubicBezTo>
                <a:cubicBezTo>
                  <a:pt x="5682" y="1035"/>
                  <a:pt x="5689" y="1046"/>
                  <a:pt x="5703" y="1067"/>
                </a:cubicBezTo>
                <a:cubicBezTo>
                  <a:pt x="5722" y="1086"/>
                  <a:pt x="5736" y="1095"/>
                  <a:pt x="5750" y="1095"/>
                </a:cubicBezTo>
                <a:cubicBezTo>
                  <a:pt x="5770" y="1095"/>
                  <a:pt x="5790" y="1078"/>
                  <a:pt x="5826" y="1051"/>
                </a:cubicBezTo>
                <a:cubicBezTo>
                  <a:pt x="5888" y="1005"/>
                  <a:pt x="5904" y="1005"/>
                  <a:pt x="5888" y="959"/>
                </a:cubicBezTo>
                <a:lnTo>
                  <a:pt x="5919" y="928"/>
                </a:lnTo>
                <a:cubicBezTo>
                  <a:pt x="5944" y="957"/>
                  <a:pt x="5962" y="969"/>
                  <a:pt x="5974" y="969"/>
                </a:cubicBezTo>
                <a:cubicBezTo>
                  <a:pt x="5998" y="969"/>
                  <a:pt x="5992" y="913"/>
                  <a:pt x="5950" y="850"/>
                </a:cubicBezTo>
                <a:cubicBezTo>
                  <a:pt x="5965" y="850"/>
                  <a:pt x="5981" y="835"/>
                  <a:pt x="5996" y="835"/>
                </a:cubicBezTo>
                <a:lnTo>
                  <a:pt x="6012" y="881"/>
                </a:lnTo>
                <a:cubicBezTo>
                  <a:pt x="6023" y="899"/>
                  <a:pt x="6037" y="907"/>
                  <a:pt x="6060" y="907"/>
                </a:cubicBezTo>
                <a:cubicBezTo>
                  <a:pt x="6097" y="907"/>
                  <a:pt x="6159" y="883"/>
                  <a:pt x="6275" y="835"/>
                </a:cubicBezTo>
                <a:cubicBezTo>
                  <a:pt x="6491" y="788"/>
                  <a:pt x="6522" y="788"/>
                  <a:pt x="6506" y="680"/>
                </a:cubicBezTo>
                <a:cubicBezTo>
                  <a:pt x="6490" y="624"/>
                  <a:pt x="6499" y="593"/>
                  <a:pt x="6514" y="593"/>
                </a:cubicBezTo>
                <a:cubicBezTo>
                  <a:pt x="6527" y="593"/>
                  <a:pt x="6545" y="621"/>
                  <a:pt x="6553" y="680"/>
                </a:cubicBezTo>
                <a:cubicBezTo>
                  <a:pt x="6553" y="722"/>
                  <a:pt x="6573" y="756"/>
                  <a:pt x="6583" y="756"/>
                </a:cubicBezTo>
                <a:cubicBezTo>
                  <a:pt x="6587" y="756"/>
                  <a:pt x="6589" y="747"/>
                  <a:pt x="6584" y="727"/>
                </a:cubicBezTo>
                <a:lnTo>
                  <a:pt x="6584" y="727"/>
                </a:lnTo>
                <a:cubicBezTo>
                  <a:pt x="6615" y="742"/>
                  <a:pt x="6645" y="758"/>
                  <a:pt x="6661" y="788"/>
                </a:cubicBezTo>
                <a:cubicBezTo>
                  <a:pt x="6699" y="833"/>
                  <a:pt x="6724" y="849"/>
                  <a:pt x="6740" y="849"/>
                </a:cubicBezTo>
                <a:cubicBezTo>
                  <a:pt x="6764" y="849"/>
                  <a:pt x="6769" y="816"/>
                  <a:pt x="6769" y="788"/>
                </a:cubicBezTo>
                <a:cubicBezTo>
                  <a:pt x="6756" y="741"/>
                  <a:pt x="6754" y="724"/>
                  <a:pt x="6758" y="724"/>
                </a:cubicBezTo>
                <a:lnTo>
                  <a:pt x="6758" y="724"/>
                </a:lnTo>
                <a:cubicBezTo>
                  <a:pt x="6762" y="724"/>
                  <a:pt x="6776" y="754"/>
                  <a:pt x="6785" y="788"/>
                </a:cubicBezTo>
                <a:cubicBezTo>
                  <a:pt x="6806" y="821"/>
                  <a:pt x="6828" y="861"/>
                  <a:pt x="6839" y="861"/>
                </a:cubicBezTo>
                <a:cubicBezTo>
                  <a:pt x="6844" y="861"/>
                  <a:pt x="6846" y="853"/>
                  <a:pt x="6846" y="835"/>
                </a:cubicBezTo>
                <a:cubicBezTo>
                  <a:pt x="6846" y="803"/>
                  <a:pt x="6893" y="779"/>
                  <a:pt x="6935" y="779"/>
                </a:cubicBezTo>
                <a:cubicBezTo>
                  <a:pt x="6973" y="779"/>
                  <a:pt x="7008" y="799"/>
                  <a:pt x="7001" y="850"/>
                </a:cubicBezTo>
                <a:lnTo>
                  <a:pt x="7047" y="850"/>
                </a:lnTo>
                <a:cubicBezTo>
                  <a:pt x="7047" y="809"/>
                  <a:pt x="7075" y="802"/>
                  <a:pt x="7107" y="802"/>
                </a:cubicBezTo>
                <a:cubicBezTo>
                  <a:pt x="7123" y="802"/>
                  <a:pt x="7140" y="804"/>
                  <a:pt x="7156" y="804"/>
                </a:cubicBezTo>
                <a:cubicBezTo>
                  <a:pt x="7202" y="804"/>
                  <a:pt x="7233" y="819"/>
                  <a:pt x="7217" y="866"/>
                </a:cubicBezTo>
                <a:cubicBezTo>
                  <a:pt x="7217" y="899"/>
                  <a:pt x="7217" y="914"/>
                  <a:pt x="7224" y="914"/>
                </a:cubicBezTo>
                <a:cubicBezTo>
                  <a:pt x="7231" y="914"/>
                  <a:pt x="7242" y="903"/>
                  <a:pt x="7264" y="881"/>
                </a:cubicBezTo>
                <a:cubicBezTo>
                  <a:pt x="7295" y="881"/>
                  <a:pt x="7341" y="788"/>
                  <a:pt x="7372" y="788"/>
                </a:cubicBezTo>
                <a:cubicBezTo>
                  <a:pt x="7372" y="742"/>
                  <a:pt x="7418" y="696"/>
                  <a:pt x="7449" y="696"/>
                </a:cubicBezTo>
                <a:lnTo>
                  <a:pt x="7434" y="742"/>
                </a:lnTo>
                <a:lnTo>
                  <a:pt x="7403" y="850"/>
                </a:lnTo>
                <a:cubicBezTo>
                  <a:pt x="7409" y="850"/>
                  <a:pt x="7418" y="853"/>
                  <a:pt x="7427" y="853"/>
                </a:cubicBezTo>
                <a:cubicBezTo>
                  <a:pt x="7441" y="853"/>
                  <a:pt x="7455" y="847"/>
                  <a:pt x="7465" y="819"/>
                </a:cubicBezTo>
                <a:cubicBezTo>
                  <a:pt x="7465" y="881"/>
                  <a:pt x="7496" y="881"/>
                  <a:pt x="7542" y="912"/>
                </a:cubicBezTo>
                <a:cubicBezTo>
                  <a:pt x="7569" y="921"/>
                  <a:pt x="7595" y="930"/>
                  <a:pt x="7622" y="930"/>
                </a:cubicBezTo>
                <a:cubicBezTo>
                  <a:pt x="7642" y="930"/>
                  <a:pt x="7661" y="925"/>
                  <a:pt x="7681" y="912"/>
                </a:cubicBezTo>
                <a:lnTo>
                  <a:pt x="7681" y="912"/>
                </a:lnTo>
                <a:cubicBezTo>
                  <a:pt x="7659" y="978"/>
                  <a:pt x="7716" y="1037"/>
                  <a:pt x="7778" y="1037"/>
                </a:cubicBezTo>
                <a:cubicBezTo>
                  <a:pt x="7803" y="1037"/>
                  <a:pt x="7829" y="1027"/>
                  <a:pt x="7851" y="1005"/>
                </a:cubicBezTo>
                <a:cubicBezTo>
                  <a:pt x="7863" y="987"/>
                  <a:pt x="7873" y="978"/>
                  <a:pt x="7880" y="978"/>
                </a:cubicBezTo>
                <a:cubicBezTo>
                  <a:pt x="7892" y="978"/>
                  <a:pt x="7897" y="998"/>
                  <a:pt x="7897" y="1036"/>
                </a:cubicBezTo>
                <a:cubicBezTo>
                  <a:pt x="7889" y="1069"/>
                  <a:pt x="7890" y="1084"/>
                  <a:pt x="7899" y="1084"/>
                </a:cubicBezTo>
                <a:cubicBezTo>
                  <a:pt x="7907" y="1084"/>
                  <a:pt x="7922" y="1073"/>
                  <a:pt x="7944" y="1051"/>
                </a:cubicBezTo>
                <a:cubicBezTo>
                  <a:pt x="7952" y="1046"/>
                  <a:pt x="7959" y="1043"/>
                  <a:pt x="7963" y="1043"/>
                </a:cubicBezTo>
                <a:cubicBezTo>
                  <a:pt x="7984" y="1043"/>
                  <a:pt x="7972" y="1093"/>
                  <a:pt x="7959" y="1144"/>
                </a:cubicBezTo>
                <a:cubicBezTo>
                  <a:pt x="7926" y="1221"/>
                  <a:pt x="7932" y="1251"/>
                  <a:pt x="7955" y="1251"/>
                </a:cubicBezTo>
                <a:cubicBezTo>
                  <a:pt x="7964" y="1251"/>
                  <a:pt x="7977" y="1246"/>
                  <a:pt x="7990" y="1237"/>
                </a:cubicBezTo>
                <a:cubicBezTo>
                  <a:pt x="8003" y="1233"/>
                  <a:pt x="8015" y="1231"/>
                  <a:pt x="8027" y="1231"/>
                </a:cubicBezTo>
                <a:cubicBezTo>
                  <a:pt x="8060" y="1231"/>
                  <a:pt x="8091" y="1245"/>
                  <a:pt x="8114" y="1268"/>
                </a:cubicBezTo>
                <a:cubicBezTo>
                  <a:pt x="8140" y="1268"/>
                  <a:pt x="8158" y="1269"/>
                  <a:pt x="8173" y="1269"/>
                </a:cubicBezTo>
                <a:cubicBezTo>
                  <a:pt x="8201" y="1269"/>
                  <a:pt x="8212" y="1262"/>
                  <a:pt x="8222" y="1221"/>
                </a:cubicBezTo>
                <a:cubicBezTo>
                  <a:pt x="8253" y="1190"/>
                  <a:pt x="8284" y="1175"/>
                  <a:pt x="8315" y="1159"/>
                </a:cubicBezTo>
                <a:cubicBezTo>
                  <a:pt x="8377" y="1159"/>
                  <a:pt x="8369" y="1179"/>
                  <a:pt x="8356" y="1179"/>
                </a:cubicBezTo>
                <a:cubicBezTo>
                  <a:pt x="8352" y="1179"/>
                  <a:pt x="8349" y="1178"/>
                  <a:pt x="8346" y="1175"/>
                </a:cubicBezTo>
                <a:cubicBezTo>
                  <a:pt x="8268" y="1175"/>
                  <a:pt x="8284" y="1190"/>
                  <a:pt x="8268" y="1252"/>
                </a:cubicBezTo>
                <a:cubicBezTo>
                  <a:pt x="8253" y="1299"/>
                  <a:pt x="8268" y="1345"/>
                  <a:pt x="8299" y="1360"/>
                </a:cubicBezTo>
                <a:cubicBezTo>
                  <a:pt x="8315" y="1376"/>
                  <a:pt x="8346" y="1422"/>
                  <a:pt x="8361" y="1438"/>
                </a:cubicBezTo>
                <a:cubicBezTo>
                  <a:pt x="8371" y="1497"/>
                  <a:pt x="8381" y="1525"/>
                  <a:pt x="8399" y="1525"/>
                </a:cubicBezTo>
                <a:cubicBezTo>
                  <a:pt x="8409" y="1525"/>
                  <a:pt x="8422" y="1516"/>
                  <a:pt x="8438" y="1499"/>
                </a:cubicBezTo>
                <a:cubicBezTo>
                  <a:pt x="8451" y="1487"/>
                  <a:pt x="8461" y="1477"/>
                  <a:pt x="8469" y="1469"/>
                </a:cubicBezTo>
                <a:lnTo>
                  <a:pt x="8469" y="1469"/>
                </a:lnTo>
                <a:cubicBezTo>
                  <a:pt x="8415" y="1549"/>
                  <a:pt x="8537" y="1712"/>
                  <a:pt x="8641" y="1712"/>
                </a:cubicBezTo>
                <a:cubicBezTo>
                  <a:pt x="8657" y="1712"/>
                  <a:pt x="8672" y="1708"/>
                  <a:pt x="8686" y="1700"/>
                </a:cubicBezTo>
                <a:lnTo>
                  <a:pt x="8686" y="1700"/>
                </a:lnTo>
                <a:lnTo>
                  <a:pt x="8639" y="1747"/>
                </a:lnTo>
                <a:cubicBezTo>
                  <a:pt x="8593" y="1778"/>
                  <a:pt x="8608" y="1793"/>
                  <a:pt x="8639" y="1824"/>
                </a:cubicBezTo>
                <a:cubicBezTo>
                  <a:pt x="8670" y="1870"/>
                  <a:pt x="8763" y="1886"/>
                  <a:pt x="8809" y="1932"/>
                </a:cubicBezTo>
                <a:cubicBezTo>
                  <a:pt x="8847" y="1983"/>
                  <a:pt x="8895" y="2033"/>
                  <a:pt x="8937" y="2033"/>
                </a:cubicBezTo>
                <a:cubicBezTo>
                  <a:pt x="8946" y="2033"/>
                  <a:pt x="8955" y="2031"/>
                  <a:pt x="8964" y="2025"/>
                </a:cubicBezTo>
                <a:lnTo>
                  <a:pt x="8964" y="2025"/>
                </a:lnTo>
                <a:cubicBezTo>
                  <a:pt x="8979" y="2040"/>
                  <a:pt x="8979" y="2040"/>
                  <a:pt x="8933" y="2071"/>
                </a:cubicBezTo>
                <a:cubicBezTo>
                  <a:pt x="8902" y="2118"/>
                  <a:pt x="8902" y="2118"/>
                  <a:pt x="8917" y="2133"/>
                </a:cubicBezTo>
                <a:cubicBezTo>
                  <a:pt x="8920" y="2136"/>
                  <a:pt x="8923" y="2137"/>
                  <a:pt x="8927" y="2137"/>
                </a:cubicBezTo>
                <a:cubicBezTo>
                  <a:pt x="8944" y="2137"/>
                  <a:pt x="8972" y="2109"/>
                  <a:pt x="9010" y="2071"/>
                </a:cubicBezTo>
                <a:cubicBezTo>
                  <a:pt x="9028" y="2054"/>
                  <a:pt x="9038" y="2045"/>
                  <a:pt x="9045" y="2045"/>
                </a:cubicBezTo>
                <a:cubicBezTo>
                  <a:pt x="9057" y="2045"/>
                  <a:pt x="9057" y="2069"/>
                  <a:pt x="9057" y="2118"/>
                </a:cubicBezTo>
                <a:cubicBezTo>
                  <a:pt x="9057" y="2187"/>
                  <a:pt x="9106" y="2244"/>
                  <a:pt x="9172" y="2244"/>
                </a:cubicBezTo>
                <a:cubicBezTo>
                  <a:pt x="9180" y="2244"/>
                  <a:pt x="9188" y="2243"/>
                  <a:pt x="9196" y="2241"/>
                </a:cubicBezTo>
                <a:cubicBezTo>
                  <a:pt x="9211" y="2257"/>
                  <a:pt x="9227" y="2272"/>
                  <a:pt x="9196" y="2319"/>
                </a:cubicBezTo>
                <a:cubicBezTo>
                  <a:pt x="9173" y="2353"/>
                  <a:pt x="9184" y="2403"/>
                  <a:pt x="9228" y="2403"/>
                </a:cubicBezTo>
                <a:cubicBezTo>
                  <a:pt x="9244" y="2403"/>
                  <a:pt x="9264" y="2397"/>
                  <a:pt x="9288" y="2380"/>
                </a:cubicBezTo>
                <a:lnTo>
                  <a:pt x="9288" y="2380"/>
                </a:lnTo>
                <a:cubicBezTo>
                  <a:pt x="9304" y="2396"/>
                  <a:pt x="9304" y="2396"/>
                  <a:pt x="9273" y="2442"/>
                </a:cubicBezTo>
                <a:cubicBezTo>
                  <a:pt x="9253" y="2473"/>
                  <a:pt x="9239" y="2510"/>
                  <a:pt x="9258" y="2510"/>
                </a:cubicBezTo>
                <a:cubicBezTo>
                  <a:pt x="9268" y="2510"/>
                  <a:pt x="9288" y="2500"/>
                  <a:pt x="9319" y="2473"/>
                </a:cubicBezTo>
                <a:cubicBezTo>
                  <a:pt x="9333" y="2467"/>
                  <a:pt x="9346" y="2463"/>
                  <a:pt x="9359" y="2463"/>
                </a:cubicBezTo>
                <a:cubicBezTo>
                  <a:pt x="9405" y="2463"/>
                  <a:pt x="9446" y="2505"/>
                  <a:pt x="9458" y="2566"/>
                </a:cubicBezTo>
                <a:cubicBezTo>
                  <a:pt x="9465" y="2566"/>
                  <a:pt x="9473" y="2568"/>
                  <a:pt x="9482" y="2568"/>
                </a:cubicBezTo>
                <a:cubicBezTo>
                  <a:pt x="9496" y="2568"/>
                  <a:pt x="9511" y="2563"/>
                  <a:pt x="9520" y="2535"/>
                </a:cubicBezTo>
                <a:lnTo>
                  <a:pt x="9551" y="2489"/>
                </a:lnTo>
                <a:lnTo>
                  <a:pt x="9551" y="2489"/>
                </a:lnTo>
                <a:cubicBezTo>
                  <a:pt x="9535" y="2545"/>
                  <a:pt x="9527" y="2572"/>
                  <a:pt x="9532" y="2572"/>
                </a:cubicBezTo>
                <a:cubicBezTo>
                  <a:pt x="9537" y="2572"/>
                  <a:pt x="9552" y="2549"/>
                  <a:pt x="9582" y="2504"/>
                </a:cubicBezTo>
                <a:cubicBezTo>
                  <a:pt x="9596" y="2475"/>
                  <a:pt x="9607" y="2463"/>
                  <a:pt x="9614" y="2463"/>
                </a:cubicBezTo>
                <a:cubicBezTo>
                  <a:pt x="9621" y="2463"/>
                  <a:pt x="9621" y="2479"/>
                  <a:pt x="9613" y="2504"/>
                </a:cubicBezTo>
                <a:cubicBezTo>
                  <a:pt x="9582" y="2535"/>
                  <a:pt x="9628" y="2566"/>
                  <a:pt x="9628" y="2566"/>
                </a:cubicBezTo>
                <a:cubicBezTo>
                  <a:pt x="9628" y="2566"/>
                  <a:pt x="9783" y="2566"/>
                  <a:pt x="9891" y="2597"/>
                </a:cubicBezTo>
                <a:cubicBezTo>
                  <a:pt x="9953" y="2612"/>
                  <a:pt x="10015" y="2628"/>
                  <a:pt x="10077" y="2628"/>
                </a:cubicBezTo>
                <a:cubicBezTo>
                  <a:pt x="10123" y="2628"/>
                  <a:pt x="10138" y="2612"/>
                  <a:pt x="10138" y="2581"/>
                </a:cubicBezTo>
                <a:cubicBezTo>
                  <a:pt x="10138" y="2564"/>
                  <a:pt x="10149" y="2546"/>
                  <a:pt x="10160" y="2546"/>
                </a:cubicBezTo>
                <a:cubicBezTo>
                  <a:pt x="10169" y="2546"/>
                  <a:pt x="10178" y="2555"/>
                  <a:pt x="10185" y="2581"/>
                </a:cubicBezTo>
                <a:cubicBezTo>
                  <a:pt x="10200" y="2628"/>
                  <a:pt x="10231" y="2643"/>
                  <a:pt x="10247" y="2643"/>
                </a:cubicBezTo>
                <a:cubicBezTo>
                  <a:pt x="10262" y="2643"/>
                  <a:pt x="10293" y="2643"/>
                  <a:pt x="10293" y="2705"/>
                </a:cubicBezTo>
                <a:cubicBezTo>
                  <a:pt x="10324" y="2643"/>
                  <a:pt x="10324" y="2643"/>
                  <a:pt x="10339" y="2643"/>
                </a:cubicBezTo>
                <a:cubicBezTo>
                  <a:pt x="10339" y="2666"/>
                  <a:pt x="10347" y="2678"/>
                  <a:pt x="10357" y="2678"/>
                </a:cubicBezTo>
                <a:cubicBezTo>
                  <a:pt x="10366" y="2678"/>
                  <a:pt x="10378" y="2666"/>
                  <a:pt x="10386" y="2643"/>
                </a:cubicBezTo>
                <a:cubicBezTo>
                  <a:pt x="10394" y="2589"/>
                  <a:pt x="10397" y="2562"/>
                  <a:pt x="10399" y="2562"/>
                </a:cubicBezTo>
                <a:cubicBezTo>
                  <a:pt x="10401" y="2562"/>
                  <a:pt x="10401" y="2589"/>
                  <a:pt x="10401" y="2643"/>
                </a:cubicBezTo>
                <a:cubicBezTo>
                  <a:pt x="10401" y="2676"/>
                  <a:pt x="10439" y="2716"/>
                  <a:pt x="10456" y="2716"/>
                </a:cubicBezTo>
                <a:cubicBezTo>
                  <a:pt x="10464" y="2716"/>
                  <a:pt x="10468" y="2708"/>
                  <a:pt x="10463" y="2690"/>
                </a:cubicBezTo>
                <a:cubicBezTo>
                  <a:pt x="10432" y="2643"/>
                  <a:pt x="10494" y="2643"/>
                  <a:pt x="10509" y="2581"/>
                </a:cubicBezTo>
                <a:cubicBezTo>
                  <a:pt x="10540" y="2581"/>
                  <a:pt x="10556" y="2581"/>
                  <a:pt x="10571" y="2628"/>
                </a:cubicBezTo>
                <a:cubicBezTo>
                  <a:pt x="10571" y="2644"/>
                  <a:pt x="10581" y="2650"/>
                  <a:pt x="10595" y="2650"/>
                </a:cubicBezTo>
                <a:cubicBezTo>
                  <a:pt x="10634" y="2650"/>
                  <a:pt x="10710" y="2596"/>
                  <a:pt x="10710" y="2550"/>
                </a:cubicBezTo>
                <a:cubicBezTo>
                  <a:pt x="10718" y="2520"/>
                  <a:pt x="10718" y="2504"/>
                  <a:pt x="10718" y="2504"/>
                </a:cubicBezTo>
                <a:cubicBezTo>
                  <a:pt x="10718" y="2504"/>
                  <a:pt x="10718" y="2520"/>
                  <a:pt x="10726" y="2550"/>
                </a:cubicBezTo>
                <a:cubicBezTo>
                  <a:pt x="10746" y="2592"/>
                  <a:pt x="10760" y="2599"/>
                  <a:pt x="10772" y="2599"/>
                </a:cubicBezTo>
                <a:cubicBezTo>
                  <a:pt x="10777" y="2599"/>
                  <a:pt x="10782" y="2597"/>
                  <a:pt x="10788" y="2597"/>
                </a:cubicBezTo>
                <a:cubicBezTo>
                  <a:pt x="10788" y="2578"/>
                  <a:pt x="10790" y="2571"/>
                  <a:pt x="10795" y="2571"/>
                </a:cubicBezTo>
                <a:cubicBezTo>
                  <a:pt x="10805" y="2571"/>
                  <a:pt x="10823" y="2611"/>
                  <a:pt x="10834" y="2643"/>
                </a:cubicBezTo>
                <a:cubicBezTo>
                  <a:pt x="10846" y="2678"/>
                  <a:pt x="10848" y="2695"/>
                  <a:pt x="10869" y="2695"/>
                </a:cubicBezTo>
                <a:cubicBezTo>
                  <a:pt x="10876" y="2695"/>
                  <a:pt x="10884" y="2693"/>
                  <a:pt x="10896" y="2690"/>
                </a:cubicBezTo>
                <a:cubicBezTo>
                  <a:pt x="10896" y="2628"/>
                  <a:pt x="10989" y="2581"/>
                  <a:pt x="11050" y="2566"/>
                </a:cubicBezTo>
                <a:cubicBezTo>
                  <a:pt x="11136" y="2529"/>
                  <a:pt x="11154" y="2473"/>
                  <a:pt x="11142" y="2397"/>
                </a:cubicBezTo>
                <a:lnTo>
                  <a:pt x="11142" y="2397"/>
                </a:lnTo>
                <a:cubicBezTo>
                  <a:pt x="11165" y="2400"/>
                  <a:pt x="11188" y="2401"/>
                  <a:pt x="11211" y="2401"/>
                </a:cubicBezTo>
                <a:cubicBezTo>
                  <a:pt x="11213" y="2401"/>
                  <a:pt x="11215" y="2401"/>
                  <a:pt x="11217" y="2401"/>
                </a:cubicBezTo>
                <a:lnTo>
                  <a:pt x="11217" y="2401"/>
                </a:lnTo>
                <a:cubicBezTo>
                  <a:pt x="11232" y="2420"/>
                  <a:pt x="11248" y="2439"/>
                  <a:pt x="11267" y="2458"/>
                </a:cubicBezTo>
                <a:cubicBezTo>
                  <a:pt x="11276" y="2448"/>
                  <a:pt x="11268" y="2426"/>
                  <a:pt x="11253" y="2400"/>
                </a:cubicBezTo>
                <a:lnTo>
                  <a:pt x="11253" y="2400"/>
                </a:lnTo>
                <a:cubicBezTo>
                  <a:pt x="11497" y="2381"/>
                  <a:pt x="11731" y="2203"/>
                  <a:pt x="11766" y="1946"/>
                </a:cubicBezTo>
                <a:lnTo>
                  <a:pt x="11766" y="1946"/>
                </a:lnTo>
                <a:cubicBezTo>
                  <a:pt x="11777" y="1953"/>
                  <a:pt x="11788" y="1958"/>
                  <a:pt x="11795" y="1958"/>
                </a:cubicBezTo>
                <a:cubicBezTo>
                  <a:pt x="11809" y="1958"/>
                  <a:pt x="11815" y="1946"/>
                  <a:pt x="11808" y="1917"/>
                </a:cubicBezTo>
                <a:cubicBezTo>
                  <a:pt x="11777" y="1870"/>
                  <a:pt x="11777" y="1855"/>
                  <a:pt x="11788" y="1855"/>
                </a:cubicBezTo>
                <a:cubicBezTo>
                  <a:pt x="11800" y="1855"/>
                  <a:pt x="11823" y="1870"/>
                  <a:pt x="11839" y="1886"/>
                </a:cubicBezTo>
                <a:cubicBezTo>
                  <a:pt x="11866" y="1928"/>
                  <a:pt x="11882" y="1950"/>
                  <a:pt x="11889" y="1950"/>
                </a:cubicBezTo>
                <a:cubicBezTo>
                  <a:pt x="11897" y="1950"/>
                  <a:pt x="11894" y="1916"/>
                  <a:pt x="11885" y="1839"/>
                </a:cubicBezTo>
                <a:cubicBezTo>
                  <a:pt x="11916" y="1793"/>
                  <a:pt x="11947" y="1685"/>
                  <a:pt x="11993" y="1639"/>
                </a:cubicBezTo>
                <a:cubicBezTo>
                  <a:pt x="12031" y="1601"/>
                  <a:pt x="12069" y="1553"/>
                  <a:pt x="12115" y="1553"/>
                </a:cubicBezTo>
                <a:cubicBezTo>
                  <a:pt x="12125" y="1553"/>
                  <a:pt x="12136" y="1555"/>
                  <a:pt x="12148" y="1561"/>
                </a:cubicBezTo>
                <a:cubicBezTo>
                  <a:pt x="12190" y="1595"/>
                  <a:pt x="12214" y="1606"/>
                  <a:pt x="12219" y="1606"/>
                </a:cubicBezTo>
                <a:cubicBezTo>
                  <a:pt x="12223" y="1606"/>
                  <a:pt x="12215" y="1599"/>
                  <a:pt x="12194" y="1592"/>
                </a:cubicBezTo>
                <a:cubicBezTo>
                  <a:pt x="12101" y="1515"/>
                  <a:pt x="12132" y="1499"/>
                  <a:pt x="12179" y="1453"/>
                </a:cubicBezTo>
                <a:cubicBezTo>
                  <a:pt x="12271" y="1438"/>
                  <a:pt x="12256" y="1360"/>
                  <a:pt x="12240" y="1299"/>
                </a:cubicBezTo>
                <a:lnTo>
                  <a:pt x="12240" y="1299"/>
                </a:lnTo>
                <a:lnTo>
                  <a:pt x="12210" y="1345"/>
                </a:lnTo>
                <a:cubicBezTo>
                  <a:pt x="12149" y="1272"/>
                  <a:pt x="12145" y="1247"/>
                  <a:pt x="12184" y="1247"/>
                </a:cubicBezTo>
                <a:cubicBezTo>
                  <a:pt x="12195" y="1247"/>
                  <a:pt x="12208" y="1249"/>
                  <a:pt x="12225" y="1252"/>
                </a:cubicBezTo>
                <a:cubicBezTo>
                  <a:pt x="12228" y="1249"/>
                  <a:pt x="12231" y="1248"/>
                  <a:pt x="12236" y="1248"/>
                </a:cubicBezTo>
                <a:cubicBezTo>
                  <a:pt x="12256" y="1248"/>
                  <a:pt x="12292" y="1276"/>
                  <a:pt x="12318" y="1314"/>
                </a:cubicBezTo>
                <a:cubicBezTo>
                  <a:pt x="12343" y="1339"/>
                  <a:pt x="12389" y="1364"/>
                  <a:pt x="12413" y="1364"/>
                </a:cubicBezTo>
                <a:cubicBezTo>
                  <a:pt x="12419" y="1364"/>
                  <a:pt x="12423" y="1363"/>
                  <a:pt x="12426" y="1360"/>
                </a:cubicBezTo>
                <a:cubicBezTo>
                  <a:pt x="12441" y="1345"/>
                  <a:pt x="12472" y="1329"/>
                  <a:pt x="12410" y="1299"/>
                </a:cubicBezTo>
                <a:cubicBezTo>
                  <a:pt x="12349" y="1268"/>
                  <a:pt x="12380" y="1268"/>
                  <a:pt x="12395" y="1237"/>
                </a:cubicBezTo>
                <a:cubicBezTo>
                  <a:pt x="12410" y="1221"/>
                  <a:pt x="12426" y="1206"/>
                  <a:pt x="12410" y="1159"/>
                </a:cubicBezTo>
                <a:cubicBezTo>
                  <a:pt x="12395" y="1098"/>
                  <a:pt x="12395" y="1098"/>
                  <a:pt x="12410" y="1082"/>
                </a:cubicBezTo>
                <a:cubicBezTo>
                  <a:pt x="12426" y="1090"/>
                  <a:pt x="12445" y="1094"/>
                  <a:pt x="12465" y="1094"/>
                </a:cubicBezTo>
                <a:cubicBezTo>
                  <a:pt x="12483" y="1094"/>
                  <a:pt x="12501" y="1090"/>
                  <a:pt x="12516" y="1084"/>
                </a:cubicBezTo>
                <a:lnTo>
                  <a:pt x="12516" y="1084"/>
                </a:lnTo>
                <a:cubicBezTo>
                  <a:pt x="12526" y="1096"/>
                  <a:pt x="12539" y="1112"/>
                  <a:pt x="12550" y="1129"/>
                </a:cubicBezTo>
                <a:cubicBezTo>
                  <a:pt x="12565" y="1159"/>
                  <a:pt x="12596" y="1175"/>
                  <a:pt x="12627" y="1190"/>
                </a:cubicBezTo>
                <a:cubicBezTo>
                  <a:pt x="12658" y="1190"/>
                  <a:pt x="12611" y="1144"/>
                  <a:pt x="12611" y="1144"/>
                </a:cubicBezTo>
                <a:cubicBezTo>
                  <a:pt x="12611" y="1144"/>
                  <a:pt x="12627" y="1098"/>
                  <a:pt x="12673" y="1051"/>
                </a:cubicBezTo>
                <a:cubicBezTo>
                  <a:pt x="12720" y="1020"/>
                  <a:pt x="12781" y="974"/>
                  <a:pt x="12859" y="943"/>
                </a:cubicBezTo>
                <a:cubicBezTo>
                  <a:pt x="12967" y="881"/>
                  <a:pt x="13075" y="835"/>
                  <a:pt x="13199" y="804"/>
                </a:cubicBezTo>
                <a:cubicBezTo>
                  <a:pt x="13225" y="823"/>
                  <a:pt x="13253" y="832"/>
                  <a:pt x="13275" y="832"/>
                </a:cubicBezTo>
                <a:cubicBezTo>
                  <a:pt x="13306" y="832"/>
                  <a:pt x="13325" y="815"/>
                  <a:pt x="13307" y="788"/>
                </a:cubicBezTo>
                <a:cubicBezTo>
                  <a:pt x="13261" y="742"/>
                  <a:pt x="13415" y="696"/>
                  <a:pt x="13570" y="696"/>
                </a:cubicBezTo>
                <a:cubicBezTo>
                  <a:pt x="13724" y="696"/>
                  <a:pt x="13879" y="696"/>
                  <a:pt x="13879" y="649"/>
                </a:cubicBezTo>
                <a:lnTo>
                  <a:pt x="13956" y="649"/>
                </a:lnTo>
                <a:cubicBezTo>
                  <a:pt x="14009" y="649"/>
                  <a:pt x="14062" y="615"/>
                  <a:pt x="14086" y="615"/>
                </a:cubicBezTo>
                <a:cubicBezTo>
                  <a:pt x="14090" y="615"/>
                  <a:pt x="14093" y="616"/>
                  <a:pt x="14095" y="618"/>
                </a:cubicBezTo>
                <a:cubicBezTo>
                  <a:pt x="14117" y="590"/>
                  <a:pt x="14132" y="578"/>
                  <a:pt x="14138" y="578"/>
                </a:cubicBezTo>
                <a:cubicBezTo>
                  <a:pt x="14146" y="578"/>
                  <a:pt x="14143" y="594"/>
                  <a:pt x="14126" y="618"/>
                </a:cubicBezTo>
                <a:cubicBezTo>
                  <a:pt x="14080" y="649"/>
                  <a:pt x="14111" y="727"/>
                  <a:pt x="14126" y="727"/>
                </a:cubicBezTo>
                <a:cubicBezTo>
                  <a:pt x="14128" y="728"/>
                  <a:pt x="14130" y="729"/>
                  <a:pt x="14132" y="729"/>
                </a:cubicBezTo>
                <a:cubicBezTo>
                  <a:pt x="14151" y="729"/>
                  <a:pt x="14190" y="675"/>
                  <a:pt x="14203" y="634"/>
                </a:cubicBezTo>
                <a:cubicBezTo>
                  <a:pt x="14214" y="593"/>
                  <a:pt x="14224" y="586"/>
                  <a:pt x="14230" y="586"/>
                </a:cubicBezTo>
                <a:cubicBezTo>
                  <a:pt x="14233" y="586"/>
                  <a:pt x="14234" y="588"/>
                  <a:pt x="14234" y="588"/>
                </a:cubicBezTo>
                <a:cubicBezTo>
                  <a:pt x="14234" y="588"/>
                  <a:pt x="14265" y="588"/>
                  <a:pt x="14250" y="649"/>
                </a:cubicBezTo>
                <a:lnTo>
                  <a:pt x="14219" y="758"/>
                </a:lnTo>
                <a:lnTo>
                  <a:pt x="14250" y="758"/>
                </a:lnTo>
                <a:cubicBezTo>
                  <a:pt x="14260" y="716"/>
                  <a:pt x="14277" y="709"/>
                  <a:pt x="14288" y="709"/>
                </a:cubicBezTo>
                <a:cubicBezTo>
                  <a:pt x="14293" y="709"/>
                  <a:pt x="14296" y="711"/>
                  <a:pt x="14296" y="711"/>
                </a:cubicBezTo>
                <a:cubicBezTo>
                  <a:pt x="14296" y="711"/>
                  <a:pt x="14312" y="711"/>
                  <a:pt x="14296" y="819"/>
                </a:cubicBezTo>
                <a:cubicBezTo>
                  <a:pt x="14280" y="876"/>
                  <a:pt x="14281" y="903"/>
                  <a:pt x="14291" y="903"/>
                </a:cubicBezTo>
                <a:cubicBezTo>
                  <a:pt x="14301" y="903"/>
                  <a:pt x="14320" y="879"/>
                  <a:pt x="14342" y="835"/>
                </a:cubicBezTo>
                <a:lnTo>
                  <a:pt x="14404" y="804"/>
                </a:lnTo>
                <a:lnTo>
                  <a:pt x="14404" y="804"/>
                </a:lnTo>
                <a:cubicBezTo>
                  <a:pt x="14399" y="844"/>
                  <a:pt x="14406" y="859"/>
                  <a:pt x="14420" y="859"/>
                </a:cubicBezTo>
                <a:cubicBezTo>
                  <a:pt x="14444" y="859"/>
                  <a:pt x="14489" y="818"/>
                  <a:pt x="14528" y="788"/>
                </a:cubicBezTo>
                <a:lnTo>
                  <a:pt x="14528" y="788"/>
                </a:lnTo>
                <a:cubicBezTo>
                  <a:pt x="14511" y="849"/>
                  <a:pt x="14513" y="880"/>
                  <a:pt x="14529" y="880"/>
                </a:cubicBezTo>
                <a:cubicBezTo>
                  <a:pt x="14541" y="880"/>
                  <a:pt x="14562" y="860"/>
                  <a:pt x="14590" y="819"/>
                </a:cubicBezTo>
                <a:cubicBezTo>
                  <a:pt x="14603" y="799"/>
                  <a:pt x="14617" y="788"/>
                  <a:pt x="14626" y="788"/>
                </a:cubicBezTo>
                <a:cubicBezTo>
                  <a:pt x="14639" y="788"/>
                  <a:pt x="14645" y="807"/>
                  <a:pt x="14636" y="850"/>
                </a:cubicBezTo>
                <a:cubicBezTo>
                  <a:pt x="14636" y="912"/>
                  <a:pt x="14667" y="912"/>
                  <a:pt x="14698" y="943"/>
                </a:cubicBezTo>
                <a:cubicBezTo>
                  <a:pt x="14706" y="939"/>
                  <a:pt x="14716" y="937"/>
                  <a:pt x="14726" y="937"/>
                </a:cubicBezTo>
                <a:cubicBezTo>
                  <a:pt x="14756" y="937"/>
                  <a:pt x="14796" y="951"/>
                  <a:pt x="14853" y="974"/>
                </a:cubicBezTo>
                <a:cubicBezTo>
                  <a:pt x="14930" y="1036"/>
                  <a:pt x="14992" y="1082"/>
                  <a:pt x="15069" y="1144"/>
                </a:cubicBezTo>
                <a:cubicBezTo>
                  <a:pt x="15219" y="1281"/>
                  <a:pt x="15309" y="1381"/>
                  <a:pt x="15360" y="1381"/>
                </a:cubicBezTo>
                <a:cubicBezTo>
                  <a:pt x="15367" y="1381"/>
                  <a:pt x="15373" y="1379"/>
                  <a:pt x="15378" y="1376"/>
                </a:cubicBezTo>
                <a:cubicBezTo>
                  <a:pt x="15393" y="1391"/>
                  <a:pt x="15393" y="1391"/>
                  <a:pt x="15378" y="1438"/>
                </a:cubicBezTo>
                <a:cubicBezTo>
                  <a:pt x="15370" y="1469"/>
                  <a:pt x="15363" y="1484"/>
                  <a:pt x="15370" y="1484"/>
                </a:cubicBezTo>
                <a:cubicBezTo>
                  <a:pt x="15378" y="1484"/>
                  <a:pt x="15401" y="1469"/>
                  <a:pt x="15455" y="1438"/>
                </a:cubicBezTo>
                <a:cubicBezTo>
                  <a:pt x="15478" y="1430"/>
                  <a:pt x="15502" y="1418"/>
                  <a:pt x="15509" y="1418"/>
                </a:cubicBezTo>
                <a:cubicBezTo>
                  <a:pt x="15517" y="1418"/>
                  <a:pt x="15509" y="1430"/>
                  <a:pt x="15471" y="1469"/>
                </a:cubicBezTo>
                <a:cubicBezTo>
                  <a:pt x="15424" y="1499"/>
                  <a:pt x="15455" y="1530"/>
                  <a:pt x="15517" y="1608"/>
                </a:cubicBezTo>
                <a:cubicBezTo>
                  <a:pt x="15566" y="1668"/>
                  <a:pt x="15605" y="1710"/>
                  <a:pt x="15642" y="1710"/>
                </a:cubicBezTo>
                <a:cubicBezTo>
                  <a:pt x="15652" y="1710"/>
                  <a:pt x="15662" y="1707"/>
                  <a:pt x="15672" y="1700"/>
                </a:cubicBezTo>
                <a:cubicBezTo>
                  <a:pt x="15749" y="1700"/>
                  <a:pt x="15749" y="1700"/>
                  <a:pt x="15687" y="1716"/>
                </a:cubicBezTo>
                <a:cubicBezTo>
                  <a:pt x="15607" y="1769"/>
                  <a:pt x="15619" y="1880"/>
                  <a:pt x="15703" y="1880"/>
                </a:cubicBezTo>
                <a:cubicBezTo>
                  <a:pt x="15716" y="1880"/>
                  <a:pt x="15732" y="1877"/>
                  <a:pt x="15749" y="1870"/>
                </a:cubicBezTo>
                <a:cubicBezTo>
                  <a:pt x="15764" y="1901"/>
                  <a:pt x="15780" y="1917"/>
                  <a:pt x="15749" y="1948"/>
                </a:cubicBezTo>
                <a:cubicBezTo>
                  <a:pt x="15764" y="1963"/>
                  <a:pt x="15780" y="1979"/>
                  <a:pt x="15873" y="1994"/>
                </a:cubicBezTo>
                <a:cubicBezTo>
                  <a:pt x="15888" y="2010"/>
                  <a:pt x="15950" y="2071"/>
                  <a:pt x="15981" y="2102"/>
                </a:cubicBezTo>
                <a:cubicBezTo>
                  <a:pt x="16012" y="2133"/>
                  <a:pt x="16058" y="2133"/>
                  <a:pt x="16089" y="2133"/>
                </a:cubicBezTo>
                <a:cubicBezTo>
                  <a:pt x="16104" y="2149"/>
                  <a:pt x="16120" y="2149"/>
                  <a:pt x="16104" y="2149"/>
                </a:cubicBezTo>
                <a:cubicBezTo>
                  <a:pt x="16074" y="2180"/>
                  <a:pt x="16151" y="2257"/>
                  <a:pt x="16290" y="2334"/>
                </a:cubicBezTo>
                <a:cubicBezTo>
                  <a:pt x="16414" y="2411"/>
                  <a:pt x="16537" y="2473"/>
                  <a:pt x="16537" y="2535"/>
                </a:cubicBezTo>
                <a:cubicBezTo>
                  <a:pt x="16537" y="2535"/>
                  <a:pt x="16568" y="2535"/>
                  <a:pt x="16599" y="2489"/>
                </a:cubicBezTo>
                <a:cubicBezTo>
                  <a:pt x="16632" y="2440"/>
                  <a:pt x="16651" y="2421"/>
                  <a:pt x="16663" y="2421"/>
                </a:cubicBezTo>
                <a:cubicBezTo>
                  <a:pt x="16673" y="2421"/>
                  <a:pt x="16676" y="2436"/>
                  <a:pt x="16676" y="2458"/>
                </a:cubicBezTo>
                <a:cubicBezTo>
                  <a:pt x="16668" y="2526"/>
                  <a:pt x="16692" y="2561"/>
                  <a:pt x="16723" y="2561"/>
                </a:cubicBezTo>
                <a:cubicBezTo>
                  <a:pt x="16749" y="2561"/>
                  <a:pt x="16779" y="2537"/>
                  <a:pt x="16800" y="2489"/>
                </a:cubicBezTo>
                <a:lnTo>
                  <a:pt x="16800" y="2550"/>
                </a:lnTo>
                <a:cubicBezTo>
                  <a:pt x="16800" y="2597"/>
                  <a:pt x="16814" y="2618"/>
                  <a:pt x="16833" y="2618"/>
                </a:cubicBezTo>
                <a:cubicBezTo>
                  <a:pt x="16858" y="2618"/>
                  <a:pt x="16891" y="2581"/>
                  <a:pt x="16908" y="2520"/>
                </a:cubicBezTo>
                <a:cubicBezTo>
                  <a:pt x="16919" y="2564"/>
                  <a:pt x="16930" y="2600"/>
                  <a:pt x="16947" y="2600"/>
                </a:cubicBezTo>
                <a:cubicBezTo>
                  <a:pt x="16954" y="2600"/>
                  <a:pt x="16961" y="2595"/>
                  <a:pt x="16970" y="2581"/>
                </a:cubicBezTo>
                <a:cubicBezTo>
                  <a:pt x="16985" y="2581"/>
                  <a:pt x="16985" y="2581"/>
                  <a:pt x="16985" y="2690"/>
                </a:cubicBezTo>
                <a:cubicBezTo>
                  <a:pt x="16985" y="2751"/>
                  <a:pt x="16970" y="2798"/>
                  <a:pt x="17001" y="2798"/>
                </a:cubicBezTo>
                <a:cubicBezTo>
                  <a:pt x="17003" y="2799"/>
                  <a:pt x="17004" y="2800"/>
                  <a:pt x="17005" y="2800"/>
                </a:cubicBezTo>
                <a:cubicBezTo>
                  <a:pt x="17017" y="2800"/>
                  <a:pt x="17018" y="2745"/>
                  <a:pt x="17032" y="2690"/>
                </a:cubicBezTo>
                <a:lnTo>
                  <a:pt x="17078" y="2690"/>
                </a:lnTo>
                <a:cubicBezTo>
                  <a:pt x="17078" y="2690"/>
                  <a:pt x="17094" y="2690"/>
                  <a:pt x="17094" y="2643"/>
                </a:cubicBezTo>
                <a:cubicBezTo>
                  <a:pt x="17109" y="2581"/>
                  <a:pt x="17125" y="2581"/>
                  <a:pt x="17140" y="2581"/>
                </a:cubicBezTo>
                <a:cubicBezTo>
                  <a:pt x="17140" y="2600"/>
                  <a:pt x="17143" y="2607"/>
                  <a:pt x="17146" y="2607"/>
                </a:cubicBezTo>
                <a:cubicBezTo>
                  <a:pt x="17153" y="2607"/>
                  <a:pt x="17162" y="2567"/>
                  <a:pt x="17140" y="2535"/>
                </a:cubicBezTo>
                <a:cubicBezTo>
                  <a:pt x="17125" y="2473"/>
                  <a:pt x="17140" y="2427"/>
                  <a:pt x="17171" y="2427"/>
                </a:cubicBezTo>
                <a:lnTo>
                  <a:pt x="17171" y="2319"/>
                </a:lnTo>
                <a:cubicBezTo>
                  <a:pt x="17171" y="2241"/>
                  <a:pt x="17171" y="2164"/>
                  <a:pt x="17140" y="2087"/>
                </a:cubicBezTo>
                <a:cubicBezTo>
                  <a:pt x="17093" y="2049"/>
                  <a:pt x="17064" y="2012"/>
                  <a:pt x="17044" y="2012"/>
                </a:cubicBezTo>
                <a:cubicBezTo>
                  <a:pt x="17031" y="2012"/>
                  <a:pt x="17022" y="2028"/>
                  <a:pt x="17016" y="2071"/>
                </a:cubicBezTo>
                <a:cubicBezTo>
                  <a:pt x="17016" y="2071"/>
                  <a:pt x="17001" y="2133"/>
                  <a:pt x="16985" y="2133"/>
                </a:cubicBezTo>
                <a:cubicBezTo>
                  <a:pt x="16955" y="2133"/>
                  <a:pt x="16955" y="2071"/>
                  <a:pt x="16955" y="2071"/>
                </a:cubicBezTo>
                <a:cubicBezTo>
                  <a:pt x="16955" y="2010"/>
                  <a:pt x="16908" y="1994"/>
                  <a:pt x="16831" y="1979"/>
                </a:cubicBezTo>
                <a:cubicBezTo>
                  <a:pt x="16769" y="1963"/>
                  <a:pt x="16723" y="1932"/>
                  <a:pt x="16723" y="1870"/>
                </a:cubicBezTo>
                <a:cubicBezTo>
                  <a:pt x="16738" y="1824"/>
                  <a:pt x="16723" y="1824"/>
                  <a:pt x="16723" y="1824"/>
                </a:cubicBezTo>
                <a:cubicBezTo>
                  <a:pt x="16718" y="1837"/>
                  <a:pt x="16709" y="1843"/>
                  <a:pt x="16696" y="1843"/>
                </a:cubicBezTo>
                <a:cubicBezTo>
                  <a:pt x="16663" y="1843"/>
                  <a:pt x="16608" y="1807"/>
                  <a:pt x="16553" y="1762"/>
                </a:cubicBezTo>
                <a:cubicBezTo>
                  <a:pt x="16473" y="1722"/>
                  <a:pt x="16393" y="1648"/>
                  <a:pt x="16352" y="1648"/>
                </a:cubicBezTo>
                <a:cubicBezTo>
                  <a:pt x="16346" y="1648"/>
                  <a:pt x="16341" y="1650"/>
                  <a:pt x="16336" y="1654"/>
                </a:cubicBezTo>
                <a:lnTo>
                  <a:pt x="16305" y="1623"/>
                </a:lnTo>
                <a:cubicBezTo>
                  <a:pt x="16336" y="1592"/>
                  <a:pt x="16321" y="1561"/>
                  <a:pt x="16290" y="1530"/>
                </a:cubicBezTo>
                <a:cubicBezTo>
                  <a:pt x="16281" y="1535"/>
                  <a:pt x="16272" y="1537"/>
                  <a:pt x="16263" y="1537"/>
                </a:cubicBezTo>
                <a:cubicBezTo>
                  <a:pt x="16241" y="1537"/>
                  <a:pt x="16219" y="1526"/>
                  <a:pt x="16197" y="1515"/>
                </a:cubicBezTo>
                <a:cubicBezTo>
                  <a:pt x="16228" y="1469"/>
                  <a:pt x="16228" y="1453"/>
                  <a:pt x="16197" y="1422"/>
                </a:cubicBezTo>
                <a:cubicBezTo>
                  <a:pt x="16180" y="1405"/>
                  <a:pt x="16168" y="1393"/>
                  <a:pt x="16153" y="1393"/>
                </a:cubicBezTo>
                <a:cubicBezTo>
                  <a:pt x="16140" y="1393"/>
                  <a:pt x="16125" y="1401"/>
                  <a:pt x="16104" y="1422"/>
                </a:cubicBezTo>
                <a:cubicBezTo>
                  <a:pt x="16043" y="1360"/>
                  <a:pt x="15996" y="1268"/>
                  <a:pt x="15981" y="1190"/>
                </a:cubicBezTo>
                <a:cubicBezTo>
                  <a:pt x="15998" y="1156"/>
                  <a:pt x="15987" y="1146"/>
                  <a:pt x="15963" y="1146"/>
                </a:cubicBezTo>
                <a:cubicBezTo>
                  <a:pt x="15943" y="1146"/>
                  <a:pt x="15916" y="1153"/>
                  <a:pt x="15888" y="1159"/>
                </a:cubicBezTo>
                <a:cubicBezTo>
                  <a:pt x="15838" y="1185"/>
                  <a:pt x="15808" y="1210"/>
                  <a:pt x="15790" y="1210"/>
                </a:cubicBezTo>
                <a:cubicBezTo>
                  <a:pt x="15786" y="1210"/>
                  <a:pt x="15783" y="1209"/>
                  <a:pt x="15780" y="1206"/>
                </a:cubicBezTo>
                <a:lnTo>
                  <a:pt x="15857" y="1129"/>
                </a:lnTo>
                <a:cubicBezTo>
                  <a:pt x="15919" y="1113"/>
                  <a:pt x="15919" y="1113"/>
                  <a:pt x="15888" y="1067"/>
                </a:cubicBezTo>
                <a:lnTo>
                  <a:pt x="15842" y="1036"/>
                </a:lnTo>
                <a:cubicBezTo>
                  <a:pt x="15836" y="1040"/>
                  <a:pt x="15829" y="1042"/>
                  <a:pt x="15822" y="1042"/>
                </a:cubicBezTo>
                <a:cubicBezTo>
                  <a:pt x="15774" y="1042"/>
                  <a:pt x="15700" y="956"/>
                  <a:pt x="15579" y="835"/>
                </a:cubicBezTo>
                <a:cubicBezTo>
                  <a:pt x="15425" y="681"/>
                  <a:pt x="15334" y="617"/>
                  <a:pt x="15286" y="617"/>
                </a:cubicBezTo>
                <a:cubicBezTo>
                  <a:pt x="15272" y="617"/>
                  <a:pt x="15262" y="623"/>
                  <a:pt x="15254" y="634"/>
                </a:cubicBezTo>
                <a:cubicBezTo>
                  <a:pt x="15249" y="650"/>
                  <a:pt x="15242" y="659"/>
                  <a:pt x="15233" y="659"/>
                </a:cubicBezTo>
                <a:cubicBezTo>
                  <a:pt x="15216" y="659"/>
                  <a:pt x="15192" y="627"/>
                  <a:pt x="15162" y="557"/>
                </a:cubicBezTo>
                <a:cubicBezTo>
                  <a:pt x="15105" y="374"/>
                  <a:pt x="15081" y="326"/>
                  <a:pt x="15054" y="326"/>
                </a:cubicBezTo>
                <a:cubicBezTo>
                  <a:pt x="15045" y="326"/>
                  <a:pt x="15035" y="332"/>
                  <a:pt x="15023" y="340"/>
                </a:cubicBezTo>
                <a:cubicBezTo>
                  <a:pt x="15053" y="356"/>
                  <a:pt x="15023" y="402"/>
                  <a:pt x="14992" y="448"/>
                </a:cubicBezTo>
                <a:cubicBezTo>
                  <a:pt x="14971" y="497"/>
                  <a:pt x="14953" y="521"/>
                  <a:pt x="14943" y="521"/>
                </a:cubicBezTo>
                <a:cubicBezTo>
                  <a:pt x="14930" y="521"/>
                  <a:pt x="14928" y="486"/>
                  <a:pt x="14945" y="418"/>
                </a:cubicBezTo>
                <a:cubicBezTo>
                  <a:pt x="14992" y="335"/>
                  <a:pt x="14709" y="226"/>
                  <a:pt x="14543" y="226"/>
                </a:cubicBezTo>
                <a:cubicBezTo>
                  <a:pt x="14491" y="226"/>
                  <a:pt x="14450" y="237"/>
                  <a:pt x="14435" y="263"/>
                </a:cubicBezTo>
                <a:lnTo>
                  <a:pt x="14451" y="217"/>
                </a:lnTo>
                <a:cubicBezTo>
                  <a:pt x="14466" y="155"/>
                  <a:pt x="14435" y="155"/>
                  <a:pt x="14296" y="124"/>
                </a:cubicBezTo>
                <a:lnTo>
                  <a:pt x="14188" y="93"/>
                </a:lnTo>
                <a:cubicBezTo>
                  <a:pt x="14182" y="133"/>
                  <a:pt x="14155" y="148"/>
                  <a:pt x="14123" y="148"/>
                </a:cubicBezTo>
                <a:cubicBezTo>
                  <a:pt x="14069" y="148"/>
                  <a:pt x="14002" y="107"/>
                  <a:pt x="14002" y="78"/>
                </a:cubicBezTo>
                <a:cubicBezTo>
                  <a:pt x="13972" y="16"/>
                  <a:pt x="13972" y="16"/>
                  <a:pt x="13910" y="0"/>
                </a:cubicBezTo>
                <a:cubicBezTo>
                  <a:pt x="13872" y="38"/>
                  <a:pt x="13823" y="66"/>
                  <a:pt x="13772" y="66"/>
                </a:cubicBezTo>
                <a:cubicBezTo>
                  <a:pt x="13762" y="66"/>
                  <a:pt x="13751" y="65"/>
                  <a:pt x="13740" y="62"/>
                </a:cubicBezTo>
                <a:cubicBezTo>
                  <a:pt x="13678" y="62"/>
                  <a:pt x="13647" y="31"/>
                  <a:pt x="13647" y="0"/>
                </a:cubicBezTo>
                <a:close/>
              </a:path>
            </a:pathLst>
          </a:custGeom>
          <a:solidFill>
            <a:srgbClr val="FF3F4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" name="Google Shape;377;p17"/>
          <p:cNvSpPr txBox="1">
            <a:spLocks noGrp="1"/>
          </p:cNvSpPr>
          <p:nvPr>
            <p:ph type="title" idx="8"/>
          </p:nvPr>
        </p:nvSpPr>
        <p:spPr>
          <a:xfrm>
            <a:off x="791656" y="735624"/>
            <a:ext cx="1043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378" name="Google Shape;378;p17"/>
          <p:cNvGrpSpPr/>
          <p:nvPr/>
        </p:nvGrpSpPr>
        <p:grpSpPr>
          <a:xfrm>
            <a:off x="11212853" y="5846572"/>
            <a:ext cx="350873" cy="606717"/>
            <a:chOff x="5399975" y="4887475"/>
            <a:chExt cx="203350" cy="351625"/>
          </a:xfrm>
        </p:grpSpPr>
        <p:sp>
          <p:nvSpPr>
            <p:cNvPr id="379" name="Google Shape;379;p17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17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17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2" name="Google Shape;382;p17"/>
          <p:cNvSpPr/>
          <p:nvPr/>
        </p:nvSpPr>
        <p:spPr>
          <a:xfrm rot="437569">
            <a:off x="11451183" y="1052410"/>
            <a:ext cx="1031301" cy="357481"/>
          </a:xfrm>
          <a:custGeom>
            <a:avLst/>
            <a:gdLst/>
            <a:ahLst/>
            <a:cxnLst/>
            <a:rect l="l" t="t" r="r" b="b"/>
            <a:pathLst>
              <a:path w="15444" h="6094" extrusionOk="0">
                <a:moveTo>
                  <a:pt x="11125" y="257"/>
                </a:moveTo>
                <a:cubicBezTo>
                  <a:pt x="11151" y="257"/>
                  <a:pt x="11164" y="283"/>
                  <a:pt x="11164" y="283"/>
                </a:cubicBezTo>
                <a:cubicBezTo>
                  <a:pt x="11164" y="283"/>
                  <a:pt x="11164" y="322"/>
                  <a:pt x="11138" y="322"/>
                </a:cubicBezTo>
                <a:cubicBezTo>
                  <a:pt x="11138" y="322"/>
                  <a:pt x="11099" y="296"/>
                  <a:pt x="11099" y="257"/>
                </a:cubicBezTo>
                <a:close/>
                <a:moveTo>
                  <a:pt x="10885" y="366"/>
                </a:moveTo>
                <a:cubicBezTo>
                  <a:pt x="10891" y="366"/>
                  <a:pt x="10891" y="375"/>
                  <a:pt x="10891" y="399"/>
                </a:cubicBezTo>
                <a:lnTo>
                  <a:pt x="10878" y="399"/>
                </a:lnTo>
                <a:lnTo>
                  <a:pt x="10839" y="373"/>
                </a:lnTo>
                <a:lnTo>
                  <a:pt x="10865" y="373"/>
                </a:lnTo>
                <a:cubicBezTo>
                  <a:pt x="10875" y="369"/>
                  <a:pt x="10881" y="366"/>
                  <a:pt x="10885" y="366"/>
                </a:cubicBezTo>
                <a:close/>
                <a:moveTo>
                  <a:pt x="12250" y="354"/>
                </a:moveTo>
                <a:cubicBezTo>
                  <a:pt x="12256" y="354"/>
                  <a:pt x="12258" y="359"/>
                  <a:pt x="12253" y="373"/>
                </a:cubicBezTo>
                <a:cubicBezTo>
                  <a:pt x="12253" y="373"/>
                  <a:pt x="12253" y="399"/>
                  <a:pt x="12214" y="425"/>
                </a:cubicBezTo>
                <a:cubicBezTo>
                  <a:pt x="12214" y="425"/>
                  <a:pt x="12208" y="429"/>
                  <a:pt x="12201" y="429"/>
                </a:cubicBezTo>
                <a:cubicBezTo>
                  <a:pt x="12195" y="429"/>
                  <a:pt x="12188" y="425"/>
                  <a:pt x="12188" y="412"/>
                </a:cubicBezTo>
                <a:lnTo>
                  <a:pt x="12201" y="386"/>
                </a:lnTo>
                <a:cubicBezTo>
                  <a:pt x="12218" y="370"/>
                  <a:pt x="12239" y="354"/>
                  <a:pt x="12250" y="354"/>
                </a:cubicBezTo>
                <a:close/>
                <a:moveTo>
                  <a:pt x="10818" y="421"/>
                </a:moveTo>
                <a:cubicBezTo>
                  <a:pt x="10815" y="421"/>
                  <a:pt x="10809" y="425"/>
                  <a:pt x="10800" y="438"/>
                </a:cubicBezTo>
                <a:cubicBezTo>
                  <a:pt x="10818" y="438"/>
                  <a:pt x="10824" y="421"/>
                  <a:pt x="10818" y="421"/>
                </a:cubicBezTo>
                <a:close/>
                <a:moveTo>
                  <a:pt x="10615" y="443"/>
                </a:moveTo>
                <a:cubicBezTo>
                  <a:pt x="10621" y="443"/>
                  <a:pt x="10624" y="449"/>
                  <a:pt x="10632" y="464"/>
                </a:cubicBezTo>
                <a:lnTo>
                  <a:pt x="10606" y="477"/>
                </a:lnTo>
                <a:lnTo>
                  <a:pt x="10567" y="464"/>
                </a:lnTo>
                <a:cubicBezTo>
                  <a:pt x="10580" y="464"/>
                  <a:pt x="10593" y="451"/>
                  <a:pt x="10593" y="451"/>
                </a:cubicBezTo>
                <a:cubicBezTo>
                  <a:pt x="10604" y="446"/>
                  <a:pt x="10610" y="443"/>
                  <a:pt x="10615" y="443"/>
                </a:cubicBezTo>
                <a:close/>
                <a:moveTo>
                  <a:pt x="10139" y="438"/>
                </a:moveTo>
                <a:cubicBezTo>
                  <a:pt x="10152" y="464"/>
                  <a:pt x="10165" y="490"/>
                  <a:pt x="10139" y="503"/>
                </a:cubicBezTo>
                <a:lnTo>
                  <a:pt x="10100" y="490"/>
                </a:lnTo>
                <a:lnTo>
                  <a:pt x="10113" y="451"/>
                </a:lnTo>
                <a:lnTo>
                  <a:pt x="10139" y="438"/>
                </a:lnTo>
                <a:close/>
                <a:moveTo>
                  <a:pt x="10433" y="503"/>
                </a:moveTo>
                <a:cubicBezTo>
                  <a:pt x="10439" y="503"/>
                  <a:pt x="10446" y="507"/>
                  <a:pt x="10450" y="516"/>
                </a:cubicBezTo>
                <a:cubicBezTo>
                  <a:pt x="10463" y="542"/>
                  <a:pt x="10463" y="542"/>
                  <a:pt x="10437" y="555"/>
                </a:cubicBezTo>
                <a:cubicBezTo>
                  <a:pt x="10414" y="567"/>
                  <a:pt x="10401" y="573"/>
                  <a:pt x="10395" y="573"/>
                </a:cubicBezTo>
                <a:cubicBezTo>
                  <a:pt x="10388" y="573"/>
                  <a:pt x="10391" y="563"/>
                  <a:pt x="10398" y="542"/>
                </a:cubicBezTo>
                <a:cubicBezTo>
                  <a:pt x="10407" y="517"/>
                  <a:pt x="10421" y="503"/>
                  <a:pt x="10433" y="503"/>
                </a:cubicBezTo>
                <a:close/>
                <a:moveTo>
                  <a:pt x="10587" y="608"/>
                </a:moveTo>
                <a:cubicBezTo>
                  <a:pt x="10589" y="612"/>
                  <a:pt x="10591" y="616"/>
                  <a:pt x="10593" y="620"/>
                </a:cubicBezTo>
                <a:cubicBezTo>
                  <a:pt x="10594" y="621"/>
                  <a:pt x="10596" y="621"/>
                  <a:pt x="10597" y="622"/>
                </a:cubicBezTo>
                <a:lnTo>
                  <a:pt x="10597" y="622"/>
                </a:lnTo>
                <a:cubicBezTo>
                  <a:pt x="10594" y="618"/>
                  <a:pt x="10591" y="614"/>
                  <a:pt x="10587" y="608"/>
                </a:cubicBezTo>
                <a:close/>
                <a:moveTo>
                  <a:pt x="10597" y="622"/>
                </a:moveTo>
                <a:cubicBezTo>
                  <a:pt x="10602" y="629"/>
                  <a:pt x="10606" y="631"/>
                  <a:pt x="10607" y="631"/>
                </a:cubicBezTo>
                <a:cubicBezTo>
                  <a:pt x="10608" y="631"/>
                  <a:pt x="10605" y="627"/>
                  <a:pt x="10597" y="622"/>
                </a:cubicBezTo>
                <a:close/>
                <a:moveTo>
                  <a:pt x="13148" y="646"/>
                </a:moveTo>
                <a:cubicBezTo>
                  <a:pt x="13174" y="659"/>
                  <a:pt x="13174" y="659"/>
                  <a:pt x="13148" y="698"/>
                </a:cubicBezTo>
                <a:cubicBezTo>
                  <a:pt x="13141" y="713"/>
                  <a:pt x="13124" y="719"/>
                  <a:pt x="13106" y="719"/>
                </a:cubicBezTo>
                <a:cubicBezTo>
                  <a:pt x="13094" y="719"/>
                  <a:pt x="13081" y="716"/>
                  <a:pt x="13070" y="711"/>
                </a:cubicBezTo>
                <a:cubicBezTo>
                  <a:pt x="13044" y="698"/>
                  <a:pt x="13083" y="646"/>
                  <a:pt x="13148" y="646"/>
                </a:cubicBezTo>
                <a:close/>
                <a:moveTo>
                  <a:pt x="9862" y="676"/>
                </a:moveTo>
                <a:cubicBezTo>
                  <a:pt x="9869" y="676"/>
                  <a:pt x="9872" y="682"/>
                  <a:pt x="9880" y="698"/>
                </a:cubicBezTo>
                <a:cubicBezTo>
                  <a:pt x="9880" y="698"/>
                  <a:pt x="9906" y="711"/>
                  <a:pt x="9880" y="737"/>
                </a:cubicBezTo>
                <a:lnTo>
                  <a:pt x="9841" y="724"/>
                </a:lnTo>
                <a:cubicBezTo>
                  <a:pt x="9815" y="711"/>
                  <a:pt x="9841" y="685"/>
                  <a:pt x="9841" y="685"/>
                </a:cubicBezTo>
                <a:cubicBezTo>
                  <a:pt x="9851" y="679"/>
                  <a:pt x="9858" y="676"/>
                  <a:pt x="9862" y="676"/>
                </a:cubicBezTo>
                <a:close/>
                <a:moveTo>
                  <a:pt x="1877" y="2319"/>
                </a:moveTo>
                <a:cubicBezTo>
                  <a:pt x="1903" y="2332"/>
                  <a:pt x="1903" y="2358"/>
                  <a:pt x="1838" y="2384"/>
                </a:cubicBezTo>
                <a:cubicBezTo>
                  <a:pt x="1812" y="2371"/>
                  <a:pt x="1786" y="2371"/>
                  <a:pt x="1786" y="2371"/>
                </a:cubicBezTo>
                <a:cubicBezTo>
                  <a:pt x="1786" y="2345"/>
                  <a:pt x="1851" y="2319"/>
                  <a:pt x="1877" y="2319"/>
                </a:cubicBezTo>
                <a:close/>
                <a:moveTo>
                  <a:pt x="1975" y="2394"/>
                </a:moveTo>
                <a:cubicBezTo>
                  <a:pt x="1956" y="2394"/>
                  <a:pt x="1942" y="2412"/>
                  <a:pt x="1942" y="2436"/>
                </a:cubicBezTo>
                <a:cubicBezTo>
                  <a:pt x="1929" y="2462"/>
                  <a:pt x="1955" y="2475"/>
                  <a:pt x="2007" y="2488"/>
                </a:cubicBezTo>
                <a:cubicBezTo>
                  <a:pt x="2033" y="2488"/>
                  <a:pt x="2058" y="2462"/>
                  <a:pt x="2058" y="2462"/>
                </a:cubicBezTo>
                <a:cubicBezTo>
                  <a:pt x="2071" y="2436"/>
                  <a:pt x="2045" y="2436"/>
                  <a:pt x="2020" y="2423"/>
                </a:cubicBezTo>
                <a:cubicBezTo>
                  <a:pt x="2004" y="2402"/>
                  <a:pt x="1988" y="2394"/>
                  <a:pt x="1975" y="2394"/>
                </a:cubicBezTo>
                <a:close/>
                <a:moveTo>
                  <a:pt x="8751" y="2669"/>
                </a:moveTo>
                <a:cubicBezTo>
                  <a:pt x="8777" y="2682"/>
                  <a:pt x="8803" y="2695"/>
                  <a:pt x="8790" y="2721"/>
                </a:cubicBezTo>
                <a:lnTo>
                  <a:pt x="8790" y="2747"/>
                </a:lnTo>
                <a:cubicBezTo>
                  <a:pt x="8751" y="2734"/>
                  <a:pt x="8738" y="2695"/>
                  <a:pt x="8738" y="2695"/>
                </a:cubicBezTo>
                <a:lnTo>
                  <a:pt x="8751" y="2669"/>
                </a:lnTo>
                <a:close/>
                <a:moveTo>
                  <a:pt x="320" y="2702"/>
                </a:moveTo>
                <a:cubicBezTo>
                  <a:pt x="314" y="2702"/>
                  <a:pt x="307" y="2708"/>
                  <a:pt x="294" y="2721"/>
                </a:cubicBezTo>
                <a:lnTo>
                  <a:pt x="282" y="2760"/>
                </a:lnTo>
                <a:lnTo>
                  <a:pt x="320" y="2747"/>
                </a:lnTo>
                <a:lnTo>
                  <a:pt x="346" y="2721"/>
                </a:lnTo>
                <a:cubicBezTo>
                  <a:pt x="333" y="2708"/>
                  <a:pt x="327" y="2702"/>
                  <a:pt x="320" y="2702"/>
                </a:cubicBezTo>
                <a:close/>
                <a:moveTo>
                  <a:pt x="3073" y="2801"/>
                </a:moveTo>
                <a:cubicBezTo>
                  <a:pt x="3086" y="2801"/>
                  <a:pt x="3104" y="2816"/>
                  <a:pt x="3122" y="2825"/>
                </a:cubicBezTo>
                <a:lnTo>
                  <a:pt x="3096" y="2851"/>
                </a:lnTo>
                <a:lnTo>
                  <a:pt x="3057" y="2851"/>
                </a:lnTo>
                <a:lnTo>
                  <a:pt x="3057" y="2812"/>
                </a:lnTo>
                <a:cubicBezTo>
                  <a:pt x="3061" y="2804"/>
                  <a:pt x="3066" y="2801"/>
                  <a:pt x="3073" y="2801"/>
                </a:cubicBezTo>
                <a:close/>
                <a:moveTo>
                  <a:pt x="419" y="2855"/>
                </a:moveTo>
                <a:cubicBezTo>
                  <a:pt x="425" y="2855"/>
                  <a:pt x="431" y="2858"/>
                  <a:pt x="437" y="2864"/>
                </a:cubicBezTo>
                <a:cubicBezTo>
                  <a:pt x="437" y="2864"/>
                  <a:pt x="437" y="2864"/>
                  <a:pt x="411" y="2890"/>
                </a:cubicBezTo>
                <a:cubicBezTo>
                  <a:pt x="407" y="2888"/>
                  <a:pt x="404" y="2887"/>
                  <a:pt x="402" y="2887"/>
                </a:cubicBezTo>
                <a:cubicBezTo>
                  <a:pt x="392" y="2887"/>
                  <a:pt x="400" y="2905"/>
                  <a:pt x="422" y="2905"/>
                </a:cubicBezTo>
                <a:cubicBezTo>
                  <a:pt x="426" y="2905"/>
                  <a:pt x="431" y="2905"/>
                  <a:pt x="437" y="2903"/>
                </a:cubicBezTo>
                <a:cubicBezTo>
                  <a:pt x="463" y="2929"/>
                  <a:pt x="489" y="2942"/>
                  <a:pt x="489" y="2942"/>
                </a:cubicBezTo>
                <a:cubicBezTo>
                  <a:pt x="481" y="2957"/>
                  <a:pt x="465" y="2963"/>
                  <a:pt x="447" y="2963"/>
                </a:cubicBezTo>
                <a:cubicBezTo>
                  <a:pt x="435" y="2963"/>
                  <a:pt x="422" y="2960"/>
                  <a:pt x="411" y="2955"/>
                </a:cubicBezTo>
                <a:cubicBezTo>
                  <a:pt x="346" y="2955"/>
                  <a:pt x="346" y="2955"/>
                  <a:pt x="372" y="2903"/>
                </a:cubicBezTo>
                <a:cubicBezTo>
                  <a:pt x="382" y="2883"/>
                  <a:pt x="400" y="2855"/>
                  <a:pt x="419" y="2855"/>
                </a:cubicBezTo>
                <a:close/>
                <a:moveTo>
                  <a:pt x="3164" y="2957"/>
                </a:moveTo>
                <a:cubicBezTo>
                  <a:pt x="3180" y="2957"/>
                  <a:pt x="3171" y="2971"/>
                  <a:pt x="3148" y="2993"/>
                </a:cubicBezTo>
                <a:cubicBezTo>
                  <a:pt x="3129" y="3012"/>
                  <a:pt x="3110" y="3024"/>
                  <a:pt x="3081" y="3024"/>
                </a:cubicBezTo>
                <a:cubicBezTo>
                  <a:pt x="3070" y="3024"/>
                  <a:pt x="3058" y="3023"/>
                  <a:pt x="3044" y="3019"/>
                </a:cubicBezTo>
                <a:cubicBezTo>
                  <a:pt x="3031" y="3006"/>
                  <a:pt x="3005" y="2980"/>
                  <a:pt x="3005" y="2980"/>
                </a:cubicBezTo>
                <a:lnTo>
                  <a:pt x="3083" y="2980"/>
                </a:lnTo>
                <a:cubicBezTo>
                  <a:pt x="3127" y="2964"/>
                  <a:pt x="3152" y="2957"/>
                  <a:pt x="3164" y="2957"/>
                </a:cubicBezTo>
                <a:close/>
                <a:moveTo>
                  <a:pt x="249" y="3180"/>
                </a:moveTo>
                <a:cubicBezTo>
                  <a:pt x="253" y="3180"/>
                  <a:pt x="259" y="3183"/>
                  <a:pt x="269" y="3188"/>
                </a:cubicBezTo>
                <a:cubicBezTo>
                  <a:pt x="269" y="3188"/>
                  <a:pt x="294" y="3227"/>
                  <a:pt x="282" y="3253"/>
                </a:cubicBezTo>
                <a:cubicBezTo>
                  <a:pt x="269" y="3266"/>
                  <a:pt x="256" y="3279"/>
                  <a:pt x="243" y="3279"/>
                </a:cubicBezTo>
                <a:cubicBezTo>
                  <a:pt x="217" y="3279"/>
                  <a:pt x="217" y="3240"/>
                  <a:pt x="230" y="3214"/>
                </a:cubicBezTo>
                <a:cubicBezTo>
                  <a:pt x="238" y="3189"/>
                  <a:pt x="241" y="3180"/>
                  <a:pt x="249" y="3180"/>
                </a:cubicBezTo>
                <a:close/>
                <a:moveTo>
                  <a:pt x="3602" y="3370"/>
                </a:moveTo>
                <a:cubicBezTo>
                  <a:pt x="3667" y="3396"/>
                  <a:pt x="3667" y="3396"/>
                  <a:pt x="3602" y="3408"/>
                </a:cubicBezTo>
                <a:cubicBezTo>
                  <a:pt x="3563" y="3396"/>
                  <a:pt x="3511" y="3396"/>
                  <a:pt x="3511" y="3396"/>
                </a:cubicBezTo>
                <a:cubicBezTo>
                  <a:pt x="3498" y="3370"/>
                  <a:pt x="3537" y="3383"/>
                  <a:pt x="3602" y="3370"/>
                </a:cubicBezTo>
                <a:close/>
                <a:moveTo>
                  <a:pt x="671" y="3383"/>
                </a:moveTo>
                <a:lnTo>
                  <a:pt x="671" y="3396"/>
                </a:lnTo>
                <a:cubicBezTo>
                  <a:pt x="671" y="3396"/>
                  <a:pt x="697" y="3421"/>
                  <a:pt x="723" y="3421"/>
                </a:cubicBezTo>
                <a:lnTo>
                  <a:pt x="735" y="3408"/>
                </a:lnTo>
                <a:cubicBezTo>
                  <a:pt x="735" y="3396"/>
                  <a:pt x="697" y="3383"/>
                  <a:pt x="671" y="3383"/>
                </a:cubicBezTo>
                <a:close/>
                <a:moveTo>
                  <a:pt x="3599" y="3613"/>
                </a:moveTo>
                <a:cubicBezTo>
                  <a:pt x="3615" y="3613"/>
                  <a:pt x="3628" y="3616"/>
                  <a:pt x="3628" y="3616"/>
                </a:cubicBezTo>
                <a:lnTo>
                  <a:pt x="3641" y="3629"/>
                </a:lnTo>
                <a:cubicBezTo>
                  <a:pt x="3625" y="3645"/>
                  <a:pt x="3609" y="3656"/>
                  <a:pt x="3596" y="3656"/>
                </a:cubicBezTo>
                <a:cubicBezTo>
                  <a:pt x="3588" y="3656"/>
                  <a:pt x="3581" y="3652"/>
                  <a:pt x="3576" y="3642"/>
                </a:cubicBezTo>
                <a:lnTo>
                  <a:pt x="3550" y="3629"/>
                </a:lnTo>
                <a:cubicBezTo>
                  <a:pt x="3563" y="3616"/>
                  <a:pt x="3582" y="3613"/>
                  <a:pt x="3599" y="3613"/>
                </a:cubicBezTo>
                <a:close/>
                <a:moveTo>
                  <a:pt x="15344" y="3653"/>
                </a:moveTo>
                <a:cubicBezTo>
                  <a:pt x="15353" y="3653"/>
                  <a:pt x="15361" y="3657"/>
                  <a:pt x="15366" y="3668"/>
                </a:cubicBezTo>
                <a:cubicBezTo>
                  <a:pt x="15429" y="3678"/>
                  <a:pt x="15399" y="3697"/>
                  <a:pt x="15343" y="3697"/>
                </a:cubicBezTo>
                <a:cubicBezTo>
                  <a:pt x="15330" y="3697"/>
                  <a:pt x="15316" y="3696"/>
                  <a:pt x="15301" y="3694"/>
                </a:cubicBezTo>
                <a:cubicBezTo>
                  <a:pt x="15236" y="3694"/>
                  <a:pt x="15236" y="3694"/>
                  <a:pt x="15301" y="3668"/>
                </a:cubicBezTo>
                <a:cubicBezTo>
                  <a:pt x="15316" y="3660"/>
                  <a:pt x="15331" y="3653"/>
                  <a:pt x="15344" y="3653"/>
                </a:cubicBezTo>
                <a:close/>
                <a:moveTo>
                  <a:pt x="8419" y="3660"/>
                </a:moveTo>
                <a:cubicBezTo>
                  <a:pt x="8424" y="3660"/>
                  <a:pt x="8430" y="3663"/>
                  <a:pt x="8440" y="3668"/>
                </a:cubicBezTo>
                <a:cubicBezTo>
                  <a:pt x="8466" y="3668"/>
                  <a:pt x="8453" y="3720"/>
                  <a:pt x="8440" y="3746"/>
                </a:cubicBezTo>
                <a:cubicBezTo>
                  <a:pt x="8435" y="3748"/>
                  <a:pt x="8430" y="3748"/>
                  <a:pt x="8425" y="3748"/>
                </a:cubicBezTo>
                <a:cubicBezTo>
                  <a:pt x="8398" y="3748"/>
                  <a:pt x="8388" y="3716"/>
                  <a:pt x="8388" y="3694"/>
                </a:cubicBezTo>
                <a:cubicBezTo>
                  <a:pt x="8404" y="3669"/>
                  <a:pt x="8410" y="3660"/>
                  <a:pt x="8419" y="3660"/>
                </a:cubicBezTo>
                <a:close/>
                <a:moveTo>
                  <a:pt x="4017" y="3772"/>
                </a:moveTo>
                <a:lnTo>
                  <a:pt x="3991" y="3785"/>
                </a:lnTo>
                <a:cubicBezTo>
                  <a:pt x="3972" y="3804"/>
                  <a:pt x="3953" y="3816"/>
                  <a:pt x="3954" y="3816"/>
                </a:cubicBezTo>
                <a:cubicBezTo>
                  <a:pt x="3955" y="3816"/>
                  <a:pt x="3958" y="3814"/>
                  <a:pt x="3965" y="3811"/>
                </a:cubicBezTo>
                <a:cubicBezTo>
                  <a:pt x="3965" y="3811"/>
                  <a:pt x="3991" y="3785"/>
                  <a:pt x="4017" y="3772"/>
                </a:cubicBezTo>
                <a:close/>
                <a:moveTo>
                  <a:pt x="3771" y="4087"/>
                </a:moveTo>
                <a:cubicBezTo>
                  <a:pt x="3780" y="4087"/>
                  <a:pt x="3812" y="4115"/>
                  <a:pt x="3822" y="4135"/>
                </a:cubicBezTo>
                <a:lnTo>
                  <a:pt x="3796" y="4148"/>
                </a:lnTo>
                <a:cubicBezTo>
                  <a:pt x="3784" y="4122"/>
                  <a:pt x="3745" y="4109"/>
                  <a:pt x="3771" y="4096"/>
                </a:cubicBezTo>
                <a:cubicBezTo>
                  <a:pt x="3768" y="4090"/>
                  <a:pt x="3768" y="4087"/>
                  <a:pt x="3771" y="4087"/>
                </a:cubicBezTo>
                <a:close/>
                <a:moveTo>
                  <a:pt x="4067" y="4181"/>
                </a:moveTo>
                <a:cubicBezTo>
                  <a:pt x="4073" y="4181"/>
                  <a:pt x="4078" y="4183"/>
                  <a:pt x="4082" y="4187"/>
                </a:cubicBezTo>
                <a:cubicBezTo>
                  <a:pt x="4121" y="4200"/>
                  <a:pt x="4108" y="4239"/>
                  <a:pt x="4043" y="4239"/>
                </a:cubicBezTo>
                <a:cubicBezTo>
                  <a:pt x="4030" y="4226"/>
                  <a:pt x="4030" y="4226"/>
                  <a:pt x="4017" y="4200"/>
                </a:cubicBezTo>
                <a:cubicBezTo>
                  <a:pt x="4035" y="4191"/>
                  <a:pt x="4054" y="4181"/>
                  <a:pt x="4067" y="4181"/>
                </a:cubicBezTo>
                <a:close/>
                <a:moveTo>
                  <a:pt x="4186" y="4368"/>
                </a:moveTo>
                <a:lnTo>
                  <a:pt x="4199" y="4394"/>
                </a:lnTo>
                <a:cubicBezTo>
                  <a:pt x="4212" y="4420"/>
                  <a:pt x="4212" y="4420"/>
                  <a:pt x="4186" y="4433"/>
                </a:cubicBezTo>
                <a:lnTo>
                  <a:pt x="4173" y="4407"/>
                </a:lnTo>
                <a:lnTo>
                  <a:pt x="4186" y="4368"/>
                </a:lnTo>
                <a:close/>
                <a:moveTo>
                  <a:pt x="4406" y="4550"/>
                </a:moveTo>
                <a:cubicBezTo>
                  <a:pt x="4380" y="4576"/>
                  <a:pt x="4367" y="4615"/>
                  <a:pt x="4367" y="4615"/>
                </a:cubicBezTo>
                <a:cubicBezTo>
                  <a:pt x="4372" y="4619"/>
                  <a:pt x="4377" y="4621"/>
                  <a:pt x="4383" y="4621"/>
                </a:cubicBezTo>
                <a:cubicBezTo>
                  <a:pt x="4395" y="4621"/>
                  <a:pt x="4406" y="4615"/>
                  <a:pt x="4406" y="4615"/>
                </a:cubicBezTo>
                <a:cubicBezTo>
                  <a:pt x="4406" y="4615"/>
                  <a:pt x="4432" y="4602"/>
                  <a:pt x="4419" y="4576"/>
                </a:cubicBezTo>
                <a:lnTo>
                  <a:pt x="4406" y="4550"/>
                </a:lnTo>
                <a:close/>
                <a:moveTo>
                  <a:pt x="4810" y="4780"/>
                </a:moveTo>
                <a:cubicBezTo>
                  <a:pt x="4805" y="4780"/>
                  <a:pt x="4802" y="4790"/>
                  <a:pt x="4795" y="4809"/>
                </a:cubicBezTo>
                <a:cubicBezTo>
                  <a:pt x="4808" y="4822"/>
                  <a:pt x="4821" y="4835"/>
                  <a:pt x="4821" y="4835"/>
                </a:cubicBezTo>
                <a:cubicBezTo>
                  <a:pt x="4847" y="4822"/>
                  <a:pt x="4847" y="4822"/>
                  <a:pt x="4834" y="4809"/>
                </a:cubicBezTo>
                <a:cubicBezTo>
                  <a:pt x="4821" y="4790"/>
                  <a:pt x="4815" y="4780"/>
                  <a:pt x="4810" y="4780"/>
                </a:cubicBezTo>
                <a:close/>
                <a:moveTo>
                  <a:pt x="4316" y="4793"/>
                </a:moveTo>
                <a:cubicBezTo>
                  <a:pt x="4333" y="4793"/>
                  <a:pt x="4341" y="4809"/>
                  <a:pt x="4341" y="4809"/>
                </a:cubicBezTo>
                <a:cubicBezTo>
                  <a:pt x="4354" y="4822"/>
                  <a:pt x="4367" y="4848"/>
                  <a:pt x="4341" y="4861"/>
                </a:cubicBezTo>
                <a:cubicBezTo>
                  <a:pt x="4341" y="4861"/>
                  <a:pt x="4330" y="4873"/>
                  <a:pt x="4318" y="4873"/>
                </a:cubicBezTo>
                <a:cubicBezTo>
                  <a:pt x="4312" y="4873"/>
                  <a:pt x="4307" y="4870"/>
                  <a:pt x="4302" y="4861"/>
                </a:cubicBezTo>
                <a:cubicBezTo>
                  <a:pt x="4289" y="4835"/>
                  <a:pt x="4302" y="4796"/>
                  <a:pt x="4302" y="4796"/>
                </a:cubicBezTo>
                <a:cubicBezTo>
                  <a:pt x="4308" y="4794"/>
                  <a:pt x="4312" y="4793"/>
                  <a:pt x="4316" y="4793"/>
                </a:cubicBezTo>
                <a:close/>
                <a:moveTo>
                  <a:pt x="4591" y="5156"/>
                </a:moveTo>
                <a:cubicBezTo>
                  <a:pt x="4597" y="5156"/>
                  <a:pt x="4607" y="5166"/>
                  <a:pt x="4627" y="5185"/>
                </a:cubicBezTo>
                <a:cubicBezTo>
                  <a:pt x="4640" y="5211"/>
                  <a:pt x="4614" y="5224"/>
                  <a:pt x="4614" y="5224"/>
                </a:cubicBezTo>
                <a:cubicBezTo>
                  <a:pt x="4608" y="5230"/>
                  <a:pt x="4604" y="5233"/>
                  <a:pt x="4601" y="5233"/>
                </a:cubicBezTo>
                <a:cubicBezTo>
                  <a:pt x="4592" y="5233"/>
                  <a:pt x="4595" y="5205"/>
                  <a:pt x="4575" y="5185"/>
                </a:cubicBezTo>
                <a:cubicBezTo>
                  <a:pt x="4581" y="5166"/>
                  <a:pt x="4584" y="5156"/>
                  <a:pt x="4591" y="5156"/>
                </a:cubicBezTo>
                <a:close/>
                <a:moveTo>
                  <a:pt x="7558" y="5185"/>
                </a:moveTo>
                <a:cubicBezTo>
                  <a:pt x="7584" y="5211"/>
                  <a:pt x="7610" y="5237"/>
                  <a:pt x="7584" y="5250"/>
                </a:cubicBezTo>
                <a:lnTo>
                  <a:pt x="7545" y="5250"/>
                </a:lnTo>
                <a:lnTo>
                  <a:pt x="7545" y="5211"/>
                </a:lnTo>
                <a:lnTo>
                  <a:pt x="7558" y="5185"/>
                </a:lnTo>
                <a:close/>
                <a:moveTo>
                  <a:pt x="7208" y="5276"/>
                </a:moveTo>
                <a:cubicBezTo>
                  <a:pt x="7234" y="5289"/>
                  <a:pt x="7247" y="5315"/>
                  <a:pt x="7234" y="5328"/>
                </a:cubicBezTo>
                <a:lnTo>
                  <a:pt x="7221" y="5341"/>
                </a:lnTo>
                <a:cubicBezTo>
                  <a:pt x="7195" y="5328"/>
                  <a:pt x="7195" y="5289"/>
                  <a:pt x="7195" y="5289"/>
                </a:cubicBezTo>
                <a:lnTo>
                  <a:pt x="7208" y="5276"/>
                </a:lnTo>
                <a:close/>
                <a:moveTo>
                  <a:pt x="4007" y="5455"/>
                </a:moveTo>
                <a:cubicBezTo>
                  <a:pt x="3994" y="5455"/>
                  <a:pt x="3978" y="5458"/>
                  <a:pt x="3965" y="5471"/>
                </a:cubicBezTo>
                <a:cubicBezTo>
                  <a:pt x="3944" y="5481"/>
                  <a:pt x="3949" y="5500"/>
                  <a:pt x="3992" y="5500"/>
                </a:cubicBezTo>
                <a:cubicBezTo>
                  <a:pt x="4003" y="5500"/>
                  <a:pt x="4015" y="5499"/>
                  <a:pt x="4030" y="5497"/>
                </a:cubicBezTo>
                <a:cubicBezTo>
                  <a:pt x="4043" y="5471"/>
                  <a:pt x="4043" y="5471"/>
                  <a:pt x="4030" y="5458"/>
                </a:cubicBezTo>
                <a:cubicBezTo>
                  <a:pt x="4030" y="5458"/>
                  <a:pt x="4020" y="5455"/>
                  <a:pt x="4007" y="5455"/>
                </a:cubicBezTo>
                <a:close/>
                <a:moveTo>
                  <a:pt x="4952" y="5419"/>
                </a:moveTo>
                <a:cubicBezTo>
                  <a:pt x="4962" y="5419"/>
                  <a:pt x="4969" y="5439"/>
                  <a:pt x="4951" y="5484"/>
                </a:cubicBezTo>
                <a:cubicBezTo>
                  <a:pt x="4938" y="5497"/>
                  <a:pt x="4931" y="5503"/>
                  <a:pt x="4927" y="5503"/>
                </a:cubicBezTo>
                <a:cubicBezTo>
                  <a:pt x="4922" y="5503"/>
                  <a:pt x="4919" y="5497"/>
                  <a:pt x="4912" y="5484"/>
                </a:cubicBezTo>
                <a:lnTo>
                  <a:pt x="4912" y="5484"/>
                </a:lnTo>
                <a:cubicBezTo>
                  <a:pt x="4913" y="5476"/>
                  <a:pt x="4917" y="5442"/>
                  <a:pt x="4938" y="5432"/>
                </a:cubicBezTo>
                <a:cubicBezTo>
                  <a:pt x="4942" y="5424"/>
                  <a:pt x="4947" y="5419"/>
                  <a:pt x="4952" y="5419"/>
                </a:cubicBezTo>
                <a:close/>
                <a:moveTo>
                  <a:pt x="5081" y="5549"/>
                </a:moveTo>
                <a:lnTo>
                  <a:pt x="5094" y="5562"/>
                </a:lnTo>
                <a:cubicBezTo>
                  <a:pt x="5083" y="5583"/>
                  <a:pt x="5064" y="5604"/>
                  <a:pt x="5050" y="5604"/>
                </a:cubicBezTo>
                <a:cubicBezTo>
                  <a:pt x="5047" y="5604"/>
                  <a:pt x="5044" y="5603"/>
                  <a:pt x="5042" y="5600"/>
                </a:cubicBezTo>
                <a:lnTo>
                  <a:pt x="5042" y="5562"/>
                </a:lnTo>
                <a:lnTo>
                  <a:pt x="5081" y="5549"/>
                </a:lnTo>
                <a:close/>
                <a:moveTo>
                  <a:pt x="7022" y="5683"/>
                </a:moveTo>
                <a:cubicBezTo>
                  <a:pt x="7028" y="5683"/>
                  <a:pt x="7031" y="5689"/>
                  <a:pt x="7039" y="5704"/>
                </a:cubicBezTo>
                <a:cubicBezTo>
                  <a:pt x="7052" y="5730"/>
                  <a:pt x="7052" y="5769"/>
                  <a:pt x="7052" y="5769"/>
                </a:cubicBezTo>
                <a:cubicBezTo>
                  <a:pt x="7050" y="5770"/>
                  <a:pt x="7048" y="5771"/>
                  <a:pt x="7045" y="5771"/>
                </a:cubicBezTo>
                <a:cubicBezTo>
                  <a:pt x="7024" y="5771"/>
                  <a:pt x="7012" y="5715"/>
                  <a:pt x="7000" y="5691"/>
                </a:cubicBezTo>
                <a:cubicBezTo>
                  <a:pt x="7011" y="5686"/>
                  <a:pt x="7017" y="5683"/>
                  <a:pt x="7022" y="5683"/>
                </a:cubicBezTo>
                <a:close/>
                <a:moveTo>
                  <a:pt x="6507" y="5938"/>
                </a:moveTo>
                <a:cubicBezTo>
                  <a:pt x="6520" y="5977"/>
                  <a:pt x="6520" y="6003"/>
                  <a:pt x="6507" y="6016"/>
                </a:cubicBezTo>
                <a:lnTo>
                  <a:pt x="6468" y="5990"/>
                </a:lnTo>
                <a:lnTo>
                  <a:pt x="6481" y="5951"/>
                </a:lnTo>
                <a:lnTo>
                  <a:pt x="6507" y="5938"/>
                </a:lnTo>
                <a:close/>
                <a:moveTo>
                  <a:pt x="11363" y="1"/>
                </a:moveTo>
                <a:cubicBezTo>
                  <a:pt x="11332" y="1"/>
                  <a:pt x="11300" y="17"/>
                  <a:pt x="11280" y="49"/>
                </a:cubicBezTo>
                <a:cubicBezTo>
                  <a:pt x="11280" y="23"/>
                  <a:pt x="11254" y="23"/>
                  <a:pt x="11229" y="23"/>
                </a:cubicBezTo>
                <a:cubicBezTo>
                  <a:pt x="11187" y="48"/>
                  <a:pt x="11123" y="63"/>
                  <a:pt x="11080" y="63"/>
                </a:cubicBezTo>
                <a:cubicBezTo>
                  <a:pt x="11056" y="63"/>
                  <a:pt x="11039" y="58"/>
                  <a:pt x="11034" y="49"/>
                </a:cubicBezTo>
                <a:lnTo>
                  <a:pt x="11008" y="49"/>
                </a:lnTo>
                <a:cubicBezTo>
                  <a:pt x="10982" y="88"/>
                  <a:pt x="10956" y="88"/>
                  <a:pt x="10917" y="101"/>
                </a:cubicBezTo>
                <a:cubicBezTo>
                  <a:pt x="10891" y="101"/>
                  <a:pt x="10865" y="114"/>
                  <a:pt x="10839" y="153"/>
                </a:cubicBezTo>
                <a:cubicBezTo>
                  <a:pt x="10813" y="192"/>
                  <a:pt x="10788" y="192"/>
                  <a:pt x="10788" y="192"/>
                </a:cubicBezTo>
                <a:cubicBezTo>
                  <a:pt x="10784" y="194"/>
                  <a:pt x="10781" y="194"/>
                  <a:pt x="10779" y="194"/>
                </a:cubicBezTo>
                <a:cubicBezTo>
                  <a:pt x="10765" y="194"/>
                  <a:pt x="10778" y="161"/>
                  <a:pt x="10800" y="127"/>
                </a:cubicBezTo>
                <a:cubicBezTo>
                  <a:pt x="10818" y="114"/>
                  <a:pt x="10819" y="106"/>
                  <a:pt x="10810" y="106"/>
                </a:cubicBezTo>
                <a:cubicBezTo>
                  <a:pt x="10793" y="106"/>
                  <a:pt x="10739" y="132"/>
                  <a:pt x="10697" y="192"/>
                </a:cubicBezTo>
                <a:cubicBezTo>
                  <a:pt x="10658" y="237"/>
                  <a:pt x="10638" y="260"/>
                  <a:pt x="10634" y="260"/>
                </a:cubicBezTo>
                <a:cubicBezTo>
                  <a:pt x="10629" y="260"/>
                  <a:pt x="10638" y="237"/>
                  <a:pt x="10658" y="192"/>
                </a:cubicBezTo>
                <a:cubicBezTo>
                  <a:pt x="10675" y="166"/>
                  <a:pt x="10686" y="141"/>
                  <a:pt x="10681" y="141"/>
                </a:cubicBezTo>
                <a:cubicBezTo>
                  <a:pt x="10679" y="141"/>
                  <a:pt x="10671" y="148"/>
                  <a:pt x="10658" y="166"/>
                </a:cubicBezTo>
                <a:cubicBezTo>
                  <a:pt x="10658" y="166"/>
                  <a:pt x="10593" y="192"/>
                  <a:pt x="10606" y="218"/>
                </a:cubicBezTo>
                <a:lnTo>
                  <a:pt x="10515" y="244"/>
                </a:lnTo>
                <a:cubicBezTo>
                  <a:pt x="10450" y="244"/>
                  <a:pt x="10424" y="257"/>
                  <a:pt x="10398" y="270"/>
                </a:cubicBezTo>
                <a:cubicBezTo>
                  <a:pt x="10382" y="294"/>
                  <a:pt x="10376" y="303"/>
                  <a:pt x="10364" y="303"/>
                </a:cubicBezTo>
                <a:cubicBezTo>
                  <a:pt x="10357" y="303"/>
                  <a:pt x="10348" y="300"/>
                  <a:pt x="10334" y="296"/>
                </a:cubicBezTo>
                <a:cubicBezTo>
                  <a:pt x="10329" y="287"/>
                  <a:pt x="10323" y="283"/>
                  <a:pt x="10319" y="283"/>
                </a:cubicBezTo>
                <a:cubicBezTo>
                  <a:pt x="10309" y="283"/>
                  <a:pt x="10303" y="300"/>
                  <a:pt x="10321" y="335"/>
                </a:cubicBezTo>
                <a:cubicBezTo>
                  <a:pt x="10311" y="364"/>
                  <a:pt x="10294" y="378"/>
                  <a:pt x="10270" y="378"/>
                </a:cubicBezTo>
                <a:cubicBezTo>
                  <a:pt x="10261" y="378"/>
                  <a:pt x="10252" y="377"/>
                  <a:pt x="10243" y="373"/>
                </a:cubicBezTo>
                <a:cubicBezTo>
                  <a:pt x="10230" y="347"/>
                  <a:pt x="10217" y="338"/>
                  <a:pt x="10209" y="338"/>
                </a:cubicBezTo>
                <a:cubicBezTo>
                  <a:pt x="10201" y="338"/>
                  <a:pt x="10197" y="347"/>
                  <a:pt x="10204" y="360"/>
                </a:cubicBezTo>
                <a:cubicBezTo>
                  <a:pt x="10191" y="412"/>
                  <a:pt x="10165" y="425"/>
                  <a:pt x="10165" y="425"/>
                </a:cubicBezTo>
                <a:cubicBezTo>
                  <a:pt x="10164" y="423"/>
                  <a:pt x="10161" y="422"/>
                  <a:pt x="10158" y="422"/>
                </a:cubicBezTo>
                <a:cubicBezTo>
                  <a:pt x="10113" y="422"/>
                  <a:pt x="9890" y="556"/>
                  <a:pt x="9711" y="724"/>
                </a:cubicBezTo>
                <a:cubicBezTo>
                  <a:pt x="9685" y="737"/>
                  <a:pt x="9685" y="776"/>
                  <a:pt x="9711" y="801"/>
                </a:cubicBezTo>
                <a:cubicBezTo>
                  <a:pt x="9730" y="827"/>
                  <a:pt x="9734" y="834"/>
                  <a:pt x="9727" y="834"/>
                </a:cubicBezTo>
                <a:cubicBezTo>
                  <a:pt x="9721" y="834"/>
                  <a:pt x="9705" y="827"/>
                  <a:pt x="9685" y="827"/>
                </a:cubicBezTo>
                <a:cubicBezTo>
                  <a:pt x="9655" y="810"/>
                  <a:pt x="9630" y="803"/>
                  <a:pt x="9614" y="803"/>
                </a:cubicBezTo>
                <a:cubicBezTo>
                  <a:pt x="9583" y="803"/>
                  <a:pt x="9586" y="832"/>
                  <a:pt x="9646" y="866"/>
                </a:cubicBezTo>
                <a:cubicBezTo>
                  <a:pt x="9684" y="881"/>
                  <a:pt x="9700" y="888"/>
                  <a:pt x="9688" y="888"/>
                </a:cubicBezTo>
                <a:cubicBezTo>
                  <a:pt x="9680" y="888"/>
                  <a:pt x="9658" y="885"/>
                  <a:pt x="9620" y="879"/>
                </a:cubicBezTo>
                <a:cubicBezTo>
                  <a:pt x="9581" y="879"/>
                  <a:pt x="9581" y="879"/>
                  <a:pt x="9581" y="918"/>
                </a:cubicBezTo>
                <a:cubicBezTo>
                  <a:pt x="9600" y="937"/>
                  <a:pt x="9592" y="955"/>
                  <a:pt x="9581" y="955"/>
                </a:cubicBezTo>
                <a:cubicBezTo>
                  <a:pt x="9577" y="955"/>
                  <a:pt x="9572" y="952"/>
                  <a:pt x="9568" y="944"/>
                </a:cubicBezTo>
                <a:cubicBezTo>
                  <a:pt x="9516" y="944"/>
                  <a:pt x="9478" y="944"/>
                  <a:pt x="9503" y="970"/>
                </a:cubicBezTo>
                <a:cubicBezTo>
                  <a:pt x="9503" y="970"/>
                  <a:pt x="9478" y="983"/>
                  <a:pt x="9439" y="983"/>
                </a:cubicBezTo>
                <a:cubicBezTo>
                  <a:pt x="9400" y="983"/>
                  <a:pt x="9400" y="1035"/>
                  <a:pt x="9400" y="1074"/>
                </a:cubicBezTo>
                <a:cubicBezTo>
                  <a:pt x="9400" y="1140"/>
                  <a:pt x="9389" y="1174"/>
                  <a:pt x="9375" y="1174"/>
                </a:cubicBezTo>
                <a:cubicBezTo>
                  <a:pt x="9367" y="1174"/>
                  <a:pt x="9357" y="1162"/>
                  <a:pt x="9348" y="1139"/>
                </a:cubicBezTo>
                <a:cubicBezTo>
                  <a:pt x="9343" y="1127"/>
                  <a:pt x="9337" y="1122"/>
                  <a:pt x="9331" y="1122"/>
                </a:cubicBezTo>
                <a:cubicBezTo>
                  <a:pt x="9302" y="1122"/>
                  <a:pt x="9262" y="1226"/>
                  <a:pt x="9283" y="1268"/>
                </a:cubicBezTo>
                <a:cubicBezTo>
                  <a:pt x="9307" y="1308"/>
                  <a:pt x="9316" y="1323"/>
                  <a:pt x="9314" y="1323"/>
                </a:cubicBezTo>
                <a:cubicBezTo>
                  <a:pt x="9312" y="1323"/>
                  <a:pt x="9306" y="1317"/>
                  <a:pt x="9296" y="1307"/>
                </a:cubicBezTo>
                <a:cubicBezTo>
                  <a:pt x="9291" y="1305"/>
                  <a:pt x="9286" y="1304"/>
                  <a:pt x="9282" y="1304"/>
                </a:cubicBezTo>
                <a:cubicBezTo>
                  <a:pt x="9265" y="1304"/>
                  <a:pt x="9257" y="1320"/>
                  <a:pt x="9257" y="1320"/>
                </a:cubicBezTo>
                <a:cubicBezTo>
                  <a:pt x="9238" y="1339"/>
                  <a:pt x="9226" y="1351"/>
                  <a:pt x="9211" y="1351"/>
                </a:cubicBezTo>
                <a:cubicBezTo>
                  <a:pt x="9205" y="1351"/>
                  <a:pt x="9199" y="1350"/>
                  <a:pt x="9192" y="1346"/>
                </a:cubicBezTo>
                <a:cubicBezTo>
                  <a:pt x="9192" y="1346"/>
                  <a:pt x="9179" y="1372"/>
                  <a:pt x="9166" y="1437"/>
                </a:cubicBezTo>
                <a:cubicBezTo>
                  <a:pt x="9189" y="1507"/>
                  <a:pt x="9140" y="1556"/>
                  <a:pt x="9073" y="1556"/>
                </a:cubicBezTo>
                <a:cubicBezTo>
                  <a:pt x="9065" y="1556"/>
                  <a:pt x="9058" y="1555"/>
                  <a:pt x="9049" y="1554"/>
                </a:cubicBezTo>
                <a:lnTo>
                  <a:pt x="9049" y="1619"/>
                </a:lnTo>
                <a:cubicBezTo>
                  <a:pt x="9078" y="1666"/>
                  <a:pt x="9092" y="1699"/>
                  <a:pt x="9078" y="1699"/>
                </a:cubicBezTo>
                <a:cubicBezTo>
                  <a:pt x="9073" y="1699"/>
                  <a:pt x="9064" y="1694"/>
                  <a:pt x="9049" y="1683"/>
                </a:cubicBezTo>
                <a:cubicBezTo>
                  <a:pt x="9040" y="1679"/>
                  <a:pt x="9031" y="1674"/>
                  <a:pt x="9024" y="1670"/>
                </a:cubicBezTo>
                <a:lnTo>
                  <a:pt x="9024" y="1670"/>
                </a:lnTo>
                <a:cubicBezTo>
                  <a:pt x="9057" y="1715"/>
                  <a:pt x="9004" y="1779"/>
                  <a:pt x="8947" y="1779"/>
                </a:cubicBezTo>
                <a:cubicBezTo>
                  <a:pt x="8938" y="1779"/>
                  <a:pt x="8929" y="1778"/>
                  <a:pt x="8920" y="1774"/>
                </a:cubicBezTo>
                <a:cubicBezTo>
                  <a:pt x="8909" y="1769"/>
                  <a:pt x="8903" y="1766"/>
                  <a:pt x="8898" y="1766"/>
                </a:cubicBezTo>
                <a:cubicBezTo>
                  <a:pt x="8892" y="1766"/>
                  <a:pt x="8888" y="1772"/>
                  <a:pt x="8881" y="1787"/>
                </a:cubicBezTo>
                <a:lnTo>
                  <a:pt x="8907" y="1800"/>
                </a:lnTo>
                <a:cubicBezTo>
                  <a:pt x="8933" y="1813"/>
                  <a:pt x="8972" y="1826"/>
                  <a:pt x="8946" y="1852"/>
                </a:cubicBezTo>
                <a:cubicBezTo>
                  <a:pt x="8935" y="1873"/>
                  <a:pt x="8933" y="1894"/>
                  <a:pt x="8912" y="1894"/>
                </a:cubicBezTo>
                <a:cubicBezTo>
                  <a:pt x="8907" y="1894"/>
                  <a:pt x="8901" y="1893"/>
                  <a:pt x="8894" y="1891"/>
                </a:cubicBezTo>
                <a:cubicBezTo>
                  <a:pt x="8855" y="1891"/>
                  <a:pt x="8816" y="1904"/>
                  <a:pt x="8842" y="1917"/>
                </a:cubicBezTo>
                <a:cubicBezTo>
                  <a:pt x="8842" y="1917"/>
                  <a:pt x="8829" y="1943"/>
                  <a:pt x="8790" y="1956"/>
                </a:cubicBezTo>
                <a:cubicBezTo>
                  <a:pt x="8777" y="1982"/>
                  <a:pt x="8764" y="2008"/>
                  <a:pt x="8738" y="2060"/>
                </a:cubicBezTo>
                <a:cubicBezTo>
                  <a:pt x="8749" y="2093"/>
                  <a:pt x="8741" y="2127"/>
                  <a:pt x="8714" y="2127"/>
                </a:cubicBezTo>
                <a:cubicBezTo>
                  <a:pt x="8709" y="2127"/>
                  <a:pt x="8705" y="2126"/>
                  <a:pt x="8699" y="2124"/>
                </a:cubicBezTo>
                <a:cubicBezTo>
                  <a:pt x="8699" y="2124"/>
                  <a:pt x="8686" y="2176"/>
                  <a:pt x="8699" y="2215"/>
                </a:cubicBezTo>
                <a:cubicBezTo>
                  <a:pt x="8678" y="2258"/>
                  <a:pt x="8665" y="2283"/>
                  <a:pt x="8647" y="2283"/>
                </a:cubicBezTo>
                <a:cubicBezTo>
                  <a:pt x="8643" y="2283"/>
                  <a:pt x="8639" y="2282"/>
                  <a:pt x="8634" y="2280"/>
                </a:cubicBezTo>
                <a:cubicBezTo>
                  <a:pt x="8625" y="2275"/>
                  <a:pt x="8619" y="2272"/>
                  <a:pt x="8616" y="2272"/>
                </a:cubicBezTo>
                <a:cubicBezTo>
                  <a:pt x="8610" y="2272"/>
                  <a:pt x="8613" y="2281"/>
                  <a:pt x="8621" y="2306"/>
                </a:cubicBezTo>
                <a:cubicBezTo>
                  <a:pt x="8660" y="2319"/>
                  <a:pt x="8647" y="2345"/>
                  <a:pt x="8634" y="2371"/>
                </a:cubicBezTo>
                <a:cubicBezTo>
                  <a:pt x="8621" y="2397"/>
                  <a:pt x="8609" y="2423"/>
                  <a:pt x="8609" y="2423"/>
                </a:cubicBezTo>
                <a:cubicBezTo>
                  <a:pt x="8634" y="2436"/>
                  <a:pt x="8634" y="2436"/>
                  <a:pt x="8634" y="2462"/>
                </a:cubicBezTo>
                <a:cubicBezTo>
                  <a:pt x="8621" y="2475"/>
                  <a:pt x="8557" y="2539"/>
                  <a:pt x="8557" y="2565"/>
                </a:cubicBezTo>
                <a:cubicBezTo>
                  <a:pt x="8529" y="2621"/>
                  <a:pt x="8521" y="2637"/>
                  <a:pt x="8533" y="2637"/>
                </a:cubicBezTo>
                <a:cubicBezTo>
                  <a:pt x="8537" y="2637"/>
                  <a:pt x="8545" y="2634"/>
                  <a:pt x="8557" y="2630"/>
                </a:cubicBezTo>
                <a:cubicBezTo>
                  <a:pt x="8561" y="2621"/>
                  <a:pt x="8567" y="2617"/>
                  <a:pt x="8572" y="2617"/>
                </a:cubicBezTo>
                <a:cubicBezTo>
                  <a:pt x="8580" y="2617"/>
                  <a:pt x="8582" y="2631"/>
                  <a:pt x="8557" y="2656"/>
                </a:cubicBezTo>
                <a:cubicBezTo>
                  <a:pt x="8544" y="2682"/>
                  <a:pt x="8479" y="2747"/>
                  <a:pt x="8453" y="2812"/>
                </a:cubicBezTo>
                <a:cubicBezTo>
                  <a:pt x="8414" y="2916"/>
                  <a:pt x="8414" y="2916"/>
                  <a:pt x="8453" y="2929"/>
                </a:cubicBezTo>
                <a:cubicBezTo>
                  <a:pt x="8465" y="2926"/>
                  <a:pt x="8475" y="2925"/>
                  <a:pt x="8482" y="2925"/>
                </a:cubicBezTo>
                <a:cubicBezTo>
                  <a:pt x="8511" y="2925"/>
                  <a:pt x="8492" y="2944"/>
                  <a:pt x="8440" y="2955"/>
                </a:cubicBezTo>
                <a:cubicBezTo>
                  <a:pt x="8362" y="2980"/>
                  <a:pt x="8349" y="3006"/>
                  <a:pt x="8375" y="3006"/>
                </a:cubicBezTo>
                <a:cubicBezTo>
                  <a:pt x="8401" y="3045"/>
                  <a:pt x="8401" y="3045"/>
                  <a:pt x="8388" y="3071"/>
                </a:cubicBezTo>
                <a:cubicBezTo>
                  <a:pt x="8384" y="3069"/>
                  <a:pt x="8380" y="3068"/>
                  <a:pt x="8376" y="3068"/>
                </a:cubicBezTo>
                <a:cubicBezTo>
                  <a:pt x="8358" y="3068"/>
                  <a:pt x="8351" y="3095"/>
                  <a:pt x="8362" y="3149"/>
                </a:cubicBezTo>
                <a:cubicBezTo>
                  <a:pt x="8362" y="3164"/>
                  <a:pt x="8362" y="3171"/>
                  <a:pt x="8354" y="3171"/>
                </a:cubicBezTo>
                <a:cubicBezTo>
                  <a:pt x="8349" y="3171"/>
                  <a:pt x="8339" y="3167"/>
                  <a:pt x="8323" y="3162"/>
                </a:cubicBezTo>
                <a:cubicBezTo>
                  <a:pt x="8323" y="3162"/>
                  <a:pt x="8323" y="3188"/>
                  <a:pt x="8310" y="3201"/>
                </a:cubicBezTo>
                <a:cubicBezTo>
                  <a:pt x="8349" y="3279"/>
                  <a:pt x="8271" y="3408"/>
                  <a:pt x="8232" y="3421"/>
                </a:cubicBezTo>
                <a:cubicBezTo>
                  <a:pt x="8232" y="3421"/>
                  <a:pt x="8219" y="3447"/>
                  <a:pt x="8245" y="3486"/>
                </a:cubicBezTo>
                <a:cubicBezTo>
                  <a:pt x="8273" y="3514"/>
                  <a:pt x="8281" y="3536"/>
                  <a:pt x="8259" y="3536"/>
                </a:cubicBezTo>
                <a:cubicBezTo>
                  <a:pt x="8251" y="3536"/>
                  <a:pt x="8238" y="3532"/>
                  <a:pt x="8219" y="3525"/>
                </a:cubicBezTo>
                <a:cubicBezTo>
                  <a:pt x="8198" y="3514"/>
                  <a:pt x="8185" y="3508"/>
                  <a:pt x="8181" y="3508"/>
                </a:cubicBezTo>
                <a:cubicBezTo>
                  <a:pt x="8174" y="3508"/>
                  <a:pt x="8184" y="3521"/>
                  <a:pt x="8206" y="3551"/>
                </a:cubicBezTo>
                <a:cubicBezTo>
                  <a:pt x="8228" y="3583"/>
                  <a:pt x="8196" y="3668"/>
                  <a:pt x="8163" y="3668"/>
                </a:cubicBezTo>
                <a:cubicBezTo>
                  <a:pt x="8156" y="3668"/>
                  <a:pt x="8148" y="3664"/>
                  <a:pt x="8142" y="3655"/>
                </a:cubicBezTo>
                <a:lnTo>
                  <a:pt x="8077" y="3629"/>
                </a:lnTo>
                <a:lnTo>
                  <a:pt x="8077" y="3629"/>
                </a:lnTo>
                <a:cubicBezTo>
                  <a:pt x="8103" y="3668"/>
                  <a:pt x="8090" y="3694"/>
                  <a:pt x="8090" y="3694"/>
                </a:cubicBezTo>
                <a:cubicBezTo>
                  <a:pt x="8116" y="3707"/>
                  <a:pt x="8116" y="3733"/>
                  <a:pt x="8077" y="3798"/>
                </a:cubicBezTo>
                <a:cubicBezTo>
                  <a:pt x="8064" y="3837"/>
                  <a:pt x="8051" y="3940"/>
                  <a:pt x="8038" y="3992"/>
                </a:cubicBezTo>
                <a:cubicBezTo>
                  <a:pt x="8012" y="4031"/>
                  <a:pt x="7986" y="4096"/>
                  <a:pt x="7947" y="4109"/>
                </a:cubicBezTo>
                <a:cubicBezTo>
                  <a:pt x="7934" y="4135"/>
                  <a:pt x="7921" y="4148"/>
                  <a:pt x="7934" y="4213"/>
                </a:cubicBezTo>
                <a:cubicBezTo>
                  <a:pt x="7945" y="4246"/>
                  <a:pt x="7937" y="4280"/>
                  <a:pt x="7909" y="4280"/>
                </a:cubicBezTo>
                <a:cubicBezTo>
                  <a:pt x="7905" y="4280"/>
                  <a:pt x="7900" y="4279"/>
                  <a:pt x="7895" y="4278"/>
                </a:cubicBezTo>
                <a:lnTo>
                  <a:pt x="7895" y="4290"/>
                </a:lnTo>
                <a:cubicBezTo>
                  <a:pt x="7895" y="4355"/>
                  <a:pt x="7882" y="4368"/>
                  <a:pt x="7882" y="4368"/>
                </a:cubicBezTo>
                <a:cubicBezTo>
                  <a:pt x="7876" y="4365"/>
                  <a:pt x="7868" y="4363"/>
                  <a:pt x="7861" y="4363"/>
                </a:cubicBezTo>
                <a:cubicBezTo>
                  <a:pt x="7840" y="4363"/>
                  <a:pt x="7821" y="4378"/>
                  <a:pt x="7830" y="4407"/>
                </a:cubicBezTo>
                <a:cubicBezTo>
                  <a:pt x="7856" y="4420"/>
                  <a:pt x="7856" y="4433"/>
                  <a:pt x="7830" y="4485"/>
                </a:cubicBezTo>
                <a:cubicBezTo>
                  <a:pt x="7804" y="4485"/>
                  <a:pt x="7688" y="4680"/>
                  <a:pt x="7584" y="4822"/>
                </a:cubicBezTo>
                <a:cubicBezTo>
                  <a:pt x="7467" y="4978"/>
                  <a:pt x="7337" y="5121"/>
                  <a:pt x="7350" y="5134"/>
                </a:cubicBezTo>
                <a:cubicBezTo>
                  <a:pt x="7350" y="5134"/>
                  <a:pt x="7337" y="5147"/>
                  <a:pt x="7311" y="5172"/>
                </a:cubicBezTo>
                <a:cubicBezTo>
                  <a:pt x="7286" y="5185"/>
                  <a:pt x="7260" y="5224"/>
                  <a:pt x="7260" y="5224"/>
                </a:cubicBezTo>
                <a:cubicBezTo>
                  <a:pt x="7252" y="5215"/>
                  <a:pt x="7244" y="5210"/>
                  <a:pt x="7235" y="5210"/>
                </a:cubicBezTo>
                <a:cubicBezTo>
                  <a:pt x="7197" y="5210"/>
                  <a:pt x="7148" y="5288"/>
                  <a:pt x="7117" y="5341"/>
                </a:cubicBezTo>
                <a:cubicBezTo>
                  <a:pt x="7117" y="5380"/>
                  <a:pt x="7104" y="5393"/>
                  <a:pt x="7091" y="5406"/>
                </a:cubicBezTo>
                <a:cubicBezTo>
                  <a:pt x="7078" y="5389"/>
                  <a:pt x="7064" y="5381"/>
                  <a:pt x="7049" y="5381"/>
                </a:cubicBezTo>
                <a:cubicBezTo>
                  <a:pt x="7020" y="5381"/>
                  <a:pt x="6992" y="5410"/>
                  <a:pt x="6974" y="5445"/>
                </a:cubicBezTo>
                <a:cubicBezTo>
                  <a:pt x="6989" y="5483"/>
                  <a:pt x="6987" y="5503"/>
                  <a:pt x="6974" y="5503"/>
                </a:cubicBezTo>
                <a:cubicBezTo>
                  <a:pt x="6966" y="5503"/>
                  <a:pt x="6952" y="5492"/>
                  <a:pt x="6935" y="5471"/>
                </a:cubicBezTo>
                <a:cubicBezTo>
                  <a:pt x="6927" y="5454"/>
                  <a:pt x="6917" y="5445"/>
                  <a:pt x="6907" y="5445"/>
                </a:cubicBezTo>
                <a:cubicBezTo>
                  <a:pt x="6889" y="5445"/>
                  <a:pt x="6875" y="5479"/>
                  <a:pt x="6883" y="5549"/>
                </a:cubicBezTo>
                <a:cubicBezTo>
                  <a:pt x="6883" y="5570"/>
                  <a:pt x="6883" y="5580"/>
                  <a:pt x="6877" y="5580"/>
                </a:cubicBezTo>
                <a:cubicBezTo>
                  <a:pt x="6872" y="5580"/>
                  <a:pt x="6862" y="5573"/>
                  <a:pt x="6845" y="5562"/>
                </a:cubicBezTo>
                <a:cubicBezTo>
                  <a:pt x="6821" y="5544"/>
                  <a:pt x="6806" y="5537"/>
                  <a:pt x="6797" y="5537"/>
                </a:cubicBezTo>
                <a:cubicBezTo>
                  <a:pt x="6786" y="5537"/>
                  <a:pt x="6786" y="5547"/>
                  <a:pt x="6793" y="5562"/>
                </a:cubicBezTo>
                <a:cubicBezTo>
                  <a:pt x="6800" y="5599"/>
                  <a:pt x="6795" y="5620"/>
                  <a:pt x="6778" y="5620"/>
                </a:cubicBezTo>
                <a:cubicBezTo>
                  <a:pt x="6767" y="5620"/>
                  <a:pt x="6749" y="5609"/>
                  <a:pt x="6728" y="5588"/>
                </a:cubicBezTo>
                <a:cubicBezTo>
                  <a:pt x="6699" y="5571"/>
                  <a:pt x="6684" y="5561"/>
                  <a:pt x="6676" y="5561"/>
                </a:cubicBezTo>
                <a:cubicBezTo>
                  <a:pt x="6665" y="5561"/>
                  <a:pt x="6669" y="5577"/>
                  <a:pt x="6676" y="5613"/>
                </a:cubicBezTo>
                <a:cubicBezTo>
                  <a:pt x="6676" y="5657"/>
                  <a:pt x="6640" y="5689"/>
                  <a:pt x="6605" y="5689"/>
                </a:cubicBezTo>
                <a:cubicBezTo>
                  <a:pt x="6588" y="5689"/>
                  <a:pt x="6572" y="5682"/>
                  <a:pt x="6559" y="5665"/>
                </a:cubicBezTo>
                <a:cubicBezTo>
                  <a:pt x="6546" y="5665"/>
                  <a:pt x="6533" y="5662"/>
                  <a:pt x="6525" y="5662"/>
                </a:cubicBezTo>
                <a:cubicBezTo>
                  <a:pt x="6517" y="5662"/>
                  <a:pt x="6514" y="5665"/>
                  <a:pt x="6520" y="5678"/>
                </a:cubicBezTo>
                <a:lnTo>
                  <a:pt x="6494" y="5652"/>
                </a:lnTo>
                <a:cubicBezTo>
                  <a:pt x="6468" y="5665"/>
                  <a:pt x="6455" y="5665"/>
                  <a:pt x="6455" y="5665"/>
                </a:cubicBezTo>
                <a:lnTo>
                  <a:pt x="6455" y="5691"/>
                </a:lnTo>
                <a:cubicBezTo>
                  <a:pt x="6455" y="5704"/>
                  <a:pt x="6417" y="5704"/>
                  <a:pt x="6365" y="5704"/>
                </a:cubicBezTo>
                <a:cubicBezTo>
                  <a:pt x="6313" y="5704"/>
                  <a:pt x="6248" y="5717"/>
                  <a:pt x="6183" y="5717"/>
                </a:cubicBezTo>
                <a:cubicBezTo>
                  <a:pt x="6128" y="5720"/>
                  <a:pt x="6085" y="5721"/>
                  <a:pt x="6052" y="5721"/>
                </a:cubicBezTo>
                <a:cubicBezTo>
                  <a:pt x="6018" y="5721"/>
                  <a:pt x="5995" y="5720"/>
                  <a:pt x="5979" y="5720"/>
                </a:cubicBezTo>
                <a:cubicBezTo>
                  <a:pt x="5946" y="5720"/>
                  <a:pt x="5943" y="5724"/>
                  <a:pt x="5950" y="5743"/>
                </a:cubicBezTo>
                <a:cubicBezTo>
                  <a:pt x="5956" y="5776"/>
                  <a:pt x="5950" y="5792"/>
                  <a:pt x="5940" y="5792"/>
                </a:cubicBezTo>
                <a:cubicBezTo>
                  <a:pt x="5930" y="5792"/>
                  <a:pt x="5917" y="5776"/>
                  <a:pt x="5911" y="5743"/>
                </a:cubicBezTo>
                <a:cubicBezTo>
                  <a:pt x="5885" y="5743"/>
                  <a:pt x="5859" y="5704"/>
                  <a:pt x="5820" y="5691"/>
                </a:cubicBezTo>
                <a:cubicBezTo>
                  <a:pt x="5781" y="5678"/>
                  <a:pt x="5742" y="5665"/>
                  <a:pt x="5755" y="5639"/>
                </a:cubicBezTo>
                <a:lnTo>
                  <a:pt x="5729" y="5639"/>
                </a:lnTo>
                <a:cubicBezTo>
                  <a:pt x="5714" y="5655"/>
                  <a:pt x="5693" y="5661"/>
                  <a:pt x="5670" y="5661"/>
                </a:cubicBezTo>
                <a:cubicBezTo>
                  <a:pt x="5615" y="5661"/>
                  <a:pt x="5549" y="5624"/>
                  <a:pt x="5522" y="5588"/>
                </a:cubicBezTo>
                <a:cubicBezTo>
                  <a:pt x="5496" y="5562"/>
                  <a:pt x="5470" y="5562"/>
                  <a:pt x="5418" y="5562"/>
                </a:cubicBezTo>
                <a:cubicBezTo>
                  <a:pt x="5366" y="5562"/>
                  <a:pt x="5366" y="5562"/>
                  <a:pt x="5366" y="5536"/>
                </a:cubicBezTo>
                <a:cubicBezTo>
                  <a:pt x="5376" y="5515"/>
                  <a:pt x="5328" y="5443"/>
                  <a:pt x="5288" y="5443"/>
                </a:cubicBezTo>
                <a:cubicBezTo>
                  <a:pt x="5279" y="5443"/>
                  <a:pt x="5270" y="5448"/>
                  <a:pt x="5262" y="5458"/>
                </a:cubicBezTo>
                <a:lnTo>
                  <a:pt x="5262" y="5419"/>
                </a:lnTo>
                <a:cubicBezTo>
                  <a:pt x="5262" y="5401"/>
                  <a:pt x="5254" y="5394"/>
                  <a:pt x="5244" y="5394"/>
                </a:cubicBezTo>
                <a:cubicBezTo>
                  <a:pt x="5232" y="5394"/>
                  <a:pt x="5217" y="5405"/>
                  <a:pt x="5210" y="5419"/>
                </a:cubicBezTo>
                <a:cubicBezTo>
                  <a:pt x="5195" y="5439"/>
                  <a:pt x="5184" y="5449"/>
                  <a:pt x="5178" y="5449"/>
                </a:cubicBezTo>
                <a:cubicBezTo>
                  <a:pt x="5169" y="5449"/>
                  <a:pt x="5173" y="5423"/>
                  <a:pt x="5197" y="5367"/>
                </a:cubicBezTo>
                <a:cubicBezTo>
                  <a:pt x="5223" y="5332"/>
                  <a:pt x="5226" y="5315"/>
                  <a:pt x="5217" y="5315"/>
                </a:cubicBezTo>
                <a:cubicBezTo>
                  <a:pt x="5213" y="5315"/>
                  <a:pt x="5206" y="5319"/>
                  <a:pt x="5197" y="5328"/>
                </a:cubicBezTo>
                <a:cubicBezTo>
                  <a:pt x="5181" y="5333"/>
                  <a:pt x="5165" y="5337"/>
                  <a:pt x="5153" y="5337"/>
                </a:cubicBezTo>
                <a:cubicBezTo>
                  <a:pt x="5135" y="5337"/>
                  <a:pt x="5125" y="5330"/>
                  <a:pt x="5132" y="5315"/>
                </a:cubicBezTo>
                <a:cubicBezTo>
                  <a:pt x="5119" y="5302"/>
                  <a:pt x="5110" y="5292"/>
                  <a:pt x="5098" y="5292"/>
                </a:cubicBezTo>
                <a:cubicBezTo>
                  <a:pt x="5087" y="5292"/>
                  <a:pt x="5074" y="5302"/>
                  <a:pt x="5055" y="5328"/>
                </a:cubicBezTo>
                <a:cubicBezTo>
                  <a:pt x="5047" y="5336"/>
                  <a:pt x="5040" y="5339"/>
                  <a:pt x="5034" y="5339"/>
                </a:cubicBezTo>
                <a:cubicBezTo>
                  <a:pt x="5021" y="5339"/>
                  <a:pt x="5012" y="5324"/>
                  <a:pt x="5003" y="5315"/>
                </a:cubicBezTo>
                <a:cubicBezTo>
                  <a:pt x="5016" y="5289"/>
                  <a:pt x="5016" y="5289"/>
                  <a:pt x="5055" y="5289"/>
                </a:cubicBezTo>
                <a:cubicBezTo>
                  <a:pt x="5061" y="5292"/>
                  <a:pt x="5064" y="5294"/>
                  <a:pt x="5065" y="5294"/>
                </a:cubicBezTo>
                <a:cubicBezTo>
                  <a:pt x="5068" y="5294"/>
                  <a:pt x="5048" y="5279"/>
                  <a:pt x="5029" y="5250"/>
                </a:cubicBezTo>
                <a:cubicBezTo>
                  <a:pt x="5003" y="5237"/>
                  <a:pt x="5003" y="5185"/>
                  <a:pt x="5016" y="5160"/>
                </a:cubicBezTo>
                <a:cubicBezTo>
                  <a:pt x="5022" y="5140"/>
                  <a:pt x="5022" y="5127"/>
                  <a:pt x="5017" y="5127"/>
                </a:cubicBezTo>
                <a:cubicBezTo>
                  <a:pt x="5012" y="5127"/>
                  <a:pt x="5003" y="5140"/>
                  <a:pt x="4990" y="5172"/>
                </a:cubicBezTo>
                <a:cubicBezTo>
                  <a:pt x="4961" y="5194"/>
                  <a:pt x="4948" y="5204"/>
                  <a:pt x="4938" y="5204"/>
                </a:cubicBezTo>
                <a:cubicBezTo>
                  <a:pt x="4930" y="5204"/>
                  <a:pt x="4924" y="5197"/>
                  <a:pt x="4912" y="5185"/>
                </a:cubicBezTo>
                <a:cubicBezTo>
                  <a:pt x="4886" y="5160"/>
                  <a:pt x="4873" y="5147"/>
                  <a:pt x="4899" y="5121"/>
                </a:cubicBezTo>
                <a:cubicBezTo>
                  <a:pt x="4925" y="5108"/>
                  <a:pt x="4925" y="5108"/>
                  <a:pt x="4899" y="5069"/>
                </a:cubicBezTo>
                <a:cubicBezTo>
                  <a:pt x="4870" y="5040"/>
                  <a:pt x="4822" y="5031"/>
                  <a:pt x="4773" y="5031"/>
                </a:cubicBezTo>
                <a:cubicBezTo>
                  <a:pt x="4734" y="5031"/>
                  <a:pt x="4695" y="5037"/>
                  <a:pt x="4666" y="5043"/>
                </a:cubicBezTo>
                <a:cubicBezTo>
                  <a:pt x="4647" y="5061"/>
                  <a:pt x="4638" y="5071"/>
                  <a:pt x="4635" y="5071"/>
                </a:cubicBezTo>
                <a:cubicBezTo>
                  <a:pt x="4632" y="5071"/>
                  <a:pt x="4639" y="5058"/>
                  <a:pt x="4653" y="5030"/>
                </a:cubicBezTo>
                <a:cubicBezTo>
                  <a:pt x="4678" y="5004"/>
                  <a:pt x="4666" y="4991"/>
                  <a:pt x="4653" y="4965"/>
                </a:cubicBezTo>
                <a:cubicBezTo>
                  <a:pt x="4646" y="4972"/>
                  <a:pt x="4642" y="4974"/>
                  <a:pt x="4639" y="4974"/>
                </a:cubicBezTo>
                <a:cubicBezTo>
                  <a:pt x="4635" y="4974"/>
                  <a:pt x="4640" y="4962"/>
                  <a:pt x="4647" y="4962"/>
                </a:cubicBezTo>
                <a:cubicBezTo>
                  <a:pt x="4649" y="4962"/>
                  <a:pt x="4651" y="4963"/>
                  <a:pt x="4653" y="4965"/>
                </a:cubicBezTo>
                <a:cubicBezTo>
                  <a:pt x="4659" y="4961"/>
                  <a:pt x="4666" y="4960"/>
                  <a:pt x="4671" y="4960"/>
                </a:cubicBezTo>
                <a:cubicBezTo>
                  <a:pt x="4685" y="4960"/>
                  <a:pt x="4695" y="4972"/>
                  <a:pt x="4704" y="4991"/>
                </a:cubicBezTo>
                <a:lnTo>
                  <a:pt x="4730" y="4965"/>
                </a:lnTo>
                <a:cubicBezTo>
                  <a:pt x="4759" y="4927"/>
                  <a:pt x="4760" y="4903"/>
                  <a:pt x="4732" y="4903"/>
                </a:cubicBezTo>
                <a:cubicBezTo>
                  <a:pt x="4722" y="4903"/>
                  <a:pt x="4709" y="4906"/>
                  <a:pt x="4691" y="4913"/>
                </a:cubicBezTo>
                <a:cubicBezTo>
                  <a:pt x="4653" y="4913"/>
                  <a:pt x="4653" y="4913"/>
                  <a:pt x="4666" y="4874"/>
                </a:cubicBezTo>
                <a:cubicBezTo>
                  <a:pt x="4666" y="4844"/>
                  <a:pt x="4673" y="4814"/>
                  <a:pt x="4665" y="4814"/>
                </a:cubicBezTo>
                <a:cubicBezTo>
                  <a:pt x="4662" y="4814"/>
                  <a:pt x="4658" y="4816"/>
                  <a:pt x="4653" y="4822"/>
                </a:cubicBezTo>
                <a:cubicBezTo>
                  <a:pt x="4653" y="4822"/>
                  <a:pt x="4627" y="4783"/>
                  <a:pt x="4640" y="4744"/>
                </a:cubicBezTo>
                <a:cubicBezTo>
                  <a:pt x="4621" y="4716"/>
                  <a:pt x="4609" y="4695"/>
                  <a:pt x="4594" y="4695"/>
                </a:cubicBezTo>
                <a:cubicBezTo>
                  <a:pt x="4588" y="4695"/>
                  <a:pt x="4582" y="4698"/>
                  <a:pt x="4575" y="4706"/>
                </a:cubicBezTo>
                <a:cubicBezTo>
                  <a:pt x="4570" y="4708"/>
                  <a:pt x="4565" y="4709"/>
                  <a:pt x="4561" y="4709"/>
                </a:cubicBezTo>
                <a:cubicBezTo>
                  <a:pt x="4544" y="4709"/>
                  <a:pt x="4533" y="4690"/>
                  <a:pt x="4523" y="4680"/>
                </a:cubicBezTo>
                <a:cubicBezTo>
                  <a:pt x="4513" y="4661"/>
                  <a:pt x="4504" y="4649"/>
                  <a:pt x="4489" y="4649"/>
                </a:cubicBezTo>
                <a:cubicBezTo>
                  <a:pt x="4484" y="4649"/>
                  <a:pt x="4478" y="4650"/>
                  <a:pt x="4471" y="4654"/>
                </a:cubicBezTo>
                <a:cubicBezTo>
                  <a:pt x="4461" y="4658"/>
                  <a:pt x="4450" y="4661"/>
                  <a:pt x="4439" y="4661"/>
                </a:cubicBezTo>
                <a:cubicBezTo>
                  <a:pt x="4418" y="4661"/>
                  <a:pt x="4397" y="4652"/>
                  <a:pt x="4380" y="4628"/>
                </a:cubicBezTo>
                <a:cubicBezTo>
                  <a:pt x="4328" y="4602"/>
                  <a:pt x="4328" y="4602"/>
                  <a:pt x="4367" y="4550"/>
                </a:cubicBezTo>
                <a:cubicBezTo>
                  <a:pt x="4393" y="4524"/>
                  <a:pt x="4380" y="4511"/>
                  <a:pt x="4367" y="4485"/>
                </a:cubicBezTo>
                <a:cubicBezTo>
                  <a:pt x="4367" y="4485"/>
                  <a:pt x="4354" y="4472"/>
                  <a:pt x="4367" y="4433"/>
                </a:cubicBezTo>
                <a:cubicBezTo>
                  <a:pt x="4374" y="4414"/>
                  <a:pt x="4370" y="4407"/>
                  <a:pt x="4362" y="4407"/>
                </a:cubicBezTo>
                <a:cubicBezTo>
                  <a:pt x="4354" y="4407"/>
                  <a:pt x="4341" y="4414"/>
                  <a:pt x="4328" y="4420"/>
                </a:cubicBezTo>
                <a:cubicBezTo>
                  <a:pt x="4302" y="4446"/>
                  <a:pt x="4276" y="4459"/>
                  <a:pt x="4276" y="4459"/>
                </a:cubicBezTo>
                <a:cubicBezTo>
                  <a:pt x="4263" y="4433"/>
                  <a:pt x="4302" y="4381"/>
                  <a:pt x="4328" y="4368"/>
                </a:cubicBezTo>
                <a:cubicBezTo>
                  <a:pt x="4351" y="4338"/>
                  <a:pt x="4361" y="4325"/>
                  <a:pt x="4354" y="4325"/>
                </a:cubicBezTo>
                <a:cubicBezTo>
                  <a:pt x="4349" y="4325"/>
                  <a:pt x="4337" y="4332"/>
                  <a:pt x="4315" y="4342"/>
                </a:cubicBezTo>
                <a:cubicBezTo>
                  <a:pt x="4307" y="4346"/>
                  <a:pt x="4298" y="4349"/>
                  <a:pt x="4289" y="4349"/>
                </a:cubicBezTo>
                <a:cubicBezTo>
                  <a:pt x="4269" y="4349"/>
                  <a:pt x="4250" y="4335"/>
                  <a:pt x="4250" y="4290"/>
                </a:cubicBezTo>
                <a:cubicBezTo>
                  <a:pt x="4225" y="4252"/>
                  <a:pt x="4199" y="4213"/>
                  <a:pt x="4225" y="4187"/>
                </a:cubicBezTo>
                <a:cubicBezTo>
                  <a:pt x="4237" y="4161"/>
                  <a:pt x="4199" y="4148"/>
                  <a:pt x="4199" y="4148"/>
                </a:cubicBezTo>
                <a:cubicBezTo>
                  <a:pt x="4160" y="4148"/>
                  <a:pt x="4147" y="4122"/>
                  <a:pt x="4134" y="4031"/>
                </a:cubicBezTo>
                <a:cubicBezTo>
                  <a:pt x="4125" y="3937"/>
                  <a:pt x="4122" y="3905"/>
                  <a:pt x="4107" y="3905"/>
                </a:cubicBezTo>
                <a:cubicBezTo>
                  <a:pt x="4098" y="3905"/>
                  <a:pt x="4087" y="3914"/>
                  <a:pt x="4069" y="3927"/>
                </a:cubicBezTo>
                <a:cubicBezTo>
                  <a:pt x="4057" y="3933"/>
                  <a:pt x="4046" y="3939"/>
                  <a:pt x="4040" y="3939"/>
                </a:cubicBezTo>
                <a:cubicBezTo>
                  <a:pt x="4033" y="3939"/>
                  <a:pt x="4034" y="3930"/>
                  <a:pt x="4056" y="3901"/>
                </a:cubicBezTo>
                <a:cubicBezTo>
                  <a:pt x="4069" y="3862"/>
                  <a:pt x="4030" y="3849"/>
                  <a:pt x="3978" y="3824"/>
                </a:cubicBezTo>
                <a:cubicBezTo>
                  <a:pt x="3939" y="3824"/>
                  <a:pt x="3887" y="3849"/>
                  <a:pt x="3848" y="3862"/>
                </a:cubicBezTo>
                <a:cubicBezTo>
                  <a:pt x="3826" y="3879"/>
                  <a:pt x="3813" y="3889"/>
                  <a:pt x="3806" y="3889"/>
                </a:cubicBezTo>
                <a:cubicBezTo>
                  <a:pt x="3796" y="3889"/>
                  <a:pt x="3796" y="3873"/>
                  <a:pt x="3796" y="3837"/>
                </a:cubicBezTo>
                <a:cubicBezTo>
                  <a:pt x="3784" y="3811"/>
                  <a:pt x="3796" y="3772"/>
                  <a:pt x="3822" y="3759"/>
                </a:cubicBezTo>
                <a:cubicBezTo>
                  <a:pt x="3828" y="3756"/>
                  <a:pt x="3832" y="3755"/>
                  <a:pt x="3836" y="3755"/>
                </a:cubicBezTo>
                <a:cubicBezTo>
                  <a:pt x="3853" y="3755"/>
                  <a:pt x="3861" y="3772"/>
                  <a:pt x="3861" y="3772"/>
                </a:cubicBezTo>
                <a:lnTo>
                  <a:pt x="3874" y="3785"/>
                </a:lnTo>
                <a:cubicBezTo>
                  <a:pt x="3900" y="3772"/>
                  <a:pt x="3939" y="3759"/>
                  <a:pt x="3900" y="3707"/>
                </a:cubicBezTo>
                <a:cubicBezTo>
                  <a:pt x="3910" y="3678"/>
                  <a:pt x="3905" y="3663"/>
                  <a:pt x="3891" y="3663"/>
                </a:cubicBezTo>
                <a:cubicBezTo>
                  <a:pt x="3886" y="3663"/>
                  <a:pt x="3881" y="3665"/>
                  <a:pt x="3874" y="3668"/>
                </a:cubicBezTo>
                <a:cubicBezTo>
                  <a:pt x="3887" y="3629"/>
                  <a:pt x="3861" y="3577"/>
                  <a:pt x="3835" y="3538"/>
                </a:cubicBezTo>
                <a:cubicBezTo>
                  <a:pt x="3809" y="3486"/>
                  <a:pt x="3758" y="3421"/>
                  <a:pt x="3771" y="3383"/>
                </a:cubicBezTo>
                <a:cubicBezTo>
                  <a:pt x="3751" y="3343"/>
                  <a:pt x="3731" y="3326"/>
                  <a:pt x="3711" y="3326"/>
                </a:cubicBezTo>
                <a:cubicBezTo>
                  <a:pt x="3705" y="3326"/>
                  <a:pt x="3699" y="3328"/>
                  <a:pt x="3693" y="3331"/>
                </a:cubicBezTo>
                <a:cubicBezTo>
                  <a:pt x="3672" y="3346"/>
                  <a:pt x="3658" y="3351"/>
                  <a:pt x="3650" y="3351"/>
                </a:cubicBezTo>
                <a:cubicBezTo>
                  <a:pt x="3637" y="3351"/>
                  <a:pt x="3638" y="3339"/>
                  <a:pt x="3654" y="3331"/>
                </a:cubicBezTo>
                <a:cubicBezTo>
                  <a:pt x="3692" y="3267"/>
                  <a:pt x="3506" y="2967"/>
                  <a:pt x="3425" y="2967"/>
                </a:cubicBezTo>
                <a:cubicBezTo>
                  <a:pt x="3424" y="2967"/>
                  <a:pt x="3422" y="2967"/>
                  <a:pt x="3420" y="2968"/>
                </a:cubicBezTo>
                <a:cubicBezTo>
                  <a:pt x="3420" y="2968"/>
                  <a:pt x="3407" y="2955"/>
                  <a:pt x="3381" y="2929"/>
                </a:cubicBezTo>
                <a:cubicBezTo>
                  <a:pt x="3368" y="2864"/>
                  <a:pt x="3252" y="2734"/>
                  <a:pt x="3200" y="2734"/>
                </a:cubicBezTo>
                <a:cubicBezTo>
                  <a:pt x="3200" y="2734"/>
                  <a:pt x="3187" y="2721"/>
                  <a:pt x="3135" y="2682"/>
                </a:cubicBezTo>
                <a:cubicBezTo>
                  <a:pt x="3113" y="2628"/>
                  <a:pt x="3101" y="2601"/>
                  <a:pt x="3067" y="2601"/>
                </a:cubicBezTo>
                <a:cubicBezTo>
                  <a:pt x="3060" y="2601"/>
                  <a:pt x="3053" y="2602"/>
                  <a:pt x="3044" y="2604"/>
                </a:cubicBezTo>
                <a:cubicBezTo>
                  <a:pt x="3018" y="2604"/>
                  <a:pt x="3004" y="2616"/>
                  <a:pt x="3001" y="2616"/>
                </a:cubicBezTo>
                <a:cubicBezTo>
                  <a:pt x="3000" y="2616"/>
                  <a:pt x="3001" y="2613"/>
                  <a:pt x="3005" y="2604"/>
                </a:cubicBezTo>
                <a:cubicBezTo>
                  <a:pt x="3031" y="2578"/>
                  <a:pt x="2979" y="2539"/>
                  <a:pt x="2889" y="2475"/>
                </a:cubicBezTo>
                <a:cubicBezTo>
                  <a:pt x="2831" y="2432"/>
                  <a:pt x="2806" y="2413"/>
                  <a:pt x="2796" y="2413"/>
                </a:cubicBezTo>
                <a:cubicBezTo>
                  <a:pt x="2789" y="2413"/>
                  <a:pt x="2792" y="2425"/>
                  <a:pt x="2798" y="2449"/>
                </a:cubicBezTo>
                <a:cubicBezTo>
                  <a:pt x="2681" y="2397"/>
                  <a:pt x="2694" y="2384"/>
                  <a:pt x="2707" y="2345"/>
                </a:cubicBezTo>
                <a:cubicBezTo>
                  <a:pt x="2746" y="2329"/>
                  <a:pt x="2743" y="2309"/>
                  <a:pt x="2718" y="2309"/>
                </a:cubicBezTo>
                <a:cubicBezTo>
                  <a:pt x="2701" y="2309"/>
                  <a:pt x="2674" y="2319"/>
                  <a:pt x="2642" y="2345"/>
                </a:cubicBezTo>
                <a:cubicBezTo>
                  <a:pt x="2618" y="2359"/>
                  <a:pt x="2596" y="2365"/>
                  <a:pt x="2579" y="2365"/>
                </a:cubicBezTo>
                <a:cubicBezTo>
                  <a:pt x="2550" y="2365"/>
                  <a:pt x="2535" y="2348"/>
                  <a:pt x="2551" y="2332"/>
                </a:cubicBezTo>
                <a:cubicBezTo>
                  <a:pt x="2557" y="2321"/>
                  <a:pt x="2565" y="2317"/>
                  <a:pt x="2574" y="2317"/>
                </a:cubicBezTo>
                <a:cubicBezTo>
                  <a:pt x="2586" y="2317"/>
                  <a:pt x="2601" y="2324"/>
                  <a:pt x="2616" y="2332"/>
                </a:cubicBezTo>
                <a:cubicBezTo>
                  <a:pt x="2616" y="2332"/>
                  <a:pt x="2629" y="2306"/>
                  <a:pt x="2642" y="2280"/>
                </a:cubicBezTo>
                <a:cubicBezTo>
                  <a:pt x="2629" y="2274"/>
                  <a:pt x="2623" y="2270"/>
                  <a:pt x="2615" y="2270"/>
                </a:cubicBezTo>
                <a:cubicBezTo>
                  <a:pt x="2606" y="2270"/>
                  <a:pt x="2597" y="2274"/>
                  <a:pt x="2577" y="2280"/>
                </a:cubicBezTo>
                <a:cubicBezTo>
                  <a:pt x="2577" y="2280"/>
                  <a:pt x="2561" y="2263"/>
                  <a:pt x="2534" y="2263"/>
                </a:cubicBezTo>
                <a:cubicBezTo>
                  <a:pt x="2527" y="2263"/>
                  <a:pt x="2520" y="2265"/>
                  <a:pt x="2512" y="2267"/>
                </a:cubicBezTo>
                <a:cubicBezTo>
                  <a:pt x="2461" y="2293"/>
                  <a:pt x="2448" y="2319"/>
                  <a:pt x="2461" y="2358"/>
                </a:cubicBezTo>
                <a:cubicBezTo>
                  <a:pt x="2467" y="2377"/>
                  <a:pt x="2464" y="2384"/>
                  <a:pt x="2456" y="2384"/>
                </a:cubicBezTo>
                <a:cubicBezTo>
                  <a:pt x="2448" y="2384"/>
                  <a:pt x="2435" y="2377"/>
                  <a:pt x="2422" y="2371"/>
                </a:cubicBezTo>
                <a:cubicBezTo>
                  <a:pt x="2383" y="2319"/>
                  <a:pt x="2396" y="2293"/>
                  <a:pt x="2435" y="2280"/>
                </a:cubicBezTo>
                <a:cubicBezTo>
                  <a:pt x="2439" y="2282"/>
                  <a:pt x="2443" y="2283"/>
                  <a:pt x="2447" y="2283"/>
                </a:cubicBezTo>
                <a:cubicBezTo>
                  <a:pt x="2466" y="2283"/>
                  <a:pt x="2478" y="2260"/>
                  <a:pt x="2499" y="2228"/>
                </a:cubicBezTo>
                <a:cubicBezTo>
                  <a:pt x="2506" y="2215"/>
                  <a:pt x="2467" y="2205"/>
                  <a:pt x="2420" y="2205"/>
                </a:cubicBezTo>
                <a:cubicBezTo>
                  <a:pt x="2373" y="2205"/>
                  <a:pt x="2318" y="2215"/>
                  <a:pt x="2292" y="2241"/>
                </a:cubicBezTo>
                <a:lnTo>
                  <a:pt x="2305" y="2215"/>
                </a:lnTo>
                <a:cubicBezTo>
                  <a:pt x="2305" y="2189"/>
                  <a:pt x="2253" y="2163"/>
                  <a:pt x="2188" y="2137"/>
                </a:cubicBezTo>
                <a:cubicBezTo>
                  <a:pt x="2162" y="2131"/>
                  <a:pt x="2140" y="2124"/>
                  <a:pt x="2123" y="2124"/>
                </a:cubicBezTo>
                <a:cubicBezTo>
                  <a:pt x="2107" y="2124"/>
                  <a:pt x="2097" y="2131"/>
                  <a:pt x="2097" y="2150"/>
                </a:cubicBezTo>
                <a:cubicBezTo>
                  <a:pt x="2084" y="2176"/>
                  <a:pt x="2084" y="2202"/>
                  <a:pt x="2045" y="2202"/>
                </a:cubicBezTo>
                <a:cubicBezTo>
                  <a:pt x="2084" y="2202"/>
                  <a:pt x="2071" y="2241"/>
                  <a:pt x="2058" y="2267"/>
                </a:cubicBezTo>
                <a:cubicBezTo>
                  <a:pt x="2058" y="2267"/>
                  <a:pt x="2020" y="2228"/>
                  <a:pt x="1994" y="2189"/>
                </a:cubicBezTo>
                <a:cubicBezTo>
                  <a:pt x="1942" y="2111"/>
                  <a:pt x="1890" y="2073"/>
                  <a:pt x="1760" y="2060"/>
                </a:cubicBezTo>
                <a:cubicBezTo>
                  <a:pt x="1695" y="2047"/>
                  <a:pt x="1592" y="2047"/>
                  <a:pt x="1566" y="2021"/>
                </a:cubicBezTo>
                <a:cubicBezTo>
                  <a:pt x="1501" y="2021"/>
                  <a:pt x="1462" y="2021"/>
                  <a:pt x="1462" y="2047"/>
                </a:cubicBezTo>
                <a:lnTo>
                  <a:pt x="1397" y="2060"/>
                </a:lnTo>
                <a:cubicBezTo>
                  <a:pt x="1382" y="2050"/>
                  <a:pt x="1362" y="2045"/>
                  <a:pt x="1343" y="2045"/>
                </a:cubicBezTo>
                <a:cubicBezTo>
                  <a:pt x="1312" y="2045"/>
                  <a:pt x="1285" y="2057"/>
                  <a:pt x="1293" y="2073"/>
                </a:cubicBezTo>
                <a:cubicBezTo>
                  <a:pt x="1278" y="2096"/>
                  <a:pt x="1257" y="2101"/>
                  <a:pt x="1235" y="2101"/>
                </a:cubicBezTo>
                <a:cubicBezTo>
                  <a:pt x="1221" y="2101"/>
                  <a:pt x="1205" y="2098"/>
                  <a:pt x="1189" y="2098"/>
                </a:cubicBezTo>
                <a:cubicBezTo>
                  <a:pt x="1157" y="2082"/>
                  <a:pt x="1138" y="2073"/>
                  <a:pt x="1131" y="2073"/>
                </a:cubicBezTo>
                <a:cubicBezTo>
                  <a:pt x="1121" y="2073"/>
                  <a:pt x="1133" y="2092"/>
                  <a:pt x="1164" y="2137"/>
                </a:cubicBezTo>
                <a:cubicBezTo>
                  <a:pt x="1174" y="2159"/>
                  <a:pt x="1228" y="2180"/>
                  <a:pt x="1261" y="2180"/>
                </a:cubicBezTo>
                <a:cubicBezTo>
                  <a:pt x="1269" y="2180"/>
                  <a:pt x="1275" y="2179"/>
                  <a:pt x="1280" y="2176"/>
                </a:cubicBezTo>
                <a:cubicBezTo>
                  <a:pt x="1306" y="2163"/>
                  <a:pt x="1345" y="2163"/>
                  <a:pt x="1371" y="2150"/>
                </a:cubicBezTo>
                <a:lnTo>
                  <a:pt x="1371" y="2150"/>
                </a:lnTo>
                <a:cubicBezTo>
                  <a:pt x="1345" y="2163"/>
                  <a:pt x="1319" y="2189"/>
                  <a:pt x="1280" y="2202"/>
                </a:cubicBezTo>
                <a:cubicBezTo>
                  <a:pt x="1254" y="2215"/>
                  <a:pt x="1202" y="2254"/>
                  <a:pt x="1215" y="2293"/>
                </a:cubicBezTo>
                <a:cubicBezTo>
                  <a:pt x="1215" y="2293"/>
                  <a:pt x="1215" y="2319"/>
                  <a:pt x="1189" y="2332"/>
                </a:cubicBezTo>
                <a:cubicBezTo>
                  <a:pt x="1189" y="2332"/>
                  <a:pt x="1189" y="2293"/>
                  <a:pt x="1176" y="2267"/>
                </a:cubicBezTo>
                <a:cubicBezTo>
                  <a:pt x="1189" y="2228"/>
                  <a:pt x="1189" y="2202"/>
                  <a:pt x="1176" y="2163"/>
                </a:cubicBezTo>
                <a:cubicBezTo>
                  <a:pt x="1154" y="2141"/>
                  <a:pt x="1121" y="2130"/>
                  <a:pt x="1094" y="2130"/>
                </a:cubicBezTo>
                <a:cubicBezTo>
                  <a:pt x="1059" y="2130"/>
                  <a:pt x="1032" y="2147"/>
                  <a:pt x="1047" y="2176"/>
                </a:cubicBezTo>
                <a:cubicBezTo>
                  <a:pt x="1027" y="2183"/>
                  <a:pt x="1018" y="2186"/>
                  <a:pt x="1008" y="2186"/>
                </a:cubicBezTo>
                <a:cubicBezTo>
                  <a:pt x="998" y="2186"/>
                  <a:pt x="988" y="2183"/>
                  <a:pt x="969" y="2176"/>
                </a:cubicBezTo>
                <a:cubicBezTo>
                  <a:pt x="965" y="2168"/>
                  <a:pt x="959" y="2164"/>
                  <a:pt x="952" y="2164"/>
                </a:cubicBezTo>
                <a:cubicBezTo>
                  <a:pt x="936" y="2164"/>
                  <a:pt x="917" y="2187"/>
                  <a:pt x="917" y="2241"/>
                </a:cubicBezTo>
                <a:cubicBezTo>
                  <a:pt x="917" y="2282"/>
                  <a:pt x="907" y="2302"/>
                  <a:pt x="887" y="2302"/>
                </a:cubicBezTo>
                <a:cubicBezTo>
                  <a:pt x="875" y="2302"/>
                  <a:pt x="859" y="2295"/>
                  <a:pt x="839" y="2280"/>
                </a:cubicBezTo>
                <a:cubicBezTo>
                  <a:pt x="828" y="2277"/>
                  <a:pt x="817" y="2275"/>
                  <a:pt x="805" y="2275"/>
                </a:cubicBezTo>
                <a:cubicBezTo>
                  <a:pt x="722" y="2275"/>
                  <a:pt x="633" y="2348"/>
                  <a:pt x="645" y="2371"/>
                </a:cubicBezTo>
                <a:cubicBezTo>
                  <a:pt x="684" y="2423"/>
                  <a:pt x="606" y="2475"/>
                  <a:pt x="567" y="2475"/>
                </a:cubicBezTo>
                <a:cubicBezTo>
                  <a:pt x="528" y="2475"/>
                  <a:pt x="502" y="2501"/>
                  <a:pt x="489" y="2539"/>
                </a:cubicBezTo>
                <a:cubicBezTo>
                  <a:pt x="484" y="2530"/>
                  <a:pt x="475" y="2526"/>
                  <a:pt x="465" y="2526"/>
                </a:cubicBezTo>
                <a:cubicBezTo>
                  <a:pt x="446" y="2526"/>
                  <a:pt x="424" y="2540"/>
                  <a:pt x="424" y="2565"/>
                </a:cubicBezTo>
                <a:cubicBezTo>
                  <a:pt x="424" y="2565"/>
                  <a:pt x="398" y="2591"/>
                  <a:pt x="450" y="2591"/>
                </a:cubicBezTo>
                <a:cubicBezTo>
                  <a:pt x="450" y="2591"/>
                  <a:pt x="450" y="2630"/>
                  <a:pt x="450" y="2682"/>
                </a:cubicBezTo>
                <a:cubicBezTo>
                  <a:pt x="460" y="2672"/>
                  <a:pt x="470" y="2668"/>
                  <a:pt x="479" y="2668"/>
                </a:cubicBezTo>
                <a:cubicBezTo>
                  <a:pt x="494" y="2668"/>
                  <a:pt x="507" y="2679"/>
                  <a:pt x="515" y="2695"/>
                </a:cubicBezTo>
                <a:cubicBezTo>
                  <a:pt x="541" y="2708"/>
                  <a:pt x="437" y="2786"/>
                  <a:pt x="333" y="2786"/>
                </a:cubicBezTo>
                <a:cubicBezTo>
                  <a:pt x="243" y="2812"/>
                  <a:pt x="243" y="2812"/>
                  <a:pt x="243" y="2812"/>
                </a:cubicBezTo>
                <a:cubicBezTo>
                  <a:pt x="269" y="2825"/>
                  <a:pt x="294" y="2838"/>
                  <a:pt x="294" y="2838"/>
                </a:cubicBezTo>
                <a:cubicBezTo>
                  <a:pt x="273" y="2870"/>
                  <a:pt x="261" y="2893"/>
                  <a:pt x="242" y="2893"/>
                </a:cubicBezTo>
                <a:cubicBezTo>
                  <a:pt x="238" y="2893"/>
                  <a:pt x="234" y="2892"/>
                  <a:pt x="230" y="2890"/>
                </a:cubicBezTo>
                <a:cubicBezTo>
                  <a:pt x="218" y="2878"/>
                  <a:pt x="212" y="2872"/>
                  <a:pt x="207" y="2872"/>
                </a:cubicBezTo>
                <a:cubicBezTo>
                  <a:pt x="201" y="2872"/>
                  <a:pt x="198" y="2881"/>
                  <a:pt x="191" y="2903"/>
                </a:cubicBezTo>
                <a:cubicBezTo>
                  <a:pt x="191" y="2903"/>
                  <a:pt x="178" y="2929"/>
                  <a:pt x="204" y="2942"/>
                </a:cubicBezTo>
                <a:cubicBezTo>
                  <a:pt x="256" y="2968"/>
                  <a:pt x="256" y="2968"/>
                  <a:pt x="217" y="2993"/>
                </a:cubicBezTo>
                <a:cubicBezTo>
                  <a:pt x="139" y="2993"/>
                  <a:pt x="126" y="3032"/>
                  <a:pt x="165" y="3084"/>
                </a:cubicBezTo>
                <a:cubicBezTo>
                  <a:pt x="230" y="3110"/>
                  <a:pt x="230" y="3097"/>
                  <a:pt x="165" y="3110"/>
                </a:cubicBezTo>
                <a:cubicBezTo>
                  <a:pt x="158" y="3108"/>
                  <a:pt x="151" y="3107"/>
                  <a:pt x="144" y="3107"/>
                </a:cubicBezTo>
                <a:cubicBezTo>
                  <a:pt x="113" y="3107"/>
                  <a:pt x="85" y="3130"/>
                  <a:pt x="74" y="3162"/>
                </a:cubicBezTo>
                <a:lnTo>
                  <a:pt x="113" y="3175"/>
                </a:lnTo>
                <a:cubicBezTo>
                  <a:pt x="165" y="3188"/>
                  <a:pt x="152" y="3214"/>
                  <a:pt x="126" y="3253"/>
                </a:cubicBezTo>
                <a:cubicBezTo>
                  <a:pt x="121" y="3251"/>
                  <a:pt x="117" y="3250"/>
                  <a:pt x="113" y="3250"/>
                </a:cubicBezTo>
                <a:cubicBezTo>
                  <a:pt x="87" y="3250"/>
                  <a:pt x="89" y="3289"/>
                  <a:pt x="100" y="3357"/>
                </a:cubicBezTo>
                <a:cubicBezTo>
                  <a:pt x="87" y="3421"/>
                  <a:pt x="87" y="3460"/>
                  <a:pt x="61" y="3460"/>
                </a:cubicBezTo>
                <a:cubicBezTo>
                  <a:pt x="45" y="3457"/>
                  <a:pt x="33" y="3456"/>
                  <a:pt x="25" y="3456"/>
                </a:cubicBezTo>
                <a:cubicBezTo>
                  <a:pt x="0" y="3456"/>
                  <a:pt x="12" y="3470"/>
                  <a:pt x="61" y="3499"/>
                </a:cubicBezTo>
                <a:cubicBezTo>
                  <a:pt x="87" y="3525"/>
                  <a:pt x="87" y="3525"/>
                  <a:pt x="61" y="3603"/>
                </a:cubicBezTo>
                <a:cubicBezTo>
                  <a:pt x="35" y="3642"/>
                  <a:pt x="35" y="3642"/>
                  <a:pt x="74" y="3681"/>
                </a:cubicBezTo>
                <a:cubicBezTo>
                  <a:pt x="126" y="3668"/>
                  <a:pt x="165" y="3668"/>
                  <a:pt x="165" y="3629"/>
                </a:cubicBezTo>
                <a:cubicBezTo>
                  <a:pt x="152" y="3603"/>
                  <a:pt x="152" y="3603"/>
                  <a:pt x="191" y="3590"/>
                </a:cubicBezTo>
                <a:cubicBezTo>
                  <a:pt x="191" y="3590"/>
                  <a:pt x="191" y="3629"/>
                  <a:pt x="191" y="3668"/>
                </a:cubicBezTo>
                <a:cubicBezTo>
                  <a:pt x="191" y="3694"/>
                  <a:pt x="204" y="3733"/>
                  <a:pt x="256" y="3785"/>
                </a:cubicBezTo>
                <a:cubicBezTo>
                  <a:pt x="272" y="3812"/>
                  <a:pt x="293" y="3823"/>
                  <a:pt x="309" y="3823"/>
                </a:cubicBezTo>
                <a:cubicBezTo>
                  <a:pt x="331" y="3823"/>
                  <a:pt x="343" y="3802"/>
                  <a:pt x="320" y="3772"/>
                </a:cubicBezTo>
                <a:lnTo>
                  <a:pt x="333" y="3733"/>
                </a:lnTo>
                <a:cubicBezTo>
                  <a:pt x="412" y="3710"/>
                  <a:pt x="413" y="3678"/>
                  <a:pt x="353" y="3678"/>
                </a:cubicBezTo>
                <a:cubicBezTo>
                  <a:pt x="344" y="3678"/>
                  <a:pt x="333" y="3679"/>
                  <a:pt x="320" y="3681"/>
                </a:cubicBezTo>
                <a:cubicBezTo>
                  <a:pt x="287" y="3686"/>
                  <a:pt x="266" y="3689"/>
                  <a:pt x="256" y="3689"/>
                </a:cubicBezTo>
                <a:cubicBezTo>
                  <a:pt x="238" y="3689"/>
                  <a:pt x="253" y="3680"/>
                  <a:pt x="294" y="3655"/>
                </a:cubicBezTo>
                <a:cubicBezTo>
                  <a:pt x="346" y="3642"/>
                  <a:pt x="346" y="3616"/>
                  <a:pt x="346" y="3590"/>
                </a:cubicBezTo>
                <a:cubicBezTo>
                  <a:pt x="346" y="3564"/>
                  <a:pt x="346" y="3564"/>
                  <a:pt x="372" y="3564"/>
                </a:cubicBezTo>
                <a:cubicBezTo>
                  <a:pt x="411" y="3551"/>
                  <a:pt x="437" y="3525"/>
                  <a:pt x="437" y="3512"/>
                </a:cubicBezTo>
                <a:cubicBezTo>
                  <a:pt x="437" y="3473"/>
                  <a:pt x="437" y="3473"/>
                  <a:pt x="411" y="3473"/>
                </a:cubicBezTo>
                <a:cubicBezTo>
                  <a:pt x="404" y="3478"/>
                  <a:pt x="398" y="3481"/>
                  <a:pt x="393" y="3481"/>
                </a:cubicBezTo>
                <a:cubicBezTo>
                  <a:pt x="375" y="3481"/>
                  <a:pt x="385" y="3445"/>
                  <a:pt x="437" y="3434"/>
                </a:cubicBezTo>
                <a:cubicBezTo>
                  <a:pt x="476" y="3408"/>
                  <a:pt x="476" y="3408"/>
                  <a:pt x="411" y="3396"/>
                </a:cubicBezTo>
                <a:cubicBezTo>
                  <a:pt x="346" y="3396"/>
                  <a:pt x="359" y="3331"/>
                  <a:pt x="424" y="3318"/>
                </a:cubicBezTo>
                <a:cubicBezTo>
                  <a:pt x="424" y="3318"/>
                  <a:pt x="437" y="3292"/>
                  <a:pt x="437" y="3266"/>
                </a:cubicBezTo>
                <a:cubicBezTo>
                  <a:pt x="450" y="3253"/>
                  <a:pt x="424" y="3240"/>
                  <a:pt x="385" y="3227"/>
                </a:cubicBezTo>
                <a:cubicBezTo>
                  <a:pt x="333" y="3214"/>
                  <a:pt x="333" y="3214"/>
                  <a:pt x="372" y="3188"/>
                </a:cubicBezTo>
                <a:cubicBezTo>
                  <a:pt x="385" y="3184"/>
                  <a:pt x="397" y="3182"/>
                  <a:pt x="406" y="3182"/>
                </a:cubicBezTo>
                <a:cubicBezTo>
                  <a:pt x="426" y="3182"/>
                  <a:pt x="437" y="3188"/>
                  <a:pt x="437" y="3188"/>
                </a:cubicBezTo>
                <a:cubicBezTo>
                  <a:pt x="442" y="3190"/>
                  <a:pt x="446" y="3191"/>
                  <a:pt x="450" y="3191"/>
                </a:cubicBezTo>
                <a:cubicBezTo>
                  <a:pt x="468" y="3191"/>
                  <a:pt x="478" y="3170"/>
                  <a:pt x="489" y="3149"/>
                </a:cubicBezTo>
                <a:cubicBezTo>
                  <a:pt x="502" y="3123"/>
                  <a:pt x="515" y="3071"/>
                  <a:pt x="489" y="3058"/>
                </a:cubicBezTo>
                <a:lnTo>
                  <a:pt x="489" y="3058"/>
                </a:lnTo>
                <a:lnTo>
                  <a:pt x="515" y="3071"/>
                </a:lnTo>
                <a:cubicBezTo>
                  <a:pt x="521" y="3065"/>
                  <a:pt x="531" y="3065"/>
                  <a:pt x="536" y="3065"/>
                </a:cubicBezTo>
                <a:cubicBezTo>
                  <a:pt x="541" y="3065"/>
                  <a:pt x="541" y="3065"/>
                  <a:pt x="528" y="3058"/>
                </a:cubicBezTo>
                <a:cubicBezTo>
                  <a:pt x="528" y="3058"/>
                  <a:pt x="541" y="3032"/>
                  <a:pt x="593" y="3006"/>
                </a:cubicBezTo>
                <a:cubicBezTo>
                  <a:pt x="639" y="2983"/>
                  <a:pt x="644" y="2899"/>
                  <a:pt x="581" y="2899"/>
                </a:cubicBezTo>
                <a:cubicBezTo>
                  <a:pt x="573" y="2899"/>
                  <a:pt x="564" y="2900"/>
                  <a:pt x="554" y="2903"/>
                </a:cubicBezTo>
                <a:lnTo>
                  <a:pt x="567" y="2890"/>
                </a:lnTo>
                <a:cubicBezTo>
                  <a:pt x="580" y="2864"/>
                  <a:pt x="554" y="2851"/>
                  <a:pt x="554" y="2851"/>
                </a:cubicBezTo>
                <a:cubicBezTo>
                  <a:pt x="541" y="2825"/>
                  <a:pt x="554" y="2799"/>
                  <a:pt x="567" y="2786"/>
                </a:cubicBezTo>
                <a:cubicBezTo>
                  <a:pt x="567" y="2786"/>
                  <a:pt x="593" y="2799"/>
                  <a:pt x="619" y="2825"/>
                </a:cubicBezTo>
                <a:cubicBezTo>
                  <a:pt x="643" y="2861"/>
                  <a:pt x="669" y="2877"/>
                  <a:pt x="686" y="2877"/>
                </a:cubicBezTo>
                <a:cubicBezTo>
                  <a:pt x="706" y="2877"/>
                  <a:pt x="712" y="2854"/>
                  <a:pt x="684" y="2812"/>
                </a:cubicBezTo>
                <a:lnTo>
                  <a:pt x="684" y="2812"/>
                </a:lnTo>
                <a:lnTo>
                  <a:pt x="697" y="2825"/>
                </a:lnTo>
                <a:cubicBezTo>
                  <a:pt x="704" y="2832"/>
                  <a:pt x="710" y="2835"/>
                  <a:pt x="715" y="2835"/>
                </a:cubicBezTo>
                <a:cubicBezTo>
                  <a:pt x="729" y="2835"/>
                  <a:pt x="739" y="2811"/>
                  <a:pt x="748" y="2773"/>
                </a:cubicBezTo>
                <a:cubicBezTo>
                  <a:pt x="774" y="2760"/>
                  <a:pt x="748" y="2695"/>
                  <a:pt x="735" y="2669"/>
                </a:cubicBezTo>
                <a:cubicBezTo>
                  <a:pt x="710" y="2643"/>
                  <a:pt x="735" y="2630"/>
                  <a:pt x="735" y="2630"/>
                </a:cubicBezTo>
                <a:cubicBezTo>
                  <a:pt x="742" y="2617"/>
                  <a:pt x="745" y="2611"/>
                  <a:pt x="750" y="2611"/>
                </a:cubicBezTo>
                <a:cubicBezTo>
                  <a:pt x="755" y="2611"/>
                  <a:pt x="761" y="2617"/>
                  <a:pt x="774" y="2630"/>
                </a:cubicBezTo>
                <a:cubicBezTo>
                  <a:pt x="787" y="2647"/>
                  <a:pt x="800" y="2654"/>
                  <a:pt x="810" y="2654"/>
                </a:cubicBezTo>
                <a:cubicBezTo>
                  <a:pt x="833" y="2654"/>
                  <a:pt x="848" y="2622"/>
                  <a:pt x="839" y="2578"/>
                </a:cubicBezTo>
                <a:lnTo>
                  <a:pt x="839" y="2578"/>
                </a:lnTo>
                <a:lnTo>
                  <a:pt x="852" y="2604"/>
                </a:lnTo>
                <a:cubicBezTo>
                  <a:pt x="863" y="2615"/>
                  <a:pt x="876" y="2623"/>
                  <a:pt x="893" y="2623"/>
                </a:cubicBezTo>
                <a:cubicBezTo>
                  <a:pt x="919" y="2623"/>
                  <a:pt x="954" y="2606"/>
                  <a:pt x="1008" y="2552"/>
                </a:cubicBezTo>
                <a:cubicBezTo>
                  <a:pt x="1074" y="2514"/>
                  <a:pt x="1134" y="2490"/>
                  <a:pt x="1166" y="2490"/>
                </a:cubicBezTo>
                <a:cubicBezTo>
                  <a:pt x="1178" y="2490"/>
                  <a:pt x="1186" y="2494"/>
                  <a:pt x="1189" y="2501"/>
                </a:cubicBezTo>
                <a:cubicBezTo>
                  <a:pt x="1191" y="2504"/>
                  <a:pt x="1193" y="2505"/>
                  <a:pt x="1197" y="2505"/>
                </a:cubicBezTo>
                <a:cubicBezTo>
                  <a:pt x="1221" y="2505"/>
                  <a:pt x="1285" y="2428"/>
                  <a:pt x="1319" y="2371"/>
                </a:cubicBezTo>
                <a:cubicBezTo>
                  <a:pt x="1326" y="2384"/>
                  <a:pt x="1332" y="2387"/>
                  <a:pt x="1345" y="2387"/>
                </a:cubicBezTo>
                <a:cubicBezTo>
                  <a:pt x="1358" y="2387"/>
                  <a:pt x="1378" y="2384"/>
                  <a:pt x="1410" y="2384"/>
                </a:cubicBezTo>
                <a:cubicBezTo>
                  <a:pt x="1442" y="2378"/>
                  <a:pt x="1461" y="2375"/>
                  <a:pt x="1472" y="2375"/>
                </a:cubicBezTo>
                <a:cubicBezTo>
                  <a:pt x="1488" y="2375"/>
                  <a:pt x="1488" y="2382"/>
                  <a:pt x="1488" y="2397"/>
                </a:cubicBezTo>
                <a:cubicBezTo>
                  <a:pt x="1481" y="2429"/>
                  <a:pt x="1478" y="2445"/>
                  <a:pt x="1481" y="2445"/>
                </a:cubicBezTo>
                <a:cubicBezTo>
                  <a:pt x="1485" y="2445"/>
                  <a:pt x="1494" y="2429"/>
                  <a:pt x="1514" y="2397"/>
                </a:cubicBezTo>
                <a:cubicBezTo>
                  <a:pt x="1523" y="2373"/>
                  <a:pt x="1540" y="2363"/>
                  <a:pt x="1558" y="2363"/>
                </a:cubicBezTo>
                <a:cubicBezTo>
                  <a:pt x="1587" y="2363"/>
                  <a:pt x="1617" y="2390"/>
                  <a:pt x="1617" y="2423"/>
                </a:cubicBezTo>
                <a:cubicBezTo>
                  <a:pt x="1617" y="2462"/>
                  <a:pt x="1643" y="2462"/>
                  <a:pt x="1695" y="2462"/>
                </a:cubicBezTo>
                <a:cubicBezTo>
                  <a:pt x="1710" y="2446"/>
                  <a:pt x="1735" y="2440"/>
                  <a:pt x="1762" y="2440"/>
                </a:cubicBezTo>
                <a:cubicBezTo>
                  <a:pt x="1782" y="2440"/>
                  <a:pt x="1804" y="2443"/>
                  <a:pt x="1825" y="2449"/>
                </a:cubicBezTo>
                <a:cubicBezTo>
                  <a:pt x="1849" y="2453"/>
                  <a:pt x="1866" y="2455"/>
                  <a:pt x="1878" y="2455"/>
                </a:cubicBezTo>
                <a:cubicBezTo>
                  <a:pt x="1904" y="2455"/>
                  <a:pt x="1907" y="2442"/>
                  <a:pt x="1916" y="2397"/>
                </a:cubicBezTo>
                <a:cubicBezTo>
                  <a:pt x="1923" y="2358"/>
                  <a:pt x="1936" y="2347"/>
                  <a:pt x="1955" y="2347"/>
                </a:cubicBezTo>
                <a:cubicBezTo>
                  <a:pt x="1969" y="2347"/>
                  <a:pt x="1985" y="2353"/>
                  <a:pt x="2007" y="2358"/>
                </a:cubicBezTo>
                <a:cubicBezTo>
                  <a:pt x="2033" y="2358"/>
                  <a:pt x="2058" y="2371"/>
                  <a:pt x="2058" y="2397"/>
                </a:cubicBezTo>
                <a:cubicBezTo>
                  <a:pt x="2058" y="2397"/>
                  <a:pt x="2071" y="2436"/>
                  <a:pt x="2097" y="2449"/>
                </a:cubicBezTo>
                <a:cubicBezTo>
                  <a:pt x="2123" y="2449"/>
                  <a:pt x="2149" y="2462"/>
                  <a:pt x="2136" y="2488"/>
                </a:cubicBezTo>
                <a:cubicBezTo>
                  <a:pt x="2136" y="2488"/>
                  <a:pt x="2149" y="2527"/>
                  <a:pt x="2201" y="2552"/>
                </a:cubicBezTo>
                <a:cubicBezTo>
                  <a:pt x="2240" y="2565"/>
                  <a:pt x="2292" y="2591"/>
                  <a:pt x="2279" y="2617"/>
                </a:cubicBezTo>
                <a:cubicBezTo>
                  <a:pt x="2290" y="2623"/>
                  <a:pt x="2296" y="2626"/>
                  <a:pt x="2301" y="2626"/>
                </a:cubicBezTo>
                <a:cubicBezTo>
                  <a:pt x="2307" y="2626"/>
                  <a:pt x="2310" y="2620"/>
                  <a:pt x="2318" y="2604"/>
                </a:cubicBezTo>
                <a:cubicBezTo>
                  <a:pt x="2324" y="2591"/>
                  <a:pt x="2337" y="2578"/>
                  <a:pt x="2358" y="2578"/>
                </a:cubicBezTo>
                <a:cubicBezTo>
                  <a:pt x="2379" y="2578"/>
                  <a:pt x="2409" y="2591"/>
                  <a:pt x="2448" y="2630"/>
                </a:cubicBezTo>
                <a:cubicBezTo>
                  <a:pt x="2479" y="2651"/>
                  <a:pt x="2528" y="2689"/>
                  <a:pt x="2559" y="2689"/>
                </a:cubicBezTo>
                <a:cubicBezTo>
                  <a:pt x="2566" y="2689"/>
                  <a:pt x="2572" y="2687"/>
                  <a:pt x="2577" y="2682"/>
                </a:cubicBezTo>
                <a:cubicBezTo>
                  <a:pt x="2590" y="2695"/>
                  <a:pt x="2590" y="2695"/>
                  <a:pt x="2577" y="2721"/>
                </a:cubicBezTo>
                <a:cubicBezTo>
                  <a:pt x="2549" y="2759"/>
                  <a:pt x="2569" y="2783"/>
                  <a:pt x="2612" y="2783"/>
                </a:cubicBezTo>
                <a:cubicBezTo>
                  <a:pt x="2628" y="2783"/>
                  <a:pt x="2647" y="2780"/>
                  <a:pt x="2668" y="2773"/>
                </a:cubicBezTo>
                <a:cubicBezTo>
                  <a:pt x="2672" y="2766"/>
                  <a:pt x="2676" y="2763"/>
                  <a:pt x="2681" y="2763"/>
                </a:cubicBezTo>
                <a:cubicBezTo>
                  <a:pt x="2694" y="2763"/>
                  <a:pt x="2707" y="2784"/>
                  <a:pt x="2707" y="2812"/>
                </a:cubicBezTo>
                <a:cubicBezTo>
                  <a:pt x="2707" y="2812"/>
                  <a:pt x="2719" y="2818"/>
                  <a:pt x="2738" y="2818"/>
                </a:cubicBezTo>
                <a:cubicBezTo>
                  <a:pt x="2747" y="2818"/>
                  <a:pt x="2759" y="2816"/>
                  <a:pt x="2772" y="2812"/>
                </a:cubicBezTo>
                <a:cubicBezTo>
                  <a:pt x="2811" y="2812"/>
                  <a:pt x="2811" y="2812"/>
                  <a:pt x="2824" y="2864"/>
                </a:cubicBezTo>
                <a:cubicBezTo>
                  <a:pt x="2811" y="2890"/>
                  <a:pt x="2824" y="2903"/>
                  <a:pt x="2850" y="2929"/>
                </a:cubicBezTo>
                <a:cubicBezTo>
                  <a:pt x="2915" y="2929"/>
                  <a:pt x="3109" y="3136"/>
                  <a:pt x="3109" y="3188"/>
                </a:cubicBezTo>
                <a:cubicBezTo>
                  <a:pt x="3125" y="3183"/>
                  <a:pt x="3135" y="3179"/>
                  <a:pt x="3141" y="3179"/>
                </a:cubicBezTo>
                <a:cubicBezTo>
                  <a:pt x="3150" y="3179"/>
                  <a:pt x="3153" y="3186"/>
                  <a:pt x="3161" y="3201"/>
                </a:cubicBezTo>
                <a:cubicBezTo>
                  <a:pt x="3147" y="3235"/>
                  <a:pt x="3152" y="3251"/>
                  <a:pt x="3166" y="3251"/>
                </a:cubicBezTo>
                <a:cubicBezTo>
                  <a:pt x="3180" y="3251"/>
                  <a:pt x="3201" y="3238"/>
                  <a:pt x="3226" y="3214"/>
                </a:cubicBezTo>
                <a:lnTo>
                  <a:pt x="3200" y="3201"/>
                </a:lnTo>
                <a:lnTo>
                  <a:pt x="3187" y="3175"/>
                </a:lnTo>
                <a:cubicBezTo>
                  <a:pt x="3198" y="3167"/>
                  <a:pt x="3209" y="3163"/>
                  <a:pt x="3219" y="3163"/>
                </a:cubicBezTo>
                <a:cubicBezTo>
                  <a:pt x="3255" y="3163"/>
                  <a:pt x="3274" y="3212"/>
                  <a:pt x="3213" y="3253"/>
                </a:cubicBezTo>
                <a:cubicBezTo>
                  <a:pt x="3197" y="3293"/>
                  <a:pt x="3191" y="3308"/>
                  <a:pt x="3203" y="3308"/>
                </a:cubicBezTo>
                <a:cubicBezTo>
                  <a:pt x="3211" y="3308"/>
                  <a:pt x="3227" y="3302"/>
                  <a:pt x="3252" y="3292"/>
                </a:cubicBezTo>
                <a:cubicBezTo>
                  <a:pt x="3261" y="3290"/>
                  <a:pt x="3269" y="3288"/>
                  <a:pt x="3276" y="3288"/>
                </a:cubicBezTo>
                <a:cubicBezTo>
                  <a:pt x="3311" y="3288"/>
                  <a:pt x="3323" y="3314"/>
                  <a:pt x="3291" y="3357"/>
                </a:cubicBezTo>
                <a:cubicBezTo>
                  <a:pt x="3258" y="3381"/>
                  <a:pt x="3246" y="3390"/>
                  <a:pt x="3261" y="3390"/>
                </a:cubicBezTo>
                <a:cubicBezTo>
                  <a:pt x="3270" y="3390"/>
                  <a:pt x="3288" y="3387"/>
                  <a:pt x="3317" y="3383"/>
                </a:cubicBezTo>
                <a:cubicBezTo>
                  <a:pt x="3347" y="3373"/>
                  <a:pt x="3374" y="3369"/>
                  <a:pt x="3396" y="3369"/>
                </a:cubicBezTo>
                <a:cubicBezTo>
                  <a:pt x="3467" y="3369"/>
                  <a:pt x="3487" y="3414"/>
                  <a:pt x="3407" y="3473"/>
                </a:cubicBezTo>
                <a:cubicBezTo>
                  <a:pt x="3368" y="3499"/>
                  <a:pt x="3356" y="3551"/>
                  <a:pt x="3368" y="3564"/>
                </a:cubicBezTo>
                <a:cubicBezTo>
                  <a:pt x="3372" y="3572"/>
                  <a:pt x="3378" y="3575"/>
                  <a:pt x="3384" y="3575"/>
                </a:cubicBezTo>
                <a:cubicBezTo>
                  <a:pt x="3398" y="3575"/>
                  <a:pt x="3415" y="3560"/>
                  <a:pt x="3433" y="3551"/>
                </a:cubicBezTo>
                <a:cubicBezTo>
                  <a:pt x="3449" y="3530"/>
                  <a:pt x="3460" y="3520"/>
                  <a:pt x="3467" y="3520"/>
                </a:cubicBezTo>
                <a:cubicBezTo>
                  <a:pt x="3476" y="3520"/>
                  <a:pt x="3475" y="3543"/>
                  <a:pt x="3459" y="3590"/>
                </a:cubicBezTo>
                <a:cubicBezTo>
                  <a:pt x="3420" y="3707"/>
                  <a:pt x="3459" y="3746"/>
                  <a:pt x="3550" y="3785"/>
                </a:cubicBezTo>
                <a:cubicBezTo>
                  <a:pt x="3638" y="3828"/>
                  <a:pt x="3679" y="3881"/>
                  <a:pt x="3635" y="3881"/>
                </a:cubicBezTo>
                <a:cubicBezTo>
                  <a:pt x="3627" y="3881"/>
                  <a:pt x="3616" y="3880"/>
                  <a:pt x="3602" y="3875"/>
                </a:cubicBezTo>
                <a:cubicBezTo>
                  <a:pt x="3570" y="3870"/>
                  <a:pt x="3551" y="3867"/>
                  <a:pt x="3543" y="3867"/>
                </a:cubicBezTo>
                <a:cubicBezTo>
                  <a:pt x="3533" y="3867"/>
                  <a:pt x="3546" y="3873"/>
                  <a:pt x="3576" y="3888"/>
                </a:cubicBezTo>
                <a:cubicBezTo>
                  <a:pt x="3602" y="3927"/>
                  <a:pt x="3628" y="3979"/>
                  <a:pt x="3641" y="3992"/>
                </a:cubicBezTo>
                <a:cubicBezTo>
                  <a:pt x="3649" y="4008"/>
                  <a:pt x="3667" y="4019"/>
                  <a:pt x="3685" y="4019"/>
                </a:cubicBezTo>
                <a:cubicBezTo>
                  <a:pt x="3697" y="4019"/>
                  <a:pt x="3709" y="4015"/>
                  <a:pt x="3719" y="4005"/>
                </a:cubicBezTo>
                <a:lnTo>
                  <a:pt x="3719" y="4005"/>
                </a:lnTo>
                <a:cubicBezTo>
                  <a:pt x="3680" y="4070"/>
                  <a:pt x="3680" y="4122"/>
                  <a:pt x="3758" y="4135"/>
                </a:cubicBezTo>
                <a:lnTo>
                  <a:pt x="3784" y="4187"/>
                </a:lnTo>
                <a:cubicBezTo>
                  <a:pt x="3796" y="4213"/>
                  <a:pt x="3796" y="4213"/>
                  <a:pt x="3835" y="4213"/>
                </a:cubicBezTo>
                <a:cubicBezTo>
                  <a:pt x="3887" y="4226"/>
                  <a:pt x="3861" y="4265"/>
                  <a:pt x="3848" y="4290"/>
                </a:cubicBezTo>
                <a:cubicBezTo>
                  <a:pt x="3837" y="4324"/>
                  <a:pt x="3826" y="4358"/>
                  <a:pt x="3840" y="4358"/>
                </a:cubicBezTo>
                <a:cubicBezTo>
                  <a:pt x="3842" y="4358"/>
                  <a:pt x="3845" y="4357"/>
                  <a:pt x="3848" y="4355"/>
                </a:cubicBezTo>
                <a:cubicBezTo>
                  <a:pt x="3853" y="4353"/>
                  <a:pt x="3859" y="4352"/>
                  <a:pt x="3866" y="4352"/>
                </a:cubicBezTo>
                <a:cubicBezTo>
                  <a:pt x="3894" y="4352"/>
                  <a:pt x="3934" y="4371"/>
                  <a:pt x="3965" y="4381"/>
                </a:cubicBezTo>
                <a:cubicBezTo>
                  <a:pt x="4010" y="4381"/>
                  <a:pt x="3997" y="4410"/>
                  <a:pt x="3968" y="4410"/>
                </a:cubicBezTo>
                <a:cubicBezTo>
                  <a:pt x="3963" y="4410"/>
                  <a:pt x="3958" y="4409"/>
                  <a:pt x="3952" y="4407"/>
                </a:cubicBezTo>
                <a:cubicBezTo>
                  <a:pt x="3926" y="4433"/>
                  <a:pt x="3926" y="4433"/>
                  <a:pt x="3926" y="4485"/>
                </a:cubicBezTo>
                <a:cubicBezTo>
                  <a:pt x="3937" y="4507"/>
                  <a:pt x="3958" y="4540"/>
                  <a:pt x="3980" y="4540"/>
                </a:cubicBezTo>
                <a:cubicBezTo>
                  <a:pt x="3984" y="4540"/>
                  <a:pt x="3988" y="4539"/>
                  <a:pt x="3991" y="4537"/>
                </a:cubicBezTo>
                <a:cubicBezTo>
                  <a:pt x="3992" y="4536"/>
                  <a:pt x="3994" y="4536"/>
                  <a:pt x="3995" y="4536"/>
                </a:cubicBezTo>
                <a:cubicBezTo>
                  <a:pt x="4024" y="4536"/>
                  <a:pt x="4094" y="4655"/>
                  <a:pt x="4082" y="4693"/>
                </a:cubicBezTo>
                <a:cubicBezTo>
                  <a:pt x="4082" y="4693"/>
                  <a:pt x="4095" y="4719"/>
                  <a:pt x="4121" y="4731"/>
                </a:cubicBezTo>
                <a:cubicBezTo>
                  <a:pt x="4134" y="4757"/>
                  <a:pt x="4173" y="4770"/>
                  <a:pt x="4186" y="4783"/>
                </a:cubicBezTo>
                <a:cubicBezTo>
                  <a:pt x="4186" y="4783"/>
                  <a:pt x="4199" y="4809"/>
                  <a:pt x="4237" y="4809"/>
                </a:cubicBezTo>
                <a:cubicBezTo>
                  <a:pt x="4250" y="4835"/>
                  <a:pt x="4263" y="4848"/>
                  <a:pt x="4237" y="4874"/>
                </a:cubicBezTo>
                <a:cubicBezTo>
                  <a:pt x="4259" y="4870"/>
                  <a:pt x="4274" y="4867"/>
                  <a:pt x="4282" y="4867"/>
                </a:cubicBezTo>
                <a:cubicBezTo>
                  <a:pt x="4298" y="4867"/>
                  <a:pt x="4289" y="4878"/>
                  <a:pt x="4263" y="4913"/>
                </a:cubicBezTo>
                <a:cubicBezTo>
                  <a:pt x="4231" y="4938"/>
                  <a:pt x="4218" y="4947"/>
                  <a:pt x="4231" y="4947"/>
                </a:cubicBezTo>
                <a:cubicBezTo>
                  <a:pt x="4238" y="4947"/>
                  <a:pt x="4253" y="4944"/>
                  <a:pt x="4276" y="4939"/>
                </a:cubicBezTo>
                <a:cubicBezTo>
                  <a:pt x="4328" y="4939"/>
                  <a:pt x="4328" y="4939"/>
                  <a:pt x="4315" y="4978"/>
                </a:cubicBezTo>
                <a:cubicBezTo>
                  <a:pt x="4294" y="4988"/>
                  <a:pt x="4299" y="5007"/>
                  <a:pt x="4315" y="5007"/>
                </a:cubicBezTo>
                <a:cubicBezTo>
                  <a:pt x="4319" y="5007"/>
                  <a:pt x="4323" y="5006"/>
                  <a:pt x="4328" y="5004"/>
                </a:cubicBezTo>
                <a:cubicBezTo>
                  <a:pt x="4340" y="4999"/>
                  <a:pt x="4353" y="4997"/>
                  <a:pt x="4364" y="4997"/>
                </a:cubicBezTo>
                <a:cubicBezTo>
                  <a:pt x="4413" y="4997"/>
                  <a:pt x="4448" y="5037"/>
                  <a:pt x="4406" y="5069"/>
                </a:cubicBezTo>
                <a:cubicBezTo>
                  <a:pt x="4406" y="5069"/>
                  <a:pt x="4419" y="5082"/>
                  <a:pt x="4471" y="5082"/>
                </a:cubicBezTo>
                <a:cubicBezTo>
                  <a:pt x="4495" y="5077"/>
                  <a:pt x="4510" y="5074"/>
                  <a:pt x="4517" y="5074"/>
                </a:cubicBezTo>
                <a:cubicBezTo>
                  <a:pt x="4529" y="5074"/>
                  <a:pt x="4517" y="5083"/>
                  <a:pt x="4484" y="5108"/>
                </a:cubicBezTo>
                <a:cubicBezTo>
                  <a:pt x="4455" y="5146"/>
                  <a:pt x="4455" y="5170"/>
                  <a:pt x="4482" y="5170"/>
                </a:cubicBezTo>
                <a:cubicBezTo>
                  <a:pt x="4492" y="5170"/>
                  <a:pt x="4505" y="5166"/>
                  <a:pt x="4523" y="5160"/>
                </a:cubicBezTo>
                <a:cubicBezTo>
                  <a:pt x="4523" y="5160"/>
                  <a:pt x="4562" y="5160"/>
                  <a:pt x="4562" y="5198"/>
                </a:cubicBezTo>
                <a:cubicBezTo>
                  <a:pt x="4562" y="5253"/>
                  <a:pt x="4617" y="5353"/>
                  <a:pt x="4657" y="5353"/>
                </a:cubicBezTo>
                <a:cubicBezTo>
                  <a:pt x="4665" y="5353"/>
                  <a:pt x="4672" y="5349"/>
                  <a:pt x="4678" y="5341"/>
                </a:cubicBezTo>
                <a:lnTo>
                  <a:pt x="4704" y="5367"/>
                </a:lnTo>
                <a:cubicBezTo>
                  <a:pt x="4717" y="5432"/>
                  <a:pt x="4743" y="5445"/>
                  <a:pt x="4782" y="5445"/>
                </a:cubicBezTo>
                <a:lnTo>
                  <a:pt x="4821" y="5445"/>
                </a:lnTo>
                <a:cubicBezTo>
                  <a:pt x="4795" y="5458"/>
                  <a:pt x="4795" y="5497"/>
                  <a:pt x="4808" y="5523"/>
                </a:cubicBezTo>
                <a:cubicBezTo>
                  <a:pt x="4814" y="5528"/>
                  <a:pt x="4817" y="5531"/>
                  <a:pt x="4820" y="5531"/>
                </a:cubicBezTo>
                <a:cubicBezTo>
                  <a:pt x="4826" y="5531"/>
                  <a:pt x="4832" y="5525"/>
                  <a:pt x="4847" y="5510"/>
                </a:cubicBezTo>
                <a:cubicBezTo>
                  <a:pt x="4847" y="5492"/>
                  <a:pt x="4852" y="5485"/>
                  <a:pt x="4859" y="5485"/>
                </a:cubicBezTo>
                <a:cubicBezTo>
                  <a:pt x="4868" y="5485"/>
                  <a:pt x="4879" y="5495"/>
                  <a:pt x="4886" y="5510"/>
                </a:cubicBezTo>
                <a:cubicBezTo>
                  <a:pt x="4899" y="5523"/>
                  <a:pt x="4899" y="5562"/>
                  <a:pt x="4886" y="5588"/>
                </a:cubicBezTo>
                <a:lnTo>
                  <a:pt x="4899" y="5600"/>
                </a:lnTo>
                <a:cubicBezTo>
                  <a:pt x="4917" y="5583"/>
                  <a:pt x="4931" y="5576"/>
                  <a:pt x="4940" y="5576"/>
                </a:cubicBezTo>
                <a:cubicBezTo>
                  <a:pt x="4951" y="5576"/>
                  <a:pt x="4952" y="5586"/>
                  <a:pt x="4938" y="5600"/>
                </a:cubicBezTo>
                <a:cubicBezTo>
                  <a:pt x="4938" y="5639"/>
                  <a:pt x="4964" y="5652"/>
                  <a:pt x="4977" y="5665"/>
                </a:cubicBezTo>
                <a:cubicBezTo>
                  <a:pt x="4984" y="5659"/>
                  <a:pt x="4989" y="5656"/>
                  <a:pt x="4992" y="5656"/>
                </a:cubicBezTo>
                <a:cubicBezTo>
                  <a:pt x="4999" y="5656"/>
                  <a:pt x="4997" y="5668"/>
                  <a:pt x="4987" y="5668"/>
                </a:cubicBezTo>
                <a:cubicBezTo>
                  <a:pt x="4984" y="5668"/>
                  <a:pt x="4981" y="5667"/>
                  <a:pt x="4977" y="5665"/>
                </a:cubicBezTo>
                <a:lnTo>
                  <a:pt x="4964" y="5691"/>
                </a:lnTo>
                <a:cubicBezTo>
                  <a:pt x="4964" y="5706"/>
                  <a:pt x="4966" y="5711"/>
                  <a:pt x="4969" y="5711"/>
                </a:cubicBezTo>
                <a:cubicBezTo>
                  <a:pt x="4975" y="5711"/>
                  <a:pt x="4986" y="5695"/>
                  <a:pt x="5003" y="5678"/>
                </a:cubicBezTo>
                <a:cubicBezTo>
                  <a:pt x="5003" y="5678"/>
                  <a:pt x="5016" y="5691"/>
                  <a:pt x="5042" y="5717"/>
                </a:cubicBezTo>
                <a:cubicBezTo>
                  <a:pt x="5048" y="5724"/>
                  <a:pt x="5058" y="5730"/>
                  <a:pt x="5066" y="5730"/>
                </a:cubicBezTo>
                <a:cubicBezTo>
                  <a:pt x="5074" y="5730"/>
                  <a:pt x="5081" y="5724"/>
                  <a:pt x="5081" y="5704"/>
                </a:cubicBezTo>
                <a:cubicBezTo>
                  <a:pt x="5091" y="5683"/>
                  <a:pt x="5110" y="5662"/>
                  <a:pt x="5124" y="5662"/>
                </a:cubicBezTo>
                <a:cubicBezTo>
                  <a:pt x="5127" y="5662"/>
                  <a:pt x="5130" y="5663"/>
                  <a:pt x="5132" y="5665"/>
                </a:cubicBezTo>
                <a:cubicBezTo>
                  <a:pt x="5136" y="5659"/>
                  <a:pt x="5139" y="5656"/>
                  <a:pt x="5142" y="5656"/>
                </a:cubicBezTo>
                <a:cubicBezTo>
                  <a:pt x="5148" y="5656"/>
                  <a:pt x="5151" y="5668"/>
                  <a:pt x="5142" y="5668"/>
                </a:cubicBezTo>
                <a:cubicBezTo>
                  <a:pt x="5139" y="5668"/>
                  <a:pt x="5136" y="5667"/>
                  <a:pt x="5132" y="5665"/>
                </a:cubicBezTo>
                <a:cubicBezTo>
                  <a:pt x="5119" y="5691"/>
                  <a:pt x="5094" y="5717"/>
                  <a:pt x="5119" y="5730"/>
                </a:cubicBezTo>
                <a:cubicBezTo>
                  <a:pt x="5132" y="5743"/>
                  <a:pt x="5119" y="5769"/>
                  <a:pt x="5119" y="5769"/>
                </a:cubicBezTo>
                <a:cubicBezTo>
                  <a:pt x="5075" y="5803"/>
                  <a:pt x="5146" y="5837"/>
                  <a:pt x="5192" y="5837"/>
                </a:cubicBezTo>
                <a:cubicBezTo>
                  <a:pt x="5199" y="5837"/>
                  <a:pt x="5205" y="5836"/>
                  <a:pt x="5210" y="5834"/>
                </a:cubicBezTo>
                <a:cubicBezTo>
                  <a:pt x="5235" y="5824"/>
                  <a:pt x="5255" y="5818"/>
                  <a:pt x="5267" y="5818"/>
                </a:cubicBezTo>
                <a:cubicBezTo>
                  <a:pt x="5287" y="5818"/>
                  <a:pt x="5291" y="5833"/>
                  <a:pt x="5275" y="5873"/>
                </a:cubicBezTo>
                <a:cubicBezTo>
                  <a:pt x="5261" y="5891"/>
                  <a:pt x="5262" y="5900"/>
                  <a:pt x="5272" y="5900"/>
                </a:cubicBezTo>
                <a:cubicBezTo>
                  <a:pt x="5290" y="5900"/>
                  <a:pt x="5337" y="5871"/>
                  <a:pt x="5379" y="5821"/>
                </a:cubicBezTo>
                <a:lnTo>
                  <a:pt x="5444" y="5743"/>
                </a:lnTo>
                <a:lnTo>
                  <a:pt x="5405" y="5834"/>
                </a:lnTo>
                <a:cubicBezTo>
                  <a:pt x="5378" y="5913"/>
                  <a:pt x="5370" y="5939"/>
                  <a:pt x="5396" y="5939"/>
                </a:cubicBezTo>
                <a:cubicBezTo>
                  <a:pt x="5408" y="5939"/>
                  <a:pt x="5428" y="5933"/>
                  <a:pt x="5457" y="5925"/>
                </a:cubicBezTo>
                <a:cubicBezTo>
                  <a:pt x="5522" y="5925"/>
                  <a:pt x="5522" y="5925"/>
                  <a:pt x="5509" y="5951"/>
                </a:cubicBezTo>
                <a:cubicBezTo>
                  <a:pt x="5496" y="5977"/>
                  <a:pt x="5522" y="5990"/>
                  <a:pt x="5586" y="6016"/>
                </a:cubicBezTo>
                <a:cubicBezTo>
                  <a:pt x="5631" y="6023"/>
                  <a:pt x="5659" y="6031"/>
                  <a:pt x="5674" y="6031"/>
                </a:cubicBezTo>
                <a:cubicBezTo>
                  <a:pt x="5686" y="6031"/>
                  <a:pt x="5690" y="6027"/>
                  <a:pt x="5690" y="6016"/>
                </a:cubicBezTo>
                <a:lnTo>
                  <a:pt x="5742" y="6016"/>
                </a:lnTo>
                <a:cubicBezTo>
                  <a:pt x="5748" y="6049"/>
                  <a:pt x="5761" y="6064"/>
                  <a:pt x="5772" y="6064"/>
                </a:cubicBezTo>
                <a:cubicBezTo>
                  <a:pt x="5788" y="6064"/>
                  <a:pt x="5801" y="6039"/>
                  <a:pt x="5794" y="6003"/>
                </a:cubicBezTo>
                <a:lnTo>
                  <a:pt x="5846" y="6003"/>
                </a:lnTo>
                <a:lnTo>
                  <a:pt x="5833" y="6041"/>
                </a:lnTo>
                <a:cubicBezTo>
                  <a:pt x="5833" y="6054"/>
                  <a:pt x="5846" y="6067"/>
                  <a:pt x="5885" y="6067"/>
                </a:cubicBezTo>
                <a:cubicBezTo>
                  <a:pt x="5924" y="6080"/>
                  <a:pt x="5988" y="6093"/>
                  <a:pt x="6079" y="6093"/>
                </a:cubicBezTo>
                <a:cubicBezTo>
                  <a:pt x="6313" y="6080"/>
                  <a:pt x="6339" y="6067"/>
                  <a:pt x="6326" y="6003"/>
                </a:cubicBezTo>
                <a:cubicBezTo>
                  <a:pt x="6332" y="5970"/>
                  <a:pt x="6342" y="5954"/>
                  <a:pt x="6352" y="5954"/>
                </a:cubicBezTo>
                <a:cubicBezTo>
                  <a:pt x="6361" y="5954"/>
                  <a:pt x="6371" y="5970"/>
                  <a:pt x="6378" y="6003"/>
                </a:cubicBezTo>
                <a:cubicBezTo>
                  <a:pt x="6378" y="6021"/>
                  <a:pt x="6397" y="6039"/>
                  <a:pt x="6404" y="6039"/>
                </a:cubicBezTo>
                <a:cubicBezTo>
                  <a:pt x="6407" y="6039"/>
                  <a:pt x="6407" y="6036"/>
                  <a:pt x="6404" y="6029"/>
                </a:cubicBezTo>
                <a:cubicBezTo>
                  <a:pt x="6404" y="6029"/>
                  <a:pt x="6417" y="6025"/>
                  <a:pt x="6433" y="6025"/>
                </a:cubicBezTo>
                <a:cubicBezTo>
                  <a:pt x="6449" y="6025"/>
                  <a:pt x="6468" y="6029"/>
                  <a:pt x="6481" y="6041"/>
                </a:cubicBezTo>
                <a:cubicBezTo>
                  <a:pt x="6509" y="6053"/>
                  <a:pt x="6531" y="6058"/>
                  <a:pt x="6547" y="6058"/>
                </a:cubicBezTo>
                <a:cubicBezTo>
                  <a:pt x="6584" y="6058"/>
                  <a:pt x="6594" y="6034"/>
                  <a:pt x="6585" y="6016"/>
                </a:cubicBezTo>
                <a:cubicBezTo>
                  <a:pt x="6562" y="5992"/>
                  <a:pt x="6557" y="5985"/>
                  <a:pt x="6562" y="5985"/>
                </a:cubicBezTo>
                <a:cubicBezTo>
                  <a:pt x="6569" y="5985"/>
                  <a:pt x="6590" y="5995"/>
                  <a:pt x="6611" y="6003"/>
                </a:cubicBezTo>
                <a:cubicBezTo>
                  <a:pt x="6627" y="6019"/>
                  <a:pt x="6648" y="6030"/>
                  <a:pt x="6659" y="6030"/>
                </a:cubicBezTo>
                <a:cubicBezTo>
                  <a:pt x="6665" y="6030"/>
                  <a:pt x="6668" y="6025"/>
                  <a:pt x="6663" y="6016"/>
                </a:cubicBezTo>
                <a:cubicBezTo>
                  <a:pt x="6676" y="6003"/>
                  <a:pt x="6702" y="5964"/>
                  <a:pt x="6741" y="5951"/>
                </a:cubicBezTo>
                <a:cubicBezTo>
                  <a:pt x="6760" y="5938"/>
                  <a:pt x="6780" y="5931"/>
                  <a:pt x="6796" y="5931"/>
                </a:cubicBezTo>
                <a:cubicBezTo>
                  <a:pt x="6812" y="5931"/>
                  <a:pt x="6825" y="5938"/>
                  <a:pt x="6832" y="5951"/>
                </a:cubicBezTo>
                <a:cubicBezTo>
                  <a:pt x="6832" y="5951"/>
                  <a:pt x="6858" y="5938"/>
                  <a:pt x="6883" y="5925"/>
                </a:cubicBezTo>
                <a:cubicBezTo>
                  <a:pt x="6870" y="5899"/>
                  <a:pt x="6909" y="5886"/>
                  <a:pt x="6961" y="5860"/>
                </a:cubicBezTo>
                <a:cubicBezTo>
                  <a:pt x="6985" y="5844"/>
                  <a:pt x="7004" y="5833"/>
                  <a:pt x="7019" y="5833"/>
                </a:cubicBezTo>
                <a:cubicBezTo>
                  <a:pt x="7027" y="5833"/>
                  <a:pt x="7034" y="5837"/>
                  <a:pt x="7039" y="5847"/>
                </a:cubicBezTo>
                <a:cubicBezTo>
                  <a:pt x="7034" y="5862"/>
                  <a:pt x="7035" y="5870"/>
                  <a:pt x="7040" y="5870"/>
                </a:cubicBezTo>
                <a:cubicBezTo>
                  <a:pt x="7047" y="5870"/>
                  <a:pt x="7062" y="5852"/>
                  <a:pt x="7078" y="5821"/>
                </a:cubicBezTo>
                <a:cubicBezTo>
                  <a:pt x="7104" y="5808"/>
                  <a:pt x="7091" y="5743"/>
                  <a:pt x="7117" y="5730"/>
                </a:cubicBezTo>
                <a:cubicBezTo>
                  <a:pt x="7091" y="5704"/>
                  <a:pt x="7104" y="5665"/>
                  <a:pt x="7117" y="5639"/>
                </a:cubicBezTo>
                <a:lnTo>
                  <a:pt x="7143" y="5665"/>
                </a:lnTo>
                <a:lnTo>
                  <a:pt x="7169" y="5717"/>
                </a:lnTo>
                <a:cubicBezTo>
                  <a:pt x="7195" y="5704"/>
                  <a:pt x="7221" y="5691"/>
                  <a:pt x="7195" y="5665"/>
                </a:cubicBezTo>
                <a:lnTo>
                  <a:pt x="7195" y="5665"/>
                </a:lnTo>
                <a:cubicBezTo>
                  <a:pt x="7205" y="5669"/>
                  <a:pt x="7215" y="5670"/>
                  <a:pt x="7224" y="5670"/>
                </a:cubicBezTo>
                <a:cubicBezTo>
                  <a:pt x="7248" y="5670"/>
                  <a:pt x="7270" y="5658"/>
                  <a:pt x="7298" y="5639"/>
                </a:cubicBezTo>
                <a:cubicBezTo>
                  <a:pt x="7337" y="5600"/>
                  <a:pt x="7376" y="5575"/>
                  <a:pt x="7376" y="5523"/>
                </a:cubicBezTo>
                <a:cubicBezTo>
                  <a:pt x="7386" y="5529"/>
                  <a:pt x="7397" y="5531"/>
                  <a:pt x="7408" y="5531"/>
                </a:cubicBezTo>
                <a:cubicBezTo>
                  <a:pt x="7470" y="5531"/>
                  <a:pt x="7543" y="5448"/>
                  <a:pt x="7532" y="5393"/>
                </a:cubicBezTo>
                <a:cubicBezTo>
                  <a:pt x="7506" y="5367"/>
                  <a:pt x="7519" y="5354"/>
                  <a:pt x="7558" y="5354"/>
                </a:cubicBezTo>
                <a:cubicBezTo>
                  <a:pt x="7597" y="5354"/>
                  <a:pt x="7597" y="5354"/>
                  <a:pt x="7597" y="5315"/>
                </a:cubicBezTo>
                <a:cubicBezTo>
                  <a:pt x="7597" y="5292"/>
                  <a:pt x="7611" y="5287"/>
                  <a:pt x="7630" y="5287"/>
                </a:cubicBezTo>
                <a:cubicBezTo>
                  <a:pt x="7644" y="5287"/>
                  <a:pt x="7659" y="5289"/>
                  <a:pt x="7675" y="5289"/>
                </a:cubicBezTo>
                <a:cubicBezTo>
                  <a:pt x="7693" y="5296"/>
                  <a:pt x="7707" y="5300"/>
                  <a:pt x="7718" y="5300"/>
                </a:cubicBezTo>
                <a:cubicBezTo>
                  <a:pt x="7746" y="5300"/>
                  <a:pt x="7752" y="5278"/>
                  <a:pt x="7752" y="5250"/>
                </a:cubicBezTo>
                <a:cubicBezTo>
                  <a:pt x="7765" y="5185"/>
                  <a:pt x="7791" y="5147"/>
                  <a:pt x="7804" y="5134"/>
                </a:cubicBezTo>
                <a:cubicBezTo>
                  <a:pt x="7817" y="5069"/>
                  <a:pt x="7830" y="5056"/>
                  <a:pt x="7791" y="5056"/>
                </a:cubicBezTo>
                <a:cubicBezTo>
                  <a:pt x="7765" y="5030"/>
                  <a:pt x="7752" y="4991"/>
                  <a:pt x="7752" y="4991"/>
                </a:cubicBezTo>
                <a:cubicBezTo>
                  <a:pt x="7759" y="4965"/>
                  <a:pt x="7765" y="4955"/>
                  <a:pt x="7769" y="4955"/>
                </a:cubicBezTo>
                <a:cubicBezTo>
                  <a:pt x="7772" y="4955"/>
                  <a:pt x="7772" y="4965"/>
                  <a:pt x="7765" y="4978"/>
                </a:cubicBezTo>
                <a:cubicBezTo>
                  <a:pt x="7765" y="5013"/>
                  <a:pt x="7771" y="5018"/>
                  <a:pt x="7787" y="5018"/>
                </a:cubicBezTo>
                <a:cubicBezTo>
                  <a:pt x="7794" y="5018"/>
                  <a:pt x="7804" y="5017"/>
                  <a:pt x="7817" y="5017"/>
                </a:cubicBezTo>
                <a:cubicBezTo>
                  <a:pt x="7856" y="5017"/>
                  <a:pt x="7895" y="4965"/>
                  <a:pt x="7908" y="4952"/>
                </a:cubicBezTo>
                <a:cubicBezTo>
                  <a:pt x="7921" y="4926"/>
                  <a:pt x="7947" y="4887"/>
                  <a:pt x="7960" y="4861"/>
                </a:cubicBezTo>
                <a:cubicBezTo>
                  <a:pt x="8025" y="4822"/>
                  <a:pt x="8038" y="4796"/>
                  <a:pt x="8012" y="4783"/>
                </a:cubicBezTo>
                <a:cubicBezTo>
                  <a:pt x="7979" y="4759"/>
                  <a:pt x="7967" y="4750"/>
                  <a:pt x="7969" y="4750"/>
                </a:cubicBezTo>
                <a:lnTo>
                  <a:pt x="7969" y="4750"/>
                </a:lnTo>
                <a:cubicBezTo>
                  <a:pt x="7970" y="4750"/>
                  <a:pt x="7976" y="4753"/>
                  <a:pt x="7986" y="4757"/>
                </a:cubicBezTo>
                <a:cubicBezTo>
                  <a:pt x="7988" y="4758"/>
                  <a:pt x="7989" y="4758"/>
                  <a:pt x="7991" y="4758"/>
                </a:cubicBezTo>
                <a:cubicBezTo>
                  <a:pt x="8058" y="4758"/>
                  <a:pt x="8192" y="4523"/>
                  <a:pt x="8155" y="4472"/>
                </a:cubicBezTo>
                <a:lnTo>
                  <a:pt x="8155" y="4472"/>
                </a:lnTo>
                <a:lnTo>
                  <a:pt x="8180" y="4485"/>
                </a:lnTo>
                <a:cubicBezTo>
                  <a:pt x="8187" y="4492"/>
                  <a:pt x="8193" y="4495"/>
                  <a:pt x="8199" y="4495"/>
                </a:cubicBezTo>
                <a:cubicBezTo>
                  <a:pt x="8214" y="4495"/>
                  <a:pt x="8226" y="4471"/>
                  <a:pt x="8245" y="4433"/>
                </a:cubicBezTo>
                <a:cubicBezTo>
                  <a:pt x="8258" y="4407"/>
                  <a:pt x="8271" y="4303"/>
                  <a:pt x="8297" y="4239"/>
                </a:cubicBezTo>
                <a:cubicBezTo>
                  <a:pt x="8349" y="4148"/>
                  <a:pt x="8375" y="4070"/>
                  <a:pt x="8349" y="4057"/>
                </a:cubicBezTo>
                <a:cubicBezTo>
                  <a:pt x="8349" y="4042"/>
                  <a:pt x="8349" y="4036"/>
                  <a:pt x="8357" y="4036"/>
                </a:cubicBezTo>
                <a:cubicBezTo>
                  <a:pt x="8362" y="4036"/>
                  <a:pt x="8372" y="4039"/>
                  <a:pt x="8388" y="4044"/>
                </a:cubicBezTo>
                <a:cubicBezTo>
                  <a:pt x="8393" y="4058"/>
                  <a:pt x="8398" y="4064"/>
                  <a:pt x="8402" y="4064"/>
                </a:cubicBezTo>
                <a:cubicBezTo>
                  <a:pt x="8411" y="4064"/>
                  <a:pt x="8419" y="4047"/>
                  <a:pt x="8427" y="4031"/>
                </a:cubicBezTo>
                <a:cubicBezTo>
                  <a:pt x="8427" y="4018"/>
                  <a:pt x="8401" y="4005"/>
                  <a:pt x="8375" y="3992"/>
                </a:cubicBezTo>
                <a:cubicBezTo>
                  <a:pt x="8349" y="3979"/>
                  <a:pt x="8349" y="3953"/>
                  <a:pt x="8401" y="3914"/>
                </a:cubicBezTo>
                <a:cubicBezTo>
                  <a:pt x="8453" y="3888"/>
                  <a:pt x="8492" y="3785"/>
                  <a:pt x="8479" y="3733"/>
                </a:cubicBezTo>
                <a:cubicBezTo>
                  <a:pt x="8489" y="3712"/>
                  <a:pt x="8491" y="3690"/>
                  <a:pt x="8513" y="3690"/>
                </a:cubicBezTo>
                <a:cubicBezTo>
                  <a:pt x="8518" y="3690"/>
                  <a:pt x="8524" y="3691"/>
                  <a:pt x="8531" y="3694"/>
                </a:cubicBezTo>
                <a:cubicBezTo>
                  <a:pt x="8570" y="3681"/>
                  <a:pt x="8609" y="3642"/>
                  <a:pt x="8570" y="3564"/>
                </a:cubicBezTo>
                <a:cubicBezTo>
                  <a:pt x="8583" y="3551"/>
                  <a:pt x="8583" y="3551"/>
                  <a:pt x="8609" y="3551"/>
                </a:cubicBezTo>
                <a:cubicBezTo>
                  <a:pt x="8647" y="3551"/>
                  <a:pt x="8673" y="3551"/>
                  <a:pt x="8634" y="3512"/>
                </a:cubicBezTo>
                <a:cubicBezTo>
                  <a:pt x="8621" y="3447"/>
                  <a:pt x="8647" y="3383"/>
                  <a:pt x="8686" y="3344"/>
                </a:cubicBezTo>
                <a:cubicBezTo>
                  <a:pt x="8699" y="3318"/>
                  <a:pt x="8712" y="3292"/>
                  <a:pt x="8686" y="3279"/>
                </a:cubicBezTo>
                <a:cubicBezTo>
                  <a:pt x="8647" y="3279"/>
                  <a:pt x="8621" y="3266"/>
                  <a:pt x="8647" y="3266"/>
                </a:cubicBezTo>
                <a:cubicBezTo>
                  <a:pt x="8725" y="3266"/>
                  <a:pt x="8725" y="3266"/>
                  <a:pt x="8673" y="3227"/>
                </a:cubicBezTo>
                <a:cubicBezTo>
                  <a:pt x="8642" y="3216"/>
                  <a:pt x="8644" y="3197"/>
                  <a:pt x="8660" y="3197"/>
                </a:cubicBezTo>
                <a:cubicBezTo>
                  <a:pt x="8664" y="3197"/>
                  <a:pt x="8668" y="3198"/>
                  <a:pt x="8673" y="3201"/>
                </a:cubicBezTo>
                <a:cubicBezTo>
                  <a:pt x="8712" y="3188"/>
                  <a:pt x="8725" y="3162"/>
                  <a:pt x="8725" y="3162"/>
                </a:cubicBezTo>
                <a:cubicBezTo>
                  <a:pt x="8738" y="3136"/>
                  <a:pt x="8751" y="3006"/>
                  <a:pt x="8803" y="2890"/>
                </a:cubicBezTo>
                <a:cubicBezTo>
                  <a:pt x="8868" y="2695"/>
                  <a:pt x="8907" y="2617"/>
                  <a:pt x="8868" y="2604"/>
                </a:cubicBezTo>
                <a:cubicBezTo>
                  <a:pt x="8855" y="2565"/>
                  <a:pt x="8855" y="2565"/>
                  <a:pt x="8894" y="2552"/>
                </a:cubicBezTo>
                <a:cubicBezTo>
                  <a:pt x="8933" y="2552"/>
                  <a:pt x="8946" y="2527"/>
                  <a:pt x="8946" y="2501"/>
                </a:cubicBezTo>
                <a:cubicBezTo>
                  <a:pt x="8956" y="2479"/>
                  <a:pt x="8967" y="2458"/>
                  <a:pt x="8985" y="2458"/>
                </a:cubicBezTo>
                <a:cubicBezTo>
                  <a:pt x="8989" y="2458"/>
                  <a:pt x="8993" y="2459"/>
                  <a:pt x="8998" y="2462"/>
                </a:cubicBezTo>
                <a:cubicBezTo>
                  <a:pt x="8985" y="2423"/>
                  <a:pt x="8985" y="2423"/>
                  <a:pt x="8998" y="2397"/>
                </a:cubicBezTo>
                <a:cubicBezTo>
                  <a:pt x="9004" y="2400"/>
                  <a:pt x="9010" y="2402"/>
                  <a:pt x="9014" y="2402"/>
                </a:cubicBezTo>
                <a:cubicBezTo>
                  <a:pt x="9028" y="2402"/>
                  <a:pt x="9030" y="2387"/>
                  <a:pt x="9011" y="2358"/>
                </a:cubicBezTo>
                <a:cubicBezTo>
                  <a:pt x="8988" y="2328"/>
                  <a:pt x="8978" y="2315"/>
                  <a:pt x="8985" y="2315"/>
                </a:cubicBezTo>
                <a:cubicBezTo>
                  <a:pt x="8989" y="2315"/>
                  <a:pt x="9002" y="2321"/>
                  <a:pt x="9024" y="2332"/>
                </a:cubicBezTo>
                <a:cubicBezTo>
                  <a:pt x="9026" y="2333"/>
                  <a:pt x="9030" y="2334"/>
                  <a:pt x="9033" y="2334"/>
                </a:cubicBezTo>
                <a:cubicBezTo>
                  <a:pt x="9063" y="2334"/>
                  <a:pt x="9110" y="2293"/>
                  <a:pt x="9075" y="2293"/>
                </a:cubicBezTo>
                <a:cubicBezTo>
                  <a:pt x="9049" y="2280"/>
                  <a:pt x="9075" y="2241"/>
                  <a:pt x="9049" y="2202"/>
                </a:cubicBezTo>
                <a:cubicBezTo>
                  <a:pt x="9060" y="2181"/>
                  <a:pt x="9071" y="2160"/>
                  <a:pt x="9088" y="2160"/>
                </a:cubicBezTo>
                <a:cubicBezTo>
                  <a:pt x="9092" y="2160"/>
                  <a:pt x="9097" y="2161"/>
                  <a:pt x="9101" y="2163"/>
                </a:cubicBezTo>
                <a:cubicBezTo>
                  <a:pt x="9140" y="2163"/>
                  <a:pt x="9179" y="2034"/>
                  <a:pt x="9166" y="1995"/>
                </a:cubicBezTo>
                <a:cubicBezTo>
                  <a:pt x="9145" y="1984"/>
                  <a:pt x="9150" y="1965"/>
                  <a:pt x="9166" y="1965"/>
                </a:cubicBezTo>
                <a:cubicBezTo>
                  <a:pt x="9170" y="1965"/>
                  <a:pt x="9174" y="1966"/>
                  <a:pt x="9179" y="1969"/>
                </a:cubicBezTo>
                <a:cubicBezTo>
                  <a:pt x="9184" y="1971"/>
                  <a:pt x="9189" y="1972"/>
                  <a:pt x="9193" y="1972"/>
                </a:cubicBezTo>
                <a:cubicBezTo>
                  <a:pt x="9210" y="1972"/>
                  <a:pt x="9221" y="1953"/>
                  <a:pt x="9231" y="1943"/>
                </a:cubicBezTo>
                <a:cubicBezTo>
                  <a:pt x="9225" y="1923"/>
                  <a:pt x="9228" y="1917"/>
                  <a:pt x="9236" y="1917"/>
                </a:cubicBezTo>
                <a:cubicBezTo>
                  <a:pt x="9244" y="1917"/>
                  <a:pt x="9257" y="1923"/>
                  <a:pt x="9270" y="1930"/>
                </a:cubicBezTo>
                <a:cubicBezTo>
                  <a:pt x="9275" y="1943"/>
                  <a:pt x="9279" y="1949"/>
                  <a:pt x="9284" y="1949"/>
                </a:cubicBezTo>
                <a:cubicBezTo>
                  <a:pt x="9294" y="1949"/>
                  <a:pt x="9305" y="1929"/>
                  <a:pt x="9322" y="1904"/>
                </a:cubicBezTo>
                <a:cubicBezTo>
                  <a:pt x="9309" y="1865"/>
                  <a:pt x="9361" y="1774"/>
                  <a:pt x="9400" y="1709"/>
                </a:cubicBezTo>
                <a:cubicBezTo>
                  <a:pt x="9478" y="1593"/>
                  <a:pt x="9465" y="1567"/>
                  <a:pt x="9439" y="1476"/>
                </a:cubicBezTo>
                <a:lnTo>
                  <a:pt x="9400" y="1424"/>
                </a:lnTo>
                <a:lnTo>
                  <a:pt x="9452" y="1463"/>
                </a:lnTo>
                <a:cubicBezTo>
                  <a:pt x="9478" y="1476"/>
                  <a:pt x="9542" y="1489"/>
                  <a:pt x="9542" y="1489"/>
                </a:cubicBezTo>
                <a:cubicBezTo>
                  <a:pt x="9568" y="1476"/>
                  <a:pt x="9542" y="1450"/>
                  <a:pt x="9516" y="1437"/>
                </a:cubicBezTo>
                <a:cubicBezTo>
                  <a:pt x="9490" y="1411"/>
                  <a:pt x="9503" y="1398"/>
                  <a:pt x="9568" y="1372"/>
                </a:cubicBezTo>
                <a:cubicBezTo>
                  <a:pt x="9620" y="1346"/>
                  <a:pt x="9633" y="1333"/>
                  <a:pt x="9633" y="1294"/>
                </a:cubicBezTo>
                <a:cubicBezTo>
                  <a:pt x="9646" y="1268"/>
                  <a:pt x="9659" y="1242"/>
                  <a:pt x="9698" y="1242"/>
                </a:cubicBezTo>
                <a:cubicBezTo>
                  <a:pt x="9724" y="1229"/>
                  <a:pt x="9724" y="1229"/>
                  <a:pt x="9698" y="1204"/>
                </a:cubicBezTo>
                <a:cubicBezTo>
                  <a:pt x="9672" y="1191"/>
                  <a:pt x="9698" y="1165"/>
                  <a:pt x="9737" y="1165"/>
                </a:cubicBezTo>
                <a:cubicBezTo>
                  <a:pt x="9749" y="1170"/>
                  <a:pt x="9761" y="1172"/>
                  <a:pt x="9772" y="1172"/>
                </a:cubicBezTo>
                <a:cubicBezTo>
                  <a:pt x="9819" y="1172"/>
                  <a:pt x="9849" y="1134"/>
                  <a:pt x="9828" y="1113"/>
                </a:cubicBezTo>
                <a:cubicBezTo>
                  <a:pt x="9802" y="1087"/>
                  <a:pt x="9828" y="1074"/>
                  <a:pt x="9841" y="1061"/>
                </a:cubicBezTo>
                <a:cubicBezTo>
                  <a:pt x="9867" y="1035"/>
                  <a:pt x="9880" y="1022"/>
                  <a:pt x="9880" y="983"/>
                </a:cubicBezTo>
                <a:cubicBezTo>
                  <a:pt x="9893" y="957"/>
                  <a:pt x="9919" y="944"/>
                  <a:pt x="9919" y="944"/>
                </a:cubicBezTo>
                <a:cubicBezTo>
                  <a:pt x="9924" y="939"/>
                  <a:pt x="9927" y="937"/>
                  <a:pt x="9930" y="937"/>
                </a:cubicBezTo>
                <a:cubicBezTo>
                  <a:pt x="9939" y="937"/>
                  <a:pt x="9929" y="973"/>
                  <a:pt x="9919" y="983"/>
                </a:cubicBezTo>
                <a:lnTo>
                  <a:pt x="9957" y="983"/>
                </a:lnTo>
                <a:cubicBezTo>
                  <a:pt x="9996" y="957"/>
                  <a:pt x="10022" y="944"/>
                  <a:pt x="10022" y="892"/>
                </a:cubicBezTo>
                <a:cubicBezTo>
                  <a:pt x="10009" y="858"/>
                  <a:pt x="10002" y="842"/>
                  <a:pt x="10005" y="842"/>
                </a:cubicBezTo>
                <a:lnTo>
                  <a:pt x="10005" y="842"/>
                </a:lnTo>
                <a:cubicBezTo>
                  <a:pt x="10007" y="842"/>
                  <a:pt x="10017" y="855"/>
                  <a:pt x="10035" y="879"/>
                </a:cubicBezTo>
                <a:cubicBezTo>
                  <a:pt x="10047" y="891"/>
                  <a:pt x="10061" y="897"/>
                  <a:pt x="10073" y="897"/>
                </a:cubicBezTo>
                <a:cubicBezTo>
                  <a:pt x="10088" y="897"/>
                  <a:pt x="10100" y="888"/>
                  <a:pt x="10100" y="866"/>
                </a:cubicBezTo>
                <a:cubicBezTo>
                  <a:pt x="10093" y="831"/>
                  <a:pt x="10101" y="819"/>
                  <a:pt x="10112" y="819"/>
                </a:cubicBezTo>
                <a:cubicBezTo>
                  <a:pt x="10121" y="819"/>
                  <a:pt x="10133" y="828"/>
                  <a:pt x="10139" y="840"/>
                </a:cubicBezTo>
                <a:cubicBezTo>
                  <a:pt x="10150" y="868"/>
                  <a:pt x="10156" y="884"/>
                  <a:pt x="10163" y="884"/>
                </a:cubicBezTo>
                <a:cubicBezTo>
                  <a:pt x="10172" y="884"/>
                  <a:pt x="10182" y="855"/>
                  <a:pt x="10204" y="788"/>
                </a:cubicBezTo>
                <a:cubicBezTo>
                  <a:pt x="10256" y="763"/>
                  <a:pt x="10321" y="685"/>
                  <a:pt x="10398" y="646"/>
                </a:cubicBezTo>
                <a:cubicBezTo>
                  <a:pt x="10465" y="608"/>
                  <a:pt x="10510" y="584"/>
                  <a:pt x="10545" y="584"/>
                </a:cubicBezTo>
                <a:cubicBezTo>
                  <a:pt x="10558" y="584"/>
                  <a:pt x="10570" y="587"/>
                  <a:pt x="10580" y="594"/>
                </a:cubicBezTo>
                <a:cubicBezTo>
                  <a:pt x="10583" y="599"/>
                  <a:pt x="10585" y="604"/>
                  <a:pt x="10587" y="608"/>
                </a:cubicBezTo>
                <a:lnTo>
                  <a:pt x="10587" y="608"/>
                </a:lnTo>
                <a:cubicBezTo>
                  <a:pt x="10570" y="564"/>
                  <a:pt x="10586" y="540"/>
                  <a:pt x="10658" y="516"/>
                </a:cubicBezTo>
                <a:cubicBezTo>
                  <a:pt x="10668" y="517"/>
                  <a:pt x="10677" y="518"/>
                  <a:pt x="10685" y="518"/>
                </a:cubicBezTo>
                <a:cubicBezTo>
                  <a:pt x="10757" y="518"/>
                  <a:pt x="10789" y="473"/>
                  <a:pt x="10800" y="438"/>
                </a:cubicBezTo>
                <a:lnTo>
                  <a:pt x="10800" y="438"/>
                </a:lnTo>
                <a:cubicBezTo>
                  <a:pt x="10775" y="451"/>
                  <a:pt x="10749" y="464"/>
                  <a:pt x="10749" y="464"/>
                </a:cubicBezTo>
                <a:cubicBezTo>
                  <a:pt x="10739" y="414"/>
                  <a:pt x="10752" y="395"/>
                  <a:pt x="10783" y="395"/>
                </a:cubicBezTo>
                <a:cubicBezTo>
                  <a:pt x="10791" y="395"/>
                  <a:pt x="10802" y="396"/>
                  <a:pt x="10813" y="399"/>
                </a:cubicBezTo>
                <a:cubicBezTo>
                  <a:pt x="10839" y="399"/>
                  <a:pt x="10852" y="425"/>
                  <a:pt x="10865" y="464"/>
                </a:cubicBezTo>
                <a:cubicBezTo>
                  <a:pt x="10865" y="485"/>
                  <a:pt x="10891" y="507"/>
                  <a:pt x="10915" y="507"/>
                </a:cubicBezTo>
                <a:cubicBezTo>
                  <a:pt x="10920" y="507"/>
                  <a:pt x="10925" y="506"/>
                  <a:pt x="10930" y="503"/>
                </a:cubicBezTo>
                <a:cubicBezTo>
                  <a:pt x="10956" y="503"/>
                  <a:pt x="10982" y="490"/>
                  <a:pt x="10943" y="464"/>
                </a:cubicBezTo>
                <a:cubicBezTo>
                  <a:pt x="10943" y="438"/>
                  <a:pt x="10943" y="438"/>
                  <a:pt x="10969" y="438"/>
                </a:cubicBezTo>
                <a:cubicBezTo>
                  <a:pt x="10995" y="425"/>
                  <a:pt x="11021" y="425"/>
                  <a:pt x="11034" y="386"/>
                </a:cubicBezTo>
                <a:cubicBezTo>
                  <a:pt x="11034" y="360"/>
                  <a:pt x="11060" y="347"/>
                  <a:pt x="11086" y="347"/>
                </a:cubicBezTo>
                <a:cubicBezTo>
                  <a:pt x="11125" y="373"/>
                  <a:pt x="11177" y="373"/>
                  <a:pt x="11177" y="373"/>
                </a:cubicBezTo>
                <a:lnTo>
                  <a:pt x="11177" y="399"/>
                </a:lnTo>
                <a:cubicBezTo>
                  <a:pt x="11177" y="425"/>
                  <a:pt x="11203" y="451"/>
                  <a:pt x="11203" y="451"/>
                </a:cubicBezTo>
                <a:cubicBezTo>
                  <a:pt x="11229" y="451"/>
                  <a:pt x="11229" y="425"/>
                  <a:pt x="11229" y="425"/>
                </a:cubicBezTo>
                <a:cubicBezTo>
                  <a:pt x="11229" y="412"/>
                  <a:pt x="11384" y="386"/>
                  <a:pt x="11553" y="386"/>
                </a:cubicBezTo>
                <a:cubicBezTo>
                  <a:pt x="11644" y="399"/>
                  <a:pt x="11721" y="399"/>
                  <a:pt x="11799" y="412"/>
                </a:cubicBezTo>
                <a:cubicBezTo>
                  <a:pt x="11864" y="425"/>
                  <a:pt x="11916" y="438"/>
                  <a:pt x="11942" y="438"/>
                </a:cubicBezTo>
                <a:cubicBezTo>
                  <a:pt x="11967" y="464"/>
                  <a:pt x="12009" y="483"/>
                  <a:pt x="12028" y="483"/>
                </a:cubicBezTo>
                <a:cubicBezTo>
                  <a:pt x="12038" y="483"/>
                  <a:pt x="12042" y="478"/>
                  <a:pt x="12033" y="464"/>
                </a:cubicBezTo>
                <a:cubicBezTo>
                  <a:pt x="12036" y="457"/>
                  <a:pt x="12048" y="454"/>
                  <a:pt x="12067" y="454"/>
                </a:cubicBezTo>
                <a:cubicBezTo>
                  <a:pt x="12117" y="454"/>
                  <a:pt x="12217" y="478"/>
                  <a:pt x="12331" y="516"/>
                </a:cubicBezTo>
                <a:cubicBezTo>
                  <a:pt x="12469" y="569"/>
                  <a:pt x="12573" y="614"/>
                  <a:pt x="12613" y="614"/>
                </a:cubicBezTo>
                <a:cubicBezTo>
                  <a:pt x="12621" y="614"/>
                  <a:pt x="12627" y="612"/>
                  <a:pt x="12629" y="607"/>
                </a:cubicBezTo>
                <a:lnTo>
                  <a:pt x="12707" y="646"/>
                </a:lnTo>
                <a:cubicBezTo>
                  <a:pt x="12759" y="659"/>
                  <a:pt x="12811" y="659"/>
                  <a:pt x="12837" y="672"/>
                </a:cubicBezTo>
                <a:cubicBezTo>
                  <a:pt x="12848" y="668"/>
                  <a:pt x="12859" y="666"/>
                  <a:pt x="12866" y="666"/>
                </a:cubicBezTo>
                <a:cubicBezTo>
                  <a:pt x="12885" y="666"/>
                  <a:pt x="12890" y="676"/>
                  <a:pt x="12863" y="685"/>
                </a:cubicBezTo>
                <a:cubicBezTo>
                  <a:pt x="12850" y="711"/>
                  <a:pt x="12837" y="737"/>
                  <a:pt x="12850" y="750"/>
                </a:cubicBezTo>
                <a:cubicBezTo>
                  <a:pt x="12865" y="757"/>
                  <a:pt x="12877" y="760"/>
                  <a:pt x="12886" y="760"/>
                </a:cubicBezTo>
                <a:cubicBezTo>
                  <a:pt x="12909" y="760"/>
                  <a:pt x="12918" y="742"/>
                  <a:pt x="12928" y="724"/>
                </a:cubicBezTo>
                <a:cubicBezTo>
                  <a:pt x="12941" y="711"/>
                  <a:pt x="12950" y="707"/>
                  <a:pt x="12957" y="707"/>
                </a:cubicBezTo>
                <a:cubicBezTo>
                  <a:pt x="12963" y="707"/>
                  <a:pt x="12967" y="711"/>
                  <a:pt x="12967" y="711"/>
                </a:cubicBezTo>
                <a:cubicBezTo>
                  <a:pt x="12992" y="724"/>
                  <a:pt x="12992" y="724"/>
                  <a:pt x="12980" y="750"/>
                </a:cubicBezTo>
                <a:cubicBezTo>
                  <a:pt x="12967" y="776"/>
                  <a:pt x="12941" y="801"/>
                  <a:pt x="12941" y="801"/>
                </a:cubicBezTo>
                <a:lnTo>
                  <a:pt x="12967" y="827"/>
                </a:lnTo>
                <a:cubicBezTo>
                  <a:pt x="12973" y="814"/>
                  <a:pt x="12983" y="811"/>
                  <a:pt x="12991" y="811"/>
                </a:cubicBezTo>
                <a:cubicBezTo>
                  <a:pt x="12999" y="811"/>
                  <a:pt x="13005" y="814"/>
                  <a:pt x="13005" y="814"/>
                </a:cubicBezTo>
                <a:cubicBezTo>
                  <a:pt x="13031" y="827"/>
                  <a:pt x="13031" y="827"/>
                  <a:pt x="12992" y="879"/>
                </a:cubicBezTo>
                <a:cubicBezTo>
                  <a:pt x="12977" y="911"/>
                  <a:pt x="12975" y="928"/>
                  <a:pt x="12991" y="928"/>
                </a:cubicBezTo>
                <a:cubicBezTo>
                  <a:pt x="13001" y="928"/>
                  <a:pt x="13019" y="921"/>
                  <a:pt x="13044" y="905"/>
                </a:cubicBezTo>
                <a:lnTo>
                  <a:pt x="13096" y="905"/>
                </a:lnTo>
                <a:cubicBezTo>
                  <a:pt x="13089" y="944"/>
                  <a:pt x="13113" y="955"/>
                  <a:pt x="13142" y="955"/>
                </a:cubicBezTo>
                <a:cubicBezTo>
                  <a:pt x="13162" y="955"/>
                  <a:pt x="13184" y="949"/>
                  <a:pt x="13200" y="944"/>
                </a:cubicBezTo>
                <a:lnTo>
                  <a:pt x="13200" y="944"/>
                </a:lnTo>
                <a:cubicBezTo>
                  <a:pt x="13192" y="985"/>
                  <a:pt x="13199" y="1005"/>
                  <a:pt x="13218" y="1005"/>
                </a:cubicBezTo>
                <a:cubicBezTo>
                  <a:pt x="13230" y="1005"/>
                  <a:pt x="13245" y="998"/>
                  <a:pt x="13265" y="983"/>
                </a:cubicBezTo>
                <a:cubicBezTo>
                  <a:pt x="13271" y="980"/>
                  <a:pt x="13278" y="978"/>
                  <a:pt x="13284" y="978"/>
                </a:cubicBezTo>
                <a:cubicBezTo>
                  <a:pt x="13302" y="978"/>
                  <a:pt x="13317" y="993"/>
                  <a:pt x="13317" y="1022"/>
                </a:cubicBezTo>
                <a:cubicBezTo>
                  <a:pt x="13317" y="1061"/>
                  <a:pt x="13330" y="1087"/>
                  <a:pt x="13382" y="1113"/>
                </a:cubicBezTo>
                <a:cubicBezTo>
                  <a:pt x="13383" y="1112"/>
                  <a:pt x="13385" y="1112"/>
                  <a:pt x="13388" y="1112"/>
                </a:cubicBezTo>
                <a:cubicBezTo>
                  <a:pt x="13434" y="1112"/>
                  <a:pt x="13570" y="1237"/>
                  <a:pt x="13706" y="1385"/>
                </a:cubicBezTo>
                <a:cubicBezTo>
                  <a:pt x="13848" y="1539"/>
                  <a:pt x="13947" y="1661"/>
                  <a:pt x="13983" y="1661"/>
                </a:cubicBezTo>
                <a:cubicBezTo>
                  <a:pt x="13986" y="1661"/>
                  <a:pt x="13989" y="1660"/>
                  <a:pt x="13991" y="1657"/>
                </a:cubicBezTo>
                <a:cubicBezTo>
                  <a:pt x="14004" y="1670"/>
                  <a:pt x="14004" y="1683"/>
                  <a:pt x="13991" y="1722"/>
                </a:cubicBezTo>
                <a:cubicBezTo>
                  <a:pt x="13982" y="1731"/>
                  <a:pt x="13986" y="1746"/>
                  <a:pt x="14010" y="1746"/>
                </a:cubicBezTo>
                <a:cubicBezTo>
                  <a:pt x="14021" y="1746"/>
                  <a:pt x="14036" y="1743"/>
                  <a:pt x="14056" y="1735"/>
                </a:cubicBezTo>
                <a:cubicBezTo>
                  <a:pt x="14066" y="1739"/>
                  <a:pt x="14075" y="1739"/>
                  <a:pt x="14082" y="1739"/>
                </a:cubicBezTo>
                <a:cubicBezTo>
                  <a:pt x="14089" y="1739"/>
                  <a:pt x="14094" y="1739"/>
                  <a:pt x="14097" y="1739"/>
                </a:cubicBezTo>
                <a:cubicBezTo>
                  <a:pt x="14101" y="1739"/>
                  <a:pt x="14095" y="1742"/>
                  <a:pt x="14069" y="1761"/>
                </a:cubicBezTo>
                <a:cubicBezTo>
                  <a:pt x="14043" y="1787"/>
                  <a:pt x="14082" y="1826"/>
                  <a:pt x="14134" y="1904"/>
                </a:cubicBezTo>
                <a:cubicBezTo>
                  <a:pt x="14182" y="1965"/>
                  <a:pt x="14242" y="2048"/>
                  <a:pt x="14271" y="2048"/>
                </a:cubicBezTo>
                <a:cubicBezTo>
                  <a:pt x="14273" y="2048"/>
                  <a:pt x="14275" y="2047"/>
                  <a:pt x="14277" y="2047"/>
                </a:cubicBezTo>
                <a:cubicBezTo>
                  <a:pt x="14307" y="2062"/>
                  <a:pt x="14320" y="2068"/>
                  <a:pt x="14317" y="2068"/>
                </a:cubicBezTo>
                <a:cubicBezTo>
                  <a:pt x="14315" y="2068"/>
                  <a:pt x="14306" y="2065"/>
                  <a:pt x="14290" y="2060"/>
                </a:cubicBezTo>
                <a:lnTo>
                  <a:pt x="14290" y="2060"/>
                </a:lnTo>
                <a:cubicBezTo>
                  <a:pt x="14225" y="2073"/>
                  <a:pt x="14264" y="2202"/>
                  <a:pt x="14354" y="2241"/>
                </a:cubicBezTo>
                <a:cubicBezTo>
                  <a:pt x="14367" y="2254"/>
                  <a:pt x="14380" y="2280"/>
                  <a:pt x="14354" y="2293"/>
                </a:cubicBezTo>
                <a:cubicBezTo>
                  <a:pt x="14367" y="2319"/>
                  <a:pt x="14393" y="2345"/>
                  <a:pt x="14458" y="2397"/>
                </a:cubicBezTo>
                <a:cubicBezTo>
                  <a:pt x="14471" y="2410"/>
                  <a:pt x="14523" y="2501"/>
                  <a:pt x="14549" y="2552"/>
                </a:cubicBezTo>
                <a:cubicBezTo>
                  <a:pt x="14575" y="2591"/>
                  <a:pt x="14627" y="2630"/>
                  <a:pt x="14627" y="2630"/>
                </a:cubicBezTo>
                <a:lnTo>
                  <a:pt x="14640" y="2643"/>
                </a:lnTo>
                <a:cubicBezTo>
                  <a:pt x="14614" y="2669"/>
                  <a:pt x="14666" y="2773"/>
                  <a:pt x="14756" y="2942"/>
                </a:cubicBezTo>
                <a:cubicBezTo>
                  <a:pt x="14834" y="3097"/>
                  <a:pt x="14899" y="3240"/>
                  <a:pt x="14886" y="3279"/>
                </a:cubicBezTo>
                <a:cubicBezTo>
                  <a:pt x="14886" y="3279"/>
                  <a:pt x="14899" y="3305"/>
                  <a:pt x="14938" y="3318"/>
                </a:cubicBezTo>
                <a:cubicBezTo>
                  <a:pt x="15003" y="3318"/>
                  <a:pt x="15016" y="3331"/>
                  <a:pt x="14990" y="3370"/>
                </a:cubicBezTo>
                <a:cubicBezTo>
                  <a:pt x="14951" y="3421"/>
                  <a:pt x="14990" y="3512"/>
                  <a:pt x="15055" y="3512"/>
                </a:cubicBezTo>
                <a:lnTo>
                  <a:pt x="15029" y="3525"/>
                </a:lnTo>
                <a:cubicBezTo>
                  <a:pt x="14990" y="3577"/>
                  <a:pt x="15042" y="3629"/>
                  <a:pt x="15120" y="3629"/>
                </a:cubicBezTo>
                <a:cubicBezTo>
                  <a:pt x="15094" y="3668"/>
                  <a:pt x="15081" y="3707"/>
                  <a:pt x="15120" y="3720"/>
                </a:cubicBezTo>
                <a:cubicBezTo>
                  <a:pt x="15133" y="3746"/>
                  <a:pt x="15133" y="3746"/>
                  <a:pt x="15068" y="3772"/>
                </a:cubicBezTo>
                <a:cubicBezTo>
                  <a:pt x="15042" y="3785"/>
                  <a:pt x="15016" y="3798"/>
                  <a:pt x="15029" y="3811"/>
                </a:cubicBezTo>
                <a:cubicBezTo>
                  <a:pt x="15029" y="3822"/>
                  <a:pt x="15036" y="3826"/>
                  <a:pt x="15046" y="3826"/>
                </a:cubicBezTo>
                <a:cubicBezTo>
                  <a:pt x="15059" y="3826"/>
                  <a:pt x="15079" y="3818"/>
                  <a:pt x="15094" y="3811"/>
                </a:cubicBezTo>
                <a:cubicBezTo>
                  <a:pt x="15094" y="3811"/>
                  <a:pt x="15107" y="3837"/>
                  <a:pt x="15107" y="3862"/>
                </a:cubicBezTo>
                <a:cubicBezTo>
                  <a:pt x="15107" y="3862"/>
                  <a:pt x="15115" y="3879"/>
                  <a:pt x="15132" y="3879"/>
                </a:cubicBezTo>
                <a:cubicBezTo>
                  <a:pt x="15136" y="3879"/>
                  <a:pt x="15140" y="3878"/>
                  <a:pt x="15146" y="3875"/>
                </a:cubicBezTo>
                <a:cubicBezTo>
                  <a:pt x="15153" y="3873"/>
                  <a:pt x="15159" y="3872"/>
                  <a:pt x="15164" y="3872"/>
                </a:cubicBezTo>
                <a:cubicBezTo>
                  <a:pt x="15185" y="3872"/>
                  <a:pt x="15187" y="3891"/>
                  <a:pt x="15197" y="3901"/>
                </a:cubicBezTo>
                <a:cubicBezTo>
                  <a:pt x="15184" y="3908"/>
                  <a:pt x="15188" y="3914"/>
                  <a:pt x="15197" y="3914"/>
                </a:cubicBezTo>
                <a:cubicBezTo>
                  <a:pt x="15207" y="3914"/>
                  <a:pt x="15223" y="3908"/>
                  <a:pt x="15236" y="3888"/>
                </a:cubicBezTo>
                <a:cubicBezTo>
                  <a:pt x="15251" y="3881"/>
                  <a:pt x="15266" y="3873"/>
                  <a:pt x="15279" y="3873"/>
                </a:cubicBezTo>
                <a:cubicBezTo>
                  <a:pt x="15288" y="3873"/>
                  <a:pt x="15296" y="3877"/>
                  <a:pt x="15301" y="3888"/>
                </a:cubicBezTo>
                <a:cubicBezTo>
                  <a:pt x="15301" y="3888"/>
                  <a:pt x="15327" y="3875"/>
                  <a:pt x="15353" y="3862"/>
                </a:cubicBezTo>
                <a:cubicBezTo>
                  <a:pt x="15418" y="3837"/>
                  <a:pt x="15444" y="3824"/>
                  <a:pt x="15444" y="3772"/>
                </a:cubicBezTo>
                <a:cubicBezTo>
                  <a:pt x="15433" y="3670"/>
                  <a:pt x="15431" y="3598"/>
                  <a:pt x="15397" y="3598"/>
                </a:cubicBezTo>
                <a:cubicBezTo>
                  <a:pt x="15392" y="3598"/>
                  <a:pt x="15386" y="3600"/>
                  <a:pt x="15379" y="3603"/>
                </a:cubicBezTo>
                <a:cubicBezTo>
                  <a:pt x="15379" y="3603"/>
                  <a:pt x="15340" y="3590"/>
                  <a:pt x="15327" y="3564"/>
                </a:cubicBezTo>
                <a:cubicBezTo>
                  <a:pt x="15314" y="3538"/>
                  <a:pt x="15327" y="3512"/>
                  <a:pt x="15327" y="3512"/>
                </a:cubicBezTo>
                <a:cubicBezTo>
                  <a:pt x="15353" y="3499"/>
                  <a:pt x="15314" y="3396"/>
                  <a:pt x="15262" y="3279"/>
                </a:cubicBezTo>
                <a:cubicBezTo>
                  <a:pt x="15197" y="3136"/>
                  <a:pt x="15159" y="3071"/>
                  <a:pt x="15172" y="3032"/>
                </a:cubicBezTo>
                <a:cubicBezTo>
                  <a:pt x="15197" y="2993"/>
                  <a:pt x="15184" y="2968"/>
                  <a:pt x="15184" y="2968"/>
                </a:cubicBezTo>
                <a:lnTo>
                  <a:pt x="15184" y="2968"/>
                </a:lnTo>
                <a:cubicBezTo>
                  <a:pt x="15183" y="2968"/>
                  <a:pt x="15182" y="2968"/>
                  <a:pt x="15181" y="2968"/>
                </a:cubicBezTo>
                <a:cubicBezTo>
                  <a:pt x="15152" y="2968"/>
                  <a:pt x="15077" y="2831"/>
                  <a:pt x="15003" y="2669"/>
                </a:cubicBezTo>
                <a:cubicBezTo>
                  <a:pt x="14918" y="2512"/>
                  <a:pt x="14834" y="2355"/>
                  <a:pt x="14802" y="2355"/>
                </a:cubicBezTo>
                <a:cubicBezTo>
                  <a:pt x="14799" y="2355"/>
                  <a:pt x="14797" y="2356"/>
                  <a:pt x="14795" y="2358"/>
                </a:cubicBezTo>
                <a:cubicBezTo>
                  <a:pt x="14782" y="2332"/>
                  <a:pt x="14756" y="2306"/>
                  <a:pt x="14756" y="2306"/>
                </a:cubicBezTo>
                <a:cubicBezTo>
                  <a:pt x="14795" y="2293"/>
                  <a:pt x="14756" y="2241"/>
                  <a:pt x="14731" y="2202"/>
                </a:cubicBezTo>
                <a:cubicBezTo>
                  <a:pt x="14679" y="2163"/>
                  <a:pt x="14653" y="2124"/>
                  <a:pt x="14653" y="2124"/>
                </a:cubicBezTo>
                <a:cubicBezTo>
                  <a:pt x="14679" y="2098"/>
                  <a:pt x="14666" y="2086"/>
                  <a:pt x="14640" y="2034"/>
                </a:cubicBezTo>
                <a:cubicBezTo>
                  <a:pt x="14610" y="1994"/>
                  <a:pt x="14595" y="1977"/>
                  <a:pt x="14579" y="1977"/>
                </a:cubicBezTo>
                <a:cubicBezTo>
                  <a:pt x="14573" y="1977"/>
                  <a:pt x="14568" y="1979"/>
                  <a:pt x="14562" y="1982"/>
                </a:cubicBezTo>
                <a:cubicBezTo>
                  <a:pt x="14549" y="1956"/>
                  <a:pt x="14445" y="1800"/>
                  <a:pt x="14419" y="1709"/>
                </a:cubicBezTo>
                <a:cubicBezTo>
                  <a:pt x="14432" y="1670"/>
                  <a:pt x="14380" y="1670"/>
                  <a:pt x="14341" y="1670"/>
                </a:cubicBezTo>
                <a:cubicBezTo>
                  <a:pt x="14331" y="1676"/>
                  <a:pt x="14318" y="1679"/>
                  <a:pt x="14305" y="1679"/>
                </a:cubicBezTo>
                <a:cubicBezTo>
                  <a:pt x="14288" y="1679"/>
                  <a:pt x="14271" y="1673"/>
                  <a:pt x="14264" y="1657"/>
                </a:cubicBezTo>
                <a:cubicBezTo>
                  <a:pt x="14264" y="1657"/>
                  <a:pt x="14290" y="1645"/>
                  <a:pt x="14315" y="1619"/>
                </a:cubicBezTo>
                <a:cubicBezTo>
                  <a:pt x="14354" y="1619"/>
                  <a:pt x="14354" y="1619"/>
                  <a:pt x="14315" y="1580"/>
                </a:cubicBezTo>
                <a:cubicBezTo>
                  <a:pt x="14303" y="1554"/>
                  <a:pt x="14277" y="1541"/>
                  <a:pt x="14277" y="1541"/>
                </a:cubicBezTo>
                <a:cubicBezTo>
                  <a:pt x="14276" y="1541"/>
                  <a:pt x="14275" y="1542"/>
                  <a:pt x="14274" y="1542"/>
                </a:cubicBezTo>
                <a:cubicBezTo>
                  <a:pt x="14253" y="1542"/>
                  <a:pt x="14165" y="1441"/>
                  <a:pt x="14043" y="1294"/>
                </a:cubicBezTo>
                <a:cubicBezTo>
                  <a:pt x="13891" y="1130"/>
                  <a:pt x="13823" y="1072"/>
                  <a:pt x="13792" y="1072"/>
                </a:cubicBezTo>
                <a:cubicBezTo>
                  <a:pt x="13789" y="1072"/>
                  <a:pt x="13786" y="1073"/>
                  <a:pt x="13784" y="1074"/>
                </a:cubicBezTo>
                <a:cubicBezTo>
                  <a:pt x="13780" y="1080"/>
                  <a:pt x="13776" y="1084"/>
                  <a:pt x="13772" y="1084"/>
                </a:cubicBezTo>
                <a:cubicBezTo>
                  <a:pt x="13757" y="1084"/>
                  <a:pt x="13735" y="1054"/>
                  <a:pt x="13706" y="996"/>
                </a:cubicBezTo>
                <a:cubicBezTo>
                  <a:pt x="13641" y="814"/>
                  <a:pt x="13628" y="814"/>
                  <a:pt x="13589" y="814"/>
                </a:cubicBezTo>
                <a:cubicBezTo>
                  <a:pt x="13615" y="840"/>
                  <a:pt x="13589" y="853"/>
                  <a:pt x="13576" y="879"/>
                </a:cubicBezTo>
                <a:cubicBezTo>
                  <a:pt x="13560" y="901"/>
                  <a:pt x="13546" y="911"/>
                  <a:pt x="13536" y="911"/>
                </a:cubicBezTo>
                <a:cubicBezTo>
                  <a:pt x="13522" y="911"/>
                  <a:pt x="13517" y="891"/>
                  <a:pt x="13524" y="853"/>
                </a:cubicBezTo>
                <a:cubicBezTo>
                  <a:pt x="13571" y="795"/>
                  <a:pt x="13270" y="599"/>
                  <a:pt x="13163" y="599"/>
                </a:cubicBezTo>
                <a:cubicBezTo>
                  <a:pt x="13151" y="599"/>
                  <a:pt x="13142" y="602"/>
                  <a:pt x="13135" y="607"/>
                </a:cubicBezTo>
                <a:lnTo>
                  <a:pt x="13148" y="581"/>
                </a:lnTo>
                <a:cubicBezTo>
                  <a:pt x="13174" y="555"/>
                  <a:pt x="13148" y="542"/>
                  <a:pt x="13044" y="477"/>
                </a:cubicBezTo>
                <a:cubicBezTo>
                  <a:pt x="12992" y="451"/>
                  <a:pt x="12967" y="438"/>
                  <a:pt x="12967" y="438"/>
                </a:cubicBezTo>
                <a:cubicBezTo>
                  <a:pt x="12961" y="448"/>
                  <a:pt x="12952" y="453"/>
                  <a:pt x="12940" y="453"/>
                </a:cubicBezTo>
                <a:cubicBezTo>
                  <a:pt x="12891" y="453"/>
                  <a:pt x="12800" y="381"/>
                  <a:pt x="12811" y="360"/>
                </a:cubicBezTo>
                <a:cubicBezTo>
                  <a:pt x="12798" y="322"/>
                  <a:pt x="12798" y="322"/>
                  <a:pt x="12746" y="296"/>
                </a:cubicBezTo>
                <a:cubicBezTo>
                  <a:pt x="12738" y="297"/>
                  <a:pt x="12730" y="297"/>
                  <a:pt x="12722" y="297"/>
                </a:cubicBezTo>
                <a:cubicBezTo>
                  <a:pt x="12625" y="297"/>
                  <a:pt x="12526" y="229"/>
                  <a:pt x="12526" y="205"/>
                </a:cubicBezTo>
                <a:cubicBezTo>
                  <a:pt x="12526" y="205"/>
                  <a:pt x="12500" y="192"/>
                  <a:pt x="12474" y="179"/>
                </a:cubicBezTo>
                <a:cubicBezTo>
                  <a:pt x="12462" y="183"/>
                  <a:pt x="12450" y="184"/>
                  <a:pt x="12437" y="184"/>
                </a:cubicBezTo>
                <a:cubicBezTo>
                  <a:pt x="12407" y="184"/>
                  <a:pt x="12375" y="175"/>
                  <a:pt x="12357" y="166"/>
                </a:cubicBezTo>
                <a:cubicBezTo>
                  <a:pt x="12316" y="154"/>
                  <a:pt x="12288" y="148"/>
                  <a:pt x="12273" y="148"/>
                </a:cubicBezTo>
                <a:cubicBezTo>
                  <a:pt x="12253" y="148"/>
                  <a:pt x="12252" y="157"/>
                  <a:pt x="12266" y="179"/>
                </a:cubicBezTo>
                <a:cubicBezTo>
                  <a:pt x="12253" y="205"/>
                  <a:pt x="12240" y="231"/>
                  <a:pt x="12214" y="231"/>
                </a:cubicBezTo>
                <a:lnTo>
                  <a:pt x="12227" y="192"/>
                </a:lnTo>
                <a:cubicBezTo>
                  <a:pt x="12227" y="166"/>
                  <a:pt x="12149" y="140"/>
                  <a:pt x="12033" y="114"/>
                </a:cubicBezTo>
                <a:cubicBezTo>
                  <a:pt x="11890" y="88"/>
                  <a:pt x="11825" y="75"/>
                  <a:pt x="11799" y="49"/>
                </a:cubicBezTo>
                <a:lnTo>
                  <a:pt x="11773" y="75"/>
                </a:lnTo>
                <a:cubicBezTo>
                  <a:pt x="11756" y="87"/>
                  <a:pt x="11741" y="93"/>
                  <a:pt x="11730" y="93"/>
                </a:cubicBezTo>
                <a:cubicBezTo>
                  <a:pt x="11716" y="93"/>
                  <a:pt x="11708" y="84"/>
                  <a:pt x="11708" y="62"/>
                </a:cubicBezTo>
                <a:cubicBezTo>
                  <a:pt x="11694" y="41"/>
                  <a:pt x="11652" y="31"/>
                  <a:pt x="11607" y="31"/>
                </a:cubicBezTo>
                <a:cubicBezTo>
                  <a:pt x="11570" y="31"/>
                  <a:pt x="11530" y="38"/>
                  <a:pt x="11501" y="49"/>
                </a:cubicBezTo>
                <a:lnTo>
                  <a:pt x="11436" y="49"/>
                </a:lnTo>
                <a:cubicBezTo>
                  <a:pt x="11423" y="17"/>
                  <a:pt x="11394" y="1"/>
                  <a:pt x="11363" y="1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" name="Google Shape;383;p17"/>
          <p:cNvGrpSpPr/>
          <p:nvPr/>
        </p:nvGrpSpPr>
        <p:grpSpPr>
          <a:xfrm>
            <a:off x="7407434" y="503701"/>
            <a:ext cx="155887" cy="203132"/>
            <a:chOff x="8518300" y="3923825"/>
            <a:chExt cx="116915" cy="152349"/>
          </a:xfrm>
        </p:grpSpPr>
        <p:sp>
          <p:nvSpPr>
            <p:cNvPr id="384" name="Google Shape;384;p17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17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6" name="Google Shape;386;p17"/>
          <p:cNvGrpSpPr/>
          <p:nvPr/>
        </p:nvGrpSpPr>
        <p:grpSpPr>
          <a:xfrm>
            <a:off x="11900211" y="6150254"/>
            <a:ext cx="133285" cy="128079"/>
            <a:chOff x="6298750" y="3724413"/>
            <a:chExt cx="216280" cy="207875"/>
          </a:xfrm>
        </p:grpSpPr>
        <p:sp>
          <p:nvSpPr>
            <p:cNvPr id="387" name="Google Shape;387;p17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17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72684018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60568123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2">
  <p:cSld name="Title and four columns 2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0" name="Google Shape;390;p18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391" name="Google Shape;391;p18"/>
          <p:cNvSpPr txBox="1">
            <a:spLocks noGrp="1"/>
          </p:cNvSpPr>
          <p:nvPr>
            <p:ph type="subTitle" idx="1"/>
          </p:nvPr>
        </p:nvSpPr>
        <p:spPr>
          <a:xfrm>
            <a:off x="6292133" y="4713600"/>
            <a:ext cx="1937600" cy="10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92" name="Google Shape;392;p18"/>
          <p:cNvSpPr txBox="1">
            <a:spLocks noGrp="1"/>
          </p:cNvSpPr>
          <p:nvPr>
            <p:ph type="subTitle" idx="2"/>
          </p:nvPr>
        </p:nvSpPr>
        <p:spPr>
          <a:xfrm>
            <a:off x="8619167" y="4713600"/>
            <a:ext cx="1937600" cy="10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93" name="Google Shape;393;p18"/>
          <p:cNvSpPr txBox="1">
            <a:spLocks noGrp="1"/>
          </p:cNvSpPr>
          <p:nvPr>
            <p:ph type="subTitle" idx="3"/>
          </p:nvPr>
        </p:nvSpPr>
        <p:spPr>
          <a:xfrm>
            <a:off x="1646000" y="4713600"/>
            <a:ext cx="1937600" cy="10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94" name="Google Shape;394;p18"/>
          <p:cNvSpPr txBox="1">
            <a:spLocks noGrp="1"/>
          </p:cNvSpPr>
          <p:nvPr>
            <p:ph type="subTitle" idx="4"/>
          </p:nvPr>
        </p:nvSpPr>
        <p:spPr>
          <a:xfrm>
            <a:off x="3965100" y="4713600"/>
            <a:ext cx="1937600" cy="10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395" name="Google Shape;395;p18"/>
          <p:cNvSpPr txBox="1">
            <a:spLocks noGrp="1"/>
          </p:cNvSpPr>
          <p:nvPr>
            <p:ph type="title" hasCustomPrompt="1"/>
          </p:nvPr>
        </p:nvSpPr>
        <p:spPr>
          <a:xfrm>
            <a:off x="1899597" y="4102833"/>
            <a:ext cx="1430400" cy="7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3333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96" name="Google Shape;396;p18"/>
          <p:cNvSpPr txBox="1">
            <a:spLocks noGrp="1"/>
          </p:cNvSpPr>
          <p:nvPr>
            <p:ph type="title" idx="5" hasCustomPrompt="1"/>
          </p:nvPr>
        </p:nvSpPr>
        <p:spPr>
          <a:xfrm>
            <a:off x="4215824" y="4102833"/>
            <a:ext cx="1430400" cy="7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3333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97" name="Google Shape;397;p18"/>
          <p:cNvSpPr txBox="1">
            <a:spLocks noGrp="1"/>
          </p:cNvSpPr>
          <p:nvPr>
            <p:ph type="title" idx="6" hasCustomPrompt="1"/>
          </p:nvPr>
        </p:nvSpPr>
        <p:spPr>
          <a:xfrm>
            <a:off x="6542613" y="4102833"/>
            <a:ext cx="1430400" cy="7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3333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98" name="Google Shape;398;p18"/>
          <p:cNvSpPr txBox="1">
            <a:spLocks noGrp="1"/>
          </p:cNvSpPr>
          <p:nvPr>
            <p:ph type="title" idx="7" hasCustomPrompt="1"/>
          </p:nvPr>
        </p:nvSpPr>
        <p:spPr>
          <a:xfrm>
            <a:off x="8865979" y="4102833"/>
            <a:ext cx="1430400" cy="70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400"/>
              <a:buNone/>
              <a:defRPr sz="3333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399" name="Google Shape;399;p18"/>
          <p:cNvSpPr/>
          <p:nvPr/>
        </p:nvSpPr>
        <p:spPr>
          <a:xfrm>
            <a:off x="11100829" y="631777"/>
            <a:ext cx="1595016" cy="256713"/>
          </a:xfrm>
          <a:custGeom>
            <a:avLst/>
            <a:gdLst/>
            <a:ahLst/>
            <a:cxnLst/>
            <a:rect l="l" t="t" r="r" b="b"/>
            <a:pathLst>
              <a:path w="17192" h="2767" extrusionOk="0">
                <a:moveTo>
                  <a:pt x="7918" y="356"/>
                </a:moveTo>
                <a:cubicBezTo>
                  <a:pt x="7917" y="356"/>
                  <a:pt x="7917" y="356"/>
                  <a:pt x="7917" y="356"/>
                </a:cubicBezTo>
                <a:lnTo>
                  <a:pt x="7917" y="356"/>
                </a:lnTo>
                <a:cubicBezTo>
                  <a:pt x="7917" y="356"/>
                  <a:pt x="7918" y="356"/>
                  <a:pt x="7919" y="356"/>
                </a:cubicBezTo>
                <a:lnTo>
                  <a:pt x="7919" y="356"/>
                </a:lnTo>
                <a:lnTo>
                  <a:pt x="7918" y="356"/>
                </a:lnTo>
                <a:close/>
                <a:moveTo>
                  <a:pt x="1040" y="309"/>
                </a:moveTo>
                <a:lnTo>
                  <a:pt x="1040" y="371"/>
                </a:lnTo>
                <a:lnTo>
                  <a:pt x="1071" y="387"/>
                </a:lnTo>
                <a:cubicBezTo>
                  <a:pt x="1102" y="340"/>
                  <a:pt x="1102" y="340"/>
                  <a:pt x="1071" y="325"/>
                </a:cubicBezTo>
                <a:lnTo>
                  <a:pt x="1040" y="309"/>
                </a:lnTo>
                <a:close/>
                <a:moveTo>
                  <a:pt x="14425" y="309"/>
                </a:moveTo>
                <a:cubicBezTo>
                  <a:pt x="14455" y="309"/>
                  <a:pt x="14455" y="309"/>
                  <a:pt x="14440" y="371"/>
                </a:cubicBezTo>
                <a:cubicBezTo>
                  <a:pt x="14427" y="411"/>
                  <a:pt x="14390" y="452"/>
                  <a:pt x="14360" y="452"/>
                </a:cubicBezTo>
                <a:cubicBezTo>
                  <a:pt x="14356" y="452"/>
                  <a:pt x="14351" y="451"/>
                  <a:pt x="14347" y="449"/>
                </a:cubicBezTo>
                <a:cubicBezTo>
                  <a:pt x="14316" y="449"/>
                  <a:pt x="14347" y="340"/>
                  <a:pt x="14425" y="309"/>
                </a:cubicBezTo>
                <a:close/>
                <a:moveTo>
                  <a:pt x="539" y="439"/>
                </a:moveTo>
                <a:cubicBezTo>
                  <a:pt x="547" y="439"/>
                  <a:pt x="555" y="443"/>
                  <a:pt x="561" y="449"/>
                </a:cubicBezTo>
                <a:cubicBezTo>
                  <a:pt x="592" y="449"/>
                  <a:pt x="592" y="449"/>
                  <a:pt x="576" y="510"/>
                </a:cubicBezTo>
                <a:cubicBezTo>
                  <a:pt x="576" y="510"/>
                  <a:pt x="553" y="544"/>
                  <a:pt x="527" y="544"/>
                </a:cubicBezTo>
                <a:cubicBezTo>
                  <a:pt x="523" y="544"/>
                  <a:pt x="519" y="544"/>
                  <a:pt x="514" y="541"/>
                </a:cubicBezTo>
                <a:lnTo>
                  <a:pt x="499" y="480"/>
                </a:lnTo>
                <a:cubicBezTo>
                  <a:pt x="509" y="450"/>
                  <a:pt x="525" y="439"/>
                  <a:pt x="539" y="439"/>
                </a:cubicBezTo>
                <a:close/>
                <a:moveTo>
                  <a:pt x="13437" y="408"/>
                </a:moveTo>
                <a:cubicBezTo>
                  <a:pt x="13442" y="408"/>
                  <a:pt x="13446" y="415"/>
                  <a:pt x="13451" y="433"/>
                </a:cubicBezTo>
                <a:cubicBezTo>
                  <a:pt x="13451" y="464"/>
                  <a:pt x="13435" y="510"/>
                  <a:pt x="13435" y="541"/>
                </a:cubicBezTo>
                <a:cubicBezTo>
                  <a:pt x="13435" y="541"/>
                  <a:pt x="13422" y="569"/>
                  <a:pt x="13412" y="569"/>
                </a:cubicBezTo>
                <a:cubicBezTo>
                  <a:pt x="13408" y="569"/>
                  <a:pt x="13404" y="562"/>
                  <a:pt x="13404" y="541"/>
                </a:cubicBezTo>
                <a:lnTo>
                  <a:pt x="13389" y="541"/>
                </a:lnTo>
                <a:lnTo>
                  <a:pt x="13389" y="495"/>
                </a:lnTo>
                <a:cubicBezTo>
                  <a:pt x="13411" y="451"/>
                  <a:pt x="13425" y="408"/>
                  <a:pt x="13437" y="408"/>
                </a:cubicBezTo>
                <a:close/>
                <a:moveTo>
                  <a:pt x="6681" y="557"/>
                </a:moveTo>
                <a:cubicBezTo>
                  <a:pt x="6681" y="619"/>
                  <a:pt x="6681" y="680"/>
                  <a:pt x="6666" y="680"/>
                </a:cubicBezTo>
                <a:lnTo>
                  <a:pt x="6635" y="619"/>
                </a:lnTo>
                <a:lnTo>
                  <a:pt x="6650" y="557"/>
                </a:lnTo>
                <a:close/>
                <a:moveTo>
                  <a:pt x="7315" y="557"/>
                </a:moveTo>
                <a:cubicBezTo>
                  <a:pt x="7330" y="559"/>
                  <a:pt x="7327" y="569"/>
                  <a:pt x="7315" y="619"/>
                </a:cubicBezTo>
                <a:cubicBezTo>
                  <a:pt x="7299" y="650"/>
                  <a:pt x="7284" y="680"/>
                  <a:pt x="7269" y="711"/>
                </a:cubicBezTo>
                <a:cubicBezTo>
                  <a:pt x="7269" y="711"/>
                  <a:pt x="7299" y="604"/>
                  <a:pt x="7315" y="557"/>
                </a:cubicBezTo>
                <a:close/>
                <a:moveTo>
                  <a:pt x="129" y="495"/>
                </a:moveTo>
                <a:cubicBezTo>
                  <a:pt x="111" y="502"/>
                  <a:pt x="95" y="513"/>
                  <a:pt x="82" y="526"/>
                </a:cubicBezTo>
                <a:cubicBezTo>
                  <a:pt x="60" y="511"/>
                  <a:pt x="43" y="506"/>
                  <a:pt x="31" y="506"/>
                </a:cubicBezTo>
                <a:cubicBezTo>
                  <a:pt x="2" y="506"/>
                  <a:pt x="1" y="538"/>
                  <a:pt x="23" y="538"/>
                </a:cubicBezTo>
                <a:cubicBezTo>
                  <a:pt x="30" y="538"/>
                  <a:pt x="39" y="535"/>
                  <a:pt x="51" y="526"/>
                </a:cubicBezTo>
                <a:lnTo>
                  <a:pt x="51" y="541"/>
                </a:lnTo>
                <a:lnTo>
                  <a:pt x="66" y="603"/>
                </a:lnTo>
                <a:cubicBezTo>
                  <a:pt x="66" y="682"/>
                  <a:pt x="78" y="725"/>
                  <a:pt x="92" y="725"/>
                </a:cubicBezTo>
                <a:cubicBezTo>
                  <a:pt x="105" y="725"/>
                  <a:pt x="120" y="686"/>
                  <a:pt x="128" y="603"/>
                </a:cubicBezTo>
                <a:cubicBezTo>
                  <a:pt x="128" y="552"/>
                  <a:pt x="128" y="517"/>
                  <a:pt x="129" y="495"/>
                </a:cubicBezTo>
                <a:close/>
                <a:moveTo>
                  <a:pt x="837" y="540"/>
                </a:moveTo>
                <a:cubicBezTo>
                  <a:pt x="844" y="540"/>
                  <a:pt x="854" y="546"/>
                  <a:pt x="870" y="557"/>
                </a:cubicBezTo>
                <a:cubicBezTo>
                  <a:pt x="901" y="557"/>
                  <a:pt x="932" y="572"/>
                  <a:pt x="901" y="634"/>
                </a:cubicBezTo>
                <a:lnTo>
                  <a:pt x="885" y="603"/>
                </a:lnTo>
                <a:cubicBezTo>
                  <a:pt x="890" y="588"/>
                  <a:pt x="889" y="581"/>
                  <a:pt x="885" y="581"/>
                </a:cubicBezTo>
                <a:cubicBezTo>
                  <a:pt x="877" y="581"/>
                  <a:pt x="860" y="608"/>
                  <a:pt x="870" y="650"/>
                </a:cubicBezTo>
                <a:cubicBezTo>
                  <a:pt x="870" y="711"/>
                  <a:pt x="823" y="758"/>
                  <a:pt x="823" y="758"/>
                </a:cubicBezTo>
                <a:cubicBezTo>
                  <a:pt x="823" y="758"/>
                  <a:pt x="793" y="680"/>
                  <a:pt x="808" y="634"/>
                </a:cubicBezTo>
                <a:lnTo>
                  <a:pt x="808" y="634"/>
                </a:lnTo>
                <a:lnTo>
                  <a:pt x="808" y="650"/>
                </a:lnTo>
                <a:cubicBezTo>
                  <a:pt x="818" y="567"/>
                  <a:pt x="822" y="540"/>
                  <a:pt x="837" y="540"/>
                </a:cubicBezTo>
                <a:close/>
                <a:moveTo>
                  <a:pt x="8088" y="850"/>
                </a:moveTo>
                <a:lnTo>
                  <a:pt x="8103" y="866"/>
                </a:lnTo>
                <a:cubicBezTo>
                  <a:pt x="8076" y="906"/>
                  <a:pt x="8050" y="946"/>
                  <a:pt x="8023" y="946"/>
                </a:cubicBezTo>
                <a:cubicBezTo>
                  <a:pt x="8019" y="946"/>
                  <a:pt x="8015" y="945"/>
                  <a:pt x="8010" y="943"/>
                </a:cubicBezTo>
                <a:lnTo>
                  <a:pt x="8026" y="881"/>
                </a:lnTo>
                <a:lnTo>
                  <a:pt x="8088" y="850"/>
                </a:lnTo>
                <a:close/>
                <a:moveTo>
                  <a:pt x="12361" y="863"/>
                </a:moveTo>
                <a:cubicBezTo>
                  <a:pt x="12377" y="863"/>
                  <a:pt x="12400" y="897"/>
                  <a:pt x="12400" y="897"/>
                </a:cubicBezTo>
                <a:cubicBezTo>
                  <a:pt x="12400" y="897"/>
                  <a:pt x="12431" y="943"/>
                  <a:pt x="12415" y="959"/>
                </a:cubicBezTo>
                <a:cubicBezTo>
                  <a:pt x="12384" y="928"/>
                  <a:pt x="12353" y="912"/>
                  <a:pt x="12323" y="881"/>
                </a:cubicBezTo>
                <a:lnTo>
                  <a:pt x="12353" y="866"/>
                </a:lnTo>
                <a:cubicBezTo>
                  <a:pt x="12356" y="864"/>
                  <a:pt x="12358" y="863"/>
                  <a:pt x="12361" y="863"/>
                </a:cubicBezTo>
                <a:close/>
                <a:moveTo>
                  <a:pt x="12231" y="1107"/>
                </a:moveTo>
                <a:cubicBezTo>
                  <a:pt x="12239" y="1107"/>
                  <a:pt x="12251" y="1119"/>
                  <a:pt x="12276" y="1144"/>
                </a:cubicBezTo>
                <a:lnTo>
                  <a:pt x="12245" y="1160"/>
                </a:lnTo>
                <a:lnTo>
                  <a:pt x="12199" y="1144"/>
                </a:lnTo>
                <a:lnTo>
                  <a:pt x="12214" y="1129"/>
                </a:lnTo>
                <a:cubicBezTo>
                  <a:pt x="12221" y="1115"/>
                  <a:pt x="12225" y="1107"/>
                  <a:pt x="12231" y="1107"/>
                </a:cubicBezTo>
                <a:close/>
                <a:moveTo>
                  <a:pt x="5236" y="1219"/>
                </a:moveTo>
                <a:cubicBezTo>
                  <a:pt x="5241" y="1219"/>
                  <a:pt x="5253" y="1228"/>
                  <a:pt x="5244" y="1237"/>
                </a:cubicBezTo>
                <a:cubicBezTo>
                  <a:pt x="5231" y="1224"/>
                  <a:pt x="5231" y="1219"/>
                  <a:pt x="5236" y="1219"/>
                </a:cubicBezTo>
                <a:close/>
                <a:moveTo>
                  <a:pt x="12220" y="1221"/>
                </a:moveTo>
                <a:cubicBezTo>
                  <a:pt x="12218" y="1221"/>
                  <a:pt x="12218" y="1229"/>
                  <a:pt x="12230" y="1252"/>
                </a:cubicBezTo>
                <a:cubicBezTo>
                  <a:pt x="12239" y="1243"/>
                  <a:pt x="12225" y="1221"/>
                  <a:pt x="12220" y="1221"/>
                </a:cubicBezTo>
                <a:close/>
                <a:moveTo>
                  <a:pt x="313" y="1237"/>
                </a:moveTo>
                <a:cubicBezTo>
                  <a:pt x="300" y="1264"/>
                  <a:pt x="286" y="1292"/>
                  <a:pt x="272" y="1330"/>
                </a:cubicBezTo>
                <a:lnTo>
                  <a:pt x="282" y="1330"/>
                </a:lnTo>
                <a:cubicBezTo>
                  <a:pt x="298" y="1330"/>
                  <a:pt x="313" y="1283"/>
                  <a:pt x="329" y="1237"/>
                </a:cubicBezTo>
                <a:close/>
                <a:moveTo>
                  <a:pt x="267" y="1330"/>
                </a:moveTo>
                <a:lnTo>
                  <a:pt x="267" y="1345"/>
                </a:lnTo>
                <a:cubicBezTo>
                  <a:pt x="269" y="1340"/>
                  <a:pt x="271" y="1335"/>
                  <a:pt x="272" y="1330"/>
                </a:cubicBezTo>
                <a:close/>
                <a:moveTo>
                  <a:pt x="5074" y="1237"/>
                </a:moveTo>
                <a:cubicBezTo>
                  <a:pt x="5120" y="1283"/>
                  <a:pt x="5151" y="1314"/>
                  <a:pt x="5136" y="1345"/>
                </a:cubicBezTo>
                <a:lnTo>
                  <a:pt x="5089" y="1314"/>
                </a:lnTo>
                <a:lnTo>
                  <a:pt x="5058" y="1268"/>
                </a:lnTo>
                <a:lnTo>
                  <a:pt x="5074" y="1237"/>
                </a:lnTo>
                <a:close/>
                <a:moveTo>
                  <a:pt x="12029" y="1289"/>
                </a:moveTo>
                <a:cubicBezTo>
                  <a:pt x="12037" y="1289"/>
                  <a:pt x="12048" y="1296"/>
                  <a:pt x="12075" y="1314"/>
                </a:cubicBezTo>
                <a:lnTo>
                  <a:pt x="12060" y="1345"/>
                </a:lnTo>
                <a:lnTo>
                  <a:pt x="11998" y="1314"/>
                </a:lnTo>
                <a:lnTo>
                  <a:pt x="12013" y="1299"/>
                </a:lnTo>
                <a:cubicBezTo>
                  <a:pt x="12020" y="1292"/>
                  <a:pt x="12024" y="1289"/>
                  <a:pt x="12029" y="1289"/>
                </a:cubicBezTo>
                <a:close/>
                <a:moveTo>
                  <a:pt x="4159" y="1351"/>
                </a:moveTo>
                <a:cubicBezTo>
                  <a:pt x="4156" y="1351"/>
                  <a:pt x="4152" y="1355"/>
                  <a:pt x="4146" y="1360"/>
                </a:cubicBezTo>
                <a:cubicBezTo>
                  <a:pt x="4131" y="1376"/>
                  <a:pt x="4116" y="1391"/>
                  <a:pt x="4177" y="1407"/>
                </a:cubicBezTo>
                <a:lnTo>
                  <a:pt x="4193" y="1391"/>
                </a:lnTo>
                <a:cubicBezTo>
                  <a:pt x="4173" y="1362"/>
                  <a:pt x="4166" y="1351"/>
                  <a:pt x="4159" y="1351"/>
                </a:cubicBezTo>
                <a:close/>
                <a:moveTo>
                  <a:pt x="4918" y="1371"/>
                </a:moveTo>
                <a:cubicBezTo>
                  <a:pt x="4932" y="1371"/>
                  <a:pt x="4957" y="1381"/>
                  <a:pt x="4997" y="1407"/>
                </a:cubicBezTo>
                <a:cubicBezTo>
                  <a:pt x="5043" y="1438"/>
                  <a:pt x="5043" y="1438"/>
                  <a:pt x="5027" y="1453"/>
                </a:cubicBezTo>
                <a:cubicBezTo>
                  <a:pt x="4997" y="1438"/>
                  <a:pt x="4966" y="1422"/>
                  <a:pt x="4950" y="1407"/>
                </a:cubicBezTo>
                <a:lnTo>
                  <a:pt x="4919" y="1407"/>
                </a:lnTo>
                <a:cubicBezTo>
                  <a:pt x="4901" y="1389"/>
                  <a:pt x="4899" y="1371"/>
                  <a:pt x="4918" y="1371"/>
                </a:cubicBezTo>
                <a:close/>
                <a:moveTo>
                  <a:pt x="11879" y="1391"/>
                </a:moveTo>
                <a:cubicBezTo>
                  <a:pt x="11885" y="1391"/>
                  <a:pt x="11894" y="1396"/>
                  <a:pt x="11905" y="1407"/>
                </a:cubicBezTo>
                <a:cubicBezTo>
                  <a:pt x="11952" y="1438"/>
                  <a:pt x="11952" y="1438"/>
                  <a:pt x="11936" y="1469"/>
                </a:cubicBezTo>
                <a:cubicBezTo>
                  <a:pt x="11929" y="1476"/>
                  <a:pt x="11925" y="1483"/>
                  <a:pt x="11922" y="1483"/>
                </a:cubicBezTo>
                <a:cubicBezTo>
                  <a:pt x="11918" y="1483"/>
                  <a:pt x="11914" y="1472"/>
                  <a:pt x="11905" y="1438"/>
                </a:cubicBezTo>
                <a:lnTo>
                  <a:pt x="11874" y="1438"/>
                </a:lnTo>
                <a:cubicBezTo>
                  <a:pt x="11864" y="1408"/>
                  <a:pt x="11867" y="1391"/>
                  <a:pt x="11879" y="1391"/>
                </a:cubicBezTo>
                <a:close/>
                <a:moveTo>
                  <a:pt x="12126" y="1497"/>
                </a:moveTo>
                <a:cubicBezTo>
                  <a:pt x="12135" y="1511"/>
                  <a:pt x="12148" y="1526"/>
                  <a:pt x="12168" y="1546"/>
                </a:cubicBezTo>
                <a:cubicBezTo>
                  <a:pt x="12193" y="1552"/>
                  <a:pt x="12206" y="1559"/>
                  <a:pt x="12206" y="1559"/>
                </a:cubicBezTo>
                <a:cubicBezTo>
                  <a:pt x="12207" y="1559"/>
                  <a:pt x="12183" y="1545"/>
                  <a:pt x="12137" y="1500"/>
                </a:cubicBezTo>
                <a:cubicBezTo>
                  <a:pt x="12133" y="1499"/>
                  <a:pt x="12130" y="1498"/>
                  <a:pt x="12126" y="1497"/>
                </a:cubicBezTo>
                <a:close/>
                <a:moveTo>
                  <a:pt x="11331" y="1542"/>
                </a:moveTo>
                <a:cubicBezTo>
                  <a:pt x="11341" y="1542"/>
                  <a:pt x="11357" y="1546"/>
                  <a:pt x="11380" y="1561"/>
                </a:cubicBezTo>
                <a:cubicBezTo>
                  <a:pt x="11380" y="1561"/>
                  <a:pt x="11411" y="1608"/>
                  <a:pt x="11395" y="1623"/>
                </a:cubicBezTo>
                <a:lnTo>
                  <a:pt x="11349" y="1592"/>
                </a:lnTo>
                <a:cubicBezTo>
                  <a:pt x="11302" y="1561"/>
                  <a:pt x="11318" y="1546"/>
                  <a:pt x="11318" y="1546"/>
                </a:cubicBezTo>
                <a:cubicBezTo>
                  <a:pt x="11318" y="1546"/>
                  <a:pt x="11322" y="1542"/>
                  <a:pt x="11331" y="1542"/>
                </a:cubicBezTo>
                <a:close/>
                <a:moveTo>
                  <a:pt x="1884" y="1653"/>
                </a:moveTo>
                <a:cubicBezTo>
                  <a:pt x="1901" y="1653"/>
                  <a:pt x="1919" y="1658"/>
                  <a:pt x="1936" y="1670"/>
                </a:cubicBezTo>
                <a:cubicBezTo>
                  <a:pt x="1952" y="1685"/>
                  <a:pt x="1905" y="1716"/>
                  <a:pt x="1844" y="1716"/>
                </a:cubicBezTo>
                <a:lnTo>
                  <a:pt x="1813" y="1685"/>
                </a:lnTo>
                <a:cubicBezTo>
                  <a:pt x="1832" y="1666"/>
                  <a:pt x="1857" y="1653"/>
                  <a:pt x="1884" y="1653"/>
                </a:cubicBezTo>
                <a:close/>
                <a:moveTo>
                  <a:pt x="4502" y="1747"/>
                </a:moveTo>
                <a:lnTo>
                  <a:pt x="4502" y="1747"/>
                </a:lnTo>
                <a:cubicBezTo>
                  <a:pt x="4522" y="1760"/>
                  <a:pt x="4522" y="1765"/>
                  <a:pt x="4517" y="1765"/>
                </a:cubicBezTo>
                <a:cubicBezTo>
                  <a:pt x="4510" y="1765"/>
                  <a:pt x="4493" y="1756"/>
                  <a:pt x="4502" y="1747"/>
                </a:cubicBezTo>
                <a:close/>
                <a:moveTo>
                  <a:pt x="4770" y="1752"/>
                </a:moveTo>
                <a:cubicBezTo>
                  <a:pt x="4787" y="1752"/>
                  <a:pt x="4796" y="1778"/>
                  <a:pt x="4796" y="1778"/>
                </a:cubicBezTo>
                <a:cubicBezTo>
                  <a:pt x="4873" y="1809"/>
                  <a:pt x="4811" y="1793"/>
                  <a:pt x="4796" y="1809"/>
                </a:cubicBezTo>
                <a:lnTo>
                  <a:pt x="4765" y="1809"/>
                </a:lnTo>
                <a:cubicBezTo>
                  <a:pt x="4718" y="1793"/>
                  <a:pt x="4718" y="1793"/>
                  <a:pt x="4749" y="1762"/>
                </a:cubicBezTo>
                <a:cubicBezTo>
                  <a:pt x="4757" y="1755"/>
                  <a:pt x="4764" y="1752"/>
                  <a:pt x="4770" y="1752"/>
                </a:cubicBezTo>
                <a:close/>
                <a:moveTo>
                  <a:pt x="1927" y="1786"/>
                </a:moveTo>
                <a:cubicBezTo>
                  <a:pt x="1909" y="1786"/>
                  <a:pt x="1882" y="1801"/>
                  <a:pt x="1859" y="1824"/>
                </a:cubicBezTo>
                <a:cubicBezTo>
                  <a:pt x="1813" y="1855"/>
                  <a:pt x="1828" y="1871"/>
                  <a:pt x="1859" y="1917"/>
                </a:cubicBezTo>
                <a:cubicBezTo>
                  <a:pt x="1869" y="1927"/>
                  <a:pt x="1881" y="1931"/>
                  <a:pt x="1893" y="1931"/>
                </a:cubicBezTo>
                <a:cubicBezTo>
                  <a:pt x="1916" y="1931"/>
                  <a:pt x="1936" y="1917"/>
                  <a:pt x="1936" y="1917"/>
                </a:cubicBezTo>
                <a:cubicBezTo>
                  <a:pt x="1967" y="1871"/>
                  <a:pt x="1952" y="1855"/>
                  <a:pt x="1936" y="1840"/>
                </a:cubicBezTo>
                <a:cubicBezTo>
                  <a:pt x="1952" y="1801"/>
                  <a:pt x="1944" y="1786"/>
                  <a:pt x="1927" y="1786"/>
                </a:cubicBezTo>
                <a:close/>
                <a:moveTo>
                  <a:pt x="4169" y="1852"/>
                </a:moveTo>
                <a:cubicBezTo>
                  <a:pt x="4167" y="1852"/>
                  <a:pt x="4164" y="1853"/>
                  <a:pt x="4162" y="1855"/>
                </a:cubicBezTo>
                <a:lnTo>
                  <a:pt x="4146" y="1855"/>
                </a:lnTo>
                <a:cubicBezTo>
                  <a:pt x="4162" y="1886"/>
                  <a:pt x="4193" y="1917"/>
                  <a:pt x="4224" y="1948"/>
                </a:cubicBezTo>
                <a:cubicBezTo>
                  <a:pt x="4239" y="1932"/>
                  <a:pt x="4208" y="1886"/>
                  <a:pt x="4208" y="1886"/>
                </a:cubicBezTo>
                <a:cubicBezTo>
                  <a:pt x="4208" y="1886"/>
                  <a:pt x="4186" y="1852"/>
                  <a:pt x="4169" y="1852"/>
                </a:cubicBezTo>
                <a:close/>
                <a:moveTo>
                  <a:pt x="3621" y="1948"/>
                </a:moveTo>
                <a:lnTo>
                  <a:pt x="3652" y="2056"/>
                </a:lnTo>
                <a:cubicBezTo>
                  <a:pt x="3656" y="2069"/>
                  <a:pt x="3658" y="2075"/>
                  <a:pt x="3659" y="2075"/>
                </a:cubicBezTo>
                <a:cubicBezTo>
                  <a:pt x="3660" y="2075"/>
                  <a:pt x="3652" y="2038"/>
                  <a:pt x="3652" y="1994"/>
                </a:cubicBezTo>
                <a:lnTo>
                  <a:pt x="3621" y="1948"/>
                </a:lnTo>
                <a:close/>
                <a:moveTo>
                  <a:pt x="4489" y="2046"/>
                </a:moveTo>
                <a:cubicBezTo>
                  <a:pt x="4504" y="2046"/>
                  <a:pt x="4520" y="2052"/>
                  <a:pt x="4533" y="2071"/>
                </a:cubicBezTo>
                <a:cubicBezTo>
                  <a:pt x="4533" y="2071"/>
                  <a:pt x="4564" y="2118"/>
                  <a:pt x="4548" y="2118"/>
                </a:cubicBezTo>
                <a:cubicBezTo>
                  <a:pt x="4543" y="2123"/>
                  <a:pt x="4535" y="2125"/>
                  <a:pt x="4525" y="2125"/>
                </a:cubicBezTo>
                <a:cubicBezTo>
                  <a:pt x="4507" y="2125"/>
                  <a:pt x="4486" y="2118"/>
                  <a:pt x="4486" y="2118"/>
                </a:cubicBezTo>
                <a:cubicBezTo>
                  <a:pt x="4440" y="2071"/>
                  <a:pt x="4456" y="2056"/>
                  <a:pt x="4456" y="2056"/>
                </a:cubicBezTo>
                <a:cubicBezTo>
                  <a:pt x="4456" y="2056"/>
                  <a:pt x="4471" y="2046"/>
                  <a:pt x="4489" y="2046"/>
                </a:cubicBezTo>
                <a:close/>
                <a:moveTo>
                  <a:pt x="9282" y="2052"/>
                </a:moveTo>
                <a:cubicBezTo>
                  <a:pt x="9287" y="2052"/>
                  <a:pt x="9290" y="2053"/>
                  <a:pt x="9293" y="2056"/>
                </a:cubicBezTo>
                <a:lnTo>
                  <a:pt x="9278" y="2056"/>
                </a:lnTo>
                <a:cubicBezTo>
                  <a:pt x="9309" y="2087"/>
                  <a:pt x="9309" y="2087"/>
                  <a:pt x="9278" y="2118"/>
                </a:cubicBezTo>
                <a:cubicBezTo>
                  <a:pt x="9266" y="2136"/>
                  <a:pt x="9254" y="2142"/>
                  <a:pt x="9242" y="2142"/>
                </a:cubicBezTo>
                <a:cubicBezTo>
                  <a:pt x="9225" y="2142"/>
                  <a:pt x="9210" y="2127"/>
                  <a:pt x="9200" y="2118"/>
                </a:cubicBezTo>
                <a:cubicBezTo>
                  <a:pt x="9226" y="2080"/>
                  <a:pt x="9262" y="2052"/>
                  <a:pt x="9282" y="2052"/>
                </a:cubicBezTo>
                <a:close/>
                <a:moveTo>
                  <a:pt x="4098" y="2109"/>
                </a:moveTo>
                <a:cubicBezTo>
                  <a:pt x="4104" y="2109"/>
                  <a:pt x="4111" y="2119"/>
                  <a:pt x="4131" y="2149"/>
                </a:cubicBezTo>
                <a:lnTo>
                  <a:pt x="4116" y="2164"/>
                </a:lnTo>
                <a:lnTo>
                  <a:pt x="4069" y="2118"/>
                </a:lnTo>
                <a:lnTo>
                  <a:pt x="4085" y="2118"/>
                </a:lnTo>
                <a:cubicBezTo>
                  <a:pt x="4090" y="2112"/>
                  <a:pt x="4094" y="2109"/>
                  <a:pt x="4098" y="2109"/>
                </a:cubicBezTo>
                <a:close/>
                <a:moveTo>
                  <a:pt x="2846" y="2109"/>
                </a:moveTo>
                <a:cubicBezTo>
                  <a:pt x="2852" y="2109"/>
                  <a:pt x="2858" y="2112"/>
                  <a:pt x="2864" y="2118"/>
                </a:cubicBezTo>
                <a:lnTo>
                  <a:pt x="2833" y="2164"/>
                </a:lnTo>
                <a:lnTo>
                  <a:pt x="2786" y="2211"/>
                </a:lnTo>
                <a:lnTo>
                  <a:pt x="2802" y="2149"/>
                </a:lnTo>
                <a:cubicBezTo>
                  <a:pt x="2821" y="2119"/>
                  <a:pt x="2835" y="2109"/>
                  <a:pt x="2846" y="2109"/>
                </a:cubicBezTo>
                <a:close/>
                <a:moveTo>
                  <a:pt x="3953" y="2136"/>
                </a:moveTo>
                <a:cubicBezTo>
                  <a:pt x="3964" y="2136"/>
                  <a:pt x="3986" y="2182"/>
                  <a:pt x="4007" y="2257"/>
                </a:cubicBezTo>
                <a:lnTo>
                  <a:pt x="3961" y="2272"/>
                </a:lnTo>
                <a:cubicBezTo>
                  <a:pt x="3946" y="2226"/>
                  <a:pt x="3930" y="2164"/>
                  <a:pt x="3946" y="2164"/>
                </a:cubicBezTo>
                <a:cubicBezTo>
                  <a:pt x="3946" y="2145"/>
                  <a:pt x="3948" y="2136"/>
                  <a:pt x="3953" y="2136"/>
                </a:cubicBezTo>
                <a:close/>
                <a:moveTo>
                  <a:pt x="17055" y="2073"/>
                </a:moveTo>
                <a:cubicBezTo>
                  <a:pt x="17064" y="2073"/>
                  <a:pt x="17054" y="2150"/>
                  <a:pt x="17021" y="2226"/>
                </a:cubicBezTo>
                <a:cubicBezTo>
                  <a:pt x="16998" y="2280"/>
                  <a:pt x="16990" y="2307"/>
                  <a:pt x="16990" y="2307"/>
                </a:cubicBezTo>
                <a:cubicBezTo>
                  <a:pt x="16990" y="2307"/>
                  <a:pt x="16998" y="2280"/>
                  <a:pt x="17006" y="2226"/>
                </a:cubicBezTo>
                <a:cubicBezTo>
                  <a:pt x="17006" y="2164"/>
                  <a:pt x="17006" y="2118"/>
                  <a:pt x="17037" y="2118"/>
                </a:cubicBezTo>
                <a:cubicBezTo>
                  <a:pt x="17046" y="2086"/>
                  <a:pt x="17052" y="2073"/>
                  <a:pt x="17055" y="2073"/>
                </a:cubicBezTo>
                <a:close/>
                <a:moveTo>
                  <a:pt x="3331" y="2139"/>
                </a:moveTo>
                <a:cubicBezTo>
                  <a:pt x="3337" y="2139"/>
                  <a:pt x="3330" y="2169"/>
                  <a:pt x="3312" y="2241"/>
                </a:cubicBezTo>
                <a:cubicBezTo>
                  <a:pt x="3296" y="2288"/>
                  <a:pt x="3265" y="2334"/>
                  <a:pt x="3265" y="2334"/>
                </a:cubicBezTo>
                <a:cubicBezTo>
                  <a:pt x="3265" y="2334"/>
                  <a:pt x="3281" y="2272"/>
                  <a:pt x="3296" y="2164"/>
                </a:cubicBezTo>
                <a:lnTo>
                  <a:pt x="3296" y="2180"/>
                </a:lnTo>
                <a:cubicBezTo>
                  <a:pt x="3316" y="2154"/>
                  <a:pt x="3327" y="2139"/>
                  <a:pt x="3331" y="2139"/>
                </a:cubicBezTo>
                <a:close/>
                <a:moveTo>
                  <a:pt x="2901" y="2226"/>
                </a:moveTo>
                <a:cubicBezTo>
                  <a:pt x="2905" y="2226"/>
                  <a:pt x="2894" y="2253"/>
                  <a:pt x="2879" y="2303"/>
                </a:cubicBezTo>
                <a:cubicBezTo>
                  <a:pt x="2864" y="2350"/>
                  <a:pt x="2833" y="2411"/>
                  <a:pt x="2771" y="2442"/>
                </a:cubicBezTo>
                <a:lnTo>
                  <a:pt x="2740" y="2427"/>
                </a:lnTo>
                <a:lnTo>
                  <a:pt x="2817" y="2334"/>
                </a:lnTo>
                <a:cubicBezTo>
                  <a:pt x="2875" y="2260"/>
                  <a:pt x="2897" y="2226"/>
                  <a:pt x="2901" y="2226"/>
                </a:cubicBezTo>
                <a:close/>
                <a:moveTo>
                  <a:pt x="10051" y="2350"/>
                </a:moveTo>
                <a:cubicBezTo>
                  <a:pt x="10051" y="2411"/>
                  <a:pt x="10035" y="2458"/>
                  <a:pt x="10020" y="2458"/>
                </a:cubicBezTo>
                <a:lnTo>
                  <a:pt x="9989" y="2458"/>
                </a:lnTo>
                <a:cubicBezTo>
                  <a:pt x="10004" y="2427"/>
                  <a:pt x="10020" y="2381"/>
                  <a:pt x="10035" y="2350"/>
                </a:cubicBezTo>
                <a:close/>
                <a:moveTo>
                  <a:pt x="3466" y="2411"/>
                </a:moveTo>
                <a:cubicBezTo>
                  <a:pt x="3466" y="2473"/>
                  <a:pt x="3466" y="2520"/>
                  <a:pt x="3451" y="2520"/>
                </a:cubicBezTo>
                <a:cubicBezTo>
                  <a:pt x="3436" y="2520"/>
                  <a:pt x="3435" y="2520"/>
                  <a:pt x="3421" y="2505"/>
                </a:cubicBezTo>
                <a:lnTo>
                  <a:pt x="3421" y="2505"/>
                </a:lnTo>
                <a:cubicBezTo>
                  <a:pt x="3425" y="2475"/>
                  <a:pt x="3438" y="2438"/>
                  <a:pt x="3451" y="2411"/>
                </a:cubicBezTo>
                <a:close/>
                <a:moveTo>
                  <a:pt x="3915" y="2520"/>
                </a:moveTo>
                <a:lnTo>
                  <a:pt x="3930" y="2581"/>
                </a:lnTo>
                <a:cubicBezTo>
                  <a:pt x="3926" y="2580"/>
                  <a:pt x="3923" y="2579"/>
                  <a:pt x="3920" y="2579"/>
                </a:cubicBezTo>
                <a:cubicBezTo>
                  <a:pt x="3906" y="2579"/>
                  <a:pt x="3900" y="2599"/>
                  <a:pt x="3894" y="2599"/>
                </a:cubicBezTo>
                <a:cubicBezTo>
                  <a:pt x="3891" y="2599"/>
                  <a:pt x="3888" y="2595"/>
                  <a:pt x="3884" y="2581"/>
                </a:cubicBezTo>
                <a:cubicBezTo>
                  <a:pt x="3868" y="2581"/>
                  <a:pt x="3884" y="2535"/>
                  <a:pt x="3915" y="2520"/>
                </a:cubicBezTo>
                <a:close/>
                <a:moveTo>
                  <a:pt x="3093" y="2628"/>
                </a:moveTo>
                <a:cubicBezTo>
                  <a:pt x="3086" y="2651"/>
                  <a:pt x="3085" y="2663"/>
                  <a:pt x="3086" y="2663"/>
                </a:cubicBezTo>
                <a:cubicBezTo>
                  <a:pt x="3087" y="2663"/>
                  <a:pt x="3091" y="2651"/>
                  <a:pt x="3093" y="2628"/>
                </a:cubicBezTo>
                <a:close/>
                <a:moveTo>
                  <a:pt x="5477" y="2622"/>
                </a:moveTo>
                <a:cubicBezTo>
                  <a:pt x="5471" y="2622"/>
                  <a:pt x="5467" y="2629"/>
                  <a:pt x="5460" y="2643"/>
                </a:cubicBezTo>
                <a:cubicBezTo>
                  <a:pt x="5476" y="2674"/>
                  <a:pt x="5491" y="2705"/>
                  <a:pt x="5522" y="2736"/>
                </a:cubicBezTo>
                <a:cubicBezTo>
                  <a:pt x="5536" y="2750"/>
                  <a:pt x="5548" y="2757"/>
                  <a:pt x="5555" y="2757"/>
                </a:cubicBezTo>
                <a:cubicBezTo>
                  <a:pt x="5571" y="2757"/>
                  <a:pt x="5565" y="2723"/>
                  <a:pt x="5522" y="2659"/>
                </a:cubicBezTo>
                <a:cubicBezTo>
                  <a:pt x="5496" y="2633"/>
                  <a:pt x="5485" y="2622"/>
                  <a:pt x="5477" y="2622"/>
                </a:cubicBezTo>
                <a:close/>
                <a:moveTo>
                  <a:pt x="13590" y="0"/>
                </a:moveTo>
                <a:cubicBezTo>
                  <a:pt x="13559" y="47"/>
                  <a:pt x="13513" y="62"/>
                  <a:pt x="13451" y="62"/>
                </a:cubicBezTo>
                <a:cubicBezTo>
                  <a:pt x="13358" y="62"/>
                  <a:pt x="13327" y="62"/>
                  <a:pt x="13374" y="124"/>
                </a:cubicBezTo>
                <a:cubicBezTo>
                  <a:pt x="13374" y="186"/>
                  <a:pt x="13389" y="232"/>
                  <a:pt x="13343" y="232"/>
                </a:cubicBezTo>
                <a:lnTo>
                  <a:pt x="13343" y="186"/>
                </a:lnTo>
                <a:cubicBezTo>
                  <a:pt x="13343" y="157"/>
                  <a:pt x="13323" y="145"/>
                  <a:pt x="13287" y="145"/>
                </a:cubicBezTo>
                <a:cubicBezTo>
                  <a:pt x="13246" y="145"/>
                  <a:pt x="13185" y="161"/>
                  <a:pt x="13111" y="186"/>
                </a:cubicBezTo>
                <a:cubicBezTo>
                  <a:pt x="13003" y="205"/>
                  <a:pt x="12939" y="225"/>
                  <a:pt x="12895" y="225"/>
                </a:cubicBezTo>
                <a:cubicBezTo>
                  <a:pt x="12869" y="225"/>
                  <a:pt x="12850" y="218"/>
                  <a:pt x="12833" y="201"/>
                </a:cubicBezTo>
                <a:lnTo>
                  <a:pt x="12817" y="263"/>
                </a:lnTo>
                <a:cubicBezTo>
                  <a:pt x="12808" y="307"/>
                  <a:pt x="12800" y="326"/>
                  <a:pt x="12788" y="326"/>
                </a:cubicBezTo>
                <a:cubicBezTo>
                  <a:pt x="12779" y="326"/>
                  <a:pt x="12769" y="314"/>
                  <a:pt x="12755" y="294"/>
                </a:cubicBezTo>
                <a:cubicBezTo>
                  <a:pt x="12746" y="288"/>
                  <a:pt x="12732" y="284"/>
                  <a:pt x="12716" y="284"/>
                </a:cubicBezTo>
                <a:cubicBezTo>
                  <a:pt x="12656" y="284"/>
                  <a:pt x="12563" y="329"/>
                  <a:pt x="12539" y="402"/>
                </a:cubicBezTo>
                <a:lnTo>
                  <a:pt x="12477" y="433"/>
                </a:lnTo>
                <a:cubicBezTo>
                  <a:pt x="12451" y="407"/>
                  <a:pt x="12423" y="395"/>
                  <a:pt x="12398" y="395"/>
                </a:cubicBezTo>
                <a:cubicBezTo>
                  <a:pt x="12351" y="395"/>
                  <a:pt x="12318" y="439"/>
                  <a:pt x="12338" y="510"/>
                </a:cubicBezTo>
                <a:cubicBezTo>
                  <a:pt x="12324" y="489"/>
                  <a:pt x="12310" y="481"/>
                  <a:pt x="12298" y="481"/>
                </a:cubicBezTo>
                <a:cubicBezTo>
                  <a:pt x="12282" y="481"/>
                  <a:pt x="12269" y="493"/>
                  <a:pt x="12261" y="510"/>
                </a:cubicBezTo>
                <a:cubicBezTo>
                  <a:pt x="12235" y="587"/>
                  <a:pt x="12168" y="642"/>
                  <a:pt x="12128" y="642"/>
                </a:cubicBezTo>
                <a:cubicBezTo>
                  <a:pt x="12119" y="642"/>
                  <a:pt x="12112" y="640"/>
                  <a:pt x="12106" y="634"/>
                </a:cubicBezTo>
                <a:lnTo>
                  <a:pt x="12075" y="650"/>
                </a:lnTo>
                <a:cubicBezTo>
                  <a:pt x="12091" y="680"/>
                  <a:pt x="12075" y="727"/>
                  <a:pt x="12044" y="742"/>
                </a:cubicBezTo>
                <a:cubicBezTo>
                  <a:pt x="12013" y="773"/>
                  <a:pt x="11998" y="820"/>
                  <a:pt x="12013" y="850"/>
                </a:cubicBezTo>
                <a:cubicBezTo>
                  <a:pt x="12029" y="912"/>
                  <a:pt x="12013" y="928"/>
                  <a:pt x="12013" y="928"/>
                </a:cubicBezTo>
                <a:cubicBezTo>
                  <a:pt x="12013" y="928"/>
                  <a:pt x="11967" y="881"/>
                  <a:pt x="11952" y="835"/>
                </a:cubicBezTo>
                <a:cubicBezTo>
                  <a:pt x="11947" y="815"/>
                  <a:pt x="11938" y="805"/>
                  <a:pt x="11930" y="805"/>
                </a:cubicBezTo>
                <a:cubicBezTo>
                  <a:pt x="11913" y="805"/>
                  <a:pt x="11895" y="849"/>
                  <a:pt x="11905" y="943"/>
                </a:cubicBezTo>
                <a:cubicBezTo>
                  <a:pt x="11913" y="1015"/>
                  <a:pt x="11921" y="1050"/>
                  <a:pt x="11921" y="1050"/>
                </a:cubicBezTo>
                <a:cubicBezTo>
                  <a:pt x="11920" y="1050"/>
                  <a:pt x="11912" y="1019"/>
                  <a:pt x="11890" y="959"/>
                </a:cubicBezTo>
                <a:cubicBezTo>
                  <a:pt x="11880" y="928"/>
                  <a:pt x="11863" y="891"/>
                  <a:pt x="11852" y="891"/>
                </a:cubicBezTo>
                <a:cubicBezTo>
                  <a:pt x="11847" y="891"/>
                  <a:pt x="11843" y="901"/>
                  <a:pt x="11843" y="928"/>
                </a:cubicBezTo>
                <a:cubicBezTo>
                  <a:pt x="11828" y="943"/>
                  <a:pt x="11828" y="990"/>
                  <a:pt x="11843" y="1005"/>
                </a:cubicBezTo>
                <a:lnTo>
                  <a:pt x="11797" y="1067"/>
                </a:lnTo>
                <a:cubicBezTo>
                  <a:pt x="11720" y="1067"/>
                  <a:pt x="11689" y="1082"/>
                  <a:pt x="11673" y="1098"/>
                </a:cubicBezTo>
                <a:cubicBezTo>
                  <a:pt x="11694" y="1139"/>
                  <a:pt x="11701" y="1153"/>
                  <a:pt x="11685" y="1153"/>
                </a:cubicBezTo>
                <a:cubicBezTo>
                  <a:pt x="11677" y="1153"/>
                  <a:pt x="11663" y="1149"/>
                  <a:pt x="11643" y="1144"/>
                </a:cubicBezTo>
                <a:cubicBezTo>
                  <a:pt x="11619" y="1132"/>
                  <a:pt x="11604" y="1125"/>
                  <a:pt x="11599" y="1125"/>
                </a:cubicBezTo>
                <a:cubicBezTo>
                  <a:pt x="11592" y="1125"/>
                  <a:pt x="11611" y="1143"/>
                  <a:pt x="11658" y="1190"/>
                </a:cubicBezTo>
                <a:cubicBezTo>
                  <a:pt x="11682" y="1238"/>
                  <a:pt x="11669" y="1258"/>
                  <a:pt x="11641" y="1258"/>
                </a:cubicBezTo>
                <a:cubicBezTo>
                  <a:pt x="11633" y="1258"/>
                  <a:pt x="11623" y="1256"/>
                  <a:pt x="11612" y="1252"/>
                </a:cubicBezTo>
                <a:cubicBezTo>
                  <a:pt x="11573" y="1214"/>
                  <a:pt x="11550" y="1198"/>
                  <a:pt x="11540" y="1198"/>
                </a:cubicBezTo>
                <a:cubicBezTo>
                  <a:pt x="11530" y="1198"/>
                  <a:pt x="11534" y="1214"/>
                  <a:pt x="11550" y="1237"/>
                </a:cubicBezTo>
                <a:cubicBezTo>
                  <a:pt x="11596" y="1268"/>
                  <a:pt x="11550" y="1299"/>
                  <a:pt x="11550" y="1299"/>
                </a:cubicBezTo>
                <a:cubicBezTo>
                  <a:pt x="11550" y="1299"/>
                  <a:pt x="11535" y="1302"/>
                  <a:pt x="11512" y="1314"/>
                </a:cubicBezTo>
                <a:lnTo>
                  <a:pt x="11512" y="1314"/>
                </a:lnTo>
                <a:cubicBezTo>
                  <a:pt x="11504" y="1305"/>
                  <a:pt x="11495" y="1294"/>
                  <a:pt x="11488" y="1283"/>
                </a:cubicBezTo>
                <a:lnTo>
                  <a:pt x="11472" y="1299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92" y="1324"/>
                  <a:pt x="11502" y="1318"/>
                  <a:pt x="11512" y="1314"/>
                </a:cubicBezTo>
                <a:lnTo>
                  <a:pt x="11512" y="1314"/>
                </a:lnTo>
                <a:cubicBezTo>
                  <a:pt x="11538" y="1343"/>
                  <a:pt x="11562" y="1364"/>
                  <a:pt x="11550" y="1376"/>
                </a:cubicBezTo>
                <a:lnTo>
                  <a:pt x="11488" y="1360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64" y="1343"/>
                  <a:pt x="11445" y="1357"/>
                  <a:pt x="11426" y="1376"/>
                </a:cubicBezTo>
                <a:cubicBezTo>
                  <a:pt x="11380" y="1422"/>
                  <a:pt x="11364" y="1422"/>
                  <a:pt x="11333" y="1453"/>
                </a:cubicBezTo>
                <a:lnTo>
                  <a:pt x="11241" y="1561"/>
                </a:lnTo>
                <a:cubicBezTo>
                  <a:pt x="11225" y="1577"/>
                  <a:pt x="11256" y="1623"/>
                  <a:pt x="11287" y="1670"/>
                </a:cubicBezTo>
                <a:cubicBezTo>
                  <a:pt x="11320" y="1703"/>
                  <a:pt x="11333" y="1713"/>
                  <a:pt x="11333" y="1713"/>
                </a:cubicBezTo>
                <a:cubicBezTo>
                  <a:pt x="11332" y="1713"/>
                  <a:pt x="11307" y="1694"/>
                  <a:pt x="11272" y="1685"/>
                </a:cubicBezTo>
                <a:cubicBezTo>
                  <a:pt x="11214" y="1635"/>
                  <a:pt x="11177" y="1611"/>
                  <a:pt x="11165" y="1611"/>
                </a:cubicBezTo>
                <a:cubicBezTo>
                  <a:pt x="11153" y="1611"/>
                  <a:pt x="11174" y="1643"/>
                  <a:pt x="11241" y="1701"/>
                </a:cubicBezTo>
                <a:cubicBezTo>
                  <a:pt x="11290" y="1741"/>
                  <a:pt x="11313" y="1761"/>
                  <a:pt x="11308" y="1761"/>
                </a:cubicBezTo>
                <a:cubicBezTo>
                  <a:pt x="11303" y="1761"/>
                  <a:pt x="11276" y="1745"/>
                  <a:pt x="11225" y="1716"/>
                </a:cubicBezTo>
                <a:cubicBezTo>
                  <a:pt x="11206" y="1703"/>
                  <a:pt x="11195" y="1696"/>
                  <a:pt x="11190" y="1696"/>
                </a:cubicBezTo>
                <a:cubicBezTo>
                  <a:pt x="11184" y="1696"/>
                  <a:pt x="11192" y="1711"/>
                  <a:pt x="11210" y="1747"/>
                </a:cubicBezTo>
                <a:cubicBezTo>
                  <a:pt x="11217" y="1770"/>
                  <a:pt x="11221" y="1782"/>
                  <a:pt x="11219" y="1782"/>
                </a:cubicBezTo>
                <a:cubicBezTo>
                  <a:pt x="11217" y="1782"/>
                  <a:pt x="11210" y="1770"/>
                  <a:pt x="11194" y="1747"/>
                </a:cubicBezTo>
                <a:cubicBezTo>
                  <a:pt x="11166" y="1728"/>
                  <a:pt x="11131" y="1715"/>
                  <a:pt x="11116" y="1715"/>
                </a:cubicBezTo>
                <a:cubicBezTo>
                  <a:pt x="11107" y="1715"/>
                  <a:pt x="11105" y="1720"/>
                  <a:pt x="11117" y="1731"/>
                </a:cubicBezTo>
                <a:cubicBezTo>
                  <a:pt x="11117" y="1731"/>
                  <a:pt x="11117" y="1735"/>
                  <a:pt x="11109" y="1735"/>
                </a:cubicBezTo>
                <a:cubicBezTo>
                  <a:pt x="11102" y="1735"/>
                  <a:pt x="11086" y="1731"/>
                  <a:pt x="11055" y="1716"/>
                </a:cubicBezTo>
                <a:cubicBezTo>
                  <a:pt x="11045" y="1709"/>
                  <a:pt x="11039" y="1706"/>
                  <a:pt x="11035" y="1706"/>
                </a:cubicBezTo>
                <a:cubicBezTo>
                  <a:pt x="11022" y="1706"/>
                  <a:pt x="11043" y="1745"/>
                  <a:pt x="11055" y="1793"/>
                </a:cubicBezTo>
                <a:cubicBezTo>
                  <a:pt x="11072" y="1854"/>
                  <a:pt x="11070" y="1885"/>
                  <a:pt x="11060" y="1885"/>
                </a:cubicBezTo>
                <a:cubicBezTo>
                  <a:pt x="11052" y="1885"/>
                  <a:pt x="11038" y="1865"/>
                  <a:pt x="11024" y="1824"/>
                </a:cubicBezTo>
                <a:cubicBezTo>
                  <a:pt x="11010" y="1792"/>
                  <a:pt x="10997" y="1779"/>
                  <a:pt x="10985" y="1779"/>
                </a:cubicBezTo>
                <a:cubicBezTo>
                  <a:pt x="10959" y="1779"/>
                  <a:pt x="10945" y="1852"/>
                  <a:pt x="10978" y="1917"/>
                </a:cubicBezTo>
                <a:cubicBezTo>
                  <a:pt x="11005" y="1971"/>
                  <a:pt x="11016" y="1994"/>
                  <a:pt x="11015" y="1994"/>
                </a:cubicBezTo>
                <a:cubicBezTo>
                  <a:pt x="11014" y="1994"/>
                  <a:pt x="11006" y="1982"/>
                  <a:pt x="10993" y="1963"/>
                </a:cubicBezTo>
                <a:cubicBezTo>
                  <a:pt x="10975" y="1935"/>
                  <a:pt x="10967" y="1930"/>
                  <a:pt x="10964" y="1930"/>
                </a:cubicBezTo>
                <a:cubicBezTo>
                  <a:pt x="10962" y="1930"/>
                  <a:pt x="10962" y="1932"/>
                  <a:pt x="10962" y="1932"/>
                </a:cubicBezTo>
                <a:cubicBezTo>
                  <a:pt x="10962" y="1932"/>
                  <a:pt x="10932" y="1932"/>
                  <a:pt x="10901" y="1886"/>
                </a:cubicBezTo>
                <a:cubicBezTo>
                  <a:pt x="10901" y="1886"/>
                  <a:pt x="10885" y="1886"/>
                  <a:pt x="10885" y="1963"/>
                </a:cubicBezTo>
                <a:cubicBezTo>
                  <a:pt x="10899" y="2017"/>
                  <a:pt x="10892" y="2038"/>
                  <a:pt x="10875" y="2038"/>
                </a:cubicBezTo>
                <a:cubicBezTo>
                  <a:pt x="10852" y="2038"/>
                  <a:pt x="10812" y="2001"/>
                  <a:pt x="10777" y="1948"/>
                </a:cubicBezTo>
                <a:lnTo>
                  <a:pt x="10777" y="2010"/>
                </a:lnTo>
                <a:cubicBezTo>
                  <a:pt x="10797" y="2078"/>
                  <a:pt x="10804" y="2128"/>
                  <a:pt x="10799" y="2128"/>
                </a:cubicBezTo>
                <a:cubicBezTo>
                  <a:pt x="10796" y="2128"/>
                  <a:pt x="10788" y="2111"/>
                  <a:pt x="10777" y="2071"/>
                </a:cubicBezTo>
                <a:lnTo>
                  <a:pt x="10762" y="2025"/>
                </a:lnTo>
                <a:lnTo>
                  <a:pt x="10762" y="2025"/>
                </a:lnTo>
                <a:cubicBezTo>
                  <a:pt x="10777" y="2071"/>
                  <a:pt x="10762" y="2087"/>
                  <a:pt x="10746" y="2087"/>
                </a:cubicBezTo>
                <a:cubicBezTo>
                  <a:pt x="10715" y="2056"/>
                  <a:pt x="10684" y="2025"/>
                  <a:pt x="10684" y="1979"/>
                </a:cubicBezTo>
                <a:cubicBezTo>
                  <a:pt x="10669" y="1932"/>
                  <a:pt x="10669" y="1932"/>
                  <a:pt x="10653" y="1932"/>
                </a:cubicBezTo>
                <a:lnTo>
                  <a:pt x="10669" y="1994"/>
                </a:lnTo>
                <a:cubicBezTo>
                  <a:pt x="10684" y="2041"/>
                  <a:pt x="10700" y="2102"/>
                  <a:pt x="10684" y="2102"/>
                </a:cubicBezTo>
                <a:cubicBezTo>
                  <a:pt x="10669" y="2102"/>
                  <a:pt x="10638" y="2102"/>
                  <a:pt x="10638" y="2056"/>
                </a:cubicBezTo>
                <a:cubicBezTo>
                  <a:pt x="10627" y="2012"/>
                  <a:pt x="10600" y="1975"/>
                  <a:pt x="10591" y="1975"/>
                </a:cubicBezTo>
                <a:cubicBezTo>
                  <a:pt x="10588" y="1975"/>
                  <a:pt x="10587" y="1981"/>
                  <a:pt x="10592" y="1994"/>
                </a:cubicBezTo>
                <a:cubicBezTo>
                  <a:pt x="10592" y="1994"/>
                  <a:pt x="10576" y="1994"/>
                  <a:pt x="10561" y="1948"/>
                </a:cubicBezTo>
                <a:cubicBezTo>
                  <a:pt x="10545" y="1956"/>
                  <a:pt x="10534" y="1959"/>
                  <a:pt x="10524" y="1959"/>
                </a:cubicBezTo>
                <a:cubicBezTo>
                  <a:pt x="10514" y="1959"/>
                  <a:pt x="10507" y="1956"/>
                  <a:pt x="10499" y="1948"/>
                </a:cubicBezTo>
                <a:cubicBezTo>
                  <a:pt x="10499" y="1979"/>
                  <a:pt x="10487" y="1994"/>
                  <a:pt x="10476" y="1994"/>
                </a:cubicBezTo>
                <a:cubicBezTo>
                  <a:pt x="10464" y="1994"/>
                  <a:pt x="10452" y="1979"/>
                  <a:pt x="10452" y="1948"/>
                </a:cubicBezTo>
                <a:cubicBezTo>
                  <a:pt x="10452" y="1948"/>
                  <a:pt x="10421" y="1948"/>
                  <a:pt x="10406" y="2010"/>
                </a:cubicBezTo>
                <a:cubicBezTo>
                  <a:pt x="10375" y="2010"/>
                  <a:pt x="10360" y="2010"/>
                  <a:pt x="10360" y="1963"/>
                </a:cubicBezTo>
                <a:cubicBezTo>
                  <a:pt x="10360" y="1932"/>
                  <a:pt x="10360" y="1917"/>
                  <a:pt x="10358" y="1917"/>
                </a:cubicBezTo>
                <a:cubicBezTo>
                  <a:pt x="10356" y="1917"/>
                  <a:pt x="10352" y="1932"/>
                  <a:pt x="10344" y="1963"/>
                </a:cubicBezTo>
                <a:cubicBezTo>
                  <a:pt x="10329" y="2010"/>
                  <a:pt x="10329" y="2010"/>
                  <a:pt x="10313" y="2010"/>
                </a:cubicBezTo>
                <a:lnTo>
                  <a:pt x="10282" y="2010"/>
                </a:lnTo>
                <a:cubicBezTo>
                  <a:pt x="10282" y="2051"/>
                  <a:pt x="10282" y="2065"/>
                  <a:pt x="10278" y="2065"/>
                </a:cubicBezTo>
                <a:cubicBezTo>
                  <a:pt x="10276" y="2065"/>
                  <a:pt x="10272" y="2061"/>
                  <a:pt x="10267" y="2056"/>
                </a:cubicBezTo>
                <a:cubicBezTo>
                  <a:pt x="10251" y="2056"/>
                  <a:pt x="10205" y="1994"/>
                  <a:pt x="10190" y="1994"/>
                </a:cubicBezTo>
                <a:cubicBezTo>
                  <a:pt x="10143" y="1994"/>
                  <a:pt x="10143" y="1994"/>
                  <a:pt x="10159" y="2056"/>
                </a:cubicBezTo>
                <a:cubicBezTo>
                  <a:pt x="10169" y="2056"/>
                  <a:pt x="10166" y="2083"/>
                  <a:pt x="10158" y="2083"/>
                </a:cubicBezTo>
                <a:cubicBezTo>
                  <a:pt x="10154" y="2083"/>
                  <a:pt x="10148" y="2077"/>
                  <a:pt x="10143" y="2056"/>
                </a:cubicBezTo>
                <a:cubicBezTo>
                  <a:pt x="10128" y="2056"/>
                  <a:pt x="10097" y="1979"/>
                  <a:pt x="10051" y="1979"/>
                </a:cubicBezTo>
                <a:cubicBezTo>
                  <a:pt x="10034" y="1973"/>
                  <a:pt x="10021" y="1969"/>
                  <a:pt x="10011" y="1969"/>
                </a:cubicBezTo>
                <a:cubicBezTo>
                  <a:pt x="9993" y="1969"/>
                  <a:pt x="9983" y="1980"/>
                  <a:pt x="9973" y="2010"/>
                </a:cubicBezTo>
                <a:cubicBezTo>
                  <a:pt x="9966" y="2064"/>
                  <a:pt x="9958" y="2091"/>
                  <a:pt x="9954" y="2091"/>
                </a:cubicBezTo>
                <a:cubicBezTo>
                  <a:pt x="9950" y="2091"/>
                  <a:pt x="9950" y="2064"/>
                  <a:pt x="9958" y="2010"/>
                </a:cubicBezTo>
                <a:cubicBezTo>
                  <a:pt x="9977" y="1943"/>
                  <a:pt x="9972" y="1912"/>
                  <a:pt x="9963" y="1912"/>
                </a:cubicBezTo>
                <a:cubicBezTo>
                  <a:pt x="9957" y="1912"/>
                  <a:pt x="9948" y="1924"/>
                  <a:pt x="9942" y="1948"/>
                </a:cubicBezTo>
                <a:cubicBezTo>
                  <a:pt x="9933" y="1977"/>
                  <a:pt x="9923" y="1988"/>
                  <a:pt x="9913" y="1988"/>
                </a:cubicBezTo>
                <a:cubicBezTo>
                  <a:pt x="9907" y="1988"/>
                  <a:pt x="9902" y="1984"/>
                  <a:pt x="9896" y="1979"/>
                </a:cubicBezTo>
                <a:cubicBezTo>
                  <a:pt x="9913" y="1953"/>
                  <a:pt x="9911" y="1942"/>
                  <a:pt x="9901" y="1942"/>
                </a:cubicBezTo>
                <a:cubicBezTo>
                  <a:pt x="9893" y="1942"/>
                  <a:pt x="9879" y="1949"/>
                  <a:pt x="9865" y="1963"/>
                </a:cubicBezTo>
                <a:cubicBezTo>
                  <a:pt x="9850" y="1963"/>
                  <a:pt x="9850" y="1963"/>
                  <a:pt x="9865" y="1917"/>
                </a:cubicBezTo>
                <a:lnTo>
                  <a:pt x="9850" y="1901"/>
                </a:lnTo>
                <a:cubicBezTo>
                  <a:pt x="9829" y="1922"/>
                  <a:pt x="9809" y="1931"/>
                  <a:pt x="9792" y="1931"/>
                </a:cubicBezTo>
                <a:cubicBezTo>
                  <a:pt x="9746" y="1931"/>
                  <a:pt x="9719" y="1869"/>
                  <a:pt x="9741" y="1824"/>
                </a:cubicBezTo>
                <a:lnTo>
                  <a:pt x="9741" y="1824"/>
                </a:lnTo>
                <a:cubicBezTo>
                  <a:pt x="9741" y="1824"/>
                  <a:pt x="9726" y="1824"/>
                  <a:pt x="9680" y="1855"/>
                </a:cubicBezTo>
                <a:cubicBezTo>
                  <a:pt x="9646" y="1888"/>
                  <a:pt x="9624" y="1905"/>
                  <a:pt x="9615" y="1905"/>
                </a:cubicBezTo>
                <a:cubicBezTo>
                  <a:pt x="9603" y="1905"/>
                  <a:pt x="9614" y="1877"/>
                  <a:pt x="9649" y="1824"/>
                </a:cubicBezTo>
                <a:cubicBezTo>
                  <a:pt x="9679" y="1786"/>
                  <a:pt x="9699" y="1766"/>
                  <a:pt x="9699" y="1766"/>
                </a:cubicBezTo>
                <a:lnTo>
                  <a:pt x="9699" y="1766"/>
                </a:lnTo>
                <a:cubicBezTo>
                  <a:pt x="9699" y="1766"/>
                  <a:pt x="9679" y="1786"/>
                  <a:pt x="9633" y="1824"/>
                </a:cubicBezTo>
                <a:cubicBezTo>
                  <a:pt x="9622" y="1835"/>
                  <a:pt x="9610" y="1840"/>
                  <a:pt x="9600" y="1840"/>
                </a:cubicBezTo>
                <a:cubicBezTo>
                  <a:pt x="9565" y="1840"/>
                  <a:pt x="9544" y="1790"/>
                  <a:pt x="9602" y="1731"/>
                </a:cubicBezTo>
                <a:lnTo>
                  <a:pt x="9680" y="1654"/>
                </a:lnTo>
                <a:lnTo>
                  <a:pt x="9680" y="1654"/>
                </a:lnTo>
                <a:cubicBezTo>
                  <a:pt x="9656" y="1670"/>
                  <a:pt x="9641" y="1673"/>
                  <a:pt x="9631" y="1673"/>
                </a:cubicBezTo>
                <a:cubicBezTo>
                  <a:pt x="9622" y="1673"/>
                  <a:pt x="9618" y="1670"/>
                  <a:pt x="9618" y="1670"/>
                </a:cubicBezTo>
                <a:cubicBezTo>
                  <a:pt x="9604" y="1691"/>
                  <a:pt x="9593" y="1699"/>
                  <a:pt x="9581" y="1699"/>
                </a:cubicBezTo>
                <a:cubicBezTo>
                  <a:pt x="9567" y="1699"/>
                  <a:pt x="9550" y="1687"/>
                  <a:pt x="9525" y="1670"/>
                </a:cubicBezTo>
                <a:cubicBezTo>
                  <a:pt x="9494" y="1639"/>
                  <a:pt x="9417" y="1623"/>
                  <a:pt x="9386" y="1592"/>
                </a:cubicBezTo>
                <a:cubicBezTo>
                  <a:pt x="9355" y="1561"/>
                  <a:pt x="9309" y="1515"/>
                  <a:pt x="9340" y="1469"/>
                </a:cubicBezTo>
                <a:cubicBezTo>
                  <a:pt x="9324" y="1453"/>
                  <a:pt x="9309" y="1438"/>
                  <a:pt x="9231" y="1438"/>
                </a:cubicBezTo>
                <a:cubicBezTo>
                  <a:pt x="9170" y="1438"/>
                  <a:pt x="9154" y="1422"/>
                  <a:pt x="9185" y="1376"/>
                </a:cubicBezTo>
                <a:lnTo>
                  <a:pt x="9170" y="1360"/>
                </a:lnTo>
                <a:cubicBezTo>
                  <a:pt x="9108" y="1360"/>
                  <a:pt x="9092" y="1345"/>
                  <a:pt x="9092" y="1345"/>
                </a:cubicBezTo>
                <a:cubicBezTo>
                  <a:pt x="9120" y="1317"/>
                  <a:pt x="9147" y="1265"/>
                  <a:pt x="9109" y="1265"/>
                </a:cubicBezTo>
                <a:cubicBezTo>
                  <a:pt x="9105" y="1265"/>
                  <a:pt x="9099" y="1266"/>
                  <a:pt x="9092" y="1268"/>
                </a:cubicBezTo>
                <a:cubicBezTo>
                  <a:pt x="9065" y="1282"/>
                  <a:pt x="9049" y="1289"/>
                  <a:pt x="9038" y="1289"/>
                </a:cubicBezTo>
                <a:cubicBezTo>
                  <a:pt x="9024" y="1289"/>
                  <a:pt x="9017" y="1278"/>
                  <a:pt x="9000" y="1252"/>
                </a:cubicBezTo>
                <a:cubicBezTo>
                  <a:pt x="8922" y="1113"/>
                  <a:pt x="8814" y="974"/>
                  <a:pt x="8690" y="866"/>
                </a:cubicBezTo>
                <a:cubicBezTo>
                  <a:pt x="8644" y="820"/>
                  <a:pt x="8598" y="789"/>
                  <a:pt x="8551" y="742"/>
                </a:cubicBezTo>
                <a:lnTo>
                  <a:pt x="8412" y="650"/>
                </a:lnTo>
                <a:cubicBezTo>
                  <a:pt x="8348" y="598"/>
                  <a:pt x="8295" y="568"/>
                  <a:pt x="8270" y="568"/>
                </a:cubicBezTo>
                <a:cubicBezTo>
                  <a:pt x="8264" y="568"/>
                  <a:pt x="8260" y="570"/>
                  <a:pt x="8258" y="572"/>
                </a:cubicBezTo>
                <a:lnTo>
                  <a:pt x="8180" y="526"/>
                </a:lnTo>
                <a:lnTo>
                  <a:pt x="8088" y="480"/>
                </a:lnTo>
                <a:cubicBezTo>
                  <a:pt x="8119" y="433"/>
                  <a:pt x="8088" y="387"/>
                  <a:pt x="8041" y="371"/>
                </a:cubicBezTo>
                <a:cubicBezTo>
                  <a:pt x="8000" y="361"/>
                  <a:pt x="7960" y="358"/>
                  <a:pt x="7919" y="356"/>
                </a:cubicBezTo>
                <a:lnTo>
                  <a:pt x="7919" y="356"/>
                </a:lnTo>
                <a:lnTo>
                  <a:pt x="7949" y="371"/>
                </a:lnTo>
                <a:cubicBezTo>
                  <a:pt x="7922" y="411"/>
                  <a:pt x="7895" y="452"/>
                  <a:pt x="7878" y="452"/>
                </a:cubicBezTo>
                <a:cubicBezTo>
                  <a:pt x="7876" y="452"/>
                  <a:pt x="7873" y="451"/>
                  <a:pt x="7871" y="449"/>
                </a:cubicBezTo>
                <a:lnTo>
                  <a:pt x="7840" y="449"/>
                </a:lnTo>
                <a:cubicBezTo>
                  <a:pt x="7856" y="403"/>
                  <a:pt x="7886" y="372"/>
                  <a:pt x="7917" y="356"/>
                </a:cubicBezTo>
                <a:lnTo>
                  <a:pt x="7917" y="356"/>
                </a:lnTo>
                <a:cubicBezTo>
                  <a:pt x="7896" y="356"/>
                  <a:pt x="7876" y="356"/>
                  <a:pt x="7856" y="356"/>
                </a:cubicBezTo>
                <a:cubicBezTo>
                  <a:pt x="7837" y="375"/>
                  <a:pt x="7812" y="388"/>
                  <a:pt x="7784" y="388"/>
                </a:cubicBezTo>
                <a:cubicBezTo>
                  <a:pt x="7768" y="388"/>
                  <a:pt x="7750" y="383"/>
                  <a:pt x="7732" y="371"/>
                </a:cubicBezTo>
                <a:cubicBezTo>
                  <a:pt x="7769" y="298"/>
                  <a:pt x="7718" y="254"/>
                  <a:pt x="7650" y="254"/>
                </a:cubicBezTo>
                <a:cubicBezTo>
                  <a:pt x="7632" y="254"/>
                  <a:pt x="7612" y="257"/>
                  <a:pt x="7593" y="263"/>
                </a:cubicBezTo>
                <a:cubicBezTo>
                  <a:pt x="7564" y="313"/>
                  <a:pt x="7542" y="337"/>
                  <a:pt x="7530" y="337"/>
                </a:cubicBezTo>
                <a:cubicBezTo>
                  <a:pt x="7516" y="337"/>
                  <a:pt x="7515" y="306"/>
                  <a:pt x="7531" y="248"/>
                </a:cubicBezTo>
                <a:cubicBezTo>
                  <a:pt x="7546" y="195"/>
                  <a:pt x="7536" y="165"/>
                  <a:pt x="7510" y="165"/>
                </a:cubicBezTo>
                <a:cubicBezTo>
                  <a:pt x="7484" y="165"/>
                  <a:pt x="7440" y="199"/>
                  <a:pt x="7392" y="279"/>
                </a:cubicBezTo>
                <a:cubicBezTo>
                  <a:pt x="7371" y="300"/>
                  <a:pt x="7362" y="312"/>
                  <a:pt x="7357" y="312"/>
                </a:cubicBezTo>
                <a:cubicBezTo>
                  <a:pt x="7350" y="312"/>
                  <a:pt x="7347" y="296"/>
                  <a:pt x="7330" y="263"/>
                </a:cubicBezTo>
                <a:cubicBezTo>
                  <a:pt x="7321" y="191"/>
                  <a:pt x="7307" y="161"/>
                  <a:pt x="7297" y="161"/>
                </a:cubicBezTo>
                <a:cubicBezTo>
                  <a:pt x="7289" y="161"/>
                  <a:pt x="7284" y="176"/>
                  <a:pt x="7284" y="201"/>
                </a:cubicBezTo>
                <a:cubicBezTo>
                  <a:pt x="7261" y="255"/>
                  <a:pt x="7241" y="282"/>
                  <a:pt x="7224" y="282"/>
                </a:cubicBezTo>
                <a:cubicBezTo>
                  <a:pt x="7207" y="282"/>
                  <a:pt x="7191" y="255"/>
                  <a:pt x="7176" y="201"/>
                </a:cubicBezTo>
                <a:cubicBezTo>
                  <a:pt x="7153" y="139"/>
                  <a:pt x="7141" y="109"/>
                  <a:pt x="7129" y="109"/>
                </a:cubicBezTo>
                <a:cubicBezTo>
                  <a:pt x="7118" y="109"/>
                  <a:pt x="7106" y="139"/>
                  <a:pt x="7083" y="201"/>
                </a:cubicBezTo>
                <a:cubicBezTo>
                  <a:pt x="7069" y="252"/>
                  <a:pt x="7034" y="275"/>
                  <a:pt x="6999" y="275"/>
                </a:cubicBezTo>
                <a:cubicBezTo>
                  <a:pt x="6957" y="275"/>
                  <a:pt x="6914" y="244"/>
                  <a:pt x="6898" y="186"/>
                </a:cubicBezTo>
                <a:cubicBezTo>
                  <a:pt x="6877" y="186"/>
                  <a:pt x="6856" y="158"/>
                  <a:pt x="6845" y="158"/>
                </a:cubicBezTo>
                <a:cubicBezTo>
                  <a:pt x="6839" y="158"/>
                  <a:pt x="6836" y="165"/>
                  <a:pt x="6836" y="186"/>
                </a:cubicBezTo>
                <a:lnTo>
                  <a:pt x="6805" y="124"/>
                </a:lnTo>
                <a:lnTo>
                  <a:pt x="6728" y="124"/>
                </a:lnTo>
                <a:lnTo>
                  <a:pt x="6728" y="186"/>
                </a:lnTo>
                <a:cubicBezTo>
                  <a:pt x="6650" y="170"/>
                  <a:pt x="6573" y="163"/>
                  <a:pt x="6496" y="163"/>
                </a:cubicBezTo>
                <a:cubicBezTo>
                  <a:pt x="6418" y="163"/>
                  <a:pt x="6341" y="170"/>
                  <a:pt x="6264" y="186"/>
                </a:cubicBezTo>
                <a:cubicBezTo>
                  <a:pt x="6156" y="201"/>
                  <a:pt x="6032" y="248"/>
                  <a:pt x="5924" y="294"/>
                </a:cubicBezTo>
                <a:cubicBezTo>
                  <a:pt x="5877" y="325"/>
                  <a:pt x="5877" y="340"/>
                  <a:pt x="5893" y="356"/>
                </a:cubicBezTo>
                <a:cubicBezTo>
                  <a:pt x="5938" y="410"/>
                  <a:pt x="5936" y="443"/>
                  <a:pt x="5911" y="443"/>
                </a:cubicBezTo>
                <a:cubicBezTo>
                  <a:pt x="5893" y="443"/>
                  <a:pt x="5863" y="426"/>
                  <a:pt x="5831" y="387"/>
                </a:cubicBezTo>
                <a:cubicBezTo>
                  <a:pt x="5800" y="402"/>
                  <a:pt x="5723" y="387"/>
                  <a:pt x="5661" y="418"/>
                </a:cubicBezTo>
                <a:cubicBezTo>
                  <a:pt x="5619" y="428"/>
                  <a:pt x="5577" y="453"/>
                  <a:pt x="5544" y="453"/>
                </a:cubicBezTo>
                <a:cubicBezTo>
                  <a:pt x="5529" y="453"/>
                  <a:pt x="5516" y="448"/>
                  <a:pt x="5507" y="433"/>
                </a:cubicBezTo>
                <a:lnTo>
                  <a:pt x="5491" y="449"/>
                </a:lnTo>
                <a:cubicBezTo>
                  <a:pt x="5460" y="588"/>
                  <a:pt x="5352" y="680"/>
                  <a:pt x="5228" y="696"/>
                </a:cubicBezTo>
                <a:cubicBezTo>
                  <a:pt x="5167" y="727"/>
                  <a:pt x="5151" y="789"/>
                  <a:pt x="5151" y="850"/>
                </a:cubicBezTo>
                <a:cubicBezTo>
                  <a:pt x="5151" y="898"/>
                  <a:pt x="5151" y="916"/>
                  <a:pt x="5133" y="916"/>
                </a:cubicBezTo>
                <a:cubicBezTo>
                  <a:pt x="5122" y="916"/>
                  <a:pt x="5104" y="909"/>
                  <a:pt x="5074" y="897"/>
                </a:cubicBezTo>
                <a:cubicBezTo>
                  <a:pt x="5069" y="892"/>
                  <a:pt x="5062" y="890"/>
                  <a:pt x="5053" y="890"/>
                </a:cubicBezTo>
                <a:cubicBezTo>
                  <a:pt x="5031" y="890"/>
                  <a:pt x="4998" y="901"/>
                  <a:pt x="4966" y="912"/>
                </a:cubicBezTo>
                <a:cubicBezTo>
                  <a:pt x="4935" y="943"/>
                  <a:pt x="4919" y="990"/>
                  <a:pt x="4950" y="1020"/>
                </a:cubicBezTo>
                <a:lnTo>
                  <a:pt x="4904" y="1005"/>
                </a:lnTo>
                <a:cubicBezTo>
                  <a:pt x="4892" y="999"/>
                  <a:pt x="4883" y="997"/>
                  <a:pt x="4877" y="997"/>
                </a:cubicBezTo>
                <a:cubicBezTo>
                  <a:pt x="4849" y="997"/>
                  <a:pt x="4866" y="1045"/>
                  <a:pt x="4904" y="1082"/>
                </a:cubicBezTo>
                <a:cubicBezTo>
                  <a:pt x="4944" y="1123"/>
                  <a:pt x="4959" y="1146"/>
                  <a:pt x="4945" y="1146"/>
                </a:cubicBezTo>
                <a:cubicBezTo>
                  <a:pt x="4931" y="1146"/>
                  <a:pt x="4893" y="1127"/>
                  <a:pt x="4826" y="1082"/>
                </a:cubicBezTo>
                <a:cubicBezTo>
                  <a:pt x="4780" y="1044"/>
                  <a:pt x="4753" y="1028"/>
                  <a:pt x="4743" y="1028"/>
                </a:cubicBezTo>
                <a:cubicBezTo>
                  <a:pt x="4734" y="1028"/>
                  <a:pt x="4741" y="1044"/>
                  <a:pt x="4765" y="1067"/>
                </a:cubicBezTo>
                <a:cubicBezTo>
                  <a:pt x="4793" y="1095"/>
                  <a:pt x="4808" y="1162"/>
                  <a:pt x="4764" y="1162"/>
                </a:cubicBezTo>
                <a:cubicBezTo>
                  <a:pt x="4760" y="1162"/>
                  <a:pt x="4755" y="1161"/>
                  <a:pt x="4749" y="1160"/>
                </a:cubicBezTo>
                <a:lnTo>
                  <a:pt x="4749" y="1160"/>
                </a:lnTo>
                <a:cubicBezTo>
                  <a:pt x="4734" y="1175"/>
                  <a:pt x="4718" y="1190"/>
                  <a:pt x="4796" y="1268"/>
                </a:cubicBezTo>
                <a:cubicBezTo>
                  <a:pt x="4842" y="1299"/>
                  <a:pt x="4826" y="1314"/>
                  <a:pt x="4796" y="1345"/>
                </a:cubicBezTo>
                <a:cubicBezTo>
                  <a:pt x="4765" y="1314"/>
                  <a:pt x="4749" y="1283"/>
                  <a:pt x="4734" y="1252"/>
                </a:cubicBezTo>
                <a:lnTo>
                  <a:pt x="4703" y="1283"/>
                </a:lnTo>
                <a:cubicBezTo>
                  <a:pt x="4684" y="1290"/>
                  <a:pt x="4662" y="1293"/>
                  <a:pt x="4641" y="1293"/>
                </a:cubicBezTo>
                <a:cubicBezTo>
                  <a:pt x="4611" y="1293"/>
                  <a:pt x="4582" y="1286"/>
                  <a:pt x="4564" y="1268"/>
                </a:cubicBezTo>
                <a:cubicBezTo>
                  <a:pt x="4546" y="1259"/>
                  <a:pt x="4533" y="1255"/>
                  <a:pt x="4524" y="1255"/>
                </a:cubicBezTo>
                <a:cubicBezTo>
                  <a:pt x="4503" y="1255"/>
                  <a:pt x="4517" y="1281"/>
                  <a:pt x="4595" y="1314"/>
                </a:cubicBezTo>
                <a:cubicBezTo>
                  <a:pt x="4687" y="1376"/>
                  <a:pt x="4672" y="1391"/>
                  <a:pt x="4641" y="1422"/>
                </a:cubicBezTo>
                <a:cubicBezTo>
                  <a:pt x="4626" y="1438"/>
                  <a:pt x="4618" y="1445"/>
                  <a:pt x="4608" y="1445"/>
                </a:cubicBezTo>
                <a:cubicBezTo>
                  <a:pt x="4599" y="1445"/>
                  <a:pt x="4587" y="1438"/>
                  <a:pt x="4564" y="1422"/>
                </a:cubicBezTo>
                <a:cubicBezTo>
                  <a:pt x="4548" y="1407"/>
                  <a:pt x="4541" y="1399"/>
                  <a:pt x="4533" y="1399"/>
                </a:cubicBezTo>
                <a:cubicBezTo>
                  <a:pt x="4525" y="1399"/>
                  <a:pt x="4517" y="1407"/>
                  <a:pt x="4502" y="1422"/>
                </a:cubicBezTo>
                <a:cubicBezTo>
                  <a:pt x="4471" y="1469"/>
                  <a:pt x="4533" y="1623"/>
                  <a:pt x="4595" y="1731"/>
                </a:cubicBezTo>
                <a:cubicBezTo>
                  <a:pt x="4626" y="1778"/>
                  <a:pt x="4645" y="1797"/>
                  <a:pt x="4645" y="1797"/>
                </a:cubicBezTo>
                <a:cubicBezTo>
                  <a:pt x="4645" y="1797"/>
                  <a:pt x="4626" y="1778"/>
                  <a:pt x="4579" y="1747"/>
                </a:cubicBezTo>
                <a:cubicBezTo>
                  <a:pt x="4558" y="1726"/>
                  <a:pt x="4544" y="1718"/>
                  <a:pt x="4532" y="1718"/>
                </a:cubicBezTo>
                <a:cubicBezTo>
                  <a:pt x="4519" y="1718"/>
                  <a:pt x="4510" y="1730"/>
                  <a:pt x="4502" y="1747"/>
                </a:cubicBezTo>
                <a:cubicBezTo>
                  <a:pt x="4471" y="1701"/>
                  <a:pt x="4486" y="1685"/>
                  <a:pt x="4502" y="1670"/>
                </a:cubicBezTo>
                <a:lnTo>
                  <a:pt x="4471" y="1639"/>
                </a:lnTo>
                <a:cubicBezTo>
                  <a:pt x="4431" y="1605"/>
                  <a:pt x="4405" y="1589"/>
                  <a:pt x="4394" y="1589"/>
                </a:cubicBezTo>
                <a:cubicBezTo>
                  <a:pt x="4379" y="1589"/>
                  <a:pt x="4390" y="1617"/>
                  <a:pt x="4425" y="1670"/>
                </a:cubicBezTo>
                <a:cubicBezTo>
                  <a:pt x="4434" y="1706"/>
                  <a:pt x="4437" y="1721"/>
                  <a:pt x="4430" y="1721"/>
                </a:cubicBezTo>
                <a:cubicBezTo>
                  <a:pt x="4424" y="1721"/>
                  <a:pt x="4413" y="1713"/>
                  <a:pt x="4394" y="1701"/>
                </a:cubicBezTo>
                <a:cubicBezTo>
                  <a:pt x="4351" y="1690"/>
                  <a:pt x="4316" y="1672"/>
                  <a:pt x="4313" y="1672"/>
                </a:cubicBezTo>
                <a:cubicBezTo>
                  <a:pt x="4312" y="1672"/>
                  <a:pt x="4318" y="1675"/>
                  <a:pt x="4332" y="1685"/>
                </a:cubicBezTo>
                <a:cubicBezTo>
                  <a:pt x="4332" y="1685"/>
                  <a:pt x="4318" y="1699"/>
                  <a:pt x="4295" y="1699"/>
                </a:cubicBezTo>
                <a:cubicBezTo>
                  <a:pt x="4284" y="1699"/>
                  <a:pt x="4270" y="1695"/>
                  <a:pt x="4255" y="1685"/>
                </a:cubicBezTo>
                <a:cubicBezTo>
                  <a:pt x="4224" y="1716"/>
                  <a:pt x="4208" y="1731"/>
                  <a:pt x="4255" y="1762"/>
                </a:cubicBezTo>
                <a:cubicBezTo>
                  <a:pt x="4286" y="1809"/>
                  <a:pt x="4270" y="1824"/>
                  <a:pt x="4255" y="1840"/>
                </a:cubicBezTo>
                <a:cubicBezTo>
                  <a:pt x="4224" y="1840"/>
                  <a:pt x="4224" y="1855"/>
                  <a:pt x="4255" y="1901"/>
                </a:cubicBezTo>
                <a:cubicBezTo>
                  <a:pt x="4270" y="1932"/>
                  <a:pt x="4301" y="1994"/>
                  <a:pt x="4270" y="2010"/>
                </a:cubicBezTo>
                <a:cubicBezTo>
                  <a:pt x="4270" y="2048"/>
                  <a:pt x="4270" y="2068"/>
                  <a:pt x="4260" y="2068"/>
                </a:cubicBezTo>
                <a:cubicBezTo>
                  <a:pt x="4251" y="2068"/>
                  <a:pt x="4231" y="2048"/>
                  <a:pt x="4193" y="2010"/>
                </a:cubicBezTo>
                <a:cubicBezTo>
                  <a:pt x="4173" y="1980"/>
                  <a:pt x="4160" y="1969"/>
                  <a:pt x="4149" y="1969"/>
                </a:cubicBezTo>
                <a:cubicBezTo>
                  <a:pt x="4142" y="1969"/>
                  <a:pt x="4137" y="1973"/>
                  <a:pt x="4131" y="1979"/>
                </a:cubicBezTo>
                <a:cubicBezTo>
                  <a:pt x="4116" y="1979"/>
                  <a:pt x="4116" y="1979"/>
                  <a:pt x="4085" y="1948"/>
                </a:cubicBezTo>
                <a:cubicBezTo>
                  <a:pt x="4072" y="1939"/>
                  <a:pt x="4065" y="1935"/>
                  <a:pt x="4062" y="1935"/>
                </a:cubicBezTo>
                <a:cubicBezTo>
                  <a:pt x="4056" y="1935"/>
                  <a:pt x="4078" y="1961"/>
                  <a:pt x="4100" y="1994"/>
                </a:cubicBezTo>
                <a:lnTo>
                  <a:pt x="4146" y="2102"/>
                </a:lnTo>
                <a:cubicBezTo>
                  <a:pt x="4131" y="2102"/>
                  <a:pt x="4069" y="2010"/>
                  <a:pt x="4038" y="1963"/>
                </a:cubicBezTo>
                <a:cubicBezTo>
                  <a:pt x="4007" y="1917"/>
                  <a:pt x="3992" y="1894"/>
                  <a:pt x="3990" y="1894"/>
                </a:cubicBezTo>
                <a:lnTo>
                  <a:pt x="3990" y="1894"/>
                </a:lnTo>
                <a:cubicBezTo>
                  <a:pt x="3988" y="1894"/>
                  <a:pt x="4000" y="1917"/>
                  <a:pt x="4023" y="1963"/>
                </a:cubicBezTo>
                <a:cubicBezTo>
                  <a:pt x="4048" y="2001"/>
                  <a:pt x="4063" y="2049"/>
                  <a:pt x="4034" y="2049"/>
                </a:cubicBezTo>
                <a:cubicBezTo>
                  <a:pt x="4028" y="2049"/>
                  <a:pt x="4019" y="2046"/>
                  <a:pt x="4007" y="2041"/>
                </a:cubicBezTo>
                <a:cubicBezTo>
                  <a:pt x="3996" y="2046"/>
                  <a:pt x="3985" y="2050"/>
                  <a:pt x="3974" y="2050"/>
                </a:cubicBezTo>
                <a:cubicBezTo>
                  <a:pt x="3956" y="2050"/>
                  <a:pt x="3940" y="2039"/>
                  <a:pt x="3930" y="2010"/>
                </a:cubicBezTo>
                <a:cubicBezTo>
                  <a:pt x="3926" y="1997"/>
                  <a:pt x="3922" y="1992"/>
                  <a:pt x="3918" y="1992"/>
                </a:cubicBezTo>
                <a:cubicBezTo>
                  <a:pt x="3907" y="1992"/>
                  <a:pt x="3899" y="2025"/>
                  <a:pt x="3899" y="2025"/>
                </a:cubicBezTo>
                <a:cubicBezTo>
                  <a:pt x="3899" y="2052"/>
                  <a:pt x="3899" y="2069"/>
                  <a:pt x="3887" y="2069"/>
                </a:cubicBezTo>
                <a:cubicBezTo>
                  <a:pt x="3878" y="2069"/>
                  <a:pt x="3863" y="2060"/>
                  <a:pt x="3837" y="2041"/>
                </a:cubicBezTo>
                <a:cubicBezTo>
                  <a:pt x="3783" y="2002"/>
                  <a:pt x="3760" y="1979"/>
                  <a:pt x="3752" y="1979"/>
                </a:cubicBezTo>
                <a:cubicBezTo>
                  <a:pt x="3745" y="1979"/>
                  <a:pt x="3752" y="2002"/>
                  <a:pt x="3760" y="2056"/>
                </a:cubicBezTo>
                <a:cubicBezTo>
                  <a:pt x="3769" y="2091"/>
                  <a:pt x="3778" y="2121"/>
                  <a:pt x="3775" y="2121"/>
                </a:cubicBezTo>
                <a:cubicBezTo>
                  <a:pt x="3773" y="2121"/>
                  <a:pt x="3765" y="2103"/>
                  <a:pt x="3745" y="2056"/>
                </a:cubicBezTo>
                <a:cubicBezTo>
                  <a:pt x="3740" y="2043"/>
                  <a:pt x="3737" y="2037"/>
                  <a:pt x="3734" y="2037"/>
                </a:cubicBezTo>
                <a:cubicBezTo>
                  <a:pt x="3727" y="2037"/>
                  <a:pt x="3721" y="2077"/>
                  <a:pt x="3698" y="2133"/>
                </a:cubicBezTo>
                <a:cubicBezTo>
                  <a:pt x="3698" y="2211"/>
                  <a:pt x="3714" y="2272"/>
                  <a:pt x="3729" y="2350"/>
                </a:cubicBezTo>
                <a:cubicBezTo>
                  <a:pt x="3739" y="2416"/>
                  <a:pt x="3742" y="2448"/>
                  <a:pt x="3733" y="2448"/>
                </a:cubicBezTo>
                <a:cubicBezTo>
                  <a:pt x="3727" y="2448"/>
                  <a:pt x="3716" y="2435"/>
                  <a:pt x="3698" y="2411"/>
                </a:cubicBezTo>
                <a:cubicBezTo>
                  <a:pt x="3667" y="2411"/>
                  <a:pt x="3652" y="2365"/>
                  <a:pt x="3636" y="2303"/>
                </a:cubicBezTo>
                <a:cubicBezTo>
                  <a:pt x="3636" y="2241"/>
                  <a:pt x="3652" y="2241"/>
                  <a:pt x="3652" y="2241"/>
                </a:cubicBezTo>
                <a:lnTo>
                  <a:pt x="3667" y="2241"/>
                </a:lnTo>
                <a:cubicBezTo>
                  <a:pt x="3667" y="2195"/>
                  <a:pt x="3652" y="2133"/>
                  <a:pt x="3621" y="2133"/>
                </a:cubicBezTo>
                <a:cubicBezTo>
                  <a:pt x="3613" y="2110"/>
                  <a:pt x="3605" y="2099"/>
                  <a:pt x="3600" y="2099"/>
                </a:cubicBezTo>
                <a:cubicBezTo>
                  <a:pt x="3594" y="2099"/>
                  <a:pt x="3590" y="2110"/>
                  <a:pt x="3590" y="2133"/>
                </a:cubicBezTo>
                <a:cubicBezTo>
                  <a:pt x="3577" y="2108"/>
                  <a:pt x="3554" y="2083"/>
                  <a:pt x="3521" y="2083"/>
                </a:cubicBezTo>
                <a:cubicBezTo>
                  <a:pt x="3514" y="2083"/>
                  <a:pt x="3506" y="2084"/>
                  <a:pt x="3497" y="2087"/>
                </a:cubicBezTo>
                <a:cubicBezTo>
                  <a:pt x="3492" y="2090"/>
                  <a:pt x="3486" y="2091"/>
                  <a:pt x="3480" y="2091"/>
                </a:cubicBezTo>
                <a:cubicBezTo>
                  <a:pt x="3451" y="2091"/>
                  <a:pt x="3417" y="2063"/>
                  <a:pt x="3405" y="2025"/>
                </a:cubicBezTo>
                <a:cubicBezTo>
                  <a:pt x="3374" y="2025"/>
                  <a:pt x="3358" y="2025"/>
                  <a:pt x="3358" y="2071"/>
                </a:cubicBezTo>
                <a:cubicBezTo>
                  <a:pt x="3358" y="2142"/>
                  <a:pt x="3348" y="2167"/>
                  <a:pt x="3342" y="2167"/>
                </a:cubicBezTo>
                <a:cubicBezTo>
                  <a:pt x="3338" y="2167"/>
                  <a:pt x="3336" y="2153"/>
                  <a:pt x="3343" y="2133"/>
                </a:cubicBezTo>
                <a:cubicBezTo>
                  <a:pt x="3343" y="2071"/>
                  <a:pt x="3281" y="2041"/>
                  <a:pt x="3235" y="2010"/>
                </a:cubicBezTo>
                <a:cubicBezTo>
                  <a:pt x="3222" y="1991"/>
                  <a:pt x="3205" y="1983"/>
                  <a:pt x="3188" y="1983"/>
                </a:cubicBezTo>
                <a:cubicBezTo>
                  <a:pt x="3162" y="1983"/>
                  <a:pt x="3136" y="2003"/>
                  <a:pt x="3126" y="2041"/>
                </a:cubicBezTo>
                <a:lnTo>
                  <a:pt x="3095" y="2041"/>
                </a:lnTo>
                <a:cubicBezTo>
                  <a:pt x="3095" y="1988"/>
                  <a:pt x="3060" y="1957"/>
                  <a:pt x="3027" y="1957"/>
                </a:cubicBezTo>
                <a:cubicBezTo>
                  <a:pt x="3012" y="1957"/>
                  <a:pt x="2997" y="1964"/>
                  <a:pt x="2987" y="1979"/>
                </a:cubicBezTo>
                <a:cubicBezTo>
                  <a:pt x="2972" y="1979"/>
                  <a:pt x="2956" y="1963"/>
                  <a:pt x="2941" y="1963"/>
                </a:cubicBezTo>
                <a:cubicBezTo>
                  <a:pt x="2941" y="1926"/>
                  <a:pt x="2941" y="1905"/>
                  <a:pt x="2931" y="1905"/>
                </a:cubicBezTo>
                <a:cubicBezTo>
                  <a:pt x="2924" y="1905"/>
                  <a:pt x="2913" y="1914"/>
                  <a:pt x="2895" y="1932"/>
                </a:cubicBezTo>
                <a:cubicBezTo>
                  <a:pt x="2863" y="1954"/>
                  <a:pt x="2838" y="1990"/>
                  <a:pt x="2836" y="1990"/>
                </a:cubicBezTo>
                <a:cubicBezTo>
                  <a:pt x="2835" y="1990"/>
                  <a:pt x="2839" y="1982"/>
                  <a:pt x="2848" y="1963"/>
                </a:cubicBezTo>
                <a:cubicBezTo>
                  <a:pt x="2879" y="1917"/>
                  <a:pt x="2848" y="1917"/>
                  <a:pt x="2802" y="1871"/>
                </a:cubicBezTo>
                <a:cubicBezTo>
                  <a:pt x="2780" y="1849"/>
                  <a:pt x="2769" y="1837"/>
                  <a:pt x="2761" y="1837"/>
                </a:cubicBezTo>
                <a:cubicBezTo>
                  <a:pt x="2752" y="1837"/>
                  <a:pt x="2748" y="1853"/>
                  <a:pt x="2740" y="1886"/>
                </a:cubicBezTo>
                <a:cubicBezTo>
                  <a:pt x="2647" y="1886"/>
                  <a:pt x="2678" y="1840"/>
                  <a:pt x="2709" y="1793"/>
                </a:cubicBezTo>
                <a:cubicBezTo>
                  <a:pt x="2755" y="1762"/>
                  <a:pt x="2771" y="1739"/>
                  <a:pt x="2759" y="1739"/>
                </a:cubicBezTo>
                <a:cubicBezTo>
                  <a:pt x="2748" y="1739"/>
                  <a:pt x="2709" y="1762"/>
                  <a:pt x="2647" y="1824"/>
                </a:cubicBezTo>
                <a:cubicBezTo>
                  <a:pt x="2615" y="1850"/>
                  <a:pt x="2590" y="1860"/>
                  <a:pt x="2575" y="1860"/>
                </a:cubicBezTo>
                <a:cubicBezTo>
                  <a:pt x="2555" y="1860"/>
                  <a:pt x="2552" y="1842"/>
                  <a:pt x="2570" y="1824"/>
                </a:cubicBezTo>
                <a:cubicBezTo>
                  <a:pt x="2593" y="1801"/>
                  <a:pt x="2609" y="1793"/>
                  <a:pt x="2618" y="1793"/>
                </a:cubicBezTo>
                <a:cubicBezTo>
                  <a:pt x="2628" y="1793"/>
                  <a:pt x="2632" y="1801"/>
                  <a:pt x="2632" y="1809"/>
                </a:cubicBezTo>
                <a:lnTo>
                  <a:pt x="2709" y="1716"/>
                </a:lnTo>
                <a:cubicBezTo>
                  <a:pt x="2703" y="1710"/>
                  <a:pt x="2699" y="1706"/>
                  <a:pt x="2693" y="1706"/>
                </a:cubicBezTo>
                <a:cubicBezTo>
                  <a:pt x="2686" y="1706"/>
                  <a:pt x="2674" y="1713"/>
                  <a:pt x="2647" y="1731"/>
                </a:cubicBezTo>
                <a:cubicBezTo>
                  <a:pt x="2647" y="1731"/>
                  <a:pt x="2643" y="1728"/>
                  <a:pt x="2634" y="1728"/>
                </a:cubicBezTo>
                <a:cubicBezTo>
                  <a:pt x="2624" y="1728"/>
                  <a:pt x="2609" y="1731"/>
                  <a:pt x="2585" y="1747"/>
                </a:cubicBezTo>
                <a:cubicBezTo>
                  <a:pt x="2539" y="1778"/>
                  <a:pt x="2493" y="1824"/>
                  <a:pt x="2477" y="1871"/>
                </a:cubicBezTo>
                <a:cubicBezTo>
                  <a:pt x="2460" y="1905"/>
                  <a:pt x="2448" y="1915"/>
                  <a:pt x="2438" y="1915"/>
                </a:cubicBezTo>
                <a:cubicBezTo>
                  <a:pt x="2429" y="1915"/>
                  <a:pt x="2422" y="1908"/>
                  <a:pt x="2415" y="1901"/>
                </a:cubicBezTo>
                <a:cubicBezTo>
                  <a:pt x="2415" y="1840"/>
                  <a:pt x="2462" y="1793"/>
                  <a:pt x="2524" y="1762"/>
                </a:cubicBezTo>
                <a:cubicBezTo>
                  <a:pt x="2526" y="1764"/>
                  <a:pt x="2528" y="1765"/>
                  <a:pt x="2531" y="1765"/>
                </a:cubicBezTo>
                <a:cubicBezTo>
                  <a:pt x="2548" y="1765"/>
                  <a:pt x="2576" y="1727"/>
                  <a:pt x="2616" y="1701"/>
                </a:cubicBezTo>
                <a:cubicBezTo>
                  <a:pt x="2632" y="1677"/>
                  <a:pt x="2632" y="1670"/>
                  <a:pt x="2620" y="1670"/>
                </a:cubicBezTo>
                <a:cubicBezTo>
                  <a:pt x="2609" y="1670"/>
                  <a:pt x="2585" y="1677"/>
                  <a:pt x="2554" y="1685"/>
                </a:cubicBezTo>
                <a:cubicBezTo>
                  <a:pt x="2508" y="1685"/>
                  <a:pt x="2446" y="1701"/>
                  <a:pt x="2400" y="1731"/>
                </a:cubicBezTo>
                <a:lnTo>
                  <a:pt x="2446" y="1685"/>
                </a:lnTo>
                <a:cubicBezTo>
                  <a:pt x="2493" y="1654"/>
                  <a:pt x="2462" y="1623"/>
                  <a:pt x="2431" y="1592"/>
                </a:cubicBezTo>
                <a:cubicBezTo>
                  <a:pt x="2414" y="1575"/>
                  <a:pt x="2402" y="1563"/>
                  <a:pt x="2389" y="1563"/>
                </a:cubicBezTo>
                <a:cubicBezTo>
                  <a:pt x="2378" y="1563"/>
                  <a:pt x="2368" y="1571"/>
                  <a:pt x="2354" y="1592"/>
                </a:cubicBezTo>
                <a:cubicBezTo>
                  <a:pt x="2315" y="1630"/>
                  <a:pt x="2277" y="1658"/>
                  <a:pt x="2256" y="1658"/>
                </a:cubicBezTo>
                <a:cubicBezTo>
                  <a:pt x="2252" y="1658"/>
                  <a:pt x="2248" y="1657"/>
                  <a:pt x="2245" y="1654"/>
                </a:cubicBezTo>
                <a:lnTo>
                  <a:pt x="2245" y="1654"/>
                </a:lnTo>
                <a:cubicBezTo>
                  <a:pt x="2261" y="1670"/>
                  <a:pt x="2230" y="1701"/>
                  <a:pt x="2184" y="1747"/>
                </a:cubicBezTo>
                <a:cubicBezTo>
                  <a:pt x="2184" y="1701"/>
                  <a:pt x="2199" y="1654"/>
                  <a:pt x="2214" y="1608"/>
                </a:cubicBezTo>
                <a:cubicBezTo>
                  <a:pt x="2276" y="1500"/>
                  <a:pt x="2276" y="1438"/>
                  <a:pt x="2214" y="1360"/>
                </a:cubicBezTo>
                <a:cubicBezTo>
                  <a:pt x="2184" y="1330"/>
                  <a:pt x="2137" y="1268"/>
                  <a:pt x="2153" y="1206"/>
                </a:cubicBezTo>
                <a:cubicBezTo>
                  <a:pt x="2134" y="1187"/>
                  <a:pt x="2120" y="1174"/>
                  <a:pt x="2106" y="1174"/>
                </a:cubicBezTo>
                <a:cubicBezTo>
                  <a:pt x="2097" y="1174"/>
                  <a:pt x="2087" y="1179"/>
                  <a:pt x="2075" y="1190"/>
                </a:cubicBezTo>
                <a:lnTo>
                  <a:pt x="2029" y="1144"/>
                </a:lnTo>
                <a:cubicBezTo>
                  <a:pt x="2051" y="1111"/>
                  <a:pt x="2034" y="1079"/>
                  <a:pt x="2011" y="1079"/>
                </a:cubicBezTo>
                <a:cubicBezTo>
                  <a:pt x="2002" y="1079"/>
                  <a:pt x="1992" y="1084"/>
                  <a:pt x="1983" y="1098"/>
                </a:cubicBezTo>
                <a:cubicBezTo>
                  <a:pt x="1975" y="1103"/>
                  <a:pt x="1969" y="1105"/>
                  <a:pt x="1963" y="1105"/>
                </a:cubicBezTo>
                <a:cubicBezTo>
                  <a:pt x="1936" y="1105"/>
                  <a:pt x="1934" y="1049"/>
                  <a:pt x="1921" y="1036"/>
                </a:cubicBezTo>
                <a:cubicBezTo>
                  <a:pt x="1943" y="976"/>
                  <a:pt x="1955" y="945"/>
                  <a:pt x="1948" y="945"/>
                </a:cubicBezTo>
                <a:cubicBezTo>
                  <a:pt x="1942" y="945"/>
                  <a:pt x="1915" y="980"/>
                  <a:pt x="1859" y="1051"/>
                </a:cubicBezTo>
                <a:cubicBezTo>
                  <a:pt x="1828" y="1082"/>
                  <a:pt x="1813" y="1144"/>
                  <a:pt x="1844" y="1190"/>
                </a:cubicBezTo>
                <a:lnTo>
                  <a:pt x="1890" y="1252"/>
                </a:lnTo>
                <a:lnTo>
                  <a:pt x="1797" y="1221"/>
                </a:lnTo>
                <a:cubicBezTo>
                  <a:pt x="1780" y="1216"/>
                  <a:pt x="1763" y="1212"/>
                  <a:pt x="1747" y="1212"/>
                </a:cubicBezTo>
                <a:cubicBezTo>
                  <a:pt x="1719" y="1212"/>
                  <a:pt x="1693" y="1223"/>
                  <a:pt x="1674" y="1252"/>
                </a:cubicBezTo>
                <a:cubicBezTo>
                  <a:pt x="1674" y="1252"/>
                  <a:pt x="1644" y="1272"/>
                  <a:pt x="1624" y="1272"/>
                </a:cubicBezTo>
                <a:cubicBezTo>
                  <a:pt x="1619" y="1272"/>
                  <a:pt x="1615" y="1271"/>
                  <a:pt x="1612" y="1268"/>
                </a:cubicBezTo>
                <a:lnTo>
                  <a:pt x="1689" y="1190"/>
                </a:lnTo>
                <a:cubicBezTo>
                  <a:pt x="1735" y="1160"/>
                  <a:pt x="1782" y="1129"/>
                  <a:pt x="1828" y="1082"/>
                </a:cubicBezTo>
                <a:cubicBezTo>
                  <a:pt x="1874" y="1014"/>
                  <a:pt x="1869" y="945"/>
                  <a:pt x="1832" y="945"/>
                </a:cubicBezTo>
                <a:cubicBezTo>
                  <a:pt x="1819" y="945"/>
                  <a:pt x="1802" y="954"/>
                  <a:pt x="1782" y="974"/>
                </a:cubicBezTo>
                <a:cubicBezTo>
                  <a:pt x="1766" y="959"/>
                  <a:pt x="1766" y="959"/>
                  <a:pt x="1782" y="897"/>
                </a:cubicBezTo>
                <a:cubicBezTo>
                  <a:pt x="1789" y="866"/>
                  <a:pt x="1793" y="850"/>
                  <a:pt x="1784" y="850"/>
                </a:cubicBezTo>
                <a:cubicBezTo>
                  <a:pt x="1774" y="850"/>
                  <a:pt x="1751" y="866"/>
                  <a:pt x="1704" y="897"/>
                </a:cubicBezTo>
                <a:cubicBezTo>
                  <a:pt x="1666" y="919"/>
                  <a:pt x="1639" y="929"/>
                  <a:pt x="1624" y="929"/>
                </a:cubicBezTo>
                <a:cubicBezTo>
                  <a:pt x="1595" y="929"/>
                  <a:pt x="1603" y="895"/>
                  <a:pt x="1643" y="835"/>
                </a:cubicBezTo>
                <a:cubicBezTo>
                  <a:pt x="1683" y="741"/>
                  <a:pt x="1584" y="659"/>
                  <a:pt x="1536" y="659"/>
                </a:cubicBezTo>
                <a:cubicBezTo>
                  <a:pt x="1529" y="659"/>
                  <a:pt x="1523" y="661"/>
                  <a:pt x="1519" y="665"/>
                </a:cubicBezTo>
                <a:cubicBezTo>
                  <a:pt x="1494" y="703"/>
                  <a:pt x="1466" y="717"/>
                  <a:pt x="1443" y="717"/>
                </a:cubicBezTo>
                <a:cubicBezTo>
                  <a:pt x="1410" y="717"/>
                  <a:pt x="1386" y="686"/>
                  <a:pt x="1395" y="650"/>
                </a:cubicBezTo>
                <a:cubicBezTo>
                  <a:pt x="1395" y="597"/>
                  <a:pt x="1381" y="573"/>
                  <a:pt x="1352" y="573"/>
                </a:cubicBezTo>
                <a:cubicBezTo>
                  <a:pt x="1339" y="573"/>
                  <a:pt x="1322" y="578"/>
                  <a:pt x="1303" y="588"/>
                </a:cubicBezTo>
                <a:cubicBezTo>
                  <a:pt x="1328" y="550"/>
                  <a:pt x="1332" y="502"/>
                  <a:pt x="1308" y="502"/>
                </a:cubicBezTo>
                <a:cubicBezTo>
                  <a:pt x="1303" y="502"/>
                  <a:pt x="1296" y="505"/>
                  <a:pt x="1287" y="510"/>
                </a:cubicBezTo>
                <a:cubicBezTo>
                  <a:pt x="1287" y="510"/>
                  <a:pt x="1284" y="509"/>
                  <a:pt x="1279" y="509"/>
                </a:cubicBezTo>
                <a:cubicBezTo>
                  <a:pt x="1270" y="509"/>
                  <a:pt x="1256" y="516"/>
                  <a:pt x="1256" y="557"/>
                </a:cubicBezTo>
                <a:lnTo>
                  <a:pt x="1148" y="619"/>
                </a:lnTo>
                <a:cubicBezTo>
                  <a:pt x="1179" y="634"/>
                  <a:pt x="1148" y="680"/>
                  <a:pt x="1117" y="742"/>
                </a:cubicBezTo>
                <a:cubicBezTo>
                  <a:pt x="1112" y="749"/>
                  <a:pt x="1107" y="753"/>
                  <a:pt x="1101" y="753"/>
                </a:cubicBezTo>
                <a:cubicBezTo>
                  <a:pt x="1068" y="753"/>
                  <a:pt x="1024" y="651"/>
                  <a:pt x="1024" y="495"/>
                </a:cubicBezTo>
                <a:lnTo>
                  <a:pt x="1009" y="371"/>
                </a:lnTo>
                <a:lnTo>
                  <a:pt x="978" y="480"/>
                </a:lnTo>
                <a:cubicBezTo>
                  <a:pt x="947" y="464"/>
                  <a:pt x="916" y="449"/>
                  <a:pt x="932" y="402"/>
                </a:cubicBezTo>
                <a:cubicBezTo>
                  <a:pt x="947" y="340"/>
                  <a:pt x="947" y="340"/>
                  <a:pt x="932" y="340"/>
                </a:cubicBezTo>
                <a:cubicBezTo>
                  <a:pt x="932" y="340"/>
                  <a:pt x="927" y="338"/>
                  <a:pt x="920" y="338"/>
                </a:cubicBezTo>
                <a:cubicBezTo>
                  <a:pt x="909" y="338"/>
                  <a:pt x="895" y="343"/>
                  <a:pt x="885" y="371"/>
                </a:cubicBezTo>
                <a:cubicBezTo>
                  <a:pt x="859" y="433"/>
                  <a:pt x="847" y="459"/>
                  <a:pt x="840" y="459"/>
                </a:cubicBezTo>
                <a:cubicBezTo>
                  <a:pt x="834" y="459"/>
                  <a:pt x="830" y="444"/>
                  <a:pt x="823" y="418"/>
                </a:cubicBezTo>
                <a:cubicBezTo>
                  <a:pt x="823" y="350"/>
                  <a:pt x="819" y="314"/>
                  <a:pt x="804" y="314"/>
                </a:cubicBezTo>
                <a:cubicBezTo>
                  <a:pt x="792" y="314"/>
                  <a:pt x="774" y="338"/>
                  <a:pt x="746" y="387"/>
                </a:cubicBezTo>
                <a:cubicBezTo>
                  <a:pt x="731" y="441"/>
                  <a:pt x="723" y="468"/>
                  <a:pt x="719" y="468"/>
                </a:cubicBezTo>
                <a:cubicBezTo>
                  <a:pt x="715" y="468"/>
                  <a:pt x="715" y="441"/>
                  <a:pt x="715" y="387"/>
                </a:cubicBezTo>
                <a:cubicBezTo>
                  <a:pt x="731" y="325"/>
                  <a:pt x="715" y="263"/>
                  <a:pt x="669" y="263"/>
                </a:cubicBezTo>
                <a:lnTo>
                  <a:pt x="653" y="309"/>
                </a:lnTo>
                <a:cubicBezTo>
                  <a:pt x="645" y="371"/>
                  <a:pt x="631" y="398"/>
                  <a:pt x="618" y="398"/>
                </a:cubicBezTo>
                <a:cubicBezTo>
                  <a:pt x="608" y="398"/>
                  <a:pt x="598" y="382"/>
                  <a:pt x="592" y="356"/>
                </a:cubicBezTo>
                <a:cubicBezTo>
                  <a:pt x="592" y="323"/>
                  <a:pt x="583" y="307"/>
                  <a:pt x="563" y="307"/>
                </a:cubicBezTo>
                <a:cubicBezTo>
                  <a:pt x="545" y="307"/>
                  <a:pt x="519" y="319"/>
                  <a:pt x="483" y="340"/>
                </a:cubicBezTo>
                <a:cubicBezTo>
                  <a:pt x="422" y="309"/>
                  <a:pt x="391" y="309"/>
                  <a:pt x="406" y="263"/>
                </a:cubicBezTo>
                <a:cubicBezTo>
                  <a:pt x="414" y="209"/>
                  <a:pt x="418" y="182"/>
                  <a:pt x="414" y="182"/>
                </a:cubicBezTo>
                <a:cubicBezTo>
                  <a:pt x="410" y="182"/>
                  <a:pt x="398" y="209"/>
                  <a:pt x="375" y="263"/>
                </a:cubicBezTo>
                <a:cubicBezTo>
                  <a:pt x="352" y="286"/>
                  <a:pt x="344" y="298"/>
                  <a:pt x="335" y="298"/>
                </a:cubicBezTo>
                <a:cubicBezTo>
                  <a:pt x="325" y="298"/>
                  <a:pt x="313" y="286"/>
                  <a:pt x="282" y="263"/>
                </a:cubicBezTo>
                <a:cubicBezTo>
                  <a:pt x="267" y="232"/>
                  <a:pt x="259" y="217"/>
                  <a:pt x="252" y="217"/>
                </a:cubicBezTo>
                <a:cubicBezTo>
                  <a:pt x="244" y="217"/>
                  <a:pt x="236" y="232"/>
                  <a:pt x="221" y="263"/>
                </a:cubicBezTo>
                <a:cubicBezTo>
                  <a:pt x="221" y="371"/>
                  <a:pt x="205" y="433"/>
                  <a:pt x="236" y="433"/>
                </a:cubicBezTo>
                <a:cubicBezTo>
                  <a:pt x="267" y="433"/>
                  <a:pt x="267" y="433"/>
                  <a:pt x="267" y="480"/>
                </a:cubicBezTo>
                <a:lnTo>
                  <a:pt x="205" y="480"/>
                </a:lnTo>
                <a:cubicBezTo>
                  <a:pt x="184" y="480"/>
                  <a:pt x="163" y="483"/>
                  <a:pt x="143" y="489"/>
                </a:cubicBezTo>
                <a:lnTo>
                  <a:pt x="143" y="489"/>
                </a:lnTo>
                <a:cubicBezTo>
                  <a:pt x="139" y="474"/>
                  <a:pt x="136" y="467"/>
                  <a:pt x="133" y="467"/>
                </a:cubicBezTo>
                <a:cubicBezTo>
                  <a:pt x="131" y="467"/>
                  <a:pt x="129" y="476"/>
                  <a:pt x="129" y="495"/>
                </a:cubicBezTo>
                <a:lnTo>
                  <a:pt x="129" y="495"/>
                </a:lnTo>
                <a:cubicBezTo>
                  <a:pt x="134" y="493"/>
                  <a:pt x="138" y="491"/>
                  <a:pt x="143" y="489"/>
                </a:cubicBezTo>
                <a:lnTo>
                  <a:pt x="143" y="489"/>
                </a:lnTo>
                <a:cubicBezTo>
                  <a:pt x="147" y="502"/>
                  <a:pt x="153" y="519"/>
                  <a:pt x="159" y="541"/>
                </a:cubicBezTo>
                <a:cubicBezTo>
                  <a:pt x="174" y="665"/>
                  <a:pt x="174" y="650"/>
                  <a:pt x="190" y="665"/>
                </a:cubicBezTo>
                <a:cubicBezTo>
                  <a:pt x="221" y="665"/>
                  <a:pt x="221" y="665"/>
                  <a:pt x="221" y="711"/>
                </a:cubicBezTo>
                <a:cubicBezTo>
                  <a:pt x="205" y="773"/>
                  <a:pt x="236" y="835"/>
                  <a:pt x="252" y="835"/>
                </a:cubicBezTo>
                <a:cubicBezTo>
                  <a:pt x="282" y="835"/>
                  <a:pt x="282" y="835"/>
                  <a:pt x="282" y="773"/>
                </a:cubicBezTo>
                <a:cubicBezTo>
                  <a:pt x="289" y="755"/>
                  <a:pt x="295" y="744"/>
                  <a:pt x="301" y="744"/>
                </a:cubicBezTo>
                <a:cubicBezTo>
                  <a:pt x="310" y="744"/>
                  <a:pt x="320" y="770"/>
                  <a:pt x="329" y="835"/>
                </a:cubicBezTo>
                <a:cubicBezTo>
                  <a:pt x="329" y="862"/>
                  <a:pt x="329" y="877"/>
                  <a:pt x="331" y="877"/>
                </a:cubicBezTo>
                <a:cubicBezTo>
                  <a:pt x="335" y="877"/>
                  <a:pt x="342" y="850"/>
                  <a:pt x="360" y="789"/>
                </a:cubicBezTo>
                <a:cubicBezTo>
                  <a:pt x="367" y="738"/>
                  <a:pt x="381" y="715"/>
                  <a:pt x="394" y="715"/>
                </a:cubicBezTo>
                <a:cubicBezTo>
                  <a:pt x="408" y="715"/>
                  <a:pt x="422" y="746"/>
                  <a:pt x="422" y="804"/>
                </a:cubicBezTo>
                <a:lnTo>
                  <a:pt x="468" y="820"/>
                </a:lnTo>
                <a:cubicBezTo>
                  <a:pt x="499" y="820"/>
                  <a:pt x="514" y="773"/>
                  <a:pt x="530" y="711"/>
                </a:cubicBezTo>
                <a:cubicBezTo>
                  <a:pt x="548" y="657"/>
                  <a:pt x="555" y="635"/>
                  <a:pt x="559" y="635"/>
                </a:cubicBezTo>
                <a:cubicBezTo>
                  <a:pt x="561" y="635"/>
                  <a:pt x="561" y="646"/>
                  <a:pt x="561" y="665"/>
                </a:cubicBezTo>
                <a:cubicBezTo>
                  <a:pt x="576" y="711"/>
                  <a:pt x="576" y="742"/>
                  <a:pt x="561" y="789"/>
                </a:cubicBezTo>
                <a:cubicBezTo>
                  <a:pt x="545" y="835"/>
                  <a:pt x="561" y="835"/>
                  <a:pt x="592" y="850"/>
                </a:cubicBezTo>
                <a:cubicBezTo>
                  <a:pt x="605" y="857"/>
                  <a:pt x="622" y="864"/>
                  <a:pt x="638" y="864"/>
                </a:cubicBezTo>
                <a:cubicBezTo>
                  <a:pt x="658" y="864"/>
                  <a:pt x="676" y="854"/>
                  <a:pt x="684" y="820"/>
                </a:cubicBezTo>
                <a:lnTo>
                  <a:pt x="684" y="820"/>
                </a:lnTo>
                <a:lnTo>
                  <a:pt x="669" y="881"/>
                </a:lnTo>
                <a:cubicBezTo>
                  <a:pt x="679" y="881"/>
                  <a:pt x="676" y="909"/>
                  <a:pt x="677" y="909"/>
                </a:cubicBezTo>
                <a:cubicBezTo>
                  <a:pt x="677" y="909"/>
                  <a:pt x="679" y="902"/>
                  <a:pt x="684" y="881"/>
                </a:cubicBezTo>
                <a:cubicBezTo>
                  <a:pt x="684" y="881"/>
                  <a:pt x="715" y="881"/>
                  <a:pt x="731" y="959"/>
                </a:cubicBezTo>
                <a:cubicBezTo>
                  <a:pt x="739" y="975"/>
                  <a:pt x="752" y="983"/>
                  <a:pt x="767" y="983"/>
                </a:cubicBezTo>
                <a:cubicBezTo>
                  <a:pt x="809" y="983"/>
                  <a:pt x="862" y="922"/>
                  <a:pt x="839" y="820"/>
                </a:cubicBezTo>
                <a:lnTo>
                  <a:pt x="870" y="820"/>
                </a:lnTo>
                <a:cubicBezTo>
                  <a:pt x="876" y="822"/>
                  <a:pt x="882" y="823"/>
                  <a:pt x="887" y="823"/>
                </a:cubicBezTo>
                <a:cubicBezTo>
                  <a:pt x="916" y="823"/>
                  <a:pt x="916" y="789"/>
                  <a:pt x="916" y="789"/>
                </a:cubicBezTo>
                <a:cubicBezTo>
                  <a:pt x="932" y="765"/>
                  <a:pt x="943" y="758"/>
                  <a:pt x="955" y="758"/>
                </a:cubicBezTo>
                <a:cubicBezTo>
                  <a:pt x="966" y="758"/>
                  <a:pt x="978" y="765"/>
                  <a:pt x="993" y="773"/>
                </a:cubicBezTo>
                <a:lnTo>
                  <a:pt x="932" y="866"/>
                </a:lnTo>
                <a:cubicBezTo>
                  <a:pt x="874" y="953"/>
                  <a:pt x="858" y="1010"/>
                  <a:pt x="877" y="1010"/>
                </a:cubicBezTo>
                <a:cubicBezTo>
                  <a:pt x="889" y="1010"/>
                  <a:pt x="912" y="989"/>
                  <a:pt x="947" y="943"/>
                </a:cubicBezTo>
                <a:cubicBezTo>
                  <a:pt x="956" y="930"/>
                  <a:pt x="960" y="924"/>
                  <a:pt x="960" y="924"/>
                </a:cubicBezTo>
                <a:lnTo>
                  <a:pt x="960" y="924"/>
                </a:lnTo>
                <a:cubicBezTo>
                  <a:pt x="961" y="924"/>
                  <a:pt x="943" y="957"/>
                  <a:pt x="932" y="990"/>
                </a:cubicBezTo>
                <a:cubicBezTo>
                  <a:pt x="912" y="1019"/>
                  <a:pt x="911" y="1037"/>
                  <a:pt x="934" y="1037"/>
                </a:cubicBezTo>
                <a:cubicBezTo>
                  <a:pt x="946" y="1037"/>
                  <a:pt x="966" y="1031"/>
                  <a:pt x="993" y="1020"/>
                </a:cubicBezTo>
                <a:cubicBezTo>
                  <a:pt x="995" y="1022"/>
                  <a:pt x="997" y="1022"/>
                  <a:pt x="999" y="1022"/>
                </a:cubicBezTo>
                <a:cubicBezTo>
                  <a:pt x="1022" y="1022"/>
                  <a:pt x="1089" y="955"/>
                  <a:pt x="1117" y="912"/>
                </a:cubicBezTo>
                <a:cubicBezTo>
                  <a:pt x="1136" y="884"/>
                  <a:pt x="1154" y="879"/>
                  <a:pt x="1166" y="879"/>
                </a:cubicBezTo>
                <a:cubicBezTo>
                  <a:pt x="1174" y="879"/>
                  <a:pt x="1179" y="881"/>
                  <a:pt x="1179" y="881"/>
                </a:cubicBezTo>
                <a:cubicBezTo>
                  <a:pt x="1179" y="881"/>
                  <a:pt x="1194" y="897"/>
                  <a:pt x="1163" y="943"/>
                </a:cubicBezTo>
                <a:cubicBezTo>
                  <a:pt x="1126" y="1000"/>
                  <a:pt x="1123" y="1033"/>
                  <a:pt x="1147" y="1033"/>
                </a:cubicBezTo>
                <a:cubicBezTo>
                  <a:pt x="1162" y="1033"/>
                  <a:pt x="1189" y="1020"/>
                  <a:pt x="1225" y="990"/>
                </a:cubicBezTo>
                <a:lnTo>
                  <a:pt x="1225" y="990"/>
                </a:lnTo>
                <a:lnTo>
                  <a:pt x="1194" y="1036"/>
                </a:lnTo>
                <a:cubicBezTo>
                  <a:pt x="1163" y="1082"/>
                  <a:pt x="1148" y="1144"/>
                  <a:pt x="1272" y="1175"/>
                </a:cubicBezTo>
                <a:cubicBezTo>
                  <a:pt x="1349" y="1237"/>
                  <a:pt x="1395" y="1283"/>
                  <a:pt x="1364" y="1330"/>
                </a:cubicBezTo>
                <a:cubicBezTo>
                  <a:pt x="1345" y="1349"/>
                  <a:pt x="1361" y="1358"/>
                  <a:pt x="1394" y="1358"/>
                </a:cubicBezTo>
                <a:cubicBezTo>
                  <a:pt x="1439" y="1358"/>
                  <a:pt x="1518" y="1341"/>
                  <a:pt x="1581" y="1314"/>
                </a:cubicBezTo>
                <a:lnTo>
                  <a:pt x="1581" y="1314"/>
                </a:lnTo>
                <a:cubicBezTo>
                  <a:pt x="1534" y="1360"/>
                  <a:pt x="1550" y="1376"/>
                  <a:pt x="1581" y="1407"/>
                </a:cubicBezTo>
                <a:cubicBezTo>
                  <a:pt x="1596" y="1453"/>
                  <a:pt x="1627" y="1469"/>
                  <a:pt x="1581" y="1500"/>
                </a:cubicBezTo>
                <a:cubicBezTo>
                  <a:pt x="1531" y="1533"/>
                  <a:pt x="1508" y="1548"/>
                  <a:pt x="1514" y="1548"/>
                </a:cubicBezTo>
                <a:cubicBezTo>
                  <a:pt x="1519" y="1548"/>
                  <a:pt x="1546" y="1537"/>
                  <a:pt x="1596" y="1515"/>
                </a:cubicBezTo>
                <a:cubicBezTo>
                  <a:pt x="1613" y="1510"/>
                  <a:pt x="1628" y="1508"/>
                  <a:pt x="1639" y="1508"/>
                </a:cubicBezTo>
                <a:cubicBezTo>
                  <a:pt x="1702" y="1508"/>
                  <a:pt x="1690" y="1571"/>
                  <a:pt x="1612" y="1623"/>
                </a:cubicBezTo>
                <a:cubicBezTo>
                  <a:pt x="1581" y="1670"/>
                  <a:pt x="1596" y="1685"/>
                  <a:pt x="1612" y="1716"/>
                </a:cubicBezTo>
                <a:cubicBezTo>
                  <a:pt x="1623" y="1713"/>
                  <a:pt x="1633" y="1712"/>
                  <a:pt x="1642" y="1712"/>
                </a:cubicBezTo>
                <a:cubicBezTo>
                  <a:pt x="1684" y="1712"/>
                  <a:pt x="1710" y="1740"/>
                  <a:pt x="1735" y="1778"/>
                </a:cubicBezTo>
                <a:cubicBezTo>
                  <a:pt x="1750" y="1792"/>
                  <a:pt x="1761" y="1803"/>
                  <a:pt x="1778" y="1803"/>
                </a:cubicBezTo>
                <a:cubicBezTo>
                  <a:pt x="1797" y="1803"/>
                  <a:pt x="1825" y="1788"/>
                  <a:pt x="1874" y="1747"/>
                </a:cubicBezTo>
                <a:cubicBezTo>
                  <a:pt x="1913" y="1716"/>
                  <a:pt x="1936" y="1704"/>
                  <a:pt x="1954" y="1704"/>
                </a:cubicBezTo>
                <a:cubicBezTo>
                  <a:pt x="1971" y="1704"/>
                  <a:pt x="1983" y="1716"/>
                  <a:pt x="1998" y="1731"/>
                </a:cubicBezTo>
                <a:cubicBezTo>
                  <a:pt x="2029" y="1762"/>
                  <a:pt x="2029" y="1762"/>
                  <a:pt x="1983" y="1809"/>
                </a:cubicBezTo>
                <a:cubicBezTo>
                  <a:pt x="1983" y="1809"/>
                  <a:pt x="1967" y="1855"/>
                  <a:pt x="1983" y="1871"/>
                </a:cubicBezTo>
                <a:cubicBezTo>
                  <a:pt x="2014" y="1901"/>
                  <a:pt x="2014" y="1917"/>
                  <a:pt x="1983" y="1948"/>
                </a:cubicBezTo>
                <a:cubicBezTo>
                  <a:pt x="1967" y="1979"/>
                  <a:pt x="1967" y="2010"/>
                  <a:pt x="1983" y="2041"/>
                </a:cubicBezTo>
                <a:cubicBezTo>
                  <a:pt x="2014" y="2071"/>
                  <a:pt x="2060" y="2118"/>
                  <a:pt x="2014" y="2149"/>
                </a:cubicBezTo>
                <a:cubicBezTo>
                  <a:pt x="2019" y="2154"/>
                  <a:pt x="2023" y="2158"/>
                  <a:pt x="2027" y="2158"/>
                </a:cubicBezTo>
                <a:cubicBezTo>
                  <a:pt x="2035" y="2158"/>
                  <a:pt x="2046" y="2147"/>
                  <a:pt x="2075" y="2118"/>
                </a:cubicBezTo>
                <a:cubicBezTo>
                  <a:pt x="2090" y="2103"/>
                  <a:pt x="2111" y="2089"/>
                  <a:pt x="2133" y="2089"/>
                </a:cubicBezTo>
                <a:cubicBezTo>
                  <a:pt x="2158" y="2089"/>
                  <a:pt x="2183" y="2107"/>
                  <a:pt x="2199" y="2164"/>
                </a:cubicBezTo>
                <a:cubicBezTo>
                  <a:pt x="2221" y="2186"/>
                  <a:pt x="2257" y="2215"/>
                  <a:pt x="2288" y="2215"/>
                </a:cubicBezTo>
                <a:cubicBezTo>
                  <a:pt x="2301" y="2215"/>
                  <a:pt x="2313" y="2209"/>
                  <a:pt x="2323" y="2195"/>
                </a:cubicBezTo>
                <a:lnTo>
                  <a:pt x="2323" y="2195"/>
                </a:lnTo>
                <a:cubicBezTo>
                  <a:pt x="2338" y="2211"/>
                  <a:pt x="2338" y="2211"/>
                  <a:pt x="2307" y="2257"/>
                </a:cubicBezTo>
                <a:cubicBezTo>
                  <a:pt x="2257" y="2317"/>
                  <a:pt x="2259" y="2351"/>
                  <a:pt x="2296" y="2351"/>
                </a:cubicBezTo>
                <a:cubicBezTo>
                  <a:pt x="2316" y="2351"/>
                  <a:pt x="2346" y="2341"/>
                  <a:pt x="2384" y="2319"/>
                </a:cubicBezTo>
                <a:cubicBezTo>
                  <a:pt x="2397" y="2300"/>
                  <a:pt x="2406" y="2292"/>
                  <a:pt x="2413" y="2292"/>
                </a:cubicBezTo>
                <a:cubicBezTo>
                  <a:pt x="2423" y="2292"/>
                  <a:pt x="2425" y="2312"/>
                  <a:pt x="2415" y="2350"/>
                </a:cubicBezTo>
                <a:cubicBezTo>
                  <a:pt x="2415" y="2350"/>
                  <a:pt x="2418" y="2352"/>
                  <a:pt x="2424" y="2352"/>
                </a:cubicBezTo>
                <a:cubicBezTo>
                  <a:pt x="2433" y="2352"/>
                  <a:pt x="2449" y="2347"/>
                  <a:pt x="2477" y="2319"/>
                </a:cubicBezTo>
                <a:cubicBezTo>
                  <a:pt x="2501" y="2307"/>
                  <a:pt x="2516" y="2299"/>
                  <a:pt x="2525" y="2299"/>
                </a:cubicBezTo>
                <a:cubicBezTo>
                  <a:pt x="2539" y="2299"/>
                  <a:pt x="2539" y="2318"/>
                  <a:pt x="2539" y="2365"/>
                </a:cubicBezTo>
                <a:cubicBezTo>
                  <a:pt x="2508" y="2411"/>
                  <a:pt x="2539" y="2427"/>
                  <a:pt x="2554" y="2427"/>
                </a:cubicBezTo>
                <a:cubicBezTo>
                  <a:pt x="2616" y="2427"/>
                  <a:pt x="2848" y="2504"/>
                  <a:pt x="2848" y="2566"/>
                </a:cubicBezTo>
                <a:cubicBezTo>
                  <a:pt x="2882" y="2543"/>
                  <a:pt x="2891" y="2529"/>
                  <a:pt x="2900" y="2529"/>
                </a:cubicBezTo>
                <a:cubicBezTo>
                  <a:pt x="2903" y="2529"/>
                  <a:pt x="2906" y="2531"/>
                  <a:pt x="2910" y="2535"/>
                </a:cubicBezTo>
                <a:cubicBezTo>
                  <a:pt x="2910" y="2578"/>
                  <a:pt x="2915" y="2597"/>
                  <a:pt x="2923" y="2597"/>
                </a:cubicBezTo>
                <a:cubicBezTo>
                  <a:pt x="2935" y="2597"/>
                  <a:pt x="2953" y="2554"/>
                  <a:pt x="2972" y="2489"/>
                </a:cubicBezTo>
                <a:lnTo>
                  <a:pt x="2925" y="2489"/>
                </a:lnTo>
                <a:cubicBezTo>
                  <a:pt x="2938" y="2444"/>
                  <a:pt x="2956" y="2420"/>
                  <a:pt x="2970" y="2420"/>
                </a:cubicBezTo>
                <a:cubicBezTo>
                  <a:pt x="2989" y="2420"/>
                  <a:pt x="2999" y="2467"/>
                  <a:pt x="2972" y="2566"/>
                </a:cubicBezTo>
                <a:cubicBezTo>
                  <a:pt x="2972" y="2620"/>
                  <a:pt x="2972" y="2647"/>
                  <a:pt x="2978" y="2647"/>
                </a:cubicBezTo>
                <a:cubicBezTo>
                  <a:pt x="2983" y="2647"/>
                  <a:pt x="2995" y="2620"/>
                  <a:pt x="3018" y="2566"/>
                </a:cubicBezTo>
                <a:cubicBezTo>
                  <a:pt x="3040" y="2508"/>
                  <a:pt x="3055" y="2481"/>
                  <a:pt x="3066" y="2481"/>
                </a:cubicBezTo>
                <a:cubicBezTo>
                  <a:pt x="3079" y="2481"/>
                  <a:pt x="3087" y="2516"/>
                  <a:pt x="3095" y="2581"/>
                </a:cubicBezTo>
                <a:cubicBezTo>
                  <a:pt x="3095" y="2600"/>
                  <a:pt x="3095" y="2616"/>
                  <a:pt x="3093" y="2628"/>
                </a:cubicBezTo>
                <a:cubicBezTo>
                  <a:pt x="3097" y="2616"/>
                  <a:pt x="3103" y="2600"/>
                  <a:pt x="3111" y="2581"/>
                </a:cubicBezTo>
                <a:cubicBezTo>
                  <a:pt x="3154" y="2462"/>
                  <a:pt x="3192" y="2394"/>
                  <a:pt x="3214" y="2394"/>
                </a:cubicBezTo>
                <a:cubicBezTo>
                  <a:pt x="3233" y="2394"/>
                  <a:pt x="3241" y="2438"/>
                  <a:pt x="3235" y="2535"/>
                </a:cubicBezTo>
                <a:cubicBezTo>
                  <a:pt x="3219" y="2643"/>
                  <a:pt x="3235" y="2705"/>
                  <a:pt x="3265" y="2705"/>
                </a:cubicBezTo>
                <a:cubicBezTo>
                  <a:pt x="3296" y="2705"/>
                  <a:pt x="3296" y="2643"/>
                  <a:pt x="3296" y="2597"/>
                </a:cubicBezTo>
                <a:cubicBezTo>
                  <a:pt x="3289" y="2543"/>
                  <a:pt x="3289" y="2516"/>
                  <a:pt x="3296" y="2516"/>
                </a:cubicBezTo>
                <a:cubicBezTo>
                  <a:pt x="3304" y="2516"/>
                  <a:pt x="3320" y="2543"/>
                  <a:pt x="3343" y="2597"/>
                </a:cubicBezTo>
                <a:cubicBezTo>
                  <a:pt x="3377" y="2692"/>
                  <a:pt x="3412" y="2733"/>
                  <a:pt x="3446" y="2733"/>
                </a:cubicBezTo>
                <a:cubicBezTo>
                  <a:pt x="3473" y="2733"/>
                  <a:pt x="3501" y="2707"/>
                  <a:pt x="3528" y="2659"/>
                </a:cubicBezTo>
                <a:cubicBezTo>
                  <a:pt x="3567" y="2597"/>
                  <a:pt x="3605" y="2566"/>
                  <a:pt x="3629" y="2566"/>
                </a:cubicBezTo>
                <a:cubicBezTo>
                  <a:pt x="3652" y="2566"/>
                  <a:pt x="3660" y="2597"/>
                  <a:pt x="3636" y="2659"/>
                </a:cubicBezTo>
                <a:cubicBezTo>
                  <a:pt x="3601" y="2720"/>
                  <a:pt x="3591" y="2747"/>
                  <a:pt x="3597" y="2747"/>
                </a:cubicBezTo>
                <a:cubicBezTo>
                  <a:pt x="3602" y="2747"/>
                  <a:pt x="3616" y="2732"/>
                  <a:pt x="3636" y="2705"/>
                </a:cubicBezTo>
                <a:lnTo>
                  <a:pt x="3745" y="2705"/>
                </a:lnTo>
                <a:cubicBezTo>
                  <a:pt x="3776" y="2705"/>
                  <a:pt x="3791" y="2643"/>
                  <a:pt x="3776" y="2581"/>
                </a:cubicBezTo>
                <a:lnTo>
                  <a:pt x="3776" y="2581"/>
                </a:lnTo>
                <a:cubicBezTo>
                  <a:pt x="3802" y="2644"/>
                  <a:pt x="3835" y="2686"/>
                  <a:pt x="3860" y="2686"/>
                </a:cubicBezTo>
                <a:cubicBezTo>
                  <a:pt x="3878" y="2686"/>
                  <a:pt x="3893" y="2664"/>
                  <a:pt x="3899" y="2612"/>
                </a:cubicBezTo>
                <a:lnTo>
                  <a:pt x="3946" y="2612"/>
                </a:lnTo>
                <a:cubicBezTo>
                  <a:pt x="3976" y="2612"/>
                  <a:pt x="3976" y="2612"/>
                  <a:pt x="3976" y="2551"/>
                </a:cubicBezTo>
                <a:cubicBezTo>
                  <a:pt x="3982" y="2523"/>
                  <a:pt x="3989" y="2513"/>
                  <a:pt x="3999" y="2513"/>
                </a:cubicBezTo>
                <a:cubicBezTo>
                  <a:pt x="4016" y="2513"/>
                  <a:pt x="4039" y="2546"/>
                  <a:pt x="4069" y="2566"/>
                </a:cubicBezTo>
                <a:cubicBezTo>
                  <a:pt x="4102" y="2599"/>
                  <a:pt x="4127" y="2632"/>
                  <a:pt x="4133" y="2632"/>
                </a:cubicBezTo>
                <a:cubicBezTo>
                  <a:pt x="4136" y="2632"/>
                  <a:pt x="4136" y="2626"/>
                  <a:pt x="4131" y="2612"/>
                </a:cubicBezTo>
                <a:cubicBezTo>
                  <a:pt x="4116" y="2551"/>
                  <a:pt x="4131" y="2489"/>
                  <a:pt x="4131" y="2427"/>
                </a:cubicBezTo>
                <a:cubicBezTo>
                  <a:pt x="4131" y="2406"/>
                  <a:pt x="4136" y="2398"/>
                  <a:pt x="4143" y="2398"/>
                </a:cubicBezTo>
                <a:cubicBezTo>
                  <a:pt x="4157" y="2398"/>
                  <a:pt x="4177" y="2432"/>
                  <a:pt x="4177" y="2473"/>
                </a:cubicBezTo>
                <a:cubicBezTo>
                  <a:pt x="4177" y="2535"/>
                  <a:pt x="4208" y="2520"/>
                  <a:pt x="4270" y="2551"/>
                </a:cubicBezTo>
                <a:cubicBezTo>
                  <a:pt x="4286" y="2535"/>
                  <a:pt x="4332" y="2520"/>
                  <a:pt x="4301" y="2458"/>
                </a:cubicBezTo>
                <a:cubicBezTo>
                  <a:pt x="4276" y="2420"/>
                  <a:pt x="4363" y="2372"/>
                  <a:pt x="4422" y="2372"/>
                </a:cubicBezTo>
                <a:cubicBezTo>
                  <a:pt x="4435" y="2372"/>
                  <a:pt x="4447" y="2375"/>
                  <a:pt x="4456" y="2381"/>
                </a:cubicBezTo>
                <a:lnTo>
                  <a:pt x="4486" y="2350"/>
                </a:lnTo>
                <a:cubicBezTo>
                  <a:pt x="4517" y="2334"/>
                  <a:pt x="4486" y="2288"/>
                  <a:pt x="4517" y="2272"/>
                </a:cubicBezTo>
                <a:cubicBezTo>
                  <a:pt x="4548" y="2257"/>
                  <a:pt x="4533" y="2257"/>
                  <a:pt x="4517" y="2195"/>
                </a:cubicBezTo>
                <a:cubicBezTo>
                  <a:pt x="4525" y="2187"/>
                  <a:pt x="4533" y="2180"/>
                  <a:pt x="4544" y="2180"/>
                </a:cubicBezTo>
                <a:cubicBezTo>
                  <a:pt x="4556" y="2180"/>
                  <a:pt x="4571" y="2187"/>
                  <a:pt x="4595" y="2211"/>
                </a:cubicBezTo>
                <a:cubicBezTo>
                  <a:pt x="4561" y="2160"/>
                  <a:pt x="4545" y="2137"/>
                  <a:pt x="4554" y="2137"/>
                </a:cubicBezTo>
                <a:cubicBezTo>
                  <a:pt x="4561" y="2137"/>
                  <a:pt x="4584" y="2152"/>
                  <a:pt x="4626" y="2180"/>
                </a:cubicBezTo>
                <a:cubicBezTo>
                  <a:pt x="4672" y="2218"/>
                  <a:pt x="4691" y="2241"/>
                  <a:pt x="4691" y="2241"/>
                </a:cubicBezTo>
                <a:cubicBezTo>
                  <a:pt x="4691" y="2241"/>
                  <a:pt x="4672" y="2218"/>
                  <a:pt x="4641" y="2164"/>
                </a:cubicBezTo>
                <a:cubicBezTo>
                  <a:pt x="4632" y="2128"/>
                  <a:pt x="4628" y="2113"/>
                  <a:pt x="4636" y="2113"/>
                </a:cubicBezTo>
                <a:cubicBezTo>
                  <a:pt x="4641" y="2113"/>
                  <a:pt x="4653" y="2120"/>
                  <a:pt x="4672" y="2133"/>
                </a:cubicBezTo>
                <a:cubicBezTo>
                  <a:pt x="4700" y="2147"/>
                  <a:pt x="4715" y="2155"/>
                  <a:pt x="4721" y="2155"/>
                </a:cubicBezTo>
                <a:cubicBezTo>
                  <a:pt x="4728" y="2155"/>
                  <a:pt x="4720" y="2143"/>
                  <a:pt x="4703" y="2118"/>
                </a:cubicBezTo>
                <a:cubicBezTo>
                  <a:pt x="4657" y="2049"/>
                  <a:pt x="4654" y="1981"/>
                  <a:pt x="4686" y="1981"/>
                </a:cubicBezTo>
                <a:cubicBezTo>
                  <a:pt x="4698" y="1981"/>
                  <a:pt x="4714" y="1989"/>
                  <a:pt x="4734" y="2010"/>
                </a:cubicBezTo>
                <a:cubicBezTo>
                  <a:pt x="4734" y="2010"/>
                  <a:pt x="4749" y="1994"/>
                  <a:pt x="4734" y="1948"/>
                </a:cubicBezTo>
                <a:cubicBezTo>
                  <a:pt x="4701" y="1899"/>
                  <a:pt x="4686" y="1876"/>
                  <a:pt x="4690" y="1876"/>
                </a:cubicBezTo>
                <a:cubicBezTo>
                  <a:pt x="4693" y="1876"/>
                  <a:pt x="4712" y="1895"/>
                  <a:pt x="4749" y="1932"/>
                </a:cubicBezTo>
                <a:cubicBezTo>
                  <a:pt x="4778" y="1962"/>
                  <a:pt x="4801" y="1975"/>
                  <a:pt x="4814" y="1975"/>
                </a:cubicBezTo>
                <a:cubicBezTo>
                  <a:pt x="4837" y="1975"/>
                  <a:pt x="4834" y="1938"/>
                  <a:pt x="4796" y="1871"/>
                </a:cubicBezTo>
                <a:cubicBezTo>
                  <a:pt x="4796" y="1871"/>
                  <a:pt x="4773" y="1836"/>
                  <a:pt x="4805" y="1836"/>
                </a:cubicBezTo>
                <a:cubicBezTo>
                  <a:pt x="4811" y="1836"/>
                  <a:pt x="4818" y="1837"/>
                  <a:pt x="4826" y="1840"/>
                </a:cubicBezTo>
                <a:cubicBezTo>
                  <a:pt x="4835" y="1844"/>
                  <a:pt x="4845" y="1846"/>
                  <a:pt x="4856" y="1846"/>
                </a:cubicBezTo>
                <a:cubicBezTo>
                  <a:pt x="4926" y="1846"/>
                  <a:pt x="5028" y="1771"/>
                  <a:pt x="4935" y="1731"/>
                </a:cubicBezTo>
                <a:lnTo>
                  <a:pt x="4981" y="1685"/>
                </a:lnTo>
                <a:cubicBezTo>
                  <a:pt x="5043" y="1685"/>
                  <a:pt x="5058" y="1670"/>
                  <a:pt x="5043" y="1623"/>
                </a:cubicBezTo>
                <a:lnTo>
                  <a:pt x="5012" y="1561"/>
                </a:lnTo>
                <a:lnTo>
                  <a:pt x="5012" y="1561"/>
                </a:lnTo>
                <a:cubicBezTo>
                  <a:pt x="5047" y="1596"/>
                  <a:pt x="5090" y="1614"/>
                  <a:pt x="5116" y="1614"/>
                </a:cubicBezTo>
                <a:cubicBezTo>
                  <a:pt x="5125" y="1614"/>
                  <a:pt x="5132" y="1612"/>
                  <a:pt x="5136" y="1608"/>
                </a:cubicBezTo>
                <a:cubicBezTo>
                  <a:pt x="5151" y="1592"/>
                  <a:pt x="5151" y="1592"/>
                  <a:pt x="5105" y="1546"/>
                </a:cubicBezTo>
                <a:cubicBezTo>
                  <a:pt x="5058" y="1515"/>
                  <a:pt x="5058" y="1515"/>
                  <a:pt x="5089" y="1500"/>
                </a:cubicBezTo>
                <a:cubicBezTo>
                  <a:pt x="5093" y="1495"/>
                  <a:pt x="5100" y="1494"/>
                  <a:pt x="5108" y="1494"/>
                </a:cubicBezTo>
                <a:cubicBezTo>
                  <a:pt x="5130" y="1494"/>
                  <a:pt x="5163" y="1508"/>
                  <a:pt x="5197" y="1530"/>
                </a:cubicBezTo>
                <a:lnTo>
                  <a:pt x="5213" y="1515"/>
                </a:lnTo>
                <a:cubicBezTo>
                  <a:pt x="5165" y="1467"/>
                  <a:pt x="5153" y="1443"/>
                  <a:pt x="5158" y="1443"/>
                </a:cubicBezTo>
                <a:cubicBezTo>
                  <a:pt x="5161" y="1443"/>
                  <a:pt x="5170" y="1451"/>
                  <a:pt x="5182" y="1469"/>
                </a:cubicBezTo>
                <a:cubicBezTo>
                  <a:pt x="5196" y="1478"/>
                  <a:pt x="5209" y="1482"/>
                  <a:pt x="5221" y="1482"/>
                </a:cubicBezTo>
                <a:cubicBezTo>
                  <a:pt x="5246" y="1482"/>
                  <a:pt x="5264" y="1464"/>
                  <a:pt x="5275" y="1453"/>
                </a:cubicBezTo>
                <a:cubicBezTo>
                  <a:pt x="5261" y="1432"/>
                  <a:pt x="5266" y="1424"/>
                  <a:pt x="5272" y="1424"/>
                </a:cubicBezTo>
                <a:cubicBezTo>
                  <a:pt x="5281" y="1424"/>
                  <a:pt x="5292" y="1436"/>
                  <a:pt x="5275" y="1453"/>
                </a:cubicBezTo>
                <a:lnTo>
                  <a:pt x="5321" y="1484"/>
                </a:lnTo>
                <a:cubicBezTo>
                  <a:pt x="5332" y="1487"/>
                  <a:pt x="5340" y="1488"/>
                  <a:pt x="5344" y="1488"/>
                </a:cubicBezTo>
                <a:cubicBezTo>
                  <a:pt x="5367" y="1488"/>
                  <a:pt x="5331" y="1460"/>
                  <a:pt x="5306" y="1422"/>
                </a:cubicBezTo>
                <a:lnTo>
                  <a:pt x="5337" y="1391"/>
                </a:lnTo>
                <a:cubicBezTo>
                  <a:pt x="5352" y="1376"/>
                  <a:pt x="5367" y="1360"/>
                  <a:pt x="5306" y="1345"/>
                </a:cubicBezTo>
                <a:cubicBezTo>
                  <a:pt x="5259" y="1314"/>
                  <a:pt x="5228" y="1268"/>
                  <a:pt x="5244" y="1237"/>
                </a:cubicBezTo>
                <a:lnTo>
                  <a:pt x="5244" y="1237"/>
                </a:lnTo>
                <a:cubicBezTo>
                  <a:pt x="5282" y="1275"/>
                  <a:pt x="5310" y="1303"/>
                  <a:pt x="5335" y="1303"/>
                </a:cubicBezTo>
                <a:cubicBezTo>
                  <a:pt x="5341" y="1303"/>
                  <a:pt x="5347" y="1301"/>
                  <a:pt x="5352" y="1299"/>
                </a:cubicBezTo>
                <a:cubicBezTo>
                  <a:pt x="5354" y="1296"/>
                  <a:pt x="5357" y="1296"/>
                  <a:pt x="5359" y="1296"/>
                </a:cubicBezTo>
                <a:cubicBezTo>
                  <a:pt x="5376" y="1296"/>
                  <a:pt x="5398" y="1330"/>
                  <a:pt x="5398" y="1330"/>
                </a:cubicBezTo>
                <a:cubicBezTo>
                  <a:pt x="5416" y="1356"/>
                  <a:pt x="5431" y="1366"/>
                  <a:pt x="5443" y="1366"/>
                </a:cubicBezTo>
                <a:cubicBezTo>
                  <a:pt x="5474" y="1366"/>
                  <a:pt x="5487" y="1301"/>
                  <a:pt x="5476" y="1268"/>
                </a:cubicBezTo>
                <a:cubicBezTo>
                  <a:pt x="5448" y="1194"/>
                  <a:pt x="5448" y="1159"/>
                  <a:pt x="5469" y="1159"/>
                </a:cubicBezTo>
                <a:cubicBezTo>
                  <a:pt x="5483" y="1159"/>
                  <a:pt x="5506" y="1175"/>
                  <a:pt x="5537" y="1206"/>
                </a:cubicBezTo>
                <a:cubicBezTo>
                  <a:pt x="5552" y="1228"/>
                  <a:pt x="5562" y="1238"/>
                  <a:pt x="5566" y="1238"/>
                </a:cubicBezTo>
                <a:cubicBezTo>
                  <a:pt x="5581" y="1238"/>
                  <a:pt x="5546" y="1141"/>
                  <a:pt x="5476" y="1036"/>
                </a:cubicBezTo>
                <a:lnTo>
                  <a:pt x="5398" y="897"/>
                </a:lnTo>
                <a:lnTo>
                  <a:pt x="5398" y="897"/>
                </a:lnTo>
                <a:lnTo>
                  <a:pt x="5507" y="1020"/>
                </a:lnTo>
                <a:cubicBezTo>
                  <a:pt x="5586" y="1100"/>
                  <a:pt x="5624" y="1138"/>
                  <a:pt x="5641" y="1138"/>
                </a:cubicBezTo>
                <a:cubicBezTo>
                  <a:pt x="5657" y="1138"/>
                  <a:pt x="5653" y="1104"/>
                  <a:pt x="5646" y="1036"/>
                </a:cubicBezTo>
                <a:cubicBezTo>
                  <a:pt x="5646" y="1003"/>
                  <a:pt x="5646" y="987"/>
                  <a:pt x="5653" y="987"/>
                </a:cubicBezTo>
                <a:cubicBezTo>
                  <a:pt x="5659" y="987"/>
                  <a:pt x="5671" y="999"/>
                  <a:pt x="5692" y="1020"/>
                </a:cubicBezTo>
                <a:cubicBezTo>
                  <a:pt x="5709" y="1037"/>
                  <a:pt x="5720" y="1044"/>
                  <a:pt x="5730" y="1044"/>
                </a:cubicBezTo>
                <a:cubicBezTo>
                  <a:pt x="5747" y="1044"/>
                  <a:pt x="5761" y="1025"/>
                  <a:pt x="5800" y="1005"/>
                </a:cubicBezTo>
                <a:cubicBezTo>
                  <a:pt x="5862" y="959"/>
                  <a:pt x="5893" y="959"/>
                  <a:pt x="5862" y="897"/>
                </a:cubicBezTo>
                <a:lnTo>
                  <a:pt x="5908" y="881"/>
                </a:lnTo>
                <a:cubicBezTo>
                  <a:pt x="5933" y="906"/>
                  <a:pt x="5951" y="916"/>
                  <a:pt x="5962" y="916"/>
                </a:cubicBezTo>
                <a:cubicBezTo>
                  <a:pt x="5986" y="916"/>
                  <a:pt x="5977" y="867"/>
                  <a:pt x="5924" y="804"/>
                </a:cubicBezTo>
                <a:lnTo>
                  <a:pt x="5970" y="773"/>
                </a:lnTo>
                <a:lnTo>
                  <a:pt x="6001" y="835"/>
                </a:lnTo>
                <a:cubicBezTo>
                  <a:pt x="6013" y="852"/>
                  <a:pt x="6026" y="861"/>
                  <a:pt x="6049" y="861"/>
                </a:cubicBezTo>
                <a:cubicBezTo>
                  <a:pt x="6086" y="861"/>
                  <a:pt x="6148" y="837"/>
                  <a:pt x="6264" y="789"/>
                </a:cubicBezTo>
                <a:cubicBezTo>
                  <a:pt x="6480" y="742"/>
                  <a:pt x="6496" y="742"/>
                  <a:pt x="6480" y="634"/>
                </a:cubicBezTo>
                <a:cubicBezTo>
                  <a:pt x="6472" y="578"/>
                  <a:pt x="6485" y="547"/>
                  <a:pt x="6501" y="547"/>
                </a:cubicBezTo>
                <a:cubicBezTo>
                  <a:pt x="6516" y="547"/>
                  <a:pt x="6535" y="574"/>
                  <a:pt x="6542" y="634"/>
                </a:cubicBezTo>
                <a:cubicBezTo>
                  <a:pt x="6542" y="666"/>
                  <a:pt x="6557" y="706"/>
                  <a:pt x="6566" y="706"/>
                </a:cubicBezTo>
                <a:cubicBezTo>
                  <a:pt x="6570" y="706"/>
                  <a:pt x="6573" y="699"/>
                  <a:pt x="6573" y="680"/>
                </a:cubicBezTo>
                <a:cubicBezTo>
                  <a:pt x="6604" y="680"/>
                  <a:pt x="6635" y="711"/>
                  <a:pt x="6650" y="727"/>
                </a:cubicBezTo>
                <a:cubicBezTo>
                  <a:pt x="6684" y="774"/>
                  <a:pt x="6709" y="792"/>
                  <a:pt x="6725" y="792"/>
                </a:cubicBezTo>
                <a:cubicBezTo>
                  <a:pt x="6746" y="792"/>
                  <a:pt x="6752" y="762"/>
                  <a:pt x="6743" y="727"/>
                </a:cubicBezTo>
                <a:cubicBezTo>
                  <a:pt x="6730" y="682"/>
                  <a:pt x="6728" y="667"/>
                  <a:pt x="6732" y="667"/>
                </a:cubicBezTo>
                <a:cubicBezTo>
                  <a:pt x="6737" y="667"/>
                  <a:pt x="6756" y="699"/>
                  <a:pt x="6774" y="727"/>
                </a:cubicBezTo>
                <a:cubicBezTo>
                  <a:pt x="6796" y="771"/>
                  <a:pt x="6810" y="807"/>
                  <a:pt x="6817" y="807"/>
                </a:cubicBezTo>
                <a:cubicBezTo>
                  <a:pt x="6819" y="807"/>
                  <a:pt x="6820" y="802"/>
                  <a:pt x="6820" y="789"/>
                </a:cubicBezTo>
                <a:cubicBezTo>
                  <a:pt x="6820" y="756"/>
                  <a:pt x="6871" y="732"/>
                  <a:pt x="6917" y="732"/>
                </a:cubicBezTo>
                <a:cubicBezTo>
                  <a:pt x="6959" y="732"/>
                  <a:pt x="6998" y="752"/>
                  <a:pt x="6990" y="804"/>
                </a:cubicBezTo>
                <a:lnTo>
                  <a:pt x="7037" y="804"/>
                </a:lnTo>
                <a:cubicBezTo>
                  <a:pt x="7037" y="763"/>
                  <a:pt x="7064" y="749"/>
                  <a:pt x="7096" y="749"/>
                </a:cubicBezTo>
                <a:cubicBezTo>
                  <a:pt x="7112" y="749"/>
                  <a:pt x="7129" y="753"/>
                  <a:pt x="7145" y="758"/>
                </a:cubicBezTo>
                <a:cubicBezTo>
                  <a:pt x="7191" y="758"/>
                  <a:pt x="7222" y="773"/>
                  <a:pt x="7207" y="820"/>
                </a:cubicBezTo>
                <a:cubicBezTo>
                  <a:pt x="7198" y="853"/>
                  <a:pt x="7195" y="868"/>
                  <a:pt x="7202" y="868"/>
                </a:cubicBezTo>
                <a:cubicBezTo>
                  <a:pt x="7209" y="868"/>
                  <a:pt x="7224" y="857"/>
                  <a:pt x="7253" y="835"/>
                </a:cubicBezTo>
                <a:cubicBezTo>
                  <a:pt x="7269" y="835"/>
                  <a:pt x="7330" y="742"/>
                  <a:pt x="7346" y="742"/>
                </a:cubicBezTo>
                <a:cubicBezTo>
                  <a:pt x="7359" y="689"/>
                  <a:pt x="7396" y="647"/>
                  <a:pt x="7416" y="647"/>
                </a:cubicBezTo>
                <a:cubicBezTo>
                  <a:pt x="7418" y="647"/>
                  <a:pt x="7421" y="647"/>
                  <a:pt x="7423" y="650"/>
                </a:cubicBezTo>
                <a:lnTo>
                  <a:pt x="7408" y="696"/>
                </a:lnTo>
                <a:lnTo>
                  <a:pt x="7377" y="804"/>
                </a:lnTo>
                <a:cubicBezTo>
                  <a:pt x="7389" y="804"/>
                  <a:pt x="7401" y="807"/>
                  <a:pt x="7413" y="807"/>
                </a:cubicBezTo>
                <a:cubicBezTo>
                  <a:pt x="7430" y="807"/>
                  <a:pt x="7445" y="801"/>
                  <a:pt x="7454" y="773"/>
                </a:cubicBezTo>
                <a:cubicBezTo>
                  <a:pt x="7454" y="820"/>
                  <a:pt x="7469" y="835"/>
                  <a:pt x="7516" y="850"/>
                </a:cubicBezTo>
                <a:cubicBezTo>
                  <a:pt x="7541" y="867"/>
                  <a:pt x="7567" y="880"/>
                  <a:pt x="7592" y="880"/>
                </a:cubicBezTo>
                <a:cubicBezTo>
                  <a:pt x="7613" y="880"/>
                  <a:pt x="7634" y="871"/>
                  <a:pt x="7655" y="850"/>
                </a:cubicBezTo>
                <a:lnTo>
                  <a:pt x="7655" y="850"/>
                </a:lnTo>
                <a:cubicBezTo>
                  <a:pt x="7644" y="928"/>
                  <a:pt x="7704" y="990"/>
                  <a:pt x="7768" y="990"/>
                </a:cubicBezTo>
                <a:cubicBezTo>
                  <a:pt x="7793" y="990"/>
                  <a:pt x="7819" y="980"/>
                  <a:pt x="7840" y="959"/>
                </a:cubicBezTo>
                <a:cubicBezTo>
                  <a:pt x="7853" y="939"/>
                  <a:pt x="7864" y="931"/>
                  <a:pt x="7871" y="931"/>
                </a:cubicBezTo>
                <a:cubicBezTo>
                  <a:pt x="7882" y="931"/>
                  <a:pt x="7887" y="947"/>
                  <a:pt x="7887" y="974"/>
                </a:cubicBezTo>
                <a:cubicBezTo>
                  <a:pt x="7878" y="1010"/>
                  <a:pt x="7879" y="1025"/>
                  <a:pt x="7888" y="1025"/>
                </a:cubicBezTo>
                <a:cubicBezTo>
                  <a:pt x="7895" y="1025"/>
                  <a:pt x="7905" y="1018"/>
                  <a:pt x="7918" y="1005"/>
                </a:cubicBezTo>
                <a:cubicBezTo>
                  <a:pt x="7926" y="999"/>
                  <a:pt x="7933" y="997"/>
                  <a:pt x="7939" y="997"/>
                </a:cubicBezTo>
                <a:cubicBezTo>
                  <a:pt x="7964" y="997"/>
                  <a:pt x="7961" y="1047"/>
                  <a:pt x="7949" y="1098"/>
                </a:cubicBezTo>
                <a:cubicBezTo>
                  <a:pt x="7916" y="1174"/>
                  <a:pt x="7914" y="1205"/>
                  <a:pt x="7938" y="1205"/>
                </a:cubicBezTo>
                <a:cubicBezTo>
                  <a:pt x="7947" y="1205"/>
                  <a:pt x="7961" y="1199"/>
                  <a:pt x="7979" y="1190"/>
                </a:cubicBezTo>
                <a:cubicBezTo>
                  <a:pt x="7992" y="1186"/>
                  <a:pt x="8004" y="1184"/>
                  <a:pt x="8016" y="1184"/>
                </a:cubicBezTo>
                <a:cubicBezTo>
                  <a:pt x="8050" y="1184"/>
                  <a:pt x="8080" y="1199"/>
                  <a:pt x="8103" y="1221"/>
                </a:cubicBezTo>
                <a:cubicBezTo>
                  <a:pt x="8180" y="1206"/>
                  <a:pt x="8196" y="1221"/>
                  <a:pt x="8211" y="1175"/>
                </a:cubicBezTo>
                <a:cubicBezTo>
                  <a:pt x="8242" y="1144"/>
                  <a:pt x="8273" y="1113"/>
                  <a:pt x="8304" y="1098"/>
                </a:cubicBezTo>
                <a:cubicBezTo>
                  <a:pt x="8362" y="1098"/>
                  <a:pt x="8350" y="1124"/>
                  <a:pt x="8334" y="1124"/>
                </a:cubicBezTo>
                <a:cubicBezTo>
                  <a:pt x="8329" y="1124"/>
                  <a:pt x="8323" y="1121"/>
                  <a:pt x="8320" y="1113"/>
                </a:cubicBezTo>
                <a:cubicBezTo>
                  <a:pt x="8242" y="1113"/>
                  <a:pt x="8273" y="1144"/>
                  <a:pt x="8242" y="1206"/>
                </a:cubicBezTo>
                <a:cubicBezTo>
                  <a:pt x="8242" y="1237"/>
                  <a:pt x="8242" y="1283"/>
                  <a:pt x="8289" y="1314"/>
                </a:cubicBezTo>
                <a:cubicBezTo>
                  <a:pt x="8304" y="1330"/>
                  <a:pt x="8335" y="1360"/>
                  <a:pt x="8350" y="1376"/>
                </a:cubicBezTo>
                <a:cubicBezTo>
                  <a:pt x="8350" y="1441"/>
                  <a:pt x="8365" y="1468"/>
                  <a:pt x="8385" y="1468"/>
                </a:cubicBezTo>
                <a:cubicBezTo>
                  <a:pt x="8394" y="1468"/>
                  <a:pt x="8403" y="1463"/>
                  <a:pt x="8412" y="1453"/>
                </a:cubicBezTo>
                <a:lnTo>
                  <a:pt x="8459" y="1422"/>
                </a:lnTo>
                <a:lnTo>
                  <a:pt x="8459" y="1422"/>
                </a:lnTo>
                <a:cubicBezTo>
                  <a:pt x="8403" y="1505"/>
                  <a:pt x="8533" y="1661"/>
                  <a:pt x="8627" y="1661"/>
                </a:cubicBezTo>
                <a:cubicBezTo>
                  <a:pt x="8639" y="1661"/>
                  <a:pt x="8650" y="1659"/>
                  <a:pt x="8660" y="1654"/>
                </a:cubicBezTo>
                <a:lnTo>
                  <a:pt x="8660" y="1654"/>
                </a:lnTo>
                <a:lnTo>
                  <a:pt x="8629" y="1685"/>
                </a:lnTo>
                <a:cubicBezTo>
                  <a:pt x="8582" y="1731"/>
                  <a:pt x="8598" y="1747"/>
                  <a:pt x="8629" y="1778"/>
                </a:cubicBezTo>
                <a:cubicBezTo>
                  <a:pt x="8644" y="1824"/>
                  <a:pt x="8752" y="1840"/>
                  <a:pt x="8799" y="1886"/>
                </a:cubicBezTo>
                <a:cubicBezTo>
                  <a:pt x="8834" y="1933"/>
                  <a:pt x="8878" y="1979"/>
                  <a:pt x="8910" y="1979"/>
                </a:cubicBezTo>
                <a:cubicBezTo>
                  <a:pt x="8921" y="1979"/>
                  <a:pt x="8930" y="1975"/>
                  <a:pt x="8938" y="1963"/>
                </a:cubicBezTo>
                <a:lnTo>
                  <a:pt x="8938" y="1963"/>
                </a:lnTo>
                <a:cubicBezTo>
                  <a:pt x="8969" y="1979"/>
                  <a:pt x="8969" y="1979"/>
                  <a:pt x="8922" y="2025"/>
                </a:cubicBezTo>
                <a:cubicBezTo>
                  <a:pt x="8876" y="2056"/>
                  <a:pt x="8876" y="2071"/>
                  <a:pt x="8891" y="2087"/>
                </a:cubicBezTo>
                <a:cubicBezTo>
                  <a:pt x="8893" y="2089"/>
                  <a:pt x="8896" y="2090"/>
                  <a:pt x="8899" y="2090"/>
                </a:cubicBezTo>
                <a:cubicBezTo>
                  <a:pt x="8920" y="2090"/>
                  <a:pt x="8960" y="2052"/>
                  <a:pt x="9000" y="2025"/>
                </a:cubicBezTo>
                <a:cubicBezTo>
                  <a:pt x="9011" y="2008"/>
                  <a:pt x="9021" y="1999"/>
                  <a:pt x="9028" y="1999"/>
                </a:cubicBezTo>
                <a:cubicBezTo>
                  <a:pt x="9040" y="1999"/>
                  <a:pt x="9046" y="2023"/>
                  <a:pt x="9046" y="2071"/>
                </a:cubicBezTo>
                <a:cubicBezTo>
                  <a:pt x="9030" y="2149"/>
                  <a:pt x="9108" y="2195"/>
                  <a:pt x="9185" y="2195"/>
                </a:cubicBezTo>
                <a:cubicBezTo>
                  <a:pt x="9200" y="2211"/>
                  <a:pt x="9216" y="2226"/>
                  <a:pt x="9185" y="2257"/>
                </a:cubicBezTo>
                <a:cubicBezTo>
                  <a:pt x="9150" y="2292"/>
                  <a:pt x="9168" y="2355"/>
                  <a:pt x="9220" y="2355"/>
                </a:cubicBezTo>
                <a:cubicBezTo>
                  <a:pt x="9237" y="2355"/>
                  <a:pt x="9256" y="2349"/>
                  <a:pt x="9278" y="2334"/>
                </a:cubicBezTo>
                <a:lnTo>
                  <a:pt x="9278" y="2334"/>
                </a:lnTo>
                <a:cubicBezTo>
                  <a:pt x="9293" y="2350"/>
                  <a:pt x="9293" y="2350"/>
                  <a:pt x="9262" y="2396"/>
                </a:cubicBezTo>
                <a:cubicBezTo>
                  <a:pt x="9242" y="2426"/>
                  <a:pt x="9228" y="2464"/>
                  <a:pt x="9243" y="2464"/>
                </a:cubicBezTo>
                <a:cubicBezTo>
                  <a:pt x="9251" y="2464"/>
                  <a:pt x="9267" y="2453"/>
                  <a:pt x="9293" y="2427"/>
                </a:cubicBezTo>
                <a:cubicBezTo>
                  <a:pt x="9307" y="2420"/>
                  <a:pt x="9321" y="2417"/>
                  <a:pt x="9335" y="2417"/>
                </a:cubicBezTo>
                <a:cubicBezTo>
                  <a:pt x="9386" y="2417"/>
                  <a:pt x="9436" y="2456"/>
                  <a:pt x="9448" y="2504"/>
                </a:cubicBezTo>
                <a:cubicBezTo>
                  <a:pt x="9455" y="2511"/>
                  <a:pt x="9462" y="2518"/>
                  <a:pt x="9470" y="2518"/>
                </a:cubicBezTo>
                <a:cubicBezTo>
                  <a:pt x="9480" y="2518"/>
                  <a:pt x="9493" y="2507"/>
                  <a:pt x="9510" y="2473"/>
                </a:cubicBezTo>
                <a:cubicBezTo>
                  <a:pt x="9514" y="2461"/>
                  <a:pt x="9519" y="2449"/>
                  <a:pt x="9523" y="2439"/>
                </a:cubicBezTo>
                <a:lnTo>
                  <a:pt x="9523" y="2439"/>
                </a:lnTo>
                <a:cubicBezTo>
                  <a:pt x="9517" y="2487"/>
                  <a:pt x="9514" y="2510"/>
                  <a:pt x="9520" y="2510"/>
                </a:cubicBezTo>
                <a:cubicBezTo>
                  <a:pt x="9526" y="2510"/>
                  <a:pt x="9542" y="2487"/>
                  <a:pt x="9571" y="2442"/>
                </a:cubicBezTo>
                <a:cubicBezTo>
                  <a:pt x="9585" y="2421"/>
                  <a:pt x="9596" y="2413"/>
                  <a:pt x="9601" y="2413"/>
                </a:cubicBezTo>
                <a:cubicBezTo>
                  <a:pt x="9607" y="2413"/>
                  <a:pt x="9604" y="2425"/>
                  <a:pt x="9587" y="2442"/>
                </a:cubicBezTo>
                <a:cubicBezTo>
                  <a:pt x="9571" y="2489"/>
                  <a:pt x="9618" y="2520"/>
                  <a:pt x="9618" y="2520"/>
                </a:cubicBezTo>
                <a:cubicBezTo>
                  <a:pt x="9618" y="2520"/>
                  <a:pt x="9757" y="2520"/>
                  <a:pt x="9865" y="2535"/>
                </a:cubicBezTo>
                <a:cubicBezTo>
                  <a:pt x="9910" y="2558"/>
                  <a:pt x="9956" y="2572"/>
                  <a:pt x="10007" y="2572"/>
                </a:cubicBezTo>
                <a:cubicBezTo>
                  <a:pt x="10026" y="2572"/>
                  <a:pt x="10045" y="2570"/>
                  <a:pt x="10066" y="2566"/>
                </a:cubicBezTo>
                <a:cubicBezTo>
                  <a:pt x="10097" y="2566"/>
                  <a:pt x="10128" y="2551"/>
                  <a:pt x="10128" y="2535"/>
                </a:cubicBezTo>
                <a:cubicBezTo>
                  <a:pt x="10128" y="2517"/>
                  <a:pt x="10133" y="2499"/>
                  <a:pt x="10143" y="2499"/>
                </a:cubicBezTo>
                <a:cubicBezTo>
                  <a:pt x="10151" y="2499"/>
                  <a:pt x="10161" y="2509"/>
                  <a:pt x="10174" y="2535"/>
                </a:cubicBezTo>
                <a:cubicBezTo>
                  <a:pt x="10190" y="2581"/>
                  <a:pt x="10205" y="2581"/>
                  <a:pt x="10236" y="2597"/>
                </a:cubicBezTo>
                <a:cubicBezTo>
                  <a:pt x="10251" y="2597"/>
                  <a:pt x="10282" y="2597"/>
                  <a:pt x="10282" y="2643"/>
                </a:cubicBezTo>
                <a:cubicBezTo>
                  <a:pt x="10298" y="2597"/>
                  <a:pt x="10298" y="2597"/>
                  <a:pt x="10329" y="2597"/>
                </a:cubicBezTo>
                <a:cubicBezTo>
                  <a:pt x="10329" y="2620"/>
                  <a:pt x="10333" y="2632"/>
                  <a:pt x="10340" y="2632"/>
                </a:cubicBezTo>
                <a:cubicBezTo>
                  <a:pt x="10348" y="2632"/>
                  <a:pt x="10360" y="2620"/>
                  <a:pt x="10375" y="2597"/>
                </a:cubicBezTo>
                <a:cubicBezTo>
                  <a:pt x="10383" y="2535"/>
                  <a:pt x="10387" y="2504"/>
                  <a:pt x="10389" y="2504"/>
                </a:cubicBezTo>
                <a:cubicBezTo>
                  <a:pt x="10391" y="2504"/>
                  <a:pt x="10391" y="2535"/>
                  <a:pt x="10391" y="2597"/>
                </a:cubicBezTo>
                <a:cubicBezTo>
                  <a:pt x="10391" y="2629"/>
                  <a:pt x="10428" y="2669"/>
                  <a:pt x="10441" y="2669"/>
                </a:cubicBezTo>
                <a:cubicBezTo>
                  <a:pt x="10446" y="2669"/>
                  <a:pt x="10446" y="2662"/>
                  <a:pt x="10437" y="2643"/>
                </a:cubicBezTo>
                <a:cubicBezTo>
                  <a:pt x="10421" y="2597"/>
                  <a:pt x="10483" y="2581"/>
                  <a:pt x="10499" y="2535"/>
                </a:cubicBezTo>
                <a:cubicBezTo>
                  <a:pt x="10514" y="2535"/>
                  <a:pt x="10545" y="2535"/>
                  <a:pt x="10545" y="2581"/>
                </a:cubicBezTo>
                <a:cubicBezTo>
                  <a:pt x="10549" y="2598"/>
                  <a:pt x="10560" y="2604"/>
                  <a:pt x="10575" y="2604"/>
                </a:cubicBezTo>
                <a:cubicBezTo>
                  <a:pt x="10618" y="2604"/>
                  <a:pt x="10688" y="2550"/>
                  <a:pt x="10700" y="2504"/>
                </a:cubicBezTo>
                <a:cubicBezTo>
                  <a:pt x="10700" y="2473"/>
                  <a:pt x="10700" y="2458"/>
                  <a:pt x="10702" y="2458"/>
                </a:cubicBezTo>
                <a:cubicBezTo>
                  <a:pt x="10704" y="2458"/>
                  <a:pt x="10707" y="2473"/>
                  <a:pt x="10715" y="2504"/>
                </a:cubicBezTo>
                <a:cubicBezTo>
                  <a:pt x="10725" y="2545"/>
                  <a:pt x="10736" y="2552"/>
                  <a:pt x="10751" y="2552"/>
                </a:cubicBezTo>
                <a:cubicBezTo>
                  <a:pt x="10758" y="2552"/>
                  <a:pt x="10767" y="2551"/>
                  <a:pt x="10777" y="2551"/>
                </a:cubicBezTo>
                <a:cubicBezTo>
                  <a:pt x="10777" y="2532"/>
                  <a:pt x="10778" y="2525"/>
                  <a:pt x="10781" y="2525"/>
                </a:cubicBezTo>
                <a:cubicBezTo>
                  <a:pt x="10786" y="2525"/>
                  <a:pt x="10797" y="2565"/>
                  <a:pt x="10808" y="2597"/>
                </a:cubicBezTo>
                <a:cubicBezTo>
                  <a:pt x="10818" y="2626"/>
                  <a:pt x="10821" y="2637"/>
                  <a:pt x="10834" y="2637"/>
                </a:cubicBezTo>
                <a:cubicBezTo>
                  <a:pt x="10842" y="2637"/>
                  <a:pt x="10853" y="2634"/>
                  <a:pt x="10870" y="2628"/>
                </a:cubicBezTo>
                <a:cubicBezTo>
                  <a:pt x="10870" y="2566"/>
                  <a:pt x="10962" y="2535"/>
                  <a:pt x="11024" y="2520"/>
                </a:cubicBezTo>
                <a:cubicBezTo>
                  <a:pt x="11148" y="2473"/>
                  <a:pt x="11132" y="2396"/>
                  <a:pt x="11117" y="2288"/>
                </a:cubicBezTo>
                <a:lnTo>
                  <a:pt x="11071" y="2180"/>
                </a:lnTo>
                <a:lnTo>
                  <a:pt x="11071" y="2180"/>
                </a:lnTo>
                <a:lnTo>
                  <a:pt x="11132" y="2272"/>
                </a:lnTo>
                <a:cubicBezTo>
                  <a:pt x="11163" y="2319"/>
                  <a:pt x="11210" y="2365"/>
                  <a:pt x="11241" y="2411"/>
                </a:cubicBezTo>
                <a:cubicBezTo>
                  <a:pt x="11256" y="2396"/>
                  <a:pt x="11241" y="2350"/>
                  <a:pt x="11210" y="2303"/>
                </a:cubicBezTo>
                <a:cubicBezTo>
                  <a:pt x="11175" y="2269"/>
                  <a:pt x="11184" y="2251"/>
                  <a:pt x="11216" y="2251"/>
                </a:cubicBezTo>
                <a:cubicBezTo>
                  <a:pt x="11227" y="2251"/>
                  <a:pt x="11241" y="2253"/>
                  <a:pt x="11256" y="2257"/>
                </a:cubicBezTo>
                <a:cubicBezTo>
                  <a:pt x="11278" y="2266"/>
                  <a:pt x="11294" y="2269"/>
                  <a:pt x="11307" y="2269"/>
                </a:cubicBezTo>
                <a:cubicBezTo>
                  <a:pt x="11340" y="2269"/>
                  <a:pt x="11345" y="2244"/>
                  <a:pt x="11333" y="2211"/>
                </a:cubicBezTo>
                <a:cubicBezTo>
                  <a:pt x="11342" y="2202"/>
                  <a:pt x="11351" y="2193"/>
                  <a:pt x="11369" y="2193"/>
                </a:cubicBezTo>
                <a:cubicBezTo>
                  <a:pt x="11382" y="2193"/>
                  <a:pt x="11400" y="2197"/>
                  <a:pt x="11426" y="2211"/>
                </a:cubicBezTo>
                <a:cubicBezTo>
                  <a:pt x="11442" y="2195"/>
                  <a:pt x="11442" y="2195"/>
                  <a:pt x="11395" y="2149"/>
                </a:cubicBezTo>
                <a:cubicBezTo>
                  <a:pt x="11376" y="2119"/>
                  <a:pt x="11375" y="2109"/>
                  <a:pt x="11392" y="2109"/>
                </a:cubicBezTo>
                <a:cubicBezTo>
                  <a:pt x="11403" y="2109"/>
                  <a:pt x="11419" y="2112"/>
                  <a:pt x="11442" y="2118"/>
                </a:cubicBezTo>
                <a:cubicBezTo>
                  <a:pt x="11478" y="2148"/>
                  <a:pt x="11507" y="2159"/>
                  <a:pt x="11527" y="2159"/>
                </a:cubicBezTo>
                <a:cubicBezTo>
                  <a:pt x="11559" y="2159"/>
                  <a:pt x="11569" y="2131"/>
                  <a:pt x="11550" y="2102"/>
                </a:cubicBezTo>
                <a:cubicBezTo>
                  <a:pt x="11503" y="2056"/>
                  <a:pt x="11519" y="2041"/>
                  <a:pt x="11550" y="2025"/>
                </a:cubicBezTo>
                <a:cubicBezTo>
                  <a:pt x="11565" y="2025"/>
                  <a:pt x="11581" y="1994"/>
                  <a:pt x="11550" y="1948"/>
                </a:cubicBezTo>
                <a:lnTo>
                  <a:pt x="11596" y="1917"/>
                </a:lnTo>
                <a:cubicBezTo>
                  <a:pt x="11596" y="1915"/>
                  <a:pt x="11597" y="1914"/>
                  <a:pt x="11598" y="1914"/>
                </a:cubicBezTo>
                <a:cubicBezTo>
                  <a:pt x="11604" y="1914"/>
                  <a:pt x="11625" y="1950"/>
                  <a:pt x="11612" y="1963"/>
                </a:cubicBezTo>
                <a:lnTo>
                  <a:pt x="11673" y="1994"/>
                </a:lnTo>
                <a:cubicBezTo>
                  <a:pt x="11704" y="1963"/>
                  <a:pt x="11720" y="1932"/>
                  <a:pt x="11689" y="1886"/>
                </a:cubicBezTo>
                <a:cubicBezTo>
                  <a:pt x="11657" y="1838"/>
                  <a:pt x="11641" y="1814"/>
                  <a:pt x="11645" y="1814"/>
                </a:cubicBezTo>
                <a:cubicBezTo>
                  <a:pt x="11648" y="1814"/>
                  <a:pt x="11667" y="1834"/>
                  <a:pt x="11704" y="1871"/>
                </a:cubicBezTo>
                <a:cubicBezTo>
                  <a:pt x="11731" y="1888"/>
                  <a:pt x="11763" y="1906"/>
                  <a:pt x="11779" y="1906"/>
                </a:cubicBezTo>
                <a:cubicBezTo>
                  <a:pt x="11791" y="1906"/>
                  <a:pt x="11795" y="1897"/>
                  <a:pt x="11782" y="1871"/>
                </a:cubicBezTo>
                <a:cubicBezTo>
                  <a:pt x="11749" y="1822"/>
                  <a:pt x="11751" y="1803"/>
                  <a:pt x="11764" y="1803"/>
                </a:cubicBezTo>
                <a:cubicBezTo>
                  <a:pt x="11776" y="1803"/>
                  <a:pt x="11798" y="1818"/>
                  <a:pt x="11813" y="1840"/>
                </a:cubicBezTo>
                <a:cubicBezTo>
                  <a:pt x="11846" y="1880"/>
                  <a:pt x="11865" y="1903"/>
                  <a:pt x="11875" y="1903"/>
                </a:cubicBezTo>
                <a:cubicBezTo>
                  <a:pt x="11887" y="1903"/>
                  <a:pt x="11883" y="1865"/>
                  <a:pt x="11874" y="1778"/>
                </a:cubicBezTo>
                <a:cubicBezTo>
                  <a:pt x="11905" y="1747"/>
                  <a:pt x="11921" y="1639"/>
                  <a:pt x="11967" y="1592"/>
                </a:cubicBezTo>
                <a:cubicBezTo>
                  <a:pt x="12021" y="1539"/>
                  <a:pt x="12063" y="1497"/>
                  <a:pt x="12113" y="1497"/>
                </a:cubicBezTo>
                <a:cubicBezTo>
                  <a:pt x="12118" y="1497"/>
                  <a:pt x="12122" y="1497"/>
                  <a:pt x="12126" y="1497"/>
                </a:cubicBezTo>
                <a:lnTo>
                  <a:pt x="12126" y="1497"/>
                </a:lnTo>
                <a:cubicBezTo>
                  <a:pt x="12101" y="1458"/>
                  <a:pt x="12118" y="1438"/>
                  <a:pt x="12153" y="1391"/>
                </a:cubicBezTo>
                <a:cubicBezTo>
                  <a:pt x="12245" y="1376"/>
                  <a:pt x="12245" y="1314"/>
                  <a:pt x="12230" y="1252"/>
                </a:cubicBezTo>
                <a:lnTo>
                  <a:pt x="12230" y="1252"/>
                </a:lnTo>
                <a:lnTo>
                  <a:pt x="12183" y="1283"/>
                </a:lnTo>
                <a:cubicBezTo>
                  <a:pt x="12106" y="1206"/>
                  <a:pt x="12122" y="1190"/>
                  <a:pt x="12199" y="1190"/>
                </a:cubicBezTo>
                <a:cubicBezTo>
                  <a:pt x="12203" y="1188"/>
                  <a:pt x="12207" y="1187"/>
                  <a:pt x="12212" y="1187"/>
                </a:cubicBezTo>
                <a:cubicBezTo>
                  <a:pt x="12239" y="1187"/>
                  <a:pt x="12267" y="1226"/>
                  <a:pt x="12307" y="1252"/>
                </a:cubicBezTo>
                <a:cubicBezTo>
                  <a:pt x="12330" y="1287"/>
                  <a:pt x="12371" y="1304"/>
                  <a:pt x="12396" y="1304"/>
                </a:cubicBezTo>
                <a:cubicBezTo>
                  <a:pt x="12405" y="1304"/>
                  <a:pt x="12411" y="1303"/>
                  <a:pt x="12415" y="1299"/>
                </a:cubicBezTo>
                <a:cubicBezTo>
                  <a:pt x="12431" y="1283"/>
                  <a:pt x="12446" y="1268"/>
                  <a:pt x="12400" y="1252"/>
                </a:cubicBezTo>
                <a:cubicBezTo>
                  <a:pt x="12338" y="1221"/>
                  <a:pt x="12353" y="1206"/>
                  <a:pt x="12369" y="1190"/>
                </a:cubicBezTo>
                <a:cubicBezTo>
                  <a:pt x="12400" y="1175"/>
                  <a:pt x="12415" y="1160"/>
                  <a:pt x="12400" y="1098"/>
                </a:cubicBezTo>
                <a:cubicBezTo>
                  <a:pt x="12369" y="1036"/>
                  <a:pt x="12384" y="1036"/>
                  <a:pt x="12400" y="1020"/>
                </a:cubicBezTo>
                <a:cubicBezTo>
                  <a:pt x="12415" y="1036"/>
                  <a:pt x="12431" y="1044"/>
                  <a:pt x="12446" y="1044"/>
                </a:cubicBezTo>
                <a:cubicBezTo>
                  <a:pt x="12461" y="1044"/>
                  <a:pt x="12476" y="1036"/>
                  <a:pt x="12491" y="1022"/>
                </a:cubicBezTo>
                <a:lnTo>
                  <a:pt x="12491" y="1022"/>
                </a:lnTo>
                <a:cubicBezTo>
                  <a:pt x="12499" y="1033"/>
                  <a:pt x="12511" y="1049"/>
                  <a:pt x="12523" y="1067"/>
                </a:cubicBezTo>
                <a:cubicBezTo>
                  <a:pt x="12554" y="1098"/>
                  <a:pt x="12585" y="1129"/>
                  <a:pt x="12616" y="1144"/>
                </a:cubicBezTo>
                <a:cubicBezTo>
                  <a:pt x="12632" y="1129"/>
                  <a:pt x="12601" y="1082"/>
                  <a:pt x="12601" y="1082"/>
                </a:cubicBezTo>
                <a:cubicBezTo>
                  <a:pt x="12601" y="1082"/>
                  <a:pt x="12616" y="1036"/>
                  <a:pt x="12663" y="1005"/>
                </a:cubicBezTo>
                <a:cubicBezTo>
                  <a:pt x="12709" y="974"/>
                  <a:pt x="12771" y="928"/>
                  <a:pt x="12833" y="881"/>
                </a:cubicBezTo>
                <a:cubicBezTo>
                  <a:pt x="12941" y="835"/>
                  <a:pt x="13064" y="789"/>
                  <a:pt x="13188" y="758"/>
                </a:cubicBezTo>
                <a:cubicBezTo>
                  <a:pt x="13214" y="777"/>
                  <a:pt x="13240" y="786"/>
                  <a:pt x="13259" y="786"/>
                </a:cubicBezTo>
                <a:cubicBezTo>
                  <a:pt x="13285" y="786"/>
                  <a:pt x="13299" y="769"/>
                  <a:pt x="13281" y="742"/>
                </a:cubicBezTo>
                <a:cubicBezTo>
                  <a:pt x="13250" y="680"/>
                  <a:pt x="13404" y="650"/>
                  <a:pt x="13559" y="650"/>
                </a:cubicBezTo>
                <a:cubicBezTo>
                  <a:pt x="13714" y="650"/>
                  <a:pt x="13853" y="650"/>
                  <a:pt x="13868" y="603"/>
                </a:cubicBezTo>
                <a:lnTo>
                  <a:pt x="13945" y="603"/>
                </a:lnTo>
                <a:cubicBezTo>
                  <a:pt x="13992" y="603"/>
                  <a:pt x="14054" y="557"/>
                  <a:pt x="14085" y="557"/>
                </a:cubicBezTo>
                <a:cubicBezTo>
                  <a:pt x="14100" y="534"/>
                  <a:pt x="14115" y="522"/>
                  <a:pt x="14121" y="522"/>
                </a:cubicBezTo>
                <a:cubicBezTo>
                  <a:pt x="14127" y="522"/>
                  <a:pt x="14123" y="534"/>
                  <a:pt x="14100" y="557"/>
                </a:cubicBezTo>
                <a:cubicBezTo>
                  <a:pt x="14069" y="603"/>
                  <a:pt x="14085" y="665"/>
                  <a:pt x="14100" y="680"/>
                </a:cubicBezTo>
                <a:cubicBezTo>
                  <a:pt x="14131" y="680"/>
                  <a:pt x="14162" y="634"/>
                  <a:pt x="14177" y="572"/>
                </a:cubicBezTo>
                <a:cubicBezTo>
                  <a:pt x="14193" y="526"/>
                  <a:pt x="14224" y="526"/>
                  <a:pt x="14224" y="526"/>
                </a:cubicBezTo>
                <a:cubicBezTo>
                  <a:pt x="14224" y="526"/>
                  <a:pt x="14255" y="526"/>
                  <a:pt x="14239" y="588"/>
                </a:cubicBezTo>
                <a:lnTo>
                  <a:pt x="14208" y="696"/>
                </a:lnTo>
                <a:lnTo>
                  <a:pt x="14239" y="696"/>
                </a:lnTo>
                <a:cubicBezTo>
                  <a:pt x="14239" y="650"/>
                  <a:pt x="14270" y="650"/>
                  <a:pt x="14270" y="650"/>
                </a:cubicBezTo>
                <a:cubicBezTo>
                  <a:pt x="14270" y="650"/>
                  <a:pt x="14301" y="650"/>
                  <a:pt x="14270" y="758"/>
                </a:cubicBezTo>
                <a:cubicBezTo>
                  <a:pt x="14262" y="820"/>
                  <a:pt x="14262" y="847"/>
                  <a:pt x="14270" y="847"/>
                </a:cubicBezTo>
                <a:cubicBezTo>
                  <a:pt x="14278" y="847"/>
                  <a:pt x="14293" y="820"/>
                  <a:pt x="14316" y="773"/>
                </a:cubicBezTo>
                <a:lnTo>
                  <a:pt x="14409" y="758"/>
                </a:lnTo>
                <a:lnTo>
                  <a:pt x="14409" y="758"/>
                </a:lnTo>
                <a:cubicBezTo>
                  <a:pt x="14403" y="798"/>
                  <a:pt x="14413" y="813"/>
                  <a:pt x="14429" y="813"/>
                </a:cubicBezTo>
                <a:cubicBezTo>
                  <a:pt x="14456" y="813"/>
                  <a:pt x="14504" y="771"/>
                  <a:pt x="14533" y="742"/>
                </a:cubicBezTo>
                <a:lnTo>
                  <a:pt x="14533" y="742"/>
                </a:lnTo>
                <a:cubicBezTo>
                  <a:pt x="14516" y="809"/>
                  <a:pt x="14517" y="839"/>
                  <a:pt x="14532" y="839"/>
                </a:cubicBezTo>
                <a:cubicBezTo>
                  <a:pt x="14544" y="839"/>
                  <a:pt x="14566" y="816"/>
                  <a:pt x="14595" y="773"/>
                </a:cubicBezTo>
                <a:cubicBezTo>
                  <a:pt x="14607" y="755"/>
                  <a:pt x="14619" y="746"/>
                  <a:pt x="14628" y="746"/>
                </a:cubicBezTo>
                <a:cubicBezTo>
                  <a:pt x="14643" y="746"/>
                  <a:pt x="14650" y="767"/>
                  <a:pt x="14641" y="804"/>
                </a:cubicBezTo>
                <a:cubicBezTo>
                  <a:pt x="14641" y="866"/>
                  <a:pt x="14672" y="881"/>
                  <a:pt x="14703" y="912"/>
                </a:cubicBezTo>
                <a:cubicBezTo>
                  <a:pt x="14712" y="903"/>
                  <a:pt x="14722" y="899"/>
                  <a:pt x="14734" y="899"/>
                </a:cubicBezTo>
                <a:cubicBezTo>
                  <a:pt x="14763" y="899"/>
                  <a:pt x="14803" y="921"/>
                  <a:pt x="14857" y="943"/>
                </a:cubicBezTo>
                <a:cubicBezTo>
                  <a:pt x="14935" y="990"/>
                  <a:pt x="14996" y="1036"/>
                  <a:pt x="15074" y="1098"/>
                </a:cubicBezTo>
                <a:cubicBezTo>
                  <a:pt x="15224" y="1234"/>
                  <a:pt x="15314" y="1335"/>
                  <a:pt x="15365" y="1335"/>
                </a:cubicBezTo>
                <a:cubicBezTo>
                  <a:pt x="15371" y="1335"/>
                  <a:pt x="15377" y="1333"/>
                  <a:pt x="15383" y="1330"/>
                </a:cubicBezTo>
                <a:cubicBezTo>
                  <a:pt x="15398" y="1345"/>
                  <a:pt x="15398" y="1345"/>
                  <a:pt x="15383" y="1407"/>
                </a:cubicBezTo>
                <a:cubicBezTo>
                  <a:pt x="15375" y="1430"/>
                  <a:pt x="15367" y="1442"/>
                  <a:pt x="15375" y="1442"/>
                </a:cubicBezTo>
                <a:cubicBezTo>
                  <a:pt x="15383" y="1442"/>
                  <a:pt x="15406" y="1430"/>
                  <a:pt x="15460" y="1407"/>
                </a:cubicBezTo>
                <a:cubicBezTo>
                  <a:pt x="15487" y="1398"/>
                  <a:pt x="15513" y="1379"/>
                  <a:pt x="15517" y="1379"/>
                </a:cubicBezTo>
                <a:cubicBezTo>
                  <a:pt x="15519" y="1379"/>
                  <a:pt x="15508" y="1389"/>
                  <a:pt x="15476" y="1422"/>
                </a:cubicBezTo>
                <a:cubicBezTo>
                  <a:pt x="15429" y="1453"/>
                  <a:pt x="15476" y="1500"/>
                  <a:pt x="15522" y="1577"/>
                </a:cubicBezTo>
                <a:cubicBezTo>
                  <a:pt x="15569" y="1624"/>
                  <a:pt x="15607" y="1670"/>
                  <a:pt x="15642" y="1670"/>
                </a:cubicBezTo>
                <a:cubicBezTo>
                  <a:pt x="15654" y="1670"/>
                  <a:pt x="15665" y="1665"/>
                  <a:pt x="15676" y="1654"/>
                </a:cubicBezTo>
                <a:cubicBezTo>
                  <a:pt x="15754" y="1654"/>
                  <a:pt x="15754" y="1654"/>
                  <a:pt x="15692" y="1685"/>
                </a:cubicBezTo>
                <a:cubicBezTo>
                  <a:pt x="15608" y="1727"/>
                  <a:pt x="15625" y="1844"/>
                  <a:pt x="15720" y="1844"/>
                </a:cubicBezTo>
                <a:cubicBezTo>
                  <a:pt x="15730" y="1844"/>
                  <a:pt x="15742" y="1843"/>
                  <a:pt x="15754" y="1840"/>
                </a:cubicBezTo>
                <a:cubicBezTo>
                  <a:pt x="15769" y="1855"/>
                  <a:pt x="15785" y="1871"/>
                  <a:pt x="15754" y="1917"/>
                </a:cubicBezTo>
                <a:cubicBezTo>
                  <a:pt x="15769" y="1932"/>
                  <a:pt x="15785" y="1948"/>
                  <a:pt x="15877" y="1963"/>
                </a:cubicBezTo>
                <a:cubicBezTo>
                  <a:pt x="15893" y="1979"/>
                  <a:pt x="15955" y="2041"/>
                  <a:pt x="15986" y="2071"/>
                </a:cubicBezTo>
                <a:cubicBezTo>
                  <a:pt x="16007" y="2082"/>
                  <a:pt x="16037" y="2093"/>
                  <a:pt x="16063" y="2093"/>
                </a:cubicBezTo>
                <a:cubicBezTo>
                  <a:pt x="16074" y="2093"/>
                  <a:pt x="16085" y="2091"/>
                  <a:pt x="16094" y="2087"/>
                </a:cubicBezTo>
                <a:lnTo>
                  <a:pt x="16109" y="2102"/>
                </a:lnTo>
                <a:cubicBezTo>
                  <a:pt x="16078" y="2149"/>
                  <a:pt x="16156" y="2226"/>
                  <a:pt x="16295" y="2303"/>
                </a:cubicBezTo>
                <a:cubicBezTo>
                  <a:pt x="16418" y="2381"/>
                  <a:pt x="16542" y="2427"/>
                  <a:pt x="16542" y="2489"/>
                </a:cubicBezTo>
                <a:cubicBezTo>
                  <a:pt x="16542" y="2489"/>
                  <a:pt x="16547" y="2491"/>
                  <a:pt x="16555" y="2491"/>
                </a:cubicBezTo>
                <a:cubicBezTo>
                  <a:pt x="16567" y="2491"/>
                  <a:pt x="16585" y="2486"/>
                  <a:pt x="16604" y="2458"/>
                </a:cubicBezTo>
                <a:cubicBezTo>
                  <a:pt x="16638" y="2407"/>
                  <a:pt x="16658" y="2384"/>
                  <a:pt x="16669" y="2384"/>
                </a:cubicBezTo>
                <a:cubicBezTo>
                  <a:pt x="16678" y="2384"/>
                  <a:pt x="16681" y="2399"/>
                  <a:pt x="16681" y="2427"/>
                </a:cubicBezTo>
                <a:cubicBezTo>
                  <a:pt x="16681" y="2489"/>
                  <a:pt x="16706" y="2525"/>
                  <a:pt x="16736" y="2525"/>
                </a:cubicBezTo>
                <a:cubicBezTo>
                  <a:pt x="16759" y="2525"/>
                  <a:pt x="16785" y="2504"/>
                  <a:pt x="16805" y="2458"/>
                </a:cubicBezTo>
                <a:lnTo>
                  <a:pt x="16805" y="2504"/>
                </a:lnTo>
                <a:cubicBezTo>
                  <a:pt x="16805" y="2560"/>
                  <a:pt x="16820" y="2584"/>
                  <a:pt x="16841" y="2584"/>
                </a:cubicBezTo>
                <a:cubicBezTo>
                  <a:pt x="16865" y="2584"/>
                  <a:pt x="16896" y="2548"/>
                  <a:pt x="16913" y="2489"/>
                </a:cubicBezTo>
                <a:cubicBezTo>
                  <a:pt x="16924" y="2521"/>
                  <a:pt x="16935" y="2561"/>
                  <a:pt x="16951" y="2561"/>
                </a:cubicBezTo>
                <a:cubicBezTo>
                  <a:pt x="16958" y="2561"/>
                  <a:pt x="16965" y="2554"/>
                  <a:pt x="16975" y="2535"/>
                </a:cubicBezTo>
                <a:cubicBezTo>
                  <a:pt x="16990" y="2535"/>
                  <a:pt x="16990" y="2535"/>
                  <a:pt x="16990" y="2659"/>
                </a:cubicBezTo>
                <a:cubicBezTo>
                  <a:pt x="16990" y="2705"/>
                  <a:pt x="16975" y="2767"/>
                  <a:pt x="17006" y="2767"/>
                </a:cubicBezTo>
                <a:cubicBezTo>
                  <a:pt x="17021" y="2767"/>
                  <a:pt x="17037" y="2721"/>
                  <a:pt x="17037" y="2659"/>
                </a:cubicBezTo>
                <a:lnTo>
                  <a:pt x="17083" y="2659"/>
                </a:lnTo>
                <a:cubicBezTo>
                  <a:pt x="17083" y="2659"/>
                  <a:pt x="17098" y="2659"/>
                  <a:pt x="17114" y="2612"/>
                </a:cubicBezTo>
                <a:cubicBezTo>
                  <a:pt x="17114" y="2551"/>
                  <a:pt x="17129" y="2551"/>
                  <a:pt x="17160" y="2551"/>
                </a:cubicBezTo>
                <a:cubicBezTo>
                  <a:pt x="17160" y="2569"/>
                  <a:pt x="17162" y="2577"/>
                  <a:pt x="17163" y="2577"/>
                </a:cubicBezTo>
                <a:cubicBezTo>
                  <a:pt x="17167" y="2577"/>
                  <a:pt x="17171" y="2537"/>
                  <a:pt x="17160" y="2504"/>
                </a:cubicBezTo>
                <a:cubicBezTo>
                  <a:pt x="17133" y="2449"/>
                  <a:pt x="17154" y="2394"/>
                  <a:pt x="17170" y="2394"/>
                </a:cubicBezTo>
                <a:cubicBezTo>
                  <a:pt x="17172" y="2394"/>
                  <a:pt x="17174" y="2394"/>
                  <a:pt x="17176" y="2396"/>
                </a:cubicBezTo>
                <a:lnTo>
                  <a:pt x="17176" y="2303"/>
                </a:lnTo>
                <a:cubicBezTo>
                  <a:pt x="17191" y="2226"/>
                  <a:pt x="17176" y="2149"/>
                  <a:pt x="17145" y="2071"/>
                </a:cubicBezTo>
                <a:cubicBezTo>
                  <a:pt x="17109" y="2036"/>
                  <a:pt x="17079" y="2000"/>
                  <a:pt x="17056" y="2000"/>
                </a:cubicBezTo>
                <a:cubicBezTo>
                  <a:pt x="17040" y="2000"/>
                  <a:pt x="17028" y="2019"/>
                  <a:pt x="17021" y="2071"/>
                </a:cubicBezTo>
                <a:cubicBezTo>
                  <a:pt x="17021" y="2071"/>
                  <a:pt x="17006" y="2118"/>
                  <a:pt x="16990" y="2118"/>
                </a:cubicBezTo>
                <a:cubicBezTo>
                  <a:pt x="16975" y="2118"/>
                  <a:pt x="16959" y="2056"/>
                  <a:pt x="16959" y="2056"/>
                </a:cubicBezTo>
                <a:cubicBezTo>
                  <a:pt x="16959" y="2010"/>
                  <a:pt x="16913" y="1994"/>
                  <a:pt x="16836" y="1979"/>
                </a:cubicBezTo>
                <a:cubicBezTo>
                  <a:pt x="16774" y="1948"/>
                  <a:pt x="16727" y="1917"/>
                  <a:pt x="16727" y="1871"/>
                </a:cubicBezTo>
                <a:cubicBezTo>
                  <a:pt x="16743" y="1809"/>
                  <a:pt x="16727" y="1809"/>
                  <a:pt x="16727" y="1809"/>
                </a:cubicBezTo>
                <a:cubicBezTo>
                  <a:pt x="16722" y="1824"/>
                  <a:pt x="16710" y="1831"/>
                  <a:pt x="16694" y="1831"/>
                </a:cubicBezTo>
                <a:cubicBezTo>
                  <a:pt x="16660" y="1831"/>
                  <a:pt x="16609" y="1804"/>
                  <a:pt x="16557" y="1762"/>
                </a:cubicBezTo>
                <a:cubicBezTo>
                  <a:pt x="16477" y="1709"/>
                  <a:pt x="16397" y="1633"/>
                  <a:pt x="16357" y="1633"/>
                </a:cubicBezTo>
                <a:cubicBezTo>
                  <a:pt x="16351" y="1633"/>
                  <a:pt x="16345" y="1634"/>
                  <a:pt x="16341" y="1639"/>
                </a:cubicBezTo>
                <a:lnTo>
                  <a:pt x="16310" y="1623"/>
                </a:lnTo>
                <a:cubicBezTo>
                  <a:pt x="16357" y="1577"/>
                  <a:pt x="16326" y="1561"/>
                  <a:pt x="16295" y="1530"/>
                </a:cubicBezTo>
                <a:cubicBezTo>
                  <a:pt x="16264" y="1530"/>
                  <a:pt x="16233" y="1530"/>
                  <a:pt x="16202" y="1500"/>
                </a:cubicBezTo>
                <a:cubicBezTo>
                  <a:pt x="16248" y="1469"/>
                  <a:pt x="16233" y="1453"/>
                  <a:pt x="16202" y="1422"/>
                </a:cubicBezTo>
                <a:cubicBezTo>
                  <a:pt x="16182" y="1403"/>
                  <a:pt x="16169" y="1383"/>
                  <a:pt x="16154" y="1383"/>
                </a:cubicBezTo>
                <a:cubicBezTo>
                  <a:pt x="16145" y="1383"/>
                  <a:pt x="16136" y="1390"/>
                  <a:pt x="16125" y="1407"/>
                </a:cubicBezTo>
                <a:cubicBezTo>
                  <a:pt x="16063" y="1345"/>
                  <a:pt x="16016" y="1268"/>
                  <a:pt x="15986" y="1175"/>
                </a:cubicBezTo>
                <a:cubicBezTo>
                  <a:pt x="16000" y="1147"/>
                  <a:pt x="15995" y="1138"/>
                  <a:pt x="15979" y="1138"/>
                </a:cubicBezTo>
                <a:cubicBezTo>
                  <a:pt x="15960" y="1138"/>
                  <a:pt x="15927" y="1151"/>
                  <a:pt x="15893" y="1160"/>
                </a:cubicBezTo>
                <a:cubicBezTo>
                  <a:pt x="15855" y="1172"/>
                  <a:pt x="15818" y="1195"/>
                  <a:pt x="15797" y="1195"/>
                </a:cubicBezTo>
                <a:cubicBezTo>
                  <a:pt x="15792" y="1195"/>
                  <a:pt x="15788" y="1193"/>
                  <a:pt x="15785" y="1190"/>
                </a:cubicBezTo>
                <a:lnTo>
                  <a:pt x="15862" y="1113"/>
                </a:lnTo>
                <a:cubicBezTo>
                  <a:pt x="15924" y="1098"/>
                  <a:pt x="15924" y="1098"/>
                  <a:pt x="15893" y="1067"/>
                </a:cubicBezTo>
                <a:lnTo>
                  <a:pt x="15862" y="1020"/>
                </a:lnTo>
                <a:cubicBezTo>
                  <a:pt x="15854" y="1028"/>
                  <a:pt x="15846" y="1031"/>
                  <a:pt x="15836" y="1031"/>
                </a:cubicBezTo>
                <a:cubicBezTo>
                  <a:pt x="15784" y="1031"/>
                  <a:pt x="15700" y="939"/>
                  <a:pt x="15584" y="835"/>
                </a:cubicBezTo>
                <a:cubicBezTo>
                  <a:pt x="15429" y="681"/>
                  <a:pt x="15348" y="618"/>
                  <a:pt x="15305" y="618"/>
                </a:cubicBezTo>
                <a:cubicBezTo>
                  <a:pt x="15291" y="618"/>
                  <a:pt x="15282" y="623"/>
                  <a:pt x="15275" y="634"/>
                </a:cubicBezTo>
                <a:cubicBezTo>
                  <a:pt x="15264" y="650"/>
                  <a:pt x="15253" y="659"/>
                  <a:pt x="15242" y="659"/>
                </a:cubicBezTo>
                <a:cubicBezTo>
                  <a:pt x="15221" y="659"/>
                  <a:pt x="15197" y="628"/>
                  <a:pt x="15166" y="557"/>
                </a:cubicBezTo>
                <a:cubicBezTo>
                  <a:pt x="15121" y="374"/>
                  <a:pt x="15100" y="326"/>
                  <a:pt x="15068" y="326"/>
                </a:cubicBezTo>
                <a:cubicBezTo>
                  <a:pt x="15056" y="326"/>
                  <a:pt x="15043" y="332"/>
                  <a:pt x="15027" y="340"/>
                </a:cubicBezTo>
                <a:cubicBezTo>
                  <a:pt x="15058" y="356"/>
                  <a:pt x="15027" y="402"/>
                  <a:pt x="15012" y="449"/>
                </a:cubicBezTo>
                <a:cubicBezTo>
                  <a:pt x="14984" y="497"/>
                  <a:pt x="14962" y="521"/>
                  <a:pt x="14950" y="521"/>
                </a:cubicBezTo>
                <a:cubicBezTo>
                  <a:pt x="14935" y="521"/>
                  <a:pt x="14933" y="486"/>
                  <a:pt x="14950" y="418"/>
                </a:cubicBezTo>
                <a:cubicBezTo>
                  <a:pt x="14997" y="335"/>
                  <a:pt x="14713" y="226"/>
                  <a:pt x="14548" y="226"/>
                </a:cubicBezTo>
                <a:cubicBezTo>
                  <a:pt x="14499" y="226"/>
                  <a:pt x="14461" y="236"/>
                  <a:pt x="14444" y="257"/>
                </a:cubicBezTo>
                <a:lnTo>
                  <a:pt x="14444" y="257"/>
                </a:lnTo>
                <a:cubicBezTo>
                  <a:pt x="14447" y="246"/>
                  <a:pt x="14451" y="233"/>
                  <a:pt x="14455" y="217"/>
                </a:cubicBezTo>
                <a:cubicBezTo>
                  <a:pt x="14471" y="155"/>
                  <a:pt x="14440" y="155"/>
                  <a:pt x="14301" y="124"/>
                </a:cubicBezTo>
                <a:lnTo>
                  <a:pt x="14208" y="93"/>
                </a:lnTo>
                <a:cubicBezTo>
                  <a:pt x="14202" y="133"/>
                  <a:pt x="14173" y="148"/>
                  <a:pt x="14138" y="148"/>
                </a:cubicBezTo>
                <a:cubicBezTo>
                  <a:pt x="14080" y="148"/>
                  <a:pt x="14007" y="107"/>
                  <a:pt x="14007" y="78"/>
                </a:cubicBezTo>
                <a:cubicBezTo>
                  <a:pt x="13992" y="16"/>
                  <a:pt x="13992" y="16"/>
                  <a:pt x="13915" y="0"/>
                </a:cubicBezTo>
                <a:cubicBezTo>
                  <a:pt x="13868" y="47"/>
                  <a:pt x="13806" y="62"/>
                  <a:pt x="13744" y="62"/>
                </a:cubicBezTo>
                <a:cubicBezTo>
                  <a:pt x="13698" y="62"/>
                  <a:pt x="13652" y="31"/>
                  <a:pt x="13652" y="0"/>
                </a:cubicBezTo>
                <a:close/>
              </a:path>
            </a:pathLst>
          </a:custGeom>
          <a:solidFill>
            <a:srgbClr val="0082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18"/>
          <p:cNvSpPr/>
          <p:nvPr/>
        </p:nvSpPr>
        <p:spPr>
          <a:xfrm>
            <a:off x="10698010" y="6229187"/>
            <a:ext cx="1594460" cy="260703"/>
          </a:xfrm>
          <a:custGeom>
            <a:avLst/>
            <a:gdLst/>
            <a:ahLst/>
            <a:cxnLst/>
            <a:rect l="l" t="t" r="r" b="b"/>
            <a:pathLst>
              <a:path w="17186" h="2810" extrusionOk="0">
                <a:moveTo>
                  <a:pt x="1050" y="356"/>
                </a:moveTo>
                <a:lnTo>
                  <a:pt x="1050" y="418"/>
                </a:lnTo>
                <a:lnTo>
                  <a:pt x="1081" y="434"/>
                </a:lnTo>
                <a:cubicBezTo>
                  <a:pt x="1111" y="387"/>
                  <a:pt x="1111" y="387"/>
                  <a:pt x="1081" y="372"/>
                </a:cubicBezTo>
                <a:lnTo>
                  <a:pt x="1050" y="356"/>
                </a:lnTo>
                <a:close/>
                <a:moveTo>
                  <a:pt x="7943" y="403"/>
                </a:moveTo>
                <a:lnTo>
                  <a:pt x="7974" y="418"/>
                </a:lnTo>
                <a:cubicBezTo>
                  <a:pt x="7947" y="458"/>
                  <a:pt x="7932" y="498"/>
                  <a:pt x="7908" y="498"/>
                </a:cubicBezTo>
                <a:cubicBezTo>
                  <a:pt x="7905" y="498"/>
                  <a:pt x="7901" y="497"/>
                  <a:pt x="7897" y="495"/>
                </a:cubicBezTo>
                <a:lnTo>
                  <a:pt x="7866" y="480"/>
                </a:lnTo>
                <a:cubicBezTo>
                  <a:pt x="7881" y="449"/>
                  <a:pt x="7912" y="418"/>
                  <a:pt x="7943" y="403"/>
                </a:cubicBezTo>
                <a:close/>
                <a:moveTo>
                  <a:pt x="14434" y="356"/>
                </a:moveTo>
                <a:cubicBezTo>
                  <a:pt x="14465" y="356"/>
                  <a:pt x="14465" y="356"/>
                  <a:pt x="14450" y="418"/>
                </a:cubicBezTo>
                <a:cubicBezTo>
                  <a:pt x="14434" y="480"/>
                  <a:pt x="14388" y="511"/>
                  <a:pt x="14357" y="511"/>
                </a:cubicBezTo>
                <a:cubicBezTo>
                  <a:pt x="14342" y="511"/>
                  <a:pt x="14357" y="387"/>
                  <a:pt x="14434" y="356"/>
                </a:cubicBezTo>
                <a:close/>
                <a:moveTo>
                  <a:pt x="551" y="478"/>
                </a:moveTo>
                <a:cubicBezTo>
                  <a:pt x="559" y="478"/>
                  <a:pt x="565" y="480"/>
                  <a:pt x="571" y="480"/>
                </a:cubicBezTo>
                <a:cubicBezTo>
                  <a:pt x="601" y="495"/>
                  <a:pt x="601" y="480"/>
                  <a:pt x="586" y="542"/>
                </a:cubicBezTo>
                <a:cubicBezTo>
                  <a:pt x="586" y="542"/>
                  <a:pt x="555" y="588"/>
                  <a:pt x="524" y="588"/>
                </a:cubicBezTo>
                <a:lnTo>
                  <a:pt x="509" y="526"/>
                </a:lnTo>
                <a:cubicBezTo>
                  <a:pt x="519" y="485"/>
                  <a:pt x="536" y="478"/>
                  <a:pt x="551" y="478"/>
                </a:cubicBezTo>
                <a:close/>
                <a:moveTo>
                  <a:pt x="13448" y="461"/>
                </a:moveTo>
                <a:cubicBezTo>
                  <a:pt x="13452" y="461"/>
                  <a:pt x="13456" y="467"/>
                  <a:pt x="13461" y="480"/>
                </a:cubicBezTo>
                <a:cubicBezTo>
                  <a:pt x="13461" y="526"/>
                  <a:pt x="13461" y="557"/>
                  <a:pt x="13445" y="604"/>
                </a:cubicBezTo>
                <a:cubicBezTo>
                  <a:pt x="13445" y="604"/>
                  <a:pt x="13434" y="620"/>
                  <a:pt x="13425" y="620"/>
                </a:cubicBezTo>
                <a:cubicBezTo>
                  <a:pt x="13419" y="620"/>
                  <a:pt x="13414" y="613"/>
                  <a:pt x="13414" y="588"/>
                </a:cubicBezTo>
                <a:lnTo>
                  <a:pt x="13414" y="542"/>
                </a:lnTo>
                <a:cubicBezTo>
                  <a:pt x="13425" y="497"/>
                  <a:pt x="13436" y="461"/>
                  <a:pt x="13448" y="461"/>
                </a:cubicBezTo>
                <a:close/>
                <a:moveTo>
                  <a:pt x="6706" y="604"/>
                </a:moveTo>
                <a:cubicBezTo>
                  <a:pt x="6706" y="665"/>
                  <a:pt x="6706" y="712"/>
                  <a:pt x="6691" y="712"/>
                </a:cubicBezTo>
                <a:lnTo>
                  <a:pt x="6660" y="665"/>
                </a:lnTo>
                <a:lnTo>
                  <a:pt x="6676" y="604"/>
                </a:lnTo>
                <a:close/>
                <a:moveTo>
                  <a:pt x="7325" y="604"/>
                </a:moveTo>
                <a:cubicBezTo>
                  <a:pt x="7356" y="604"/>
                  <a:pt x="7356" y="604"/>
                  <a:pt x="7340" y="650"/>
                </a:cubicBezTo>
                <a:cubicBezTo>
                  <a:pt x="7325" y="696"/>
                  <a:pt x="7309" y="727"/>
                  <a:pt x="7294" y="758"/>
                </a:cubicBezTo>
                <a:cubicBezTo>
                  <a:pt x="7263" y="758"/>
                  <a:pt x="7309" y="650"/>
                  <a:pt x="7325" y="604"/>
                </a:cubicBezTo>
                <a:close/>
                <a:moveTo>
                  <a:pt x="851" y="581"/>
                </a:moveTo>
                <a:cubicBezTo>
                  <a:pt x="858" y="581"/>
                  <a:pt x="867" y="584"/>
                  <a:pt x="880" y="588"/>
                </a:cubicBezTo>
                <a:cubicBezTo>
                  <a:pt x="911" y="604"/>
                  <a:pt x="941" y="619"/>
                  <a:pt x="911" y="665"/>
                </a:cubicBezTo>
                <a:lnTo>
                  <a:pt x="895" y="650"/>
                </a:lnTo>
                <a:cubicBezTo>
                  <a:pt x="900" y="635"/>
                  <a:pt x="899" y="628"/>
                  <a:pt x="894" y="628"/>
                </a:cubicBezTo>
                <a:cubicBezTo>
                  <a:pt x="885" y="628"/>
                  <a:pt x="864" y="655"/>
                  <a:pt x="864" y="696"/>
                </a:cubicBezTo>
                <a:lnTo>
                  <a:pt x="818" y="805"/>
                </a:lnTo>
                <a:cubicBezTo>
                  <a:pt x="802" y="789"/>
                  <a:pt x="802" y="743"/>
                  <a:pt x="818" y="681"/>
                </a:cubicBezTo>
                <a:cubicBezTo>
                  <a:pt x="829" y="602"/>
                  <a:pt x="832" y="581"/>
                  <a:pt x="851" y="581"/>
                </a:cubicBezTo>
                <a:close/>
                <a:moveTo>
                  <a:pt x="8113" y="882"/>
                </a:moveTo>
                <a:lnTo>
                  <a:pt x="8128" y="913"/>
                </a:lnTo>
                <a:cubicBezTo>
                  <a:pt x="8102" y="939"/>
                  <a:pt x="8075" y="978"/>
                  <a:pt x="8058" y="978"/>
                </a:cubicBezTo>
                <a:cubicBezTo>
                  <a:pt x="8056" y="978"/>
                  <a:pt x="8053" y="977"/>
                  <a:pt x="8051" y="975"/>
                </a:cubicBezTo>
                <a:lnTo>
                  <a:pt x="8051" y="913"/>
                </a:lnTo>
                <a:lnTo>
                  <a:pt x="8113" y="882"/>
                </a:lnTo>
                <a:close/>
                <a:moveTo>
                  <a:pt x="12371" y="910"/>
                </a:moveTo>
                <a:cubicBezTo>
                  <a:pt x="12387" y="910"/>
                  <a:pt x="12410" y="944"/>
                  <a:pt x="12410" y="944"/>
                </a:cubicBezTo>
                <a:cubicBezTo>
                  <a:pt x="12410" y="944"/>
                  <a:pt x="12456" y="990"/>
                  <a:pt x="12425" y="1005"/>
                </a:cubicBezTo>
                <a:cubicBezTo>
                  <a:pt x="12394" y="990"/>
                  <a:pt x="12363" y="959"/>
                  <a:pt x="12332" y="944"/>
                </a:cubicBezTo>
                <a:lnTo>
                  <a:pt x="12363" y="913"/>
                </a:lnTo>
                <a:cubicBezTo>
                  <a:pt x="12366" y="911"/>
                  <a:pt x="12368" y="910"/>
                  <a:pt x="12371" y="910"/>
                </a:cubicBezTo>
                <a:close/>
                <a:moveTo>
                  <a:pt x="12240" y="1165"/>
                </a:moveTo>
                <a:cubicBezTo>
                  <a:pt x="12248" y="1165"/>
                  <a:pt x="12259" y="1173"/>
                  <a:pt x="12286" y="1191"/>
                </a:cubicBezTo>
                <a:lnTo>
                  <a:pt x="12255" y="1222"/>
                </a:lnTo>
                <a:lnTo>
                  <a:pt x="12209" y="1191"/>
                </a:lnTo>
                <a:lnTo>
                  <a:pt x="12224" y="1175"/>
                </a:lnTo>
                <a:cubicBezTo>
                  <a:pt x="12231" y="1169"/>
                  <a:pt x="12234" y="1165"/>
                  <a:pt x="12240" y="1165"/>
                </a:cubicBezTo>
                <a:close/>
                <a:moveTo>
                  <a:pt x="12237" y="1252"/>
                </a:moveTo>
                <a:cubicBezTo>
                  <a:pt x="12235" y="1252"/>
                  <a:pt x="12234" y="1260"/>
                  <a:pt x="12240" y="1284"/>
                </a:cubicBezTo>
                <a:cubicBezTo>
                  <a:pt x="12249" y="1274"/>
                  <a:pt x="12241" y="1252"/>
                  <a:pt x="12237" y="1252"/>
                </a:cubicBezTo>
                <a:close/>
                <a:moveTo>
                  <a:pt x="5267" y="1285"/>
                </a:moveTo>
                <a:cubicBezTo>
                  <a:pt x="5275" y="1285"/>
                  <a:pt x="5286" y="1298"/>
                  <a:pt x="5269" y="1315"/>
                </a:cubicBezTo>
                <a:cubicBezTo>
                  <a:pt x="5255" y="1294"/>
                  <a:pt x="5260" y="1285"/>
                  <a:pt x="5267" y="1285"/>
                </a:cubicBezTo>
                <a:close/>
                <a:moveTo>
                  <a:pt x="323" y="1284"/>
                </a:moveTo>
                <a:cubicBezTo>
                  <a:pt x="310" y="1311"/>
                  <a:pt x="296" y="1338"/>
                  <a:pt x="282" y="1376"/>
                </a:cubicBezTo>
                <a:lnTo>
                  <a:pt x="292" y="1376"/>
                </a:lnTo>
                <a:cubicBezTo>
                  <a:pt x="323" y="1376"/>
                  <a:pt x="323" y="1330"/>
                  <a:pt x="339" y="1284"/>
                </a:cubicBezTo>
                <a:close/>
                <a:moveTo>
                  <a:pt x="5099" y="1284"/>
                </a:moveTo>
                <a:cubicBezTo>
                  <a:pt x="5145" y="1330"/>
                  <a:pt x="5192" y="1361"/>
                  <a:pt x="5161" y="1376"/>
                </a:cubicBezTo>
                <a:lnTo>
                  <a:pt x="5115" y="1361"/>
                </a:lnTo>
                <a:lnTo>
                  <a:pt x="5084" y="1299"/>
                </a:lnTo>
                <a:lnTo>
                  <a:pt x="5099" y="1284"/>
                </a:lnTo>
                <a:close/>
                <a:moveTo>
                  <a:pt x="277" y="1376"/>
                </a:moveTo>
                <a:lnTo>
                  <a:pt x="277" y="1392"/>
                </a:lnTo>
                <a:cubicBezTo>
                  <a:pt x="279" y="1386"/>
                  <a:pt x="280" y="1381"/>
                  <a:pt x="282" y="1376"/>
                </a:cubicBezTo>
                <a:close/>
                <a:moveTo>
                  <a:pt x="12052" y="1339"/>
                </a:moveTo>
                <a:cubicBezTo>
                  <a:pt x="12060" y="1339"/>
                  <a:pt x="12068" y="1351"/>
                  <a:pt x="12085" y="1376"/>
                </a:cubicBezTo>
                <a:lnTo>
                  <a:pt x="12070" y="1392"/>
                </a:lnTo>
                <a:lnTo>
                  <a:pt x="12008" y="1376"/>
                </a:lnTo>
                <a:lnTo>
                  <a:pt x="12023" y="1361"/>
                </a:lnTo>
                <a:cubicBezTo>
                  <a:pt x="12037" y="1347"/>
                  <a:pt x="12045" y="1339"/>
                  <a:pt x="12052" y="1339"/>
                </a:cubicBezTo>
                <a:close/>
                <a:moveTo>
                  <a:pt x="11498" y="1345"/>
                </a:moveTo>
                <a:cubicBezTo>
                  <a:pt x="11544" y="1376"/>
                  <a:pt x="11575" y="1423"/>
                  <a:pt x="11560" y="1438"/>
                </a:cubicBezTo>
                <a:lnTo>
                  <a:pt x="11513" y="1407"/>
                </a:lnTo>
                <a:lnTo>
                  <a:pt x="11482" y="1361"/>
                </a:lnTo>
                <a:lnTo>
                  <a:pt x="11498" y="1345"/>
                </a:lnTo>
                <a:close/>
                <a:moveTo>
                  <a:pt x="4169" y="1398"/>
                </a:moveTo>
                <a:cubicBezTo>
                  <a:pt x="4166" y="1398"/>
                  <a:pt x="4162" y="1402"/>
                  <a:pt x="4156" y="1407"/>
                </a:cubicBezTo>
                <a:cubicBezTo>
                  <a:pt x="4142" y="1422"/>
                  <a:pt x="4127" y="1436"/>
                  <a:pt x="4177" y="1451"/>
                </a:cubicBezTo>
                <a:lnTo>
                  <a:pt x="4177" y="1451"/>
                </a:lnTo>
                <a:lnTo>
                  <a:pt x="4203" y="1438"/>
                </a:lnTo>
                <a:cubicBezTo>
                  <a:pt x="4183" y="1409"/>
                  <a:pt x="4176" y="1398"/>
                  <a:pt x="4169" y="1398"/>
                </a:cubicBezTo>
                <a:close/>
                <a:moveTo>
                  <a:pt x="4177" y="1451"/>
                </a:moveTo>
                <a:lnTo>
                  <a:pt x="4172" y="1454"/>
                </a:lnTo>
                <a:lnTo>
                  <a:pt x="4187" y="1454"/>
                </a:lnTo>
                <a:cubicBezTo>
                  <a:pt x="4184" y="1453"/>
                  <a:pt x="4180" y="1452"/>
                  <a:pt x="4177" y="1451"/>
                </a:cubicBezTo>
                <a:close/>
                <a:moveTo>
                  <a:pt x="4939" y="1413"/>
                </a:moveTo>
                <a:cubicBezTo>
                  <a:pt x="4952" y="1413"/>
                  <a:pt x="4979" y="1425"/>
                  <a:pt x="5022" y="1454"/>
                </a:cubicBezTo>
                <a:cubicBezTo>
                  <a:pt x="5068" y="1485"/>
                  <a:pt x="5068" y="1485"/>
                  <a:pt x="5053" y="1500"/>
                </a:cubicBezTo>
                <a:cubicBezTo>
                  <a:pt x="5022" y="1485"/>
                  <a:pt x="4991" y="1469"/>
                  <a:pt x="4960" y="1454"/>
                </a:cubicBezTo>
                <a:lnTo>
                  <a:pt x="4945" y="1454"/>
                </a:lnTo>
                <a:cubicBezTo>
                  <a:pt x="4928" y="1429"/>
                  <a:pt x="4925" y="1413"/>
                  <a:pt x="4939" y="1413"/>
                </a:cubicBezTo>
                <a:close/>
                <a:moveTo>
                  <a:pt x="11902" y="1438"/>
                </a:moveTo>
                <a:cubicBezTo>
                  <a:pt x="11910" y="1438"/>
                  <a:pt x="11920" y="1443"/>
                  <a:pt x="11931" y="1454"/>
                </a:cubicBezTo>
                <a:cubicBezTo>
                  <a:pt x="11961" y="1500"/>
                  <a:pt x="11961" y="1500"/>
                  <a:pt x="11946" y="1515"/>
                </a:cubicBezTo>
                <a:cubicBezTo>
                  <a:pt x="11939" y="1522"/>
                  <a:pt x="11935" y="1529"/>
                  <a:pt x="11930" y="1529"/>
                </a:cubicBezTo>
                <a:cubicBezTo>
                  <a:pt x="11924" y="1529"/>
                  <a:pt x="11917" y="1519"/>
                  <a:pt x="11900" y="1485"/>
                </a:cubicBezTo>
                <a:lnTo>
                  <a:pt x="11900" y="1500"/>
                </a:lnTo>
                <a:cubicBezTo>
                  <a:pt x="11879" y="1459"/>
                  <a:pt x="11886" y="1438"/>
                  <a:pt x="11902" y="1438"/>
                </a:cubicBezTo>
                <a:close/>
                <a:moveTo>
                  <a:pt x="12144" y="1530"/>
                </a:moveTo>
                <a:cubicBezTo>
                  <a:pt x="12154" y="1543"/>
                  <a:pt x="12171" y="1558"/>
                  <a:pt x="12193" y="1577"/>
                </a:cubicBezTo>
                <a:cubicBezTo>
                  <a:pt x="12198" y="1579"/>
                  <a:pt x="12202" y="1580"/>
                  <a:pt x="12205" y="1582"/>
                </a:cubicBezTo>
                <a:lnTo>
                  <a:pt x="12205" y="1582"/>
                </a:lnTo>
                <a:cubicBezTo>
                  <a:pt x="12193" y="1573"/>
                  <a:pt x="12174" y="1558"/>
                  <a:pt x="12147" y="1531"/>
                </a:cubicBezTo>
                <a:cubicBezTo>
                  <a:pt x="12146" y="1531"/>
                  <a:pt x="12145" y="1530"/>
                  <a:pt x="12144" y="1530"/>
                </a:cubicBezTo>
                <a:close/>
                <a:moveTo>
                  <a:pt x="12205" y="1582"/>
                </a:moveTo>
                <a:lnTo>
                  <a:pt x="12205" y="1582"/>
                </a:lnTo>
                <a:cubicBezTo>
                  <a:pt x="12213" y="1588"/>
                  <a:pt x="12218" y="1590"/>
                  <a:pt x="12219" y="1590"/>
                </a:cubicBezTo>
                <a:cubicBezTo>
                  <a:pt x="12220" y="1590"/>
                  <a:pt x="12216" y="1586"/>
                  <a:pt x="12205" y="1582"/>
                </a:cubicBezTo>
                <a:close/>
                <a:moveTo>
                  <a:pt x="11351" y="1590"/>
                </a:moveTo>
                <a:cubicBezTo>
                  <a:pt x="11358" y="1590"/>
                  <a:pt x="11371" y="1596"/>
                  <a:pt x="11390" y="1624"/>
                </a:cubicBezTo>
                <a:cubicBezTo>
                  <a:pt x="11390" y="1624"/>
                  <a:pt x="11436" y="1655"/>
                  <a:pt x="11420" y="1670"/>
                </a:cubicBezTo>
                <a:lnTo>
                  <a:pt x="11359" y="1655"/>
                </a:lnTo>
                <a:cubicBezTo>
                  <a:pt x="11328" y="1608"/>
                  <a:pt x="11343" y="1593"/>
                  <a:pt x="11343" y="1593"/>
                </a:cubicBezTo>
                <a:cubicBezTo>
                  <a:pt x="11343" y="1593"/>
                  <a:pt x="11346" y="1590"/>
                  <a:pt x="11351" y="1590"/>
                </a:cubicBezTo>
                <a:close/>
                <a:moveTo>
                  <a:pt x="4481" y="1716"/>
                </a:moveTo>
                <a:cubicBezTo>
                  <a:pt x="4500" y="1729"/>
                  <a:pt x="4501" y="1734"/>
                  <a:pt x="4496" y="1734"/>
                </a:cubicBezTo>
                <a:cubicBezTo>
                  <a:pt x="4489" y="1734"/>
                  <a:pt x="4472" y="1725"/>
                  <a:pt x="4481" y="1716"/>
                </a:cubicBezTo>
                <a:close/>
                <a:moveTo>
                  <a:pt x="1896" y="1692"/>
                </a:moveTo>
                <a:cubicBezTo>
                  <a:pt x="1912" y="1692"/>
                  <a:pt x="1929" y="1695"/>
                  <a:pt x="1946" y="1701"/>
                </a:cubicBezTo>
                <a:cubicBezTo>
                  <a:pt x="1962" y="1716"/>
                  <a:pt x="1915" y="1763"/>
                  <a:pt x="1853" y="1763"/>
                </a:cubicBezTo>
                <a:lnTo>
                  <a:pt x="1822" y="1732"/>
                </a:lnTo>
                <a:cubicBezTo>
                  <a:pt x="1842" y="1702"/>
                  <a:pt x="1868" y="1692"/>
                  <a:pt x="1896" y="1692"/>
                </a:cubicBezTo>
                <a:close/>
                <a:moveTo>
                  <a:pt x="4793" y="1785"/>
                </a:moveTo>
                <a:cubicBezTo>
                  <a:pt x="4817" y="1785"/>
                  <a:pt x="4836" y="1825"/>
                  <a:pt x="4836" y="1825"/>
                </a:cubicBezTo>
                <a:cubicBezTo>
                  <a:pt x="4860" y="1848"/>
                  <a:pt x="4856" y="1852"/>
                  <a:pt x="4844" y="1852"/>
                </a:cubicBezTo>
                <a:cubicBezTo>
                  <a:pt x="4838" y="1852"/>
                  <a:pt x="4831" y="1851"/>
                  <a:pt x="4823" y="1851"/>
                </a:cubicBezTo>
                <a:cubicBezTo>
                  <a:pt x="4816" y="1851"/>
                  <a:pt x="4809" y="1852"/>
                  <a:pt x="4805" y="1856"/>
                </a:cubicBezTo>
                <a:lnTo>
                  <a:pt x="4790" y="1856"/>
                </a:lnTo>
                <a:cubicBezTo>
                  <a:pt x="4744" y="1840"/>
                  <a:pt x="4744" y="1840"/>
                  <a:pt x="4774" y="1794"/>
                </a:cubicBezTo>
                <a:cubicBezTo>
                  <a:pt x="4781" y="1788"/>
                  <a:pt x="4787" y="1785"/>
                  <a:pt x="4793" y="1785"/>
                </a:cubicBezTo>
                <a:close/>
                <a:moveTo>
                  <a:pt x="1931" y="1832"/>
                </a:moveTo>
                <a:cubicBezTo>
                  <a:pt x="1915" y="1832"/>
                  <a:pt x="1892" y="1848"/>
                  <a:pt x="1869" y="1871"/>
                </a:cubicBezTo>
                <a:lnTo>
                  <a:pt x="1869" y="1856"/>
                </a:lnTo>
                <a:cubicBezTo>
                  <a:pt x="1822" y="1902"/>
                  <a:pt x="1838" y="1917"/>
                  <a:pt x="1869" y="1948"/>
                </a:cubicBezTo>
                <a:cubicBezTo>
                  <a:pt x="1879" y="1964"/>
                  <a:pt x="1891" y="1969"/>
                  <a:pt x="1903" y="1969"/>
                </a:cubicBezTo>
                <a:cubicBezTo>
                  <a:pt x="1925" y="1969"/>
                  <a:pt x="1946" y="1948"/>
                  <a:pt x="1946" y="1948"/>
                </a:cubicBezTo>
                <a:cubicBezTo>
                  <a:pt x="1992" y="1917"/>
                  <a:pt x="1962" y="1902"/>
                  <a:pt x="1946" y="1886"/>
                </a:cubicBezTo>
                <a:cubicBezTo>
                  <a:pt x="1954" y="1848"/>
                  <a:pt x="1946" y="1832"/>
                  <a:pt x="1931" y="1832"/>
                </a:cubicBezTo>
                <a:close/>
                <a:moveTo>
                  <a:pt x="4172" y="1886"/>
                </a:moveTo>
                <a:lnTo>
                  <a:pt x="4156" y="1902"/>
                </a:lnTo>
                <a:cubicBezTo>
                  <a:pt x="4187" y="1933"/>
                  <a:pt x="4203" y="1964"/>
                  <a:pt x="4234" y="1979"/>
                </a:cubicBezTo>
                <a:cubicBezTo>
                  <a:pt x="4249" y="1964"/>
                  <a:pt x="4218" y="1933"/>
                  <a:pt x="4218" y="1933"/>
                </a:cubicBezTo>
                <a:cubicBezTo>
                  <a:pt x="4218" y="1933"/>
                  <a:pt x="4187" y="1886"/>
                  <a:pt x="4172" y="1886"/>
                </a:cubicBezTo>
                <a:close/>
                <a:moveTo>
                  <a:pt x="3646" y="1979"/>
                </a:moveTo>
                <a:cubicBezTo>
                  <a:pt x="3662" y="2041"/>
                  <a:pt x="3662" y="2103"/>
                  <a:pt x="3662" y="2103"/>
                </a:cubicBezTo>
                <a:cubicBezTo>
                  <a:pt x="3666" y="2116"/>
                  <a:pt x="3668" y="2122"/>
                  <a:pt x="3668" y="2122"/>
                </a:cubicBezTo>
                <a:cubicBezTo>
                  <a:pt x="3670" y="2122"/>
                  <a:pt x="3662" y="2085"/>
                  <a:pt x="3662" y="2041"/>
                </a:cubicBezTo>
                <a:lnTo>
                  <a:pt x="3646" y="1979"/>
                </a:lnTo>
                <a:close/>
                <a:moveTo>
                  <a:pt x="4490" y="2077"/>
                </a:moveTo>
                <a:cubicBezTo>
                  <a:pt x="4501" y="2077"/>
                  <a:pt x="4514" y="2083"/>
                  <a:pt x="4527" y="2103"/>
                </a:cubicBezTo>
                <a:cubicBezTo>
                  <a:pt x="4527" y="2103"/>
                  <a:pt x="4574" y="2149"/>
                  <a:pt x="4558" y="2165"/>
                </a:cubicBezTo>
                <a:cubicBezTo>
                  <a:pt x="4555" y="2168"/>
                  <a:pt x="4551" y="2169"/>
                  <a:pt x="4546" y="2169"/>
                </a:cubicBezTo>
                <a:cubicBezTo>
                  <a:pt x="4526" y="2169"/>
                  <a:pt x="4496" y="2149"/>
                  <a:pt x="4496" y="2149"/>
                </a:cubicBezTo>
                <a:lnTo>
                  <a:pt x="4481" y="2149"/>
                </a:lnTo>
                <a:cubicBezTo>
                  <a:pt x="4450" y="2103"/>
                  <a:pt x="4465" y="2087"/>
                  <a:pt x="4465" y="2087"/>
                </a:cubicBezTo>
                <a:cubicBezTo>
                  <a:pt x="4465" y="2087"/>
                  <a:pt x="4475" y="2077"/>
                  <a:pt x="4490" y="2077"/>
                </a:cubicBezTo>
                <a:close/>
                <a:moveTo>
                  <a:pt x="4094" y="2149"/>
                </a:moveTo>
                <a:cubicBezTo>
                  <a:pt x="4110" y="2149"/>
                  <a:pt x="4110" y="2149"/>
                  <a:pt x="4141" y="2180"/>
                </a:cubicBezTo>
                <a:lnTo>
                  <a:pt x="4110" y="2180"/>
                </a:lnTo>
                <a:lnTo>
                  <a:pt x="4079" y="2149"/>
                </a:lnTo>
                <a:close/>
                <a:moveTo>
                  <a:pt x="9303" y="2103"/>
                </a:moveTo>
                <a:cubicBezTo>
                  <a:pt x="9334" y="2118"/>
                  <a:pt x="9334" y="2118"/>
                  <a:pt x="9303" y="2165"/>
                </a:cubicBezTo>
                <a:cubicBezTo>
                  <a:pt x="9291" y="2183"/>
                  <a:pt x="9279" y="2189"/>
                  <a:pt x="9268" y="2189"/>
                </a:cubicBezTo>
                <a:cubicBezTo>
                  <a:pt x="9250" y="2189"/>
                  <a:pt x="9235" y="2174"/>
                  <a:pt x="9226" y="2165"/>
                </a:cubicBezTo>
                <a:cubicBezTo>
                  <a:pt x="9241" y="2118"/>
                  <a:pt x="9288" y="2103"/>
                  <a:pt x="9303" y="2103"/>
                </a:cubicBezTo>
                <a:close/>
                <a:moveTo>
                  <a:pt x="2854" y="2147"/>
                </a:moveTo>
                <a:cubicBezTo>
                  <a:pt x="2861" y="2147"/>
                  <a:pt x="2867" y="2149"/>
                  <a:pt x="2873" y="2149"/>
                </a:cubicBezTo>
                <a:lnTo>
                  <a:pt x="2843" y="2196"/>
                </a:lnTo>
                <a:lnTo>
                  <a:pt x="2796" y="2242"/>
                </a:lnTo>
                <a:lnTo>
                  <a:pt x="2812" y="2180"/>
                </a:lnTo>
                <a:cubicBezTo>
                  <a:pt x="2830" y="2152"/>
                  <a:pt x="2843" y="2147"/>
                  <a:pt x="2854" y="2147"/>
                </a:cubicBezTo>
                <a:close/>
                <a:moveTo>
                  <a:pt x="3948" y="2168"/>
                </a:moveTo>
                <a:cubicBezTo>
                  <a:pt x="3959" y="2168"/>
                  <a:pt x="3980" y="2213"/>
                  <a:pt x="4002" y="2288"/>
                </a:cubicBezTo>
                <a:lnTo>
                  <a:pt x="3971" y="2304"/>
                </a:lnTo>
                <a:cubicBezTo>
                  <a:pt x="3940" y="2257"/>
                  <a:pt x="3924" y="2211"/>
                  <a:pt x="3940" y="2196"/>
                </a:cubicBezTo>
                <a:cubicBezTo>
                  <a:pt x="3940" y="2177"/>
                  <a:pt x="3943" y="2168"/>
                  <a:pt x="3948" y="2168"/>
                </a:cubicBezTo>
                <a:close/>
                <a:moveTo>
                  <a:pt x="17065" y="2120"/>
                </a:moveTo>
                <a:cubicBezTo>
                  <a:pt x="17073" y="2120"/>
                  <a:pt x="17064" y="2196"/>
                  <a:pt x="17031" y="2273"/>
                </a:cubicBezTo>
                <a:cubicBezTo>
                  <a:pt x="17008" y="2327"/>
                  <a:pt x="17000" y="2354"/>
                  <a:pt x="17000" y="2354"/>
                </a:cubicBezTo>
                <a:cubicBezTo>
                  <a:pt x="17000" y="2354"/>
                  <a:pt x="17008" y="2327"/>
                  <a:pt x="17015" y="2273"/>
                </a:cubicBezTo>
                <a:cubicBezTo>
                  <a:pt x="17015" y="2211"/>
                  <a:pt x="17031" y="2165"/>
                  <a:pt x="17046" y="2165"/>
                </a:cubicBezTo>
                <a:cubicBezTo>
                  <a:pt x="17055" y="2133"/>
                  <a:pt x="17062" y="2120"/>
                  <a:pt x="17065" y="2120"/>
                </a:cubicBezTo>
                <a:close/>
                <a:moveTo>
                  <a:pt x="3329" y="2182"/>
                </a:moveTo>
                <a:cubicBezTo>
                  <a:pt x="3335" y="2182"/>
                  <a:pt x="3331" y="2207"/>
                  <a:pt x="3322" y="2273"/>
                </a:cubicBezTo>
                <a:lnTo>
                  <a:pt x="3275" y="2381"/>
                </a:lnTo>
                <a:cubicBezTo>
                  <a:pt x="3260" y="2381"/>
                  <a:pt x="3291" y="2319"/>
                  <a:pt x="3306" y="2211"/>
                </a:cubicBezTo>
                <a:cubicBezTo>
                  <a:pt x="3318" y="2193"/>
                  <a:pt x="3326" y="2182"/>
                  <a:pt x="3329" y="2182"/>
                </a:cubicBezTo>
                <a:close/>
                <a:moveTo>
                  <a:pt x="2912" y="2264"/>
                </a:moveTo>
                <a:cubicBezTo>
                  <a:pt x="2913" y="2264"/>
                  <a:pt x="2902" y="2287"/>
                  <a:pt x="2889" y="2335"/>
                </a:cubicBezTo>
                <a:cubicBezTo>
                  <a:pt x="2873" y="2396"/>
                  <a:pt x="2843" y="2443"/>
                  <a:pt x="2781" y="2474"/>
                </a:cubicBezTo>
                <a:lnTo>
                  <a:pt x="2750" y="2458"/>
                </a:lnTo>
                <a:lnTo>
                  <a:pt x="2827" y="2381"/>
                </a:lnTo>
                <a:cubicBezTo>
                  <a:pt x="2888" y="2303"/>
                  <a:pt x="2910" y="2264"/>
                  <a:pt x="2912" y="2264"/>
                </a:cubicBezTo>
                <a:close/>
                <a:moveTo>
                  <a:pt x="10060" y="2412"/>
                </a:moveTo>
                <a:cubicBezTo>
                  <a:pt x="10060" y="2458"/>
                  <a:pt x="10045" y="2520"/>
                  <a:pt x="10029" y="2520"/>
                </a:cubicBezTo>
                <a:lnTo>
                  <a:pt x="10014" y="2520"/>
                </a:lnTo>
                <a:cubicBezTo>
                  <a:pt x="10014" y="2474"/>
                  <a:pt x="10029" y="2443"/>
                  <a:pt x="10045" y="2412"/>
                </a:cubicBezTo>
                <a:close/>
                <a:moveTo>
                  <a:pt x="3476" y="2443"/>
                </a:moveTo>
                <a:cubicBezTo>
                  <a:pt x="3476" y="2505"/>
                  <a:pt x="3476" y="2551"/>
                  <a:pt x="3445" y="2551"/>
                </a:cubicBezTo>
                <a:lnTo>
                  <a:pt x="3430" y="2551"/>
                </a:lnTo>
                <a:cubicBezTo>
                  <a:pt x="3430" y="2520"/>
                  <a:pt x="3430" y="2474"/>
                  <a:pt x="3445" y="2443"/>
                </a:cubicBezTo>
                <a:close/>
                <a:moveTo>
                  <a:pt x="3909" y="2551"/>
                </a:moveTo>
                <a:lnTo>
                  <a:pt x="3924" y="2613"/>
                </a:lnTo>
                <a:cubicBezTo>
                  <a:pt x="3924" y="2613"/>
                  <a:pt x="3916" y="2646"/>
                  <a:pt x="3906" y="2646"/>
                </a:cubicBezTo>
                <a:cubicBezTo>
                  <a:pt x="3902" y="2646"/>
                  <a:pt x="3898" y="2641"/>
                  <a:pt x="3894" y="2628"/>
                </a:cubicBezTo>
                <a:lnTo>
                  <a:pt x="3878" y="2613"/>
                </a:lnTo>
                <a:cubicBezTo>
                  <a:pt x="3863" y="2613"/>
                  <a:pt x="3878" y="2566"/>
                  <a:pt x="3909" y="2551"/>
                </a:cubicBezTo>
                <a:close/>
                <a:moveTo>
                  <a:pt x="5486" y="2680"/>
                </a:moveTo>
                <a:cubicBezTo>
                  <a:pt x="5480" y="2680"/>
                  <a:pt x="5476" y="2684"/>
                  <a:pt x="5470" y="2690"/>
                </a:cubicBezTo>
                <a:cubicBezTo>
                  <a:pt x="5485" y="2721"/>
                  <a:pt x="5501" y="2752"/>
                  <a:pt x="5532" y="2783"/>
                </a:cubicBezTo>
                <a:cubicBezTo>
                  <a:pt x="5546" y="2797"/>
                  <a:pt x="5558" y="2804"/>
                  <a:pt x="5565" y="2804"/>
                </a:cubicBezTo>
                <a:cubicBezTo>
                  <a:pt x="5580" y="2804"/>
                  <a:pt x="5575" y="2770"/>
                  <a:pt x="5532" y="2706"/>
                </a:cubicBezTo>
                <a:cubicBezTo>
                  <a:pt x="5505" y="2687"/>
                  <a:pt x="5493" y="2680"/>
                  <a:pt x="5486" y="2680"/>
                </a:cubicBezTo>
                <a:close/>
                <a:moveTo>
                  <a:pt x="13584" y="1"/>
                </a:moveTo>
                <a:cubicBezTo>
                  <a:pt x="13553" y="47"/>
                  <a:pt x="13507" y="63"/>
                  <a:pt x="13445" y="63"/>
                </a:cubicBezTo>
                <a:cubicBezTo>
                  <a:pt x="13352" y="63"/>
                  <a:pt x="13322" y="63"/>
                  <a:pt x="13352" y="124"/>
                </a:cubicBezTo>
                <a:cubicBezTo>
                  <a:pt x="13352" y="186"/>
                  <a:pt x="13368" y="233"/>
                  <a:pt x="13337" y="248"/>
                </a:cubicBezTo>
                <a:lnTo>
                  <a:pt x="13337" y="186"/>
                </a:lnTo>
                <a:cubicBezTo>
                  <a:pt x="13337" y="165"/>
                  <a:pt x="13318" y="157"/>
                  <a:pt x="13285" y="157"/>
                </a:cubicBezTo>
                <a:cubicBezTo>
                  <a:pt x="13244" y="157"/>
                  <a:pt x="13181" y="169"/>
                  <a:pt x="13105" y="186"/>
                </a:cubicBezTo>
                <a:cubicBezTo>
                  <a:pt x="12987" y="208"/>
                  <a:pt x="12921" y="237"/>
                  <a:pt x="12876" y="237"/>
                </a:cubicBezTo>
                <a:cubicBezTo>
                  <a:pt x="12857" y="237"/>
                  <a:pt x="12841" y="231"/>
                  <a:pt x="12827" y="217"/>
                </a:cubicBezTo>
                <a:lnTo>
                  <a:pt x="12812" y="279"/>
                </a:lnTo>
                <a:cubicBezTo>
                  <a:pt x="12802" y="316"/>
                  <a:pt x="12787" y="337"/>
                  <a:pt x="12773" y="337"/>
                </a:cubicBezTo>
                <a:cubicBezTo>
                  <a:pt x="12764" y="337"/>
                  <a:pt x="12756" y="328"/>
                  <a:pt x="12750" y="310"/>
                </a:cubicBezTo>
                <a:cubicBezTo>
                  <a:pt x="12739" y="299"/>
                  <a:pt x="12722" y="294"/>
                  <a:pt x="12703" y="294"/>
                </a:cubicBezTo>
                <a:cubicBezTo>
                  <a:pt x="12643" y="294"/>
                  <a:pt x="12557" y="344"/>
                  <a:pt x="12533" y="403"/>
                </a:cubicBezTo>
                <a:lnTo>
                  <a:pt x="12471" y="434"/>
                </a:lnTo>
                <a:cubicBezTo>
                  <a:pt x="12446" y="408"/>
                  <a:pt x="12418" y="396"/>
                  <a:pt x="12394" y="396"/>
                </a:cubicBezTo>
                <a:cubicBezTo>
                  <a:pt x="12346" y="396"/>
                  <a:pt x="12312" y="444"/>
                  <a:pt x="12332" y="526"/>
                </a:cubicBezTo>
                <a:cubicBezTo>
                  <a:pt x="12318" y="505"/>
                  <a:pt x="12304" y="497"/>
                  <a:pt x="12292" y="497"/>
                </a:cubicBezTo>
                <a:cubicBezTo>
                  <a:pt x="12277" y="497"/>
                  <a:pt x="12264" y="509"/>
                  <a:pt x="12255" y="526"/>
                </a:cubicBezTo>
                <a:cubicBezTo>
                  <a:pt x="12231" y="587"/>
                  <a:pt x="12168" y="649"/>
                  <a:pt x="12127" y="649"/>
                </a:cubicBezTo>
                <a:cubicBezTo>
                  <a:pt x="12116" y="649"/>
                  <a:pt x="12107" y="644"/>
                  <a:pt x="12101" y="635"/>
                </a:cubicBezTo>
                <a:lnTo>
                  <a:pt x="12070" y="650"/>
                </a:lnTo>
                <a:cubicBezTo>
                  <a:pt x="12070" y="712"/>
                  <a:pt x="12070" y="743"/>
                  <a:pt x="12039" y="758"/>
                </a:cubicBezTo>
                <a:cubicBezTo>
                  <a:pt x="12008" y="774"/>
                  <a:pt x="11992" y="820"/>
                  <a:pt x="12008" y="851"/>
                </a:cubicBezTo>
                <a:cubicBezTo>
                  <a:pt x="12023" y="913"/>
                  <a:pt x="12008" y="928"/>
                  <a:pt x="12008" y="928"/>
                </a:cubicBezTo>
                <a:cubicBezTo>
                  <a:pt x="12008" y="928"/>
                  <a:pt x="11961" y="897"/>
                  <a:pt x="11946" y="835"/>
                </a:cubicBezTo>
                <a:cubicBezTo>
                  <a:pt x="11941" y="817"/>
                  <a:pt x="11934" y="809"/>
                  <a:pt x="11927" y="809"/>
                </a:cubicBezTo>
                <a:cubicBezTo>
                  <a:pt x="11909" y="809"/>
                  <a:pt x="11889" y="861"/>
                  <a:pt x="11900" y="959"/>
                </a:cubicBezTo>
                <a:cubicBezTo>
                  <a:pt x="11907" y="1029"/>
                  <a:pt x="11911" y="1060"/>
                  <a:pt x="11909" y="1060"/>
                </a:cubicBezTo>
                <a:cubicBezTo>
                  <a:pt x="11907" y="1060"/>
                  <a:pt x="11900" y="1029"/>
                  <a:pt x="11884" y="975"/>
                </a:cubicBezTo>
                <a:cubicBezTo>
                  <a:pt x="11874" y="933"/>
                  <a:pt x="11857" y="892"/>
                  <a:pt x="11846" y="892"/>
                </a:cubicBezTo>
                <a:cubicBezTo>
                  <a:pt x="11841" y="892"/>
                  <a:pt x="11838" y="902"/>
                  <a:pt x="11838" y="928"/>
                </a:cubicBezTo>
                <a:cubicBezTo>
                  <a:pt x="11822" y="959"/>
                  <a:pt x="11822" y="990"/>
                  <a:pt x="11838" y="1005"/>
                </a:cubicBezTo>
                <a:lnTo>
                  <a:pt x="11791" y="1067"/>
                </a:lnTo>
                <a:cubicBezTo>
                  <a:pt x="11714" y="1067"/>
                  <a:pt x="11683" y="1083"/>
                  <a:pt x="11668" y="1114"/>
                </a:cubicBezTo>
                <a:cubicBezTo>
                  <a:pt x="11687" y="1143"/>
                  <a:pt x="11695" y="1154"/>
                  <a:pt x="11681" y="1154"/>
                </a:cubicBezTo>
                <a:cubicBezTo>
                  <a:pt x="11674" y="1154"/>
                  <a:pt x="11660" y="1150"/>
                  <a:pt x="11637" y="1145"/>
                </a:cubicBezTo>
                <a:cubicBezTo>
                  <a:pt x="11618" y="1140"/>
                  <a:pt x="11605" y="1136"/>
                  <a:pt x="11598" y="1136"/>
                </a:cubicBezTo>
                <a:cubicBezTo>
                  <a:pt x="11582" y="1136"/>
                  <a:pt x="11599" y="1153"/>
                  <a:pt x="11652" y="1206"/>
                </a:cubicBezTo>
                <a:cubicBezTo>
                  <a:pt x="11676" y="1241"/>
                  <a:pt x="11664" y="1259"/>
                  <a:pt x="11637" y="1259"/>
                </a:cubicBezTo>
                <a:cubicBezTo>
                  <a:pt x="11628" y="1259"/>
                  <a:pt x="11618" y="1257"/>
                  <a:pt x="11606" y="1253"/>
                </a:cubicBezTo>
                <a:cubicBezTo>
                  <a:pt x="11570" y="1217"/>
                  <a:pt x="11547" y="1204"/>
                  <a:pt x="11537" y="1204"/>
                </a:cubicBezTo>
                <a:cubicBezTo>
                  <a:pt x="11524" y="1204"/>
                  <a:pt x="11528" y="1221"/>
                  <a:pt x="11544" y="1237"/>
                </a:cubicBezTo>
                <a:cubicBezTo>
                  <a:pt x="11591" y="1268"/>
                  <a:pt x="11544" y="1315"/>
                  <a:pt x="11544" y="1315"/>
                </a:cubicBezTo>
                <a:cubicBezTo>
                  <a:pt x="11544" y="1315"/>
                  <a:pt x="11482" y="1315"/>
                  <a:pt x="11420" y="1376"/>
                </a:cubicBezTo>
                <a:cubicBezTo>
                  <a:pt x="11390" y="1392"/>
                  <a:pt x="11359" y="1438"/>
                  <a:pt x="11328" y="1469"/>
                </a:cubicBezTo>
                <a:lnTo>
                  <a:pt x="11235" y="1562"/>
                </a:lnTo>
                <a:cubicBezTo>
                  <a:pt x="11220" y="1577"/>
                  <a:pt x="11235" y="1624"/>
                  <a:pt x="11281" y="1670"/>
                </a:cubicBezTo>
                <a:cubicBezTo>
                  <a:pt x="11314" y="1703"/>
                  <a:pt x="11325" y="1713"/>
                  <a:pt x="11322" y="1713"/>
                </a:cubicBezTo>
                <a:cubicBezTo>
                  <a:pt x="11319" y="1713"/>
                  <a:pt x="11293" y="1694"/>
                  <a:pt x="11266" y="1686"/>
                </a:cubicBezTo>
                <a:cubicBezTo>
                  <a:pt x="11201" y="1635"/>
                  <a:pt x="11163" y="1612"/>
                  <a:pt x="11154" y="1612"/>
                </a:cubicBezTo>
                <a:cubicBezTo>
                  <a:pt x="11142" y="1612"/>
                  <a:pt x="11169" y="1643"/>
                  <a:pt x="11235" y="1701"/>
                </a:cubicBezTo>
                <a:cubicBezTo>
                  <a:pt x="11284" y="1742"/>
                  <a:pt x="11307" y="1761"/>
                  <a:pt x="11302" y="1761"/>
                </a:cubicBezTo>
                <a:cubicBezTo>
                  <a:pt x="11298" y="1761"/>
                  <a:pt x="11271" y="1746"/>
                  <a:pt x="11220" y="1716"/>
                </a:cubicBezTo>
                <a:cubicBezTo>
                  <a:pt x="11200" y="1704"/>
                  <a:pt x="11189" y="1696"/>
                  <a:pt x="11184" y="1696"/>
                </a:cubicBezTo>
                <a:cubicBezTo>
                  <a:pt x="11176" y="1696"/>
                  <a:pt x="11180" y="1711"/>
                  <a:pt x="11189" y="1747"/>
                </a:cubicBezTo>
                <a:cubicBezTo>
                  <a:pt x="11206" y="1773"/>
                  <a:pt x="11213" y="1784"/>
                  <a:pt x="11209" y="1784"/>
                </a:cubicBezTo>
                <a:cubicBezTo>
                  <a:pt x="11206" y="1784"/>
                  <a:pt x="11194" y="1777"/>
                  <a:pt x="11173" y="1763"/>
                </a:cubicBezTo>
                <a:cubicBezTo>
                  <a:pt x="11155" y="1736"/>
                  <a:pt x="11127" y="1719"/>
                  <a:pt x="11112" y="1719"/>
                </a:cubicBezTo>
                <a:cubicBezTo>
                  <a:pt x="11102" y="1719"/>
                  <a:pt x="11098" y="1728"/>
                  <a:pt x="11111" y="1747"/>
                </a:cubicBezTo>
                <a:cubicBezTo>
                  <a:pt x="11111" y="1747"/>
                  <a:pt x="11096" y="1747"/>
                  <a:pt x="11050" y="1716"/>
                </a:cubicBezTo>
                <a:cubicBezTo>
                  <a:pt x="11041" y="1711"/>
                  <a:pt x="11034" y="1708"/>
                  <a:pt x="11030" y="1708"/>
                </a:cubicBezTo>
                <a:cubicBezTo>
                  <a:pt x="11010" y="1708"/>
                  <a:pt x="11024" y="1756"/>
                  <a:pt x="11050" y="1794"/>
                </a:cubicBezTo>
                <a:cubicBezTo>
                  <a:pt x="11066" y="1860"/>
                  <a:pt x="11069" y="1891"/>
                  <a:pt x="11062" y="1891"/>
                </a:cubicBezTo>
                <a:cubicBezTo>
                  <a:pt x="11055" y="1891"/>
                  <a:pt x="11040" y="1868"/>
                  <a:pt x="11019" y="1825"/>
                </a:cubicBezTo>
                <a:cubicBezTo>
                  <a:pt x="11000" y="1792"/>
                  <a:pt x="10985" y="1779"/>
                  <a:pt x="10973" y="1779"/>
                </a:cubicBezTo>
                <a:cubicBezTo>
                  <a:pt x="10945" y="1779"/>
                  <a:pt x="10940" y="1852"/>
                  <a:pt x="10972" y="1917"/>
                </a:cubicBezTo>
                <a:cubicBezTo>
                  <a:pt x="10999" y="1972"/>
                  <a:pt x="11011" y="1994"/>
                  <a:pt x="11009" y="1994"/>
                </a:cubicBezTo>
                <a:cubicBezTo>
                  <a:pt x="11008" y="1994"/>
                  <a:pt x="11001" y="1983"/>
                  <a:pt x="10988" y="1964"/>
                </a:cubicBezTo>
                <a:cubicBezTo>
                  <a:pt x="10969" y="1936"/>
                  <a:pt x="10956" y="1930"/>
                  <a:pt x="10949" y="1930"/>
                </a:cubicBezTo>
                <a:cubicBezTo>
                  <a:pt x="10944" y="1930"/>
                  <a:pt x="10941" y="1933"/>
                  <a:pt x="10941" y="1933"/>
                </a:cubicBezTo>
                <a:cubicBezTo>
                  <a:pt x="10941" y="1933"/>
                  <a:pt x="10939" y="1935"/>
                  <a:pt x="10934" y="1935"/>
                </a:cubicBezTo>
                <a:cubicBezTo>
                  <a:pt x="10927" y="1935"/>
                  <a:pt x="10914" y="1930"/>
                  <a:pt x="10895" y="1902"/>
                </a:cubicBezTo>
                <a:cubicBezTo>
                  <a:pt x="10895" y="1902"/>
                  <a:pt x="10880" y="1902"/>
                  <a:pt x="10880" y="1964"/>
                </a:cubicBezTo>
                <a:cubicBezTo>
                  <a:pt x="10893" y="2017"/>
                  <a:pt x="10886" y="2039"/>
                  <a:pt x="10869" y="2039"/>
                </a:cubicBezTo>
                <a:cubicBezTo>
                  <a:pt x="10847" y="2039"/>
                  <a:pt x="10807" y="2001"/>
                  <a:pt x="10771" y="1948"/>
                </a:cubicBezTo>
                <a:lnTo>
                  <a:pt x="10771" y="2010"/>
                </a:lnTo>
                <a:cubicBezTo>
                  <a:pt x="10791" y="2079"/>
                  <a:pt x="10798" y="2128"/>
                  <a:pt x="10793" y="2128"/>
                </a:cubicBezTo>
                <a:cubicBezTo>
                  <a:pt x="10790" y="2128"/>
                  <a:pt x="10783" y="2112"/>
                  <a:pt x="10771" y="2072"/>
                </a:cubicBezTo>
                <a:cubicBezTo>
                  <a:pt x="10761" y="2039"/>
                  <a:pt x="10750" y="2000"/>
                  <a:pt x="10749" y="2000"/>
                </a:cubicBezTo>
                <a:lnTo>
                  <a:pt x="10749" y="2000"/>
                </a:lnTo>
                <a:cubicBezTo>
                  <a:pt x="10749" y="2000"/>
                  <a:pt x="10751" y="2007"/>
                  <a:pt x="10756" y="2026"/>
                </a:cubicBezTo>
                <a:cubicBezTo>
                  <a:pt x="10769" y="2064"/>
                  <a:pt x="10760" y="2091"/>
                  <a:pt x="10748" y="2091"/>
                </a:cubicBezTo>
                <a:cubicBezTo>
                  <a:pt x="10746" y="2091"/>
                  <a:pt x="10743" y="2090"/>
                  <a:pt x="10740" y="2087"/>
                </a:cubicBezTo>
                <a:cubicBezTo>
                  <a:pt x="10694" y="2072"/>
                  <a:pt x="10679" y="2026"/>
                  <a:pt x="10663" y="1995"/>
                </a:cubicBezTo>
                <a:lnTo>
                  <a:pt x="10663" y="1995"/>
                </a:lnTo>
                <a:cubicBezTo>
                  <a:pt x="10663" y="2041"/>
                  <a:pt x="10679" y="2103"/>
                  <a:pt x="10663" y="2103"/>
                </a:cubicBezTo>
                <a:cubicBezTo>
                  <a:pt x="10648" y="2103"/>
                  <a:pt x="10632" y="2103"/>
                  <a:pt x="10632" y="2056"/>
                </a:cubicBezTo>
                <a:cubicBezTo>
                  <a:pt x="10621" y="2024"/>
                  <a:pt x="10596" y="1984"/>
                  <a:pt x="10586" y="1984"/>
                </a:cubicBezTo>
                <a:cubicBezTo>
                  <a:pt x="10582" y="1984"/>
                  <a:pt x="10581" y="1991"/>
                  <a:pt x="10586" y="2010"/>
                </a:cubicBezTo>
                <a:cubicBezTo>
                  <a:pt x="10586" y="2010"/>
                  <a:pt x="10570" y="2010"/>
                  <a:pt x="10555" y="1964"/>
                </a:cubicBezTo>
                <a:lnTo>
                  <a:pt x="10493" y="1964"/>
                </a:lnTo>
                <a:cubicBezTo>
                  <a:pt x="10493" y="1987"/>
                  <a:pt x="10482" y="1998"/>
                  <a:pt x="10470" y="1998"/>
                </a:cubicBezTo>
                <a:cubicBezTo>
                  <a:pt x="10458" y="1998"/>
                  <a:pt x="10447" y="1987"/>
                  <a:pt x="10447" y="1964"/>
                </a:cubicBezTo>
                <a:cubicBezTo>
                  <a:pt x="10447" y="1964"/>
                  <a:pt x="10416" y="1964"/>
                  <a:pt x="10400" y="2010"/>
                </a:cubicBezTo>
                <a:cubicBezTo>
                  <a:pt x="10369" y="2010"/>
                  <a:pt x="10354" y="2010"/>
                  <a:pt x="10354" y="1964"/>
                </a:cubicBezTo>
                <a:cubicBezTo>
                  <a:pt x="10354" y="1939"/>
                  <a:pt x="10354" y="1923"/>
                  <a:pt x="10352" y="1923"/>
                </a:cubicBezTo>
                <a:cubicBezTo>
                  <a:pt x="10350" y="1923"/>
                  <a:pt x="10346" y="1935"/>
                  <a:pt x="10339" y="1964"/>
                </a:cubicBezTo>
                <a:cubicBezTo>
                  <a:pt x="10323" y="2010"/>
                  <a:pt x="10323" y="2010"/>
                  <a:pt x="10308" y="2010"/>
                </a:cubicBezTo>
                <a:lnTo>
                  <a:pt x="10277" y="2010"/>
                </a:lnTo>
                <a:cubicBezTo>
                  <a:pt x="10277" y="2072"/>
                  <a:pt x="10277" y="2072"/>
                  <a:pt x="10261" y="2072"/>
                </a:cubicBezTo>
                <a:cubicBezTo>
                  <a:pt x="10246" y="2072"/>
                  <a:pt x="10199" y="2010"/>
                  <a:pt x="10184" y="2010"/>
                </a:cubicBezTo>
                <a:cubicBezTo>
                  <a:pt x="10138" y="2010"/>
                  <a:pt x="10138" y="2010"/>
                  <a:pt x="10138" y="2056"/>
                </a:cubicBezTo>
                <a:cubicBezTo>
                  <a:pt x="10158" y="2056"/>
                  <a:pt x="10151" y="2084"/>
                  <a:pt x="10140" y="2084"/>
                </a:cubicBezTo>
                <a:cubicBezTo>
                  <a:pt x="10134" y="2084"/>
                  <a:pt x="10127" y="2077"/>
                  <a:pt x="10122" y="2056"/>
                </a:cubicBezTo>
                <a:cubicBezTo>
                  <a:pt x="10107" y="2056"/>
                  <a:pt x="10076" y="1979"/>
                  <a:pt x="10045" y="1979"/>
                </a:cubicBezTo>
                <a:cubicBezTo>
                  <a:pt x="10028" y="1974"/>
                  <a:pt x="10015" y="1970"/>
                  <a:pt x="10005" y="1970"/>
                </a:cubicBezTo>
                <a:cubicBezTo>
                  <a:pt x="9987" y="1970"/>
                  <a:pt x="9977" y="1981"/>
                  <a:pt x="9968" y="2010"/>
                </a:cubicBezTo>
                <a:cubicBezTo>
                  <a:pt x="9960" y="2070"/>
                  <a:pt x="9953" y="2097"/>
                  <a:pt x="9949" y="2097"/>
                </a:cubicBezTo>
                <a:cubicBezTo>
                  <a:pt x="9944" y="2097"/>
                  <a:pt x="9944" y="2066"/>
                  <a:pt x="9952" y="2010"/>
                </a:cubicBezTo>
                <a:cubicBezTo>
                  <a:pt x="9972" y="1951"/>
                  <a:pt x="9966" y="1923"/>
                  <a:pt x="9956" y="1923"/>
                </a:cubicBezTo>
                <a:cubicBezTo>
                  <a:pt x="9950" y="1923"/>
                  <a:pt x="9942" y="1932"/>
                  <a:pt x="9937" y="1948"/>
                </a:cubicBezTo>
                <a:cubicBezTo>
                  <a:pt x="9927" y="1978"/>
                  <a:pt x="9917" y="1988"/>
                  <a:pt x="9907" y="1988"/>
                </a:cubicBezTo>
                <a:cubicBezTo>
                  <a:pt x="9902" y="1988"/>
                  <a:pt x="9896" y="1985"/>
                  <a:pt x="9890" y="1979"/>
                </a:cubicBezTo>
                <a:cubicBezTo>
                  <a:pt x="9899" y="1954"/>
                  <a:pt x="9898" y="1942"/>
                  <a:pt x="9888" y="1942"/>
                </a:cubicBezTo>
                <a:cubicBezTo>
                  <a:pt x="9879" y="1942"/>
                  <a:pt x="9865" y="1950"/>
                  <a:pt x="9844" y="1964"/>
                </a:cubicBezTo>
                <a:cubicBezTo>
                  <a:pt x="9844" y="1964"/>
                  <a:pt x="9844" y="1964"/>
                  <a:pt x="9844" y="1917"/>
                </a:cubicBezTo>
                <a:lnTo>
                  <a:pt x="9798" y="1902"/>
                </a:lnTo>
                <a:cubicBezTo>
                  <a:pt x="9776" y="1923"/>
                  <a:pt x="9757" y="1932"/>
                  <a:pt x="9741" y="1932"/>
                </a:cubicBezTo>
                <a:cubicBezTo>
                  <a:pt x="9699" y="1932"/>
                  <a:pt x="9678" y="1874"/>
                  <a:pt x="9689" y="1840"/>
                </a:cubicBezTo>
                <a:cubicBezTo>
                  <a:pt x="9689" y="1840"/>
                  <a:pt x="9686" y="1836"/>
                  <a:pt x="9676" y="1836"/>
                </a:cubicBezTo>
                <a:cubicBezTo>
                  <a:pt x="9666" y="1836"/>
                  <a:pt x="9651" y="1840"/>
                  <a:pt x="9628" y="1856"/>
                </a:cubicBezTo>
                <a:cubicBezTo>
                  <a:pt x="9591" y="1892"/>
                  <a:pt x="9568" y="1912"/>
                  <a:pt x="9563" y="1912"/>
                </a:cubicBezTo>
                <a:cubicBezTo>
                  <a:pt x="9557" y="1912"/>
                  <a:pt x="9572" y="1889"/>
                  <a:pt x="9612" y="1840"/>
                </a:cubicBezTo>
                <a:cubicBezTo>
                  <a:pt x="9643" y="1794"/>
                  <a:pt x="9659" y="1771"/>
                  <a:pt x="9657" y="1771"/>
                </a:cubicBezTo>
                <a:lnTo>
                  <a:pt x="9657" y="1771"/>
                </a:lnTo>
                <a:cubicBezTo>
                  <a:pt x="9655" y="1771"/>
                  <a:pt x="9635" y="1794"/>
                  <a:pt x="9597" y="1840"/>
                </a:cubicBezTo>
                <a:cubicBezTo>
                  <a:pt x="9588" y="1846"/>
                  <a:pt x="9579" y="1848"/>
                  <a:pt x="9569" y="1848"/>
                </a:cubicBezTo>
                <a:cubicBezTo>
                  <a:pt x="9528" y="1848"/>
                  <a:pt x="9490" y="1798"/>
                  <a:pt x="9566" y="1747"/>
                </a:cubicBezTo>
                <a:lnTo>
                  <a:pt x="9628" y="1655"/>
                </a:lnTo>
                <a:lnTo>
                  <a:pt x="9628" y="1655"/>
                </a:lnTo>
                <a:cubicBezTo>
                  <a:pt x="9604" y="1670"/>
                  <a:pt x="9589" y="1674"/>
                  <a:pt x="9579" y="1674"/>
                </a:cubicBezTo>
                <a:cubicBezTo>
                  <a:pt x="9570" y="1674"/>
                  <a:pt x="9566" y="1670"/>
                  <a:pt x="9566" y="1670"/>
                </a:cubicBezTo>
                <a:cubicBezTo>
                  <a:pt x="9552" y="1691"/>
                  <a:pt x="9541" y="1699"/>
                  <a:pt x="9531" y="1699"/>
                </a:cubicBezTo>
                <a:cubicBezTo>
                  <a:pt x="9518" y="1699"/>
                  <a:pt x="9505" y="1687"/>
                  <a:pt x="9489" y="1670"/>
                </a:cubicBezTo>
                <a:cubicBezTo>
                  <a:pt x="9442" y="1655"/>
                  <a:pt x="9365" y="1639"/>
                  <a:pt x="9334" y="1608"/>
                </a:cubicBezTo>
                <a:cubicBezTo>
                  <a:pt x="9303" y="1562"/>
                  <a:pt x="9272" y="1531"/>
                  <a:pt x="9288" y="1469"/>
                </a:cubicBezTo>
                <a:cubicBezTo>
                  <a:pt x="9272" y="1454"/>
                  <a:pt x="9257" y="1438"/>
                  <a:pt x="9195" y="1438"/>
                </a:cubicBezTo>
                <a:cubicBezTo>
                  <a:pt x="9118" y="1438"/>
                  <a:pt x="9102" y="1423"/>
                  <a:pt x="9148" y="1392"/>
                </a:cubicBezTo>
                <a:lnTo>
                  <a:pt x="9133" y="1376"/>
                </a:lnTo>
                <a:cubicBezTo>
                  <a:pt x="9056" y="1376"/>
                  <a:pt x="9040" y="1361"/>
                  <a:pt x="9040" y="1361"/>
                </a:cubicBezTo>
                <a:cubicBezTo>
                  <a:pt x="9080" y="1321"/>
                  <a:pt x="9097" y="1281"/>
                  <a:pt x="9061" y="1281"/>
                </a:cubicBezTo>
                <a:cubicBezTo>
                  <a:pt x="9055" y="1281"/>
                  <a:pt x="9049" y="1282"/>
                  <a:pt x="9040" y="1284"/>
                </a:cubicBezTo>
                <a:cubicBezTo>
                  <a:pt x="9015" y="1290"/>
                  <a:pt x="9000" y="1294"/>
                  <a:pt x="8989" y="1294"/>
                </a:cubicBezTo>
                <a:cubicBezTo>
                  <a:pt x="8973" y="1294"/>
                  <a:pt x="8966" y="1286"/>
                  <a:pt x="8948" y="1268"/>
                </a:cubicBezTo>
                <a:cubicBezTo>
                  <a:pt x="8870" y="1114"/>
                  <a:pt x="8762" y="990"/>
                  <a:pt x="8638" y="882"/>
                </a:cubicBezTo>
                <a:cubicBezTo>
                  <a:pt x="8592" y="835"/>
                  <a:pt x="8546" y="789"/>
                  <a:pt x="8499" y="758"/>
                </a:cubicBezTo>
                <a:lnTo>
                  <a:pt x="8360" y="650"/>
                </a:lnTo>
                <a:cubicBezTo>
                  <a:pt x="8297" y="612"/>
                  <a:pt x="8244" y="584"/>
                  <a:pt x="8227" y="584"/>
                </a:cubicBezTo>
                <a:cubicBezTo>
                  <a:pt x="8223" y="584"/>
                  <a:pt x="8221" y="585"/>
                  <a:pt x="8221" y="588"/>
                </a:cubicBezTo>
                <a:lnTo>
                  <a:pt x="8128" y="526"/>
                </a:lnTo>
                <a:lnTo>
                  <a:pt x="8051" y="480"/>
                </a:lnTo>
                <a:cubicBezTo>
                  <a:pt x="8067" y="434"/>
                  <a:pt x="8051" y="403"/>
                  <a:pt x="7989" y="387"/>
                </a:cubicBezTo>
                <a:cubicBezTo>
                  <a:pt x="7953" y="369"/>
                  <a:pt x="7917" y="362"/>
                  <a:pt x="7881" y="362"/>
                </a:cubicBezTo>
                <a:cubicBezTo>
                  <a:pt x="7855" y="362"/>
                  <a:pt x="7829" y="365"/>
                  <a:pt x="7804" y="372"/>
                </a:cubicBezTo>
                <a:cubicBezTo>
                  <a:pt x="7786" y="390"/>
                  <a:pt x="7762" y="397"/>
                  <a:pt x="7740" y="397"/>
                </a:cubicBezTo>
                <a:cubicBezTo>
                  <a:pt x="7724" y="397"/>
                  <a:pt x="7708" y="394"/>
                  <a:pt x="7696" y="387"/>
                </a:cubicBezTo>
                <a:cubicBezTo>
                  <a:pt x="7730" y="307"/>
                  <a:pt x="7680" y="261"/>
                  <a:pt x="7620" y="261"/>
                </a:cubicBezTo>
                <a:cubicBezTo>
                  <a:pt x="7599" y="261"/>
                  <a:pt x="7577" y="267"/>
                  <a:pt x="7557" y="279"/>
                </a:cubicBezTo>
                <a:cubicBezTo>
                  <a:pt x="7527" y="324"/>
                  <a:pt x="7504" y="347"/>
                  <a:pt x="7492" y="347"/>
                </a:cubicBezTo>
                <a:cubicBezTo>
                  <a:pt x="7479" y="347"/>
                  <a:pt x="7479" y="320"/>
                  <a:pt x="7495" y="264"/>
                </a:cubicBezTo>
                <a:cubicBezTo>
                  <a:pt x="7510" y="209"/>
                  <a:pt x="7499" y="179"/>
                  <a:pt x="7472" y="179"/>
                </a:cubicBezTo>
                <a:cubicBezTo>
                  <a:pt x="7444" y="179"/>
                  <a:pt x="7402" y="209"/>
                  <a:pt x="7356" y="279"/>
                </a:cubicBezTo>
                <a:cubicBezTo>
                  <a:pt x="7334" y="308"/>
                  <a:pt x="7322" y="324"/>
                  <a:pt x="7314" y="324"/>
                </a:cubicBezTo>
                <a:cubicBezTo>
                  <a:pt x="7306" y="324"/>
                  <a:pt x="7302" y="304"/>
                  <a:pt x="7294" y="264"/>
                </a:cubicBezTo>
                <a:cubicBezTo>
                  <a:pt x="7284" y="198"/>
                  <a:pt x="7269" y="172"/>
                  <a:pt x="7256" y="172"/>
                </a:cubicBezTo>
                <a:cubicBezTo>
                  <a:pt x="7247" y="172"/>
                  <a:pt x="7238" y="183"/>
                  <a:pt x="7232" y="202"/>
                </a:cubicBezTo>
                <a:cubicBezTo>
                  <a:pt x="7209" y="256"/>
                  <a:pt x="7189" y="283"/>
                  <a:pt x="7174" y="283"/>
                </a:cubicBezTo>
                <a:cubicBezTo>
                  <a:pt x="7159" y="283"/>
                  <a:pt x="7147" y="256"/>
                  <a:pt x="7139" y="202"/>
                </a:cubicBezTo>
                <a:cubicBezTo>
                  <a:pt x="7116" y="140"/>
                  <a:pt x="7104" y="109"/>
                  <a:pt x="7093" y="109"/>
                </a:cubicBezTo>
                <a:cubicBezTo>
                  <a:pt x="7081" y="109"/>
                  <a:pt x="7070" y="140"/>
                  <a:pt x="7046" y="202"/>
                </a:cubicBezTo>
                <a:cubicBezTo>
                  <a:pt x="7032" y="252"/>
                  <a:pt x="6998" y="276"/>
                  <a:pt x="6962" y="276"/>
                </a:cubicBezTo>
                <a:cubicBezTo>
                  <a:pt x="6921" y="276"/>
                  <a:pt x="6878" y="244"/>
                  <a:pt x="6861" y="186"/>
                </a:cubicBezTo>
                <a:cubicBezTo>
                  <a:pt x="6840" y="186"/>
                  <a:pt x="6813" y="159"/>
                  <a:pt x="6797" y="159"/>
                </a:cubicBezTo>
                <a:cubicBezTo>
                  <a:pt x="6789" y="159"/>
                  <a:pt x="6784" y="166"/>
                  <a:pt x="6784" y="186"/>
                </a:cubicBezTo>
                <a:lnTo>
                  <a:pt x="6753" y="124"/>
                </a:lnTo>
                <a:lnTo>
                  <a:pt x="6691" y="124"/>
                </a:lnTo>
                <a:lnTo>
                  <a:pt x="6691" y="186"/>
                </a:lnTo>
                <a:cubicBezTo>
                  <a:pt x="6605" y="167"/>
                  <a:pt x="6513" y="154"/>
                  <a:pt x="6419" y="154"/>
                </a:cubicBezTo>
                <a:cubicBezTo>
                  <a:pt x="6361" y="154"/>
                  <a:pt x="6302" y="159"/>
                  <a:pt x="6243" y="171"/>
                </a:cubicBezTo>
                <a:cubicBezTo>
                  <a:pt x="6119" y="186"/>
                  <a:pt x="6011" y="217"/>
                  <a:pt x="5903" y="279"/>
                </a:cubicBezTo>
                <a:cubicBezTo>
                  <a:pt x="5856" y="310"/>
                  <a:pt x="5841" y="325"/>
                  <a:pt x="5872" y="341"/>
                </a:cubicBezTo>
                <a:cubicBezTo>
                  <a:pt x="5914" y="391"/>
                  <a:pt x="5915" y="419"/>
                  <a:pt x="5895" y="419"/>
                </a:cubicBezTo>
                <a:cubicBezTo>
                  <a:pt x="5878" y="419"/>
                  <a:pt x="5845" y="399"/>
                  <a:pt x="5810" y="356"/>
                </a:cubicBezTo>
                <a:cubicBezTo>
                  <a:pt x="5779" y="372"/>
                  <a:pt x="5702" y="356"/>
                  <a:pt x="5640" y="387"/>
                </a:cubicBezTo>
                <a:cubicBezTo>
                  <a:pt x="5601" y="407"/>
                  <a:pt x="5562" y="426"/>
                  <a:pt x="5531" y="426"/>
                </a:cubicBezTo>
                <a:cubicBezTo>
                  <a:pt x="5512" y="426"/>
                  <a:pt x="5497" y="420"/>
                  <a:pt x="5485" y="403"/>
                </a:cubicBezTo>
                <a:lnTo>
                  <a:pt x="5455" y="418"/>
                </a:lnTo>
                <a:cubicBezTo>
                  <a:pt x="5439" y="557"/>
                  <a:pt x="5331" y="665"/>
                  <a:pt x="5192" y="681"/>
                </a:cubicBezTo>
                <a:cubicBezTo>
                  <a:pt x="5145" y="712"/>
                  <a:pt x="5115" y="758"/>
                  <a:pt x="5115" y="820"/>
                </a:cubicBezTo>
                <a:cubicBezTo>
                  <a:pt x="5115" y="873"/>
                  <a:pt x="5115" y="890"/>
                  <a:pt x="5094" y="890"/>
                </a:cubicBezTo>
                <a:cubicBezTo>
                  <a:pt x="5085" y="890"/>
                  <a:pt x="5072" y="887"/>
                  <a:pt x="5053" y="882"/>
                </a:cubicBezTo>
                <a:cubicBezTo>
                  <a:pt x="5048" y="872"/>
                  <a:pt x="5039" y="869"/>
                  <a:pt x="5027" y="869"/>
                </a:cubicBezTo>
                <a:cubicBezTo>
                  <a:pt x="5002" y="869"/>
                  <a:pt x="4966" y="887"/>
                  <a:pt x="4945" y="897"/>
                </a:cubicBezTo>
                <a:cubicBezTo>
                  <a:pt x="4914" y="913"/>
                  <a:pt x="4898" y="959"/>
                  <a:pt x="4929" y="990"/>
                </a:cubicBezTo>
                <a:lnTo>
                  <a:pt x="4867" y="975"/>
                </a:lnTo>
                <a:cubicBezTo>
                  <a:pt x="4862" y="973"/>
                  <a:pt x="4858" y="972"/>
                  <a:pt x="4854" y="972"/>
                </a:cubicBezTo>
                <a:cubicBezTo>
                  <a:pt x="4824" y="972"/>
                  <a:pt x="4840" y="1024"/>
                  <a:pt x="4867" y="1052"/>
                </a:cubicBezTo>
                <a:cubicBezTo>
                  <a:pt x="4916" y="1092"/>
                  <a:pt x="4930" y="1116"/>
                  <a:pt x="4914" y="1116"/>
                </a:cubicBezTo>
                <a:cubicBezTo>
                  <a:pt x="4898" y="1116"/>
                  <a:pt x="4856" y="1096"/>
                  <a:pt x="4790" y="1052"/>
                </a:cubicBezTo>
                <a:cubicBezTo>
                  <a:pt x="4751" y="1013"/>
                  <a:pt x="4728" y="998"/>
                  <a:pt x="4718" y="998"/>
                </a:cubicBezTo>
                <a:cubicBezTo>
                  <a:pt x="4709" y="998"/>
                  <a:pt x="4713" y="1013"/>
                  <a:pt x="4728" y="1036"/>
                </a:cubicBezTo>
                <a:cubicBezTo>
                  <a:pt x="4770" y="1065"/>
                  <a:pt x="4774" y="1131"/>
                  <a:pt x="4739" y="1131"/>
                </a:cubicBezTo>
                <a:cubicBezTo>
                  <a:pt x="4736" y="1131"/>
                  <a:pt x="4732" y="1130"/>
                  <a:pt x="4728" y="1129"/>
                </a:cubicBezTo>
                <a:lnTo>
                  <a:pt x="4728" y="1129"/>
                </a:lnTo>
                <a:cubicBezTo>
                  <a:pt x="4713" y="1145"/>
                  <a:pt x="4682" y="1160"/>
                  <a:pt x="4774" y="1237"/>
                </a:cubicBezTo>
                <a:cubicBezTo>
                  <a:pt x="4805" y="1284"/>
                  <a:pt x="4790" y="1299"/>
                  <a:pt x="4774" y="1315"/>
                </a:cubicBezTo>
                <a:cubicBezTo>
                  <a:pt x="4744" y="1284"/>
                  <a:pt x="4713" y="1253"/>
                  <a:pt x="4713" y="1222"/>
                </a:cubicBezTo>
                <a:lnTo>
                  <a:pt x="4666" y="1253"/>
                </a:lnTo>
                <a:cubicBezTo>
                  <a:pt x="4649" y="1265"/>
                  <a:pt x="4631" y="1270"/>
                  <a:pt x="4614" y="1270"/>
                </a:cubicBezTo>
                <a:cubicBezTo>
                  <a:pt x="4587" y="1270"/>
                  <a:pt x="4562" y="1256"/>
                  <a:pt x="4543" y="1237"/>
                </a:cubicBezTo>
                <a:cubicBezTo>
                  <a:pt x="4528" y="1234"/>
                  <a:pt x="4516" y="1232"/>
                  <a:pt x="4507" y="1232"/>
                </a:cubicBezTo>
                <a:cubicBezTo>
                  <a:pt x="4480" y="1232"/>
                  <a:pt x="4487" y="1252"/>
                  <a:pt x="4558" y="1299"/>
                </a:cubicBezTo>
                <a:cubicBezTo>
                  <a:pt x="4666" y="1345"/>
                  <a:pt x="4651" y="1361"/>
                  <a:pt x="4620" y="1407"/>
                </a:cubicBezTo>
                <a:cubicBezTo>
                  <a:pt x="4604" y="1423"/>
                  <a:pt x="4597" y="1430"/>
                  <a:pt x="4587" y="1430"/>
                </a:cubicBezTo>
                <a:cubicBezTo>
                  <a:pt x="4577" y="1430"/>
                  <a:pt x="4566" y="1423"/>
                  <a:pt x="4543" y="1407"/>
                </a:cubicBezTo>
                <a:cubicBezTo>
                  <a:pt x="4519" y="1384"/>
                  <a:pt x="4508" y="1373"/>
                  <a:pt x="4498" y="1373"/>
                </a:cubicBezTo>
                <a:cubicBezTo>
                  <a:pt x="4489" y="1373"/>
                  <a:pt x="4481" y="1384"/>
                  <a:pt x="4465" y="1407"/>
                </a:cubicBezTo>
                <a:cubicBezTo>
                  <a:pt x="4434" y="1438"/>
                  <a:pt x="4496" y="1608"/>
                  <a:pt x="4574" y="1701"/>
                </a:cubicBezTo>
                <a:cubicBezTo>
                  <a:pt x="4604" y="1747"/>
                  <a:pt x="4624" y="1767"/>
                  <a:pt x="4624" y="1767"/>
                </a:cubicBezTo>
                <a:cubicBezTo>
                  <a:pt x="4624" y="1767"/>
                  <a:pt x="4604" y="1747"/>
                  <a:pt x="4558" y="1716"/>
                </a:cubicBezTo>
                <a:cubicBezTo>
                  <a:pt x="4537" y="1695"/>
                  <a:pt x="4523" y="1687"/>
                  <a:pt x="4511" y="1687"/>
                </a:cubicBezTo>
                <a:cubicBezTo>
                  <a:pt x="4498" y="1687"/>
                  <a:pt x="4489" y="1699"/>
                  <a:pt x="4481" y="1716"/>
                </a:cubicBezTo>
                <a:cubicBezTo>
                  <a:pt x="4434" y="1670"/>
                  <a:pt x="4450" y="1655"/>
                  <a:pt x="4481" y="1639"/>
                </a:cubicBezTo>
                <a:lnTo>
                  <a:pt x="4434" y="1608"/>
                </a:lnTo>
                <a:cubicBezTo>
                  <a:pt x="4397" y="1583"/>
                  <a:pt x="4373" y="1571"/>
                  <a:pt x="4361" y="1571"/>
                </a:cubicBezTo>
                <a:cubicBezTo>
                  <a:pt x="4344" y="1571"/>
                  <a:pt x="4357" y="1599"/>
                  <a:pt x="4404" y="1655"/>
                </a:cubicBezTo>
                <a:cubicBezTo>
                  <a:pt x="4413" y="1684"/>
                  <a:pt x="4417" y="1695"/>
                  <a:pt x="4406" y="1695"/>
                </a:cubicBezTo>
                <a:cubicBezTo>
                  <a:pt x="4400" y="1695"/>
                  <a:pt x="4390" y="1691"/>
                  <a:pt x="4373" y="1686"/>
                </a:cubicBezTo>
                <a:cubicBezTo>
                  <a:pt x="4334" y="1666"/>
                  <a:pt x="4301" y="1646"/>
                  <a:pt x="4290" y="1646"/>
                </a:cubicBezTo>
                <a:cubicBezTo>
                  <a:pt x="4283" y="1646"/>
                  <a:pt x="4284" y="1653"/>
                  <a:pt x="4295" y="1670"/>
                </a:cubicBezTo>
                <a:cubicBezTo>
                  <a:pt x="4295" y="1670"/>
                  <a:pt x="4288" y="1677"/>
                  <a:pt x="4266" y="1677"/>
                </a:cubicBezTo>
                <a:cubicBezTo>
                  <a:pt x="4254" y="1677"/>
                  <a:pt x="4239" y="1675"/>
                  <a:pt x="4218" y="1670"/>
                </a:cubicBezTo>
                <a:cubicBezTo>
                  <a:pt x="4203" y="1686"/>
                  <a:pt x="4187" y="1701"/>
                  <a:pt x="4218" y="1747"/>
                </a:cubicBezTo>
                <a:cubicBezTo>
                  <a:pt x="4264" y="1778"/>
                  <a:pt x="4249" y="1794"/>
                  <a:pt x="4218" y="1809"/>
                </a:cubicBezTo>
                <a:cubicBezTo>
                  <a:pt x="4203" y="1825"/>
                  <a:pt x="4203" y="1825"/>
                  <a:pt x="4218" y="1871"/>
                </a:cubicBezTo>
                <a:cubicBezTo>
                  <a:pt x="4249" y="1917"/>
                  <a:pt x="4280" y="1964"/>
                  <a:pt x="4249" y="1995"/>
                </a:cubicBezTo>
                <a:cubicBezTo>
                  <a:pt x="4249" y="2024"/>
                  <a:pt x="4249" y="2039"/>
                  <a:pt x="4241" y="2039"/>
                </a:cubicBezTo>
                <a:cubicBezTo>
                  <a:pt x="4232" y="2039"/>
                  <a:pt x="4213" y="2020"/>
                  <a:pt x="4172" y="1979"/>
                </a:cubicBezTo>
                <a:cubicBezTo>
                  <a:pt x="4153" y="1951"/>
                  <a:pt x="4140" y="1946"/>
                  <a:pt x="4129" y="1946"/>
                </a:cubicBezTo>
                <a:cubicBezTo>
                  <a:pt x="4122" y="1946"/>
                  <a:pt x="4116" y="1948"/>
                  <a:pt x="4110" y="1948"/>
                </a:cubicBezTo>
                <a:cubicBezTo>
                  <a:pt x="4106" y="1952"/>
                  <a:pt x="4103" y="1954"/>
                  <a:pt x="4100" y="1954"/>
                </a:cubicBezTo>
                <a:cubicBezTo>
                  <a:pt x="4091" y="1954"/>
                  <a:pt x="4082" y="1940"/>
                  <a:pt x="4048" y="1917"/>
                </a:cubicBezTo>
                <a:cubicBezTo>
                  <a:pt x="4036" y="1909"/>
                  <a:pt x="4029" y="1905"/>
                  <a:pt x="4026" y="1905"/>
                </a:cubicBezTo>
                <a:cubicBezTo>
                  <a:pt x="4018" y="1905"/>
                  <a:pt x="4041" y="1934"/>
                  <a:pt x="4064" y="1979"/>
                </a:cubicBezTo>
                <a:lnTo>
                  <a:pt x="4125" y="2072"/>
                </a:lnTo>
                <a:cubicBezTo>
                  <a:pt x="4110" y="2072"/>
                  <a:pt x="4033" y="1995"/>
                  <a:pt x="4017" y="1948"/>
                </a:cubicBezTo>
                <a:cubicBezTo>
                  <a:pt x="3979" y="1902"/>
                  <a:pt x="3959" y="1879"/>
                  <a:pt x="3957" y="1879"/>
                </a:cubicBezTo>
                <a:lnTo>
                  <a:pt x="3957" y="1879"/>
                </a:lnTo>
                <a:cubicBezTo>
                  <a:pt x="3955" y="1879"/>
                  <a:pt x="3971" y="1902"/>
                  <a:pt x="4002" y="1948"/>
                </a:cubicBezTo>
                <a:cubicBezTo>
                  <a:pt x="4026" y="1984"/>
                  <a:pt x="4031" y="2020"/>
                  <a:pt x="4011" y="2020"/>
                </a:cubicBezTo>
                <a:cubicBezTo>
                  <a:pt x="4005" y="2020"/>
                  <a:pt x="3997" y="2017"/>
                  <a:pt x="3986" y="2010"/>
                </a:cubicBezTo>
                <a:cubicBezTo>
                  <a:pt x="3971" y="2018"/>
                  <a:pt x="3955" y="2026"/>
                  <a:pt x="3942" y="2026"/>
                </a:cubicBezTo>
                <a:cubicBezTo>
                  <a:pt x="3928" y="2026"/>
                  <a:pt x="3917" y="2018"/>
                  <a:pt x="3909" y="1995"/>
                </a:cubicBezTo>
                <a:cubicBezTo>
                  <a:pt x="3899" y="1974"/>
                  <a:pt x="3892" y="1967"/>
                  <a:pt x="3887" y="1967"/>
                </a:cubicBezTo>
                <a:cubicBezTo>
                  <a:pt x="3878" y="1967"/>
                  <a:pt x="3878" y="1995"/>
                  <a:pt x="3878" y="1995"/>
                </a:cubicBezTo>
                <a:cubicBezTo>
                  <a:pt x="3878" y="2031"/>
                  <a:pt x="3873" y="2046"/>
                  <a:pt x="3859" y="2046"/>
                </a:cubicBezTo>
                <a:cubicBezTo>
                  <a:pt x="3849" y="2046"/>
                  <a:pt x="3835" y="2038"/>
                  <a:pt x="3816" y="2026"/>
                </a:cubicBezTo>
                <a:cubicBezTo>
                  <a:pt x="3764" y="1981"/>
                  <a:pt x="3737" y="1958"/>
                  <a:pt x="3727" y="1958"/>
                </a:cubicBezTo>
                <a:cubicBezTo>
                  <a:pt x="3715" y="1958"/>
                  <a:pt x="3723" y="1985"/>
                  <a:pt x="3739" y="2041"/>
                </a:cubicBezTo>
                <a:cubicBezTo>
                  <a:pt x="3748" y="2068"/>
                  <a:pt x="3757" y="2101"/>
                  <a:pt x="3754" y="2101"/>
                </a:cubicBezTo>
                <a:cubicBezTo>
                  <a:pt x="3751" y="2101"/>
                  <a:pt x="3743" y="2085"/>
                  <a:pt x="3724" y="2041"/>
                </a:cubicBezTo>
                <a:cubicBezTo>
                  <a:pt x="3715" y="2028"/>
                  <a:pt x="3708" y="2022"/>
                  <a:pt x="3704" y="2022"/>
                </a:cubicBezTo>
                <a:cubicBezTo>
                  <a:pt x="3691" y="2022"/>
                  <a:pt x="3688" y="2059"/>
                  <a:pt x="3677" y="2103"/>
                </a:cubicBezTo>
                <a:cubicBezTo>
                  <a:pt x="3677" y="2180"/>
                  <a:pt x="3677" y="2257"/>
                  <a:pt x="3693" y="2335"/>
                </a:cubicBezTo>
                <a:cubicBezTo>
                  <a:pt x="3701" y="2396"/>
                  <a:pt x="3705" y="2423"/>
                  <a:pt x="3698" y="2423"/>
                </a:cubicBezTo>
                <a:cubicBezTo>
                  <a:pt x="3693" y="2423"/>
                  <a:pt x="3682" y="2408"/>
                  <a:pt x="3662" y="2381"/>
                </a:cubicBezTo>
                <a:cubicBezTo>
                  <a:pt x="3646" y="2381"/>
                  <a:pt x="3615" y="2335"/>
                  <a:pt x="3615" y="2273"/>
                </a:cubicBezTo>
                <a:cubicBezTo>
                  <a:pt x="3615" y="2226"/>
                  <a:pt x="3631" y="2226"/>
                  <a:pt x="3631" y="2226"/>
                </a:cubicBezTo>
                <a:lnTo>
                  <a:pt x="3646" y="2226"/>
                </a:lnTo>
                <a:cubicBezTo>
                  <a:pt x="3646" y="2165"/>
                  <a:pt x="3631" y="2118"/>
                  <a:pt x="3600" y="2118"/>
                </a:cubicBezTo>
                <a:cubicBezTo>
                  <a:pt x="3584" y="2087"/>
                  <a:pt x="3573" y="2072"/>
                  <a:pt x="3567" y="2072"/>
                </a:cubicBezTo>
                <a:cubicBezTo>
                  <a:pt x="3561" y="2072"/>
                  <a:pt x="3561" y="2087"/>
                  <a:pt x="3569" y="2118"/>
                </a:cubicBezTo>
                <a:cubicBezTo>
                  <a:pt x="3553" y="2072"/>
                  <a:pt x="3507" y="2056"/>
                  <a:pt x="3476" y="2056"/>
                </a:cubicBezTo>
                <a:cubicBezTo>
                  <a:pt x="3468" y="2059"/>
                  <a:pt x="3459" y="2061"/>
                  <a:pt x="3451" y="2061"/>
                </a:cubicBezTo>
                <a:cubicBezTo>
                  <a:pt x="3414" y="2061"/>
                  <a:pt x="3383" y="2035"/>
                  <a:pt x="3383" y="2010"/>
                </a:cubicBezTo>
                <a:cubicBezTo>
                  <a:pt x="3353" y="2010"/>
                  <a:pt x="3337" y="2010"/>
                  <a:pt x="3337" y="2056"/>
                </a:cubicBezTo>
                <a:cubicBezTo>
                  <a:pt x="3337" y="2118"/>
                  <a:pt x="3327" y="2145"/>
                  <a:pt x="3318" y="2145"/>
                </a:cubicBezTo>
                <a:cubicBezTo>
                  <a:pt x="3312" y="2145"/>
                  <a:pt x="3306" y="2129"/>
                  <a:pt x="3306" y="2103"/>
                </a:cubicBezTo>
                <a:cubicBezTo>
                  <a:pt x="3322" y="2056"/>
                  <a:pt x="3260" y="2010"/>
                  <a:pt x="3213" y="1979"/>
                </a:cubicBezTo>
                <a:cubicBezTo>
                  <a:pt x="3203" y="1968"/>
                  <a:pt x="3188" y="1963"/>
                  <a:pt x="3172" y="1963"/>
                </a:cubicBezTo>
                <a:cubicBezTo>
                  <a:pt x="3145" y="1963"/>
                  <a:pt x="3115" y="1980"/>
                  <a:pt x="3105" y="2010"/>
                </a:cubicBezTo>
                <a:lnTo>
                  <a:pt x="3074" y="2010"/>
                </a:lnTo>
                <a:cubicBezTo>
                  <a:pt x="3074" y="1965"/>
                  <a:pt x="3033" y="1936"/>
                  <a:pt x="2993" y="1936"/>
                </a:cubicBezTo>
                <a:cubicBezTo>
                  <a:pt x="2978" y="1936"/>
                  <a:pt x="2963" y="1940"/>
                  <a:pt x="2951" y="1948"/>
                </a:cubicBezTo>
                <a:cubicBezTo>
                  <a:pt x="2935" y="1948"/>
                  <a:pt x="2920" y="1948"/>
                  <a:pt x="2920" y="1933"/>
                </a:cubicBezTo>
                <a:cubicBezTo>
                  <a:pt x="2920" y="1897"/>
                  <a:pt x="2920" y="1882"/>
                  <a:pt x="2910" y="1882"/>
                </a:cubicBezTo>
                <a:cubicBezTo>
                  <a:pt x="2904" y="1882"/>
                  <a:pt x="2893" y="1889"/>
                  <a:pt x="2873" y="1902"/>
                </a:cubicBezTo>
                <a:cubicBezTo>
                  <a:pt x="2857" y="1915"/>
                  <a:pt x="2843" y="1927"/>
                  <a:pt x="2833" y="1938"/>
                </a:cubicBezTo>
                <a:lnTo>
                  <a:pt x="2833" y="1938"/>
                </a:lnTo>
                <a:cubicBezTo>
                  <a:pt x="2853" y="1899"/>
                  <a:pt x="2823" y="1883"/>
                  <a:pt x="2781" y="1840"/>
                </a:cubicBezTo>
                <a:cubicBezTo>
                  <a:pt x="2760" y="1826"/>
                  <a:pt x="2748" y="1819"/>
                  <a:pt x="2739" y="1819"/>
                </a:cubicBezTo>
                <a:cubicBezTo>
                  <a:pt x="2728" y="1819"/>
                  <a:pt x="2720" y="1830"/>
                  <a:pt x="2703" y="1856"/>
                </a:cubicBezTo>
                <a:cubicBezTo>
                  <a:pt x="2626" y="1856"/>
                  <a:pt x="2657" y="1809"/>
                  <a:pt x="2688" y="1778"/>
                </a:cubicBezTo>
                <a:cubicBezTo>
                  <a:pt x="2727" y="1740"/>
                  <a:pt x="2742" y="1716"/>
                  <a:pt x="2732" y="1716"/>
                </a:cubicBezTo>
                <a:cubicBezTo>
                  <a:pt x="2723" y="1716"/>
                  <a:pt x="2688" y="1740"/>
                  <a:pt x="2626" y="1794"/>
                </a:cubicBezTo>
                <a:cubicBezTo>
                  <a:pt x="2585" y="1828"/>
                  <a:pt x="2559" y="1841"/>
                  <a:pt x="2546" y="1841"/>
                </a:cubicBezTo>
                <a:cubicBezTo>
                  <a:pt x="2529" y="1841"/>
                  <a:pt x="2532" y="1820"/>
                  <a:pt x="2549" y="1794"/>
                </a:cubicBezTo>
                <a:cubicBezTo>
                  <a:pt x="2564" y="1771"/>
                  <a:pt x="2576" y="1763"/>
                  <a:pt x="2586" y="1763"/>
                </a:cubicBezTo>
                <a:cubicBezTo>
                  <a:pt x="2595" y="1763"/>
                  <a:pt x="2603" y="1771"/>
                  <a:pt x="2611" y="1778"/>
                </a:cubicBezTo>
                <a:lnTo>
                  <a:pt x="2688" y="1701"/>
                </a:lnTo>
                <a:cubicBezTo>
                  <a:pt x="2682" y="1695"/>
                  <a:pt x="2678" y="1691"/>
                  <a:pt x="2672" y="1691"/>
                </a:cubicBezTo>
                <a:cubicBezTo>
                  <a:pt x="2665" y="1691"/>
                  <a:pt x="2653" y="1698"/>
                  <a:pt x="2626" y="1716"/>
                </a:cubicBezTo>
                <a:cubicBezTo>
                  <a:pt x="2626" y="1716"/>
                  <a:pt x="2622" y="1713"/>
                  <a:pt x="2613" y="1713"/>
                </a:cubicBezTo>
                <a:cubicBezTo>
                  <a:pt x="2603" y="1713"/>
                  <a:pt x="2588" y="1716"/>
                  <a:pt x="2564" y="1732"/>
                </a:cubicBezTo>
                <a:cubicBezTo>
                  <a:pt x="2502" y="1747"/>
                  <a:pt x="2472" y="1794"/>
                  <a:pt x="2441" y="1840"/>
                </a:cubicBezTo>
                <a:cubicBezTo>
                  <a:pt x="2432" y="1874"/>
                  <a:pt x="2424" y="1885"/>
                  <a:pt x="2415" y="1885"/>
                </a:cubicBezTo>
                <a:cubicBezTo>
                  <a:pt x="2408" y="1885"/>
                  <a:pt x="2401" y="1878"/>
                  <a:pt x="2394" y="1871"/>
                </a:cubicBezTo>
                <a:cubicBezTo>
                  <a:pt x="2394" y="1809"/>
                  <a:pt x="2441" y="1763"/>
                  <a:pt x="2487" y="1747"/>
                </a:cubicBezTo>
                <a:cubicBezTo>
                  <a:pt x="2502" y="1747"/>
                  <a:pt x="2549" y="1716"/>
                  <a:pt x="2580" y="1670"/>
                </a:cubicBezTo>
                <a:cubicBezTo>
                  <a:pt x="2603" y="1655"/>
                  <a:pt x="2603" y="1651"/>
                  <a:pt x="2591" y="1651"/>
                </a:cubicBezTo>
                <a:cubicBezTo>
                  <a:pt x="2580" y="1651"/>
                  <a:pt x="2557" y="1655"/>
                  <a:pt x="2533" y="1655"/>
                </a:cubicBezTo>
                <a:cubicBezTo>
                  <a:pt x="2472" y="1655"/>
                  <a:pt x="2425" y="1670"/>
                  <a:pt x="2379" y="1701"/>
                </a:cubicBezTo>
                <a:lnTo>
                  <a:pt x="2425" y="1670"/>
                </a:lnTo>
                <a:cubicBezTo>
                  <a:pt x="2456" y="1624"/>
                  <a:pt x="2441" y="1593"/>
                  <a:pt x="2410" y="1562"/>
                </a:cubicBezTo>
                <a:cubicBezTo>
                  <a:pt x="2393" y="1545"/>
                  <a:pt x="2380" y="1533"/>
                  <a:pt x="2365" y="1533"/>
                </a:cubicBezTo>
                <a:cubicBezTo>
                  <a:pt x="2353" y="1533"/>
                  <a:pt x="2338" y="1541"/>
                  <a:pt x="2317" y="1562"/>
                </a:cubicBezTo>
                <a:cubicBezTo>
                  <a:pt x="2279" y="1587"/>
                  <a:pt x="2252" y="1612"/>
                  <a:pt x="2234" y="1612"/>
                </a:cubicBezTo>
                <a:cubicBezTo>
                  <a:pt x="2230" y="1612"/>
                  <a:pt x="2227" y="1611"/>
                  <a:pt x="2224" y="1608"/>
                </a:cubicBezTo>
                <a:lnTo>
                  <a:pt x="2224" y="1608"/>
                </a:lnTo>
                <a:cubicBezTo>
                  <a:pt x="2240" y="1624"/>
                  <a:pt x="2193" y="1670"/>
                  <a:pt x="2162" y="1701"/>
                </a:cubicBezTo>
                <a:cubicBezTo>
                  <a:pt x="2162" y="1655"/>
                  <a:pt x="2178" y="1624"/>
                  <a:pt x="2193" y="1577"/>
                </a:cubicBezTo>
                <a:cubicBezTo>
                  <a:pt x="2240" y="1469"/>
                  <a:pt x="2255" y="1392"/>
                  <a:pt x="2193" y="1330"/>
                </a:cubicBezTo>
                <a:cubicBezTo>
                  <a:pt x="2162" y="1284"/>
                  <a:pt x="2116" y="1237"/>
                  <a:pt x="2132" y="1175"/>
                </a:cubicBezTo>
                <a:cubicBezTo>
                  <a:pt x="2112" y="1156"/>
                  <a:pt x="2099" y="1136"/>
                  <a:pt x="2080" y="1136"/>
                </a:cubicBezTo>
                <a:cubicBezTo>
                  <a:pt x="2069" y="1136"/>
                  <a:pt x="2056" y="1143"/>
                  <a:pt x="2039" y="1160"/>
                </a:cubicBezTo>
                <a:lnTo>
                  <a:pt x="2008" y="1114"/>
                </a:lnTo>
                <a:cubicBezTo>
                  <a:pt x="2019" y="1068"/>
                  <a:pt x="2006" y="1040"/>
                  <a:pt x="1979" y="1040"/>
                </a:cubicBezTo>
                <a:cubicBezTo>
                  <a:pt x="1970" y="1040"/>
                  <a:pt x="1959" y="1044"/>
                  <a:pt x="1946" y="1052"/>
                </a:cubicBezTo>
                <a:cubicBezTo>
                  <a:pt x="1939" y="1062"/>
                  <a:pt x="1934" y="1066"/>
                  <a:pt x="1930" y="1066"/>
                </a:cubicBezTo>
                <a:cubicBezTo>
                  <a:pt x="1914" y="1066"/>
                  <a:pt x="1912" y="1014"/>
                  <a:pt x="1900" y="990"/>
                </a:cubicBezTo>
                <a:cubicBezTo>
                  <a:pt x="1914" y="939"/>
                  <a:pt x="1922" y="912"/>
                  <a:pt x="1916" y="912"/>
                </a:cubicBezTo>
                <a:cubicBezTo>
                  <a:pt x="1910" y="912"/>
                  <a:pt x="1887" y="947"/>
                  <a:pt x="1838" y="1021"/>
                </a:cubicBezTo>
                <a:cubicBezTo>
                  <a:pt x="1807" y="1052"/>
                  <a:pt x="1792" y="1098"/>
                  <a:pt x="1807" y="1145"/>
                </a:cubicBezTo>
                <a:lnTo>
                  <a:pt x="1869" y="1206"/>
                </a:lnTo>
                <a:lnTo>
                  <a:pt x="1776" y="1191"/>
                </a:lnTo>
                <a:cubicBezTo>
                  <a:pt x="1757" y="1185"/>
                  <a:pt x="1735" y="1181"/>
                  <a:pt x="1714" y="1181"/>
                </a:cubicBezTo>
                <a:cubicBezTo>
                  <a:pt x="1684" y="1181"/>
                  <a:pt x="1655" y="1188"/>
                  <a:pt x="1637" y="1206"/>
                </a:cubicBezTo>
                <a:cubicBezTo>
                  <a:pt x="1637" y="1206"/>
                  <a:pt x="1614" y="1240"/>
                  <a:pt x="1598" y="1240"/>
                </a:cubicBezTo>
                <a:cubicBezTo>
                  <a:pt x="1595" y="1240"/>
                  <a:pt x="1593" y="1239"/>
                  <a:pt x="1591" y="1237"/>
                </a:cubicBezTo>
                <a:lnTo>
                  <a:pt x="1668" y="1160"/>
                </a:lnTo>
                <a:cubicBezTo>
                  <a:pt x="1714" y="1129"/>
                  <a:pt x="1761" y="1098"/>
                  <a:pt x="1792" y="1052"/>
                </a:cubicBezTo>
                <a:cubicBezTo>
                  <a:pt x="1839" y="980"/>
                  <a:pt x="1841" y="908"/>
                  <a:pt x="1803" y="908"/>
                </a:cubicBezTo>
                <a:cubicBezTo>
                  <a:pt x="1792" y="908"/>
                  <a:pt x="1778" y="914"/>
                  <a:pt x="1761" y="928"/>
                </a:cubicBezTo>
                <a:cubicBezTo>
                  <a:pt x="1730" y="913"/>
                  <a:pt x="1730" y="913"/>
                  <a:pt x="1761" y="851"/>
                </a:cubicBezTo>
                <a:cubicBezTo>
                  <a:pt x="1768" y="820"/>
                  <a:pt x="1772" y="805"/>
                  <a:pt x="1763" y="805"/>
                </a:cubicBezTo>
                <a:cubicBezTo>
                  <a:pt x="1753" y="805"/>
                  <a:pt x="1730" y="820"/>
                  <a:pt x="1683" y="851"/>
                </a:cubicBezTo>
                <a:cubicBezTo>
                  <a:pt x="1642" y="875"/>
                  <a:pt x="1614" y="887"/>
                  <a:pt x="1598" y="887"/>
                </a:cubicBezTo>
                <a:cubicBezTo>
                  <a:pt x="1572" y="887"/>
                  <a:pt x="1578" y="856"/>
                  <a:pt x="1606" y="789"/>
                </a:cubicBezTo>
                <a:cubicBezTo>
                  <a:pt x="1658" y="712"/>
                  <a:pt x="1569" y="623"/>
                  <a:pt x="1521" y="623"/>
                </a:cubicBezTo>
                <a:cubicBezTo>
                  <a:pt x="1511" y="623"/>
                  <a:pt x="1503" y="627"/>
                  <a:pt x="1498" y="635"/>
                </a:cubicBezTo>
                <a:cubicBezTo>
                  <a:pt x="1475" y="669"/>
                  <a:pt x="1450" y="682"/>
                  <a:pt x="1429" y="682"/>
                </a:cubicBezTo>
                <a:cubicBezTo>
                  <a:pt x="1392" y="682"/>
                  <a:pt x="1364" y="643"/>
                  <a:pt x="1374" y="604"/>
                </a:cubicBezTo>
                <a:cubicBezTo>
                  <a:pt x="1374" y="562"/>
                  <a:pt x="1360" y="542"/>
                  <a:pt x="1333" y="542"/>
                </a:cubicBezTo>
                <a:cubicBezTo>
                  <a:pt x="1319" y="542"/>
                  <a:pt x="1302" y="547"/>
                  <a:pt x="1281" y="557"/>
                </a:cubicBezTo>
                <a:cubicBezTo>
                  <a:pt x="1307" y="520"/>
                  <a:pt x="1311" y="472"/>
                  <a:pt x="1279" y="472"/>
                </a:cubicBezTo>
                <a:cubicBezTo>
                  <a:pt x="1272" y="472"/>
                  <a:pt x="1262" y="474"/>
                  <a:pt x="1251" y="480"/>
                </a:cubicBezTo>
                <a:cubicBezTo>
                  <a:pt x="1251" y="480"/>
                  <a:pt x="1249" y="478"/>
                  <a:pt x="1247" y="478"/>
                </a:cubicBezTo>
                <a:cubicBezTo>
                  <a:pt x="1242" y="478"/>
                  <a:pt x="1235" y="485"/>
                  <a:pt x="1235" y="526"/>
                </a:cubicBezTo>
                <a:lnTo>
                  <a:pt x="1127" y="588"/>
                </a:lnTo>
                <a:cubicBezTo>
                  <a:pt x="1142" y="604"/>
                  <a:pt x="1127" y="650"/>
                  <a:pt x="1096" y="696"/>
                </a:cubicBezTo>
                <a:cubicBezTo>
                  <a:pt x="1091" y="704"/>
                  <a:pt x="1086" y="707"/>
                  <a:pt x="1079" y="707"/>
                </a:cubicBezTo>
                <a:cubicBezTo>
                  <a:pt x="1047" y="707"/>
                  <a:pt x="1003" y="608"/>
                  <a:pt x="1003" y="464"/>
                </a:cubicBezTo>
                <a:lnTo>
                  <a:pt x="988" y="341"/>
                </a:lnTo>
                <a:lnTo>
                  <a:pt x="941" y="434"/>
                </a:lnTo>
                <a:cubicBezTo>
                  <a:pt x="911" y="434"/>
                  <a:pt x="895" y="418"/>
                  <a:pt x="911" y="356"/>
                </a:cubicBezTo>
                <a:cubicBezTo>
                  <a:pt x="926" y="310"/>
                  <a:pt x="926" y="310"/>
                  <a:pt x="895" y="294"/>
                </a:cubicBezTo>
                <a:cubicBezTo>
                  <a:pt x="895" y="294"/>
                  <a:pt x="892" y="293"/>
                  <a:pt x="887" y="293"/>
                </a:cubicBezTo>
                <a:cubicBezTo>
                  <a:pt x="876" y="293"/>
                  <a:pt x="859" y="300"/>
                  <a:pt x="849" y="341"/>
                </a:cubicBezTo>
                <a:cubicBezTo>
                  <a:pt x="822" y="402"/>
                  <a:pt x="811" y="429"/>
                  <a:pt x="806" y="429"/>
                </a:cubicBezTo>
                <a:cubicBezTo>
                  <a:pt x="802" y="429"/>
                  <a:pt x="802" y="414"/>
                  <a:pt x="802" y="387"/>
                </a:cubicBezTo>
                <a:cubicBezTo>
                  <a:pt x="802" y="319"/>
                  <a:pt x="793" y="284"/>
                  <a:pt x="774" y="284"/>
                </a:cubicBezTo>
                <a:cubicBezTo>
                  <a:pt x="759" y="284"/>
                  <a:pt x="737" y="308"/>
                  <a:pt x="710" y="356"/>
                </a:cubicBezTo>
                <a:cubicBezTo>
                  <a:pt x="687" y="390"/>
                  <a:pt x="677" y="413"/>
                  <a:pt x="673" y="424"/>
                </a:cubicBezTo>
                <a:lnTo>
                  <a:pt x="673" y="424"/>
                </a:lnTo>
                <a:cubicBezTo>
                  <a:pt x="675" y="414"/>
                  <a:pt x="679" y="391"/>
                  <a:pt x="679" y="356"/>
                </a:cubicBezTo>
                <a:cubicBezTo>
                  <a:pt x="694" y="294"/>
                  <a:pt x="679" y="233"/>
                  <a:pt x="648" y="233"/>
                </a:cubicBezTo>
                <a:lnTo>
                  <a:pt x="632" y="279"/>
                </a:lnTo>
                <a:cubicBezTo>
                  <a:pt x="615" y="341"/>
                  <a:pt x="597" y="367"/>
                  <a:pt x="582" y="367"/>
                </a:cubicBezTo>
                <a:cubicBezTo>
                  <a:pt x="571" y="367"/>
                  <a:pt x="562" y="352"/>
                  <a:pt x="555" y="325"/>
                </a:cubicBezTo>
                <a:cubicBezTo>
                  <a:pt x="546" y="289"/>
                  <a:pt x="537" y="274"/>
                  <a:pt x="519" y="274"/>
                </a:cubicBezTo>
                <a:cubicBezTo>
                  <a:pt x="506" y="274"/>
                  <a:pt x="488" y="282"/>
                  <a:pt x="462" y="294"/>
                </a:cubicBezTo>
                <a:cubicBezTo>
                  <a:pt x="401" y="279"/>
                  <a:pt x="370" y="279"/>
                  <a:pt x="370" y="233"/>
                </a:cubicBezTo>
                <a:cubicBezTo>
                  <a:pt x="377" y="171"/>
                  <a:pt x="381" y="140"/>
                  <a:pt x="377" y="140"/>
                </a:cubicBezTo>
                <a:cubicBezTo>
                  <a:pt x="373" y="140"/>
                  <a:pt x="362" y="171"/>
                  <a:pt x="339" y="233"/>
                </a:cubicBezTo>
                <a:cubicBezTo>
                  <a:pt x="324" y="254"/>
                  <a:pt x="317" y="266"/>
                  <a:pt x="306" y="266"/>
                </a:cubicBezTo>
                <a:cubicBezTo>
                  <a:pt x="294" y="266"/>
                  <a:pt x="279" y="250"/>
                  <a:pt x="246" y="217"/>
                </a:cubicBezTo>
                <a:cubicBezTo>
                  <a:pt x="230" y="186"/>
                  <a:pt x="223" y="171"/>
                  <a:pt x="215" y="171"/>
                </a:cubicBezTo>
                <a:cubicBezTo>
                  <a:pt x="207" y="171"/>
                  <a:pt x="200" y="186"/>
                  <a:pt x="184" y="217"/>
                </a:cubicBezTo>
                <a:cubicBezTo>
                  <a:pt x="184" y="325"/>
                  <a:pt x="169" y="387"/>
                  <a:pt x="200" y="387"/>
                </a:cubicBezTo>
                <a:cubicBezTo>
                  <a:pt x="230" y="387"/>
                  <a:pt x="230" y="387"/>
                  <a:pt x="230" y="449"/>
                </a:cubicBezTo>
                <a:lnTo>
                  <a:pt x="169" y="449"/>
                </a:lnTo>
                <a:cubicBezTo>
                  <a:pt x="157" y="445"/>
                  <a:pt x="145" y="443"/>
                  <a:pt x="134" y="443"/>
                </a:cubicBezTo>
                <a:cubicBezTo>
                  <a:pt x="100" y="443"/>
                  <a:pt x="68" y="461"/>
                  <a:pt x="45" y="495"/>
                </a:cubicBezTo>
                <a:cubicBezTo>
                  <a:pt x="7" y="508"/>
                  <a:pt x="0" y="584"/>
                  <a:pt x="34" y="584"/>
                </a:cubicBezTo>
                <a:cubicBezTo>
                  <a:pt x="41" y="584"/>
                  <a:pt x="50" y="581"/>
                  <a:pt x="60" y="573"/>
                </a:cubicBezTo>
                <a:lnTo>
                  <a:pt x="91" y="635"/>
                </a:lnTo>
                <a:cubicBezTo>
                  <a:pt x="91" y="720"/>
                  <a:pt x="99" y="762"/>
                  <a:pt x="109" y="762"/>
                </a:cubicBezTo>
                <a:cubicBezTo>
                  <a:pt x="118" y="762"/>
                  <a:pt x="130" y="720"/>
                  <a:pt x="138" y="635"/>
                </a:cubicBezTo>
                <a:cubicBezTo>
                  <a:pt x="146" y="543"/>
                  <a:pt x="150" y="501"/>
                  <a:pt x="154" y="501"/>
                </a:cubicBezTo>
                <a:cubicBezTo>
                  <a:pt x="158" y="501"/>
                  <a:pt x="162" y="531"/>
                  <a:pt x="169" y="588"/>
                </a:cubicBezTo>
                <a:cubicBezTo>
                  <a:pt x="184" y="696"/>
                  <a:pt x="184" y="696"/>
                  <a:pt x="215" y="696"/>
                </a:cubicBezTo>
                <a:cubicBezTo>
                  <a:pt x="230" y="696"/>
                  <a:pt x="246" y="696"/>
                  <a:pt x="230" y="758"/>
                </a:cubicBezTo>
                <a:cubicBezTo>
                  <a:pt x="230" y="805"/>
                  <a:pt x="246" y="866"/>
                  <a:pt x="261" y="866"/>
                </a:cubicBezTo>
                <a:cubicBezTo>
                  <a:pt x="292" y="866"/>
                  <a:pt x="292" y="866"/>
                  <a:pt x="292" y="820"/>
                </a:cubicBezTo>
                <a:cubicBezTo>
                  <a:pt x="299" y="794"/>
                  <a:pt x="308" y="779"/>
                  <a:pt x="316" y="779"/>
                </a:cubicBezTo>
                <a:cubicBezTo>
                  <a:pt x="328" y="779"/>
                  <a:pt x="339" y="809"/>
                  <a:pt x="339" y="882"/>
                </a:cubicBezTo>
                <a:cubicBezTo>
                  <a:pt x="345" y="908"/>
                  <a:pt x="349" y="924"/>
                  <a:pt x="353" y="924"/>
                </a:cubicBezTo>
                <a:cubicBezTo>
                  <a:pt x="357" y="924"/>
                  <a:pt x="361" y="897"/>
                  <a:pt x="370" y="835"/>
                </a:cubicBezTo>
                <a:cubicBezTo>
                  <a:pt x="384" y="777"/>
                  <a:pt x="402" y="750"/>
                  <a:pt x="417" y="750"/>
                </a:cubicBezTo>
                <a:cubicBezTo>
                  <a:pt x="434" y="750"/>
                  <a:pt x="447" y="785"/>
                  <a:pt x="447" y="851"/>
                </a:cubicBezTo>
                <a:lnTo>
                  <a:pt x="493" y="851"/>
                </a:lnTo>
                <a:cubicBezTo>
                  <a:pt x="509" y="851"/>
                  <a:pt x="524" y="805"/>
                  <a:pt x="540" y="758"/>
                </a:cubicBezTo>
                <a:cubicBezTo>
                  <a:pt x="557" y="697"/>
                  <a:pt x="565" y="670"/>
                  <a:pt x="571" y="670"/>
                </a:cubicBezTo>
                <a:cubicBezTo>
                  <a:pt x="576" y="670"/>
                  <a:pt x="579" y="685"/>
                  <a:pt x="586" y="712"/>
                </a:cubicBezTo>
                <a:cubicBezTo>
                  <a:pt x="586" y="743"/>
                  <a:pt x="586" y="789"/>
                  <a:pt x="586" y="820"/>
                </a:cubicBezTo>
                <a:cubicBezTo>
                  <a:pt x="571" y="882"/>
                  <a:pt x="586" y="882"/>
                  <a:pt x="617" y="882"/>
                </a:cubicBezTo>
                <a:cubicBezTo>
                  <a:pt x="632" y="890"/>
                  <a:pt x="648" y="897"/>
                  <a:pt x="661" y="897"/>
                </a:cubicBezTo>
                <a:cubicBezTo>
                  <a:pt x="675" y="897"/>
                  <a:pt x="686" y="890"/>
                  <a:pt x="694" y="866"/>
                </a:cubicBezTo>
                <a:lnTo>
                  <a:pt x="694" y="866"/>
                </a:lnTo>
                <a:lnTo>
                  <a:pt x="679" y="913"/>
                </a:lnTo>
                <a:cubicBezTo>
                  <a:pt x="689" y="923"/>
                  <a:pt x="685" y="948"/>
                  <a:pt x="687" y="948"/>
                </a:cubicBezTo>
                <a:cubicBezTo>
                  <a:pt x="687" y="948"/>
                  <a:pt x="689" y="943"/>
                  <a:pt x="694" y="928"/>
                </a:cubicBezTo>
                <a:cubicBezTo>
                  <a:pt x="694" y="928"/>
                  <a:pt x="725" y="928"/>
                  <a:pt x="741" y="1005"/>
                </a:cubicBezTo>
                <a:cubicBezTo>
                  <a:pt x="749" y="1026"/>
                  <a:pt x="763" y="1036"/>
                  <a:pt x="779" y="1036"/>
                </a:cubicBezTo>
                <a:cubicBezTo>
                  <a:pt x="821" y="1036"/>
                  <a:pt x="875" y="968"/>
                  <a:pt x="864" y="866"/>
                </a:cubicBezTo>
                <a:lnTo>
                  <a:pt x="864" y="866"/>
                </a:lnTo>
                <a:lnTo>
                  <a:pt x="880" y="882"/>
                </a:lnTo>
                <a:cubicBezTo>
                  <a:pt x="884" y="884"/>
                  <a:pt x="888" y="885"/>
                  <a:pt x="892" y="885"/>
                </a:cubicBezTo>
                <a:cubicBezTo>
                  <a:pt x="915" y="885"/>
                  <a:pt x="926" y="851"/>
                  <a:pt x="926" y="851"/>
                </a:cubicBezTo>
                <a:cubicBezTo>
                  <a:pt x="943" y="817"/>
                  <a:pt x="955" y="806"/>
                  <a:pt x="968" y="806"/>
                </a:cubicBezTo>
                <a:cubicBezTo>
                  <a:pt x="979" y="806"/>
                  <a:pt x="989" y="813"/>
                  <a:pt x="1003" y="820"/>
                </a:cubicBezTo>
                <a:lnTo>
                  <a:pt x="941" y="913"/>
                </a:lnTo>
                <a:cubicBezTo>
                  <a:pt x="883" y="1000"/>
                  <a:pt x="868" y="1063"/>
                  <a:pt x="891" y="1063"/>
                </a:cubicBezTo>
                <a:cubicBezTo>
                  <a:pt x="905" y="1063"/>
                  <a:pt x="932" y="1042"/>
                  <a:pt x="972" y="990"/>
                </a:cubicBezTo>
                <a:lnTo>
                  <a:pt x="972" y="990"/>
                </a:lnTo>
                <a:lnTo>
                  <a:pt x="941" y="1036"/>
                </a:lnTo>
                <a:cubicBezTo>
                  <a:pt x="921" y="1078"/>
                  <a:pt x="921" y="1091"/>
                  <a:pt x="946" y="1091"/>
                </a:cubicBezTo>
                <a:cubicBezTo>
                  <a:pt x="959" y="1091"/>
                  <a:pt x="978" y="1088"/>
                  <a:pt x="1003" y="1083"/>
                </a:cubicBezTo>
                <a:cubicBezTo>
                  <a:pt x="1004" y="1084"/>
                  <a:pt x="1006" y="1084"/>
                  <a:pt x="1008" y="1084"/>
                </a:cubicBezTo>
                <a:cubicBezTo>
                  <a:pt x="1030" y="1084"/>
                  <a:pt x="1098" y="1002"/>
                  <a:pt x="1127" y="959"/>
                </a:cubicBezTo>
                <a:cubicBezTo>
                  <a:pt x="1145" y="931"/>
                  <a:pt x="1164" y="926"/>
                  <a:pt x="1176" y="926"/>
                </a:cubicBezTo>
                <a:cubicBezTo>
                  <a:pt x="1184" y="926"/>
                  <a:pt x="1189" y="928"/>
                  <a:pt x="1189" y="928"/>
                </a:cubicBezTo>
                <a:cubicBezTo>
                  <a:pt x="1189" y="928"/>
                  <a:pt x="1204" y="959"/>
                  <a:pt x="1173" y="990"/>
                </a:cubicBezTo>
                <a:cubicBezTo>
                  <a:pt x="1133" y="1050"/>
                  <a:pt x="1132" y="1084"/>
                  <a:pt x="1161" y="1084"/>
                </a:cubicBezTo>
                <a:cubicBezTo>
                  <a:pt x="1177" y="1084"/>
                  <a:pt x="1202" y="1074"/>
                  <a:pt x="1235" y="1052"/>
                </a:cubicBezTo>
                <a:lnTo>
                  <a:pt x="1235" y="1052"/>
                </a:lnTo>
                <a:lnTo>
                  <a:pt x="1204" y="1083"/>
                </a:lnTo>
                <a:cubicBezTo>
                  <a:pt x="1173" y="1129"/>
                  <a:pt x="1158" y="1191"/>
                  <a:pt x="1281" y="1222"/>
                </a:cubicBezTo>
                <a:cubicBezTo>
                  <a:pt x="1359" y="1299"/>
                  <a:pt x="1405" y="1345"/>
                  <a:pt x="1374" y="1392"/>
                </a:cubicBezTo>
                <a:cubicBezTo>
                  <a:pt x="1357" y="1404"/>
                  <a:pt x="1368" y="1409"/>
                  <a:pt x="1395" y="1409"/>
                </a:cubicBezTo>
                <a:cubicBezTo>
                  <a:pt x="1439" y="1409"/>
                  <a:pt x="1524" y="1395"/>
                  <a:pt x="1591" y="1376"/>
                </a:cubicBezTo>
                <a:lnTo>
                  <a:pt x="1591" y="1376"/>
                </a:lnTo>
                <a:cubicBezTo>
                  <a:pt x="1560" y="1407"/>
                  <a:pt x="1575" y="1423"/>
                  <a:pt x="1606" y="1469"/>
                </a:cubicBezTo>
                <a:cubicBezTo>
                  <a:pt x="1637" y="1500"/>
                  <a:pt x="1652" y="1515"/>
                  <a:pt x="1606" y="1562"/>
                </a:cubicBezTo>
                <a:cubicBezTo>
                  <a:pt x="1555" y="1587"/>
                  <a:pt x="1532" y="1599"/>
                  <a:pt x="1540" y="1599"/>
                </a:cubicBezTo>
                <a:cubicBezTo>
                  <a:pt x="1546" y="1599"/>
                  <a:pt x="1573" y="1591"/>
                  <a:pt x="1622" y="1577"/>
                </a:cubicBezTo>
                <a:cubicBezTo>
                  <a:pt x="1644" y="1568"/>
                  <a:pt x="1662" y="1563"/>
                  <a:pt x="1675" y="1563"/>
                </a:cubicBezTo>
                <a:cubicBezTo>
                  <a:pt x="1726" y="1563"/>
                  <a:pt x="1710" y="1624"/>
                  <a:pt x="1637" y="1686"/>
                </a:cubicBezTo>
                <a:cubicBezTo>
                  <a:pt x="1606" y="1716"/>
                  <a:pt x="1622" y="1732"/>
                  <a:pt x="1637" y="1778"/>
                </a:cubicBezTo>
                <a:cubicBezTo>
                  <a:pt x="1648" y="1775"/>
                  <a:pt x="1659" y="1774"/>
                  <a:pt x="1668" y="1774"/>
                </a:cubicBezTo>
                <a:cubicBezTo>
                  <a:pt x="1710" y="1774"/>
                  <a:pt x="1735" y="1799"/>
                  <a:pt x="1761" y="1825"/>
                </a:cubicBezTo>
                <a:cubicBezTo>
                  <a:pt x="1776" y="1848"/>
                  <a:pt x="1788" y="1863"/>
                  <a:pt x="1807" y="1863"/>
                </a:cubicBezTo>
                <a:cubicBezTo>
                  <a:pt x="1826" y="1863"/>
                  <a:pt x="1853" y="1848"/>
                  <a:pt x="1900" y="1809"/>
                </a:cubicBezTo>
                <a:cubicBezTo>
                  <a:pt x="1938" y="1771"/>
                  <a:pt x="1962" y="1755"/>
                  <a:pt x="1979" y="1755"/>
                </a:cubicBezTo>
                <a:cubicBezTo>
                  <a:pt x="1996" y="1755"/>
                  <a:pt x="2008" y="1771"/>
                  <a:pt x="2023" y="1794"/>
                </a:cubicBezTo>
                <a:cubicBezTo>
                  <a:pt x="2054" y="1825"/>
                  <a:pt x="2054" y="1825"/>
                  <a:pt x="2008" y="1856"/>
                </a:cubicBezTo>
                <a:cubicBezTo>
                  <a:pt x="2008" y="1856"/>
                  <a:pt x="1992" y="1917"/>
                  <a:pt x="2008" y="1933"/>
                </a:cubicBezTo>
                <a:cubicBezTo>
                  <a:pt x="2039" y="1948"/>
                  <a:pt x="2039" y="1964"/>
                  <a:pt x="2008" y="2010"/>
                </a:cubicBezTo>
                <a:cubicBezTo>
                  <a:pt x="1992" y="2041"/>
                  <a:pt x="1992" y="2072"/>
                  <a:pt x="2008" y="2103"/>
                </a:cubicBezTo>
                <a:cubicBezTo>
                  <a:pt x="2054" y="2134"/>
                  <a:pt x="2085" y="2165"/>
                  <a:pt x="2039" y="2211"/>
                </a:cubicBezTo>
                <a:cubicBezTo>
                  <a:pt x="2044" y="2217"/>
                  <a:pt x="2048" y="2220"/>
                  <a:pt x="2053" y="2220"/>
                </a:cubicBezTo>
                <a:cubicBezTo>
                  <a:pt x="2060" y="2220"/>
                  <a:pt x="2071" y="2209"/>
                  <a:pt x="2101" y="2180"/>
                </a:cubicBezTo>
                <a:cubicBezTo>
                  <a:pt x="2115" y="2159"/>
                  <a:pt x="2135" y="2145"/>
                  <a:pt x="2155" y="2145"/>
                </a:cubicBezTo>
                <a:cubicBezTo>
                  <a:pt x="2181" y="2145"/>
                  <a:pt x="2207" y="2167"/>
                  <a:pt x="2224" y="2226"/>
                </a:cubicBezTo>
                <a:cubicBezTo>
                  <a:pt x="2246" y="2248"/>
                  <a:pt x="2282" y="2277"/>
                  <a:pt x="2313" y="2277"/>
                </a:cubicBezTo>
                <a:cubicBezTo>
                  <a:pt x="2326" y="2277"/>
                  <a:pt x="2339" y="2271"/>
                  <a:pt x="2348" y="2257"/>
                </a:cubicBezTo>
                <a:lnTo>
                  <a:pt x="2348" y="2257"/>
                </a:lnTo>
                <a:cubicBezTo>
                  <a:pt x="2363" y="2273"/>
                  <a:pt x="2363" y="2273"/>
                  <a:pt x="2332" y="2319"/>
                </a:cubicBezTo>
                <a:cubicBezTo>
                  <a:pt x="2280" y="2372"/>
                  <a:pt x="2285" y="2403"/>
                  <a:pt x="2327" y="2403"/>
                </a:cubicBezTo>
                <a:cubicBezTo>
                  <a:pt x="2347" y="2403"/>
                  <a:pt x="2375" y="2396"/>
                  <a:pt x="2410" y="2381"/>
                </a:cubicBezTo>
                <a:cubicBezTo>
                  <a:pt x="2424" y="2359"/>
                  <a:pt x="2435" y="2348"/>
                  <a:pt x="2441" y="2348"/>
                </a:cubicBezTo>
                <a:cubicBezTo>
                  <a:pt x="2448" y="2348"/>
                  <a:pt x="2449" y="2363"/>
                  <a:pt x="2441" y="2396"/>
                </a:cubicBezTo>
                <a:cubicBezTo>
                  <a:pt x="2441" y="2396"/>
                  <a:pt x="2445" y="2400"/>
                  <a:pt x="2456" y="2400"/>
                </a:cubicBezTo>
                <a:cubicBezTo>
                  <a:pt x="2468" y="2400"/>
                  <a:pt x="2487" y="2396"/>
                  <a:pt x="2518" y="2381"/>
                </a:cubicBezTo>
                <a:cubicBezTo>
                  <a:pt x="2537" y="2368"/>
                  <a:pt x="2548" y="2361"/>
                  <a:pt x="2555" y="2361"/>
                </a:cubicBezTo>
                <a:cubicBezTo>
                  <a:pt x="2564" y="2361"/>
                  <a:pt x="2564" y="2376"/>
                  <a:pt x="2564" y="2412"/>
                </a:cubicBezTo>
                <a:cubicBezTo>
                  <a:pt x="2549" y="2458"/>
                  <a:pt x="2564" y="2474"/>
                  <a:pt x="2580" y="2489"/>
                </a:cubicBezTo>
                <a:cubicBezTo>
                  <a:pt x="2584" y="2488"/>
                  <a:pt x="2590" y="2487"/>
                  <a:pt x="2596" y="2487"/>
                </a:cubicBezTo>
                <a:cubicBezTo>
                  <a:pt x="2675" y="2487"/>
                  <a:pt x="2873" y="2571"/>
                  <a:pt x="2873" y="2628"/>
                </a:cubicBezTo>
                <a:cubicBezTo>
                  <a:pt x="2920" y="2582"/>
                  <a:pt x="2920" y="2582"/>
                  <a:pt x="2935" y="2582"/>
                </a:cubicBezTo>
                <a:cubicBezTo>
                  <a:pt x="2935" y="2634"/>
                  <a:pt x="2941" y="2656"/>
                  <a:pt x="2949" y="2656"/>
                </a:cubicBezTo>
                <a:cubicBezTo>
                  <a:pt x="2961" y="2656"/>
                  <a:pt x="2979" y="2614"/>
                  <a:pt x="2997" y="2551"/>
                </a:cubicBezTo>
                <a:lnTo>
                  <a:pt x="2951" y="2551"/>
                </a:lnTo>
                <a:cubicBezTo>
                  <a:pt x="2970" y="2505"/>
                  <a:pt x="2990" y="2481"/>
                  <a:pt x="3004" y="2481"/>
                </a:cubicBezTo>
                <a:cubicBezTo>
                  <a:pt x="3023" y="2481"/>
                  <a:pt x="3030" y="2524"/>
                  <a:pt x="3013" y="2613"/>
                </a:cubicBezTo>
                <a:cubicBezTo>
                  <a:pt x="3013" y="2669"/>
                  <a:pt x="3013" y="2696"/>
                  <a:pt x="3019" y="2696"/>
                </a:cubicBezTo>
                <a:cubicBezTo>
                  <a:pt x="3025" y="2696"/>
                  <a:pt x="3037" y="2673"/>
                  <a:pt x="3059" y="2628"/>
                </a:cubicBezTo>
                <a:cubicBezTo>
                  <a:pt x="3081" y="2576"/>
                  <a:pt x="3097" y="2549"/>
                  <a:pt x="3106" y="2549"/>
                </a:cubicBezTo>
                <a:cubicBezTo>
                  <a:pt x="3117" y="2549"/>
                  <a:pt x="3121" y="2580"/>
                  <a:pt x="3121" y="2644"/>
                </a:cubicBezTo>
                <a:cubicBezTo>
                  <a:pt x="3121" y="2698"/>
                  <a:pt x="3117" y="2725"/>
                  <a:pt x="3117" y="2725"/>
                </a:cubicBezTo>
                <a:cubicBezTo>
                  <a:pt x="3117" y="2725"/>
                  <a:pt x="3121" y="2698"/>
                  <a:pt x="3136" y="2644"/>
                </a:cubicBezTo>
                <a:cubicBezTo>
                  <a:pt x="3187" y="2524"/>
                  <a:pt x="3229" y="2456"/>
                  <a:pt x="3251" y="2456"/>
                </a:cubicBezTo>
                <a:cubicBezTo>
                  <a:pt x="3269" y="2456"/>
                  <a:pt x="3274" y="2501"/>
                  <a:pt x="3260" y="2597"/>
                </a:cubicBezTo>
                <a:cubicBezTo>
                  <a:pt x="3244" y="2706"/>
                  <a:pt x="3260" y="2767"/>
                  <a:pt x="3291" y="2767"/>
                </a:cubicBezTo>
                <a:cubicBezTo>
                  <a:pt x="3322" y="2767"/>
                  <a:pt x="3322" y="2721"/>
                  <a:pt x="3322" y="2659"/>
                </a:cubicBezTo>
                <a:cubicBezTo>
                  <a:pt x="3314" y="2605"/>
                  <a:pt x="3314" y="2578"/>
                  <a:pt x="3322" y="2578"/>
                </a:cubicBezTo>
                <a:cubicBezTo>
                  <a:pt x="3329" y="2578"/>
                  <a:pt x="3345" y="2605"/>
                  <a:pt x="3368" y="2659"/>
                </a:cubicBezTo>
                <a:cubicBezTo>
                  <a:pt x="3402" y="2754"/>
                  <a:pt x="3437" y="2796"/>
                  <a:pt x="3474" y="2796"/>
                </a:cubicBezTo>
                <a:cubicBezTo>
                  <a:pt x="3503" y="2796"/>
                  <a:pt x="3535" y="2769"/>
                  <a:pt x="3569" y="2721"/>
                </a:cubicBezTo>
                <a:cubicBezTo>
                  <a:pt x="3600" y="2659"/>
                  <a:pt x="3638" y="2628"/>
                  <a:pt x="3662" y="2628"/>
                </a:cubicBezTo>
                <a:cubicBezTo>
                  <a:pt x="3685" y="2628"/>
                  <a:pt x="3693" y="2659"/>
                  <a:pt x="3662" y="2721"/>
                </a:cubicBezTo>
                <a:cubicBezTo>
                  <a:pt x="3626" y="2783"/>
                  <a:pt x="3616" y="2809"/>
                  <a:pt x="3623" y="2809"/>
                </a:cubicBezTo>
                <a:cubicBezTo>
                  <a:pt x="3627" y="2809"/>
                  <a:pt x="3642" y="2794"/>
                  <a:pt x="3662" y="2767"/>
                </a:cubicBezTo>
                <a:cubicBezTo>
                  <a:pt x="3677" y="2775"/>
                  <a:pt x="3696" y="2779"/>
                  <a:pt x="3718" y="2779"/>
                </a:cubicBezTo>
                <a:cubicBezTo>
                  <a:pt x="3739" y="2779"/>
                  <a:pt x="3762" y="2775"/>
                  <a:pt x="3785" y="2767"/>
                </a:cubicBezTo>
                <a:cubicBezTo>
                  <a:pt x="3801" y="2767"/>
                  <a:pt x="3816" y="2706"/>
                  <a:pt x="3801" y="2659"/>
                </a:cubicBezTo>
                <a:lnTo>
                  <a:pt x="3801" y="2659"/>
                </a:lnTo>
                <a:cubicBezTo>
                  <a:pt x="3828" y="2714"/>
                  <a:pt x="3861" y="2753"/>
                  <a:pt x="3890" y="2753"/>
                </a:cubicBezTo>
                <a:cubicBezTo>
                  <a:pt x="3909" y="2753"/>
                  <a:pt x="3927" y="2734"/>
                  <a:pt x="3940" y="2690"/>
                </a:cubicBezTo>
                <a:lnTo>
                  <a:pt x="3986" y="2675"/>
                </a:lnTo>
                <a:cubicBezTo>
                  <a:pt x="4002" y="2675"/>
                  <a:pt x="4002" y="2675"/>
                  <a:pt x="4017" y="2613"/>
                </a:cubicBezTo>
                <a:cubicBezTo>
                  <a:pt x="4017" y="2585"/>
                  <a:pt x="4021" y="2576"/>
                  <a:pt x="4028" y="2576"/>
                </a:cubicBezTo>
                <a:cubicBezTo>
                  <a:pt x="4041" y="2576"/>
                  <a:pt x="4065" y="2608"/>
                  <a:pt x="4094" y="2628"/>
                </a:cubicBezTo>
                <a:cubicBezTo>
                  <a:pt x="4127" y="2661"/>
                  <a:pt x="4160" y="2694"/>
                  <a:pt x="4165" y="2694"/>
                </a:cubicBezTo>
                <a:cubicBezTo>
                  <a:pt x="4168" y="2694"/>
                  <a:pt x="4165" y="2688"/>
                  <a:pt x="4156" y="2675"/>
                </a:cubicBezTo>
                <a:cubicBezTo>
                  <a:pt x="4141" y="2613"/>
                  <a:pt x="4156" y="2551"/>
                  <a:pt x="4156" y="2489"/>
                </a:cubicBezTo>
                <a:cubicBezTo>
                  <a:pt x="4156" y="2469"/>
                  <a:pt x="4161" y="2460"/>
                  <a:pt x="4168" y="2460"/>
                </a:cubicBezTo>
                <a:cubicBezTo>
                  <a:pt x="4182" y="2460"/>
                  <a:pt x="4203" y="2494"/>
                  <a:pt x="4203" y="2536"/>
                </a:cubicBezTo>
                <a:cubicBezTo>
                  <a:pt x="4203" y="2597"/>
                  <a:pt x="4234" y="2582"/>
                  <a:pt x="4295" y="2613"/>
                </a:cubicBezTo>
                <a:cubicBezTo>
                  <a:pt x="4326" y="2597"/>
                  <a:pt x="4357" y="2582"/>
                  <a:pt x="4342" y="2536"/>
                </a:cubicBezTo>
                <a:cubicBezTo>
                  <a:pt x="4316" y="2497"/>
                  <a:pt x="4399" y="2436"/>
                  <a:pt x="4454" y="2436"/>
                </a:cubicBezTo>
                <a:cubicBezTo>
                  <a:pt x="4464" y="2436"/>
                  <a:pt x="4473" y="2438"/>
                  <a:pt x="4481" y="2443"/>
                </a:cubicBezTo>
                <a:lnTo>
                  <a:pt x="4527" y="2412"/>
                </a:lnTo>
                <a:cubicBezTo>
                  <a:pt x="4543" y="2396"/>
                  <a:pt x="4527" y="2350"/>
                  <a:pt x="4543" y="2335"/>
                </a:cubicBezTo>
                <a:cubicBezTo>
                  <a:pt x="4574" y="2319"/>
                  <a:pt x="4558" y="2319"/>
                  <a:pt x="4543" y="2257"/>
                </a:cubicBezTo>
                <a:cubicBezTo>
                  <a:pt x="4550" y="2250"/>
                  <a:pt x="4562" y="2242"/>
                  <a:pt x="4576" y="2242"/>
                </a:cubicBezTo>
                <a:cubicBezTo>
                  <a:pt x="4589" y="2242"/>
                  <a:pt x="4604" y="2250"/>
                  <a:pt x="4620" y="2273"/>
                </a:cubicBezTo>
                <a:cubicBezTo>
                  <a:pt x="4586" y="2222"/>
                  <a:pt x="4571" y="2199"/>
                  <a:pt x="4579" y="2199"/>
                </a:cubicBezTo>
                <a:cubicBezTo>
                  <a:pt x="4586" y="2199"/>
                  <a:pt x="4609" y="2214"/>
                  <a:pt x="4651" y="2242"/>
                </a:cubicBezTo>
                <a:cubicBezTo>
                  <a:pt x="4697" y="2281"/>
                  <a:pt x="4717" y="2304"/>
                  <a:pt x="4717" y="2304"/>
                </a:cubicBezTo>
                <a:cubicBezTo>
                  <a:pt x="4717" y="2304"/>
                  <a:pt x="4697" y="2281"/>
                  <a:pt x="4666" y="2226"/>
                </a:cubicBezTo>
                <a:cubicBezTo>
                  <a:pt x="4658" y="2192"/>
                  <a:pt x="4654" y="2182"/>
                  <a:pt x="4663" y="2182"/>
                </a:cubicBezTo>
                <a:cubicBezTo>
                  <a:pt x="4670" y="2182"/>
                  <a:pt x="4685" y="2189"/>
                  <a:pt x="4713" y="2196"/>
                </a:cubicBezTo>
                <a:cubicBezTo>
                  <a:pt x="4734" y="2209"/>
                  <a:pt x="4745" y="2217"/>
                  <a:pt x="4748" y="2217"/>
                </a:cubicBezTo>
                <a:cubicBezTo>
                  <a:pt x="4753" y="2217"/>
                  <a:pt x="4745" y="2206"/>
                  <a:pt x="4728" y="2180"/>
                </a:cubicBezTo>
                <a:cubicBezTo>
                  <a:pt x="4684" y="2115"/>
                  <a:pt x="4679" y="2049"/>
                  <a:pt x="4707" y="2049"/>
                </a:cubicBezTo>
                <a:cubicBezTo>
                  <a:pt x="4719" y="2049"/>
                  <a:pt x="4736" y="2060"/>
                  <a:pt x="4759" y="2087"/>
                </a:cubicBezTo>
                <a:cubicBezTo>
                  <a:pt x="4759" y="2087"/>
                  <a:pt x="4774" y="2056"/>
                  <a:pt x="4759" y="2010"/>
                </a:cubicBezTo>
                <a:cubicBezTo>
                  <a:pt x="4727" y="1962"/>
                  <a:pt x="4711" y="1938"/>
                  <a:pt x="4715" y="1938"/>
                </a:cubicBezTo>
                <a:cubicBezTo>
                  <a:pt x="4718" y="1938"/>
                  <a:pt x="4738" y="1958"/>
                  <a:pt x="4774" y="1995"/>
                </a:cubicBezTo>
                <a:cubicBezTo>
                  <a:pt x="4805" y="2025"/>
                  <a:pt x="4828" y="2038"/>
                  <a:pt x="4841" y="2038"/>
                </a:cubicBezTo>
                <a:cubicBezTo>
                  <a:pt x="4862" y="2038"/>
                  <a:pt x="4859" y="2005"/>
                  <a:pt x="4821" y="1948"/>
                </a:cubicBezTo>
                <a:cubicBezTo>
                  <a:pt x="4821" y="1948"/>
                  <a:pt x="4809" y="1899"/>
                  <a:pt x="4839" y="1899"/>
                </a:cubicBezTo>
                <a:cubicBezTo>
                  <a:pt x="4842" y="1899"/>
                  <a:pt x="4847" y="1900"/>
                  <a:pt x="4852" y="1902"/>
                </a:cubicBezTo>
                <a:cubicBezTo>
                  <a:pt x="4860" y="1906"/>
                  <a:pt x="4871" y="1908"/>
                  <a:pt x="4882" y="1908"/>
                </a:cubicBezTo>
                <a:cubicBezTo>
                  <a:pt x="4952" y="1908"/>
                  <a:pt x="5055" y="1834"/>
                  <a:pt x="4975" y="1794"/>
                </a:cubicBezTo>
                <a:lnTo>
                  <a:pt x="5006" y="1747"/>
                </a:lnTo>
                <a:cubicBezTo>
                  <a:pt x="5068" y="1747"/>
                  <a:pt x="5099" y="1747"/>
                  <a:pt x="5068" y="1686"/>
                </a:cubicBezTo>
                <a:lnTo>
                  <a:pt x="5037" y="1624"/>
                </a:lnTo>
                <a:lnTo>
                  <a:pt x="5037" y="1624"/>
                </a:lnTo>
                <a:cubicBezTo>
                  <a:pt x="5072" y="1658"/>
                  <a:pt x="5115" y="1676"/>
                  <a:pt x="5142" y="1676"/>
                </a:cubicBezTo>
                <a:cubicBezTo>
                  <a:pt x="5150" y="1676"/>
                  <a:pt x="5157" y="1674"/>
                  <a:pt x="5161" y="1670"/>
                </a:cubicBezTo>
                <a:cubicBezTo>
                  <a:pt x="5176" y="1655"/>
                  <a:pt x="5176" y="1655"/>
                  <a:pt x="5130" y="1608"/>
                </a:cubicBezTo>
                <a:cubicBezTo>
                  <a:pt x="5099" y="1577"/>
                  <a:pt x="5099" y="1577"/>
                  <a:pt x="5115" y="1562"/>
                </a:cubicBezTo>
                <a:cubicBezTo>
                  <a:pt x="5119" y="1558"/>
                  <a:pt x="5125" y="1556"/>
                  <a:pt x="5133" y="1556"/>
                </a:cubicBezTo>
                <a:cubicBezTo>
                  <a:pt x="5155" y="1556"/>
                  <a:pt x="5189" y="1570"/>
                  <a:pt x="5223" y="1593"/>
                </a:cubicBezTo>
                <a:lnTo>
                  <a:pt x="5238" y="1577"/>
                </a:lnTo>
                <a:cubicBezTo>
                  <a:pt x="5190" y="1529"/>
                  <a:pt x="5178" y="1505"/>
                  <a:pt x="5187" y="1505"/>
                </a:cubicBezTo>
                <a:cubicBezTo>
                  <a:pt x="5192" y="1505"/>
                  <a:pt x="5205" y="1514"/>
                  <a:pt x="5223" y="1531"/>
                </a:cubicBezTo>
                <a:cubicBezTo>
                  <a:pt x="5232" y="1541"/>
                  <a:pt x="5242" y="1544"/>
                  <a:pt x="5251" y="1544"/>
                </a:cubicBezTo>
                <a:cubicBezTo>
                  <a:pt x="5273" y="1544"/>
                  <a:pt x="5294" y="1526"/>
                  <a:pt x="5315" y="1515"/>
                </a:cubicBezTo>
                <a:cubicBezTo>
                  <a:pt x="5297" y="1497"/>
                  <a:pt x="5296" y="1491"/>
                  <a:pt x="5300" y="1491"/>
                </a:cubicBezTo>
                <a:cubicBezTo>
                  <a:pt x="5306" y="1491"/>
                  <a:pt x="5325" y="1506"/>
                  <a:pt x="5315" y="1515"/>
                </a:cubicBezTo>
                <a:lnTo>
                  <a:pt x="5346" y="1546"/>
                </a:lnTo>
                <a:cubicBezTo>
                  <a:pt x="5361" y="1554"/>
                  <a:pt x="5369" y="1557"/>
                  <a:pt x="5373" y="1557"/>
                </a:cubicBezTo>
                <a:cubicBezTo>
                  <a:pt x="5387" y="1557"/>
                  <a:pt x="5355" y="1524"/>
                  <a:pt x="5331" y="1500"/>
                </a:cubicBezTo>
                <a:lnTo>
                  <a:pt x="5362" y="1454"/>
                </a:lnTo>
                <a:cubicBezTo>
                  <a:pt x="5377" y="1438"/>
                  <a:pt x="5393" y="1423"/>
                  <a:pt x="5331" y="1407"/>
                </a:cubicBezTo>
                <a:cubicBezTo>
                  <a:pt x="5285" y="1376"/>
                  <a:pt x="5254" y="1330"/>
                  <a:pt x="5269" y="1315"/>
                </a:cubicBezTo>
                <a:lnTo>
                  <a:pt x="5269" y="1315"/>
                </a:lnTo>
                <a:cubicBezTo>
                  <a:pt x="5305" y="1338"/>
                  <a:pt x="5340" y="1371"/>
                  <a:pt x="5362" y="1371"/>
                </a:cubicBezTo>
                <a:cubicBezTo>
                  <a:pt x="5368" y="1371"/>
                  <a:pt x="5374" y="1368"/>
                  <a:pt x="5377" y="1361"/>
                </a:cubicBezTo>
                <a:cubicBezTo>
                  <a:pt x="5379" y="1359"/>
                  <a:pt x="5382" y="1358"/>
                  <a:pt x="5385" y="1358"/>
                </a:cubicBezTo>
                <a:cubicBezTo>
                  <a:pt x="5401" y="1358"/>
                  <a:pt x="5424" y="1392"/>
                  <a:pt x="5424" y="1392"/>
                </a:cubicBezTo>
                <a:cubicBezTo>
                  <a:pt x="5442" y="1420"/>
                  <a:pt x="5458" y="1431"/>
                  <a:pt x="5471" y="1431"/>
                </a:cubicBezTo>
                <a:cubicBezTo>
                  <a:pt x="5500" y="1431"/>
                  <a:pt x="5512" y="1373"/>
                  <a:pt x="5501" y="1330"/>
                </a:cubicBezTo>
                <a:cubicBezTo>
                  <a:pt x="5482" y="1256"/>
                  <a:pt x="5481" y="1221"/>
                  <a:pt x="5498" y="1221"/>
                </a:cubicBezTo>
                <a:cubicBezTo>
                  <a:pt x="5510" y="1221"/>
                  <a:pt x="5532" y="1237"/>
                  <a:pt x="5563" y="1268"/>
                </a:cubicBezTo>
                <a:cubicBezTo>
                  <a:pt x="5578" y="1291"/>
                  <a:pt x="5587" y="1300"/>
                  <a:pt x="5592" y="1300"/>
                </a:cubicBezTo>
                <a:cubicBezTo>
                  <a:pt x="5606" y="1300"/>
                  <a:pt x="5571" y="1204"/>
                  <a:pt x="5501" y="1098"/>
                </a:cubicBezTo>
                <a:lnTo>
                  <a:pt x="5408" y="944"/>
                </a:lnTo>
                <a:lnTo>
                  <a:pt x="5516" y="1067"/>
                </a:lnTo>
                <a:cubicBezTo>
                  <a:pt x="5604" y="1147"/>
                  <a:pt x="5642" y="1185"/>
                  <a:pt x="5659" y="1185"/>
                </a:cubicBezTo>
                <a:cubicBezTo>
                  <a:pt x="5675" y="1185"/>
                  <a:pt x="5671" y="1150"/>
                  <a:pt x="5671" y="1083"/>
                </a:cubicBezTo>
                <a:cubicBezTo>
                  <a:pt x="5671" y="1050"/>
                  <a:pt x="5671" y="1034"/>
                  <a:pt x="5678" y="1034"/>
                </a:cubicBezTo>
                <a:cubicBezTo>
                  <a:pt x="5684" y="1034"/>
                  <a:pt x="5696" y="1046"/>
                  <a:pt x="5717" y="1067"/>
                </a:cubicBezTo>
                <a:cubicBezTo>
                  <a:pt x="5729" y="1084"/>
                  <a:pt x="5738" y="1091"/>
                  <a:pt x="5748" y="1091"/>
                </a:cubicBezTo>
                <a:cubicBezTo>
                  <a:pt x="5766" y="1091"/>
                  <a:pt x="5786" y="1071"/>
                  <a:pt x="5825" y="1052"/>
                </a:cubicBezTo>
                <a:cubicBezTo>
                  <a:pt x="5887" y="1005"/>
                  <a:pt x="5918" y="1005"/>
                  <a:pt x="5887" y="959"/>
                </a:cubicBezTo>
                <a:lnTo>
                  <a:pt x="5934" y="928"/>
                </a:lnTo>
                <a:cubicBezTo>
                  <a:pt x="5953" y="953"/>
                  <a:pt x="5970" y="963"/>
                  <a:pt x="5981" y="963"/>
                </a:cubicBezTo>
                <a:cubicBezTo>
                  <a:pt x="6004" y="963"/>
                  <a:pt x="6002" y="914"/>
                  <a:pt x="5949" y="851"/>
                </a:cubicBezTo>
                <a:cubicBezTo>
                  <a:pt x="5965" y="835"/>
                  <a:pt x="5980" y="835"/>
                  <a:pt x="5996" y="820"/>
                </a:cubicBezTo>
                <a:lnTo>
                  <a:pt x="6011" y="882"/>
                </a:lnTo>
                <a:cubicBezTo>
                  <a:pt x="6023" y="899"/>
                  <a:pt x="6036" y="908"/>
                  <a:pt x="6059" y="908"/>
                </a:cubicBezTo>
                <a:cubicBezTo>
                  <a:pt x="6096" y="908"/>
                  <a:pt x="6158" y="884"/>
                  <a:pt x="6274" y="835"/>
                </a:cubicBezTo>
                <a:cubicBezTo>
                  <a:pt x="6490" y="789"/>
                  <a:pt x="6521" y="789"/>
                  <a:pt x="6506" y="681"/>
                </a:cubicBezTo>
                <a:cubicBezTo>
                  <a:pt x="6498" y="619"/>
                  <a:pt x="6506" y="588"/>
                  <a:pt x="6517" y="588"/>
                </a:cubicBezTo>
                <a:cubicBezTo>
                  <a:pt x="6529" y="588"/>
                  <a:pt x="6544" y="619"/>
                  <a:pt x="6552" y="681"/>
                </a:cubicBezTo>
                <a:cubicBezTo>
                  <a:pt x="6563" y="713"/>
                  <a:pt x="6581" y="753"/>
                  <a:pt x="6586" y="753"/>
                </a:cubicBezTo>
                <a:cubicBezTo>
                  <a:pt x="6588" y="753"/>
                  <a:pt x="6587" y="746"/>
                  <a:pt x="6583" y="727"/>
                </a:cubicBezTo>
                <a:cubicBezTo>
                  <a:pt x="6614" y="727"/>
                  <a:pt x="6645" y="743"/>
                  <a:pt x="6676" y="774"/>
                </a:cubicBezTo>
                <a:cubicBezTo>
                  <a:pt x="6709" y="821"/>
                  <a:pt x="6731" y="839"/>
                  <a:pt x="6745" y="839"/>
                </a:cubicBezTo>
                <a:cubicBezTo>
                  <a:pt x="6763" y="839"/>
                  <a:pt x="6768" y="809"/>
                  <a:pt x="6768" y="774"/>
                </a:cubicBezTo>
                <a:cubicBezTo>
                  <a:pt x="6756" y="729"/>
                  <a:pt x="6753" y="713"/>
                  <a:pt x="6756" y="713"/>
                </a:cubicBezTo>
                <a:lnTo>
                  <a:pt x="6756" y="713"/>
                </a:lnTo>
                <a:cubicBezTo>
                  <a:pt x="6760" y="713"/>
                  <a:pt x="6775" y="746"/>
                  <a:pt x="6784" y="774"/>
                </a:cubicBezTo>
                <a:cubicBezTo>
                  <a:pt x="6806" y="818"/>
                  <a:pt x="6828" y="854"/>
                  <a:pt x="6839" y="854"/>
                </a:cubicBezTo>
                <a:cubicBezTo>
                  <a:pt x="6843" y="854"/>
                  <a:pt x="6846" y="849"/>
                  <a:pt x="6846" y="835"/>
                </a:cubicBezTo>
                <a:cubicBezTo>
                  <a:pt x="6846" y="801"/>
                  <a:pt x="6900" y="771"/>
                  <a:pt x="6947" y="771"/>
                </a:cubicBezTo>
                <a:cubicBezTo>
                  <a:pt x="6983" y="771"/>
                  <a:pt x="7016" y="788"/>
                  <a:pt x="7016" y="835"/>
                </a:cubicBezTo>
                <a:lnTo>
                  <a:pt x="7062" y="835"/>
                </a:lnTo>
                <a:cubicBezTo>
                  <a:pt x="7062" y="794"/>
                  <a:pt x="7083" y="787"/>
                  <a:pt x="7110" y="787"/>
                </a:cubicBezTo>
                <a:cubicBezTo>
                  <a:pt x="7124" y="787"/>
                  <a:pt x="7139" y="789"/>
                  <a:pt x="7155" y="789"/>
                </a:cubicBezTo>
                <a:cubicBezTo>
                  <a:pt x="7201" y="789"/>
                  <a:pt x="7232" y="805"/>
                  <a:pt x="7217" y="851"/>
                </a:cubicBezTo>
                <a:cubicBezTo>
                  <a:pt x="7217" y="884"/>
                  <a:pt x="7217" y="899"/>
                  <a:pt x="7224" y="899"/>
                </a:cubicBezTo>
                <a:cubicBezTo>
                  <a:pt x="7230" y="899"/>
                  <a:pt x="7241" y="888"/>
                  <a:pt x="7263" y="866"/>
                </a:cubicBezTo>
                <a:cubicBezTo>
                  <a:pt x="7294" y="866"/>
                  <a:pt x="7340" y="774"/>
                  <a:pt x="7371" y="774"/>
                </a:cubicBezTo>
                <a:cubicBezTo>
                  <a:pt x="7387" y="727"/>
                  <a:pt x="7417" y="681"/>
                  <a:pt x="7448" y="681"/>
                </a:cubicBezTo>
                <a:lnTo>
                  <a:pt x="7433" y="743"/>
                </a:lnTo>
                <a:lnTo>
                  <a:pt x="7402" y="835"/>
                </a:lnTo>
                <a:cubicBezTo>
                  <a:pt x="7408" y="835"/>
                  <a:pt x="7417" y="838"/>
                  <a:pt x="7426" y="838"/>
                </a:cubicBezTo>
                <a:cubicBezTo>
                  <a:pt x="7440" y="838"/>
                  <a:pt x="7455" y="832"/>
                  <a:pt x="7464" y="805"/>
                </a:cubicBezTo>
                <a:cubicBezTo>
                  <a:pt x="7464" y="866"/>
                  <a:pt x="7495" y="866"/>
                  <a:pt x="7541" y="897"/>
                </a:cubicBezTo>
                <a:cubicBezTo>
                  <a:pt x="7568" y="906"/>
                  <a:pt x="7595" y="915"/>
                  <a:pt x="7621" y="915"/>
                </a:cubicBezTo>
                <a:cubicBezTo>
                  <a:pt x="7641" y="915"/>
                  <a:pt x="7661" y="910"/>
                  <a:pt x="7680" y="897"/>
                </a:cubicBezTo>
                <a:lnTo>
                  <a:pt x="7680" y="897"/>
                </a:lnTo>
                <a:cubicBezTo>
                  <a:pt x="7659" y="972"/>
                  <a:pt x="7711" y="1025"/>
                  <a:pt x="7771" y="1025"/>
                </a:cubicBezTo>
                <a:cubicBezTo>
                  <a:pt x="7798" y="1025"/>
                  <a:pt x="7826" y="1014"/>
                  <a:pt x="7850" y="990"/>
                </a:cubicBezTo>
                <a:cubicBezTo>
                  <a:pt x="7862" y="972"/>
                  <a:pt x="7875" y="963"/>
                  <a:pt x="7884" y="963"/>
                </a:cubicBezTo>
                <a:cubicBezTo>
                  <a:pt x="7898" y="963"/>
                  <a:pt x="7906" y="983"/>
                  <a:pt x="7897" y="1021"/>
                </a:cubicBezTo>
                <a:cubicBezTo>
                  <a:pt x="7897" y="1046"/>
                  <a:pt x="7897" y="1058"/>
                  <a:pt x="7904" y="1058"/>
                </a:cubicBezTo>
                <a:cubicBezTo>
                  <a:pt x="7911" y="1058"/>
                  <a:pt x="7922" y="1050"/>
                  <a:pt x="7943" y="1036"/>
                </a:cubicBezTo>
                <a:cubicBezTo>
                  <a:pt x="7951" y="1031"/>
                  <a:pt x="7958" y="1028"/>
                  <a:pt x="7963" y="1028"/>
                </a:cubicBezTo>
                <a:cubicBezTo>
                  <a:pt x="7984" y="1028"/>
                  <a:pt x="7974" y="1079"/>
                  <a:pt x="7974" y="1129"/>
                </a:cubicBezTo>
                <a:cubicBezTo>
                  <a:pt x="7941" y="1206"/>
                  <a:pt x="7939" y="1236"/>
                  <a:pt x="7957" y="1236"/>
                </a:cubicBezTo>
                <a:cubicBezTo>
                  <a:pt x="7965" y="1236"/>
                  <a:pt x="7976" y="1231"/>
                  <a:pt x="7989" y="1222"/>
                </a:cubicBezTo>
                <a:cubicBezTo>
                  <a:pt x="8002" y="1218"/>
                  <a:pt x="8014" y="1216"/>
                  <a:pt x="8026" y="1216"/>
                </a:cubicBezTo>
                <a:cubicBezTo>
                  <a:pt x="8059" y="1216"/>
                  <a:pt x="8090" y="1230"/>
                  <a:pt x="8113" y="1253"/>
                </a:cubicBezTo>
                <a:cubicBezTo>
                  <a:pt x="8190" y="1237"/>
                  <a:pt x="8206" y="1253"/>
                  <a:pt x="8237" y="1206"/>
                </a:cubicBezTo>
                <a:cubicBezTo>
                  <a:pt x="8252" y="1175"/>
                  <a:pt x="8283" y="1160"/>
                  <a:pt x="8329" y="1145"/>
                </a:cubicBezTo>
                <a:cubicBezTo>
                  <a:pt x="8379" y="1145"/>
                  <a:pt x="8369" y="1164"/>
                  <a:pt x="8355" y="1164"/>
                </a:cubicBezTo>
                <a:cubicBezTo>
                  <a:pt x="8352" y="1164"/>
                  <a:pt x="8348" y="1163"/>
                  <a:pt x="8345" y="1160"/>
                </a:cubicBezTo>
                <a:cubicBezTo>
                  <a:pt x="8268" y="1160"/>
                  <a:pt x="8283" y="1175"/>
                  <a:pt x="8268" y="1237"/>
                </a:cubicBezTo>
                <a:cubicBezTo>
                  <a:pt x="8252" y="1284"/>
                  <a:pt x="8268" y="1330"/>
                  <a:pt x="8298" y="1345"/>
                </a:cubicBezTo>
                <a:cubicBezTo>
                  <a:pt x="8329" y="1376"/>
                  <a:pt x="8345" y="1392"/>
                  <a:pt x="8360" y="1423"/>
                </a:cubicBezTo>
                <a:cubicBezTo>
                  <a:pt x="8370" y="1482"/>
                  <a:pt x="8380" y="1510"/>
                  <a:pt x="8398" y="1510"/>
                </a:cubicBezTo>
                <a:cubicBezTo>
                  <a:pt x="8408" y="1510"/>
                  <a:pt x="8421" y="1501"/>
                  <a:pt x="8438" y="1485"/>
                </a:cubicBezTo>
                <a:lnTo>
                  <a:pt x="8468" y="1454"/>
                </a:lnTo>
                <a:lnTo>
                  <a:pt x="8468" y="1454"/>
                </a:lnTo>
                <a:cubicBezTo>
                  <a:pt x="8415" y="1534"/>
                  <a:pt x="8536" y="1697"/>
                  <a:pt x="8640" y="1697"/>
                </a:cubicBezTo>
                <a:cubicBezTo>
                  <a:pt x="8656" y="1697"/>
                  <a:pt x="8671" y="1694"/>
                  <a:pt x="8685" y="1686"/>
                </a:cubicBezTo>
                <a:lnTo>
                  <a:pt x="8685" y="1686"/>
                </a:lnTo>
                <a:lnTo>
                  <a:pt x="8638" y="1716"/>
                </a:lnTo>
                <a:cubicBezTo>
                  <a:pt x="8608" y="1763"/>
                  <a:pt x="8623" y="1778"/>
                  <a:pt x="8638" y="1809"/>
                </a:cubicBezTo>
                <a:cubicBezTo>
                  <a:pt x="8669" y="1856"/>
                  <a:pt x="8762" y="1871"/>
                  <a:pt x="8808" y="1917"/>
                </a:cubicBezTo>
                <a:cubicBezTo>
                  <a:pt x="8846" y="1968"/>
                  <a:pt x="8894" y="2018"/>
                  <a:pt x="8936" y="2018"/>
                </a:cubicBezTo>
                <a:cubicBezTo>
                  <a:pt x="8945" y="2018"/>
                  <a:pt x="8955" y="2016"/>
                  <a:pt x="8963" y="2010"/>
                </a:cubicBezTo>
                <a:lnTo>
                  <a:pt x="8963" y="2010"/>
                </a:lnTo>
                <a:cubicBezTo>
                  <a:pt x="8978" y="2026"/>
                  <a:pt x="8978" y="2026"/>
                  <a:pt x="8932" y="2056"/>
                </a:cubicBezTo>
                <a:cubicBezTo>
                  <a:pt x="8901" y="2103"/>
                  <a:pt x="8901" y="2103"/>
                  <a:pt x="8917" y="2118"/>
                </a:cubicBezTo>
                <a:cubicBezTo>
                  <a:pt x="8919" y="2120"/>
                  <a:pt x="8921" y="2121"/>
                  <a:pt x="8925" y="2121"/>
                </a:cubicBezTo>
                <a:cubicBezTo>
                  <a:pt x="8944" y="2121"/>
                  <a:pt x="8983" y="2083"/>
                  <a:pt x="9009" y="2056"/>
                </a:cubicBezTo>
                <a:cubicBezTo>
                  <a:pt x="9021" y="2039"/>
                  <a:pt x="9033" y="2030"/>
                  <a:pt x="9042" y="2030"/>
                </a:cubicBezTo>
                <a:cubicBezTo>
                  <a:pt x="9057" y="2030"/>
                  <a:pt x="9065" y="2055"/>
                  <a:pt x="9056" y="2103"/>
                </a:cubicBezTo>
                <a:cubicBezTo>
                  <a:pt x="9056" y="2172"/>
                  <a:pt x="9105" y="2229"/>
                  <a:pt x="9171" y="2229"/>
                </a:cubicBezTo>
                <a:cubicBezTo>
                  <a:pt x="9179" y="2229"/>
                  <a:pt x="9187" y="2228"/>
                  <a:pt x="9195" y="2226"/>
                </a:cubicBezTo>
                <a:cubicBezTo>
                  <a:pt x="9210" y="2242"/>
                  <a:pt x="9226" y="2257"/>
                  <a:pt x="9195" y="2304"/>
                </a:cubicBezTo>
                <a:cubicBezTo>
                  <a:pt x="9171" y="2327"/>
                  <a:pt x="9184" y="2386"/>
                  <a:pt x="9231" y="2386"/>
                </a:cubicBezTo>
                <a:cubicBezTo>
                  <a:pt x="9247" y="2386"/>
                  <a:pt x="9265" y="2380"/>
                  <a:pt x="9288" y="2366"/>
                </a:cubicBezTo>
                <a:lnTo>
                  <a:pt x="9288" y="2366"/>
                </a:lnTo>
                <a:cubicBezTo>
                  <a:pt x="9303" y="2381"/>
                  <a:pt x="9303" y="2381"/>
                  <a:pt x="9272" y="2427"/>
                </a:cubicBezTo>
                <a:cubicBezTo>
                  <a:pt x="9252" y="2458"/>
                  <a:pt x="9245" y="2495"/>
                  <a:pt x="9264" y="2495"/>
                </a:cubicBezTo>
                <a:cubicBezTo>
                  <a:pt x="9275" y="2495"/>
                  <a:pt x="9292" y="2485"/>
                  <a:pt x="9319" y="2458"/>
                </a:cubicBezTo>
                <a:cubicBezTo>
                  <a:pt x="9332" y="2452"/>
                  <a:pt x="9346" y="2448"/>
                  <a:pt x="9359" y="2448"/>
                </a:cubicBezTo>
                <a:cubicBezTo>
                  <a:pt x="9405" y="2448"/>
                  <a:pt x="9446" y="2487"/>
                  <a:pt x="9458" y="2536"/>
                </a:cubicBezTo>
                <a:cubicBezTo>
                  <a:pt x="9465" y="2543"/>
                  <a:pt x="9477" y="2551"/>
                  <a:pt x="9489" y="2551"/>
                </a:cubicBezTo>
                <a:cubicBezTo>
                  <a:pt x="9500" y="2551"/>
                  <a:pt x="9512" y="2543"/>
                  <a:pt x="9519" y="2520"/>
                </a:cubicBezTo>
                <a:cubicBezTo>
                  <a:pt x="9542" y="2476"/>
                  <a:pt x="9556" y="2439"/>
                  <a:pt x="9556" y="2439"/>
                </a:cubicBezTo>
                <a:lnTo>
                  <a:pt x="9556" y="2439"/>
                </a:lnTo>
                <a:cubicBezTo>
                  <a:pt x="9557" y="2439"/>
                  <a:pt x="9555" y="2445"/>
                  <a:pt x="9550" y="2458"/>
                </a:cubicBezTo>
                <a:cubicBezTo>
                  <a:pt x="9533" y="2519"/>
                  <a:pt x="9525" y="2550"/>
                  <a:pt x="9535" y="2550"/>
                </a:cubicBezTo>
                <a:cubicBezTo>
                  <a:pt x="9543" y="2550"/>
                  <a:pt x="9563" y="2530"/>
                  <a:pt x="9597" y="2489"/>
                </a:cubicBezTo>
                <a:cubicBezTo>
                  <a:pt x="9604" y="2460"/>
                  <a:pt x="9611" y="2448"/>
                  <a:pt x="9615" y="2448"/>
                </a:cubicBezTo>
                <a:cubicBezTo>
                  <a:pt x="9620" y="2448"/>
                  <a:pt x="9620" y="2464"/>
                  <a:pt x="9612" y="2489"/>
                </a:cubicBezTo>
                <a:cubicBezTo>
                  <a:pt x="9597" y="2520"/>
                  <a:pt x="9628" y="2551"/>
                  <a:pt x="9628" y="2551"/>
                </a:cubicBezTo>
                <a:cubicBezTo>
                  <a:pt x="9628" y="2551"/>
                  <a:pt x="9782" y="2551"/>
                  <a:pt x="9890" y="2582"/>
                </a:cubicBezTo>
                <a:cubicBezTo>
                  <a:pt x="9934" y="2593"/>
                  <a:pt x="9978" y="2604"/>
                  <a:pt x="10022" y="2604"/>
                </a:cubicBezTo>
                <a:cubicBezTo>
                  <a:pt x="10040" y="2604"/>
                  <a:pt x="10058" y="2602"/>
                  <a:pt x="10076" y="2597"/>
                </a:cubicBezTo>
                <a:cubicBezTo>
                  <a:pt x="10122" y="2597"/>
                  <a:pt x="10138" y="2582"/>
                  <a:pt x="10138" y="2566"/>
                </a:cubicBezTo>
                <a:cubicBezTo>
                  <a:pt x="10138" y="2549"/>
                  <a:pt x="10148" y="2531"/>
                  <a:pt x="10160" y="2531"/>
                </a:cubicBezTo>
                <a:cubicBezTo>
                  <a:pt x="10168" y="2531"/>
                  <a:pt x="10177" y="2540"/>
                  <a:pt x="10184" y="2566"/>
                </a:cubicBezTo>
                <a:cubicBezTo>
                  <a:pt x="10199" y="2613"/>
                  <a:pt x="10230" y="2628"/>
                  <a:pt x="10246" y="2628"/>
                </a:cubicBezTo>
                <a:cubicBezTo>
                  <a:pt x="10277" y="2628"/>
                  <a:pt x="10292" y="2628"/>
                  <a:pt x="10292" y="2690"/>
                </a:cubicBezTo>
                <a:cubicBezTo>
                  <a:pt x="10323" y="2628"/>
                  <a:pt x="10323" y="2628"/>
                  <a:pt x="10339" y="2628"/>
                </a:cubicBezTo>
                <a:cubicBezTo>
                  <a:pt x="10339" y="2657"/>
                  <a:pt x="10345" y="2669"/>
                  <a:pt x="10354" y="2669"/>
                </a:cubicBezTo>
                <a:cubicBezTo>
                  <a:pt x="10364" y="2669"/>
                  <a:pt x="10377" y="2653"/>
                  <a:pt x="10385" y="2628"/>
                </a:cubicBezTo>
                <a:cubicBezTo>
                  <a:pt x="10393" y="2574"/>
                  <a:pt x="10397" y="2547"/>
                  <a:pt x="10398" y="2547"/>
                </a:cubicBezTo>
                <a:cubicBezTo>
                  <a:pt x="10400" y="2547"/>
                  <a:pt x="10400" y="2574"/>
                  <a:pt x="10400" y="2628"/>
                </a:cubicBezTo>
                <a:cubicBezTo>
                  <a:pt x="10400" y="2670"/>
                  <a:pt x="10442" y="2704"/>
                  <a:pt x="10460" y="2704"/>
                </a:cubicBezTo>
                <a:cubicBezTo>
                  <a:pt x="10469" y="2704"/>
                  <a:pt x="10473" y="2695"/>
                  <a:pt x="10462" y="2675"/>
                </a:cubicBezTo>
                <a:cubicBezTo>
                  <a:pt x="10431" y="2628"/>
                  <a:pt x="10493" y="2628"/>
                  <a:pt x="10509" y="2566"/>
                </a:cubicBezTo>
                <a:cubicBezTo>
                  <a:pt x="10540" y="2566"/>
                  <a:pt x="10555" y="2566"/>
                  <a:pt x="10570" y="2613"/>
                </a:cubicBezTo>
                <a:cubicBezTo>
                  <a:pt x="10570" y="2629"/>
                  <a:pt x="10580" y="2636"/>
                  <a:pt x="10594" y="2636"/>
                </a:cubicBezTo>
                <a:cubicBezTo>
                  <a:pt x="10633" y="2636"/>
                  <a:pt x="10710" y="2581"/>
                  <a:pt x="10710" y="2536"/>
                </a:cubicBezTo>
                <a:cubicBezTo>
                  <a:pt x="10717" y="2505"/>
                  <a:pt x="10717" y="2489"/>
                  <a:pt x="10717" y="2489"/>
                </a:cubicBezTo>
                <a:cubicBezTo>
                  <a:pt x="10717" y="2489"/>
                  <a:pt x="10717" y="2505"/>
                  <a:pt x="10725" y="2536"/>
                </a:cubicBezTo>
                <a:cubicBezTo>
                  <a:pt x="10746" y="2577"/>
                  <a:pt x="10759" y="2584"/>
                  <a:pt x="10771" y="2584"/>
                </a:cubicBezTo>
                <a:cubicBezTo>
                  <a:pt x="10776" y="2584"/>
                  <a:pt x="10782" y="2582"/>
                  <a:pt x="10787" y="2582"/>
                </a:cubicBezTo>
                <a:cubicBezTo>
                  <a:pt x="10787" y="2563"/>
                  <a:pt x="10790" y="2556"/>
                  <a:pt x="10794" y="2556"/>
                </a:cubicBezTo>
                <a:cubicBezTo>
                  <a:pt x="10804" y="2556"/>
                  <a:pt x="10822" y="2596"/>
                  <a:pt x="10833" y="2628"/>
                </a:cubicBezTo>
                <a:cubicBezTo>
                  <a:pt x="10845" y="2663"/>
                  <a:pt x="10848" y="2680"/>
                  <a:pt x="10868" y="2680"/>
                </a:cubicBezTo>
                <a:cubicBezTo>
                  <a:pt x="10875" y="2680"/>
                  <a:pt x="10883" y="2679"/>
                  <a:pt x="10895" y="2675"/>
                </a:cubicBezTo>
                <a:cubicBezTo>
                  <a:pt x="10895" y="2613"/>
                  <a:pt x="10988" y="2566"/>
                  <a:pt x="11050" y="2551"/>
                </a:cubicBezTo>
                <a:cubicBezTo>
                  <a:pt x="11158" y="2505"/>
                  <a:pt x="11142" y="2427"/>
                  <a:pt x="11127" y="2319"/>
                </a:cubicBezTo>
                <a:lnTo>
                  <a:pt x="11096" y="2211"/>
                </a:lnTo>
                <a:lnTo>
                  <a:pt x="11158" y="2304"/>
                </a:lnTo>
                <a:cubicBezTo>
                  <a:pt x="11189" y="2350"/>
                  <a:pt x="11220" y="2396"/>
                  <a:pt x="11250" y="2443"/>
                </a:cubicBezTo>
                <a:cubicBezTo>
                  <a:pt x="11281" y="2427"/>
                  <a:pt x="11250" y="2381"/>
                  <a:pt x="11220" y="2335"/>
                </a:cubicBezTo>
                <a:cubicBezTo>
                  <a:pt x="11190" y="2305"/>
                  <a:pt x="11192" y="2288"/>
                  <a:pt x="11218" y="2288"/>
                </a:cubicBezTo>
                <a:cubicBezTo>
                  <a:pt x="11232" y="2288"/>
                  <a:pt x="11254" y="2293"/>
                  <a:pt x="11281" y="2304"/>
                </a:cubicBezTo>
                <a:cubicBezTo>
                  <a:pt x="11296" y="2307"/>
                  <a:pt x="11308" y="2309"/>
                  <a:pt x="11318" y="2309"/>
                </a:cubicBezTo>
                <a:cubicBezTo>
                  <a:pt x="11349" y="2309"/>
                  <a:pt x="11355" y="2289"/>
                  <a:pt x="11343" y="2242"/>
                </a:cubicBezTo>
                <a:cubicBezTo>
                  <a:pt x="11352" y="2233"/>
                  <a:pt x="11366" y="2224"/>
                  <a:pt x="11385" y="2224"/>
                </a:cubicBezTo>
                <a:cubicBezTo>
                  <a:pt x="11400" y="2224"/>
                  <a:pt x="11416" y="2229"/>
                  <a:pt x="11436" y="2242"/>
                </a:cubicBezTo>
                <a:cubicBezTo>
                  <a:pt x="11451" y="2226"/>
                  <a:pt x="11451" y="2226"/>
                  <a:pt x="11420" y="2196"/>
                </a:cubicBezTo>
                <a:cubicBezTo>
                  <a:pt x="11401" y="2166"/>
                  <a:pt x="11400" y="2149"/>
                  <a:pt x="11414" y="2149"/>
                </a:cubicBezTo>
                <a:cubicBezTo>
                  <a:pt x="11422" y="2149"/>
                  <a:pt x="11435" y="2154"/>
                  <a:pt x="11451" y="2165"/>
                </a:cubicBezTo>
                <a:cubicBezTo>
                  <a:pt x="11483" y="2186"/>
                  <a:pt x="11512" y="2194"/>
                  <a:pt x="11533" y="2194"/>
                </a:cubicBezTo>
                <a:cubicBezTo>
                  <a:pt x="11574" y="2194"/>
                  <a:pt x="11590" y="2164"/>
                  <a:pt x="11560" y="2134"/>
                </a:cubicBezTo>
                <a:cubicBezTo>
                  <a:pt x="11529" y="2103"/>
                  <a:pt x="11544" y="2087"/>
                  <a:pt x="11560" y="2072"/>
                </a:cubicBezTo>
                <a:cubicBezTo>
                  <a:pt x="11575" y="2056"/>
                  <a:pt x="11591" y="2041"/>
                  <a:pt x="11575" y="1979"/>
                </a:cubicBezTo>
                <a:lnTo>
                  <a:pt x="11606" y="1948"/>
                </a:lnTo>
                <a:cubicBezTo>
                  <a:pt x="11608" y="1946"/>
                  <a:pt x="11610" y="1945"/>
                  <a:pt x="11613" y="1945"/>
                </a:cubicBezTo>
                <a:cubicBezTo>
                  <a:pt x="11629" y="1945"/>
                  <a:pt x="11648" y="1983"/>
                  <a:pt x="11621" y="2010"/>
                </a:cubicBezTo>
                <a:lnTo>
                  <a:pt x="11683" y="2026"/>
                </a:lnTo>
                <a:cubicBezTo>
                  <a:pt x="11714" y="1995"/>
                  <a:pt x="11730" y="1979"/>
                  <a:pt x="11714" y="1917"/>
                </a:cubicBezTo>
                <a:cubicBezTo>
                  <a:pt x="11682" y="1869"/>
                  <a:pt x="11666" y="1846"/>
                  <a:pt x="11670" y="1846"/>
                </a:cubicBezTo>
                <a:lnTo>
                  <a:pt x="11670" y="1846"/>
                </a:lnTo>
                <a:cubicBezTo>
                  <a:pt x="11673" y="1846"/>
                  <a:pt x="11693" y="1865"/>
                  <a:pt x="11730" y="1902"/>
                </a:cubicBezTo>
                <a:cubicBezTo>
                  <a:pt x="11754" y="1927"/>
                  <a:pt x="11779" y="1943"/>
                  <a:pt x="11795" y="1943"/>
                </a:cubicBezTo>
                <a:cubicBezTo>
                  <a:pt x="11808" y="1943"/>
                  <a:pt x="11814" y="1931"/>
                  <a:pt x="11807" y="1902"/>
                </a:cubicBezTo>
                <a:cubicBezTo>
                  <a:pt x="11766" y="1853"/>
                  <a:pt x="11768" y="1834"/>
                  <a:pt x="11784" y="1834"/>
                </a:cubicBezTo>
                <a:cubicBezTo>
                  <a:pt x="11798" y="1834"/>
                  <a:pt x="11823" y="1849"/>
                  <a:pt x="11838" y="1871"/>
                </a:cubicBezTo>
                <a:cubicBezTo>
                  <a:pt x="11865" y="1911"/>
                  <a:pt x="11880" y="1934"/>
                  <a:pt x="11887" y="1934"/>
                </a:cubicBezTo>
                <a:cubicBezTo>
                  <a:pt x="11897" y="1934"/>
                  <a:pt x="11893" y="1896"/>
                  <a:pt x="11884" y="1809"/>
                </a:cubicBezTo>
                <a:cubicBezTo>
                  <a:pt x="11915" y="1778"/>
                  <a:pt x="11946" y="1670"/>
                  <a:pt x="11992" y="1624"/>
                </a:cubicBezTo>
                <a:cubicBezTo>
                  <a:pt x="12034" y="1582"/>
                  <a:pt x="12075" y="1529"/>
                  <a:pt x="12128" y="1529"/>
                </a:cubicBezTo>
                <a:cubicBezTo>
                  <a:pt x="12133" y="1529"/>
                  <a:pt x="12138" y="1529"/>
                  <a:pt x="12144" y="1530"/>
                </a:cubicBezTo>
                <a:lnTo>
                  <a:pt x="12144" y="1530"/>
                </a:lnTo>
                <a:cubicBezTo>
                  <a:pt x="12111" y="1490"/>
                  <a:pt x="12131" y="1470"/>
                  <a:pt x="12178" y="1423"/>
                </a:cubicBezTo>
                <a:cubicBezTo>
                  <a:pt x="12271" y="1423"/>
                  <a:pt x="12255" y="1345"/>
                  <a:pt x="12240" y="1284"/>
                </a:cubicBezTo>
                <a:lnTo>
                  <a:pt x="12240" y="1284"/>
                </a:lnTo>
                <a:cubicBezTo>
                  <a:pt x="12224" y="1299"/>
                  <a:pt x="12224" y="1299"/>
                  <a:pt x="12209" y="1315"/>
                </a:cubicBezTo>
                <a:cubicBezTo>
                  <a:pt x="12131" y="1237"/>
                  <a:pt x="12147" y="1222"/>
                  <a:pt x="12224" y="1222"/>
                </a:cubicBezTo>
                <a:cubicBezTo>
                  <a:pt x="12226" y="1220"/>
                  <a:pt x="12229" y="1219"/>
                  <a:pt x="12232" y="1219"/>
                </a:cubicBezTo>
                <a:cubicBezTo>
                  <a:pt x="12252" y="1219"/>
                  <a:pt x="12290" y="1259"/>
                  <a:pt x="12317" y="1299"/>
                </a:cubicBezTo>
                <a:cubicBezTo>
                  <a:pt x="12355" y="1324"/>
                  <a:pt x="12393" y="1350"/>
                  <a:pt x="12414" y="1350"/>
                </a:cubicBezTo>
                <a:cubicBezTo>
                  <a:pt x="12418" y="1350"/>
                  <a:pt x="12422" y="1348"/>
                  <a:pt x="12425" y="1345"/>
                </a:cubicBezTo>
                <a:cubicBezTo>
                  <a:pt x="12441" y="1330"/>
                  <a:pt x="12471" y="1315"/>
                  <a:pt x="12410" y="1284"/>
                </a:cubicBezTo>
                <a:cubicBezTo>
                  <a:pt x="12363" y="1253"/>
                  <a:pt x="12379" y="1237"/>
                  <a:pt x="12394" y="1222"/>
                </a:cubicBezTo>
                <a:cubicBezTo>
                  <a:pt x="12410" y="1206"/>
                  <a:pt x="12425" y="1191"/>
                  <a:pt x="12410" y="1129"/>
                </a:cubicBezTo>
                <a:cubicBezTo>
                  <a:pt x="12394" y="1067"/>
                  <a:pt x="12394" y="1083"/>
                  <a:pt x="12410" y="1067"/>
                </a:cubicBezTo>
                <a:cubicBezTo>
                  <a:pt x="12425" y="1075"/>
                  <a:pt x="12444" y="1079"/>
                  <a:pt x="12462" y="1079"/>
                </a:cubicBezTo>
                <a:cubicBezTo>
                  <a:pt x="12479" y="1079"/>
                  <a:pt x="12495" y="1075"/>
                  <a:pt x="12502" y="1067"/>
                </a:cubicBezTo>
                <a:cubicBezTo>
                  <a:pt x="12493" y="1053"/>
                  <a:pt x="12489" y="1048"/>
                  <a:pt x="12490" y="1048"/>
                </a:cubicBezTo>
                <a:lnTo>
                  <a:pt x="12490" y="1048"/>
                </a:lnTo>
                <a:cubicBezTo>
                  <a:pt x="12492" y="1048"/>
                  <a:pt x="12516" y="1077"/>
                  <a:pt x="12549" y="1098"/>
                </a:cubicBezTo>
                <a:cubicBezTo>
                  <a:pt x="12564" y="1129"/>
                  <a:pt x="12595" y="1160"/>
                  <a:pt x="12626" y="1175"/>
                </a:cubicBezTo>
                <a:cubicBezTo>
                  <a:pt x="12641" y="1160"/>
                  <a:pt x="12611" y="1114"/>
                  <a:pt x="12611" y="1114"/>
                </a:cubicBezTo>
                <a:cubicBezTo>
                  <a:pt x="12611" y="1114"/>
                  <a:pt x="12626" y="1083"/>
                  <a:pt x="12672" y="1036"/>
                </a:cubicBezTo>
                <a:cubicBezTo>
                  <a:pt x="12734" y="990"/>
                  <a:pt x="12796" y="959"/>
                  <a:pt x="12858" y="928"/>
                </a:cubicBezTo>
                <a:cubicBezTo>
                  <a:pt x="12966" y="866"/>
                  <a:pt x="13074" y="820"/>
                  <a:pt x="13198" y="789"/>
                </a:cubicBezTo>
                <a:cubicBezTo>
                  <a:pt x="13224" y="808"/>
                  <a:pt x="13252" y="817"/>
                  <a:pt x="13275" y="817"/>
                </a:cubicBezTo>
                <a:cubicBezTo>
                  <a:pt x="13305" y="817"/>
                  <a:pt x="13324" y="801"/>
                  <a:pt x="13306" y="774"/>
                </a:cubicBezTo>
                <a:cubicBezTo>
                  <a:pt x="13260" y="727"/>
                  <a:pt x="13414" y="681"/>
                  <a:pt x="13569" y="681"/>
                </a:cubicBezTo>
                <a:cubicBezTo>
                  <a:pt x="13723" y="681"/>
                  <a:pt x="13878" y="681"/>
                  <a:pt x="13878" y="635"/>
                </a:cubicBezTo>
                <a:lnTo>
                  <a:pt x="13955" y="635"/>
                </a:lnTo>
                <a:cubicBezTo>
                  <a:pt x="14017" y="635"/>
                  <a:pt x="14079" y="588"/>
                  <a:pt x="14094" y="588"/>
                </a:cubicBezTo>
                <a:cubicBezTo>
                  <a:pt x="14115" y="567"/>
                  <a:pt x="14130" y="559"/>
                  <a:pt x="14137" y="559"/>
                </a:cubicBezTo>
                <a:cubicBezTo>
                  <a:pt x="14145" y="559"/>
                  <a:pt x="14142" y="571"/>
                  <a:pt x="14125" y="588"/>
                </a:cubicBezTo>
                <a:cubicBezTo>
                  <a:pt x="14094" y="635"/>
                  <a:pt x="14110" y="696"/>
                  <a:pt x="14125" y="712"/>
                </a:cubicBezTo>
                <a:cubicBezTo>
                  <a:pt x="14141" y="712"/>
                  <a:pt x="14187" y="665"/>
                  <a:pt x="14203" y="619"/>
                </a:cubicBezTo>
                <a:cubicBezTo>
                  <a:pt x="14218" y="557"/>
                  <a:pt x="14233" y="557"/>
                  <a:pt x="14233" y="557"/>
                </a:cubicBezTo>
                <a:cubicBezTo>
                  <a:pt x="14233" y="557"/>
                  <a:pt x="14264" y="557"/>
                  <a:pt x="14249" y="619"/>
                </a:cubicBezTo>
                <a:lnTo>
                  <a:pt x="14218" y="727"/>
                </a:lnTo>
                <a:lnTo>
                  <a:pt x="14249" y="727"/>
                </a:lnTo>
                <a:cubicBezTo>
                  <a:pt x="14264" y="681"/>
                  <a:pt x="14295" y="681"/>
                  <a:pt x="14295" y="681"/>
                </a:cubicBezTo>
                <a:cubicBezTo>
                  <a:pt x="14295" y="681"/>
                  <a:pt x="14311" y="681"/>
                  <a:pt x="14295" y="805"/>
                </a:cubicBezTo>
                <a:cubicBezTo>
                  <a:pt x="14279" y="861"/>
                  <a:pt x="14276" y="888"/>
                  <a:pt x="14285" y="888"/>
                </a:cubicBezTo>
                <a:cubicBezTo>
                  <a:pt x="14293" y="888"/>
                  <a:pt x="14312" y="865"/>
                  <a:pt x="14342" y="820"/>
                </a:cubicBezTo>
                <a:lnTo>
                  <a:pt x="14403" y="774"/>
                </a:lnTo>
                <a:lnTo>
                  <a:pt x="14403" y="774"/>
                </a:lnTo>
                <a:cubicBezTo>
                  <a:pt x="14398" y="820"/>
                  <a:pt x="14405" y="836"/>
                  <a:pt x="14419" y="836"/>
                </a:cubicBezTo>
                <a:cubicBezTo>
                  <a:pt x="14442" y="836"/>
                  <a:pt x="14483" y="793"/>
                  <a:pt x="14512" y="774"/>
                </a:cubicBezTo>
                <a:lnTo>
                  <a:pt x="14512" y="774"/>
                </a:lnTo>
                <a:cubicBezTo>
                  <a:pt x="14503" y="840"/>
                  <a:pt x="14504" y="871"/>
                  <a:pt x="14518" y="871"/>
                </a:cubicBezTo>
                <a:cubicBezTo>
                  <a:pt x="14531" y="871"/>
                  <a:pt x="14553" y="848"/>
                  <a:pt x="14589" y="805"/>
                </a:cubicBezTo>
                <a:cubicBezTo>
                  <a:pt x="14601" y="786"/>
                  <a:pt x="14611" y="778"/>
                  <a:pt x="14618" y="778"/>
                </a:cubicBezTo>
                <a:cubicBezTo>
                  <a:pt x="14630" y="778"/>
                  <a:pt x="14635" y="798"/>
                  <a:pt x="14635" y="835"/>
                </a:cubicBezTo>
                <a:cubicBezTo>
                  <a:pt x="14635" y="897"/>
                  <a:pt x="14651" y="913"/>
                  <a:pt x="14697" y="944"/>
                </a:cubicBezTo>
                <a:cubicBezTo>
                  <a:pt x="14706" y="935"/>
                  <a:pt x="14717" y="931"/>
                  <a:pt x="14729" y="931"/>
                </a:cubicBezTo>
                <a:cubicBezTo>
                  <a:pt x="14758" y="931"/>
                  <a:pt x="14797" y="953"/>
                  <a:pt x="14852" y="975"/>
                </a:cubicBezTo>
                <a:cubicBezTo>
                  <a:pt x="14929" y="1021"/>
                  <a:pt x="14991" y="1067"/>
                  <a:pt x="15068" y="1129"/>
                </a:cubicBezTo>
                <a:cubicBezTo>
                  <a:pt x="15213" y="1261"/>
                  <a:pt x="15302" y="1371"/>
                  <a:pt x="15354" y="1371"/>
                </a:cubicBezTo>
                <a:cubicBezTo>
                  <a:pt x="15363" y="1371"/>
                  <a:pt x="15370" y="1368"/>
                  <a:pt x="15377" y="1361"/>
                </a:cubicBezTo>
                <a:cubicBezTo>
                  <a:pt x="15393" y="1376"/>
                  <a:pt x="15393" y="1376"/>
                  <a:pt x="15377" y="1438"/>
                </a:cubicBezTo>
                <a:cubicBezTo>
                  <a:pt x="15370" y="1467"/>
                  <a:pt x="15363" y="1479"/>
                  <a:pt x="15366" y="1479"/>
                </a:cubicBezTo>
                <a:cubicBezTo>
                  <a:pt x="15371" y="1479"/>
                  <a:pt x="15389" y="1463"/>
                  <a:pt x="15439" y="1438"/>
                </a:cubicBezTo>
                <a:cubicBezTo>
                  <a:pt x="15474" y="1429"/>
                  <a:pt x="15505" y="1410"/>
                  <a:pt x="15510" y="1410"/>
                </a:cubicBezTo>
                <a:cubicBezTo>
                  <a:pt x="15513" y="1410"/>
                  <a:pt x="15503" y="1421"/>
                  <a:pt x="15470" y="1454"/>
                </a:cubicBezTo>
                <a:cubicBezTo>
                  <a:pt x="15424" y="1500"/>
                  <a:pt x="15470" y="1531"/>
                  <a:pt x="15516" y="1608"/>
                </a:cubicBezTo>
                <a:cubicBezTo>
                  <a:pt x="15563" y="1655"/>
                  <a:pt x="15601" y="1702"/>
                  <a:pt x="15637" y="1702"/>
                </a:cubicBezTo>
                <a:cubicBezTo>
                  <a:pt x="15648" y="1702"/>
                  <a:pt x="15660" y="1697"/>
                  <a:pt x="15671" y="1686"/>
                </a:cubicBezTo>
                <a:cubicBezTo>
                  <a:pt x="15748" y="1686"/>
                  <a:pt x="15748" y="1686"/>
                  <a:pt x="15686" y="1716"/>
                </a:cubicBezTo>
                <a:cubicBezTo>
                  <a:pt x="15603" y="1758"/>
                  <a:pt x="15620" y="1875"/>
                  <a:pt x="15714" y="1875"/>
                </a:cubicBezTo>
                <a:cubicBezTo>
                  <a:pt x="15725" y="1875"/>
                  <a:pt x="15736" y="1874"/>
                  <a:pt x="15748" y="1871"/>
                </a:cubicBezTo>
                <a:cubicBezTo>
                  <a:pt x="15764" y="1886"/>
                  <a:pt x="15779" y="1902"/>
                  <a:pt x="15748" y="1948"/>
                </a:cubicBezTo>
                <a:cubicBezTo>
                  <a:pt x="15764" y="1964"/>
                  <a:pt x="15779" y="1979"/>
                  <a:pt x="15872" y="1995"/>
                </a:cubicBezTo>
                <a:cubicBezTo>
                  <a:pt x="15887" y="2010"/>
                  <a:pt x="15949" y="2072"/>
                  <a:pt x="15995" y="2103"/>
                </a:cubicBezTo>
                <a:cubicBezTo>
                  <a:pt x="16017" y="2114"/>
                  <a:pt x="16039" y="2125"/>
                  <a:pt x="16061" y="2125"/>
                </a:cubicBezTo>
                <a:cubicBezTo>
                  <a:pt x="16070" y="2125"/>
                  <a:pt x="16079" y="2123"/>
                  <a:pt x="16088" y="2118"/>
                </a:cubicBezTo>
                <a:lnTo>
                  <a:pt x="16104" y="2134"/>
                </a:lnTo>
                <a:cubicBezTo>
                  <a:pt x="16073" y="2180"/>
                  <a:pt x="16150" y="2257"/>
                  <a:pt x="16289" y="2335"/>
                </a:cubicBezTo>
                <a:cubicBezTo>
                  <a:pt x="16413" y="2412"/>
                  <a:pt x="16536" y="2458"/>
                  <a:pt x="16536" y="2520"/>
                </a:cubicBezTo>
                <a:cubicBezTo>
                  <a:pt x="16536" y="2520"/>
                  <a:pt x="16567" y="2520"/>
                  <a:pt x="16598" y="2489"/>
                </a:cubicBezTo>
                <a:cubicBezTo>
                  <a:pt x="16632" y="2438"/>
                  <a:pt x="16652" y="2415"/>
                  <a:pt x="16663" y="2415"/>
                </a:cubicBezTo>
                <a:cubicBezTo>
                  <a:pt x="16672" y="2415"/>
                  <a:pt x="16675" y="2431"/>
                  <a:pt x="16675" y="2458"/>
                </a:cubicBezTo>
                <a:cubicBezTo>
                  <a:pt x="16667" y="2520"/>
                  <a:pt x="16698" y="2557"/>
                  <a:pt x="16732" y="2557"/>
                </a:cubicBezTo>
                <a:cubicBezTo>
                  <a:pt x="16758" y="2557"/>
                  <a:pt x="16786" y="2536"/>
                  <a:pt x="16799" y="2489"/>
                </a:cubicBezTo>
                <a:lnTo>
                  <a:pt x="16799" y="2536"/>
                </a:lnTo>
                <a:cubicBezTo>
                  <a:pt x="16799" y="2591"/>
                  <a:pt x="16815" y="2616"/>
                  <a:pt x="16835" y="2616"/>
                </a:cubicBezTo>
                <a:cubicBezTo>
                  <a:pt x="16859" y="2616"/>
                  <a:pt x="16890" y="2580"/>
                  <a:pt x="16907" y="2520"/>
                </a:cubicBezTo>
                <a:cubicBezTo>
                  <a:pt x="16918" y="2553"/>
                  <a:pt x="16929" y="2593"/>
                  <a:pt x="16945" y="2593"/>
                </a:cubicBezTo>
                <a:cubicBezTo>
                  <a:pt x="16952" y="2593"/>
                  <a:pt x="16960" y="2585"/>
                  <a:pt x="16969" y="2566"/>
                </a:cubicBezTo>
                <a:cubicBezTo>
                  <a:pt x="16985" y="2566"/>
                  <a:pt x="16985" y="2566"/>
                  <a:pt x="16985" y="2690"/>
                </a:cubicBezTo>
                <a:cubicBezTo>
                  <a:pt x="16985" y="2737"/>
                  <a:pt x="16969" y="2798"/>
                  <a:pt x="17000" y="2798"/>
                </a:cubicBezTo>
                <a:cubicBezTo>
                  <a:pt x="17015" y="2798"/>
                  <a:pt x="17031" y="2752"/>
                  <a:pt x="17031" y="2690"/>
                </a:cubicBezTo>
                <a:lnTo>
                  <a:pt x="17077" y="2690"/>
                </a:lnTo>
                <a:cubicBezTo>
                  <a:pt x="17077" y="2690"/>
                  <a:pt x="17093" y="2690"/>
                  <a:pt x="17108" y="2644"/>
                </a:cubicBezTo>
                <a:cubicBezTo>
                  <a:pt x="17108" y="2582"/>
                  <a:pt x="17124" y="2582"/>
                  <a:pt x="17155" y="2582"/>
                </a:cubicBezTo>
                <a:cubicBezTo>
                  <a:pt x="17155" y="2601"/>
                  <a:pt x="17156" y="2608"/>
                  <a:pt x="17158" y="2608"/>
                </a:cubicBezTo>
                <a:cubicBezTo>
                  <a:pt x="17161" y="2608"/>
                  <a:pt x="17165" y="2568"/>
                  <a:pt x="17155" y="2536"/>
                </a:cubicBezTo>
                <a:cubicBezTo>
                  <a:pt x="17127" y="2480"/>
                  <a:pt x="17149" y="2425"/>
                  <a:pt x="17165" y="2425"/>
                </a:cubicBezTo>
                <a:cubicBezTo>
                  <a:pt x="17167" y="2425"/>
                  <a:pt x="17168" y="2426"/>
                  <a:pt x="17170" y="2427"/>
                </a:cubicBezTo>
                <a:lnTo>
                  <a:pt x="17170" y="2304"/>
                </a:lnTo>
                <a:cubicBezTo>
                  <a:pt x="17186" y="2226"/>
                  <a:pt x="17170" y="2149"/>
                  <a:pt x="17139" y="2087"/>
                </a:cubicBezTo>
                <a:cubicBezTo>
                  <a:pt x="17102" y="2050"/>
                  <a:pt x="17070" y="2013"/>
                  <a:pt x="17048" y="2013"/>
                </a:cubicBezTo>
                <a:cubicBezTo>
                  <a:pt x="17033" y="2013"/>
                  <a:pt x="17022" y="2029"/>
                  <a:pt x="17015" y="2072"/>
                </a:cubicBezTo>
                <a:cubicBezTo>
                  <a:pt x="17015" y="2072"/>
                  <a:pt x="17003" y="2121"/>
                  <a:pt x="16990" y="2121"/>
                </a:cubicBezTo>
                <a:cubicBezTo>
                  <a:pt x="16988" y="2121"/>
                  <a:pt x="16986" y="2120"/>
                  <a:pt x="16985" y="2118"/>
                </a:cubicBezTo>
                <a:cubicBezTo>
                  <a:pt x="16969" y="2118"/>
                  <a:pt x="16954" y="2072"/>
                  <a:pt x="16954" y="2072"/>
                </a:cubicBezTo>
                <a:cubicBezTo>
                  <a:pt x="16954" y="2010"/>
                  <a:pt x="16907" y="1995"/>
                  <a:pt x="16845" y="1979"/>
                </a:cubicBezTo>
                <a:cubicBezTo>
                  <a:pt x="16768" y="1964"/>
                  <a:pt x="16722" y="1933"/>
                  <a:pt x="16722" y="1871"/>
                </a:cubicBezTo>
                <a:cubicBezTo>
                  <a:pt x="16737" y="1825"/>
                  <a:pt x="16722" y="1809"/>
                  <a:pt x="16722" y="1809"/>
                </a:cubicBezTo>
                <a:cubicBezTo>
                  <a:pt x="16717" y="1828"/>
                  <a:pt x="16707" y="1835"/>
                  <a:pt x="16693" y="1835"/>
                </a:cubicBezTo>
                <a:cubicBezTo>
                  <a:pt x="16660" y="1835"/>
                  <a:pt x="16606" y="1795"/>
                  <a:pt x="16552" y="1763"/>
                </a:cubicBezTo>
                <a:cubicBezTo>
                  <a:pt x="16475" y="1724"/>
                  <a:pt x="16398" y="1643"/>
                  <a:pt x="16356" y="1643"/>
                </a:cubicBezTo>
                <a:cubicBezTo>
                  <a:pt x="16348" y="1643"/>
                  <a:pt x="16341" y="1647"/>
                  <a:pt x="16335" y="1655"/>
                </a:cubicBezTo>
                <a:lnTo>
                  <a:pt x="16305" y="1624"/>
                </a:lnTo>
                <a:cubicBezTo>
                  <a:pt x="16351" y="1593"/>
                  <a:pt x="16320" y="1562"/>
                  <a:pt x="16289" y="1531"/>
                </a:cubicBezTo>
                <a:cubicBezTo>
                  <a:pt x="16280" y="1535"/>
                  <a:pt x="16271" y="1537"/>
                  <a:pt x="16262" y="1537"/>
                </a:cubicBezTo>
                <a:cubicBezTo>
                  <a:pt x="16240" y="1537"/>
                  <a:pt x="16218" y="1526"/>
                  <a:pt x="16196" y="1515"/>
                </a:cubicBezTo>
                <a:cubicBezTo>
                  <a:pt x="16243" y="1469"/>
                  <a:pt x="16227" y="1454"/>
                  <a:pt x="16196" y="1423"/>
                </a:cubicBezTo>
                <a:cubicBezTo>
                  <a:pt x="16177" y="1404"/>
                  <a:pt x="16164" y="1390"/>
                  <a:pt x="16149" y="1390"/>
                </a:cubicBezTo>
                <a:cubicBezTo>
                  <a:pt x="16140" y="1390"/>
                  <a:pt x="16131" y="1395"/>
                  <a:pt x="16119" y="1407"/>
                </a:cubicBezTo>
                <a:cubicBezTo>
                  <a:pt x="16057" y="1345"/>
                  <a:pt x="16011" y="1268"/>
                  <a:pt x="15980" y="1175"/>
                </a:cubicBezTo>
                <a:cubicBezTo>
                  <a:pt x="15995" y="1152"/>
                  <a:pt x="15988" y="1145"/>
                  <a:pt x="15968" y="1145"/>
                </a:cubicBezTo>
                <a:cubicBezTo>
                  <a:pt x="15949" y="1145"/>
                  <a:pt x="15918" y="1152"/>
                  <a:pt x="15887" y="1160"/>
                </a:cubicBezTo>
                <a:cubicBezTo>
                  <a:pt x="15847" y="1173"/>
                  <a:pt x="15807" y="1209"/>
                  <a:pt x="15787" y="1209"/>
                </a:cubicBezTo>
                <a:cubicBezTo>
                  <a:pt x="15784" y="1209"/>
                  <a:pt x="15781" y="1209"/>
                  <a:pt x="15779" y="1206"/>
                </a:cubicBezTo>
                <a:lnTo>
                  <a:pt x="15856" y="1129"/>
                </a:lnTo>
                <a:cubicBezTo>
                  <a:pt x="15918" y="1114"/>
                  <a:pt x="15918" y="1114"/>
                  <a:pt x="15887" y="1067"/>
                </a:cubicBezTo>
                <a:lnTo>
                  <a:pt x="15856" y="1036"/>
                </a:lnTo>
                <a:cubicBezTo>
                  <a:pt x="15850" y="1040"/>
                  <a:pt x="15843" y="1042"/>
                  <a:pt x="15836" y="1042"/>
                </a:cubicBezTo>
                <a:cubicBezTo>
                  <a:pt x="15785" y="1042"/>
                  <a:pt x="15699" y="956"/>
                  <a:pt x="15578" y="835"/>
                </a:cubicBezTo>
                <a:cubicBezTo>
                  <a:pt x="15427" y="696"/>
                  <a:pt x="15346" y="627"/>
                  <a:pt x="15302" y="627"/>
                </a:cubicBezTo>
                <a:cubicBezTo>
                  <a:pt x="15287" y="627"/>
                  <a:pt x="15277" y="635"/>
                  <a:pt x="15269" y="650"/>
                </a:cubicBezTo>
                <a:cubicBezTo>
                  <a:pt x="15259" y="664"/>
                  <a:pt x="15250" y="671"/>
                  <a:pt x="15240" y="671"/>
                </a:cubicBezTo>
                <a:cubicBezTo>
                  <a:pt x="15217" y="671"/>
                  <a:pt x="15193" y="637"/>
                  <a:pt x="15161" y="573"/>
                </a:cubicBezTo>
                <a:cubicBezTo>
                  <a:pt x="15113" y="382"/>
                  <a:pt x="15093" y="329"/>
                  <a:pt x="15058" y="329"/>
                </a:cubicBezTo>
                <a:cubicBezTo>
                  <a:pt x="15048" y="329"/>
                  <a:pt x="15036" y="334"/>
                  <a:pt x="15022" y="341"/>
                </a:cubicBezTo>
                <a:cubicBezTo>
                  <a:pt x="15053" y="372"/>
                  <a:pt x="15022" y="418"/>
                  <a:pt x="15006" y="464"/>
                </a:cubicBezTo>
                <a:cubicBezTo>
                  <a:pt x="14979" y="506"/>
                  <a:pt x="14958" y="525"/>
                  <a:pt x="14945" y="525"/>
                </a:cubicBezTo>
                <a:cubicBezTo>
                  <a:pt x="14929" y="525"/>
                  <a:pt x="14927" y="494"/>
                  <a:pt x="14944" y="434"/>
                </a:cubicBezTo>
                <a:cubicBezTo>
                  <a:pt x="14990" y="342"/>
                  <a:pt x="14723" y="234"/>
                  <a:pt x="14555" y="234"/>
                </a:cubicBezTo>
                <a:cubicBezTo>
                  <a:pt x="14497" y="234"/>
                  <a:pt x="14450" y="247"/>
                  <a:pt x="14434" y="279"/>
                </a:cubicBezTo>
                <a:lnTo>
                  <a:pt x="14450" y="217"/>
                </a:lnTo>
                <a:cubicBezTo>
                  <a:pt x="14465" y="171"/>
                  <a:pt x="14434" y="155"/>
                  <a:pt x="14295" y="124"/>
                </a:cubicBezTo>
                <a:lnTo>
                  <a:pt x="14203" y="109"/>
                </a:lnTo>
                <a:cubicBezTo>
                  <a:pt x="14192" y="141"/>
                  <a:pt x="14165" y="153"/>
                  <a:pt x="14134" y="153"/>
                </a:cubicBezTo>
                <a:cubicBezTo>
                  <a:pt x="14075" y="153"/>
                  <a:pt x="14002" y="109"/>
                  <a:pt x="14002" y="78"/>
                </a:cubicBezTo>
                <a:cubicBezTo>
                  <a:pt x="13986" y="16"/>
                  <a:pt x="13986" y="16"/>
                  <a:pt x="13909" y="16"/>
                </a:cubicBezTo>
                <a:cubicBezTo>
                  <a:pt x="13874" y="51"/>
                  <a:pt x="13831" y="68"/>
                  <a:pt x="13785" y="68"/>
                </a:cubicBezTo>
                <a:cubicBezTo>
                  <a:pt x="13770" y="68"/>
                  <a:pt x="13754" y="67"/>
                  <a:pt x="13739" y="63"/>
                </a:cubicBezTo>
                <a:cubicBezTo>
                  <a:pt x="13692" y="63"/>
                  <a:pt x="13646" y="32"/>
                  <a:pt x="13646" y="1"/>
                </a:cubicBezTo>
                <a:close/>
              </a:path>
            </a:pathLst>
          </a:custGeom>
          <a:solidFill>
            <a:srgbClr val="FFAE2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18"/>
          <p:cNvSpPr txBox="1">
            <a:spLocks noGrp="1"/>
          </p:cNvSpPr>
          <p:nvPr>
            <p:ph type="title" idx="8"/>
          </p:nvPr>
        </p:nvSpPr>
        <p:spPr>
          <a:xfrm>
            <a:off x="791656" y="739372"/>
            <a:ext cx="1043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402" name="Google Shape;402;p18"/>
          <p:cNvGrpSpPr/>
          <p:nvPr/>
        </p:nvGrpSpPr>
        <p:grpSpPr>
          <a:xfrm>
            <a:off x="597520" y="5622472"/>
            <a:ext cx="350873" cy="606717"/>
            <a:chOff x="5399975" y="4887475"/>
            <a:chExt cx="203350" cy="351625"/>
          </a:xfrm>
        </p:grpSpPr>
        <p:sp>
          <p:nvSpPr>
            <p:cNvPr id="403" name="Google Shape;403;p18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18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18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06" name="Google Shape;406;p18"/>
          <p:cNvSpPr/>
          <p:nvPr/>
        </p:nvSpPr>
        <p:spPr>
          <a:xfrm>
            <a:off x="-530933" y="2162144"/>
            <a:ext cx="1938460" cy="487757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rgbClr val="F04148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07" name="Google Shape;407;p18"/>
          <p:cNvGrpSpPr/>
          <p:nvPr/>
        </p:nvGrpSpPr>
        <p:grpSpPr>
          <a:xfrm>
            <a:off x="9027034" y="466167"/>
            <a:ext cx="155887" cy="203132"/>
            <a:chOff x="8518300" y="3923825"/>
            <a:chExt cx="116915" cy="152349"/>
          </a:xfrm>
        </p:grpSpPr>
        <p:sp>
          <p:nvSpPr>
            <p:cNvPr id="408" name="Google Shape;408;p18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18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10" name="Google Shape;410;p18"/>
          <p:cNvGrpSpPr/>
          <p:nvPr/>
        </p:nvGrpSpPr>
        <p:grpSpPr>
          <a:xfrm>
            <a:off x="8421078" y="503687"/>
            <a:ext cx="133285" cy="128079"/>
            <a:chOff x="6298750" y="3724413"/>
            <a:chExt cx="216280" cy="207875"/>
          </a:xfrm>
        </p:grpSpPr>
        <p:sp>
          <p:nvSpPr>
            <p:cNvPr id="411" name="Google Shape;411;p18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18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4296181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3">
  <p:cSld name="Title and four columns 3"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4" name="Google Shape;414;p19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415" name="Google Shape;415;p19"/>
          <p:cNvSpPr txBox="1">
            <a:spLocks noGrp="1"/>
          </p:cNvSpPr>
          <p:nvPr>
            <p:ph type="subTitle" idx="1"/>
          </p:nvPr>
        </p:nvSpPr>
        <p:spPr>
          <a:xfrm>
            <a:off x="6300233" y="4612000"/>
            <a:ext cx="2085600" cy="1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416" name="Google Shape;416;p19"/>
          <p:cNvSpPr txBox="1">
            <a:spLocks noGrp="1"/>
          </p:cNvSpPr>
          <p:nvPr>
            <p:ph type="subTitle" idx="2"/>
          </p:nvPr>
        </p:nvSpPr>
        <p:spPr>
          <a:xfrm>
            <a:off x="8585051" y="4612000"/>
            <a:ext cx="2085600" cy="1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417" name="Google Shape;417;p19"/>
          <p:cNvSpPr txBox="1">
            <a:spLocks noGrp="1"/>
          </p:cNvSpPr>
          <p:nvPr>
            <p:ph type="subTitle" idx="3"/>
          </p:nvPr>
        </p:nvSpPr>
        <p:spPr>
          <a:xfrm>
            <a:off x="1529084" y="4612000"/>
            <a:ext cx="2085600" cy="1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418" name="Google Shape;418;p19"/>
          <p:cNvSpPr txBox="1">
            <a:spLocks noGrp="1"/>
          </p:cNvSpPr>
          <p:nvPr>
            <p:ph type="subTitle" idx="4"/>
          </p:nvPr>
        </p:nvSpPr>
        <p:spPr>
          <a:xfrm>
            <a:off x="3895467" y="4612000"/>
            <a:ext cx="2085600" cy="13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67" b="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419" name="Google Shape;419;p19"/>
          <p:cNvGrpSpPr/>
          <p:nvPr/>
        </p:nvGrpSpPr>
        <p:grpSpPr>
          <a:xfrm>
            <a:off x="10210633" y="503710"/>
            <a:ext cx="2305255" cy="572617"/>
            <a:chOff x="7729697" y="437401"/>
            <a:chExt cx="1428405" cy="354811"/>
          </a:xfrm>
        </p:grpSpPr>
        <p:sp>
          <p:nvSpPr>
            <p:cNvPr id="420" name="Google Shape;420;p19"/>
            <p:cNvSpPr/>
            <p:nvPr/>
          </p:nvSpPr>
          <p:spPr>
            <a:xfrm>
              <a:off x="7729697" y="631189"/>
              <a:ext cx="987118" cy="161022"/>
            </a:xfrm>
            <a:custGeom>
              <a:avLst/>
              <a:gdLst/>
              <a:ahLst/>
              <a:cxnLst/>
              <a:rect l="l" t="t" r="r" b="b"/>
              <a:pathLst>
                <a:path w="17171" h="2801" extrusionOk="0">
                  <a:moveTo>
                    <a:pt x="1050" y="340"/>
                  </a:moveTo>
                  <a:lnTo>
                    <a:pt x="1050" y="402"/>
                  </a:lnTo>
                  <a:lnTo>
                    <a:pt x="1081" y="418"/>
                  </a:lnTo>
                  <a:cubicBezTo>
                    <a:pt x="1097" y="356"/>
                    <a:pt x="1097" y="356"/>
                    <a:pt x="1081" y="340"/>
                  </a:cubicBezTo>
                  <a:close/>
                  <a:moveTo>
                    <a:pt x="14435" y="325"/>
                  </a:moveTo>
                  <a:cubicBezTo>
                    <a:pt x="14466" y="325"/>
                    <a:pt x="14466" y="325"/>
                    <a:pt x="14435" y="387"/>
                  </a:cubicBezTo>
                  <a:cubicBezTo>
                    <a:pt x="14420" y="448"/>
                    <a:pt x="14373" y="479"/>
                    <a:pt x="14358" y="479"/>
                  </a:cubicBezTo>
                  <a:cubicBezTo>
                    <a:pt x="14327" y="464"/>
                    <a:pt x="14358" y="371"/>
                    <a:pt x="14435" y="325"/>
                  </a:cubicBezTo>
                  <a:close/>
                  <a:moveTo>
                    <a:pt x="7928" y="371"/>
                  </a:moveTo>
                  <a:lnTo>
                    <a:pt x="7959" y="387"/>
                  </a:lnTo>
                  <a:cubicBezTo>
                    <a:pt x="7932" y="440"/>
                    <a:pt x="7917" y="482"/>
                    <a:pt x="7893" y="482"/>
                  </a:cubicBezTo>
                  <a:cubicBezTo>
                    <a:pt x="7890" y="482"/>
                    <a:pt x="7886" y="481"/>
                    <a:pt x="7882" y="479"/>
                  </a:cubicBezTo>
                  <a:lnTo>
                    <a:pt x="7851" y="464"/>
                  </a:lnTo>
                  <a:cubicBezTo>
                    <a:pt x="7866" y="433"/>
                    <a:pt x="7897" y="402"/>
                    <a:pt x="7928" y="371"/>
                  </a:cubicBezTo>
                  <a:close/>
                  <a:moveTo>
                    <a:pt x="539" y="455"/>
                  </a:moveTo>
                  <a:cubicBezTo>
                    <a:pt x="549" y="455"/>
                    <a:pt x="560" y="458"/>
                    <a:pt x="571" y="464"/>
                  </a:cubicBezTo>
                  <a:cubicBezTo>
                    <a:pt x="602" y="464"/>
                    <a:pt x="602" y="464"/>
                    <a:pt x="587" y="526"/>
                  </a:cubicBezTo>
                  <a:cubicBezTo>
                    <a:pt x="587" y="526"/>
                    <a:pt x="553" y="560"/>
                    <a:pt x="533" y="560"/>
                  </a:cubicBezTo>
                  <a:cubicBezTo>
                    <a:pt x="530" y="560"/>
                    <a:pt x="527" y="559"/>
                    <a:pt x="525" y="557"/>
                  </a:cubicBezTo>
                  <a:lnTo>
                    <a:pt x="510" y="495"/>
                  </a:lnTo>
                  <a:cubicBezTo>
                    <a:pt x="510" y="465"/>
                    <a:pt x="522" y="455"/>
                    <a:pt x="539" y="455"/>
                  </a:cubicBezTo>
                  <a:close/>
                  <a:moveTo>
                    <a:pt x="13448" y="430"/>
                  </a:moveTo>
                  <a:cubicBezTo>
                    <a:pt x="13453" y="430"/>
                    <a:pt x="13457" y="435"/>
                    <a:pt x="13461" y="448"/>
                  </a:cubicBezTo>
                  <a:cubicBezTo>
                    <a:pt x="13461" y="495"/>
                    <a:pt x="13461" y="526"/>
                    <a:pt x="13446" y="572"/>
                  </a:cubicBezTo>
                  <a:cubicBezTo>
                    <a:pt x="13446" y="572"/>
                    <a:pt x="13432" y="600"/>
                    <a:pt x="13423" y="600"/>
                  </a:cubicBezTo>
                  <a:cubicBezTo>
                    <a:pt x="13419" y="600"/>
                    <a:pt x="13415" y="593"/>
                    <a:pt x="13415" y="572"/>
                  </a:cubicBezTo>
                  <a:lnTo>
                    <a:pt x="13415" y="510"/>
                  </a:lnTo>
                  <a:cubicBezTo>
                    <a:pt x="13426" y="466"/>
                    <a:pt x="13437" y="430"/>
                    <a:pt x="13448" y="430"/>
                  </a:cubicBezTo>
                  <a:close/>
                  <a:moveTo>
                    <a:pt x="6692" y="588"/>
                  </a:moveTo>
                  <a:cubicBezTo>
                    <a:pt x="6692" y="649"/>
                    <a:pt x="6692" y="696"/>
                    <a:pt x="6676" y="696"/>
                  </a:cubicBezTo>
                  <a:lnTo>
                    <a:pt x="6645" y="649"/>
                  </a:lnTo>
                  <a:lnTo>
                    <a:pt x="6661" y="588"/>
                  </a:lnTo>
                  <a:close/>
                  <a:moveTo>
                    <a:pt x="7325" y="573"/>
                  </a:moveTo>
                  <a:lnTo>
                    <a:pt x="7325" y="573"/>
                  </a:lnTo>
                  <a:cubicBezTo>
                    <a:pt x="7340" y="575"/>
                    <a:pt x="7338" y="585"/>
                    <a:pt x="7326" y="634"/>
                  </a:cubicBezTo>
                  <a:cubicBezTo>
                    <a:pt x="7310" y="680"/>
                    <a:pt x="7295" y="711"/>
                    <a:pt x="7279" y="742"/>
                  </a:cubicBezTo>
                  <a:cubicBezTo>
                    <a:pt x="7264" y="727"/>
                    <a:pt x="7310" y="634"/>
                    <a:pt x="7325" y="573"/>
                  </a:cubicBezTo>
                  <a:close/>
                  <a:moveTo>
                    <a:pt x="852" y="549"/>
                  </a:moveTo>
                  <a:cubicBezTo>
                    <a:pt x="859" y="549"/>
                    <a:pt x="868" y="552"/>
                    <a:pt x="880" y="557"/>
                  </a:cubicBezTo>
                  <a:cubicBezTo>
                    <a:pt x="911" y="572"/>
                    <a:pt x="942" y="588"/>
                    <a:pt x="911" y="634"/>
                  </a:cubicBezTo>
                  <a:lnTo>
                    <a:pt x="896" y="634"/>
                  </a:lnTo>
                  <a:cubicBezTo>
                    <a:pt x="901" y="618"/>
                    <a:pt x="899" y="612"/>
                    <a:pt x="895" y="612"/>
                  </a:cubicBezTo>
                  <a:cubicBezTo>
                    <a:pt x="886" y="612"/>
                    <a:pt x="865" y="639"/>
                    <a:pt x="865" y="680"/>
                  </a:cubicBezTo>
                  <a:lnTo>
                    <a:pt x="819" y="788"/>
                  </a:lnTo>
                  <a:cubicBezTo>
                    <a:pt x="788" y="773"/>
                    <a:pt x="788" y="711"/>
                    <a:pt x="803" y="649"/>
                  </a:cubicBezTo>
                  <a:lnTo>
                    <a:pt x="819" y="649"/>
                  </a:lnTo>
                  <a:cubicBezTo>
                    <a:pt x="830" y="571"/>
                    <a:pt x="833" y="549"/>
                    <a:pt x="852" y="549"/>
                  </a:cubicBezTo>
                  <a:close/>
                  <a:moveTo>
                    <a:pt x="8098" y="866"/>
                  </a:moveTo>
                  <a:lnTo>
                    <a:pt x="8114" y="881"/>
                  </a:lnTo>
                  <a:cubicBezTo>
                    <a:pt x="8087" y="921"/>
                    <a:pt x="8060" y="962"/>
                    <a:pt x="8044" y="962"/>
                  </a:cubicBezTo>
                  <a:cubicBezTo>
                    <a:pt x="8041" y="962"/>
                    <a:pt x="8039" y="961"/>
                    <a:pt x="8037" y="959"/>
                  </a:cubicBezTo>
                  <a:lnTo>
                    <a:pt x="8037" y="897"/>
                  </a:lnTo>
                  <a:lnTo>
                    <a:pt x="8098" y="866"/>
                  </a:lnTo>
                  <a:close/>
                  <a:moveTo>
                    <a:pt x="12372" y="878"/>
                  </a:moveTo>
                  <a:cubicBezTo>
                    <a:pt x="12392" y="878"/>
                    <a:pt x="12426" y="912"/>
                    <a:pt x="12426" y="912"/>
                  </a:cubicBezTo>
                  <a:cubicBezTo>
                    <a:pt x="12426" y="912"/>
                    <a:pt x="12457" y="959"/>
                    <a:pt x="12426" y="974"/>
                  </a:cubicBezTo>
                  <a:cubicBezTo>
                    <a:pt x="12395" y="959"/>
                    <a:pt x="12364" y="928"/>
                    <a:pt x="12333" y="897"/>
                  </a:cubicBezTo>
                  <a:lnTo>
                    <a:pt x="12364" y="881"/>
                  </a:lnTo>
                  <a:cubicBezTo>
                    <a:pt x="12366" y="879"/>
                    <a:pt x="12369" y="878"/>
                    <a:pt x="12372" y="878"/>
                  </a:cubicBezTo>
                  <a:close/>
                  <a:moveTo>
                    <a:pt x="12239" y="1135"/>
                  </a:moveTo>
                  <a:cubicBezTo>
                    <a:pt x="12247" y="1135"/>
                    <a:pt x="12257" y="1145"/>
                    <a:pt x="12287" y="1175"/>
                  </a:cubicBezTo>
                  <a:lnTo>
                    <a:pt x="12271" y="1190"/>
                  </a:lnTo>
                  <a:lnTo>
                    <a:pt x="12210" y="1159"/>
                  </a:lnTo>
                  <a:lnTo>
                    <a:pt x="12225" y="1144"/>
                  </a:lnTo>
                  <a:cubicBezTo>
                    <a:pt x="12231" y="1138"/>
                    <a:pt x="12234" y="1135"/>
                    <a:pt x="12239" y="1135"/>
                  </a:cubicBezTo>
                  <a:close/>
                  <a:moveTo>
                    <a:pt x="5256" y="1269"/>
                  </a:moveTo>
                  <a:cubicBezTo>
                    <a:pt x="5264" y="1269"/>
                    <a:pt x="5278" y="1282"/>
                    <a:pt x="5270" y="1299"/>
                  </a:cubicBezTo>
                  <a:cubicBezTo>
                    <a:pt x="5249" y="1278"/>
                    <a:pt x="5250" y="1269"/>
                    <a:pt x="5256" y="1269"/>
                  </a:cubicBezTo>
                  <a:close/>
                  <a:moveTo>
                    <a:pt x="12238" y="1274"/>
                  </a:moveTo>
                  <a:cubicBezTo>
                    <a:pt x="12235" y="1274"/>
                    <a:pt x="12234" y="1280"/>
                    <a:pt x="12240" y="1299"/>
                  </a:cubicBezTo>
                  <a:cubicBezTo>
                    <a:pt x="12250" y="1289"/>
                    <a:pt x="12242" y="1274"/>
                    <a:pt x="12238" y="1274"/>
                  </a:cubicBezTo>
                  <a:close/>
                  <a:moveTo>
                    <a:pt x="4714" y="1219"/>
                  </a:moveTo>
                  <a:cubicBezTo>
                    <a:pt x="4722" y="1229"/>
                    <a:pt x="4732" y="1240"/>
                    <a:pt x="4744" y="1252"/>
                  </a:cubicBezTo>
                  <a:cubicBezTo>
                    <a:pt x="4791" y="1283"/>
                    <a:pt x="4760" y="1314"/>
                    <a:pt x="4744" y="1329"/>
                  </a:cubicBezTo>
                  <a:cubicBezTo>
                    <a:pt x="4716" y="1301"/>
                    <a:pt x="4714" y="1261"/>
                    <a:pt x="4714" y="1219"/>
                  </a:cubicBezTo>
                  <a:close/>
                  <a:moveTo>
                    <a:pt x="309" y="1252"/>
                  </a:moveTo>
                  <a:cubicBezTo>
                    <a:pt x="293" y="1283"/>
                    <a:pt x="278" y="1314"/>
                    <a:pt x="278" y="1360"/>
                  </a:cubicBezTo>
                  <a:lnTo>
                    <a:pt x="293" y="1360"/>
                  </a:lnTo>
                  <a:cubicBezTo>
                    <a:pt x="309" y="1360"/>
                    <a:pt x="309" y="1314"/>
                    <a:pt x="324" y="1252"/>
                  </a:cubicBezTo>
                  <a:close/>
                  <a:moveTo>
                    <a:pt x="5115" y="1268"/>
                  </a:moveTo>
                  <a:cubicBezTo>
                    <a:pt x="5162" y="1299"/>
                    <a:pt x="5193" y="1345"/>
                    <a:pt x="5177" y="1360"/>
                  </a:cubicBezTo>
                  <a:lnTo>
                    <a:pt x="5100" y="1345"/>
                  </a:lnTo>
                  <a:lnTo>
                    <a:pt x="5100" y="1283"/>
                  </a:lnTo>
                  <a:lnTo>
                    <a:pt x="5115" y="1268"/>
                  </a:lnTo>
                  <a:close/>
                  <a:moveTo>
                    <a:pt x="12053" y="1305"/>
                  </a:moveTo>
                  <a:cubicBezTo>
                    <a:pt x="12059" y="1305"/>
                    <a:pt x="12066" y="1316"/>
                    <a:pt x="12086" y="1345"/>
                  </a:cubicBezTo>
                  <a:lnTo>
                    <a:pt x="12070" y="1360"/>
                  </a:lnTo>
                  <a:lnTo>
                    <a:pt x="12009" y="1345"/>
                  </a:lnTo>
                  <a:lnTo>
                    <a:pt x="12040" y="1314"/>
                  </a:lnTo>
                  <a:cubicBezTo>
                    <a:pt x="12045" y="1308"/>
                    <a:pt x="12049" y="1305"/>
                    <a:pt x="12053" y="1305"/>
                  </a:cubicBezTo>
                  <a:close/>
                  <a:moveTo>
                    <a:pt x="11499" y="1314"/>
                  </a:moveTo>
                  <a:cubicBezTo>
                    <a:pt x="11545" y="1345"/>
                    <a:pt x="11576" y="1391"/>
                    <a:pt x="11560" y="1407"/>
                  </a:cubicBezTo>
                  <a:lnTo>
                    <a:pt x="11514" y="1376"/>
                  </a:lnTo>
                  <a:lnTo>
                    <a:pt x="11483" y="1329"/>
                  </a:lnTo>
                  <a:lnTo>
                    <a:pt x="11499" y="1314"/>
                  </a:lnTo>
                  <a:close/>
                  <a:moveTo>
                    <a:pt x="4155" y="1367"/>
                  </a:moveTo>
                  <a:cubicBezTo>
                    <a:pt x="4151" y="1367"/>
                    <a:pt x="4147" y="1370"/>
                    <a:pt x="4142" y="1376"/>
                  </a:cubicBezTo>
                  <a:cubicBezTo>
                    <a:pt x="4142" y="1391"/>
                    <a:pt x="4126" y="1407"/>
                    <a:pt x="4173" y="1438"/>
                  </a:cubicBezTo>
                  <a:lnTo>
                    <a:pt x="4173" y="1422"/>
                  </a:lnTo>
                  <a:lnTo>
                    <a:pt x="4203" y="1407"/>
                  </a:lnTo>
                  <a:cubicBezTo>
                    <a:pt x="4174" y="1377"/>
                    <a:pt x="4163" y="1367"/>
                    <a:pt x="4155" y="1367"/>
                  </a:cubicBezTo>
                  <a:close/>
                  <a:moveTo>
                    <a:pt x="4927" y="1393"/>
                  </a:moveTo>
                  <a:cubicBezTo>
                    <a:pt x="4939" y="1393"/>
                    <a:pt x="4965" y="1401"/>
                    <a:pt x="5007" y="1422"/>
                  </a:cubicBezTo>
                  <a:cubicBezTo>
                    <a:pt x="5054" y="1469"/>
                    <a:pt x="5054" y="1469"/>
                    <a:pt x="5038" y="1484"/>
                  </a:cubicBezTo>
                  <a:cubicBezTo>
                    <a:pt x="5007" y="1469"/>
                    <a:pt x="4976" y="1453"/>
                    <a:pt x="4945" y="1422"/>
                  </a:cubicBezTo>
                  <a:cubicBezTo>
                    <a:pt x="4920" y="1405"/>
                    <a:pt x="4913" y="1393"/>
                    <a:pt x="4927" y="1393"/>
                  </a:cubicBezTo>
                  <a:close/>
                  <a:moveTo>
                    <a:pt x="11903" y="1407"/>
                  </a:moveTo>
                  <a:cubicBezTo>
                    <a:pt x="11911" y="1407"/>
                    <a:pt x="11921" y="1412"/>
                    <a:pt x="11931" y="1422"/>
                  </a:cubicBezTo>
                  <a:cubicBezTo>
                    <a:pt x="11962" y="1469"/>
                    <a:pt x="11962" y="1469"/>
                    <a:pt x="11947" y="1484"/>
                  </a:cubicBezTo>
                  <a:cubicBezTo>
                    <a:pt x="11939" y="1492"/>
                    <a:pt x="11931" y="1499"/>
                    <a:pt x="11924" y="1499"/>
                  </a:cubicBezTo>
                  <a:cubicBezTo>
                    <a:pt x="11916" y="1499"/>
                    <a:pt x="11908" y="1492"/>
                    <a:pt x="11900" y="1469"/>
                  </a:cubicBezTo>
                  <a:cubicBezTo>
                    <a:pt x="11880" y="1427"/>
                    <a:pt x="11887" y="1407"/>
                    <a:pt x="11903" y="1407"/>
                  </a:cubicBezTo>
                  <a:close/>
                  <a:moveTo>
                    <a:pt x="4482" y="1700"/>
                  </a:moveTo>
                  <a:lnTo>
                    <a:pt x="4482" y="1700"/>
                  </a:lnTo>
                  <a:cubicBezTo>
                    <a:pt x="4500" y="1719"/>
                    <a:pt x="4501" y="1725"/>
                    <a:pt x="4497" y="1725"/>
                  </a:cubicBezTo>
                  <a:cubicBezTo>
                    <a:pt x="4491" y="1725"/>
                    <a:pt x="4472" y="1710"/>
                    <a:pt x="4482" y="1700"/>
                  </a:cubicBezTo>
                  <a:close/>
                  <a:moveTo>
                    <a:pt x="1895" y="1668"/>
                  </a:moveTo>
                  <a:cubicBezTo>
                    <a:pt x="1912" y="1668"/>
                    <a:pt x="1929" y="1673"/>
                    <a:pt x="1947" y="1685"/>
                  </a:cubicBezTo>
                  <a:cubicBezTo>
                    <a:pt x="1962" y="1700"/>
                    <a:pt x="1916" y="1731"/>
                    <a:pt x="1854" y="1731"/>
                  </a:cubicBezTo>
                  <a:lnTo>
                    <a:pt x="1823" y="1700"/>
                  </a:lnTo>
                  <a:cubicBezTo>
                    <a:pt x="1842" y="1681"/>
                    <a:pt x="1867" y="1668"/>
                    <a:pt x="1895" y="1668"/>
                  </a:cubicBezTo>
                  <a:close/>
                  <a:moveTo>
                    <a:pt x="4778" y="1769"/>
                  </a:moveTo>
                  <a:cubicBezTo>
                    <a:pt x="4802" y="1769"/>
                    <a:pt x="4822" y="1809"/>
                    <a:pt x="4822" y="1809"/>
                  </a:cubicBezTo>
                  <a:cubicBezTo>
                    <a:pt x="4868" y="1839"/>
                    <a:pt x="4822" y="1824"/>
                    <a:pt x="4806" y="1839"/>
                  </a:cubicBezTo>
                  <a:lnTo>
                    <a:pt x="4791" y="1839"/>
                  </a:lnTo>
                  <a:cubicBezTo>
                    <a:pt x="4729" y="1809"/>
                    <a:pt x="4729" y="1809"/>
                    <a:pt x="4760" y="1778"/>
                  </a:cubicBezTo>
                  <a:cubicBezTo>
                    <a:pt x="4766" y="1771"/>
                    <a:pt x="4772" y="1769"/>
                    <a:pt x="4778" y="1769"/>
                  </a:cubicBezTo>
                  <a:close/>
                  <a:moveTo>
                    <a:pt x="1924" y="1812"/>
                  </a:moveTo>
                  <a:cubicBezTo>
                    <a:pt x="1908" y="1812"/>
                    <a:pt x="1885" y="1824"/>
                    <a:pt x="1870" y="1839"/>
                  </a:cubicBezTo>
                  <a:lnTo>
                    <a:pt x="1854" y="1839"/>
                  </a:lnTo>
                  <a:cubicBezTo>
                    <a:pt x="1823" y="1870"/>
                    <a:pt x="1839" y="1886"/>
                    <a:pt x="1854" y="1932"/>
                  </a:cubicBezTo>
                  <a:cubicBezTo>
                    <a:pt x="1864" y="1943"/>
                    <a:pt x="1877" y="1946"/>
                    <a:pt x="1888" y="1946"/>
                  </a:cubicBezTo>
                  <a:cubicBezTo>
                    <a:pt x="1911" y="1946"/>
                    <a:pt x="1931" y="1932"/>
                    <a:pt x="1931" y="1932"/>
                  </a:cubicBezTo>
                  <a:cubicBezTo>
                    <a:pt x="1978" y="1886"/>
                    <a:pt x="1962" y="1870"/>
                    <a:pt x="1931" y="1855"/>
                  </a:cubicBezTo>
                  <a:cubicBezTo>
                    <a:pt x="1947" y="1824"/>
                    <a:pt x="1939" y="1812"/>
                    <a:pt x="1924" y="1812"/>
                  </a:cubicBezTo>
                  <a:close/>
                  <a:moveTo>
                    <a:pt x="4165" y="1867"/>
                  </a:moveTo>
                  <a:cubicBezTo>
                    <a:pt x="4162" y="1867"/>
                    <a:pt x="4159" y="1868"/>
                    <a:pt x="4157" y="1870"/>
                  </a:cubicBezTo>
                  <a:cubicBezTo>
                    <a:pt x="4173" y="1901"/>
                    <a:pt x="4203" y="1932"/>
                    <a:pt x="4234" y="1963"/>
                  </a:cubicBezTo>
                  <a:cubicBezTo>
                    <a:pt x="4250" y="1948"/>
                    <a:pt x="4203" y="1901"/>
                    <a:pt x="4203" y="1901"/>
                  </a:cubicBezTo>
                  <a:cubicBezTo>
                    <a:pt x="4203" y="1901"/>
                    <a:pt x="4181" y="1867"/>
                    <a:pt x="4165" y="1867"/>
                  </a:cubicBezTo>
                  <a:close/>
                  <a:moveTo>
                    <a:pt x="3632" y="1963"/>
                  </a:moveTo>
                  <a:lnTo>
                    <a:pt x="3647" y="2071"/>
                  </a:lnTo>
                  <a:cubicBezTo>
                    <a:pt x="3651" y="2084"/>
                    <a:pt x="3653" y="2090"/>
                    <a:pt x="3654" y="2090"/>
                  </a:cubicBezTo>
                  <a:cubicBezTo>
                    <a:pt x="3655" y="2090"/>
                    <a:pt x="3647" y="2054"/>
                    <a:pt x="3647" y="2010"/>
                  </a:cubicBezTo>
                  <a:lnTo>
                    <a:pt x="3632" y="1963"/>
                  </a:lnTo>
                  <a:close/>
                  <a:moveTo>
                    <a:pt x="4478" y="2061"/>
                  </a:moveTo>
                  <a:cubicBezTo>
                    <a:pt x="4491" y="2061"/>
                    <a:pt x="4508" y="2067"/>
                    <a:pt x="4528" y="2087"/>
                  </a:cubicBezTo>
                  <a:cubicBezTo>
                    <a:pt x="4528" y="2087"/>
                    <a:pt x="4559" y="2118"/>
                    <a:pt x="4543" y="2133"/>
                  </a:cubicBezTo>
                  <a:cubicBezTo>
                    <a:pt x="4540" y="2136"/>
                    <a:pt x="4536" y="2137"/>
                    <a:pt x="4531" y="2137"/>
                  </a:cubicBezTo>
                  <a:cubicBezTo>
                    <a:pt x="4511" y="2137"/>
                    <a:pt x="4482" y="2118"/>
                    <a:pt x="4482" y="2118"/>
                  </a:cubicBezTo>
                  <a:lnTo>
                    <a:pt x="4466" y="2118"/>
                  </a:lnTo>
                  <a:cubicBezTo>
                    <a:pt x="4435" y="2087"/>
                    <a:pt x="4451" y="2071"/>
                    <a:pt x="4451" y="2071"/>
                  </a:cubicBezTo>
                  <a:cubicBezTo>
                    <a:pt x="4451" y="2071"/>
                    <a:pt x="4461" y="2061"/>
                    <a:pt x="4478" y="2061"/>
                  </a:cubicBezTo>
                  <a:close/>
                  <a:moveTo>
                    <a:pt x="4080" y="2118"/>
                  </a:moveTo>
                  <a:cubicBezTo>
                    <a:pt x="4095" y="2118"/>
                    <a:pt x="4095" y="2118"/>
                    <a:pt x="4126" y="2164"/>
                  </a:cubicBezTo>
                  <a:lnTo>
                    <a:pt x="4111" y="2164"/>
                  </a:lnTo>
                  <a:lnTo>
                    <a:pt x="4064" y="2118"/>
                  </a:lnTo>
                  <a:close/>
                  <a:moveTo>
                    <a:pt x="9291" y="2073"/>
                  </a:moveTo>
                  <a:lnTo>
                    <a:pt x="9291" y="2073"/>
                  </a:lnTo>
                  <a:cubicBezTo>
                    <a:pt x="9335" y="2102"/>
                    <a:pt x="9334" y="2103"/>
                    <a:pt x="9288" y="2149"/>
                  </a:cubicBezTo>
                  <a:cubicBezTo>
                    <a:pt x="9276" y="2167"/>
                    <a:pt x="9264" y="2173"/>
                    <a:pt x="9253" y="2173"/>
                  </a:cubicBezTo>
                  <a:cubicBezTo>
                    <a:pt x="9236" y="2173"/>
                    <a:pt x="9221" y="2158"/>
                    <a:pt x="9211" y="2149"/>
                  </a:cubicBezTo>
                  <a:cubicBezTo>
                    <a:pt x="9224" y="2098"/>
                    <a:pt x="9267" y="2079"/>
                    <a:pt x="9291" y="2073"/>
                  </a:cubicBezTo>
                  <a:close/>
                  <a:moveTo>
                    <a:pt x="2843" y="2118"/>
                  </a:moveTo>
                  <a:lnTo>
                    <a:pt x="2828" y="2180"/>
                  </a:lnTo>
                  <a:lnTo>
                    <a:pt x="2782" y="2226"/>
                  </a:lnTo>
                  <a:lnTo>
                    <a:pt x="2797" y="2164"/>
                  </a:lnTo>
                  <a:cubicBezTo>
                    <a:pt x="2812" y="2118"/>
                    <a:pt x="2828" y="2118"/>
                    <a:pt x="2843" y="2118"/>
                  </a:cubicBezTo>
                  <a:close/>
                  <a:moveTo>
                    <a:pt x="17057" y="2088"/>
                  </a:moveTo>
                  <a:lnTo>
                    <a:pt x="17057" y="2088"/>
                  </a:lnTo>
                  <a:cubicBezTo>
                    <a:pt x="17066" y="2088"/>
                    <a:pt x="17049" y="2165"/>
                    <a:pt x="17016" y="2241"/>
                  </a:cubicBezTo>
                  <a:lnTo>
                    <a:pt x="17001" y="2241"/>
                  </a:lnTo>
                  <a:cubicBezTo>
                    <a:pt x="17001" y="2195"/>
                    <a:pt x="17016" y="2133"/>
                    <a:pt x="17032" y="2133"/>
                  </a:cubicBezTo>
                  <a:cubicBezTo>
                    <a:pt x="17045" y="2101"/>
                    <a:pt x="17054" y="2088"/>
                    <a:pt x="17057" y="2088"/>
                  </a:cubicBezTo>
                  <a:close/>
                  <a:moveTo>
                    <a:pt x="3936" y="2152"/>
                  </a:moveTo>
                  <a:cubicBezTo>
                    <a:pt x="3951" y="2152"/>
                    <a:pt x="3976" y="2197"/>
                    <a:pt x="3987" y="2272"/>
                  </a:cubicBezTo>
                  <a:lnTo>
                    <a:pt x="3956" y="2288"/>
                  </a:lnTo>
                  <a:cubicBezTo>
                    <a:pt x="3941" y="2241"/>
                    <a:pt x="3910" y="2180"/>
                    <a:pt x="3925" y="2180"/>
                  </a:cubicBezTo>
                  <a:cubicBezTo>
                    <a:pt x="3925" y="2161"/>
                    <a:pt x="3930" y="2152"/>
                    <a:pt x="3936" y="2152"/>
                  </a:cubicBezTo>
                  <a:close/>
                  <a:moveTo>
                    <a:pt x="3327" y="2153"/>
                  </a:moveTo>
                  <a:cubicBezTo>
                    <a:pt x="3332" y="2153"/>
                    <a:pt x="3325" y="2180"/>
                    <a:pt x="3307" y="2241"/>
                  </a:cubicBezTo>
                  <a:cubicBezTo>
                    <a:pt x="3276" y="2303"/>
                    <a:pt x="3261" y="2350"/>
                    <a:pt x="3261" y="2350"/>
                  </a:cubicBezTo>
                  <a:cubicBezTo>
                    <a:pt x="3261" y="2350"/>
                    <a:pt x="3276" y="2303"/>
                    <a:pt x="3307" y="2195"/>
                  </a:cubicBezTo>
                  <a:lnTo>
                    <a:pt x="3292" y="2195"/>
                  </a:lnTo>
                  <a:cubicBezTo>
                    <a:pt x="3312" y="2168"/>
                    <a:pt x="3323" y="2153"/>
                    <a:pt x="3327" y="2153"/>
                  </a:cubicBezTo>
                  <a:close/>
                  <a:moveTo>
                    <a:pt x="2891" y="2241"/>
                  </a:moveTo>
                  <a:cubicBezTo>
                    <a:pt x="2896" y="2241"/>
                    <a:pt x="2889" y="2268"/>
                    <a:pt x="2874" y="2319"/>
                  </a:cubicBezTo>
                  <a:cubicBezTo>
                    <a:pt x="2859" y="2365"/>
                    <a:pt x="2812" y="2427"/>
                    <a:pt x="2766" y="2458"/>
                  </a:cubicBezTo>
                  <a:lnTo>
                    <a:pt x="2720" y="2442"/>
                  </a:lnTo>
                  <a:lnTo>
                    <a:pt x="2812" y="2350"/>
                  </a:lnTo>
                  <a:cubicBezTo>
                    <a:pt x="2862" y="2276"/>
                    <a:pt x="2885" y="2241"/>
                    <a:pt x="2891" y="2241"/>
                  </a:cubicBezTo>
                  <a:close/>
                  <a:moveTo>
                    <a:pt x="10061" y="2380"/>
                  </a:moveTo>
                  <a:cubicBezTo>
                    <a:pt x="10061" y="2427"/>
                    <a:pt x="10046" y="2489"/>
                    <a:pt x="10030" y="2489"/>
                  </a:cubicBezTo>
                  <a:lnTo>
                    <a:pt x="10015" y="2489"/>
                  </a:lnTo>
                  <a:cubicBezTo>
                    <a:pt x="10015" y="2442"/>
                    <a:pt x="10030" y="2411"/>
                    <a:pt x="10046" y="2380"/>
                  </a:cubicBezTo>
                  <a:close/>
                  <a:moveTo>
                    <a:pt x="3462" y="2427"/>
                  </a:moveTo>
                  <a:cubicBezTo>
                    <a:pt x="3462" y="2489"/>
                    <a:pt x="3462" y="2535"/>
                    <a:pt x="3431" y="2535"/>
                  </a:cubicBezTo>
                  <a:lnTo>
                    <a:pt x="3415" y="2535"/>
                  </a:lnTo>
                  <a:cubicBezTo>
                    <a:pt x="3415" y="2504"/>
                    <a:pt x="3415" y="2458"/>
                    <a:pt x="3431" y="2427"/>
                  </a:cubicBezTo>
                  <a:close/>
                  <a:moveTo>
                    <a:pt x="3910" y="2535"/>
                  </a:moveTo>
                  <a:lnTo>
                    <a:pt x="3925" y="2597"/>
                  </a:lnTo>
                  <a:cubicBezTo>
                    <a:pt x="3915" y="2597"/>
                    <a:pt x="3905" y="2624"/>
                    <a:pt x="3894" y="2624"/>
                  </a:cubicBezTo>
                  <a:cubicBezTo>
                    <a:pt x="3889" y="2624"/>
                    <a:pt x="3884" y="2617"/>
                    <a:pt x="3879" y="2597"/>
                  </a:cubicBezTo>
                  <a:cubicBezTo>
                    <a:pt x="3848" y="2597"/>
                    <a:pt x="3879" y="2535"/>
                    <a:pt x="3910" y="2535"/>
                  </a:cubicBezTo>
                  <a:close/>
                  <a:moveTo>
                    <a:pt x="5488" y="2637"/>
                  </a:moveTo>
                  <a:cubicBezTo>
                    <a:pt x="5482" y="2637"/>
                    <a:pt x="5478" y="2645"/>
                    <a:pt x="5471" y="2659"/>
                  </a:cubicBezTo>
                  <a:cubicBezTo>
                    <a:pt x="5471" y="2690"/>
                    <a:pt x="5502" y="2720"/>
                    <a:pt x="5533" y="2751"/>
                  </a:cubicBezTo>
                  <a:cubicBezTo>
                    <a:pt x="5542" y="2766"/>
                    <a:pt x="5550" y="2773"/>
                    <a:pt x="5556" y="2773"/>
                  </a:cubicBezTo>
                  <a:cubicBezTo>
                    <a:pt x="5567" y="2773"/>
                    <a:pt x="5565" y="2738"/>
                    <a:pt x="5533" y="2674"/>
                  </a:cubicBezTo>
                  <a:cubicBezTo>
                    <a:pt x="5507" y="2649"/>
                    <a:pt x="5496" y="2637"/>
                    <a:pt x="5488" y="2637"/>
                  </a:cubicBezTo>
                  <a:close/>
                  <a:moveTo>
                    <a:pt x="13570" y="0"/>
                  </a:moveTo>
                  <a:cubicBezTo>
                    <a:pt x="13539" y="47"/>
                    <a:pt x="13492" y="62"/>
                    <a:pt x="13446" y="62"/>
                  </a:cubicBezTo>
                  <a:cubicBezTo>
                    <a:pt x="13353" y="62"/>
                    <a:pt x="13307" y="62"/>
                    <a:pt x="13353" y="124"/>
                  </a:cubicBezTo>
                  <a:cubicBezTo>
                    <a:pt x="13353" y="186"/>
                    <a:pt x="13369" y="232"/>
                    <a:pt x="13338" y="248"/>
                  </a:cubicBezTo>
                  <a:lnTo>
                    <a:pt x="13338" y="186"/>
                  </a:lnTo>
                  <a:cubicBezTo>
                    <a:pt x="13338" y="160"/>
                    <a:pt x="13319" y="150"/>
                    <a:pt x="13287" y="150"/>
                  </a:cubicBezTo>
                  <a:cubicBezTo>
                    <a:pt x="13244" y="150"/>
                    <a:pt x="13177" y="168"/>
                    <a:pt x="13106" y="186"/>
                  </a:cubicBezTo>
                  <a:cubicBezTo>
                    <a:pt x="12986" y="208"/>
                    <a:pt x="12920" y="229"/>
                    <a:pt x="12875" y="229"/>
                  </a:cubicBezTo>
                  <a:cubicBezTo>
                    <a:pt x="12856" y="229"/>
                    <a:pt x="12841" y="226"/>
                    <a:pt x="12828" y="217"/>
                  </a:cubicBezTo>
                  <a:lnTo>
                    <a:pt x="12812" y="278"/>
                  </a:lnTo>
                  <a:cubicBezTo>
                    <a:pt x="12804" y="313"/>
                    <a:pt x="12790" y="333"/>
                    <a:pt x="12777" y="333"/>
                  </a:cubicBezTo>
                  <a:cubicBezTo>
                    <a:pt x="12767" y="333"/>
                    <a:pt x="12757" y="321"/>
                    <a:pt x="12751" y="294"/>
                  </a:cubicBezTo>
                  <a:cubicBezTo>
                    <a:pt x="12738" y="287"/>
                    <a:pt x="12722" y="284"/>
                    <a:pt x="12705" y="284"/>
                  </a:cubicBezTo>
                  <a:cubicBezTo>
                    <a:pt x="12641" y="284"/>
                    <a:pt x="12559" y="329"/>
                    <a:pt x="12534" y="402"/>
                  </a:cubicBezTo>
                  <a:lnTo>
                    <a:pt x="12441" y="433"/>
                  </a:lnTo>
                  <a:cubicBezTo>
                    <a:pt x="12416" y="407"/>
                    <a:pt x="12388" y="395"/>
                    <a:pt x="12364" y="395"/>
                  </a:cubicBezTo>
                  <a:cubicBezTo>
                    <a:pt x="12316" y="395"/>
                    <a:pt x="12282" y="443"/>
                    <a:pt x="12302" y="526"/>
                  </a:cubicBezTo>
                  <a:cubicBezTo>
                    <a:pt x="12287" y="503"/>
                    <a:pt x="12271" y="495"/>
                    <a:pt x="12256" y="495"/>
                  </a:cubicBezTo>
                  <a:cubicBezTo>
                    <a:pt x="12240" y="495"/>
                    <a:pt x="12225" y="503"/>
                    <a:pt x="12210" y="510"/>
                  </a:cubicBezTo>
                  <a:cubicBezTo>
                    <a:pt x="12197" y="571"/>
                    <a:pt x="12127" y="632"/>
                    <a:pt x="12083" y="632"/>
                  </a:cubicBezTo>
                  <a:cubicBezTo>
                    <a:pt x="12071" y="632"/>
                    <a:pt x="12061" y="628"/>
                    <a:pt x="12055" y="618"/>
                  </a:cubicBezTo>
                  <a:lnTo>
                    <a:pt x="12040" y="649"/>
                  </a:lnTo>
                  <a:cubicBezTo>
                    <a:pt x="12040" y="680"/>
                    <a:pt x="12024" y="727"/>
                    <a:pt x="11993" y="742"/>
                  </a:cubicBezTo>
                  <a:cubicBezTo>
                    <a:pt x="11962" y="773"/>
                    <a:pt x="11947" y="804"/>
                    <a:pt x="11962" y="850"/>
                  </a:cubicBezTo>
                  <a:cubicBezTo>
                    <a:pt x="11978" y="912"/>
                    <a:pt x="11962" y="928"/>
                    <a:pt x="11962" y="928"/>
                  </a:cubicBezTo>
                  <a:cubicBezTo>
                    <a:pt x="11962" y="928"/>
                    <a:pt x="11931" y="881"/>
                    <a:pt x="11916" y="819"/>
                  </a:cubicBezTo>
                  <a:cubicBezTo>
                    <a:pt x="11911" y="801"/>
                    <a:pt x="11904" y="793"/>
                    <a:pt x="11897" y="793"/>
                  </a:cubicBezTo>
                  <a:cubicBezTo>
                    <a:pt x="11879" y="793"/>
                    <a:pt x="11859" y="845"/>
                    <a:pt x="11870" y="943"/>
                  </a:cubicBezTo>
                  <a:cubicBezTo>
                    <a:pt x="11878" y="1015"/>
                    <a:pt x="11881" y="1049"/>
                    <a:pt x="11877" y="1049"/>
                  </a:cubicBezTo>
                  <a:cubicBezTo>
                    <a:pt x="11873" y="1049"/>
                    <a:pt x="11861" y="1019"/>
                    <a:pt x="11839" y="959"/>
                  </a:cubicBezTo>
                  <a:cubicBezTo>
                    <a:pt x="11828" y="928"/>
                    <a:pt x="11818" y="891"/>
                    <a:pt x="11813" y="891"/>
                  </a:cubicBezTo>
                  <a:cubicBezTo>
                    <a:pt x="11810" y="891"/>
                    <a:pt x="11808" y="901"/>
                    <a:pt x="11808" y="928"/>
                  </a:cubicBezTo>
                  <a:cubicBezTo>
                    <a:pt x="11792" y="943"/>
                    <a:pt x="11792" y="974"/>
                    <a:pt x="11808" y="1005"/>
                  </a:cubicBezTo>
                  <a:lnTo>
                    <a:pt x="11746" y="1067"/>
                  </a:lnTo>
                  <a:cubicBezTo>
                    <a:pt x="11669" y="1067"/>
                    <a:pt x="11653" y="1082"/>
                    <a:pt x="11638" y="1098"/>
                  </a:cubicBezTo>
                  <a:cubicBezTo>
                    <a:pt x="11647" y="1134"/>
                    <a:pt x="11651" y="1149"/>
                    <a:pt x="11640" y="1149"/>
                  </a:cubicBezTo>
                  <a:cubicBezTo>
                    <a:pt x="11632" y="1149"/>
                    <a:pt x="11617" y="1141"/>
                    <a:pt x="11591" y="1129"/>
                  </a:cubicBezTo>
                  <a:cubicBezTo>
                    <a:pt x="11577" y="1124"/>
                    <a:pt x="11567" y="1120"/>
                    <a:pt x="11563" y="1120"/>
                  </a:cubicBezTo>
                  <a:cubicBezTo>
                    <a:pt x="11552" y="1120"/>
                    <a:pt x="11569" y="1137"/>
                    <a:pt x="11622" y="1190"/>
                  </a:cubicBezTo>
                  <a:cubicBezTo>
                    <a:pt x="11646" y="1238"/>
                    <a:pt x="11633" y="1258"/>
                    <a:pt x="11606" y="1258"/>
                  </a:cubicBezTo>
                  <a:cubicBezTo>
                    <a:pt x="11597" y="1258"/>
                    <a:pt x="11587" y="1256"/>
                    <a:pt x="11576" y="1252"/>
                  </a:cubicBezTo>
                  <a:cubicBezTo>
                    <a:pt x="11526" y="1211"/>
                    <a:pt x="11499" y="1196"/>
                    <a:pt x="11491" y="1196"/>
                  </a:cubicBezTo>
                  <a:cubicBezTo>
                    <a:pt x="11484" y="1196"/>
                    <a:pt x="11493" y="1207"/>
                    <a:pt x="11514" y="1221"/>
                  </a:cubicBezTo>
                  <a:cubicBezTo>
                    <a:pt x="11560" y="1268"/>
                    <a:pt x="11514" y="1299"/>
                    <a:pt x="11514" y="1299"/>
                  </a:cubicBezTo>
                  <a:cubicBezTo>
                    <a:pt x="11514" y="1299"/>
                    <a:pt x="11468" y="1310"/>
                    <a:pt x="11416" y="1343"/>
                  </a:cubicBezTo>
                  <a:lnTo>
                    <a:pt x="11416" y="1343"/>
                  </a:lnTo>
                  <a:cubicBezTo>
                    <a:pt x="11358" y="1322"/>
                    <a:pt x="11296" y="1312"/>
                    <a:pt x="11235" y="1312"/>
                  </a:cubicBezTo>
                  <a:cubicBezTo>
                    <a:pt x="10907" y="1312"/>
                    <a:pt x="10577" y="1590"/>
                    <a:pt x="10710" y="2010"/>
                  </a:cubicBezTo>
                  <a:cubicBezTo>
                    <a:pt x="10726" y="2071"/>
                    <a:pt x="10710" y="2087"/>
                    <a:pt x="10695" y="2087"/>
                  </a:cubicBezTo>
                  <a:cubicBezTo>
                    <a:pt x="10649" y="2056"/>
                    <a:pt x="10633" y="2025"/>
                    <a:pt x="10633" y="1979"/>
                  </a:cubicBezTo>
                  <a:cubicBezTo>
                    <a:pt x="10618" y="1932"/>
                    <a:pt x="10618" y="1932"/>
                    <a:pt x="10602" y="1932"/>
                  </a:cubicBezTo>
                  <a:lnTo>
                    <a:pt x="10618" y="1979"/>
                  </a:lnTo>
                  <a:cubicBezTo>
                    <a:pt x="10633" y="2040"/>
                    <a:pt x="10633" y="2087"/>
                    <a:pt x="10618" y="2087"/>
                  </a:cubicBezTo>
                  <a:cubicBezTo>
                    <a:pt x="10602" y="2087"/>
                    <a:pt x="10587" y="2087"/>
                    <a:pt x="10587" y="2040"/>
                  </a:cubicBezTo>
                  <a:cubicBezTo>
                    <a:pt x="10576" y="2008"/>
                    <a:pt x="10549" y="1975"/>
                    <a:pt x="10540" y="1975"/>
                  </a:cubicBezTo>
                  <a:cubicBezTo>
                    <a:pt x="10537" y="1975"/>
                    <a:pt x="10536" y="1980"/>
                    <a:pt x="10540" y="1994"/>
                  </a:cubicBezTo>
                  <a:cubicBezTo>
                    <a:pt x="10540" y="1994"/>
                    <a:pt x="10525" y="1994"/>
                    <a:pt x="10509" y="1948"/>
                  </a:cubicBezTo>
                  <a:lnTo>
                    <a:pt x="10448" y="1948"/>
                  </a:lnTo>
                  <a:cubicBezTo>
                    <a:pt x="10448" y="1979"/>
                    <a:pt x="10436" y="1994"/>
                    <a:pt x="10424" y="1994"/>
                  </a:cubicBezTo>
                  <a:cubicBezTo>
                    <a:pt x="10413" y="1994"/>
                    <a:pt x="10401" y="1979"/>
                    <a:pt x="10401" y="1948"/>
                  </a:cubicBezTo>
                  <a:cubicBezTo>
                    <a:pt x="10401" y="1948"/>
                    <a:pt x="10370" y="1948"/>
                    <a:pt x="10355" y="2010"/>
                  </a:cubicBezTo>
                  <a:cubicBezTo>
                    <a:pt x="10324" y="2010"/>
                    <a:pt x="10309" y="2010"/>
                    <a:pt x="10309" y="1948"/>
                  </a:cubicBezTo>
                  <a:cubicBezTo>
                    <a:pt x="10309" y="1924"/>
                    <a:pt x="10309" y="1913"/>
                    <a:pt x="10307" y="1913"/>
                  </a:cubicBezTo>
                  <a:cubicBezTo>
                    <a:pt x="10305" y="1913"/>
                    <a:pt x="10301" y="1924"/>
                    <a:pt x="10293" y="1948"/>
                  </a:cubicBezTo>
                  <a:cubicBezTo>
                    <a:pt x="10278" y="2010"/>
                    <a:pt x="10278" y="2010"/>
                    <a:pt x="10262" y="2010"/>
                  </a:cubicBezTo>
                  <a:lnTo>
                    <a:pt x="10231" y="2010"/>
                  </a:lnTo>
                  <a:cubicBezTo>
                    <a:pt x="10231" y="2056"/>
                    <a:pt x="10231" y="2056"/>
                    <a:pt x="10216" y="2056"/>
                  </a:cubicBezTo>
                  <a:cubicBezTo>
                    <a:pt x="10200" y="2056"/>
                    <a:pt x="10154" y="1994"/>
                    <a:pt x="10138" y="1994"/>
                  </a:cubicBezTo>
                  <a:cubicBezTo>
                    <a:pt x="10092" y="1994"/>
                    <a:pt x="10092" y="1994"/>
                    <a:pt x="10092" y="2056"/>
                  </a:cubicBezTo>
                  <a:cubicBezTo>
                    <a:pt x="10113" y="2056"/>
                    <a:pt x="10106" y="2076"/>
                    <a:pt x="10094" y="2076"/>
                  </a:cubicBezTo>
                  <a:cubicBezTo>
                    <a:pt x="10089" y="2076"/>
                    <a:pt x="10082" y="2071"/>
                    <a:pt x="10077" y="2056"/>
                  </a:cubicBezTo>
                  <a:cubicBezTo>
                    <a:pt x="10077" y="2056"/>
                    <a:pt x="10030" y="1979"/>
                    <a:pt x="9999" y="1963"/>
                  </a:cubicBezTo>
                  <a:cubicBezTo>
                    <a:pt x="9953" y="1963"/>
                    <a:pt x="9938" y="1963"/>
                    <a:pt x="9922" y="2010"/>
                  </a:cubicBezTo>
                  <a:cubicBezTo>
                    <a:pt x="9914" y="2064"/>
                    <a:pt x="9907" y="2091"/>
                    <a:pt x="9903" y="2091"/>
                  </a:cubicBezTo>
                  <a:cubicBezTo>
                    <a:pt x="9899" y="2091"/>
                    <a:pt x="9899" y="2064"/>
                    <a:pt x="9907" y="2010"/>
                  </a:cubicBezTo>
                  <a:cubicBezTo>
                    <a:pt x="9927" y="1939"/>
                    <a:pt x="9921" y="1908"/>
                    <a:pt x="9910" y="1908"/>
                  </a:cubicBezTo>
                  <a:cubicBezTo>
                    <a:pt x="9904" y="1908"/>
                    <a:pt x="9897" y="1916"/>
                    <a:pt x="9891" y="1932"/>
                  </a:cubicBezTo>
                  <a:cubicBezTo>
                    <a:pt x="9881" y="1973"/>
                    <a:pt x="9871" y="1980"/>
                    <a:pt x="9860" y="1980"/>
                  </a:cubicBezTo>
                  <a:cubicBezTo>
                    <a:pt x="9855" y="1980"/>
                    <a:pt x="9850" y="1979"/>
                    <a:pt x="9845" y="1979"/>
                  </a:cubicBezTo>
                  <a:cubicBezTo>
                    <a:pt x="9854" y="1952"/>
                    <a:pt x="9858" y="1935"/>
                    <a:pt x="9847" y="1935"/>
                  </a:cubicBezTo>
                  <a:cubicBezTo>
                    <a:pt x="9839" y="1935"/>
                    <a:pt x="9824" y="1944"/>
                    <a:pt x="9798" y="1963"/>
                  </a:cubicBezTo>
                  <a:cubicBezTo>
                    <a:pt x="9798" y="1963"/>
                    <a:pt x="9798" y="1963"/>
                    <a:pt x="9814" y="1901"/>
                  </a:cubicBezTo>
                  <a:cubicBezTo>
                    <a:pt x="9814" y="1901"/>
                    <a:pt x="9798" y="1901"/>
                    <a:pt x="9798" y="1886"/>
                  </a:cubicBezTo>
                  <a:cubicBezTo>
                    <a:pt x="9775" y="1914"/>
                    <a:pt x="9753" y="1925"/>
                    <a:pt x="9734" y="1925"/>
                  </a:cubicBezTo>
                  <a:cubicBezTo>
                    <a:pt x="9691" y="1925"/>
                    <a:pt x="9664" y="1867"/>
                    <a:pt x="9675" y="1824"/>
                  </a:cubicBezTo>
                  <a:lnTo>
                    <a:pt x="9675" y="1824"/>
                  </a:lnTo>
                  <a:cubicBezTo>
                    <a:pt x="9675" y="1824"/>
                    <a:pt x="9675" y="1824"/>
                    <a:pt x="9628" y="1855"/>
                  </a:cubicBezTo>
                  <a:cubicBezTo>
                    <a:pt x="9595" y="1888"/>
                    <a:pt x="9573" y="1904"/>
                    <a:pt x="9564" y="1904"/>
                  </a:cubicBezTo>
                  <a:cubicBezTo>
                    <a:pt x="9552" y="1904"/>
                    <a:pt x="9562" y="1877"/>
                    <a:pt x="9598" y="1824"/>
                  </a:cubicBezTo>
                  <a:cubicBezTo>
                    <a:pt x="9628" y="1785"/>
                    <a:pt x="9644" y="1766"/>
                    <a:pt x="9642" y="1766"/>
                  </a:cubicBezTo>
                  <a:lnTo>
                    <a:pt x="9642" y="1766"/>
                  </a:lnTo>
                  <a:cubicBezTo>
                    <a:pt x="9640" y="1766"/>
                    <a:pt x="9621" y="1785"/>
                    <a:pt x="9582" y="1824"/>
                  </a:cubicBezTo>
                  <a:cubicBezTo>
                    <a:pt x="9574" y="1830"/>
                    <a:pt x="9565" y="1832"/>
                    <a:pt x="9556" y="1832"/>
                  </a:cubicBezTo>
                  <a:cubicBezTo>
                    <a:pt x="9518" y="1832"/>
                    <a:pt x="9488" y="1782"/>
                    <a:pt x="9551" y="1731"/>
                  </a:cubicBezTo>
                  <a:lnTo>
                    <a:pt x="9628" y="1639"/>
                  </a:lnTo>
                  <a:lnTo>
                    <a:pt x="9628" y="1639"/>
                  </a:lnTo>
                  <a:cubicBezTo>
                    <a:pt x="9605" y="1654"/>
                    <a:pt x="9590" y="1658"/>
                    <a:pt x="9580" y="1658"/>
                  </a:cubicBezTo>
                  <a:cubicBezTo>
                    <a:pt x="9570" y="1658"/>
                    <a:pt x="9567" y="1654"/>
                    <a:pt x="9567" y="1654"/>
                  </a:cubicBezTo>
                  <a:cubicBezTo>
                    <a:pt x="9553" y="1675"/>
                    <a:pt x="9542" y="1683"/>
                    <a:pt x="9530" y="1683"/>
                  </a:cubicBezTo>
                  <a:cubicBezTo>
                    <a:pt x="9515" y="1683"/>
                    <a:pt x="9499" y="1671"/>
                    <a:pt x="9474" y="1654"/>
                  </a:cubicBezTo>
                  <a:cubicBezTo>
                    <a:pt x="9443" y="1623"/>
                    <a:pt x="9366" y="1623"/>
                    <a:pt x="9335" y="1577"/>
                  </a:cubicBezTo>
                  <a:cubicBezTo>
                    <a:pt x="9304" y="1546"/>
                    <a:pt x="9258" y="1515"/>
                    <a:pt x="9288" y="1453"/>
                  </a:cubicBezTo>
                  <a:cubicBezTo>
                    <a:pt x="9273" y="1438"/>
                    <a:pt x="9258" y="1422"/>
                    <a:pt x="9180" y="1422"/>
                  </a:cubicBezTo>
                  <a:cubicBezTo>
                    <a:pt x="9118" y="1422"/>
                    <a:pt x="9103" y="1407"/>
                    <a:pt x="9134" y="1376"/>
                  </a:cubicBezTo>
                  <a:lnTo>
                    <a:pt x="9118" y="1360"/>
                  </a:lnTo>
                  <a:cubicBezTo>
                    <a:pt x="9057" y="1360"/>
                    <a:pt x="9041" y="1329"/>
                    <a:pt x="9041" y="1329"/>
                  </a:cubicBezTo>
                  <a:cubicBezTo>
                    <a:pt x="9066" y="1304"/>
                    <a:pt x="9091" y="1259"/>
                    <a:pt x="9067" y="1259"/>
                  </a:cubicBezTo>
                  <a:cubicBezTo>
                    <a:pt x="9061" y="1259"/>
                    <a:pt x="9053" y="1262"/>
                    <a:pt x="9041" y="1268"/>
                  </a:cubicBezTo>
                  <a:cubicBezTo>
                    <a:pt x="9013" y="1273"/>
                    <a:pt x="8997" y="1277"/>
                    <a:pt x="8987" y="1277"/>
                  </a:cubicBezTo>
                  <a:cubicBezTo>
                    <a:pt x="8969" y="1277"/>
                    <a:pt x="8968" y="1266"/>
                    <a:pt x="8948" y="1237"/>
                  </a:cubicBezTo>
                  <a:cubicBezTo>
                    <a:pt x="8871" y="1098"/>
                    <a:pt x="8763" y="959"/>
                    <a:pt x="8639" y="850"/>
                  </a:cubicBezTo>
                  <a:cubicBezTo>
                    <a:pt x="8593" y="819"/>
                    <a:pt x="8547" y="773"/>
                    <a:pt x="8500" y="742"/>
                  </a:cubicBezTo>
                  <a:cubicBezTo>
                    <a:pt x="8454" y="696"/>
                    <a:pt x="8407" y="665"/>
                    <a:pt x="8361" y="634"/>
                  </a:cubicBezTo>
                  <a:cubicBezTo>
                    <a:pt x="8297" y="596"/>
                    <a:pt x="8244" y="568"/>
                    <a:pt x="8219" y="568"/>
                  </a:cubicBezTo>
                  <a:cubicBezTo>
                    <a:pt x="8213" y="568"/>
                    <a:pt x="8209" y="569"/>
                    <a:pt x="8207" y="572"/>
                  </a:cubicBezTo>
                  <a:lnTo>
                    <a:pt x="8129" y="510"/>
                  </a:lnTo>
                  <a:lnTo>
                    <a:pt x="8037" y="464"/>
                  </a:lnTo>
                  <a:cubicBezTo>
                    <a:pt x="8067" y="418"/>
                    <a:pt x="8037" y="387"/>
                    <a:pt x="7990" y="356"/>
                  </a:cubicBezTo>
                  <a:cubicBezTo>
                    <a:pt x="7959" y="348"/>
                    <a:pt x="7928" y="344"/>
                    <a:pt x="7895" y="344"/>
                  </a:cubicBezTo>
                  <a:cubicBezTo>
                    <a:pt x="7863" y="344"/>
                    <a:pt x="7828" y="348"/>
                    <a:pt x="7789" y="356"/>
                  </a:cubicBezTo>
                  <a:cubicBezTo>
                    <a:pt x="7780" y="374"/>
                    <a:pt x="7761" y="381"/>
                    <a:pt x="7736" y="381"/>
                  </a:cubicBezTo>
                  <a:cubicBezTo>
                    <a:pt x="7719" y="381"/>
                    <a:pt x="7700" y="378"/>
                    <a:pt x="7681" y="371"/>
                  </a:cubicBezTo>
                  <a:cubicBezTo>
                    <a:pt x="7715" y="291"/>
                    <a:pt x="7665" y="245"/>
                    <a:pt x="7606" y="245"/>
                  </a:cubicBezTo>
                  <a:cubicBezTo>
                    <a:pt x="7584" y="245"/>
                    <a:pt x="7562" y="251"/>
                    <a:pt x="7542" y="263"/>
                  </a:cubicBezTo>
                  <a:cubicBezTo>
                    <a:pt x="7512" y="308"/>
                    <a:pt x="7490" y="331"/>
                    <a:pt x="7478" y="331"/>
                  </a:cubicBezTo>
                  <a:cubicBezTo>
                    <a:pt x="7465" y="331"/>
                    <a:pt x="7464" y="304"/>
                    <a:pt x="7480" y="248"/>
                  </a:cubicBezTo>
                  <a:cubicBezTo>
                    <a:pt x="7496" y="193"/>
                    <a:pt x="7484" y="163"/>
                    <a:pt x="7457" y="163"/>
                  </a:cubicBezTo>
                  <a:cubicBezTo>
                    <a:pt x="7430" y="163"/>
                    <a:pt x="7387" y="193"/>
                    <a:pt x="7341" y="263"/>
                  </a:cubicBezTo>
                  <a:cubicBezTo>
                    <a:pt x="7319" y="285"/>
                    <a:pt x="7308" y="296"/>
                    <a:pt x="7300" y="296"/>
                  </a:cubicBezTo>
                  <a:cubicBezTo>
                    <a:pt x="7291" y="296"/>
                    <a:pt x="7287" y="281"/>
                    <a:pt x="7279" y="248"/>
                  </a:cubicBezTo>
                  <a:cubicBezTo>
                    <a:pt x="7270" y="182"/>
                    <a:pt x="7255" y="156"/>
                    <a:pt x="7241" y="156"/>
                  </a:cubicBezTo>
                  <a:cubicBezTo>
                    <a:pt x="7232" y="156"/>
                    <a:pt x="7223" y="167"/>
                    <a:pt x="7217" y="186"/>
                  </a:cubicBezTo>
                  <a:cubicBezTo>
                    <a:pt x="7194" y="240"/>
                    <a:pt x="7179" y="267"/>
                    <a:pt x="7165" y="267"/>
                  </a:cubicBezTo>
                  <a:cubicBezTo>
                    <a:pt x="7152" y="267"/>
                    <a:pt x="7140" y="240"/>
                    <a:pt x="7125" y="186"/>
                  </a:cubicBezTo>
                  <a:cubicBezTo>
                    <a:pt x="7101" y="124"/>
                    <a:pt x="7090" y="93"/>
                    <a:pt x="7078" y="93"/>
                  </a:cubicBezTo>
                  <a:cubicBezTo>
                    <a:pt x="7067" y="93"/>
                    <a:pt x="7055" y="124"/>
                    <a:pt x="7032" y="186"/>
                  </a:cubicBezTo>
                  <a:cubicBezTo>
                    <a:pt x="7018" y="241"/>
                    <a:pt x="6985" y="266"/>
                    <a:pt x="6951" y="266"/>
                  </a:cubicBezTo>
                  <a:cubicBezTo>
                    <a:pt x="6908" y="266"/>
                    <a:pt x="6863" y="230"/>
                    <a:pt x="6846" y="170"/>
                  </a:cubicBezTo>
                  <a:cubicBezTo>
                    <a:pt x="6826" y="170"/>
                    <a:pt x="6805" y="150"/>
                    <a:pt x="6794" y="150"/>
                  </a:cubicBezTo>
                  <a:cubicBezTo>
                    <a:pt x="6788" y="150"/>
                    <a:pt x="6785" y="155"/>
                    <a:pt x="6785" y="170"/>
                  </a:cubicBezTo>
                  <a:lnTo>
                    <a:pt x="6738" y="124"/>
                  </a:lnTo>
                  <a:lnTo>
                    <a:pt x="6676" y="124"/>
                  </a:lnTo>
                  <a:lnTo>
                    <a:pt x="6676" y="170"/>
                  </a:lnTo>
                  <a:cubicBezTo>
                    <a:pt x="6599" y="155"/>
                    <a:pt x="6522" y="147"/>
                    <a:pt x="6445" y="147"/>
                  </a:cubicBezTo>
                  <a:cubicBezTo>
                    <a:pt x="6367" y="147"/>
                    <a:pt x="6290" y="155"/>
                    <a:pt x="6213" y="170"/>
                  </a:cubicBezTo>
                  <a:cubicBezTo>
                    <a:pt x="6105" y="201"/>
                    <a:pt x="5981" y="232"/>
                    <a:pt x="5873" y="278"/>
                  </a:cubicBezTo>
                  <a:cubicBezTo>
                    <a:pt x="5826" y="309"/>
                    <a:pt x="5826" y="325"/>
                    <a:pt x="5842" y="356"/>
                  </a:cubicBezTo>
                  <a:cubicBezTo>
                    <a:pt x="5886" y="399"/>
                    <a:pt x="5885" y="428"/>
                    <a:pt x="5862" y="428"/>
                  </a:cubicBezTo>
                  <a:cubicBezTo>
                    <a:pt x="5844" y="428"/>
                    <a:pt x="5813" y="411"/>
                    <a:pt x="5780" y="371"/>
                  </a:cubicBezTo>
                  <a:cubicBezTo>
                    <a:pt x="5749" y="371"/>
                    <a:pt x="5672" y="371"/>
                    <a:pt x="5610" y="402"/>
                  </a:cubicBezTo>
                  <a:cubicBezTo>
                    <a:pt x="5568" y="413"/>
                    <a:pt x="5525" y="438"/>
                    <a:pt x="5498" y="438"/>
                  </a:cubicBezTo>
                  <a:cubicBezTo>
                    <a:pt x="5485" y="438"/>
                    <a:pt x="5476" y="432"/>
                    <a:pt x="5471" y="418"/>
                  </a:cubicBezTo>
                  <a:lnTo>
                    <a:pt x="5440" y="433"/>
                  </a:lnTo>
                  <a:cubicBezTo>
                    <a:pt x="5409" y="572"/>
                    <a:pt x="5301" y="665"/>
                    <a:pt x="5177" y="696"/>
                  </a:cubicBezTo>
                  <a:cubicBezTo>
                    <a:pt x="5131" y="727"/>
                    <a:pt x="5100" y="773"/>
                    <a:pt x="5100" y="835"/>
                  </a:cubicBezTo>
                  <a:cubicBezTo>
                    <a:pt x="5100" y="882"/>
                    <a:pt x="5100" y="901"/>
                    <a:pt x="5082" y="901"/>
                  </a:cubicBezTo>
                  <a:cubicBezTo>
                    <a:pt x="5071" y="901"/>
                    <a:pt x="5053" y="893"/>
                    <a:pt x="5023" y="881"/>
                  </a:cubicBezTo>
                  <a:cubicBezTo>
                    <a:pt x="5018" y="877"/>
                    <a:pt x="5011" y="875"/>
                    <a:pt x="5002" y="875"/>
                  </a:cubicBezTo>
                  <a:cubicBezTo>
                    <a:pt x="4980" y="875"/>
                    <a:pt x="4947" y="886"/>
                    <a:pt x="4914" y="897"/>
                  </a:cubicBezTo>
                  <a:cubicBezTo>
                    <a:pt x="4884" y="928"/>
                    <a:pt x="4868" y="974"/>
                    <a:pt x="4914" y="1005"/>
                  </a:cubicBezTo>
                  <a:lnTo>
                    <a:pt x="4853" y="989"/>
                  </a:lnTo>
                  <a:cubicBezTo>
                    <a:pt x="4844" y="987"/>
                    <a:pt x="4837" y="986"/>
                    <a:pt x="4832" y="986"/>
                  </a:cubicBezTo>
                  <a:cubicBezTo>
                    <a:pt x="4795" y="986"/>
                    <a:pt x="4812" y="1027"/>
                    <a:pt x="4853" y="1067"/>
                  </a:cubicBezTo>
                  <a:cubicBezTo>
                    <a:pt x="4893" y="1107"/>
                    <a:pt x="4908" y="1131"/>
                    <a:pt x="4893" y="1131"/>
                  </a:cubicBezTo>
                  <a:cubicBezTo>
                    <a:pt x="4880" y="1131"/>
                    <a:pt x="4842" y="1111"/>
                    <a:pt x="4775" y="1067"/>
                  </a:cubicBezTo>
                  <a:cubicBezTo>
                    <a:pt x="4729" y="1028"/>
                    <a:pt x="4702" y="1013"/>
                    <a:pt x="4692" y="1013"/>
                  </a:cubicBezTo>
                  <a:cubicBezTo>
                    <a:pt x="4683" y="1013"/>
                    <a:pt x="4690" y="1028"/>
                    <a:pt x="4714" y="1051"/>
                  </a:cubicBezTo>
                  <a:cubicBezTo>
                    <a:pt x="4742" y="1079"/>
                    <a:pt x="4757" y="1146"/>
                    <a:pt x="4713" y="1146"/>
                  </a:cubicBezTo>
                  <a:cubicBezTo>
                    <a:pt x="4708" y="1146"/>
                    <a:pt x="4704" y="1145"/>
                    <a:pt x="4698" y="1144"/>
                  </a:cubicBezTo>
                  <a:lnTo>
                    <a:pt x="4698" y="1144"/>
                  </a:lnTo>
                  <a:cubicBezTo>
                    <a:pt x="4686" y="1156"/>
                    <a:pt x="4674" y="1169"/>
                    <a:pt x="4708" y="1212"/>
                  </a:cubicBezTo>
                  <a:lnTo>
                    <a:pt x="4708" y="1212"/>
                  </a:lnTo>
                  <a:lnTo>
                    <a:pt x="4683" y="1237"/>
                  </a:lnTo>
                  <a:cubicBezTo>
                    <a:pt x="4665" y="1249"/>
                    <a:pt x="4645" y="1254"/>
                    <a:pt x="4625" y="1254"/>
                  </a:cubicBezTo>
                  <a:cubicBezTo>
                    <a:pt x="4594" y="1254"/>
                    <a:pt x="4563" y="1240"/>
                    <a:pt x="4543" y="1221"/>
                  </a:cubicBezTo>
                  <a:cubicBezTo>
                    <a:pt x="4529" y="1218"/>
                    <a:pt x="4518" y="1216"/>
                    <a:pt x="4510" y="1216"/>
                  </a:cubicBezTo>
                  <a:cubicBezTo>
                    <a:pt x="4487" y="1216"/>
                    <a:pt x="4504" y="1236"/>
                    <a:pt x="4574" y="1283"/>
                  </a:cubicBezTo>
                  <a:cubicBezTo>
                    <a:pt x="4667" y="1329"/>
                    <a:pt x="4652" y="1345"/>
                    <a:pt x="4621" y="1391"/>
                  </a:cubicBezTo>
                  <a:cubicBezTo>
                    <a:pt x="4605" y="1407"/>
                    <a:pt x="4598" y="1414"/>
                    <a:pt x="4588" y="1414"/>
                  </a:cubicBezTo>
                  <a:cubicBezTo>
                    <a:pt x="4578" y="1414"/>
                    <a:pt x="4567" y="1407"/>
                    <a:pt x="4543" y="1391"/>
                  </a:cubicBezTo>
                  <a:cubicBezTo>
                    <a:pt x="4527" y="1374"/>
                    <a:pt x="4519" y="1362"/>
                    <a:pt x="4510" y="1362"/>
                  </a:cubicBezTo>
                  <a:cubicBezTo>
                    <a:pt x="4503" y="1362"/>
                    <a:pt x="4496" y="1370"/>
                    <a:pt x="4482" y="1391"/>
                  </a:cubicBezTo>
                  <a:cubicBezTo>
                    <a:pt x="4451" y="1422"/>
                    <a:pt x="4513" y="1592"/>
                    <a:pt x="4574" y="1685"/>
                  </a:cubicBezTo>
                  <a:cubicBezTo>
                    <a:pt x="4605" y="1731"/>
                    <a:pt x="4625" y="1751"/>
                    <a:pt x="4625" y="1751"/>
                  </a:cubicBezTo>
                  <a:cubicBezTo>
                    <a:pt x="4625" y="1751"/>
                    <a:pt x="4605" y="1731"/>
                    <a:pt x="4559" y="1700"/>
                  </a:cubicBezTo>
                  <a:cubicBezTo>
                    <a:pt x="4539" y="1687"/>
                    <a:pt x="4525" y="1683"/>
                    <a:pt x="4514" y="1683"/>
                  </a:cubicBezTo>
                  <a:cubicBezTo>
                    <a:pt x="4500" y="1683"/>
                    <a:pt x="4491" y="1691"/>
                    <a:pt x="4482" y="1700"/>
                  </a:cubicBezTo>
                  <a:cubicBezTo>
                    <a:pt x="4451" y="1654"/>
                    <a:pt x="4466" y="1654"/>
                    <a:pt x="4482" y="1639"/>
                  </a:cubicBezTo>
                  <a:lnTo>
                    <a:pt x="4435" y="1592"/>
                  </a:lnTo>
                  <a:cubicBezTo>
                    <a:pt x="4398" y="1567"/>
                    <a:pt x="4373" y="1555"/>
                    <a:pt x="4361" y="1555"/>
                  </a:cubicBezTo>
                  <a:cubicBezTo>
                    <a:pt x="4343" y="1555"/>
                    <a:pt x="4352" y="1583"/>
                    <a:pt x="4389" y="1639"/>
                  </a:cubicBezTo>
                  <a:cubicBezTo>
                    <a:pt x="4409" y="1668"/>
                    <a:pt x="4416" y="1679"/>
                    <a:pt x="4403" y="1679"/>
                  </a:cubicBezTo>
                  <a:cubicBezTo>
                    <a:pt x="4395" y="1679"/>
                    <a:pt x="4381" y="1675"/>
                    <a:pt x="4358" y="1669"/>
                  </a:cubicBezTo>
                  <a:cubicBezTo>
                    <a:pt x="4329" y="1650"/>
                    <a:pt x="4299" y="1630"/>
                    <a:pt x="4290" y="1630"/>
                  </a:cubicBezTo>
                  <a:cubicBezTo>
                    <a:pt x="4284" y="1630"/>
                    <a:pt x="4285" y="1637"/>
                    <a:pt x="4296" y="1654"/>
                  </a:cubicBezTo>
                  <a:cubicBezTo>
                    <a:pt x="4296" y="1654"/>
                    <a:pt x="4282" y="1661"/>
                    <a:pt x="4260" y="1661"/>
                  </a:cubicBezTo>
                  <a:cubicBezTo>
                    <a:pt x="4248" y="1661"/>
                    <a:pt x="4234" y="1659"/>
                    <a:pt x="4219" y="1654"/>
                  </a:cubicBezTo>
                  <a:cubicBezTo>
                    <a:pt x="4188" y="1669"/>
                    <a:pt x="4173" y="1685"/>
                    <a:pt x="4219" y="1731"/>
                  </a:cubicBezTo>
                  <a:cubicBezTo>
                    <a:pt x="4265" y="1778"/>
                    <a:pt x="4234" y="1778"/>
                    <a:pt x="4219" y="1793"/>
                  </a:cubicBezTo>
                  <a:cubicBezTo>
                    <a:pt x="4188" y="1809"/>
                    <a:pt x="4188" y="1809"/>
                    <a:pt x="4219" y="1855"/>
                  </a:cubicBezTo>
                  <a:cubicBezTo>
                    <a:pt x="4250" y="1901"/>
                    <a:pt x="4265" y="1963"/>
                    <a:pt x="4234" y="1979"/>
                  </a:cubicBezTo>
                  <a:cubicBezTo>
                    <a:pt x="4234" y="2008"/>
                    <a:pt x="4234" y="2023"/>
                    <a:pt x="4228" y="2023"/>
                  </a:cubicBezTo>
                  <a:cubicBezTo>
                    <a:pt x="4221" y="2023"/>
                    <a:pt x="4205" y="2004"/>
                    <a:pt x="4173" y="1963"/>
                  </a:cubicBezTo>
                  <a:cubicBezTo>
                    <a:pt x="4145" y="1935"/>
                    <a:pt x="4134" y="1930"/>
                    <a:pt x="4126" y="1930"/>
                  </a:cubicBezTo>
                  <a:cubicBezTo>
                    <a:pt x="4121" y="1930"/>
                    <a:pt x="4117" y="1932"/>
                    <a:pt x="4111" y="1932"/>
                  </a:cubicBezTo>
                  <a:cubicBezTo>
                    <a:pt x="4107" y="1936"/>
                    <a:pt x="4104" y="1938"/>
                    <a:pt x="4100" y="1938"/>
                  </a:cubicBezTo>
                  <a:cubicBezTo>
                    <a:pt x="4092" y="1938"/>
                    <a:pt x="4083" y="1924"/>
                    <a:pt x="4049" y="1901"/>
                  </a:cubicBezTo>
                  <a:cubicBezTo>
                    <a:pt x="4036" y="1893"/>
                    <a:pt x="4030" y="1889"/>
                    <a:pt x="4027" y="1889"/>
                  </a:cubicBezTo>
                  <a:cubicBezTo>
                    <a:pt x="4019" y="1889"/>
                    <a:pt x="4042" y="1918"/>
                    <a:pt x="4064" y="1963"/>
                  </a:cubicBezTo>
                  <a:lnTo>
                    <a:pt x="4126" y="2056"/>
                  </a:lnTo>
                  <a:cubicBezTo>
                    <a:pt x="4111" y="2056"/>
                    <a:pt x="4033" y="1979"/>
                    <a:pt x="4003" y="1932"/>
                  </a:cubicBezTo>
                  <a:cubicBezTo>
                    <a:pt x="3972" y="1886"/>
                    <a:pt x="3956" y="1863"/>
                    <a:pt x="3954" y="1863"/>
                  </a:cubicBezTo>
                  <a:lnTo>
                    <a:pt x="3954" y="1863"/>
                  </a:lnTo>
                  <a:cubicBezTo>
                    <a:pt x="3952" y="1863"/>
                    <a:pt x="3964" y="1886"/>
                    <a:pt x="3987" y="1932"/>
                  </a:cubicBezTo>
                  <a:cubicBezTo>
                    <a:pt x="4010" y="1967"/>
                    <a:pt x="4025" y="2010"/>
                    <a:pt x="4011" y="2010"/>
                  </a:cubicBezTo>
                  <a:cubicBezTo>
                    <a:pt x="4006" y="2010"/>
                    <a:pt x="3999" y="2006"/>
                    <a:pt x="3987" y="1994"/>
                  </a:cubicBezTo>
                  <a:cubicBezTo>
                    <a:pt x="3972" y="2002"/>
                    <a:pt x="3956" y="2010"/>
                    <a:pt x="3943" y="2010"/>
                  </a:cubicBezTo>
                  <a:cubicBezTo>
                    <a:pt x="3929" y="2010"/>
                    <a:pt x="3918" y="2002"/>
                    <a:pt x="3910" y="1979"/>
                  </a:cubicBezTo>
                  <a:cubicBezTo>
                    <a:pt x="3900" y="1958"/>
                    <a:pt x="3893" y="1951"/>
                    <a:pt x="3888" y="1951"/>
                  </a:cubicBezTo>
                  <a:cubicBezTo>
                    <a:pt x="3879" y="1951"/>
                    <a:pt x="3879" y="1979"/>
                    <a:pt x="3879" y="1979"/>
                  </a:cubicBezTo>
                  <a:cubicBezTo>
                    <a:pt x="3879" y="2006"/>
                    <a:pt x="3874" y="2022"/>
                    <a:pt x="3857" y="2022"/>
                  </a:cubicBezTo>
                  <a:cubicBezTo>
                    <a:pt x="3845" y="2022"/>
                    <a:pt x="3828" y="2013"/>
                    <a:pt x="3802" y="1994"/>
                  </a:cubicBezTo>
                  <a:cubicBezTo>
                    <a:pt x="3757" y="1949"/>
                    <a:pt x="3734" y="1926"/>
                    <a:pt x="3725" y="1926"/>
                  </a:cubicBezTo>
                  <a:cubicBezTo>
                    <a:pt x="3716" y="1926"/>
                    <a:pt x="3724" y="1953"/>
                    <a:pt x="3740" y="2010"/>
                  </a:cubicBezTo>
                  <a:cubicBezTo>
                    <a:pt x="3749" y="2044"/>
                    <a:pt x="3752" y="2074"/>
                    <a:pt x="3748" y="2074"/>
                  </a:cubicBezTo>
                  <a:cubicBezTo>
                    <a:pt x="3745" y="2074"/>
                    <a:pt x="3738" y="2057"/>
                    <a:pt x="3724" y="2010"/>
                  </a:cubicBezTo>
                  <a:cubicBezTo>
                    <a:pt x="3716" y="1997"/>
                    <a:pt x="3710" y="1991"/>
                    <a:pt x="3705" y="1991"/>
                  </a:cubicBezTo>
                  <a:cubicBezTo>
                    <a:pt x="3692" y="1991"/>
                    <a:pt x="3689" y="2031"/>
                    <a:pt x="3678" y="2087"/>
                  </a:cubicBezTo>
                  <a:cubicBezTo>
                    <a:pt x="3678" y="2149"/>
                    <a:pt x="3678" y="2226"/>
                    <a:pt x="3693" y="2303"/>
                  </a:cubicBezTo>
                  <a:cubicBezTo>
                    <a:pt x="3703" y="2369"/>
                    <a:pt x="3706" y="2394"/>
                    <a:pt x="3698" y="2394"/>
                  </a:cubicBezTo>
                  <a:cubicBezTo>
                    <a:pt x="3692" y="2394"/>
                    <a:pt x="3681" y="2383"/>
                    <a:pt x="3663" y="2365"/>
                  </a:cubicBezTo>
                  <a:cubicBezTo>
                    <a:pt x="3647" y="2365"/>
                    <a:pt x="3616" y="2303"/>
                    <a:pt x="3616" y="2257"/>
                  </a:cubicBezTo>
                  <a:cubicBezTo>
                    <a:pt x="3601" y="2195"/>
                    <a:pt x="3632" y="2195"/>
                    <a:pt x="3632" y="2195"/>
                  </a:cubicBezTo>
                  <a:lnTo>
                    <a:pt x="3647" y="2195"/>
                  </a:lnTo>
                  <a:cubicBezTo>
                    <a:pt x="3647" y="2149"/>
                    <a:pt x="3632" y="2087"/>
                    <a:pt x="3601" y="2087"/>
                  </a:cubicBezTo>
                  <a:cubicBezTo>
                    <a:pt x="3585" y="2064"/>
                    <a:pt x="3574" y="2052"/>
                    <a:pt x="3566" y="2052"/>
                  </a:cubicBezTo>
                  <a:cubicBezTo>
                    <a:pt x="3558" y="2052"/>
                    <a:pt x="3554" y="2064"/>
                    <a:pt x="3554" y="2087"/>
                  </a:cubicBezTo>
                  <a:cubicBezTo>
                    <a:pt x="3554" y="2062"/>
                    <a:pt x="3523" y="2036"/>
                    <a:pt x="3495" y="2036"/>
                  </a:cubicBezTo>
                  <a:cubicBezTo>
                    <a:pt x="3489" y="2036"/>
                    <a:pt x="3483" y="2038"/>
                    <a:pt x="3477" y="2040"/>
                  </a:cubicBezTo>
                  <a:cubicBezTo>
                    <a:pt x="3469" y="2043"/>
                    <a:pt x="3461" y="2044"/>
                    <a:pt x="3453" y="2044"/>
                  </a:cubicBezTo>
                  <a:cubicBezTo>
                    <a:pt x="3416" y="2044"/>
                    <a:pt x="3384" y="2017"/>
                    <a:pt x="3384" y="1979"/>
                  </a:cubicBezTo>
                  <a:cubicBezTo>
                    <a:pt x="3353" y="1979"/>
                    <a:pt x="3338" y="1979"/>
                    <a:pt x="3338" y="2025"/>
                  </a:cubicBezTo>
                  <a:cubicBezTo>
                    <a:pt x="3329" y="2090"/>
                    <a:pt x="3319" y="2116"/>
                    <a:pt x="3313" y="2116"/>
                  </a:cubicBezTo>
                  <a:cubicBezTo>
                    <a:pt x="3309" y="2116"/>
                    <a:pt x="3307" y="2105"/>
                    <a:pt x="3307" y="2087"/>
                  </a:cubicBezTo>
                  <a:cubicBezTo>
                    <a:pt x="3322" y="2025"/>
                    <a:pt x="3261" y="1994"/>
                    <a:pt x="3214" y="1963"/>
                  </a:cubicBezTo>
                  <a:cubicBezTo>
                    <a:pt x="3195" y="1944"/>
                    <a:pt x="3173" y="1935"/>
                    <a:pt x="3152" y="1935"/>
                  </a:cubicBezTo>
                  <a:cubicBezTo>
                    <a:pt x="3124" y="1935"/>
                    <a:pt x="3100" y="1952"/>
                    <a:pt x="3091" y="1979"/>
                  </a:cubicBezTo>
                  <a:lnTo>
                    <a:pt x="3075" y="1979"/>
                  </a:lnTo>
                  <a:cubicBezTo>
                    <a:pt x="3075" y="1937"/>
                    <a:pt x="3041" y="1910"/>
                    <a:pt x="3004" y="1910"/>
                  </a:cubicBezTo>
                  <a:cubicBezTo>
                    <a:pt x="2986" y="1910"/>
                    <a:pt x="2967" y="1917"/>
                    <a:pt x="2952" y="1932"/>
                  </a:cubicBezTo>
                  <a:cubicBezTo>
                    <a:pt x="2936" y="1932"/>
                    <a:pt x="2921" y="1917"/>
                    <a:pt x="2921" y="1917"/>
                  </a:cubicBezTo>
                  <a:cubicBezTo>
                    <a:pt x="2921" y="1879"/>
                    <a:pt x="2921" y="1859"/>
                    <a:pt x="2907" y="1859"/>
                  </a:cubicBezTo>
                  <a:cubicBezTo>
                    <a:pt x="2898" y="1859"/>
                    <a:pt x="2883" y="1868"/>
                    <a:pt x="2859" y="1886"/>
                  </a:cubicBezTo>
                  <a:cubicBezTo>
                    <a:pt x="2849" y="1892"/>
                    <a:pt x="2841" y="1899"/>
                    <a:pt x="2835" y="1906"/>
                  </a:cubicBezTo>
                  <a:lnTo>
                    <a:pt x="2835" y="1906"/>
                  </a:lnTo>
                  <a:cubicBezTo>
                    <a:pt x="2853" y="1870"/>
                    <a:pt x="2824" y="1866"/>
                    <a:pt x="2782" y="1824"/>
                  </a:cubicBezTo>
                  <a:cubicBezTo>
                    <a:pt x="2760" y="1803"/>
                    <a:pt x="2745" y="1791"/>
                    <a:pt x="2734" y="1791"/>
                  </a:cubicBezTo>
                  <a:cubicBezTo>
                    <a:pt x="2721" y="1791"/>
                    <a:pt x="2713" y="1806"/>
                    <a:pt x="2704" y="1839"/>
                  </a:cubicBezTo>
                  <a:cubicBezTo>
                    <a:pt x="2612" y="1839"/>
                    <a:pt x="2658" y="1793"/>
                    <a:pt x="2689" y="1747"/>
                  </a:cubicBezTo>
                  <a:cubicBezTo>
                    <a:pt x="2727" y="1708"/>
                    <a:pt x="2743" y="1685"/>
                    <a:pt x="2733" y="1685"/>
                  </a:cubicBezTo>
                  <a:cubicBezTo>
                    <a:pt x="2724" y="1685"/>
                    <a:pt x="2689" y="1708"/>
                    <a:pt x="2627" y="1762"/>
                  </a:cubicBezTo>
                  <a:cubicBezTo>
                    <a:pt x="2586" y="1796"/>
                    <a:pt x="2557" y="1809"/>
                    <a:pt x="2542" y="1809"/>
                  </a:cubicBezTo>
                  <a:cubicBezTo>
                    <a:pt x="2522" y="1809"/>
                    <a:pt x="2524" y="1788"/>
                    <a:pt x="2550" y="1762"/>
                  </a:cubicBezTo>
                  <a:cubicBezTo>
                    <a:pt x="2565" y="1747"/>
                    <a:pt x="2577" y="1743"/>
                    <a:pt x="2586" y="1743"/>
                  </a:cubicBezTo>
                  <a:cubicBezTo>
                    <a:pt x="2596" y="1743"/>
                    <a:pt x="2604" y="1747"/>
                    <a:pt x="2612" y="1747"/>
                  </a:cubicBezTo>
                  <a:lnTo>
                    <a:pt x="2689" y="1669"/>
                  </a:lnTo>
                  <a:cubicBezTo>
                    <a:pt x="2682" y="1663"/>
                    <a:pt x="2679" y="1659"/>
                    <a:pt x="2673" y="1659"/>
                  </a:cubicBezTo>
                  <a:cubicBezTo>
                    <a:pt x="2665" y="1659"/>
                    <a:pt x="2654" y="1667"/>
                    <a:pt x="2627" y="1685"/>
                  </a:cubicBezTo>
                  <a:cubicBezTo>
                    <a:pt x="2627" y="1685"/>
                    <a:pt x="2623" y="1681"/>
                    <a:pt x="2612" y="1681"/>
                  </a:cubicBezTo>
                  <a:cubicBezTo>
                    <a:pt x="2600" y="1681"/>
                    <a:pt x="2581" y="1685"/>
                    <a:pt x="2550" y="1700"/>
                  </a:cubicBezTo>
                  <a:cubicBezTo>
                    <a:pt x="2503" y="1731"/>
                    <a:pt x="2457" y="1778"/>
                    <a:pt x="2442" y="1824"/>
                  </a:cubicBezTo>
                  <a:cubicBezTo>
                    <a:pt x="2422" y="1853"/>
                    <a:pt x="2415" y="1864"/>
                    <a:pt x="2408" y="1864"/>
                  </a:cubicBezTo>
                  <a:cubicBezTo>
                    <a:pt x="2404" y="1864"/>
                    <a:pt x="2401" y="1861"/>
                    <a:pt x="2395" y="1855"/>
                  </a:cubicBezTo>
                  <a:cubicBezTo>
                    <a:pt x="2395" y="1793"/>
                    <a:pt x="2442" y="1747"/>
                    <a:pt x="2488" y="1716"/>
                  </a:cubicBezTo>
                  <a:cubicBezTo>
                    <a:pt x="2490" y="1718"/>
                    <a:pt x="2493" y="1719"/>
                    <a:pt x="2496" y="1719"/>
                  </a:cubicBezTo>
                  <a:cubicBezTo>
                    <a:pt x="2516" y="1719"/>
                    <a:pt x="2554" y="1681"/>
                    <a:pt x="2581" y="1654"/>
                  </a:cubicBezTo>
                  <a:cubicBezTo>
                    <a:pt x="2608" y="1626"/>
                    <a:pt x="2603" y="1621"/>
                    <a:pt x="2584" y="1621"/>
                  </a:cubicBezTo>
                  <a:cubicBezTo>
                    <a:pt x="2571" y="1621"/>
                    <a:pt x="2553" y="1623"/>
                    <a:pt x="2534" y="1623"/>
                  </a:cubicBezTo>
                  <a:cubicBezTo>
                    <a:pt x="2472" y="1639"/>
                    <a:pt x="2426" y="1654"/>
                    <a:pt x="2380" y="1685"/>
                  </a:cubicBezTo>
                  <a:lnTo>
                    <a:pt x="2411" y="1639"/>
                  </a:lnTo>
                  <a:cubicBezTo>
                    <a:pt x="2457" y="1608"/>
                    <a:pt x="2426" y="1577"/>
                    <a:pt x="2395" y="1546"/>
                  </a:cubicBezTo>
                  <a:cubicBezTo>
                    <a:pt x="2376" y="1527"/>
                    <a:pt x="2369" y="1514"/>
                    <a:pt x="2355" y="1514"/>
                  </a:cubicBezTo>
                  <a:cubicBezTo>
                    <a:pt x="2347" y="1514"/>
                    <a:pt x="2336" y="1519"/>
                    <a:pt x="2318" y="1530"/>
                  </a:cubicBezTo>
                  <a:cubicBezTo>
                    <a:pt x="2278" y="1557"/>
                    <a:pt x="2249" y="1595"/>
                    <a:pt x="2232" y="1595"/>
                  </a:cubicBezTo>
                  <a:cubicBezTo>
                    <a:pt x="2230" y="1595"/>
                    <a:pt x="2227" y="1594"/>
                    <a:pt x="2225" y="1592"/>
                  </a:cubicBezTo>
                  <a:lnTo>
                    <a:pt x="2225" y="1592"/>
                  </a:lnTo>
                  <a:cubicBezTo>
                    <a:pt x="2241" y="1608"/>
                    <a:pt x="2194" y="1639"/>
                    <a:pt x="2148" y="1685"/>
                  </a:cubicBezTo>
                  <a:cubicBezTo>
                    <a:pt x="2163" y="1639"/>
                    <a:pt x="2179" y="1592"/>
                    <a:pt x="2194" y="1561"/>
                  </a:cubicBezTo>
                  <a:cubicBezTo>
                    <a:pt x="2241" y="1453"/>
                    <a:pt x="2256" y="1376"/>
                    <a:pt x="2194" y="1299"/>
                  </a:cubicBezTo>
                  <a:cubicBezTo>
                    <a:pt x="2163" y="1268"/>
                    <a:pt x="2101" y="1206"/>
                    <a:pt x="2132" y="1144"/>
                  </a:cubicBezTo>
                  <a:cubicBezTo>
                    <a:pt x="2113" y="1125"/>
                    <a:pt x="2100" y="1112"/>
                    <a:pt x="2082" y="1112"/>
                  </a:cubicBezTo>
                  <a:cubicBezTo>
                    <a:pt x="2071" y="1112"/>
                    <a:pt x="2057" y="1117"/>
                    <a:pt x="2040" y="1129"/>
                  </a:cubicBezTo>
                  <a:lnTo>
                    <a:pt x="2009" y="1098"/>
                  </a:lnTo>
                  <a:cubicBezTo>
                    <a:pt x="2020" y="1053"/>
                    <a:pt x="2007" y="1017"/>
                    <a:pt x="1982" y="1017"/>
                  </a:cubicBezTo>
                  <a:cubicBezTo>
                    <a:pt x="1972" y="1017"/>
                    <a:pt x="1960" y="1023"/>
                    <a:pt x="1947" y="1036"/>
                  </a:cubicBezTo>
                  <a:cubicBezTo>
                    <a:pt x="1939" y="1041"/>
                    <a:pt x="1933" y="1043"/>
                    <a:pt x="1929" y="1043"/>
                  </a:cubicBezTo>
                  <a:cubicBezTo>
                    <a:pt x="1904" y="1043"/>
                    <a:pt x="1911" y="987"/>
                    <a:pt x="1885" y="974"/>
                  </a:cubicBezTo>
                  <a:cubicBezTo>
                    <a:pt x="1908" y="914"/>
                    <a:pt x="1919" y="883"/>
                    <a:pt x="1915" y="883"/>
                  </a:cubicBezTo>
                  <a:lnTo>
                    <a:pt x="1915" y="883"/>
                  </a:lnTo>
                  <a:cubicBezTo>
                    <a:pt x="1910" y="883"/>
                    <a:pt x="1886" y="918"/>
                    <a:pt x="1839" y="989"/>
                  </a:cubicBezTo>
                  <a:cubicBezTo>
                    <a:pt x="1808" y="1036"/>
                    <a:pt x="1792" y="1082"/>
                    <a:pt x="1808" y="1129"/>
                  </a:cubicBezTo>
                  <a:lnTo>
                    <a:pt x="1870" y="1190"/>
                  </a:lnTo>
                  <a:lnTo>
                    <a:pt x="1777" y="1175"/>
                  </a:lnTo>
                  <a:cubicBezTo>
                    <a:pt x="1759" y="1163"/>
                    <a:pt x="1739" y="1158"/>
                    <a:pt x="1720" y="1158"/>
                  </a:cubicBezTo>
                  <a:cubicBezTo>
                    <a:pt x="1688" y="1158"/>
                    <a:pt x="1657" y="1171"/>
                    <a:pt x="1638" y="1190"/>
                  </a:cubicBezTo>
                  <a:cubicBezTo>
                    <a:pt x="1638" y="1190"/>
                    <a:pt x="1620" y="1216"/>
                    <a:pt x="1599" y="1216"/>
                  </a:cubicBezTo>
                  <a:cubicBezTo>
                    <a:pt x="1591" y="1216"/>
                    <a:pt x="1584" y="1214"/>
                    <a:pt x="1576" y="1206"/>
                  </a:cubicBezTo>
                  <a:lnTo>
                    <a:pt x="1653" y="1129"/>
                  </a:lnTo>
                  <a:cubicBezTo>
                    <a:pt x="1715" y="1113"/>
                    <a:pt x="1761" y="1082"/>
                    <a:pt x="1792" y="1036"/>
                  </a:cubicBezTo>
                  <a:cubicBezTo>
                    <a:pt x="1839" y="965"/>
                    <a:pt x="1833" y="886"/>
                    <a:pt x="1793" y="886"/>
                  </a:cubicBezTo>
                  <a:cubicBezTo>
                    <a:pt x="1780" y="886"/>
                    <a:pt x="1764" y="894"/>
                    <a:pt x="1746" y="912"/>
                  </a:cubicBezTo>
                  <a:cubicBezTo>
                    <a:pt x="1731" y="897"/>
                    <a:pt x="1731" y="897"/>
                    <a:pt x="1746" y="835"/>
                  </a:cubicBezTo>
                  <a:cubicBezTo>
                    <a:pt x="1761" y="804"/>
                    <a:pt x="1765" y="788"/>
                    <a:pt x="1754" y="788"/>
                  </a:cubicBezTo>
                  <a:cubicBezTo>
                    <a:pt x="1742" y="788"/>
                    <a:pt x="1715" y="804"/>
                    <a:pt x="1669" y="835"/>
                  </a:cubicBezTo>
                  <a:cubicBezTo>
                    <a:pt x="1633" y="859"/>
                    <a:pt x="1609" y="871"/>
                    <a:pt x="1595" y="871"/>
                  </a:cubicBezTo>
                  <a:cubicBezTo>
                    <a:pt x="1573" y="871"/>
                    <a:pt x="1578" y="840"/>
                    <a:pt x="1607" y="773"/>
                  </a:cubicBezTo>
                  <a:cubicBezTo>
                    <a:pt x="1645" y="684"/>
                    <a:pt x="1569" y="606"/>
                    <a:pt x="1523" y="606"/>
                  </a:cubicBezTo>
                  <a:cubicBezTo>
                    <a:pt x="1513" y="606"/>
                    <a:pt x="1504" y="610"/>
                    <a:pt x="1499" y="618"/>
                  </a:cubicBezTo>
                  <a:cubicBezTo>
                    <a:pt x="1470" y="653"/>
                    <a:pt x="1444" y="666"/>
                    <a:pt x="1422" y="666"/>
                  </a:cubicBezTo>
                  <a:cubicBezTo>
                    <a:pt x="1384" y="666"/>
                    <a:pt x="1360" y="627"/>
                    <a:pt x="1360" y="588"/>
                  </a:cubicBezTo>
                  <a:cubicBezTo>
                    <a:pt x="1370" y="546"/>
                    <a:pt x="1360" y="526"/>
                    <a:pt x="1333" y="526"/>
                  </a:cubicBezTo>
                  <a:cubicBezTo>
                    <a:pt x="1320" y="526"/>
                    <a:pt x="1303" y="531"/>
                    <a:pt x="1282" y="541"/>
                  </a:cubicBezTo>
                  <a:cubicBezTo>
                    <a:pt x="1308" y="502"/>
                    <a:pt x="1312" y="441"/>
                    <a:pt x="1276" y="441"/>
                  </a:cubicBezTo>
                  <a:cubicBezTo>
                    <a:pt x="1270" y="441"/>
                    <a:pt x="1261" y="444"/>
                    <a:pt x="1251" y="448"/>
                  </a:cubicBezTo>
                  <a:cubicBezTo>
                    <a:pt x="1251" y="448"/>
                    <a:pt x="1248" y="447"/>
                    <a:pt x="1243" y="447"/>
                  </a:cubicBezTo>
                  <a:cubicBezTo>
                    <a:pt x="1234" y="447"/>
                    <a:pt x="1221" y="454"/>
                    <a:pt x="1221" y="495"/>
                  </a:cubicBezTo>
                  <a:lnTo>
                    <a:pt x="1112" y="572"/>
                  </a:lnTo>
                  <a:cubicBezTo>
                    <a:pt x="1143" y="588"/>
                    <a:pt x="1112" y="634"/>
                    <a:pt x="1097" y="680"/>
                  </a:cubicBezTo>
                  <a:cubicBezTo>
                    <a:pt x="1092" y="688"/>
                    <a:pt x="1086" y="691"/>
                    <a:pt x="1079" y="691"/>
                  </a:cubicBezTo>
                  <a:cubicBezTo>
                    <a:pt x="1044" y="691"/>
                    <a:pt x="991" y="592"/>
                    <a:pt x="1004" y="448"/>
                  </a:cubicBezTo>
                  <a:lnTo>
                    <a:pt x="989" y="325"/>
                  </a:lnTo>
                  <a:lnTo>
                    <a:pt x="942" y="418"/>
                  </a:lnTo>
                  <a:cubicBezTo>
                    <a:pt x="911" y="402"/>
                    <a:pt x="880" y="402"/>
                    <a:pt x="911" y="340"/>
                  </a:cubicBezTo>
                  <a:cubicBezTo>
                    <a:pt x="927" y="294"/>
                    <a:pt x="927" y="294"/>
                    <a:pt x="896" y="278"/>
                  </a:cubicBezTo>
                  <a:cubicBezTo>
                    <a:pt x="896" y="278"/>
                    <a:pt x="892" y="277"/>
                    <a:pt x="887" y="277"/>
                  </a:cubicBezTo>
                  <a:cubicBezTo>
                    <a:pt x="877" y="277"/>
                    <a:pt x="860" y="284"/>
                    <a:pt x="850" y="325"/>
                  </a:cubicBezTo>
                  <a:cubicBezTo>
                    <a:pt x="824" y="376"/>
                    <a:pt x="813" y="399"/>
                    <a:pt x="805" y="399"/>
                  </a:cubicBezTo>
                  <a:cubicBezTo>
                    <a:pt x="799" y="399"/>
                    <a:pt x="795" y="384"/>
                    <a:pt x="788" y="356"/>
                  </a:cubicBezTo>
                  <a:cubicBezTo>
                    <a:pt x="788" y="295"/>
                    <a:pt x="783" y="264"/>
                    <a:pt x="765" y="264"/>
                  </a:cubicBezTo>
                  <a:cubicBezTo>
                    <a:pt x="751" y="264"/>
                    <a:pt x="729" y="284"/>
                    <a:pt x="695" y="325"/>
                  </a:cubicBezTo>
                  <a:cubicBezTo>
                    <a:pt x="680" y="379"/>
                    <a:pt x="672" y="406"/>
                    <a:pt x="668" y="406"/>
                  </a:cubicBezTo>
                  <a:cubicBezTo>
                    <a:pt x="664" y="406"/>
                    <a:pt x="664" y="379"/>
                    <a:pt x="664" y="325"/>
                  </a:cubicBezTo>
                  <a:cubicBezTo>
                    <a:pt x="680" y="278"/>
                    <a:pt x="664" y="217"/>
                    <a:pt x="633" y="201"/>
                  </a:cubicBezTo>
                  <a:lnTo>
                    <a:pt x="618" y="263"/>
                  </a:lnTo>
                  <a:cubicBezTo>
                    <a:pt x="610" y="320"/>
                    <a:pt x="597" y="342"/>
                    <a:pt x="583" y="342"/>
                  </a:cubicBezTo>
                  <a:cubicBezTo>
                    <a:pt x="570" y="342"/>
                    <a:pt x="555" y="323"/>
                    <a:pt x="540" y="294"/>
                  </a:cubicBezTo>
                  <a:cubicBezTo>
                    <a:pt x="549" y="267"/>
                    <a:pt x="543" y="250"/>
                    <a:pt x="520" y="250"/>
                  </a:cubicBezTo>
                  <a:cubicBezTo>
                    <a:pt x="504" y="250"/>
                    <a:pt x="480" y="259"/>
                    <a:pt x="448" y="278"/>
                  </a:cubicBezTo>
                  <a:cubicBezTo>
                    <a:pt x="386" y="263"/>
                    <a:pt x="355" y="263"/>
                    <a:pt x="370" y="201"/>
                  </a:cubicBezTo>
                  <a:cubicBezTo>
                    <a:pt x="378" y="147"/>
                    <a:pt x="382" y="120"/>
                    <a:pt x="378" y="120"/>
                  </a:cubicBezTo>
                  <a:cubicBezTo>
                    <a:pt x="374" y="120"/>
                    <a:pt x="363" y="147"/>
                    <a:pt x="340" y="201"/>
                  </a:cubicBezTo>
                  <a:cubicBezTo>
                    <a:pt x="316" y="224"/>
                    <a:pt x="305" y="236"/>
                    <a:pt x="293" y="236"/>
                  </a:cubicBezTo>
                  <a:cubicBezTo>
                    <a:pt x="282" y="236"/>
                    <a:pt x="270" y="224"/>
                    <a:pt x="247" y="201"/>
                  </a:cubicBezTo>
                  <a:cubicBezTo>
                    <a:pt x="214" y="176"/>
                    <a:pt x="207" y="160"/>
                    <a:pt x="204" y="160"/>
                  </a:cubicBezTo>
                  <a:cubicBezTo>
                    <a:pt x="200" y="160"/>
                    <a:pt x="199" y="172"/>
                    <a:pt x="185" y="201"/>
                  </a:cubicBezTo>
                  <a:cubicBezTo>
                    <a:pt x="185" y="309"/>
                    <a:pt x="170" y="371"/>
                    <a:pt x="200" y="371"/>
                  </a:cubicBezTo>
                  <a:cubicBezTo>
                    <a:pt x="231" y="371"/>
                    <a:pt x="231" y="371"/>
                    <a:pt x="216" y="433"/>
                  </a:cubicBezTo>
                  <a:lnTo>
                    <a:pt x="170" y="433"/>
                  </a:lnTo>
                  <a:cubicBezTo>
                    <a:pt x="123" y="433"/>
                    <a:pt x="77" y="448"/>
                    <a:pt x="46" y="479"/>
                  </a:cubicBezTo>
                  <a:cubicBezTo>
                    <a:pt x="8" y="492"/>
                    <a:pt x="1" y="568"/>
                    <a:pt x="26" y="568"/>
                  </a:cubicBezTo>
                  <a:cubicBezTo>
                    <a:pt x="31" y="568"/>
                    <a:pt x="38" y="565"/>
                    <a:pt x="46" y="557"/>
                  </a:cubicBezTo>
                  <a:lnTo>
                    <a:pt x="77" y="603"/>
                  </a:lnTo>
                  <a:cubicBezTo>
                    <a:pt x="77" y="688"/>
                    <a:pt x="88" y="731"/>
                    <a:pt x="100" y="731"/>
                  </a:cubicBezTo>
                  <a:cubicBezTo>
                    <a:pt x="112" y="731"/>
                    <a:pt x="123" y="688"/>
                    <a:pt x="123" y="603"/>
                  </a:cubicBezTo>
                  <a:cubicBezTo>
                    <a:pt x="131" y="513"/>
                    <a:pt x="131" y="475"/>
                    <a:pt x="133" y="475"/>
                  </a:cubicBezTo>
                  <a:cubicBezTo>
                    <a:pt x="135" y="475"/>
                    <a:pt x="139" y="506"/>
                    <a:pt x="154" y="557"/>
                  </a:cubicBezTo>
                  <a:cubicBezTo>
                    <a:pt x="185" y="665"/>
                    <a:pt x="185" y="665"/>
                    <a:pt x="200" y="665"/>
                  </a:cubicBezTo>
                  <a:cubicBezTo>
                    <a:pt x="231" y="665"/>
                    <a:pt x="231" y="665"/>
                    <a:pt x="216" y="727"/>
                  </a:cubicBezTo>
                  <a:cubicBezTo>
                    <a:pt x="216" y="788"/>
                    <a:pt x="231" y="835"/>
                    <a:pt x="262" y="835"/>
                  </a:cubicBezTo>
                  <a:cubicBezTo>
                    <a:pt x="266" y="839"/>
                    <a:pt x="269" y="841"/>
                    <a:pt x="271" y="841"/>
                  </a:cubicBezTo>
                  <a:cubicBezTo>
                    <a:pt x="279" y="841"/>
                    <a:pt x="282" y="823"/>
                    <a:pt x="293" y="788"/>
                  </a:cubicBezTo>
                  <a:cubicBezTo>
                    <a:pt x="293" y="769"/>
                    <a:pt x="299" y="754"/>
                    <a:pt x="305" y="754"/>
                  </a:cubicBezTo>
                  <a:cubicBezTo>
                    <a:pt x="314" y="754"/>
                    <a:pt x="324" y="780"/>
                    <a:pt x="324" y="850"/>
                  </a:cubicBezTo>
                  <a:cubicBezTo>
                    <a:pt x="331" y="877"/>
                    <a:pt x="335" y="892"/>
                    <a:pt x="338" y="892"/>
                  </a:cubicBezTo>
                  <a:cubicBezTo>
                    <a:pt x="342" y="892"/>
                    <a:pt x="346" y="866"/>
                    <a:pt x="355" y="804"/>
                  </a:cubicBezTo>
                  <a:cubicBezTo>
                    <a:pt x="369" y="754"/>
                    <a:pt x="387" y="730"/>
                    <a:pt x="402" y="730"/>
                  </a:cubicBezTo>
                  <a:cubicBezTo>
                    <a:pt x="419" y="730"/>
                    <a:pt x="432" y="761"/>
                    <a:pt x="432" y="819"/>
                  </a:cubicBezTo>
                  <a:lnTo>
                    <a:pt x="479" y="835"/>
                  </a:lnTo>
                  <a:cubicBezTo>
                    <a:pt x="510" y="835"/>
                    <a:pt x="525" y="788"/>
                    <a:pt x="525" y="727"/>
                  </a:cubicBezTo>
                  <a:cubicBezTo>
                    <a:pt x="543" y="665"/>
                    <a:pt x="550" y="639"/>
                    <a:pt x="556" y="639"/>
                  </a:cubicBezTo>
                  <a:cubicBezTo>
                    <a:pt x="561" y="639"/>
                    <a:pt x="565" y="654"/>
                    <a:pt x="571" y="680"/>
                  </a:cubicBezTo>
                  <a:cubicBezTo>
                    <a:pt x="571" y="727"/>
                    <a:pt x="571" y="758"/>
                    <a:pt x="571" y="788"/>
                  </a:cubicBezTo>
                  <a:cubicBezTo>
                    <a:pt x="556" y="850"/>
                    <a:pt x="571" y="850"/>
                    <a:pt x="602" y="866"/>
                  </a:cubicBezTo>
                  <a:cubicBezTo>
                    <a:pt x="618" y="866"/>
                    <a:pt x="633" y="873"/>
                    <a:pt x="649" y="873"/>
                  </a:cubicBezTo>
                  <a:cubicBezTo>
                    <a:pt x="664" y="873"/>
                    <a:pt x="680" y="866"/>
                    <a:pt x="695" y="835"/>
                  </a:cubicBezTo>
                  <a:lnTo>
                    <a:pt x="695" y="835"/>
                  </a:lnTo>
                  <a:lnTo>
                    <a:pt x="664" y="897"/>
                  </a:lnTo>
                  <a:cubicBezTo>
                    <a:pt x="685" y="897"/>
                    <a:pt x="678" y="924"/>
                    <a:pt x="680" y="924"/>
                  </a:cubicBezTo>
                  <a:cubicBezTo>
                    <a:pt x="681" y="924"/>
                    <a:pt x="685" y="917"/>
                    <a:pt x="695" y="897"/>
                  </a:cubicBezTo>
                  <a:cubicBezTo>
                    <a:pt x="695" y="897"/>
                    <a:pt x="710" y="897"/>
                    <a:pt x="741" y="974"/>
                  </a:cubicBezTo>
                  <a:cubicBezTo>
                    <a:pt x="746" y="995"/>
                    <a:pt x="758" y="1005"/>
                    <a:pt x="774" y="1005"/>
                  </a:cubicBezTo>
                  <a:cubicBezTo>
                    <a:pt x="813" y="1005"/>
                    <a:pt x="872" y="940"/>
                    <a:pt x="850" y="850"/>
                  </a:cubicBezTo>
                  <a:lnTo>
                    <a:pt x="880" y="850"/>
                  </a:lnTo>
                  <a:cubicBezTo>
                    <a:pt x="883" y="853"/>
                    <a:pt x="885" y="853"/>
                    <a:pt x="888" y="853"/>
                  </a:cubicBezTo>
                  <a:cubicBezTo>
                    <a:pt x="904" y="853"/>
                    <a:pt x="927" y="819"/>
                    <a:pt x="927" y="819"/>
                  </a:cubicBezTo>
                  <a:cubicBezTo>
                    <a:pt x="935" y="796"/>
                    <a:pt x="946" y="788"/>
                    <a:pt x="958" y="788"/>
                  </a:cubicBezTo>
                  <a:cubicBezTo>
                    <a:pt x="969" y="788"/>
                    <a:pt x="981" y="796"/>
                    <a:pt x="989" y="804"/>
                  </a:cubicBezTo>
                  <a:lnTo>
                    <a:pt x="942" y="897"/>
                  </a:lnTo>
                  <a:cubicBezTo>
                    <a:pt x="884" y="984"/>
                    <a:pt x="863" y="1041"/>
                    <a:pt x="881" y="1041"/>
                  </a:cubicBezTo>
                  <a:cubicBezTo>
                    <a:pt x="892" y="1041"/>
                    <a:pt x="917" y="1020"/>
                    <a:pt x="958" y="974"/>
                  </a:cubicBezTo>
                  <a:lnTo>
                    <a:pt x="958" y="974"/>
                  </a:lnTo>
                  <a:cubicBezTo>
                    <a:pt x="949" y="986"/>
                    <a:pt x="938" y="1003"/>
                    <a:pt x="927" y="1020"/>
                  </a:cubicBezTo>
                  <a:cubicBezTo>
                    <a:pt x="917" y="1050"/>
                    <a:pt x="920" y="1067"/>
                    <a:pt x="940" y="1067"/>
                  </a:cubicBezTo>
                  <a:cubicBezTo>
                    <a:pt x="951" y="1067"/>
                    <a:pt x="967" y="1062"/>
                    <a:pt x="989" y="1051"/>
                  </a:cubicBezTo>
                  <a:cubicBezTo>
                    <a:pt x="991" y="1053"/>
                    <a:pt x="995" y="1053"/>
                    <a:pt x="998" y="1053"/>
                  </a:cubicBezTo>
                  <a:cubicBezTo>
                    <a:pt x="1033" y="1053"/>
                    <a:pt x="1100" y="985"/>
                    <a:pt x="1128" y="943"/>
                  </a:cubicBezTo>
                  <a:cubicBezTo>
                    <a:pt x="1146" y="915"/>
                    <a:pt x="1159" y="910"/>
                    <a:pt x="1167" y="910"/>
                  </a:cubicBezTo>
                  <a:cubicBezTo>
                    <a:pt x="1172" y="910"/>
                    <a:pt x="1174" y="912"/>
                    <a:pt x="1174" y="912"/>
                  </a:cubicBezTo>
                  <a:cubicBezTo>
                    <a:pt x="1174" y="912"/>
                    <a:pt x="1205" y="928"/>
                    <a:pt x="1174" y="974"/>
                  </a:cubicBezTo>
                  <a:cubicBezTo>
                    <a:pt x="1136" y="1031"/>
                    <a:pt x="1133" y="1064"/>
                    <a:pt x="1158" y="1064"/>
                  </a:cubicBezTo>
                  <a:cubicBezTo>
                    <a:pt x="1173" y="1064"/>
                    <a:pt x="1200" y="1050"/>
                    <a:pt x="1236" y="1020"/>
                  </a:cubicBezTo>
                  <a:lnTo>
                    <a:pt x="1236" y="1020"/>
                  </a:lnTo>
                  <a:lnTo>
                    <a:pt x="1205" y="1067"/>
                  </a:lnTo>
                  <a:cubicBezTo>
                    <a:pt x="1159" y="1113"/>
                    <a:pt x="1143" y="1175"/>
                    <a:pt x="1282" y="1206"/>
                  </a:cubicBezTo>
                  <a:cubicBezTo>
                    <a:pt x="1344" y="1268"/>
                    <a:pt x="1406" y="1314"/>
                    <a:pt x="1360" y="1360"/>
                  </a:cubicBezTo>
                  <a:cubicBezTo>
                    <a:pt x="1347" y="1380"/>
                    <a:pt x="1364" y="1388"/>
                    <a:pt x="1397" y="1388"/>
                  </a:cubicBezTo>
                  <a:cubicBezTo>
                    <a:pt x="1443" y="1388"/>
                    <a:pt x="1520" y="1372"/>
                    <a:pt x="1591" y="1345"/>
                  </a:cubicBezTo>
                  <a:lnTo>
                    <a:pt x="1591" y="1345"/>
                  </a:lnTo>
                  <a:cubicBezTo>
                    <a:pt x="1545" y="1391"/>
                    <a:pt x="1561" y="1407"/>
                    <a:pt x="1591" y="1438"/>
                  </a:cubicBezTo>
                  <a:cubicBezTo>
                    <a:pt x="1607" y="1484"/>
                    <a:pt x="1638" y="1499"/>
                    <a:pt x="1591" y="1530"/>
                  </a:cubicBezTo>
                  <a:cubicBezTo>
                    <a:pt x="1533" y="1564"/>
                    <a:pt x="1507" y="1579"/>
                    <a:pt x="1513" y="1579"/>
                  </a:cubicBezTo>
                  <a:cubicBezTo>
                    <a:pt x="1519" y="1579"/>
                    <a:pt x="1550" y="1567"/>
                    <a:pt x="1607" y="1546"/>
                  </a:cubicBezTo>
                  <a:cubicBezTo>
                    <a:pt x="1624" y="1541"/>
                    <a:pt x="1638" y="1539"/>
                    <a:pt x="1650" y="1539"/>
                  </a:cubicBezTo>
                  <a:cubicBezTo>
                    <a:pt x="1713" y="1539"/>
                    <a:pt x="1701" y="1602"/>
                    <a:pt x="1622" y="1654"/>
                  </a:cubicBezTo>
                  <a:cubicBezTo>
                    <a:pt x="1576" y="1700"/>
                    <a:pt x="1607" y="1716"/>
                    <a:pt x="1622" y="1747"/>
                  </a:cubicBezTo>
                  <a:cubicBezTo>
                    <a:pt x="1633" y="1744"/>
                    <a:pt x="1643" y="1743"/>
                    <a:pt x="1652" y="1743"/>
                  </a:cubicBezTo>
                  <a:cubicBezTo>
                    <a:pt x="1695" y="1743"/>
                    <a:pt x="1721" y="1770"/>
                    <a:pt x="1746" y="1809"/>
                  </a:cubicBezTo>
                  <a:cubicBezTo>
                    <a:pt x="1760" y="1823"/>
                    <a:pt x="1771" y="1834"/>
                    <a:pt x="1787" y="1834"/>
                  </a:cubicBezTo>
                  <a:cubicBezTo>
                    <a:pt x="1805" y="1834"/>
                    <a:pt x="1828" y="1819"/>
                    <a:pt x="1870" y="1778"/>
                  </a:cubicBezTo>
                  <a:cubicBezTo>
                    <a:pt x="1916" y="1747"/>
                    <a:pt x="1943" y="1735"/>
                    <a:pt x="1962" y="1735"/>
                  </a:cubicBezTo>
                  <a:cubicBezTo>
                    <a:pt x="1982" y="1735"/>
                    <a:pt x="1993" y="1747"/>
                    <a:pt x="2009" y="1762"/>
                  </a:cubicBezTo>
                  <a:cubicBezTo>
                    <a:pt x="2040" y="1793"/>
                    <a:pt x="2040" y="1793"/>
                    <a:pt x="2009" y="1839"/>
                  </a:cubicBezTo>
                  <a:cubicBezTo>
                    <a:pt x="2009" y="1839"/>
                    <a:pt x="1978" y="1886"/>
                    <a:pt x="2009" y="1901"/>
                  </a:cubicBezTo>
                  <a:cubicBezTo>
                    <a:pt x="2024" y="1932"/>
                    <a:pt x="2040" y="1948"/>
                    <a:pt x="2009" y="1979"/>
                  </a:cubicBezTo>
                  <a:cubicBezTo>
                    <a:pt x="1993" y="2010"/>
                    <a:pt x="1993" y="2040"/>
                    <a:pt x="2009" y="2071"/>
                  </a:cubicBezTo>
                  <a:cubicBezTo>
                    <a:pt x="2040" y="2102"/>
                    <a:pt x="2071" y="2133"/>
                    <a:pt x="2024" y="2180"/>
                  </a:cubicBezTo>
                  <a:cubicBezTo>
                    <a:pt x="2036" y="2185"/>
                    <a:pt x="2043" y="2189"/>
                    <a:pt x="2049" y="2189"/>
                  </a:cubicBezTo>
                  <a:cubicBezTo>
                    <a:pt x="2059" y="2189"/>
                    <a:pt x="2066" y="2178"/>
                    <a:pt x="2086" y="2149"/>
                  </a:cubicBezTo>
                  <a:cubicBezTo>
                    <a:pt x="2108" y="2134"/>
                    <a:pt x="2130" y="2119"/>
                    <a:pt x="2150" y="2119"/>
                  </a:cubicBezTo>
                  <a:cubicBezTo>
                    <a:pt x="2173" y="2119"/>
                    <a:pt x="2193" y="2138"/>
                    <a:pt x="2210" y="2195"/>
                  </a:cubicBezTo>
                  <a:cubicBezTo>
                    <a:pt x="2231" y="2216"/>
                    <a:pt x="2268" y="2245"/>
                    <a:pt x="2298" y="2245"/>
                  </a:cubicBezTo>
                  <a:cubicBezTo>
                    <a:pt x="2312" y="2245"/>
                    <a:pt x="2324" y="2240"/>
                    <a:pt x="2333" y="2226"/>
                  </a:cubicBezTo>
                  <a:lnTo>
                    <a:pt x="2333" y="2226"/>
                  </a:lnTo>
                  <a:cubicBezTo>
                    <a:pt x="2349" y="2241"/>
                    <a:pt x="2349" y="2241"/>
                    <a:pt x="2318" y="2288"/>
                  </a:cubicBezTo>
                  <a:cubicBezTo>
                    <a:pt x="2278" y="2348"/>
                    <a:pt x="2277" y="2382"/>
                    <a:pt x="2310" y="2382"/>
                  </a:cubicBezTo>
                  <a:cubicBezTo>
                    <a:pt x="2328" y="2382"/>
                    <a:pt x="2357" y="2371"/>
                    <a:pt x="2395" y="2350"/>
                  </a:cubicBezTo>
                  <a:cubicBezTo>
                    <a:pt x="2407" y="2331"/>
                    <a:pt x="2417" y="2323"/>
                    <a:pt x="2424" y="2323"/>
                  </a:cubicBezTo>
                  <a:cubicBezTo>
                    <a:pt x="2433" y="2323"/>
                    <a:pt x="2435" y="2343"/>
                    <a:pt x="2426" y="2380"/>
                  </a:cubicBezTo>
                  <a:cubicBezTo>
                    <a:pt x="2426" y="2380"/>
                    <a:pt x="2431" y="2383"/>
                    <a:pt x="2440" y="2383"/>
                  </a:cubicBezTo>
                  <a:cubicBezTo>
                    <a:pt x="2453" y="2383"/>
                    <a:pt x="2476" y="2377"/>
                    <a:pt x="2503" y="2350"/>
                  </a:cubicBezTo>
                  <a:cubicBezTo>
                    <a:pt x="2521" y="2338"/>
                    <a:pt x="2532" y="2330"/>
                    <a:pt x="2540" y="2330"/>
                  </a:cubicBezTo>
                  <a:cubicBezTo>
                    <a:pt x="2552" y="2330"/>
                    <a:pt x="2556" y="2349"/>
                    <a:pt x="2565" y="2396"/>
                  </a:cubicBezTo>
                  <a:cubicBezTo>
                    <a:pt x="2534" y="2442"/>
                    <a:pt x="2565" y="2458"/>
                    <a:pt x="2565" y="2458"/>
                  </a:cubicBezTo>
                  <a:cubicBezTo>
                    <a:pt x="2627" y="2458"/>
                    <a:pt x="2859" y="2535"/>
                    <a:pt x="2874" y="2597"/>
                  </a:cubicBezTo>
                  <a:cubicBezTo>
                    <a:pt x="2894" y="2567"/>
                    <a:pt x="2901" y="2557"/>
                    <a:pt x="2912" y="2557"/>
                  </a:cubicBezTo>
                  <a:cubicBezTo>
                    <a:pt x="2918" y="2557"/>
                    <a:pt x="2925" y="2560"/>
                    <a:pt x="2936" y="2566"/>
                  </a:cubicBezTo>
                  <a:cubicBezTo>
                    <a:pt x="2936" y="2609"/>
                    <a:pt x="2941" y="2627"/>
                    <a:pt x="2948" y="2627"/>
                  </a:cubicBezTo>
                  <a:cubicBezTo>
                    <a:pt x="2958" y="2627"/>
                    <a:pt x="2973" y="2585"/>
                    <a:pt x="2982" y="2520"/>
                  </a:cubicBezTo>
                  <a:lnTo>
                    <a:pt x="2952" y="2520"/>
                  </a:lnTo>
                  <a:cubicBezTo>
                    <a:pt x="2964" y="2475"/>
                    <a:pt x="2980" y="2451"/>
                    <a:pt x="2991" y="2451"/>
                  </a:cubicBezTo>
                  <a:cubicBezTo>
                    <a:pt x="3008" y="2451"/>
                    <a:pt x="3016" y="2498"/>
                    <a:pt x="2998" y="2597"/>
                  </a:cubicBezTo>
                  <a:cubicBezTo>
                    <a:pt x="2998" y="2651"/>
                    <a:pt x="2998" y="2678"/>
                    <a:pt x="3004" y="2678"/>
                  </a:cubicBezTo>
                  <a:cubicBezTo>
                    <a:pt x="3010" y="2678"/>
                    <a:pt x="3021" y="2651"/>
                    <a:pt x="3044" y="2597"/>
                  </a:cubicBezTo>
                  <a:cubicBezTo>
                    <a:pt x="3067" y="2552"/>
                    <a:pt x="3082" y="2529"/>
                    <a:pt x="3091" y="2529"/>
                  </a:cubicBezTo>
                  <a:cubicBezTo>
                    <a:pt x="3102" y="2529"/>
                    <a:pt x="3106" y="2556"/>
                    <a:pt x="3106" y="2612"/>
                  </a:cubicBezTo>
                  <a:cubicBezTo>
                    <a:pt x="3106" y="2672"/>
                    <a:pt x="3102" y="2699"/>
                    <a:pt x="3104" y="2699"/>
                  </a:cubicBezTo>
                  <a:cubicBezTo>
                    <a:pt x="3106" y="2699"/>
                    <a:pt x="3113" y="2668"/>
                    <a:pt x="3137" y="2612"/>
                  </a:cubicBezTo>
                  <a:cubicBezTo>
                    <a:pt x="3180" y="2501"/>
                    <a:pt x="3218" y="2433"/>
                    <a:pt x="3238" y="2433"/>
                  </a:cubicBezTo>
                  <a:cubicBezTo>
                    <a:pt x="3254" y="2433"/>
                    <a:pt x="3259" y="2478"/>
                    <a:pt x="3245" y="2581"/>
                  </a:cubicBezTo>
                  <a:cubicBezTo>
                    <a:pt x="3245" y="2690"/>
                    <a:pt x="3245" y="2751"/>
                    <a:pt x="3276" y="2751"/>
                  </a:cubicBezTo>
                  <a:cubicBezTo>
                    <a:pt x="3322" y="2751"/>
                    <a:pt x="3307" y="2690"/>
                    <a:pt x="3307" y="2643"/>
                  </a:cubicBezTo>
                  <a:cubicBezTo>
                    <a:pt x="3307" y="2581"/>
                    <a:pt x="3307" y="2550"/>
                    <a:pt x="3313" y="2550"/>
                  </a:cubicBezTo>
                  <a:cubicBezTo>
                    <a:pt x="3319" y="2550"/>
                    <a:pt x="3330" y="2581"/>
                    <a:pt x="3353" y="2643"/>
                  </a:cubicBezTo>
                  <a:cubicBezTo>
                    <a:pt x="3395" y="2735"/>
                    <a:pt x="3428" y="2777"/>
                    <a:pt x="3461" y="2777"/>
                  </a:cubicBezTo>
                  <a:cubicBezTo>
                    <a:pt x="3490" y="2777"/>
                    <a:pt x="3519" y="2746"/>
                    <a:pt x="3554" y="2690"/>
                  </a:cubicBezTo>
                  <a:cubicBezTo>
                    <a:pt x="3593" y="2635"/>
                    <a:pt x="3632" y="2608"/>
                    <a:pt x="3653" y="2608"/>
                  </a:cubicBezTo>
                  <a:cubicBezTo>
                    <a:pt x="3674" y="2608"/>
                    <a:pt x="3678" y="2635"/>
                    <a:pt x="3647" y="2690"/>
                  </a:cubicBezTo>
                  <a:cubicBezTo>
                    <a:pt x="3611" y="2762"/>
                    <a:pt x="3606" y="2792"/>
                    <a:pt x="3615" y="2792"/>
                  </a:cubicBezTo>
                  <a:cubicBezTo>
                    <a:pt x="3621" y="2792"/>
                    <a:pt x="3634" y="2777"/>
                    <a:pt x="3647" y="2751"/>
                  </a:cubicBezTo>
                  <a:lnTo>
                    <a:pt x="3771" y="2751"/>
                  </a:lnTo>
                  <a:cubicBezTo>
                    <a:pt x="3802" y="2751"/>
                    <a:pt x="3802" y="2690"/>
                    <a:pt x="3802" y="2628"/>
                  </a:cubicBezTo>
                  <a:cubicBezTo>
                    <a:pt x="3820" y="2691"/>
                    <a:pt x="3853" y="2732"/>
                    <a:pt x="3881" y="2732"/>
                  </a:cubicBezTo>
                  <a:cubicBezTo>
                    <a:pt x="3901" y="2732"/>
                    <a:pt x="3919" y="2711"/>
                    <a:pt x="3925" y="2659"/>
                  </a:cubicBezTo>
                  <a:lnTo>
                    <a:pt x="3972" y="2659"/>
                  </a:lnTo>
                  <a:cubicBezTo>
                    <a:pt x="4003" y="2659"/>
                    <a:pt x="4003" y="2659"/>
                    <a:pt x="4003" y="2597"/>
                  </a:cubicBezTo>
                  <a:cubicBezTo>
                    <a:pt x="4003" y="2575"/>
                    <a:pt x="4008" y="2567"/>
                    <a:pt x="4017" y="2567"/>
                  </a:cubicBezTo>
                  <a:cubicBezTo>
                    <a:pt x="4033" y="2567"/>
                    <a:pt x="4060" y="2597"/>
                    <a:pt x="4080" y="2628"/>
                  </a:cubicBezTo>
                  <a:cubicBezTo>
                    <a:pt x="4110" y="2658"/>
                    <a:pt x="4140" y="2682"/>
                    <a:pt x="4153" y="2682"/>
                  </a:cubicBezTo>
                  <a:cubicBezTo>
                    <a:pt x="4160" y="2682"/>
                    <a:pt x="4162" y="2675"/>
                    <a:pt x="4157" y="2659"/>
                  </a:cubicBezTo>
                  <a:cubicBezTo>
                    <a:pt x="4142" y="2597"/>
                    <a:pt x="4142" y="2535"/>
                    <a:pt x="4157" y="2473"/>
                  </a:cubicBezTo>
                  <a:cubicBezTo>
                    <a:pt x="4157" y="2458"/>
                    <a:pt x="4161" y="2451"/>
                    <a:pt x="4166" y="2451"/>
                  </a:cubicBezTo>
                  <a:cubicBezTo>
                    <a:pt x="4176" y="2451"/>
                    <a:pt x="4193" y="2478"/>
                    <a:pt x="4203" y="2520"/>
                  </a:cubicBezTo>
                  <a:cubicBezTo>
                    <a:pt x="4203" y="2581"/>
                    <a:pt x="4219" y="2581"/>
                    <a:pt x="4281" y="2597"/>
                  </a:cubicBezTo>
                  <a:cubicBezTo>
                    <a:pt x="4312" y="2597"/>
                    <a:pt x="4358" y="2566"/>
                    <a:pt x="4327" y="2520"/>
                  </a:cubicBezTo>
                  <a:cubicBezTo>
                    <a:pt x="4301" y="2481"/>
                    <a:pt x="4384" y="2420"/>
                    <a:pt x="4439" y="2420"/>
                  </a:cubicBezTo>
                  <a:cubicBezTo>
                    <a:pt x="4450" y="2420"/>
                    <a:pt x="4459" y="2422"/>
                    <a:pt x="4466" y="2427"/>
                  </a:cubicBezTo>
                  <a:lnTo>
                    <a:pt x="4513" y="2411"/>
                  </a:lnTo>
                  <a:cubicBezTo>
                    <a:pt x="4528" y="2396"/>
                    <a:pt x="4513" y="2334"/>
                    <a:pt x="4528" y="2319"/>
                  </a:cubicBezTo>
                  <a:cubicBezTo>
                    <a:pt x="4559" y="2303"/>
                    <a:pt x="4559" y="2303"/>
                    <a:pt x="4528" y="2241"/>
                  </a:cubicBezTo>
                  <a:cubicBezTo>
                    <a:pt x="4543" y="2241"/>
                    <a:pt x="4555" y="2237"/>
                    <a:pt x="4567" y="2237"/>
                  </a:cubicBezTo>
                  <a:cubicBezTo>
                    <a:pt x="4578" y="2237"/>
                    <a:pt x="4590" y="2241"/>
                    <a:pt x="4605" y="2257"/>
                  </a:cubicBezTo>
                  <a:cubicBezTo>
                    <a:pt x="4580" y="2206"/>
                    <a:pt x="4568" y="2183"/>
                    <a:pt x="4576" y="2183"/>
                  </a:cubicBezTo>
                  <a:cubicBezTo>
                    <a:pt x="4582" y="2183"/>
                    <a:pt x="4601" y="2198"/>
                    <a:pt x="4636" y="2226"/>
                  </a:cubicBezTo>
                  <a:cubicBezTo>
                    <a:pt x="4683" y="2265"/>
                    <a:pt x="4702" y="2288"/>
                    <a:pt x="4704" y="2288"/>
                  </a:cubicBezTo>
                  <a:cubicBezTo>
                    <a:pt x="4706" y="2288"/>
                    <a:pt x="4690" y="2265"/>
                    <a:pt x="4667" y="2210"/>
                  </a:cubicBezTo>
                  <a:cubicBezTo>
                    <a:pt x="4648" y="2181"/>
                    <a:pt x="4640" y="2170"/>
                    <a:pt x="4654" y="2170"/>
                  </a:cubicBezTo>
                  <a:cubicBezTo>
                    <a:pt x="4661" y="2170"/>
                    <a:pt x="4675" y="2174"/>
                    <a:pt x="4698" y="2180"/>
                  </a:cubicBezTo>
                  <a:cubicBezTo>
                    <a:pt x="4719" y="2193"/>
                    <a:pt x="4730" y="2201"/>
                    <a:pt x="4734" y="2201"/>
                  </a:cubicBezTo>
                  <a:cubicBezTo>
                    <a:pt x="4738" y="2201"/>
                    <a:pt x="4731" y="2190"/>
                    <a:pt x="4714" y="2164"/>
                  </a:cubicBezTo>
                  <a:cubicBezTo>
                    <a:pt x="4670" y="2098"/>
                    <a:pt x="4665" y="2033"/>
                    <a:pt x="4693" y="2033"/>
                  </a:cubicBezTo>
                  <a:cubicBezTo>
                    <a:pt x="4704" y="2033"/>
                    <a:pt x="4722" y="2044"/>
                    <a:pt x="4744" y="2071"/>
                  </a:cubicBezTo>
                  <a:cubicBezTo>
                    <a:pt x="4744" y="2071"/>
                    <a:pt x="4760" y="2056"/>
                    <a:pt x="4744" y="1994"/>
                  </a:cubicBezTo>
                  <a:cubicBezTo>
                    <a:pt x="4712" y="1946"/>
                    <a:pt x="4697" y="1922"/>
                    <a:pt x="4700" y="1922"/>
                  </a:cubicBezTo>
                  <a:lnTo>
                    <a:pt x="4700" y="1922"/>
                  </a:lnTo>
                  <a:cubicBezTo>
                    <a:pt x="4704" y="1922"/>
                    <a:pt x="4723" y="1942"/>
                    <a:pt x="4760" y="1979"/>
                  </a:cubicBezTo>
                  <a:cubicBezTo>
                    <a:pt x="4790" y="2009"/>
                    <a:pt x="4813" y="2022"/>
                    <a:pt x="4826" y="2022"/>
                  </a:cubicBezTo>
                  <a:cubicBezTo>
                    <a:pt x="4847" y="2022"/>
                    <a:pt x="4844" y="1989"/>
                    <a:pt x="4806" y="1932"/>
                  </a:cubicBezTo>
                  <a:cubicBezTo>
                    <a:pt x="4806" y="1932"/>
                    <a:pt x="4796" y="1893"/>
                    <a:pt x="4816" y="1893"/>
                  </a:cubicBezTo>
                  <a:cubicBezTo>
                    <a:pt x="4821" y="1893"/>
                    <a:pt x="4828" y="1895"/>
                    <a:pt x="4837" y="1901"/>
                  </a:cubicBezTo>
                  <a:cubicBezTo>
                    <a:pt x="4843" y="1903"/>
                    <a:pt x="4849" y="1903"/>
                    <a:pt x="4855" y="1903"/>
                  </a:cubicBezTo>
                  <a:cubicBezTo>
                    <a:pt x="4924" y="1903"/>
                    <a:pt x="5045" y="1834"/>
                    <a:pt x="4961" y="1778"/>
                  </a:cubicBezTo>
                  <a:lnTo>
                    <a:pt x="4992" y="1747"/>
                  </a:lnTo>
                  <a:cubicBezTo>
                    <a:pt x="5069" y="1747"/>
                    <a:pt x="5084" y="1731"/>
                    <a:pt x="5054" y="1669"/>
                  </a:cubicBezTo>
                  <a:lnTo>
                    <a:pt x="5023" y="1623"/>
                  </a:lnTo>
                  <a:lnTo>
                    <a:pt x="5023" y="1623"/>
                  </a:lnTo>
                  <a:cubicBezTo>
                    <a:pt x="5057" y="1646"/>
                    <a:pt x="5099" y="1660"/>
                    <a:pt x="5125" y="1660"/>
                  </a:cubicBezTo>
                  <a:cubicBezTo>
                    <a:pt x="5135" y="1660"/>
                    <a:pt x="5142" y="1658"/>
                    <a:pt x="5146" y="1654"/>
                  </a:cubicBezTo>
                  <a:cubicBezTo>
                    <a:pt x="5162" y="1639"/>
                    <a:pt x="5162" y="1639"/>
                    <a:pt x="5115" y="1608"/>
                  </a:cubicBezTo>
                  <a:cubicBezTo>
                    <a:pt x="5084" y="1561"/>
                    <a:pt x="5084" y="1561"/>
                    <a:pt x="5100" y="1546"/>
                  </a:cubicBezTo>
                  <a:cubicBezTo>
                    <a:pt x="5104" y="1542"/>
                    <a:pt x="5111" y="1540"/>
                    <a:pt x="5119" y="1540"/>
                  </a:cubicBezTo>
                  <a:cubicBezTo>
                    <a:pt x="5144" y="1540"/>
                    <a:pt x="5185" y="1557"/>
                    <a:pt x="5208" y="1592"/>
                  </a:cubicBezTo>
                  <a:lnTo>
                    <a:pt x="5224" y="1561"/>
                  </a:lnTo>
                  <a:cubicBezTo>
                    <a:pt x="5175" y="1513"/>
                    <a:pt x="5163" y="1489"/>
                    <a:pt x="5172" y="1489"/>
                  </a:cubicBezTo>
                  <a:cubicBezTo>
                    <a:pt x="5178" y="1489"/>
                    <a:pt x="5191" y="1498"/>
                    <a:pt x="5208" y="1515"/>
                  </a:cubicBezTo>
                  <a:cubicBezTo>
                    <a:pt x="5218" y="1525"/>
                    <a:pt x="5229" y="1528"/>
                    <a:pt x="5240" y="1528"/>
                  </a:cubicBezTo>
                  <a:cubicBezTo>
                    <a:pt x="5265" y="1528"/>
                    <a:pt x="5290" y="1510"/>
                    <a:pt x="5301" y="1499"/>
                  </a:cubicBezTo>
                  <a:cubicBezTo>
                    <a:pt x="5283" y="1481"/>
                    <a:pt x="5281" y="1475"/>
                    <a:pt x="5285" y="1475"/>
                  </a:cubicBezTo>
                  <a:cubicBezTo>
                    <a:pt x="5291" y="1475"/>
                    <a:pt x="5310" y="1490"/>
                    <a:pt x="5301" y="1499"/>
                  </a:cubicBezTo>
                  <a:lnTo>
                    <a:pt x="5332" y="1530"/>
                  </a:lnTo>
                  <a:cubicBezTo>
                    <a:pt x="5346" y="1538"/>
                    <a:pt x="5355" y="1541"/>
                    <a:pt x="5359" y="1541"/>
                  </a:cubicBezTo>
                  <a:cubicBezTo>
                    <a:pt x="5373" y="1541"/>
                    <a:pt x="5340" y="1508"/>
                    <a:pt x="5316" y="1484"/>
                  </a:cubicBezTo>
                  <a:lnTo>
                    <a:pt x="5347" y="1438"/>
                  </a:lnTo>
                  <a:cubicBezTo>
                    <a:pt x="5363" y="1422"/>
                    <a:pt x="5378" y="1407"/>
                    <a:pt x="5332" y="1391"/>
                  </a:cubicBezTo>
                  <a:cubicBezTo>
                    <a:pt x="5270" y="1360"/>
                    <a:pt x="5239" y="1314"/>
                    <a:pt x="5270" y="1299"/>
                  </a:cubicBezTo>
                  <a:lnTo>
                    <a:pt x="5270" y="1299"/>
                  </a:lnTo>
                  <a:cubicBezTo>
                    <a:pt x="5297" y="1325"/>
                    <a:pt x="5335" y="1363"/>
                    <a:pt x="5355" y="1363"/>
                  </a:cubicBezTo>
                  <a:cubicBezTo>
                    <a:pt x="5358" y="1363"/>
                    <a:pt x="5361" y="1362"/>
                    <a:pt x="5363" y="1360"/>
                  </a:cubicBezTo>
                  <a:cubicBezTo>
                    <a:pt x="5367" y="1353"/>
                    <a:pt x="5371" y="1350"/>
                    <a:pt x="5376" y="1350"/>
                  </a:cubicBezTo>
                  <a:cubicBezTo>
                    <a:pt x="5392" y="1350"/>
                    <a:pt x="5409" y="1376"/>
                    <a:pt x="5409" y="1376"/>
                  </a:cubicBezTo>
                  <a:cubicBezTo>
                    <a:pt x="5428" y="1404"/>
                    <a:pt x="5444" y="1415"/>
                    <a:pt x="5456" y="1415"/>
                  </a:cubicBezTo>
                  <a:cubicBezTo>
                    <a:pt x="5485" y="1415"/>
                    <a:pt x="5497" y="1357"/>
                    <a:pt x="5486" y="1314"/>
                  </a:cubicBezTo>
                  <a:cubicBezTo>
                    <a:pt x="5469" y="1243"/>
                    <a:pt x="5466" y="1208"/>
                    <a:pt x="5482" y="1208"/>
                  </a:cubicBezTo>
                  <a:cubicBezTo>
                    <a:pt x="5493" y="1208"/>
                    <a:pt x="5515" y="1228"/>
                    <a:pt x="5548" y="1268"/>
                  </a:cubicBezTo>
                  <a:cubicBezTo>
                    <a:pt x="5566" y="1285"/>
                    <a:pt x="5577" y="1293"/>
                    <a:pt x="5583" y="1293"/>
                  </a:cubicBezTo>
                  <a:cubicBezTo>
                    <a:pt x="5602" y="1293"/>
                    <a:pt x="5558" y="1202"/>
                    <a:pt x="5486" y="1082"/>
                  </a:cubicBezTo>
                  <a:lnTo>
                    <a:pt x="5409" y="943"/>
                  </a:lnTo>
                  <a:lnTo>
                    <a:pt x="5517" y="1067"/>
                  </a:lnTo>
                  <a:cubicBezTo>
                    <a:pt x="5599" y="1148"/>
                    <a:pt x="5637" y="1187"/>
                    <a:pt x="5656" y="1187"/>
                  </a:cubicBezTo>
                  <a:cubicBezTo>
                    <a:pt x="5672" y="1187"/>
                    <a:pt x="5672" y="1156"/>
                    <a:pt x="5672" y="1098"/>
                  </a:cubicBezTo>
                  <a:cubicBezTo>
                    <a:pt x="5672" y="1054"/>
                    <a:pt x="5672" y="1035"/>
                    <a:pt x="5677" y="1035"/>
                  </a:cubicBezTo>
                  <a:cubicBezTo>
                    <a:pt x="5682" y="1035"/>
                    <a:pt x="5689" y="1046"/>
                    <a:pt x="5703" y="1067"/>
                  </a:cubicBezTo>
                  <a:cubicBezTo>
                    <a:pt x="5722" y="1086"/>
                    <a:pt x="5736" y="1095"/>
                    <a:pt x="5750" y="1095"/>
                  </a:cubicBezTo>
                  <a:cubicBezTo>
                    <a:pt x="5770" y="1095"/>
                    <a:pt x="5790" y="1078"/>
                    <a:pt x="5826" y="1051"/>
                  </a:cubicBezTo>
                  <a:cubicBezTo>
                    <a:pt x="5888" y="1005"/>
                    <a:pt x="5904" y="1005"/>
                    <a:pt x="5888" y="959"/>
                  </a:cubicBezTo>
                  <a:lnTo>
                    <a:pt x="5919" y="928"/>
                  </a:lnTo>
                  <a:cubicBezTo>
                    <a:pt x="5944" y="957"/>
                    <a:pt x="5962" y="969"/>
                    <a:pt x="5974" y="969"/>
                  </a:cubicBezTo>
                  <a:cubicBezTo>
                    <a:pt x="5998" y="969"/>
                    <a:pt x="5992" y="913"/>
                    <a:pt x="5950" y="850"/>
                  </a:cubicBezTo>
                  <a:cubicBezTo>
                    <a:pt x="5965" y="850"/>
                    <a:pt x="5981" y="835"/>
                    <a:pt x="5996" y="835"/>
                  </a:cubicBezTo>
                  <a:lnTo>
                    <a:pt x="6012" y="881"/>
                  </a:lnTo>
                  <a:cubicBezTo>
                    <a:pt x="6023" y="899"/>
                    <a:pt x="6037" y="907"/>
                    <a:pt x="6060" y="907"/>
                  </a:cubicBezTo>
                  <a:cubicBezTo>
                    <a:pt x="6097" y="907"/>
                    <a:pt x="6159" y="883"/>
                    <a:pt x="6275" y="835"/>
                  </a:cubicBezTo>
                  <a:cubicBezTo>
                    <a:pt x="6491" y="788"/>
                    <a:pt x="6522" y="788"/>
                    <a:pt x="6506" y="680"/>
                  </a:cubicBezTo>
                  <a:cubicBezTo>
                    <a:pt x="6490" y="624"/>
                    <a:pt x="6499" y="593"/>
                    <a:pt x="6514" y="593"/>
                  </a:cubicBezTo>
                  <a:cubicBezTo>
                    <a:pt x="6527" y="593"/>
                    <a:pt x="6545" y="621"/>
                    <a:pt x="6553" y="680"/>
                  </a:cubicBezTo>
                  <a:cubicBezTo>
                    <a:pt x="6553" y="722"/>
                    <a:pt x="6573" y="756"/>
                    <a:pt x="6583" y="756"/>
                  </a:cubicBezTo>
                  <a:cubicBezTo>
                    <a:pt x="6587" y="756"/>
                    <a:pt x="6589" y="747"/>
                    <a:pt x="6584" y="727"/>
                  </a:cubicBezTo>
                  <a:lnTo>
                    <a:pt x="6584" y="727"/>
                  </a:lnTo>
                  <a:cubicBezTo>
                    <a:pt x="6615" y="742"/>
                    <a:pt x="6645" y="758"/>
                    <a:pt x="6661" y="788"/>
                  </a:cubicBezTo>
                  <a:cubicBezTo>
                    <a:pt x="6699" y="833"/>
                    <a:pt x="6724" y="849"/>
                    <a:pt x="6740" y="849"/>
                  </a:cubicBezTo>
                  <a:cubicBezTo>
                    <a:pt x="6764" y="849"/>
                    <a:pt x="6769" y="816"/>
                    <a:pt x="6769" y="788"/>
                  </a:cubicBezTo>
                  <a:cubicBezTo>
                    <a:pt x="6756" y="741"/>
                    <a:pt x="6754" y="724"/>
                    <a:pt x="6758" y="724"/>
                  </a:cubicBezTo>
                  <a:lnTo>
                    <a:pt x="6758" y="724"/>
                  </a:lnTo>
                  <a:cubicBezTo>
                    <a:pt x="6762" y="724"/>
                    <a:pt x="6776" y="754"/>
                    <a:pt x="6785" y="788"/>
                  </a:cubicBezTo>
                  <a:cubicBezTo>
                    <a:pt x="6806" y="821"/>
                    <a:pt x="6828" y="861"/>
                    <a:pt x="6839" y="861"/>
                  </a:cubicBezTo>
                  <a:cubicBezTo>
                    <a:pt x="6844" y="861"/>
                    <a:pt x="6846" y="853"/>
                    <a:pt x="6846" y="835"/>
                  </a:cubicBezTo>
                  <a:cubicBezTo>
                    <a:pt x="6846" y="803"/>
                    <a:pt x="6893" y="779"/>
                    <a:pt x="6935" y="779"/>
                  </a:cubicBezTo>
                  <a:cubicBezTo>
                    <a:pt x="6973" y="779"/>
                    <a:pt x="7008" y="799"/>
                    <a:pt x="7001" y="850"/>
                  </a:cubicBezTo>
                  <a:lnTo>
                    <a:pt x="7047" y="850"/>
                  </a:lnTo>
                  <a:cubicBezTo>
                    <a:pt x="7047" y="809"/>
                    <a:pt x="7075" y="802"/>
                    <a:pt x="7107" y="802"/>
                  </a:cubicBezTo>
                  <a:cubicBezTo>
                    <a:pt x="7123" y="802"/>
                    <a:pt x="7140" y="804"/>
                    <a:pt x="7156" y="804"/>
                  </a:cubicBezTo>
                  <a:cubicBezTo>
                    <a:pt x="7202" y="804"/>
                    <a:pt x="7233" y="819"/>
                    <a:pt x="7217" y="866"/>
                  </a:cubicBezTo>
                  <a:cubicBezTo>
                    <a:pt x="7217" y="899"/>
                    <a:pt x="7217" y="914"/>
                    <a:pt x="7224" y="914"/>
                  </a:cubicBezTo>
                  <a:cubicBezTo>
                    <a:pt x="7231" y="914"/>
                    <a:pt x="7242" y="903"/>
                    <a:pt x="7264" y="881"/>
                  </a:cubicBezTo>
                  <a:cubicBezTo>
                    <a:pt x="7295" y="881"/>
                    <a:pt x="7341" y="788"/>
                    <a:pt x="7372" y="788"/>
                  </a:cubicBezTo>
                  <a:cubicBezTo>
                    <a:pt x="7372" y="742"/>
                    <a:pt x="7418" y="696"/>
                    <a:pt x="7449" y="696"/>
                  </a:cubicBezTo>
                  <a:lnTo>
                    <a:pt x="7434" y="742"/>
                  </a:lnTo>
                  <a:lnTo>
                    <a:pt x="7403" y="850"/>
                  </a:lnTo>
                  <a:cubicBezTo>
                    <a:pt x="7409" y="850"/>
                    <a:pt x="7418" y="853"/>
                    <a:pt x="7427" y="853"/>
                  </a:cubicBezTo>
                  <a:cubicBezTo>
                    <a:pt x="7441" y="853"/>
                    <a:pt x="7455" y="847"/>
                    <a:pt x="7465" y="819"/>
                  </a:cubicBezTo>
                  <a:cubicBezTo>
                    <a:pt x="7465" y="881"/>
                    <a:pt x="7496" y="881"/>
                    <a:pt x="7542" y="912"/>
                  </a:cubicBezTo>
                  <a:cubicBezTo>
                    <a:pt x="7569" y="921"/>
                    <a:pt x="7595" y="930"/>
                    <a:pt x="7622" y="930"/>
                  </a:cubicBezTo>
                  <a:cubicBezTo>
                    <a:pt x="7642" y="930"/>
                    <a:pt x="7661" y="925"/>
                    <a:pt x="7681" y="912"/>
                  </a:cubicBezTo>
                  <a:lnTo>
                    <a:pt x="7681" y="912"/>
                  </a:lnTo>
                  <a:cubicBezTo>
                    <a:pt x="7659" y="978"/>
                    <a:pt x="7716" y="1037"/>
                    <a:pt x="7778" y="1037"/>
                  </a:cubicBezTo>
                  <a:cubicBezTo>
                    <a:pt x="7803" y="1037"/>
                    <a:pt x="7829" y="1027"/>
                    <a:pt x="7851" y="1005"/>
                  </a:cubicBezTo>
                  <a:cubicBezTo>
                    <a:pt x="7863" y="987"/>
                    <a:pt x="7873" y="978"/>
                    <a:pt x="7880" y="978"/>
                  </a:cubicBezTo>
                  <a:cubicBezTo>
                    <a:pt x="7892" y="978"/>
                    <a:pt x="7897" y="998"/>
                    <a:pt x="7897" y="1036"/>
                  </a:cubicBezTo>
                  <a:cubicBezTo>
                    <a:pt x="7889" y="1069"/>
                    <a:pt x="7890" y="1084"/>
                    <a:pt x="7899" y="1084"/>
                  </a:cubicBezTo>
                  <a:cubicBezTo>
                    <a:pt x="7907" y="1084"/>
                    <a:pt x="7922" y="1073"/>
                    <a:pt x="7944" y="1051"/>
                  </a:cubicBezTo>
                  <a:cubicBezTo>
                    <a:pt x="7952" y="1046"/>
                    <a:pt x="7959" y="1043"/>
                    <a:pt x="7963" y="1043"/>
                  </a:cubicBezTo>
                  <a:cubicBezTo>
                    <a:pt x="7984" y="1043"/>
                    <a:pt x="7972" y="1093"/>
                    <a:pt x="7959" y="1144"/>
                  </a:cubicBezTo>
                  <a:cubicBezTo>
                    <a:pt x="7926" y="1221"/>
                    <a:pt x="7932" y="1251"/>
                    <a:pt x="7955" y="1251"/>
                  </a:cubicBezTo>
                  <a:cubicBezTo>
                    <a:pt x="7964" y="1251"/>
                    <a:pt x="7977" y="1246"/>
                    <a:pt x="7990" y="1237"/>
                  </a:cubicBezTo>
                  <a:cubicBezTo>
                    <a:pt x="8003" y="1233"/>
                    <a:pt x="8015" y="1231"/>
                    <a:pt x="8027" y="1231"/>
                  </a:cubicBezTo>
                  <a:cubicBezTo>
                    <a:pt x="8060" y="1231"/>
                    <a:pt x="8091" y="1245"/>
                    <a:pt x="8114" y="1268"/>
                  </a:cubicBezTo>
                  <a:cubicBezTo>
                    <a:pt x="8140" y="1268"/>
                    <a:pt x="8158" y="1269"/>
                    <a:pt x="8173" y="1269"/>
                  </a:cubicBezTo>
                  <a:cubicBezTo>
                    <a:pt x="8201" y="1269"/>
                    <a:pt x="8212" y="1262"/>
                    <a:pt x="8222" y="1221"/>
                  </a:cubicBezTo>
                  <a:cubicBezTo>
                    <a:pt x="8253" y="1190"/>
                    <a:pt x="8284" y="1175"/>
                    <a:pt x="8315" y="1159"/>
                  </a:cubicBezTo>
                  <a:cubicBezTo>
                    <a:pt x="8377" y="1159"/>
                    <a:pt x="8369" y="1179"/>
                    <a:pt x="8356" y="1179"/>
                  </a:cubicBezTo>
                  <a:cubicBezTo>
                    <a:pt x="8352" y="1179"/>
                    <a:pt x="8349" y="1178"/>
                    <a:pt x="8346" y="1175"/>
                  </a:cubicBezTo>
                  <a:cubicBezTo>
                    <a:pt x="8268" y="1175"/>
                    <a:pt x="8284" y="1190"/>
                    <a:pt x="8268" y="1252"/>
                  </a:cubicBezTo>
                  <a:cubicBezTo>
                    <a:pt x="8253" y="1299"/>
                    <a:pt x="8268" y="1345"/>
                    <a:pt x="8299" y="1360"/>
                  </a:cubicBezTo>
                  <a:cubicBezTo>
                    <a:pt x="8315" y="1376"/>
                    <a:pt x="8346" y="1422"/>
                    <a:pt x="8361" y="1438"/>
                  </a:cubicBezTo>
                  <a:cubicBezTo>
                    <a:pt x="8371" y="1497"/>
                    <a:pt x="8381" y="1525"/>
                    <a:pt x="8399" y="1525"/>
                  </a:cubicBezTo>
                  <a:cubicBezTo>
                    <a:pt x="8409" y="1525"/>
                    <a:pt x="8422" y="1516"/>
                    <a:pt x="8438" y="1499"/>
                  </a:cubicBezTo>
                  <a:cubicBezTo>
                    <a:pt x="8451" y="1487"/>
                    <a:pt x="8461" y="1477"/>
                    <a:pt x="8469" y="1469"/>
                  </a:cubicBezTo>
                  <a:lnTo>
                    <a:pt x="8469" y="1469"/>
                  </a:lnTo>
                  <a:cubicBezTo>
                    <a:pt x="8415" y="1549"/>
                    <a:pt x="8537" y="1712"/>
                    <a:pt x="8641" y="1712"/>
                  </a:cubicBezTo>
                  <a:cubicBezTo>
                    <a:pt x="8657" y="1712"/>
                    <a:pt x="8672" y="1708"/>
                    <a:pt x="8686" y="1700"/>
                  </a:cubicBezTo>
                  <a:lnTo>
                    <a:pt x="8686" y="1700"/>
                  </a:lnTo>
                  <a:lnTo>
                    <a:pt x="8639" y="1747"/>
                  </a:lnTo>
                  <a:cubicBezTo>
                    <a:pt x="8593" y="1778"/>
                    <a:pt x="8608" y="1793"/>
                    <a:pt x="8639" y="1824"/>
                  </a:cubicBezTo>
                  <a:cubicBezTo>
                    <a:pt x="8670" y="1870"/>
                    <a:pt x="8763" y="1886"/>
                    <a:pt x="8809" y="1932"/>
                  </a:cubicBezTo>
                  <a:cubicBezTo>
                    <a:pt x="8847" y="1983"/>
                    <a:pt x="8895" y="2033"/>
                    <a:pt x="8937" y="2033"/>
                  </a:cubicBezTo>
                  <a:cubicBezTo>
                    <a:pt x="8946" y="2033"/>
                    <a:pt x="8955" y="2031"/>
                    <a:pt x="8964" y="2025"/>
                  </a:cubicBezTo>
                  <a:lnTo>
                    <a:pt x="8964" y="2025"/>
                  </a:lnTo>
                  <a:cubicBezTo>
                    <a:pt x="8979" y="2040"/>
                    <a:pt x="8979" y="2040"/>
                    <a:pt x="8933" y="2071"/>
                  </a:cubicBezTo>
                  <a:cubicBezTo>
                    <a:pt x="8902" y="2118"/>
                    <a:pt x="8902" y="2118"/>
                    <a:pt x="8917" y="2133"/>
                  </a:cubicBezTo>
                  <a:cubicBezTo>
                    <a:pt x="8920" y="2136"/>
                    <a:pt x="8923" y="2137"/>
                    <a:pt x="8927" y="2137"/>
                  </a:cubicBezTo>
                  <a:cubicBezTo>
                    <a:pt x="8944" y="2137"/>
                    <a:pt x="8972" y="2109"/>
                    <a:pt x="9010" y="2071"/>
                  </a:cubicBezTo>
                  <a:cubicBezTo>
                    <a:pt x="9028" y="2054"/>
                    <a:pt x="9038" y="2045"/>
                    <a:pt x="9045" y="2045"/>
                  </a:cubicBezTo>
                  <a:cubicBezTo>
                    <a:pt x="9057" y="2045"/>
                    <a:pt x="9057" y="2069"/>
                    <a:pt x="9057" y="2118"/>
                  </a:cubicBezTo>
                  <a:cubicBezTo>
                    <a:pt x="9057" y="2187"/>
                    <a:pt x="9106" y="2244"/>
                    <a:pt x="9172" y="2244"/>
                  </a:cubicBezTo>
                  <a:cubicBezTo>
                    <a:pt x="9180" y="2244"/>
                    <a:pt x="9188" y="2243"/>
                    <a:pt x="9196" y="2241"/>
                  </a:cubicBezTo>
                  <a:cubicBezTo>
                    <a:pt x="9211" y="2257"/>
                    <a:pt x="9227" y="2272"/>
                    <a:pt x="9196" y="2319"/>
                  </a:cubicBezTo>
                  <a:cubicBezTo>
                    <a:pt x="9173" y="2353"/>
                    <a:pt x="9184" y="2403"/>
                    <a:pt x="9228" y="2403"/>
                  </a:cubicBezTo>
                  <a:cubicBezTo>
                    <a:pt x="9244" y="2403"/>
                    <a:pt x="9264" y="2397"/>
                    <a:pt x="9288" y="2380"/>
                  </a:cubicBezTo>
                  <a:lnTo>
                    <a:pt x="9288" y="2380"/>
                  </a:lnTo>
                  <a:cubicBezTo>
                    <a:pt x="9304" y="2396"/>
                    <a:pt x="9304" y="2396"/>
                    <a:pt x="9273" y="2442"/>
                  </a:cubicBezTo>
                  <a:cubicBezTo>
                    <a:pt x="9253" y="2473"/>
                    <a:pt x="9239" y="2510"/>
                    <a:pt x="9258" y="2510"/>
                  </a:cubicBezTo>
                  <a:cubicBezTo>
                    <a:pt x="9268" y="2510"/>
                    <a:pt x="9288" y="2500"/>
                    <a:pt x="9319" y="2473"/>
                  </a:cubicBezTo>
                  <a:cubicBezTo>
                    <a:pt x="9333" y="2467"/>
                    <a:pt x="9346" y="2463"/>
                    <a:pt x="9359" y="2463"/>
                  </a:cubicBezTo>
                  <a:cubicBezTo>
                    <a:pt x="9405" y="2463"/>
                    <a:pt x="9446" y="2505"/>
                    <a:pt x="9458" y="2566"/>
                  </a:cubicBezTo>
                  <a:cubicBezTo>
                    <a:pt x="9465" y="2566"/>
                    <a:pt x="9473" y="2568"/>
                    <a:pt x="9482" y="2568"/>
                  </a:cubicBezTo>
                  <a:cubicBezTo>
                    <a:pt x="9496" y="2568"/>
                    <a:pt x="9511" y="2563"/>
                    <a:pt x="9520" y="2535"/>
                  </a:cubicBezTo>
                  <a:lnTo>
                    <a:pt x="9551" y="2489"/>
                  </a:lnTo>
                  <a:lnTo>
                    <a:pt x="9551" y="2489"/>
                  </a:lnTo>
                  <a:cubicBezTo>
                    <a:pt x="9535" y="2545"/>
                    <a:pt x="9527" y="2572"/>
                    <a:pt x="9532" y="2572"/>
                  </a:cubicBezTo>
                  <a:cubicBezTo>
                    <a:pt x="9537" y="2572"/>
                    <a:pt x="9552" y="2549"/>
                    <a:pt x="9582" y="2504"/>
                  </a:cubicBezTo>
                  <a:cubicBezTo>
                    <a:pt x="9596" y="2475"/>
                    <a:pt x="9607" y="2463"/>
                    <a:pt x="9614" y="2463"/>
                  </a:cubicBezTo>
                  <a:cubicBezTo>
                    <a:pt x="9621" y="2463"/>
                    <a:pt x="9621" y="2479"/>
                    <a:pt x="9613" y="2504"/>
                  </a:cubicBezTo>
                  <a:cubicBezTo>
                    <a:pt x="9582" y="2535"/>
                    <a:pt x="9628" y="2566"/>
                    <a:pt x="9628" y="2566"/>
                  </a:cubicBezTo>
                  <a:cubicBezTo>
                    <a:pt x="9628" y="2566"/>
                    <a:pt x="9783" y="2566"/>
                    <a:pt x="9891" y="2597"/>
                  </a:cubicBezTo>
                  <a:cubicBezTo>
                    <a:pt x="9953" y="2612"/>
                    <a:pt x="10015" y="2628"/>
                    <a:pt x="10077" y="2628"/>
                  </a:cubicBezTo>
                  <a:cubicBezTo>
                    <a:pt x="10123" y="2628"/>
                    <a:pt x="10138" y="2612"/>
                    <a:pt x="10138" y="2581"/>
                  </a:cubicBezTo>
                  <a:cubicBezTo>
                    <a:pt x="10138" y="2564"/>
                    <a:pt x="10149" y="2546"/>
                    <a:pt x="10160" y="2546"/>
                  </a:cubicBezTo>
                  <a:cubicBezTo>
                    <a:pt x="10169" y="2546"/>
                    <a:pt x="10178" y="2555"/>
                    <a:pt x="10185" y="2581"/>
                  </a:cubicBezTo>
                  <a:cubicBezTo>
                    <a:pt x="10200" y="2628"/>
                    <a:pt x="10231" y="2643"/>
                    <a:pt x="10247" y="2643"/>
                  </a:cubicBezTo>
                  <a:cubicBezTo>
                    <a:pt x="10262" y="2643"/>
                    <a:pt x="10293" y="2643"/>
                    <a:pt x="10293" y="2705"/>
                  </a:cubicBezTo>
                  <a:cubicBezTo>
                    <a:pt x="10324" y="2643"/>
                    <a:pt x="10324" y="2643"/>
                    <a:pt x="10339" y="2643"/>
                  </a:cubicBezTo>
                  <a:cubicBezTo>
                    <a:pt x="10339" y="2666"/>
                    <a:pt x="10347" y="2678"/>
                    <a:pt x="10357" y="2678"/>
                  </a:cubicBezTo>
                  <a:cubicBezTo>
                    <a:pt x="10366" y="2678"/>
                    <a:pt x="10378" y="2666"/>
                    <a:pt x="10386" y="2643"/>
                  </a:cubicBezTo>
                  <a:cubicBezTo>
                    <a:pt x="10394" y="2589"/>
                    <a:pt x="10397" y="2562"/>
                    <a:pt x="10399" y="2562"/>
                  </a:cubicBezTo>
                  <a:cubicBezTo>
                    <a:pt x="10401" y="2562"/>
                    <a:pt x="10401" y="2589"/>
                    <a:pt x="10401" y="2643"/>
                  </a:cubicBezTo>
                  <a:cubicBezTo>
                    <a:pt x="10401" y="2676"/>
                    <a:pt x="10439" y="2716"/>
                    <a:pt x="10456" y="2716"/>
                  </a:cubicBezTo>
                  <a:cubicBezTo>
                    <a:pt x="10464" y="2716"/>
                    <a:pt x="10468" y="2708"/>
                    <a:pt x="10463" y="2690"/>
                  </a:cubicBezTo>
                  <a:cubicBezTo>
                    <a:pt x="10432" y="2643"/>
                    <a:pt x="10494" y="2643"/>
                    <a:pt x="10509" y="2581"/>
                  </a:cubicBezTo>
                  <a:cubicBezTo>
                    <a:pt x="10540" y="2581"/>
                    <a:pt x="10556" y="2581"/>
                    <a:pt x="10571" y="2628"/>
                  </a:cubicBezTo>
                  <a:cubicBezTo>
                    <a:pt x="10571" y="2644"/>
                    <a:pt x="10581" y="2650"/>
                    <a:pt x="10595" y="2650"/>
                  </a:cubicBezTo>
                  <a:cubicBezTo>
                    <a:pt x="10634" y="2650"/>
                    <a:pt x="10710" y="2596"/>
                    <a:pt x="10710" y="2550"/>
                  </a:cubicBezTo>
                  <a:cubicBezTo>
                    <a:pt x="10718" y="2520"/>
                    <a:pt x="10718" y="2504"/>
                    <a:pt x="10718" y="2504"/>
                  </a:cubicBezTo>
                  <a:cubicBezTo>
                    <a:pt x="10718" y="2504"/>
                    <a:pt x="10718" y="2520"/>
                    <a:pt x="10726" y="2550"/>
                  </a:cubicBezTo>
                  <a:cubicBezTo>
                    <a:pt x="10746" y="2592"/>
                    <a:pt x="10760" y="2599"/>
                    <a:pt x="10772" y="2599"/>
                  </a:cubicBezTo>
                  <a:cubicBezTo>
                    <a:pt x="10777" y="2599"/>
                    <a:pt x="10782" y="2597"/>
                    <a:pt x="10788" y="2597"/>
                  </a:cubicBezTo>
                  <a:cubicBezTo>
                    <a:pt x="10788" y="2578"/>
                    <a:pt x="10790" y="2571"/>
                    <a:pt x="10795" y="2571"/>
                  </a:cubicBezTo>
                  <a:cubicBezTo>
                    <a:pt x="10805" y="2571"/>
                    <a:pt x="10823" y="2611"/>
                    <a:pt x="10834" y="2643"/>
                  </a:cubicBezTo>
                  <a:cubicBezTo>
                    <a:pt x="10846" y="2678"/>
                    <a:pt x="10848" y="2695"/>
                    <a:pt x="10869" y="2695"/>
                  </a:cubicBezTo>
                  <a:cubicBezTo>
                    <a:pt x="10876" y="2695"/>
                    <a:pt x="10884" y="2693"/>
                    <a:pt x="10896" y="2690"/>
                  </a:cubicBezTo>
                  <a:cubicBezTo>
                    <a:pt x="10896" y="2628"/>
                    <a:pt x="10989" y="2581"/>
                    <a:pt x="11050" y="2566"/>
                  </a:cubicBezTo>
                  <a:cubicBezTo>
                    <a:pt x="11136" y="2529"/>
                    <a:pt x="11154" y="2473"/>
                    <a:pt x="11142" y="2397"/>
                  </a:cubicBezTo>
                  <a:lnTo>
                    <a:pt x="11142" y="2397"/>
                  </a:lnTo>
                  <a:cubicBezTo>
                    <a:pt x="11165" y="2400"/>
                    <a:pt x="11188" y="2401"/>
                    <a:pt x="11211" y="2401"/>
                  </a:cubicBezTo>
                  <a:cubicBezTo>
                    <a:pt x="11213" y="2401"/>
                    <a:pt x="11215" y="2401"/>
                    <a:pt x="11217" y="2401"/>
                  </a:cubicBezTo>
                  <a:lnTo>
                    <a:pt x="11217" y="2401"/>
                  </a:lnTo>
                  <a:cubicBezTo>
                    <a:pt x="11232" y="2420"/>
                    <a:pt x="11248" y="2439"/>
                    <a:pt x="11267" y="2458"/>
                  </a:cubicBezTo>
                  <a:cubicBezTo>
                    <a:pt x="11276" y="2448"/>
                    <a:pt x="11268" y="2426"/>
                    <a:pt x="11253" y="2400"/>
                  </a:cubicBezTo>
                  <a:lnTo>
                    <a:pt x="11253" y="2400"/>
                  </a:lnTo>
                  <a:cubicBezTo>
                    <a:pt x="11497" y="2381"/>
                    <a:pt x="11731" y="2203"/>
                    <a:pt x="11766" y="1946"/>
                  </a:cubicBezTo>
                  <a:lnTo>
                    <a:pt x="11766" y="1946"/>
                  </a:lnTo>
                  <a:cubicBezTo>
                    <a:pt x="11777" y="1953"/>
                    <a:pt x="11788" y="1958"/>
                    <a:pt x="11795" y="1958"/>
                  </a:cubicBezTo>
                  <a:cubicBezTo>
                    <a:pt x="11809" y="1958"/>
                    <a:pt x="11815" y="1946"/>
                    <a:pt x="11808" y="1917"/>
                  </a:cubicBezTo>
                  <a:cubicBezTo>
                    <a:pt x="11777" y="1870"/>
                    <a:pt x="11777" y="1855"/>
                    <a:pt x="11788" y="1855"/>
                  </a:cubicBezTo>
                  <a:cubicBezTo>
                    <a:pt x="11800" y="1855"/>
                    <a:pt x="11823" y="1870"/>
                    <a:pt x="11839" y="1886"/>
                  </a:cubicBezTo>
                  <a:cubicBezTo>
                    <a:pt x="11866" y="1928"/>
                    <a:pt x="11882" y="1950"/>
                    <a:pt x="11889" y="1950"/>
                  </a:cubicBezTo>
                  <a:cubicBezTo>
                    <a:pt x="11897" y="1950"/>
                    <a:pt x="11894" y="1916"/>
                    <a:pt x="11885" y="1839"/>
                  </a:cubicBezTo>
                  <a:cubicBezTo>
                    <a:pt x="11916" y="1793"/>
                    <a:pt x="11947" y="1685"/>
                    <a:pt x="11993" y="1639"/>
                  </a:cubicBezTo>
                  <a:cubicBezTo>
                    <a:pt x="12031" y="1601"/>
                    <a:pt x="12069" y="1553"/>
                    <a:pt x="12115" y="1553"/>
                  </a:cubicBezTo>
                  <a:cubicBezTo>
                    <a:pt x="12125" y="1553"/>
                    <a:pt x="12136" y="1555"/>
                    <a:pt x="12148" y="1561"/>
                  </a:cubicBezTo>
                  <a:cubicBezTo>
                    <a:pt x="12190" y="1595"/>
                    <a:pt x="12214" y="1606"/>
                    <a:pt x="12219" y="1606"/>
                  </a:cubicBezTo>
                  <a:cubicBezTo>
                    <a:pt x="12223" y="1606"/>
                    <a:pt x="12215" y="1599"/>
                    <a:pt x="12194" y="1592"/>
                  </a:cubicBezTo>
                  <a:cubicBezTo>
                    <a:pt x="12101" y="1515"/>
                    <a:pt x="12132" y="1499"/>
                    <a:pt x="12179" y="1453"/>
                  </a:cubicBezTo>
                  <a:cubicBezTo>
                    <a:pt x="12271" y="1438"/>
                    <a:pt x="12256" y="1360"/>
                    <a:pt x="12240" y="1299"/>
                  </a:cubicBezTo>
                  <a:lnTo>
                    <a:pt x="12240" y="1299"/>
                  </a:lnTo>
                  <a:lnTo>
                    <a:pt x="12210" y="1345"/>
                  </a:lnTo>
                  <a:cubicBezTo>
                    <a:pt x="12149" y="1272"/>
                    <a:pt x="12145" y="1247"/>
                    <a:pt x="12184" y="1247"/>
                  </a:cubicBezTo>
                  <a:cubicBezTo>
                    <a:pt x="12195" y="1247"/>
                    <a:pt x="12208" y="1249"/>
                    <a:pt x="12225" y="1252"/>
                  </a:cubicBezTo>
                  <a:cubicBezTo>
                    <a:pt x="12228" y="1249"/>
                    <a:pt x="12231" y="1248"/>
                    <a:pt x="12236" y="1248"/>
                  </a:cubicBezTo>
                  <a:cubicBezTo>
                    <a:pt x="12256" y="1248"/>
                    <a:pt x="12292" y="1276"/>
                    <a:pt x="12318" y="1314"/>
                  </a:cubicBezTo>
                  <a:cubicBezTo>
                    <a:pt x="12343" y="1339"/>
                    <a:pt x="12389" y="1364"/>
                    <a:pt x="12413" y="1364"/>
                  </a:cubicBezTo>
                  <a:cubicBezTo>
                    <a:pt x="12419" y="1364"/>
                    <a:pt x="12423" y="1363"/>
                    <a:pt x="12426" y="1360"/>
                  </a:cubicBezTo>
                  <a:cubicBezTo>
                    <a:pt x="12441" y="1345"/>
                    <a:pt x="12472" y="1329"/>
                    <a:pt x="12410" y="1299"/>
                  </a:cubicBezTo>
                  <a:cubicBezTo>
                    <a:pt x="12349" y="1268"/>
                    <a:pt x="12380" y="1268"/>
                    <a:pt x="12395" y="1237"/>
                  </a:cubicBezTo>
                  <a:cubicBezTo>
                    <a:pt x="12410" y="1221"/>
                    <a:pt x="12426" y="1206"/>
                    <a:pt x="12410" y="1159"/>
                  </a:cubicBezTo>
                  <a:cubicBezTo>
                    <a:pt x="12395" y="1098"/>
                    <a:pt x="12395" y="1098"/>
                    <a:pt x="12410" y="1082"/>
                  </a:cubicBezTo>
                  <a:cubicBezTo>
                    <a:pt x="12426" y="1090"/>
                    <a:pt x="12445" y="1094"/>
                    <a:pt x="12465" y="1094"/>
                  </a:cubicBezTo>
                  <a:cubicBezTo>
                    <a:pt x="12483" y="1094"/>
                    <a:pt x="12501" y="1090"/>
                    <a:pt x="12516" y="1084"/>
                  </a:cubicBezTo>
                  <a:lnTo>
                    <a:pt x="12516" y="1084"/>
                  </a:lnTo>
                  <a:cubicBezTo>
                    <a:pt x="12526" y="1096"/>
                    <a:pt x="12539" y="1112"/>
                    <a:pt x="12550" y="1129"/>
                  </a:cubicBezTo>
                  <a:cubicBezTo>
                    <a:pt x="12565" y="1159"/>
                    <a:pt x="12596" y="1175"/>
                    <a:pt x="12627" y="1190"/>
                  </a:cubicBezTo>
                  <a:cubicBezTo>
                    <a:pt x="12658" y="1190"/>
                    <a:pt x="12611" y="1144"/>
                    <a:pt x="12611" y="1144"/>
                  </a:cubicBezTo>
                  <a:cubicBezTo>
                    <a:pt x="12611" y="1144"/>
                    <a:pt x="12627" y="1098"/>
                    <a:pt x="12673" y="1051"/>
                  </a:cubicBezTo>
                  <a:cubicBezTo>
                    <a:pt x="12720" y="1020"/>
                    <a:pt x="12781" y="974"/>
                    <a:pt x="12859" y="943"/>
                  </a:cubicBezTo>
                  <a:cubicBezTo>
                    <a:pt x="12967" y="881"/>
                    <a:pt x="13075" y="835"/>
                    <a:pt x="13199" y="804"/>
                  </a:cubicBezTo>
                  <a:cubicBezTo>
                    <a:pt x="13225" y="823"/>
                    <a:pt x="13253" y="832"/>
                    <a:pt x="13275" y="832"/>
                  </a:cubicBezTo>
                  <a:cubicBezTo>
                    <a:pt x="13306" y="832"/>
                    <a:pt x="13325" y="815"/>
                    <a:pt x="13307" y="788"/>
                  </a:cubicBezTo>
                  <a:cubicBezTo>
                    <a:pt x="13261" y="742"/>
                    <a:pt x="13415" y="696"/>
                    <a:pt x="13570" y="696"/>
                  </a:cubicBezTo>
                  <a:cubicBezTo>
                    <a:pt x="13724" y="696"/>
                    <a:pt x="13879" y="696"/>
                    <a:pt x="13879" y="649"/>
                  </a:cubicBezTo>
                  <a:lnTo>
                    <a:pt x="13956" y="649"/>
                  </a:lnTo>
                  <a:cubicBezTo>
                    <a:pt x="14009" y="649"/>
                    <a:pt x="14062" y="615"/>
                    <a:pt x="14086" y="615"/>
                  </a:cubicBezTo>
                  <a:cubicBezTo>
                    <a:pt x="14090" y="615"/>
                    <a:pt x="14093" y="616"/>
                    <a:pt x="14095" y="618"/>
                  </a:cubicBezTo>
                  <a:cubicBezTo>
                    <a:pt x="14117" y="590"/>
                    <a:pt x="14132" y="578"/>
                    <a:pt x="14138" y="578"/>
                  </a:cubicBezTo>
                  <a:cubicBezTo>
                    <a:pt x="14146" y="578"/>
                    <a:pt x="14143" y="594"/>
                    <a:pt x="14126" y="618"/>
                  </a:cubicBezTo>
                  <a:cubicBezTo>
                    <a:pt x="14080" y="649"/>
                    <a:pt x="14111" y="727"/>
                    <a:pt x="14126" y="727"/>
                  </a:cubicBezTo>
                  <a:cubicBezTo>
                    <a:pt x="14128" y="728"/>
                    <a:pt x="14130" y="729"/>
                    <a:pt x="14132" y="729"/>
                  </a:cubicBezTo>
                  <a:cubicBezTo>
                    <a:pt x="14151" y="729"/>
                    <a:pt x="14190" y="675"/>
                    <a:pt x="14203" y="634"/>
                  </a:cubicBezTo>
                  <a:cubicBezTo>
                    <a:pt x="14214" y="593"/>
                    <a:pt x="14224" y="586"/>
                    <a:pt x="14230" y="586"/>
                  </a:cubicBezTo>
                  <a:cubicBezTo>
                    <a:pt x="14233" y="586"/>
                    <a:pt x="14234" y="588"/>
                    <a:pt x="14234" y="588"/>
                  </a:cubicBezTo>
                  <a:cubicBezTo>
                    <a:pt x="14234" y="588"/>
                    <a:pt x="14265" y="588"/>
                    <a:pt x="14250" y="649"/>
                  </a:cubicBezTo>
                  <a:lnTo>
                    <a:pt x="14219" y="758"/>
                  </a:lnTo>
                  <a:lnTo>
                    <a:pt x="14250" y="758"/>
                  </a:lnTo>
                  <a:cubicBezTo>
                    <a:pt x="14260" y="716"/>
                    <a:pt x="14277" y="709"/>
                    <a:pt x="14288" y="709"/>
                  </a:cubicBezTo>
                  <a:cubicBezTo>
                    <a:pt x="14293" y="709"/>
                    <a:pt x="14296" y="711"/>
                    <a:pt x="14296" y="711"/>
                  </a:cubicBezTo>
                  <a:cubicBezTo>
                    <a:pt x="14296" y="711"/>
                    <a:pt x="14312" y="711"/>
                    <a:pt x="14296" y="819"/>
                  </a:cubicBezTo>
                  <a:cubicBezTo>
                    <a:pt x="14280" y="876"/>
                    <a:pt x="14281" y="903"/>
                    <a:pt x="14291" y="903"/>
                  </a:cubicBezTo>
                  <a:cubicBezTo>
                    <a:pt x="14301" y="903"/>
                    <a:pt x="14320" y="879"/>
                    <a:pt x="14342" y="835"/>
                  </a:cubicBezTo>
                  <a:lnTo>
                    <a:pt x="14404" y="804"/>
                  </a:lnTo>
                  <a:lnTo>
                    <a:pt x="14404" y="804"/>
                  </a:lnTo>
                  <a:cubicBezTo>
                    <a:pt x="14399" y="844"/>
                    <a:pt x="14406" y="859"/>
                    <a:pt x="14420" y="859"/>
                  </a:cubicBezTo>
                  <a:cubicBezTo>
                    <a:pt x="14444" y="859"/>
                    <a:pt x="14489" y="818"/>
                    <a:pt x="14528" y="788"/>
                  </a:cubicBezTo>
                  <a:lnTo>
                    <a:pt x="14528" y="788"/>
                  </a:lnTo>
                  <a:cubicBezTo>
                    <a:pt x="14511" y="849"/>
                    <a:pt x="14513" y="880"/>
                    <a:pt x="14529" y="880"/>
                  </a:cubicBezTo>
                  <a:cubicBezTo>
                    <a:pt x="14541" y="880"/>
                    <a:pt x="14562" y="860"/>
                    <a:pt x="14590" y="819"/>
                  </a:cubicBezTo>
                  <a:cubicBezTo>
                    <a:pt x="14603" y="799"/>
                    <a:pt x="14617" y="788"/>
                    <a:pt x="14626" y="788"/>
                  </a:cubicBezTo>
                  <a:cubicBezTo>
                    <a:pt x="14639" y="788"/>
                    <a:pt x="14645" y="807"/>
                    <a:pt x="14636" y="850"/>
                  </a:cubicBezTo>
                  <a:cubicBezTo>
                    <a:pt x="14636" y="912"/>
                    <a:pt x="14667" y="912"/>
                    <a:pt x="14698" y="943"/>
                  </a:cubicBezTo>
                  <a:cubicBezTo>
                    <a:pt x="14706" y="939"/>
                    <a:pt x="14716" y="937"/>
                    <a:pt x="14726" y="937"/>
                  </a:cubicBezTo>
                  <a:cubicBezTo>
                    <a:pt x="14756" y="937"/>
                    <a:pt x="14796" y="951"/>
                    <a:pt x="14853" y="974"/>
                  </a:cubicBezTo>
                  <a:cubicBezTo>
                    <a:pt x="14930" y="1036"/>
                    <a:pt x="14992" y="1082"/>
                    <a:pt x="15069" y="1144"/>
                  </a:cubicBezTo>
                  <a:cubicBezTo>
                    <a:pt x="15219" y="1281"/>
                    <a:pt x="15309" y="1381"/>
                    <a:pt x="15360" y="1381"/>
                  </a:cubicBezTo>
                  <a:cubicBezTo>
                    <a:pt x="15367" y="1381"/>
                    <a:pt x="15373" y="1379"/>
                    <a:pt x="15378" y="1376"/>
                  </a:cubicBezTo>
                  <a:cubicBezTo>
                    <a:pt x="15393" y="1391"/>
                    <a:pt x="15393" y="1391"/>
                    <a:pt x="15378" y="1438"/>
                  </a:cubicBezTo>
                  <a:cubicBezTo>
                    <a:pt x="15370" y="1469"/>
                    <a:pt x="15363" y="1484"/>
                    <a:pt x="15370" y="1484"/>
                  </a:cubicBezTo>
                  <a:cubicBezTo>
                    <a:pt x="15378" y="1484"/>
                    <a:pt x="15401" y="1469"/>
                    <a:pt x="15455" y="1438"/>
                  </a:cubicBezTo>
                  <a:cubicBezTo>
                    <a:pt x="15478" y="1430"/>
                    <a:pt x="15502" y="1418"/>
                    <a:pt x="15509" y="1418"/>
                  </a:cubicBezTo>
                  <a:cubicBezTo>
                    <a:pt x="15517" y="1418"/>
                    <a:pt x="15509" y="1430"/>
                    <a:pt x="15471" y="1469"/>
                  </a:cubicBezTo>
                  <a:cubicBezTo>
                    <a:pt x="15424" y="1499"/>
                    <a:pt x="15455" y="1530"/>
                    <a:pt x="15517" y="1608"/>
                  </a:cubicBezTo>
                  <a:cubicBezTo>
                    <a:pt x="15566" y="1668"/>
                    <a:pt x="15605" y="1710"/>
                    <a:pt x="15642" y="1710"/>
                  </a:cubicBezTo>
                  <a:cubicBezTo>
                    <a:pt x="15652" y="1710"/>
                    <a:pt x="15662" y="1707"/>
                    <a:pt x="15672" y="1700"/>
                  </a:cubicBezTo>
                  <a:cubicBezTo>
                    <a:pt x="15749" y="1700"/>
                    <a:pt x="15749" y="1700"/>
                    <a:pt x="15687" y="1716"/>
                  </a:cubicBezTo>
                  <a:cubicBezTo>
                    <a:pt x="15607" y="1769"/>
                    <a:pt x="15619" y="1880"/>
                    <a:pt x="15703" y="1880"/>
                  </a:cubicBezTo>
                  <a:cubicBezTo>
                    <a:pt x="15716" y="1880"/>
                    <a:pt x="15732" y="1877"/>
                    <a:pt x="15749" y="1870"/>
                  </a:cubicBezTo>
                  <a:cubicBezTo>
                    <a:pt x="15764" y="1901"/>
                    <a:pt x="15780" y="1917"/>
                    <a:pt x="15749" y="1948"/>
                  </a:cubicBezTo>
                  <a:cubicBezTo>
                    <a:pt x="15764" y="1963"/>
                    <a:pt x="15780" y="1979"/>
                    <a:pt x="15873" y="1994"/>
                  </a:cubicBezTo>
                  <a:cubicBezTo>
                    <a:pt x="15888" y="2010"/>
                    <a:pt x="15950" y="2071"/>
                    <a:pt x="15981" y="2102"/>
                  </a:cubicBezTo>
                  <a:cubicBezTo>
                    <a:pt x="16012" y="2133"/>
                    <a:pt x="16058" y="2133"/>
                    <a:pt x="16089" y="2133"/>
                  </a:cubicBezTo>
                  <a:cubicBezTo>
                    <a:pt x="16104" y="2149"/>
                    <a:pt x="16120" y="2149"/>
                    <a:pt x="16104" y="2149"/>
                  </a:cubicBezTo>
                  <a:cubicBezTo>
                    <a:pt x="16074" y="2180"/>
                    <a:pt x="16151" y="2257"/>
                    <a:pt x="16290" y="2334"/>
                  </a:cubicBezTo>
                  <a:cubicBezTo>
                    <a:pt x="16414" y="2411"/>
                    <a:pt x="16537" y="2473"/>
                    <a:pt x="16537" y="2535"/>
                  </a:cubicBezTo>
                  <a:cubicBezTo>
                    <a:pt x="16537" y="2535"/>
                    <a:pt x="16568" y="2535"/>
                    <a:pt x="16599" y="2489"/>
                  </a:cubicBezTo>
                  <a:cubicBezTo>
                    <a:pt x="16632" y="2440"/>
                    <a:pt x="16651" y="2421"/>
                    <a:pt x="16663" y="2421"/>
                  </a:cubicBezTo>
                  <a:cubicBezTo>
                    <a:pt x="16673" y="2421"/>
                    <a:pt x="16676" y="2436"/>
                    <a:pt x="16676" y="2458"/>
                  </a:cubicBezTo>
                  <a:cubicBezTo>
                    <a:pt x="16668" y="2526"/>
                    <a:pt x="16692" y="2561"/>
                    <a:pt x="16723" y="2561"/>
                  </a:cubicBezTo>
                  <a:cubicBezTo>
                    <a:pt x="16749" y="2561"/>
                    <a:pt x="16779" y="2537"/>
                    <a:pt x="16800" y="2489"/>
                  </a:cubicBezTo>
                  <a:lnTo>
                    <a:pt x="16800" y="2550"/>
                  </a:lnTo>
                  <a:cubicBezTo>
                    <a:pt x="16800" y="2597"/>
                    <a:pt x="16814" y="2618"/>
                    <a:pt x="16833" y="2618"/>
                  </a:cubicBezTo>
                  <a:cubicBezTo>
                    <a:pt x="16858" y="2618"/>
                    <a:pt x="16891" y="2581"/>
                    <a:pt x="16908" y="2520"/>
                  </a:cubicBezTo>
                  <a:cubicBezTo>
                    <a:pt x="16919" y="2564"/>
                    <a:pt x="16930" y="2600"/>
                    <a:pt x="16947" y="2600"/>
                  </a:cubicBezTo>
                  <a:cubicBezTo>
                    <a:pt x="16954" y="2600"/>
                    <a:pt x="16961" y="2595"/>
                    <a:pt x="16970" y="2581"/>
                  </a:cubicBezTo>
                  <a:cubicBezTo>
                    <a:pt x="16985" y="2581"/>
                    <a:pt x="16985" y="2581"/>
                    <a:pt x="16985" y="2690"/>
                  </a:cubicBezTo>
                  <a:cubicBezTo>
                    <a:pt x="16985" y="2751"/>
                    <a:pt x="16970" y="2798"/>
                    <a:pt x="17001" y="2798"/>
                  </a:cubicBezTo>
                  <a:cubicBezTo>
                    <a:pt x="17003" y="2799"/>
                    <a:pt x="17004" y="2800"/>
                    <a:pt x="17005" y="2800"/>
                  </a:cubicBezTo>
                  <a:cubicBezTo>
                    <a:pt x="17017" y="2800"/>
                    <a:pt x="17018" y="2745"/>
                    <a:pt x="17032" y="2690"/>
                  </a:cubicBezTo>
                  <a:lnTo>
                    <a:pt x="17078" y="2690"/>
                  </a:lnTo>
                  <a:cubicBezTo>
                    <a:pt x="17078" y="2690"/>
                    <a:pt x="17094" y="2690"/>
                    <a:pt x="17094" y="2643"/>
                  </a:cubicBezTo>
                  <a:cubicBezTo>
                    <a:pt x="17109" y="2581"/>
                    <a:pt x="17125" y="2581"/>
                    <a:pt x="17140" y="2581"/>
                  </a:cubicBezTo>
                  <a:cubicBezTo>
                    <a:pt x="17140" y="2600"/>
                    <a:pt x="17143" y="2607"/>
                    <a:pt x="17146" y="2607"/>
                  </a:cubicBezTo>
                  <a:cubicBezTo>
                    <a:pt x="17153" y="2607"/>
                    <a:pt x="17162" y="2567"/>
                    <a:pt x="17140" y="2535"/>
                  </a:cubicBezTo>
                  <a:cubicBezTo>
                    <a:pt x="17125" y="2473"/>
                    <a:pt x="17140" y="2427"/>
                    <a:pt x="17171" y="2427"/>
                  </a:cubicBezTo>
                  <a:lnTo>
                    <a:pt x="17171" y="2319"/>
                  </a:lnTo>
                  <a:cubicBezTo>
                    <a:pt x="17171" y="2241"/>
                    <a:pt x="17171" y="2164"/>
                    <a:pt x="17140" y="2087"/>
                  </a:cubicBezTo>
                  <a:cubicBezTo>
                    <a:pt x="17093" y="2049"/>
                    <a:pt x="17064" y="2012"/>
                    <a:pt x="17044" y="2012"/>
                  </a:cubicBezTo>
                  <a:cubicBezTo>
                    <a:pt x="17031" y="2012"/>
                    <a:pt x="17022" y="2028"/>
                    <a:pt x="17016" y="2071"/>
                  </a:cubicBezTo>
                  <a:cubicBezTo>
                    <a:pt x="17016" y="2071"/>
                    <a:pt x="17001" y="2133"/>
                    <a:pt x="16985" y="2133"/>
                  </a:cubicBezTo>
                  <a:cubicBezTo>
                    <a:pt x="16955" y="2133"/>
                    <a:pt x="16955" y="2071"/>
                    <a:pt x="16955" y="2071"/>
                  </a:cubicBezTo>
                  <a:cubicBezTo>
                    <a:pt x="16955" y="2010"/>
                    <a:pt x="16908" y="1994"/>
                    <a:pt x="16831" y="1979"/>
                  </a:cubicBezTo>
                  <a:cubicBezTo>
                    <a:pt x="16769" y="1963"/>
                    <a:pt x="16723" y="1932"/>
                    <a:pt x="16723" y="1870"/>
                  </a:cubicBezTo>
                  <a:cubicBezTo>
                    <a:pt x="16738" y="1824"/>
                    <a:pt x="16723" y="1824"/>
                    <a:pt x="16723" y="1824"/>
                  </a:cubicBezTo>
                  <a:cubicBezTo>
                    <a:pt x="16718" y="1837"/>
                    <a:pt x="16709" y="1843"/>
                    <a:pt x="16696" y="1843"/>
                  </a:cubicBezTo>
                  <a:cubicBezTo>
                    <a:pt x="16663" y="1843"/>
                    <a:pt x="16608" y="1807"/>
                    <a:pt x="16553" y="1762"/>
                  </a:cubicBezTo>
                  <a:cubicBezTo>
                    <a:pt x="16473" y="1722"/>
                    <a:pt x="16393" y="1648"/>
                    <a:pt x="16352" y="1648"/>
                  </a:cubicBezTo>
                  <a:cubicBezTo>
                    <a:pt x="16346" y="1648"/>
                    <a:pt x="16341" y="1650"/>
                    <a:pt x="16336" y="1654"/>
                  </a:cubicBezTo>
                  <a:lnTo>
                    <a:pt x="16305" y="1623"/>
                  </a:lnTo>
                  <a:cubicBezTo>
                    <a:pt x="16336" y="1592"/>
                    <a:pt x="16321" y="1561"/>
                    <a:pt x="16290" y="1530"/>
                  </a:cubicBezTo>
                  <a:cubicBezTo>
                    <a:pt x="16281" y="1535"/>
                    <a:pt x="16272" y="1537"/>
                    <a:pt x="16263" y="1537"/>
                  </a:cubicBezTo>
                  <a:cubicBezTo>
                    <a:pt x="16241" y="1537"/>
                    <a:pt x="16219" y="1526"/>
                    <a:pt x="16197" y="1515"/>
                  </a:cubicBezTo>
                  <a:cubicBezTo>
                    <a:pt x="16228" y="1469"/>
                    <a:pt x="16228" y="1453"/>
                    <a:pt x="16197" y="1422"/>
                  </a:cubicBezTo>
                  <a:cubicBezTo>
                    <a:pt x="16180" y="1405"/>
                    <a:pt x="16168" y="1393"/>
                    <a:pt x="16153" y="1393"/>
                  </a:cubicBezTo>
                  <a:cubicBezTo>
                    <a:pt x="16140" y="1393"/>
                    <a:pt x="16125" y="1401"/>
                    <a:pt x="16104" y="1422"/>
                  </a:cubicBezTo>
                  <a:cubicBezTo>
                    <a:pt x="16043" y="1360"/>
                    <a:pt x="15996" y="1268"/>
                    <a:pt x="15981" y="1190"/>
                  </a:cubicBezTo>
                  <a:cubicBezTo>
                    <a:pt x="15998" y="1156"/>
                    <a:pt x="15987" y="1146"/>
                    <a:pt x="15963" y="1146"/>
                  </a:cubicBezTo>
                  <a:cubicBezTo>
                    <a:pt x="15943" y="1146"/>
                    <a:pt x="15916" y="1153"/>
                    <a:pt x="15888" y="1159"/>
                  </a:cubicBezTo>
                  <a:cubicBezTo>
                    <a:pt x="15838" y="1185"/>
                    <a:pt x="15808" y="1210"/>
                    <a:pt x="15790" y="1210"/>
                  </a:cubicBezTo>
                  <a:cubicBezTo>
                    <a:pt x="15786" y="1210"/>
                    <a:pt x="15783" y="1209"/>
                    <a:pt x="15780" y="1206"/>
                  </a:cubicBezTo>
                  <a:lnTo>
                    <a:pt x="15857" y="1129"/>
                  </a:lnTo>
                  <a:cubicBezTo>
                    <a:pt x="15919" y="1113"/>
                    <a:pt x="15919" y="1113"/>
                    <a:pt x="15888" y="1067"/>
                  </a:cubicBezTo>
                  <a:lnTo>
                    <a:pt x="15842" y="1036"/>
                  </a:lnTo>
                  <a:cubicBezTo>
                    <a:pt x="15836" y="1040"/>
                    <a:pt x="15829" y="1042"/>
                    <a:pt x="15822" y="1042"/>
                  </a:cubicBezTo>
                  <a:cubicBezTo>
                    <a:pt x="15774" y="1042"/>
                    <a:pt x="15700" y="956"/>
                    <a:pt x="15579" y="835"/>
                  </a:cubicBezTo>
                  <a:cubicBezTo>
                    <a:pt x="15425" y="681"/>
                    <a:pt x="15334" y="617"/>
                    <a:pt x="15286" y="617"/>
                  </a:cubicBezTo>
                  <a:cubicBezTo>
                    <a:pt x="15272" y="617"/>
                    <a:pt x="15262" y="623"/>
                    <a:pt x="15254" y="634"/>
                  </a:cubicBezTo>
                  <a:cubicBezTo>
                    <a:pt x="15249" y="650"/>
                    <a:pt x="15242" y="659"/>
                    <a:pt x="15233" y="659"/>
                  </a:cubicBezTo>
                  <a:cubicBezTo>
                    <a:pt x="15216" y="659"/>
                    <a:pt x="15192" y="627"/>
                    <a:pt x="15162" y="557"/>
                  </a:cubicBezTo>
                  <a:cubicBezTo>
                    <a:pt x="15105" y="374"/>
                    <a:pt x="15081" y="326"/>
                    <a:pt x="15054" y="326"/>
                  </a:cubicBezTo>
                  <a:cubicBezTo>
                    <a:pt x="15045" y="326"/>
                    <a:pt x="15035" y="332"/>
                    <a:pt x="15023" y="340"/>
                  </a:cubicBezTo>
                  <a:cubicBezTo>
                    <a:pt x="15053" y="356"/>
                    <a:pt x="15023" y="402"/>
                    <a:pt x="14992" y="448"/>
                  </a:cubicBezTo>
                  <a:cubicBezTo>
                    <a:pt x="14971" y="497"/>
                    <a:pt x="14953" y="521"/>
                    <a:pt x="14943" y="521"/>
                  </a:cubicBezTo>
                  <a:cubicBezTo>
                    <a:pt x="14930" y="521"/>
                    <a:pt x="14928" y="486"/>
                    <a:pt x="14945" y="418"/>
                  </a:cubicBezTo>
                  <a:cubicBezTo>
                    <a:pt x="14992" y="335"/>
                    <a:pt x="14709" y="226"/>
                    <a:pt x="14543" y="226"/>
                  </a:cubicBezTo>
                  <a:cubicBezTo>
                    <a:pt x="14491" y="226"/>
                    <a:pt x="14450" y="237"/>
                    <a:pt x="14435" y="263"/>
                  </a:cubicBezTo>
                  <a:lnTo>
                    <a:pt x="14451" y="217"/>
                  </a:lnTo>
                  <a:cubicBezTo>
                    <a:pt x="14466" y="155"/>
                    <a:pt x="14435" y="155"/>
                    <a:pt x="14296" y="124"/>
                  </a:cubicBezTo>
                  <a:lnTo>
                    <a:pt x="14188" y="93"/>
                  </a:lnTo>
                  <a:cubicBezTo>
                    <a:pt x="14182" y="133"/>
                    <a:pt x="14155" y="148"/>
                    <a:pt x="14123" y="148"/>
                  </a:cubicBezTo>
                  <a:cubicBezTo>
                    <a:pt x="14069" y="148"/>
                    <a:pt x="14002" y="107"/>
                    <a:pt x="14002" y="78"/>
                  </a:cubicBezTo>
                  <a:cubicBezTo>
                    <a:pt x="13972" y="16"/>
                    <a:pt x="13972" y="16"/>
                    <a:pt x="13910" y="0"/>
                  </a:cubicBezTo>
                  <a:cubicBezTo>
                    <a:pt x="13872" y="38"/>
                    <a:pt x="13823" y="66"/>
                    <a:pt x="13772" y="66"/>
                  </a:cubicBezTo>
                  <a:cubicBezTo>
                    <a:pt x="13762" y="66"/>
                    <a:pt x="13751" y="65"/>
                    <a:pt x="13740" y="62"/>
                  </a:cubicBezTo>
                  <a:cubicBezTo>
                    <a:pt x="13678" y="62"/>
                    <a:pt x="13647" y="31"/>
                    <a:pt x="13647" y="0"/>
                  </a:cubicBezTo>
                  <a:close/>
                </a:path>
              </a:pathLst>
            </a:custGeom>
            <a:solidFill>
              <a:srgbClr val="FF3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19"/>
            <p:cNvSpPr/>
            <p:nvPr/>
          </p:nvSpPr>
          <p:spPr>
            <a:xfrm>
              <a:off x="8169776" y="437401"/>
              <a:ext cx="988325" cy="159068"/>
            </a:xfrm>
            <a:custGeom>
              <a:avLst/>
              <a:gdLst/>
              <a:ahLst/>
              <a:cxnLst/>
              <a:rect l="l" t="t" r="r" b="b"/>
              <a:pathLst>
                <a:path w="17192" h="2767" extrusionOk="0">
                  <a:moveTo>
                    <a:pt x="7918" y="356"/>
                  </a:moveTo>
                  <a:cubicBezTo>
                    <a:pt x="7917" y="356"/>
                    <a:pt x="7917" y="356"/>
                    <a:pt x="7917" y="356"/>
                  </a:cubicBezTo>
                  <a:lnTo>
                    <a:pt x="7917" y="356"/>
                  </a:lnTo>
                  <a:cubicBezTo>
                    <a:pt x="7917" y="356"/>
                    <a:pt x="7918" y="356"/>
                    <a:pt x="7919" y="356"/>
                  </a:cubicBezTo>
                  <a:lnTo>
                    <a:pt x="7919" y="356"/>
                  </a:lnTo>
                  <a:lnTo>
                    <a:pt x="7918" y="356"/>
                  </a:lnTo>
                  <a:close/>
                  <a:moveTo>
                    <a:pt x="1040" y="309"/>
                  </a:moveTo>
                  <a:lnTo>
                    <a:pt x="1040" y="371"/>
                  </a:lnTo>
                  <a:lnTo>
                    <a:pt x="1071" y="387"/>
                  </a:lnTo>
                  <a:cubicBezTo>
                    <a:pt x="1102" y="340"/>
                    <a:pt x="1102" y="340"/>
                    <a:pt x="1071" y="325"/>
                  </a:cubicBezTo>
                  <a:lnTo>
                    <a:pt x="1040" y="309"/>
                  </a:lnTo>
                  <a:close/>
                  <a:moveTo>
                    <a:pt x="14425" y="309"/>
                  </a:moveTo>
                  <a:cubicBezTo>
                    <a:pt x="14455" y="309"/>
                    <a:pt x="14455" y="309"/>
                    <a:pt x="14440" y="371"/>
                  </a:cubicBezTo>
                  <a:cubicBezTo>
                    <a:pt x="14427" y="411"/>
                    <a:pt x="14390" y="452"/>
                    <a:pt x="14360" y="452"/>
                  </a:cubicBezTo>
                  <a:cubicBezTo>
                    <a:pt x="14356" y="452"/>
                    <a:pt x="14351" y="451"/>
                    <a:pt x="14347" y="449"/>
                  </a:cubicBezTo>
                  <a:cubicBezTo>
                    <a:pt x="14316" y="449"/>
                    <a:pt x="14347" y="340"/>
                    <a:pt x="14425" y="309"/>
                  </a:cubicBezTo>
                  <a:close/>
                  <a:moveTo>
                    <a:pt x="539" y="439"/>
                  </a:moveTo>
                  <a:cubicBezTo>
                    <a:pt x="547" y="439"/>
                    <a:pt x="555" y="443"/>
                    <a:pt x="561" y="449"/>
                  </a:cubicBezTo>
                  <a:cubicBezTo>
                    <a:pt x="592" y="449"/>
                    <a:pt x="592" y="449"/>
                    <a:pt x="576" y="510"/>
                  </a:cubicBezTo>
                  <a:cubicBezTo>
                    <a:pt x="576" y="510"/>
                    <a:pt x="553" y="544"/>
                    <a:pt x="527" y="544"/>
                  </a:cubicBezTo>
                  <a:cubicBezTo>
                    <a:pt x="523" y="544"/>
                    <a:pt x="519" y="544"/>
                    <a:pt x="514" y="541"/>
                  </a:cubicBezTo>
                  <a:lnTo>
                    <a:pt x="499" y="480"/>
                  </a:lnTo>
                  <a:cubicBezTo>
                    <a:pt x="509" y="450"/>
                    <a:pt x="525" y="439"/>
                    <a:pt x="539" y="439"/>
                  </a:cubicBezTo>
                  <a:close/>
                  <a:moveTo>
                    <a:pt x="13437" y="408"/>
                  </a:moveTo>
                  <a:cubicBezTo>
                    <a:pt x="13442" y="408"/>
                    <a:pt x="13446" y="415"/>
                    <a:pt x="13451" y="433"/>
                  </a:cubicBezTo>
                  <a:cubicBezTo>
                    <a:pt x="13451" y="464"/>
                    <a:pt x="13435" y="510"/>
                    <a:pt x="13435" y="541"/>
                  </a:cubicBezTo>
                  <a:cubicBezTo>
                    <a:pt x="13435" y="541"/>
                    <a:pt x="13422" y="569"/>
                    <a:pt x="13412" y="569"/>
                  </a:cubicBezTo>
                  <a:cubicBezTo>
                    <a:pt x="13408" y="569"/>
                    <a:pt x="13404" y="562"/>
                    <a:pt x="13404" y="541"/>
                  </a:cubicBezTo>
                  <a:lnTo>
                    <a:pt x="13389" y="541"/>
                  </a:lnTo>
                  <a:lnTo>
                    <a:pt x="13389" y="495"/>
                  </a:lnTo>
                  <a:cubicBezTo>
                    <a:pt x="13411" y="451"/>
                    <a:pt x="13425" y="408"/>
                    <a:pt x="13437" y="408"/>
                  </a:cubicBezTo>
                  <a:close/>
                  <a:moveTo>
                    <a:pt x="6681" y="557"/>
                  </a:moveTo>
                  <a:cubicBezTo>
                    <a:pt x="6681" y="619"/>
                    <a:pt x="6681" y="680"/>
                    <a:pt x="6666" y="680"/>
                  </a:cubicBezTo>
                  <a:lnTo>
                    <a:pt x="6635" y="619"/>
                  </a:lnTo>
                  <a:lnTo>
                    <a:pt x="6650" y="557"/>
                  </a:lnTo>
                  <a:close/>
                  <a:moveTo>
                    <a:pt x="7315" y="557"/>
                  </a:moveTo>
                  <a:cubicBezTo>
                    <a:pt x="7330" y="559"/>
                    <a:pt x="7327" y="569"/>
                    <a:pt x="7315" y="619"/>
                  </a:cubicBezTo>
                  <a:cubicBezTo>
                    <a:pt x="7299" y="650"/>
                    <a:pt x="7284" y="680"/>
                    <a:pt x="7269" y="711"/>
                  </a:cubicBezTo>
                  <a:cubicBezTo>
                    <a:pt x="7269" y="711"/>
                    <a:pt x="7299" y="604"/>
                    <a:pt x="7315" y="557"/>
                  </a:cubicBezTo>
                  <a:close/>
                  <a:moveTo>
                    <a:pt x="129" y="495"/>
                  </a:moveTo>
                  <a:cubicBezTo>
                    <a:pt x="111" y="502"/>
                    <a:pt x="95" y="513"/>
                    <a:pt x="82" y="526"/>
                  </a:cubicBezTo>
                  <a:cubicBezTo>
                    <a:pt x="60" y="511"/>
                    <a:pt x="43" y="506"/>
                    <a:pt x="31" y="506"/>
                  </a:cubicBezTo>
                  <a:cubicBezTo>
                    <a:pt x="2" y="506"/>
                    <a:pt x="1" y="538"/>
                    <a:pt x="23" y="538"/>
                  </a:cubicBezTo>
                  <a:cubicBezTo>
                    <a:pt x="30" y="538"/>
                    <a:pt x="39" y="535"/>
                    <a:pt x="51" y="526"/>
                  </a:cubicBezTo>
                  <a:lnTo>
                    <a:pt x="51" y="541"/>
                  </a:lnTo>
                  <a:lnTo>
                    <a:pt x="66" y="603"/>
                  </a:lnTo>
                  <a:cubicBezTo>
                    <a:pt x="66" y="682"/>
                    <a:pt x="78" y="725"/>
                    <a:pt x="92" y="725"/>
                  </a:cubicBezTo>
                  <a:cubicBezTo>
                    <a:pt x="105" y="725"/>
                    <a:pt x="120" y="686"/>
                    <a:pt x="128" y="603"/>
                  </a:cubicBezTo>
                  <a:cubicBezTo>
                    <a:pt x="128" y="552"/>
                    <a:pt x="128" y="517"/>
                    <a:pt x="129" y="495"/>
                  </a:cubicBezTo>
                  <a:close/>
                  <a:moveTo>
                    <a:pt x="837" y="540"/>
                  </a:moveTo>
                  <a:cubicBezTo>
                    <a:pt x="844" y="540"/>
                    <a:pt x="854" y="546"/>
                    <a:pt x="870" y="557"/>
                  </a:cubicBezTo>
                  <a:cubicBezTo>
                    <a:pt x="901" y="557"/>
                    <a:pt x="932" y="572"/>
                    <a:pt x="901" y="634"/>
                  </a:cubicBezTo>
                  <a:lnTo>
                    <a:pt x="885" y="603"/>
                  </a:lnTo>
                  <a:cubicBezTo>
                    <a:pt x="890" y="588"/>
                    <a:pt x="889" y="581"/>
                    <a:pt x="885" y="581"/>
                  </a:cubicBezTo>
                  <a:cubicBezTo>
                    <a:pt x="877" y="581"/>
                    <a:pt x="860" y="608"/>
                    <a:pt x="870" y="650"/>
                  </a:cubicBezTo>
                  <a:cubicBezTo>
                    <a:pt x="870" y="711"/>
                    <a:pt x="823" y="758"/>
                    <a:pt x="823" y="758"/>
                  </a:cubicBezTo>
                  <a:cubicBezTo>
                    <a:pt x="823" y="758"/>
                    <a:pt x="793" y="680"/>
                    <a:pt x="808" y="634"/>
                  </a:cubicBezTo>
                  <a:lnTo>
                    <a:pt x="808" y="634"/>
                  </a:lnTo>
                  <a:lnTo>
                    <a:pt x="808" y="650"/>
                  </a:lnTo>
                  <a:cubicBezTo>
                    <a:pt x="818" y="567"/>
                    <a:pt x="822" y="540"/>
                    <a:pt x="837" y="540"/>
                  </a:cubicBezTo>
                  <a:close/>
                  <a:moveTo>
                    <a:pt x="8088" y="850"/>
                  </a:moveTo>
                  <a:lnTo>
                    <a:pt x="8103" y="866"/>
                  </a:lnTo>
                  <a:cubicBezTo>
                    <a:pt x="8076" y="906"/>
                    <a:pt x="8050" y="946"/>
                    <a:pt x="8023" y="946"/>
                  </a:cubicBezTo>
                  <a:cubicBezTo>
                    <a:pt x="8019" y="946"/>
                    <a:pt x="8015" y="945"/>
                    <a:pt x="8010" y="943"/>
                  </a:cubicBezTo>
                  <a:lnTo>
                    <a:pt x="8026" y="881"/>
                  </a:lnTo>
                  <a:lnTo>
                    <a:pt x="8088" y="850"/>
                  </a:lnTo>
                  <a:close/>
                  <a:moveTo>
                    <a:pt x="12361" y="863"/>
                  </a:moveTo>
                  <a:cubicBezTo>
                    <a:pt x="12377" y="863"/>
                    <a:pt x="12400" y="897"/>
                    <a:pt x="12400" y="897"/>
                  </a:cubicBezTo>
                  <a:cubicBezTo>
                    <a:pt x="12400" y="897"/>
                    <a:pt x="12431" y="943"/>
                    <a:pt x="12415" y="959"/>
                  </a:cubicBezTo>
                  <a:cubicBezTo>
                    <a:pt x="12384" y="928"/>
                    <a:pt x="12353" y="912"/>
                    <a:pt x="12323" y="881"/>
                  </a:cubicBezTo>
                  <a:lnTo>
                    <a:pt x="12353" y="866"/>
                  </a:lnTo>
                  <a:cubicBezTo>
                    <a:pt x="12356" y="864"/>
                    <a:pt x="12358" y="863"/>
                    <a:pt x="12361" y="863"/>
                  </a:cubicBezTo>
                  <a:close/>
                  <a:moveTo>
                    <a:pt x="12231" y="1107"/>
                  </a:moveTo>
                  <a:cubicBezTo>
                    <a:pt x="12239" y="1107"/>
                    <a:pt x="12251" y="1119"/>
                    <a:pt x="12276" y="1144"/>
                  </a:cubicBezTo>
                  <a:lnTo>
                    <a:pt x="12245" y="1160"/>
                  </a:lnTo>
                  <a:lnTo>
                    <a:pt x="12199" y="1144"/>
                  </a:lnTo>
                  <a:lnTo>
                    <a:pt x="12214" y="1129"/>
                  </a:lnTo>
                  <a:cubicBezTo>
                    <a:pt x="12221" y="1115"/>
                    <a:pt x="12225" y="1107"/>
                    <a:pt x="12231" y="1107"/>
                  </a:cubicBezTo>
                  <a:close/>
                  <a:moveTo>
                    <a:pt x="5236" y="1219"/>
                  </a:moveTo>
                  <a:cubicBezTo>
                    <a:pt x="5241" y="1219"/>
                    <a:pt x="5253" y="1228"/>
                    <a:pt x="5244" y="1237"/>
                  </a:cubicBezTo>
                  <a:cubicBezTo>
                    <a:pt x="5231" y="1224"/>
                    <a:pt x="5231" y="1219"/>
                    <a:pt x="5236" y="1219"/>
                  </a:cubicBezTo>
                  <a:close/>
                  <a:moveTo>
                    <a:pt x="12220" y="1221"/>
                  </a:moveTo>
                  <a:cubicBezTo>
                    <a:pt x="12218" y="1221"/>
                    <a:pt x="12218" y="1229"/>
                    <a:pt x="12230" y="1252"/>
                  </a:cubicBezTo>
                  <a:cubicBezTo>
                    <a:pt x="12239" y="1243"/>
                    <a:pt x="12225" y="1221"/>
                    <a:pt x="12220" y="1221"/>
                  </a:cubicBezTo>
                  <a:close/>
                  <a:moveTo>
                    <a:pt x="313" y="1237"/>
                  </a:moveTo>
                  <a:cubicBezTo>
                    <a:pt x="300" y="1264"/>
                    <a:pt x="286" y="1292"/>
                    <a:pt x="272" y="1330"/>
                  </a:cubicBezTo>
                  <a:lnTo>
                    <a:pt x="282" y="1330"/>
                  </a:lnTo>
                  <a:cubicBezTo>
                    <a:pt x="298" y="1330"/>
                    <a:pt x="313" y="1283"/>
                    <a:pt x="329" y="1237"/>
                  </a:cubicBezTo>
                  <a:close/>
                  <a:moveTo>
                    <a:pt x="267" y="1330"/>
                  </a:moveTo>
                  <a:lnTo>
                    <a:pt x="267" y="1345"/>
                  </a:lnTo>
                  <a:cubicBezTo>
                    <a:pt x="269" y="1340"/>
                    <a:pt x="271" y="1335"/>
                    <a:pt x="272" y="1330"/>
                  </a:cubicBezTo>
                  <a:close/>
                  <a:moveTo>
                    <a:pt x="5074" y="1237"/>
                  </a:moveTo>
                  <a:cubicBezTo>
                    <a:pt x="5120" y="1283"/>
                    <a:pt x="5151" y="1314"/>
                    <a:pt x="5136" y="1345"/>
                  </a:cubicBezTo>
                  <a:lnTo>
                    <a:pt x="5089" y="1314"/>
                  </a:lnTo>
                  <a:lnTo>
                    <a:pt x="5058" y="1268"/>
                  </a:lnTo>
                  <a:lnTo>
                    <a:pt x="5074" y="1237"/>
                  </a:lnTo>
                  <a:close/>
                  <a:moveTo>
                    <a:pt x="12029" y="1289"/>
                  </a:moveTo>
                  <a:cubicBezTo>
                    <a:pt x="12037" y="1289"/>
                    <a:pt x="12048" y="1296"/>
                    <a:pt x="12075" y="1314"/>
                  </a:cubicBezTo>
                  <a:lnTo>
                    <a:pt x="12060" y="1345"/>
                  </a:lnTo>
                  <a:lnTo>
                    <a:pt x="11998" y="1314"/>
                  </a:lnTo>
                  <a:lnTo>
                    <a:pt x="12013" y="1299"/>
                  </a:lnTo>
                  <a:cubicBezTo>
                    <a:pt x="12020" y="1292"/>
                    <a:pt x="12024" y="1289"/>
                    <a:pt x="12029" y="1289"/>
                  </a:cubicBezTo>
                  <a:close/>
                  <a:moveTo>
                    <a:pt x="4159" y="1351"/>
                  </a:moveTo>
                  <a:cubicBezTo>
                    <a:pt x="4156" y="1351"/>
                    <a:pt x="4152" y="1355"/>
                    <a:pt x="4146" y="1360"/>
                  </a:cubicBezTo>
                  <a:cubicBezTo>
                    <a:pt x="4131" y="1376"/>
                    <a:pt x="4116" y="1391"/>
                    <a:pt x="4177" y="1407"/>
                  </a:cubicBezTo>
                  <a:lnTo>
                    <a:pt x="4193" y="1391"/>
                  </a:lnTo>
                  <a:cubicBezTo>
                    <a:pt x="4173" y="1362"/>
                    <a:pt x="4166" y="1351"/>
                    <a:pt x="4159" y="1351"/>
                  </a:cubicBezTo>
                  <a:close/>
                  <a:moveTo>
                    <a:pt x="4918" y="1371"/>
                  </a:moveTo>
                  <a:cubicBezTo>
                    <a:pt x="4932" y="1371"/>
                    <a:pt x="4957" y="1381"/>
                    <a:pt x="4997" y="1407"/>
                  </a:cubicBezTo>
                  <a:cubicBezTo>
                    <a:pt x="5043" y="1438"/>
                    <a:pt x="5043" y="1438"/>
                    <a:pt x="5027" y="1453"/>
                  </a:cubicBezTo>
                  <a:cubicBezTo>
                    <a:pt x="4997" y="1438"/>
                    <a:pt x="4966" y="1422"/>
                    <a:pt x="4950" y="1407"/>
                  </a:cubicBezTo>
                  <a:lnTo>
                    <a:pt x="4919" y="1407"/>
                  </a:lnTo>
                  <a:cubicBezTo>
                    <a:pt x="4901" y="1389"/>
                    <a:pt x="4899" y="1371"/>
                    <a:pt x="4918" y="1371"/>
                  </a:cubicBezTo>
                  <a:close/>
                  <a:moveTo>
                    <a:pt x="11879" y="1391"/>
                  </a:moveTo>
                  <a:cubicBezTo>
                    <a:pt x="11885" y="1391"/>
                    <a:pt x="11894" y="1396"/>
                    <a:pt x="11905" y="1407"/>
                  </a:cubicBezTo>
                  <a:cubicBezTo>
                    <a:pt x="11952" y="1438"/>
                    <a:pt x="11952" y="1438"/>
                    <a:pt x="11936" y="1469"/>
                  </a:cubicBezTo>
                  <a:cubicBezTo>
                    <a:pt x="11929" y="1476"/>
                    <a:pt x="11925" y="1483"/>
                    <a:pt x="11922" y="1483"/>
                  </a:cubicBezTo>
                  <a:cubicBezTo>
                    <a:pt x="11918" y="1483"/>
                    <a:pt x="11914" y="1472"/>
                    <a:pt x="11905" y="1438"/>
                  </a:cubicBezTo>
                  <a:lnTo>
                    <a:pt x="11874" y="1438"/>
                  </a:lnTo>
                  <a:cubicBezTo>
                    <a:pt x="11864" y="1408"/>
                    <a:pt x="11867" y="1391"/>
                    <a:pt x="11879" y="1391"/>
                  </a:cubicBezTo>
                  <a:close/>
                  <a:moveTo>
                    <a:pt x="12126" y="1497"/>
                  </a:moveTo>
                  <a:cubicBezTo>
                    <a:pt x="12135" y="1511"/>
                    <a:pt x="12148" y="1526"/>
                    <a:pt x="12168" y="1546"/>
                  </a:cubicBezTo>
                  <a:cubicBezTo>
                    <a:pt x="12193" y="1552"/>
                    <a:pt x="12206" y="1559"/>
                    <a:pt x="12206" y="1559"/>
                  </a:cubicBezTo>
                  <a:cubicBezTo>
                    <a:pt x="12207" y="1559"/>
                    <a:pt x="12183" y="1545"/>
                    <a:pt x="12137" y="1500"/>
                  </a:cubicBezTo>
                  <a:cubicBezTo>
                    <a:pt x="12133" y="1499"/>
                    <a:pt x="12130" y="1498"/>
                    <a:pt x="12126" y="1497"/>
                  </a:cubicBezTo>
                  <a:close/>
                  <a:moveTo>
                    <a:pt x="11331" y="1542"/>
                  </a:moveTo>
                  <a:cubicBezTo>
                    <a:pt x="11341" y="1542"/>
                    <a:pt x="11357" y="1546"/>
                    <a:pt x="11380" y="1561"/>
                  </a:cubicBezTo>
                  <a:cubicBezTo>
                    <a:pt x="11380" y="1561"/>
                    <a:pt x="11411" y="1608"/>
                    <a:pt x="11395" y="1623"/>
                  </a:cubicBezTo>
                  <a:lnTo>
                    <a:pt x="11349" y="1592"/>
                  </a:lnTo>
                  <a:cubicBezTo>
                    <a:pt x="11302" y="1561"/>
                    <a:pt x="11318" y="1546"/>
                    <a:pt x="11318" y="1546"/>
                  </a:cubicBezTo>
                  <a:cubicBezTo>
                    <a:pt x="11318" y="1546"/>
                    <a:pt x="11322" y="1542"/>
                    <a:pt x="11331" y="1542"/>
                  </a:cubicBezTo>
                  <a:close/>
                  <a:moveTo>
                    <a:pt x="1884" y="1653"/>
                  </a:moveTo>
                  <a:cubicBezTo>
                    <a:pt x="1901" y="1653"/>
                    <a:pt x="1919" y="1658"/>
                    <a:pt x="1936" y="1670"/>
                  </a:cubicBezTo>
                  <a:cubicBezTo>
                    <a:pt x="1952" y="1685"/>
                    <a:pt x="1905" y="1716"/>
                    <a:pt x="1844" y="1716"/>
                  </a:cubicBezTo>
                  <a:lnTo>
                    <a:pt x="1813" y="1685"/>
                  </a:lnTo>
                  <a:cubicBezTo>
                    <a:pt x="1832" y="1666"/>
                    <a:pt x="1857" y="1653"/>
                    <a:pt x="1884" y="1653"/>
                  </a:cubicBezTo>
                  <a:close/>
                  <a:moveTo>
                    <a:pt x="4502" y="1747"/>
                  </a:moveTo>
                  <a:lnTo>
                    <a:pt x="4502" y="1747"/>
                  </a:lnTo>
                  <a:cubicBezTo>
                    <a:pt x="4522" y="1760"/>
                    <a:pt x="4522" y="1765"/>
                    <a:pt x="4517" y="1765"/>
                  </a:cubicBezTo>
                  <a:cubicBezTo>
                    <a:pt x="4510" y="1765"/>
                    <a:pt x="4493" y="1756"/>
                    <a:pt x="4502" y="1747"/>
                  </a:cubicBezTo>
                  <a:close/>
                  <a:moveTo>
                    <a:pt x="4770" y="1752"/>
                  </a:moveTo>
                  <a:cubicBezTo>
                    <a:pt x="4787" y="1752"/>
                    <a:pt x="4796" y="1778"/>
                    <a:pt x="4796" y="1778"/>
                  </a:cubicBezTo>
                  <a:cubicBezTo>
                    <a:pt x="4873" y="1809"/>
                    <a:pt x="4811" y="1793"/>
                    <a:pt x="4796" y="1809"/>
                  </a:cubicBezTo>
                  <a:lnTo>
                    <a:pt x="4765" y="1809"/>
                  </a:lnTo>
                  <a:cubicBezTo>
                    <a:pt x="4718" y="1793"/>
                    <a:pt x="4718" y="1793"/>
                    <a:pt x="4749" y="1762"/>
                  </a:cubicBezTo>
                  <a:cubicBezTo>
                    <a:pt x="4757" y="1755"/>
                    <a:pt x="4764" y="1752"/>
                    <a:pt x="4770" y="1752"/>
                  </a:cubicBezTo>
                  <a:close/>
                  <a:moveTo>
                    <a:pt x="1927" y="1786"/>
                  </a:moveTo>
                  <a:cubicBezTo>
                    <a:pt x="1909" y="1786"/>
                    <a:pt x="1882" y="1801"/>
                    <a:pt x="1859" y="1824"/>
                  </a:cubicBezTo>
                  <a:cubicBezTo>
                    <a:pt x="1813" y="1855"/>
                    <a:pt x="1828" y="1871"/>
                    <a:pt x="1859" y="1917"/>
                  </a:cubicBezTo>
                  <a:cubicBezTo>
                    <a:pt x="1869" y="1927"/>
                    <a:pt x="1881" y="1931"/>
                    <a:pt x="1893" y="1931"/>
                  </a:cubicBezTo>
                  <a:cubicBezTo>
                    <a:pt x="1916" y="1931"/>
                    <a:pt x="1936" y="1917"/>
                    <a:pt x="1936" y="1917"/>
                  </a:cubicBezTo>
                  <a:cubicBezTo>
                    <a:pt x="1967" y="1871"/>
                    <a:pt x="1952" y="1855"/>
                    <a:pt x="1936" y="1840"/>
                  </a:cubicBezTo>
                  <a:cubicBezTo>
                    <a:pt x="1952" y="1801"/>
                    <a:pt x="1944" y="1786"/>
                    <a:pt x="1927" y="1786"/>
                  </a:cubicBezTo>
                  <a:close/>
                  <a:moveTo>
                    <a:pt x="4169" y="1852"/>
                  </a:moveTo>
                  <a:cubicBezTo>
                    <a:pt x="4167" y="1852"/>
                    <a:pt x="4164" y="1853"/>
                    <a:pt x="4162" y="1855"/>
                  </a:cubicBezTo>
                  <a:lnTo>
                    <a:pt x="4146" y="1855"/>
                  </a:lnTo>
                  <a:cubicBezTo>
                    <a:pt x="4162" y="1886"/>
                    <a:pt x="4193" y="1917"/>
                    <a:pt x="4224" y="1948"/>
                  </a:cubicBezTo>
                  <a:cubicBezTo>
                    <a:pt x="4239" y="1932"/>
                    <a:pt x="4208" y="1886"/>
                    <a:pt x="4208" y="1886"/>
                  </a:cubicBezTo>
                  <a:cubicBezTo>
                    <a:pt x="4208" y="1886"/>
                    <a:pt x="4186" y="1852"/>
                    <a:pt x="4169" y="1852"/>
                  </a:cubicBezTo>
                  <a:close/>
                  <a:moveTo>
                    <a:pt x="3621" y="1948"/>
                  </a:moveTo>
                  <a:lnTo>
                    <a:pt x="3652" y="2056"/>
                  </a:lnTo>
                  <a:cubicBezTo>
                    <a:pt x="3656" y="2069"/>
                    <a:pt x="3658" y="2075"/>
                    <a:pt x="3659" y="2075"/>
                  </a:cubicBezTo>
                  <a:cubicBezTo>
                    <a:pt x="3660" y="2075"/>
                    <a:pt x="3652" y="2038"/>
                    <a:pt x="3652" y="1994"/>
                  </a:cubicBezTo>
                  <a:lnTo>
                    <a:pt x="3621" y="1948"/>
                  </a:lnTo>
                  <a:close/>
                  <a:moveTo>
                    <a:pt x="4489" y="2046"/>
                  </a:moveTo>
                  <a:cubicBezTo>
                    <a:pt x="4504" y="2046"/>
                    <a:pt x="4520" y="2052"/>
                    <a:pt x="4533" y="2071"/>
                  </a:cubicBezTo>
                  <a:cubicBezTo>
                    <a:pt x="4533" y="2071"/>
                    <a:pt x="4564" y="2118"/>
                    <a:pt x="4548" y="2118"/>
                  </a:cubicBezTo>
                  <a:cubicBezTo>
                    <a:pt x="4543" y="2123"/>
                    <a:pt x="4535" y="2125"/>
                    <a:pt x="4525" y="2125"/>
                  </a:cubicBezTo>
                  <a:cubicBezTo>
                    <a:pt x="4507" y="2125"/>
                    <a:pt x="4486" y="2118"/>
                    <a:pt x="4486" y="2118"/>
                  </a:cubicBezTo>
                  <a:cubicBezTo>
                    <a:pt x="4440" y="2071"/>
                    <a:pt x="4456" y="2056"/>
                    <a:pt x="4456" y="2056"/>
                  </a:cubicBezTo>
                  <a:cubicBezTo>
                    <a:pt x="4456" y="2056"/>
                    <a:pt x="4471" y="2046"/>
                    <a:pt x="4489" y="2046"/>
                  </a:cubicBezTo>
                  <a:close/>
                  <a:moveTo>
                    <a:pt x="9282" y="2052"/>
                  </a:moveTo>
                  <a:cubicBezTo>
                    <a:pt x="9287" y="2052"/>
                    <a:pt x="9290" y="2053"/>
                    <a:pt x="9293" y="2056"/>
                  </a:cubicBezTo>
                  <a:lnTo>
                    <a:pt x="9278" y="2056"/>
                  </a:lnTo>
                  <a:cubicBezTo>
                    <a:pt x="9309" y="2087"/>
                    <a:pt x="9309" y="2087"/>
                    <a:pt x="9278" y="2118"/>
                  </a:cubicBezTo>
                  <a:cubicBezTo>
                    <a:pt x="9266" y="2136"/>
                    <a:pt x="9254" y="2142"/>
                    <a:pt x="9242" y="2142"/>
                  </a:cubicBezTo>
                  <a:cubicBezTo>
                    <a:pt x="9225" y="2142"/>
                    <a:pt x="9210" y="2127"/>
                    <a:pt x="9200" y="2118"/>
                  </a:cubicBezTo>
                  <a:cubicBezTo>
                    <a:pt x="9226" y="2080"/>
                    <a:pt x="9262" y="2052"/>
                    <a:pt x="9282" y="2052"/>
                  </a:cubicBezTo>
                  <a:close/>
                  <a:moveTo>
                    <a:pt x="4098" y="2109"/>
                  </a:moveTo>
                  <a:cubicBezTo>
                    <a:pt x="4104" y="2109"/>
                    <a:pt x="4111" y="2119"/>
                    <a:pt x="4131" y="2149"/>
                  </a:cubicBezTo>
                  <a:lnTo>
                    <a:pt x="4116" y="2164"/>
                  </a:lnTo>
                  <a:lnTo>
                    <a:pt x="4069" y="2118"/>
                  </a:lnTo>
                  <a:lnTo>
                    <a:pt x="4085" y="2118"/>
                  </a:lnTo>
                  <a:cubicBezTo>
                    <a:pt x="4090" y="2112"/>
                    <a:pt x="4094" y="2109"/>
                    <a:pt x="4098" y="2109"/>
                  </a:cubicBezTo>
                  <a:close/>
                  <a:moveTo>
                    <a:pt x="2846" y="2109"/>
                  </a:moveTo>
                  <a:cubicBezTo>
                    <a:pt x="2852" y="2109"/>
                    <a:pt x="2858" y="2112"/>
                    <a:pt x="2864" y="2118"/>
                  </a:cubicBezTo>
                  <a:lnTo>
                    <a:pt x="2833" y="2164"/>
                  </a:lnTo>
                  <a:lnTo>
                    <a:pt x="2786" y="2211"/>
                  </a:lnTo>
                  <a:lnTo>
                    <a:pt x="2802" y="2149"/>
                  </a:lnTo>
                  <a:cubicBezTo>
                    <a:pt x="2821" y="2119"/>
                    <a:pt x="2835" y="2109"/>
                    <a:pt x="2846" y="2109"/>
                  </a:cubicBezTo>
                  <a:close/>
                  <a:moveTo>
                    <a:pt x="3953" y="2136"/>
                  </a:moveTo>
                  <a:cubicBezTo>
                    <a:pt x="3964" y="2136"/>
                    <a:pt x="3986" y="2182"/>
                    <a:pt x="4007" y="2257"/>
                  </a:cubicBezTo>
                  <a:lnTo>
                    <a:pt x="3961" y="2272"/>
                  </a:lnTo>
                  <a:cubicBezTo>
                    <a:pt x="3946" y="2226"/>
                    <a:pt x="3930" y="2164"/>
                    <a:pt x="3946" y="2164"/>
                  </a:cubicBezTo>
                  <a:cubicBezTo>
                    <a:pt x="3946" y="2145"/>
                    <a:pt x="3948" y="2136"/>
                    <a:pt x="3953" y="2136"/>
                  </a:cubicBezTo>
                  <a:close/>
                  <a:moveTo>
                    <a:pt x="17055" y="2073"/>
                  </a:moveTo>
                  <a:cubicBezTo>
                    <a:pt x="17064" y="2073"/>
                    <a:pt x="17054" y="2150"/>
                    <a:pt x="17021" y="2226"/>
                  </a:cubicBezTo>
                  <a:cubicBezTo>
                    <a:pt x="16998" y="2280"/>
                    <a:pt x="16990" y="2307"/>
                    <a:pt x="16990" y="2307"/>
                  </a:cubicBezTo>
                  <a:cubicBezTo>
                    <a:pt x="16990" y="2307"/>
                    <a:pt x="16998" y="2280"/>
                    <a:pt x="17006" y="2226"/>
                  </a:cubicBezTo>
                  <a:cubicBezTo>
                    <a:pt x="17006" y="2164"/>
                    <a:pt x="17006" y="2118"/>
                    <a:pt x="17037" y="2118"/>
                  </a:cubicBezTo>
                  <a:cubicBezTo>
                    <a:pt x="17046" y="2086"/>
                    <a:pt x="17052" y="2073"/>
                    <a:pt x="17055" y="2073"/>
                  </a:cubicBezTo>
                  <a:close/>
                  <a:moveTo>
                    <a:pt x="3331" y="2139"/>
                  </a:moveTo>
                  <a:cubicBezTo>
                    <a:pt x="3337" y="2139"/>
                    <a:pt x="3330" y="2169"/>
                    <a:pt x="3312" y="2241"/>
                  </a:cubicBezTo>
                  <a:cubicBezTo>
                    <a:pt x="3296" y="2288"/>
                    <a:pt x="3265" y="2334"/>
                    <a:pt x="3265" y="2334"/>
                  </a:cubicBezTo>
                  <a:cubicBezTo>
                    <a:pt x="3265" y="2334"/>
                    <a:pt x="3281" y="2272"/>
                    <a:pt x="3296" y="2164"/>
                  </a:cubicBezTo>
                  <a:lnTo>
                    <a:pt x="3296" y="2180"/>
                  </a:lnTo>
                  <a:cubicBezTo>
                    <a:pt x="3316" y="2154"/>
                    <a:pt x="3327" y="2139"/>
                    <a:pt x="3331" y="2139"/>
                  </a:cubicBezTo>
                  <a:close/>
                  <a:moveTo>
                    <a:pt x="2901" y="2226"/>
                  </a:moveTo>
                  <a:cubicBezTo>
                    <a:pt x="2905" y="2226"/>
                    <a:pt x="2894" y="2253"/>
                    <a:pt x="2879" y="2303"/>
                  </a:cubicBezTo>
                  <a:cubicBezTo>
                    <a:pt x="2864" y="2350"/>
                    <a:pt x="2833" y="2411"/>
                    <a:pt x="2771" y="2442"/>
                  </a:cubicBezTo>
                  <a:lnTo>
                    <a:pt x="2740" y="2427"/>
                  </a:lnTo>
                  <a:lnTo>
                    <a:pt x="2817" y="2334"/>
                  </a:lnTo>
                  <a:cubicBezTo>
                    <a:pt x="2875" y="2260"/>
                    <a:pt x="2897" y="2226"/>
                    <a:pt x="2901" y="2226"/>
                  </a:cubicBezTo>
                  <a:close/>
                  <a:moveTo>
                    <a:pt x="10051" y="2350"/>
                  </a:moveTo>
                  <a:cubicBezTo>
                    <a:pt x="10051" y="2411"/>
                    <a:pt x="10035" y="2458"/>
                    <a:pt x="10020" y="2458"/>
                  </a:cubicBezTo>
                  <a:lnTo>
                    <a:pt x="9989" y="2458"/>
                  </a:lnTo>
                  <a:cubicBezTo>
                    <a:pt x="10004" y="2427"/>
                    <a:pt x="10020" y="2381"/>
                    <a:pt x="10035" y="2350"/>
                  </a:cubicBezTo>
                  <a:close/>
                  <a:moveTo>
                    <a:pt x="3466" y="2411"/>
                  </a:moveTo>
                  <a:cubicBezTo>
                    <a:pt x="3466" y="2473"/>
                    <a:pt x="3466" y="2520"/>
                    <a:pt x="3451" y="2520"/>
                  </a:cubicBezTo>
                  <a:cubicBezTo>
                    <a:pt x="3436" y="2520"/>
                    <a:pt x="3435" y="2520"/>
                    <a:pt x="3421" y="2505"/>
                  </a:cubicBezTo>
                  <a:lnTo>
                    <a:pt x="3421" y="2505"/>
                  </a:lnTo>
                  <a:cubicBezTo>
                    <a:pt x="3425" y="2475"/>
                    <a:pt x="3438" y="2438"/>
                    <a:pt x="3451" y="2411"/>
                  </a:cubicBezTo>
                  <a:close/>
                  <a:moveTo>
                    <a:pt x="3915" y="2520"/>
                  </a:moveTo>
                  <a:lnTo>
                    <a:pt x="3930" y="2581"/>
                  </a:lnTo>
                  <a:cubicBezTo>
                    <a:pt x="3926" y="2580"/>
                    <a:pt x="3923" y="2579"/>
                    <a:pt x="3920" y="2579"/>
                  </a:cubicBezTo>
                  <a:cubicBezTo>
                    <a:pt x="3906" y="2579"/>
                    <a:pt x="3900" y="2599"/>
                    <a:pt x="3894" y="2599"/>
                  </a:cubicBezTo>
                  <a:cubicBezTo>
                    <a:pt x="3891" y="2599"/>
                    <a:pt x="3888" y="2595"/>
                    <a:pt x="3884" y="2581"/>
                  </a:cubicBezTo>
                  <a:cubicBezTo>
                    <a:pt x="3868" y="2581"/>
                    <a:pt x="3884" y="2535"/>
                    <a:pt x="3915" y="2520"/>
                  </a:cubicBezTo>
                  <a:close/>
                  <a:moveTo>
                    <a:pt x="3093" y="2628"/>
                  </a:moveTo>
                  <a:cubicBezTo>
                    <a:pt x="3086" y="2651"/>
                    <a:pt x="3085" y="2663"/>
                    <a:pt x="3086" y="2663"/>
                  </a:cubicBezTo>
                  <a:cubicBezTo>
                    <a:pt x="3087" y="2663"/>
                    <a:pt x="3091" y="2651"/>
                    <a:pt x="3093" y="2628"/>
                  </a:cubicBezTo>
                  <a:close/>
                  <a:moveTo>
                    <a:pt x="5477" y="2622"/>
                  </a:moveTo>
                  <a:cubicBezTo>
                    <a:pt x="5471" y="2622"/>
                    <a:pt x="5467" y="2629"/>
                    <a:pt x="5460" y="2643"/>
                  </a:cubicBezTo>
                  <a:cubicBezTo>
                    <a:pt x="5476" y="2674"/>
                    <a:pt x="5491" y="2705"/>
                    <a:pt x="5522" y="2736"/>
                  </a:cubicBezTo>
                  <a:cubicBezTo>
                    <a:pt x="5536" y="2750"/>
                    <a:pt x="5548" y="2757"/>
                    <a:pt x="5555" y="2757"/>
                  </a:cubicBezTo>
                  <a:cubicBezTo>
                    <a:pt x="5571" y="2757"/>
                    <a:pt x="5565" y="2723"/>
                    <a:pt x="5522" y="2659"/>
                  </a:cubicBezTo>
                  <a:cubicBezTo>
                    <a:pt x="5496" y="2633"/>
                    <a:pt x="5485" y="2622"/>
                    <a:pt x="5477" y="2622"/>
                  </a:cubicBezTo>
                  <a:close/>
                  <a:moveTo>
                    <a:pt x="13590" y="0"/>
                  </a:moveTo>
                  <a:cubicBezTo>
                    <a:pt x="13559" y="47"/>
                    <a:pt x="13513" y="62"/>
                    <a:pt x="13451" y="62"/>
                  </a:cubicBezTo>
                  <a:cubicBezTo>
                    <a:pt x="13358" y="62"/>
                    <a:pt x="13327" y="62"/>
                    <a:pt x="13374" y="124"/>
                  </a:cubicBezTo>
                  <a:cubicBezTo>
                    <a:pt x="13374" y="186"/>
                    <a:pt x="13389" y="232"/>
                    <a:pt x="13343" y="232"/>
                  </a:cubicBezTo>
                  <a:lnTo>
                    <a:pt x="13343" y="186"/>
                  </a:lnTo>
                  <a:cubicBezTo>
                    <a:pt x="13343" y="157"/>
                    <a:pt x="13323" y="145"/>
                    <a:pt x="13287" y="145"/>
                  </a:cubicBezTo>
                  <a:cubicBezTo>
                    <a:pt x="13246" y="145"/>
                    <a:pt x="13185" y="161"/>
                    <a:pt x="13111" y="186"/>
                  </a:cubicBezTo>
                  <a:cubicBezTo>
                    <a:pt x="13003" y="205"/>
                    <a:pt x="12939" y="225"/>
                    <a:pt x="12895" y="225"/>
                  </a:cubicBezTo>
                  <a:cubicBezTo>
                    <a:pt x="12869" y="225"/>
                    <a:pt x="12850" y="218"/>
                    <a:pt x="12833" y="201"/>
                  </a:cubicBezTo>
                  <a:lnTo>
                    <a:pt x="12817" y="263"/>
                  </a:lnTo>
                  <a:cubicBezTo>
                    <a:pt x="12808" y="307"/>
                    <a:pt x="12800" y="326"/>
                    <a:pt x="12788" y="326"/>
                  </a:cubicBezTo>
                  <a:cubicBezTo>
                    <a:pt x="12779" y="326"/>
                    <a:pt x="12769" y="314"/>
                    <a:pt x="12755" y="294"/>
                  </a:cubicBezTo>
                  <a:cubicBezTo>
                    <a:pt x="12746" y="288"/>
                    <a:pt x="12732" y="284"/>
                    <a:pt x="12716" y="284"/>
                  </a:cubicBezTo>
                  <a:cubicBezTo>
                    <a:pt x="12656" y="284"/>
                    <a:pt x="12563" y="329"/>
                    <a:pt x="12539" y="402"/>
                  </a:cubicBezTo>
                  <a:lnTo>
                    <a:pt x="12477" y="433"/>
                  </a:lnTo>
                  <a:cubicBezTo>
                    <a:pt x="12451" y="407"/>
                    <a:pt x="12423" y="395"/>
                    <a:pt x="12398" y="395"/>
                  </a:cubicBezTo>
                  <a:cubicBezTo>
                    <a:pt x="12351" y="395"/>
                    <a:pt x="12318" y="439"/>
                    <a:pt x="12338" y="510"/>
                  </a:cubicBezTo>
                  <a:cubicBezTo>
                    <a:pt x="12324" y="489"/>
                    <a:pt x="12310" y="481"/>
                    <a:pt x="12298" y="481"/>
                  </a:cubicBezTo>
                  <a:cubicBezTo>
                    <a:pt x="12282" y="481"/>
                    <a:pt x="12269" y="493"/>
                    <a:pt x="12261" y="510"/>
                  </a:cubicBezTo>
                  <a:cubicBezTo>
                    <a:pt x="12235" y="587"/>
                    <a:pt x="12168" y="642"/>
                    <a:pt x="12128" y="642"/>
                  </a:cubicBezTo>
                  <a:cubicBezTo>
                    <a:pt x="12119" y="642"/>
                    <a:pt x="12112" y="640"/>
                    <a:pt x="12106" y="634"/>
                  </a:cubicBezTo>
                  <a:lnTo>
                    <a:pt x="12075" y="650"/>
                  </a:lnTo>
                  <a:cubicBezTo>
                    <a:pt x="12091" y="680"/>
                    <a:pt x="12075" y="727"/>
                    <a:pt x="12044" y="742"/>
                  </a:cubicBezTo>
                  <a:cubicBezTo>
                    <a:pt x="12013" y="773"/>
                    <a:pt x="11998" y="820"/>
                    <a:pt x="12013" y="850"/>
                  </a:cubicBezTo>
                  <a:cubicBezTo>
                    <a:pt x="12029" y="912"/>
                    <a:pt x="12013" y="928"/>
                    <a:pt x="12013" y="928"/>
                  </a:cubicBezTo>
                  <a:cubicBezTo>
                    <a:pt x="12013" y="928"/>
                    <a:pt x="11967" y="881"/>
                    <a:pt x="11952" y="835"/>
                  </a:cubicBezTo>
                  <a:cubicBezTo>
                    <a:pt x="11947" y="815"/>
                    <a:pt x="11938" y="805"/>
                    <a:pt x="11930" y="805"/>
                  </a:cubicBezTo>
                  <a:cubicBezTo>
                    <a:pt x="11913" y="805"/>
                    <a:pt x="11895" y="849"/>
                    <a:pt x="11905" y="943"/>
                  </a:cubicBezTo>
                  <a:cubicBezTo>
                    <a:pt x="11913" y="1015"/>
                    <a:pt x="11921" y="1050"/>
                    <a:pt x="11921" y="1050"/>
                  </a:cubicBezTo>
                  <a:cubicBezTo>
                    <a:pt x="11920" y="1050"/>
                    <a:pt x="11912" y="1019"/>
                    <a:pt x="11890" y="959"/>
                  </a:cubicBezTo>
                  <a:cubicBezTo>
                    <a:pt x="11880" y="928"/>
                    <a:pt x="11863" y="891"/>
                    <a:pt x="11852" y="891"/>
                  </a:cubicBezTo>
                  <a:cubicBezTo>
                    <a:pt x="11847" y="891"/>
                    <a:pt x="11843" y="901"/>
                    <a:pt x="11843" y="928"/>
                  </a:cubicBezTo>
                  <a:cubicBezTo>
                    <a:pt x="11828" y="943"/>
                    <a:pt x="11828" y="990"/>
                    <a:pt x="11843" y="1005"/>
                  </a:cubicBezTo>
                  <a:lnTo>
                    <a:pt x="11797" y="1067"/>
                  </a:lnTo>
                  <a:cubicBezTo>
                    <a:pt x="11720" y="1067"/>
                    <a:pt x="11689" y="1082"/>
                    <a:pt x="11673" y="1098"/>
                  </a:cubicBezTo>
                  <a:cubicBezTo>
                    <a:pt x="11694" y="1139"/>
                    <a:pt x="11701" y="1153"/>
                    <a:pt x="11685" y="1153"/>
                  </a:cubicBezTo>
                  <a:cubicBezTo>
                    <a:pt x="11677" y="1153"/>
                    <a:pt x="11663" y="1149"/>
                    <a:pt x="11643" y="1144"/>
                  </a:cubicBezTo>
                  <a:cubicBezTo>
                    <a:pt x="11619" y="1132"/>
                    <a:pt x="11604" y="1125"/>
                    <a:pt x="11599" y="1125"/>
                  </a:cubicBezTo>
                  <a:cubicBezTo>
                    <a:pt x="11592" y="1125"/>
                    <a:pt x="11611" y="1143"/>
                    <a:pt x="11658" y="1190"/>
                  </a:cubicBezTo>
                  <a:cubicBezTo>
                    <a:pt x="11682" y="1238"/>
                    <a:pt x="11669" y="1258"/>
                    <a:pt x="11641" y="1258"/>
                  </a:cubicBezTo>
                  <a:cubicBezTo>
                    <a:pt x="11633" y="1258"/>
                    <a:pt x="11623" y="1256"/>
                    <a:pt x="11612" y="1252"/>
                  </a:cubicBezTo>
                  <a:cubicBezTo>
                    <a:pt x="11573" y="1214"/>
                    <a:pt x="11550" y="1198"/>
                    <a:pt x="11540" y="1198"/>
                  </a:cubicBezTo>
                  <a:cubicBezTo>
                    <a:pt x="11530" y="1198"/>
                    <a:pt x="11534" y="1214"/>
                    <a:pt x="11550" y="1237"/>
                  </a:cubicBezTo>
                  <a:cubicBezTo>
                    <a:pt x="11596" y="1268"/>
                    <a:pt x="11550" y="1299"/>
                    <a:pt x="11550" y="1299"/>
                  </a:cubicBezTo>
                  <a:cubicBezTo>
                    <a:pt x="11550" y="1299"/>
                    <a:pt x="11535" y="1302"/>
                    <a:pt x="11512" y="1314"/>
                  </a:cubicBezTo>
                  <a:lnTo>
                    <a:pt x="11512" y="1314"/>
                  </a:lnTo>
                  <a:cubicBezTo>
                    <a:pt x="11504" y="1305"/>
                    <a:pt x="11495" y="1294"/>
                    <a:pt x="11488" y="1283"/>
                  </a:cubicBezTo>
                  <a:lnTo>
                    <a:pt x="11472" y="1299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92" y="1324"/>
                    <a:pt x="11502" y="1318"/>
                    <a:pt x="11512" y="1314"/>
                  </a:cubicBezTo>
                  <a:lnTo>
                    <a:pt x="11512" y="1314"/>
                  </a:lnTo>
                  <a:cubicBezTo>
                    <a:pt x="11538" y="1343"/>
                    <a:pt x="11562" y="1364"/>
                    <a:pt x="11550" y="1376"/>
                  </a:cubicBezTo>
                  <a:lnTo>
                    <a:pt x="11488" y="1360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64" y="1343"/>
                    <a:pt x="11445" y="1357"/>
                    <a:pt x="11426" y="1376"/>
                  </a:cubicBezTo>
                  <a:cubicBezTo>
                    <a:pt x="11380" y="1422"/>
                    <a:pt x="11364" y="1422"/>
                    <a:pt x="11333" y="1453"/>
                  </a:cubicBezTo>
                  <a:lnTo>
                    <a:pt x="11241" y="1561"/>
                  </a:lnTo>
                  <a:cubicBezTo>
                    <a:pt x="11225" y="1577"/>
                    <a:pt x="11256" y="1623"/>
                    <a:pt x="11287" y="1670"/>
                  </a:cubicBezTo>
                  <a:cubicBezTo>
                    <a:pt x="11320" y="1703"/>
                    <a:pt x="11333" y="1713"/>
                    <a:pt x="11333" y="1713"/>
                  </a:cubicBezTo>
                  <a:cubicBezTo>
                    <a:pt x="11332" y="1713"/>
                    <a:pt x="11307" y="1694"/>
                    <a:pt x="11272" y="1685"/>
                  </a:cubicBezTo>
                  <a:cubicBezTo>
                    <a:pt x="11214" y="1635"/>
                    <a:pt x="11177" y="1611"/>
                    <a:pt x="11165" y="1611"/>
                  </a:cubicBezTo>
                  <a:cubicBezTo>
                    <a:pt x="11153" y="1611"/>
                    <a:pt x="11174" y="1643"/>
                    <a:pt x="11241" y="1701"/>
                  </a:cubicBezTo>
                  <a:cubicBezTo>
                    <a:pt x="11290" y="1741"/>
                    <a:pt x="11313" y="1761"/>
                    <a:pt x="11308" y="1761"/>
                  </a:cubicBezTo>
                  <a:cubicBezTo>
                    <a:pt x="11303" y="1761"/>
                    <a:pt x="11276" y="1745"/>
                    <a:pt x="11225" y="1716"/>
                  </a:cubicBezTo>
                  <a:cubicBezTo>
                    <a:pt x="11206" y="1703"/>
                    <a:pt x="11195" y="1696"/>
                    <a:pt x="11190" y="1696"/>
                  </a:cubicBezTo>
                  <a:cubicBezTo>
                    <a:pt x="11184" y="1696"/>
                    <a:pt x="11192" y="1711"/>
                    <a:pt x="11210" y="1747"/>
                  </a:cubicBezTo>
                  <a:cubicBezTo>
                    <a:pt x="11217" y="1770"/>
                    <a:pt x="11221" y="1782"/>
                    <a:pt x="11219" y="1782"/>
                  </a:cubicBezTo>
                  <a:cubicBezTo>
                    <a:pt x="11217" y="1782"/>
                    <a:pt x="11210" y="1770"/>
                    <a:pt x="11194" y="1747"/>
                  </a:cubicBezTo>
                  <a:cubicBezTo>
                    <a:pt x="11166" y="1728"/>
                    <a:pt x="11131" y="1715"/>
                    <a:pt x="11116" y="1715"/>
                  </a:cubicBezTo>
                  <a:cubicBezTo>
                    <a:pt x="11107" y="1715"/>
                    <a:pt x="11105" y="1720"/>
                    <a:pt x="11117" y="1731"/>
                  </a:cubicBezTo>
                  <a:cubicBezTo>
                    <a:pt x="11117" y="1731"/>
                    <a:pt x="11117" y="1735"/>
                    <a:pt x="11109" y="1735"/>
                  </a:cubicBezTo>
                  <a:cubicBezTo>
                    <a:pt x="11102" y="1735"/>
                    <a:pt x="11086" y="1731"/>
                    <a:pt x="11055" y="1716"/>
                  </a:cubicBezTo>
                  <a:cubicBezTo>
                    <a:pt x="11045" y="1709"/>
                    <a:pt x="11039" y="1706"/>
                    <a:pt x="11035" y="1706"/>
                  </a:cubicBezTo>
                  <a:cubicBezTo>
                    <a:pt x="11022" y="1706"/>
                    <a:pt x="11043" y="1745"/>
                    <a:pt x="11055" y="1793"/>
                  </a:cubicBezTo>
                  <a:cubicBezTo>
                    <a:pt x="11072" y="1854"/>
                    <a:pt x="11070" y="1885"/>
                    <a:pt x="11060" y="1885"/>
                  </a:cubicBezTo>
                  <a:cubicBezTo>
                    <a:pt x="11052" y="1885"/>
                    <a:pt x="11038" y="1865"/>
                    <a:pt x="11024" y="1824"/>
                  </a:cubicBezTo>
                  <a:cubicBezTo>
                    <a:pt x="11010" y="1792"/>
                    <a:pt x="10997" y="1779"/>
                    <a:pt x="10985" y="1779"/>
                  </a:cubicBezTo>
                  <a:cubicBezTo>
                    <a:pt x="10959" y="1779"/>
                    <a:pt x="10945" y="1852"/>
                    <a:pt x="10978" y="1917"/>
                  </a:cubicBezTo>
                  <a:cubicBezTo>
                    <a:pt x="11005" y="1971"/>
                    <a:pt x="11016" y="1994"/>
                    <a:pt x="11015" y="1994"/>
                  </a:cubicBezTo>
                  <a:cubicBezTo>
                    <a:pt x="11014" y="1994"/>
                    <a:pt x="11006" y="1982"/>
                    <a:pt x="10993" y="1963"/>
                  </a:cubicBezTo>
                  <a:cubicBezTo>
                    <a:pt x="10975" y="1935"/>
                    <a:pt x="10967" y="1930"/>
                    <a:pt x="10964" y="1930"/>
                  </a:cubicBezTo>
                  <a:cubicBezTo>
                    <a:pt x="10962" y="1930"/>
                    <a:pt x="10962" y="1932"/>
                    <a:pt x="10962" y="1932"/>
                  </a:cubicBezTo>
                  <a:cubicBezTo>
                    <a:pt x="10962" y="1932"/>
                    <a:pt x="10932" y="1932"/>
                    <a:pt x="10901" y="1886"/>
                  </a:cubicBezTo>
                  <a:cubicBezTo>
                    <a:pt x="10901" y="1886"/>
                    <a:pt x="10885" y="1886"/>
                    <a:pt x="10885" y="1963"/>
                  </a:cubicBezTo>
                  <a:cubicBezTo>
                    <a:pt x="10899" y="2017"/>
                    <a:pt x="10892" y="2038"/>
                    <a:pt x="10875" y="2038"/>
                  </a:cubicBezTo>
                  <a:cubicBezTo>
                    <a:pt x="10852" y="2038"/>
                    <a:pt x="10812" y="2001"/>
                    <a:pt x="10777" y="1948"/>
                  </a:cubicBezTo>
                  <a:lnTo>
                    <a:pt x="10777" y="2010"/>
                  </a:lnTo>
                  <a:cubicBezTo>
                    <a:pt x="10797" y="2078"/>
                    <a:pt x="10804" y="2128"/>
                    <a:pt x="10799" y="2128"/>
                  </a:cubicBezTo>
                  <a:cubicBezTo>
                    <a:pt x="10796" y="2128"/>
                    <a:pt x="10788" y="2111"/>
                    <a:pt x="10777" y="2071"/>
                  </a:cubicBezTo>
                  <a:lnTo>
                    <a:pt x="10762" y="2025"/>
                  </a:lnTo>
                  <a:lnTo>
                    <a:pt x="10762" y="2025"/>
                  </a:lnTo>
                  <a:cubicBezTo>
                    <a:pt x="10777" y="2071"/>
                    <a:pt x="10762" y="2087"/>
                    <a:pt x="10746" y="2087"/>
                  </a:cubicBezTo>
                  <a:cubicBezTo>
                    <a:pt x="10715" y="2056"/>
                    <a:pt x="10684" y="2025"/>
                    <a:pt x="10684" y="1979"/>
                  </a:cubicBezTo>
                  <a:cubicBezTo>
                    <a:pt x="10669" y="1932"/>
                    <a:pt x="10669" y="1932"/>
                    <a:pt x="10653" y="1932"/>
                  </a:cubicBezTo>
                  <a:lnTo>
                    <a:pt x="10669" y="1994"/>
                  </a:lnTo>
                  <a:cubicBezTo>
                    <a:pt x="10684" y="2041"/>
                    <a:pt x="10700" y="2102"/>
                    <a:pt x="10684" y="2102"/>
                  </a:cubicBezTo>
                  <a:cubicBezTo>
                    <a:pt x="10669" y="2102"/>
                    <a:pt x="10638" y="2102"/>
                    <a:pt x="10638" y="2056"/>
                  </a:cubicBezTo>
                  <a:cubicBezTo>
                    <a:pt x="10627" y="2012"/>
                    <a:pt x="10600" y="1975"/>
                    <a:pt x="10591" y="1975"/>
                  </a:cubicBezTo>
                  <a:cubicBezTo>
                    <a:pt x="10588" y="1975"/>
                    <a:pt x="10587" y="1981"/>
                    <a:pt x="10592" y="1994"/>
                  </a:cubicBezTo>
                  <a:cubicBezTo>
                    <a:pt x="10592" y="1994"/>
                    <a:pt x="10576" y="1994"/>
                    <a:pt x="10561" y="1948"/>
                  </a:cubicBezTo>
                  <a:cubicBezTo>
                    <a:pt x="10545" y="1956"/>
                    <a:pt x="10534" y="1959"/>
                    <a:pt x="10524" y="1959"/>
                  </a:cubicBezTo>
                  <a:cubicBezTo>
                    <a:pt x="10514" y="1959"/>
                    <a:pt x="10507" y="1956"/>
                    <a:pt x="10499" y="1948"/>
                  </a:cubicBezTo>
                  <a:cubicBezTo>
                    <a:pt x="10499" y="1979"/>
                    <a:pt x="10487" y="1994"/>
                    <a:pt x="10476" y="1994"/>
                  </a:cubicBezTo>
                  <a:cubicBezTo>
                    <a:pt x="10464" y="1994"/>
                    <a:pt x="10452" y="1979"/>
                    <a:pt x="10452" y="1948"/>
                  </a:cubicBezTo>
                  <a:cubicBezTo>
                    <a:pt x="10452" y="1948"/>
                    <a:pt x="10421" y="1948"/>
                    <a:pt x="10406" y="2010"/>
                  </a:cubicBezTo>
                  <a:cubicBezTo>
                    <a:pt x="10375" y="2010"/>
                    <a:pt x="10360" y="2010"/>
                    <a:pt x="10360" y="1963"/>
                  </a:cubicBezTo>
                  <a:cubicBezTo>
                    <a:pt x="10360" y="1932"/>
                    <a:pt x="10360" y="1917"/>
                    <a:pt x="10358" y="1917"/>
                  </a:cubicBezTo>
                  <a:cubicBezTo>
                    <a:pt x="10356" y="1917"/>
                    <a:pt x="10352" y="1932"/>
                    <a:pt x="10344" y="1963"/>
                  </a:cubicBezTo>
                  <a:cubicBezTo>
                    <a:pt x="10329" y="2010"/>
                    <a:pt x="10329" y="2010"/>
                    <a:pt x="10313" y="2010"/>
                  </a:cubicBezTo>
                  <a:lnTo>
                    <a:pt x="10282" y="2010"/>
                  </a:lnTo>
                  <a:cubicBezTo>
                    <a:pt x="10282" y="2051"/>
                    <a:pt x="10282" y="2065"/>
                    <a:pt x="10278" y="2065"/>
                  </a:cubicBezTo>
                  <a:cubicBezTo>
                    <a:pt x="10276" y="2065"/>
                    <a:pt x="10272" y="2061"/>
                    <a:pt x="10267" y="2056"/>
                  </a:cubicBezTo>
                  <a:cubicBezTo>
                    <a:pt x="10251" y="2056"/>
                    <a:pt x="10205" y="1994"/>
                    <a:pt x="10190" y="1994"/>
                  </a:cubicBezTo>
                  <a:cubicBezTo>
                    <a:pt x="10143" y="1994"/>
                    <a:pt x="10143" y="1994"/>
                    <a:pt x="10159" y="2056"/>
                  </a:cubicBezTo>
                  <a:cubicBezTo>
                    <a:pt x="10169" y="2056"/>
                    <a:pt x="10166" y="2083"/>
                    <a:pt x="10158" y="2083"/>
                  </a:cubicBezTo>
                  <a:cubicBezTo>
                    <a:pt x="10154" y="2083"/>
                    <a:pt x="10148" y="2077"/>
                    <a:pt x="10143" y="2056"/>
                  </a:cubicBezTo>
                  <a:cubicBezTo>
                    <a:pt x="10128" y="2056"/>
                    <a:pt x="10097" y="1979"/>
                    <a:pt x="10051" y="1979"/>
                  </a:cubicBezTo>
                  <a:cubicBezTo>
                    <a:pt x="10034" y="1973"/>
                    <a:pt x="10021" y="1969"/>
                    <a:pt x="10011" y="1969"/>
                  </a:cubicBezTo>
                  <a:cubicBezTo>
                    <a:pt x="9993" y="1969"/>
                    <a:pt x="9983" y="1980"/>
                    <a:pt x="9973" y="2010"/>
                  </a:cubicBezTo>
                  <a:cubicBezTo>
                    <a:pt x="9966" y="2064"/>
                    <a:pt x="9958" y="2091"/>
                    <a:pt x="9954" y="2091"/>
                  </a:cubicBezTo>
                  <a:cubicBezTo>
                    <a:pt x="9950" y="2091"/>
                    <a:pt x="9950" y="2064"/>
                    <a:pt x="9958" y="2010"/>
                  </a:cubicBezTo>
                  <a:cubicBezTo>
                    <a:pt x="9977" y="1943"/>
                    <a:pt x="9972" y="1912"/>
                    <a:pt x="9963" y="1912"/>
                  </a:cubicBezTo>
                  <a:cubicBezTo>
                    <a:pt x="9957" y="1912"/>
                    <a:pt x="9948" y="1924"/>
                    <a:pt x="9942" y="1948"/>
                  </a:cubicBezTo>
                  <a:cubicBezTo>
                    <a:pt x="9933" y="1977"/>
                    <a:pt x="9923" y="1988"/>
                    <a:pt x="9913" y="1988"/>
                  </a:cubicBezTo>
                  <a:cubicBezTo>
                    <a:pt x="9907" y="1988"/>
                    <a:pt x="9902" y="1984"/>
                    <a:pt x="9896" y="1979"/>
                  </a:cubicBezTo>
                  <a:cubicBezTo>
                    <a:pt x="9913" y="1953"/>
                    <a:pt x="9911" y="1942"/>
                    <a:pt x="9901" y="1942"/>
                  </a:cubicBezTo>
                  <a:cubicBezTo>
                    <a:pt x="9893" y="1942"/>
                    <a:pt x="9879" y="1949"/>
                    <a:pt x="9865" y="1963"/>
                  </a:cubicBezTo>
                  <a:cubicBezTo>
                    <a:pt x="9850" y="1963"/>
                    <a:pt x="9850" y="1963"/>
                    <a:pt x="9865" y="1917"/>
                  </a:cubicBezTo>
                  <a:lnTo>
                    <a:pt x="9850" y="1901"/>
                  </a:lnTo>
                  <a:cubicBezTo>
                    <a:pt x="9829" y="1922"/>
                    <a:pt x="9809" y="1931"/>
                    <a:pt x="9792" y="1931"/>
                  </a:cubicBezTo>
                  <a:cubicBezTo>
                    <a:pt x="9746" y="1931"/>
                    <a:pt x="9719" y="1869"/>
                    <a:pt x="9741" y="1824"/>
                  </a:cubicBezTo>
                  <a:lnTo>
                    <a:pt x="9741" y="1824"/>
                  </a:lnTo>
                  <a:cubicBezTo>
                    <a:pt x="9741" y="1824"/>
                    <a:pt x="9726" y="1824"/>
                    <a:pt x="9680" y="1855"/>
                  </a:cubicBezTo>
                  <a:cubicBezTo>
                    <a:pt x="9646" y="1888"/>
                    <a:pt x="9624" y="1905"/>
                    <a:pt x="9615" y="1905"/>
                  </a:cubicBezTo>
                  <a:cubicBezTo>
                    <a:pt x="9603" y="1905"/>
                    <a:pt x="9614" y="1877"/>
                    <a:pt x="9649" y="1824"/>
                  </a:cubicBezTo>
                  <a:cubicBezTo>
                    <a:pt x="9679" y="1786"/>
                    <a:pt x="9699" y="1766"/>
                    <a:pt x="9699" y="1766"/>
                  </a:cubicBezTo>
                  <a:lnTo>
                    <a:pt x="9699" y="1766"/>
                  </a:lnTo>
                  <a:cubicBezTo>
                    <a:pt x="9699" y="1766"/>
                    <a:pt x="9679" y="1786"/>
                    <a:pt x="9633" y="1824"/>
                  </a:cubicBezTo>
                  <a:cubicBezTo>
                    <a:pt x="9622" y="1835"/>
                    <a:pt x="9610" y="1840"/>
                    <a:pt x="9600" y="1840"/>
                  </a:cubicBezTo>
                  <a:cubicBezTo>
                    <a:pt x="9565" y="1840"/>
                    <a:pt x="9544" y="1790"/>
                    <a:pt x="9602" y="1731"/>
                  </a:cubicBezTo>
                  <a:lnTo>
                    <a:pt x="9680" y="1654"/>
                  </a:lnTo>
                  <a:lnTo>
                    <a:pt x="9680" y="1654"/>
                  </a:lnTo>
                  <a:cubicBezTo>
                    <a:pt x="9656" y="1670"/>
                    <a:pt x="9641" y="1673"/>
                    <a:pt x="9631" y="1673"/>
                  </a:cubicBezTo>
                  <a:cubicBezTo>
                    <a:pt x="9622" y="1673"/>
                    <a:pt x="9618" y="1670"/>
                    <a:pt x="9618" y="1670"/>
                  </a:cubicBezTo>
                  <a:cubicBezTo>
                    <a:pt x="9604" y="1691"/>
                    <a:pt x="9593" y="1699"/>
                    <a:pt x="9581" y="1699"/>
                  </a:cubicBezTo>
                  <a:cubicBezTo>
                    <a:pt x="9567" y="1699"/>
                    <a:pt x="9550" y="1687"/>
                    <a:pt x="9525" y="1670"/>
                  </a:cubicBezTo>
                  <a:cubicBezTo>
                    <a:pt x="9494" y="1639"/>
                    <a:pt x="9417" y="1623"/>
                    <a:pt x="9386" y="1592"/>
                  </a:cubicBezTo>
                  <a:cubicBezTo>
                    <a:pt x="9355" y="1561"/>
                    <a:pt x="9309" y="1515"/>
                    <a:pt x="9340" y="1469"/>
                  </a:cubicBezTo>
                  <a:cubicBezTo>
                    <a:pt x="9324" y="1453"/>
                    <a:pt x="9309" y="1438"/>
                    <a:pt x="9231" y="1438"/>
                  </a:cubicBezTo>
                  <a:cubicBezTo>
                    <a:pt x="9170" y="1438"/>
                    <a:pt x="9154" y="1422"/>
                    <a:pt x="9185" y="1376"/>
                  </a:cubicBezTo>
                  <a:lnTo>
                    <a:pt x="9170" y="1360"/>
                  </a:lnTo>
                  <a:cubicBezTo>
                    <a:pt x="9108" y="1360"/>
                    <a:pt x="9092" y="1345"/>
                    <a:pt x="9092" y="1345"/>
                  </a:cubicBezTo>
                  <a:cubicBezTo>
                    <a:pt x="9120" y="1317"/>
                    <a:pt x="9147" y="1265"/>
                    <a:pt x="9109" y="1265"/>
                  </a:cubicBezTo>
                  <a:cubicBezTo>
                    <a:pt x="9105" y="1265"/>
                    <a:pt x="9099" y="1266"/>
                    <a:pt x="9092" y="1268"/>
                  </a:cubicBezTo>
                  <a:cubicBezTo>
                    <a:pt x="9065" y="1282"/>
                    <a:pt x="9049" y="1289"/>
                    <a:pt x="9038" y="1289"/>
                  </a:cubicBezTo>
                  <a:cubicBezTo>
                    <a:pt x="9024" y="1289"/>
                    <a:pt x="9017" y="1278"/>
                    <a:pt x="9000" y="1252"/>
                  </a:cubicBezTo>
                  <a:cubicBezTo>
                    <a:pt x="8922" y="1113"/>
                    <a:pt x="8814" y="974"/>
                    <a:pt x="8690" y="866"/>
                  </a:cubicBezTo>
                  <a:cubicBezTo>
                    <a:pt x="8644" y="820"/>
                    <a:pt x="8598" y="789"/>
                    <a:pt x="8551" y="742"/>
                  </a:cubicBezTo>
                  <a:lnTo>
                    <a:pt x="8412" y="650"/>
                  </a:lnTo>
                  <a:cubicBezTo>
                    <a:pt x="8348" y="598"/>
                    <a:pt x="8295" y="568"/>
                    <a:pt x="8270" y="568"/>
                  </a:cubicBezTo>
                  <a:cubicBezTo>
                    <a:pt x="8264" y="568"/>
                    <a:pt x="8260" y="570"/>
                    <a:pt x="8258" y="572"/>
                  </a:cubicBezTo>
                  <a:lnTo>
                    <a:pt x="8180" y="526"/>
                  </a:lnTo>
                  <a:lnTo>
                    <a:pt x="8088" y="480"/>
                  </a:lnTo>
                  <a:cubicBezTo>
                    <a:pt x="8119" y="433"/>
                    <a:pt x="8088" y="387"/>
                    <a:pt x="8041" y="371"/>
                  </a:cubicBezTo>
                  <a:cubicBezTo>
                    <a:pt x="8000" y="361"/>
                    <a:pt x="7960" y="358"/>
                    <a:pt x="7919" y="356"/>
                  </a:cubicBezTo>
                  <a:lnTo>
                    <a:pt x="7919" y="356"/>
                  </a:lnTo>
                  <a:lnTo>
                    <a:pt x="7949" y="371"/>
                  </a:lnTo>
                  <a:cubicBezTo>
                    <a:pt x="7922" y="411"/>
                    <a:pt x="7895" y="452"/>
                    <a:pt x="7878" y="452"/>
                  </a:cubicBezTo>
                  <a:cubicBezTo>
                    <a:pt x="7876" y="452"/>
                    <a:pt x="7873" y="451"/>
                    <a:pt x="7871" y="449"/>
                  </a:cubicBezTo>
                  <a:lnTo>
                    <a:pt x="7840" y="449"/>
                  </a:lnTo>
                  <a:cubicBezTo>
                    <a:pt x="7856" y="403"/>
                    <a:pt x="7886" y="372"/>
                    <a:pt x="7917" y="356"/>
                  </a:cubicBezTo>
                  <a:lnTo>
                    <a:pt x="7917" y="356"/>
                  </a:lnTo>
                  <a:cubicBezTo>
                    <a:pt x="7896" y="356"/>
                    <a:pt x="7876" y="356"/>
                    <a:pt x="7856" y="356"/>
                  </a:cubicBezTo>
                  <a:cubicBezTo>
                    <a:pt x="7837" y="375"/>
                    <a:pt x="7812" y="388"/>
                    <a:pt x="7784" y="388"/>
                  </a:cubicBezTo>
                  <a:cubicBezTo>
                    <a:pt x="7768" y="388"/>
                    <a:pt x="7750" y="383"/>
                    <a:pt x="7732" y="371"/>
                  </a:cubicBezTo>
                  <a:cubicBezTo>
                    <a:pt x="7769" y="298"/>
                    <a:pt x="7718" y="254"/>
                    <a:pt x="7650" y="254"/>
                  </a:cubicBezTo>
                  <a:cubicBezTo>
                    <a:pt x="7632" y="254"/>
                    <a:pt x="7612" y="257"/>
                    <a:pt x="7593" y="263"/>
                  </a:cubicBezTo>
                  <a:cubicBezTo>
                    <a:pt x="7564" y="313"/>
                    <a:pt x="7542" y="337"/>
                    <a:pt x="7530" y="337"/>
                  </a:cubicBezTo>
                  <a:cubicBezTo>
                    <a:pt x="7516" y="337"/>
                    <a:pt x="7515" y="306"/>
                    <a:pt x="7531" y="248"/>
                  </a:cubicBezTo>
                  <a:cubicBezTo>
                    <a:pt x="7546" y="195"/>
                    <a:pt x="7536" y="165"/>
                    <a:pt x="7510" y="165"/>
                  </a:cubicBezTo>
                  <a:cubicBezTo>
                    <a:pt x="7484" y="165"/>
                    <a:pt x="7440" y="199"/>
                    <a:pt x="7392" y="279"/>
                  </a:cubicBezTo>
                  <a:cubicBezTo>
                    <a:pt x="7371" y="300"/>
                    <a:pt x="7362" y="312"/>
                    <a:pt x="7357" y="312"/>
                  </a:cubicBezTo>
                  <a:cubicBezTo>
                    <a:pt x="7350" y="312"/>
                    <a:pt x="7347" y="296"/>
                    <a:pt x="7330" y="263"/>
                  </a:cubicBezTo>
                  <a:cubicBezTo>
                    <a:pt x="7321" y="191"/>
                    <a:pt x="7307" y="161"/>
                    <a:pt x="7297" y="161"/>
                  </a:cubicBezTo>
                  <a:cubicBezTo>
                    <a:pt x="7289" y="161"/>
                    <a:pt x="7284" y="176"/>
                    <a:pt x="7284" y="201"/>
                  </a:cubicBezTo>
                  <a:cubicBezTo>
                    <a:pt x="7261" y="255"/>
                    <a:pt x="7241" y="282"/>
                    <a:pt x="7224" y="282"/>
                  </a:cubicBezTo>
                  <a:cubicBezTo>
                    <a:pt x="7207" y="282"/>
                    <a:pt x="7191" y="255"/>
                    <a:pt x="7176" y="201"/>
                  </a:cubicBezTo>
                  <a:cubicBezTo>
                    <a:pt x="7153" y="139"/>
                    <a:pt x="7141" y="109"/>
                    <a:pt x="7129" y="109"/>
                  </a:cubicBezTo>
                  <a:cubicBezTo>
                    <a:pt x="7118" y="109"/>
                    <a:pt x="7106" y="139"/>
                    <a:pt x="7083" y="201"/>
                  </a:cubicBezTo>
                  <a:cubicBezTo>
                    <a:pt x="7069" y="252"/>
                    <a:pt x="7034" y="275"/>
                    <a:pt x="6999" y="275"/>
                  </a:cubicBezTo>
                  <a:cubicBezTo>
                    <a:pt x="6957" y="275"/>
                    <a:pt x="6914" y="244"/>
                    <a:pt x="6898" y="186"/>
                  </a:cubicBezTo>
                  <a:cubicBezTo>
                    <a:pt x="6877" y="186"/>
                    <a:pt x="6856" y="158"/>
                    <a:pt x="6845" y="158"/>
                  </a:cubicBezTo>
                  <a:cubicBezTo>
                    <a:pt x="6839" y="158"/>
                    <a:pt x="6836" y="165"/>
                    <a:pt x="6836" y="186"/>
                  </a:cubicBezTo>
                  <a:lnTo>
                    <a:pt x="6805" y="124"/>
                  </a:lnTo>
                  <a:lnTo>
                    <a:pt x="6728" y="124"/>
                  </a:lnTo>
                  <a:lnTo>
                    <a:pt x="6728" y="186"/>
                  </a:lnTo>
                  <a:cubicBezTo>
                    <a:pt x="6650" y="170"/>
                    <a:pt x="6573" y="163"/>
                    <a:pt x="6496" y="163"/>
                  </a:cubicBezTo>
                  <a:cubicBezTo>
                    <a:pt x="6418" y="163"/>
                    <a:pt x="6341" y="170"/>
                    <a:pt x="6264" y="186"/>
                  </a:cubicBezTo>
                  <a:cubicBezTo>
                    <a:pt x="6156" y="201"/>
                    <a:pt x="6032" y="248"/>
                    <a:pt x="5924" y="294"/>
                  </a:cubicBezTo>
                  <a:cubicBezTo>
                    <a:pt x="5877" y="325"/>
                    <a:pt x="5877" y="340"/>
                    <a:pt x="5893" y="356"/>
                  </a:cubicBezTo>
                  <a:cubicBezTo>
                    <a:pt x="5938" y="410"/>
                    <a:pt x="5936" y="443"/>
                    <a:pt x="5911" y="443"/>
                  </a:cubicBezTo>
                  <a:cubicBezTo>
                    <a:pt x="5893" y="443"/>
                    <a:pt x="5863" y="426"/>
                    <a:pt x="5831" y="387"/>
                  </a:cubicBezTo>
                  <a:cubicBezTo>
                    <a:pt x="5800" y="402"/>
                    <a:pt x="5723" y="387"/>
                    <a:pt x="5661" y="418"/>
                  </a:cubicBezTo>
                  <a:cubicBezTo>
                    <a:pt x="5619" y="428"/>
                    <a:pt x="5577" y="453"/>
                    <a:pt x="5544" y="453"/>
                  </a:cubicBezTo>
                  <a:cubicBezTo>
                    <a:pt x="5529" y="453"/>
                    <a:pt x="5516" y="448"/>
                    <a:pt x="5507" y="433"/>
                  </a:cubicBezTo>
                  <a:lnTo>
                    <a:pt x="5491" y="449"/>
                  </a:lnTo>
                  <a:cubicBezTo>
                    <a:pt x="5460" y="588"/>
                    <a:pt x="5352" y="680"/>
                    <a:pt x="5228" y="696"/>
                  </a:cubicBezTo>
                  <a:cubicBezTo>
                    <a:pt x="5167" y="727"/>
                    <a:pt x="5151" y="789"/>
                    <a:pt x="5151" y="850"/>
                  </a:cubicBezTo>
                  <a:cubicBezTo>
                    <a:pt x="5151" y="898"/>
                    <a:pt x="5151" y="916"/>
                    <a:pt x="5133" y="916"/>
                  </a:cubicBezTo>
                  <a:cubicBezTo>
                    <a:pt x="5122" y="916"/>
                    <a:pt x="5104" y="909"/>
                    <a:pt x="5074" y="897"/>
                  </a:cubicBezTo>
                  <a:cubicBezTo>
                    <a:pt x="5069" y="892"/>
                    <a:pt x="5062" y="890"/>
                    <a:pt x="5053" y="890"/>
                  </a:cubicBezTo>
                  <a:cubicBezTo>
                    <a:pt x="5031" y="890"/>
                    <a:pt x="4998" y="901"/>
                    <a:pt x="4966" y="912"/>
                  </a:cubicBezTo>
                  <a:cubicBezTo>
                    <a:pt x="4935" y="943"/>
                    <a:pt x="4919" y="990"/>
                    <a:pt x="4950" y="1020"/>
                  </a:cubicBezTo>
                  <a:lnTo>
                    <a:pt x="4904" y="1005"/>
                  </a:lnTo>
                  <a:cubicBezTo>
                    <a:pt x="4892" y="999"/>
                    <a:pt x="4883" y="997"/>
                    <a:pt x="4877" y="997"/>
                  </a:cubicBezTo>
                  <a:cubicBezTo>
                    <a:pt x="4849" y="997"/>
                    <a:pt x="4866" y="1045"/>
                    <a:pt x="4904" y="1082"/>
                  </a:cubicBezTo>
                  <a:cubicBezTo>
                    <a:pt x="4944" y="1123"/>
                    <a:pt x="4959" y="1146"/>
                    <a:pt x="4945" y="1146"/>
                  </a:cubicBezTo>
                  <a:cubicBezTo>
                    <a:pt x="4931" y="1146"/>
                    <a:pt x="4893" y="1127"/>
                    <a:pt x="4826" y="1082"/>
                  </a:cubicBezTo>
                  <a:cubicBezTo>
                    <a:pt x="4780" y="1044"/>
                    <a:pt x="4753" y="1028"/>
                    <a:pt x="4743" y="1028"/>
                  </a:cubicBezTo>
                  <a:cubicBezTo>
                    <a:pt x="4734" y="1028"/>
                    <a:pt x="4741" y="1044"/>
                    <a:pt x="4765" y="1067"/>
                  </a:cubicBezTo>
                  <a:cubicBezTo>
                    <a:pt x="4793" y="1095"/>
                    <a:pt x="4808" y="1162"/>
                    <a:pt x="4764" y="1162"/>
                  </a:cubicBezTo>
                  <a:cubicBezTo>
                    <a:pt x="4760" y="1162"/>
                    <a:pt x="4755" y="1161"/>
                    <a:pt x="4749" y="1160"/>
                  </a:cubicBezTo>
                  <a:lnTo>
                    <a:pt x="4749" y="1160"/>
                  </a:lnTo>
                  <a:cubicBezTo>
                    <a:pt x="4734" y="1175"/>
                    <a:pt x="4718" y="1190"/>
                    <a:pt x="4796" y="1268"/>
                  </a:cubicBezTo>
                  <a:cubicBezTo>
                    <a:pt x="4842" y="1299"/>
                    <a:pt x="4826" y="1314"/>
                    <a:pt x="4796" y="1345"/>
                  </a:cubicBezTo>
                  <a:cubicBezTo>
                    <a:pt x="4765" y="1314"/>
                    <a:pt x="4749" y="1283"/>
                    <a:pt x="4734" y="1252"/>
                  </a:cubicBezTo>
                  <a:lnTo>
                    <a:pt x="4703" y="1283"/>
                  </a:lnTo>
                  <a:cubicBezTo>
                    <a:pt x="4684" y="1290"/>
                    <a:pt x="4662" y="1293"/>
                    <a:pt x="4641" y="1293"/>
                  </a:cubicBezTo>
                  <a:cubicBezTo>
                    <a:pt x="4611" y="1293"/>
                    <a:pt x="4582" y="1286"/>
                    <a:pt x="4564" y="1268"/>
                  </a:cubicBezTo>
                  <a:cubicBezTo>
                    <a:pt x="4546" y="1259"/>
                    <a:pt x="4533" y="1255"/>
                    <a:pt x="4524" y="1255"/>
                  </a:cubicBezTo>
                  <a:cubicBezTo>
                    <a:pt x="4503" y="1255"/>
                    <a:pt x="4517" y="1281"/>
                    <a:pt x="4595" y="1314"/>
                  </a:cubicBezTo>
                  <a:cubicBezTo>
                    <a:pt x="4687" y="1376"/>
                    <a:pt x="4672" y="1391"/>
                    <a:pt x="4641" y="1422"/>
                  </a:cubicBezTo>
                  <a:cubicBezTo>
                    <a:pt x="4626" y="1438"/>
                    <a:pt x="4618" y="1445"/>
                    <a:pt x="4608" y="1445"/>
                  </a:cubicBezTo>
                  <a:cubicBezTo>
                    <a:pt x="4599" y="1445"/>
                    <a:pt x="4587" y="1438"/>
                    <a:pt x="4564" y="1422"/>
                  </a:cubicBezTo>
                  <a:cubicBezTo>
                    <a:pt x="4548" y="1407"/>
                    <a:pt x="4541" y="1399"/>
                    <a:pt x="4533" y="1399"/>
                  </a:cubicBezTo>
                  <a:cubicBezTo>
                    <a:pt x="4525" y="1399"/>
                    <a:pt x="4517" y="1407"/>
                    <a:pt x="4502" y="1422"/>
                  </a:cubicBezTo>
                  <a:cubicBezTo>
                    <a:pt x="4471" y="1469"/>
                    <a:pt x="4533" y="1623"/>
                    <a:pt x="4595" y="1731"/>
                  </a:cubicBezTo>
                  <a:cubicBezTo>
                    <a:pt x="4626" y="1778"/>
                    <a:pt x="4645" y="1797"/>
                    <a:pt x="4645" y="1797"/>
                  </a:cubicBezTo>
                  <a:cubicBezTo>
                    <a:pt x="4645" y="1797"/>
                    <a:pt x="4626" y="1778"/>
                    <a:pt x="4579" y="1747"/>
                  </a:cubicBezTo>
                  <a:cubicBezTo>
                    <a:pt x="4558" y="1726"/>
                    <a:pt x="4544" y="1718"/>
                    <a:pt x="4532" y="1718"/>
                  </a:cubicBezTo>
                  <a:cubicBezTo>
                    <a:pt x="4519" y="1718"/>
                    <a:pt x="4510" y="1730"/>
                    <a:pt x="4502" y="1747"/>
                  </a:cubicBezTo>
                  <a:cubicBezTo>
                    <a:pt x="4471" y="1701"/>
                    <a:pt x="4486" y="1685"/>
                    <a:pt x="4502" y="1670"/>
                  </a:cubicBezTo>
                  <a:lnTo>
                    <a:pt x="4471" y="1639"/>
                  </a:lnTo>
                  <a:cubicBezTo>
                    <a:pt x="4431" y="1605"/>
                    <a:pt x="4405" y="1589"/>
                    <a:pt x="4394" y="1589"/>
                  </a:cubicBezTo>
                  <a:cubicBezTo>
                    <a:pt x="4379" y="1589"/>
                    <a:pt x="4390" y="1617"/>
                    <a:pt x="4425" y="1670"/>
                  </a:cubicBezTo>
                  <a:cubicBezTo>
                    <a:pt x="4434" y="1706"/>
                    <a:pt x="4437" y="1721"/>
                    <a:pt x="4430" y="1721"/>
                  </a:cubicBezTo>
                  <a:cubicBezTo>
                    <a:pt x="4424" y="1721"/>
                    <a:pt x="4413" y="1713"/>
                    <a:pt x="4394" y="1701"/>
                  </a:cubicBezTo>
                  <a:cubicBezTo>
                    <a:pt x="4351" y="1690"/>
                    <a:pt x="4316" y="1672"/>
                    <a:pt x="4313" y="1672"/>
                  </a:cubicBezTo>
                  <a:cubicBezTo>
                    <a:pt x="4312" y="1672"/>
                    <a:pt x="4318" y="1675"/>
                    <a:pt x="4332" y="1685"/>
                  </a:cubicBezTo>
                  <a:cubicBezTo>
                    <a:pt x="4332" y="1685"/>
                    <a:pt x="4318" y="1699"/>
                    <a:pt x="4295" y="1699"/>
                  </a:cubicBezTo>
                  <a:cubicBezTo>
                    <a:pt x="4284" y="1699"/>
                    <a:pt x="4270" y="1695"/>
                    <a:pt x="4255" y="1685"/>
                  </a:cubicBezTo>
                  <a:cubicBezTo>
                    <a:pt x="4224" y="1716"/>
                    <a:pt x="4208" y="1731"/>
                    <a:pt x="4255" y="1762"/>
                  </a:cubicBezTo>
                  <a:cubicBezTo>
                    <a:pt x="4286" y="1809"/>
                    <a:pt x="4270" y="1824"/>
                    <a:pt x="4255" y="1840"/>
                  </a:cubicBezTo>
                  <a:cubicBezTo>
                    <a:pt x="4224" y="1840"/>
                    <a:pt x="4224" y="1855"/>
                    <a:pt x="4255" y="1901"/>
                  </a:cubicBezTo>
                  <a:cubicBezTo>
                    <a:pt x="4270" y="1932"/>
                    <a:pt x="4301" y="1994"/>
                    <a:pt x="4270" y="2010"/>
                  </a:cubicBezTo>
                  <a:cubicBezTo>
                    <a:pt x="4270" y="2048"/>
                    <a:pt x="4270" y="2068"/>
                    <a:pt x="4260" y="2068"/>
                  </a:cubicBezTo>
                  <a:cubicBezTo>
                    <a:pt x="4251" y="2068"/>
                    <a:pt x="4231" y="2048"/>
                    <a:pt x="4193" y="2010"/>
                  </a:cubicBezTo>
                  <a:cubicBezTo>
                    <a:pt x="4173" y="1980"/>
                    <a:pt x="4160" y="1969"/>
                    <a:pt x="4149" y="1969"/>
                  </a:cubicBezTo>
                  <a:cubicBezTo>
                    <a:pt x="4142" y="1969"/>
                    <a:pt x="4137" y="1973"/>
                    <a:pt x="4131" y="1979"/>
                  </a:cubicBezTo>
                  <a:cubicBezTo>
                    <a:pt x="4116" y="1979"/>
                    <a:pt x="4116" y="1979"/>
                    <a:pt x="4085" y="1948"/>
                  </a:cubicBezTo>
                  <a:cubicBezTo>
                    <a:pt x="4072" y="1939"/>
                    <a:pt x="4065" y="1935"/>
                    <a:pt x="4062" y="1935"/>
                  </a:cubicBezTo>
                  <a:cubicBezTo>
                    <a:pt x="4056" y="1935"/>
                    <a:pt x="4078" y="1961"/>
                    <a:pt x="4100" y="1994"/>
                  </a:cubicBezTo>
                  <a:lnTo>
                    <a:pt x="4146" y="2102"/>
                  </a:lnTo>
                  <a:cubicBezTo>
                    <a:pt x="4131" y="2102"/>
                    <a:pt x="4069" y="2010"/>
                    <a:pt x="4038" y="1963"/>
                  </a:cubicBezTo>
                  <a:cubicBezTo>
                    <a:pt x="4007" y="1917"/>
                    <a:pt x="3992" y="1894"/>
                    <a:pt x="3990" y="1894"/>
                  </a:cubicBezTo>
                  <a:lnTo>
                    <a:pt x="3990" y="1894"/>
                  </a:lnTo>
                  <a:cubicBezTo>
                    <a:pt x="3988" y="1894"/>
                    <a:pt x="4000" y="1917"/>
                    <a:pt x="4023" y="1963"/>
                  </a:cubicBezTo>
                  <a:cubicBezTo>
                    <a:pt x="4048" y="2001"/>
                    <a:pt x="4063" y="2049"/>
                    <a:pt x="4034" y="2049"/>
                  </a:cubicBezTo>
                  <a:cubicBezTo>
                    <a:pt x="4028" y="2049"/>
                    <a:pt x="4019" y="2046"/>
                    <a:pt x="4007" y="2041"/>
                  </a:cubicBezTo>
                  <a:cubicBezTo>
                    <a:pt x="3996" y="2046"/>
                    <a:pt x="3985" y="2050"/>
                    <a:pt x="3974" y="2050"/>
                  </a:cubicBezTo>
                  <a:cubicBezTo>
                    <a:pt x="3956" y="2050"/>
                    <a:pt x="3940" y="2039"/>
                    <a:pt x="3930" y="2010"/>
                  </a:cubicBezTo>
                  <a:cubicBezTo>
                    <a:pt x="3926" y="1997"/>
                    <a:pt x="3922" y="1992"/>
                    <a:pt x="3918" y="1992"/>
                  </a:cubicBezTo>
                  <a:cubicBezTo>
                    <a:pt x="3907" y="1992"/>
                    <a:pt x="3899" y="2025"/>
                    <a:pt x="3899" y="2025"/>
                  </a:cubicBezTo>
                  <a:cubicBezTo>
                    <a:pt x="3899" y="2052"/>
                    <a:pt x="3899" y="2069"/>
                    <a:pt x="3887" y="2069"/>
                  </a:cubicBezTo>
                  <a:cubicBezTo>
                    <a:pt x="3878" y="2069"/>
                    <a:pt x="3863" y="2060"/>
                    <a:pt x="3837" y="2041"/>
                  </a:cubicBezTo>
                  <a:cubicBezTo>
                    <a:pt x="3783" y="2002"/>
                    <a:pt x="3760" y="1979"/>
                    <a:pt x="3752" y="1979"/>
                  </a:cubicBezTo>
                  <a:cubicBezTo>
                    <a:pt x="3745" y="1979"/>
                    <a:pt x="3752" y="2002"/>
                    <a:pt x="3760" y="2056"/>
                  </a:cubicBezTo>
                  <a:cubicBezTo>
                    <a:pt x="3769" y="2091"/>
                    <a:pt x="3778" y="2121"/>
                    <a:pt x="3775" y="2121"/>
                  </a:cubicBezTo>
                  <a:cubicBezTo>
                    <a:pt x="3773" y="2121"/>
                    <a:pt x="3765" y="2103"/>
                    <a:pt x="3745" y="2056"/>
                  </a:cubicBezTo>
                  <a:cubicBezTo>
                    <a:pt x="3740" y="2043"/>
                    <a:pt x="3737" y="2037"/>
                    <a:pt x="3734" y="2037"/>
                  </a:cubicBezTo>
                  <a:cubicBezTo>
                    <a:pt x="3727" y="2037"/>
                    <a:pt x="3721" y="2077"/>
                    <a:pt x="3698" y="2133"/>
                  </a:cubicBezTo>
                  <a:cubicBezTo>
                    <a:pt x="3698" y="2211"/>
                    <a:pt x="3714" y="2272"/>
                    <a:pt x="3729" y="2350"/>
                  </a:cubicBezTo>
                  <a:cubicBezTo>
                    <a:pt x="3739" y="2416"/>
                    <a:pt x="3742" y="2448"/>
                    <a:pt x="3733" y="2448"/>
                  </a:cubicBezTo>
                  <a:cubicBezTo>
                    <a:pt x="3727" y="2448"/>
                    <a:pt x="3716" y="2435"/>
                    <a:pt x="3698" y="2411"/>
                  </a:cubicBezTo>
                  <a:cubicBezTo>
                    <a:pt x="3667" y="2411"/>
                    <a:pt x="3652" y="2365"/>
                    <a:pt x="3636" y="2303"/>
                  </a:cubicBezTo>
                  <a:cubicBezTo>
                    <a:pt x="3636" y="2241"/>
                    <a:pt x="3652" y="2241"/>
                    <a:pt x="3652" y="2241"/>
                  </a:cubicBezTo>
                  <a:lnTo>
                    <a:pt x="3667" y="2241"/>
                  </a:lnTo>
                  <a:cubicBezTo>
                    <a:pt x="3667" y="2195"/>
                    <a:pt x="3652" y="2133"/>
                    <a:pt x="3621" y="2133"/>
                  </a:cubicBezTo>
                  <a:cubicBezTo>
                    <a:pt x="3613" y="2110"/>
                    <a:pt x="3605" y="2099"/>
                    <a:pt x="3600" y="2099"/>
                  </a:cubicBezTo>
                  <a:cubicBezTo>
                    <a:pt x="3594" y="2099"/>
                    <a:pt x="3590" y="2110"/>
                    <a:pt x="3590" y="2133"/>
                  </a:cubicBezTo>
                  <a:cubicBezTo>
                    <a:pt x="3577" y="2108"/>
                    <a:pt x="3554" y="2083"/>
                    <a:pt x="3521" y="2083"/>
                  </a:cubicBezTo>
                  <a:cubicBezTo>
                    <a:pt x="3514" y="2083"/>
                    <a:pt x="3506" y="2084"/>
                    <a:pt x="3497" y="2087"/>
                  </a:cubicBezTo>
                  <a:cubicBezTo>
                    <a:pt x="3492" y="2090"/>
                    <a:pt x="3486" y="2091"/>
                    <a:pt x="3480" y="2091"/>
                  </a:cubicBezTo>
                  <a:cubicBezTo>
                    <a:pt x="3451" y="2091"/>
                    <a:pt x="3417" y="2063"/>
                    <a:pt x="3405" y="2025"/>
                  </a:cubicBezTo>
                  <a:cubicBezTo>
                    <a:pt x="3374" y="2025"/>
                    <a:pt x="3358" y="2025"/>
                    <a:pt x="3358" y="2071"/>
                  </a:cubicBezTo>
                  <a:cubicBezTo>
                    <a:pt x="3358" y="2142"/>
                    <a:pt x="3348" y="2167"/>
                    <a:pt x="3342" y="2167"/>
                  </a:cubicBezTo>
                  <a:cubicBezTo>
                    <a:pt x="3338" y="2167"/>
                    <a:pt x="3336" y="2153"/>
                    <a:pt x="3343" y="2133"/>
                  </a:cubicBezTo>
                  <a:cubicBezTo>
                    <a:pt x="3343" y="2071"/>
                    <a:pt x="3281" y="2041"/>
                    <a:pt x="3235" y="2010"/>
                  </a:cubicBezTo>
                  <a:cubicBezTo>
                    <a:pt x="3222" y="1991"/>
                    <a:pt x="3205" y="1983"/>
                    <a:pt x="3188" y="1983"/>
                  </a:cubicBezTo>
                  <a:cubicBezTo>
                    <a:pt x="3162" y="1983"/>
                    <a:pt x="3136" y="2003"/>
                    <a:pt x="3126" y="2041"/>
                  </a:cubicBezTo>
                  <a:lnTo>
                    <a:pt x="3095" y="2041"/>
                  </a:lnTo>
                  <a:cubicBezTo>
                    <a:pt x="3095" y="1988"/>
                    <a:pt x="3060" y="1957"/>
                    <a:pt x="3027" y="1957"/>
                  </a:cubicBezTo>
                  <a:cubicBezTo>
                    <a:pt x="3012" y="1957"/>
                    <a:pt x="2997" y="1964"/>
                    <a:pt x="2987" y="1979"/>
                  </a:cubicBezTo>
                  <a:cubicBezTo>
                    <a:pt x="2972" y="1979"/>
                    <a:pt x="2956" y="1963"/>
                    <a:pt x="2941" y="1963"/>
                  </a:cubicBezTo>
                  <a:cubicBezTo>
                    <a:pt x="2941" y="1926"/>
                    <a:pt x="2941" y="1905"/>
                    <a:pt x="2931" y="1905"/>
                  </a:cubicBezTo>
                  <a:cubicBezTo>
                    <a:pt x="2924" y="1905"/>
                    <a:pt x="2913" y="1914"/>
                    <a:pt x="2895" y="1932"/>
                  </a:cubicBezTo>
                  <a:cubicBezTo>
                    <a:pt x="2863" y="1954"/>
                    <a:pt x="2838" y="1990"/>
                    <a:pt x="2836" y="1990"/>
                  </a:cubicBezTo>
                  <a:cubicBezTo>
                    <a:pt x="2835" y="1990"/>
                    <a:pt x="2839" y="1982"/>
                    <a:pt x="2848" y="1963"/>
                  </a:cubicBezTo>
                  <a:cubicBezTo>
                    <a:pt x="2879" y="1917"/>
                    <a:pt x="2848" y="1917"/>
                    <a:pt x="2802" y="1871"/>
                  </a:cubicBezTo>
                  <a:cubicBezTo>
                    <a:pt x="2780" y="1849"/>
                    <a:pt x="2769" y="1837"/>
                    <a:pt x="2761" y="1837"/>
                  </a:cubicBezTo>
                  <a:cubicBezTo>
                    <a:pt x="2752" y="1837"/>
                    <a:pt x="2748" y="1853"/>
                    <a:pt x="2740" y="1886"/>
                  </a:cubicBezTo>
                  <a:cubicBezTo>
                    <a:pt x="2647" y="1886"/>
                    <a:pt x="2678" y="1840"/>
                    <a:pt x="2709" y="1793"/>
                  </a:cubicBezTo>
                  <a:cubicBezTo>
                    <a:pt x="2755" y="1762"/>
                    <a:pt x="2771" y="1739"/>
                    <a:pt x="2759" y="1739"/>
                  </a:cubicBezTo>
                  <a:cubicBezTo>
                    <a:pt x="2748" y="1739"/>
                    <a:pt x="2709" y="1762"/>
                    <a:pt x="2647" y="1824"/>
                  </a:cubicBezTo>
                  <a:cubicBezTo>
                    <a:pt x="2615" y="1850"/>
                    <a:pt x="2590" y="1860"/>
                    <a:pt x="2575" y="1860"/>
                  </a:cubicBezTo>
                  <a:cubicBezTo>
                    <a:pt x="2555" y="1860"/>
                    <a:pt x="2552" y="1842"/>
                    <a:pt x="2570" y="1824"/>
                  </a:cubicBezTo>
                  <a:cubicBezTo>
                    <a:pt x="2593" y="1801"/>
                    <a:pt x="2609" y="1793"/>
                    <a:pt x="2618" y="1793"/>
                  </a:cubicBezTo>
                  <a:cubicBezTo>
                    <a:pt x="2628" y="1793"/>
                    <a:pt x="2632" y="1801"/>
                    <a:pt x="2632" y="1809"/>
                  </a:cubicBezTo>
                  <a:lnTo>
                    <a:pt x="2709" y="1716"/>
                  </a:lnTo>
                  <a:cubicBezTo>
                    <a:pt x="2703" y="1710"/>
                    <a:pt x="2699" y="1706"/>
                    <a:pt x="2693" y="1706"/>
                  </a:cubicBezTo>
                  <a:cubicBezTo>
                    <a:pt x="2686" y="1706"/>
                    <a:pt x="2674" y="1713"/>
                    <a:pt x="2647" y="1731"/>
                  </a:cubicBezTo>
                  <a:cubicBezTo>
                    <a:pt x="2647" y="1731"/>
                    <a:pt x="2643" y="1728"/>
                    <a:pt x="2634" y="1728"/>
                  </a:cubicBezTo>
                  <a:cubicBezTo>
                    <a:pt x="2624" y="1728"/>
                    <a:pt x="2609" y="1731"/>
                    <a:pt x="2585" y="1747"/>
                  </a:cubicBezTo>
                  <a:cubicBezTo>
                    <a:pt x="2539" y="1778"/>
                    <a:pt x="2493" y="1824"/>
                    <a:pt x="2477" y="1871"/>
                  </a:cubicBezTo>
                  <a:cubicBezTo>
                    <a:pt x="2460" y="1905"/>
                    <a:pt x="2448" y="1915"/>
                    <a:pt x="2438" y="1915"/>
                  </a:cubicBezTo>
                  <a:cubicBezTo>
                    <a:pt x="2429" y="1915"/>
                    <a:pt x="2422" y="1908"/>
                    <a:pt x="2415" y="1901"/>
                  </a:cubicBezTo>
                  <a:cubicBezTo>
                    <a:pt x="2415" y="1840"/>
                    <a:pt x="2462" y="1793"/>
                    <a:pt x="2524" y="1762"/>
                  </a:cubicBezTo>
                  <a:cubicBezTo>
                    <a:pt x="2526" y="1764"/>
                    <a:pt x="2528" y="1765"/>
                    <a:pt x="2531" y="1765"/>
                  </a:cubicBezTo>
                  <a:cubicBezTo>
                    <a:pt x="2548" y="1765"/>
                    <a:pt x="2576" y="1727"/>
                    <a:pt x="2616" y="1701"/>
                  </a:cubicBezTo>
                  <a:cubicBezTo>
                    <a:pt x="2632" y="1677"/>
                    <a:pt x="2632" y="1670"/>
                    <a:pt x="2620" y="1670"/>
                  </a:cubicBezTo>
                  <a:cubicBezTo>
                    <a:pt x="2609" y="1670"/>
                    <a:pt x="2585" y="1677"/>
                    <a:pt x="2554" y="1685"/>
                  </a:cubicBezTo>
                  <a:cubicBezTo>
                    <a:pt x="2508" y="1685"/>
                    <a:pt x="2446" y="1701"/>
                    <a:pt x="2400" y="1731"/>
                  </a:cubicBezTo>
                  <a:lnTo>
                    <a:pt x="2446" y="1685"/>
                  </a:lnTo>
                  <a:cubicBezTo>
                    <a:pt x="2493" y="1654"/>
                    <a:pt x="2462" y="1623"/>
                    <a:pt x="2431" y="1592"/>
                  </a:cubicBezTo>
                  <a:cubicBezTo>
                    <a:pt x="2414" y="1575"/>
                    <a:pt x="2402" y="1563"/>
                    <a:pt x="2389" y="1563"/>
                  </a:cubicBezTo>
                  <a:cubicBezTo>
                    <a:pt x="2378" y="1563"/>
                    <a:pt x="2368" y="1571"/>
                    <a:pt x="2354" y="1592"/>
                  </a:cubicBezTo>
                  <a:cubicBezTo>
                    <a:pt x="2315" y="1630"/>
                    <a:pt x="2277" y="1658"/>
                    <a:pt x="2256" y="1658"/>
                  </a:cubicBezTo>
                  <a:cubicBezTo>
                    <a:pt x="2252" y="1658"/>
                    <a:pt x="2248" y="1657"/>
                    <a:pt x="2245" y="1654"/>
                  </a:cubicBezTo>
                  <a:lnTo>
                    <a:pt x="2245" y="1654"/>
                  </a:lnTo>
                  <a:cubicBezTo>
                    <a:pt x="2261" y="1670"/>
                    <a:pt x="2230" y="1701"/>
                    <a:pt x="2184" y="1747"/>
                  </a:cubicBezTo>
                  <a:cubicBezTo>
                    <a:pt x="2184" y="1701"/>
                    <a:pt x="2199" y="1654"/>
                    <a:pt x="2214" y="1608"/>
                  </a:cubicBezTo>
                  <a:cubicBezTo>
                    <a:pt x="2276" y="1500"/>
                    <a:pt x="2276" y="1438"/>
                    <a:pt x="2214" y="1360"/>
                  </a:cubicBezTo>
                  <a:cubicBezTo>
                    <a:pt x="2184" y="1330"/>
                    <a:pt x="2137" y="1268"/>
                    <a:pt x="2153" y="1206"/>
                  </a:cubicBezTo>
                  <a:cubicBezTo>
                    <a:pt x="2134" y="1187"/>
                    <a:pt x="2120" y="1174"/>
                    <a:pt x="2106" y="1174"/>
                  </a:cubicBezTo>
                  <a:cubicBezTo>
                    <a:pt x="2097" y="1174"/>
                    <a:pt x="2087" y="1179"/>
                    <a:pt x="2075" y="1190"/>
                  </a:cubicBezTo>
                  <a:lnTo>
                    <a:pt x="2029" y="1144"/>
                  </a:lnTo>
                  <a:cubicBezTo>
                    <a:pt x="2051" y="1111"/>
                    <a:pt x="2034" y="1079"/>
                    <a:pt x="2011" y="1079"/>
                  </a:cubicBezTo>
                  <a:cubicBezTo>
                    <a:pt x="2002" y="1079"/>
                    <a:pt x="1992" y="1084"/>
                    <a:pt x="1983" y="1098"/>
                  </a:cubicBezTo>
                  <a:cubicBezTo>
                    <a:pt x="1975" y="1103"/>
                    <a:pt x="1969" y="1105"/>
                    <a:pt x="1963" y="1105"/>
                  </a:cubicBezTo>
                  <a:cubicBezTo>
                    <a:pt x="1936" y="1105"/>
                    <a:pt x="1934" y="1049"/>
                    <a:pt x="1921" y="1036"/>
                  </a:cubicBezTo>
                  <a:cubicBezTo>
                    <a:pt x="1943" y="976"/>
                    <a:pt x="1955" y="945"/>
                    <a:pt x="1948" y="945"/>
                  </a:cubicBezTo>
                  <a:cubicBezTo>
                    <a:pt x="1942" y="945"/>
                    <a:pt x="1915" y="980"/>
                    <a:pt x="1859" y="1051"/>
                  </a:cubicBezTo>
                  <a:cubicBezTo>
                    <a:pt x="1828" y="1082"/>
                    <a:pt x="1813" y="1144"/>
                    <a:pt x="1844" y="1190"/>
                  </a:cubicBezTo>
                  <a:lnTo>
                    <a:pt x="1890" y="1252"/>
                  </a:lnTo>
                  <a:lnTo>
                    <a:pt x="1797" y="1221"/>
                  </a:lnTo>
                  <a:cubicBezTo>
                    <a:pt x="1780" y="1216"/>
                    <a:pt x="1763" y="1212"/>
                    <a:pt x="1747" y="1212"/>
                  </a:cubicBezTo>
                  <a:cubicBezTo>
                    <a:pt x="1719" y="1212"/>
                    <a:pt x="1693" y="1223"/>
                    <a:pt x="1674" y="1252"/>
                  </a:cubicBezTo>
                  <a:cubicBezTo>
                    <a:pt x="1674" y="1252"/>
                    <a:pt x="1644" y="1272"/>
                    <a:pt x="1624" y="1272"/>
                  </a:cubicBezTo>
                  <a:cubicBezTo>
                    <a:pt x="1619" y="1272"/>
                    <a:pt x="1615" y="1271"/>
                    <a:pt x="1612" y="1268"/>
                  </a:cubicBezTo>
                  <a:lnTo>
                    <a:pt x="1689" y="1190"/>
                  </a:lnTo>
                  <a:cubicBezTo>
                    <a:pt x="1735" y="1160"/>
                    <a:pt x="1782" y="1129"/>
                    <a:pt x="1828" y="1082"/>
                  </a:cubicBezTo>
                  <a:cubicBezTo>
                    <a:pt x="1874" y="1014"/>
                    <a:pt x="1869" y="945"/>
                    <a:pt x="1832" y="945"/>
                  </a:cubicBezTo>
                  <a:cubicBezTo>
                    <a:pt x="1819" y="945"/>
                    <a:pt x="1802" y="954"/>
                    <a:pt x="1782" y="974"/>
                  </a:cubicBezTo>
                  <a:cubicBezTo>
                    <a:pt x="1766" y="959"/>
                    <a:pt x="1766" y="959"/>
                    <a:pt x="1782" y="897"/>
                  </a:cubicBezTo>
                  <a:cubicBezTo>
                    <a:pt x="1789" y="866"/>
                    <a:pt x="1793" y="850"/>
                    <a:pt x="1784" y="850"/>
                  </a:cubicBezTo>
                  <a:cubicBezTo>
                    <a:pt x="1774" y="850"/>
                    <a:pt x="1751" y="866"/>
                    <a:pt x="1704" y="897"/>
                  </a:cubicBezTo>
                  <a:cubicBezTo>
                    <a:pt x="1666" y="919"/>
                    <a:pt x="1639" y="929"/>
                    <a:pt x="1624" y="929"/>
                  </a:cubicBezTo>
                  <a:cubicBezTo>
                    <a:pt x="1595" y="929"/>
                    <a:pt x="1603" y="895"/>
                    <a:pt x="1643" y="835"/>
                  </a:cubicBezTo>
                  <a:cubicBezTo>
                    <a:pt x="1683" y="741"/>
                    <a:pt x="1584" y="659"/>
                    <a:pt x="1536" y="659"/>
                  </a:cubicBezTo>
                  <a:cubicBezTo>
                    <a:pt x="1529" y="659"/>
                    <a:pt x="1523" y="661"/>
                    <a:pt x="1519" y="665"/>
                  </a:cubicBezTo>
                  <a:cubicBezTo>
                    <a:pt x="1494" y="703"/>
                    <a:pt x="1466" y="717"/>
                    <a:pt x="1443" y="717"/>
                  </a:cubicBezTo>
                  <a:cubicBezTo>
                    <a:pt x="1410" y="717"/>
                    <a:pt x="1386" y="686"/>
                    <a:pt x="1395" y="650"/>
                  </a:cubicBezTo>
                  <a:cubicBezTo>
                    <a:pt x="1395" y="597"/>
                    <a:pt x="1381" y="573"/>
                    <a:pt x="1352" y="573"/>
                  </a:cubicBezTo>
                  <a:cubicBezTo>
                    <a:pt x="1339" y="573"/>
                    <a:pt x="1322" y="578"/>
                    <a:pt x="1303" y="588"/>
                  </a:cubicBezTo>
                  <a:cubicBezTo>
                    <a:pt x="1328" y="550"/>
                    <a:pt x="1332" y="502"/>
                    <a:pt x="1308" y="502"/>
                  </a:cubicBezTo>
                  <a:cubicBezTo>
                    <a:pt x="1303" y="502"/>
                    <a:pt x="1296" y="505"/>
                    <a:pt x="1287" y="510"/>
                  </a:cubicBezTo>
                  <a:cubicBezTo>
                    <a:pt x="1287" y="510"/>
                    <a:pt x="1284" y="509"/>
                    <a:pt x="1279" y="509"/>
                  </a:cubicBezTo>
                  <a:cubicBezTo>
                    <a:pt x="1270" y="509"/>
                    <a:pt x="1256" y="516"/>
                    <a:pt x="1256" y="557"/>
                  </a:cubicBezTo>
                  <a:lnTo>
                    <a:pt x="1148" y="619"/>
                  </a:lnTo>
                  <a:cubicBezTo>
                    <a:pt x="1179" y="634"/>
                    <a:pt x="1148" y="680"/>
                    <a:pt x="1117" y="742"/>
                  </a:cubicBezTo>
                  <a:cubicBezTo>
                    <a:pt x="1112" y="749"/>
                    <a:pt x="1107" y="753"/>
                    <a:pt x="1101" y="753"/>
                  </a:cubicBezTo>
                  <a:cubicBezTo>
                    <a:pt x="1068" y="753"/>
                    <a:pt x="1024" y="651"/>
                    <a:pt x="1024" y="495"/>
                  </a:cubicBezTo>
                  <a:lnTo>
                    <a:pt x="1009" y="371"/>
                  </a:lnTo>
                  <a:lnTo>
                    <a:pt x="978" y="480"/>
                  </a:lnTo>
                  <a:cubicBezTo>
                    <a:pt x="947" y="464"/>
                    <a:pt x="916" y="449"/>
                    <a:pt x="932" y="402"/>
                  </a:cubicBezTo>
                  <a:cubicBezTo>
                    <a:pt x="947" y="340"/>
                    <a:pt x="947" y="340"/>
                    <a:pt x="932" y="340"/>
                  </a:cubicBezTo>
                  <a:cubicBezTo>
                    <a:pt x="932" y="340"/>
                    <a:pt x="927" y="338"/>
                    <a:pt x="920" y="338"/>
                  </a:cubicBezTo>
                  <a:cubicBezTo>
                    <a:pt x="909" y="338"/>
                    <a:pt x="895" y="343"/>
                    <a:pt x="885" y="371"/>
                  </a:cubicBezTo>
                  <a:cubicBezTo>
                    <a:pt x="859" y="433"/>
                    <a:pt x="847" y="459"/>
                    <a:pt x="840" y="459"/>
                  </a:cubicBezTo>
                  <a:cubicBezTo>
                    <a:pt x="834" y="459"/>
                    <a:pt x="830" y="444"/>
                    <a:pt x="823" y="418"/>
                  </a:cubicBezTo>
                  <a:cubicBezTo>
                    <a:pt x="823" y="350"/>
                    <a:pt x="819" y="314"/>
                    <a:pt x="804" y="314"/>
                  </a:cubicBezTo>
                  <a:cubicBezTo>
                    <a:pt x="792" y="314"/>
                    <a:pt x="774" y="338"/>
                    <a:pt x="746" y="387"/>
                  </a:cubicBezTo>
                  <a:cubicBezTo>
                    <a:pt x="731" y="441"/>
                    <a:pt x="723" y="468"/>
                    <a:pt x="719" y="468"/>
                  </a:cubicBezTo>
                  <a:cubicBezTo>
                    <a:pt x="715" y="468"/>
                    <a:pt x="715" y="441"/>
                    <a:pt x="715" y="387"/>
                  </a:cubicBezTo>
                  <a:cubicBezTo>
                    <a:pt x="731" y="325"/>
                    <a:pt x="715" y="263"/>
                    <a:pt x="669" y="263"/>
                  </a:cubicBezTo>
                  <a:lnTo>
                    <a:pt x="653" y="309"/>
                  </a:lnTo>
                  <a:cubicBezTo>
                    <a:pt x="645" y="371"/>
                    <a:pt x="631" y="398"/>
                    <a:pt x="618" y="398"/>
                  </a:cubicBezTo>
                  <a:cubicBezTo>
                    <a:pt x="608" y="398"/>
                    <a:pt x="598" y="382"/>
                    <a:pt x="592" y="356"/>
                  </a:cubicBezTo>
                  <a:cubicBezTo>
                    <a:pt x="592" y="323"/>
                    <a:pt x="583" y="307"/>
                    <a:pt x="563" y="307"/>
                  </a:cubicBezTo>
                  <a:cubicBezTo>
                    <a:pt x="545" y="307"/>
                    <a:pt x="519" y="319"/>
                    <a:pt x="483" y="340"/>
                  </a:cubicBezTo>
                  <a:cubicBezTo>
                    <a:pt x="422" y="309"/>
                    <a:pt x="391" y="309"/>
                    <a:pt x="406" y="263"/>
                  </a:cubicBezTo>
                  <a:cubicBezTo>
                    <a:pt x="414" y="209"/>
                    <a:pt x="418" y="182"/>
                    <a:pt x="414" y="182"/>
                  </a:cubicBezTo>
                  <a:cubicBezTo>
                    <a:pt x="410" y="182"/>
                    <a:pt x="398" y="209"/>
                    <a:pt x="375" y="263"/>
                  </a:cubicBezTo>
                  <a:cubicBezTo>
                    <a:pt x="352" y="286"/>
                    <a:pt x="344" y="298"/>
                    <a:pt x="335" y="298"/>
                  </a:cubicBezTo>
                  <a:cubicBezTo>
                    <a:pt x="325" y="298"/>
                    <a:pt x="313" y="286"/>
                    <a:pt x="282" y="263"/>
                  </a:cubicBezTo>
                  <a:cubicBezTo>
                    <a:pt x="267" y="232"/>
                    <a:pt x="259" y="217"/>
                    <a:pt x="252" y="217"/>
                  </a:cubicBezTo>
                  <a:cubicBezTo>
                    <a:pt x="244" y="217"/>
                    <a:pt x="236" y="232"/>
                    <a:pt x="221" y="263"/>
                  </a:cubicBezTo>
                  <a:cubicBezTo>
                    <a:pt x="221" y="371"/>
                    <a:pt x="205" y="433"/>
                    <a:pt x="236" y="433"/>
                  </a:cubicBezTo>
                  <a:cubicBezTo>
                    <a:pt x="267" y="433"/>
                    <a:pt x="267" y="433"/>
                    <a:pt x="267" y="480"/>
                  </a:cubicBezTo>
                  <a:lnTo>
                    <a:pt x="205" y="480"/>
                  </a:lnTo>
                  <a:cubicBezTo>
                    <a:pt x="184" y="480"/>
                    <a:pt x="163" y="483"/>
                    <a:pt x="143" y="489"/>
                  </a:cubicBezTo>
                  <a:lnTo>
                    <a:pt x="143" y="489"/>
                  </a:lnTo>
                  <a:cubicBezTo>
                    <a:pt x="139" y="474"/>
                    <a:pt x="136" y="467"/>
                    <a:pt x="133" y="467"/>
                  </a:cubicBezTo>
                  <a:cubicBezTo>
                    <a:pt x="131" y="467"/>
                    <a:pt x="129" y="476"/>
                    <a:pt x="129" y="495"/>
                  </a:cubicBezTo>
                  <a:lnTo>
                    <a:pt x="129" y="495"/>
                  </a:lnTo>
                  <a:cubicBezTo>
                    <a:pt x="134" y="493"/>
                    <a:pt x="138" y="491"/>
                    <a:pt x="143" y="489"/>
                  </a:cubicBezTo>
                  <a:lnTo>
                    <a:pt x="143" y="489"/>
                  </a:lnTo>
                  <a:cubicBezTo>
                    <a:pt x="147" y="502"/>
                    <a:pt x="153" y="519"/>
                    <a:pt x="159" y="541"/>
                  </a:cubicBezTo>
                  <a:cubicBezTo>
                    <a:pt x="174" y="665"/>
                    <a:pt x="174" y="650"/>
                    <a:pt x="190" y="665"/>
                  </a:cubicBezTo>
                  <a:cubicBezTo>
                    <a:pt x="221" y="665"/>
                    <a:pt x="221" y="665"/>
                    <a:pt x="221" y="711"/>
                  </a:cubicBezTo>
                  <a:cubicBezTo>
                    <a:pt x="205" y="773"/>
                    <a:pt x="236" y="835"/>
                    <a:pt x="252" y="835"/>
                  </a:cubicBezTo>
                  <a:cubicBezTo>
                    <a:pt x="282" y="835"/>
                    <a:pt x="282" y="835"/>
                    <a:pt x="282" y="773"/>
                  </a:cubicBezTo>
                  <a:cubicBezTo>
                    <a:pt x="289" y="755"/>
                    <a:pt x="295" y="744"/>
                    <a:pt x="301" y="744"/>
                  </a:cubicBezTo>
                  <a:cubicBezTo>
                    <a:pt x="310" y="744"/>
                    <a:pt x="320" y="770"/>
                    <a:pt x="329" y="835"/>
                  </a:cubicBezTo>
                  <a:cubicBezTo>
                    <a:pt x="329" y="862"/>
                    <a:pt x="329" y="877"/>
                    <a:pt x="331" y="877"/>
                  </a:cubicBezTo>
                  <a:cubicBezTo>
                    <a:pt x="335" y="877"/>
                    <a:pt x="342" y="850"/>
                    <a:pt x="360" y="789"/>
                  </a:cubicBezTo>
                  <a:cubicBezTo>
                    <a:pt x="367" y="738"/>
                    <a:pt x="381" y="715"/>
                    <a:pt x="394" y="715"/>
                  </a:cubicBezTo>
                  <a:cubicBezTo>
                    <a:pt x="408" y="715"/>
                    <a:pt x="422" y="746"/>
                    <a:pt x="422" y="804"/>
                  </a:cubicBezTo>
                  <a:lnTo>
                    <a:pt x="468" y="820"/>
                  </a:lnTo>
                  <a:cubicBezTo>
                    <a:pt x="499" y="820"/>
                    <a:pt x="514" y="773"/>
                    <a:pt x="530" y="711"/>
                  </a:cubicBezTo>
                  <a:cubicBezTo>
                    <a:pt x="548" y="657"/>
                    <a:pt x="555" y="635"/>
                    <a:pt x="559" y="635"/>
                  </a:cubicBezTo>
                  <a:cubicBezTo>
                    <a:pt x="561" y="635"/>
                    <a:pt x="561" y="646"/>
                    <a:pt x="561" y="665"/>
                  </a:cubicBezTo>
                  <a:cubicBezTo>
                    <a:pt x="576" y="711"/>
                    <a:pt x="576" y="742"/>
                    <a:pt x="561" y="789"/>
                  </a:cubicBezTo>
                  <a:cubicBezTo>
                    <a:pt x="545" y="835"/>
                    <a:pt x="561" y="835"/>
                    <a:pt x="592" y="850"/>
                  </a:cubicBezTo>
                  <a:cubicBezTo>
                    <a:pt x="605" y="857"/>
                    <a:pt x="622" y="864"/>
                    <a:pt x="638" y="864"/>
                  </a:cubicBezTo>
                  <a:cubicBezTo>
                    <a:pt x="658" y="864"/>
                    <a:pt x="676" y="854"/>
                    <a:pt x="684" y="820"/>
                  </a:cubicBezTo>
                  <a:lnTo>
                    <a:pt x="684" y="820"/>
                  </a:lnTo>
                  <a:lnTo>
                    <a:pt x="669" y="881"/>
                  </a:lnTo>
                  <a:cubicBezTo>
                    <a:pt x="679" y="881"/>
                    <a:pt x="676" y="909"/>
                    <a:pt x="677" y="909"/>
                  </a:cubicBezTo>
                  <a:cubicBezTo>
                    <a:pt x="677" y="909"/>
                    <a:pt x="679" y="902"/>
                    <a:pt x="684" y="881"/>
                  </a:cubicBezTo>
                  <a:cubicBezTo>
                    <a:pt x="684" y="881"/>
                    <a:pt x="715" y="881"/>
                    <a:pt x="731" y="959"/>
                  </a:cubicBezTo>
                  <a:cubicBezTo>
                    <a:pt x="739" y="975"/>
                    <a:pt x="752" y="983"/>
                    <a:pt x="767" y="983"/>
                  </a:cubicBezTo>
                  <a:cubicBezTo>
                    <a:pt x="809" y="983"/>
                    <a:pt x="862" y="922"/>
                    <a:pt x="839" y="820"/>
                  </a:cubicBezTo>
                  <a:lnTo>
                    <a:pt x="870" y="820"/>
                  </a:lnTo>
                  <a:cubicBezTo>
                    <a:pt x="876" y="822"/>
                    <a:pt x="882" y="823"/>
                    <a:pt x="887" y="823"/>
                  </a:cubicBezTo>
                  <a:cubicBezTo>
                    <a:pt x="916" y="823"/>
                    <a:pt x="916" y="789"/>
                    <a:pt x="916" y="789"/>
                  </a:cubicBezTo>
                  <a:cubicBezTo>
                    <a:pt x="932" y="765"/>
                    <a:pt x="943" y="758"/>
                    <a:pt x="955" y="758"/>
                  </a:cubicBezTo>
                  <a:cubicBezTo>
                    <a:pt x="966" y="758"/>
                    <a:pt x="978" y="765"/>
                    <a:pt x="993" y="773"/>
                  </a:cubicBezTo>
                  <a:lnTo>
                    <a:pt x="932" y="866"/>
                  </a:lnTo>
                  <a:cubicBezTo>
                    <a:pt x="874" y="953"/>
                    <a:pt x="858" y="1010"/>
                    <a:pt x="877" y="1010"/>
                  </a:cubicBezTo>
                  <a:cubicBezTo>
                    <a:pt x="889" y="1010"/>
                    <a:pt x="912" y="989"/>
                    <a:pt x="947" y="943"/>
                  </a:cubicBezTo>
                  <a:cubicBezTo>
                    <a:pt x="956" y="930"/>
                    <a:pt x="960" y="924"/>
                    <a:pt x="960" y="924"/>
                  </a:cubicBezTo>
                  <a:lnTo>
                    <a:pt x="960" y="924"/>
                  </a:lnTo>
                  <a:cubicBezTo>
                    <a:pt x="961" y="924"/>
                    <a:pt x="943" y="957"/>
                    <a:pt x="932" y="990"/>
                  </a:cubicBezTo>
                  <a:cubicBezTo>
                    <a:pt x="912" y="1019"/>
                    <a:pt x="911" y="1037"/>
                    <a:pt x="934" y="1037"/>
                  </a:cubicBezTo>
                  <a:cubicBezTo>
                    <a:pt x="946" y="1037"/>
                    <a:pt x="966" y="1031"/>
                    <a:pt x="993" y="1020"/>
                  </a:cubicBezTo>
                  <a:cubicBezTo>
                    <a:pt x="995" y="1022"/>
                    <a:pt x="997" y="1022"/>
                    <a:pt x="999" y="1022"/>
                  </a:cubicBezTo>
                  <a:cubicBezTo>
                    <a:pt x="1022" y="1022"/>
                    <a:pt x="1089" y="955"/>
                    <a:pt x="1117" y="912"/>
                  </a:cubicBezTo>
                  <a:cubicBezTo>
                    <a:pt x="1136" y="884"/>
                    <a:pt x="1154" y="879"/>
                    <a:pt x="1166" y="879"/>
                  </a:cubicBezTo>
                  <a:cubicBezTo>
                    <a:pt x="1174" y="879"/>
                    <a:pt x="1179" y="881"/>
                    <a:pt x="1179" y="881"/>
                  </a:cubicBezTo>
                  <a:cubicBezTo>
                    <a:pt x="1179" y="881"/>
                    <a:pt x="1194" y="897"/>
                    <a:pt x="1163" y="943"/>
                  </a:cubicBezTo>
                  <a:cubicBezTo>
                    <a:pt x="1126" y="1000"/>
                    <a:pt x="1123" y="1033"/>
                    <a:pt x="1147" y="1033"/>
                  </a:cubicBezTo>
                  <a:cubicBezTo>
                    <a:pt x="1162" y="1033"/>
                    <a:pt x="1189" y="1020"/>
                    <a:pt x="1225" y="990"/>
                  </a:cubicBezTo>
                  <a:lnTo>
                    <a:pt x="1225" y="990"/>
                  </a:lnTo>
                  <a:lnTo>
                    <a:pt x="1194" y="1036"/>
                  </a:lnTo>
                  <a:cubicBezTo>
                    <a:pt x="1163" y="1082"/>
                    <a:pt x="1148" y="1144"/>
                    <a:pt x="1272" y="1175"/>
                  </a:cubicBezTo>
                  <a:cubicBezTo>
                    <a:pt x="1349" y="1237"/>
                    <a:pt x="1395" y="1283"/>
                    <a:pt x="1364" y="1330"/>
                  </a:cubicBezTo>
                  <a:cubicBezTo>
                    <a:pt x="1345" y="1349"/>
                    <a:pt x="1361" y="1358"/>
                    <a:pt x="1394" y="1358"/>
                  </a:cubicBezTo>
                  <a:cubicBezTo>
                    <a:pt x="1439" y="1358"/>
                    <a:pt x="1518" y="1341"/>
                    <a:pt x="1581" y="1314"/>
                  </a:cubicBezTo>
                  <a:lnTo>
                    <a:pt x="1581" y="1314"/>
                  </a:lnTo>
                  <a:cubicBezTo>
                    <a:pt x="1534" y="1360"/>
                    <a:pt x="1550" y="1376"/>
                    <a:pt x="1581" y="1407"/>
                  </a:cubicBezTo>
                  <a:cubicBezTo>
                    <a:pt x="1596" y="1453"/>
                    <a:pt x="1627" y="1469"/>
                    <a:pt x="1581" y="1500"/>
                  </a:cubicBezTo>
                  <a:cubicBezTo>
                    <a:pt x="1531" y="1533"/>
                    <a:pt x="1508" y="1548"/>
                    <a:pt x="1514" y="1548"/>
                  </a:cubicBezTo>
                  <a:cubicBezTo>
                    <a:pt x="1519" y="1548"/>
                    <a:pt x="1546" y="1537"/>
                    <a:pt x="1596" y="1515"/>
                  </a:cubicBezTo>
                  <a:cubicBezTo>
                    <a:pt x="1613" y="1510"/>
                    <a:pt x="1628" y="1508"/>
                    <a:pt x="1639" y="1508"/>
                  </a:cubicBezTo>
                  <a:cubicBezTo>
                    <a:pt x="1702" y="1508"/>
                    <a:pt x="1690" y="1571"/>
                    <a:pt x="1612" y="1623"/>
                  </a:cubicBezTo>
                  <a:cubicBezTo>
                    <a:pt x="1581" y="1670"/>
                    <a:pt x="1596" y="1685"/>
                    <a:pt x="1612" y="1716"/>
                  </a:cubicBezTo>
                  <a:cubicBezTo>
                    <a:pt x="1623" y="1713"/>
                    <a:pt x="1633" y="1712"/>
                    <a:pt x="1642" y="1712"/>
                  </a:cubicBezTo>
                  <a:cubicBezTo>
                    <a:pt x="1684" y="1712"/>
                    <a:pt x="1710" y="1740"/>
                    <a:pt x="1735" y="1778"/>
                  </a:cubicBezTo>
                  <a:cubicBezTo>
                    <a:pt x="1750" y="1792"/>
                    <a:pt x="1761" y="1803"/>
                    <a:pt x="1778" y="1803"/>
                  </a:cubicBezTo>
                  <a:cubicBezTo>
                    <a:pt x="1797" y="1803"/>
                    <a:pt x="1825" y="1788"/>
                    <a:pt x="1874" y="1747"/>
                  </a:cubicBezTo>
                  <a:cubicBezTo>
                    <a:pt x="1913" y="1716"/>
                    <a:pt x="1936" y="1704"/>
                    <a:pt x="1954" y="1704"/>
                  </a:cubicBezTo>
                  <a:cubicBezTo>
                    <a:pt x="1971" y="1704"/>
                    <a:pt x="1983" y="1716"/>
                    <a:pt x="1998" y="1731"/>
                  </a:cubicBezTo>
                  <a:cubicBezTo>
                    <a:pt x="2029" y="1762"/>
                    <a:pt x="2029" y="1762"/>
                    <a:pt x="1983" y="1809"/>
                  </a:cubicBezTo>
                  <a:cubicBezTo>
                    <a:pt x="1983" y="1809"/>
                    <a:pt x="1967" y="1855"/>
                    <a:pt x="1983" y="1871"/>
                  </a:cubicBezTo>
                  <a:cubicBezTo>
                    <a:pt x="2014" y="1901"/>
                    <a:pt x="2014" y="1917"/>
                    <a:pt x="1983" y="1948"/>
                  </a:cubicBezTo>
                  <a:cubicBezTo>
                    <a:pt x="1967" y="1979"/>
                    <a:pt x="1967" y="2010"/>
                    <a:pt x="1983" y="2041"/>
                  </a:cubicBezTo>
                  <a:cubicBezTo>
                    <a:pt x="2014" y="2071"/>
                    <a:pt x="2060" y="2118"/>
                    <a:pt x="2014" y="2149"/>
                  </a:cubicBezTo>
                  <a:cubicBezTo>
                    <a:pt x="2019" y="2154"/>
                    <a:pt x="2023" y="2158"/>
                    <a:pt x="2027" y="2158"/>
                  </a:cubicBezTo>
                  <a:cubicBezTo>
                    <a:pt x="2035" y="2158"/>
                    <a:pt x="2046" y="2147"/>
                    <a:pt x="2075" y="2118"/>
                  </a:cubicBezTo>
                  <a:cubicBezTo>
                    <a:pt x="2090" y="2103"/>
                    <a:pt x="2111" y="2089"/>
                    <a:pt x="2133" y="2089"/>
                  </a:cubicBezTo>
                  <a:cubicBezTo>
                    <a:pt x="2158" y="2089"/>
                    <a:pt x="2183" y="2107"/>
                    <a:pt x="2199" y="2164"/>
                  </a:cubicBezTo>
                  <a:cubicBezTo>
                    <a:pt x="2221" y="2186"/>
                    <a:pt x="2257" y="2215"/>
                    <a:pt x="2288" y="2215"/>
                  </a:cubicBezTo>
                  <a:cubicBezTo>
                    <a:pt x="2301" y="2215"/>
                    <a:pt x="2313" y="2209"/>
                    <a:pt x="2323" y="2195"/>
                  </a:cubicBezTo>
                  <a:lnTo>
                    <a:pt x="2323" y="2195"/>
                  </a:lnTo>
                  <a:cubicBezTo>
                    <a:pt x="2338" y="2211"/>
                    <a:pt x="2338" y="2211"/>
                    <a:pt x="2307" y="2257"/>
                  </a:cubicBezTo>
                  <a:cubicBezTo>
                    <a:pt x="2257" y="2317"/>
                    <a:pt x="2259" y="2351"/>
                    <a:pt x="2296" y="2351"/>
                  </a:cubicBezTo>
                  <a:cubicBezTo>
                    <a:pt x="2316" y="2351"/>
                    <a:pt x="2346" y="2341"/>
                    <a:pt x="2384" y="2319"/>
                  </a:cubicBezTo>
                  <a:cubicBezTo>
                    <a:pt x="2397" y="2300"/>
                    <a:pt x="2406" y="2292"/>
                    <a:pt x="2413" y="2292"/>
                  </a:cubicBezTo>
                  <a:cubicBezTo>
                    <a:pt x="2423" y="2292"/>
                    <a:pt x="2425" y="2312"/>
                    <a:pt x="2415" y="2350"/>
                  </a:cubicBezTo>
                  <a:cubicBezTo>
                    <a:pt x="2415" y="2350"/>
                    <a:pt x="2418" y="2352"/>
                    <a:pt x="2424" y="2352"/>
                  </a:cubicBezTo>
                  <a:cubicBezTo>
                    <a:pt x="2433" y="2352"/>
                    <a:pt x="2449" y="2347"/>
                    <a:pt x="2477" y="2319"/>
                  </a:cubicBezTo>
                  <a:cubicBezTo>
                    <a:pt x="2501" y="2307"/>
                    <a:pt x="2516" y="2299"/>
                    <a:pt x="2525" y="2299"/>
                  </a:cubicBezTo>
                  <a:cubicBezTo>
                    <a:pt x="2539" y="2299"/>
                    <a:pt x="2539" y="2318"/>
                    <a:pt x="2539" y="2365"/>
                  </a:cubicBezTo>
                  <a:cubicBezTo>
                    <a:pt x="2508" y="2411"/>
                    <a:pt x="2539" y="2427"/>
                    <a:pt x="2554" y="2427"/>
                  </a:cubicBezTo>
                  <a:cubicBezTo>
                    <a:pt x="2616" y="2427"/>
                    <a:pt x="2848" y="2504"/>
                    <a:pt x="2848" y="2566"/>
                  </a:cubicBezTo>
                  <a:cubicBezTo>
                    <a:pt x="2882" y="2543"/>
                    <a:pt x="2891" y="2529"/>
                    <a:pt x="2900" y="2529"/>
                  </a:cubicBezTo>
                  <a:cubicBezTo>
                    <a:pt x="2903" y="2529"/>
                    <a:pt x="2906" y="2531"/>
                    <a:pt x="2910" y="2535"/>
                  </a:cubicBezTo>
                  <a:cubicBezTo>
                    <a:pt x="2910" y="2578"/>
                    <a:pt x="2915" y="2597"/>
                    <a:pt x="2923" y="2597"/>
                  </a:cubicBezTo>
                  <a:cubicBezTo>
                    <a:pt x="2935" y="2597"/>
                    <a:pt x="2953" y="2554"/>
                    <a:pt x="2972" y="2489"/>
                  </a:cubicBezTo>
                  <a:lnTo>
                    <a:pt x="2925" y="2489"/>
                  </a:lnTo>
                  <a:cubicBezTo>
                    <a:pt x="2938" y="2444"/>
                    <a:pt x="2956" y="2420"/>
                    <a:pt x="2970" y="2420"/>
                  </a:cubicBezTo>
                  <a:cubicBezTo>
                    <a:pt x="2989" y="2420"/>
                    <a:pt x="2999" y="2467"/>
                    <a:pt x="2972" y="2566"/>
                  </a:cubicBezTo>
                  <a:cubicBezTo>
                    <a:pt x="2972" y="2620"/>
                    <a:pt x="2972" y="2647"/>
                    <a:pt x="2978" y="2647"/>
                  </a:cubicBezTo>
                  <a:cubicBezTo>
                    <a:pt x="2983" y="2647"/>
                    <a:pt x="2995" y="2620"/>
                    <a:pt x="3018" y="2566"/>
                  </a:cubicBezTo>
                  <a:cubicBezTo>
                    <a:pt x="3040" y="2508"/>
                    <a:pt x="3055" y="2481"/>
                    <a:pt x="3066" y="2481"/>
                  </a:cubicBezTo>
                  <a:cubicBezTo>
                    <a:pt x="3079" y="2481"/>
                    <a:pt x="3087" y="2516"/>
                    <a:pt x="3095" y="2581"/>
                  </a:cubicBezTo>
                  <a:cubicBezTo>
                    <a:pt x="3095" y="2600"/>
                    <a:pt x="3095" y="2616"/>
                    <a:pt x="3093" y="2628"/>
                  </a:cubicBezTo>
                  <a:cubicBezTo>
                    <a:pt x="3097" y="2616"/>
                    <a:pt x="3103" y="2600"/>
                    <a:pt x="3111" y="2581"/>
                  </a:cubicBezTo>
                  <a:cubicBezTo>
                    <a:pt x="3154" y="2462"/>
                    <a:pt x="3192" y="2394"/>
                    <a:pt x="3214" y="2394"/>
                  </a:cubicBezTo>
                  <a:cubicBezTo>
                    <a:pt x="3233" y="2394"/>
                    <a:pt x="3241" y="2438"/>
                    <a:pt x="3235" y="2535"/>
                  </a:cubicBezTo>
                  <a:cubicBezTo>
                    <a:pt x="3219" y="2643"/>
                    <a:pt x="3235" y="2705"/>
                    <a:pt x="3265" y="2705"/>
                  </a:cubicBezTo>
                  <a:cubicBezTo>
                    <a:pt x="3296" y="2705"/>
                    <a:pt x="3296" y="2643"/>
                    <a:pt x="3296" y="2597"/>
                  </a:cubicBezTo>
                  <a:cubicBezTo>
                    <a:pt x="3289" y="2543"/>
                    <a:pt x="3289" y="2516"/>
                    <a:pt x="3296" y="2516"/>
                  </a:cubicBezTo>
                  <a:cubicBezTo>
                    <a:pt x="3304" y="2516"/>
                    <a:pt x="3320" y="2543"/>
                    <a:pt x="3343" y="2597"/>
                  </a:cubicBezTo>
                  <a:cubicBezTo>
                    <a:pt x="3377" y="2692"/>
                    <a:pt x="3412" y="2733"/>
                    <a:pt x="3446" y="2733"/>
                  </a:cubicBezTo>
                  <a:cubicBezTo>
                    <a:pt x="3473" y="2733"/>
                    <a:pt x="3501" y="2707"/>
                    <a:pt x="3528" y="2659"/>
                  </a:cubicBezTo>
                  <a:cubicBezTo>
                    <a:pt x="3567" y="2597"/>
                    <a:pt x="3605" y="2566"/>
                    <a:pt x="3629" y="2566"/>
                  </a:cubicBezTo>
                  <a:cubicBezTo>
                    <a:pt x="3652" y="2566"/>
                    <a:pt x="3660" y="2597"/>
                    <a:pt x="3636" y="2659"/>
                  </a:cubicBezTo>
                  <a:cubicBezTo>
                    <a:pt x="3601" y="2720"/>
                    <a:pt x="3591" y="2747"/>
                    <a:pt x="3597" y="2747"/>
                  </a:cubicBezTo>
                  <a:cubicBezTo>
                    <a:pt x="3602" y="2747"/>
                    <a:pt x="3616" y="2732"/>
                    <a:pt x="3636" y="2705"/>
                  </a:cubicBezTo>
                  <a:lnTo>
                    <a:pt x="3745" y="2705"/>
                  </a:lnTo>
                  <a:cubicBezTo>
                    <a:pt x="3776" y="2705"/>
                    <a:pt x="3791" y="2643"/>
                    <a:pt x="3776" y="2581"/>
                  </a:cubicBezTo>
                  <a:lnTo>
                    <a:pt x="3776" y="2581"/>
                  </a:lnTo>
                  <a:cubicBezTo>
                    <a:pt x="3802" y="2644"/>
                    <a:pt x="3835" y="2686"/>
                    <a:pt x="3860" y="2686"/>
                  </a:cubicBezTo>
                  <a:cubicBezTo>
                    <a:pt x="3878" y="2686"/>
                    <a:pt x="3893" y="2664"/>
                    <a:pt x="3899" y="2612"/>
                  </a:cubicBezTo>
                  <a:lnTo>
                    <a:pt x="3946" y="2612"/>
                  </a:lnTo>
                  <a:cubicBezTo>
                    <a:pt x="3976" y="2612"/>
                    <a:pt x="3976" y="2612"/>
                    <a:pt x="3976" y="2551"/>
                  </a:cubicBezTo>
                  <a:cubicBezTo>
                    <a:pt x="3982" y="2523"/>
                    <a:pt x="3989" y="2513"/>
                    <a:pt x="3999" y="2513"/>
                  </a:cubicBezTo>
                  <a:cubicBezTo>
                    <a:pt x="4016" y="2513"/>
                    <a:pt x="4039" y="2546"/>
                    <a:pt x="4069" y="2566"/>
                  </a:cubicBezTo>
                  <a:cubicBezTo>
                    <a:pt x="4102" y="2599"/>
                    <a:pt x="4127" y="2632"/>
                    <a:pt x="4133" y="2632"/>
                  </a:cubicBezTo>
                  <a:cubicBezTo>
                    <a:pt x="4136" y="2632"/>
                    <a:pt x="4136" y="2626"/>
                    <a:pt x="4131" y="2612"/>
                  </a:cubicBezTo>
                  <a:cubicBezTo>
                    <a:pt x="4116" y="2551"/>
                    <a:pt x="4131" y="2489"/>
                    <a:pt x="4131" y="2427"/>
                  </a:cubicBezTo>
                  <a:cubicBezTo>
                    <a:pt x="4131" y="2406"/>
                    <a:pt x="4136" y="2398"/>
                    <a:pt x="4143" y="2398"/>
                  </a:cubicBezTo>
                  <a:cubicBezTo>
                    <a:pt x="4157" y="2398"/>
                    <a:pt x="4177" y="2432"/>
                    <a:pt x="4177" y="2473"/>
                  </a:cubicBezTo>
                  <a:cubicBezTo>
                    <a:pt x="4177" y="2535"/>
                    <a:pt x="4208" y="2520"/>
                    <a:pt x="4270" y="2551"/>
                  </a:cubicBezTo>
                  <a:cubicBezTo>
                    <a:pt x="4286" y="2535"/>
                    <a:pt x="4332" y="2520"/>
                    <a:pt x="4301" y="2458"/>
                  </a:cubicBezTo>
                  <a:cubicBezTo>
                    <a:pt x="4276" y="2420"/>
                    <a:pt x="4363" y="2372"/>
                    <a:pt x="4422" y="2372"/>
                  </a:cubicBezTo>
                  <a:cubicBezTo>
                    <a:pt x="4435" y="2372"/>
                    <a:pt x="4447" y="2375"/>
                    <a:pt x="4456" y="2381"/>
                  </a:cubicBezTo>
                  <a:lnTo>
                    <a:pt x="4486" y="2350"/>
                  </a:lnTo>
                  <a:cubicBezTo>
                    <a:pt x="4517" y="2334"/>
                    <a:pt x="4486" y="2288"/>
                    <a:pt x="4517" y="2272"/>
                  </a:cubicBezTo>
                  <a:cubicBezTo>
                    <a:pt x="4548" y="2257"/>
                    <a:pt x="4533" y="2257"/>
                    <a:pt x="4517" y="2195"/>
                  </a:cubicBezTo>
                  <a:cubicBezTo>
                    <a:pt x="4525" y="2187"/>
                    <a:pt x="4533" y="2180"/>
                    <a:pt x="4544" y="2180"/>
                  </a:cubicBezTo>
                  <a:cubicBezTo>
                    <a:pt x="4556" y="2180"/>
                    <a:pt x="4571" y="2187"/>
                    <a:pt x="4595" y="2211"/>
                  </a:cubicBezTo>
                  <a:cubicBezTo>
                    <a:pt x="4561" y="2160"/>
                    <a:pt x="4545" y="2137"/>
                    <a:pt x="4554" y="2137"/>
                  </a:cubicBezTo>
                  <a:cubicBezTo>
                    <a:pt x="4561" y="2137"/>
                    <a:pt x="4584" y="2152"/>
                    <a:pt x="4626" y="2180"/>
                  </a:cubicBezTo>
                  <a:cubicBezTo>
                    <a:pt x="4672" y="2218"/>
                    <a:pt x="4691" y="2241"/>
                    <a:pt x="4691" y="2241"/>
                  </a:cubicBezTo>
                  <a:cubicBezTo>
                    <a:pt x="4691" y="2241"/>
                    <a:pt x="4672" y="2218"/>
                    <a:pt x="4641" y="2164"/>
                  </a:cubicBezTo>
                  <a:cubicBezTo>
                    <a:pt x="4632" y="2128"/>
                    <a:pt x="4628" y="2113"/>
                    <a:pt x="4636" y="2113"/>
                  </a:cubicBezTo>
                  <a:cubicBezTo>
                    <a:pt x="4641" y="2113"/>
                    <a:pt x="4653" y="2120"/>
                    <a:pt x="4672" y="2133"/>
                  </a:cubicBezTo>
                  <a:cubicBezTo>
                    <a:pt x="4700" y="2147"/>
                    <a:pt x="4715" y="2155"/>
                    <a:pt x="4721" y="2155"/>
                  </a:cubicBezTo>
                  <a:cubicBezTo>
                    <a:pt x="4728" y="2155"/>
                    <a:pt x="4720" y="2143"/>
                    <a:pt x="4703" y="2118"/>
                  </a:cubicBezTo>
                  <a:cubicBezTo>
                    <a:pt x="4657" y="2049"/>
                    <a:pt x="4654" y="1981"/>
                    <a:pt x="4686" y="1981"/>
                  </a:cubicBezTo>
                  <a:cubicBezTo>
                    <a:pt x="4698" y="1981"/>
                    <a:pt x="4714" y="1989"/>
                    <a:pt x="4734" y="2010"/>
                  </a:cubicBezTo>
                  <a:cubicBezTo>
                    <a:pt x="4734" y="2010"/>
                    <a:pt x="4749" y="1994"/>
                    <a:pt x="4734" y="1948"/>
                  </a:cubicBezTo>
                  <a:cubicBezTo>
                    <a:pt x="4701" y="1899"/>
                    <a:pt x="4686" y="1876"/>
                    <a:pt x="4690" y="1876"/>
                  </a:cubicBezTo>
                  <a:cubicBezTo>
                    <a:pt x="4693" y="1876"/>
                    <a:pt x="4712" y="1895"/>
                    <a:pt x="4749" y="1932"/>
                  </a:cubicBezTo>
                  <a:cubicBezTo>
                    <a:pt x="4778" y="1962"/>
                    <a:pt x="4801" y="1975"/>
                    <a:pt x="4814" y="1975"/>
                  </a:cubicBezTo>
                  <a:cubicBezTo>
                    <a:pt x="4837" y="1975"/>
                    <a:pt x="4834" y="1938"/>
                    <a:pt x="4796" y="1871"/>
                  </a:cubicBezTo>
                  <a:cubicBezTo>
                    <a:pt x="4796" y="1871"/>
                    <a:pt x="4773" y="1836"/>
                    <a:pt x="4805" y="1836"/>
                  </a:cubicBezTo>
                  <a:cubicBezTo>
                    <a:pt x="4811" y="1836"/>
                    <a:pt x="4818" y="1837"/>
                    <a:pt x="4826" y="1840"/>
                  </a:cubicBezTo>
                  <a:cubicBezTo>
                    <a:pt x="4835" y="1844"/>
                    <a:pt x="4845" y="1846"/>
                    <a:pt x="4856" y="1846"/>
                  </a:cubicBezTo>
                  <a:cubicBezTo>
                    <a:pt x="4926" y="1846"/>
                    <a:pt x="5028" y="1771"/>
                    <a:pt x="4935" y="1731"/>
                  </a:cubicBezTo>
                  <a:lnTo>
                    <a:pt x="4981" y="1685"/>
                  </a:lnTo>
                  <a:cubicBezTo>
                    <a:pt x="5043" y="1685"/>
                    <a:pt x="5058" y="1670"/>
                    <a:pt x="5043" y="1623"/>
                  </a:cubicBezTo>
                  <a:lnTo>
                    <a:pt x="5012" y="1561"/>
                  </a:lnTo>
                  <a:lnTo>
                    <a:pt x="5012" y="1561"/>
                  </a:lnTo>
                  <a:cubicBezTo>
                    <a:pt x="5047" y="1596"/>
                    <a:pt x="5090" y="1614"/>
                    <a:pt x="5116" y="1614"/>
                  </a:cubicBezTo>
                  <a:cubicBezTo>
                    <a:pt x="5125" y="1614"/>
                    <a:pt x="5132" y="1612"/>
                    <a:pt x="5136" y="1608"/>
                  </a:cubicBezTo>
                  <a:cubicBezTo>
                    <a:pt x="5151" y="1592"/>
                    <a:pt x="5151" y="1592"/>
                    <a:pt x="5105" y="1546"/>
                  </a:cubicBezTo>
                  <a:cubicBezTo>
                    <a:pt x="5058" y="1515"/>
                    <a:pt x="5058" y="1515"/>
                    <a:pt x="5089" y="1500"/>
                  </a:cubicBezTo>
                  <a:cubicBezTo>
                    <a:pt x="5093" y="1495"/>
                    <a:pt x="5100" y="1494"/>
                    <a:pt x="5108" y="1494"/>
                  </a:cubicBezTo>
                  <a:cubicBezTo>
                    <a:pt x="5130" y="1494"/>
                    <a:pt x="5163" y="1508"/>
                    <a:pt x="5197" y="1530"/>
                  </a:cubicBezTo>
                  <a:lnTo>
                    <a:pt x="5213" y="1515"/>
                  </a:lnTo>
                  <a:cubicBezTo>
                    <a:pt x="5165" y="1467"/>
                    <a:pt x="5153" y="1443"/>
                    <a:pt x="5158" y="1443"/>
                  </a:cubicBezTo>
                  <a:cubicBezTo>
                    <a:pt x="5161" y="1443"/>
                    <a:pt x="5170" y="1451"/>
                    <a:pt x="5182" y="1469"/>
                  </a:cubicBezTo>
                  <a:cubicBezTo>
                    <a:pt x="5196" y="1478"/>
                    <a:pt x="5209" y="1482"/>
                    <a:pt x="5221" y="1482"/>
                  </a:cubicBezTo>
                  <a:cubicBezTo>
                    <a:pt x="5246" y="1482"/>
                    <a:pt x="5264" y="1464"/>
                    <a:pt x="5275" y="1453"/>
                  </a:cubicBezTo>
                  <a:cubicBezTo>
                    <a:pt x="5261" y="1432"/>
                    <a:pt x="5266" y="1424"/>
                    <a:pt x="5272" y="1424"/>
                  </a:cubicBezTo>
                  <a:cubicBezTo>
                    <a:pt x="5281" y="1424"/>
                    <a:pt x="5292" y="1436"/>
                    <a:pt x="5275" y="1453"/>
                  </a:cubicBezTo>
                  <a:lnTo>
                    <a:pt x="5321" y="1484"/>
                  </a:lnTo>
                  <a:cubicBezTo>
                    <a:pt x="5332" y="1487"/>
                    <a:pt x="5340" y="1488"/>
                    <a:pt x="5344" y="1488"/>
                  </a:cubicBezTo>
                  <a:cubicBezTo>
                    <a:pt x="5367" y="1488"/>
                    <a:pt x="5331" y="1460"/>
                    <a:pt x="5306" y="1422"/>
                  </a:cubicBezTo>
                  <a:lnTo>
                    <a:pt x="5337" y="1391"/>
                  </a:lnTo>
                  <a:cubicBezTo>
                    <a:pt x="5352" y="1376"/>
                    <a:pt x="5367" y="1360"/>
                    <a:pt x="5306" y="1345"/>
                  </a:cubicBezTo>
                  <a:cubicBezTo>
                    <a:pt x="5259" y="1314"/>
                    <a:pt x="5228" y="1268"/>
                    <a:pt x="5244" y="1237"/>
                  </a:cubicBezTo>
                  <a:lnTo>
                    <a:pt x="5244" y="1237"/>
                  </a:lnTo>
                  <a:cubicBezTo>
                    <a:pt x="5282" y="1275"/>
                    <a:pt x="5310" y="1303"/>
                    <a:pt x="5335" y="1303"/>
                  </a:cubicBezTo>
                  <a:cubicBezTo>
                    <a:pt x="5341" y="1303"/>
                    <a:pt x="5347" y="1301"/>
                    <a:pt x="5352" y="1299"/>
                  </a:cubicBezTo>
                  <a:cubicBezTo>
                    <a:pt x="5354" y="1296"/>
                    <a:pt x="5357" y="1296"/>
                    <a:pt x="5359" y="1296"/>
                  </a:cubicBezTo>
                  <a:cubicBezTo>
                    <a:pt x="5376" y="1296"/>
                    <a:pt x="5398" y="1330"/>
                    <a:pt x="5398" y="1330"/>
                  </a:cubicBezTo>
                  <a:cubicBezTo>
                    <a:pt x="5416" y="1356"/>
                    <a:pt x="5431" y="1366"/>
                    <a:pt x="5443" y="1366"/>
                  </a:cubicBezTo>
                  <a:cubicBezTo>
                    <a:pt x="5474" y="1366"/>
                    <a:pt x="5487" y="1301"/>
                    <a:pt x="5476" y="1268"/>
                  </a:cubicBezTo>
                  <a:cubicBezTo>
                    <a:pt x="5448" y="1194"/>
                    <a:pt x="5448" y="1159"/>
                    <a:pt x="5469" y="1159"/>
                  </a:cubicBezTo>
                  <a:cubicBezTo>
                    <a:pt x="5483" y="1159"/>
                    <a:pt x="5506" y="1175"/>
                    <a:pt x="5537" y="1206"/>
                  </a:cubicBezTo>
                  <a:cubicBezTo>
                    <a:pt x="5552" y="1228"/>
                    <a:pt x="5562" y="1238"/>
                    <a:pt x="5566" y="1238"/>
                  </a:cubicBezTo>
                  <a:cubicBezTo>
                    <a:pt x="5581" y="1238"/>
                    <a:pt x="5546" y="1141"/>
                    <a:pt x="5476" y="1036"/>
                  </a:cubicBezTo>
                  <a:lnTo>
                    <a:pt x="5398" y="897"/>
                  </a:lnTo>
                  <a:lnTo>
                    <a:pt x="5398" y="897"/>
                  </a:lnTo>
                  <a:lnTo>
                    <a:pt x="5507" y="1020"/>
                  </a:lnTo>
                  <a:cubicBezTo>
                    <a:pt x="5586" y="1100"/>
                    <a:pt x="5624" y="1138"/>
                    <a:pt x="5641" y="1138"/>
                  </a:cubicBezTo>
                  <a:cubicBezTo>
                    <a:pt x="5657" y="1138"/>
                    <a:pt x="5653" y="1104"/>
                    <a:pt x="5646" y="1036"/>
                  </a:cubicBezTo>
                  <a:cubicBezTo>
                    <a:pt x="5646" y="1003"/>
                    <a:pt x="5646" y="987"/>
                    <a:pt x="5653" y="987"/>
                  </a:cubicBezTo>
                  <a:cubicBezTo>
                    <a:pt x="5659" y="987"/>
                    <a:pt x="5671" y="999"/>
                    <a:pt x="5692" y="1020"/>
                  </a:cubicBezTo>
                  <a:cubicBezTo>
                    <a:pt x="5709" y="1037"/>
                    <a:pt x="5720" y="1044"/>
                    <a:pt x="5730" y="1044"/>
                  </a:cubicBezTo>
                  <a:cubicBezTo>
                    <a:pt x="5747" y="1044"/>
                    <a:pt x="5761" y="1025"/>
                    <a:pt x="5800" y="1005"/>
                  </a:cubicBezTo>
                  <a:cubicBezTo>
                    <a:pt x="5862" y="959"/>
                    <a:pt x="5893" y="959"/>
                    <a:pt x="5862" y="897"/>
                  </a:cubicBezTo>
                  <a:lnTo>
                    <a:pt x="5908" y="881"/>
                  </a:lnTo>
                  <a:cubicBezTo>
                    <a:pt x="5933" y="906"/>
                    <a:pt x="5951" y="916"/>
                    <a:pt x="5962" y="916"/>
                  </a:cubicBezTo>
                  <a:cubicBezTo>
                    <a:pt x="5986" y="916"/>
                    <a:pt x="5977" y="867"/>
                    <a:pt x="5924" y="804"/>
                  </a:cubicBezTo>
                  <a:lnTo>
                    <a:pt x="5970" y="773"/>
                  </a:lnTo>
                  <a:lnTo>
                    <a:pt x="6001" y="835"/>
                  </a:lnTo>
                  <a:cubicBezTo>
                    <a:pt x="6013" y="852"/>
                    <a:pt x="6026" y="861"/>
                    <a:pt x="6049" y="861"/>
                  </a:cubicBezTo>
                  <a:cubicBezTo>
                    <a:pt x="6086" y="861"/>
                    <a:pt x="6148" y="837"/>
                    <a:pt x="6264" y="789"/>
                  </a:cubicBezTo>
                  <a:cubicBezTo>
                    <a:pt x="6480" y="742"/>
                    <a:pt x="6496" y="742"/>
                    <a:pt x="6480" y="634"/>
                  </a:cubicBezTo>
                  <a:cubicBezTo>
                    <a:pt x="6472" y="578"/>
                    <a:pt x="6485" y="547"/>
                    <a:pt x="6501" y="547"/>
                  </a:cubicBezTo>
                  <a:cubicBezTo>
                    <a:pt x="6516" y="547"/>
                    <a:pt x="6535" y="574"/>
                    <a:pt x="6542" y="634"/>
                  </a:cubicBezTo>
                  <a:cubicBezTo>
                    <a:pt x="6542" y="666"/>
                    <a:pt x="6557" y="706"/>
                    <a:pt x="6566" y="706"/>
                  </a:cubicBezTo>
                  <a:cubicBezTo>
                    <a:pt x="6570" y="706"/>
                    <a:pt x="6573" y="699"/>
                    <a:pt x="6573" y="680"/>
                  </a:cubicBezTo>
                  <a:cubicBezTo>
                    <a:pt x="6604" y="680"/>
                    <a:pt x="6635" y="711"/>
                    <a:pt x="6650" y="727"/>
                  </a:cubicBezTo>
                  <a:cubicBezTo>
                    <a:pt x="6684" y="774"/>
                    <a:pt x="6709" y="792"/>
                    <a:pt x="6725" y="792"/>
                  </a:cubicBezTo>
                  <a:cubicBezTo>
                    <a:pt x="6746" y="792"/>
                    <a:pt x="6752" y="762"/>
                    <a:pt x="6743" y="727"/>
                  </a:cubicBezTo>
                  <a:cubicBezTo>
                    <a:pt x="6730" y="682"/>
                    <a:pt x="6728" y="667"/>
                    <a:pt x="6732" y="667"/>
                  </a:cubicBezTo>
                  <a:cubicBezTo>
                    <a:pt x="6737" y="667"/>
                    <a:pt x="6756" y="699"/>
                    <a:pt x="6774" y="727"/>
                  </a:cubicBezTo>
                  <a:cubicBezTo>
                    <a:pt x="6796" y="771"/>
                    <a:pt x="6810" y="807"/>
                    <a:pt x="6817" y="807"/>
                  </a:cubicBezTo>
                  <a:cubicBezTo>
                    <a:pt x="6819" y="807"/>
                    <a:pt x="6820" y="802"/>
                    <a:pt x="6820" y="789"/>
                  </a:cubicBezTo>
                  <a:cubicBezTo>
                    <a:pt x="6820" y="756"/>
                    <a:pt x="6871" y="732"/>
                    <a:pt x="6917" y="732"/>
                  </a:cubicBezTo>
                  <a:cubicBezTo>
                    <a:pt x="6959" y="732"/>
                    <a:pt x="6998" y="752"/>
                    <a:pt x="6990" y="804"/>
                  </a:cubicBezTo>
                  <a:lnTo>
                    <a:pt x="7037" y="804"/>
                  </a:lnTo>
                  <a:cubicBezTo>
                    <a:pt x="7037" y="763"/>
                    <a:pt x="7064" y="749"/>
                    <a:pt x="7096" y="749"/>
                  </a:cubicBezTo>
                  <a:cubicBezTo>
                    <a:pt x="7112" y="749"/>
                    <a:pt x="7129" y="753"/>
                    <a:pt x="7145" y="758"/>
                  </a:cubicBezTo>
                  <a:cubicBezTo>
                    <a:pt x="7191" y="758"/>
                    <a:pt x="7222" y="773"/>
                    <a:pt x="7207" y="820"/>
                  </a:cubicBezTo>
                  <a:cubicBezTo>
                    <a:pt x="7198" y="853"/>
                    <a:pt x="7195" y="868"/>
                    <a:pt x="7202" y="868"/>
                  </a:cubicBezTo>
                  <a:cubicBezTo>
                    <a:pt x="7209" y="868"/>
                    <a:pt x="7224" y="857"/>
                    <a:pt x="7253" y="835"/>
                  </a:cubicBezTo>
                  <a:cubicBezTo>
                    <a:pt x="7269" y="835"/>
                    <a:pt x="7330" y="742"/>
                    <a:pt x="7346" y="742"/>
                  </a:cubicBezTo>
                  <a:cubicBezTo>
                    <a:pt x="7359" y="689"/>
                    <a:pt x="7396" y="647"/>
                    <a:pt x="7416" y="647"/>
                  </a:cubicBezTo>
                  <a:cubicBezTo>
                    <a:pt x="7418" y="647"/>
                    <a:pt x="7421" y="647"/>
                    <a:pt x="7423" y="650"/>
                  </a:cubicBezTo>
                  <a:lnTo>
                    <a:pt x="7408" y="696"/>
                  </a:lnTo>
                  <a:lnTo>
                    <a:pt x="7377" y="804"/>
                  </a:lnTo>
                  <a:cubicBezTo>
                    <a:pt x="7389" y="804"/>
                    <a:pt x="7401" y="807"/>
                    <a:pt x="7413" y="807"/>
                  </a:cubicBezTo>
                  <a:cubicBezTo>
                    <a:pt x="7430" y="807"/>
                    <a:pt x="7445" y="801"/>
                    <a:pt x="7454" y="773"/>
                  </a:cubicBezTo>
                  <a:cubicBezTo>
                    <a:pt x="7454" y="820"/>
                    <a:pt x="7469" y="835"/>
                    <a:pt x="7516" y="850"/>
                  </a:cubicBezTo>
                  <a:cubicBezTo>
                    <a:pt x="7541" y="867"/>
                    <a:pt x="7567" y="880"/>
                    <a:pt x="7592" y="880"/>
                  </a:cubicBezTo>
                  <a:cubicBezTo>
                    <a:pt x="7613" y="880"/>
                    <a:pt x="7634" y="871"/>
                    <a:pt x="7655" y="850"/>
                  </a:cubicBezTo>
                  <a:lnTo>
                    <a:pt x="7655" y="850"/>
                  </a:lnTo>
                  <a:cubicBezTo>
                    <a:pt x="7644" y="928"/>
                    <a:pt x="7704" y="990"/>
                    <a:pt x="7768" y="990"/>
                  </a:cubicBezTo>
                  <a:cubicBezTo>
                    <a:pt x="7793" y="990"/>
                    <a:pt x="7819" y="980"/>
                    <a:pt x="7840" y="959"/>
                  </a:cubicBezTo>
                  <a:cubicBezTo>
                    <a:pt x="7853" y="939"/>
                    <a:pt x="7864" y="931"/>
                    <a:pt x="7871" y="931"/>
                  </a:cubicBezTo>
                  <a:cubicBezTo>
                    <a:pt x="7882" y="931"/>
                    <a:pt x="7887" y="947"/>
                    <a:pt x="7887" y="974"/>
                  </a:cubicBezTo>
                  <a:cubicBezTo>
                    <a:pt x="7878" y="1010"/>
                    <a:pt x="7879" y="1025"/>
                    <a:pt x="7888" y="1025"/>
                  </a:cubicBezTo>
                  <a:cubicBezTo>
                    <a:pt x="7895" y="1025"/>
                    <a:pt x="7905" y="1018"/>
                    <a:pt x="7918" y="1005"/>
                  </a:cubicBezTo>
                  <a:cubicBezTo>
                    <a:pt x="7926" y="999"/>
                    <a:pt x="7933" y="997"/>
                    <a:pt x="7939" y="997"/>
                  </a:cubicBezTo>
                  <a:cubicBezTo>
                    <a:pt x="7964" y="997"/>
                    <a:pt x="7961" y="1047"/>
                    <a:pt x="7949" y="1098"/>
                  </a:cubicBezTo>
                  <a:cubicBezTo>
                    <a:pt x="7916" y="1174"/>
                    <a:pt x="7914" y="1205"/>
                    <a:pt x="7938" y="1205"/>
                  </a:cubicBezTo>
                  <a:cubicBezTo>
                    <a:pt x="7947" y="1205"/>
                    <a:pt x="7961" y="1199"/>
                    <a:pt x="7979" y="1190"/>
                  </a:cubicBezTo>
                  <a:cubicBezTo>
                    <a:pt x="7992" y="1186"/>
                    <a:pt x="8004" y="1184"/>
                    <a:pt x="8016" y="1184"/>
                  </a:cubicBezTo>
                  <a:cubicBezTo>
                    <a:pt x="8050" y="1184"/>
                    <a:pt x="8080" y="1199"/>
                    <a:pt x="8103" y="1221"/>
                  </a:cubicBezTo>
                  <a:cubicBezTo>
                    <a:pt x="8180" y="1206"/>
                    <a:pt x="8196" y="1221"/>
                    <a:pt x="8211" y="1175"/>
                  </a:cubicBezTo>
                  <a:cubicBezTo>
                    <a:pt x="8242" y="1144"/>
                    <a:pt x="8273" y="1113"/>
                    <a:pt x="8304" y="1098"/>
                  </a:cubicBezTo>
                  <a:cubicBezTo>
                    <a:pt x="8362" y="1098"/>
                    <a:pt x="8350" y="1124"/>
                    <a:pt x="8334" y="1124"/>
                  </a:cubicBezTo>
                  <a:cubicBezTo>
                    <a:pt x="8329" y="1124"/>
                    <a:pt x="8323" y="1121"/>
                    <a:pt x="8320" y="1113"/>
                  </a:cubicBezTo>
                  <a:cubicBezTo>
                    <a:pt x="8242" y="1113"/>
                    <a:pt x="8273" y="1144"/>
                    <a:pt x="8242" y="1206"/>
                  </a:cubicBezTo>
                  <a:cubicBezTo>
                    <a:pt x="8242" y="1237"/>
                    <a:pt x="8242" y="1283"/>
                    <a:pt x="8289" y="1314"/>
                  </a:cubicBezTo>
                  <a:cubicBezTo>
                    <a:pt x="8304" y="1330"/>
                    <a:pt x="8335" y="1360"/>
                    <a:pt x="8350" y="1376"/>
                  </a:cubicBezTo>
                  <a:cubicBezTo>
                    <a:pt x="8350" y="1441"/>
                    <a:pt x="8365" y="1468"/>
                    <a:pt x="8385" y="1468"/>
                  </a:cubicBezTo>
                  <a:cubicBezTo>
                    <a:pt x="8394" y="1468"/>
                    <a:pt x="8403" y="1463"/>
                    <a:pt x="8412" y="1453"/>
                  </a:cubicBezTo>
                  <a:lnTo>
                    <a:pt x="8459" y="1422"/>
                  </a:lnTo>
                  <a:lnTo>
                    <a:pt x="8459" y="1422"/>
                  </a:lnTo>
                  <a:cubicBezTo>
                    <a:pt x="8403" y="1505"/>
                    <a:pt x="8533" y="1661"/>
                    <a:pt x="8627" y="1661"/>
                  </a:cubicBezTo>
                  <a:cubicBezTo>
                    <a:pt x="8639" y="1661"/>
                    <a:pt x="8650" y="1659"/>
                    <a:pt x="8660" y="1654"/>
                  </a:cubicBezTo>
                  <a:lnTo>
                    <a:pt x="8660" y="1654"/>
                  </a:lnTo>
                  <a:lnTo>
                    <a:pt x="8629" y="1685"/>
                  </a:lnTo>
                  <a:cubicBezTo>
                    <a:pt x="8582" y="1731"/>
                    <a:pt x="8598" y="1747"/>
                    <a:pt x="8629" y="1778"/>
                  </a:cubicBezTo>
                  <a:cubicBezTo>
                    <a:pt x="8644" y="1824"/>
                    <a:pt x="8752" y="1840"/>
                    <a:pt x="8799" y="1886"/>
                  </a:cubicBezTo>
                  <a:cubicBezTo>
                    <a:pt x="8834" y="1933"/>
                    <a:pt x="8878" y="1979"/>
                    <a:pt x="8910" y="1979"/>
                  </a:cubicBezTo>
                  <a:cubicBezTo>
                    <a:pt x="8921" y="1979"/>
                    <a:pt x="8930" y="1975"/>
                    <a:pt x="8938" y="1963"/>
                  </a:cubicBezTo>
                  <a:lnTo>
                    <a:pt x="8938" y="1963"/>
                  </a:lnTo>
                  <a:cubicBezTo>
                    <a:pt x="8969" y="1979"/>
                    <a:pt x="8969" y="1979"/>
                    <a:pt x="8922" y="2025"/>
                  </a:cubicBezTo>
                  <a:cubicBezTo>
                    <a:pt x="8876" y="2056"/>
                    <a:pt x="8876" y="2071"/>
                    <a:pt x="8891" y="2087"/>
                  </a:cubicBezTo>
                  <a:cubicBezTo>
                    <a:pt x="8893" y="2089"/>
                    <a:pt x="8896" y="2090"/>
                    <a:pt x="8899" y="2090"/>
                  </a:cubicBezTo>
                  <a:cubicBezTo>
                    <a:pt x="8920" y="2090"/>
                    <a:pt x="8960" y="2052"/>
                    <a:pt x="9000" y="2025"/>
                  </a:cubicBezTo>
                  <a:cubicBezTo>
                    <a:pt x="9011" y="2008"/>
                    <a:pt x="9021" y="1999"/>
                    <a:pt x="9028" y="1999"/>
                  </a:cubicBezTo>
                  <a:cubicBezTo>
                    <a:pt x="9040" y="1999"/>
                    <a:pt x="9046" y="2023"/>
                    <a:pt x="9046" y="2071"/>
                  </a:cubicBezTo>
                  <a:cubicBezTo>
                    <a:pt x="9030" y="2149"/>
                    <a:pt x="9108" y="2195"/>
                    <a:pt x="9185" y="2195"/>
                  </a:cubicBezTo>
                  <a:cubicBezTo>
                    <a:pt x="9200" y="2211"/>
                    <a:pt x="9216" y="2226"/>
                    <a:pt x="9185" y="2257"/>
                  </a:cubicBezTo>
                  <a:cubicBezTo>
                    <a:pt x="9150" y="2292"/>
                    <a:pt x="9168" y="2355"/>
                    <a:pt x="9220" y="2355"/>
                  </a:cubicBezTo>
                  <a:cubicBezTo>
                    <a:pt x="9237" y="2355"/>
                    <a:pt x="9256" y="2349"/>
                    <a:pt x="9278" y="2334"/>
                  </a:cubicBezTo>
                  <a:lnTo>
                    <a:pt x="9278" y="2334"/>
                  </a:lnTo>
                  <a:cubicBezTo>
                    <a:pt x="9293" y="2350"/>
                    <a:pt x="9293" y="2350"/>
                    <a:pt x="9262" y="2396"/>
                  </a:cubicBezTo>
                  <a:cubicBezTo>
                    <a:pt x="9242" y="2426"/>
                    <a:pt x="9228" y="2464"/>
                    <a:pt x="9243" y="2464"/>
                  </a:cubicBezTo>
                  <a:cubicBezTo>
                    <a:pt x="9251" y="2464"/>
                    <a:pt x="9267" y="2453"/>
                    <a:pt x="9293" y="2427"/>
                  </a:cubicBezTo>
                  <a:cubicBezTo>
                    <a:pt x="9307" y="2420"/>
                    <a:pt x="9321" y="2417"/>
                    <a:pt x="9335" y="2417"/>
                  </a:cubicBezTo>
                  <a:cubicBezTo>
                    <a:pt x="9386" y="2417"/>
                    <a:pt x="9436" y="2456"/>
                    <a:pt x="9448" y="2504"/>
                  </a:cubicBezTo>
                  <a:cubicBezTo>
                    <a:pt x="9455" y="2511"/>
                    <a:pt x="9462" y="2518"/>
                    <a:pt x="9470" y="2518"/>
                  </a:cubicBezTo>
                  <a:cubicBezTo>
                    <a:pt x="9480" y="2518"/>
                    <a:pt x="9493" y="2507"/>
                    <a:pt x="9510" y="2473"/>
                  </a:cubicBezTo>
                  <a:cubicBezTo>
                    <a:pt x="9514" y="2461"/>
                    <a:pt x="9519" y="2449"/>
                    <a:pt x="9523" y="2439"/>
                  </a:cubicBezTo>
                  <a:lnTo>
                    <a:pt x="9523" y="2439"/>
                  </a:lnTo>
                  <a:cubicBezTo>
                    <a:pt x="9517" y="2487"/>
                    <a:pt x="9514" y="2510"/>
                    <a:pt x="9520" y="2510"/>
                  </a:cubicBezTo>
                  <a:cubicBezTo>
                    <a:pt x="9526" y="2510"/>
                    <a:pt x="9542" y="2487"/>
                    <a:pt x="9571" y="2442"/>
                  </a:cubicBezTo>
                  <a:cubicBezTo>
                    <a:pt x="9585" y="2421"/>
                    <a:pt x="9596" y="2413"/>
                    <a:pt x="9601" y="2413"/>
                  </a:cubicBezTo>
                  <a:cubicBezTo>
                    <a:pt x="9607" y="2413"/>
                    <a:pt x="9604" y="2425"/>
                    <a:pt x="9587" y="2442"/>
                  </a:cubicBezTo>
                  <a:cubicBezTo>
                    <a:pt x="9571" y="2489"/>
                    <a:pt x="9618" y="2520"/>
                    <a:pt x="9618" y="2520"/>
                  </a:cubicBezTo>
                  <a:cubicBezTo>
                    <a:pt x="9618" y="2520"/>
                    <a:pt x="9757" y="2520"/>
                    <a:pt x="9865" y="2535"/>
                  </a:cubicBezTo>
                  <a:cubicBezTo>
                    <a:pt x="9910" y="2558"/>
                    <a:pt x="9956" y="2572"/>
                    <a:pt x="10007" y="2572"/>
                  </a:cubicBezTo>
                  <a:cubicBezTo>
                    <a:pt x="10026" y="2572"/>
                    <a:pt x="10045" y="2570"/>
                    <a:pt x="10066" y="2566"/>
                  </a:cubicBezTo>
                  <a:cubicBezTo>
                    <a:pt x="10097" y="2566"/>
                    <a:pt x="10128" y="2551"/>
                    <a:pt x="10128" y="2535"/>
                  </a:cubicBezTo>
                  <a:cubicBezTo>
                    <a:pt x="10128" y="2517"/>
                    <a:pt x="10133" y="2499"/>
                    <a:pt x="10143" y="2499"/>
                  </a:cubicBezTo>
                  <a:cubicBezTo>
                    <a:pt x="10151" y="2499"/>
                    <a:pt x="10161" y="2509"/>
                    <a:pt x="10174" y="2535"/>
                  </a:cubicBezTo>
                  <a:cubicBezTo>
                    <a:pt x="10190" y="2581"/>
                    <a:pt x="10205" y="2581"/>
                    <a:pt x="10236" y="2597"/>
                  </a:cubicBezTo>
                  <a:cubicBezTo>
                    <a:pt x="10251" y="2597"/>
                    <a:pt x="10282" y="2597"/>
                    <a:pt x="10282" y="2643"/>
                  </a:cubicBezTo>
                  <a:cubicBezTo>
                    <a:pt x="10298" y="2597"/>
                    <a:pt x="10298" y="2597"/>
                    <a:pt x="10329" y="2597"/>
                  </a:cubicBezTo>
                  <a:cubicBezTo>
                    <a:pt x="10329" y="2620"/>
                    <a:pt x="10333" y="2632"/>
                    <a:pt x="10340" y="2632"/>
                  </a:cubicBezTo>
                  <a:cubicBezTo>
                    <a:pt x="10348" y="2632"/>
                    <a:pt x="10360" y="2620"/>
                    <a:pt x="10375" y="2597"/>
                  </a:cubicBezTo>
                  <a:cubicBezTo>
                    <a:pt x="10383" y="2535"/>
                    <a:pt x="10387" y="2504"/>
                    <a:pt x="10389" y="2504"/>
                  </a:cubicBezTo>
                  <a:cubicBezTo>
                    <a:pt x="10391" y="2504"/>
                    <a:pt x="10391" y="2535"/>
                    <a:pt x="10391" y="2597"/>
                  </a:cubicBezTo>
                  <a:cubicBezTo>
                    <a:pt x="10391" y="2629"/>
                    <a:pt x="10428" y="2669"/>
                    <a:pt x="10441" y="2669"/>
                  </a:cubicBezTo>
                  <a:cubicBezTo>
                    <a:pt x="10446" y="2669"/>
                    <a:pt x="10446" y="2662"/>
                    <a:pt x="10437" y="2643"/>
                  </a:cubicBezTo>
                  <a:cubicBezTo>
                    <a:pt x="10421" y="2597"/>
                    <a:pt x="10483" y="2581"/>
                    <a:pt x="10499" y="2535"/>
                  </a:cubicBezTo>
                  <a:cubicBezTo>
                    <a:pt x="10514" y="2535"/>
                    <a:pt x="10545" y="2535"/>
                    <a:pt x="10545" y="2581"/>
                  </a:cubicBezTo>
                  <a:cubicBezTo>
                    <a:pt x="10549" y="2598"/>
                    <a:pt x="10560" y="2604"/>
                    <a:pt x="10575" y="2604"/>
                  </a:cubicBezTo>
                  <a:cubicBezTo>
                    <a:pt x="10618" y="2604"/>
                    <a:pt x="10688" y="2550"/>
                    <a:pt x="10700" y="2504"/>
                  </a:cubicBezTo>
                  <a:cubicBezTo>
                    <a:pt x="10700" y="2473"/>
                    <a:pt x="10700" y="2458"/>
                    <a:pt x="10702" y="2458"/>
                  </a:cubicBezTo>
                  <a:cubicBezTo>
                    <a:pt x="10704" y="2458"/>
                    <a:pt x="10707" y="2473"/>
                    <a:pt x="10715" y="2504"/>
                  </a:cubicBezTo>
                  <a:cubicBezTo>
                    <a:pt x="10725" y="2545"/>
                    <a:pt x="10736" y="2552"/>
                    <a:pt x="10751" y="2552"/>
                  </a:cubicBezTo>
                  <a:cubicBezTo>
                    <a:pt x="10758" y="2552"/>
                    <a:pt x="10767" y="2551"/>
                    <a:pt x="10777" y="2551"/>
                  </a:cubicBezTo>
                  <a:cubicBezTo>
                    <a:pt x="10777" y="2532"/>
                    <a:pt x="10778" y="2525"/>
                    <a:pt x="10781" y="2525"/>
                  </a:cubicBezTo>
                  <a:cubicBezTo>
                    <a:pt x="10786" y="2525"/>
                    <a:pt x="10797" y="2565"/>
                    <a:pt x="10808" y="2597"/>
                  </a:cubicBezTo>
                  <a:cubicBezTo>
                    <a:pt x="10818" y="2626"/>
                    <a:pt x="10821" y="2637"/>
                    <a:pt x="10834" y="2637"/>
                  </a:cubicBezTo>
                  <a:cubicBezTo>
                    <a:pt x="10842" y="2637"/>
                    <a:pt x="10853" y="2634"/>
                    <a:pt x="10870" y="2628"/>
                  </a:cubicBezTo>
                  <a:cubicBezTo>
                    <a:pt x="10870" y="2566"/>
                    <a:pt x="10962" y="2535"/>
                    <a:pt x="11024" y="2520"/>
                  </a:cubicBezTo>
                  <a:cubicBezTo>
                    <a:pt x="11148" y="2473"/>
                    <a:pt x="11132" y="2396"/>
                    <a:pt x="11117" y="2288"/>
                  </a:cubicBezTo>
                  <a:lnTo>
                    <a:pt x="11071" y="2180"/>
                  </a:lnTo>
                  <a:lnTo>
                    <a:pt x="11071" y="2180"/>
                  </a:lnTo>
                  <a:lnTo>
                    <a:pt x="11132" y="2272"/>
                  </a:lnTo>
                  <a:cubicBezTo>
                    <a:pt x="11163" y="2319"/>
                    <a:pt x="11210" y="2365"/>
                    <a:pt x="11241" y="2411"/>
                  </a:cubicBezTo>
                  <a:cubicBezTo>
                    <a:pt x="11256" y="2396"/>
                    <a:pt x="11241" y="2350"/>
                    <a:pt x="11210" y="2303"/>
                  </a:cubicBezTo>
                  <a:cubicBezTo>
                    <a:pt x="11175" y="2269"/>
                    <a:pt x="11184" y="2251"/>
                    <a:pt x="11216" y="2251"/>
                  </a:cubicBezTo>
                  <a:cubicBezTo>
                    <a:pt x="11227" y="2251"/>
                    <a:pt x="11241" y="2253"/>
                    <a:pt x="11256" y="2257"/>
                  </a:cubicBezTo>
                  <a:cubicBezTo>
                    <a:pt x="11278" y="2266"/>
                    <a:pt x="11294" y="2269"/>
                    <a:pt x="11307" y="2269"/>
                  </a:cubicBezTo>
                  <a:cubicBezTo>
                    <a:pt x="11340" y="2269"/>
                    <a:pt x="11345" y="2244"/>
                    <a:pt x="11333" y="2211"/>
                  </a:cubicBezTo>
                  <a:cubicBezTo>
                    <a:pt x="11342" y="2202"/>
                    <a:pt x="11351" y="2193"/>
                    <a:pt x="11369" y="2193"/>
                  </a:cubicBezTo>
                  <a:cubicBezTo>
                    <a:pt x="11382" y="2193"/>
                    <a:pt x="11400" y="2197"/>
                    <a:pt x="11426" y="2211"/>
                  </a:cubicBezTo>
                  <a:cubicBezTo>
                    <a:pt x="11442" y="2195"/>
                    <a:pt x="11442" y="2195"/>
                    <a:pt x="11395" y="2149"/>
                  </a:cubicBezTo>
                  <a:cubicBezTo>
                    <a:pt x="11376" y="2119"/>
                    <a:pt x="11375" y="2109"/>
                    <a:pt x="11392" y="2109"/>
                  </a:cubicBezTo>
                  <a:cubicBezTo>
                    <a:pt x="11403" y="2109"/>
                    <a:pt x="11419" y="2112"/>
                    <a:pt x="11442" y="2118"/>
                  </a:cubicBezTo>
                  <a:cubicBezTo>
                    <a:pt x="11478" y="2148"/>
                    <a:pt x="11507" y="2159"/>
                    <a:pt x="11527" y="2159"/>
                  </a:cubicBezTo>
                  <a:cubicBezTo>
                    <a:pt x="11559" y="2159"/>
                    <a:pt x="11569" y="2131"/>
                    <a:pt x="11550" y="2102"/>
                  </a:cubicBezTo>
                  <a:cubicBezTo>
                    <a:pt x="11503" y="2056"/>
                    <a:pt x="11519" y="2041"/>
                    <a:pt x="11550" y="2025"/>
                  </a:cubicBezTo>
                  <a:cubicBezTo>
                    <a:pt x="11565" y="2025"/>
                    <a:pt x="11581" y="1994"/>
                    <a:pt x="11550" y="1948"/>
                  </a:cubicBezTo>
                  <a:lnTo>
                    <a:pt x="11596" y="1917"/>
                  </a:lnTo>
                  <a:cubicBezTo>
                    <a:pt x="11596" y="1915"/>
                    <a:pt x="11597" y="1914"/>
                    <a:pt x="11598" y="1914"/>
                  </a:cubicBezTo>
                  <a:cubicBezTo>
                    <a:pt x="11604" y="1914"/>
                    <a:pt x="11625" y="1950"/>
                    <a:pt x="11612" y="1963"/>
                  </a:cubicBezTo>
                  <a:lnTo>
                    <a:pt x="11673" y="1994"/>
                  </a:lnTo>
                  <a:cubicBezTo>
                    <a:pt x="11704" y="1963"/>
                    <a:pt x="11720" y="1932"/>
                    <a:pt x="11689" y="1886"/>
                  </a:cubicBezTo>
                  <a:cubicBezTo>
                    <a:pt x="11657" y="1838"/>
                    <a:pt x="11641" y="1814"/>
                    <a:pt x="11645" y="1814"/>
                  </a:cubicBezTo>
                  <a:cubicBezTo>
                    <a:pt x="11648" y="1814"/>
                    <a:pt x="11667" y="1834"/>
                    <a:pt x="11704" y="1871"/>
                  </a:cubicBezTo>
                  <a:cubicBezTo>
                    <a:pt x="11731" y="1888"/>
                    <a:pt x="11763" y="1906"/>
                    <a:pt x="11779" y="1906"/>
                  </a:cubicBezTo>
                  <a:cubicBezTo>
                    <a:pt x="11791" y="1906"/>
                    <a:pt x="11795" y="1897"/>
                    <a:pt x="11782" y="1871"/>
                  </a:cubicBezTo>
                  <a:cubicBezTo>
                    <a:pt x="11749" y="1822"/>
                    <a:pt x="11751" y="1803"/>
                    <a:pt x="11764" y="1803"/>
                  </a:cubicBezTo>
                  <a:cubicBezTo>
                    <a:pt x="11776" y="1803"/>
                    <a:pt x="11798" y="1818"/>
                    <a:pt x="11813" y="1840"/>
                  </a:cubicBezTo>
                  <a:cubicBezTo>
                    <a:pt x="11846" y="1880"/>
                    <a:pt x="11865" y="1903"/>
                    <a:pt x="11875" y="1903"/>
                  </a:cubicBezTo>
                  <a:cubicBezTo>
                    <a:pt x="11887" y="1903"/>
                    <a:pt x="11883" y="1865"/>
                    <a:pt x="11874" y="1778"/>
                  </a:cubicBezTo>
                  <a:cubicBezTo>
                    <a:pt x="11905" y="1747"/>
                    <a:pt x="11921" y="1639"/>
                    <a:pt x="11967" y="1592"/>
                  </a:cubicBezTo>
                  <a:cubicBezTo>
                    <a:pt x="12021" y="1539"/>
                    <a:pt x="12063" y="1497"/>
                    <a:pt x="12113" y="1497"/>
                  </a:cubicBezTo>
                  <a:cubicBezTo>
                    <a:pt x="12118" y="1497"/>
                    <a:pt x="12122" y="1497"/>
                    <a:pt x="12126" y="1497"/>
                  </a:cubicBezTo>
                  <a:lnTo>
                    <a:pt x="12126" y="1497"/>
                  </a:lnTo>
                  <a:cubicBezTo>
                    <a:pt x="12101" y="1458"/>
                    <a:pt x="12118" y="1438"/>
                    <a:pt x="12153" y="1391"/>
                  </a:cubicBezTo>
                  <a:cubicBezTo>
                    <a:pt x="12245" y="1376"/>
                    <a:pt x="12245" y="1314"/>
                    <a:pt x="12230" y="1252"/>
                  </a:cubicBezTo>
                  <a:lnTo>
                    <a:pt x="12230" y="1252"/>
                  </a:lnTo>
                  <a:lnTo>
                    <a:pt x="12183" y="1283"/>
                  </a:lnTo>
                  <a:cubicBezTo>
                    <a:pt x="12106" y="1206"/>
                    <a:pt x="12122" y="1190"/>
                    <a:pt x="12199" y="1190"/>
                  </a:cubicBezTo>
                  <a:cubicBezTo>
                    <a:pt x="12203" y="1188"/>
                    <a:pt x="12207" y="1187"/>
                    <a:pt x="12212" y="1187"/>
                  </a:cubicBezTo>
                  <a:cubicBezTo>
                    <a:pt x="12239" y="1187"/>
                    <a:pt x="12267" y="1226"/>
                    <a:pt x="12307" y="1252"/>
                  </a:cubicBezTo>
                  <a:cubicBezTo>
                    <a:pt x="12330" y="1287"/>
                    <a:pt x="12371" y="1304"/>
                    <a:pt x="12396" y="1304"/>
                  </a:cubicBezTo>
                  <a:cubicBezTo>
                    <a:pt x="12405" y="1304"/>
                    <a:pt x="12411" y="1303"/>
                    <a:pt x="12415" y="1299"/>
                  </a:cubicBezTo>
                  <a:cubicBezTo>
                    <a:pt x="12431" y="1283"/>
                    <a:pt x="12446" y="1268"/>
                    <a:pt x="12400" y="1252"/>
                  </a:cubicBezTo>
                  <a:cubicBezTo>
                    <a:pt x="12338" y="1221"/>
                    <a:pt x="12353" y="1206"/>
                    <a:pt x="12369" y="1190"/>
                  </a:cubicBezTo>
                  <a:cubicBezTo>
                    <a:pt x="12400" y="1175"/>
                    <a:pt x="12415" y="1160"/>
                    <a:pt x="12400" y="1098"/>
                  </a:cubicBezTo>
                  <a:cubicBezTo>
                    <a:pt x="12369" y="1036"/>
                    <a:pt x="12384" y="1036"/>
                    <a:pt x="12400" y="1020"/>
                  </a:cubicBezTo>
                  <a:cubicBezTo>
                    <a:pt x="12415" y="1036"/>
                    <a:pt x="12431" y="1044"/>
                    <a:pt x="12446" y="1044"/>
                  </a:cubicBezTo>
                  <a:cubicBezTo>
                    <a:pt x="12461" y="1044"/>
                    <a:pt x="12476" y="1036"/>
                    <a:pt x="12491" y="1022"/>
                  </a:cubicBezTo>
                  <a:lnTo>
                    <a:pt x="12491" y="1022"/>
                  </a:lnTo>
                  <a:cubicBezTo>
                    <a:pt x="12499" y="1033"/>
                    <a:pt x="12511" y="1049"/>
                    <a:pt x="12523" y="1067"/>
                  </a:cubicBezTo>
                  <a:cubicBezTo>
                    <a:pt x="12554" y="1098"/>
                    <a:pt x="12585" y="1129"/>
                    <a:pt x="12616" y="1144"/>
                  </a:cubicBezTo>
                  <a:cubicBezTo>
                    <a:pt x="12632" y="1129"/>
                    <a:pt x="12601" y="1082"/>
                    <a:pt x="12601" y="1082"/>
                  </a:cubicBezTo>
                  <a:cubicBezTo>
                    <a:pt x="12601" y="1082"/>
                    <a:pt x="12616" y="1036"/>
                    <a:pt x="12663" y="1005"/>
                  </a:cubicBezTo>
                  <a:cubicBezTo>
                    <a:pt x="12709" y="974"/>
                    <a:pt x="12771" y="928"/>
                    <a:pt x="12833" y="881"/>
                  </a:cubicBezTo>
                  <a:cubicBezTo>
                    <a:pt x="12941" y="835"/>
                    <a:pt x="13064" y="789"/>
                    <a:pt x="13188" y="758"/>
                  </a:cubicBezTo>
                  <a:cubicBezTo>
                    <a:pt x="13214" y="777"/>
                    <a:pt x="13240" y="786"/>
                    <a:pt x="13259" y="786"/>
                  </a:cubicBezTo>
                  <a:cubicBezTo>
                    <a:pt x="13285" y="786"/>
                    <a:pt x="13299" y="769"/>
                    <a:pt x="13281" y="742"/>
                  </a:cubicBezTo>
                  <a:cubicBezTo>
                    <a:pt x="13250" y="680"/>
                    <a:pt x="13404" y="650"/>
                    <a:pt x="13559" y="650"/>
                  </a:cubicBezTo>
                  <a:cubicBezTo>
                    <a:pt x="13714" y="650"/>
                    <a:pt x="13853" y="650"/>
                    <a:pt x="13868" y="603"/>
                  </a:cubicBezTo>
                  <a:lnTo>
                    <a:pt x="13945" y="603"/>
                  </a:lnTo>
                  <a:cubicBezTo>
                    <a:pt x="13992" y="603"/>
                    <a:pt x="14054" y="557"/>
                    <a:pt x="14085" y="557"/>
                  </a:cubicBezTo>
                  <a:cubicBezTo>
                    <a:pt x="14100" y="534"/>
                    <a:pt x="14115" y="522"/>
                    <a:pt x="14121" y="522"/>
                  </a:cubicBezTo>
                  <a:cubicBezTo>
                    <a:pt x="14127" y="522"/>
                    <a:pt x="14123" y="534"/>
                    <a:pt x="14100" y="557"/>
                  </a:cubicBezTo>
                  <a:cubicBezTo>
                    <a:pt x="14069" y="603"/>
                    <a:pt x="14085" y="665"/>
                    <a:pt x="14100" y="680"/>
                  </a:cubicBezTo>
                  <a:cubicBezTo>
                    <a:pt x="14131" y="680"/>
                    <a:pt x="14162" y="634"/>
                    <a:pt x="14177" y="572"/>
                  </a:cubicBezTo>
                  <a:cubicBezTo>
                    <a:pt x="14193" y="526"/>
                    <a:pt x="14224" y="526"/>
                    <a:pt x="14224" y="526"/>
                  </a:cubicBezTo>
                  <a:cubicBezTo>
                    <a:pt x="14224" y="526"/>
                    <a:pt x="14255" y="526"/>
                    <a:pt x="14239" y="588"/>
                  </a:cubicBezTo>
                  <a:lnTo>
                    <a:pt x="14208" y="696"/>
                  </a:lnTo>
                  <a:lnTo>
                    <a:pt x="14239" y="696"/>
                  </a:lnTo>
                  <a:cubicBezTo>
                    <a:pt x="14239" y="650"/>
                    <a:pt x="14270" y="650"/>
                    <a:pt x="14270" y="650"/>
                  </a:cubicBezTo>
                  <a:cubicBezTo>
                    <a:pt x="14270" y="650"/>
                    <a:pt x="14301" y="650"/>
                    <a:pt x="14270" y="758"/>
                  </a:cubicBezTo>
                  <a:cubicBezTo>
                    <a:pt x="14262" y="820"/>
                    <a:pt x="14262" y="847"/>
                    <a:pt x="14270" y="847"/>
                  </a:cubicBezTo>
                  <a:cubicBezTo>
                    <a:pt x="14278" y="847"/>
                    <a:pt x="14293" y="820"/>
                    <a:pt x="14316" y="773"/>
                  </a:cubicBezTo>
                  <a:lnTo>
                    <a:pt x="14409" y="758"/>
                  </a:lnTo>
                  <a:lnTo>
                    <a:pt x="14409" y="758"/>
                  </a:lnTo>
                  <a:cubicBezTo>
                    <a:pt x="14403" y="798"/>
                    <a:pt x="14413" y="813"/>
                    <a:pt x="14429" y="813"/>
                  </a:cubicBezTo>
                  <a:cubicBezTo>
                    <a:pt x="14456" y="813"/>
                    <a:pt x="14504" y="771"/>
                    <a:pt x="14533" y="742"/>
                  </a:cubicBezTo>
                  <a:lnTo>
                    <a:pt x="14533" y="742"/>
                  </a:lnTo>
                  <a:cubicBezTo>
                    <a:pt x="14516" y="809"/>
                    <a:pt x="14517" y="839"/>
                    <a:pt x="14532" y="839"/>
                  </a:cubicBezTo>
                  <a:cubicBezTo>
                    <a:pt x="14544" y="839"/>
                    <a:pt x="14566" y="816"/>
                    <a:pt x="14595" y="773"/>
                  </a:cubicBezTo>
                  <a:cubicBezTo>
                    <a:pt x="14607" y="755"/>
                    <a:pt x="14619" y="746"/>
                    <a:pt x="14628" y="746"/>
                  </a:cubicBezTo>
                  <a:cubicBezTo>
                    <a:pt x="14643" y="746"/>
                    <a:pt x="14650" y="767"/>
                    <a:pt x="14641" y="804"/>
                  </a:cubicBezTo>
                  <a:cubicBezTo>
                    <a:pt x="14641" y="866"/>
                    <a:pt x="14672" y="881"/>
                    <a:pt x="14703" y="912"/>
                  </a:cubicBezTo>
                  <a:cubicBezTo>
                    <a:pt x="14712" y="903"/>
                    <a:pt x="14722" y="899"/>
                    <a:pt x="14734" y="899"/>
                  </a:cubicBezTo>
                  <a:cubicBezTo>
                    <a:pt x="14763" y="899"/>
                    <a:pt x="14803" y="921"/>
                    <a:pt x="14857" y="943"/>
                  </a:cubicBezTo>
                  <a:cubicBezTo>
                    <a:pt x="14935" y="990"/>
                    <a:pt x="14996" y="1036"/>
                    <a:pt x="15074" y="1098"/>
                  </a:cubicBezTo>
                  <a:cubicBezTo>
                    <a:pt x="15224" y="1234"/>
                    <a:pt x="15314" y="1335"/>
                    <a:pt x="15365" y="1335"/>
                  </a:cubicBezTo>
                  <a:cubicBezTo>
                    <a:pt x="15371" y="1335"/>
                    <a:pt x="15377" y="1333"/>
                    <a:pt x="15383" y="1330"/>
                  </a:cubicBezTo>
                  <a:cubicBezTo>
                    <a:pt x="15398" y="1345"/>
                    <a:pt x="15398" y="1345"/>
                    <a:pt x="15383" y="1407"/>
                  </a:cubicBezTo>
                  <a:cubicBezTo>
                    <a:pt x="15375" y="1430"/>
                    <a:pt x="15367" y="1442"/>
                    <a:pt x="15375" y="1442"/>
                  </a:cubicBezTo>
                  <a:cubicBezTo>
                    <a:pt x="15383" y="1442"/>
                    <a:pt x="15406" y="1430"/>
                    <a:pt x="15460" y="1407"/>
                  </a:cubicBezTo>
                  <a:cubicBezTo>
                    <a:pt x="15487" y="1398"/>
                    <a:pt x="15513" y="1379"/>
                    <a:pt x="15517" y="1379"/>
                  </a:cubicBezTo>
                  <a:cubicBezTo>
                    <a:pt x="15519" y="1379"/>
                    <a:pt x="15508" y="1389"/>
                    <a:pt x="15476" y="1422"/>
                  </a:cubicBezTo>
                  <a:cubicBezTo>
                    <a:pt x="15429" y="1453"/>
                    <a:pt x="15476" y="1500"/>
                    <a:pt x="15522" y="1577"/>
                  </a:cubicBezTo>
                  <a:cubicBezTo>
                    <a:pt x="15569" y="1624"/>
                    <a:pt x="15607" y="1670"/>
                    <a:pt x="15642" y="1670"/>
                  </a:cubicBezTo>
                  <a:cubicBezTo>
                    <a:pt x="15654" y="1670"/>
                    <a:pt x="15665" y="1665"/>
                    <a:pt x="15676" y="1654"/>
                  </a:cubicBezTo>
                  <a:cubicBezTo>
                    <a:pt x="15754" y="1654"/>
                    <a:pt x="15754" y="1654"/>
                    <a:pt x="15692" y="1685"/>
                  </a:cubicBezTo>
                  <a:cubicBezTo>
                    <a:pt x="15608" y="1727"/>
                    <a:pt x="15625" y="1844"/>
                    <a:pt x="15720" y="1844"/>
                  </a:cubicBezTo>
                  <a:cubicBezTo>
                    <a:pt x="15730" y="1844"/>
                    <a:pt x="15742" y="1843"/>
                    <a:pt x="15754" y="1840"/>
                  </a:cubicBezTo>
                  <a:cubicBezTo>
                    <a:pt x="15769" y="1855"/>
                    <a:pt x="15785" y="1871"/>
                    <a:pt x="15754" y="1917"/>
                  </a:cubicBezTo>
                  <a:cubicBezTo>
                    <a:pt x="15769" y="1932"/>
                    <a:pt x="15785" y="1948"/>
                    <a:pt x="15877" y="1963"/>
                  </a:cubicBezTo>
                  <a:cubicBezTo>
                    <a:pt x="15893" y="1979"/>
                    <a:pt x="15955" y="2041"/>
                    <a:pt x="15986" y="2071"/>
                  </a:cubicBezTo>
                  <a:cubicBezTo>
                    <a:pt x="16007" y="2082"/>
                    <a:pt x="16037" y="2093"/>
                    <a:pt x="16063" y="2093"/>
                  </a:cubicBezTo>
                  <a:cubicBezTo>
                    <a:pt x="16074" y="2093"/>
                    <a:pt x="16085" y="2091"/>
                    <a:pt x="16094" y="2087"/>
                  </a:cubicBezTo>
                  <a:lnTo>
                    <a:pt x="16109" y="2102"/>
                  </a:lnTo>
                  <a:cubicBezTo>
                    <a:pt x="16078" y="2149"/>
                    <a:pt x="16156" y="2226"/>
                    <a:pt x="16295" y="2303"/>
                  </a:cubicBezTo>
                  <a:cubicBezTo>
                    <a:pt x="16418" y="2381"/>
                    <a:pt x="16542" y="2427"/>
                    <a:pt x="16542" y="2489"/>
                  </a:cubicBezTo>
                  <a:cubicBezTo>
                    <a:pt x="16542" y="2489"/>
                    <a:pt x="16547" y="2491"/>
                    <a:pt x="16555" y="2491"/>
                  </a:cubicBezTo>
                  <a:cubicBezTo>
                    <a:pt x="16567" y="2491"/>
                    <a:pt x="16585" y="2486"/>
                    <a:pt x="16604" y="2458"/>
                  </a:cubicBezTo>
                  <a:cubicBezTo>
                    <a:pt x="16638" y="2407"/>
                    <a:pt x="16658" y="2384"/>
                    <a:pt x="16669" y="2384"/>
                  </a:cubicBezTo>
                  <a:cubicBezTo>
                    <a:pt x="16678" y="2384"/>
                    <a:pt x="16681" y="2399"/>
                    <a:pt x="16681" y="2427"/>
                  </a:cubicBezTo>
                  <a:cubicBezTo>
                    <a:pt x="16681" y="2489"/>
                    <a:pt x="16706" y="2525"/>
                    <a:pt x="16736" y="2525"/>
                  </a:cubicBezTo>
                  <a:cubicBezTo>
                    <a:pt x="16759" y="2525"/>
                    <a:pt x="16785" y="2504"/>
                    <a:pt x="16805" y="2458"/>
                  </a:cubicBezTo>
                  <a:lnTo>
                    <a:pt x="16805" y="2504"/>
                  </a:lnTo>
                  <a:cubicBezTo>
                    <a:pt x="16805" y="2560"/>
                    <a:pt x="16820" y="2584"/>
                    <a:pt x="16841" y="2584"/>
                  </a:cubicBezTo>
                  <a:cubicBezTo>
                    <a:pt x="16865" y="2584"/>
                    <a:pt x="16896" y="2548"/>
                    <a:pt x="16913" y="2489"/>
                  </a:cubicBezTo>
                  <a:cubicBezTo>
                    <a:pt x="16924" y="2521"/>
                    <a:pt x="16935" y="2561"/>
                    <a:pt x="16951" y="2561"/>
                  </a:cubicBezTo>
                  <a:cubicBezTo>
                    <a:pt x="16958" y="2561"/>
                    <a:pt x="16965" y="2554"/>
                    <a:pt x="16975" y="2535"/>
                  </a:cubicBezTo>
                  <a:cubicBezTo>
                    <a:pt x="16990" y="2535"/>
                    <a:pt x="16990" y="2535"/>
                    <a:pt x="16990" y="2659"/>
                  </a:cubicBezTo>
                  <a:cubicBezTo>
                    <a:pt x="16990" y="2705"/>
                    <a:pt x="16975" y="2767"/>
                    <a:pt x="17006" y="2767"/>
                  </a:cubicBezTo>
                  <a:cubicBezTo>
                    <a:pt x="17021" y="2767"/>
                    <a:pt x="17037" y="2721"/>
                    <a:pt x="17037" y="2659"/>
                  </a:cubicBezTo>
                  <a:lnTo>
                    <a:pt x="17083" y="2659"/>
                  </a:lnTo>
                  <a:cubicBezTo>
                    <a:pt x="17083" y="2659"/>
                    <a:pt x="17098" y="2659"/>
                    <a:pt x="17114" y="2612"/>
                  </a:cubicBezTo>
                  <a:cubicBezTo>
                    <a:pt x="17114" y="2551"/>
                    <a:pt x="17129" y="2551"/>
                    <a:pt x="17160" y="2551"/>
                  </a:cubicBezTo>
                  <a:cubicBezTo>
                    <a:pt x="17160" y="2569"/>
                    <a:pt x="17162" y="2577"/>
                    <a:pt x="17163" y="2577"/>
                  </a:cubicBezTo>
                  <a:cubicBezTo>
                    <a:pt x="17167" y="2577"/>
                    <a:pt x="17171" y="2537"/>
                    <a:pt x="17160" y="2504"/>
                  </a:cubicBezTo>
                  <a:cubicBezTo>
                    <a:pt x="17133" y="2449"/>
                    <a:pt x="17154" y="2394"/>
                    <a:pt x="17170" y="2394"/>
                  </a:cubicBezTo>
                  <a:cubicBezTo>
                    <a:pt x="17172" y="2394"/>
                    <a:pt x="17174" y="2394"/>
                    <a:pt x="17176" y="2396"/>
                  </a:cubicBezTo>
                  <a:lnTo>
                    <a:pt x="17176" y="2303"/>
                  </a:lnTo>
                  <a:cubicBezTo>
                    <a:pt x="17191" y="2226"/>
                    <a:pt x="17176" y="2149"/>
                    <a:pt x="17145" y="2071"/>
                  </a:cubicBezTo>
                  <a:cubicBezTo>
                    <a:pt x="17109" y="2036"/>
                    <a:pt x="17079" y="2000"/>
                    <a:pt x="17056" y="2000"/>
                  </a:cubicBezTo>
                  <a:cubicBezTo>
                    <a:pt x="17040" y="2000"/>
                    <a:pt x="17028" y="2019"/>
                    <a:pt x="17021" y="2071"/>
                  </a:cubicBezTo>
                  <a:cubicBezTo>
                    <a:pt x="17021" y="2071"/>
                    <a:pt x="17006" y="2118"/>
                    <a:pt x="16990" y="2118"/>
                  </a:cubicBezTo>
                  <a:cubicBezTo>
                    <a:pt x="16975" y="2118"/>
                    <a:pt x="16959" y="2056"/>
                    <a:pt x="16959" y="2056"/>
                  </a:cubicBezTo>
                  <a:cubicBezTo>
                    <a:pt x="16959" y="2010"/>
                    <a:pt x="16913" y="1994"/>
                    <a:pt x="16836" y="1979"/>
                  </a:cubicBezTo>
                  <a:cubicBezTo>
                    <a:pt x="16774" y="1948"/>
                    <a:pt x="16727" y="1917"/>
                    <a:pt x="16727" y="1871"/>
                  </a:cubicBezTo>
                  <a:cubicBezTo>
                    <a:pt x="16743" y="1809"/>
                    <a:pt x="16727" y="1809"/>
                    <a:pt x="16727" y="1809"/>
                  </a:cubicBezTo>
                  <a:cubicBezTo>
                    <a:pt x="16722" y="1824"/>
                    <a:pt x="16710" y="1831"/>
                    <a:pt x="16694" y="1831"/>
                  </a:cubicBezTo>
                  <a:cubicBezTo>
                    <a:pt x="16660" y="1831"/>
                    <a:pt x="16609" y="1804"/>
                    <a:pt x="16557" y="1762"/>
                  </a:cubicBezTo>
                  <a:cubicBezTo>
                    <a:pt x="16477" y="1709"/>
                    <a:pt x="16397" y="1633"/>
                    <a:pt x="16357" y="1633"/>
                  </a:cubicBezTo>
                  <a:cubicBezTo>
                    <a:pt x="16351" y="1633"/>
                    <a:pt x="16345" y="1634"/>
                    <a:pt x="16341" y="1639"/>
                  </a:cubicBezTo>
                  <a:lnTo>
                    <a:pt x="16310" y="1623"/>
                  </a:lnTo>
                  <a:cubicBezTo>
                    <a:pt x="16357" y="1577"/>
                    <a:pt x="16326" y="1561"/>
                    <a:pt x="16295" y="1530"/>
                  </a:cubicBezTo>
                  <a:cubicBezTo>
                    <a:pt x="16264" y="1530"/>
                    <a:pt x="16233" y="1530"/>
                    <a:pt x="16202" y="1500"/>
                  </a:cubicBezTo>
                  <a:cubicBezTo>
                    <a:pt x="16248" y="1469"/>
                    <a:pt x="16233" y="1453"/>
                    <a:pt x="16202" y="1422"/>
                  </a:cubicBezTo>
                  <a:cubicBezTo>
                    <a:pt x="16182" y="1403"/>
                    <a:pt x="16169" y="1383"/>
                    <a:pt x="16154" y="1383"/>
                  </a:cubicBezTo>
                  <a:cubicBezTo>
                    <a:pt x="16145" y="1383"/>
                    <a:pt x="16136" y="1390"/>
                    <a:pt x="16125" y="1407"/>
                  </a:cubicBezTo>
                  <a:cubicBezTo>
                    <a:pt x="16063" y="1345"/>
                    <a:pt x="16016" y="1268"/>
                    <a:pt x="15986" y="1175"/>
                  </a:cubicBezTo>
                  <a:cubicBezTo>
                    <a:pt x="16000" y="1147"/>
                    <a:pt x="15995" y="1138"/>
                    <a:pt x="15979" y="1138"/>
                  </a:cubicBezTo>
                  <a:cubicBezTo>
                    <a:pt x="15960" y="1138"/>
                    <a:pt x="15927" y="1151"/>
                    <a:pt x="15893" y="1160"/>
                  </a:cubicBezTo>
                  <a:cubicBezTo>
                    <a:pt x="15855" y="1172"/>
                    <a:pt x="15818" y="1195"/>
                    <a:pt x="15797" y="1195"/>
                  </a:cubicBezTo>
                  <a:cubicBezTo>
                    <a:pt x="15792" y="1195"/>
                    <a:pt x="15788" y="1193"/>
                    <a:pt x="15785" y="1190"/>
                  </a:cubicBezTo>
                  <a:lnTo>
                    <a:pt x="15862" y="1113"/>
                  </a:lnTo>
                  <a:cubicBezTo>
                    <a:pt x="15924" y="1098"/>
                    <a:pt x="15924" y="1098"/>
                    <a:pt x="15893" y="1067"/>
                  </a:cubicBezTo>
                  <a:lnTo>
                    <a:pt x="15862" y="1020"/>
                  </a:lnTo>
                  <a:cubicBezTo>
                    <a:pt x="15854" y="1028"/>
                    <a:pt x="15846" y="1031"/>
                    <a:pt x="15836" y="1031"/>
                  </a:cubicBezTo>
                  <a:cubicBezTo>
                    <a:pt x="15784" y="1031"/>
                    <a:pt x="15700" y="939"/>
                    <a:pt x="15584" y="835"/>
                  </a:cubicBezTo>
                  <a:cubicBezTo>
                    <a:pt x="15429" y="681"/>
                    <a:pt x="15348" y="618"/>
                    <a:pt x="15305" y="618"/>
                  </a:cubicBezTo>
                  <a:cubicBezTo>
                    <a:pt x="15291" y="618"/>
                    <a:pt x="15282" y="623"/>
                    <a:pt x="15275" y="634"/>
                  </a:cubicBezTo>
                  <a:cubicBezTo>
                    <a:pt x="15264" y="650"/>
                    <a:pt x="15253" y="659"/>
                    <a:pt x="15242" y="659"/>
                  </a:cubicBezTo>
                  <a:cubicBezTo>
                    <a:pt x="15221" y="659"/>
                    <a:pt x="15197" y="628"/>
                    <a:pt x="15166" y="557"/>
                  </a:cubicBezTo>
                  <a:cubicBezTo>
                    <a:pt x="15121" y="374"/>
                    <a:pt x="15100" y="326"/>
                    <a:pt x="15068" y="326"/>
                  </a:cubicBezTo>
                  <a:cubicBezTo>
                    <a:pt x="15056" y="326"/>
                    <a:pt x="15043" y="332"/>
                    <a:pt x="15027" y="340"/>
                  </a:cubicBezTo>
                  <a:cubicBezTo>
                    <a:pt x="15058" y="356"/>
                    <a:pt x="15027" y="402"/>
                    <a:pt x="15012" y="449"/>
                  </a:cubicBezTo>
                  <a:cubicBezTo>
                    <a:pt x="14984" y="497"/>
                    <a:pt x="14962" y="521"/>
                    <a:pt x="14950" y="521"/>
                  </a:cubicBezTo>
                  <a:cubicBezTo>
                    <a:pt x="14935" y="521"/>
                    <a:pt x="14933" y="486"/>
                    <a:pt x="14950" y="418"/>
                  </a:cubicBezTo>
                  <a:cubicBezTo>
                    <a:pt x="14997" y="335"/>
                    <a:pt x="14713" y="226"/>
                    <a:pt x="14548" y="226"/>
                  </a:cubicBezTo>
                  <a:cubicBezTo>
                    <a:pt x="14499" y="226"/>
                    <a:pt x="14461" y="236"/>
                    <a:pt x="14444" y="257"/>
                  </a:cubicBezTo>
                  <a:lnTo>
                    <a:pt x="14444" y="257"/>
                  </a:lnTo>
                  <a:cubicBezTo>
                    <a:pt x="14447" y="246"/>
                    <a:pt x="14451" y="233"/>
                    <a:pt x="14455" y="217"/>
                  </a:cubicBezTo>
                  <a:cubicBezTo>
                    <a:pt x="14471" y="155"/>
                    <a:pt x="14440" y="155"/>
                    <a:pt x="14301" y="124"/>
                  </a:cubicBezTo>
                  <a:lnTo>
                    <a:pt x="14208" y="93"/>
                  </a:lnTo>
                  <a:cubicBezTo>
                    <a:pt x="14202" y="133"/>
                    <a:pt x="14173" y="148"/>
                    <a:pt x="14138" y="148"/>
                  </a:cubicBezTo>
                  <a:cubicBezTo>
                    <a:pt x="14080" y="148"/>
                    <a:pt x="14007" y="107"/>
                    <a:pt x="14007" y="78"/>
                  </a:cubicBezTo>
                  <a:cubicBezTo>
                    <a:pt x="13992" y="16"/>
                    <a:pt x="13992" y="16"/>
                    <a:pt x="13915" y="0"/>
                  </a:cubicBezTo>
                  <a:cubicBezTo>
                    <a:pt x="13868" y="47"/>
                    <a:pt x="13806" y="62"/>
                    <a:pt x="13744" y="62"/>
                  </a:cubicBezTo>
                  <a:cubicBezTo>
                    <a:pt x="13698" y="62"/>
                    <a:pt x="13652" y="31"/>
                    <a:pt x="13652" y="0"/>
                  </a:cubicBezTo>
                  <a:close/>
                </a:path>
              </a:pathLst>
            </a:custGeom>
            <a:solidFill>
              <a:srgbClr val="008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" name="Google Shape;422;p19"/>
          <p:cNvSpPr/>
          <p:nvPr/>
        </p:nvSpPr>
        <p:spPr>
          <a:xfrm>
            <a:off x="-645670" y="5793896"/>
            <a:ext cx="1593076" cy="259869"/>
          </a:xfrm>
          <a:custGeom>
            <a:avLst/>
            <a:gdLst/>
            <a:ahLst/>
            <a:cxnLst/>
            <a:rect l="l" t="t" r="r" b="b"/>
            <a:pathLst>
              <a:path w="17171" h="2801" extrusionOk="0">
                <a:moveTo>
                  <a:pt x="1050" y="340"/>
                </a:moveTo>
                <a:lnTo>
                  <a:pt x="1050" y="402"/>
                </a:lnTo>
                <a:lnTo>
                  <a:pt x="1081" y="418"/>
                </a:lnTo>
                <a:cubicBezTo>
                  <a:pt x="1097" y="356"/>
                  <a:pt x="1097" y="356"/>
                  <a:pt x="1081" y="340"/>
                </a:cubicBezTo>
                <a:close/>
                <a:moveTo>
                  <a:pt x="14435" y="325"/>
                </a:moveTo>
                <a:cubicBezTo>
                  <a:pt x="14466" y="325"/>
                  <a:pt x="14466" y="325"/>
                  <a:pt x="14435" y="387"/>
                </a:cubicBezTo>
                <a:cubicBezTo>
                  <a:pt x="14420" y="448"/>
                  <a:pt x="14373" y="479"/>
                  <a:pt x="14358" y="479"/>
                </a:cubicBezTo>
                <a:cubicBezTo>
                  <a:pt x="14327" y="464"/>
                  <a:pt x="14358" y="371"/>
                  <a:pt x="14435" y="325"/>
                </a:cubicBezTo>
                <a:close/>
                <a:moveTo>
                  <a:pt x="7928" y="371"/>
                </a:moveTo>
                <a:lnTo>
                  <a:pt x="7959" y="387"/>
                </a:lnTo>
                <a:cubicBezTo>
                  <a:pt x="7932" y="440"/>
                  <a:pt x="7917" y="482"/>
                  <a:pt x="7893" y="482"/>
                </a:cubicBezTo>
                <a:cubicBezTo>
                  <a:pt x="7890" y="482"/>
                  <a:pt x="7886" y="481"/>
                  <a:pt x="7882" y="479"/>
                </a:cubicBezTo>
                <a:lnTo>
                  <a:pt x="7851" y="464"/>
                </a:lnTo>
                <a:cubicBezTo>
                  <a:pt x="7866" y="433"/>
                  <a:pt x="7897" y="402"/>
                  <a:pt x="7928" y="371"/>
                </a:cubicBezTo>
                <a:close/>
                <a:moveTo>
                  <a:pt x="539" y="455"/>
                </a:moveTo>
                <a:cubicBezTo>
                  <a:pt x="549" y="455"/>
                  <a:pt x="560" y="458"/>
                  <a:pt x="571" y="464"/>
                </a:cubicBezTo>
                <a:cubicBezTo>
                  <a:pt x="602" y="464"/>
                  <a:pt x="602" y="464"/>
                  <a:pt x="587" y="526"/>
                </a:cubicBezTo>
                <a:cubicBezTo>
                  <a:pt x="587" y="526"/>
                  <a:pt x="553" y="560"/>
                  <a:pt x="533" y="560"/>
                </a:cubicBezTo>
                <a:cubicBezTo>
                  <a:pt x="530" y="560"/>
                  <a:pt x="527" y="559"/>
                  <a:pt x="525" y="557"/>
                </a:cubicBezTo>
                <a:lnTo>
                  <a:pt x="510" y="495"/>
                </a:lnTo>
                <a:cubicBezTo>
                  <a:pt x="510" y="465"/>
                  <a:pt x="522" y="455"/>
                  <a:pt x="539" y="455"/>
                </a:cubicBezTo>
                <a:close/>
                <a:moveTo>
                  <a:pt x="13448" y="430"/>
                </a:moveTo>
                <a:cubicBezTo>
                  <a:pt x="13453" y="430"/>
                  <a:pt x="13457" y="435"/>
                  <a:pt x="13461" y="448"/>
                </a:cubicBezTo>
                <a:cubicBezTo>
                  <a:pt x="13461" y="495"/>
                  <a:pt x="13461" y="526"/>
                  <a:pt x="13446" y="572"/>
                </a:cubicBezTo>
                <a:cubicBezTo>
                  <a:pt x="13446" y="572"/>
                  <a:pt x="13432" y="600"/>
                  <a:pt x="13423" y="600"/>
                </a:cubicBezTo>
                <a:cubicBezTo>
                  <a:pt x="13419" y="600"/>
                  <a:pt x="13415" y="593"/>
                  <a:pt x="13415" y="572"/>
                </a:cubicBezTo>
                <a:lnTo>
                  <a:pt x="13415" y="510"/>
                </a:lnTo>
                <a:cubicBezTo>
                  <a:pt x="13426" y="466"/>
                  <a:pt x="13437" y="430"/>
                  <a:pt x="13448" y="430"/>
                </a:cubicBezTo>
                <a:close/>
                <a:moveTo>
                  <a:pt x="6692" y="588"/>
                </a:moveTo>
                <a:cubicBezTo>
                  <a:pt x="6692" y="649"/>
                  <a:pt x="6692" y="696"/>
                  <a:pt x="6676" y="696"/>
                </a:cubicBezTo>
                <a:lnTo>
                  <a:pt x="6645" y="649"/>
                </a:lnTo>
                <a:lnTo>
                  <a:pt x="6661" y="588"/>
                </a:lnTo>
                <a:close/>
                <a:moveTo>
                  <a:pt x="7325" y="573"/>
                </a:moveTo>
                <a:lnTo>
                  <a:pt x="7325" y="573"/>
                </a:lnTo>
                <a:cubicBezTo>
                  <a:pt x="7340" y="575"/>
                  <a:pt x="7338" y="585"/>
                  <a:pt x="7326" y="634"/>
                </a:cubicBezTo>
                <a:cubicBezTo>
                  <a:pt x="7310" y="680"/>
                  <a:pt x="7295" y="711"/>
                  <a:pt x="7279" y="742"/>
                </a:cubicBezTo>
                <a:cubicBezTo>
                  <a:pt x="7264" y="727"/>
                  <a:pt x="7310" y="634"/>
                  <a:pt x="7325" y="573"/>
                </a:cubicBezTo>
                <a:close/>
                <a:moveTo>
                  <a:pt x="852" y="549"/>
                </a:moveTo>
                <a:cubicBezTo>
                  <a:pt x="859" y="549"/>
                  <a:pt x="868" y="552"/>
                  <a:pt x="880" y="557"/>
                </a:cubicBezTo>
                <a:cubicBezTo>
                  <a:pt x="911" y="572"/>
                  <a:pt x="942" y="588"/>
                  <a:pt x="911" y="634"/>
                </a:cubicBezTo>
                <a:lnTo>
                  <a:pt x="896" y="634"/>
                </a:lnTo>
                <a:cubicBezTo>
                  <a:pt x="901" y="618"/>
                  <a:pt x="899" y="612"/>
                  <a:pt x="895" y="612"/>
                </a:cubicBezTo>
                <a:cubicBezTo>
                  <a:pt x="886" y="612"/>
                  <a:pt x="865" y="639"/>
                  <a:pt x="865" y="680"/>
                </a:cubicBezTo>
                <a:lnTo>
                  <a:pt x="819" y="788"/>
                </a:lnTo>
                <a:cubicBezTo>
                  <a:pt x="788" y="773"/>
                  <a:pt x="788" y="711"/>
                  <a:pt x="803" y="649"/>
                </a:cubicBezTo>
                <a:lnTo>
                  <a:pt x="819" y="649"/>
                </a:lnTo>
                <a:cubicBezTo>
                  <a:pt x="830" y="571"/>
                  <a:pt x="833" y="549"/>
                  <a:pt x="852" y="549"/>
                </a:cubicBezTo>
                <a:close/>
                <a:moveTo>
                  <a:pt x="8098" y="866"/>
                </a:moveTo>
                <a:lnTo>
                  <a:pt x="8114" y="881"/>
                </a:lnTo>
                <a:cubicBezTo>
                  <a:pt x="8087" y="921"/>
                  <a:pt x="8060" y="962"/>
                  <a:pt x="8044" y="962"/>
                </a:cubicBezTo>
                <a:cubicBezTo>
                  <a:pt x="8041" y="962"/>
                  <a:pt x="8039" y="961"/>
                  <a:pt x="8037" y="959"/>
                </a:cubicBezTo>
                <a:lnTo>
                  <a:pt x="8037" y="897"/>
                </a:lnTo>
                <a:lnTo>
                  <a:pt x="8098" y="866"/>
                </a:lnTo>
                <a:close/>
                <a:moveTo>
                  <a:pt x="12372" y="878"/>
                </a:moveTo>
                <a:cubicBezTo>
                  <a:pt x="12392" y="878"/>
                  <a:pt x="12426" y="912"/>
                  <a:pt x="12426" y="912"/>
                </a:cubicBezTo>
                <a:cubicBezTo>
                  <a:pt x="12426" y="912"/>
                  <a:pt x="12457" y="959"/>
                  <a:pt x="12426" y="974"/>
                </a:cubicBezTo>
                <a:cubicBezTo>
                  <a:pt x="12395" y="959"/>
                  <a:pt x="12364" y="928"/>
                  <a:pt x="12333" y="897"/>
                </a:cubicBezTo>
                <a:lnTo>
                  <a:pt x="12364" y="881"/>
                </a:lnTo>
                <a:cubicBezTo>
                  <a:pt x="12366" y="879"/>
                  <a:pt x="12369" y="878"/>
                  <a:pt x="12372" y="878"/>
                </a:cubicBezTo>
                <a:close/>
                <a:moveTo>
                  <a:pt x="12239" y="1135"/>
                </a:moveTo>
                <a:cubicBezTo>
                  <a:pt x="12247" y="1135"/>
                  <a:pt x="12257" y="1145"/>
                  <a:pt x="12287" y="1175"/>
                </a:cubicBezTo>
                <a:lnTo>
                  <a:pt x="12271" y="1190"/>
                </a:lnTo>
                <a:lnTo>
                  <a:pt x="12210" y="1159"/>
                </a:lnTo>
                <a:lnTo>
                  <a:pt x="12225" y="1144"/>
                </a:lnTo>
                <a:cubicBezTo>
                  <a:pt x="12231" y="1138"/>
                  <a:pt x="12234" y="1135"/>
                  <a:pt x="12239" y="1135"/>
                </a:cubicBezTo>
                <a:close/>
                <a:moveTo>
                  <a:pt x="5256" y="1269"/>
                </a:moveTo>
                <a:cubicBezTo>
                  <a:pt x="5264" y="1269"/>
                  <a:pt x="5278" y="1282"/>
                  <a:pt x="5270" y="1299"/>
                </a:cubicBezTo>
                <a:cubicBezTo>
                  <a:pt x="5249" y="1278"/>
                  <a:pt x="5250" y="1269"/>
                  <a:pt x="5256" y="1269"/>
                </a:cubicBezTo>
                <a:close/>
                <a:moveTo>
                  <a:pt x="12238" y="1274"/>
                </a:moveTo>
                <a:cubicBezTo>
                  <a:pt x="12235" y="1274"/>
                  <a:pt x="12234" y="1280"/>
                  <a:pt x="12240" y="1299"/>
                </a:cubicBezTo>
                <a:cubicBezTo>
                  <a:pt x="12250" y="1289"/>
                  <a:pt x="12242" y="1274"/>
                  <a:pt x="12238" y="1274"/>
                </a:cubicBezTo>
                <a:close/>
                <a:moveTo>
                  <a:pt x="4714" y="1219"/>
                </a:moveTo>
                <a:cubicBezTo>
                  <a:pt x="4722" y="1229"/>
                  <a:pt x="4732" y="1240"/>
                  <a:pt x="4744" y="1252"/>
                </a:cubicBezTo>
                <a:cubicBezTo>
                  <a:pt x="4791" y="1283"/>
                  <a:pt x="4760" y="1314"/>
                  <a:pt x="4744" y="1329"/>
                </a:cubicBezTo>
                <a:cubicBezTo>
                  <a:pt x="4716" y="1301"/>
                  <a:pt x="4714" y="1261"/>
                  <a:pt x="4714" y="1219"/>
                </a:cubicBezTo>
                <a:close/>
                <a:moveTo>
                  <a:pt x="309" y="1252"/>
                </a:moveTo>
                <a:cubicBezTo>
                  <a:pt x="293" y="1283"/>
                  <a:pt x="278" y="1314"/>
                  <a:pt x="278" y="1360"/>
                </a:cubicBezTo>
                <a:lnTo>
                  <a:pt x="293" y="1360"/>
                </a:lnTo>
                <a:cubicBezTo>
                  <a:pt x="309" y="1360"/>
                  <a:pt x="309" y="1314"/>
                  <a:pt x="324" y="1252"/>
                </a:cubicBezTo>
                <a:close/>
                <a:moveTo>
                  <a:pt x="5115" y="1268"/>
                </a:moveTo>
                <a:cubicBezTo>
                  <a:pt x="5162" y="1299"/>
                  <a:pt x="5193" y="1345"/>
                  <a:pt x="5177" y="1360"/>
                </a:cubicBezTo>
                <a:lnTo>
                  <a:pt x="5100" y="1345"/>
                </a:lnTo>
                <a:lnTo>
                  <a:pt x="5100" y="1283"/>
                </a:lnTo>
                <a:lnTo>
                  <a:pt x="5115" y="1268"/>
                </a:lnTo>
                <a:close/>
                <a:moveTo>
                  <a:pt x="12053" y="1305"/>
                </a:moveTo>
                <a:cubicBezTo>
                  <a:pt x="12059" y="1305"/>
                  <a:pt x="12066" y="1316"/>
                  <a:pt x="12086" y="1345"/>
                </a:cubicBezTo>
                <a:lnTo>
                  <a:pt x="12070" y="1360"/>
                </a:lnTo>
                <a:lnTo>
                  <a:pt x="12009" y="1345"/>
                </a:lnTo>
                <a:lnTo>
                  <a:pt x="12040" y="1314"/>
                </a:lnTo>
                <a:cubicBezTo>
                  <a:pt x="12045" y="1308"/>
                  <a:pt x="12049" y="1305"/>
                  <a:pt x="12053" y="1305"/>
                </a:cubicBezTo>
                <a:close/>
                <a:moveTo>
                  <a:pt x="11499" y="1314"/>
                </a:moveTo>
                <a:cubicBezTo>
                  <a:pt x="11545" y="1345"/>
                  <a:pt x="11576" y="1391"/>
                  <a:pt x="11560" y="1407"/>
                </a:cubicBezTo>
                <a:lnTo>
                  <a:pt x="11514" y="1376"/>
                </a:lnTo>
                <a:lnTo>
                  <a:pt x="11483" y="1329"/>
                </a:lnTo>
                <a:lnTo>
                  <a:pt x="11499" y="1314"/>
                </a:lnTo>
                <a:close/>
                <a:moveTo>
                  <a:pt x="4155" y="1367"/>
                </a:moveTo>
                <a:cubicBezTo>
                  <a:pt x="4151" y="1367"/>
                  <a:pt x="4147" y="1370"/>
                  <a:pt x="4142" y="1376"/>
                </a:cubicBezTo>
                <a:cubicBezTo>
                  <a:pt x="4142" y="1391"/>
                  <a:pt x="4126" y="1407"/>
                  <a:pt x="4173" y="1438"/>
                </a:cubicBezTo>
                <a:lnTo>
                  <a:pt x="4173" y="1422"/>
                </a:lnTo>
                <a:lnTo>
                  <a:pt x="4203" y="1407"/>
                </a:lnTo>
                <a:cubicBezTo>
                  <a:pt x="4174" y="1377"/>
                  <a:pt x="4163" y="1367"/>
                  <a:pt x="4155" y="1367"/>
                </a:cubicBezTo>
                <a:close/>
                <a:moveTo>
                  <a:pt x="4927" y="1393"/>
                </a:moveTo>
                <a:cubicBezTo>
                  <a:pt x="4939" y="1393"/>
                  <a:pt x="4965" y="1401"/>
                  <a:pt x="5007" y="1422"/>
                </a:cubicBezTo>
                <a:cubicBezTo>
                  <a:pt x="5054" y="1469"/>
                  <a:pt x="5054" y="1469"/>
                  <a:pt x="5038" y="1484"/>
                </a:cubicBezTo>
                <a:cubicBezTo>
                  <a:pt x="5007" y="1469"/>
                  <a:pt x="4976" y="1453"/>
                  <a:pt x="4945" y="1422"/>
                </a:cubicBezTo>
                <a:cubicBezTo>
                  <a:pt x="4920" y="1405"/>
                  <a:pt x="4913" y="1393"/>
                  <a:pt x="4927" y="1393"/>
                </a:cubicBezTo>
                <a:close/>
                <a:moveTo>
                  <a:pt x="11903" y="1407"/>
                </a:moveTo>
                <a:cubicBezTo>
                  <a:pt x="11911" y="1407"/>
                  <a:pt x="11921" y="1412"/>
                  <a:pt x="11931" y="1422"/>
                </a:cubicBezTo>
                <a:cubicBezTo>
                  <a:pt x="11962" y="1469"/>
                  <a:pt x="11962" y="1469"/>
                  <a:pt x="11947" y="1484"/>
                </a:cubicBezTo>
                <a:cubicBezTo>
                  <a:pt x="11939" y="1492"/>
                  <a:pt x="11931" y="1499"/>
                  <a:pt x="11924" y="1499"/>
                </a:cubicBezTo>
                <a:cubicBezTo>
                  <a:pt x="11916" y="1499"/>
                  <a:pt x="11908" y="1492"/>
                  <a:pt x="11900" y="1469"/>
                </a:cubicBezTo>
                <a:cubicBezTo>
                  <a:pt x="11880" y="1427"/>
                  <a:pt x="11887" y="1407"/>
                  <a:pt x="11903" y="1407"/>
                </a:cubicBezTo>
                <a:close/>
                <a:moveTo>
                  <a:pt x="4482" y="1700"/>
                </a:moveTo>
                <a:lnTo>
                  <a:pt x="4482" y="1700"/>
                </a:lnTo>
                <a:cubicBezTo>
                  <a:pt x="4500" y="1719"/>
                  <a:pt x="4501" y="1725"/>
                  <a:pt x="4497" y="1725"/>
                </a:cubicBezTo>
                <a:cubicBezTo>
                  <a:pt x="4491" y="1725"/>
                  <a:pt x="4472" y="1710"/>
                  <a:pt x="4482" y="1700"/>
                </a:cubicBezTo>
                <a:close/>
                <a:moveTo>
                  <a:pt x="1895" y="1668"/>
                </a:moveTo>
                <a:cubicBezTo>
                  <a:pt x="1912" y="1668"/>
                  <a:pt x="1929" y="1673"/>
                  <a:pt x="1947" y="1685"/>
                </a:cubicBezTo>
                <a:cubicBezTo>
                  <a:pt x="1962" y="1700"/>
                  <a:pt x="1916" y="1731"/>
                  <a:pt x="1854" y="1731"/>
                </a:cubicBezTo>
                <a:lnTo>
                  <a:pt x="1823" y="1700"/>
                </a:lnTo>
                <a:cubicBezTo>
                  <a:pt x="1842" y="1681"/>
                  <a:pt x="1867" y="1668"/>
                  <a:pt x="1895" y="1668"/>
                </a:cubicBezTo>
                <a:close/>
                <a:moveTo>
                  <a:pt x="4778" y="1769"/>
                </a:moveTo>
                <a:cubicBezTo>
                  <a:pt x="4802" y="1769"/>
                  <a:pt x="4822" y="1809"/>
                  <a:pt x="4822" y="1809"/>
                </a:cubicBezTo>
                <a:cubicBezTo>
                  <a:pt x="4868" y="1839"/>
                  <a:pt x="4822" y="1824"/>
                  <a:pt x="4806" y="1839"/>
                </a:cubicBezTo>
                <a:lnTo>
                  <a:pt x="4791" y="1839"/>
                </a:lnTo>
                <a:cubicBezTo>
                  <a:pt x="4729" y="1809"/>
                  <a:pt x="4729" y="1809"/>
                  <a:pt x="4760" y="1778"/>
                </a:cubicBezTo>
                <a:cubicBezTo>
                  <a:pt x="4766" y="1771"/>
                  <a:pt x="4772" y="1769"/>
                  <a:pt x="4778" y="1769"/>
                </a:cubicBezTo>
                <a:close/>
                <a:moveTo>
                  <a:pt x="1924" y="1812"/>
                </a:moveTo>
                <a:cubicBezTo>
                  <a:pt x="1908" y="1812"/>
                  <a:pt x="1885" y="1824"/>
                  <a:pt x="1870" y="1839"/>
                </a:cubicBezTo>
                <a:lnTo>
                  <a:pt x="1854" y="1839"/>
                </a:lnTo>
                <a:cubicBezTo>
                  <a:pt x="1823" y="1870"/>
                  <a:pt x="1839" y="1886"/>
                  <a:pt x="1854" y="1932"/>
                </a:cubicBezTo>
                <a:cubicBezTo>
                  <a:pt x="1864" y="1943"/>
                  <a:pt x="1877" y="1946"/>
                  <a:pt x="1888" y="1946"/>
                </a:cubicBezTo>
                <a:cubicBezTo>
                  <a:pt x="1911" y="1946"/>
                  <a:pt x="1931" y="1932"/>
                  <a:pt x="1931" y="1932"/>
                </a:cubicBezTo>
                <a:cubicBezTo>
                  <a:pt x="1978" y="1886"/>
                  <a:pt x="1962" y="1870"/>
                  <a:pt x="1931" y="1855"/>
                </a:cubicBezTo>
                <a:cubicBezTo>
                  <a:pt x="1947" y="1824"/>
                  <a:pt x="1939" y="1812"/>
                  <a:pt x="1924" y="1812"/>
                </a:cubicBezTo>
                <a:close/>
                <a:moveTo>
                  <a:pt x="4165" y="1867"/>
                </a:moveTo>
                <a:cubicBezTo>
                  <a:pt x="4162" y="1867"/>
                  <a:pt x="4159" y="1868"/>
                  <a:pt x="4157" y="1870"/>
                </a:cubicBezTo>
                <a:cubicBezTo>
                  <a:pt x="4173" y="1901"/>
                  <a:pt x="4203" y="1932"/>
                  <a:pt x="4234" y="1963"/>
                </a:cubicBezTo>
                <a:cubicBezTo>
                  <a:pt x="4250" y="1948"/>
                  <a:pt x="4203" y="1901"/>
                  <a:pt x="4203" y="1901"/>
                </a:cubicBezTo>
                <a:cubicBezTo>
                  <a:pt x="4203" y="1901"/>
                  <a:pt x="4181" y="1867"/>
                  <a:pt x="4165" y="1867"/>
                </a:cubicBezTo>
                <a:close/>
                <a:moveTo>
                  <a:pt x="3632" y="1963"/>
                </a:moveTo>
                <a:lnTo>
                  <a:pt x="3647" y="2071"/>
                </a:lnTo>
                <a:cubicBezTo>
                  <a:pt x="3651" y="2084"/>
                  <a:pt x="3653" y="2090"/>
                  <a:pt x="3654" y="2090"/>
                </a:cubicBezTo>
                <a:cubicBezTo>
                  <a:pt x="3655" y="2090"/>
                  <a:pt x="3647" y="2054"/>
                  <a:pt x="3647" y="2010"/>
                </a:cubicBezTo>
                <a:lnTo>
                  <a:pt x="3632" y="1963"/>
                </a:lnTo>
                <a:close/>
                <a:moveTo>
                  <a:pt x="4478" y="2061"/>
                </a:moveTo>
                <a:cubicBezTo>
                  <a:pt x="4491" y="2061"/>
                  <a:pt x="4508" y="2067"/>
                  <a:pt x="4528" y="2087"/>
                </a:cubicBezTo>
                <a:cubicBezTo>
                  <a:pt x="4528" y="2087"/>
                  <a:pt x="4559" y="2118"/>
                  <a:pt x="4543" y="2133"/>
                </a:cubicBezTo>
                <a:cubicBezTo>
                  <a:pt x="4540" y="2136"/>
                  <a:pt x="4536" y="2137"/>
                  <a:pt x="4531" y="2137"/>
                </a:cubicBezTo>
                <a:cubicBezTo>
                  <a:pt x="4511" y="2137"/>
                  <a:pt x="4482" y="2118"/>
                  <a:pt x="4482" y="2118"/>
                </a:cubicBezTo>
                <a:lnTo>
                  <a:pt x="4466" y="2118"/>
                </a:lnTo>
                <a:cubicBezTo>
                  <a:pt x="4435" y="2087"/>
                  <a:pt x="4451" y="2071"/>
                  <a:pt x="4451" y="2071"/>
                </a:cubicBezTo>
                <a:cubicBezTo>
                  <a:pt x="4451" y="2071"/>
                  <a:pt x="4461" y="2061"/>
                  <a:pt x="4478" y="2061"/>
                </a:cubicBezTo>
                <a:close/>
                <a:moveTo>
                  <a:pt x="4080" y="2118"/>
                </a:moveTo>
                <a:cubicBezTo>
                  <a:pt x="4095" y="2118"/>
                  <a:pt x="4095" y="2118"/>
                  <a:pt x="4126" y="2164"/>
                </a:cubicBezTo>
                <a:lnTo>
                  <a:pt x="4111" y="2164"/>
                </a:lnTo>
                <a:lnTo>
                  <a:pt x="4064" y="2118"/>
                </a:lnTo>
                <a:close/>
                <a:moveTo>
                  <a:pt x="9291" y="2073"/>
                </a:moveTo>
                <a:lnTo>
                  <a:pt x="9291" y="2073"/>
                </a:lnTo>
                <a:cubicBezTo>
                  <a:pt x="9335" y="2102"/>
                  <a:pt x="9334" y="2103"/>
                  <a:pt x="9288" y="2149"/>
                </a:cubicBezTo>
                <a:cubicBezTo>
                  <a:pt x="9276" y="2167"/>
                  <a:pt x="9264" y="2173"/>
                  <a:pt x="9253" y="2173"/>
                </a:cubicBezTo>
                <a:cubicBezTo>
                  <a:pt x="9236" y="2173"/>
                  <a:pt x="9221" y="2158"/>
                  <a:pt x="9211" y="2149"/>
                </a:cubicBezTo>
                <a:cubicBezTo>
                  <a:pt x="9224" y="2098"/>
                  <a:pt x="9267" y="2079"/>
                  <a:pt x="9291" y="2073"/>
                </a:cubicBezTo>
                <a:close/>
                <a:moveTo>
                  <a:pt x="2843" y="2118"/>
                </a:moveTo>
                <a:lnTo>
                  <a:pt x="2828" y="2180"/>
                </a:lnTo>
                <a:lnTo>
                  <a:pt x="2782" y="2226"/>
                </a:lnTo>
                <a:lnTo>
                  <a:pt x="2797" y="2164"/>
                </a:lnTo>
                <a:cubicBezTo>
                  <a:pt x="2812" y="2118"/>
                  <a:pt x="2828" y="2118"/>
                  <a:pt x="2843" y="2118"/>
                </a:cubicBezTo>
                <a:close/>
                <a:moveTo>
                  <a:pt x="17057" y="2088"/>
                </a:moveTo>
                <a:lnTo>
                  <a:pt x="17057" y="2088"/>
                </a:lnTo>
                <a:cubicBezTo>
                  <a:pt x="17066" y="2088"/>
                  <a:pt x="17049" y="2165"/>
                  <a:pt x="17016" y="2241"/>
                </a:cubicBezTo>
                <a:lnTo>
                  <a:pt x="17001" y="2241"/>
                </a:lnTo>
                <a:cubicBezTo>
                  <a:pt x="17001" y="2195"/>
                  <a:pt x="17016" y="2133"/>
                  <a:pt x="17032" y="2133"/>
                </a:cubicBezTo>
                <a:cubicBezTo>
                  <a:pt x="17045" y="2101"/>
                  <a:pt x="17054" y="2088"/>
                  <a:pt x="17057" y="2088"/>
                </a:cubicBezTo>
                <a:close/>
                <a:moveTo>
                  <a:pt x="3936" y="2152"/>
                </a:moveTo>
                <a:cubicBezTo>
                  <a:pt x="3951" y="2152"/>
                  <a:pt x="3976" y="2197"/>
                  <a:pt x="3987" y="2272"/>
                </a:cubicBezTo>
                <a:lnTo>
                  <a:pt x="3956" y="2288"/>
                </a:lnTo>
                <a:cubicBezTo>
                  <a:pt x="3941" y="2241"/>
                  <a:pt x="3910" y="2180"/>
                  <a:pt x="3925" y="2180"/>
                </a:cubicBezTo>
                <a:cubicBezTo>
                  <a:pt x="3925" y="2161"/>
                  <a:pt x="3930" y="2152"/>
                  <a:pt x="3936" y="2152"/>
                </a:cubicBezTo>
                <a:close/>
                <a:moveTo>
                  <a:pt x="3327" y="2153"/>
                </a:moveTo>
                <a:cubicBezTo>
                  <a:pt x="3332" y="2153"/>
                  <a:pt x="3325" y="2180"/>
                  <a:pt x="3307" y="2241"/>
                </a:cubicBezTo>
                <a:cubicBezTo>
                  <a:pt x="3276" y="2303"/>
                  <a:pt x="3261" y="2350"/>
                  <a:pt x="3261" y="2350"/>
                </a:cubicBezTo>
                <a:cubicBezTo>
                  <a:pt x="3261" y="2350"/>
                  <a:pt x="3276" y="2303"/>
                  <a:pt x="3307" y="2195"/>
                </a:cubicBezTo>
                <a:lnTo>
                  <a:pt x="3292" y="2195"/>
                </a:lnTo>
                <a:cubicBezTo>
                  <a:pt x="3312" y="2168"/>
                  <a:pt x="3323" y="2153"/>
                  <a:pt x="3327" y="2153"/>
                </a:cubicBezTo>
                <a:close/>
                <a:moveTo>
                  <a:pt x="2891" y="2241"/>
                </a:moveTo>
                <a:cubicBezTo>
                  <a:pt x="2896" y="2241"/>
                  <a:pt x="2889" y="2268"/>
                  <a:pt x="2874" y="2319"/>
                </a:cubicBezTo>
                <a:cubicBezTo>
                  <a:pt x="2859" y="2365"/>
                  <a:pt x="2812" y="2427"/>
                  <a:pt x="2766" y="2458"/>
                </a:cubicBezTo>
                <a:lnTo>
                  <a:pt x="2720" y="2442"/>
                </a:lnTo>
                <a:lnTo>
                  <a:pt x="2812" y="2350"/>
                </a:lnTo>
                <a:cubicBezTo>
                  <a:pt x="2862" y="2276"/>
                  <a:pt x="2885" y="2241"/>
                  <a:pt x="2891" y="2241"/>
                </a:cubicBezTo>
                <a:close/>
                <a:moveTo>
                  <a:pt x="10061" y="2380"/>
                </a:moveTo>
                <a:cubicBezTo>
                  <a:pt x="10061" y="2427"/>
                  <a:pt x="10046" y="2489"/>
                  <a:pt x="10030" y="2489"/>
                </a:cubicBezTo>
                <a:lnTo>
                  <a:pt x="10015" y="2489"/>
                </a:lnTo>
                <a:cubicBezTo>
                  <a:pt x="10015" y="2442"/>
                  <a:pt x="10030" y="2411"/>
                  <a:pt x="10046" y="2380"/>
                </a:cubicBezTo>
                <a:close/>
                <a:moveTo>
                  <a:pt x="3462" y="2427"/>
                </a:moveTo>
                <a:cubicBezTo>
                  <a:pt x="3462" y="2489"/>
                  <a:pt x="3462" y="2535"/>
                  <a:pt x="3431" y="2535"/>
                </a:cubicBezTo>
                <a:lnTo>
                  <a:pt x="3415" y="2535"/>
                </a:lnTo>
                <a:cubicBezTo>
                  <a:pt x="3415" y="2504"/>
                  <a:pt x="3415" y="2458"/>
                  <a:pt x="3431" y="2427"/>
                </a:cubicBezTo>
                <a:close/>
                <a:moveTo>
                  <a:pt x="3910" y="2535"/>
                </a:moveTo>
                <a:lnTo>
                  <a:pt x="3925" y="2597"/>
                </a:lnTo>
                <a:cubicBezTo>
                  <a:pt x="3915" y="2597"/>
                  <a:pt x="3905" y="2624"/>
                  <a:pt x="3894" y="2624"/>
                </a:cubicBezTo>
                <a:cubicBezTo>
                  <a:pt x="3889" y="2624"/>
                  <a:pt x="3884" y="2617"/>
                  <a:pt x="3879" y="2597"/>
                </a:cubicBezTo>
                <a:cubicBezTo>
                  <a:pt x="3848" y="2597"/>
                  <a:pt x="3879" y="2535"/>
                  <a:pt x="3910" y="2535"/>
                </a:cubicBezTo>
                <a:close/>
                <a:moveTo>
                  <a:pt x="5488" y="2637"/>
                </a:moveTo>
                <a:cubicBezTo>
                  <a:pt x="5482" y="2637"/>
                  <a:pt x="5478" y="2645"/>
                  <a:pt x="5471" y="2659"/>
                </a:cubicBezTo>
                <a:cubicBezTo>
                  <a:pt x="5471" y="2690"/>
                  <a:pt x="5502" y="2720"/>
                  <a:pt x="5533" y="2751"/>
                </a:cubicBezTo>
                <a:cubicBezTo>
                  <a:pt x="5542" y="2766"/>
                  <a:pt x="5550" y="2773"/>
                  <a:pt x="5556" y="2773"/>
                </a:cubicBezTo>
                <a:cubicBezTo>
                  <a:pt x="5567" y="2773"/>
                  <a:pt x="5565" y="2738"/>
                  <a:pt x="5533" y="2674"/>
                </a:cubicBezTo>
                <a:cubicBezTo>
                  <a:pt x="5507" y="2649"/>
                  <a:pt x="5496" y="2637"/>
                  <a:pt x="5488" y="2637"/>
                </a:cubicBezTo>
                <a:close/>
                <a:moveTo>
                  <a:pt x="13570" y="0"/>
                </a:moveTo>
                <a:cubicBezTo>
                  <a:pt x="13539" y="47"/>
                  <a:pt x="13492" y="62"/>
                  <a:pt x="13446" y="62"/>
                </a:cubicBezTo>
                <a:cubicBezTo>
                  <a:pt x="13353" y="62"/>
                  <a:pt x="13307" y="62"/>
                  <a:pt x="13353" y="124"/>
                </a:cubicBezTo>
                <a:cubicBezTo>
                  <a:pt x="13353" y="186"/>
                  <a:pt x="13369" y="232"/>
                  <a:pt x="13338" y="248"/>
                </a:cubicBezTo>
                <a:lnTo>
                  <a:pt x="13338" y="186"/>
                </a:lnTo>
                <a:cubicBezTo>
                  <a:pt x="13338" y="160"/>
                  <a:pt x="13319" y="150"/>
                  <a:pt x="13287" y="150"/>
                </a:cubicBezTo>
                <a:cubicBezTo>
                  <a:pt x="13244" y="150"/>
                  <a:pt x="13177" y="168"/>
                  <a:pt x="13106" y="186"/>
                </a:cubicBezTo>
                <a:cubicBezTo>
                  <a:pt x="12986" y="208"/>
                  <a:pt x="12920" y="229"/>
                  <a:pt x="12875" y="229"/>
                </a:cubicBezTo>
                <a:cubicBezTo>
                  <a:pt x="12856" y="229"/>
                  <a:pt x="12841" y="226"/>
                  <a:pt x="12828" y="217"/>
                </a:cubicBezTo>
                <a:lnTo>
                  <a:pt x="12812" y="278"/>
                </a:lnTo>
                <a:cubicBezTo>
                  <a:pt x="12804" y="313"/>
                  <a:pt x="12790" y="333"/>
                  <a:pt x="12777" y="333"/>
                </a:cubicBezTo>
                <a:cubicBezTo>
                  <a:pt x="12767" y="333"/>
                  <a:pt x="12757" y="321"/>
                  <a:pt x="12751" y="294"/>
                </a:cubicBezTo>
                <a:cubicBezTo>
                  <a:pt x="12738" y="287"/>
                  <a:pt x="12722" y="284"/>
                  <a:pt x="12705" y="284"/>
                </a:cubicBezTo>
                <a:cubicBezTo>
                  <a:pt x="12641" y="284"/>
                  <a:pt x="12559" y="329"/>
                  <a:pt x="12534" y="402"/>
                </a:cubicBezTo>
                <a:lnTo>
                  <a:pt x="12441" y="433"/>
                </a:lnTo>
                <a:cubicBezTo>
                  <a:pt x="12416" y="407"/>
                  <a:pt x="12388" y="395"/>
                  <a:pt x="12364" y="395"/>
                </a:cubicBezTo>
                <a:cubicBezTo>
                  <a:pt x="12316" y="395"/>
                  <a:pt x="12282" y="443"/>
                  <a:pt x="12302" y="526"/>
                </a:cubicBezTo>
                <a:cubicBezTo>
                  <a:pt x="12287" y="503"/>
                  <a:pt x="12271" y="495"/>
                  <a:pt x="12256" y="495"/>
                </a:cubicBezTo>
                <a:cubicBezTo>
                  <a:pt x="12240" y="495"/>
                  <a:pt x="12225" y="503"/>
                  <a:pt x="12210" y="510"/>
                </a:cubicBezTo>
                <a:cubicBezTo>
                  <a:pt x="12197" y="571"/>
                  <a:pt x="12127" y="632"/>
                  <a:pt x="12083" y="632"/>
                </a:cubicBezTo>
                <a:cubicBezTo>
                  <a:pt x="12071" y="632"/>
                  <a:pt x="12061" y="628"/>
                  <a:pt x="12055" y="618"/>
                </a:cubicBezTo>
                <a:lnTo>
                  <a:pt x="12040" y="649"/>
                </a:lnTo>
                <a:cubicBezTo>
                  <a:pt x="12040" y="680"/>
                  <a:pt x="12024" y="727"/>
                  <a:pt x="11993" y="742"/>
                </a:cubicBezTo>
                <a:cubicBezTo>
                  <a:pt x="11962" y="773"/>
                  <a:pt x="11947" y="804"/>
                  <a:pt x="11962" y="850"/>
                </a:cubicBezTo>
                <a:cubicBezTo>
                  <a:pt x="11978" y="912"/>
                  <a:pt x="11962" y="928"/>
                  <a:pt x="11962" y="928"/>
                </a:cubicBezTo>
                <a:cubicBezTo>
                  <a:pt x="11962" y="928"/>
                  <a:pt x="11931" y="881"/>
                  <a:pt x="11916" y="819"/>
                </a:cubicBezTo>
                <a:cubicBezTo>
                  <a:pt x="11911" y="801"/>
                  <a:pt x="11904" y="793"/>
                  <a:pt x="11897" y="793"/>
                </a:cubicBezTo>
                <a:cubicBezTo>
                  <a:pt x="11879" y="793"/>
                  <a:pt x="11859" y="845"/>
                  <a:pt x="11870" y="943"/>
                </a:cubicBezTo>
                <a:cubicBezTo>
                  <a:pt x="11878" y="1015"/>
                  <a:pt x="11881" y="1049"/>
                  <a:pt x="11877" y="1049"/>
                </a:cubicBezTo>
                <a:cubicBezTo>
                  <a:pt x="11873" y="1049"/>
                  <a:pt x="11861" y="1019"/>
                  <a:pt x="11839" y="959"/>
                </a:cubicBezTo>
                <a:cubicBezTo>
                  <a:pt x="11828" y="928"/>
                  <a:pt x="11818" y="891"/>
                  <a:pt x="11813" y="891"/>
                </a:cubicBezTo>
                <a:cubicBezTo>
                  <a:pt x="11810" y="891"/>
                  <a:pt x="11808" y="901"/>
                  <a:pt x="11808" y="928"/>
                </a:cubicBezTo>
                <a:cubicBezTo>
                  <a:pt x="11792" y="943"/>
                  <a:pt x="11792" y="974"/>
                  <a:pt x="11808" y="1005"/>
                </a:cubicBezTo>
                <a:lnTo>
                  <a:pt x="11746" y="1067"/>
                </a:lnTo>
                <a:cubicBezTo>
                  <a:pt x="11669" y="1067"/>
                  <a:pt x="11653" y="1082"/>
                  <a:pt x="11638" y="1098"/>
                </a:cubicBezTo>
                <a:cubicBezTo>
                  <a:pt x="11647" y="1134"/>
                  <a:pt x="11651" y="1149"/>
                  <a:pt x="11640" y="1149"/>
                </a:cubicBezTo>
                <a:cubicBezTo>
                  <a:pt x="11632" y="1149"/>
                  <a:pt x="11617" y="1141"/>
                  <a:pt x="11591" y="1129"/>
                </a:cubicBezTo>
                <a:cubicBezTo>
                  <a:pt x="11577" y="1124"/>
                  <a:pt x="11567" y="1120"/>
                  <a:pt x="11563" y="1120"/>
                </a:cubicBezTo>
                <a:cubicBezTo>
                  <a:pt x="11552" y="1120"/>
                  <a:pt x="11569" y="1137"/>
                  <a:pt x="11622" y="1190"/>
                </a:cubicBezTo>
                <a:cubicBezTo>
                  <a:pt x="11646" y="1238"/>
                  <a:pt x="11633" y="1258"/>
                  <a:pt x="11606" y="1258"/>
                </a:cubicBezTo>
                <a:cubicBezTo>
                  <a:pt x="11597" y="1258"/>
                  <a:pt x="11587" y="1256"/>
                  <a:pt x="11576" y="1252"/>
                </a:cubicBezTo>
                <a:cubicBezTo>
                  <a:pt x="11526" y="1211"/>
                  <a:pt x="11499" y="1196"/>
                  <a:pt x="11491" y="1196"/>
                </a:cubicBezTo>
                <a:cubicBezTo>
                  <a:pt x="11484" y="1196"/>
                  <a:pt x="11493" y="1207"/>
                  <a:pt x="11514" y="1221"/>
                </a:cubicBezTo>
                <a:cubicBezTo>
                  <a:pt x="11560" y="1268"/>
                  <a:pt x="11514" y="1299"/>
                  <a:pt x="11514" y="1299"/>
                </a:cubicBezTo>
                <a:cubicBezTo>
                  <a:pt x="11514" y="1299"/>
                  <a:pt x="11468" y="1310"/>
                  <a:pt x="11416" y="1343"/>
                </a:cubicBezTo>
                <a:lnTo>
                  <a:pt x="11416" y="1343"/>
                </a:lnTo>
                <a:cubicBezTo>
                  <a:pt x="11358" y="1322"/>
                  <a:pt x="11296" y="1312"/>
                  <a:pt x="11235" y="1312"/>
                </a:cubicBezTo>
                <a:cubicBezTo>
                  <a:pt x="10907" y="1312"/>
                  <a:pt x="10577" y="1590"/>
                  <a:pt x="10710" y="2010"/>
                </a:cubicBezTo>
                <a:cubicBezTo>
                  <a:pt x="10726" y="2071"/>
                  <a:pt x="10710" y="2087"/>
                  <a:pt x="10695" y="2087"/>
                </a:cubicBezTo>
                <a:cubicBezTo>
                  <a:pt x="10649" y="2056"/>
                  <a:pt x="10633" y="2025"/>
                  <a:pt x="10633" y="1979"/>
                </a:cubicBezTo>
                <a:cubicBezTo>
                  <a:pt x="10618" y="1932"/>
                  <a:pt x="10618" y="1932"/>
                  <a:pt x="10602" y="1932"/>
                </a:cubicBezTo>
                <a:lnTo>
                  <a:pt x="10618" y="1979"/>
                </a:lnTo>
                <a:cubicBezTo>
                  <a:pt x="10633" y="2040"/>
                  <a:pt x="10633" y="2087"/>
                  <a:pt x="10618" y="2087"/>
                </a:cubicBezTo>
                <a:cubicBezTo>
                  <a:pt x="10602" y="2087"/>
                  <a:pt x="10587" y="2087"/>
                  <a:pt x="10587" y="2040"/>
                </a:cubicBezTo>
                <a:cubicBezTo>
                  <a:pt x="10576" y="2008"/>
                  <a:pt x="10549" y="1975"/>
                  <a:pt x="10540" y="1975"/>
                </a:cubicBezTo>
                <a:cubicBezTo>
                  <a:pt x="10537" y="1975"/>
                  <a:pt x="10536" y="1980"/>
                  <a:pt x="10540" y="1994"/>
                </a:cubicBezTo>
                <a:cubicBezTo>
                  <a:pt x="10540" y="1994"/>
                  <a:pt x="10525" y="1994"/>
                  <a:pt x="10509" y="1948"/>
                </a:cubicBezTo>
                <a:lnTo>
                  <a:pt x="10448" y="1948"/>
                </a:lnTo>
                <a:cubicBezTo>
                  <a:pt x="10448" y="1979"/>
                  <a:pt x="10436" y="1994"/>
                  <a:pt x="10424" y="1994"/>
                </a:cubicBezTo>
                <a:cubicBezTo>
                  <a:pt x="10413" y="1994"/>
                  <a:pt x="10401" y="1979"/>
                  <a:pt x="10401" y="1948"/>
                </a:cubicBezTo>
                <a:cubicBezTo>
                  <a:pt x="10401" y="1948"/>
                  <a:pt x="10370" y="1948"/>
                  <a:pt x="10355" y="2010"/>
                </a:cubicBezTo>
                <a:cubicBezTo>
                  <a:pt x="10324" y="2010"/>
                  <a:pt x="10309" y="2010"/>
                  <a:pt x="10309" y="1948"/>
                </a:cubicBezTo>
                <a:cubicBezTo>
                  <a:pt x="10309" y="1924"/>
                  <a:pt x="10309" y="1913"/>
                  <a:pt x="10307" y="1913"/>
                </a:cubicBezTo>
                <a:cubicBezTo>
                  <a:pt x="10305" y="1913"/>
                  <a:pt x="10301" y="1924"/>
                  <a:pt x="10293" y="1948"/>
                </a:cubicBezTo>
                <a:cubicBezTo>
                  <a:pt x="10278" y="2010"/>
                  <a:pt x="10278" y="2010"/>
                  <a:pt x="10262" y="2010"/>
                </a:cubicBezTo>
                <a:lnTo>
                  <a:pt x="10231" y="2010"/>
                </a:lnTo>
                <a:cubicBezTo>
                  <a:pt x="10231" y="2056"/>
                  <a:pt x="10231" y="2056"/>
                  <a:pt x="10216" y="2056"/>
                </a:cubicBezTo>
                <a:cubicBezTo>
                  <a:pt x="10200" y="2056"/>
                  <a:pt x="10154" y="1994"/>
                  <a:pt x="10138" y="1994"/>
                </a:cubicBezTo>
                <a:cubicBezTo>
                  <a:pt x="10092" y="1994"/>
                  <a:pt x="10092" y="1994"/>
                  <a:pt x="10092" y="2056"/>
                </a:cubicBezTo>
                <a:cubicBezTo>
                  <a:pt x="10113" y="2056"/>
                  <a:pt x="10106" y="2076"/>
                  <a:pt x="10094" y="2076"/>
                </a:cubicBezTo>
                <a:cubicBezTo>
                  <a:pt x="10089" y="2076"/>
                  <a:pt x="10082" y="2071"/>
                  <a:pt x="10077" y="2056"/>
                </a:cubicBezTo>
                <a:cubicBezTo>
                  <a:pt x="10077" y="2056"/>
                  <a:pt x="10030" y="1979"/>
                  <a:pt x="9999" y="1963"/>
                </a:cubicBezTo>
                <a:cubicBezTo>
                  <a:pt x="9953" y="1963"/>
                  <a:pt x="9938" y="1963"/>
                  <a:pt x="9922" y="2010"/>
                </a:cubicBezTo>
                <a:cubicBezTo>
                  <a:pt x="9914" y="2064"/>
                  <a:pt x="9907" y="2091"/>
                  <a:pt x="9903" y="2091"/>
                </a:cubicBezTo>
                <a:cubicBezTo>
                  <a:pt x="9899" y="2091"/>
                  <a:pt x="9899" y="2064"/>
                  <a:pt x="9907" y="2010"/>
                </a:cubicBezTo>
                <a:cubicBezTo>
                  <a:pt x="9927" y="1939"/>
                  <a:pt x="9921" y="1908"/>
                  <a:pt x="9910" y="1908"/>
                </a:cubicBezTo>
                <a:cubicBezTo>
                  <a:pt x="9904" y="1908"/>
                  <a:pt x="9897" y="1916"/>
                  <a:pt x="9891" y="1932"/>
                </a:cubicBezTo>
                <a:cubicBezTo>
                  <a:pt x="9881" y="1973"/>
                  <a:pt x="9871" y="1980"/>
                  <a:pt x="9860" y="1980"/>
                </a:cubicBezTo>
                <a:cubicBezTo>
                  <a:pt x="9855" y="1980"/>
                  <a:pt x="9850" y="1979"/>
                  <a:pt x="9845" y="1979"/>
                </a:cubicBezTo>
                <a:cubicBezTo>
                  <a:pt x="9854" y="1952"/>
                  <a:pt x="9858" y="1935"/>
                  <a:pt x="9847" y="1935"/>
                </a:cubicBezTo>
                <a:cubicBezTo>
                  <a:pt x="9839" y="1935"/>
                  <a:pt x="9824" y="1944"/>
                  <a:pt x="9798" y="1963"/>
                </a:cubicBezTo>
                <a:cubicBezTo>
                  <a:pt x="9798" y="1963"/>
                  <a:pt x="9798" y="1963"/>
                  <a:pt x="9814" y="1901"/>
                </a:cubicBezTo>
                <a:cubicBezTo>
                  <a:pt x="9814" y="1901"/>
                  <a:pt x="9798" y="1901"/>
                  <a:pt x="9798" y="1886"/>
                </a:cubicBezTo>
                <a:cubicBezTo>
                  <a:pt x="9775" y="1914"/>
                  <a:pt x="9753" y="1925"/>
                  <a:pt x="9734" y="1925"/>
                </a:cubicBezTo>
                <a:cubicBezTo>
                  <a:pt x="9691" y="1925"/>
                  <a:pt x="9664" y="1867"/>
                  <a:pt x="9675" y="1824"/>
                </a:cubicBezTo>
                <a:lnTo>
                  <a:pt x="9675" y="1824"/>
                </a:lnTo>
                <a:cubicBezTo>
                  <a:pt x="9675" y="1824"/>
                  <a:pt x="9675" y="1824"/>
                  <a:pt x="9628" y="1855"/>
                </a:cubicBezTo>
                <a:cubicBezTo>
                  <a:pt x="9595" y="1888"/>
                  <a:pt x="9573" y="1904"/>
                  <a:pt x="9564" y="1904"/>
                </a:cubicBezTo>
                <a:cubicBezTo>
                  <a:pt x="9552" y="1904"/>
                  <a:pt x="9562" y="1877"/>
                  <a:pt x="9598" y="1824"/>
                </a:cubicBezTo>
                <a:cubicBezTo>
                  <a:pt x="9628" y="1785"/>
                  <a:pt x="9644" y="1766"/>
                  <a:pt x="9642" y="1766"/>
                </a:cubicBezTo>
                <a:lnTo>
                  <a:pt x="9642" y="1766"/>
                </a:lnTo>
                <a:cubicBezTo>
                  <a:pt x="9640" y="1766"/>
                  <a:pt x="9621" y="1785"/>
                  <a:pt x="9582" y="1824"/>
                </a:cubicBezTo>
                <a:cubicBezTo>
                  <a:pt x="9574" y="1830"/>
                  <a:pt x="9565" y="1832"/>
                  <a:pt x="9556" y="1832"/>
                </a:cubicBezTo>
                <a:cubicBezTo>
                  <a:pt x="9518" y="1832"/>
                  <a:pt x="9488" y="1782"/>
                  <a:pt x="9551" y="1731"/>
                </a:cubicBezTo>
                <a:lnTo>
                  <a:pt x="9628" y="1639"/>
                </a:lnTo>
                <a:lnTo>
                  <a:pt x="9628" y="1639"/>
                </a:lnTo>
                <a:cubicBezTo>
                  <a:pt x="9605" y="1654"/>
                  <a:pt x="9590" y="1658"/>
                  <a:pt x="9580" y="1658"/>
                </a:cubicBezTo>
                <a:cubicBezTo>
                  <a:pt x="9570" y="1658"/>
                  <a:pt x="9567" y="1654"/>
                  <a:pt x="9567" y="1654"/>
                </a:cubicBezTo>
                <a:cubicBezTo>
                  <a:pt x="9553" y="1675"/>
                  <a:pt x="9542" y="1683"/>
                  <a:pt x="9530" y="1683"/>
                </a:cubicBezTo>
                <a:cubicBezTo>
                  <a:pt x="9515" y="1683"/>
                  <a:pt x="9499" y="1671"/>
                  <a:pt x="9474" y="1654"/>
                </a:cubicBezTo>
                <a:cubicBezTo>
                  <a:pt x="9443" y="1623"/>
                  <a:pt x="9366" y="1623"/>
                  <a:pt x="9335" y="1577"/>
                </a:cubicBezTo>
                <a:cubicBezTo>
                  <a:pt x="9304" y="1546"/>
                  <a:pt x="9258" y="1515"/>
                  <a:pt x="9288" y="1453"/>
                </a:cubicBezTo>
                <a:cubicBezTo>
                  <a:pt x="9273" y="1438"/>
                  <a:pt x="9258" y="1422"/>
                  <a:pt x="9180" y="1422"/>
                </a:cubicBezTo>
                <a:cubicBezTo>
                  <a:pt x="9118" y="1422"/>
                  <a:pt x="9103" y="1407"/>
                  <a:pt x="9134" y="1376"/>
                </a:cubicBezTo>
                <a:lnTo>
                  <a:pt x="9118" y="1360"/>
                </a:lnTo>
                <a:cubicBezTo>
                  <a:pt x="9057" y="1360"/>
                  <a:pt x="9041" y="1329"/>
                  <a:pt x="9041" y="1329"/>
                </a:cubicBezTo>
                <a:cubicBezTo>
                  <a:pt x="9066" y="1304"/>
                  <a:pt x="9091" y="1259"/>
                  <a:pt x="9067" y="1259"/>
                </a:cubicBezTo>
                <a:cubicBezTo>
                  <a:pt x="9061" y="1259"/>
                  <a:pt x="9053" y="1262"/>
                  <a:pt x="9041" y="1268"/>
                </a:cubicBezTo>
                <a:cubicBezTo>
                  <a:pt x="9013" y="1273"/>
                  <a:pt x="8997" y="1277"/>
                  <a:pt x="8987" y="1277"/>
                </a:cubicBezTo>
                <a:cubicBezTo>
                  <a:pt x="8969" y="1277"/>
                  <a:pt x="8968" y="1266"/>
                  <a:pt x="8948" y="1237"/>
                </a:cubicBezTo>
                <a:cubicBezTo>
                  <a:pt x="8871" y="1098"/>
                  <a:pt x="8763" y="959"/>
                  <a:pt x="8639" y="850"/>
                </a:cubicBezTo>
                <a:cubicBezTo>
                  <a:pt x="8593" y="819"/>
                  <a:pt x="8547" y="773"/>
                  <a:pt x="8500" y="742"/>
                </a:cubicBezTo>
                <a:cubicBezTo>
                  <a:pt x="8454" y="696"/>
                  <a:pt x="8407" y="665"/>
                  <a:pt x="8361" y="634"/>
                </a:cubicBezTo>
                <a:cubicBezTo>
                  <a:pt x="8297" y="596"/>
                  <a:pt x="8244" y="568"/>
                  <a:pt x="8219" y="568"/>
                </a:cubicBezTo>
                <a:cubicBezTo>
                  <a:pt x="8213" y="568"/>
                  <a:pt x="8209" y="569"/>
                  <a:pt x="8207" y="572"/>
                </a:cubicBezTo>
                <a:lnTo>
                  <a:pt x="8129" y="510"/>
                </a:lnTo>
                <a:lnTo>
                  <a:pt x="8037" y="464"/>
                </a:lnTo>
                <a:cubicBezTo>
                  <a:pt x="8067" y="418"/>
                  <a:pt x="8037" y="387"/>
                  <a:pt x="7990" y="356"/>
                </a:cubicBezTo>
                <a:cubicBezTo>
                  <a:pt x="7959" y="348"/>
                  <a:pt x="7928" y="344"/>
                  <a:pt x="7895" y="344"/>
                </a:cubicBezTo>
                <a:cubicBezTo>
                  <a:pt x="7863" y="344"/>
                  <a:pt x="7828" y="348"/>
                  <a:pt x="7789" y="356"/>
                </a:cubicBezTo>
                <a:cubicBezTo>
                  <a:pt x="7780" y="374"/>
                  <a:pt x="7761" y="381"/>
                  <a:pt x="7736" y="381"/>
                </a:cubicBezTo>
                <a:cubicBezTo>
                  <a:pt x="7719" y="381"/>
                  <a:pt x="7700" y="378"/>
                  <a:pt x="7681" y="371"/>
                </a:cubicBezTo>
                <a:cubicBezTo>
                  <a:pt x="7715" y="291"/>
                  <a:pt x="7665" y="245"/>
                  <a:pt x="7606" y="245"/>
                </a:cubicBezTo>
                <a:cubicBezTo>
                  <a:pt x="7584" y="245"/>
                  <a:pt x="7562" y="251"/>
                  <a:pt x="7542" y="263"/>
                </a:cubicBezTo>
                <a:cubicBezTo>
                  <a:pt x="7512" y="308"/>
                  <a:pt x="7490" y="331"/>
                  <a:pt x="7478" y="331"/>
                </a:cubicBezTo>
                <a:cubicBezTo>
                  <a:pt x="7465" y="331"/>
                  <a:pt x="7464" y="304"/>
                  <a:pt x="7480" y="248"/>
                </a:cubicBezTo>
                <a:cubicBezTo>
                  <a:pt x="7496" y="193"/>
                  <a:pt x="7484" y="163"/>
                  <a:pt x="7457" y="163"/>
                </a:cubicBezTo>
                <a:cubicBezTo>
                  <a:pt x="7430" y="163"/>
                  <a:pt x="7387" y="193"/>
                  <a:pt x="7341" y="263"/>
                </a:cubicBezTo>
                <a:cubicBezTo>
                  <a:pt x="7319" y="285"/>
                  <a:pt x="7308" y="296"/>
                  <a:pt x="7300" y="296"/>
                </a:cubicBezTo>
                <a:cubicBezTo>
                  <a:pt x="7291" y="296"/>
                  <a:pt x="7287" y="281"/>
                  <a:pt x="7279" y="248"/>
                </a:cubicBezTo>
                <a:cubicBezTo>
                  <a:pt x="7270" y="182"/>
                  <a:pt x="7255" y="156"/>
                  <a:pt x="7241" y="156"/>
                </a:cubicBezTo>
                <a:cubicBezTo>
                  <a:pt x="7232" y="156"/>
                  <a:pt x="7223" y="167"/>
                  <a:pt x="7217" y="186"/>
                </a:cubicBezTo>
                <a:cubicBezTo>
                  <a:pt x="7194" y="240"/>
                  <a:pt x="7179" y="267"/>
                  <a:pt x="7165" y="267"/>
                </a:cubicBezTo>
                <a:cubicBezTo>
                  <a:pt x="7152" y="267"/>
                  <a:pt x="7140" y="240"/>
                  <a:pt x="7125" y="186"/>
                </a:cubicBezTo>
                <a:cubicBezTo>
                  <a:pt x="7101" y="124"/>
                  <a:pt x="7090" y="93"/>
                  <a:pt x="7078" y="93"/>
                </a:cubicBezTo>
                <a:cubicBezTo>
                  <a:pt x="7067" y="93"/>
                  <a:pt x="7055" y="124"/>
                  <a:pt x="7032" y="186"/>
                </a:cubicBezTo>
                <a:cubicBezTo>
                  <a:pt x="7018" y="241"/>
                  <a:pt x="6985" y="266"/>
                  <a:pt x="6951" y="266"/>
                </a:cubicBezTo>
                <a:cubicBezTo>
                  <a:pt x="6908" y="266"/>
                  <a:pt x="6863" y="230"/>
                  <a:pt x="6846" y="170"/>
                </a:cubicBezTo>
                <a:cubicBezTo>
                  <a:pt x="6826" y="170"/>
                  <a:pt x="6805" y="150"/>
                  <a:pt x="6794" y="150"/>
                </a:cubicBezTo>
                <a:cubicBezTo>
                  <a:pt x="6788" y="150"/>
                  <a:pt x="6785" y="155"/>
                  <a:pt x="6785" y="170"/>
                </a:cubicBezTo>
                <a:lnTo>
                  <a:pt x="6738" y="124"/>
                </a:lnTo>
                <a:lnTo>
                  <a:pt x="6676" y="124"/>
                </a:lnTo>
                <a:lnTo>
                  <a:pt x="6676" y="170"/>
                </a:lnTo>
                <a:cubicBezTo>
                  <a:pt x="6599" y="155"/>
                  <a:pt x="6522" y="147"/>
                  <a:pt x="6445" y="147"/>
                </a:cubicBezTo>
                <a:cubicBezTo>
                  <a:pt x="6367" y="147"/>
                  <a:pt x="6290" y="155"/>
                  <a:pt x="6213" y="170"/>
                </a:cubicBezTo>
                <a:cubicBezTo>
                  <a:pt x="6105" y="201"/>
                  <a:pt x="5981" y="232"/>
                  <a:pt x="5873" y="278"/>
                </a:cubicBezTo>
                <a:cubicBezTo>
                  <a:pt x="5826" y="309"/>
                  <a:pt x="5826" y="325"/>
                  <a:pt x="5842" y="356"/>
                </a:cubicBezTo>
                <a:cubicBezTo>
                  <a:pt x="5886" y="399"/>
                  <a:pt x="5885" y="428"/>
                  <a:pt x="5862" y="428"/>
                </a:cubicBezTo>
                <a:cubicBezTo>
                  <a:pt x="5844" y="428"/>
                  <a:pt x="5813" y="411"/>
                  <a:pt x="5780" y="371"/>
                </a:cubicBezTo>
                <a:cubicBezTo>
                  <a:pt x="5749" y="371"/>
                  <a:pt x="5672" y="371"/>
                  <a:pt x="5610" y="402"/>
                </a:cubicBezTo>
                <a:cubicBezTo>
                  <a:pt x="5568" y="413"/>
                  <a:pt x="5525" y="438"/>
                  <a:pt x="5498" y="438"/>
                </a:cubicBezTo>
                <a:cubicBezTo>
                  <a:pt x="5485" y="438"/>
                  <a:pt x="5476" y="432"/>
                  <a:pt x="5471" y="418"/>
                </a:cubicBezTo>
                <a:lnTo>
                  <a:pt x="5440" y="433"/>
                </a:lnTo>
                <a:cubicBezTo>
                  <a:pt x="5409" y="572"/>
                  <a:pt x="5301" y="665"/>
                  <a:pt x="5177" y="696"/>
                </a:cubicBezTo>
                <a:cubicBezTo>
                  <a:pt x="5131" y="727"/>
                  <a:pt x="5100" y="773"/>
                  <a:pt x="5100" y="835"/>
                </a:cubicBezTo>
                <a:cubicBezTo>
                  <a:pt x="5100" y="882"/>
                  <a:pt x="5100" y="901"/>
                  <a:pt x="5082" y="901"/>
                </a:cubicBezTo>
                <a:cubicBezTo>
                  <a:pt x="5071" y="901"/>
                  <a:pt x="5053" y="893"/>
                  <a:pt x="5023" y="881"/>
                </a:cubicBezTo>
                <a:cubicBezTo>
                  <a:pt x="5018" y="877"/>
                  <a:pt x="5011" y="875"/>
                  <a:pt x="5002" y="875"/>
                </a:cubicBezTo>
                <a:cubicBezTo>
                  <a:pt x="4980" y="875"/>
                  <a:pt x="4947" y="886"/>
                  <a:pt x="4914" y="897"/>
                </a:cubicBezTo>
                <a:cubicBezTo>
                  <a:pt x="4884" y="928"/>
                  <a:pt x="4868" y="974"/>
                  <a:pt x="4914" y="1005"/>
                </a:cubicBezTo>
                <a:lnTo>
                  <a:pt x="4853" y="989"/>
                </a:lnTo>
                <a:cubicBezTo>
                  <a:pt x="4844" y="987"/>
                  <a:pt x="4837" y="986"/>
                  <a:pt x="4832" y="986"/>
                </a:cubicBezTo>
                <a:cubicBezTo>
                  <a:pt x="4795" y="986"/>
                  <a:pt x="4812" y="1027"/>
                  <a:pt x="4853" y="1067"/>
                </a:cubicBezTo>
                <a:cubicBezTo>
                  <a:pt x="4893" y="1107"/>
                  <a:pt x="4908" y="1131"/>
                  <a:pt x="4893" y="1131"/>
                </a:cubicBezTo>
                <a:cubicBezTo>
                  <a:pt x="4880" y="1131"/>
                  <a:pt x="4842" y="1111"/>
                  <a:pt x="4775" y="1067"/>
                </a:cubicBezTo>
                <a:cubicBezTo>
                  <a:pt x="4729" y="1028"/>
                  <a:pt x="4702" y="1013"/>
                  <a:pt x="4692" y="1013"/>
                </a:cubicBezTo>
                <a:cubicBezTo>
                  <a:pt x="4683" y="1013"/>
                  <a:pt x="4690" y="1028"/>
                  <a:pt x="4714" y="1051"/>
                </a:cubicBezTo>
                <a:cubicBezTo>
                  <a:pt x="4742" y="1079"/>
                  <a:pt x="4757" y="1146"/>
                  <a:pt x="4713" y="1146"/>
                </a:cubicBezTo>
                <a:cubicBezTo>
                  <a:pt x="4708" y="1146"/>
                  <a:pt x="4704" y="1145"/>
                  <a:pt x="4698" y="1144"/>
                </a:cubicBezTo>
                <a:lnTo>
                  <a:pt x="4698" y="1144"/>
                </a:lnTo>
                <a:cubicBezTo>
                  <a:pt x="4686" y="1156"/>
                  <a:pt x="4674" y="1169"/>
                  <a:pt x="4708" y="1212"/>
                </a:cubicBezTo>
                <a:lnTo>
                  <a:pt x="4708" y="1212"/>
                </a:lnTo>
                <a:lnTo>
                  <a:pt x="4683" y="1237"/>
                </a:lnTo>
                <a:cubicBezTo>
                  <a:pt x="4665" y="1249"/>
                  <a:pt x="4645" y="1254"/>
                  <a:pt x="4625" y="1254"/>
                </a:cubicBezTo>
                <a:cubicBezTo>
                  <a:pt x="4594" y="1254"/>
                  <a:pt x="4563" y="1240"/>
                  <a:pt x="4543" y="1221"/>
                </a:cubicBezTo>
                <a:cubicBezTo>
                  <a:pt x="4529" y="1218"/>
                  <a:pt x="4518" y="1216"/>
                  <a:pt x="4510" y="1216"/>
                </a:cubicBezTo>
                <a:cubicBezTo>
                  <a:pt x="4487" y="1216"/>
                  <a:pt x="4504" y="1236"/>
                  <a:pt x="4574" y="1283"/>
                </a:cubicBezTo>
                <a:cubicBezTo>
                  <a:pt x="4667" y="1329"/>
                  <a:pt x="4652" y="1345"/>
                  <a:pt x="4621" y="1391"/>
                </a:cubicBezTo>
                <a:cubicBezTo>
                  <a:pt x="4605" y="1407"/>
                  <a:pt x="4598" y="1414"/>
                  <a:pt x="4588" y="1414"/>
                </a:cubicBezTo>
                <a:cubicBezTo>
                  <a:pt x="4578" y="1414"/>
                  <a:pt x="4567" y="1407"/>
                  <a:pt x="4543" y="1391"/>
                </a:cubicBezTo>
                <a:cubicBezTo>
                  <a:pt x="4527" y="1374"/>
                  <a:pt x="4519" y="1362"/>
                  <a:pt x="4510" y="1362"/>
                </a:cubicBezTo>
                <a:cubicBezTo>
                  <a:pt x="4503" y="1362"/>
                  <a:pt x="4496" y="1370"/>
                  <a:pt x="4482" y="1391"/>
                </a:cubicBezTo>
                <a:cubicBezTo>
                  <a:pt x="4451" y="1422"/>
                  <a:pt x="4513" y="1592"/>
                  <a:pt x="4574" y="1685"/>
                </a:cubicBezTo>
                <a:cubicBezTo>
                  <a:pt x="4605" y="1731"/>
                  <a:pt x="4625" y="1751"/>
                  <a:pt x="4625" y="1751"/>
                </a:cubicBezTo>
                <a:cubicBezTo>
                  <a:pt x="4625" y="1751"/>
                  <a:pt x="4605" y="1731"/>
                  <a:pt x="4559" y="1700"/>
                </a:cubicBezTo>
                <a:cubicBezTo>
                  <a:pt x="4539" y="1687"/>
                  <a:pt x="4525" y="1683"/>
                  <a:pt x="4514" y="1683"/>
                </a:cubicBezTo>
                <a:cubicBezTo>
                  <a:pt x="4500" y="1683"/>
                  <a:pt x="4491" y="1691"/>
                  <a:pt x="4482" y="1700"/>
                </a:cubicBezTo>
                <a:cubicBezTo>
                  <a:pt x="4451" y="1654"/>
                  <a:pt x="4466" y="1654"/>
                  <a:pt x="4482" y="1639"/>
                </a:cubicBezTo>
                <a:lnTo>
                  <a:pt x="4435" y="1592"/>
                </a:lnTo>
                <a:cubicBezTo>
                  <a:pt x="4398" y="1567"/>
                  <a:pt x="4373" y="1555"/>
                  <a:pt x="4361" y="1555"/>
                </a:cubicBezTo>
                <a:cubicBezTo>
                  <a:pt x="4343" y="1555"/>
                  <a:pt x="4352" y="1583"/>
                  <a:pt x="4389" y="1639"/>
                </a:cubicBezTo>
                <a:cubicBezTo>
                  <a:pt x="4409" y="1668"/>
                  <a:pt x="4416" y="1679"/>
                  <a:pt x="4403" y="1679"/>
                </a:cubicBezTo>
                <a:cubicBezTo>
                  <a:pt x="4395" y="1679"/>
                  <a:pt x="4381" y="1675"/>
                  <a:pt x="4358" y="1669"/>
                </a:cubicBezTo>
                <a:cubicBezTo>
                  <a:pt x="4329" y="1650"/>
                  <a:pt x="4299" y="1630"/>
                  <a:pt x="4290" y="1630"/>
                </a:cubicBezTo>
                <a:cubicBezTo>
                  <a:pt x="4284" y="1630"/>
                  <a:pt x="4285" y="1637"/>
                  <a:pt x="4296" y="1654"/>
                </a:cubicBezTo>
                <a:cubicBezTo>
                  <a:pt x="4296" y="1654"/>
                  <a:pt x="4282" y="1661"/>
                  <a:pt x="4260" y="1661"/>
                </a:cubicBezTo>
                <a:cubicBezTo>
                  <a:pt x="4248" y="1661"/>
                  <a:pt x="4234" y="1659"/>
                  <a:pt x="4219" y="1654"/>
                </a:cubicBezTo>
                <a:cubicBezTo>
                  <a:pt x="4188" y="1669"/>
                  <a:pt x="4173" y="1685"/>
                  <a:pt x="4219" y="1731"/>
                </a:cubicBezTo>
                <a:cubicBezTo>
                  <a:pt x="4265" y="1778"/>
                  <a:pt x="4234" y="1778"/>
                  <a:pt x="4219" y="1793"/>
                </a:cubicBezTo>
                <a:cubicBezTo>
                  <a:pt x="4188" y="1809"/>
                  <a:pt x="4188" y="1809"/>
                  <a:pt x="4219" y="1855"/>
                </a:cubicBezTo>
                <a:cubicBezTo>
                  <a:pt x="4250" y="1901"/>
                  <a:pt x="4265" y="1963"/>
                  <a:pt x="4234" y="1979"/>
                </a:cubicBezTo>
                <a:cubicBezTo>
                  <a:pt x="4234" y="2008"/>
                  <a:pt x="4234" y="2023"/>
                  <a:pt x="4228" y="2023"/>
                </a:cubicBezTo>
                <a:cubicBezTo>
                  <a:pt x="4221" y="2023"/>
                  <a:pt x="4205" y="2004"/>
                  <a:pt x="4173" y="1963"/>
                </a:cubicBezTo>
                <a:cubicBezTo>
                  <a:pt x="4145" y="1935"/>
                  <a:pt x="4134" y="1930"/>
                  <a:pt x="4126" y="1930"/>
                </a:cubicBezTo>
                <a:cubicBezTo>
                  <a:pt x="4121" y="1930"/>
                  <a:pt x="4117" y="1932"/>
                  <a:pt x="4111" y="1932"/>
                </a:cubicBezTo>
                <a:cubicBezTo>
                  <a:pt x="4107" y="1936"/>
                  <a:pt x="4104" y="1938"/>
                  <a:pt x="4100" y="1938"/>
                </a:cubicBezTo>
                <a:cubicBezTo>
                  <a:pt x="4092" y="1938"/>
                  <a:pt x="4083" y="1924"/>
                  <a:pt x="4049" y="1901"/>
                </a:cubicBezTo>
                <a:cubicBezTo>
                  <a:pt x="4036" y="1893"/>
                  <a:pt x="4030" y="1889"/>
                  <a:pt x="4027" y="1889"/>
                </a:cubicBezTo>
                <a:cubicBezTo>
                  <a:pt x="4019" y="1889"/>
                  <a:pt x="4042" y="1918"/>
                  <a:pt x="4064" y="1963"/>
                </a:cubicBezTo>
                <a:lnTo>
                  <a:pt x="4126" y="2056"/>
                </a:lnTo>
                <a:cubicBezTo>
                  <a:pt x="4111" y="2056"/>
                  <a:pt x="4033" y="1979"/>
                  <a:pt x="4003" y="1932"/>
                </a:cubicBezTo>
                <a:cubicBezTo>
                  <a:pt x="3972" y="1886"/>
                  <a:pt x="3956" y="1863"/>
                  <a:pt x="3954" y="1863"/>
                </a:cubicBezTo>
                <a:lnTo>
                  <a:pt x="3954" y="1863"/>
                </a:lnTo>
                <a:cubicBezTo>
                  <a:pt x="3952" y="1863"/>
                  <a:pt x="3964" y="1886"/>
                  <a:pt x="3987" y="1932"/>
                </a:cubicBezTo>
                <a:cubicBezTo>
                  <a:pt x="4010" y="1967"/>
                  <a:pt x="4025" y="2010"/>
                  <a:pt x="4011" y="2010"/>
                </a:cubicBezTo>
                <a:cubicBezTo>
                  <a:pt x="4006" y="2010"/>
                  <a:pt x="3999" y="2006"/>
                  <a:pt x="3987" y="1994"/>
                </a:cubicBezTo>
                <a:cubicBezTo>
                  <a:pt x="3972" y="2002"/>
                  <a:pt x="3956" y="2010"/>
                  <a:pt x="3943" y="2010"/>
                </a:cubicBezTo>
                <a:cubicBezTo>
                  <a:pt x="3929" y="2010"/>
                  <a:pt x="3918" y="2002"/>
                  <a:pt x="3910" y="1979"/>
                </a:cubicBezTo>
                <a:cubicBezTo>
                  <a:pt x="3900" y="1958"/>
                  <a:pt x="3893" y="1951"/>
                  <a:pt x="3888" y="1951"/>
                </a:cubicBezTo>
                <a:cubicBezTo>
                  <a:pt x="3879" y="1951"/>
                  <a:pt x="3879" y="1979"/>
                  <a:pt x="3879" y="1979"/>
                </a:cubicBezTo>
                <a:cubicBezTo>
                  <a:pt x="3879" y="2006"/>
                  <a:pt x="3874" y="2022"/>
                  <a:pt x="3857" y="2022"/>
                </a:cubicBezTo>
                <a:cubicBezTo>
                  <a:pt x="3845" y="2022"/>
                  <a:pt x="3828" y="2013"/>
                  <a:pt x="3802" y="1994"/>
                </a:cubicBezTo>
                <a:cubicBezTo>
                  <a:pt x="3757" y="1949"/>
                  <a:pt x="3734" y="1926"/>
                  <a:pt x="3725" y="1926"/>
                </a:cubicBezTo>
                <a:cubicBezTo>
                  <a:pt x="3716" y="1926"/>
                  <a:pt x="3724" y="1953"/>
                  <a:pt x="3740" y="2010"/>
                </a:cubicBezTo>
                <a:cubicBezTo>
                  <a:pt x="3749" y="2044"/>
                  <a:pt x="3752" y="2074"/>
                  <a:pt x="3748" y="2074"/>
                </a:cubicBezTo>
                <a:cubicBezTo>
                  <a:pt x="3745" y="2074"/>
                  <a:pt x="3738" y="2057"/>
                  <a:pt x="3724" y="2010"/>
                </a:cubicBezTo>
                <a:cubicBezTo>
                  <a:pt x="3716" y="1997"/>
                  <a:pt x="3710" y="1991"/>
                  <a:pt x="3705" y="1991"/>
                </a:cubicBezTo>
                <a:cubicBezTo>
                  <a:pt x="3692" y="1991"/>
                  <a:pt x="3689" y="2031"/>
                  <a:pt x="3678" y="2087"/>
                </a:cubicBezTo>
                <a:cubicBezTo>
                  <a:pt x="3678" y="2149"/>
                  <a:pt x="3678" y="2226"/>
                  <a:pt x="3693" y="2303"/>
                </a:cubicBezTo>
                <a:cubicBezTo>
                  <a:pt x="3703" y="2369"/>
                  <a:pt x="3706" y="2394"/>
                  <a:pt x="3698" y="2394"/>
                </a:cubicBezTo>
                <a:cubicBezTo>
                  <a:pt x="3692" y="2394"/>
                  <a:pt x="3681" y="2383"/>
                  <a:pt x="3663" y="2365"/>
                </a:cubicBezTo>
                <a:cubicBezTo>
                  <a:pt x="3647" y="2365"/>
                  <a:pt x="3616" y="2303"/>
                  <a:pt x="3616" y="2257"/>
                </a:cubicBezTo>
                <a:cubicBezTo>
                  <a:pt x="3601" y="2195"/>
                  <a:pt x="3632" y="2195"/>
                  <a:pt x="3632" y="2195"/>
                </a:cubicBezTo>
                <a:lnTo>
                  <a:pt x="3647" y="2195"/>
                </a:lnTo>
                <a:cubicBezTo>
                  <a:pt x="3647" y="2149"/>
                  <a:pt x="3632" y="2087"/>
                  <a:pt x="3601" y="2087"/>
                </a:cubicBezTo>
                <a:cubicBezTo>
                  <a:pt x="3585" y="2064"/>
                  <a:pt x="3574" y="2052"/>
                  <a:pt x="3566" y="2052"/>
                </a:cubicBezTo>
                <a:cubicBezTo>
                  <a:pt x="3558" y="2052"/>
                  <a:pt x="3554" y="2064"/>
                  <a:pt x="3554" y="2087"/>
                </a:cubicBezTo>
                <a:cubicBezTo>
                  <a:pt x="3554" y="2062"/>
                  <a:pt x="3523" y="2036"/>
                  <a:pt x="3495" y="2036"/>
                </a:cubicBezTo>
                <a:cubicBezTo>
                  <a:pt x="3489" y="2036"/>
                  <a:pt x="3483" y="2038"/>
                  <a:pt x="3477" y="2040"/>
                </a:cubicBezTo>
                <a:cubicBezTo>
                  <a:pt x="3469" y="2043"/>
                  <a:pt x="3461" y="2044"/>
                  <a:pt x="3453" y="2044"/>
                </a:cubicBezTo>
                <a:cubicBezTo>
                  <a:pt x="3416" y="2044"/>
                  <a:pt x="3384" y="2017"/>
                  <a:pt x="3384" y="1979"/>
                </a:cubicBezTo>
                <a:cubicBezTo>
                  <a:pt x="3353" y="1979"/>
                  <a:pt x="3338" y="1979"/>
                  <a:pt x="3338" y="2025"/>
                </a:cubicBezTo>
                <a:cubicBezTo>
                  <a:pt x="3329" y="2090"/>
                  <a:pt x="3319" y="2116"/>
                  <a:pt x="3313" y="2116"/>
                </a:cubicBezTo>
                <a:cubicBezTo>
                  <a:pt x="3309" y="2116"/>
                  <a:pt x="3307" y="2105"/>
                  <a:pt x="3307" y="2087"/>
                </a:cubicBezTo>
                <a:cubicBezTo>
                  <a:pt x="3322" y="2025"/>
                  <a:pt x="3261" y="1994"/>
                  <a:pt x="3214" y="1963"/>
                </a:cubicBezTo>
                <a:cubicBezTo>
                  <a:pt x="3195" y="1944"/>
                  <a:pt x="3173" y="1935"/>
                  <a:pt x="3152" y="1935"/>
                </a:cubicBezTo>
                <a:cubicBezTo>
                  <a:pt x="3124" y="1935"/>
                  <a:pt x="3100" y="1952"/>
                  <a:pt x="3091" y="1979"/>
                </a:cubicBezTo>
                <a:lnTo>
                  <a:pt x="3075" y="1979"/>
                </a:lnTo>
                <a:cubicBezTo>
                  <a:pt x="3075" y="1937"/>
                  <a:pt x="3041" y="1910"/>
                  <a:pt x="3004" y="1910"/>
                </a:cubicBezTo>
                <a:cubicBezTo>
                  <a:pt x="2986" y="1910"/>
                  <a:pt x="2967" y="1917"/>
                  <a:pt x="2952" y="1932"/>
                </a:cubicBezTo>
                <a:cubicBezTo>
                  <a:pt x="2936" y="1932"/>
                  <a:pt x="2921" y="1917"/>
                  <a:pt x="2921" y="1917"/>
                </a:cubicBezTo>
                <a:cubicBezTo>
                  <a:pt x="2921" y="1879"/>
                  <a:pt x="2921" y="1859"/>
                  <a:pt x="2907" y="1859"/>
                </a:cubicBezTo>
                <a:cubicBezTo>
                  <a:pt x="2898" y="1859"/>
                  <a:pt x="2883" y="1868"/>
                  <a:pt x="2859" y="1886"/>
                </a:cubicBezTo>
                <a:cubicBezTo>
                  <a:pt x="2849" y="1892"/>
                  <a:pt x="2841" y="1899"/>
                  <a:pt x="2835" y="1906"/>
                </a:cubicBezTo>
                <a:lnTo>
                  <a:pt x="2835" y="1906"/>
                </a:lnTo>
                <a:cubicBezTo>
                  <a:pt x="2853" y="1870"/>
                  <a:pt x="2824" y="1866"/>
                  <a:pt x="2782" y="1824"/>
                </a:cubicBezTo>
                <a:cubicBezTo>
                  <a:pt x="2760" y="1803"/>
                  <a:pt x="2745" y="1791"/>
                  <a:pt x="2734" y="1791"/>
                </a:cubicBezTo>
                <a:cubicBezTo>
                  <a:pt x="2721" y="1791"/>
                  <a:pt x="2713" y="1806"/>
                  <a:pt x="2704" y="1839"/>
                </a:cubicBezTo>
                <a:cubicBezTo>
                  <a:pt x="2612" y="1839"/>
                  <a:pt x="2658" y="1793"/>
                  <a:pt x="2689" y="1747"/>
                </a:cubicBezTo>
                <a:cubicBezTo>
                  <a:pt x="2727" y="1708"/>
                  <a:pt x="2743" y="1685"/>
                  <a:pt x="2733" y="1685"/>
                </a:cubicBezTo>
                <a:cubicBezTo>
                  <a:pt x="2724" y="1685"/>
                  <a:pt x="2689" y="1708"/>
                  <a:pt x="2627" y="1762"/>
                </a:cubicBezTo>
                <a:cubicBezTo>
                  <a:pt x="2586" y="1796"/>
                  <a:pt x="2557" y="1809"/>
                  <a:pt x="2542" y="1809"/>
                </a:cubicBezTo>
                <a:cubicBezTo>
                  <a:pt x="2522" y="1809"/>
                  <a:pt x="2524" y="1788"/>
                  <a:pt x="2550" y="1762"/>
                </a:cubicBezTo>
                <a:cubicBezTo>
                  <a:pt x="2565" y="1747"/>
                  <a:pt x="2577" y="1743"/>
                  <a:pt x="2586" y="1743"/>
                </a:cubicBezTo>
                <a:cubicBezTo>
                  <a:pt x="2596" y="1743"/>
                  <a:pt x="2604" y="1747"/>
                  <a:pt x="2612" y="1747"/>
                </a:cubicBezTo>
                <a:lnTo>
                  <a:pt x="2689" y="1669"/>
                </a:lnTo>
                <a:cubicBezTo>
                  <a:pt x="2682" y="1663"/>
                  <a:pt x="2679" y="1659"/>
                  <a:pt x="2673" y="1659"/>
                </a:cubicBezTo>
                <a:cubicBezTo>
                  <a:pt x="2665" y="1659"/>
                  <a:pt x="2654" y="1667"/>
                  <a:pt x="2627" y="1685"/>
                </a:cubicBezTo>
                <a:cubicBezTo>
                  <a:pt x="2627" y="1685"/>
                  <a:pt x="2623" y="1681"/>
                  <a:pt x="2612" y="1681"/>
                </a:cubicBezTo>
                <a:cubicBezTo>
                  <a:pt x="2600" y="1681"/>
                  <a:pt x="2581" y="1685"/>
                  <a:pt x="2550" y="1700"/>
                </a:cubicBezTo>
                <a:cubicBezTo>
                  <a:pt x="2503" y="1731"/>
                  <a:pt x="2457" y="1778"/>
                  <a:pt x="2442" y="1824"/>
                </a:cubicBezTo>
                <a:cubicBezTo>
                  <a:pt x="2422" y="1853"/>
                  <a:pt x="2415" y="1864"/>
                  <a:pt x="2408" y="1864"/>
                </a:cubicBezTo>
                <a:cubicBezTo>
                  <a:pt x="2404" y="1864"/>
                  <a:pt x="2401" y="1861"/>
                  <a:pt x="2395" y="1855"/>
                </a:cubicBezTo>
                <a:cubicBezTo>
                  <a:pt x="2395" y="1793"/>
                  <a:pt x="2442" y="1747"/>
                  <a:pt x="2488" y="1716"/>
                </a:cubicBezTo>
                <a:cubicBezTo>
                  <a:pt x="2490" y="1718"/>
                  <a:pt x="2493" y="1719"/>
                  <a:pt x="2496" y="1719"/>
                </a:cubicBezTo>
                <a:cubicBezTo>
                  <a:pt x="2516" y="1719"/>
                  <a:pt x="2554" y="1681"/>
                  <a:pt x="2581" y="1654"/>
                </a:cubicBezTo>
                <a:cubicBezTo>
                  <a:pt x="2608" y="1626"/>
                  <a:pt x="2603" y="1621"/>
                  <a:pt x="2584" y="1621"/>
                </a:cubicBezTo>
                <a:cubicBezTo>
                  <a:pt x="2571" y="1621"/>
                  <a:pt x="2553" y="1623"/>
                  <a:pt x="2534" y="1623"/>
                </a:cubicBezTo>
                <a:cubicBezTo>
                  <a:pt x="2472" y="1639"/>
                  <a:pt x="2426" y="1654"/>
                  <a:pt x="2380" y="1685"/>
                </a:cubicBezTo>
                <a:lnTo>
                  <a:pt x="2411" y="1639"/>
                </a:lnTo>
                <a:cubicBezTo>
                  <a:pt x="2457" y="1608"/>
                  <a:pt x="2426" y="1577"/>
                  <a:pt x="2395" y="1546"/>
                </a:cubicBezTo>
                <a:cubicBezTo>
                  <a:pt x="2376" y="1527"/>
                  <a:pt x="2369" y="1514"/>
                  <a:pt x="2355" y="1514"/>
                </a:cubicBezTo>
                <a:cubicBezTo>
                  <a:pt x="2347" y="1514"/>
                  <a:pt x="2336" y="1519"/>
                  <a:pt x="2318" y="1530"/>
                </a:cubicBezTo>
                <a:cubicBezTo>
                  <a:pt x="2278" y="1557"/>
                  <a:pt x="2249" y="1595"/>
                  <a:pt x="2232" y="1595"/>
                </a:cubicBezTo>
                <a:cubicBezTo>
                  <a:pt x="2230" y="1595"/>
                  <a:pt x="2227" y="1594"/>
                  <a:pt x="2225" y="1592"/>
                </a:cubicBezTo>
                <a:lnTo>
                  <a:pt x="2225" y="1592"/>
                </a:lnTo>
                <a:cubicBezTo>
                  <a:pt x="2241" y="1608"/>
                  <a:pt x="2194" y="1639"/>
                  <a:pt x="2148" y="1685"/>
                </a:cubicBezTo>
                <a:cubicBezTo>
                  <a:pt x="2163" y="1639"/>
                  <a:pt x="2179" y="1592"/>
                  <a:pt x="2194" y="1561"/>
                </a:cubicBezTo>
                <a:cubicBezTo>
                  <a:pt x="2241" y="1453"/>
                  <a:pt x="2256" y="1376"/>
                  <a:pt x="2194" y="1299"/>
                </a:cubicBezTo>
                <a:cubicBezTo>
                  <a:pt x="2163" y="1268"/>
                  <a:pt x="2101" y="1206"/>
                  <a:pt x="2132" y="1144"/>
                </a:cubicBezTo>
                <a:cubicBezTo>
                  <a:pt x="2113" y="1125"/>
                  <a:pt x="2100" y="1112"/>
                  <a:pt x="2082" y="1112"/>
                </a:cubicBezTo>
                <a:cubicBezTo>
                  <a:pt x="2071" y="1112"/>
                  <a:pt x="2057" y="1117"/>
                  <a:pt x="2040" y="1129"/>
                </a:cubicBezTo>
                <a:lnTo>
                  <a:pt x="2009" y="1098"/>
                </a:lnTo>
                <a:cubicBezTo>
                  <a:pt x="2020" y="1053"/>
                  <a:pt x="2007" y="1017"/>
                  <a:pt x="1982" y="1017"/>
                </a:cubicBezTo>
                <a:cubicBezTo>
                  <a:pt x="1972" y="1017"/>
                  <a:pt x="1960" y="1023"/>
                  <a:pt x="1947" y="1036"/>
                </a:cubicBezTo>
                <a:cubicBezTo>
                  <a:pt x="1939" y="1041"/>
                  <a:pt x="1933" y="1043"/>
                  <a:pt x="1929" y="1043"/>
                </a:cubicBezTo>
                <a:cubicBezTo>
                  <a:pt x="1904" y="1043"/>
                  <a:pt x="1911" y="987"/>
                  <a:pt x="1885" y="974"/>
                </a:cubicBezTo>
                <a:cubicBezTo>
                  <a:pt x="1908" y="914"/>
                  <a:pt x="1919" y="883"/>
                  <a:pt x="1915" y="883"/>
                </a:cubicBezTo>
                <a:lnTo>
                  <a:pt x="1915" y="883"/>
                </a:lnTo>
                <a:cubicBezTo>
                  <a:pt x="1910" y="883"/>
                  <a:pt x="1886" y="918"/>
                  <a:pt x="1839" y="989"/>
                </a:cubicBezTo>
                <a:cubicBezTo>
                  <a:pt x="1808" y="1036"/>
                  <a:pt x="1792" y="1082"/>
                  <a:pt x="1808" y="1129"/>
                </a:cubicBezTo>
                <a:lnTo>
                  <a:pt x="1870" y="1190"/>
                </a:lnTo>
                <a:lnTo>
                  <a:pt x="1777" y="1175"/>
                </a:lnTo>
                <a:cubicBezTo>
                  <a:pt x="1759" y="1163"/>
                  <a:pt x="1739" y="1158"/>
                  <a:pt x="1720" y="1158"/>
                </a:cubicBezTo>
                <a:cubicBezTo>
                  <a:pt x="1688" y="1158"/>
                  <a:pt x="1657" y="1171"/>
                  <a:pt x="1638" y="1190"/>
                </a:cubicBezTo>
                <a:cubicBezTo>
                  <a:pt x="1638" y="1190"/>
                  <a:pt x="1620" y="1216"/>
                  <a:pt x="1599" y="1216"/>
                </a:cubicBezTo>
                <a:cubicBezTo>
                  <a:pt x="1591" y="1216"/>
                  <a:pt x="1584" y="1214"/>
                  <a:pt x="1576" y="1206"/>
                </a:cubicBezTo>
                <a:lnTo>
                  <a:pt x="1653" y="1129"/>
                </a:lnTo>
                <a:cubicBezTo>
                  <a:pt x="1715" y="1113"/>
                  <a:pt x="1761" y="1082"/>
                  <a:pt x="1792" y="1036"/>
                </a:cubicBezTo>
                <a:cubicBezTo>
                  <a:pt x="1839" y="965"/>
                  <a:pt x="1833" y="886"/>
                  <a:pt x="1793" y="886"/>
                </a:cubicBezTo>
                <a:cubicBezTo>
                  <a:pt x="1780" y="886"/>
                  <a:pt x="1764" y="894"/>
                  <a:pt x="1746" y="912"/>
                </a:cubicBezTo>
                <a:cubicBezTo>
                  <a:pt x="1731" y="897"/>
                  <a:pt x="1731" y="897"/>
                  <a:pt x="1746" y="835"/>
                </a:cubicBezTo>
                <a:cubicBezTo>
                  <a:pt x="1761" y="804"/>
                  <a:pt x="1765" y="788"/>
                  <a:pt x="1754" y="788"/>
                </a:cubicBezTo>
                <a:cubicBezTo>
                  <a:pt x="1742" y="788"/>
                  <a:pt x="1715" y="804"/>
                  <a:pt x="1669" y="835"/>
                </a:cubicBezTo>
                <a:cubicBezTo>
                  <a:pt x="1633" y="859"/>
                  <a:pt x="1609" y="871"/>
                  <a:pt x="1595" y="871"/>
                </a:cubicBezTo>
                <a:cubicBezTo>
                  <a:pt x="1573" y="871"/>
                  <a:pt x="1578" y="840"/>
                  <a:pt x="1607" y="773"/>
                </a:cubicBezTo>
                <a:cubicBezTo>
                  <a:pt x="1645" y="684"/>
                  <a:pt x="1569" y="606"/>
                  <a:pt x="1523" y="606"/>
                </a:cubicBezTo>
                <a:cubicBezTo>
                  <a:pt x="1513" y="606"/>
                  <a:pt x="1504" y="610"/>
                  <a:pt x="1499" y="618"/>
                </a:cubicBezTo>
                <a:cubicBezTo>
                  <a:pt x="1470" y="653"/>
                  <a:pt x="1444" y="666"/>
                  <a:pt x="1422" y="666"/>
                </a:cubicBezTo>
                <a:cubicBezTo>
                  <a:pt x="1384" y="666"/>
                  <a:pt x="1360" y="627"/>
                  <a:pt x="1360" y="588"/>
                </a:cubicBezTo>
                <a:cubicBezTo>
                  <a:pt x="1370" y="546"/>
                  <a:pt x="1360" y="526"/>
                  <a:pt x="1333" y="526"/>
                </a:cubicBezTo>
                <a:cubicBezTo>
                  <a:pt x="1320" y="526"/>
                  <a:pt x="1303" y="531"/>
                  <a:pt x="1282" y="541"/>
                </a:cubicBezTo>
                <a:cubicBezTo>
                  <a:pt x="1308" y="502"/>
                  <a:pt x="1312" y="441"/>
                  <a:pt x="1276" y="441"/>
                </a:cubicBezTo>
                <a:cubicBezTo>
                  <a:pt x="1270" y="441"/>
                  <a:pt x="1261" y="444"/>
                  <a:pt x="1251" y="448"/>
                </a:cubicBezTo>
                <a:cubicBezTo>
                  <a:pt x="1251" y="448"/>
                  <a:pt x="1248" y="447"/>
                  <a:pt x="1243" y="447"/>
                </a:cubicBezTo>
                <a:cubicBezTo>
                  <a:pt x="1234" y="447"/>
                  <a:pt x="1221" y="454"/>
                  <a:pt x="1221" y="495"/>
                </a:cubicBezTo>
                <a:lnTo>
                  <a:pt x="1112" y="572"/>
                </a:lnTo>
                <a:cubicBezTo>
                  <a:pt x="1143" y="588"/>
                  <a:pt x="1112" y="634"/>
                  <a:pt x="1097" y="680"/>
                </a:cubicBezTo>
                <a:cubicBezTo>
                  <a:pt x="1092" y="688"/>
                  <a:pt x="1086" y="691"/>
                  <a:pt x="1079" y="691"/>
                </a:cubicBezTo>
                <a:cubicBezTo>
                  <a:pt x="1044" y="691"/>
                  <a:pt x="991" y="592"/>
                  <a:pt x="1004" y="448"/>
                </a:cubicBezTo>
                <a:lnTo>
                  <a:pt x="989" y="325"/>
                </a:lnTo>
                <a:lnTo>
                  <a:pt x="942" y="418"/>
                </a:lnTo>
                <a:cubicBezTo>
                  <a:pt x="911" y="402"/>
                  <a:pt x="880" y="402"/>
                  <a:pt x="911" y="340"/>
                </a:cubicBezTo>
                <a:cubicBezTo>
                  <a:pt x="927" y="294"/>
                  <a:pt x="927" y="294"/>
                  <a:pt x="896" y="278"/>
                </a:cubicBezTo>
                <a:cubicBezTo>
                  <a:pt x="896" y="278"/>
                  <a:pt x="892" y="277"/>
                  <a:pt x="887" y="277"/>
                </a:cubicBezTo>
                <a:cubicBezTo>
                  <a:pt x="877" y="277"/>
                  <a:pt x="860" y="284"/>
                  <a:pt x="850" y="325"/>
                </a:cubicBezTo>
                <a:cubicBezTo>
                  <a:pt x="824" y="376"/>
                  <a:pt x="813" y="399"/>
                  <a:pt x="805" y="399"/>
                </a:cubicBezTo>
                <a:cubicBezTo>
                  <a:pt x="799" y="399"/>
                  <a:pt x="795" y="384"/>
                  <a:pt x="788" y="356"/>
                </a:cubicBezTo>
                <a:cubicBezTo>
                  <a:pt x="788" y="295"/>
                  <a:pt x="783" y="264"/>
                  <a:pt x="765" y="264"/>
                </a:cubicBezTo>
                <a:cubicBezTo>
                  <a:pt x="751" y="264"/>
                  <a:pt x="729" y="284"/>
                  <a:pt x="695" y="325"/>
                </a:cubicBezTo>
                <a:cubicBezTo>
                  <a:pt x="680" y="379"/>
                  <a:pt x="672" y="406"/>
                  <a:pt x="668" y="406"/>
                </a:cubicBezTo>
                <a:cubicBezTo>
                  <a:pt x="664" y="406"/>
                  <a:pt x="664" y="379"/>
                  <a:pt x="664" y="325"/>
                </a:cubicBezTo>
                <a:cubicBezTo>
                  <a:pt x="680" y="278"/>
                  <a:pt x="664" y="217"/>
                  <a:pt x="633" y="201"/>
                </a:cubicBezTo>
                <a:lnTo>
                  <a:pt x="618" y="263"/>
                </a:lnTo>
                <a:cubicBezTo>
                  <a:pt x="610" y="320"/>
                  <a:pt x="597" y="342"/>
                  <a:pt x="583" y="342"/>
                </a:cubicBezTo>
                <a:cubicBezTo>
                  <a:pt x="570" y="342"/>
                  <a:pt x="555" y="323"/>
                  <a:pt x="540" y="294"/>
                </a:cubicBezTo>
                <a:cubicBezTo>
                  <a:pt x="549" y="267"/>
                  <a:pt x="543" y="250"/>
                  <a:pt x="520" y="250"/>
                </a:cubicBezTo>
                <a:cubicBezTo>
                  <a:pt x="504" y="250"/>
                  <a:pt x="480" y="259"/>
                  <a:pt x="448" y="278"/>
                </a:cubicBezTo>
                <a:cubicBezTo>
                  <a:pt x="386" y="263"/>
                  <a:pt x="355" y="263"/>
                  <a:pt x="370" y="201"/>
                </a:cubicBezTo>
                <a:cubicBezTo>
                  <a:pt x="378" y="147"/>
                  <a:pt x="382" y="120"/>
                  <a:pt x="378" y="120"/>
                </a:cubicBezTo>
                <a:cubicBezTo>
                  <a:pt x="374" y="120"/>
                  <a:pt x="363" y="147"/>
                  <a:pt x="340" y="201"/>
                </a:cubicBezTo>
                <a:cubicBezTo>
                  <a:pt x="316" y="224"/>
                  <a:pt x="305" y="236"/>
                  <a:pt x="293" y="236"/>
                </a:cubicBezTo>
                <a:cubicBezTo>
                  <a:pt x="282" y="236"/>
                  <a:pt x="270" y="224"/>
                  <a:pt x="247" y="201"/>
                </a:cubicBezTo>
                <a:cubicBezTo>
                  <a:pt x="214" y="176"/>
                  <a:pt x="207" y="160"/>
                  <a:pt x="204" y="160"/>
                </a:cubicBezTo>
                <a:cubicBezTo>
                  <a:pt x="200" y="160"/>
                  <a:pt x="199" y="172"/>
                  <a:pt x="185" y="201"/>
                </a:cubicBezTo>
                <a:cubicBezTo>
                  <a:pt x="185" y="309"/>
                  <a:pt x="170" y="371"/>
                  <a:pt x="200" y="371"/>
                </a:cubicBezTo>
                <a:cubicBezTo>
                  <a:pt x="231" y="371"/>
                  <a:pt x="231" y="371"/>
                  <a:pt x="216" y="433"/>
                </a:cubicBezTo>
                <a:lnTo>
                  <a:pt x="170" y="433"/>
                </a:lnTo>
                <a:cubicBezTo>
                  <a:pt x="123" y="433"/>
                  <a:pt x="77" y="448"/>
                  <a:pt x="46" y="479"/>
                </a:cubicBezTo>
                <a:cubicBezTo>
                  <a:pt x="8" y="492"/>
                  <a:pt x="1" y="568"/>
                  <a:pt x="26" y="568"/>
                </a:cubicBezTo>
                <a:cubicBezTo>
                  <a:pt x="31" y="568"/>
                  <a:pt x="38" y="565"/>
                  <a:pt x="46" y="557"/>
                </a:cubicBezTo>
                <a:lnTo>
                  <a:pt x="77" y="603"/>
                </a:lnTo>
                <a:cubicBezTo>
                  <a:pt x="77" y="688"/>
                  <a:pt x="88" y="731"/>
                  <a:pt x="100" y="731"/>
                </a:cubicBezTo>
                <a:cubicBezTo>
                  <a:pt x="112" y="731"/>
                  <a:pt x="123" y="688"/>
                  <a:pt x="123" y="603"/>
                </a:cubicBezTo>
                <a:cubicBezTo>
                  <a:pt x="131" y="513"/>
                  <a:pt x="131" y="475"/>
                  <a:pt x="133" y="475"/>
                </a:cubicBezTo>
                <a:cubicBezTo>
                  <a:pt x="135" y="475"/>
                  <a:pt x="139" y="506"/>
                  <a:pt x="154" y="557"/>
                </a:cubicBezTo>
                <a:cubicBezTo>
                  <a:pt x="185" y="665"/>
                  <a:pt x="185" y="665"/>
                  <a:pt x="200" y="665"/>
                </a:cubicBezTo>
                <a:cubicBezTo>
                  <a:pt x="231" y="665"/>
                  <a:pt x="231" y="665"/>
                  <a:pt x="216" y="727"/>
                </a:cubicBezTo>
                <a:cubicBezTo>
                  <a:pt x="216" y="788"/>
                  <a:pt x="231" y="835"/>
                  <a:pt x="262" y="835"/>
                </a:cubicBezTo>
                <a:cubicBezTo>
                  <a:pt x="266" y="839"/>
                  <a:pt x="269" y="841"/>
                  <a:pt x="271" y="841"/>
                </a:cubicBezTo>
                <a:cubicBezTo>
                  <a:pt x="279" y="841"/>
                  <a:pt x="282" y="823"/>
                  <a:pt x="293" y="788"/>
                </a:cubicBezTo>
                <a:cubicBezTo>
                  <a:pt x="293" y="769"/>
                  <a:pt x="299" y="754"/>
                  <a:pt x="305" y="754"/>
                </a:cubicBezTo>
                <a:cubicBezTo>
                  <a:pt x="314" y="754"/>
                  <a:pt x="324" y="780"/>
                  <a:pt x="324" y="850"/>
                </a:cubicBezTo>
                <a:cubicBezTo>
                  <a:pt x="331" y="877"/>
                  <a:pt x="335" y="892"/>
                  <a:pt x="338" y="892"/>
                </a:cubicBezTo>
                <a:cubicBezTo>
                  <a:pt x="342" y="892"/>
                  <a:pt x="346" y="866"/>
                  <a:pt x="355" y="804"/>
                </a:cubicBezTo>
                <a:cubicBezTo>
                  <a:pt x="369" y="754"/>
                  <a:pt x="387" y="730"/>
                  <a:pt x="402" y="730"/>
                </a:cubicBezTo>
                <a:cubicBezTo>
                  <a:pt x="419" y="730"/>
                  <a:pt x="432" y="761"/>
                  <a:pt x="432" y="819"/>
                </a:cubicBezTo>
                <a:lnTo>
                  <a:pt x="479" y="835"/>
                </a:lnTo>
                <a:cubicBezTo>
                  <a:pt x="510" y="835"/>
                  <a:pt x="525" y="788"/>
                  <a:pt x="525" y="727"/>
                </a:cubicBezTo>
                <a:cubicBezTo>
                  <a:pt x="543" y="665"/>
                  <a:pt x="550" y="639"/>
                  <a:pt x="556" y="639"/>
                </a:cubicBezTo>
                <a:cubicBezTo>
                  <a:pt x="561" y="639"/>
                  <a:pt x="565" y="654"/>
                  <a:pt x="571" y="680"/>
                </a:cubicBezTo>
                <a:cubicBezTo>
                  <a:pt x="571" y="727"/>
                  <a:pt x="571" y="758"/>
                  <a:pt x="571" y="788"/>
                </a:cubicBezTo>
                <a:cubicBezTo>
                  <a:pt x="556" y="850"/>
                  <a:pt x="571" y="850"/>
                  <a:pt x="602" y="866"/>
                </a:cubicBezTo>
                <a:cubicBezTo>
                  <a:pt x="618" y="866"/>
                  <a:pt x="633" y="873"/>
                  <a:pt x="649" y="873"/>
                </a:cubicBezTo>
                <a:cubicBezTo>
                  <a:pt x="664" y="873"/>
                  <a:pt x="680" y="866"/>
                  <a:pt x="695" y="835"/>
                </a:cubicBezTo>
                <a:lnTo>
                  <a:pt x="695" y="835"/>
                </a:lnTo>
                <a:lnTo>
                  <a:pt x="664" y="897"/>
                </a:lnTo>
                <a:cubicBezTo>
                  <a:pt x="685" y="897"/>
                  <a:pt x="678" y="924"/>
                  <a:pt x="680" y="924"/>
                </a:cubicBezTo>
                <a:cubicBezTo>
                  <a:pt x="681" y="924"/>
                  <a:pt x="685" y="917"/>
                  <a:pt x="695" y="897"/>
                </a:cubicBezTo>
                <a:cubicBezTo>
                  <a:pt x="695" y="897"/>
                  <a:pt x="710" y="897"/>
                  <a:pt x="741" y="974"/>
                </a:cubicBezTo>
                <a:cubicBezTo>
                  <a:pt x="746" y="995"/>
                  <a:pt x="758" y="1005"/>
                  <a:pt x="774" y="1005"/>
                </a:cubicBezTo>
                <a:cubicBezTo>
                  <a:pt x="813" y="1005"/>
                  <a:pt x="872" y="940"/>
                  <a:pt x="850" y="850"/>
                </a:cubicBezTo>
                <a:lnTo>
                  <a:pt x="880" y="850"/>
                </a:lnTo>
                <a:cubicBezTo>
                  <a:pt x="883" y="853"/>
                  <a:pt x="885" y="853"/>
                  <a:pt x="888" y="853"/>
                </a:cubicBezTo>
                <a:cubicBezTo>
                  <a:pt x="904" y="853"/>
                  <a:pt x="927" y="819"/>
                  <a:pt x="927" y="819"/>
                </a:cubicBezTo>
                <a:cubicBezTo>
                  <a:pt x="935" y="796"/>
                  <a:pt x="946" y="788"/>
                  <a:pt x="958" y="788"/>
                </a:cubicBezTo>
                <a:cubicBezTo>
                  <a:pt x="969" y="788"/>
                  <a:pt x="981" y="796"/>
                  <a:pt x="989" y="804"/>
                </a:cubicBezTo>
                <a:lnTo>
                  <a:pt x="942" y="897"/>
                </a:lnTo>
                <a:cubicBezTo>
                  <a:pt x="884" y="984"/>
                  <a:pt x="863" y="1041"/>
                  <a:pt x="881" y="1041"/>
                </a:cubicBezTo>
                <a:cubicBezTo>
                  <a:pt x="892" y="1041"/>
                  <a:pt x="917" y="1020"/>
                  <a:pt x="958" y="974"/>
                </a:cubicBezTo>
                <a:lnTo>
                  <a:pt x="958" y="974"/>
                </a:lnTo>
                <a:cubicBezTo>
                  <a:pt x="949" y="986"/>
                  <a:pt x="938" y="1003"/>
                  <a:pt x="927" y="1020"/>
                </a:cubicBezTo>
                <a:cubicBezTo>
                  <a:pt x="917" y="1050"/>
                  <a:pt x="920" y="1067"/>
                  <a:pt x="940" y="1067"/>
                </a:cubicBezTo>
                <a:cubicBezTo>
                  <a:pt x="951" y="1067"/>
                  <a:pt x="967" y="1062"/>
                  <a:pt x="989" y="1051"/>
                </a:cubicBezTo>
                <a:cubicBezTo>
                  <a:pt x="991" y="1053"/>
                  <a:pt x="995" y="1053"/>
                  <a:pt x="998" y="1053"/>
                </a:cubicBezTo>
                <a:cubicBezTo>
                  <a:pt x="1033" y="1053"/>
                  <a:pt x="1100" y="985"/>
                  <a:pt x="1128" y="943"/>
                </a:cubicBezTo>
                <a:cubicBezTo>
                  <a:pt x="1146" y="915"/>
                  <a:pt x="1159" y="910"/>
                  <a:pt x="1167" y="910"/>
                </a:cubicBezTo>
                <a:cubicBezTo>
                  <a:pt x="1172" y="910"/>
                  <a:pt x="1174" y="912"/>
                  <a:pt x="1174" y="912"/>
                </a:cubicBezTo>
                <a:cubicBezTo>
                  <a:pt x="1174" y="912"/>
                  <a:pt x="1205" y="928"/>
                  <a:pt x="1174" y="974"/>
                </a:cubicBezTo>
                <a:cubicBezTo>
                  <a:pt x="1136" y="1031"/>
                  <a:pt x="1133" y="1064"/>
                  <a:pt x="1158" y="1064"/>
                </a:cubicBezTo>
                <a:cubicBezTo>
                  <a:pt x="1173" y="1064"/>
                  <a:pt x="1200" y="1050"/>
                  <a:pt x="1236" y="1020"/>
                </a:cubicBezTo>
                <a:lnTo>
                  <a:pt x="1236" y="1020"/>
                </a:lnTo>
                <a:lnTo>
                  <a:pt x="1205" y="1067"/>
                </a:lnTo>
                <a:cubicBezTo>
                  <a:pt x="1159" y="1113"/>
                  <a:pt x="1143" y="1175"/>
                  <a:pt x="1282" y="1206"/>
                </a:cubicBezTo>
                <a:cubicBezTo>
                  <a:pt x="1344" y="1268"/>
                  <a:pt x="1406" y="1314"/>
                  <a:pt x="1360" y="1360"/>
                </a:cubicBezTo>
                <a:cubicBezTo>
                  <a:pt x="1347" y="1380"/>
                  <a:pt x="1364" y="1388"/>
                  <a:pt x="1397" y="1388"/>
                </a:cubicBezTo>
                <a:cubicBezTo>
                  <a:pt x="1443" y="1388"/>
                  <a:pt x="1520" y="1372"/>
                  <a:pt x="1591" y="1345"/>
                </a:cubicBezTo>
                <a:lnTo>
                  <a:pt x="1591" y="1345"/>
                </a:lnTo>
                <a:cubicBezTo>
                  <a:pt x="1545" y="1391"/>
                  <a:pt x="1561" y="1407"/>
                  <a:pt x="1591" y="1438"/>
                </a:cubicBezTo>
                <a:cubicBezTo>
                  <a:pt x="1607" y="1484"/>
                  <a:pt x="1638" y="1499"/>
                  <a:pt x="1591" y="1530"/>
                </a:cubicBezTo>
                <a:cubicBezTo>
                  <a:pt x="1533" y="1564"/>
                  <a:pt x="1507" y="1579"/>
                  <a:pt x="1513" y="1579"/>
                </a:cubicBezTo>
                <a:cubicBezTo>
                  <a:pt x="1519" y="1579"/>
                  <a:pt x="1550" y="1567"/>
                  <a:pt x="1607" y="1546"/>
                </a:cubicBezTo>
                <a:cubicBezTo>
                  <a:pt x="1624" y="1541"/>
                  <a:pt x="1638" y="1539"/>
                  <a:pt x="1650" y="1539"/>
                </a:cubicBezTo>
                <a:cubicBezTo>
                  <a:pt x="1713" y="1539"/>
                  <a:pt x="1701" y="1602"/>
                  <a:pt x="1622" y="1654"/>
                </a:cubicBezTo>
                <a:cubicBezTo>
                  <a:pt x="1576" y="1700"/>
                  <a:pt x="1607" y="1716"/>
                  <a:pt x="1622" y="1747"/>
                </a:cubicBezTo>
                <a:cubicBezTo>
                  <a:pt x="1633" y="1744"/>
                  <a:pt x="1643" y="1743"/>
                  <a:pt x="1652" y="1743"/>
                </a:cubicBezTo>
                <a:cubicBezTo>
                  <a:pt x="1695" y="1743"/>
                  <a:pt x="1721" y="1770"/>
                  <a:pt x="1746" y="1809"/>
                </a:cubicBezTo>
                <a:cubicBezTo>
                  <a:pt x="1760" y="1823"/>
                  <a:pt x="1771" y="1834"/>
                  <a:pt x="1787" y="1834"/>
                </a:cubicBezTo>
                <a:cubicBezTo>
                  <a:pt x="1805" y="1834"/>
                  <a:pt x="1828" y="1819"/>
                  <a:pt x="1870" y="1778"/>
                </a:cubicBezTo>
                <a:cubicBezTo>
                  <a:pt x="1916" y="1747"/>
                  <a:pt x="1943" y="1735"/>
                  <a:pt x="1962" y="1735"/>
                </a:cubicBezTo>
                <a:cubicBezTo>
                  <a:pt x="1982" y="1735"/>
                  <a:pt x="1993" y="1747"/>
                  <a:pt x="2009" y="1762"/>
                </a:cubicBezTo>
                <a:cubicBezTo>
                  <a:pt x="2040" y="1793"/>
                  <a:pt x="2040" y="1793"/>
                  <a:pt x="2009" y="1839"/>
                </a:cubicBezTo>
                <a:cubicBezTo>
                  <a:pt x="2009" y="1839"/>
                  <a:pt x="1978" y="1886"/>
                  <a:pt x="2009" y="1901"/>
                </a:cubicBezTo>
                <a:cubicBezTo>
                  <a:pt x="2024" y="1932"/>
                  <a:pt x="2040" y="1948"/>
                  <a:pt x="2009" y="1979"/>
                </a:cubicBezTo>
                <a:cubicBezTo>
                  <a:pt x="1993" y="2010"/>
                  <a:pt x="1993" y="2040"/>
                  <a:pt x="2009" y="2071"/>
                </a:cubicBezTo>
                <a:cubicBezTo>
                  <a:pt x="2040" y="2102"/>
                  <a:pt x="2071" y="2133"/>
                  <a:pt x="2024" y="2180"/>
                </a:cubicBezTo>
                <a:cubicBezTo>
                  <a:pt x="2036" y="2185"/>
                  <a:pt x="2043" y="2189"/>
                  <a:pt x="2049" y="2189"/>
                </a:cubicBezTo>
                <a:cubicBezTo>
                  <a:pt x="2059" y="2189"/>
                  <a:pt x="2066" y="2178"/>
                  <a:pt x="2086" y="2149"/>
                </a:cubicBezTo>
                <a:cubicBezTo>
                  <a:pt x="2108" y="2134"/>
                  <a:pt x="2130" y="2119"/>
                  <a:pt x="2150" y="2119"/>
                </a:cubicBezTo>
                <a:cubicBezTo>
                  <a:pt x="2173" y="2119"/>
                  <a:pt x="2193" y="2138"/>
                  <a:pt x="2210" y="2195"/>
                </a:cubicBezTo>
                <a:cubicBezTo>
                  <a:pt x="2231" y="2216"/>
                  <a:pt x="2268" y="2245"/>
                  <a:pt x="2298" y="2245"/>
                </a:cubicBezTo>
                <a:cubicBezTo>
                  <a:pt x="2312" y="2245"/>
                  <a:pt x="2324" y="2240"/>
                  <a:pt x="2333" y="2226"/>
                </a:cubicBezTo>
                <a:lnTo>
                  <a:pt x="2333" y="2226"/>
                </a:lnTo>
                <a:cubicBezTo>
                  <a:pt x="2349" y="2241"/>
                  <a:pt x="2349" y="2241"/>
                  <a:pt x="2318" y="2288"/>
                </a:cubicBezTo>
                <a:cubicBezTo>
                  <a:pt x="2278" y="2348"/>
                  <a:pt x="2277" y="2382"/>
                  <a:pt x="2310" y="2382"/>
                </a:cubicBezTo>
                <a:cubicBezTo>
                  <a:pt x="2328" y="2382"/>
                  <a:pt x="2357" y="2371"/>
                  <a:pt x="2395" y="2350"/>
                </a:cubicBezTo>
                <a:cubicBezTo>
                  <a:pt x="2407" y="2331"/>
                  <a:pt x="2417" y="2323"/>
                  <a:pt x="2424" y="2323"/>
                </a:cubicBezTo>
                <a:cubicBezTo>
                  <a:pt x="2433" y="2323"/>
                  <a:pt x="2435" y="2343"/>
                  <a:pt x="2426" y="2380"/>
                </a:cubicBezTo>
                <a:cubicBezTo>
                  <a:pt x="2426" y="2380"/>
                  <a:pt x="2431" y="2383"/>
                  <a:pt x="2440" y="2383"/>
                </a:cubicBezTo>
                <a:cubicBezTo>
                  <a:pt x="2453" y="2383"/>
                  <a:pt x="2476" y="2377"/>
                  <a:pt x="2503" y="2350"/>
                </a:cubicBezTo>
                <a:cubicBezTo>
                  <a:pt x="2521" y="2338"/>
                  <a:pt x="2532" y="2330"/>
                  <a:pt x="2540" y="2330"/>
                </a:cubicBezTo>
                <a:cubicBezTo>
                  <a:pt x="2552" y="2330"/>
                  <a:pt x="2556" y="2349"/>
                  <a:pt x="2565" y="2396"/>
                </a:cubicBezTo>
                <a:cubicBezTo>
                  <a:pt x="2534" y="2442"/>
                  <a:pt x="2565" y="2458"/>
                  <a:pt x="2565" y="2458"/>
                </a:cubicBezTo>
                <a:cubicBezTo>
                  <a:pt x="2627" y="2458"/>
                  <a:pt x="2859" y="2535"/>
                  <a:pt x="2874" y="2597"/>
                </a:cubicBezTo>
                <a:cubicBezTo>
                  <a:pt x="2894" y="2567"/>
                  <a:pt x="2901" y="2557"/>
                  <a:pt x="2912" y="2557"/>
                </a:cubicBezTo>
                <a:cubicBezTo>
                  <a:pt x="2918" y="2557"/>
                  <a:pt x="2925" y="2560"/>
                  <a:pt x="2936" y="2566"/>
                </a:cubicBezTo>
                <a:cubicBezTo>
                  <a:pt x="2936" y="2609"/>
                  <a:pt x="2941" y="2627"/>
                  <a:pt x="2948" y="2627"/>
                </a:cubicBezTo>
                <a:cubicBezTo>
                  <a:pt x="2958" y="2627"/>
                  <a:pt x="2973" y="2585"/>
                  <a:pt x="2982" y="2520"/>
                </a:cubicBezTo>
                <a:lnTo>
                  <a:pt x="2952" y="2520"/>
                </a:lnTo>
                <a:cubicBezTo>
                  <a:pt x="2964" y="2475"/>
                  <a:pt x="2980" y="2451"/>
                  <a:pt x="2991" y="2451"/>
                </a:cubicBezTo>
                <a:cubicBezTo>
                  <a:pt x="3008" y="2451"/>
                  <a:pt x="3016" y="2498"/>
                  <a:pt x="2998" y="2597"/>
                </a:cubicBezTo>
                <a:cubicBezTo>
                  <a:pt x="2998" y="2651"/>
                  <a:pt x="2998" y="2678"/>
                  <a:pt x="3004" y="2678"/>
                </a:cubicBezTo>
                <a:cubicBezTo>
                  <a:pt x="3010" y="2678"/>
                  <a:pt x="3021" y="2651"/>
                  <a:pt x="3044" y="2597"/>
                </a:cubicBezTo>
                <a:cubicBezTo>
                  <a:pt x="3067" y="2552"/>
                  <a:pt x="3082" y="2529"/>
                  <a:pt x="3091" y="2529"/>
                </a:cubicBezTo>
                <a:cubicBezTo>
                  <a:pt x="3102" y="2529"/>
                  <a:pt x="3106" y="2556"/>
                  <a:pt x="3106" y="2612"/>
                </a:cubicBezTo>
                <a:cubicBezTo>
                  <a:pt x="3106" y="2672"/>
                  <a:pt x="3102" y="2699"/>
                  <a:pt x="3104" y="2699"/>
                </a:cubicBezTo>
                <a:cubicBezTo>
                  <a:pt x="3106" y="2699"/>
                  <a:pt x="3113" y="2668"/>
                  <a:pt x="3137" y="2612"/>
                </a:cubicBezTo>
                <a:cubicBezTo>
                  <a:pt x="3180" y="2501"/>
                  <a:pt x="3218" y="2433"/>
                  <a:pt x="3238" y="2433"/>
                </a:cubicBezTo>
                <a:cubicBezTo>
                  <a:pt x="3254" y="2433"/>
                  <a:pt x="3259" y="2478"/>
                  <a:pt x="3245" y="2581"/>
                </a:cubicBezTo>
                <a:cubicBezTo>
                  <a:pt x="3245" y="2690"/>
                  <a:pt x="3245" y="2751"/>
                  <a:pt x="3276" y="2751"/>
                </a:cubicBezTo>
                <a:cubicBezTo>
                  <a:pt x="3322" y="2751"/>
                  <a:pt x="3307" y="2690"/>
                  <a:pt x="3307" y="2643"/>
                </a:cubicBezTo>
                <a:cubicBezTo>
                  <a:pt x="3307" y="2581"/>
                  <a:pt x="3307" y="2550"/>
                  <a:pt x="3313" y="2550"/>
                </a:cubicBezTo>
                <a:cubicBezTo>
                  <a:pt x="3319" y="2550"/>
                  <a:pt x="3330" y="2581"/>
                  <a:pt x="3353" y="2643"/>
                </a:cubicBezTo>
                <a:cubicBezTo>
                  <a:pt x="3395" y="2735"/>
                  <a:pt x="3428" y="2777"/>
                  <a:pt x="3461" y="2777"/>
                </a:cubicBezTo>
                <a:cubicBezTo>
                  <a:pt x="3490" y="2777"/>
                  <a:pt x="3519" y="2746"/>
                  <a:pt x="3554" y="2690"/>
                </a:cubicBezTo>
                <a:cubicBezTo>
                  <a:pt x="3593" y="2635"/>
                  <a:pt x="3632" y="2608"/>
                  <a:pt x="3653" y="2608"/>
                </a:cubicBezTo>
                <a:cubicBezTo>
                  <a:pt x="3674" y="2608"/>
                  <a:pt x="3678" y="2635"/>
                  <a:pt x="3647" y="2690"/>
                </a:cubicBezTo>
                <a:cubicBezTo>
                  <a:pt x="3611" y="2762"/>
                  <a:pt x="3606" y="2792"/>
                  <a:pt x="3615" y="2792"/>
                </a:cubicBezTo>
                <a:cubicBezTo>
                  <a:pt x="3621" y="2792"/>
                  <a:pt x="3634" y="2777"/>
                  <a:pt x="3647" y="2751"/>
                </a:cubicBezTo>
                <a:lnTo>
                  <a:pt x="3771" y="2751"/>
                </a:lnTo>
                <a:cubicBezTo>
                  <a:pt x="3802" y="2751"/>
                  <a:pt x="3802" y="2690"/>
                  <a:pt x="3802" y="2628"/>
                </a:cubicBezTo>
                <a:cubicBezTo>
                  <a:pt x="3820" y="2691"/>
                  <a:pt x="3853" y="2732"/>
                  <a:pt x="3881" y="2732"/>
                </a:cubicBezTo>
                <a:cubicBezTo>
                  <a:pt x="3901" y="2732"/>
                  <a:pt x="3919" y="2711"/>
                  <a:pt x="3925" y="2659"/>
                </a:cubicBezTo>
                <a:lnTo>
                  <a:pt x="3972" y="2659"/>
                </a:lnTo>
                <a:cubicBezTo>
                  <a:pt x="4003" y="2659"/>
                  <a:pt x="4003" y="2659"/>
                  <a:pt x="4003" y="2597"/>
                </a:cubicBezTo>
                <a:cubicBezTo>
                  <a:pt x="4003" y="2575"/>
                  <a:pt x="4008" y="2567"/>
                  <a:pt x="4017" y="2567"/>
                </a:cubicBezTo>
                <a:cubicBezTo>
                  <a:pt x="4033" y="2567"/>
                  <a:pt x="4060" y="2597"/>
                  <a:pt x="4080" y="2628"/>
                </a:cubicBezTo>
                <a:cubicBezTo>
                  <a:pt x="4110" y="2658"/>
                  <a:pt x="4140" y="2682"/>
                  <a:pt x="4153" y="2682"/>
                </a:cubicBezTo>
                <a:cubicBezTo>
                  <a:pt x="4160" y="2682"/>
                  <a:pt x="4162" y="2675"/>
                  <a:pt x="4157" y="2659"/>
                </a:cubicBezTo>
                <a:cubicBezTo>
                  <a:pt x="4142" y="2597"/>
                  <a:pt x="4142" y="2535"/>
                  <a:pt x="4157" y="2473"/>
                </a:cubicBezTo>
                <a:cubicBezTo>
                  <a:pt x="4157" y="2458"/>
                  <a:pt x="4161" y="2451"/>
                  <a:pt x="4166" y="2451"/>
                </a:cubicBezTo>
                <a:cubicBezTo>
                  <a:pt x="4176" y="2451"/>
                  <a:pt x="4193" y="2478"/>
                  <a:pt x="4203" y="2520"/>
                </a:cubicBezTo>
                <a:cubicBezTo>
                  <a:pt x="4203" y="2581"/>
                  <a:pt x="4219" y="2581"/>
                  <a:pt x="4281" y="2597"/>
                </a:cubicBezTo>
                <a:cubicBezTo>
                  <a:pt x="4312" y="2597"/>
                  <a:pt x="4358" y="2566"/>
                  <a:pt x="4327" y="2520"/>
                </a:cubicBezTo>
                <a:cubicBezTo>
                  <a:pt x="4301" y="2481"/>
                  <a:pt x="4384" y="2420"/>
                  <a:pt x="4439" y="2420"/>
                </a:cubicBezTo>
                <a:cubicBezTo>
                  <a:pt x="4450" y="2420"/>
                  <a:pt x="4459" y="2422"/>
                  <a:pt x="4466" y="2427"/>
                </a:cubicBezTo>
                <a:lnTo>
                  <a:pt x="4513" y="2411"/>
                </a:lnTo>
                <a:cubicBezTo>
                  <a:pt x="4528" y="2396"/>
                  <a:pt x="4513" y="2334"/>
                  <a:pt x="4528" y="2319"/>
                </a:cubicBezTo>
                <a:cubicBezTo>
                  <a:pt x="4559" y="2303"/>
                  <a:pt x="4559" y="2303"/>
                  <a:pt x="4528" y="2241"/>
                </a:cubicBezTo>
                <a:cubicBezTo>
                  <a:pt x="4543" y="2241"/>
                  <a:pt x="4555" y="2237"/>
                  <a:pt x="4567" y="2237"/>
                </a:cubicBezTo>
                <a:cubicBezTo>
                  <a:pt x="4578" y="2237"/>
                  <a:pt x="4590" y="2241"/>
                  <a:pt x="4605" y="2257"/>
                </a:cubicBezTo>
                <a:cubicBezTo>
                  <a:pt x="4580" y="2206"/>
                  <a:pt x="4568" y="2183"/>
                  <a:pt x="4576" y="2183"/>
                </a:cubicBezTo>
                <a:cubicBezTo>
                  <a:pt x="4582" y="2183"/>
                  <a:pt x="4601" y="2198"/>
                  <a:pt x="4636" y="2226"/>
                </a:cubicBezTo>
                <a:cubicBezTo>
                  <a:pt x="4683" y="2265"/>
                  <a:pt x="4702" y="2288"/>
                  <a:pt x="4704" y="2288"/>
                </a:cubicBezTo>
                <a:cubicBezTo>
                  <a:pt x="4706" y="2288"/>
                  <a:pt x="4690" y="2265"/>
                  <a:pt x="4667" y="2210"/>
                </a:cubicBezTo>
                <a:cubicBezTo>
                  <a:pt x="4648" y="2181"/>
                  <a:pt x="4640" y="2170"/>
                  <a:pt x="4654" y="2170"/>
                </a:cubicBezTo>
                <a:cubicBezTo>
                  <a:pt x="4661" y="2170"/>
                  <a:pt x="4675" y="2174"/>
                  <a:pt x="4698" y="2180"/>
                </a:cubicBezTo>
                <a:cubicBezTo>
                  <a:pt x="4719" y="2193"/>
                  <a:pt x="4730" y="2201"/>
                  <a:pt x="4734" y="2201"/>
                </a:cubicBezTo>
                <a:cubicBezTo>
                  <a:pt x="4738" y="2201"/>
                  <a:pt x="4731" y="2190"/>
                  <a:pt x="4714" y="2164"/>
                </a:cubicBezTo>
                <a:cubicBezTo>
                  <a:pt x="4670" y="2098"/>
                  <a:pt x="4665" y="2033"/>
                  <a:pt x="4693" y="2033"/>
                </a:cubicBezTo>
                <a:cubicBezTo>
                  <a:pt x="4704" y="2033"/>
                  <a:pt x="4722" y="2044"/>
                  <a:pt x="4744" y="2071"/>
                </a:cubicBezTo>
                <a:cubicBezTo>
                  <a:pt x="4744" y="2071"/>
                  <a:pt x="4760" y="2056"/>
                  <a:pt x="4744" y="1994"/>
                </a:cubicBezTo>
                <a:cubicBezTo>
                  <a:pt x="4712" y="1946"/>
                  <a:pt x="4697" y="1922"/>
                  <a:pt x="4700" y="1922"/>
                </a:cubicBezTo>
                <a:lnTo>
                  <a:pt x="4700" y="1922"/>
                </a:lnTo>
                <a:cubicBezTo>
                  <a:pt x="4704" y="1922"/>
                  <a:pt x="4723" y="1942"/>
                  <a:pt x="4760" y="1979"/>
                </a:cubicBezTo>
                <a:cubicBezTo>
                  <a:pt x="4790" y="2009"/>
                  <a:pt x="4813" y="2022"/>
                  <a:pt x="4826" y="2022"/>
                </a:cubicBezTo>
                <a:cubicBezTo>
                  <a:pt x="4847" y="2022"/>
                  <a:pt x="4844" y="1989"/>
                  <a:pt x="4806" y="1932"/>
                </a:cubicBezTo>
                <a:cubicBezTo>
                  <a:pt x="4806" y="1932"/>
                  <a:pt x="4796" y="1893"/>
                  <a:pt x="4816" y="1893"/>
                </a:cubicBezTo>
                <a:cubicBezTo>
                  <a:pt x="4821" y="1893"/>
                  <a:pt x="4828" y="1895"/>
                  <a:pt x="4837" y="1901"/>
                </a:cubicBezTo>
                <a:cubicBezTo>
                  <a:pt x="4843" y="1903"/>
                  <a:pt x="4849" y="1903"/>
                  <a:pt x="4855" y="1903"/>
                </a:cubicBezTo>
                <a:cubicBezTo>
                  <a:pt x="4924" y="1903"/>
                  <a:pt x="5045" y="1834"/>
                  <a:pt x="4961" y="1778"/>
                </a:cubicBezTo>
                <a:lnTo>
                  <a:pt x="4992" y="1747"/>
                </a:lnTo>
                <a:cubicBezTo>
                  <a:pt x="5069" y="1747"/>
                  <a:pt x="5084" y="1731"/>
                  <a:pt x="5054" y="1669"/>
                </a:cubicBezTo>
                <a:lnTo>
                  <a:pt x="5023" y="1623"/>
                </a:lnTo>
                <a:lnTo>
                  <a:pt x="5023" y="1623"/>
                </a:lnTo>
                <a:cubicBezTo>
                  <a:pt x="5057" y="1646"/>
                  <a:pt x="5099" y="1660"/>
                  <a:pt x="5125" y="1660"/>
                </a:cubicBezTo>
                <a:cubicBezTo>
                  <a:pt x="5135" y="1660"/>
                  <a:pt x="5142" y="1658"/>
                  <a:pt x="5146" y="1654"/>
                </a:cubicBezTo>
                <a:cubicBezTo>
                  <a:pt x="5162" y="1639"/>
                  <a:pt x="5162" y="1639"/>
                  <a:pt x="5115" y="1608"/>
                </a:cubicBezTo>
                <a:cubicBezTo>
                  <a:pt x="5084" y="1561"/>
                  <a:pt x="5084" y="1561"/>
                  <a:pt x="5100" y="1546"/>
                </a:cubicBezTo>
                <a:cubicBezTo>
                  <a:pt x="5104" y="1542"/>
                  <a:pt x="5111" y="1540"/>
                  <a:pt x="5119" y="1540"/>
                </a:cubicBezTo>
                <a:cubicBezTo>
                  <a:pt x="5144" y="1540"/>
                  <a:pt x="5185" y="1557"/>
                  <a:pt x="5208" y="1592"/>
                </a:cubicBezTo>
                <a:lnTo>
                  <a:pt x="5224" y="1561"/>
                </a:lnTo>
                <a:cubicBezTo>
                  <a:pt x="5175" y="1513"/>
                  <a:pt x="5163" y="1489"/>
                  <a:pt x="5172" y="1489"/>
                </a:cubicBezTo>
                <a:cubicBezTo>
                  <a:pt x="5178" y="1489"/>
                  <a:pt x="5191" y="1498"/>
                  <a:pt x="5208" y="1515"/>
                </a:cubicBezTo>
                <a:cubicBezTo>
                  <a:pt x="5218" y="1525"/>
                  <a:pt x="5229" y="1528"/>
                  <a:pt x="5240" y="1528"/>
                </a:cubicBezTo>
                <a:cubicBezTo>
                  <a:pt x="5265" y="1528"/>
                  <a:pt x="5290" y="1510"/>
                  <a:pt x="5301" y="1499"/>
                </a:cubicBezTo>
                <a:cubicBezTo>
                  <a:pt x="5283" y="1481"/>
                  <a:pt x="5281" y="1475"/>
                  <a:pt x="5285" y="1475"/>
                </a:cubicBezTo>
                <a:cubicBezTo>
                  <a:pt x="5291" y="1475"/>
                  <a:pt x="5310" y="1490"/>
                  <a:pt x="5301" y="1499"/>
                </a:cubicBezTo>
                <a:lnTo>
                  <a:pt x="5332" y="1530"/>
                </a:lnTo>
                <a:cubicBezTo>
                  <a:pt x="5346" y="1538"/>
                  <a:pt x="5355" y="1541"/>
                  <a:pt x="5359" y="1541"/>
                </a:cubicBezTo>
                <a:cubicBezTo>
                  <a:pt x="5373" y="1541"/>
                  <a:pt x="5340" y="1508"/>
                  <a:pt x="5316" y="1484"/>
                </a:cubicBezTo>
                <a:lnTo>
                  <a:pt x="5347" y="1438"/>
                </a:lnTo>
                <a:cubicBezTo>
                  <a:pt x="5363" y="1422"/>
                  <a:pt x="5378" y="1407"/>
                  <a:pt x="5332" y="1391"/>
                </a:cubicBezTo>
                <a:cubicBezTo>
                  <a:pt x="5270" y="1360"/>
                  <a:pt x="5239" y="1314"/>
                  <a:pt x="5270" y="1299"/>
                </a:cubicBezTo>
                <a:lnTo>
                  <a:pt x="5270" y="1299"/>
                </a:lnTo>
                <a:cubicBezTo>
                  <a:pt x="5297" y="1325"/>
                  <a:pt x="5335" y="1363"/>
                  <a:pt x="5355" y="1363"/>
                </a:cubicBezTo>
                <a:cubicBezTo>
                  <a:pt x="5358" y="1363"/>
                  <a:pt x="5361" y="1362"/>
                  <a:pt x="5363" y="1360"/>
                </a:cubicBezTo>
                <a:cubicBezTo>
                  <a:pt x="5367" y="1353"/>
                  <a:pt x="5371" y="1350"/>
                  <a:pt x="5376" y="1350"/>
                </a:cubicBezTo>
                <a:cubicBezTo>
                  <a:pt x="5392" y="1350"/>
                  <a:pt x="5409" y="1376"/>
                  <a:pt x="5409" y="1376"/>
                </a:cubicBezTo>
                <a:cubicBezTo>
                  <a:pt x="5428" y="1404"/>
                  <a:pt x="5444" y="1415"/>
                  <a:pt x="5456" y="1415"/>
                </a:cubicBezTo>
                <a:cubicBezTo>
                  <a:pt x="5485" y="1415"/>
                  <a:pt x="5497" y="1357"/>
                  <a:pt x="5486" y="1314"/>
                </a:cubicBezTo>
                <a:cubicBezTo>
                  <a:pt x="5469" y="1243"/>
                  <a:pt x="5466" y="1208"/>
                  <a:pt x="5482" y="1208"/>
                </a:cubicBezTo>
                <a:cubicBezTo>
                  <a:pt x="5493" y="1208"/>
                  <a:pt x="5515" y="1228"/>
                  <a:pt x="5548" y="1268"/>
                </a:cubicBezTo>
                <a:cubicBezTo>
                  <a:pt x="5566" y="1285"/>
                  <a:pt x="5577" y="1293"/>
                  <a:pt x="5583" y="1293"/>
                </a:cubicBezTo>
                <a:cubicBezTo>
                  <a:pt x="5602" y="1293"/>
                  <a:pt x="5558" y="1202"/>
                  <a:pt x="5486" y="1082"/>
                </a:cubicBezTo>
                <a:lnTo>
                  <a:pt x="5409" y="943"/>
                </a:lnTo>
                <a:lnTo>
                  <a:pt x="5517" y="1067"/>
                </a:lnTo>
                <a:cubicBezTo>
                  <a:pt x="5599" y="1148"/>
                  <a:pt x="5637" y="1187"/>
                  <a:pt x="5656" y="1187"/>
                </a:cubicBezTo>
                <a:cubicBezTo>
                  <a:pt x="5672" y="1187"/>
                  <a:pt x="5672" y="1156"/>
                  <a:pt x="5672" y="1098"/>
                </a:cubicBezTo>
                <a:cubicBezTo>
                  <a:pt x="5672" y="1054"/>
                  <a:pt x="5672" y="1035"/>
                  <a:pt x="5677" y="1035"/>
                </a:cubicBezTo>
                <a:cubicBezTo>
                  <a:pt x="5682" y="1035"/>
                  <a:pt x="5689" y="1046"/>
                  <a:pt x="5703" y="1067"/>
                </a:cubicBezTo>
                <a:cubicBezTo>
                  <a:pt x="5722" y="1086"/>
                  <a:pt x="5736" y="1095"/>
                  <a:pt x="5750" y="1095"/>
                </a:cubicBezTo>
                <a:cubicBezTo>
                  <a:pt x="5770" y="1095"/>
                  <a:pt x="5790" y="1078"/>
                  <a:pt x="5826" y="1051"/>
                </a:cubicBezTo>
                <a:cubicBezTo>
                  <a:pt x="5888" y="1005"/>
                  <a:pt x="5904" y="1005"/>
                  <a:pt x="5888" y="959"/>
                </a:cubicBezTo>
                <a:lnTo>
                  <a:pt x="5919" y="928"/>
                </a:lnTo>
                <a:cubicBezTo>
                  <a:pt x="5944" y="957"/>
                  <a:pt x="5962" y="969"/>
                  <a:pt x="5974" y="969"/>
                </a:cubicBezTo>
                <a:cubicBezTo>
                  <a:pt x="5998" y="969"/>
                  <a:pt x="5992" y="913"/>
                  <a:pt x="5950" y="850"/>
                </a:cubicBezTo>
                <a:cubicBezTo>
                  <a:pt x="5965" y="850"/>
                  <a:pt x="5981" y="835"/>
                  <a:pt x="5996" y="835"/>
                </a:cubicBezTo>
                <a:lnTo>
                  <a:pt x="6012" y="881"/>
                </a:lnTo>
                <a:cubicBezTo>
                  <a:pt x="6023" y="899"/>
                  <a:pt x="6037" y="907"/>
                  <a:pt x="6060" y="907"/>
                </a:cubicBezTo>
                <a:cubicBezTo>
                  <a:pt x="6097" y="907"/>
                  <a:pt x="6159" y="883"/>
                  <a:pt x="6275" y="835"/>
                </a:cubicBezTo>
                <a:cubicBezTo>
                  <a:pt x="6491" y="788"/>
                  <a:pt x="6522" y="788"/>
                  <a:pt x="6506" y="680"/>
                </a:cubicBezTo>
                <a:cubicBezTo>
                  <a:pt x="6490" y="624"/>
                  <a:pt x="6499" y="593"/>
                  <a:pt x="6514" y="593"/>
                </a:cubicBezTo>
                <a:cubicBezTo>
                  <a:pt x="6527" y="593"/>
                  <a:pt x="6545" y="621"/>
                  <a:pt x="6553" y="680"/>
                </a:cubicBezTo>
                <a:cubicBezTo>
                  <a:pt x="6553" y="722"/>
                  <a:pt x="6573" y="756"/>
                  <a:pt x="6583" y="756"/>
                </a:cubicBezTo>
                <a:cubicBezTo>
                  <a:pt x="6587" y="756"/>
                  <a:pt x="6589" y="747"/>
                  <a:pt x="6584" y="727"/>
                </a:cubicBezTo>
                <a:lnTo>
                  <a:pt x="6584" y="727"/>
                </a:lnTo>
                <a:cubicBezTo>
                  <a:pt x="6615" y="742"/>
                  <a:pt x="6645" y="758"/>
                  <a:pt x="6661" y="788"/>
                </a:cubicBezTo>
                <a:cubicBezTo>
                  <a:pt x="6699" y="833"/>
                  <a:pt x="6724" y="849"/>
                  <a:pt x="6740" y="849"/>
                </a:cubicBezTo>
                <a:cubicBezTo>
                  <a:pt x="6764" y="849"/>
                  <a:pt x="6769" y="816"/>
                  <a:pt x="6769" y="788"/>
                </a:cubicBezTo>
                <a:cubicBezTo>
                  <a:pt x="6756" y="741"/>
                  <a:pt x="6754" y="724"/>
                  <a:pt x="6758" y="724"/>
                </a:cubicBezTo>
                <a:lnTo>
                  <a:pt x="6758" y="724"/>
                </a:lnTo>
                <a:cubicBezTo>
                  <a:pt x="6762" y="724"/>
                  <a:pt x="6776" y="754"/>
                  <a:pt x="6785" y="788"/>
                </a:cubicBezTo>
                <a:cubicBezTo>
                  <a:pt x="6806" y="821"/>
                  <a:pt x="6828" y="861"/>
                  <a:pt x="6839" y="861"/>
                </a:cubicBezTo>
                <a:cubicBezTo>
                  <a:pt x="6844" y="861"/>
                  <a:pt x="6846" y="853"/>
                  <a:pt x="6846" y="835"/>
                </a:cubicBezTo>
                <a:cubicBezTo>
                  <a:pt x="6846" y="803"/>
                  <a:pt x="6893" y="779"/>
                  <a:pt x="6935" y="779"/>
                </a:cubicBezTo>
                <a:cubicBezTo>
                  <a:pt x="6973" y="779"/>
                  <a:pt x="7008" y="799"/>
                  <a:pt x="7001" y="850"/>
                </a:cubicBezTo>
                <a:lnTo>
                  <a:pt x="7047" y="850"/>
                </a:lnTo>
                <a:cubicBezTo>
                  <a:pt x="7047" y="809"/>
                  <a:pt x="7075" y="802"/>
                  <a:pt x="7107" y="802"/>
                </a:cubicBezTo>
                <a:cubicBezTo>
                  <a:pt x="7123" y="802"/>
                  <a:pt x="7140" y="804"/>
                  <a:pt x="7156" y="804"/>
                </a:cubicBezTo>
                <a:cubicBezTo>
                  <a:pt x="7202" y="804"/>
                  <a:pt x="7233" y="819"/>
                  <a:pt x="7217" y="866"/>
                </a:cubicBezTo>
                <a:cubicBezTo>
                  <a:pt x="7217" y="899"/>
                  <a:pt x="7217" y="914"/>
                  <a:pt x="7224" y="914"/>
                </a:cubicBezTo>
                <a:cubicBezTo>
                  <a:pt x="7231" y="914"/>
                  <a:pt x="7242" y="903"/>
                  <a:pt x="7264" y="881"/>
                </a:cubicBezTo>
                <a:cubicBezTo>
                  <a:pt x="7295" y="881"/>
                  <a:pt x="7341" y="788"/>
                  <a:pt x="7372" y="788"/>
                </a:cubicBezTo>
                <a:cubicBezTo>
                  <a:pt x="7372" y="742"/>
                  <a:pt x="7418" y="696"/>
                  <a:pt x="7449" y="696"/>
                </a:cubicBezTo>
                <a:lnTo>
                  <a:pt x="7434" y="742"/>
                </a:lnTo>
                <a:lnTo>
                  <a:pt x="7403" y="850"/>
                </a:lnTo>
                <a:cubicBezTo>
                  <a:pt x="7409" y="850"/>
                  <a:pt x="7418" y="853"/>
                  <a:pt x="7427" y="853"/>
                </a:cubicBezTo>
                <a:cubicBezTo>
                  <a:pt x="7441" y="853"/>
                  <a:pt x="7455" y="847"/>
                  <a:pt x="7465" y="819"/>
                </a:cubicBezTo>
                <a:cubicBezTo>
                  <a:pt x="7465" y="881"/>
                  <a:pt x="7496" y="881"/>
                  <a:pt x="7542" y="912"/>
                </a:cubicBezTo>
                <a:cubicBezTo>
                  <a:pt x="7569" y="921"/>
                  <a:pt x="7595" y="930"/>
                  <a:pt x="7622" y="930"/>
                </a:cubicBezTo>
                <a:cubicBezTo>
                  <a:pt x="7642" y="930"/>
                  <a:pt x="7661" y="925"/>
                  <a:pt x="7681" y="912"/>
                </a:cubicBezTo>
                <a:lnTo>
                  <a:pt x="7681" y="912"/>
                </a:lnTo>
                <a:cubicBezTo>
                  <a:pt x="7659" y="978"/>
                  <a:pt x="7716" y="1037"/>
                  <a:pt x="7778" y="1037"/>
                </a:cubicBezTo>
                <a:cubicBezTo>
                  <a:pt x="7803" y="1037"/>
                  <a:pt x="7829" y="1027"/>
                  <a:pt x="7851" y="1005"/>
                </a:cubicBezTo>
                <a:cubicBezTo>
                  <a:pt x="7863" y="987"/>
                  <a:pt x="7873" y="978"/>
                  <a:pt x="7880" y="978"/>
                </a:cubicBezTo>
                <a:cubicBezTo>
                  <a:pt x="7892" y="978"/>
                  <a:pt x="7897" y="998"/>
                  <a:pt x="7897" y="1036"/>
                </a:cubicBezTo>
                <a:cubicBezTo>
                  <a:pt x="7889" y="1069"/>
                  <a:pt x="7890" y="1084"/>
                  <a:pt x="7899" y="1084"/>
                </a:cubicBezTo>
                <a:cubicBezTo>
                  <a:pt x="7907" y="1084"/>
                  <a:pt x="7922" y="1073"/>
                  <a:pt x="7944" y="1051"/>
                </a:cubicBezTo>
                <a:cubicBezTo>
                  <a:pt x="7952" y="1046"/>
                  <a:pt x="7959" y="1043"/>
                  <a:pt x="7963" y="1043"/>
                </a:cubicBezTo>
                <a:cubicBezTo>
                  <a:pt x="7984" y="1043"/>
                  <a:pt x="7972" y="1093"/>
                  <a:pt x="7959" y="1144"/>
                </a:cubicBezTo>
                <a:cubicBezTo>
                  <a:pt x="7926" y="1221"/>
                  <a:pt x="7932" y="1251"/>
                  <a:pt x="7955" y="1251"/>
                </a:cubicBezTo>
                <a:cubicBezTo>
                  <a:pt x="7964" y="1251"/>
                  <a:pt x="7977" y="1246"/>
                  <a:pt x="7990" y="1237"/>
                </a:cubicBezTo>
                <a:cubicBezTo>
                  <a:pt x="8003" y="1233"/>
                  <a:pt x="8015" y="1231"/>
                  <a:pt x="8027" y="1231"/>
                </a:cubicBezTo>
                <a:cubicBezTo>
                  <a:pt x="8060" y="1231"/>
                  <a:pt x="8091" y="1245"/>
                  <a:pt x="8114" y="1268"/>
                </a:cubicBezTo>
                <a:cubicBezTo>
                  <a:pt x="8140" y="1268"/>
                  <a:pt x="8158" y="1269"/>
                  <a:pt x="8173" y="1269"/>
                </a:cubicBezTo>
                <a:cubicBezTo>
                  <a:pt x="8201" y="1269"/>
                  <a:pt x="8212" y="1262"/>
                  <a:pt x="8222" y="1221"/>
                </a:cubicBezTo>
                <a:cubicBezTo>
                  <a:pt x="8253" y="1190"/>
                  <a:pt x="8284" y="1175"/>
                  <a:pt x="8315" y="1159"/>
                </a:cubicBezTo>
                <a:cubicBezTo>
                  <a:pt x="8377" y="1159"/>
                  <a:pt x="8369" y="1179"/>
                  <a:pt x="8356" y="1179"/>
                </a:cubicBezTo>
                <a:cubicBezTo>
                  <a:pt x="8352" y="1179"/>
                  <a:pt x="8349" y="1178"/>
                  <a:pt x="8346" y="1175"/>
                </a:cubicBezTo>
                <a:cubicBezTo>
                  <a:pt x="8268" y="1175"/>
                  <a:pt x="8284" y="1190"/>
                  <a:pt x="8268" y="1252"/>
                </a:cubicBezTo>
                <a:cubicBezTo>
                  <a:pt x="8253" y="1299"/>
                  <a:pt x="8268" y="1345"/>
                  <a:pt x="8299" y="1360"/>
                </a:cubicBezTo>
                <a:cubicBezTo>
                  <a:pt x="8315" y="1376"/>
                  <a:pt x="8346" y="1422"/>
                  <a:pt x="8361" y="1438"/>
                </a:cubicBezTo>
                <a:cubicBezTo>
                  <a:pt x="8371" y="1497"/>
                  <a:pt x="8381" y="1525"/>
                  <a:pt x="8399" y="1525"/>
                </a:cubicBezTo>
                <a:cubicBezTo>
                  <a:pt x="8409" y="1525"/>
                  <a:pt x="8422" y="1516"/>
                  <a:pt x="8438" y="1499"/>
                </a:cubicBezTo>
                <a:cubicBezTo>
                  <a:pt x="8451" y="1487"/>
                  <a:pt x="8461" y="1477"/>
                  <a:pt x="8469" y="1469"/>
                </a:cubicBezTo>
                <a:lnTo>
                  <a:pt x="8469" y="1469"/>
                </a:lnTo>
                <a:cubicBezTo>
                  <a:pt x="8415" y="1549"/>
                  <a:pt x="8537" y="1712"/>
                  <a:pt x="8641" y="1712"/>
                </a:cubicBezTo>
                <a:cubicBezTo>
                  <a:pt x="8657" y="1712"/>
                  <a:pt x="8672" y="1708"/>
                  <a:pt x="8686" y="1700"/>
                </a:cubicBezTo>
                <a:lnTo>
                  <a:pt x="8686" y="1700"/>
                </a:lnTo>
                <a:lnTo>
                  <a:pt x="8639" y="1747"/>
                </a:lnTo>
                <a:cubicBezTo>
                  <a:pt x="8593" y="1778"/>
                  <a:pt x="8608" y="1793"/>
                  <a:pt x="8639" y="1824"/>
                </a:cubicBezTo>
                <a:cubicBezTo>
                  <a:pt x="8670" y="1870"/>
                  <a:pt x="8763" y="1886"/>
                  <a:pt x="8809" y="1932"/>
                </a:cubicBezTo>
                <a:cubicBezTo>
                  <a:pt x="8847" y="1983"/>
                  <a:pt x="8895" y="2033"/>
                  <a:pt x="8937" y="2033"/>
                </a:cubicBezTo>
                <a:cubicBezTo>
                  <a:pt x="8946" y="2033"/>
                  <a:pt x="8955" y="2031"/>
                  <a:pt x="8964" y="2025"/>
                </a:cubicBezTo>
                <a:lnTo>
                  <a:pt x="8964" y="2025"/>
                </a:lnTo>
                <a:cubicBezTo>
                  <a:pt x="8979" y="2040"/>
                  <a:pt x="8979" y="2040"/>
                  <a:pt x="8933" y="2071"/>
                </a:cubicBezTo>
                <a:cubicBezTo>
                  <a:pt x="8902" y="2118"/>
                  <a:pt x="8902" y="2118"/>
                  <a:pt x="8917" y="2133"/>
                </a:cubicBezTo>
                <a:cubicBezTo>
                  <a:pt x="8920" y="2136"/>
                  <a:pt x="8923" y="2137"/>
                  <a:pt x="8927" y="2137"/>
                </a:cubicBezTo>
                <a:cubicBezTo>
                  <a:pt x="8944" y="2137"/>
                  <a:pt x="8972" y="2109"/>
                  <a:pt x="9010" y="2071"/>
                </a:cubicBezTo>
                <a:cubicBezTo>
                  <a:pt x="9028" y="2054"/>
                  <a:pt x="9038" y="2045"/>
                  <a:pt x="9045" y="2045"/>
                </a:cubicBezTo>
                <a:cubicBezTo>
                  <a:pt x="9057" y="2045"/>
                  <a:pt x="9057" y="2069"/>
                  <a:pt x="9057" y="2118"/>
                </a:cubicBezTo>
                <a:cubicBezTo>
                  <a:pt x="9057" y="2187"/>
                  <a:pt x="9106" y="2244"/>
                  <a:pt x="9172" y="2244"/>
                </a:cubicBezTo>
                <a:cubicBezTo>
                  <a:pt x="9180" y="2244"/>
                  <a:pt x="9188" y="2243"/>
                  <a:pt x="9196" y="2241"/>
                </a:cubicBezTo>
                <a:cubicBezTo>
                  <a:pt x="9211" y="2257"/>
                  <a:pt x="9227" y="2272"/>
                  <a:pt x="9196" y="2319"/>
                </a:cubicBezTo>
                <a:cubicBezTo>
                  <a:pt x="9173" y="2353"/>
                  <a:pt x="9184" y="2403"/>
                  <a:pt x="9228" y="2403"/>
                </a:cubicBezTo>
                <a:cubicBezTo>
                  <a:pt x="9244" y="2403"/>
                  <a:pt x="9264" y="2397"/>
                  <a:pt x="9288" y="2380"/>
                </a:cubicBezTo>
                <a:lnTo>
                  <a:pt x="9288" y="2380"/>
                </a:lnTo>
                <a:cubicBezTo>
                  <a:pt x="9304" y="2396"/>
                  <a:pt x="9304" y="2396"/>
                  <a:pt x="9273" y="2442"/>
                </a:cubicBezTo>
                <a:cubicBezTo>
                  <a:pt x="9253" y="2473"/>
                  <a:pt x="9239" y="2510"/>
                  <a:pt x="9258" y="2510"/>
                </a:cubicBezTo>
                <a:cubicBezTo>
                  <a:pt x="9268" y="2510"/>
                  <a:pt x="9288" y="2500"/>
                  <a:pt x="9319" y="2473"/>
                </a:cubicBezTo>
                <a:cubicBezTo>
                  <a:pt x="9333" y="2467"/>
                  <a:pt x="9346" y="2463"/>
                  <a:pt x="9359" y="2463"/>
                </a:cubicBezTo>
                <a:cubicBezTo>
                  <a:pt x="9405" y="2463"/>
                  <a:pt x="9446" y="2505"/>
                  <a:pt x="9458" y="2566"/>
                </a:cubicBezTo>
                <a:cubicBezTo>
                  <a:pt x="9465" y="2566"/>
                  <a:pt x="9473" y="2568"/>
                  <a:pt x="9482" y="2568"/>
                </a:cubicBezTo>
                <a:cubicBezTo>
                  <a:pt x="9496" y="2568"/>
                  <a:pt x="9511" y="2563"/>
                  <a:pt x="9520" y="2535"/>
                </a:cubicBezTo>
                <a:lnTo>
                  <a:pt x="9551" y="2489"/>
                </a:lnTo>
                <a:lnTo>
                  <a:pt x="9551" y="2489"/>
                </a:lnTo>
                <a:cubicBezTo>
                  <a:pt x="9535" y="2545"/>
                  <a:pt x="9527" y="2572"/>
                  <a:pt x="9532" y="2572"/>
                </a:cubicBezTo>
                <a:cubicBezTo>
                  <a:pt x="9537" y="2572"/>
                  <a:pt x="9552" y="2549"/>
                  <a:pt x="9582" y="2504"/>
                </a:cubicBezTo>
                <a:cubicBezTo>
                  <a:pt x="9596" y="2475"/>
                  <a:pt x="9607" y="2463"/>
                  <a:pt x="9614" y="2463"/>
                </a:cubicBezTo>
                <a:cubicBezTo>
                  <a:pt x="9621" y="2463"/>
                  <a:pt x="9621" y="2479"/>
                  <a:pt x="9613" y="2504"/>
                </a:cubicBezTo>
                <a:cubicBezTo>
                  <a:pt x="9582" y="2535"/>
                  <a:pt x="9628" y="2566"/>
                  <a:pt x="9628" y="2566"/>
                </a:cubicBezTo>
                <a:cubicBezTo>
                  <a:pt x="9628" y="2566"/>
                  <a:pt x="9783" y="2566"/>
                  <a:pt x="9891" y="2597"/>
                </a:cubicBezTo>
                <a:cubicBezTo>
                  <a:pt x="9953" y="2612"/>
                  <a:pt x="10015" y="2628"/>
                  <a:pt x="10077" y="2628"/>
                </a:cubicBezTo>
                <a:cubicBezTo>
                  <a:pt x="10123" y="2628"/>
                  <a:pt x="10138" y="2612"/>
                  <a:pt x="10138" y="2581"/>
                </a:cubicBezTo>
                <a:cubicBezTo>
                  <a:pt x="10138" y="2564"/>
                  <a:pt x="10149" y="2546"/>
                  <a:pt x="10160" y="2546"/>
                </a:cubicBezTo>
                <a:cubicBezTo>
                  <a:pt x="10169" y="2546"/>
                  <a:pt x="10178" y="2555"/>
                  <a:pt x="10185" y="2581"/>
                </a:cubicBezTo>
                <a:cubicBezTo>
                  <a:pt x="10200" y="2628"/>
                  <a:pt x="10231" y="2643"/>
                  <a:pt x="10247" y="2643"/>
                </a:cubicBezTo>
                <a:cubicBezTo>
                  <a:pt x="10262" y="2643"/>
                  <a:pt x="10293" y="2643"/>
                  <a:pt x="10293" y="2705"/>
                </a:cubicBezTo>
                <a:cubicBezTo>
                  <a:pt x="10324" y="2643"/>
                  <a:pt x="10324" y="2643"/>
                  <a:pt x="10339" y="2643"/>
                </a:cubicBezTo>
                <a:cubicBezTo>
                  <a:pt x="10339" y="2666"/>
                  <a:pt x="10347" y="2678"/>
                  <a:pt x="10357" y="2678"/>
                </a:cubicBezTo>
                <a:cubicBezTo>
                  <a:pt x="10366" y="2678"/>
                  <a:pt x="10378" y="2666"/>
                  <a:pt x="10386" y="2643"/>
                </a:cubicBezTo>
                <a:cubicBezTo>
                  <a:pt x="10394" y="2589"/>
                  <a:pt x="10397" y="2562"/>
                  <a:pt x="10399" y="2562"/>
                </a:cubicBezTo>
                <a:cubicBezTo>
                  <a:pt x="10401" y="2562"/>
                  <a:pt x="10401" y="2589"/>
                  <a:pt x="10401" y="2643"/>
                </a:cubicBezTo>
                <a:cubicBezTo>
                  <a:pt x="10401" y="2676"/>
                  <a:pt x="10439" y="2716"/>
                  <a:pt x="10456" y="2716"/>
                </a:cubicBezTo>
                <a:cubicBezTo>
                  <a:pt x="10464" y="2716"/>
                  <a:pt x="10468" y="2708"/>
                  <a:pt x="10463" y="2690"/>
                </a:cubicBezTo>
                <a:cubicBezTo>
                  <a:pt x="10432" y="2643"/>
                  <a:pt x="10494" y="2643"/>
                  <a:pt x="10509" y="2581"/>
                </a:cubicBezTo>
                <a:cubicBezTo>
                  <a:pt x="10540" y="2581"/>
                  <a:pt x="10556" y="2581"/>
                  <a:pt x="10571" y="2628"/>
                </a:cubicBezTo>
                <a:cubicBezTo>
                  <a:pt x="10571" y="2644"/>
                  <a:pt x="10581" y="2650"/>
                  <a:pt x="10595" y="2650"/>
                </a:cubicBezTo>
                <a:cubicBezTo>
                  <a:pt x="10634" y="2650"/>
                  <a:pt x="10710" y="2596"/>
                  <a:pt x="10710" y="2550"/>
                </a:cubicBezTo>
                <a:cubicBezTo>
                  <a:pt x="10718" y="2520"/>
                  <a:pt x="10718" y="2504"/>
                  <a:pt x="10718" y="2504"/>
                </a:cubicBezTo>
                <a:cubicBezTo>
                  <a:pt x="10718" y="2504"/>
                  <a:pt x="10718" y="2520"/>
                  <a:pt x="10726" y="2550"/>
                </a:cubicBezTo>
                <a:cubicBezTo>
                  <a:pt x="10746" y="2592"/>
                  <a:pt x="10760" y="2599"/>
                  <a:pt x="10772" y="2599"/>
                </a:cubicBezTo>
                <a:cubicBezTo>
                  <a:pt x="10777" y="2599"/>
                  <a:pt x="10782" y="2597"/>
                  <a:pt x="10788" y="2597"/>
                </a:cubicBezTo>
                <a:cubicBezTo>
                  <a:pt x="10788" y="2578"/>
                  <a:pt x="10790" y="2571"/>
                  <a:pt x="10795" y="2571"/>
                </a:cubicBezTo>
                <a:cubicBezTo>
                  <a:pt x="10805" y="2571"/>
                  <a:pt x="10823" y="2611"/>
                  <a:pt x="10834" y="2643"/>
                </a:cubicBezTo>
                <a:cubicBezTo>
                  <a:pt x="10846" y="2678"/>
                  <a:pt x="10848" y="2695"/>
                  <a:pt x="10869" y="2695"/>
                </a:cubicBezTo>
                <a:cubicBezTo>
                  <a:pt x="10876" y="2695"/>
                  <a:pt x="10884" y="2693"/>
                  <a:pt x="10896" y="2690"/>
                </a:cubicBezTo>
                <a:cubicBezTo>
                  <a:pt x="10896" y="2628"/>
                  <a:pt x="10989" y="2581"/>
                  <a:pt x="11050" y="2566"/>
                </a:cubicBezTo>
                <a:cubicBezTo>
                  <a:pt x="11136" y="2529"/>
                  <a:pt x="11154" y="2473"/>
                  <a:pt x="11142" y="2397"/>
                </a:cubicBezTo>
                <a:lnTo>
                  <a:pt x="11142" y="2397"/>
                </a:lnTo>
                <a:cubicBezTo>
                  <a:pt x="11165" y="2400"/>
                  <a:pt x="11188" y="2401"/>
                  <a:pt x="11211" y="2401"/>
                </a:cubicBezTo>
                <a:cubicBezTo>
                  <a:pt x="11213" y="2401"/>
                  <a:pt x="11215" y="2401"/>
                  <a:pt x="11217" y="2401"/>
                </a:cubicBezTo>
                <a:lnTo>
                  <a:pt x="11217" y="2401"/>
                </a:lnTo>
                <a:cubicBezTo>
                  <a:pt x="11232" y="2420"/>
                  <a:pt x="11248" y="2439"/>
                  <a:pt x="11267" y="2458"/>
                </a:cubicBezTo>
                <a:cubicBezTo>
                  <a:pt x="11276" y="2448"/>
                  <a:pt x="11268" y="2426"/>
                  <a:pt x="11253" y="2400"/>
                </a:cubicBezTo>
                <a:lnTo>
                  <a:pt x="11253" y="2400"/>
                </a:lnTo>
                <a:cubicBezTo>
                  <a:pt x="11497" y="2381"/>
                  <a:pt x="11731" y="2203"/>
                  <a:pt x="11766" y="1946"/>
                </a:cubicBezTo>
                <a:lnTo>
                  <a:pt x="11766" y="1946"/>
                </a:lnTo>
                <a:cubicBezTo>
                  <a:pt x="11777" y="1953"/>
                  <a:pt x="11788" y="1958"/>
                  <a:pt x="11795" y="1958"/>
                </a:cubicBezTo>
                <a:cubicBezTo>
                  <a:pt x="11809" y="1958"/>
                  <a:pt x="11815" y="1946"/>
                  <a:pt x="11808" y="1917"/>
                </a:cubicBezTo>
                <a:cubicBezTo>
                  <a:pt x="11777" y="1870"/>
                  <a:pt x="11777" y="1855"/>
                  <a:pt x="11788" y="1855"/>
                </a:cubicBezTo>
                <a:cubicBezTo>
                  <a:pt x="11800" y="1855"/>
                  <a:pt x="11823" y="1870"/>
                  <a:pt x="11839" y="1886"/>
                </a:cubicBezTo>
                <a:cubicBezTo>
                  <a:pt x="11866" y="1928"/>
                  <a:pt x="11882" y="1950"/>
                  <a:pt x="11889" y="1950"/>
                </a:cubicBezTo>
                <a:cubicBezTo>
                  <a:pt x="11897" y="1950"/>
                  <a:pt x="11894" y="1916"/>
                  <a:pt x="11885" y="1839"/>
                </a:cubicBezTo>
                <a:cubicBezTo>
                  <a:pt x="11916" y="1793"/>
                  <a:pt x="11947" y="1685"/>
                  <a:pt x="11993" y="1639"/>
                </a:cubicBezTo>
                <a:cubicBezTo>
                  <a:pt x="12031" y="1601"/>
                  <a:pt x="12069" y="1553"/>
                  <a:pt x="12115" y="1553"/>
                </a:cubicBezTo>
                <a:cubicBezTo>
                  <a:pt x="12125" y="1553"/>
                  <a:pt x="12136" y="1555"/>
                  <a:pt x="12148" y="1561"/>
                </a:cubicBezTo>
                <a:cubicBezTo>
                  <a:pt x="12190" y="1595"/>
                  <a:pt x="12214" y="1606"/>
                  <a:pt x="12219" y="1606"/>
                </a:cubicBezTo>
                <a:cubicBezTo>
                  <a:pt x="12223" y="1606"/>
                  <a:pt x="12215" y="1599"/>
                  <a:pt x="12194" y="1592"/>
                </a:cubicBezTo>
                <a:cubicBezTo>
                  <a:pt x="12101" y="1515"/>
                  <a:pt x="12132" y="1499"/>
                  <a:pt x="12179" y="1453"/>
                </a:cubicBezTo>
                <a:cubicBezTo>
                  <a:pt x="12271" y="1438"/>
                  <a:pt x="12256" y="1360"/>
                  <a:pt x="12240" y="1299"/>
                </a:cubicBezTo>
                <a:lnTo>
                  <a:pt x="12240" y="1299"/>
                </a:lnTo>
                <a:lnTo>
                  <a:pt x="12210" y="1345"/>
                </a:lnTo>
                <a:cubicBezTo>
                  <a:pt x="12149" y="1272"/>
                  <a:pt x="12145" y="1247"/>
                  <a:pt x="12184" y="1247"/>
                </a:cubicBezTo>
                <a:cubicBezTo>
                  <a:pt x="12195" y="1247"/>
                  <a:pt x="12208" y="1249"/>
                  <a:pt x="12225" y="1252"/>
                </a:cubicBezTo>
                <a:cubicBezTo>
                  <a:pt x="12228" y="1249"/>
                  <a:pt x="12231" y="1248"/>
                  <a:pt x="12236" y="1248"/>
                </a:cubicBezTo>
                <a:cubicBezTo>
                  <a:pt x="12256" y="1248"/>
                  <a:pt x="12292" y="1276"/>
                  <a:pt x="12318" y="1314"/>
                </a:cubicBezTo>
                <a:cubicBezTo>
                  <a:pt x="12343" y="1339"/>
                  <a:pt x="12389" y="1364"/>
                  <a:pt x="12413" y="1364"/>
                </a:cubicBezTo>
                <a:cubicBezTo>
                  <a:pt x="12419" y="1364"/>
                  <a:pt x="12423" y="1363"/>
                  <a:pt x="12426" y="1360"/>
                </a:cubicBezTo>
                <a:cubicBezTo>
                  <a:pt x="12441" y="1345"/>
                  <a:pt x="12472" y="1329"/>
                  <a:pt x="12410" y="1299"/>
                </a:cubicBezTo>
                <a:cubicBezTo>
                  <a:pt x="12349" y="1268"/>
                  <a:pt x="12380" y="1268"/>
                  <a:pt x="12395" y="1237"/>
                </a:cubicBezTo>
                <a:cubicBezTo>
                  <a:pt x="12410" y="1221"/>
                  <a:pt x="12426" y="1206"/>
                  <a:pt x="12410" y="1159"/>
                </a:cubicBezTo>
                <a:cubicBezTo>
                  <a:pt x="12395" y="1098"/>
                  <a:pt x="12395" y="1098"/>
                  <a:pt x="12410" y="1082"/>
                </a:cubicBezTo>
                <a:cubicBezTo>
                  <a:pt x="12426" y="1090"/>
                  <a:pt x="12445" y="1094"/>
                  <a:pt x="12465" y="1094"/>
                </a:cubicBezTo>
                <a:cubicBezTo>
                  <a:pt x="12483" y="1094"/>
                  <a:pt x="12501" y="1090"/>
                  <a:pt x="12516" y="1084"/>
                </a:cubicBezTo>
                <a:lnTo>
                  <a:pt x="12516" y="1084"/>
                </a:lnTo>
                <a:cubicBezTo>
                  <a:pt x="12526" y="1096"/>
                  <a:pt x="12539" y="1112"/>
                  <a:pt x="12550" y="1129"/>
                </a:cubicBezTo>
                <a:cubicBezTo>
                  <a:pt x="12565" y="1159"/>
                  <a:pt x="12596" y="1175"/>
                  <a:pt x="12627" y="1190"/>
                </a:cubicBezTo>
                <a:cubicBezTo>
                  <a:pt x="12658" y="1190"/>
                  <a:pt x="12611" y="1144"/>
                  <a:pt x="12611" y="1144"/>
                </a:cubicBezTo>
                <a:cubicBezTo>
                  <a:pt x="12611" y="1144"/>
                  <a:pt x="12627" y="1098"/>
                  <a:pt x="12673" y="1051"/>
                </a:cubicBezTo>
                <a:cubicBezTo>
                  <a:pt x="12720" y="1020"/>
                  <a:pt x="12781" y="974"/>
                  <a:pt x="12859" y="943"/>
                </a:cubicBezTo>
                <a:cubicBezTo>
                  <a:pt x="12967" y="881"/>
                  <a:pt x="13075" y="835"/>
                  <a:pt x="13199" y="804"/>
                </a:cubicBezTo>
                <a:cubicBezTo>
                  <a:pt x="13225" y="823"/>
                  <a:pt x="13253" y="832"/>
                  <a:pt x="13275" y="832"/>
                </a:cubicBezTo>
                <a:cubicBezTo>
                  <a:pt x="13306" y="832"/>
                  <a:pt x="13325" y="815"/>
                  <a:pt x="13307" y="788"/>
                </a:cubicBezTo>
                <a:cubicBezTo>
                  <a:pt x="13261" y="742"/>
                  <a:pt x="13415" y="696"/>
                  <a:pt x="13570" y="696"/>
                </a:cubicBezTo>
                <a:cubicBezTo>
                  <a:pt x="13724" y="696"/>
                  <a:pt x="13879" y="696"/>
                  <a:pt x="13879" y="649"/>
                </a:cubicBezTo>
                <a:lnTo>
                  <a:pt x="13956" y="649"/>
                </a:lnTo>
                <a:cubicBezTo>
                  <a:pt x="14009" y="649"/>
                  <a:pt x="14062" y="615"/>
                  <a:pt x="14086" y="615"/>
                </a:cubicBezTo>
                <a:cubicBezTo>
                  <a:pt x="14090" y="615"/>
                  <a:pt x="14093" y="616"/>
                  <a:pt x="14095" y="618"/>
                </a:cubicBezTo>
                <a:cubicBezTo>
                  <a:pt x="14117" y="590"/>
                  <a:pt x="14132" y="578"/>
                  <a:pt x="14138" y="578"/>
                </a:cubicBezTo>
                <a:cubicBezTo>
                  <a:pt x="14146" y="578"/>
                  <a:pt x="14143" y="594"/>
                  <a:pt x="14126" y="618"/>
                </a:cubicBezTo>
                <a:cubicBezTo>
                  <a:pt x="14080" y="649"/>
                  <a:pt x="14111" y="727"/>
                  <a:pt x="14126" y="727"/>
                </a:cubicBezTo>
                <a:cubicBezTo>
                  <a:pt x="14128" y="728"/>
                  <a:pt x="14130" y="729"/>
                  <a:pt x="14132" y="729"/>
                </a:cubicBezTo>
                <a:cubicBezTo>
                  <a:pt x="14151" y="729"/>
                  <a:pt x="14190" y="675"/>
                  <a:pt x="14203" y="634"/>
                </a:cubicBezTo>
                <a:cubicBezTo>
                  <a:pt x="14214" y="593"/>
                  <a:pt x="14224" y="586"/>
                  <a:pt x="14230" y="586"/>
                </a:cubicBezTo>
                <a:cubicBezTo>
                  <a:pt x="14233" y="586"/>
                  <a:pt x="14234" y="588"/>
                  <a:pt x="14234" y="588"/>
                </a:cubicBezTo>
                <a:cubicBezTo>
                  <a:pt x="14234" y="588"/>
                  <a:pt x="14265" y="588"/>
                  <a:pt x="14250" y="649"/>
                </a:cubicBezTo>
                <a:lnTo>
                  <a:pt x="14219" y="758"/>
                </a:lnTo>
                <a:lnTo>
                  <a:pt x="14250" y="758"/>
                </a:lnTo>
                <a:cubicBezTo>
                  <a:pt x="14260" y="716"/>
                  <a:pt x="14277" y="709"/>
                  <a:pt x="14288" y="709"/>
                </a:cubicBezTo>
                <a:cubicBezTo>
                  <a:pt x="14293" y="709"/>
                  <a:pt x="14296" y="711"/>
                  <a:pt x="14296" y="711"/>
                </a:cubicBezTo>
                <a:cubicBezTo>
                  <a:pt x="14296" y="711"/>
                  <a:pt x="14312" y="711"/>
                  <a:pt x="14296" y="819"/>
                </a:cubicBezTo>
                <a:cubicBezTo>
                  <a:pt x="14280" y="876"/>
                  <a:pt x="14281" y="903"/>
                  <a:pt x="14291" y="903"/>
                </a:cubicBezTo>
                <a:cubicBezTo>
                  <a:pt x="14301" y="903"/>
                  <a:pt x="14320" y="879"/>
                  <a:pt x="14342" y="835"/>
                </a:cubicBezTo>
                <a:lnTo>
                  <a:pt x="14404" y="804"/>
                </a:lnTo>
                <a:lnTo>
                  <a:pt x="14404" y="804"/>
                </a:lnTo>
                <a:cubicBezTo>
                  <a:pt x="14399" y="844"/>
                  <a:pt x="14406" y="859"/>
                  <a:pt x="14420" y="859"/>
                </a:cubicBezTo>
                <a:cubicBezTo>
                  <a:pt x="14444" y="859"/>
                  <a:pt x="14489" y="818"/>
                  <a:pt x="14528" y="788"/>
                </a:cubicBezTo>
                <a:lnTo>
                  <a:pt x="14528" y="788"/>
                </a:lnTo>
                <a:cubicBezTo>
                  <a:pt x="14511" y="849"/>
                  <a:pt x="14513" y="880"/>
                  <a:pt x="14529" y="880"/>
                </a:cubicBezTo>
                <a:cubicBezTo>
                  <a:pt x="14541" y="880"/>
                  <a:pt x="14562" y="860"/>
                  <a:pt x="14590" y="819"/>
                </a:cubicBezTo>
                <a:cubicBezTo>
                  <a:pt x="14603" y="799"/>
                  <a:pt x="14617" y="788"/>
                  <a:pt x="14626" y="788"/>
                </a:cubicBezTo>
                <a:cubicBezTo>
                  <a:pt x="14639" y="788"/>
                  <a:pt x="14645" y="807"/>
                  <a:pt x="14636" y="850"/>
                </a:cubicBezTo>
                <a:cubicBezTo>
                  <a:pt x="14636" y="912"/>
                  <a:pt x="14667" y="912"/>
                  <a:pt x="14698" y="943"/>
                </a:cubicBezTo>
                <a:cubicBezTo>
                  <a:pt x="14706" y="939"/>
                  <a:pt x="14716" y="937"/>
                  <a:pt x="14726" y="937"/>
                </a:cubicBezTo>
                <a:cubicBezTo>
                  <a:pt x="14756" y="937"/>
                  <a:pt x="14796" y="951"/>
                  <a:pt x="14853" y="974"/>
                </a:cubicBezTo>
                <a:cubicBezTo>
                  <a:pt x="14930" y="1036"/>
                  <a:pt x="14992" y="1082"/>
                  <a:pt x="15069" y="1144"/>
                </a:cubicBezTo>
                <a:cubicBezTo>
                  <a:pt x="15219" y="1281"/>
                  <a:pt x="15309" y="1381"/>
                  <a:pt x="15360" y="1381"/>
                </a:cubicBezTo>
                <a:cubicBezTo>
                  <a:pt x="15367" y="1381"/>
                  <a:pt x="15373" y="1379"/>
                  <a:pt x="15378" y="1376"/>
                </a:cubicBezTo>
                <a:cubicBezTo>
                  <a:pt x="15393" y="1391"/>
                  <a:pt x="15393" y="1391"/>
                  <a:pt x="15378" y="1438"/>
                </a:cubicBezTo>
                <a:cubicBezTo>
                  <a:pt x="15370" y="1469"/>
                  <a:pt x="15363" y="1484"/>
                  <a:pt x="15370" y="1484"/>
                </a:cubicBezTo>
                <a:cubicBezTo>
                  <a:pt x="15378" y="1484"/>
                  <a:pt x="15401" y="1469"/>
                  <a:pt x="15455" y="1438"/>
                </a:cubicBezTo>
                <a:cubicBezTo>
                  <a:pt x="15478" y="1430"/>
                  <a:pt x="15502" y="1418"/>
                  <a:pt x="15509" y="1418"/>
                </a:cubicBezTo>
                <a:cubicBezTo>
                  <a:pt x="15517" y="1418"/>
                  <a:pt x="15509" y="1430"/>
                  <a:pt x="15471" y="1469"/>
                </a:cubicBezTo>
                <a:cubicBezTo>
                  <a:pt x="15424" y="1499"/>
                  <a:pt x="15455" y="1530"/>
                  <a:pt x="15517" y="1608"/>
                </a:cubicBezTo>
                <a:cubicBezTo>
                  <a:pt x="15566" y="1668"/>
                  <a:pt x="15605" y="1710"/>
                  <a:pt x="15642" y="1710"/>
                </a:cubicBezTo>
                <a:cubicBezTo>
                  <a:pt x="15652" y="1710"/>
                  <a:pt x="15662" y="1707"/>
                  <a:pt x="15672" y="1700"/>
                </a:cubicBezTo>
                <a:cubicBezTo>
                  <a:pt x="15749" y="1700"/>
                  <a:pt x="15749" y="1700"/>
                  <a:pt x="15687" y="1716"/>
                </a:cubicBezTo>
                <a:cubicBezTo>
                  <a:pt x="15607" y="1769"/>
                  <a:pt x="15619" y="1880"/>
                  <a:pt x="15703" y="1880"/>
                </a:cubicBezTo>
                <a:cubicBezTo>
                  <a:pt x="15716" y="1880"/>
                  <a:pt x="15732" y="1877"/>
                  <a:pt x="15749" y="1870"/>
                </a:cubicBezTo>
                <a:cubicBezTo>
                  <a:pt x="15764" y="1901"/>
                  <a:pt x="15780" y="1917"/>
                  <a:pt x="15749" y="1948"/>
                </a:cubicBezTo>
                <a:cubicBezTo>
                  <a:pt x="15764" y="1963"/>
                  <a:pt x="15780" y="1979"/>
                  <a:pt x="15873" y="1994"/>
                </a:cubicBezTo>
                <a:cubicBezTo>
                  <a:pt x="15888" y="2010"/>
                  <a:pt x="15950" y="2071"/>
                  <a:pt x="15981" y="2102"/>
                </a:cubicBezTo>
                <a:cubicBezTo>
                  <a:pt x="16012" y="2133"/>
                  <a:pt x="16058" y="2133"/>
                  <a:pt x="16089" y="2133"/>
                </a:cubicBezTo>
                <a:cubicBezTo>
                  <a:pt x="16104" y="2149"/>
                  <a:pt x="16120" y="2149"/>
                  <a:pt x="16104" y="2149"/>
                </a:cubicBezTo>
                <a:cubicBezTo>
                  <a:pt x="16074" y="2180"/>
                  <a:pt x="16151" y="2257"/>
                  <a:pt x="16290" y="2334"/>
                </a:cubicBezTo>
                <a:cubicBezTo>
                  <a:pt x="16414" y="2411"/>
                  <a:pt x="16537" y="2473"/>
                  <a:pt x="16537" y="2535"/>
                </a:cubicBezTo>
                <a:cubicBezTo>
                  <a:pt x="16537" y="2535"/>
                  <a:pt x="16568" y="2535"/>
                  <a:pt x="16599" y="2489"/>
                </a:cubicBezTo>
                <a:cubicBezTo>
                  <a:pt x="16632" y="2440"/>
                  <a:pt x="16651" y="2421"/>
                  <a:pt x="16663" y="2421"/>
                </a:cubicBezTo>
                <a:cubicBezTo>
                  <a:pt x="16673" y="2421"/>
                  <a:pt x="16676" y="2436"/>
                  <a:pt x="16676" y="2458"/>
                </a:cubicBezTo>
                <a:cubicBezTo>
                  <a:pt x="16668" y="2526"/>
                  <a:pt x="16692" y="2561"/>
                  <a:pt x="16723" y="2561"/>
                </a:cubicBezTo>
                <a:cubicBezTo>
                  <a:pt x="16749" y="2561"/>
                  <a:pt x="16779" y="2537"/>
                  <a:pt x="16800" y="2489"/>
                </a:cubicBezTo>
                <a:lnTo>
                  <a:pt x="16800" y="2550"/>
                </a:lnTo>
                <a:cubicBezTo>
                  <a:pt x="16800" y="2597"/>
                  <a:pt x="16814" y="2618"/>
                  <a:pt x="16833" y="2618"/>
                </a:cubicBezTo>
                <a:cubicBezTo>
                  <a:pt x="16858" y="2618"/>
                  <a:pt x="16891" y="2581"/>
                  <a:pt x="16908" y="2520"/>
                </a:cubicBezTo>
                <a:cubicBezTo>
                  <a:pt x="16919" y="2564"/>
                  <a:pt x="16930" y="2600"/>
                  <a:pt x="16947" y="2600"/>
                </a:cubicBezTo>
                <a:cubicBezTo>
                  <a:pt x="16954" y="2600"/>
                  <a:pt x="16961" y="2595"/>
                  <a:pt x="16970" y="2581"/>
                </a:cubicBezTo>
                <a:cubicBezTo>
                  <a:pt x="16985" y="2581"/>
                  <a:pt x="16985" y="2581"/>
                  <a:pt x="16985" y="2690"/>
                </a:cubicBezTo>
                <a:cubicBezTo>
                  <a:pt x="16985" y="2751"/>
                  <a:pt x="16970" y="2798"/>
                  <a:pt x="17001" y="2798"/>
                </a:cubicBezTo>
                <a:cubicBezTo>
                  <a:pt x="17003" y="2799"/>
                  <a:pt x="17004" y="2800"/>
                  <a:pt x="17005" y="2800"/>
                </a:cubicBezTo>
                <a:cubicBezTo>
                  <a:pt x="17017" y="2800"/>
                  <a:pt x="17018" y="2745"/>
                  <a:pt x="17032" y="2690"/>
                </a:cubicBezTo>
                <a:lnTo>
                  <a:pt x="17078" y="2690"/>
                </a:lnTo>
                <a:cubicBezTo>
                  <a:pt x="17078" y="2690"/>
                  <a:pt x="17094" y="2690"/>
                  <a:pt x="17094" y="2643"/>
                </a:cubicBezTo>
                <a:cubicBezTo>
                  <a:pt x="17109" y="2581"/>
                  <a:pt x="17125" y="2581"/>
                  <a:pt x="17140" y="2581"/>
                </a:cubicBezTo>
                <a:cubicBezTo>
                  <a:pt x="17140" y="2600"/>
                  <a:pt x="17143" y="2607"/>
                  <a:pt x="17146" y="2607"/>
                </a:cubicBezTo>
                <a:cubicBezTo>
                  <a:pt x="17153" y="2607"/>
                  <a:pt x="17162" y="2567"/>
                  <a:pt x="17140" y="2535"/>
                </a:cubicBezTo>
                <a:cubicBezTo>
                  <a:pt x="17125" y="2473"/>
                  <a:pt x="17140" y="2427"/>
                  <a:pt x="17171" y="2427"/>
                </a:cubicBezTo>
                <a:lnTo>
                  <a:pt x="17171" y="2319"/>
                </a:lnTo>
                <a:cubicBezTo>
                  <a:pt x="17171" y="2241"/>
                  <a:pt x="17171" y="2164"/>
                  <a:pt x="17140" y="2087"/>
                </a:cubicBezTo>
                <a:cubicBezTo>
                  <a:pt x="17093" y="2049"/>
                  <a:pt x="17064" y="2012"/>
                  <a:pt x="17044" y="2012"/>
                </a:cubicBezTo>
                <a:cubicBezTo>
                  <a:pt x="17031" y="2012"/>
                  <a:pt x="17022" y="2028"/>
                  <a:pt x="17016" y="2071"/>
                </a:cubicBezTo>
                <a:cubicBezTo>
                  <a:pt x="17016" y="2071"/>
                  <a:pt x="17001" y="2133"/>
                  <a:pt x="16985" y="2133"/>
                </a:cubicBezTo>
                <a:cubicBezTo>
                  <a:pt x="16955" y="2133"/>
                  <a:pt x="16955" y="2071"/>
                  <a:pt x="16955" y="2071"/>
                </a:cubicBezTo>
                <a:cubicBezTo>
                  <a:pt x="16955" y="2010"/>
                  <a:pt x="16908" y="1994"/>
                  <a:pt x="16831" y="1979"/>
                </a:cubicBezTo>
                <a:cubicBezTo>
                  <a:pt x="16769" y="1963"/>
                  <a:pt x="16723" y="1932"/>
                  <a:pt x="16723" y="1870"/>
                </a:cubicBezTo>
                <a:cubicBezTo>
                  <a:pt x="16738" y="1824"/>
                  <a:pt x="16723" y="1824"/>
                  <a:pt x="16723" y="1824"/>
                </a:cubicBezTo>
                <a:cubicBezTo>
                  <a:pt x="16718" y="1837"/>
                  <a:pt x="16709" y="1843"/>
                  <a:pt x="16696" y="1843"/>
                </a:cubicBezTo>
                <a:cubicBezTo>
                  <a:pt x="16663" y="1843"/>
                  <a:pt x="16608" y="1807"/>
                  <a:pt x="16553" y="1762"/>
                </a:cubicBezTo>
                <a:cubicBezTo>
                  <a:pt x="16473" y="1722"/>
                  <a:pt x="16393" y="1648"/>
                  <a:pt x="16352" y="1648"/>
                </a:cubicBezTo>
                <a:cubicBezTo>
                  <a:pt x="16346" y="1648"/>
                  <a:pt x="16341" y="1650"/>
                  <a:pt x="16336" y="1654"/>
                </a:cubicBezTo>
                <a:lnTo>
                  <a:pt x="16305" y="1623"/>
                </a:lnTo>
                <a:cubicBezTo>
                  <a:pt x="16336" y="1592"/>
                  <a:pt x="16321" y="1561"/>
                  <a:pt x="16290" y="1530"/>
                </a:cubicBezTo>
                <a:cubicBezTo>
                  <a:pt x="16281" y="1535"/>
                  <a:pt x="16272" y="1537"/>
                  <a:pt x="16263" y="1537"/>
                </a:cubicBezTo>
                <a:cubicBezTo>
                  <a:pt x="16241" y="1537"/>
                  <a:pt x="16219" y="1526"/>
                  <a:pt x="16197" y="1515"/>
                </a:cubicBezTo>
                <a:cubicBezTo>
                  <a:pt x="16228" y="1469"/>
                  <a:pt x="16228" y="1453"/>
                  <a:pt x="16197" y="1422"/>
                </a:cubicBezTo>
                <a:cubicBezTo>
                  <a:pt x="16180" y="1405"/>
                  <a:pt x="16168" y="1393"/>
                  <a:pt x="16153" y="1393"/>
                </a:cubicBezTo>
                <a:cubicBezTo>
                  <a:pt x="16140" y="1393"/>
                  <a:pt x="16125" y="1401"/>
                  <a:pt x="16104" y="1422"/>
                </a:cubicBezTo>
                <a:cubicBezTo>
                  <a:pt x="16043" y="1360"/>
                  <a:pt x="15996" y="1268"/>
                  <a:pt x="15981" y="1190"/>
                </a:cubicBezTo>
                <a:cubicBezTo>
                  <a:pt x="15998" y="1156"/>
                  <a:pt x="15987" y="1146"/>
                  <a:pt x="15963" y="1146"/>
                </a:cubicBezTo>
                <a:cubicBezTo>
                  <a:pt x="15943" y="1146"/>
                  <a:pt x="15916" y="1153"/>
                  <a:pt x="15888" y="1159"/>
                </a:cubicBezTo>
                <a:cubicBezTo>
                  <a:pt x="15838" y="1185"/>
                  <a:pt x="15808" y="1210"/>
                  <a:pt x="15790" y="1210"/>
                </a:cubicBezTo>
                <a:cubicBezTo>
                  <a:pt x="15786" y="1210"/>
                  <a:pt x="15783" y="1209"/>
                  <a:pt x="15780" y="1206"/>
                </a:cubicBezTo>
                <a:lnTo>
                  <a:pt x="15857" y="1129"/>
                </a:lnTo>
                <a:cubicBezTo>
                  <a:pt x="15919" y="1113"/>
                  <a:pt x="15919" y="1113"/>
                  <a:pt x="15888" y="1067"/>
                </a:cubicBezTo>
                <a:lnTo>
                  <a:pt x="15842" y="1036"/>
                </a:lnTo>
                <a:cubicBezTo>
                  <a:pt x="15836" y="1040"/>
                  <a:pt x="15829" y="1042"/>
                  <a:pt x="15822" y="1042"/>
                </a:cubicBezTo>
                <a:cubicBezTo>
                  <a:pt x="15774" y="1042"/>
                  <a:pt x="15700" y="956"/>
                  <a:pt x="15579" y="835"/>
                </a:cubicBezTo>
                <a:cubicBezTo>
                  <a:pt x="15425" y="681"/>
                  <a:pt x="15334" y="617"/>
                  <a:pt x="15286" y="617"/>
                </a:cubicBezTo>
                <a:cubicBezTo>
                  <a:pt x="15272" y="617"/>
                  <a:pt x="15262" y="623"/>
                  <a:pt x="15254" y="634"/>
                </a:cubicBezTo>
                <a:cubicBezTo>
                  <a:pt x="15249" y="650"/>
                  <a:pt x="15242" y="659"/>
                  <a:pt x="15233" y="659"/>
                </a:cubicBezTo>
                <a:cubicBezTo>
                  <a:pt x="15216" y="659"/>
                  <a:pt x="15192" y="627"/>
                  <a:pt x="15162" y="557"/>
                </a:cubicBezTo>
                <a:cubicBezTo>
                  <a:pt x="15105" y="374"/>
                  <a:pt x="15081" y="326"/>
                  <a:pt x="15054" y="326"/>
                </a:cubicBezTo>
                <a:cubicBezTo>
                  <a:pt x="15045" y="326"/>
                  <a:pt x="15035" y="332"/>
                  <a:pt x="15023" y="340"/>
                </a:cubicBezTo>
                <a:cubicBezTo>
                  <a:pt x="15053" y="356"/>
                  <a:pt x="15023" y="402"/>
                  <a:pt x="14992" y="448"/>
                </a:cubicBezTo>
                <a:cubicBezTo>
                  <a:pt x="14971" y="497"/>
                  <a:pt x="14953" y="521"/>
                  <a:pt x="14943" y="521"/>
                </a:cubicBezTo>
                <a:cubicBezTo>
                  <a:pt x="14930" y="521"/>
                  <a:pt x="14928" y="486"/>
                  <a:pt x="14945" y="418"/>
                </a:cubicBezTo>
                <a:cubicBezTo>
                  <a:pt x="14992" y="335"/>
                  <a:pt x="14709" y="226"/>
                  <a:pt x="14543" y="226"/>
                </a:cubicBezTo>
                <a:cubicBezTo>
                  <a:pt x="14491" y="226"/>
                  <a:pt x="14450" y="237"/>
                  <a:pt x="14435" y="263"/>
                </a:cubicBezTo>
                <a:lnTo>
                  <a:pt x="14451" y="217"/>
                </a:lnTo>
                <a:cubicBezTo>
                  <a:pt x="14466" y="155"/>
                  <a:pt x="14435" y="155"/>
                  <a:pt x="14296" y="124"/>
                </a:cubicBezTo>
                <a:lnTo>
                  <a:pt x="14188" y="93"/>
                </a:lnTo>
                <a:cubicBezTo>
                  <a:pt x="14182" y="133"/>
                  <a:pt x="14155" y="148"/>
                  <a:pt x="14123" y="148"/>
                </a:cubicBezTo>
                <a:cubicBezTo>
                  <a:pt x="14069" y="148"/>
                  <a:pt x="14002" y="107"/>
                  <a:pt x="14002" y="78"/>
                </a:cubicBezTo>
                <a:cubicBezTo>
                  <a:pt x="13972" y="16"/>
                  <a:pt x="13972" y="16"/>
                  <a:pt x="13910" y="0"/>
                </a:cubicBezTo>
                <a:cubicBezTo>
                  <a:pt x="13872" y="38"/>
                  <a:pt x="13823" y="66"/>
                  <a:pt x="13772" y="66"/>
                </a:cubicBezTo>
                <a:cubicBezTo>
                  <a:pt x="13762" y="66"/>
                  <a:pt x="13751" y="65"/>
                  <a:pt x="13740" y="62"/>
                </a:cubicBezTo>
                <a:cubicBezTo>
                  <a:pt x="13678" y="62"/>
                  <a:pt x="13647" y="31"/>
                  <a:pt x="13647" y="0"/>
                </a:cubicBezTo>
                <a:close/>
              </a:path>
            </a:pathLst>
          </a:custGeom>
          <a:solidFill>
            <a:srgbClr val="FF3F4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19"/>
          <p:cNvSpPr txBox="1">
            <a:spLocks noGrp="1"/>
          </p:cNvSpPr>
          <p:nvPr>
            <p:ph type="title"/>
          </p:nvPr>
        </p:nvSpPr>
        <p:spPr>
          <a:xfrm>
            <a:off x="1430897" y="2856368"/>
            <a:ext cx="2282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000" i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424" name="Google Shape;424;p19"/>
          <p:cNvSpPr txBox="1">
            <a:spLocks noGrp="1"/>
          </p:cNvSpPr>
          <p:nvPr>
            <p:ph type="title" idx="5"/>
          </p:nvPr>
        </p:nvSpPr>
        <p:spPr>
          <a:xfrm>
            <a:off x="3776069" y="2856383"/>
            <a:ext cx="2282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000" i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425" name="Google Shape;425;p19"/>
          <p:cNvSpPr txBox="1">
            <a:spLocks noGrp="1"/>
          </p:cNvSpPr>
          <p:nvPr>
            <p:ph type="title" idx="6"/>
          </p:nvPr>
        </p:nvSpPr>
        <p:spPr>
          <a:xfrm>
            <a:off x="6163651" y="2856368"/>
            <a:ext cx="2282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000" i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426" name="Google Shape;426;p19"/>
          <p:cNvSpPr txBox="1">
            <a:spLocks noGrp="1"/>
          </p:cNvSpPr>
          <p:nvPr>
            <p:ph type="title" idx="7"/>
          </p:nvPr>
        </p:nvSpPr>
        <p:spPr>
          <a:xfrm>
            <a:off x="8486873" y="2856368"/>
            <a:ext cx="22820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000" i="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427" name="Google Shape;427;p19"/>
          <p:cNvSpPr txBox="1">
            <a:spLocks noGrp="1"/>
          </p:cNvSpPr>
          <p:nvPr>
            <p:ph type="title" idx="8"/>
          </p:nvPr>
        </p:nvSpPr>
        <p:spPr>
          <a:xfrm>
            <a:off x="791656" y="739372"/>
            <a:ext cx="1043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428" name="Google Shape;428;p19"/>
          <p:cNvGrpSpPr/>
          <p:nvPr/>
        </p:nvGrpSpPr>
        <p:grpSpPr>
          <a:xfrm>
            <a:off x="11438320" y="5620472"/>
            <a:ext cx="350873" cy="606717"/>
            <a:chOff x="5399975" y="4887475"/>
            <a:chExt cx="203350" cy="351625"/>
          </a:xfrm>
        </p:grpSpPr>
        <p:sp>
          <p:nvSpPr>
            <p:cNvPr id="429" name="Google Shape;429;p19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19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19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32" name="Google Shape;432;p19"/>
          <p:cNvSpPr/>
          <p:nvPr/>
        </p:nvSpPr>
        <p:spPr>
          <a:xfrm>
            <a:off x="11438349" y="1785967"/>
            <a:ext cx="954505" cy="297993"/>
          </a:xfrm>
          <a:custGeom>
            <a:avLst/>
            <a:gdLst/>
            <a:ahLst/>
            <a:cxnLst/>
            <a:rect l="l" t="t" r="r" b="b"/>
            <a:pathLst>
              <a:path w="14294" h="5080" extrusionOk="0">
                <a:moveTo>
                  <a:pt x="14158" y="409"/>
                </a:moveTo>
                <a:cubicBezTo>
                  <a:pt x="14191" y="409"/>
                  <a:pt x="14162" y="449"/>
                  <a:pt x="14099" y="481"/>
                </a:cubicBezTo>
                <a:cubicBezTo>
                  <a:pt x="14081" y="499"/>
                  <a:pt x="14071" y="508"/>
                  <a:pt x="14069" y="508"/>
                </a:cubicBezTo>
                <a:cubicBezTo>
                  <a:pt x="14066" y="508"/>
                  <a:pt x="14072" y="495"/>
                  <a:pt x="14086" y="468"/>
                </a:cubicBezTo>
                <a:cubicBezTo>
                  <a:pt x="14099" y="442"/>
                  <a:pt x="14112" y="416"/>
                  <a:pt x="14125" y="416"/>
                </a:cubicBezTo>
                <a:cubicBezTo>
                  <a:pt x="14139" y="411"/>
                  <a:pt x="14150" y="409"/>
                  <a:pt x="14158" y="409"/>
                </a:cubicBezTo>
                <a:close/>
                <a:moveTo>
                  <a:pt x="10895" y="429"/>
                </a:moveTo>
                <a:cubicBezTo>
                  <a:pt x="10921" y="429"/>
                  <a:pt x="10921" y="429"/>
                  <a:pt x="10934" y="455"/>
                </a:cubicBezTo>
                <a:cubicBezTo>
                  <a:pt x="10947" y="481"/>
                  <a:pt x="10934" y="520"/>
                  <a:pt x="10921" y="533"/>
                </a:cubicBezTo>
                <a:cubicBezTo>
                  <a:pt x="10919" y="534"/>
                  <a:pt x="10917" y="534"/>
                  <a:pt x="10914" y="534"/>
                </a:cubicBezTo>
                <a:cubicBezTo>
                  <a:pt x="10891" y="534"/>
                  <a:pt x="10872" y="476"/>
                  <a:pt x="10895" y="429"/>
                </a:cubicBezTo>
                <a:close/>
                <a:moveTo>
                  <a:pt x="10266" y="887"/>
                </a:moveTo>
                <a:cubicBezTo>
                  <a:pt x="10267" y="887"/>
                  <a:pt x="10270" y="890"/>
                  <a:pt x="10273" y="896"/>
                </a:cubicBezTo>
                <a:cubicBezTo>
                  <a:pt x="10273" y="896"/>
                  <a:pt x="10299" y="922"/>
                  <a:pt x="10286" y="961"/>
                </a:cubicBezTo>
                <a:cubicBezTo>
                  <a:pt x="10295" y="961"/>
                  <a:pt x="10290" y="982"/>
                  <a:pt x="10282" y="982"/>
                </a:cubicBezTo>
                <a:cubicBezTo>
                  <a:pt x="10279" y="982"/>
                  <a:pt x="10276" y="980"/>
                  <a:pt x="10273" y="974"/>
                </a:cubicBezTo>
                <a:lnTo>
                  <a:pt x="10260" y="948"/>
                </a:lnTo>
                <a:cubicBezTo>
                  <a:pt x="10260" y="917"/>
                  <a:pt x="10260" y="887"/>
                  <a:pt x="10266" y="887"/>
                </a:cubicBezTo>
                <a:close/>
                <a:moveTo>
                  <a:pt x="2698" y="1012"/>
                </a:moveTo>
                <a:lnTo>
                  <a:pt x="2685" y="1038"/>
                </a:lnTo>
                <a:lnTo>
                  <a:pt x="2672" y="1077"/>
                </a:lnTo>
                <a:lnTo>
                  <a:pt x="2646" y="1038"/>
                </a:lnTo>
                <a:cubicBezTo>
                  <a:pt x="2646" y="1012"/>
                  <a:pt x="2672" y="1012"/>
                  <a:pt x="2698" y="1012"/>
                </a:cubicBezTo>
                <a:close/>
                <a:moveTo>
                  <a:pt x="3356" y="1070"/>
                </a:moveTo>
                <a:cubicBezTo>
                  <a:pt x="3368" y="1070"/>
                  <a:pt x="3359" y="1082"/>
                  <a:pt x="3333" y="1116"/>
                </a:cubicBezTo>
                <a:lnTo>
                  <a:pt x="3269" y="1155"/>
                </a:lnTo>
                <a:cubicBezTo>
                  <a:pt x="3243" y="1155"/>
                  <a:pt x="3282" y="1129"/>
                  <a:pt x="3321" y="1077"/>
                </a:cubicBezTo>
                <a:cubicBezTo>
                  <a:pt x="3338" y="1073"/>
                  <a:pt x="3349" y="1070"/>
                  <a:pt x="3356" y="1070"/>
                </a:cubicBezTo>
                <a:close/>
                <a:moveTo>
                  <a:pt x="2806" y="1070"/>
                </a:moveTo>
                <a:cubicBezTo>
                  <a:pt x="2811" y="1070"/>
                  <a:pt x="2808" y="1087"/>
                  <a:pt x="2802" y="1116"/>
                </a:cubicBezTo>
                <a:cubicBezTo>
                  <a:pt x="2802" y="1142"/>
                  <a:pt x="2802" y="1168"/>
                  <a:pt x="2750" y="1207"/>
                </a:cubicBezTo>
                <a:cubicBezTo>
                  <a:pt x="2724" y="1194"/>
                  <a:pt x="2711" y="1194"/>
                  <a:pt x="2711" y="1194"/>
                </a:cubicBezTo>
                <a:cubicBezTo>
                  <a:pt x="2711" y="1194"/>
                  <a:pt x="2737" y="1168"/>
                  <a:pt x="2750" y="1142"/>
                </a:cubicBezTo>
                <a:cubicBezTo>
                  <a:pt x="2785" y="1093"/>
                  <a:pt x="2801" y="1070"/>
                  <a:pt x="2806" y="1070"/>
                </a:cubicBezTo>
                <a:close/>
                <a:moveTo>
                  <a:pt x="3463" y="1246"/>
                </a:moveTo>
                <a:lnTo>
                  <a:pt x="3489" y="1259"/>
                </a:lnTo>
                <a:cubicBezTo>
                  <a:pt x="3478" y="1281"/>
                  <a:pt x="3467" y="1313"/>
                  <a:pt x="3456" y="1313"/>
                </a:cubicBezTo>
                <a:cubicBezTo>
                  <a:pt x="3454" y="1313"/>
                  <a:pt x="3452" y="1313"/>
                  <a:pt x="3450" y="1311"/>
                </a:cubicBezTo>
                <a:lnTo>
                  <a:pt x="3424" y="1298"/>
                </a:lnTo>
                <a:cubicBezTo>
                  <a:pt x="3437" y="1272"/>
                  <a:pt x="3463" y="1246"/>
                  <a:pt x="3463" y="1246"/>
                </a:cubicBezTo>
                <a:close/>
                <a:moveTo>
                  <a:pt x="1620" y="1346"/>
                </a:moveTo>
                <a:cubicBezTo>
                  <a:pt x="1637" y="1346"/>
                  <a:pt x="1641" y="1372"/>
                  <a:pt x="1608" y="1415"/>
                </a:cubicBezTo>
                <a:cubicBezTo>
                  <a:pt x="1595" y="1415"/>
                  <a:pt x="1570" y="1428"/>
                  <a:pt x="1570" y="1428"/>
                </a:cubicBezTo>
                <a:cubicBezTo>
                  <a:pt x="1557" y="1402"/>
                  <a:pt x="1595" y="1350"/>
                  <a:pt x="1608" y="1350"/>
                </a:cubicBezTo>
                <a:cubicBezTo>
                  <a:pt x="1613" y="1347"/>
                  <a:pt x="1617" y="1346"/>
                  <a:pt x="1620" y="1346"/>
                </a:cubicBezTo>
                <a:close/>
                <a:moveTo>
                  <a:pt x="1785" y="1354"/>
                </a:moveTo>
                <a:cubicBezTo>
                  <a:pt x="1777" y="1354"/>
                  <a:pt x="1769" y="1357"/>
                  <a:pt x="1764" y="1363"/>
                </a:cubicBezTo>
                <a:cubicBezTo>
                  <a:pt x="1752" y="1357"/>
                  <a:pt x="1743" y="1354"/>
                  <a:pt x="1735" y="1354"/>
                </a:cubicBezTo>
                <a:cubicBezTo>
                  <a:pt x="1708" y="1354"/>
                  <a:pt x="1702" y="1384"/>
                  <a:pt x="1712" y="1415"/>
                </a:cubicBezTo>
                <a:cubicBezTo>
                  <a:pt x="1718" y="1425"/>
                  <a:pt x="1723" y="1430"/>
                  <a:pt x="1731" y="1430"/>
                </a:cubicBezTo>
                <a:cubicBezTo>
                  <a:pt x="1741" y="1430"/>
                  <a:pt x="1755" y="1422"/>
                  <a:pt x="1777" y="1415"/>
                </a:cubicBezTo>
                <a:cubicBezTo>
                  <a:pt x="1803" y="1415"/>
                  <a:pt x="1816" y="1376"/>
                  <a:pt x="1816" y="1376"/>
                </a:cubicBezTo>
                <a:cubicBezTo>
                  <a:pt x="1808" y="1360"/>
                  <a:pt x="1796" y="1354"/>
                  <a:pt x="1785" y="1354"/>
                </a:cubicBezTo>
                <a:close/>
                <a:moveTo>
                  <a:pt x="4116" y="1446"/>
                </a:moveTo>
                <a:cubicBezTo>
                  <a:pt x="4136" y="1446"/>
                  <a:pt x="4128" y="1487"/>
                  <a:pt x="4086" y="1518"/>
                </a:cubicBezTo>
                <a:lnTo>
                  <a:pt x="4047" y="1492"/>
                </a:lnTo>
                <a:cubicBezTo>
                  <a:pt x="4057" y="1463"/>
                  <a:pt x="4066" y="1449"/>
                  <a:pt x="4082" y="1449"/>
                </a:cubicBezTo>
                <a:cubicBezTo>
                  <a:pt x="4087" y="1449"/>
                  <a:pt x="4092" y="1450"/>
                  <a:pt x="4099" y="1453"/>
                </a:cubicBezTo>
                <a:cubicBezTo>
                  <a:pt x="4106" y="1449"/>
                  <a:pt x="4112" y="1446"/>
                  <a:pt x="4116" y="1446"/>
                </a:cubicBezTo>
                <a:close/>
                <a:moveTo>
                  <a:pt x="9562" y="1494"/>
                </a:moveTo>
                <a:cubicBezTo>
                  <a:pt x="9574" y="1494"/>
                  <a:pt x="9585" y="1505"/>
                  <a:pt x="9585" y="1505"/>
                </a:cubicBezTo>
                <a:cubicBezTo>
                  <a:pt x="9585" y="1505"/>
                  <a:pt x="9611" y="1531"/>
                  <a:pt x="9598" y="1544"/>
                </a:cubicBezTo>
                <a:cubicBezTo>
                  <a:pt x="9598" y="1544"/>
                  <a:pt x="9559" y="1531"/>
                  <a:pt x="9533" y="1518"/>
                </a:cubicBezTo>
                <a:lnTo>
                  <a:pt x="9546" y="1505"/>
                </a:lnTo>
                <a:cubicBezTo>
                  <a:pt x="9551" y="1497"/>
                  <a:pt x="9556" y="1494"/>
                  <a:pt x="9562" y="1494"/>
                </a:cubicBezTo>
                <a:close/>
                <a:moveTo>
                  <a:pt x="3835" y="1526"/>
                </a:moveTo>
                <a:cubicBezTo>
                  <a:pt x="3845" y="1526"/>
                  <a:pt x="3857" y="1527"/>
                  <a:pt x="3865" y="1531"/>
                </a:cubicBezTo>
                <a:lnTo>
                  <a:pt x="3852" y="1557"/>
                </a:lnTo>
                <a:cubicBezTo>
                  <a:pt x="3846" y="1554"/>
                  <a:pt x="3839" y="1553"/>
                  <a:pt x="3833" y="1553"/>
                </a:cubicBezTo>
                <a:cubicBezTo>
                  <a:pt x="3828" y="1553"/>
                  <a:pt x="3822" y="1554"/>
                  <a:pt x="3818" y="1554"/>
                </a:cubicBezTo>
                <a:cubicBezTo>
                  <a:pt x="3810" y="1554"/>
                  <a:pt x="3807" y="1551"/>
                  <a:pt x="3813" y="1531"/>
                </a:cubicBezTo>
                <a:cubicBezTo>
                  <a:pt x="3796" y="1531"/>
                  <a:pt x="3813" y="1526"/>
                  <a:pt x="3835" y="1526"/>
                </a:cubicBezTo>
                <a:close/>
                <a:moveTo>
                  <a:pt x="4254" y="1557"/>
                </a:moveTo>
                <a:lnTo>
                  <a:pt x="4280" y="1570"/>
                </a:lnTo>
                <a:cubicBezTo>
                  <a:pt x="4293" y="1583"/>
                  <a:pt x="4293" y="1583"/>
                  <a:pt x="4280" y="1609"/>
                </a:cubicBezTo>
                <a:lnTo>
                  <a:pt x="4254" y="1596"/>
                </a:lnTo>
                <a:lnTo>
                  <a:pt x="4254" y="1557"/>
                </a:lnTo>
                <a:close/>
                <a:moveTo>
                  <a:pt x="4527" y="1648"/>
                </a:moveTo>
                <a:cubicBezTo>
                  <a:pt x="4501" y="1661"/>
                  <a:pt x="4501" y="1700"/>
                  <a:pt x="4501" y="1700"/>
                </a:cubicBezTo>
                <a:cubicBezTo>
                  <a:pt x="4509" y="1709"/>
                  <a:pt x="4517" y="1711"/>
                  <a:pt x="4522" y="1711"/>
                </a:cubicBezTo>
                <a:cubicBezTo>
                  <a:pt x="4534" y="1711"/>
                  <a:pt x="4540" y="1700"/>
                  <a:pt x="4540" y="1700"/>
                </a:cubicBezTo>
                <a:cubicBezTo>
                  <a:pt x="4540" y="1700"/>
                  <a:pt x="4566" y="1674"/>
                  <a:pt x="4540" y="1661"/>
                </a:cubicBezTo>
                <a:lnTo>
                  <a:pt x="4527" y="1648"/>
                </a:lnTo>
                <a:close/>
                <a:moveTo>
                  <a:pt x="9457" y="1703"/>
                </a:moveTo>
                <a:cubicBezTo>
                  <a:pt x="9462" y="1703"/>
                  <a:pt x="9468" y="1706"/>
                  <a:pt x="9481" y="1713"/>
                </a:cubicBezTo>
                <a:lnTo>
                  <a:pt x="9468" y="1739"/>
                </a:lnTo>
                <a:lnTo>
                  <a:pt x="9430" y="1739"/>
                </a:lnTo>
                <a:lnTo>
                  <a:pt x="9443" y="1713"/>
                </a:lnTo>
                <a:cubicBezTo>
                  <a:pt x="9449" y="1706"/>
                  <a:pt x="9452" y="1703"/>
                  <a:pt x="9457" y="1703"/>
                </a:cubicBezTo>
                <a:close/>
                <a:moveTo>
                  <a:pt x="9454" y="1796"/>
                </a:moveTo>
                <a:cubicBezTo>
                  <a:pt x="9451" y="1796"/>
                  <a:pt x="9450" y="1801"/>
                  <a:pt x="9456" y="1817"/>
                </a:cubicBezTo>
                <a:cubicBezTo>
                  <a:pt x="9463" y="1809"/>
                  <a:pt x="9457" y="1796"/>
                  <a:pt x="9454" y="1796"/>
                </a:cubicBezTo>
                <a:close/>
                <a:moveTo>
                  <a:pt x="4995" y="1800"/>
                </a:moveTo>
                <a:cubicBezTo>
                  <a:pt x="4990" y="1800"/>
                  <a:pt x="4987" y="1810"/>
                  <a:pt x="4981" y="1830"/>
                </a:cubicBezTo>
                <a:cubicBezTo>
                  <a:pt x="4994" y="1856"/>
                  <a:pt x="5020" y="1868"/>
                  <a:pt x="5020" y="1868"/>
                </a:cubicBezTo>
                <a:cubicBezTo>
                  <a:pt x="5033" y="1856"/>
                  <a:pt x="5033" y="1856"/>
                  <a:pt x="5020" y="1830"/>
                </a:cubicBezTo>
                <a:cubicBezTo>
                  <a:pt x="5007" y="1810"/>
                  <a:pt x="5000" y="1800"/>
                  <a:pt x="4995" y="1800"/>
                </a:cubicBezTo>
                <a:close/>
                <a:moveTo>
                  <a:pt x="414" y="1859"/>
                </a:moveTo>
                <a:cubicBezTo>
                  <a:pt x="409" y="1859"/>
                  <a:pt x="402" y="1862"/>
                  <a:pt x="389" y="1868"/>
                </a:cubicBezTo>
                <a:lnTo>
                  <a:pt x="376" y="1881"/>
                </a:lnTo>
                <a:lnTo>
                  <a:pt x="415" y="1894"/>
                </a:lnTo>
                <a:lnTo>
                  <a:pt x="428" y="1868"/>
                </a:lnTo>
                <a:cubicBezTo>
                  <a:pt x="422" y="1862"/>
                  <a:pt x="418" y="1859"/>
                  <a:pt x="414" y="1859"/>
                </a:cubicBezTo>
                <a:close/>
                <a:moveTo>
                  <a:pt x="9312" y="1879"/>
                </a:moveTo>
                <a:cubicBezTo>
                  <a:pt x="9317" y="1879"/>
                  <a:pt x="9324" y="1887"/>
                  <a:pt x="9339" y="1894"/>
                </a:cubicBezTo>
                <a:cubicBezTo>
                  <a:pt x="9339" y="1894"/>
                  <a:pt x="9339" y="1894"/>
                  <a:pt x="9326" y="1907"/>
                </a:cubicBezTo>
                <a:lnTo>
                  <a:pt x="9287" y="1907"/>
                </a:lnTo>
                <a:lnTo>
                  <a:pt x="9300" y="1894"/>
                </a:lnTo>
                <a:cubicBezTo>
                  <a:pt x="9305" y="1883"/>
                  <a:pt x="9309" y="1879"/>
                  <a:pt x="9312" y="1879"/>
                </a:cubicBezTo>
                <a:close/>
                <a:moveTo>
                  <a:pt x="4504" y="1889"/>
                </a:moveTo>
                <a:cubicBezTo>
                  <a:pt x="4515" y="1889"/>
                  <a:pt x="4527" y="1894"/>
                  <a:pt x="4527" y="1894"/>
                </a:cubicBezTo>
                <a:cubicBezTo>
                  <a:pt x="4540" y="1907"/>
                  <a:pt x="4553" y="1933"/>
                  <a:pt x="4540" y="1946"/>
                </a:cubicBezTo>
                <a:cubicBezTo>
                  <a:pt x="4540" y="1946"/>
                  <a:pt x="4523" y="1963"/>
                  <a:pt x="4510" y="1963"/>
                </a:cubicBezTo>
                <a:cubicBezTo>
                  <a:pt x="4507" y="1963"/>
                  <a:pt x="4503" y="1962"/>
                  <a:pt x="4501" y="1959"/>
                </a:cubicBezTo>
                <a:cubicBezTo>
                  <a:pt x="4475" y="1933"/>
                  <a:pt x="4488" y="1894"/>
                  <a:pt x="4488" y="1894"/>
                </a:cubicBezTo>
                <a:cubicBezTo>
                  <a:pt x="4492" y="1890"/>
                  <a:pt x="4498" y="1889"/>
                  <a:pt x="4504" y="1889"/>
                </a:cubicBezTo>
                <a:close/>
                <a:moveTo>
                  <a:pt x="9400" y="2047"/>
                </a:moveTo>
                <a:cubicBezTo>
                  <a:pt x="9401" y="2048"/>
                  <a:pt x="9402" y="2049"/>
                  <a:pt x="9404" y="2050"/>
                </a:cubicBezTo>
                <a:cubicBezTo>
                  <a:pt x="9405" y="2050"/>
                  <a:pt x="9406" y="2050"/>
                  <a:pt x="9408" y="2050"/>
                </a:cubicBezTo>
                <a:lnTo>
                  <a:pt x="9408" y="2050"/>
                </a:lnTo>
                <a:cubicBezTo>
                  <a:pt x="9405" y="2049"/>
                  <a:pt x="9403" y="2048"/>
                  <a:pt x="9400" y="2047"/>
                </a:cubicBezTo>
                <a:close/>
                <a:moveTo>
                  <a:pt x="9408" y="2050"/>
                </a:moveTo>
                <a:cubicBezTo>
                  <a:pt x="9414" y="2053"/>
                  <a:pt x="9418" y="2053"/>
                  <a:pt x="9420" y="2053"/>
                </a:cubicBezTo>
                <a:cubicBezTo>
                  <a:pt x="9423" y="2053"/>
                  <a:pt x="9418" y="2051"/>
                  <a:pt x="9408" y="2050"/>
                </a:cubicBezTo>
                <a:close/>
                <a:moveTo>
                  <a:pt x="9205" y="2006"/>
                </a:moveTo>
                <a:cubicBezTo>
                  <a:pt x="9210" y="2006"/>
                  <a:pt x="9216" y="2008"/>
                  <a:pt x="9222" y="2011"/>
                </a:cubicBezTo>
                <a:cubicBezTo>
                  <a:pt x="9248" y="2024"/>
                  <a:pt x="9248" y="2024"/>
                  <a:pt x="9235" y="2050"/>
                </a:cubicBezTo>
                <a:cubicBezTo>
                  <a:pt x="9229" y="2070"/>
                  <a:pt x="9225" y="2079"/>
                  <a:pt x="9220" y="2079"/>
                </a:cubicBezTo>
                <a:cubicBezTo>
                  <a:pt x="9216" y="2079"/>
                  <a:pt x="9209" y="2070"/>
                  <a:pt x="9196" y="2050"/>
                </a:cubicBezTo>
                <a:cubicBezTo>
                  <a:pt x="9186" y="2021"/>
                  <a:pt x="9191" y="2006"/>
                  <a:pt x="9205" y="2006"/>
                </a:cubicBezTo>
                <a:close/>
                <a:moveTo>
                  <a:pt x="496" y="2006"/>
                </a:moveTo>
                <a:cubicBezTo>
                  <a:pt x="504" y="2006"/>
                  <a:pt x="511" y="2007"/>
                  <a:pt x="519" y="2011"/>
                </a:cubicBezTo>
                <a:lnTo>
                  <a:pt x="493" y="2024"/>
                </a:lnTo>
                <a:cubicBezTo>
                  <a:pt x="491" y="2022"/>
                  <a:pt x="490" y="2021"/>
                  <a:pt x="488" y="2021"/>
                </a:cubicBezTo>
                <a:cubicBezTo>
                  <a:pt x="481" y="2021"/>
                  <a:pt x="486" y="2050"/>
                  <a:pt x="519" y="2050"/>
                </a:cubicBezTo>
                <a:cubicBezTo>
                  <a:pt x="545" y="2076"/>
                  <a:pt x="571" y="2089"/>
                  <a:pt x="571" y="2089"/>
                </a:cubicBezTo>
                <a:cubicBezTo>
                  <a:pt x="560" y="2100"/>
                  <a:pt x="549" y="2104"/>
                  <a:pt x="538" y="2104"/>
                </a:cubicBezTo>
                <a:cubicBezTo>
                  <a:pt x="523" y="2104"/>
                  <a:pt x="508" y="2096"/>
                  <a:pt x="493" y="2089"/>
                </a:cubicBezTo>
                <a:cubicBezTo>
                  <a:pt x="428" y="2063"/>
                  <a:pt x="428" y="2063"/>
                  <a:pt x="454" y="2024"/>
                </a:cubicBezTo>
                <a:cubicBezTo>
                  <a:pt x="463" y="2015"/>
                  <a:pt x="479" y="2006"/>
                  <a:pt x="496" y="2006"/>
                </a:cubicBezTo>
                <a:close/>
                <a:moveTo>
                  <a:pt x="8937" y="2050"/>
                </a:moveTo>
                <a:cubicBezTo>
                  <a:pt x="8963" y="2063"/>
                  <a:pt x="8989" y="2089"/>
                  <a:pt x="8976" y="2102"/>
                </a:cubicBezTo>
                <a:lnTo>
                  <a:pt x="8937" y="2115"/>
                </a:lnTo>
                <a:lnTo>
                  <a:pt x="8924" y="2076"/>
                </a:lnTo>
                <a:lnTo>
                  <a:pt x="8937" y="2050"/>
                </a:lnTo>
                <a:close/>
                <a:moveTo>
                  <a:pt x="4788" y="2190"/>
                </a:moveTo>
                <a:cubicBezTo>
                  <a:pt x="4793" y="2190"/>
                  <a:pt x="4799" y="2199"/>
                  <a:pt x="4812" y="2219"/>
                </a:cubicBezTo>
                <a:cubicBezTo>
                  <a:pt x="4825" y="2245"/>
                  <a:pt x="4799" y="2258"/>
                  <a:pt x="4799" y="2258"/>
                </a:cubicBezTo>
                <a:cubicBezTo>
                  <a:pt x="4793" y="2264"/>
                  <a:pt x="4789" y="2266"/>
                  <a:pt x="4787" y="2266"/>
                </a:cubicBezTo>
                <a:cubicBezTo>
                  <a:pt x="4778" y="2266"/>
                  <a:pt x="4783" y="2239"/>
                  <a:pt x="4773" y="2219"/>
                </a:cubicBezTo>
                <a:cubicBezTo>
                  <a:pt x="4780" y="2199"/>
                  <a:pt x="4783" y="2190"/>
                  <a:pt x="4788" y="2190"/>
                </a:cubicBezTo>
                <a:close/>
                <a:moveTo>
                  <a:pt x="313" y="2212"/>
                </a:moveTo>
                <a:cubicBezTo>
                  <a:pt x="318" y="2212"/>
                  <a:pt x="324" y="2219"/>
                  <a:pt x="337" y="2232"/>
                </a:cubicBezTo>
                <a:cubicBezTo>
                  <a:pt x="337" y="2232"/>
                  <a:pt x="337" y="2271"/>
                  <a:pt x="324" y="2284"/>
                </a:cubicBezTo>
                <a:lnTo>
                  <a:pt x="285" y="2284"/>
                </a:lnTo>
                <a:cubicBezTo>
                  <a:pt x="260" y="2271"/>
                  <a:pt x="272" y="2245"/>
                  <a:pt x="298" y="2232"/>
                </a:cubicBezTo>
                <a:cubicBezTo>
                  <a:pt x="305" y="2219"/>
                  <a:pt x="308" y="2212"/>
                  <a:pt x="313" y="2212"/>
                </a:cubicBezTo>
                <a:close/>
                <a:moveTo>
                  <a:pt x="8835" y="2326"/>
                </a:moveTo>
                <a:cubicBezTo>
                  <a:pt x="8839" y="2326"/>
                  <a:pt x="8846" y="2329"/>
                  <a:pt x="8859" y="2335"/>
                </a:cubicBezTo>
                <a:cubicBezTo>
                  <a:pt x="8859" y="2335"/>
                  <a:pt x="8885" y="2348"/>
                  <a:pt x="8872" y="2361"/>
                </a:cubicBezTo>
                <a:lnTo>
                  <a:pt x="8833" y="2374"/>
                </a:lnTo>
                <a:cubicBezTo>
                  <a:pt x="8807" y="2361"/>
                  <a:pt x="8820" y="2335"/>
                  <a:pt x="8820" y="2335"/>
                </a:cubicBezTo>
                <a:cubicBezTo>
                  <a:pt x="8826" y="2329"/>
                  <a:pt x="8830" y="2326"/>
                  <a:pt x="8835" y="2326"/>
                </a:cubicBezTo>
                <a:close/>
                <a:moveTo>
                  <a:pt x="5227" y="2426"/>
                </a:moveTo>
                <a:cubicBezTo>
                  <a:pt x="5227" y="2426"/>
                  <a:pt x="5226" y="2426"/>
                  <a:pt x="5226" y="2426"/>
                </a:cubicBezTo>
                <a:lnTo>
                  <a:pt x="5226" y="2426"/>
                </a:lnTo>
                <a:cubicBezTo>
                  <a:pt x="5230" y="2433"/>
                  <a:pt x="5232" y="2437"/>
                  <a:pt x="5232" y="2437"/>
                </a:cubicBezTo>
                <a:cubicBezTo>
                  <a:pt x="5232" y="2437"/>
                  <a:pt x="5231" y="2433"/>
                  <a:pt x="5227" y="2426"/>
                </a:cubicBezTo>
                <a:close/>
                <a:moveTo>
                  <a:pt x="4241" y="2517"/>
                </a:moveTo>
                <a:cubicBezTo>
                  <a:pt x="4242" y="2518"/>
                  <a:pt x="4243" y="2518"/>
                  <a:pt x="4243" y="2519"/>
                </a:cubicBezTo>
                <a:lnTo>
                  <a:pt x="4243" y="2519"/>
                </a:lnTo>
                <a:cubicBezTo>
                  <a:pt x="4245" y="2518"/>
                  <a:pt x="4244" y="2517"/>
                  <a:pt x="4241" y="2517"/>
                </a:cubicBezTo>
                <a:close/>
                <a:moveTo>
                  <a:pt x="5087" y="2499"/>
                </a:moveTo>
                <a:cubicBezTo>
                  <a:pt x="5100" y="2499"/>
                  <a:pt x="5098" y="2516"/>
                  <a:pt x="5059" y="2556"/>
                </a:cubicBezTo>
                <a:cubicBezTo>
                  <a:pt x="5046" y="2562"/>
                  <a:pt x="5039" y="2566"/>
                  <a:pt x="5034" y="2566"/>
                </a:cubicBezTo>
                <a:cubicBezTo>
                  <a:pt x="5029" y="2566"/>
                  <a:pt x="5026" y="2562"/>
                  <a:pt x="5020" y="2556"/>
                </a:cubicBezTo>
                <a:cubicBezTo>
                  <a:pt x="5020" y="2556"/>
                  <a:pt x="5046" y="2517"/>
                  <a:pt x="5072" y="2504"/>
                </a:cubicBezTo>
                <a:cubicBezTo>
                  <a:pt x="5078" y="2501"/>
                  <a:pt x="5083" y="2499"/>
                  <a:pt x="5087" y="2499"/>
                </a:cubicBezTo>
                <a:close/>
                <a:moveTo>
                  <a:pt x="4243" y="2519"/>
                </a:moveTo>
                <a:cubicBezTo>
                  <a:pt x="4238" y="2523"/>
                  <a:pt x="4210" y="2533"/>
                  <a:pt x="4190" y="2543"/>
                </a:cubicBezTo>
                <a:cubicBezTo>
                  <a:pt x="4173" y="2559"/>
                  <a:pt x="4172" y="2570"/>
                  <a:pt x="4186" y="2570"/>
                </a:cubicBezTo>
                <a:cubicBezTo>
                  <a:pt x="4194" y="2570"/>
                  <a:pt x="4209" y="2566"/>
                  <a:pt x="4228" y="2556"/>
                </a:cubicBezTo>
                <a:cubicBezTo>
                  <a:pt x="4253" y="2531"/>
                  <a:pt x="4254" y="2530"/>
                  <a:pt x="4243" y="2519"/>
                </a:cubicBezTo>
                <a:close/>
                <a:moveTo>
                  <a:pt x="649" y="2543"/>
                </a:moveTo>
                <a:lnTo>
                  <a:pt x="636" y="2556"/>
                </a:lnTo>
                <a:cubicBezTo>
                  <a:pt x="636" y="2556"/>
                  <a:pt x="649" y="2595"/>
                  <a:pt x="675" y="2608"/>
                </a:cubicBezTo>
                <a:cubicBezTo>
                  <a:pt x="675" y="2608"/>
                  <a:pt x="688" y="2595"/>
                  <a:pt x="688" y="2595"/>
                </a:cubicBezTo>
                <a:cubicBezTo>
                  <a:pt x="700" y="2582"/>
                  <a:pt x="675" y="2556"/>
                  <a:pt x="649" y="2543"/>
                </a:cubicBezTo>
                <a:close/>
                <a:moveTo>
                  <a:pt x="5149" y="2660"/>
                </a:moveTo>
                <a:lnTo>
                  <a:pt x="5162" y="2686"/>
                </a:lnTo>
                <a:cubicBezTo>
                  <a:pt x="5144" y="2695"/>
                  <a:pt x="5126" y="2704"/>
                  <a:pt x="5112" y="2704"/>
                </a:cubicBezTo>
                <a:cubicBezTo>
                  <a:pt x="5106" y="2704"/>
                  <a:pt x="5101" y="2702"/>
                  <a:pt x="5097" y="2699"/>
                </a:cubicBezTo>
                <a:lnTo>
                  <a:pt x="5110" y="2660"/>
                </a:lnTo>
                <a:close/>
                <a:moveTo>
                  <a:pt x="8401" y="3264"/>
                </a:moveTo>
                <a:lnTo>
                  <a:pt x="8401" y="3264"/>
                </a:lnTo>
                <a:cubicBezTo>
                  <a:pt x="8401" y="3264"/>
                  <a:pt x="8409" y="3267"/>
                  <a:pt x="8420" y="3272"/>
                </a:cubicBezTo>
                <a:lnTo>
                  <a:pt x="8420" y="3272"/>
                </a:lnTo>
                <a:cubicBezTo>
                  <a:pt x="8419" y="3271"/>
                  <a:pt x="8419" y="3270"/>
                  <a:pt x="8418" y="3269"/>
                </a:cubicBezTo>
                <a:cubicBezTo>
                  <a:pt x="8406" y="3266"/>
                  <a:pt x="8402" y="3264"/>
                  <a:pt x="8401" y="3264"/>
                </a:cubicBezTo>
                <a:close/>
                <a:moveTo>
                  <a:pt x="5629" y="3983"/>
                </a:moveTo>
                <a:lnTo>
                  <a:pt x="5668" y="3996"/>
                </a:lnTo>
                <a:lnTo>
                  <a:pt x="5681" y="4009"/>
                </a:lnTo>
                <a:cubicBezTo>
                  <a:pt x="5654" y="4018"/>
                  <a:pt x="5633" y="4027"/>
                  <a:pt x="5623" y="4027"/>
                </a:cubicBezTo>
                <a:cubicBezTo>
                  <a:pt x="5619" y="4027"/>
                  <a:pt x="5616" y="4025"/>
                  <a:pt x="5616" y="4022"/>
                </a:cubicBezTo>
                <a:lnTo>
                  <a:pt x="5629" y="3983"/>
                </a:lnTo>
                <a:close/>
                <a:moveTo>
                  <a:pt x="8223" y="4048"/>
                </a:moveTo>
                <a:cubicBezTo>
                  <a:pt x="8249" y="4060"/>
                  <a:pt x="8275" y="4073"/>
                  <a:pt x="8275" y="4099"/>
                </a:cubicBezTo>
                <a:lnTo>
                  <a:pt x="8262" y="4112"/>
                </a:lnTo>
                <a:cubicBezTo>
                  <a:pt x="8236" y="4099"/>
                  <a:pt x="8210" y="4060"/>
                  <a:pt x="8210" y="4060"/>
                </a:cubicBezTo>
                <a:lnTo>
                  <a:pt x="8223" y="4048"/>
                </a:lnTo>
                <a:close/>
                <a:moveTo>
                  <a:pt x="5966" y="4398"/>
                </a:moveTo>
                <a:cubicBezTo>
                  <a:pt x="5979" y="4411"/>
                  <a:pt x="5979" y="4411"/>
                  <a:pt x="5954" y="4424"/>
                </a:cubicBezTo>
                <a:cubicBezTo>
                  <a:pt x="5928" y="4450"/>
                  <a:pt x="5889" y="4450"/>
                  <a:pt x="5889" y="4450"/>
                </a:cubicBezTo>
                <a:cubicBezTo>
                  <a:pt x="5876" y="4437"/>
                  <a:pt x="5941" y="4411"/>
                  <a:pt x="5966" y="4398"/>
                </a:cubicBezTo>
                <a:close/>
                <a:moveTo>
                  <a:pt x="6343" y="4476"/>
                </a:moveTo>
                <a:lnTo>
                  <a:pt x="6356" y="4489"/>
                </a:lnTo>
                <a:cubicBezTo>
                  <a:pt x="6330" y="4514"/>
                  <a:pt x="6317" y="4527"/>
                  <a:pt x="6304" y="4527"/>
                </a:cubicBezTo>
                <a:lnTo>
                  <a:pt x="6291" y="4514"/>
                </a:lnTo>
                <a:cubicBezTo>
                  <a:pt x="6304" y="4489"/>
                  <a:pt x="6343" y="4476"/>
                  <a:pt x="6343" y="4476"/>
                </a:cubicBezTo>
                <a:close/>
                <a:moveTo>
                  <a:pt x="7701" y="4664"/>
                </a:moveTo>
                <a:cubicBezTo>
                  <a:pt x="7708" y="4664"/>
                  <a:pt x="7711" y="4670"/>
                  <a:pt x="7717" y="4683"/>
                </a:cubicBezTo>
                <a:cubicBezTo>
                  <a:pt x="7743" y="4709"/>
                  <a:pt x="7705" y="4735"/>
                  <a:pt x="7692" y="4735"/>
                </a:cubicBezTo>
                <a:cubicBezTo>
                  <a:pt x="7653" y="4722"/>
                  <a:pt x="7653" y="4683"/>
                  <a:pt x="7666" y="4683"/>
                </a:cubicBezTo>
                <a:cubicBezTo>
                  <a:pt x="7685" y="4670"/>
                  <a:pt x="7695" y="4664"/>
                  <a:pt x="7701" y="4664"/>
                </a:cubicBezTo>
                <a:close/>
                <a:moveTo>
                  <a:pt x="6420" y="4761"/>
                </a:moveTo>
                <a:lnTo>
                  <a:pt x="6433" y="4774"/>
                </a:lnTo>
                <a:cubicBezTo>
                  <a:pt x="6423" y="4795"/>
                  <a:pt x="6412" y="4816"/>
                  <a:pt x="6395" y="4816"/>
                </a:cubicBezTo>
                <a:cubicBezTo>
                  <a:pt x="6391" y="4816"/>
                  <a:pt x="6386" y="4815"/>
                  <a:pt x="6382" y="4813"/>
                </a:cubicBezTo>
                <a:lnTo>
                  <a:pt x="6382" y="4787"/>
                </a:lnTo>
                <a:lnTo>
                  <a:pt x="6420" y="4761"/>
                </a:lnTo>
                <a:close/>
                <a:moveTo>
                  <a:pt x="12581" y="1"/>
                </a:moveTo>
                <a:cubicBezTo>
                  <a:pt x="12529" y="1"/>
                  <a:pt x="12517" y="1"/>
                  <a:pt x="12517" y="27"/>
                </a:cubicBezTo>
                <a:cubicBezTo>
                  <a:pt x="12504" y="27"/>
                  <a:pt x="12455" y="30"/>
                  <a:pt x="12400" y="30"/>
                </a:cubicBezTo>
                <a:cubicBezTo>
                  <a:pt x="12345" y="30"/>
                  <a:pt x="12283" y="27"/>
                  <a:pt x="12244" y="14"/>
                </a:cubicBezTo>
                <a:cubicBezTo>
                  <a:pt x="12237" y="6"/>
                  <a:pt x="12230" y="3"/>
                  <a:pt x="12223" y="3"/>
                </a:cubicBezTo>
                <a:cubicBezTo>
                  <a:pt x="12205" y="3"/>
                  <a:pt x="12189" y="25"/>
                  <a:pt x="12179" y="53"/>
                </a:cubicBezTo>
                <a:cubicBezTo>
                  <a:pt x="12179" y="79"/>
                  <a:pt x="12153" y="117"/>
                  <a:pt x="12127" y="117"/>
                </a:cubicBezTo>
                <a:lnTo>
                  <a:pt x="12127" y="53"/>
                </a:lnTo>
                <a:cubicBezTo>
                  <a:pt x="12140" y="27"/>
                  <a:pt x="12140" y="27"/>
                  <a:pt x="12101" y="27"/>
                </a:cubicBezTo>
                <a:lnTo>
                  <a:pt x="12050" y="27"/>
                </a:lnTo>
                <a:cubicBezTo>
                  <a:pt x="12050" y="53"/>
                  <a:pt x="11933" y="79"/>
                  <a:pt x="11764" y="105"/>
                </a:cubicBezTo>
                <a:cubicBezTo>
                  <a:pt x="11557" y="143"/>
                  <a:pt x="11492" y="169"/>
                  <a:pt x="11492" y="195"/>
                </a:cubicBezTo>
                <a:cubicBezTo>
                  <a:pt x="11501" y="214"/>
                  <a:pt x="11490" y="226"/>
                  <a:pt x="11453" y="226"/>
                </a:cubicBezTo>
                <a:cubicBezTo>
                  <a:pt x="11439" y="226"/>
                  <a:pt x="11422" y="225"/>
                  <a:pt x="11401" y="221"/>
                </a:cubicBezTo>
                <a:cubicBezTo>
                  <a:pt x="11317" y="189"/>
                  <a:pt x="11275" y="176"/>
                  <a:pt x="11252" y="176"/>
                </a:cubicBezTo>
                <a:cubicBezTo>
                  <a:pt x="11229" y="176"/>
                  <a:pt x="11226" y="189"/>
                  <a:pt x="11219" y="208"/>
                </a:cubicBezTo>
                <a:cubicBezTo>
                  <a:pt x="11224" y="206"/>
                  <a:pt x="11228" y="205"/>
                  <a:pt x="11232" y="205"/>
                </a:cubicBezTo>
                <a:cubicBezTo>
                  <a:pt x="11250" y="205"/>
                  <a:pt x="11258" y="228"/>
                  <a:pt x="11258" y="260"/>
                </a:cubicBezTo>
                <a:cubicBezTo>
                  <a:pt x="11273" y="289"/>
                  <a:pt x="11271" y="306"/>
                  <a:pt x="11260" y="306"/>
                </a:cubicBezTo>
                <a:cubicBezTo>
                  <a:pt x="11251" y="306"/>
                  <a:pt x="11237" y="296"/>
                  <a:pt x="11219" y="273"/>
                </a:cubicBezTo>
                <a:cubicBezTo>
                  <a:pt x="11215" y="262"/>
                  <a:pt x="11201" y="257"/>
                  <a:pt x="11180" y="257"/>
                </a:cubicBezTo>
                <a:cubicBezTo>
                  <a:pt x="11085" y="257"/>
                  <a:pt x="10859" y="365"/>
                  <a:pt x="10869" y="429"/>
                </a:cubicBezTo>
                <a:lnTo>
                  <a:pt x="10856" y="403"/>
                </a:lnTo>
                <a:cubicBezTo>
                  <a:pt x="10850" y="391"/>
                  <a:pt x="10845" y="385"/>
                  <a:pt x="10832" y="385"/>
                </a:cubicBezTo>
                <a:cubicBezTo>
                  <a:pt x="10816" y="385"/>
                  <a:pt x="10790" y="394"/>
                  <a:pt x="10740" y="416"/>
                </a:cubicBezTo>
                <a:cubicBezTo>
                  <a:pt x="10688" y="442"/>
                  <a:pt x="10675" y="455"/>
                  <a:pt x="10675" y="455"/>
                </a:cubicBezTo>
                <a:cubicBezTo>
                  <a:pt x="10694" y="493"/>
                  <a:pt x="10622" y="517"/>
                  <a:pt x="10578" y="517"/>
                </a:cubicBezTo>
                <a:cubicBezTo>
                  <a:pt x="10561" y="517"/>
                  <a:pt x="10548" y="514"/>
                  <a:pt x="10545" y="507"/>
                </a:cubicBezTo>
                <a:cubicBezTo>
                  <a:pt x="10529" y="501"/>
                  <a:pt x="10519" y="498"/>
                  <a:pt x="10511" y="498"/>
                </a:cubicBezTo>
                <a:cubicBezTo>
                  <a:pt x="10499" y="498"/>
                  <a:pt x="10490" y="504"/>
                  <a:pt x="10467" y="520"/>
                </a:cubicBezTo>
                <a:cubicBezTo>
                  <a:pt x="10438" y="588"/>
                  <a:pt x="10364" y="620"/>
                  <a:pt x="10318" y="620"/>
                </a:cubicBezTo>
                <a:cubicBezTo>
                  <a:pt x="10304" y="620"/>
                  <a:pt x="10292" y="617"/>
                  <a:pt x="10286" y="610"/>
                </a:cubicBezTo>
                <a:cubicBezTo>
                  <a:pt x="10286" y="610"/>
                  <a:pt x="10273" y="623"/>
                  <a:pt x="10247" y="636"/>
                </a:cubicBezTo>
                <a:cubicBezTo>
                  <a:pt x="10247" y="675"/>
                  <a:pt x="10208" y="701"/>
                  <a:pt x="10182" y="714"/>
                </a:cubicBezTo>
                <a:cubicBezTo>
                  <a:pt x="10117" y="753"/>
                  <a:pt x="10104" y="766"/>
                  <a:pt x="10143" y="779"/>
                </a:cubicBezTo>
                <a:cubicBezTo>
                  <a:pt x="10156" y="805"/>
                  <a:pt x="10169" y="831"/>
                  <a:pt x="10156" y="844"/>
                </a:cubicBezTo>
                <a:lnTo>
                  <a:pt x="10130" y="818"/>
                </a:lnTo>
                <a:cubicBezTo>
                  <a:pt x="10127" y="812"/>
                  <a:pt x="10122" y="810"/>
                  <a:pt x="10115" y="810"/>
                </a:cubicBezTo>
                <a:cubicBezTo>
                  <a:pt x="10089" y="810"/>
                  <a:pt x="10036" y="845"/>
                  <a:pt x="9974" y="896"/>
                </a:cubicBezTo>
                <a:cubicBezTo>
                  <a:pt x="9895" y="952"/>
                  <a:pt x="9856" y="989"/>
                  <a:pt x="9821" y="989"/>
                </a:cubicBezTo>
                <a:cubicBezTo>
                  <a:pt x="9816" y="989"/>
                  <a:pt x="9811" y="988"/>
                  <a:pt x="9806" y="987"/>
                </a:cubicBezTo>
                <a:lnTo>
                  <a:pt x="9806" y="1025"/>
                </a:lnTo>
                <a:cubicBezTo>
                  <a:pt x="9806" y="1051"/>
                  <a:pt x="9800" y="1065"/>
                  <a:pt x="9789" y="1065"/>
                </a:cubicBezTo>
                <a:cubicBezTo>
                  <a:pt x="9784" y="1065"/>
                  <a:pt x="9776" y="1061"/>
                  <a:pt x="9767" y="1051"/>
                </a:cubicBezTo>
                <a:cubicBezTo>
                  <a:pt x="9728" y="1051"/>
                  <a:pt x="9650" y="1103"/>
                  <a:pt x="9637" y="1168"/>
                </a:cubicBezTo>
                <a:cubicBezTo>
                  <a:pt x="9624" y="1181"/>
                  <a:pt x="9611" y="1194"/>
                  <a:pt x="9611" y="1194"/>
                </a:cubicBezTo>
                <a:cubicBezTo>
                  <a:pt x="9599" y="1189"/>
                  <a:pt x="9588" y="1187"/>
                  <a:pt x="9578" y="1187"/>
                </a:cubicBezTo>
                <a:cubicBezTo>
                  <a:pt x="9530" y="1187"/>
                  <a:pt x="9499" y="1232"/>
                  <a:pt x="9520" y="1285"/>
                </a:cubicBezTo>
                <a:cubicBezTo>
                  <a:pt x="9512" y="1277"/>
                  <a:pt x="9506" y="1274"/>
                  <a:pt x="9500" y="1274"/>
                </a:cubicBezTo>
                <a:cubicBezTo>
                  <a:pt x="9486" y="1274"/>
                  <a:pt x="9477" y="1289"/>
                  <a:pt x="9468" y="1298"/>
                </a:cubicBezTo>
                <a:cubicBezTo>
                  <a:pt x="9457" y="1343"/>
                  <a:pt x="9398" y="1407"/>
                  <a:pt x="9373" y="1407"/>
                </a:cubicBezTo>
                <a:cubicBezTo>
                  <a:pt x="9369" y="1407"/>
                  <a:pt x="9366" y="1405"/>
                  <a:pt x="9365" y="1402"/>
                </a:cubicBezTo>
                <a:lnTo>
                  <a:pt x="9339" y="1415"/>
                </a:lnTo>
                <a:cubicBezTo>
                  <a:pt x="9352" y="1453"/>
                  <a:pt x="9339" y="1479"/>
                  <a:pt x="9313" y="1492"/>
                </a:cubicBezTo>
                <a:cubicBezTo>
                  <a:pt x="9300" y="1518"/>
                  <a:pt x="9287" y="1531"/>
                  <a:pt x="9300" y="1570"/>
                </a:cubicBezTo>
                <a:cubicBezTo>
                  <a:pt x="9300" y="1609"/>
                  <a:pt x="9287" y="1635"/>
                  <a:pt x="9287" y="1635"/>
                </a:cubicBezTo>
                <a:cubicBezTo>
                  <a:pt x="9285" y="1637"/>
                  <a:pt x="9283" y="1638"/>
                  <a:pt x="9282" y="1638"/>
                </a:cubicBezTo>
                <a:cubicBezTo>
                  <a:pt x="9270" y="1638"/>
                  <a:pt x="9259" y="1604"/>
                  <a:pt x="9248" y="1570"/>
                </a:cubicBezTo>
                <a:cubicBezTo>
                  <a:pt x="9252" y="1556"/>
                  <a:pt x="9250" y="1550"/>
                  <a:pt x="9247" y="1550"/>
                </a:cubicBezTo>
                <a:cubicBezTo>
                  <a:pt x="9237" y="1550"/>
                  <a:pt x="9213" y="1595"/>
                  <a:pt x="9222" y="1661"/>
                </a:cubicBezTo>
                <a:cubicBezTo>
                  <a:pt x="9222" y="1717"/>
                  <a:pt x="9222" y="1742"/>
                  <a:pt x="9218" y="1742"/>
                </a:cubicBezTo>
                <a:cubicBezTo>
                  <a:pt x="9215" y="1742"/>
                  <a:pt x="9208" y="1723"/>
                  <a:pt x="9196" y="1687"/>
                </a:cubicBezTo>
                <a:cubicBezTo>
                  <a:pt x="9196" y="1661"/>
                  <a:pt x="9191" y="1636"/>
                  <a:pt x="9187" y="1636"/>
                </a:cubicBezTo>
                <a:cubicBezTo>
                  <a:pt x="9185" y="1636"/>
                  <a:pt x="9183" y="1643"/>
                  <a:pt x="9183" y="1661"/>
                </a:cubicBezTo>
                <a:cubicBezTo>
                  <a:pt x="9183" y="1661"/>
                  <a:pt x="9144" y="1700"/>
                  <a:pt x="9170" y="1726"/>
                </a:cubicBezTo>
                <a:cubicBezTo>
                  <a:pt x="9157" y="1739"/>
                  <a:pt x="9144" y="1765"/>
                  <a:pt x="9131" y="1778"/>
                </a:cubicBezTo>
                <a:cubicBezTo>
                  <a:pt x="9079" y="1804"/>
                  <a:pt x="9066" y="1830"/>
                  <a:pt x="9053" y="1843"/>
                </a:cubicBezTo>
                <a:cubicBezTo>
                  <a:pt x="9066" y="1881"/>
                  <a:pt x="9066" y="1881"/>
                  <a:pt x="9015" y="1881"/>
                </a:cubicBezTo>
                <a:cubicBezTo>
                  <a:pt x="9008" y="1878"/>
                  <a:pt x="9002" y="1877"/>
                  <a:pt x="8998" y="1877"/>
                </a:cubicBezTo>
                <a:cubicBezTo>
                  <a:pt x="8986" y="1877"/>
                  <a:pt x="8989" y="1891"/>
                  <a:pt x="9027" y="1920"/>
                </a:cubicBezTo>
                <a:cubicBezTo>
                  <a:pt x="9040" y="1959"/>
                  <a:pt x="9027" y="1972"/>
                  <a:pt x="8989" y="1985"/>
                </a:cubicBezTo>
                <a:cubicBezTo>
                  <a:pt x="8968" y="1970"/>
                  <a:pt x="8954" y="1965"/>
                  <a:pt x="8945" y="1965"/>
                </a:cubicBezTo>
                <a:cubicBezTo>
                  <a:pt x="8933" y="1965"/>
                  <a:pt x="8934" y="1977"/>
                  <a:pt x="8950" y="1985"/>
                </a:cubicBezTo>
                <a:cubicBezTo>
                  <a:pt x="8963" y="2024"/>
                  <a:pt x="8950" y="2050"/>
                  <a:pt x="8950" y="2050"/>
                </a:cubicBezTo>
                <a:cubicBezTo>
                  <a:pt x="8948" y="2049"/>
                  <a:pt x="8946" y="2048"/>
                  <a:pt x="8944" y="2048"/>
                </a:cubicBezTo>
                <a:cubicBezTo>
                  <a:pt x="8910" y="2048"/>
                  <a:pt x="8801" y="2231"/>
                  <a:pt x="8716" y="2413"/>
                </a:cubicBezTo>
                <a:cubicBezTo>
                  <a:pt x="8716" y="2426"/>
                  <a:pt x="8729" y="2465"/>
                  <a:pt x="8755" y="2478"/>
                </a:cubicBezTo>
                <a:cubicBezTo>
                  <a:pt x="8781" y="2491"/>
                  <a:pt x="8788" y="2494"/>
                  <a:pt x="8783" y="2494"/>
                </a:cubicBezTo>
                <a:cubicBezTo>
                  <a:pt x="8778" y="2494"/>
                  <a:pt x="8762" y="2491"/>
                  <a:pt x="8742" y="2491"/>
                </a:cubicBezTo>
                <a:cubicBezTo>
                  <a:pt x="8730" y="2489"/>
                  <a:pt x="8719" y="2489"/>
                  <a:pt x="8709" y="2489"/>
                </a:cubicBezTo>
                <a:cubicBezTo>
                  <a:pt x="8647" y="2489"/>
                  <a:pt x="8640" y="2521"/>
                  <a:pt x="8729" y="2543"/>
                </a:cubicBezTo>
                <a:cubicBezTo>
                  <a:pt x="8794" y="2543"/>
                  <a:pt x="8794" y="2543"/>
                  <a:pt x="8716" y="2556"/>
                </a:cubicBezTo>
                <a:cubicBezTo>
                  <a:pt x="8677" y="2569"/>
                  <a:pt x="8677" y="2569"/>
                  <a:pt x="8703" y="2608"/>
                </a:cubicBezTo>
                <a:cubicBezTo>
                  <a:pt x="8722" y="2617"/>
                  <a:pt x="8720" y="2626"/>
                  <a:pt x="8709" y="2626"/>
                </a:cubicBezTo>
                <a:cubicBezTo>
                  <a:pt x="8704" y="2626"/>
                  <a:pt x="8698" y="2625"/>
                  <a:pt x="8690" y="2621"/>
                </a:cubicBezTo>
                <a:cubicBezTo>
                  <a:pt x="8651" y="2634"/>
                  <a:pt x="8612" y="2634"/>
                  <a:pt x="8638" y="2660"/>
                </a:cubicBezTo>
                <a:cubicBezTo>
                  <a:pt x="8638" y="2660"/>
                  <a:pt x="8625" y="2673"/>
                  <a:pt x="8599" y="2686"/>
                </a:cubicBezTo>
                <a:cubicBezTo>
                  <a:pt x="8561" y="2686"/>
                  <a:pt x="8574" y="2725"/>
                  <a:pt x="8599" y="2763"/>
                </a:cubicBezTo>
                <a:cubicBezTo>
                  <a:pt x="8616" y="2814"/>
                  <a:pt x="8617" y="2842"/>
                  <a:pt x="8605" y="2842"/>
                </a:cubicBezTo>
                <a:cubicBezTo>
                  <a:pt x="8598" y="2842"/>
                  <a:pt x="8587" y="2834"/>
                  <a:pt x="8574" y="2815"/>
                </a:cubicBezTo>
                <a:cubicBezTo>
                  <a:pt x="8566" y="2810"/>
                  <a:pt x="8560" y="2808"/>
                  <a:pt x="8554" y="2808"/>
                </a:cubicBezTo>
                <a:cubicBezTo>
                  <a:pt x="8519" y="2808"/>
                  <a:pt x="8516" y="2899"/>
                  <a:pt x="8561" y="2932"/>
                </a:cubicBezTo>
                <a:cubicBezTo>
                  <a:pt x="8599" y="2971"/>
                  <a:pt x="8599" y="2971"/>
                  <a:pt x="8574" y="2971"/>
                </a:cubicBezTo>
                <a:cubicBezTo>
                  <a:pt x="8565" y="2967"/>
                  <a:pt x="8558" y="2965"/>
                  <a:pt x="8552" y="2965"/>
                </a:cubicBezTo>
                <a:cubicBezTo>
                  <a:pt x="8540" y="2965"/>
                  <a:pt x="8535" y="2971"/>
                  <a:pt x="8535" y="2971"/>
                </a:cubicBezTo>
                <a:cubicBezTo>
                  <a:pt x="8535" y="2990"/>
                  <a:pt x="8528" y="3002"/>
                  <a:pt x="8514" y="3002"/>
                </a:cubicBezTo>
                <a:cubicBezTo>
                  <a:pt x="8509" y="3002"/>
                  <a:pt x="8503" y="3000"/>
                  <a:pt x="8496" y="2997"/>
                </a:cubicBezTo>
                <a:cubicBezTo>
                  <a:pt x="8496" y="2997"/>
                  <a:pt x="8483" y="3023"/>
                  <a:pt x="8496" y="3075"/>
                </a:cubicBezTo>
                <a:cubicBezTo>
                  <a:pt x="8531" y="3133"/>
                  <a:pt x="8493" y="3181"/>
                  <a:pt x="8438" y="3181"/>
                </a:cubicBezTo>
                <a:cubicBezTo>
                  <a:pt x="8431" y="3181"/>
                  <a:pt x="8425" y="3180"/>
                  <a:pt x="8418" y="3179"/>
                </a:cubicBezTo>
                <a:lnTo>
                  <a:pt x="8418" y="3179"/>
                </a:lnTo>
                <a:lnTo>
                  <a:pt x="8431" y="3230"/>
                </a:lnTo>
                <a:cubicBezTo>
                  <a:pt x="8469" y="3268"/>
                  <a:pt x="8486" y="3292"/>
                  <a:pt x="8472" y="3292"/>
                </a:cubicBezTo>
                <a:cubicBezTo>
                  <a:pt x="8467" y="3292"/>
                  <a:pt x="8458" y="3289"/>
                  <a:pt x="8444" y="3282"/>
                </a:cubicBezTo>
                <a:cubicBezTo>
                  <a:pt x="8436" y="3278"/>
                  <a:pt x="8428" y="3275"/>
                  <a:pt x="8420" y="3272"/>
                </a:cubicBezTo>
                <a:lnTo>
                  <a:pt x="8420" y="3272"/>
                </a:lnTo>
                <a:cubicBezTo>
                  <a:pt x="8460" y="3315"/>
                  <a:pt x="8421" y="3366"/>
                  <a:pt x="8370" y="3366"/>
                </a:cubicBezTo>
                <a:cubicBezTo>
                  <a:pt x="8360" y="3366"/>
                  <a:pt x="8350" y="3364"/>
                  <a:pt x="8340" y="3360"/>
                </a:cubicBezTo>
                <a:cubicBezTo>
                  <a:pt x="8327" y="3354"/>
                  <a:pt x="8321" y="3350"/>
                  <a:pt x="8316" y="3350"/>
                </a:cubicBezTo>
                <a:cubicBezTo>
                  <a:pt x="8311" y="3350"/>
                  <a:pt x="8308" y="3354"/>
                  <a:pt x="8301" y="3360"/>
                </a:cubicBezTo>
                <a:lnTo>
                  <a:pt x="8340" y="3373"/>
                </a:lnTo>
                <a:cubicBezTo>
                  <a:pt x="8366" y="3386"/>
                  <a:pt x="8392" y="3399"/>
                  <a:pt x="8379" y="3425"/>
                </a:cubicBezTo>
                <a:cubicBezTo>
                  <a:pt x="8379" y="3435"/>
                  <a:pt x="8370" y="3454"/>
                  <a:pt x="8353" y="3454"/>
                </a:cubicBezTo>
                <a:cubicBezTo>
                  <a:pt x="8349" y="3454"/>
                  <a:pt x="8345" y="3453"/>
                  <a:pt x="8340" y="3451"/>
                </a:cubicBezTo>
                <a:cubicBezTo>
                  <a:pt x="8301" y="3451"/>
                  <a:pt x="8262" y="3464"/>
                  <a:pt x="8288" y="3477"/>
                </a:cubicBezTo>
                <a:cubicBezTo>
                  <a:pt x="8288" y="3477"/>
                  <a:pt x="8288" y="3490"/>
                  <a:pt x="8249" y="3503"/>
                </a:cubicBezTo>
                <a:cubicBezTo>
                  <a:pt x="8236" y="3516"/>
                  <a:pt x="8223" y="3529"/>
                  <a:pt x="8210" y="3568"/>
                </a:cubicBezTo>
                <a:cubicBezTo>
                  <a:pt x="8232" y="3600"/>
                  <a:pt x="8218" y="3623"/>
                  <a:pt x="8198" y="3623"/>
                </a:cubicBezTo>
                <a:cubicBezTo>
                  <a:pt x="8194" y="3623"/>
                  <a:pt x="8189" y="3622"/>
                  <a:pt x="8184" y="3620"/>
                </a:cubicBezTo>
                <a:cubicBezTo>
                  <a:pt x="8184" y="3620"/>
                  <a:pt x="8171" y="3658"/>
                  <a:pt x="8184" y="3697"/>
                </a:cubicBezTo>
                <a:cubicBezTo>
                  <a:pt x="8175" y="3716"/>
                  <a:pt x="8166" y="3734"/>
                  <a:pt x="8152" y="3734"/>
                </a:cubicBezTo>
                <a:cubicBezTo>
                  <a:pt x="8147" y="3734"/>
                  <a:pt x="8140" y="3731"/>
                  <a:pt x="8133" y="3723"/>
                </a:cubicBezTo>
                <a:cubicBezTo>
                  <a:pt x="8123" y="3719"/>
                  <a:pt x="8117" y="3716"/>
                  <a:pt x="8114" y="3716"/>
                </a:cubicBezTo>
                <a:cubicBezTo>
                  <a:pt x="8108" y="3716"/>
                  <a:pt x="8111" y="3725"/>
                  <a:pt x="8120" y="3749"/>
                </a:cubicBezTo>
                <a:cubicBezTo>
                  <a:pt x="8146" y="3762"/>
                  <a:pt x="8146" y="3775"/>
                  <a:pt x="8133" y="3801"/>
                </a:cubicBezTo>
                <a:cubicBezTo>
                  <a:pt x="8120" y="3814"/>
                  <a:pt x="8107" y="3827"/>
                  <a:pt x="8107" y="3827"/>
                </a:cubicBezTo>
                <a:cubicBezTo>
                  <a:pt x="8133" y="3840"/>
                  <a:pt x="8133" y="3840"/>
                  <a:pt x="8133" y="3866"/>
                </a:cubicBezTo>
                <a:cubicBezTo>
                  <a:pt x="8120" y="3879"/>
                  <a:pt x="8068" y="3918"/>
                  <a:pt x="8055" y="3931"/>
                </a:cubicBezTo>
                <a:cubicBezTo>
                  <a:pt x="8016" y="3970"/>
                  <a:pt x="8016" y="3970"/>
                  <a:pt x="8055" y="3970"/>
                </a:cubicBezTo>
                <a:cubicBezTo>
                  <a:pt x="8057" y="3967"/>
                  <a:pt x="8060" y="3966"/>
                  <a:pt x="8063" y="3966"/>
                </a:cubicBezTo>
                <a:cubicBezTo>
                  <a:pt x="8075" y="3966"/>
                  <a:pt x="8086" y="3985"/>
                  <a:pt x="8055" y="3996"/>
                </a:cubicBezTo>
                <a:cubicBezTo>
                  <a:pt x="8042" y="4009"/>
                  <a:pt x="7977" y="4035"/>
                  <a:pt x="7951" y="4073"/>
                </a:cubicBezTo>
                <a:cubicBezTo>
                  <a:pt x="7899" y="4138"/>
                  <a:pt x="7899" y="4138"/>
                  <a:pt x="7925" y="4151"/>
                </a:cubicBezTo>
                <a:cubicBezTo>
                  <a:pt x="7965" y="4167"/>
                  <a:pt x="7975" y="4178"/>
                  <a:pt x="7962" y="4178"/>
                </a:cubicBezTo>
                <a:cubicBezTo>
                  <a:pt x="7954" y="4178"/>
                  <a:pt x="7937" y="4174"/>
                  <a:pt x="7912" y="4164"/>
                </a:cubicBezTo>
                <a:cubicBezTo>
                  <a:pt x="7847" y="4164"/>
                  <a:pt x="7834" y="4164"/>
                  <a:pt x="7860" y="4190"/>
                </a:cubicBezTo>
                <a:cubicBezTo>
                  <a:pt x="7873" y="4229"/>
                  <a:pt x="7873" y="4229"/>
                  <a:pt x="7860" y="4242"/>
                </a:cubicBezTo>
                <a:cubicBezTo>
                  <a:pt x="7852" y="4233"/>
                  <a:pt x="7844" y="4229"/>
                  <a:pt x="7839" y="4229"/>
                </a:cubicBezTo>
                <a:cubicBezTo>
                  <a:pt x="7827" y="4229"/>
                  <a:pt x="7821" y="4246"/>
                  <a:pt x="7821" y="4281"/>
                </a:cubicBezTo>
                <a:cubicBezTo>
                  <a:pt x="7816" y="4286"/>
                  <a:pt x="7813" y="4290"/>
                  <a:pt x="7809" y="4290"/>
                </a:cubicBezTo>
                <a:cubicBezTo>
                  <a:pt x="7804" y="4290"/>
                  <a:pt x="7798" y="4283"/>
                  <a:pt x="7782" y="4268"/>
                </a:cubicBezTo>
                <a:lnTo>
                  <a:pt x="7756" y="4294"/>
                </a:lnTo>
                <a:cubicBezTo>
                  <a:pt x="7768" y="4364"/>
                  <a:pt x="7686" y="4413"/>
                  <a:pt x="7650" y="4413"/>
                </a:cubicBezTo>
                <a:cubicBezTo>
                  <a:pt x="7646" y="4413"/>
                  <a:pt x="7642" y="4412"/>
                  <a:pt x="7640" y="4411"/>
                </a:cubicBezTo>
                <a:cubicBezTo>
                  <a:pt x="7640" y="4411"/>
                  <a:pt x="7627" y="4411"/>
                  <a:pt x="7627" y="4450"/>
                </a:cubicBezTo>
                <a:cubicBezTo>
                  <a:pt x="7642" y="4487"/>
                  <a:pt x="7644" y="4508"/>
                  <a:pt x="7635" y="4508"/>
                </a:cubicBezTo>
                <a:cubicBezTo>
                  <a:pt x="7629" y="4508"/>
                  <a:pt x="7617" y="4497"/>
                  <a:pt x="7601" y="4476"/>
                </a:cubicBezTo>
                <a:cubicBezTo>
                  <a:pt x="7582" y="4451"/>
                  <a:pt x="7573" y="4438"/>
                  <a:pt x="7570" y="4438"/>
                </a:cubicBezTo>
                <a:lnTo>
                  <a:pt x="7570" y="4438"/>
                </a:lnTo>
                <a:cubicBezTo>
                  <a:pt x="7568" y="4438"/>
                  <a:pt x="7574" y="4454"/>
                  <a:pt x="7588" y="4489"/>
                </a:cubicBezTo>
                <a:cubicBezTo>
                  <a:pt x="7588" y="4506"/>
                  <a:pt x="7557" y="4537"/>
                  <a:pt x="7529" y="4537"/>
                </a:cubicBezTo>
                <a:cubicBezTo>
                  <a:pt x="7517" y="4537"/>
                  <a:pt x="7505" y="4531"/>
                  <a:pt x="7497" y="4514"/>
                </a:cubicBezTo>
                <a:cubicBezTo>
                  <a:pt x="7484" y="4489"/>
                  <a:pt x="7458" y="4463"/>
                  <a:pt x="7458" y="4463"/>
                </a:cubicBezTo>
                <a:lnTo>
                  <a:pt x="7458" y="4463"/>
                </a:lnTo>
                <a:cubicBezTo>
                  <a:pt x="7471" y="4489"/>
                  <a:pt x="7458" y="4501"/>
                  <a:pt x="7458" y="4501"/>
                </a:cubicBezTo>
                <a:cubicBezTo>
                  <a:pt x="7471" y="4527"/>
                  <a:pt x="7458" y="4540"/>
                  <a:pt x="7406" y="4566"/>
                </a:cubicBezTo>
                <a:cubicBezTo>
                  <a:pt x="7380" y="4579"/>
                  <a:pt x="7341" y="4631"/>
                  <a:pt x="7302" y="4644"/>
                </a:cubicBezTo>
                <a:cubicBezTo>
                  <a:pt x="7287" y="4652"/>
                  <a:pt x="7268" y="4659"/>
                  <a:pt x="7250" y="4659"/>
                </a:cubicBezTo>
                <a:cubicBezTo>
                  <a:pt x="7236" y="4659"/>
                  <a:pt x="7223" y="4655"/>
                  <a:pt x="7212" y="4644"/>
                </a:cubicBezTo>
                <a:cubicBezTo>
                  <a:pt x="7199" y="4657"/>
                  <a:pt x="7173" y="4657"/>
                  <a:pt x="7160" y="4696"/>
                </a:cubicBezTo>
                <a:cubicBezTo>
                  <a:pt x="7152" y="4712"/>
                  <a:pt x="7139" y="4723"/>
                  <a:pt x="7127" y="4723"/>
                </a:cubicBezTo>
                <a:cubicBezTo>
                  <a:pt x="7120" y="4723"/>
                  <a:pt x="7113" y="4719"/>
                  <a:pt x="7108" y="4709"/>
                </a:cubicBezTo>
                <a:lnTo>
                  <a:pt x="7095" y="4709"/>
                </a:lnTo>
                <a:cubicBezTo>
                  <a:pt x="7069" y="4748"/>
                  <a:pt x="7056" y="4748"/>
                  <a:pt x="7056" y="4748"/>
                </a:cubicBezTo>
                <a:cubicBezTo>
                  <a:pt x="7056" y="4723"/>
                  <a:pt x="7045" y="4703"/>
                  <a:pt x="7034" y="4703"/>
                </a:cubicBezTo>
                <a:cubicBezTo>
                  <a:pt x="7028" y="4703"/>
                  <a:pt x="7022" y="4708"/>
                  <a:pt x="7017" y="4722"/>
                </a:cubicBezTo>
                <a:cubicBezTo>
                  <a:pt x="7030" y="4748"/>
                  <a:pt x="7004" y="4748"/>
                  <a:pt x="6978" y="4748"/>
                </a:cubicBezTo>
                <a:cubicBezTo>
                  <a:pt x="6965" y="4735"/>
                  <a:pt x="6835" y="4735"/>
                  <a:pt x="6719" y="4696"/>
                </a:cubicBezTo>
                <a:cubicBezTo>
                  <a:pt x="6611" y="4660"/>
                  <a:pt x="6503" y="4591"/>
                  <a:pt x="6477" y="4591"/>
                </a:cubicBezTo>
                <a:cubicBezTo>
                  <a:pt x="6475" y="4591"/>
                  <a:pt x="6473" y="4591"/>
                  <a:pt x="6472" y="4592"/>
                </a:cubicBezTo>
                <a:cubicBezTo>
                  <a:pt x="6472" y="4592"/>
                  <a:pt x="6459" y="4592"/>
                  <a:pt x="6433" y="4566"/>
                </a:cubicBezTo>
                <a:cubicBezTo>
                  <a:pt x="6420" y="4553"/>
                  <a:pt x="6394" y="4540"/>
                  <a:pt x="6394" y="4540"/>
                </a:cubicBezTo>
                <a:cubicBezTo>
                  <a:pt x="6433" y="4489"/>
                  <a:pt x="6343" y="4463"/>
                  <a:pt x="6291" y="4450"/>
                </a:cubicBezTo>
                <a:cubicBezTo>
                  <a:pt x="6252" y="4450"/>
                  <a:pt x="6239" y="4437"/>
                  <a:pt x="6226" y="4424"/>
                </a:cubicBezTo>
                <a:cubicBezTo>
                  <a:pt x="6265" y="4385"/>
                  <a:pt x="6239" y="4346"/>
                  <a:pt x="6187" y="4346"/>
                </a:cubicBezTo>
                <a:cubicBezTo>
                  <a:pt x="6169" y="4355"/>
                  <a:pt x="6155" y="4359"/>
                  <a:pt x="6147" y="4359"/>
                </a:cubicBezTo>
                <a:cubicBezTo>
                  <a:pt x="6132" y="4359"/>
                  <a:pt x="6136" y="4345"/>
                  <a:pt x="6161" y="4320"/>
                </a:cubicBezTo>
                <a:cubicBezTo>
                  <a:pt x="6196" y="4285"/>
                  <a:pt x="6196" y="4262"/>
                  <a:pt x="6165" y="4262"/>
                </a:cubicBezTo>
                <a:cubicBezTo>
                  <a:pt x="6150" y="4262"/>
                  <a:pt x="6126" y="4268"/>
                  <a:pt x="6096" y="4281"/>
                </a:cubicBezTo>
                <a:cubicBezTo>
                  <a:pt x="6057" y="4281"/>
                  <a:pt x="6057" y="4281"/>
                  <a:pt x="6070" y="4242"/>
                </a:cubicBezTo>
                <a:cubicBezTo>
                  <a:pt x="6096" y="4207"/>
                  <a:pt x="6099" y="4190"/>
                  <a:pt x="6090" y="4190"/>
                </a:cubicBezTo>
                <a:cubicBezTo>
                  <a:pt x="6086" y="4190"/>
                  <a:pt x="6079" y="4195"/>
                  <a:pt x="6070" y="4203"/>
                </a:cubicBezTo>
                <a:cubicBezTo>
                  <a:pt x="6055" y="4206"/>
                  <a:pt x="6043" y="4208"/>
                  <a:pt x="6035" y="4208"/>
                </a:cubicBezTo>
                <a:cubicBezTo>
                  <a:pt x="6008" y="4208"/>
                  <a:pt x="6015" y="4191"/>
                  <a:pt x="6044" y="4151"/>
                </a:cubicBezTo>
                <a:cubicBezTo>
                  <a:pt x="6060" y="4112"/>
                  <a:pt x="6066" y="4096"/>
                  <a:pt x="6054" y="4096"/>
                </a:cubicBezTo>
                <a:cubicBezTo>
                  <a:pt x="6046" y="4096"/>
                  <a:pt x="6031" y="4102"/>
                  <a:pt x="6005" y="4112"/>
                </a:cubicBezTo>
                <a:cubicBezTo>
                  <a:pt x="6000" y="4114"/>
                  <a:pt x="5994" y="4114"/>
                  <a:pt x="5989" y="4114"/>
                </a:cubicBezTo>
                <a:cubicBezTo>
                  <a:pt x="5934" y="4114"/>
                  <a:pt x="5906" y="4056"/>
                  <a:pt x="5954" y="4009"/>
                </a:cubicBezTo>
                <a:cubicBezTo>
                  <a:pt x="5944" y="3999"/>
                  <a:pt x="5949" y="3974"/>
                  <a:pt x="5940" y="3974"/>
                </a:cubicBezTo>
                <a:cubicBezTo>
                  <a:pt x="5938" y="3974"/>
                  <a:pt x="5934" y="3976"/>
                  <a:pt x="5928" y="3983"/>
                </a:cubicBezTo>
                <a:lnTo>
                  <a:pt x="5954" y="3944"/>
                </a:lnTo>
                <a:cubicBezTo>
                  <a:pt x="5941" y="3931"/>
                  <a:pt x="5928" y="3918"/>
                  <a:pt x="5928" y="3918"/>
                </a:cubicBezTo>
                <a:lnTo>
                  <a:pt x="5902" y="3931"/>
                </a:lnTo>
                <a:cubicBezTo>
                  <a:pt x="5889" y="3905"/>
                  <a:pt x="5863" y="3801"/>
                  <a:pt x="5811" y="3658"/>
                </a:cubicBezTo>
                <a:cubicBezTo>
                  <a:pt x="5738" y="3503"/>
                  <a:pt x="5716" y="3439"/>
                  <a:pt x="5696" y="3439"/>
                </a:cubicBezTo>
                <a:cubicBezTo>
                  <a:pt x="5691" y="3439"/>
                  <a:pt x="5686" y="3443"/>
                  <a:pt x="5681" y="3451"/>
                </a:cubicBezTo>
                <a:cubicBezTo>
                  <a:pt x="5666" y="3462"/>
                  <a:pt x="5654" y="3467"/>
                  <a:pt x="5646" y="3467"/>
                </a:cubicBezTo>
                <a:cubicBezTo>
                  <a:pt x="5627" y="3467"/>
                  <a:pt x="5631" y="3439"/>
                  <a:pt x="5668" y="3412"/>
                </a:cubicBezTo>
                <a:cubicBezTo>
                  <a:pt x="5655" y="3386"/>
                  <a:pt x="5668" y="3334"/>
                  <a:pt x="5655" y="3295"/>
                </a:cubicBezTo>
                <a:cubicBezTo>
                  <a:pt x="5642" y="3256"/>
                  <a:pt x="5629" y="3217"/>
                  <a:pt x="5655" y="3204"/>
                </a:cubicBezTo>
                <a:lnTo>
                  <a:pt x="5642" y="3179"/>
                </a:lnTo>
                <a:cubicBezTo>
                  <a:pt x="5564" y="3166"/>
                  <a:pt x="5525" y="3036"/>
                  <a:pt x="5525" y="2971"/>
                </a:cubicBezTo>
                <a:cubicBezTo>
                  <a:pt x="5500" y="2919"/>
                  <a:pt x="5500" y="2906"/>
                  <a:pt x="5448" y="2880"/>
                </a:cubicBezTo>
                <a:cubicBezTo>
                  <a:pt x="5409" y="2841"/>
                  <a:pt x="5409" y="2841"/>
                  <a:pt x="5422" y="2815"/>
                </a:cubicBezTo>
                <a:cubicBezTo>
                  <a:pt x="5446" y="2803"/>
                  <a:pt x="5426" y="2682"/>
                  <a:pt x="5382" y="2682"/>
                </a:cubicBezTo>
                <a:cubicBezTo>
                  <a:pt x="5378" y="2682"/>
                  <a:pt x="5374" y="2683"/>
                  <a:pt x="5370" y="2686"/>
                </a:cubicBezTo>
                <a:lnTo>
                  <a:pt x="5383" y="2647"/>
                </a:lnTo>
                <a:cubicBezTo>
                  <a:pt x="5391" y="2622"/>
                  <a:pt x="5378" y="2613"/>
                  <a:pt x="5361" y="2613"/>
                </a:cubicBezTo>
                <a:cubicBezTo>
                  <a:pt x="5352" y="2613"/>
                  <a:pt x="5340" y="2616"/>
                  <a:pt x="5331" y="2621"/>
                </a:cubicBezTo>
                <a:cubicBezTo>
                  <a:pt x="5318" y="2627"/>
                  <a:pt x="5307" y="2631"/>
                  <a:pt x="5299" y="2631"/>
                </a:cubicBezTo>
                <a:cubicBezTo>
                  <a:pt x="5278" y="2631"/>
                  <a:pt x="5286" y="2604"/>
                  <a:pt x="5344" y="2556"/>
                </a:cubicBezTo>
                <a:cubicBezTo>
                  <a:pt x="5382" y="2537"/>
                  <a:pt x="5385" y="2525"/>
                  <a:pt x="5374" y="2525"/>
                </a:cubicBezTo>
                <a:cubicBezTo>
                  <a:pt x="5370" y="2525"/>
                  <a:pt x="5364" y="2527"/>
                  <a:pt x="5357" y="2530"/>
                </a:cubicBezTo>
                <a:cubicBezTo>
                  <a:pt x="5318" y="2517"/>
                  <a:pt x="5279" y="2517"/>
                  <a:pt x="5292" y="2478"/>
                </a:cubicBezTo>
                <a:cubicBezTo>
                  <a:pt x="5284" y="2462"/>
                  <a:pt x="5276" y="2445"/>
                  <a:pt x="5258" y="2445"/>
                </a:cubicBezTo>
                <a:cubicBezTo>
                  <a:pt x="5247" y="2445"/>
                  <a:pt x="5233" y="2451"/>
                  <a:pt x="5214" y="2465"/>
                </a:cubicBezTo>
                <a:cubicBezTo>
                  <a:pt x="5209" y="2468"/>
                  <a:pt x="5205" y="2469"/>
                  <a:pt x="5201" y="2469"/>
                </a:cubicBezTo>
                <a:cubicBezTo>
                  <a:pt x="5183" y="2469"/>
                  <a:pt x="5173" y="2450"/>
                  <a:pt x="5162" y="2439"/>
                </a:cubicBezTo>
                <a:cubicBezTo>
                  <a:pt x="5188" y="2426"/>
                  <a:pt x="5188" y="2426"/>
                  <a:pt x="5226" y="2426"/>
                </a:cubicBezTo>
                <a:lnTo>
                  <a:pt x="5226" y="2426"/>
                </a:lnTo>
                <a:cubicBezTo>
                  <a:pt x="5220" y="2417"/>
                  <a:pt x="5212" y="2403"/>
                  <a:pt x="5201" y="2387"/>
                </a:cubicBezTo>
                <a:cubicBezTo>
                  <a:pt x="5188" y="2361"/>
                  <a:pt x="5201" y="2309"/>
                  <a:pt x="5227" y="2284"/>
                </a:cubicBezTo>
                <a:cubicBezTo>
                  <a:pt x="5234" y="2263"/>
                  <a:pt x="5234" y="2249"/>
                  <a:pt x="5226" y="2249"/>
                </a:cubicBezTo>
                <a:cubicBezTo>
                  <a:pt x="5219" y="2249"/>
                  <a:pt x="5206" y="2259"/>
                  <a:pt x="5188" y="2284"/>
                </a:cubicBezTo>
                <a:cubicBezTo>
                  <a:pt x="5158" y="2302"/>
                  <a:pt x="5142" y="2311"/>
                  <a:pt x="5131" y="2311"/>
                </a:cubicBezTo>
                <a:cubicBezTo>
                  <a:pt x="5118" y="2311"/>
                  <a:pt x="5111" y="2298"/>
                  <a:pt x="5097" y="2271"/>
                </a:cubicBezTo>
                <a:cubicBezTo>
                  <a:pt x="5084" y="2258"/>
                  <a:pt x="5072" y="2232"/>
                  <a:pt x="5097" y="2219"/>
                </a:cubicBezTo>
                <a:cubicBezTo>
                  <a:pt x="5123" y="2193"/>
                  <a:pt x="5123" y="2193"/>
                  <a:pt x="5097" y="2154"/>
                </a:cubicBezTo>
                <a:cubicBezTo>
                  <a:pt x="5074" y="2114"/>
                  <a:pt x="5016" y="2099"/>
                  <a:pt x="4960" y="2099"/>
                </a:cubicBezTo>
                <a:cubicBezTo>
                  <a:pt x="4924" y="2099"/>
                  <a:pt x="4889" y="2105"/>
                  <a:pt x="4864" y="2115"/>
                </a:cubicBezTo>
                <a:cubicBezTo>
                  <a:pt x="4847" y="2132"/>
                  <a:pt x="4837" y="2141"/>
                  <a:pt x="4834" y="2141"/>
                </a:cubicBezTo>
                <a:cubicBezTo>
                  <a:pt x="4830" y="2141"/>
                  <a:pt x="4836" y="2126"/>
                  <a:pt x="4851" y="2089"/>
                </a:cubicBezTo>
                <a:cubicBezTo>
                  <a:pt x="4877" y="2076"/>
                  <a:pt x="4864" y="2050"/>
                  <a:pt x="4851" y="2037"/>
                </a:cubicBezTo>
                <a:cubicBezTo>
                  <a:pt x="4847" y="2039"/>
                  <a:pt x="4844" y="2040"/>
                  <a:pt x="4842" y="2040"/>
                </a:cubicBezTo>
                <a:cubicBezTo>
                  <a:pt x="4833" y="2040"/>
                  <a:pt x="4835" y="2028"/>
                  <a:pt x="4842" y="2028"/>
                </a:cubicBezTo>
                <a:cubicBezTo>
                  <a:pt x="4844" y="2028"/>
                  <a:pt x="4848" y="2030"/>
                  <a:pt x="4851" y="2037"/>
                </a:cubicBezTo>
                <a:cubicBezTo>
                  <a:pt x="4861" y="2027"/>
                  <a:pt x="4869" y="2023"/>
                  <a:pt x="4876" y="2023"/>
                </a:cubicBezTo>
                <a:cubicBezTo>
                  <a:pt x="4887" y="2023"/>
                  <a:pt x="4895" y="2034"/>
                  <a:pt x="4903" y="2050"/>
                </a:cubicBezTo>
                <a:lnTo>
                  <a:pt x="4929" y="2024"/>
                </a:lnTo>
                <a:cubicBezTo>
                  <a:pt x="4948" y="1986"/>
                  <a:pt x="4946" y="1962"/>
                  <a:pt x="4918" y="1962"/>
                </a:cubicBezTo>
                <a:cubicBezTo>
                  <a:pt x="4908" y="1962"/>
                  <a:pt x="4894" y="1965"/>
                  <a:pt x="4877" y="1972"/>
                </a:cubicBezTo>
                <a:cubicBezTo>
                  <a:pt x="4838" y="1972"/>
                  <a:pt x="4838" y="1972"/>
                  <a:pt x="4851" y="1933"/>
                </a:cubicBezTo>
                <a:cubicBezTo>
                  <a:pt x="4851" y="1900"/>
                  <a:pt x="4861" y="1866"/>
                  <a:pt x="4847" y="1866"/>
                </a:cubicBezTo>
                <a:cubicBezTo>
                  <a:pt x="4844" y="1866"/>
                  <a:pt x="4842" y="1867"/>
                  <a:pt x="4838" y="1868"/>
                </a:cubicBezTo>
                <a:cubicBezTo>
                  <a:pt x="4838" y="1868"/>
                  <a:pt x="4799" y="1843"/>
                  <a:pt x="4812" y="1804"/>
                </a:cubicBezTo>
                <a:cubicBezTo>
                  <a:pt x="4784" y="1776"/>
                  <a:pt x="4769" y="1754"/>
                  <a:pt x="4754" y="1754"/>
                </a:cubicBezTo>
                <a:cubicBezTo>
                  <a:pt x="4748" y="1754"/>
                  <a:pt x="4742" y="1757"/>
                  <a:pt x="4734" y="1765"/>
                </a:cubicBezTo>
                <a:cubicBezTo>
                  <a:pt x="4726" y="1773"/>
                  <a:pt x="4719" y="1776"/>
                  <a:pt x="4713" y="1776"/>
                </a:cubicBezTo>
                <a:cubicBezTo>
                  <a:pt x="4699" y="1776"/>
                  <a:pt x="4687" y="1761"/>
                  <a:pt x="4669" y="1752"/>
                </a:cubicBezTo>
                <a:cubicBezTo>
                  <a:pt x="4660" y="1743"/>
                  <a:pt x="4651" y="1733"/>
                  <a:pt x="4637" y="1733"/>
                </a:cubicBezTo>
                <a:cubicBezTo>
                  <a:pt x="4632" y="1733"/>
                  <a:pt x="4625" y="1735"/>
                  <a:pt x="4618" y="1739"/>
                </a:cubicBezTo>
                <a:cubicBezTo>
                  <a:pt x="4603" y="1753"/>
                  <a:pt x="4585" y="1763"/>
                  <a:pt x="4567" y="1763"/>
                </a:cubicBezTo>
                <a:cubicBezTo>
                  <a:pt x="4553" y="1763"/>
                  <a:pt x="4538" y="1756"/>
                  <a:pt x="4527" y="1739"/>
                </a:cubicBezTo>
                <a:cubicBezTo>
                  <a:pt x="4462" y="1726"/>
                  <a:pt x="4462" y="1739"/>
                  <a:pt x="4488" y="1674"/>
                </a:cubicBezTo>
                <a:cubicBezTo>
                  <a:pt x="4501" y="1648"/>
                  <a:pt x="4488" y="1635"/>
                  <a:pt x="4462" y="1609"/>
                </a:cubicBezTo>
                <a:cubicBezTo>
                  <a:pt x="4462" y="1609"/>
                  <a:pt x="4449" y="1596"/>
                  <a:pt x="4449" y="1557"/>
                </a:cubicBezTo>
                <a:cubicBezTo>
                  <a:pt x="4449" y="1543"/>
                  <a:pt x="4445" y="1537"/>
                  <a:pt x="4440" y="1537"/>
                </a:cubicBezTo>
                <a:cubicBezTo>
                  <a:pt x="4432" y="1537"/>
                  <a:pt x="4418" y="1554"/>
                  <a:pt x="4410" y="1570"/>
                </a:cubicBezTo>
                <a:cubicBezTo>
                  <a:pt x="4384" y="1596"/>
                  <a:pt x="4371" y="1622"/>
                  <a:pt x="4371" y="1622"/>
                </a:cubicBezTo>
                <a:cubicBezTo>
                  <a:pt x="4358" y="1609"/>
                  <a:pt x="4371" y="1544"/>
                  <a:pt x="4384" y="1518"/>
                </a:cubicBezTo>
                <a:cubicBezTo>
                  <a:pt x="4398" y="1484"/>
                  <a:pt x="4404" y="1468"/>
                  <a:pt x="4402" y="1468"/>
                </a:cubicBezTo>
                <a:lnTo>
                  <a:pt x="4402" y="1468"/>
                </a:lnTo>
                <a:cubicBezTo>
                  <a:pt x="4399" y="1468"/>
                  <a:pt x="4389" y="1481"/>
                  <a:pt x="4371" y="1505"/>
                </a:cubicBezTo>
                <a:cubicBezTo>
                  <a:pt x="4366" y="1516"/>
                  <a:pt x="4356" y="1522"/>
                  <a:pt x="4344" y="1522"/>
                </a:cubicBezTo>
                <a:cubicBezTo>
                  <a:pt x="4328" y="1522"/>
                  <a:pt x="4308" y="1510"/>
                  <a:pt x="4293" y="1479"/>
                </a:cubicBezTo>
                <a:cubicBezTo>
                  <a:pt x="4254" y="1453"/>
                  <a:pt x="4215" y="1428"/>
                  <a:pt x="4228" y="1402"/>
                </a:cubicBezTo>
                <a:cubicBezTo>
                  <a:pt x="4228" y="1378"/>
                  <a:pt x="4214" y="1374"/>
                  <a:pt x="4203" y="1374"/>
                </a:cubicBezTo>
                <a:cubicBezTo>
                  <a:pt x="4196" y="1374"/>
                  <a:pt x="4190" y="1376"/>
                  <a:pt x="4190" y="1376"/>
                </a:cubicBezTo>
                <a:cubicBezTo>
                  <a:pt x="4181" y="1379"/>
                  <a:pt x="4173" y="1380"/>
                  <a:pt x="4165" y="1380"/>
                </a:cubicBezTo>
                <a:cubicBezTo>
                  <a:pt x="4138" y="1380"/>
                  <a:pt x="4113" y="1361"/>
                  <a:pt x="4073" y="1311"/>
                </a:cubicBezTo>
                <a:cubicBezTo>
                  <a:pt x="4026" y="1241"/>
                  <a:pt x="4007" y="1213"/>
                  <a:pt x="3994" y="1213"/>
                </a:cubicBezTo>
                <a:cubicBezTo>
                  <a:pt x="3986" y="1213"/>
                  <a:pt x="3979" y="1225"/>
                  <a:pt x="3969" y="1246"/>
                </a:cubicBezTo>
                <a:cubicBezTo>
                  <a:pt x="3962" y="1260"/>
                  <a:pt x="3955" y="1279"/>
                  <a:pt x="3950" y="1279"/>
                </a:cubicBezTo>
                <a:cubicBezTo>
                  <a:pt x="3946" y="1279"/>
                  <a:pt x="3943" y="1267"/>
                  <a:pt x="3943" y="1233"/>
                </a:cubicBezTo>
                <a:cubicBezTo>
                  <a:pt x="3943" y="1216"/>
                  <a:pt x="3936" y="1212"/>
                  <a:pt x="3923" y="1212"/>
                </a:cubicBezTo>
                <a:cubicBezTo>
                  <a:pt x="3905" y="1212"/>
                  <a:pt x="3876" y="1220"/>
                  <a:pt x="3839" y="1220"/>
                </a:cubicBezTo>
                <a:cubicBezTo>
                  <a:pt x="3813" y="1246"/>
                  <a:pt x="3787" y="1298"/>
                  <a:pt x="3774" y="1324"/>
                </a:cubicBezTo>
                <a:cubicBezTo>
                  <a:pt x="3761" y="1358"/>
                  <a:pt x="3754" y="1374"/>
                  <a:pt x="3746" y="1374"/>
                </a:cubicBezTo>
                <a:cubicBezTo>
                  <a:pt x="3738" y="1374"/>
                  <a:pt x="3728" y="1361"/>
                  <a:pt x="3710" y="1337"/>
                </a:cubicBezTo>
                <a:cubicBezTo>
                  <a:pt x="3697" y="1324"/>
                  <a:pt x="3684" y="1285"/>
                  <a:pt x="3697" y="1259"/>
                </a:cubicBezTo>
                <a:cubicBezTo>
                  <a:pt x="3710" y="1233"/>
                  <a:pt x="3736" y="1233"/>
                  <a:pt x="3736" y="1233"/>
                </a:cubicBezTo>
                <a:lnTo>
                  <a:pt x="3749" y="1246"/>
                </a:lnTo>
                <a:cubicBezTo>
                  <a:pt x="3762" y="1220"/>
                  <a:pt x="3774" y="1194"/>
                  <a:pt x="3736" y="1168"/>
                </a:cubicBezTo>
                <a:cubicBezTo>
                  <a:pt x="3728" y="1147"/>
                  <a:pt x="3717" y="1137"/>
                  <a:pt x="3707" y="1137"/>
                </a:cubicBezTo>
                <a:cubicBezTo>
                  <a:pt x="3698" y="1137"/>
                  <a:pt x="3690" y="1143"/>
                  <a:pt x="3684" y="1155"/>
                </a:cubicBezTo>
                <a:cubicBezTo>
                  <a:pt x="3684" y="1116"/>
                  <a:pt x="3632" y="1090"/>
                  <a:pt x="3580" y="1077"/>
                </a:cubicBezTo>
                <a:cubicBezTo>
                  <a:pt x="3541" y="1064"/>
                  <a:pt x="3463" y="1038"/>
                  <a:pt x="3450" y="999"/>
                </a:cubicBezTo>
                <a:cubicBezTo>
                  <a:pt x="3424" y="993"/>
                  <a:pt x="3408" y="987"/>
                  <a:pt x="3397" y="987"/>
                </a:cubicBezTo>
                <a:cubicBezTo>
                  <a:pt x="3385" y="987"/>
                  <a:pt x="3379" y="993"/>
                  <a:pt x="3372" y="1012"/>
                </a:cubicBezTo>
                <a:cubicBezTo>
                  <a:pt x="3365" y="1043"/>
                  <a:pt x="3353" y="1055"/>
                  <a:pt x="3344" y="1055"/>
                </a:cubicBezTo>
                <a:cubicBezTo>
                  <a:pt x="3338" y="1055"/>
                  <a:pt x="3333" y="1049"/>
                  <a:pt x="3333" y="1038"/>
                </a:cubicBezTo>
                <a:cubicBezTo>
                  <a:pt x="3333" y="999"/>
                  <a:pt x="3256" y="961"/>
                  <a:pt x="3165" y="935"/>
                </a:cubicBezTo>
                <a:cubicBezTo>
                  <a:pt x="3122" y="920"/>
                  <a:pt x="3076" y="910"/>
                  <a:pt x="3040" y="910"/>
                </a:cubicBezTo>
                <a:cubicBezTo>
                  <a:pt x="3011" y="910"/>
                  <a:pt x="2989" y="917"/>
                  <a:pt x="2983" y="935"/>
                </a:cubicBezTo>
                <a:cubicBezTo>
                  <a:pt x="2983" y="935"/>
                  <a:pt x="2957" y="922"/>
                  <a:pt x="2931" y="922"/>
                </a:cubicBezTo>
                <a:cubicBezTo>
                  <a:pt x="2901" y="899"/>
                  <a:pt x="2836" y="885"/>
                  <a:pt x="2782" y="885"/>
                </a:cubicBezTo>
                <a:cubicBezTo>
                  <a:pt x="2742" y="885"/>
                  <a:pt x="2709" y="892"/>
                  <a:pt x="2698" y="909"/>
                </a:cubicBezTo>
                <a:cubicBezTo>
                  <a:pt x="2698" y="909"/>
                  <a:pt x="2672" y="896"/>
                  <a:pt x="2633" y="896"/>
                </a:cubicBezTo>
                <a:cubicBezTo>
                  <a:pt x="2607" y="883"/>
                  <a:pt x="2588" y="876"/>
                  <a:pt x="2571" y="876"/>
                </a:cubicBezTo>
                <a:cubicBezTo>
                  <a:pt x="2555" y="876"/>
                  <a:pt x="2542" y="883"/>
                  <a:pt x="2529" y="896"/>
                </a:cubicBezTo>
                <a:cubicBezTo>
                  <a:pt x="2511" y="924"/>
                  <a:pt x="2505" y="945"/>
                  <a:pt x="2504" y="945"/>
                </a:cubicBezTo>
                <a:cubicBezTo>
                  <a:pt x="2503" y="945"/>
                  <a:pt x="2503" y="942"/>
                  <a:pt x="2503" y="935"/>
                </a:cubicBezTo>
                <a:cubicBezTo>
                  <a:pt x="2503" y="916"/>
                  <a:pt x="2476" y="904"/>
                  <a:pt x="2420" y="904"/>
                </a:cubicBezTo>
                <a:cubicBezTo>
                  <a:pt x="2400" y="904"/>
                  <a:pt x="2376" y="905"/>
                  <a:pt x="2348" y="909"/>
                </a:cubicBezTo>
                <a:cubicBezTo>
                  <a:pt x="2244" y="922"/>
                  <a:pt x="2244" y="922"/>
                  <a:pt x="2270" y="948"/>
                </a:cubicBezTo>
                <a:cubicBezTo>
                  <a:pt x="2237" y="962"/>
                  <a:pt x="2215" y="967"/>
                  <a:pt x="2201" y="967"/>
                </a:cubicBezTo>
                <a:cubicBezTo>
                  <a:pt x="2177" y="967"/>
                  <a:pt x="2174" y="951"/>
                  <a:pt x="2166" y="935"/>
                </a:cubicBezTo>
                <a:cubicBezTo>
                  <a:pt x="2177" y="901"/>
                  <a:pt x="2174" y="885"/>
                  <a:pt x="2166" y="885"/>
                </a:cubicBezTo>
                <a:cubicBezTo>
                  <a:pt x="2155" y="885"/>
                  <a:pt x="2135" y="914"/>
                  <a:pt x="2127" y="974"/>
                </a:cubicBezTo>
                <a:cubicBezTo>
                  <a:pt x="2119" y="1013"/>
                  <a:pt x="2097" y="1029"/>
                  <a:pt x="2080" y="1029"/>
                </a:cubicBezTo>
                <a:cubicBezTo>
                  <a:pt x="2070" y="1029"/>
                  <a:pt x="2062" y="1023"/>
                  <a:pt x="2062" y="1012"/>
                </a:cubicBezTo>
                <a:cubicBezTo>
                  <a:pt x="2049" y="974"/>
                  <a:pt x="2075" y="974"/>
                  <a:pt x="2101" y="974"/>
                </a:cubicBezTo>
                <a:cubicBezTo>
                  <a:pt x="2101" y="974"/>
                  <a:pt x="2101" y="935"/>
                  <a:pt x="2088" y="909"/>
                </a:cubicBezTo>
                <a:cubicBezTo>
                  <a:pt x="2062" y="909"/>
                  <a:pt x="2062" y="909"/>
                  <a:pt x="2049" y="948"/>
                </a:cubicBezTo>
                <a:cubicBezTo>
                  <a:pt x="2049" y="948"/>
                  <a:pt x="2023" y="948"/>
                  <a:pt x="1998" y="987"/>
                </a:cubicBezTo>
                <a:cubicBezTo>
                  <a:pt x="1985" y="1025"/>
                  <a:pt x="1985" y="1051"/>
                  <a:pt x="2023" y="1077"/>
                </a:cubicBezTo>
                <a:cubicBezTo>
                  <a:pt x="2049" y="1103"/>
                  <a:pt x="2023" y="1116"/>
                  <a:pt x="2011" y="1116"/>
                </a:cubicBezTo>
                <a:cubicBezTo>
                  <a:pt x="1946" y="1103"/>
                  <a:pt x="1946" y="1064"/>
                  <a:pt x="1959" y="1025"/>
                </a:cubicBezTo>
                <a:cubicBezTo>
                  <a:pt x="1985" y="1025"/>
                  <a:pt x="1985" y="999"/>
                  <a:pt x="1972" y="961"/>
                </a:cubicBezTo>
                <a:cubicBezTo>
                  <a:pt x="1972" y="957"/>
                  <a:pt x="1970" y="956"/>
                  <a:pt x="1967" y="956"/>
                </a:cubicBezTo>
                <a:cubicBezTo>
                  <a:pt x="1945" y="956"/>
                  <a:pt x="1855" y="1033"/>
                  <a:pt x="1855" y="1090"/>
                </a:cubicBezTo>
                <a:lnTo>
                  <a:pt x="1842" y="1064"/>
                </a:lnTo>
                <a:cubicBezTo>
                  <a:pt x="1835" y="1045"/>
                  <a:pt x="1822" y="1038"/>
                  <a:pt x="1805" y="1038"/>
                </a:cubicBezTo>
                <a:cubicBezTo>
                  <a:pt x="1787" y="1038"/>
                  <a:pt x="1764" y="1045"/>
                  <a:pt x="1738" y="1051"/>
                </a:cubicBezTo>
                <a:cubicBezTo>
                  <a:pt x="1686" y="1077"/>
                  <a:pt x="1660" y="1077"/>
                  <a:pt x="1673" y="1103"/>
                </a:cubicBezTo>
                <a:cubicBezTo>
                  <a:pt x="1686" y="1142"/>
                  <a:pt x="1699" y="1168"/>
                  <a:pt x="1673" y="1181"/>
                </a:cubicBezTo>
                <a:cubicBezTo>
                  <a:pt x="1678" y="1179"/>
                  <a:pt x="1682" y="1178"/>
                  <a:pt x="1685" y="1178"/>
                </a:cubicBezTo>
                <a:cubicBezTo>
                  <a:pt x="1700" y="1178"/>
                  <a:pt x="1702" y="1201"/>
                  <a:pt x="1712" y="1233"/>
                </a:cubicBezTo>
                <a:cubicBezTo>
                  <a:pt x="1712" y="1233"/>
                  <a:pt x="1660" y="1207"/>
                  <a:pt x="1621" y="1194"/>
                </a:cubicBezTo>
                <a:cubicBezTo>
                  <a:pt x="1582" y="1171"/>
                  <a:pt x="1548" y="1152"/>
                  <a:pt x="1507" y="1152"/>
                </a:cubicBezTo>
                <a:cubicBezTo>
                  <a:pt x="1480" y="1152"/>
                  <a:pt x="1450" y="1160"/>
                  <a:pt x="1414" y="1181"/>
                </a:cubicBezTo>
                <a:cubicBezTo>
                  <a:pt x="1374" y="1191"/>
                  <a:pt x="1328" y="1216"/>
                  <a:pt x="1290" y="1216"/>
                </a:cubicBezTo>
                <a:cubicBezTo>
                  <a:pt x="1278" y="1216"/>
                  <a:pt x="1268" y="1213"/>
                  <a:pt x="1258" y="1207"/>
                </a:cubicBezTo>
                <a:cubicBezTo>
                  <a:pt x="1219" y="1233"/>
                  <a:pt x="1193" y="1246"/>
                  <a:pt x="1206" y="1272"/>
                </a:cubicBezTo>
                <a:lnTo>
                  <a:pt x="1167" y="1298"/>
                </a:lnTo>
                <a:cubicBezTo>
                  <a:pt x="1160" y="1295"/>
                  <a:pt x="1153" y="1294"/>
                  <a:pt x="1146" y="1294"/>
                </a:cubicBezTo>
                <a:cubicBezTo>
                  <a:pt x="1116" y="1294"/>
                  <a:pt x="1092" y="1316"/>
                  <a:pt x="1103" y="1337"/>
                </a:cubicBezTo>
                <a:cubicBezTo>
                  <a:pt x="1090" y="1376"/>
                  <a:pt x="1064" y="1363"/>
                  <a:pt x="1038" y="1376"/>
                </a:cubicBezTo>
                <a:cubicBezTo>
                  <a:pt x="1008" y="1366"/>
                  <a:pt x="989" y="1359"/>
                  <a:pt x="982" y="1359"/>
                </a:cubicBezTo>
                <a:cubicBezTo>
                  <a:pt x="972" y="1359"/>
                  <a:pt x="990" y="1375"/>
                  <a:pt x="1038" y="1415"/>
                </a:cubicBezTo>
                <a:cubicBezTo>
                  <a:pt x="1045" y="1430"/>
                  <a:pt x="1066" y="1436"/>
                  <a:pt x="1088" y="1436"/>
                </a:cubicBezTo>
                <a:cubicBezTo>
                  <a:pt x="1103" y="1436"/>
                  <a:pt x="1118" y="1433"/>
                  <a:pt x="1129" y="1428"/>
                </a:cubicBezTo>
                <a:cubicBezTo>
                  <a:pt x="1154" y="1415"/>
                  <a:pt x="1167" y="1402"/>
                  <a:pt x="1193" y="1389"/>
                </a:cubicBezTo>
                <a:lnTo>
                  <a:pt x="1193" y="1389"/>
                </a:lnTo>
                <a:cubicBezTo>
                  <a:pt x="1180" y="1415"/>
                  <a:pt x="1154" y="1428"/>
                  <a:pt x="1141" y="1453"/>
                </a:cubicBezTo>
                <a:cubicBezTo>
                  <a:pt x="1129" y="1466"/>
                  <a:pt x="1103" y="1518"/>
                  <a:pt x="1116" y="1544"/>
                </a:cubicBezTo>
                <a:cubicBezTo>
                  <a:pt x="1116" y="1544"/>
                  <a:pt x="1129" y="1570"/>
                  <a:pt x="1116" y="1583"/>
                </a:cubicBezTo>
                <a:cubicBezTo>
                  <a:pt x="1116" y="1583"/>
                  <a:pt x="1103" y="1557"/>
                  <a:pt x="1077" y="1531"/>
                </a:cubicBezTo>
                <a:cubicBezTo>
                  <a:pt x="1077" y="1492"/>
                  <a:pt x="1064" y="1466"/>
                  <a:pt x="1051" y="1440"/>
                </a:cubicBezTo>
                <a:cubicBezTo>
                  <a:pt x="1030" y="1425"/>
                  <a:pt x="1004" y="1418"/>
                  <a:pt x="981" y="1418"/>
                </a:cubicBezTo>
                <a:cubicBezTo>
                  <a:pt x="947" y="1418"/>
                  <a:pt x="923" y="1435"/>
                  <a:pt x="947" y="1466"/>
                </a:cubicBezTo>
                <a:cubicBezTo>
                  <a:pt x="940" y="1473"/>
                  <a:pt x="937" y="1476"/>
                  <a:pt x="931" y="1476"/>
                </a:cubicBezTo>
                <a:cubicBezTo>
                  <a:pt x="924" y="1476"/>
                  <a:pt x="915" y="1473"/>
                  <a:pt x="895" y="1466"/>
                </a:cubicBezTo>
                <a:cubicBezTo>
                  <a:pt x="887" y="1458"/>
                  <a:pt x="880" y="1454"/>
                  <a:pt x="875" y="1454"/>
                </a:cubicBezTo>
                <a:cubicBezTo>
                  <a:pt x="864" y="1454"/>
                  <a:pt x="860" y="1474"/>
                  <a:pt x="869" y="1518"/>
                </a:cubicBezTo>
                <a:cubicBezTo>
                  <a:pt x="877" y="1559"/>
                  <a:pt x="875" y="1579"/>
                  <a:pt x="857" y="1579"/>
                </a:cubicBezTo>
                <a:cubicBezTo>
                  <a:pt x="846" y="1579"/>
                  <a:pt x="829" y="1572"/>
                  <a:pt x="804" y="1557"/>
                </a:cubicBezTo>
                <a:cubicBezTo>
                  <a:pt x="797" y="1556"/>
                  <a:pt x="790" y="1556"/>
                  <a:pt x="783" y="1556"/>
                </a:cubicBezTo>
                <a:cubicBezTo>
                  <a:pt x="713" y="1556"/>
                  <a:pt x="651" y="1611"/>
                  <a:pt x="675" y="1635"/>
                </a:cubicBezTo>
                <a:cubicBezTo>
                  <a:pt x="709" y="1670"/>
                  <a:pt x="672" y="1715"/>
                  <a:pt x="635" y="1715"/>
                </a:cubicBezTo>
                <a:cubicBezTo>
                  <a:pt x="631" y="1715"/>
                  <a:pt x="627" y="1714"/>
                  <a:pt x="623" y="1713"/>
                </a:cubicBezTo>
                <a:cubicBezTo>
                  <a:pt x="584" y="1713"/>
                  <a:pt x="558" y="1726"/>
                  <a:pt x="558" y="1765"/>
                </a:cubicBezTo>
                <a:cubicBezTo>
                  <a:pt x="552" y="1753"/>
                  <a:pt x="541" y="1747"/>
                  <a:pt x="531" y="1747"/>
                </a:cubicBezTo>
                <a:cubicBezTo>
                  <a:pt x="518" y="1747"/>
                  <a:pt x="506" y="1756"/>
                  <a:pt x="506" y="1778"/>
                </a:cubicBezTo>
                <a:cubicBezTo>
                  <a:pt x="506" y="1778"/>
                  <a:pt x="480" y="1791"/>
                  <a:pt x="519" y="1804"/>
                </a:cubicBezTo>
                <a:cubicBezTo>
                  <a:pt x="519" y="1804"/>
                  <a:pt x="532" y="1843"/>
                  <a:pt x="532" y="1881"/>
                </a:cubicBezTo>
                <a:cubicBezTo>
                  <a:pt x="535" y="1878"/>
                  <a:pt x="540" y="1876"/>
                  <a:pt x="545" y="1876"/>
                </a:cubicBezTo>
                <a:cubicBezTo>
                  <a:pt x="559" y="1876"/>
                  <a:pt x="578" y="1888"/>
                  <a:pt x="597" y="1907"/>
                </a:cubicBezTo>
                <a:cubicBezTo>
                  <a:pt x="617" y="1927"/>
                  <a:pt x="568" y="1955"/>
                  <a:pt x="497" y="1955"/>
                </a:cubicBezTo>
                <a:cubicBezTo>
                  <a:pt x="476" y="1955"/>
                  <a:pt x="452" y="1952"/>
                  <a:pt x="428" y="1946"/>
                </a:cubicBezTo>
                <a:cubicBezTo>
                  <a:pt x="402" y="1942"/>
                  <a:pt x="385" y="1941"/>
                  <a:pt x="373" y="1941"/>
                </a:cubicBezTo>
                <a:cubicBezTo>
                  <a:pt x="350" y="1941"/>
                  <a:pt x="350" y="1946"/>
                  <a:pt x="350" y="1946"/>
                </a:cubicBezTo>
                <a:cubicBezTo>
                  <a:pt x="376" y="1959"/>
                  <a:pt x="389" y="1985"/>
                  <a:pt x="389" y="1985"/>
                </a:cubicBezTo>
                <a:cubicBezTo>
                  <a:pt x="380" y="1994"/>
                  <a:pt x="371" y="2009"/>
                  <a:pt x="358" y="2009"/>
                </a:cubicBezTo>
                <a:cubicBezTo>
                  <a:pt x="352" y="2009"/>
                  <a:pt x="345" y="2006"/>
                  <a:pt x="337" y="1998"/>
                </a:cubicBezTo>
                <a:cubicBezTo>
                  <a:pt x="324" y="1985"/>
                  <a:pt x="318" y="1979"/>
                  <a:pt x="313" y="1979"/>
                </a:cubicBezTo>
                <a:cubicBezTo>
                  <a:pt x="308" y="1979"/>
                  <a:pt x="305" y="1985"/>
                  <a:pt x="298" y="1998"/>
                </a:cubicBezTo>
                <a:cubicBezTo>
                  <a:pt x="298" y="1998"/>
                  <a:pt x="285" y="2011"/>
                  <a:pt x="311" y="2037"/>
                </a:cubicBezTo>
                <a:cubicBezTo>
                  <a:pt x="350" y="2076"/>
                  <a:pt x="350" y="2076"/>
                  <a:pt x="311" y="2076"/>
                </a:cubicBezTo>
                <a:cubicBezTo>
                  <a:pt x="294" y="2069"/>
                  <a:pt x="280" y="2066"/>
                  <a:pt x="270" y="2066"/>
                </a:cubicBezTo>
                <a:cubicBezTo>
                  <a:pt x="243" y="2066"/>
                  <a:pt x="244" y="2090"/>
                  <a:pt x="272" y="2128"/>
                </a:cubicBezTo>
                <a:cubicBezTo>
                  <a:pt x="297" y="2153"/>
                  <a:pt x="311" y="2162"/>
                  <a:pt x="302" y="2162"/>
                </a:cubicBezTo>
                <a:cubicBezTo>
                  <a:pt x="297" y="2162"/>
                  <a:pt x="283" y="2159"/>
                  <a:pt x="260" y="2154"/>
                </a:cubicBezTo>
                <a:cubicBezTo>
                  <a:pt x="247" y="2141"/>
                  <a:pt x="230" y="2134"/>
                  <a:pt x="214" y="2134"/>
                </a:cubicBezTo>
                <a:cubicBezTo>
                  <a:pt x="198" y="2134"/>
                  <a:pt x="182" y="2141"/>
                  <a:pt x="169" y="2154"/>
                </a:cubicBezTo>
                <a:lnTo>
                  <a:pt x="208" y="2167"/>
                </a:lnTo>
                <a:cubicBezTo>
                  <a:pt x="247" y="2206"/>
                  <a:pt x="234" y="2232"/>
                  <a:pt x="195" y="2232"/>
                </a:cubicBezTo>
                <a:cubicBezTo>
                  <a:pt x="189" y="2229"/>
                  <a:pt x="184" y="2227"/>
                  <a:pt x="179" y="2227"/>
                </a:cubicBezTo>
                <a:cubicBezTo>
                  <a:pt x="164" y="2227"/>
                  <a:pt x="156" y="2246"/>
                  <a:pt x="156" y="2297"/>
                </a:cubicBezTo>
                <a:cubicBezTo>
                  <a:pt x="136" y="2326"/>
                  <a:pt x="124" y="2340"/>
                  <a:pt x="108" y="2340"/>
                </a:cubicBezTo>
                <a:cubicBezTo>
                  <a:pt x="103" y="2340"/>
                  <a:pt x="97" y="2339"/>
                  <a:pt x="91" y="2335"/>
                </a:cubicBezTo>
                <a:cubicBezTo>
                  <a:pt x="68" y="2318"/>
                  <a:pt x="55" y="2309"/>
                  <a:pt x="52" y="2309"/>
                </a:cubicBezTo>
                <a:cubicBezTo>
                  <a:pt x="46" y="2309"/>
                  <a:pt x="56" y="2325"/>
                  <a:pt x="78" y="2361"/>
                </a:cubicBezTo>
                <a:cubicBezTo>
                  <a:pt x="91" y="2400"/>
                  <a:pt x="91" y="2400"/>
                  <a:pt x="39" y="2426"/>
                </a:cubicBezTo>
                <a:cubicBezTo>
                  <a:pt x="0" y="2426"/>
                  <a:pt x="0" y="2426"/>
                  <a:pt x="13" y="2465"/>
                </a:cubicBezTo>
                <a:cubicBezTo>
                  <a:pt x="50" y="2483"/>
                  <a:pt x="73" y="2502"/>
                  <a:pt x="89" y="2502"/>
                </a:cubicBezTo>
                <a:cubicBezTo>
                  <a:pt x="95" y="2502"/>
                  <a:pt x="100" y="2499"/>
                  <a:pt x="104" y="2491"/>
                </a:cubicBezTo>
                <a:cubicBezTo>
                  <a:pt x="110" y="2478"/>
                  <a:pt x="114" y="2472"/>
                  <a:pt x="118" y="2472"/>
                </a:cubicBezTo>
                <a:cubicBezTo>
                  <a:pt x="123" y="2472"/>
                  <a:pt x="130" y="2478"/>
                  <a:pt x="143" y="2491"/>
                </a:cubicBezTo>
                <a:lnTo>
                  <a:pt x="117" y="2530"/>
                </a:lnTo>
                <a:cubicBezTo>
                  <a:pt x="104" y="2543"/>
                  <a:pt x="104" y="2569"/>
                  <a:pt x="104" y="2621"/>
                </a:cubicBezTo>
                <a:cubicBezTo>
                  <a:pt x="96" y="2644"/>
                  <a:pt x="116" y="2663"/>
                  <a:pt x="131" y="2663"/>
                </a:cubicBezTo>
                <a:cubicBezTo>
                  <a:pt x="141" y="2663"/>
                  <a:pt x="148" y="2655"/>
                  <a:pt x="143" y="2634"/>
                </a:cubicBezTo>
                <a:lnTo>
                  <a:pt x="182" y="2634"/>
                </a:lnTo>
                <a:cubicBezTo>
                  <a:pt x="208" y="2645"/>
                  <a:pt x="228" y="2650"/>
                  <a:pt x="241" y="2650"/>
                </a:cubicBezTo>
                <a:cubicBezTo>
                  <a:pt x="272" y="2650"/>
                  <a:pt x="263" y="2622"/>
                  <a:pt x="208" y="2595"/>
                </a:cubicBezTo>
                <a:cubicBezTo>
                  <a:pt x="156" y="2560"/>
                  <a:pt x="138" y="2549"/>
                  <a:pt x="152" y="2549"/>
                </a:cubicBezTo>
                <a:cubicBezTo>
                  <a:pt x="159" y="2549"/>
                  <a:pt x="173" y="2552"/>
                  <a:pt x="195" y="2556"/>
                </a:cubicBezTo>
                <a:cubicBezTo>
                  <a:pt x="214" y="2566"/>
                  <a:pt x="229" y="2570"/>
                  <a:pt x="239" y="2570"/>
                </a:cubicBezTo>
                <a:cubicBezTo>
                  <a:pt x="256" y="2570"/>
                  <a:pt x="264" y="2559"/>
                  <a:pt x="272" y="2543"/>
                </a:cubicBezTo>
                <a:cubicBezTo>
                  <a:pt x="272" y="2536"/>
                  <a:pt x="272" y="2533"/>
                  <a:pt x="277" y="2533"/>
                </a:cubicBezTo>
                <a:cubicBezTo>
                  <a:pt x="282" y="2533"/>
                  <a:pt x="292" y="2536"/>
                  <a:pt x="311" y="2543"/>
                </a:cubicBezTo>
                <a:cubicBezTo>
                  <a:pt x="324" y="2549"/>
                  <a:pt x="341" y="2553"/>
                  <a:pt x="355" y="2553"/>
                </a:cubicBezTo>
                <a:cubicBezTo>
                  <a:pt x="370" y="2553"/>
                  <a:pt x="383" y="2549"/>
                  <a:pt x="389" y="2543"/>
                </a:cubicBezTo>
                <a:cubicBezTo>
                  <a:pt x="389" y="2517"/>
                  <a:pt x="389" y="2517"/>
                  <a:pt x="363" y="2504"/>
                </a:cubicBezTo>
                <a:cubicBezTo>
                  <a:pt x="330" y="2504"/>
                  <a:pt x="344" y="2475"/>
                  <a:pt x="390" y="2475"/>
                </a:cubicBezTo>
                <a:cubicBezTo>
                  <a:pt x="397" y="2475"/>
                  <a:pt x="406" y="2476"/>
                  <a:pt x="415" y="2478"/>
                </a:cubicBezTo>
                <a:cubicBezTo>
                  <a:pt x="454" y="2478"/>
                  <a:pt x="454" y="2478"/>
                  <a:pt x="402" y="2452"/>
                </a:cubicBezTo>
                <a:cubicBezTo>
                  <a:pt x="362" y="2422"/>
                  <a:pt x="368" y="2392"/>
                  <a:pt x="404" y="2392"/>
                </a:cubicBezTo>
                <a:cubicBezTo>
                  <a:pt x="414" y="2392"/>
                  <a:pt x="426" y="2394"/>
                  <a:pt x="441" y="2400"/>
                </a:cubicBezTo>
                <a:lnTo>
                  <a:pt x="467" y="2361"/>
                </a:lnTo>
                <a:cubicBezTo>
                  <a:pt x="480" y="2335"/>
                  <a:pt x="454" y="2322"/>
                  <a:pt x="428" y="2309"/>
                </a:cubicBezTo>
                <a:cubicBezTo>
                  <a:pt x="376" y="2271"/>
                  <a:pt x="376" y="2271"/>
                  <a:pt x="415" y="2271"/>
                </a:cubicBezTo>
                <a:cubicBezTo>
                  <a:pt x="454" y="2271"/>
                  <a:pt x="480" y="2284"/>
                  <a:pt x="480" y="2284"/>
                </a:cubicBezTo>
                <a:cubicBezTo>
                  <a:pt x="488" y="2292"/>
                  <a:pt x="495" y="2295"/>
                  <a:pt x="501" y="2295"/>
                </a:cubicBezTo>
                <a:cubicBezTo>
                  <a:pt x="514" y="2295"/>
                  <a:pt x="523" y="2280"/>
                  <a:pt x="532" y="2271"/>
                </a:cubicBezTo>
                <a:cubicBezTo>
                  <a:pt x="545" y="2258"/>
                  <a:pt x="571" y="2219"/>
                  <a:pt x="558" y="2206"/>
                </a:cubicBezTo>
                <a:lnTo>
                  <a:pt x="558" y="2206"/>
                </a:lnTo>
                <a:lnTo>
                  <a:pt x="584" y="2219"/>
                </a:lnTo>
                <a:cubicBezTo>
                  <a:pt x="587" y="2216"/>
                  <a:pt x="590" y="2215"/>
                  <a:pt x="592" y="2215"/>
                </a:cubicBezTo>
                <a:cubicBezTo>
                  <a:pt x="597" y="2215"/>
                  <a:pt x="601" y="2218"/>
                  <a:pt x="602" y="2218"/>
                </a:cubicBezTo>
                <a:cubicBezTo>
                  <a:pt x="603" y="2218"/>
                  <a:pt x="602" y="2215"/>
                  <a:pt x="597" y="2206"/>
                </a:cubicBezTo>
                <a:cubicBezTo>
                  <a:pt x="597" y="2206"/>
                  <a:pt x="610" y="2193"/>
                  <a:pt x="662" y="2180"/>
                </a:cubicBezTo>
                <a:cubicBezTo>
                  <a:pt x="710" y="2168"/>
                  <a:pt x="713" y="2088"/>
                  <a:pt x="640" y="2088"/>
                </a:cubicBezTo>
                <a:cubicBezTo>
                  <a:pt x="634" y="2088"/>
                  <a:pt x="629" y="2088"/>
                  <a:pt x="623" y="2089"/>
                </a:cubicBezTo>
                <a:lnTo>
                  <a:pt x="636" y="2063"/>
                </a:lnTo>
                <a:cubicBezTo>
                  <a:pt x="649" y="2050"/>
                  <a:pt x="636" y="2024"/>
                  <a:pt x="636" y="2024"/>
                </a:cubicBezTo>
                <a:cubicBezTo>
                  <a:pt x="610" y="2011"/>
                  <a:pt x="623" y="1985"/>
                  <a:pt x="636" y="1972"/>
                </a:cubicBezTo>
                <a:lnTo>
                  <a:pt x="688" y="2024"/>
                </a:lnTo>
                <a:cubicBezTo>
                  <a:pt x="711" y="2060"/>
                  <a:pt x="735" y="2076"/>
                  <a:pt x="749" y="2076"/>
                </a:cubicBezTo>
                <a:cubicBezTo>
                  <a:pt x="761" y="2076"/>
                  <a:pt x="766" y="2063"/>
                  <a:pt x="755" y="2038"/>
                </a:cubicBezTo>
                <a:lnTo>
                  <a:pt x="755" y="2038"/>
                </a:lnTo>
                <a:cubicBezTo>
                  <a:pt x="760" y="2041"/>
                  <a:pt x="765" y="2042"/>
                  <a:pt x="769" y="2042"/>
                </a:cubicBezTo>
                <a:cubicBezTo>
                  <a:pt x="784" y="2042"/>
                  <a:pt x="794" y="2025"/>
                  <a:pt x="804" y="1985"/>
                </a:cubicBezTo>
                <a:cubicBezTo>
                  <a:pt x="817" y="1972"/>
                  <a:pt x="791" y="1907"/>
                  <a:pt x="778" y="1894"/>
                </a:cubicBezTo>
                <a:cubicBezTo>
                  <a:pt x="752" y="1868"/>
                  <a:pt x="778" y="1856"/>
                  <a:pt x="778" y="1856"/>
                </a:cubicBezTo>
                <a:cubicBezTo>
                  <a:pt x="785" y="1843"/>
                  <a:pt x="788" y="1836"/>
                  <a:pt x="793" y="1836"/>
                </a:cubicBezTo>
                <a:cubicBezTo>
                  <a:pt x="798" y="1836"/>
                  <a:pt x="804" y="1843"/>
                  <a:pt x="817" y="1856"/>
                </a:cubicBezTo>
                <a:cubicBezTo>
                  <a:pt x="832" y="1875"/>
                  <a:pt x="844" y="1883"/>
                  <a:pt x="854" y="1883"/>
                </a:cubicBezTo>
                <a:cubicBezTo>
                  <a:pt x="870" y="1883"/>
                  <a:pt x="877" y="1858"/>
                  <a:pt x="869" y="1817"/>
                </a:cubicBezTo>
                <a:lnTo>
                  <a:pt x="869" y="1817"/>
                </a:lnTo>
                <a:lnTo>
                  <a:pt x="882" y="1843"/>
                </a:lnTo>
                <a:cubicBezTo>
                  <a:pt x="891" y="1852"/>
                  <a:pt x="900" y="1857"/>
                  <a:pt x="911" y="1857"/>
                </a:cubicBezTo>
                <a:cubicBezTo>
                  <a:pt x="932" y="1857"/>
                  <a:pt x="961" y="1837"/>
                  <a:pt x="1012" y="1778"/>
                </a:cubicBezTo>
                <a:cubicBezTo>
                  <a:pt x="1062" y="1748"/>
                  <a:pt x="1112" y="1717"/>
                  <a:pt x="1138" y="1717"/>
                </a:cubicBezTo>
                <a:cubicBezTo>
                  <a:pt x="1146" y="1717"/>
                  <a:pt x="1152" y="1720"/>
                  <a:pt x="1154" y="1726"/>
                </a:cubicBezTo>
                <a:cubicBezTo>
                  <a:pt x="1156" y="1729"/>
                  <a:pt x="1158" y="1730"/>
                  <a:pt x="1159" y="1730"/>
                </a:cubicBezTo>
                <a:cubicBezTo>
                  <a:pt x="1175" y="1730"/>
                  <a:pt x="1208" y="1640"/>
                  <a:pt x="1219" y="1570"/>
                </a:cubicBezTo>
                <a:cubicBezTo>
                  <a:pt x="1225" y="1581"/>
                  <a:pt x="1233" y="1585"/>
                  <a:pt x="1243" y="1585"/>
                </a:cubicBezTo>
                <a:cubicBezTo>
                  <a:pt x="1257" y="1585"/>
                  <a:pt x="1275" y="1578"/>
                  <a:pt x="1297" y="1570"/>
                </a:cubicBezTo>
                <a:cubicBezTo>
                  <a:pt x="1326" y="1549"/>
                  <a:pt x="1339" y="1539"/>
                  <a:pt x="1346" y="1539"/>
                </a:cubicBezTo>
                <a:cubicBezTo>
                  <a:pt x="1353" y="1539"/>
                  <a:pt x="1356" y="1546"/>
                  <a:pt x="1362" y="1557"/>
                </a:cubicBezTo>
                <a:cubicBezTo>
                  <a:pt x="1368" y="1590"/>
                  <a:pt x="1372" y="1606"/>
                  <a:pt x="1375" y="1606"/>
                </a:cubicBezTo>
                <a:cubicBezTo>
                  <a:pt x="1378" y="1606"/>
                  <a:pt x="1381" y="1590"/>
                  <a:pt x="1388" y="1557"/>
                </a:cubicBezTo>
                <a:cubicBezTo>
                  <a:pt x="1381" y="1522"/>
                  <a:pt x="1401" y="1502"/>
                  <a:pt x="1425" y="1502"/>
                </a:cubicBezTo>
                <a:cubicBezTo>
                  <a:pt x="1445" y="1502"/>
                  <a:pt x="1467" y="1515"/>
                  <a:pt x="1479" y="1544"/>
                </a:cubicBezTo>
                <a:cubicBezTo>
                  <a:pt x="1484" y="1555"/>
                  <a:pt x="1492" y="1559"/>
                  <a:pt x="1502" y="1559"/>
                </a:cubicBezTo>
                <a:cubicBezTo>
                  <a:pt x="1516" y="1559"/>
                  <a:pt x="1534" y="1552"/>
                  <a:pt x="1557" y="1544"/>
                </a:cubicBezTo>
                <a:cubicBezTo>
                  <a:pt x="1557" y="1505"/>
                  <a:pt x="1595" y="1492"/>
                  <a:pt x="1634" y="1466"/>
                </a:cubicBezTo>
                <a:cubicBezTo>
                  <a:pt x="1699" y="1453"/>
                  <a:pt x="1699" y="1453"/>
                  <a:pt x="1673" y="1389"/>
                </a:cubicBezTo>
                <a:cubicBezTo>
                  <a:pt x="1660" y="1337"/>
                  <a:pt x="1673" y="1324"/>
                  <a:pt x="1725" y="1311"/>
                </a:cubicBezTo>
                <a:cubicBezTo>
                  <a:pt x="1731" y="1305"/>
                  <a:pt x="1738" y="1302"/>
                  <a:pt x="1746" y="1302"/>
                </a:cubicBezTo>
                <a:cubicBezTo>
                  <a:pt x="1757" y="1302"/>
                  <a:pt x="1769" y="1309"/>
                  <a:pt x="1777" y="1324"/>
                </a:cubicBezTo>
                <a:cubicBezTo>
                  <a:pt x="1777" y="1324"/>
                  <a:pt x="1794" y="1340"/>
                  <a:pt x="1814" y="1340"/>
                </a:cubicBezTo>
                <a:cubicBezTo>
                  <a:pt x="1819" y="1340"/>
                  <a:pt x="1824" y="1339"/>
                  <a:pt x="1829" y="1337"/>
                </a:cubicBezTo>
                <a:cubicBezTo>
                  <a:pt x="1834" y="1337"/>
                  <a:pt x="1841" y="1335"/>
                  <a:pt x="1849" y="1335"/>
                </a:cubicBezTo>
                <a:cubicBezTo>
                  <a:pt x="1861" y="1335"/>
                  <a:pt x="1873" y="1339"/>
                  <a:pt x="1881" y="1363"/>
                </a:cubicBezTo>
                <a:cubicBezTo>
                  <a:pt x="1881" y="1363"/>
                  <a:pt x="1907" y="1376"/>
                  <a:pt x="1946" y="1376"/>
                </a:cubicBezTo>
                <a:cubicBezTo>
                  <a:pt x="1965" y="1369"/>
                  <a:pt x="1988" y="1363"/>
                  <a:pt x="2006" y="1363"/>
                </a:cubicBezTo>
                <a:cubicBezTo>
                  <a:pt x="2023" y="1363"/>
                  <a:pt x="2036" y="1369"/>
                  <a:pt x="2036" y="1389"/>
                </a:cubicBezTo>
                <a:cubicBezTo>
                  <a:pt x="2062" y="1376"/>
                  <a:pt x="2062" y="1376"/>
                  <a:pt x="2049" y="1350"/>
                </a:cubicBezTo>
                <a:cubicBezTo>
                  <a:pt x="2049" y="1327"/>
                  <a:pt x="2059" y="1295"/>
                  <a:pt x="2120" y="1295"/>
                </a:cubicBezTo>
                <a:cubicBezTo>
                  <a:pt x="2130" y="1295"/>
                  <a:pt x="2141" y="1296"/>
                  <a:pt x="2153" y="1298"/>
                </a:cubicBezTo>
                <a:cubicBezTo>
                  <a:pt x="2205" y="1285"/>
                  <a:pt x="2270" y="1285"/>
                  <a:pt x="2257" y="1246"/>
                </a:cubicBezTo>
                <a:cubicBezTo>
                  <a:pt x="2283" y="1246"/>
                  <a:pt x="2283" y="1246"/>
                  <a:pt x="2283" y="1272"/>
                </a:cubicBezTo>
                <a:cubicBezTo>
                  <a:pt x="2289" y="1304"/>
                  <a:pt x="2302" y="1320"/>
                  <a:pt x="2319" y="1320"/>
                </a:cubicBezTo>
                <a:cubicBezTo>
                  <a:pt x="2335" y="1320"/>
                  <a:pt x="2354" y="1304"/>
                  <a:pt x="2374" y="1272"/>
                </a:cubicBezTo>
                <a:cubicBezTo>
                  <a:pt x="2374" y="1252"/>
                  <a:pt x="2380" y="1243"/>
                  <a:pt x="2390" y="1243"/>
                </a:cubicBezTo>
                <a:cubicBezTo>
                  <a:pt x="2400" y="1243"/>
                  <a:pt x="2413" y="1252"/>
                  <a:pt x="2426" y="1272"/>
                </a:cubicBezTo>
                <a:cubicBezTo>
                  <a:pt x="2426" y="1272"/>
                  <a:pt x="2439" y="1259"/>
                  <a:pt x="2464" y="1233"/>
                </a:cubicBezTo>
                <a:cubicBezTo>
                  <a:pt x="2471" y="1220"/>
                  <a:pt x="2474" y="1213"/>
                  <a:pt x="2482" y="1213"/>
                </a:cubicBezTo>
                <a:cubicBezTo>
                  <a:pt x="2490" y="1213"/>
                  <a:pt x="2503" y="1220"/>
                  <a:pt x="2529" y="1233"/>
                </a:cubicBezTo>
                <a:cubicBezTo>
                  <a:pt x="2529" y="1259"/>
                  <a:pt x="2555" y="1259"/>
                  <a:pt x="2568" y="1259"/>
                </a:cubicBezTo>
                <a:cubicBezTo>
                  <a:pt x="2587" y="1250"/>
                  <a:pt x="2629" y="1245"/>
                  <a:pt x="2678" y="1245"/>
                </a:cubicBezTo>
                <a:cubicBezTo>
                  <a:pt x="2765" y="1245"/>
                  <a:pt x="2871" y="1260"/>
                  <a:pt x="2880" y="1285"/>
                </a:cubicBezTo>
                <a:cubicBezTo>
                  <a:pt x="2905" y="1259"/>
                  <a:pt x="2905" y="1259"/>
                  <a:pt x="2931" y="1259"/>
                </a:cubicBezTo>
                <a:cubicBezTo>
                  <a:pt x="2937" y="1285"/>
                  <a:pt x="2944" y="1296"/>
                  <a:pt x="2952" y="1296"/>
                </a:cubicBezTo>
                <a:cubicBezTo>
                  <a:pt x="2963" y="1296"/>
                  <a:pt x="2976" y="1272"/>
                  <a:pt x="2983" y="1233"/>
                </a:cubicBezTo>
                <a:lnTo>
                  <a:pt x="2957" y="1233"/>
                </a:lnTo>
                <a:lnTo>
                  <a:pt x="2931" y="1220"/>
                </a:lnTo>
                <a:cubicBezTo>
                  <a:pt x="2937" y="1198"/>
                  <a:pt x="2951" y="1186"/>
                  <a:pt x="2965" y="1186"/>
                </a:cubicBezTo>
                <a:cubicBezTo>
                  <a:pt x="2985" y="1186"/>
                  <a:pt x="3004" y="1211"/>
                  <a:pt x="2996" y="1272"/>
                </a:cubicBezTo>
                <a:cubicBezTo>
                  <a:pt x="3003" y="1304"/>
                  <a:pt x="3006" y="1320"/>
                  <a:pt x="3011" y="1320"/>
                </a:cubicBezTo>
                <a:cubicBezTo>
                  <a:pt x="3016" y="1320"/>
                  <a:pt x="3022" y="1304"/>
                  <a:pt x="3035" y="1272"/>
                </a:cubicBezTo>
                <a:cubicBezTo>
                  <a:pt x="3054" y="1247"/>
                  <a:pt x="3069" y="1234"/>
                  <a:pt x="3080" y="1234"/>
                </a:cubicBezTo>
                <a:cubicBezTo>
                  <a:pt x="3093" y="1234"/>
                  <a:pt x="3100" y="1251"/>
                  <a:pt x="3100" y="1285"/>
                </a:cubicBezTo>
                <a:cubicBezTo>
                  <a:pt x="3093" y="1319"/>
                  <a:pt x="3090" y="1335"/>
                  <a:pt x="3094" y="1335"/>
                </a:cubicBezTo>
                <a:cubicBezTo>
                  <a:pt x="3098" y="1335"/>
                  <a:pt x="3108" y="1322"/>
                  <a:pt x="3126" y="1298"/>
                </a:cubicBezTo>
                <a:cubicBezTo>
                  <a:pt x="3160" y="1236"/>
                  <a:pt x="3198" y="1203"/>
                  <a:pt x="3222" y="1203"/>
                </a:cubicBezTo>
                <a:cubicBezTo>
                  <a:pt x="3244" y="1203"/>
                  <a:pt x="3255" y="1230"/>
                  <a:pt x="3243" y="1285"/>
                </a:cubicBezTo>
                <a:cubicBezTo>
                  <a:pt x="3217" y="1350"/>
                  <a:pt x="3243" y="1389"/>
                  <a:pt x="3256" y="1389"/>
                </a:cubicBezTo>
                <a:cubicBezTo>
                  <a:pt x="3259" y="1390"/>
                  <a:pt x="3262" y="1391"/>
                  <a:pt x="3265" y="1391"/>
                </a:cubicBezTo>
                <a:cubicBezTo>
                  <a:pt x="3282" y="1391"/>
                  <a:pt x="3283" y="1359"/>
                  <a:pt x="3295" y="1337"/>
                </a:cubicBezTo>
                <a:cubicBezTo>
                  <a:pt x="3295" y="1306"/>
                  <a:pt x="3298" y="1290"/>
                  <a:pt x="3303" y="1290"/>
                </a:cubicBezTo>
                <a:cubicBezTo>
                  <a:pt x="3310" y="1290"/>
                  <a:pt x="3320" y="1309"/>
                  <a:pt x="3333" y="1350"/>
                </a:cubicBezTo>
                <a:cubicBezTo>
                  <a:pt x="3361" y="1424"/>
                  <a:pt x="3389" y="1452"/>
                  <a:pt x="3432" y="1452"/>
                </a:cubicBezTo>
                <a:cubicBezTo>
                  <a:pt x="3448" y="1452"/>
                  <a:pt x="3467" y="1448"/>
                  <a:pt x="3489" y="1440"/>
                </a:cubicBezTo>
                <a:cubicBezTo>
                  <a:pt x="3526" y="1431"/>
                  <a:pt x="3558" y="1427"/>
                  <a:pt x="3580" y="1427"/>
                </a:cubicBezTo>
                <a:cubicBezTo>
                  <a:pt x="3621" y="1427"/>
                  <a:pt x="3630" y="1441"/>
                  <a:pt x="3580" y="1466"/>
                </a:cubicBezTo>
                <a:cubicBezTo>
                  <a:pt x="3539" y="1491"/>
                  <a:pt x="3524" y="1500"/>
                  <a:pt x="3531" y="1500"/>
                </a:cubicBezTo>
                <a:cubicBezTo>
                  <a:pt x="3536" y="1500"/>
                  <a:pt x="3548" y="1497"/>
                  <a:pt x="3567" y="1492"/>
                </a:cubicBezTo>
                <a:cubicBezTo>
                  <a:pt x="3606" y="1505"/>
                  <a:pt x="3645" y="1531"/>
                  <a:pt x="3658" y="1544"/>
                </a:cubicBezTo>
                <a:cubicBezTo>
                  <a:pt x="3684" y="1544"/>
                  <a:pt x="3710" y="1531"/>
                  <a:pt x="3736" y="1505"/>
                </a:cubicBezTo>
                <a:lnTo>
                  <a:pt x="3736" y="1505"/>
                </a:lnTo>
                <a:cubicBezTo>
                  <a:pt x="3725" y="1556"/>
                  <a:pt x="3739" y="1591"/>
                  <a:pt x="3777" y="1591"/>
                </a:cubicBezTo>
                <a:cubicBezTo>
                  <a:pt x="3787" y="1591"/>
                  <a:pt x="3800" y="1589"/>
                  <a:pt x="3813" y="1583"/>
                </a:cubicBezTo>
                <a:cubicBezTo>
                  <a:pt x="3839" y="1583"/>
                  <a:pt x="3852" y="1596"/>
                  <a:pt x="3852" y="1596"/>
                </a:cubicBezTo>
                <a:cubicBezTo>
                  <a:pt x="3865" y="1603"/>
                  <a:pt x="3872" y="1606"/>
                  <a:pt x="3878" y="1606"/>
                </a:cubicBezTo>
                <a:cubicBezTo>
                  <a:pt x="3885" y="1606"/>
                  <a:pt x="3891" y="1603"/>
                  <a:pt x="3904" y="1596"/>
                </a:cubicBezTo>
                <a:cubicBezTo>
                  <a:pt x="3911" y="1591"/>
                  <a:pt x="3917" y="1589"/>
                  <a:pt x="3922" y="1589"/>
                </a:cubicBezTo>
                <a:cubicBezTo>
                  <a:pt x="3943" y="1589"/>
                  <a:pt x="3943" y="1629"/>
                  <a:pt x="3943" y="1661"/>
                </a:cubicBezTo>
                <a:cubicBezTo>
                  <a:pt x="3952" y="1689"/>
                  <a:pt x="3955" y="1710"/>
                  <a:pt x="3961" y="1710"/>
                </a:cubicBezTo>
                <a:cubicBezTo>
                  <a:pt x="3963" y="1710"/>
                  <a:pt x="3965" y="1707"/>
                  <a:pt x="3969" y="1700"/>
                </a:cubicBezTo>
                <a:cubicBezTo>
                  <a:pt x="3982" y="1674"/>
                  <a:pt x="4034" y="1674"/>
                  <a:pt x="4073" y="1661"/>
                </a:cubicBezTo>
                <a:cubicBezTo>
                  <a:pt x="4078" y="1659"/>
                  <a:pt x="4083" y="1658"/>
                  <a:pt x="4087" y="1658"/>
                </a:cubicBezTo>
                <a:cubicBezTo>
                  <a:pt x="4111" y="1658"/>
                  <a:pt x="4106" y="1689"/>
                  <a:pt x="4073" y="1700"/>
                </a:cubicBezTo>
                <a:cubicBezTo>
                  <a:pt x="4060" y="1726"/>
                  <a:pt x="4060" y="1726"/>
                  <a:pt x="4073" y="1778"/>
                </a:cubicBezTo>
                <a:cubicBezTo>
                  <a:pt x="4091" y="1787"/>
                  <a:pt x="4109" y="1802"/>
                  <a:pt x="4126" y="1802"/>
                </a:cubicBezTo>
                <a:cubicBezTo>
                  <a:pt x="4135" y="1802"/>
                  <a:pt x="4143" y="1799"/>
                  <a:pt x="4151" y="1791"/>
                </a:cubicBezTo>
                <a:cubicBezTo>
                  <a:pt x="4152" y="1787"/>
                  <a:pt x="4156" y="1785"/>
                  <a:pt x="4161" y="1785"/>
                </a:cubicBezTo>
                <a:cubicBezTo>
                  <a:pt x="4190" y="1785"/>
                  <a:pt x="4267" y="1848"/>
                  <a:pt x="4267" y="1881"/>
                </a:cubicBezTo>
                <a:cubicBezTo>
                  <a:pt x="4267" y="1881"/>
                  <a:pt x="4280" y="1894"/>
                  <a:pt x="4306" y="1907"/>
                </a:cubicBezTo>
                <a:cubicBezTo>
                  <a:pt x="4319" y="1920"/>
                  <a:pt x="4358" y="1920"/>
                  <a:pt x="4371" y="1933"/>
                </a:cubicBezTo>
                <a:cubicBezTo>
                  <a:pt x="4371" y="1933"/>
                  <a:pt x="4377" y="1939"/>
                  <a:pt x="4392" y="1939"/>
                </a:cubicBezTo>
                <a:cubicBezTo>
                  <a:pt x="4400" y="1939"/>
                  <a:pt x="4410" y="1938"/>
                  <a:pt x="4423" y="1933"/>
                </a:cubicBezTo>
                <a:cubicBezTo>
                  <a:pt x="4436" y="1959"/>
                  <a:pt x="4462" y="1972"/>
                  <a:pt x="4436" y="1998"/>
                </a:cubicBezTo>
                <a:cubicBezTo>
                  <a:pt x="4464" y="1981"/>
                  <a:pt x="4480" y="1972"/>
                  <a:pt x="4487" y="1972"/>
                </a:cubicBezTo>
                <a:cubicBezTo>
                  <a:pt x="4496" y="1972"/>
                  <a:pt x="4489" y="1988"/>
                  <a:pt x="4475" y="2024"/>
                </a:cubicBezTo>
                <a:cubicBezTo>
                  <a:pt x="4446" y="2046"/>
                  <a:pt x="4433" y="2055"/>
                  <a:pt x="4439" y="2055"/>
                </a:cubicBezTo>
                <a:cubicBezTo>
                  <a:pt x="4443" y="2055"/>
                  <a:pt x="4459" y="2049"/>
                  <a:pt x="4488" y="2037"/>
                </a:cubicBezTo>
                <a:cubicBezTo>
                  <a:pt x="4527" y="2037"/>
                  <a:pt x="4527" y="2037"/>
                  <a:pt x="4514" y="2076"/>
                </a:cubicBezTo>
                <a:cubicBezTo>
                  <a:pt x="4496" y="2085"/>
                  <a:pt x="4497" y="2100"/>
                  <a:pt x="4507" y="2100"/>
                </a:cubicBezTo>
                <a:cubicBezTo>
                  <a:pt x="4512" y="2100"/>
                  <a:pt x="4519" y="2097"/>
                  <a:pt x="4527" y="2089"/>
                </a:cubicBezTo>
                <a:cubicBezTo>
                  <a:pt x="4545" y="2082"/>
                  <a:pt x="4563" y="2079"/>
                  <a:pt x="4579" y="2079"/>
                </a:cubicBezTo>
                <a:cubicBezTo>
                  <a:pt x="4620" y="2079"/>
                  <a:pt x="4646" y="2100"/>
                  <a:pt x="4618" y="2128"/>
                </a:cubicBezTo>
                <a:cubicBezTo>
                  <a:pt x="4618" y="2128"/>
                  <a:pt x="4626" y="2145"/>
                  <a:pt x="4649" y="2145"/>
                </a:cubicBezTo>
                <a:cubicBezTo>
                  <a:pt x="4655" y="2145"/>
                  <a:pt x="4662" y="2143"/>
                  <a:pt x="4669" y="2141"/>
                </a:cubicBezTo>
                <a:cubicBezTo>
                  <a:pt x="4688" y="2136"/>
                  <a:pt x="4700" y="2133"/>
                  <a:pt x="4706" y="2133"/>
                </a:cubicBezTo>
                <a:cubicBezTo>
                  <a:pt x="4716" y="2133"/>
                  <a:pt x="4707" y="2142"/>
                  <a:pt x="4682" y="2167"/>
                </a:cubicBezTo>
                <a:cubicBezTo>
                  <a:pt x="4654" y="2205"/>
                  <a:pt x="4653" y="2229"/>
                  <a:pt x="4680" y="2229"/>
                </a:cubicBezTo>
                <a:cubicBezTo>
                  <a:pt x="4690" y="2229"/>
                  <a:pt x="4704" y="2226"/>
                  <a:pt x="4721" y="2219"/>
                </a:cubicBezTo>
                <a:cubicBezTo>
                  <a:pt x="4721" y="2219"/>
                  <a:pt x="4760" y="2219"/>
                  <a:pt x="4747" y="2258"/>
                </a:cubicBezTo>
                <a:cubicBezTo>
                  <a:pt x="4758" y="2301"/>
                  <a:pt x="4787" y="2399"/>
                  <a:pt x="4827" y="2399"/>
                </a:cubicBezTo>
                <a:cubicBezTo>
                  <a:pt x="4835" y="2399"/>
                  <a:pt x="4843" y="2396"/>
                  <a:pt x="4851" y="2387"/>
                </a:cubicBezTo>
                <a:cubicBezTo>
                  <a:pt x="4851" y="2387"/>
                  <a:pt x="4851" y="2387"/>
                  <a:pt x="4864" y="2413"/>
                </a:cubicBezTo>
                <a:cubicBezTo>
                  <a:pt x="4864" y="2478"/>
                  <a:pt x="4877" y="2491"/>
                  <a:pt x="4916" y="2491"/>
                </a:cubicBezTo>
                <a:lnTo>
                  <a:pt x="4955" y="2504"/>
                </a:lnTo>
                <a:cubicBezTo>
                  <a:pt x="4929" y="2517"/>
                  <a:pt x="4916" y="2556"/>
                  <a:pt x="4929" y="2569"/>
                </a:cubicBezTo>
                <a:cubicBezTo>
                  <a:pt x="4935" y="2582"/>
                  <a:pt x="4939" y="2588"/>
                  <a:pt x="4943" y="2588"/>
                </a:cubicBezTo>
                <a:cubicBezTo>
                  <a:pt x="4948" y="2588"/>
                  <a:pt x="4955" y="2582"/>
                  <a:pt x="4968" y="2569"/>
                </a:cubicBezTo>
                <a:cubicBezTo>
                  <a:pt x="4973" y="2559"/>
                  <a:pt x="4978" y="2555"/>
                  <a:pt x="4983" y="2555"/>
                </a:cubicBezTo>
                <a:cubicBezTo>
                  <a:pt x="4991" y="2555"/>
                  <a:pt x="4999" y="2566"/>
                  <a:pt x="5007" y="2582"/>
                </a:cubicBezTo>
                <a:cubicBezTo>
                  <a:pt x="5020" y="2595"/>
                  <a:pt x="4994" y="2634"/>
                  <a:pt x="4968" y="2647"/>
                </a:cubicBezTo>
                <a:lnTo>
                  <a:pt x="4981" y="2673"/>
                </a:lnTo>
                <a:cubicBezTo>
                  <a:pt x="5001" y="2657"/>
                  <a:pt x="5015" y="2652"/>
                  <a:pt x="5024" y="2652"/>
                </a:cubicBezTo>
                <a:cubicBezTo>
                  <a:pt x="5037" y="2652"/>
                  <a:pt x="5035" y="2665"/>
                  <a:pt x="5020" y="2673"/>
                </a:cubicBezTo>
                <a:cubicBezTo>
                  <a:pt x="4994" y="2712"/>
                  <a:pt x="5007" y="2725"/>
                  <a:pt x="5020" y="2750"/>
                </a:cubicBezTo>
                <a:cubicBezTo>
                  <a:pt x="5025" y="2748"/>
                  <a:pt x="5029" y="2747"/>
                  <a:pt x="5031" y="2747"/>
                </a:cubicBezTo>
                <a:cubicBezTo>
                  <a:pt x="5038" y="2747"/>
                  <a:pt x="5034" y="2754"/>
                  <a:pt x="5027" y="2754"/>
                </a:cubicBezTo>
                <a:cubicBezTo>
                  <a:pt x="5025" y="2754"/>
                  <a:pt x="5022" y="2753"/>
                  <a:pt x="5020" y="2750"/>
                </a:cubicBezTo>
                <a:lnTo>
                  <a:pt x="4994" y="2763"/>
                </a:lnTo>
                <a:cubicBezTo>
                  <a:pt x="4983" y="2774"/>
                  <a:pt x="4983" y="2778"/>
                  <a:pt x="4990" y="2778"/>
                </a:cubicBezTo>
                <a:cubicBezTo>
                  <a:pt x="4998" y="2778"/>
                  <a:pt x="5018" y="2771"/>
                  <a:pt x="5033" y="2763"/>
                </a:cubicBezTo>
                <a:lnTo>
                  <a:pt x="5046" y="2802"/>
                </a:lnTo>
                <a:cubicBezTo>
                  <a:pt x="5054" y="2818"/>
                  <a:pt x="5062" y="2829"/>
                  <a:pt x="5070" y="2829"/>
                </a:cubicBezTo>
                <a:cubicBezTo>
                  <a:pt x="5075" y="2829"/>
                  <a:pt x="5080" y="2825"/>
                  <a:pt x="5084" y="2815"/>
                </a:cubicBezTo>
                <a:cubicBezTo>
                  <a:pt x="5103" y="2806"/>
                  <a:pt x="5121" y="2797"/>
                  <a:pt x="5135" y="2797"/>
                </a:cubicBezTo>
                <a:cubicBezTo>
                  <a:pt x="5141" y="2797"/>
                  <a:pt x="5146" y="2799"/>
                  <a:pt x="5149" y="2802"/>
                </a:cubicBezTo>
                <a:cubicBezTo>
                  <a:pt x="5153" y="2800"/>
                  <a:pt x="5156" y="2800"/>
                  <a:pt x="5159" y="2800"/>
                </a:cubicBezTo>
                <a:cubicBezTo>
                  <a:pt x="5167" y="2800"/>
                  <a:pt x="5165" y="2812"/>
                  <a:pt x="5159" y="2812"/>
                </a:cubicBezTo>
                <a:cubicBezTo>
                  <a:pt x="5156" y="2812"/>
                  <a:pt x="5153" y="2809"/>
                  <a:pt x="5149" y="2802"/>
                </a:cubicBezTo>
                <a:cubicBezTo>
                  <a:pt x="5123" y="2815"/>
                  <a:pt x="5097" y="2828"/>
                  <a:pt x="5110" y="2854"/>
                </a:cubicBezTo>
                <a:cubicBezTo>
                  <a:pt x="5110" y="2867"/>
                  <a:pt x="5084" y="2880"/>
                  <a:pt x="5084" y="2880"/>
                </a:cubicBezTo>
                <a:cubicBezTo>
                  <a:pt x="5020" y="2893"/>
                  <a:pt x="5084" y="2958"/>
                  <a:pt x="5123" y="2971"/>
                </a:cubicBezTo>
                <a:cubicBezTo>
                  <a:pt x="5201" y="2984"/>
                  <a:pt x="5201" y="2997"/>
                  <a:pt x="5149" y="3023"/>
                </a:cubicBezTo>
                <a:cubicBezTo>
                  <a:pt x="5102" y="3042"/>
                  <a:pt x="5131" y="3054"/>
                  <a:pt x="5185" y="3054"/>
                </a:cubicBezTo>
                <a:cubicBezTo>
                  <a:pt x="5205" y="3054"/>
                  <a:pt x="5229" y="3052"/>
                  <a:pt x="5253" y="3049"/>
                </a:cubicBezTo>
                <a:lnTo>
                  <a:pt x="5357" y="3036"/>
                </a:lnTo>
                <a:lnTo>
                  <a:pt x="5266" y="3075"/>
                </a:lnTo>
                <a:cubicBezTo>
                  <a:pt x="5162" y="3140"/>
                  <a:pt x="5162" y="3140"/>
                  <a:pt x="5240" y="3179"/>
                </a:cubicBezTo>
                <a:cubicBezTo>
                  <a:pt x="5292" y="3204"/>
                  <a:pt x="5292" y="3204"/>
                  <a:pt x="5266" y="3217"/>
                </a:cubicBezTo>
                <a:cubicBezTo>
                  <a:pt x="5227" y="3230"/>
                  <a:pt x="5240" y="3256"/>
                  <a:pt x="5266" y="3308"/>
                </a:cubicBezTo>
                <a:cubicBezTo>
                  <a:pt x="5292" y="3373"/>
                  <a:pt x="5292" y="3386"/>
                  <a:pt x="5331" y="3386"/>
                </a:cubicBezTo>
                <a:cubicBezTo>
                  <a:pt x="5331" y="3386"/>
                  <a:pt x="5331" y="3399"/>
                  <a:pt x="5344" y="3425"/>
                </a:cubicBezTo>
                <a:cubicBezTo>
                  <a:pt x="5310" y="3450"/>
                  <a:pt x="5320" y="3470"/>
                  <a:pt x="5342" y="3470"/>
                </a:cubicBezTo>
                <a:cubicBezTo>
                  <a:pt x="5354" y="3470"/>
                  <a:pt x="5369" y="3464"/>
                  <a:pt x="5383" y="3451"/>
                </a:cubicBezTo>
                <a:cubicBezTo>
                  <a:pt x="5383" y="3451"/>
                  <a:pt x="5396" y="3464"/>
                  <a:pt x="5409" y="3490"/>
                </a:cubicBezTo>
                <a:lnTo>
                  <a:pt x="5370" y="3503"/>
                </a:lnTo>
                <a:cubicBezTo>
                  <a:pt x="5344" y="3516"/>
                  <a:pt x="5357" y="3555"/>
                  <a:pt x="5435" y="3710"/>
                </a:cubicBezTo>
                <a:cubicBezTo>
                  <a:pt x="5493" y="3846"/>
                  <a:pt x="5507" y="3895"/>
                  <a:pt x="5538" y="3895"/>
                </a:cubicBezTo>
                <a:cubicBezTo>
                  <a:pt x="5549" y="3895"/>
                  <a:pt x="5561" y="3889"/>
                  <a:pt x="5577" y="3879"/>
                </a:cubicBezTo>
                <a:cubicBezTo>
                  <a:pt x="5642" y="3879"/>
                  <a:pt x="5655" y="3892"/>
                  <a:pt x="5590" y="3918"/>
                </a:cubicBezTo>
                <a:cubicBezTo>
                  <a:pt x="5568" y="3929"/>
                  <a:pt x="5555" y="3959"/>
                  <a:pt x="5569" y="3959"/>
                </a:cubicBezTo>
                <a:cubicBezTo>
                  <a:pt x="5571" y="3959"/>
                  <a:pt x="5574" y="3959"/>
                  <a:pt x="5577" y="3957"/>
                </a:cubicBezTo>
                <a:cubicBezTo>
                  <a:pt x="5577" y="3957"/>
                  <a:pt x="5590" y="3996"/>
                  <a:pt x="5577" y="4022"/>
                </a:cubicBezTo>
                <a:cubicBezTo>
                  <a:pt x="5559" y="4086"/>
                  <a:pt x="5573" y="4111"/>
                  <a:pt x="5592" y="4111"/>
                </a:cubicBezTo>
                <a:cubicBezTo>
                  <a:pt x="5600" y="4111"/>
                  <a:pt x="5609" y="4107"/>
                  <a:pt x="5616" y="4099"/>
                </a:cubicBezTo>
                <a:cubicBezTo>
                  <a:pt x="5630" y="4086"/>
                  <a:pt x="5637" y="4080"/>
                  <a:pt x="5640" y="4080"/>
                </a:cubicBezTo>
                <a:cubicBezTo>
                  <a:pt x="5646" y="4080"/>
                  <a:pt x="5638" y="4100"/>
                  <a:pt x="5629" y="4125"/>
                </a:cubicBezTo>
                <a:cubicBezTo>
                  <a:pt x="5618" y="4148"/>
                  <a:pt x="5597" y="4180"/>
                  <a:pt x="5608" y="4180"/>
                </a:cubicBezTo>
                <a:cubicBezTo>
                  <a:pt x="5610" y="4180"/>
                  <a:pt x="5613" y="4179"/>
                  <a:pt x="5616" y="4177"/>
                </a:cubicBezTo>
                <a:cubicBezTo>
                  <a:pt x="5655" y="4177"/>
                  <a:pt x="5746" y="4268"/>
                  <a:pt x="5694" y="4307"/>
                </a:cubicBezTo>
                <a:cubicBezTo>
                  <a:pt x="5694" y="4307"/>
                  <a:pt x="5707" y="4320"/>
                  <a:pt x="5720" y="4346"/>
                </a:cubicBezTo>
                <a:cubicBezTo>
                  <a:pt x="5726" y="4340"/>
                  <a:pt x="5732" y="4337"/>
                  <a:pt x="5738" y="4337"/>
                </a:cubicBezTo>
                <a:cubicBezTo>
                  <a:pt x="5758" y="4337"/>
                  <a:pt x="5778" y="4368"/>
                  <a:pt x="5798" y="4398"/>
                </a:cubicBezTo>
                <a:cubicBezTo>
                  <a:pt x="5824" y="4424"/>
                  <a:pt x="5837" y="4450"/>
                  <a:pt x="5811" y="4463"/>
                </a:cubicBezTo>
                <a:cubicBezTo>
                  <a:pt x="5772" y="4463"/>
                  <a:pt x="5785" y="4489"/>
                  <a:pt x="5837" y="4501"/>
                </a:cubicBezTo>
                <a:cubicBezTo>
                  <a:pt x="5840" y="4504"/>
                  <a:pt x="5845" y="4505"/>
                  <a:pt x="5852" y="4505"/>
                </a:cubicBezTo>
                <a:cubicBezTo>
                  <a:pt x="5865" y="4505"/>
                  <a:pt x="5882" y="4502"/>
                  <a:pt x="5897" y="4502"/>
                </a:cubicBezTo>
                <a:cubicBezTo>
                  <a:pt x="5911" y="4502"/>
                  <a:pt x="5923" y="4505"/>
                  <a:pt x="5928" y="4514"/>
                </a:cubicBezTo>
                <a:cubicBezTo>
                  <a:pt x="5943" y="4499"/>
                  <a:pt x="5962" y="4493"/>
                  <a:pt x="5979" y="4493"/>
                </a:cubicBezTo>
                <a:cubicBezTo>
                  <a:pt x="5990" y="4493"/>
                  <a:pt x="6000" y="4496"/>
                  <a:pt x="6005" y="4501"/>
                </a:cubicBezTo>
                <a:lnTo>
                  <a:pt x="5979" y="4527"/>
                </a:lnTo>
                <a:cubicBezTo>
                  <a:pt x="5954" y="4540"/>
                  <a:pt x="5928" y="4566"/>
                  <a:pt x="5928" y="4566"/>
                </a:cubicBezTo>
                <a:cubicBezTo>
                  <a:pt x="5946" y="4576"/>
                  <a:pt x="5958" y="4585"/>
                  <a:pt x="5968" y="4585"/>
                </a:cubicBezTo>
                <a:cubicBezTo>
                  <a:pt x="5972" y="4585"/>
                  <a:pt x="5976" y="4583"/>
                  <a:pt x="5979" y="4579"/>
                </a:cubicBezTo>
                <a:cubicBezTo>
                  <a:pt x="5979" y="4618"/>
                  <a:pt x="5992" y="4631"/>
                  <a:pt x="6018" y="4657"/>
                </a:cubicBezTo>
                <a:cubicBezTo>
                  <a:pt x="6050" y="4689"/>
                  <a:pt x="6074" y="4712"/>
                  <a:pt x="6103" y="4712"/>
                </a:cubicBezTo>
                <a:cubicBezTo>
                  <a:pt x="6109" y="4712"/>
                  <a:pt x="6115" y="4711"/>
                  <a:pt x="6122" y="4709"/>
                </a:cubicBezTo>
                <a:lnTo>
                  <a:pt x="6122" y="4709"/>
                </a:lnTo>
                <a:cubicBezTo>
                  <a:pt x="6101" y="4762"/>
                  <a:pt x="6166" y="4823"/>
                  <a:pt x="6219" y="4823"/>
                </a:cubicBezTo>
                <a:cubicBezTo>
                  <a:pt x="6231" y="4823"/>
                  <a:pt x="6242" y="4820"/>
                  <a:pt x="6252" y="4813"/>
                </a:cubicBezTo>
                <a:cubicBezTo>
                  <a:pt x="6256" y="4804"/>
                  <a:pt x="6263" y="4799"/>
                  <a:pt x="6269" y="4799"/>
                </a:cubicBezTo>
                <a:cubicBezTo>
                  <a:pt x="6280" y="4799"/>
                  <a:pt x="6291" y="4814"/>
                  <a:pt x="6291" y="4839"/>
                </a:cubicBezTo>
                <a:cubicBezTo>
                  <a:pt x="6291" y="4863"/>
                  <a:pt x="6291" y="4872"/>
                  <a:pt x="6297" y="4872"/>
                </a:cubicBezTo>
                <a:cubicBezTo>
                  <a:pt x="6301" y="4872"/>
                  <a:pt x="6307" y="4869"/>
                  <a:pt x="6317" y="4865"/>
                </a:cubicBezTo>
                <a:cubicBezTo>
                  <a:pt x="6322" y="4863"/>
                  <a:pt x="6326" y="4862"/>
                  <a:pt x="6330" y="4862"/>
                </a:cubicBezTo>
                <a:cubicBezTo>
                  <a:pt x="6356" y="4862"/>
                  <a:pt x="6356" y="4896"/>
                  <a:pt x="6356" y="4930"/>
                </a:cubicBezTo>
                <a:cubicBezTo>
                  <a:pt x="6347" y="4974"/>
                  <a:pt x="6356" y="4994"/>
                  <a:pt x="6375" y="4994"/>
                </a:cubicBezTo>
                <a:cubicBezTo>
                  <a:pt x="6384" y="4994"/>
                  <a:pt x="6395" y="4990"/>
                  <a:pt x="6407" y="4981"/>
                </a:cubicBezTo>
                <a:cubicBezTo>
                  <a:pt x="6417" y="4979"/>
                  <a:pt x="6427" y="4978"/>
                  <a:pt x="6436" y="4978"/>
                </a:cubicBezTo>
                <a:cubicBezTo>
                  <a:pt x="6473" y="4978"/>
                  <a:pt x="6501" y="4997"/>
                  <a:pt x="6511" y="5007"/>
                </a:cubicBezTo>
                <a:cubicBezTo>
                  <a:pt x="6563" y="4994"/>
                  <a:pt x="6589" y="4994"/>
                  <a:pt x="6576" y="4955"/>
                </a:cubicBezTo>
                <a:cubicBezTo>
                  <a:pt x="6589" y="4930"/>
                  <a:pt x="6615" y="4904"/>
                  <a:pt x="6615" y="4904"/>
                </a:cubicBezTo>
                <a:cubicBezTo>
                  <a:pt x="6623" y="4901"/>
                  <a:pt x="6629" y="4900"/>
                  <a:pt x="6634" y="4900"/>
                </a:cubicBezTo>
                <a:cubicBezTo>
                  <a:pt x="6653" y="4900"/>
                  <a:pt x="6649" y="4917"/>
                  <a:pt x="6628" y="4917"/>
                </a:cubicBezTo>
                <a:cubicBezTo>
                  <a:pt x="6589" y="4930"/>
                  <a:pt x="6602" y="4930"/>
                  <a:pt x="6615" y="4968"/>
                </a:cubicBezTo>
                <a:cubicBezTo>
                  <a:pt x="6628" y="5007"/>
                  <a:pt x="6667" y="5020"/>
                  <a:pt x="6680" y="5020"/>
                </a:cubicBezTo>
                <a:cubicBezTo>
                  <a:pt x="6706" y="5033"/>
                  <a:pt x="6745" y="5033"/>
                  <a:pt x="6771" y="5046"/>
                </a:cubicBezTo>
                <a:cubicBezTo>
                  <a:pt x="6799" y="5068"/>
                  <a:pt x="6820" y="5077"/>
                  <a:pt x="6833" y="5077"/>
                </a:cubicBezTo>
                <a:cubicBezTo>
                  <a:pt x="6843" y="5077"/>
                  <a:pt x="6848" y="5071"/>
                  <a:pt x="6848" y="5059"/>
                </a:cubicBezTo>
                <a:lnTo>
                  <a:pt x="6848" y="5020"/>
                </a:lnTo>
                <a:cubicBezTo>
                  <a:pt x="6855" y="5057"/>
                  <a:pt x="6914" y="5074"/>
                  <a:pt x="6976" y="5074"/>
                </a:cubicBezTo>
                <a:cubicBezTo>
                  <a:pt x="7044" y="5074"/>
                  <a:pt x="7114" y="5054"/>
                  <a:pt x="7121" y="5020"/>
                </a:cubicBezTo>
                <a:lnTo>
                  <a:pt x="7121" y="5046"/>
                </a:lnTo>
                <a:cubicBezTo>
                  <a:pt x="7121" y="5071"/>
                  <a:pt x="7131" y="5080"/>
                  <a:pt x="7149" y="5080"/>
                </a:cubicBezTo>
                <a:cubicBezTo>
                  <a:pt x="7159" y="5080"/>
                  <a:pt x="7171" y="5077"/>
                  <a:pt x="7186" y="5072"/>
                </a:cubicBezTo>
                <a:cubicBezTo>
                  <a:pt x="7212" y="5059"/>
                  <a:pt x="7289" y="5020"/>
                  <a:pt x="7341" y="4994"/>
                </a:cubicBezTo>
                <a:cubicBezTo>
                  <a:pt x="7432" y="4968"/>
                  <a:pt x="7484" y="4942"/>
                  <a:pt x="7471" y="4917"/>
                </a:cubicBezTo>
                <a:cubicBezTo>
                  <a:pt x="7482" y="4911"/>
                  <a:pt x="7488" y="4908"/>
                  <a:pt x="7493" y="4908"/>
                </a:cubicBezTo>
                <a:cubicBezTo>
                  <a:pt x="7499" y="4908"/>
                  <a:pt x="7502" y="4914"/>
                  <a:pt x="7510" y="4930"/>
                </a:cubicBezTo>
                <a:cubicBezTo>
                  <a:pt x="7502" y="4953"/>
                  <a:pt x="7508" y="4958"/>
                  <a:pt x="7517" y="4958"/>
                </a:cubicBezTo>
                <a:cubicBezTo>
                  <a:pt x="7523" y="4958"/>
                  <a:pt x="7531" y="4955"/>
                  <a:pt x="7536" y="4955"/>
                </a:cubicBezTo>
                <a:cubicBezTo>
                  <a:pt x="7562" y="4942"/>
                  <a:pt x="7536" y="4917"/>
                  <a:pt x="7523" y="4891"/>
                </a:cubicBezTo>
                <a:cubicBezTo>
                  <a:pt x="7510" y="4852"/>
                  <a:pt x="7536" y="4852"/>
                  <a:pt x="7588" y="4852"/>
                </a:cubicBezTo>
                <a:cubicBezTo>
                  <a:pt x="7593" y="4853"/>
                  <a:pt x="7599" y="4854"/>
                  <a:pt x="7605" y="4854"/>
                </a:cubicBezTo>
                <a:cubicBezTo>
                  <a:pt x="7653" y="4854"/>
                  <a:pt x="7707" y="4807"/>
                  <a:pt x="7730" y="4761"/>
                </a:cubicBezTo>
                <a:cubicBezTo>
                  <a:pt x="7737" y="4761"/>
                  <a:pt x="7743" y="4758"/>
                  <a:pt x="7752" y="4758"/>
                </a:cubicBezTo>
                <a:cubicBezTo>
                  <a:pt x="7760" y="4758"/>
                  <a:pt x="7769" y="4761"/>
                  <a:pt x="7782" y="4774"/>
                </a:cubicBezTo>
                <a:cubicBezTo>
                  <a:pt x="7788" y="4777"/>
                  <a:pt x="7796" y="4778"/>
                  <a:pt x="7804" y="4778"/>
                </a:cubicBezTo>
                <a:cubicBezTo>
                  <a:pt x="7833" y="4778"/>
                  <a:pt x="7870" y="4759"/>
                  <a:pt x="7860" y="4709"/>
                </a:cubicBezTo>
                <a:cubicBezTo>
                  <a:pt x="7867" y="4703"/>
                  <a:pt x="7870" y="4699"/>
                  <a:pt x="7875" y="4699"/>
                </a:cubicBezTo>
                <a:cubicBezTo>
                  <a:pt x="7880" y="4699"/>
                  <a:pt x="7886" y="4703"/>
                  <a:pt x="7899" y="4709"/>
                </a:cubicBezTo>
                <a:cubicBezTo>
                  <a:pt x="7919" y="4716"/>
                  <a:pt x="7935" y="4725"/>
                  <a:pt x="7943" y="4725"/>
                </a:cubicBezTo>
                <a:cubicBezTo>
                  <a:pt x="7951" y="4725"/>
                  <a:pt x="7951" y="4716"/>
                  <a:pt x="7938" y="4683"/>
                </a:cubicBezTo>
                <a:cubicBezTo>
                  <a:pt x="7951" y="4631"/>
                  <a:pt x="7990" y="4592"/>
                  <a:pt x="8042" y="4579"/>
                </a:cubicBezTo>
                <a:cubicBezTo>
                  <a:pt x="8055" y="4566"/>
                  <a:pt x="8081" y="4553"/>
                  <a:pt x="8055" y="4527"/>
                </a:cubicBezTo>
                <a:cubicBezTo>
                  <a:pt x="8050" y="4525"/>
                  <a:pt x="8045" y="4522"/>
                  <a:pt x="8040" y="4519"/>
                </a:cubicBezTo>
                <a:lnTo>
                  <a:pt x="8040" y="4519"/>
                </a:lnTo>
                <a:cubicBezTo>
                  <a:pt x="8059" y="4526"/>
                  <a:pt x="8070" y="4531"/>
                  <a:pt x="8076" y="4531"/>
                </a:cubicBezTo>
                <a:cubicBezTo>
                  <a:pt x="8088" y="4531"/>
                  <a:pt x="8079" y="4515"/>
                  <a:pt x="8055" y="4476"/>
                </a:cubicBezTo>
                <a:cubicBezTo>
                  <a:pt x="8046" y="4467"/>
                  <a:pt x="8049" y="4451"/>
                  <a:pt x="8061" y="4451"/>
                </a:cubicBezTo>
                <a:cubicBezTo>
                  <a:pt x="8066" y="4451"/>
                  <a:pt x="8073" y="4455"/>
                  <a:pt x="8081" y="4463"/>
                </a:cubicBezTo>
                <a:cubicBezTo>
                  <a:pt x="8107" y="4463"/>
                  <a:pt x="8133" y="4450"/>
                  <a:pt x="8133" y="4450"/>
                </a:cubicBezTo>
                <a:cubicBezTo>
                  <a:pt x="8146" y="4437"/>
                  <a:pt x="8184" y="4333"/>
                  <a:pt x="8249" y="4255"/>
                </a:cubicBezTo>
                <a:cubicBezTo>
                  <a:pt x="8353" y="4112"/>
                  <a:pt x="8379" y="4048"/>
                  <a:pt x="8353" y="4035"/>
                </a:cubicBezTo>
                <a:cubicBezTo>
                  <a:pt x="8340" y="4009"/>
                  <a:pt x="8340" y="4009"/>
                  <a:pt x="8379" y="3996"/>
                </a:cubicBezTo>
                <a:cubicBezTo>
                  <a:pt x="8405" y="3996"/>
                  <a:pt x="8418" y="3983"/>
                  <a:pt x="8431" y="3957"/>
                </a:cubicBezTo>
                <a:cubicBezTo>
                  <a:pt x="8441" y="3946"/>
                  <a:pt x="8452" y="3927"/>
                  <a:pt x="8469" y="3927"/>
                </a:cubicBezTo>
                <a:cubicBezTo>
                  <a:pt x="8473" y="3927"/>
                  <a:pt x="8478" y="3928"/>
                  <a:pt x="8483" y="3931"/>
                </a:cubicBezTo>
                <a:cubicBezTo>
                  <a:pt x="8470" y="3905"/>
                  <a:pt x="8470" y="3905"/>
                  <a:pt x="8470" y="3879"/>
                </a:cubicBezTo>
                <a:lnTo>
                  <a:pt x="8470" y="3879"/>
                </a:lnTo>
                <a:cubicBezTo>
                  <a:pt x="8481" y="3886"/>
                  <a:pt x="8488" y="3889"/>
                  <a:pt x="8494" y="3889"/>
                </a:cubicBezTo>
                <a:cubicBezTo>
                  <a:pt x="8508" y="3889"/>
                  <a:pt x="8505" y="3868"/>
                  <a:pt x="8496" y="3840"/>
                </a:cubicBezTo>
                <a:cubicBezTo>
                  <a:pt x="8467" y="3819"/>
                  <a:pt x="8454" y="3809"/>
                  <a:pt x="8459" y="3809"/>
                </a:cubicBezTo>
                <a:cubicBezTo>
                  <a:pt x="8463" y="3809"/>
                  <a:pt x="8480" y="3815"/>
                  <a:pt x="8509" y="3827"/>
                </a:cubicBezTo>
                <a:cubicBezTo>
                  <a:pt x="8512" y="3829"/>
                  <a:pt x="8517" y="3830"/>
                  <a:pt x="8521" y="3830"/>
                </a:cubicBezTo>
                <a:cubicBezTo>
                  <a:pt x="8548" y="3830"/>
                  <a:pt x="8581" y="3801"/>
                  <a:pt x="8548" y="3801"/>
                </a:cubicBezTo>
                <a:cubicBezTo>
                  <a:pt x="8522" y="3788"/>
                  <a:pt x="8548" y="3749"/>
                  <a:pt x="8522" y="3710"/>
                </a:cubicBezTo>
                <a:cubicBezTo>
                  <a:pt x="8532" y="3700"/>
                  <a:pt x="8543" y="3681"/>
                  <a:pt x="8560" y="3681"/>
                </a:cubicBezTo>
                <a:cubicBezTo>
                  <a:pt x="8564" y="3681"/>
                  <a:pt x="8569" y="3682"/>
                  <a:pt x="8574" y="3684"/>
                </a:cubicBezTo>
                <a:cubicBezTo>
                  <a:pt x="8612" y="3684"/>
                  <a:pt x="8625" y="3568"/>
                  <a:pt x="8612" y="3542"/>
                </a:cubicBezTo>
                <a:cubicBezTo>
                  <a:pt x="8581" y="3531"/>
                  <a:pt x="8583" y="3512"/>
                  <a:pt x="8599" y="3512"/>
                </a:cubicBezTo>
                <a:cubicBezTo>
                  <a:pt x="8603" y="3512"/>
                  <a:pt x="8607" y="3513"/>
                  <a:pt x="8612" y="3516"/>
                </a:cubicBezTo>
                <a:cubicBezTo>
                  <a:pt x="8623" y="3519"/>
                  <a:pt x="8630" y="3521"/>
                  <a:pt x="8636" y="3521"/>
                </a:cubicBezTo>
                <a:cubicBezTo>
                  <a:pt x="8652" y="3521"/>
                  <a:pt x="8655" y="3509"/>
                  <a:pt x="8664" y="3490"/>
                </a:cubicBezTo>
                <a:cubicBezTo>
                  <a:pt x="8653" y="3479"/>
                  <a:pt x="8652" y="3475"/>
                  <a:pt x="8656" y="3475"/>
                </a:cubicBezTo>
                <a:cubicBezTo>
                  <a:pt x="8663" y="3475"/>
                  <a:pt x="8681" y="3482"/>
                  <a:pt x="8703" y="3490"/>
                </a:cubicBezTo>
                <a:cubicBezTo>
                  <a:pt x="8708" y="3498"/>
                  <a:pt x="8712" y="3503"/>
                  <a:pt x="8716" y="3503"/>
                </a:cubicBezTo>
                <a:cubicBezTo>
                  <a:pt x="8725" y="3503"/>
                  <a:pt x="8733" y="3485"/>
                  <a:pt x="8742" y="3451"/>
                </a:cubicBezTo>
                <a:cubicBezTo>
                  <a:pt x="8729" y="3425"/>
                  <a:pt x="8755" y="3347"/>
                  <a:pt x="8781" y="3282"/>
                </a:cubicBezTo>
                <a:cubicBezTo>
                  <a:pt x="8833" y="3179"/>
                  <a:pt x="8807" y="3153"/>
                  <a:pt x="8768" y="3088"/>
                </a:cubicBezTo>
                <a:lnTo>
                  <a:pt x="8716" y="3049"/>
                </a:lnTo>
                <a:lnTo>
                  <a:pt x="8716" y="3049"/>
                </a:lnTo>
                <a:lnTo>
                  <a:pt x="8768" y="3062"/>
                </a:lnTo>
                <a:cubicBezTo>
                  <a:pt x="8807" y="3075"/>
                  <a:pt x="8872" y="3088"/>
                  <a:pt x="8872" y="3088"/>
                </a:cubicBezTo>
                <a:cubicBezTo>
                  <a:pt x="8872" y="3062"/>
                  <a:pt x="8846" y="3049"/>
                  <a:pt x="8820" y="3036"/>
                </a:cubicBezTo>
                <a:cubicBezTo>
                  <a:pt x="8794" y="3023"/>
                  <a:pt x="8794" y="3010"/>
                  <a:pt x="8846" y="2984"/>
                </a:cubicBezTo>
                <a:cubicBezTo>
                  <a:pt x="8885" y="2945"/>
                  <a:pt x="8898" y="2932"/>
                  <a:pt x="8885" y="2893"/>
                </a:cubicBezTo>
                <a:cubicBezTo>
                  <a:pt x="8885" y="2880"/>
                  <a:pt x="8898" y="2854"/>
                  <a:pt x="8937" y="2854"/>
                </a:cubicBezTo>
                <a:cubicBezTo>
                  <a:pt x="8937" y="2828"/>
                  <a:pt x="8937" y="2828"/>
                  <a:pt x="8911" y="2815"/>
                </a:cubicBezTo>
                <a:cubicBezTo>
                  <a:pt x="8885" y="2802"/>
                  <a:pt x="8898" y="2789"/>
                  <a:pt x="8937" y="2776"/>
                </a:cubicBezTo>
                <a:cubicBezTo>
                  <a:pt x="9002" y="2776"/>
                  <a:pt x="9027" y="2725"/>
                  <a:pt x="9002" y="2712"/>
                </a:cubicBezTo>
                <a:cubicBezTo>
                  <a:pt x="8963" y="2699"/>
                  <a:pt x="8976" y="2673"/>
                  <a:pt x="8989" y="2660"/>
                </a:cubicBezTo>
                <a:cubicBezTo>
                  <a:pt x="9002" y="2634"/>
                  <a:pt x="9002" y="2608"/>
                  <a:pt x="8989" y="2582"/>
                </a:cubicBezTo>
                <a:cubicBezTo>
                  <a:pt x="9002" y="2556"/>
                  <a:pt x="9002" y="2543"/>
                  <a:pt x="9002" y="2543"/>
                </a:cubicBezTo>
                <a:cubicBezTo>
                  <a:pt x="9005" y="2537"/>
                  <a:pt x="9009" y="2534"/>
                  <a:pt x="9012" y="2534"/>
                </a:cubicBezTo>
                <a:cubicBezTo>
                  <a:pt x="9025" y="2534"/>
                  <a:pt x="9037" y="2559"/>
                  <a:pt x="9027" y="2569"/>
                </a:cubicBezTo>
                <a:lnTo>
                  <a:pt x="9066" y="2569"/>
                </a:lnTo>
                <a:cubicBezTo>
                  <a:pt x="9079" y="2530"/>
                  <a:pt x="9092" y="2504"/>
                  <a:pt x="9079" y="2478"/>
                </a:cubicBezTo>
                <a:cubicBezTo>
                  <a:pt x="9049" y="2448"/>
                  <a:pt x="9036" y="2435"/>
                  <a:pt x="9042" y="2435"/>
                </a:cubicBezTo>
                <a:cubicBezTo>
                  <a:pt x="9045" y="2435"/>
                  <a:pt x="9058" y="2441"/>
                  <a:pt x="9079" y="2452"/>
                </a:cubicBezTo>
                <a:cubicBezTo>
                  <a:pt x="9089" y="2457"/>
                  <a:pt x="9100" y="2460"/>
                  <a:pt x="9110" y="2460"/>
                </a:cubicBezTo>
                <a:cubicBezTo>
                  <a:pt x="9127" y="2460"/>
                  <a:pt x="9139" y="2451"/>
                  <a:pt x="9131" y="2426"/>
                </a:cubicBezTo>
                <a:cubicBezTo>
                  <a:pt x="9102" y="2397"/>
                  <a:pt x="9109" y="2382"/>
                  <a:pt x="9131" y="2382"/>
                </a:cubicBezTo>
                <a:cubicBezTo>
                  <a:pt x="9139" y="2382"/>
                  <a:pt x="9147" y="2384"/>
                  <a:pt x="9157" y="2387"/>
                </a:cubicBezTo>
                <a:cubicBezTo>
                  <a:pt x="9173" y="2409"/>
                  <a:pt x="9183" y="2421"/>
                  <a:pt x="9187" y="2421"/>
                </a:cubicBezTo>
                <a:cubicBezTo>
                  <a:pt x="9194" y="2421"/>
                  <a:pt x="9191" y="2396"/>
                  <a:pt x="9183" y="2335"/>
                </a:cubicBezTo>
                <a:cubicBezTo>
                  <a:pt x="9209" y="2297"/>
                  <a:pt x="9222" y="2206"/>
                  <a:pt x="9261" y="2141"/>
                </a:cubicBezTo>
                <a:cubicBezTo>
                  <a:pt x="9313" y="2076"/>
                  <a:pt x="9339" y="2037"/>
                  <a:pt x="9378" y="2037"/>
                </a:cubicBezTo>
                <a:cubicBezTo>
                  <a:pt x="9387" y="2042"/>
                  <a:pt x="9394" y="2045"/>
                  <a:pt x="9400" y="2047"/>
                </a:cubicBezTo>
                <a:lnTo>
                  <a:pt x="9400" y="2047"/>
                </a:lnTo>
                <a:cubicBezTo>
                  <a:pt x="9352" y="2011"/>
                  <a:pt x="9353" y="1997"/>
                  <a:pt x="9391" y="1946"/>
                </a:cubicBezTo>
                <a:cubicBezTo>
                  <a:pt x="9468" y="1907"/>
                  <a:pt x="9468" y="1856"/>
                  <a:pt x="9456" y="1817"/>
                </a:cubicBezTo>
                <a:lnTo>
                  <a:pt x="9456" y="1817"/>
                </a:lnTo>
                <a:cubicBezTo>
                  <a:pt x="9443" y="1843"/>
                  <a:pt x="9430" y="1856"/>
                  <a:pt x="9430" y="1856"/>
                </a:cubicBezTo>
                <a:cubicBezTo>
                  <a:pt x="9378" y="1817"/>
                  <a:pt x="9391" y="1804"/>
                  <a:pt x="9443" y="1778"/>
                </a:cubicBezTo>
                <a:cubicBezTo>
                  <a:pt x="9445" y="1775"/>
                  <a:pt x="9448" y="1774"/>
                  <a:pt x="9451" y="1774"/>
                </a:cubicBezTo>
                <a:cubicBezTo>
                  <a:pt x="9465" y="1774"/>
                  <a:pt x="9486" y="1793"/>
                  <a:pt x="9507" y="1804"/>
                </a:cubicBezTo>
                <a:cubicBezTo>
                  <a:pt x="9520" y="1817"/>
                  <a:pt x="9537" y="1823"/>
                  <a:pt x="9551" y="1823"/>
                </a:cubicBezTo>
                <a:cubicBezTo>
                  <a:pt x="9566" y="1823"/>
                  <a:pt x="9579" y="1817"/>
                  <a:pt x="9585" y="1804"/>
                </a:cubicBezTo>
                <a:cubicBezTo>
                  <a:pt x="9598" y="1791"/>
                  <a:pt x="9611" y="1778"/>
                  <a:pt x="9572" y="1778"/>
                </a:cubicBezTo>
                <a:cubicBezTo>
                  <a:pt x="9546" y="1752"/>
                  <a:pt x="9546" y="1752"/>
                  <a:pt x="9572" y="1739"/>
                </a:cubicBezTo>
                <a:cubicBezTo>
                  <a:pt x="9585" y="1713"/>
                  <a:pt x="9598" y="1700"/>
                  <a:pt x="9585" y="1661"/>
                </a:cubicBezTo>
                <a:cubicBezTo>
                  <a:pt x="9559" y="1635"/>
                  <a:pt x="9572" y="1622"/>
                  <a:pt x="9598" y="1609"/>
                </a:cubicBezTo>
                <a:cubicBezTo>
                  <a:pt x="9637" y="1609"/>
                  <a:pt x="9663" y="1583"/>
                  <a:pt x="9663" y="1583"/>
                </a:cubicBezTo>
                <a:lnTo>
                  <a:pt x="9689" y="1609"/>
                </a:lnTo>
                <a:cubicBezTo>
                  <a:pt x="9715" y="1622"/>
                  <a:pt x="9754" y="1635"/>
                  <a:pt x="9754" y="1635"/>
                </a:cubicBezTo>
                <a:cubicBezTo>
                  <a:pt x="9767" y="1609"/>
                  <a:pt x="9741" y="1596"/>
                  <a:pt x="9741" y="1596"/>
                </a:cubicBezTo>
                <a:cubicBezTo>
                  <a:pt x="9728" y="1583"/>
                  <a:pt x="9819" y="1479"/>
                  <a:pt x="9922" y="1389"/>
                </a:cubicBezTo>
                <a:cubicBezTo>
                  <a:pt x="10026" y="1298"/>
                  <a:pt x="10143" y="1194"/>
                  <a:pt x="10169" y="1181"/>
                </a:cubicBezTo>
                <a:cubicBezTo>
                  <a:pt x="10221" y="1181"/>
                  <a:pt x="10286" y="1142"/>
                  <a:pt x="10247" y="1129"/>
                </a:cubicBezTo>
                <a:cubicBezTo>
                  <a:pt x="10221" y="1103"/>
                  <a:pt x="10312" y="1038"/>
                  <a:pt x="10428" y="961"/>
                </a:cubicBezTo>
                <a:cubicBezTo>
                  <a:pt x="10558" y="896"/>
                  <a:pt x="10662" y="831"/>
                  <a:pt x="10649" y="805"/>
                </a:cubicBezTo>
                <a:cubicBezTo>
                  <a:pt x="10649" y="805"/>
                  <a:pt x="10662" y="792"/>
                  <a:pt x="10701" y="779"/>
                </a:cubicBezTo>
                <a:cubicBezTo>
                  <a:pt x="10740" y="753"/>
                  <a:pt x="10778" y="714"/>
                  <a:pt x="10791" y="701"/>
                </a:cubicBezTo>
                <a:cubicBezTo>
                  <a:pt x="10799" y="679"/>
                  <a:pt x="10807" y="665"/>
                  <a:pt x="10812" y="665"/>
                </a:cubicBezTo>
                <a:cubicBezTo>
                  <a:pt x="10815" y="665"/>
                  <a:pt x="10817" y="672"/>
                  <a:pt x="10817" y="688"/>
                </a:cubicBezTo>
                <a:cubicBezTo>
                  <a:pt x="10828" y="720"/>
                  <a:pt x="10839" y="743"/>
                  <a:pt x="10849" y="743"/>
                </a:cubicBezTo>
                <a:cubicBezTo>
                  <a:pt x="10852" y="743"/>
                  <a:pt x="10854" y="742"/>
                  <a:pt x="10856" y="740"/>
                </a:cubicBezTo>
                <a:cubicBezTo>
                  <a:pt x="10908" y="727"/>
                  <a:pt x="10895" y="688"/>
                  <a:pt x="10882" y="662"/>
                </a:cubicBezTo>
                <a:cubicBezTo>
                  <a:pt x="10869" y="636"/>
                  <a:pt x="10882" y="623"/>
                  <a:pt x="10882" y="623"/>
                </a:cubicBezTo>
                <a:cubicBezTo>
                  <a:pt x="10908" y="623"/>
                  <a:pt x="10908" y="623"/>
                  <a:pt x="10921" y="649"/>
                </a:cubicBezTo>
                <a:cubicBezTo>
                  <a:pt x="10934" y="675"/>
                  <a:pt x="10947" y="701"/>
                  <a:pt x="10947" y="701"/>
                </a:cubicBezTo>
                <a:lnTo>
                  <a:pt x="10960" y="688"/>
                </a:lnTo>
                <a:cubicBezTo>
                  <a:pt x="10947" y="662"/>
                  <a:pt x="10973" y="662"/>
                  <a:pt x="10973" y="662"/>
                </a:cubicBezTo>
                <a:cubicBezTo>
                  <a:pt x="10982" y="658"/>
                  <a:pt x="10987" y="655"/>
                  <a:pt x="10992" y="655"/>
                </a:cubicBezTo>
                <a:cubicBezTo>
                  <a:pt x="11000" y="655"/>
                  <a:pt x="11003" y="667"/>
                  <a:pt x="11012" y="701"/>
                </a:cubicBezTo>
                <a:cubicBezTo>
                  <a:pt x="11024" y="730"/>
                  <a:pt x="11035" y="744"/>
                  <a:pt x="11043" y="744"/>
                </a:cubicBezTo>
                <a:cubicBezTo>
                  <a:pt x="11053" y="744"/>
                  <a:pt x="11058" y="724"/>
                  <a:pt x="11051" y="688"/>
                </a:cubicBezTo>
                <a:lnTo>
                  <a:pt x="11090" y="649"/>
                </a:lnTo>
                <a:cubicBezTo>
                  <a:pt x="11099" y="662"/>
                  <a:pt x="11107" y="667"/>
                  <a:pt x="11115" y="667"/>
                </a:cubicBezTo>
                <a:cubicBezTo>
                  <a:pt x="11139" y="667"/>
                  <a:pt x="11155" y="614"/>
                  <a:pt x="11155" y="584"/>
                </a:cubicBezTo>
                <a:cubicBezTo>
                  <a:pt x="11178" y="608"/>
                  <a:pt x="11193" y="621"/>
                  <a:pt x="11203" y="621"/>
                </a:cubicBezTo>
                <a:cubicBezTo>
                  <a:pt x="11216" y="621"/>
                  <a:pt x="11219" y="601"/>
                  <a:pt x="11219" y="558"/>
                </a:cubicBezTo>
                <a:cubicBezTo>
                  <a:pt x="11212" y="543"/>
                  <a:pt x="11218" y="537"/>
                  <a:pt x="11229" y="537"/>
                </a:cubicBezTo>
                <a:cubicBezTo>
                  <a:pt x="11237" y="537"/>
                  <a:pt x="11248" y="540"/>
                  <a:pt x="11258" y="546"/>
                </a:cubicBezTo>
                <a:cubicBezTo>
                  <a:pt x="11275" y="556"/>
                  <a:pt x="11287" y="560"/>
                  <a:pt x="11299" y="560"/>
                </a:cubicBezTo>
                <a:cubicBezTo>
                  <a:pt x="11315" y="560"/>
                  <a:pt x="11332" y="553"/>
                  <a:pt x="11362" y="546"/>
                </a:cubicBezTo>
                <a:cubicBezTo>
                  <a:pt x="11362" y="507"/>
                  <a:pt x="11518" y="481"/>
                  <a:pt x="11699" y="429"/>
                </a:cubicBezTo>
                <a:cubicBezTo>
                  <a:pt x="11894" y="390"/>
                  <a:pt x="12024" y="377"/>
                  <a:pt x="12024" y="351"/>
                </a:cubicBezTo>
                <a:cubicBezTo>
                  <a:pt x="12034" y="346"/>
                  <a:pt x="12041" y="342"/>
                  <a:pt x="12046" y="342"/>
                </a:cubicBezTo>
                <a:cubicBezTo>
                  <a:pt x="12054" y="342"/>
                  <a:pt x="12060" y="349"/>
                  <a:pt x="12076" y="364"/>
                </a:cubicBezTo>
                <a:cubicBezTo>
                  <a:pt x="12076" y="381"/>
                  <a:pt x="12080" y="390"/>
                  <a:pt x="12087" y="390"/>
                </a:cubicBezTo>
                <a:cubicBezTo>
                  <a:pt x="12096" y="390"/>
                  <a:pt x="12107" y="375"/>
                  <a:pt x="12114" y="338"/>
                </a:cubicBezTo>
                <a:cubicBezTo>
                  <a:pt x="12122" y="316"/>
                  <a:pt x="12125" y="298"/>
                  <a:pt x="12126" y="298"/>
                </a:cubicBezTo>
                <a:cubicBezTo>
                  <a:pt x="12127" y="298"/>
                  <a:pt x="12127" y="309"/>
                  <a:pt x="12127" y="338"/>
                </a:cubicBezTo>
                <a:cubicBezTo>
                  <a:pt x="12135" y="353"/>
                  <a:pt x="12152" y="359"/>
                  <a:pt x="12182" y="359"/>
                </a:cubicBezTo>
                <a:cubicBezTo>
                  <a:pt x="12204" y="359"/>
                  <a:pt x="12232" y="356"/>
                  <a:pt x="12270" y="351"/>
                </a:cubicBezTo>
                <a:cubicBezTo>
                  <a:pt x="12335" y="351"/>
                  <a:pt x="12426" y="351"/>
                  <a:pt x="12426" y="312"/>
                </a:cubicBezTo>
                <a:cubicBezTo>
                  <a:pt x="12443" y="294"/>
                  <a:pt x="12453" y="287"/>
                  <a:pt x="12457" y="287"/>
                </a:cubicBezTo>
                <a:cubicBezTo>
                  <a:pt x="12462" y="287"/>
                  <a:pt x="12459" y="298"/>
                  <a:pt x="12452" y="312"/>
                </a:cubicBezTo>
                <a:cubicBezTo>
                  <a:pt x="12435" y="353"/>
                  <a:pt x="12476" y="379"/>
                  <a:pt x="12525" y="379"/>
                </a:cubicBezTo>
                <a:cubicBezTo>
                  <a:pt x="12553" y="379"/>
                  <a:pt x="12584" y="370"/>
                  <a:pt x="12607" y="351"/>
                </a:cubicBezTo>
                <a:cubicBezTo>
                  <a:pt x="12633" y="351"/>
                  <a:pt x="12646" y="351"/>
                  <a:pt x="12646" y="377"/>
                </a:cubicBezTo>
                <a:cubicBezTo>
                  <a:pt x="12672" y="377"/>
                  <a:pt x="12698" y="377"/>
                  <a:pt x="12763" y="351"/>
                </a:cubicBezTo>
                <a:cubicBezTo>
                  <a:pt x="12789" y="351"/>
                  <a:pt x="12880" y="351"/>
                  <a:pt x="12919" y="364"/>
                </a:cubicBezTo>
                <a:cubicBezTo>
                  <a:pt x="12958" y="364"/>
                  <a:pt x="13009" y="338"/>
                  <a:pt x="13009" y="338"/>
                </a:cubicBezTo>
                <a:cubicBezTo>
                  <a:pt x="13035" y="351"/>
                  <a:pt x="13061" y="351"/>
                  <a:pt x="13035" y="351"/>
                </a:cubicBezTo>
                <a:cubicBezTo>
                  <a:pt x="13022" y="377"/>
                  <a:pt x="13139" y="377"/>
                  <a:pt x="13295" y="416"/>
                </a:cubicBezTo>
                <a:cubicBezTo>
                  <a:pt x="13373" y="442"/>
                  <a:pt x="13437" y="455"/>
                  <a:pt x="13489" y="468"/>
                </a:cubicBezTo>
                <a:cubicBezTo>
                  <a:pt x="13541" y="481"/>
                  <a:pt x="13580" y="507"/>
                  <a:pt x="13593" y="533"/>
                </a:cubicBezTo>
                <a:cubicBezTo>
                  <a:pt x="13593" y="533"/>
                  <a:pt x="13606" y="533"/>
                  <a:pt x="13645" y="507"/>
                </a:cubicBezTo>
                <a:cubicBezTo>
                  <a:pt x="13663" y="482"/>
                  <a:pt x="13676" y="472"/>
                  <a:pt x="13685" y="472"/>
                </a:cubicBezTo>
                <a:cubicBezTo>
                  <a:pt x="13696" y="472"/>
                  <a:pt x="13703" y="486"/>
                  <a:pt x="13710" y="507"/>
                </a:cubicBezTo>
                <a:cubicBezTo>
                  <a:pt x="13710" y="548"/>
                  <a:pt x="13746" y="573"/>
                  <a:pt x="13783" y="573"/>
                </a:cubicBezTo>
                <a:cubicBezTo>
                  <a:pt x="13804" y="573"/>
                  <a:pt x="13825" y="565"/>
                  <a:pt x="13839" y="546"/>
                </a:cubicBezTo>
                <a:lnTo>
                  <a:pt x="13839" y="546"/>
                </a:lnTo>
                <a:lnTo>
                  <a:pt x="13827" y="571"/>
                </a:lnTo>
                <a:cubicBezTo>
                  <a:pt x="13827" y="606"/>
                  <a:pt x="13848" y="622"/>
                  <a:pt x="13874" y="622"/>
                </a:cubicBezTo>
                <a:cubicBezTo>
                  <a:pt x="13898" y="622"/>
                  <a:pt x="13925" y="609"/>
                  <a:pt x="13943" y="584"/>
                </a:cubicBezTo>
                <a:cubicBezTo>
                  <a:pt x="13954" y="618"/>
                  <a:pt x="13956" y="652"/>
                  <a:pt x="13981" y="652"/>
                </a:cubicBezTo>
                <a:cubicBezTo>
                  <a:pt x="13985" y="652"/>
                  <a:pt x="13990" y="651"/>
                  <a:pt x="13995" y="649"/>
                </a:cubicBezTo>
                <a:cubicBezTo>
                  <a:pt x="14008" y="649"/>
                  <a:pt x="14008" y="649"/>
                  <a:pt x="13995" y="714"/>
                </a:cubicBezTo>
                <a:cubicBezTo>
                  <a:pt x="13969" y="740"/>
                  <a:pt x="13969" y="766"/>
                  <a:pt x="13982" y="779"/>
                </a:cubicBezTo>
                <a:cubicBezTo>
                  <a:pt x="14008" y="779"/>
                  <a:pt x="14021" y="753"/>
                  <a:pt x="14034" y="727"/>
                </a:cubicBezTo>
                <a:cubicBezTo>
                  <a:pt x="14034" y="727"/>
                  <a:pt x="14047" y="740"/>
                  <a:pt x="14073" y="740"/>
                </a:cubicBezTo>
                <a:cubicBezTo>
                  <a:pt x="14073" y="740"/>
                  <a:pt x="14076" y="743"/>
                  <a:pt x="14081" y="743"/>
                </a:cubicBezTo>
                <a:cubicBezTo>
                  <a:pt x="14086" y="743"/>
                  <a:pt x="14092" y="740"/>
                  <a:pt x="14099" y="727"/>
                </a:cubicBezTo>
                <a:cubicBezTo>
                  <a:pt x="14107" y="712"/>
                  <a:pt x="14119" y="706"/>
                  <a:pt x="14132" y="706"/>
                </a:cubicBezTo>
                <a:cubicBezTo>
                  <a:pt x="14142" y="706"/>
                  <a:pt x="14153" y="709"/>
                  <a:pt x="14164" y="714"/>
                </a:cubicBezTo>
                <a:cubicBezTo>
                  <a:pt x="14155" y="723"/>
                  <a:pt x="14154" y="728"/>
                  <a:pt x="14156" y="728"/>
                </a:cubicBezTo>
                <a:cubicBezTo>
                  <a:pt x="14161" y="728"/>
                  <a:pt x="14177" y="713"/>
                  <a:pt x="14177" y="688"/>
                </a:cubicBezTo>
                <a:cubicBezTo>
                  <a:pt x="14190" y="662"/>
                  <a:pt x="14203" y="636"/>
                  <a:pt x="14216" y="636"/>
                </a:cubicBezTo>
                <a:lnTo>
                  <a:pt x="14255" y="584"/>
                </a:lnTo>
                <a:cubicBezTo>
                  <a:pt x="14280" y="533"/>
                  <a:pt x="14293" y="507"/>
                  <a:pt x="14268" y="455"/>
                </a:cubicBezTo>
                <a:cubicBezTo>
                  <a:pt x="14212" y="409"/>
                  <a:pt x="14170" y="363"/>
                  <a:pt x="14141" y="363"/>
                </a:cubicBezTo>
                <a:cubicBezTo>
                  <a:pt x="14129" y="363"/>
                  <a:pt x="14119" y="371"/>
                  <a:pt x="14112" y="390"/>
                </a:cubicBezTo>
                <a:cubicBezTo>
                  <a:pt x="14112" y="390"/>
                  <a:pt x="14095" y="396"/>
                  <a:pt x="14075" y="396"/>
                </a:cubicBezTo>
                <a:cubicBezTo>
                  <a:pt x="14066" y="396"/>
                  <a:pt x="14056" y="394"/>
                  <a:pt x="14047" y="390"/>
                </a:cubicBezTo>
                <a:cubicBezTo>
                  <a:pt x="14034" y="390"/>
                  <a:pt x="14021" y="351"/>
                  <a:pt x="14021" y="351"/>
                </a:cubicBezTo>
                <a:cubicBezTo>
                  <a:pt x="14034" y="312"/>
                  <a:pt x="13943" y="273"/>
                  <a:pt x="13827" y="247"/>
                </a:cubicBezTo>
                <a:cubicBezTo>
                  <a:pt x="13684" y="195"/>
                  <a:pt x="13619" y="169"/>
                  <a:pt x="13606" y="130"/>
                </a:cubicBezTo>
                <a:cubicBezTo>
                  <a:pt x="13580" y="105"/>
                  <a:pt x="13554" y="92"/>
                  <a:pt x="13554" y="92"/>
                </a:cubicBezTo>
                <a:cubicBezTo>
                  <a:pt x="13554" y="103"/>
                  <a:pt x="13542" y="108"/>
                  <a:pt x="13520" y="108"/>
                </a:cubicBezTo>
                <a:cubicBezTo>
                  <a:pt x="13468" y="108"/>
                  <a:pt x="13362" y="80"/>
                  <a:pt x="13243" y="53"/>
                </a:cubicBezTo>
                <a:cubicBezTo>
                  <a:pt x="13150" y="38"/>
                  <a:pt x="13058" y="28"/>
                  <a:pt x="12991" y="28"/>
                </a:cubicBezTo>
                <a:cubicBezTo>
                  <a:pt x="12936" y="28"/>
                  <a:pt x="12899" y="35"/>
                  <a:pt x="12893" y="53"/>
                </a:cubicBezTo>
                <a:cubicBezTo>
                  <a:pt x="12880" y="40"/>
                  <a:pt x="12854" y="40"/>
                  <a:pt x="12854" y="40"/>
                </a:cubicBezTo>
                <a:cubicBezTo>
                  <a:pt x="12854" y="14"/>
                  <a:pt x="12802" y="1"/>
                  <a:pt x="12750" y="1"/>
                </a:cubicBezTo>
                <a:cubicBezTo>
                  <a:pt x="12698" y="40"/>
                  <a:pt x="12659" y="40"/>
                  <a:pt x="12659" y="40"/>
                </a:cubicBezTo>
                <a:cubicBezTo>
                  <a:pt x="12659" y="1"/>
                  <a:pt x="12633" y="1"/>
                  <a:pt x="12581" y="1"/>
                </a:cubicBezTo>
                <a:close/>
              </a:path>
            </a:pathLst>
          </a:custGeom>
          <a:solidFill>
            <a:srgbClr val="F6AE39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33" name="Google Shape;433;p19"/>
          <p:cNvGrpSpPr/>
          <p:nvPr/>
        </p:nvGrpSpPr>
        <p:grpSpPr>
          <a:xfrm>
            <a:off x="7452434" y="1299834"/>
            <a:ext cx="155887" cy="203132"/>
            <a:chOff x="8518300" y="3923825"/>
            <a:chExt cx="116915" cy="152349"/>
          </a:xfrm>
        </p:grpSpPr>
        <p:sp>
          <p:nvSpPr>
            <p:cNvPr id="434" name="Google Shape;434;p19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19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6" name="Google Shape;436;p19"/>
          <p:cNvGrpSpPr/>
          <p:nvPr/>
        </p:nvGrpSpPr>
        <p:grpSpPr>
          <a:xfrm>
            <a:off x="7836211" y="884354"/>
            <a:ext cx="133285" cy="128079"/>
            <a:chOff x="6298750" y="3724413"/>
            <a:chExt cx="216280" cy="207875"/>
          </a:xfrm>
        </p:grpSpPr>
        <p:sp>
          <p:nvSpPr>
            <p:cNvPr id="437" name="Google Shape;437;p19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19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75086279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" name="Google Shape;440;p20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441" name="Google Shape;441;p20"/>
          <p:cNvSpPr txBox="1">
            <a:spLocks noGrp="1"/>
          </p:cNvSpPr>
          <p:nvPr>
            <p:ph type="title"/>
          </p:nvPr>
        </p:nvSpPr>
        <p:spPr>
          <a:xfrm>
            <a:off x="5766408" y="3864220"/>
            <a:ext cx="4034000" cy="8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accent2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442" name="Google Shape;442;p20"/>
          <p:cNvSpPr txBox="1">
            <a:spLocks noGrp="1"/>
          </p:cNvSpPr>
          <p:nvPr>
            <p:ph type="subTitle" idx="1"/>
          </p:nvPr>
        </p:nvSpPr>
        <p:spPr>
          <a:xfrm>
            <a:off x="2391600" y="2176567"/>
            <a:ext cx="7408800" cy="17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443" name="Google Shape;443;p20"/>
          <p:cNvSpPr/>
          <p:nvPr/>
        </p:nvSpPr>
        <p:spPr>
          <a:xfrm>
            <a:off x="10920863" y="605310"/>
            <a:ext cx="1595016" cy="256713"/>
          </a:xfrm>
          <a:custGeom>
            <a:avLst/>
            <a:gdLst/>
            <a:ahLst/>
            <a:cxnLst/>
            <a:rect l="l" t="t" r="r" b="b"/>
            <a:pathLst>
              <a:path w="17192" h="2767" extrusionOk="0">
                <a:moveTo>
                  <a:pt x="7918" y="356"/>
                </a:moveTo>
                <a:cubicBezTo>
                  <a:pt x="7917" y="356"/>
                  <a:pt x="7917" y="356"/>
                  <a:pt x="7917" y="356"/>
                </a:cubicBezTo>
                <a:lnTo>
                  <a:pt x="7917" y="356"/>
                </a:lnTo>
                <a:cubicBezTo>
                  <a:pt x="7917" y="356"/>
                  <a:pt x="7918" y="356"/>
                  <a:pt x="7919" y="356"/>
                </a:cubicBezTo>
                <a:lnTo>
                  <a:pt x="7919" y="356"/>
                </a:lnTo>
                <a:lnTo>
                  <a:pt x="7918" y="356"/>
                </a:lnTo>
                <a:close/>
                <a:moveTo>
                  <a:pt x="1040" y="309"/>
                </a:moveTo>
                <a:lnTo>
                  <a:pt x="1040" y="371"/>
                </a:lnTo>
                <a:lnTo>
                  <a:pt x="1071" y="387"/>
                </a:lnTo>
                <a:cubicBezTo>
                  <a:pt x="1102" y="340"/>
                  <a:pt x="1102" y="340"/>
                  <a:pt x="1071" y="325"/>
                </a:cubicBezTo>
                <a:lnTo>
                  <a:pt x="1040" y="309"/>
                </a:lnTo>
                <a:close/>
                <a:moveTo>
                  <a:pt x="14425" y="309"/>
                </a:moveTo>
                <a:cubicBezTo>
                  <a:pt x="14455" y="309"/>
                  <a:pt x="14455" y="309"/>
                  <a:pt x="14440" y="371"/>
                </a:cubicBezTo>
                <a:cubicBezTo>
                  <a:pt x="14427" y="411"/>
                  <a:pt x="14390" y="452"/>
                  <a:pt x="14360" y="452"/>
                </a:cubicBezTo>
                <a:cubicBezTo>
                  <a:pt x="14356" y="452"/>
                  <a:pt x="14351" y="451"/>
                  <a:pt x="14347" y="449"/>
                </a:cubicBezTo>
                <a:cubicBezTo>
                  <a:pt x="14316" y="449"/>
                  <a:pt x="14347" y="340"/>
                  <a:pt x="14425" y="309"/>
                </a:cubicBezTo>
                <a:close/>
                <a:moveTo>
                  <a:pt x="539" y="439"/>
                </a:moveTo>
                <a:cubicBezTo>
                  <a:pt x="547" y="439"/>
                  <a:pt x="555" y="443"/>
                  <a:pt x="561" y="449"/>
                </a:cubicBezTo>
                <a:cubicBezTo>
                  <a:pt x="592" y="449"/>
                  <a:pt x="592" y="449"/>
                  <a:pt x="576" y="510"/>
                </a:cubicBezTo>
                <a:cubicBezTo>
                  <a:pt x="576" y="510"/>
                  <a:pt x="553" y="544"/>
                  <a:pt x="527" y="544"/>
                </a:cubicBezTo>
                <a:cubicBezTo>
                  <a:pt x="523" y="544"/>
                  <a:pt x="519" y="544"/>
                  <a:pt x="514" y="541"/>
                </a:cubicBezTo>
                <a:lnTo>
                  <a:pt x="499" y="480"/>
                </a:lnTo>
                <a:cubicBezTo>
                  <a:pt x="509" y="450"/>
                  <a:pt x="525" y="439"/>
                  <a:pt x="539" y="439"/>
                </a:cubicBezTo>
                <a:close/>
                <a:moveTo>
                  <a:pt x="13437" y="408"/>
                </a:moveTo>
                <a:cubicBezTo>
                  <a:pt x="13442" y="408"/>
                  <a:pt x="13446" y="415"/>
                  <a:pt x="13451" y="433"/>
                </a:cubicBezTo>
                <a:cubicBezTo>
                  <a:pt x="13451" y="464"/>
                  <a:pt x="13435" y="510"/>
                  <a:pt x="13435" y="541"/>
                </a:cubicBezTo>
                <a:cubicBezTo>
                  <a:pt x="13435" y="541"/>
                  <a:pt x="13422" y="569"/>
                  <a:pt x="13412" y="569"/>
                </a:cubicBezTo>
                <a:cubicBezTo>
                  <a:pt x="13408" y="569"/>
                  <a:pt x="13404" y="562"/>
                  <a:pt x="13404" y="541"/>
                </a:cubicBezTo>
                <a:lnTo>
                  <a:pt x="13389" y="541"/>
                </a:lnTo>
                <a:lnTo>
                  <a:pt x="13389" y="495"/>
                </a:lnTo>
                <a:cubicBezTo>
                  <a:pt x="13411" y="451"/>
                  <a:pt x="13425" y="408"/>
                  <a:pt x="13437" y="408"/>
                </a:cubicBezTo>
                <a:close/>
                <a:moveTo>
                  <a:pt x="6681" y="557"/>
                </a:moveTo>
                <a:cubicBezTo>
                  <a:pt x="6681" y="619"/>
                  <a:pt x="6681" y="680"/>
                  <a:pt x="6666" y="680"/>
                </a:cubicBezTo>
                <a:lnTo>
                  <a:pt x="6635" y="619"/>
                </a:lnTo>
                <a:lnTo>
                  <a:pt x="6650" y="557"/>
                </a:lnTo>
                <a:close/>
                <a:moveTo>
                  <a:pt x="7315" y="557"/>
                </a:moveTo>
                <a:cubicBezTo>
                  <a:pt x="7330" y="559"/>
                  <a:pt x="7327" y="569"/>
                  <a:pt x="7315" y="619"/>
                </a:cubicBezTo>
                <a:cubicBezTo>
                  <a:pt x="7299" y="650"/>
                  <a:pt x="7284" y="680"/>
                  <a:pt x="7269" y="711"/>
                </a:cubicBezTo>
                <a:cubicBezTo>
                  <a:pt x="7269" y="711"/>
                  <a:pt x="7299" y="604"/>
                  <a:pt x="7315" y="557"/>
                </a:cubicBezTo>
                <a:close/>
                <a:moveTo>
                  <a:pt x="129" y="495"/>
                </a:moveTo>
                <a:cubicBezTo>
                  <a:pt x="111" y="502"/>
                  <a:pt x="95" y="513"/>
                  <a:pt x="82" y="526"/>
                </a:cubicBezTo>
                <a:cubicBezTo>
                  <a:pt x="60" y="511"/>
                  <a:pt x="43" y="506"/>
                  <a:pt x="31" y="506"/>
                </a:cubicBezTo>
                <a:cubicBezTo>
                  <a:pt x="2" y="506"/>
                  <a:pt x="1" y="538"/>
                  <a:pt x="23" y="538"/>
                </a:cubicBezTo>
                <a:cubicBezTo>
                  <a:pt x="30" y="538"/>
                  <a:pt x="39" y="535"/>
                  <a:pt x="51" y="526"/>
                </a:cubicBezTo>
                <a:lnTo>
                  <a:pt x="51" y="541"/>
                </a:lnTo>
                <a:lnTo>
                  <a:pt x="66" y="603"/>
                </a:lnTo>
                <a:cubicBezTo>
                  <a:pt x="66" y="682"/>
                  <a:pt x="78" y="725"/>
                  <a:pt x="92" y="725"/>
                </a:cubicBezTo>
                <a:cubicBezTo>
                  <a:pt x="105" y="725"/>
                  <a:pt x="120" y="686"/>
                  <a:pt x="128" y="603"/>
                </a:cubicBezTo>
                <a:cubicBezTo>
                  <a:pt x="128" y="552"/>
                  <a:pt x="128" y="517"/>
                  <a:pt x="129" y="495"/>
                </a:cubicBezTo>
                <a:close/>
                <a:moveTo>
                  <a:pt x="837" y="540"/>
                </a:moveTo>
                <a:cubicBezTo>
                  <a:pt x="844" y="540"/>
                  <a:pt x="854" y="546"/>
                  <a:pt x="870" y="557"/>
                </a:cubicBezTo>
                <a:cubicBezTo>
                  <a:pt x="901" y="557"/>
                  <a:pt x="932" y="572"/>
                  <a:pt x="901" y="634"/>
                </a:cubicBezTo>
                <a:lnTo>
                  <a:pt x="885" y="603"/>
                </a:lnTo>
                <a:cubicBezTo>
                  <a:pt x="890" y="588"/>
                  <a:pt x="889" y="581"/>
                  <a:pt x="885" y="581"/>
                </a:cubicBezTo>
                <a:cubicBezTo>
                  <a:pt x="877" y="581"/>
                  <a:pt x="860" y="608"/>
                  <a:pt x="870" y="650"/>
                </a:cubicBezTo>
                <a:cubicBezTo>
                  <a:pt x="870" y="711"/>
                  <a:pt x="823" y="758"/>
                  <a:pt x="823" y="758"/>
                </a:cubicBezTo>
                <a:cubicBezTo>
                  <a:pt x="823" y="758"/>
                  <a:pt x="793" y="680"/>
                  <a:pt x="808" y="634"/>
                </a:cubicBezTo>
                <a:lnTo>
                  <a:pt x="808" y="634"/>
                </a:lnTo>
                <a:lnTo>
                  <a:pt x="808" y="650"/>
                </a:lnTo>
                <a:cubicBezTo>
                  <a:pt x="818" y="567"/>
                  <a:pt x="822" y="540"/>
                  <a:pt x="837" y="540"/>
                </a:cubicBezTo>
                <a:close/>
                <a:moveTo>
                  <a:pt x="8088" y="850"/>
                </a:moveTo>
                <a:lnTo>
                  <a:pt x="8103" y="866"/>
                </a:lnTo>
                <a:cubicBezTo>
                  <a:pt x="8076" y="906"/>
                  <a:pt x="8050" y="946"/>
                  <a:pt x="8023" y="946"/>
                </a:cubicBezTo>
                <a:cubicBezTo>
                  <a:pt x="8019" y="946"/>
                  <a:pt x="8015" y="945"/>
                  <a:pt x="8010" y="943"/>
                </a:cubicBezTo>
                <a:lnTo>
                  <a:pt x="8026" y="881"/>
                </a:lnTo>
                <a:lnTo>
                  <a:pt x="8088" y="850"/>
                </a:lnTo>
                <a:close/>
                <a:moveTo>
                  <a:pt x="12361" y="863"/>
                </a:moveTo>
                <a:cubicBezTo>
                  <a:pt x="12377" y="863"/>
                  <a:pt x="12400" y="897"/>
                  <a:pt x="12400" y="897"/>
                </a:cubicBezTo>
                <a:cubicBezTo>
                  <a:pt x="12400" y="897"/>
                  <a:pt x="12431" y="943"/>
                  <a:pt x="12415" y="959"/>
                </a:cubicBezTo>
                <a:cubicBezTo>
                  <a:pt x="12384" y="928"/>
                  <a:pt x="12353" y="912"/>
                  <a:pt x="12323" y="881"/>
                </a:cubicBezTo>
                <a:lnTo>
                  <a:pt x="12353" y="866"/>
                </a:lnTo>
                <a:cubicBezTo>
                  <a:pt x="12356" y="864"/>
                  <a:pt x="12358" y="863"/>
                  <a:pt x="12361" y="863"/>
                </a:cubicBezTo>
                <a:close/>
                <a:moveTo>
                  <a:pt x="12231" y="1107"/>
                </a:moveTo>
                <a:cubicBezTo>
                  <a:pt x="12239" y="1107"/>
                  <a:pt x="12251" y="1119"/>
                  <a:pt x="12276" y="1144"/>
                </a:cubicBezTo>
                <a:lnTo>
                  <a:pt x="12245" y="1160"/>
                </a:lnTo>
                <a:lnTo>
                  <a:pt x="12199" y="1144"/>
                </a:lnTo>
                <a:lnTo>
                  <a:pt x="12214" y="1129"/>
                </a:lnTo>
                <a:cubicBezTo>
                  <a:pt x="12221" y="1115"/>
                  <a:pt x="12225" y="1107"/>
                  <a:pt x="12231" y="1107"/>
                </a:cubicBezTo>
                <a:close/>
                <a:moveTo>
                  <a:pt x="5236" y="1219"/>
                </a:moveTo>
                <a:cubicBezTo>
                  <a:pt x="5241" y="1219"/>
                  <a:pt x="5253" y="1228"/>
                  <a:pt x="5244" y="1237"/>
                </a:cubicBezTo>
                <a:cubicBezTo>
                  <a:pt x="5231" y="1224"/>
                  <a:pt x="5231" y="1219"/>
                  <a:pt x="5236" y="1219"/>
                </a:cubicBezTo>
                <a:close/>
                <a:moveTo>
                  <a:pt x="12220" y="1221"/>
                </a:moveTo>
                <a:cubicBezTo>
                  <a:pt x="12218" y="1221"/>
                  <a:pt x="12218" y="1229"/>
                  <a:pt x="12230" y="1252"/>
                </a:cubicBezTo>
                <a:cubicBezTo>
                  <a:pt x="12239" y="1243"/>
                  <a:pt x="12225" y="1221"/>
                  <a:pt x="12220" y="1221"/>
                </a:cubicBezTo>
                <a:close/>
                <a:moveTo>
                  <a:pt x="313" y="1237"/>
                </a:moveTo>
                <a:cubicBezTo>
                  <a:pt x="300" y="1264"/>
                  <a:pt x="286" y="1292"/>
                  <a:pt x="272" y="1330"/>
                </a:cubicBezTo>
                <a:lnTo>
                  <a:pt x="282" y="1330"/>
                </a:lnTo>
                <a:cubicBezTo>
                  <a:pt x="298" y="1330"/>
                  <a:pt x="313" y="1283"/>
                  <a:pt x="329" y="1237"/>
                </a:cubicBezTo>
                <a:close/>
                <a:moveTo>
                  <a:pt x="267" y="1330"/>
                </a:moveTo>
                <a:lnTo>
                  <a:pt x="267" y="1345"/>
                </a:lnTo>
                <a:cubicBezTo>
                  <a:pt x="269" y="1340"/>
                  <a:pt x="271" y="1335"/>
                  <a:pt x="272" y="1330"/>
                </a:cubicBezTo>
                <a:close/>
                <a:moveTo>
                  <a:pt x="5074" y="1237"/>
                </a:moveTo>
                <a:cubicBezTo>
                  <a:pt x="5120" y="1283"/>
                  <a:pt x="5151" y="1314"/>
                  <a:pt x="5136" y="1345"/>
                </a:cubicBezTo>
                <a:lnTo>
                  <a:pt x="5089" y="1314"/>
                </a:lnTo>
                <a:lnTo>
                  <a:pt x="5058" y="1268"/>
                </a:lnTo>
                <a:lnTo>
                  <a:pt x="5074" y="1237"/>
                </a:lnTo>
                <a:close/>
                <a:moveTo>
                  <a:pt x="12029" y="1289"/>
                </a:moveTo>
                <a:cubicBezTo>
                  <a:pt x="12037" y="1289"/>
                  <a:pt x="12048" y="1296"/>
                  <a:pt x="12075" y="1314"/>
                </a:cubicBezTo>
                <a:lnTo>
                  <a:pt x="12060" y="1345"/>
                </a:lnTo>
                <a:lnTo>
                  <a:pt x="11998" y="1314"/>
                </a:lnTo>
                <a:lnTo>
                  <a:pt x="12013" y="1299"/>
                </a:lnTo>
                <a:cubicBezTo>
                  <a:pt x="12020" y="1292"/>
                  <a:pt x="12024" y="1289"/>
                  <a:pt x="12029" y="1289"/>
                </a:cubicBezTo>
                <a:close/>
                <a:moveTo>
                  <a:pt x="4159" y="1351"/>
                </a:moveTo>
                <a:cubicBezTo>
                  <a:pt x="4156" y="1351"/>
                  <a:pt x="4152" y="1355"/>
                  <a:pt x="4146" y="1360"/>
                </a:cubicBezTo>
                <a:cubicBezTo>
                  <a:pt x="4131" y="1376"/>
                  <a:pt x="4116" y="1391"/>
                  <a:pt x="4177" y="1407"/>
                </a:cubicBezTo>
                <a:lnTo>
                  <a:pt x="4193" y="1391"/>
                </a:lnTo>
                <a:cubicBezTo>
                  <a:pt x="4173" y="1362"/>
                  <a:pt x="4166" y="1351"/>
                  <a:pt x="4159" y="1351"/>
                </a:cubicBezTo>
                <a:close/>
                <a:moveTo>
                  <a:pt x="4918" y="1371"/>
                </a:moveTo>
                <a:cubicBezTo>
                  <a:pt x="4932" y="1371"/>
                  <a:pt x="4957" y="1381"/>
                  <a:pt x="4997" y="1407"/>
                </a:cubicBezTo>
                <a:cubicBezTo>
                  <a:pt x="5043" y="1438"/>
                  <a:pt x="5043" y="1438"/>
                  <a:pt x="5027" y="1453"/>
                </a:cubicBezTo>
                <a:cubicBezTo>
                  <a:pt x="4997" y="1438"/>
                  <a:pt x="4966" y="1422"/>
                  <a:pt x="4950" y="1407"/>
                </a:cubicBezTo>
                <a:lnTo>
                  <a:pt x="4919" y="1407"/>
                </a:lnTo>
                <a:cubicBezTo>
                  <a:pt x="4901" y="1389"/>
                  <a:pt x="4899" y="1371"/>
                  <a:pt x="4918" y="1371"/>
                </a:cubicBezTo>
                <a:close/>
                <a:moveTo>
                  <a:pt x="11879" y="1391"/>
                </a:moveTo>
                <a:cubicBezTo>
                  <a:pt x="11885" y="1391"/>
                  <a:pt x="11894" y="1396"/>
                  <a:pt x="11905" y="1407"/>
                </a:cubicBezTo>
                <a:cubicBezTo>
                  <a:pt x="11952" y="1438"/>
                  <a:pt x="11952" y="1438"/>
                  <a:pt x="11936" y="1469"/>
                </a:cubicBezTo>
                <a:cubicBezTo>
                  <a:pt x="11929" y="1476"/>
                  <a:pt x="11925" y="1483"/>
                  <a:pt x="11922" y="1483"/>
                </a:cubicBezTo>
                <a:cubicBezTo>
                  <a:pt x="11918" y="1483"/>
                  <a:pt x="11914" y="1472"/>
                  <a:pt x="11905" y="1438"/>
                </a:cubicBezTo>
                <a:lnTo>
                  <a:pt x="11874" y="1438"/>
                </a:lnTo>
                <a:cubicBezTo>
                  <a:pt x="11864" y="1408"/>
                  <a:pt x="11867" y="1391"/>
                  <a:pt x="11879" y="1391"/>
                </a:cubicBezTo>
                <a:close/>
                <a:moveTo>
                  <a:pt x="12126" y="1497"/>
                </a:moveTo>
                <a:cubicBezTo>
                  <a:pt x="12135" y="1511"/>
                  <a:pt x="12148" y="1526"/>
                  <a:pt x="12168" y="1546"/>
                </a:cubicBezTo>
                <a:cubicBezTo>
                  <a:pt x="12193" y="1552"/>
                  <a:pt x="12206" y="1559"/>
                  <a:pt x="12206" y="1559"/>
                </a:cubicBezTo>
                <a:cubicBezTo>
                  <a:pt x="12207" y="1559"/>
                  <a:pt x="12183" y="1545"/>
                  <a:pt x="12137" y="1500"/>
                </a:cubicBezTo>
                <a:cubicBezTo>
                  <a:pt x="12133" y="1499"/>
                  <a:pt x="12130" y="1498"/>
                  <a:pt x="12126" y="1497"/>
                </a:cubicBezTo>
                <a:close/>
                <a:moveTo>
                  <a:pt x="11331" y="1542"/>
                </a:moveTo>
                <a:cubicBezTo>
                  <a:pt x="11341" y="1542"/>
                  <a:pt x="11357" y="1546"/>
                  <a:pt x="11380" y="1561"/>
                </a:cubicBezTo>
                <a:cubicBezTo>
                  <a:pt x="11380" y="1561"/>
                  <a:pt x="11411" y="1608"/>
                  <a:pt x="11395" y="1623"/>
                </a:cubicBezTo>
                <a:lnTo>
                  <a:pt x="11349" y="1592"/>
                </a:lnTo>
                <a:cubicBezTo>
                  <a:pt x="11302" y="1561"/>
                  <a:pt x="11318" y="1546"/>
                  <a:pt x="11318" y="1546"/>
                </a:cubicBezTo>
                <a:cubicBezTo>
                  <a:pt x="11318" y="1546"/>
                  <a:pt x="11322" y="1542"/>
                  <a:pt x="11331" y="1542"/>
                </a:cubicBezTo>
                <a:close/>
                <a:moveTo>
                  <a:pt x="1884" y="1653"/>
                </a:moveTo>
                <a:cubicBezTo>
                  <a:pt x="1901" y="1653"/>
                  <a:pt x="1919" y="1658"/>
                  <a:pt x="1936" y="1670"/>
                </a:cubicBezTo>
                <a:cubicBezTo>
                  <a:pt x="1952" y="1685"/>
                  <a:pt x="1905" y="1716"/>
                  <a:pt x="1844" y="1716"/>
                </a:cubicBezTo>
                <a:lnTo>
                  <a:pt x="1813" y="1685"/>
                </a:lnTo>
                <a:cubicBezTo>
                  <a:pt x="1832" y="1666"/>
                  <a:pt x="1857" y="1653"/>
                  <a:pt x="1884" y="1653"/>
                </a:cubicBezTo>
                <a:close/>
                <a:moveTo>
                  <a:pt x="4502" y="1747"/>
                </a:moveTo>
                <a:lnTo>
                  <a:pt x="4502" y="1747"/>
                </a:lnTo>
                <a:cubicBezTo>
                  <a:pt x="4522" y="1760"/>
                  <a:pt x="4522" y="1765"/>
                  <a:pt x="4517" y="1765"/>
                </a:cubicBezTo>
                <a:cubicBezTo>
                  <a:pt x="4510" y="1765"/>
                  <a:pt x="4493" y="1756"/>
                  <a:pt x="4502" y="1747"/>
                </a:cubicBezTo>
                <a:close/>
                <a:moveTo>
                  <a:pt x="4770" y="1752"/>
                </a:moveTo>
                <a:cubicBezTo>
                  <a:pt x="4787" y="1752"/>
                  <a:pt x="4796" y="1778"/>
                  <a:pt x="4796" y="1778"/>
                </a:cubicBezTo>
                <a:cubicBezTo>
                  <a:pt x="4873" y="1809"/>
                  <a:pt x="4811" y="1793"/>
                  <a:pt x="4796" y="1809"/>
                </a:cubicBezTo>
                <a:lnTo>
                  <a:pt x="4765" y="1809"/>
                </a:lnTo>
                <a:cubicBezTo>
                  <a:pt x="4718" y="1793"/>
                  <a:pt x="4718" y="1793"/>
                  <a:pt x="4749" y="1762"/>
                </a:cubicBezTo>
                <a:cubicBezTo>
                  <a:pt x="4757" y="1755"/>
                  <a:pt x="4764" y="1752"/>
                  <a:pt x="4770" y="1752"/>
                </a:cubicBezTo>
                <a:close/>
                <a:moveTo>
                  <a:pt x="1927" y="1786"/>
                </a:moveTo>
                <a:cubicBezTo>
                  <a:pt x="1909" y="1786"/>
                  <a:pt x="1882" y="1801"/>
                  <a:pt x="1859" y="1824"/>
                </a:cubicBezTo>
                <a:cubicBezTo>
                  <a:pt x="1813" y="1855"/>
                  <a:pt x="1828" y="1871"/>
                  <a:pt x="1859" y="1917"/>
                </a:cubicBezTo>
                <a:cubicBezTo>
                  <a:pt x="1869" y="1927"/>
                  <a:pt x="1881" y="1931"/>
                  <a:pt x="1893" y="1931"/>
                </a:cubicBezTo>
                <a:cubicBezTo>
                  <a:pt x="1916" y="1931"/>
                  <a:pt x="1936" y="1917"/>
                  <a:pt x="1936" y="1917"/>
                </a:cubicBezTo>
                <a:cubicBezTo>
                  <a:pt x="1967" y="1871"/>
                  <a:pt x="1952" y="1855"/>
                  <a:pt x="1936" y="1840"/>
                </a:cubicBezTo>
                <a:cubicBezTo>
                  <a:pt x="1952" y="1801"/>
                  <a:pt x="1944" y="1786"/>
                  <a:pt x="1927" y="1786"/>
                </a:cubicBezTo>
                <a:close/>
                <a:moveTo>
                  <a:pt x="4169" y="1852"/>
                </a:moveTo>
                <a:cubicBezTo>
                  <a:pt x="4167" y="1852"/>
                  <a:pt x="4164" y="1853"/>
                  <a:pt x="4162" y="1855"/>
                </a:cubicBezTo>
                <a:lnTo>
                  <a:pt x="4146" y="1855"/>
                </a:lnTo>
                <a:cubicBezTo>
                  <a:pt x="4162" y="1886"/>
                  <a:pt x="4193" y="1917"/>
                  <a:pt x="4224" y="1948"/>
                </a:cubicBezTo>
                <a:cubicBezTo>
                  <a:pt x="4239" y="1932"/>
                  <a:pt x="4208" y="1886"/>
                  <a:pt x="4208" y="1886"/>
                </a:cubicBezTo>
                <a:cubicBezTo>
                  <a:pt x="4208" y="1886"/>
                  <a:pt x="4186" y="1852"/>
                  <a:pt x="4169" y="1852"/>
                </a:cubicBezTo>
                <a:close/>
                <a:moveTo>
                  <a:pt x="3621" y="1948"/>
                </a:moveTo>
                <a:lnTo>
                  <a:pt x="3652" y="2056"/>
                </a:lnTo>
                <a:cubicBezTo>
                  <a:pt x="3656" y="2069"/>
                  <a:pt x="3658" y="2075"/>
                  <a:pt x="3659" y="2075"/>
                </a:cubicBezTo>
                <a:cubicBezTo>
                  <a:pt x="3660" y="2075"/>
                  <a:pt x="3652" y="2038"/>
                  <a:pt x="3652" y="1994"/>
                </a:cubicBezTo>
                <a:lnTo>
                  <a:pt x="3621" y="1948"/>
                </a:lnTo>
                <a:close/>
                <a:moveTo>
                  <a:pt x="4489" y="2046"/>
                </a:moveTo>
                <a:cubicBezTo>
                  <a:pt x="4504" y="2046"/>
                  <a:pt x="4520" y="2052"/>
                  <a:pt x="4533" y="2071"/>
                </a:cubicBezTo>
                <a:cubicBezTo>
                  <a:pt x="4533" y="2071"/>
                  <a:pt x="4564" y="2118"/>
                  <a:pt x="4548" y="2118"/>
                </a:cubicBezTo>
                <a:cubicBezTo>
                  <a:pt x="4543" y="2123"/>
                  <a:pt x="4535" y="2125"/>
                  <a:pt x="4525" y="2125"/>
                </a:cubicBezTo>
                <a:cubicBezTo>
                  <a:pt x="4507" y="2125"/>
                  <a:pt x="4486" y="2118"/>
                  <a:pt x="4486" y="2118"/>
                </a:cubicBezTo>
                <a:cubicBezTo>
                  <a:pt x="4440" y="2071"/>
                  <a:pt x="4456" y="2056"/>
                  <a:pt x="4456" y="2056"/>
                </a:cubicBezTo>
                <a:cubicBezTo>
                  <a:pt x="4456" y="2056"/>
                  <a:pt x="4471" y="2046"/>
                  <a:pt x="4489" y="2046"/>
                </a:cubicBezTo>
                <a:close/>
                <a:moveTo>
                  <a:pt x="9282" y="2052"/>
                </a:moveTo>
                <a:cubicBezTo>
                  <a:pt x="9287" y="2052"/>
                  <a:pt x="9290" y="2053"/>
                  <a:pt x="9293" y="2056"/>
                </a:cubicBezTo>
                <a:lnTo>
                  <a:pt x="9278" y="2056"/>
                </a:lnTo>
                <a:cubicBezTo>
                  <a:pt x="9309" y="2087"/>
                  <a:pt x="9309" y="2087"/>
                  <a:pt x="9278" y="2118"/>
                </a:cubicBezTo>
                <a:cubicBezTo>
                  <a:pt x="9266" y="2136"/>
                  <a:pt x="9254" y="2142"/>
                  <a:pt x="9242" y="2142"/>
                </a:cubicBezTo>
                <a:cubicBezTo>
                  <a:pt x="9225" y="2142"/>
                  <a:pt x="9210" y="2127"/>
                  <a:pt x="9200" y="2118"/>
                </a:cubicBezTo>
                <a:cubicBezTo>
                  <a:pt x="9226" y="2080"/>
                  <a:pt x="9262" y="2052"/>
                  <a:pt x="9282" y="2052"/>
                </a:cubicBezTo>
                <a:close/>
                <a:moveTo>
                  <a:pt x="4098" y="2109"/>
                </a:moveTo>
                <a:cubicBezTo>
                  <a:pt x="4104" y="2109"/>
                  <a:pt x="4111" y="2119"/>
                  <a:pt x="4131" y="2149"/>
                </a:cubicBezTo>
                <a:lnTo>
                  <a:pt x="4116" y="2164"/>
                </a:lnTo>
                <a:lnTo>
                  <a:pt x="4069" y="2118"/>
                </a:lnTo>
                <a:lnTo>
                  <a:pt x="4085" y="2118"/>
                </a:lnTo>
                <a:cubicBezTo>
                  <a:pt x="4090" y="2112"/>
                  <a:pt x="4094" y="2109"/>
                  <a:pt x="4098" y="2109"/>
                </a:cubicBezTo>
                <a:close/>
                <a:moveTo>
                  <a:pt x="2846" y="2109"/>
                </a:moveTo>
                <a:cubicBezTo>
                  <a:pt x="2852" y="2109"/>
                  <a:pt x="2858" y="2112"/>
                  <a:pt x="2864" y="2118"/>
                </a:cubicBezTo>
                <a:lnTo>
                  <a:pt x="2833" y="2164"/>
                </a:lnTo>
                <a:lnTo>
                  <a:pt x="2786" y="2211"/>
                </a:lnTo>
                <a:lnTo>
                  <a:pt x="2802" y="2149"/>
                </a:lnTo>
                <a:cubicBezTo>
                  <a:pt x="2821" y="2119"/>
                  <a:pt x="2835" y="2109"/>
                  <a:pt x="2846" y="2109"/>
                </a:cubicBezTo>
                <a:close/>
                <a:moveTo>
                  <a:pt x="3953" y="2136"/>
                </a:moveTo>
                <a:cubicBezTo>
                  <a:pt x="3964" y="2136"/>
                  <a:pt x="3986" y="2182"/>
                  <a:pt x="4007" y="2257"/>
                </a:cubicBezTo>
                <a:lnTo>
                  <a:pt x="3961" y="2272"/>
                </a:lnTo>
                <a:cubicBezTo>
                  <a:pt x="3946" y="2226"/>
                  <a:pt x="3930" y="2164"/>
                  <a:pt x="3946" y="2164"/>
                </a:cubicBezTo>
                <a:cubicBezTo>
                  <a:pt x="3946" y="2145"/>
                  <a:pt x="3948" y="2136"/>
                  <a:pt x="3953" y="2136"/>
                </a:cubicBezTo>
                <a:close/>
                <a:moveTo>
                  <a:pt x="17055" y="2073"/>
                </a:moveTo>
                <a:cubicBezTo>
                  <a:pt x="17064" y="2073"/>
                  <a:pt x="17054" y="2150"/>
                  <a:pt x="17021" y="2226"/>
                </a:cubicBezTo>
                <a:cubicBezTo>
                  <a:pt x="16998" y="2280"/>
                  <a:pt x="16990" y="2307"/>
                  <a:pt x="16990" y="2307"/>
                </a:cubicBezTo>
                <a:cubicBezTo>
                  <a:pt x="16990" y="2307"/>
                  <a:pt x="16998" y="2280"/>
                  <a:pt x="17006" y="2226"/>
                </a:cubicBezTo>
                <a:cubicBezTo>
                  <a:pt x="17006" y="2164"/>
                  <a:pt x="17006" y="2118"/>
                  <a:pt x="17037" y="2118"/>
                </a:cubicBezTo>
                <a:cubicBezTo>
                  <a:pt x="17046" y="2086"/>
                  <a:pt x="17052" y="2073"/>
                  <a:pt x="17055" y="2073"/>
                </a:cubicBezTo>
                <a:close/>
                <a:moveTo>
                  <a:pt x="3331" y="2139"/>
                </a:moveTo>
                <a:cubicBezTo>
                  <a:pt x="3337" y="2139"/>
                  <a:pt x="3330" y="2169"/>
                  <a:pt x="3312" y="2241"/>
                </a:cubicBezTo>
                <a:cubicBezTo>
                  <a:pt x="3296" y="2288"/>
                  <a:pt x="3265" y="2334"/>
                  <a:pt x="3265" y="2334"/>
                </a:cubicBezTo>
                <a:cubicBezTo>
                  <a:pt x="3265" y="2334"/>
                  <a:pt x="3281" y="2272"/>
                  <a:pt x="3296" y="2164"/>
                </a:cubicBezTo>
                <a:lnTo>
                  <a:pt x="3296" y="2180"/>
                </a:lnTo>
                <a:cubicBezTo>
                  <a:pt x="3316" y="2154"/>
                  <a:pt x="3327" y="2139"/>
                  <a:pt x="3331" y="2139"/>
                </a:cubicBezTo>
                <a:close/>
                <a:moveTo>
                  <a:pt x="2901" y="2226"/>
                </a:moveTo>
                <a:cubicBezTo>
                  <a:pt x="2905" y="2226"/>
                  <a:pt x="2894" y="2253"/>
                  <a:pt x="2879" y="2303"/>
                </a:cubicBezTo>
                <a:cubicBezTo>
                  <a:pt x="2864" y="2350"/>
                  <a:pt x="2833" y="2411"/>
                  <a:pt x="2771" y="2442"/>
                </a:cubicBezTo>
                <a:lnTo>
                  <a:pt x="2740" y="2427"/>
                </a:lnTo>
                <a:lnTo>
                  <a:pt x="2817" y="2334"/>
                </a:lnTo>
                <a:cubicBezTo>
                  <a:pt x="2875" y="2260"/>
                  <a:pt x="2897" y="2226"/>
                  <a:pt x="2901" y="2226"/>
                </a:cubicBezTo>
                <a:close/>
                <a:moveTo>
                  <a:pt x="10051" y="2350"/>
                </a:moveTo>
                <a:cubicBezTo>
                  <a:pt x="10051" y="2411"/>
                  <a:pt x="10035" y="2458"/>
                  <a:pt x="10020" y="2458"/>
                </a:cubicBezTo>
                <a:lnTo>
                  <a:pt x="9989" y="2458"/>
                </a:lnTo>
                <a:cubicBezTo>
                  <a:pt x="10004" y="2427"/>
                  <a:pt x="10020" y="2381"/>
                  <a:pt x="10035" y="2350"/>
                </a:cubicBezTo>
                <a:close/>
                <a:moveTo>
                  <a:pt x="3466" y="2411"/>
                </a:moveTo>
                <a:cubicBezTo>
                  <a:pt x="3466" y="2473"/>
                  <a:pt x="3466" y="2520"/>
                  <a:pt x="3451" y="2520"/>
                </a:cubicBezTo>
                <a:cubicBezTo>
                  <a:pt x="3436" y="2520"/>
                  <a:pt x="3435" y="2520"/>
                  <a:pt x="3421" y="2505"/>
                </a:cubicBezTo>
                <a:lnTo>
                  <a:pt x="3421" y="2505"/>
                </a:lnTo>
                <a:cubicBezTo>
                  <a:pt x="3425" y="2475"/>
                  <a:pt x="3438" y="2438"/>
                  <a:pt x="3451" y="2411"/>
                </a:cubicBezTo>
                <a:close/>
                <a:moveTo>
                  <a:pt x="3915" y="2520"/>
                </a:moveTo>
                <a:lnTo>
                  <a:pt x="3930" y="2581"/>
                </a:lnTo>
                <a:cubicBezTo>
                  <a:pt x="3926" y="2580"/>
                  <a:pt x="3923" y="2579"/>
                  <a:pt x="3920" y="2579"/>
                </a:cubicBezTo>
                <a:cubicBezTo>
                  <a:pt x="3906" y="2579"/>
                  <a:pt x="3900" y="2599"/>
                  <a:pt x="3894" y="2599"/>
                </a:cubicBezTo>
                <a:cubicBezTo>
                  <a:pt x="3891" y="2599"/>
                  <a:pt x="3888" y="2595"/>
                  <a:pt x="3884" y="2581"/>
                </a:cubicBezTo>
                <a:cubicBezTo>
                  <a:pt x="3868" y="2581"/>
                  <a:pt x="3884" y="2535"/>
                  <a:pt x="3915" y="2520"/>
                </a:cubicBezTo>
                <a:close/>
                <a:moveTo>
                  <a:pt x="3093" y="2628"/>
                </a:moveTo>
                <a:cubicBezTo>
                  <a:pt x="3086" y="2651"/>
                  <a:pt x="3085" y="2663"/>
                  <a:pt x="3086" y="2663"/>
                </a:cubicBezTo>
                <a:cubicBezTo>
                  <a:pt x="3087" y="2663"/>
                  <a:pt x="3091" y="2651"/>
                  <a:pt x="3093" y="2628"/>
                </a:cubicBezTo>
                <a:close/>
                <a:moveTo>
                  <a:pt x="5477" y="2622"/>
                </a:moveTo>
                <a:cubicBezTo>
                  <a:pt x="5471" y="2622"/>
                  <a:pt x="5467" y="2629"/>
                  <a:pt x="5460" y="2643"/>
                </a:cubicBezTo>
                <a:cubicBezTo>
                  <a:pt x="5476" y="2674"/>
                  <a:pt x="5491" y="2705"/>
                  <a:pt x="5522" y="2736"/>
                </a:cubicBezTo>
                <a:cubicBezTo>
                  <a:pt x="5536" y="2750"/>
                  <a:pt x="5548" y="2757"/>
                  <a:pt x="5555" y="2757"/>
                </a:cubicBezTo>
                <a:cubicBezTo>
                  <a:pt x="5571" y="2757"/>
                  <a:pt x="5565" y="2723"/>
                  <a:pt x="5522" y="2659"/>
                </a:cubicBezTo>
                <a:cubicBezTo>
                  <a:pt x="5496" y="2633"/>
                  <a:pt x="5485" y="2622"/>
                  <a:pt x="5477" y="2622"/>
                </a:cubicBezTo>
                <a:close/>
                <a:moveTo>
                  <a:pt x="13590" y="0"/>
                </a:moveTo>
                <a:cubicBezTo>
                  <a:pt x="13559" y="47"/>
                  <a:pt x="13513" y="62"/>
                  <a:pt x="13451" y="62"/>
                </a:cubicBezTo>
                <a:cubicBezTo>
                  <a:pt x="13358" y="62"/>
                  <a:pt x="13327" y="62"/>
                  <a:pt x="13374" y="124"/>
                </a:cubicBezTo>
                <a:cubicBezTo>
                  <a:pt x="13374" y="186"/>
                  <a:pt x="13389" y="232"/>
                  <a:pt x="13343" y="232"/>
                </a:cubicBezTo>
                <a:lnTo>
                  <a:pt x="13343" y="186"/>
                </a:lnTo>
                <a:cubicBezTo>
                  <a:pt x="13343" y="157"/>
                  <a:pt x="13323" y="145"/>
                  <a:pt x="13287" y="145"/>
                </a:cubicBezTo>
                <a:cubicBezTo>
                  <a:pt x="13246" y="145"/>
                  <a:pt x="13185" y="161"/>
                  <a:pt x="13111" y="186"/>
                </a:cubicBezTo>
                <a:cubicBezTo>
                  <a:pt x="13003" y="205"/>
                  <a:pt x="12939" y="225"/>
                  <a:pt x="12895" y="225"/>
                </a:cubicBezTo>
                <a:cubicBezTo>
                  <a:pt x="12869" y="225"/>
                  <a:pt x="12850" y="218"/>
                  <a:pt x="12833" y="201"/>
                </a:cubicBezTo>
                <a:lnTo>
                  <a:pt x="12817" y="263"/>
                </a:lnTo>
                <a:cubicBezTo>
                  <a:pt x="12808" y="307"/>
                  <a:pt x="12800" y="326"/>
                  <a:pt x="12788" y="326"/>
                </a:cubicBezTo>
                <a:cubicBezTo>
                  <a:pt x="12779" y="326"/>
                  <a:pt x="12769" y="314"/>
                  <a:pt x="12755" y="294"/>
                </a:cubicBezTo>
                <a:cubicBezTo>
                  <a:pt x="12746" y="288"/>
                  <a:pt x="12732" y="284"/>
                  <a:pt x="12716" y="284"/>
                </a:cubicBezTo>
                <a:cubicBezTo>
                  <a:pt x="12656" y="284"/>
                  <a:pt x="12563" y="329"/>
                  <a:pt x="12539" y="402"/>
                </a:cubicBezTo>
                <a:lnTo>
                  <a:pt x="12477" y="433"/>
                </a:lnTo>
                <a:cubicBezTo>
                  <a:pt x="12451" y="407"/>
                  <a:pt x="12423" y="395"/>
                  <a:pt x="12398" y="395"/>
                </a:cubicBezTo>
                <a:cubicBezTo>
                  <a:pt x="12351" y="395"/>
                  <a:pt x="12318" y="439"/>
                  <a:pt x="12338" y="510"/>
                </a:cubicBezTo>
                <a:cubicBezTo>
                  <a:pt x="12324" y="489"/>
                  <a:pt x="12310" y="481"/>
                  <a:pt x="12298" y="481"/>
                </a:cubicBezTo>
                <a:cubicBezTo>
                  <a:pt x="12282" y="481"/>
                  <a:pt x="12269" y="493"/>
                  <a:pt x="12261" y="510"/>
                </a:cubicBezTo>
                <a:cubicBezTo>
                  <a:pt x="12235" y="587"/>
                  <a:pt x="12168" y="642"/>
                  <a:pt x="12128" y="642"/>
                </a:cubicBezTo>
                <a:cubicBezTo>
                  <a:pt x="12119" y="642"/>
                  <a:pt x="12112" y="640"/>
                  <a:pt x="12106" y="634"/>
                </a:cubicBezTo>
                <a:lnTo>
                  <a:pt x="12075" y="650"/>
                </a:lnTo>
                <a:cubicBezTo>
                  <a:pt x="12091" y="680"/>
                  <a:pt x="12075" y="727"/>
                  <a:pt x="12044" y="742"/>
                </a:cubicBezTo>
                <a:cubicBezTo>
                  <a:pt x="12013" y="773"/>
                  <a:pt x="11998" y="820"/>
                  <a:pt x="12013" y="850"/>
                </a:cubicBezTo>
                <a:cubicBezTo>
                  <a:pt x="12029" y="912"/>
                  <a:pt x="12013" y="928"/>
                  <a:pt x="12013" y="928"/>
                </a:cubicBezTo>
                <a:cubicBezTo>
                  <a:pt x="12013" y="928"/>
                  <a:pt x="11967" y="881"/>
                  <a:pt x="11952" y="835"/>
                </a:cubicBezTo>
                <a:cubicBezTo>
                  <a:pt x="11947" y="815"/>
                  <a:pt x="11938" y="805"/>
                  <a:pt x="11930" y="805"/>
                </a:cubicBezTo>
                <a:cubicBezTo>
                  <a:pt x="11913" y="805"/>
                  <a:pt x="11895" y="849"/>
                  <a:pt x="11905" y="943"/>
                </a:cubicBezTo>
                <a:cubicBezTo>
                  <a:pt x="11913" y="1015"/>
                  <a:pt x="11921" y="1050"/>
                  <a:pt x="11921" y="1050"/>
                </a:cubicBezTo>
                <a:cubicBezTo>
                  <a:pt x="11920" y="1050"/>
                  <a:pt x="11912" y="1019"/>
                  <a:pt x="11890" y="959"/>
                </a:cubicBezTo>
                <a:cubicBezTo>
                  <a:pt x="11880" y="928"/>
                  <a:pt x="11863" y="891"/>
                  <a:pt x="11852" y="891"/>
                </a:cubicBezTo>
                <a:cubicBezTo>
                  <a:pt x="11847" y="891"/>
                  <a:pt x="11843" y="901"/>
                  <a:pt x="11843" y="928"/>
                </a:cubicBezTo>
                <a:cubicBezTo>
                  <a:pt x="11828" y="943"/>
                  <a:pt x="11828" y="990"/>
                  <a:pt x="11843" y="1005"/>
                </a:cubicBezTo>
                <a:lnTo>
                  <a:pt x="11797" y="1067"/>
                </a:lnTo>
                <a:cubicBezTo>
                  <a:pt x="11720" y="1067"/>
                  <a:pt x="11689" y="1082"/>
                  <a:pt x="11673" y="1098"/>
                </a:cubicBezTo>
                <a:cubicBezTo>
                  <a:pt x="11694" y="1139"/>
                  <a:pt x="11701" y="1153"/>
                  <a:pt x="11685" y="1153"/>
                </a:cubicBezTo>
                <a:cubicBezTo>
                  <a:pt x="11677" y="1153"/>
                  <a:pt x="11663" y="1149"/>
                  <a:pt x="11643" y="1144"/>
                </a:cubicBezTo>
                <a:cubicBezTo>
                  <a:pt x="11619" y="1132"/>
                  <a:pt x="11604" y="1125"/>
                  <a:pt x="11599" y="1125"/>
                </a:cubicBezTo>
                <a:cubicBezTo>
                  <a:pt x="11592" y="1125"/>
                  <a:pt x="11611" y="1143"/>
                  <a:pt x="11658" y="1190"/>
                </a:cubicBezTo>
                <a:cubicBezTo>
                  <a:pt x="11682" y="1238"/>
                  <a:pt x="11669" y="1258"/>
                  <a:pt x="11641" y="1258"/>
                </a:cubicBezTo>
                <a:cubicBezTo>
                  <a:pt x="11633" y="1258"/>
                  <a:pt x="11623" y="1256"/>
                  <a:pt x="11612" y="1252"/>
                </a:cubicBezTo>
                <a:cubicBezTo>
                  <a:pt x="11573" y="1214"/>
                  <a:pt x="11550" y="1198"/>
                  <a:pt x="11540" y="1198"/>
                </a:cubicBezTo>
                <a:cubicBezTo>
                  <a:pt x="11530" y="1198"/>
                  <a:pt x="11534" y="1214"/>
                  <a:pt x="11550" y="1237"/>
                </a:cubicBezTo>
                <a:cubicBezTo>
                  <a:pt x="11596" y="1268"/>
                  <a:pt x="11550" y="1299"/>
                  <a:pt x="11550" y="1299"/>
                </a:cubicBezTo>
                <a:cubicBezTo>
                  <a:pt x="11550" y="1299"/>
                  <a:pt x="11535" y="1302"/>
                  <a:pt x="11512" y="1314"/>
                </a:cubicBezTo>
                <a:lnTo>
                  <a:pt x="11512" y="1314"/>
                </a:lnTo>
                <a:cubicBezTo>
                  <a:pt x="11504" y="1305"/>
                  <a:pt x="11495" y="1294"/>
                  <a:pt x="11488" y="1283"/>
                </a:cubicBezTo>
                <a:lnTo>
                  <a:pt x="11472" y="1299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92" y="1324"/>
                  <a:pt x="11502" y="1318"/>
                  <a:pt x="11512" y="1314"/>
                </a:cubicBezTo>
                <a:lnTo>
                  <a:pt x="11512" y="1314"/>
                </a:lnTo>
                <a:cubicBezTo>
                  <a:pt x="11538" y="1343"/>
                  <a:pt x="11562" y="1364"/>
                  <a:pt x="11550" y="1376"/>
                </a:cubicBezTo>
                <a:lnTo>
                  <a:pt x="11488" y="1360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64" y="1343"/>
                  <a:pt x="11445" y="1357"/>
                  <a:pt x="11426" y="1376"/>
                </a:cubicBezTo>
                <a:cubicBezTo>
                  <a:pt x="11380" y="1422"/>
                  <a:pt x="11364" y="1422"/>
                  <a:pt x="11333" y="1453"/>
                </a:cubicBezTo>
                <a:lnTo>
                  <a:pt x="11241" y="1561"/>
                </a:lnTo>
                <a:cubicBezTo>
                  <a:pt x="11225" y="1577"/>
                  <a:pt x="11256" y="1623"/>
                  <a:pt x="11287" y="1670"/>
                </a:cubicBezTo>
                <a:cubicBezTo>
                  <a:pt x="11320" y="1703"/>
                  <a:pt x="11333" y="1713"/>
                  <a:pt x="11333" y="1713"/>
                </a:cubicBezTo>
                <a:cubicBezTo>
                  <a:pt x="11332" y="1713"/>
                  <a:pt x="11307" y="1694"/>
                  <a:pt x="11272" y="1685"/>
                </a:cubicBezTo>
                <a:cubicBezTo>
                  <a:pt x="11214" y="1635"/>
                  <a:pt x="11177" y="1611"/>
                  <a:pt x="11165" y="1611"/>
                </a:cubicBezTo>
                <a:cubicBezTo>
                  <a:pt x="11153" y="1611"/>
                  <a:pt x="11174" y="1643"/>
                  <a:pt x="11241" y="1701"/>
                </a:cubicBezTo>
                <a:cubicBezTo>
                  <a:pt x="11290" y="1741"/>
                  <a:pt x="11313" y="1761"/>
                  <a:pt x="11308" y="1761"/>
                </a:cubicBezTo>
                <a:cubicBezTo>
                  <a:pt x="11303" y="1761"/>
                  <a:pt x="11276" y="1745"/>
                  <a:pt x="11225" y="1716"/>
                </a:cubicBezTo>
                <a:cubicBezTo>
                  <a:pt x="11206" y="1703"/>
                  <a:pt x="11195" y="1696"/>
                  <a:pt x="11190" y="1696"/>
                </a:cubicBezTo>
                <a:cubicBezTo>
                  <a:pt x="11184" y="1696"/>
                  <a:pt x="11192" y="1711"/>
                  <a:pt x="11210" y="1747"/>
                </a:cubicBezTo>
                <a:cubicBezTo>
                  <a:pt x="11217" y="1770"/>
                  <a:pt x="11221" y="1782"/>
                  <a:pt x="11219" y="1782"/>
                </a:cubicBezTo>
                <a:cubicBezTo>
                  <a:pt x="11217" y="1782"/>
                  <a:pt x="11210" y="1770"/>
                  <a:pt x="11194" y="1747"/>
                </a:cubicBezTo>
                <a:cubicBezTo>
                  <a:pt x="11166" y="1728"/>
                  <a:pt x="11131" y="1715"/>
                  <a:pt x="11116" y="1715"/>
                </a:cubicBezTo>
                <a:cubicBezTo>
                  <a:pt x="11107" y="1715"/>
                  <a:pt x="11105" y="1720"/>
                  <a:pt x="11117" y="1731"/>
                </a:cubicBezTo>
                <a:cubicBezTo>
                  <a:pt x="11117" y="1731"/>
                  <a:pt x="11117" y="1735"/>
                  <a:pt x="11109" y="1735"/>
                </a:cubicBezTo>
                <a:cubicBezTo>
                  <a:pt x="11102" y="1735"/>
                  <a:pt x="11086" y="1731"/>
                  <a:pt x="11055" y="1716"/>
                </a:cubicBezTo>
                <a:cubicBezTo>
                  <a:pt x="11045" y="1709"/>
                  <a:pt x="11039" y="1706"/>
                  <a:pt x="11035" y="1706"/>
                </a:cubicBezTo>
                <a:cubicBezTo>
                  <a:pt x="11022" y="1706"/>
                  <a:pt x="11043" y="1745"/>
                  <a:pt x="11055" y="1793"/>
                </a:cubicBezTo>
                <a:cubicBezTo>
                  <a:pt x="11072" y="1854"/>
                  <a:pt x="11070" y="1885"/>
                  <a:pt x="11060" y="1885"/>
                </a:cubicBezTo>
                <a:cubicBezTo>
                  <a:pt x="11052" y="1885"/>
                  <a:pt x="11038" y="1865"/>
                  <a:pt x="11024" y="1824"/>
                </a:cubicBezTo>
                <a:cubicBezTo>
                  <a:pt x="11010" y="1792"/>
                  <a:pt x="10997" y="1779"/>
                  <a:pt x="10985" y="1779"/>
                </a:cubicBezTo>
                <a:cubicBezTo>
                  <a:pt x="10959" y="1779"/>
                  <a:pt x="10945" y="1852"/>
                  <a:pt x="10978" y="1917"/>
                </a:cubicBezTo>
                <a:cubicBezTo>
                  <a:pt x="11005" y="1971"/>
                  <a:pt x="11016" y="1994"/>
                  <a:pt x="11015" y="1994"/>
                </a:cubicBezTo>
                <a:cubicBezTo>
                  <a:pt x="11014" y="1994"/>
                  <a:pt x="11006" y="1982"/>
                  <a:pt x="10993" y="1963"/>
                </a:cubicBezTo>
                <a:cubicBezTo>
                  <a:pt x="10975" y="1935"/>
                  <a:pt x="10967" y="1930"/>
                  <a:pt x="10964" y="1930"/>
                </a:cubicBezTo>
                <a:cubicBezTo>
                  <a:pt x="10962" y="1930"/>
                  <a:pt x="10962" y="1932"/>
                  <a:pt x="10962" y="1932"/>
                </a:cubicBezTo>
                <a:cubicBezTo>
                  <a:pt x="10962" y="1932"/>
                  <a:pt x="10932" y="1932"/>
                  <a:pt x="10901" y="1886"/>
                </a:cubicBezTo>
                <a:cubicBezTo>
                  <a:pt x="10901" y="1886"/>
                  <a:pt x="10885" y="1886"/>
                  <a:pt x="10885" y="1963"/>
                </a:cubicBezTo>
                <a:cubicBezTo>
                  <a:pt x="10899" y="2017"/>
                  <a:pt x="10892" y="2038"/>
                  <a:pt x="10875" y="2038"/>
                </a:cubicBezTo>
                <a:cubicBezTo>
                  <a:pt x="10852" y="2038"/>
                  <a:pt x="10812" y="2001"/>
                  <a:pt x="10777" y="1948"/>
                </a:cubicBezTo>
                <a:lnTo>
                  <a:pt x="10777" y="2010"/>
                </a:lnTo>
                <a:cubicBezTo>
                  <a:pt x="10797" y="2078"/>
                  <a:pt x="10804" y="2128"/>
                  <a:pt x="10799" y="2128"/>
                </a:cubicBezTo>
                <a:cubicBezTo>
                  <a:pt x="10796" y="2128"/>
                  <a:pt x="10788" y="2111"/>
                  <a:pt x="10777" y="2071"/>
                </a:cubicBezTo>
                <a:lnTo>
                  <a:pt x="10762" y="2025"/>
                </a:lnTo>
                <a:lnTo>
                  <a:pt x="10762" y="2025"/>
                </a:lnTo>
                <a:cubicBezTo>
                  <a:pt x="10777" y="2071"/>
                  <a:pt x="10762" y="2087"/>
                  <a:pt x="10746" y="2087"/>
                </a:cubicBezTo>
                <a:cubicBezTo>
                  <a:pt x="10715" y="2056"/>
                  <a:pt x="10684" y="2025"/>
                  <a:pt x="10684" y="1979"/>
                </a:cubicBezTo>
                <a:cubicBezTo>
                  <a:pt x="10669" y="1932"/>
                  <a:pt x="10669" y="1932"/>
                  <a:pt x="10653" y="1932"/>
                </a:cubicBezTo>
                <a:lnTo>
                  <a:pt x="10669" y="1994"/>
                </a:lnTo>
                <a:cubicBezTo>
                  <a:pt x="10684" y="2041"/>
                  <a:pt x="10700" y="2102"/>
                  <a:pt x="10684" y="2102"/>
                </a:cubicBezTo>
                <a:cubicBezTo>
                  <a:pt x="10669" y="2102"/>
                  <a:pt x="10638" y="2102"/>
                  <a:pt x="10638" y="2056"/>
                </a:cubicBezTo>
                <a:cubicBezTo>
                  <a:pt x="10627" y="2012"/>
                  <a:pt x="10600" y="1975"/>
                  <a:pt x="10591" y="1975"/>
                </a:cubicBezTo>
                <a:cubicBezTo>
                  <a:pt x="10588" y="1975"/>
                  <a:pt x="10587" y="1981"/>
                  <a:pt x="10592" y="1994"/>
                </a:cubicBezTo>
                <a:cubicBezTo>
                  <a:pt x="10592" y="1994"/>
                  <a:pt x="10576" y="1994"/>
                  <a:pt x="10561" y="1948"/>
                </a:cubicBezTo>
                <a:cubicBezTo>
                  <a:pt x="10545" y="1956"/>
                  <a:pt x="10534" y="1959"/>
                  <a:pt x="10524" y="1959"/>
                </a:cubicBezTo>
                <a:cubicBezTo>
                  <a:pt x="10514" y="1959"/>
                  <a:pt x="10507" y="1956"/>
                  <a:pt x="10499" y="1948"/>
                </a:cubicBezTo>
                <a:cubicBezTo>
                  <a:pt x="10499" y="1979"/>
                  <a:pt x="10487" y="1994"/>
                  <a:pt x="10476" y="1994"/>
                </a:cubicBezTo>
                <a:cubicBezTo>
                  <a:pt x="10464" y="1994"/>
                  <a:pt x="10452" y="1979"/>
                  <a:pt x="10452" y="1948"/>
                </a:cubicBezTo>
                <a:cubicBezTo>
                  <a:pt x="10452" y="1948"/>
                  <a:pt x="10421" y="1948"/>
                  <a:pt x="10406" y="2010"/>
                </a:cubicBezTo>
                <a:cubicBezTo>
                  <a:pt x="10375" y="2010"/>
                  <a:pt x="10360" y="2010"/>
                  <a:pt x="10360" y="1963"/>
                </a:cubicBezTo>
                <a:cubicBezTo>
                  <a:pt x="10360" y="1932"/>
                  <a:pt x="10360" y="1917"/>
                  <a:pt x="10358" y="1917"/>
                </a:cubicBezTo>
                <a:cubicBezTo>
                  <a:pt x="10356" y="1917"/>
                  <a:pt x="10352" y="1932"/>
                  <a:pt x="10344" y="1963"/>
                </a:cubicBezTo>
                <a:cubicBezTo>
                  <a:pt x="10329" y="2010"/>
                  <a:pt x="10329" y="2010"/>
                  <a:pt x="10313" y="2010"/>
                </a:cubicBezTo>
                <a:lnTo>
                  <a:pt x="10282" y="2010"/>
                </a:lnTo>
                <a:cubicBezTo>
                  <a:pt x="10282" y="2051"/>
                  <a:pt x="10282" y="2065"/>
                  <a:pt x="10278" y="2065"/>
                </a:cubicBezTo>
                <a:cubicBezTo>
                  <a:pt x="10276" y="2065"/>
                  <a:pt x="10272" y="2061"/>
                  <a:pt x="10267" y="2056"/>
                </a:cubicBezTo>
                <a:cubicBezTo>
                  <a:pt x="10251" y="2056"/>
                  <a:pt x="10205" y="1994"/>
                  <a:pt x="10190" y="1994"/>
                </a:cubicBezTo>
                <a:cubicBezTo>
                  <a:pt x="10143" y="1994"/>
                  <a:pt x="10143" y="1994"/>
                  <a:pt x="10159" y="2056"/>
                </a:cubicBezTo>
                <a:cubicBezTo>
                  <a:pt x="10169" y="2056"/>
                  <a:pt x="10166" y="2083"/>
                  <a:pt x="10158" y="2083"/>
                </a:cubicBezTo>
                <a:cubicBezTo>
                  <a:pt x="10154" y="2083"/>
                  <a:pt x="10148" y="2077"/>
                  <a:pt x="10143" y="2056"/>
                </a:cubicBezTo>
                <a:cubicBezTo>
                  <a:pt x="10128" y="2056"/>
                  <a:pt x="10097" y="1979"/>
                  <a:pt x="10051" y="1979"/>
                </a:cubicBezTo>
                <a:cubicBezTo>
                  <a:pt x="10034" y="1973"/>
                  <a:pt x="10021" y="1969"/>
                  <a:pt x="10011" y="1969"/>
                </a:cubicBezTo>
                <a:cubicBezTo>
                  <a:pt x="9993" y="1969"/>
                  <a:pt x="9983" y="1980"/>
                  <a:pt x="9973" y="2010"/>
                </a:cubicBezTo>
                <a:cubicBezTo>
                  <a:pt x="9966" y="2064"/>
                  <a:pt x="9958" y="2091"/>
                  <a:pt x="9954" y="2091"/>
                </a:cubicBezTo>
                <a:cubicBezTo>
                  <a:pt x="9950" y="2091"/>
                  <a:pt x="9950" y="2064"/>
                  <a:pt x="9958" y="2010"/>
                </a:cubicBezTo>
                <a:cubicBezTo>
                  <a:pt x="9977" y="1943"/>
                  <a:pt x="9972" y="1912"/>
                  <a:pt x="9963" y="1912"/>
                </a:cubicBezTo>
                <a:cubicBezTo>
                  <a:pt x="9957" y="1912"/>
                  <a:pt x="9948" y="1924"/>
                  <a:pt x="9942" y="1948"/>
                </a:cubicBezTo>
                <a:cubicBezTo>
                  <a:pt x="9933" y="1977"/>
                  <a:pt x="9923" y="1988"/>
                  <a:pt x="9913" y="1988"/>
                </a:cubicBezTo>
                <a:cubicBezTo>
                  <a:pt x="9907" y="1988"/>
                  <a:pt x="9902" y="1984"/>
                  <a:pt x="9896" y="1979"/>
                </a:cubicBezTo>
                <a:cubicBezTo>
                  <a:pt x="9913" y="1953"/>
                  <a:pt x="9911" y="1942"/>
                  <a:pt x="9901" y="1942"/>
                </a:cubicBezTo>
                <a:cubicBezTo>
                  <a:pt x="9893" y="1942"/>
                  <a:pt x="9879" y="1949"/>
                  <a:pt x="9865" y="1963"/>
                </a:cubicBezTo>
                <a:cubicBezTo>
                  <a:pt x="9850" y="1963"/>
                  <a:pt x="9850" y="1963"/>
                  <a:pt x="9865" y="1917"/>
                </a:cubicBezTo>
                <a:lnTo>
                  <a:pt x="9850" y="1901"/>
                </a:lnTo>
                <a:cubicBezTo>
                  <a:pt x="9829" y="1922"/>
                  <a:pt x="9809" y="1931"/>
                  <a:pt x="9792" y="1931"/>
                </a:cubicBezTo>
                <a:cubicBezTo>
                  <a:pt x="9746" y="1931"/>
                  <a:pt x="9719" y="1869"/>
                  <a:pt x="9741" y="1824"/>
                </a:cubicBezTo>
                <a:lnTo>
                  <a:pt x="9741" y="1824"/>
                </a:lnTo>
                <a:cubicBezTo>
                  <a:pt x="9741" y="1824"/>
                  <a:pt x="9726" y="1824"/>
                  <a:pt x="9680" y="1855"/>
                </a:cubicBezTo>
                <a:cubicBezTo>
                  <a:pt x="9646" y="1888"/>
                  <a:pt x="9624" y="1905"/>
                  <a:pt x="9615" y="1905"/>
                </a:cubicBezTo>
                <a:cubicBezTo>
                  <a:pt x="9603" y="1905"/>
                  <a:pt x="9614" y="1877"/>
                  <a:pt x="9649" y="1824"/>
                </a:cubicBezTo>
                <a:cubicBezTo>
                  <a:pt x="9679" y="1786"/>
                  <a:pt x="9699" y="1766"/>
                  <a:pt x="9699" y="1766"/>
                </a:cubicBezTo>
                <a:lnTo>
                  <a:pt x="9699" y="1766"/>
                </a:lnTo>
                <a:cubicBezTo>
                  <a:pt x="9699" y="1766"/>
                  <a:pt x="9679" y="1786"/>
                  <a:pt x="9633" y="1824"/>
                </a:cubicBezTo>
                <a:cubicBezTo>
                  <a:pt x="9622" y="1835"/>
                  <a:pt x="9610" y="1840"/>
                  <a:pt x="9600" y="1840"/>
                </a:cubicBezTo>
                <a:cubicBezTo>
                  <a:pt x="9565" y="1840"/>
                  <a:pt x="9544" y="1790"/>
                  <a:pt x="9602" y="1731"/>
                </a:cubicBezTo>
                <a:lnTo>
                  <a:pt x="9680" y="1654"/>
                </a:lnTo>
                <a:lnTo>
                  <a:pt x="9680" y="1654"/>
                </a:lnTo>
                <a:cubicBezTo>
                  <a:pt x="9656" y="1670"/>
                  <a:pt x="9641" y="1673"/>
                  <a:pt x="9631" y="1673"/>
                </a:cubicBezTo>
                <a:cubicBezTo>
                  <a:pt x="9622" y="1673"/>
                  <a:pt x="9618" y="1670"/>
                  <a:pt x="9618" y="1670"/>
                </a:cubicBezTo>
                <a:cubicBezTo>
                  <a:pt x="9604" y="1691"/>
                  <a:pt x="9593" y="1699"/>
                  <a:pt x="9581" y="1699"/>
                </a:cubicBezTo>
                <a:cubicBezTo>
                  <a:pt x="9567" y="1699"/>
                  <a:pt x="9550" y="1687"/>
                  <a:pt x="9525" y="1670"/>
                </a:cubicBezTo>
                <a:cubicBezTo>
                  <a:pt x="9494" y="1639"/>
                  <a:pt x="9417" y="1623"/>
                  <a:pt x="9386" y="1592"/>
                </a:cubicBezTo>
                <a:cubicBezTo>
                  <a:pt x="9355" y="1561"/>
                  <a:pt x="9309" y="1515"/>
                  <a:pt x="9340" y="1469"/>
                </a:cubicBezTo>
                <a:cubicBezTo>
                  <a:pt x="9324" y="1453"/>
                  <a:pt x="9309" y="1438"/>
                  <a:pt x="9231" y="1438"/>
                </a:cubicBezTo>
                <a:cubicBezTo>
                  <a:pt x="9170" y="1438"/>
                  <a:pt x="9154" y="1422"/>
                  <a:pt x="9185" y="1376"/>
                </a:cubicBezTo>
                <a:lnTo>
                  <a:pt x="9170" y="1360"/>
                </a:lnTo>
                <a:cubicBezTo>
                  <a:pt x="9108" y="1360"/>
                  <a:pt x="9092" y="1345"/>
                  <a:pt x="9092" y="1345"/>
                </a:cubicBezTo>
                <a:cubicBezTo>
                  <a:pt x="9120" y="1317"/>
                  <a:pt x="9147" y="1265"/>
                  <a:pt x="9109" y="1265"/>
                </a:cubicBezTo>
                <a:cubicBezTo>
                  <a:pt x="9105" y="1265"/>
                  <a:pt x="9099" y="1266"/>
                  <a:pt x="9092" y="1268"/>
                </a:cubicBezTo>
                <a:cubicBezTo>
                  <a:pt x="9065" y="1282"/>
                  <a:pt x="9049" y="1289"/>
                  <a:pt x="9038" y="1289"/>
                </a:cubicBezTo>
                <a:cubicBezTo>
                  <a:pt x="9024" y="1289"/>
                  <a:pt x="9017" y="1278"/>
                  <a:pt x="9000" y="1252"/>
                </a:cubicBezTo>
                <a:cubicBezTo>
                  <a:pt x="8922" y="1113"/>
                  <a:pt x="8814" y="974"/>
                  <a:pt x="8690" y="866"/>
                </a:cubicBezTo>
                <a:cubicBezTo>
                  <a:pt x="8644" y="820"/>
                  <a:pt x="8598" y="789"/>
                  <a:pt x="8551" y="742"/>
                </a:cubicBezTo>
                <a:lnTo>
                  <a:pt x="8412" y="650"/>
                </a:lnTo>
                <a:cubicBezTo>
                  <a:pt x="8348" y="598"/>
                  <a:pt x="8295" y="568"/>
                  <a:pt x="8270" y="568"/>
                </a:cubicBezTo>
                <a:cubicBezTo>
                  <a:pt x="8264" y="568"/>
                  <a:pt x="8260" y="570"/>
                  <a:pt x="8258" y="572"/>
                </a:cubicBezTo>
                <a:lnTo>
                  <a:pt x="8180" y="526"/>
                </a:lnTo>
                <a:lnTo>
                  <a:pt x="8088" y="480"/>
                </a:lnTo>
                <a:cubicBezTo>
                  <a:pt x="8119" y="433"/>
                  <a:pt x="8088" y="387"/>
                  <a:pt x="8041" y="371"/>
                </a:cubicBezTo>
                <a:cubicBezTo>
                  <a:pt x="8000" y="361"/>
                  <a:pt x="7960" y="358"/>
                  <a:pt x="7919" y="356"/>
                </a:cubicBezTo>
                <a:lnTo>
                  <a:pt x="7919" y="356"/>
                </a:lnTo>
                <a:lnTo>
                  <a:pt x="7949" y="371"/>
                </a:lnTo>
                <a:cubicBezTo>
                  <a:pt x="7922" y="411"/>
                  <a:pt x="7895" y="452"/>
                  <a:pt x="7878" y="452"/>
                </a:cubicBezTo>
                <a:cubicBezTo>
                  <a:pt x="7876" y="452"/>
                  <a:pt x="7873" y="451"/>
                  <a:pt x="7871" y="449"/>
                </a:cubicBezTo>
                <a:lnTo>
                  <a:pt x="7840" y="449"/>
                </a:lnTo>
                <a:cubicBezTo>
                  <a:pt x="7856" y="403"/>
                  <a:pt x="7886" y="372"/>
                  <a:pt x="7917" y="356"/>
                </a:cubicBezTo>
                <a:lnTo>
                  <a:pt x="7917" y="356"/>
                </a:lnTo>
                <a:cubicBezTo>
                  <a:pt x="7896" y="356"/>
                  <a:pt x="7876" y="356"/>
                  <a:pt x="7856" y="356"/>
                </a:cubicBezTo>
                <a:cubicBezTo>
                  <a:pt x="7837" y="375"/>
                  <a:pt x="7812" y="388"/>
                  <a:pt x="7784" y="388"/>
                </a:cubicBezTo>
                <a:cubicBezTo>
                  <a:pt x="7768" y="388"/>
                  <a:pt x="7750" y="383"/>
                  <a:pt x="7732" y="371"/>
                </a:cubicBezTo>
                <a:cubicBezTo>
                  <a:pt x="7769" y="298"/>
                  <a:pt x="7718" y="254"/>
                  <a:pt x="7650" y="254"/>
                </a:cubicBezTo>
                <a:cubicBezTo>
                  <a:pt x="7632" y="254"/>
                  <a:pt x="7612" y="257"/>
                  <a:pt x="7593" y="263"/>
                </a:cubicBezTo>
                <a:cubicBezTo>
                  <a:pt x="7564" y="313"/>
                  <a:pt x="7542" y="337"/>
                  <a:pt x="7530" y="337"/>
                </a:cubicBezTo>
                <a:cubicBezTo>
                  <a:pt x="7516" y="337"/>
                  <a:pt x="7515" y="306"/>
                  <a:pt x="7531" y="248"/>
                </a:cubicBezTo>
                <a:cubicBezTo>
                  <a:pt x="7546" y="195"/>
                  <a:pt x="7536" y="165"/>
                  <a:pt x="7510" y="165"/>
                </a:cubicBezTo>
                <a:cubicBezTo>
                  <a:pt x="7484" y="165"/>
                  <a:pt x="7440" y="199"/>
                  <a:pt x="7392" y="279"/>
                </a:cubicBezTo>
                <a:cubicBezTo>
                  <a:pt x="7371" y="300"/>
                  <a:pt x="7362" y="312"/>
                  <a:pt x="7357" y="312"/>
                </a:cubicBezTo>
                <a:cubicBezTo>
                  <a:pt x="7350" y="312"/>
                  <a:pt x="7347" y="296"/>
                  <a:pt x="7330" y="263"/>
                </a:cubicBezTo>
                <a:cubicBezTo>
                  <a:pt x="7321" y="191"/>
                  <a:pt x="7307" y="161"/>
                  <a:pt x="7297" y="161"/>
                </a:cubicBezTo>
                <a:cubicBezTo>
                  <a:pt x="7289" y="161"/>
                  <a:pt x="7284" y="176"/>
                  <a:pt x="7284" y="201"/>
                </a:cubicBezTo>
                <a:cubicBezTo>
                  <a:pt x="7261" y="255"/>
                  <a:pt x="7241" y="282"/>
                  <a:pt x="7224" y="282"/>
                </a:cubicBezTo>
                <a:cubicBezTo>
                  <a:pt x="7207" y="282"/>
                  <a:pt x="7191" y="255"/>
                  <a:pt x="7176" y="201"/>
                </a:cubicBezTo>
                <a:cubicBezTo>
                  <a:pt x="7153" y="139"/>
                  <a:pt x="7141" y="109"/>
                  <a:pt x="7129" y="109"/>
                </a:cubicBezTo>
                <a:cubicBezTo>
                  <a:pt x="7118" y="109"/>
                  <a:pt x="7106" y="139"/>
                  <a:pt x="7083" y="201"/>
                </a:cubicBezTo>
                <a:cubicBezTo>
                  <a:pt x="7069" y="252"/>
                  <a:pt x="7034" y="275"/>
                  <a:pt x="6999" y="275"/>
                </a:cubicBezTo>
                <a:cubicBezTo>
                  <a:pt x="6957" y="275"/>
                  <a:pt x="6914" y="244"/>
                  <a:pt x="6898" y="186"/>
                </a:cubicBezTo>
                <a:cubicBezTo>
                  <a:pt x="6877" y="186"/>
                  <a:pt x="6856" y="158"/>
                  <a:pt x="6845" y="158"/>
                </a:cubicBezTo>
                <a:cubicBezTo>
                  <a:pt x="6839" y="158"/>
                  <a:pt x="6836" y="165"/>
                  <a:pt x="6836" y="186"/>
                </a:cubicBezTo>
                <a:lnTo>
                  <a:pt x="6805" y="124"/>
                </a:lnTo>
                <a:lnTo>
                  <a:pt x="6728" y="124"/>
                </a:lnTo>
                <a:lnTo>
                  <a:pt x="6728" y="186"/>
                </a:lnTo>
                <a:cubicBezTo>
                  <a:pt x="6650" y="170"/>
                  <a:pt x="6573" y="163"/>
                  <a:pt x="6496" y="163"/>
                </a:cubicBezTo>
                <a:cubicBezTo>
                  <a:pt x="6418" y="163"/>
                  <a:pt x="6341" y="170"/>
                  <a:pt x="6264" y="186"/>
                </a:cubicBezTo>
                <a:cubicBezTo>
                  <a:pt x="6156" y="201"/>
                  <a:pt x="6032" y="248"/>
                  <a:pt x="5924" y="294"/>
                </a:cubicBezTo>
                <a:cubicBezTo>
                  <a:pt x="5877" y="325"/>
                  <a:pt x="5877" y="340"/>
                  <a:pt x="5893" y="356"/>
                </a:cubicBezTo>
                <a:cubicBezTo>
                  <a:pt x="5938" y="410"/>
                  <a:pt x="5936" y="443"/>
                  <a:pt x="5911" y="443"/>
                </a:cubicBezTo>
                <a:cubicBezTo>
                  <a:pt x="5893" y="443"/>
                  <a:pt x="5863" y="426"/>
                  <a:pt x="5831" y="387"/>
                </a:cubicBezTo>
                <a:cubicBezTo>
                  <a:pt x="5800" y="402"/>
                  <a:pt x="5723" y="387"/>
                  <a:pt x="5661" y="418"/>
                </a:cubicBezTo>
                <a:cubicBezTo>
                  <a:pt x="5619" y="428"/>
                  <a:pt x="5577" y="453"/>
                  <a:pt x="5544" y="453"/>
                </a:cubicBezTo>
                <a:cubicBezTo>
                  <a:pt x="5529" y="453"/>
                  <a:pt x="5516" y="448"/>
                  <a:pt x="5507" y="433"/>
                </a:cubicBezTo>
                <a:lnTo>
                  <a:pt x="5491" y="449"/>
                </a:lnTo>
                <a:cubicBezTo>
                  <a:pt x="5460" y="588"/>
                  <a:pt x="5352" y="680"/>
                  <a:pt x="5228" y="696"/>
                </a:cubicBezTo>
                <a:cubicBezTo>
                  <a:pt x="5167" y="727"/>
                  <a:pt x="5151" y="789"/>
                  <a:pt x="5151" y="850"/>
                </a:cubicBezTo>
                <a:cubicBezTo>
                  <a:pt x="5151" y="898"/>
                  <a:pt x="5151" y="916"/>
                  <a:pt x="5133" y="916"/>
                </a:cubicBezTo>
                <a:cubicBezTo>
                  <a:pt x="5122" y="916"/>
                  <a:pt x="5104" y="909"/>
                  <a:pt x="5074" y="897"/>
                </a:cubicBezTo>
                <a:cubicBezTo>
                  <a:pt x="5069" y="892"/>
                  <a:pt x="5062" y="890"/>
                  <a:pt x="5053" y="890"/>
                </a:cubicBezTo>
                <a:cubicBezTo>
                  <a:pt x="5031" y="890"/>
                  <a:pt x="4998" y="901"/>
                  <a:pt x="4966" y="912"/>
                </a:cubicBezTo>
                <a:cubicBezTo>
                  <a:pt x="4935" y="943"/>
                  <a:pt x="4919" y="990"/>
                  <a:pt x="4950" y="1020"/>
                </a:cubicBezTo>
                <a:lnTo>
                  <a:pt x="4904" y="1005"/>
                </a:lnTo>
                <a:cubicBezTo>
                  <a:pt x="4892" y="999"/>
                  <a:pt x="4883" y="997"/>
                  <a:pt x="4877" y="997"/>
                </a:cubicBezTo>
                <a:cubicBezTo>
                  <a:pt x="4849" y="997"/>
                  <a:pt x="4866" y="1045"/>
                  <a:pt x="4904" y="1082"/>
                </a:cubicBezTo>
                <a:cubicBezTo>
                  <a:pt x="4944" y="1123"/>
                  <a:pt x="4959" y="1146"/>
                  <a:pt x="4945" y="1146"/>
                </a:cubicBezTo>
                <a:cubicBezTo>
                  <a:pt x="4931" y="1146"/>
                  <a:pt x="4893" y="1127"/>
                  <a:pt x="4826" y="1082"/>
                </a:cubicBezTo>
                <a:cubicBezTo>
                  <a:pt x="4780" y="1044"/>
                  <a:pt x="4753" y="1028"/>
                  <a:pt x="4743" y="1028"/>
                </a:cubicBezTo>
                <a:cubicBezTo>
                  <a:pt x="4734" y="1028"/>
                  <a:pt x="4741" y="1044"/>
                  <a:pt x="4765" y="1067"/>
                </a:cubicBezTo>
                <a:cubicBezTo>
                  <a:pt x="4793" y="1095"/>
                  <a:pt x="4808" y="1162"/>
                  <a:pt x="4764" y="1162"/>
                </a:cubicBezTo>
                <a:cubicBezTo>
                  <a:pt x="4760" y="1162"/>
                  <a:pt x="4755" y="1161"/>
                  <a:pt x="4749" y="1160"/>
                </a:cubicBezTo>
                <a:lnTo>
                  <a:pt x="4749" y="1160"/>
                </a:lnTo>
                <a:cubicBezTo>
                  <a:pt x="4734" y="1175"/>
                  <a:pt x="4718" y="1190"/>
                  <a:pt x="4796" y="1268"/>
                </a:cubicBezTo>
                <a:cubicBezTo>
                  <a:pt x="4842" y="1299"/>
                  <a:pt x="4826" y="1314"/>
                  <a:pt x="4796" y="1345"/>
                </a:cubicBezTo>
                <a:cubicBezTo>
                  <a:pt x="4765" y="1314"/>
                  <a:pt x="4749" y="1283"/>
                  <a:pt x="4734" y="1252"/>
                </a:cubicBezTo>
                <a:lnTo>
                  <a:pt x="4703" y="1283"/>
                </a:lnTo>
                <a:cubicBezTo>
                  <a:pt x="4684" y="1290"/>
                  <a:pt x="4662" y="1293"/>
                  <a:pt x="4641" y="1293"/>
                </a:cubicBezTo>
                <a:cubicBezTo>
                  <a:pt x="4611" y="1293"/>
                  <a:pt x="4582" y="1286"/>
                  <a:pt x="4564" y="1268"/>
                </a:cubicBezTo>
                <a:cubicBezTo>
                  <a:pt x="4546" y="1259"/>
                  <a:pt x="4533" y="1255"/>
                  <a:pt x="4524" y="1255"/>
                </a:cubicBezTo>
                <a:cubicBezTo>
                  <a:pt x="4503" y="1255"/>
                  <a:pt x="4517" y="1281"/>
                  <a:pt x="4595" y="1314"/>
                </a:cubicBezTo>
                <a:cubicBezTo>
                  <a:pt x="4687" y="1376"/>
                  <a:pt x="4672" y="1391"/>
                  <a:pt x="4641" y="1422"/>
                </a:cubicBezTo>
                <a:cubicBezTo>
                  <a:pt x="4626" y="1438"/>
                  <a:pt x="4618" y="1445"/>
                  <a:pt x="4608" y="1445"/>
                </a:cubicBezTo>
                <a:cubicBezTo>
                  <a:pt x="4599" y="1445"/>
                  <a:pt x="4587" y="1438"/>
                  <a:pt x="4564" y="1422"/>
                </a:cubicBezTo>
                <a:cubicBezTo>
                  <a:pt x="4548" y="1407"/>
                  <a:pt x="4541" y="1399"/>
                  <a:pt x="4533" y="1399"/>
                </a:cubicBezTo>
                <a:cubicBezTo>
                  <a:pt x="4525" y="1399"/>
                  <a:pt x="4517" y="1407"/>
                  <a:pt x="4502" y="1422"/>
                </a:cubicBezTo>
                <a:cubicBezTo>
                  <a:pt x="4471" y="1469"/>
                  <a:pt x="4533" y="1623"/>
                  <a:pt x="4595" y="1731"/>
                </a:cubicBezTo>
                <a:cubicBezTo>
                  <a:pt x="4626" y="1778"/>
                  <a:pt x="4645" y="1797"/>
                  <a:pt x="4645" y="1797"/>
                </a:cubicBezTo>
                <a:cubicBezTo>
                  <a:pt x="4645" y="1797"/>
                  <a:pt x="4626" y="1778"/>
                  <a:pt x="4579" y="1747"/>
                </a:cubicBezTo>
                <a:cubicBezTo>
                  <a:pt x="4558" y="1726"/>
                  <a:pt x="4544" y="1718"/>
                  <a:pt x="4532" y="1718"/>
                </a:cubicBezTo>
                <a:cubicBezTo>
                  <a:pt x="4519" y="1718"/>
                  <a:pt x="4510" y="1730"/>
                  <a:pt x="4502" y="1747"/>
                </a:cubicBezTo>
                <a:cubicBezTo>
                  <a:pt x="4471" y="1701"/>
                  <a:pt x="4486" y="1685"/>
                  <a:pt x="4502" y="1670"/>
                </a:cubicBezTo>
                <a:lnTo>
                  <a:pt x="4471" y="1639"/>
                </a:lnTo>
                <a:cubicBezTo>
                  <a:pt x="4431" y="1605"/>
                  <a:pt x="4405" y="1589"/>
                  <a:pt x="4394" y="1589"/>
                </a:cubicBezTo>
                <a:cubicBezTo>
                  <a:pt x="4379" y="1589"/>
                  <a:pt x="4390" y="1617"/>
                  <a:pt x="4425" y="1670"/>
                </a:cubicBezTo>
                <a:cubicBezTo>
                  <a:pt x="4434" y="1706"/>
                  <a:pt x="4437" y="1721"/>
                  <a:pt x="4430" y="1721"/>
                </a:cubicBezTo>
                <a:cubicBezTo>
                  <a:pt x="4424" y="1721"/>
                  <a:pt x="4413" y="1713"/>
                  <a:pt x="4394" y="1701"/>
                </a:cubicBezTo>
                <a:cubicBezTo>
                  <a:pt x="4351" y="1690"/>
                  <a:pt x="4316" y="1672"/>
                  <a:pt x="4313" y="1672"/>
                </a:cubicBezTo>
                <a:cubicBezTo>
                  <a:pt x="4312" y="1672"/>
                  <a:pt x="4318" y="1675"/>
                  <a:pt x="4332" y="1685"/>
                </a:cubicBezTo>
                <a:cubicBezTo>
                  <a:pt x="4332" y="1685"/>
                  <a:pt x="4318" y="1699"/>
                  <a:pt x="4295" y="1699"/>
                </a:cubicBezTo>
                <a:cubicBezTo>
                  <a:pt x="4284" y="1699"/>
                  <a:pt x="4270" y="1695"/>
                  <a:pt x="4255" y="1685"/>
                </a:cubicBezTo>
                <a:cubicBezTo>
                  <a:pt x="4224" y="1716"/>
                  <a:pt x="4208" y="1731"/>
                  <a:pt x="4255" y="1762"/>
                </a:cubicBezTo>
                <a:cubicBezTo>
                  <a:pt x="4286" y="1809"/>
                  <a:pt x="4270" y="1824"/>
                  <a:pt x="4255" y="1840"/>
                </a:cubicBezTo>
                <a:cubicBezTo>
                  <a:pt x="4224" y="1840"/>
                  <a:pt x="4224" y="1855"/>
                  <a:pt x="4255" y="1901"/>
                </a:cubicBezTo>
                <a:cubicBezTo>
                  <a:pt x="4270" y="1932"/>
                  <a:pt x="4301" y="1994"/>
                  <a:pt x="4270" y="2010"/>
                </a:cubicBezTo>
                <a:cubicBezTo>
                  <a:pt x="4270" y="2048"/>
                  <a:pt x="4270" y="2068"/>
                  <a:pt x="4260" y="2068"/>
                </a:cubicBezTo>
                <a:cubicBezTo>
                  <a:pt x="4251" y="2068"/>
                  <a:pt x="4231" y="2048"/>
                  <a:pt x="4193" y="2010"/>
                </a:cubicBezTo>
                <a:cubicBezTo>
                  <a:pt x="4173" y="1980"/>
                  <a:pt x="4160" y="1969"/>
                  <a:pt x="4149" y="1969"/>
                </a:cubicBezTo>
                <a:cubicBezTo>
                  <a:pt x="4142" y="1969"/>
                  <a:pt x="4137" y="1973"/>
                  <a:pt x="4131" y="1979"/>
                </a:cubicBezTo>
                <a:cubicBezTo>
                  <a:pt x="4116" y="1979"/>
                  <a:pt x="4116" y="1979"/>
                  <a:pt x="4085" y="1948"/>
                </a:cubicBezTo>
                <a:cubicBezTo>
                  <a:pt x="4072" y="1939"/>
                  <a:pt x="4065" y="1935"/>
                  <a:pt x="4062" y="1935"/>
                </a:cubicBezTo>
                <a:cubicBezTo>
                  <a:pt x="4056" y="1935"/>
                  <a:pt x="4078" y="1961"/>
                  <a:pt x="4100" y="1994"/>
                </a:cubicBezTo>
                <a:lnTo>
                  <a:pt x="4146" y="2102"/>
                </a:lnTo>
                <a:cubicBezTo>
                  <a:pt x="4131" y="2102"/>
                  <a:pt x="4069" y="2010"/>
                  <a:pt x="4038" y="1963"/>
                </a:cubicBezTo>
                <a:cubicBezTo>
                  <a:pt x="4007" y="1917"/>
                  <a:pt x="3992" y="1894"/>
                  <a:pt x="3990" y="1894"/>
                </a:cubicBezTo>
                <a:lnTo>
                  <a:pt x="3990" y="1894"/>
                </a:lnTo>
                <a:cubicBezTo>
                  <a:pt x="3988" y="1894"/>
                  <a:pt x="4000" y="1917"/>
                  <a:pt x="4023" y="1963"/>
                </a:cubicBezTo>
                <a:cubicBezTo>
                  <a:pt x="4048" y="2001"/>
                  <a:pt x="4063" y="2049"/>
                  <a:pt x="4034" y="2049"/>
                </a:cubicBezTo>
                <a:cubicBezTo>
                  <a:pt x="4028" y="2049"/>
                  <a:pt x="4019" y="2046"/>
                  <a:pt x="4007" y="2041"/>
                </a:cubicBezTo>
                <a:cubicBezTo>
                  <a:pt x="3996" y="2046"/>
                  <a:pt x="3985" y="2050"/>
                  <a:pt x="3974" y="2050"/>
                </a:cubicBezTo>
                <a:cubicBezTo>
                  <a:pt x="3956" y="2050"/>
                  <a:pt x="3940" y="2039"/>
                  <a:pt x="3930" y="2010"/>
                </a:cubicBezTo>
                <a:cubicBezTo>
                  <a:pt x="3926" y="1997"/>
                  <a:pt x="3922" y="1992"/>
                  <a:pt x="3918" y="1992"/>
                </a:cubicBezTo>
                <a:cubicBezTo>
                  <a:pt x="3907" y="1992"/>
                  <a:pt x="3899" y="2025"/>
                  <a:pt x="3899" y="2025"/>
                </a:cubicBezTo>
                <a:cubicBezTo>
                  <a:pt x="3899" y="2052"/>
                  <a:pt x="3899" y="2069"/>
                  <a:pt x="3887" y="2069"/>
                </a:cubicBezTo>
                <a:cubicBezTo>
                  <a:pt x="3878" y="2069"/>
                  <a:pt x="3863" y="2060"/>
                  <a:pt x="3837" y="2041"/>
                </a:cubicBezTo>
                <a:cubicBezTo>
                  <a:pt x="3783" y="2002"/>
                  <a:pt x="3760" y="1979"/>
                  <a:pt x="3752" y="1979"/>
                </a:cubicBezTo>
                <a:cubicBezTo>
                  <a:pt x="3745" y="1979"/>
                  <a:pt x="3752" y="2002"/>
                  <a:pt x="3760" y="2056"/>
                </a:cubicBezTo>
                <a:cubicBezTo>
                  <a:pt x="3769" y="2091"/>
                  <a:pt x="3778" y="2121"/>
                  <a:pt x="3775" y="2121"/>
                </a:cubicBezTo>
                <a:cubicBezTo>
                  <a:pt x="3773" y="2121"/>
                  <a:pt x="3765" y="2103"/>
                  <a:pt x="3745" y="2056"/>
                </a:cubicBezTo>
                <a:cubicBezTo>
                  <a:pt x="3740" y="2043"/>
                  <a:pt x="3737" y="2037"/>
                  <a:pt x="3734" y="2037"/>
                </a:cubicBezTo>
                <a:cubicBezTo>
                  <a:pt x="3727" y="2037"/>
                  <a:pt x="3721" y="2077"/>
                  <a:pt x="3698" y="2133"/>
                </a:cubicBezTo>
                <a:cubicBezTo>
                  <a:pt x="3698" y="2211"/>
                  <a:pt x="3714" y="2272"/>
                  <a:pt x="3729" y="2350"/>
                </a:cubicBezTo>
                <a:cubicBezTo>
                  <a:pt x="3739" y="2416"/>
                  <a:pt x="3742" y="2448"/>
                  <a:pt x="3733" y="2448"/>
                </a:cubicBezTo>
                <a:cubicBezTo>
                  <a:pt x="3727" y="2448"/>
                  <a:pt x="3716" y="2435"/>
                  <a:pt x="3698" y="2411"/>
                </a:cubicBezTo>
                <a:cubicBezTo>
                  <a:pt x="3667" y="2411"/>
                  <a:pt x="3652" y="2365"/>
                  <a:pt x="3636" y="2303"/>
                </a:cubicBezTo>
                <a:cubicBezTo>
                  <a:pt x="3636" y="2241"/>
                  <a:pt x="3652" y="2241"/>
                  <a:pt x="3652" y="2241"/>
                </a:cubicBezTo>
                <a:lnTo>
                  <a:pt x="3667" y="2241"/>
                </a:lnTo>
                <a:cubicBezTo>
                  <a:pt x="3667" y="2195"/>
                  <a:pt x="3652" y="2133"/>
                  <a:pt x="3621" y="2133"/>
                </a:cubicBezTo>
                <a:cubicBezTo>
                  <a:pt x="3613" y="2110"/>
                  <a:pt x="3605" y="2099"/>
                  <a:pt x="3600" y="2099"/>
                </a:cubicBezTo>
                <a:cubicBezTo>
                  <a:pt x="3594" y="2099"/>
                  <a:pt x="3590" y="2110"/>
                  <a:pt x="3590" y="2133"/>
                </a:cubicBezTo>
                <a:cubicBezTo>
                  <a:pt x="3577" y="2108"/>
                  <a:pt x="3554" y="2083"/>
                  <a:pt x="3521" y="2083"/>
                </a:cubicBezTo>
                <a:cubicBezTo>
                  <a:pt x="3514" y="2083"/>
                  <a:pt x="3506" y="2084"/>
                  <a:pt x="3497" y="2087"/>
                </a:cubicBezTo>
                <a:cubicBezTo>
                  <a:pt x="3492" y="2090"/>
                  <a:pt x="3486" y="2091"/>
                  <a:pt x="3480" y="2091"/>
                </a:cubicBezTo>
                <a:cubicBezTo>
                  <a:pt x="3451" y="2091"/>
                  <a:pt x="3417" y="2063"/>
                  <a:pt x="3405" y="2025"/>
                </a:cubicBezTo>
                <a:cubicBezTo>
                  <a:pt x="3374" y="2025"/>
                  <a:pt x="3358" y="2025"/>
                  <a:pt x="3358" y="2071"/>
                </a:cubicBezTo>
                <a:cubicBezTo>
                  <a:pt x="3358" y="2142"/>
                  <a:pt x="3348" y="2167"/>
                  <a:pt x="3342" y="2167"/>
                </a:cubicBezTo>
                <a:cubicBezTo>
                  <a:pt x="3338" y="2167"/>
                  <a:pt x="3336" y="2153"/>
                  <a:pt x="3343" y="2133"/>
                </a:cubicBezTo>
                <a:cubicBezTo>
                  <a:pt x="3343" y="2071"/>
                  <a:pt x="3281" y="2041"/>
                  <a:pt x="3235" y="2010"/>
                </a:cubicBezTo>
                <a:cubicBezTo>
                  <a:pt x="3222" y="1991"/>
                  <a:pt x="3205" y="1983"/>
                  <a:pt x="3188" y="1983"/>
                </a:cubicBezTo>
                <a:cubicBezTo>
                  <a:pt x="3162" y="1983"/>
                  <a:pt x="3136" y="2003"/>
                  <a:pt x="3126" y="2041"/>
                </a:cubicBezTo>
                <a:lnTo>
                  <a:pt x="3095" y="2041"/>
                </a:lnTo>
                <a:cubicBezTo>
                  <a:pt x="3095" y="1988"/>
                  <a:pt x="3060" y="1957"/>
                  <a:pt x="3027" y="1957"/>
                </a:cubicBezTo>
                <a:cubicBezTo>
                  <a:pt x="3012" y="1957"/>
                  <a:pt x="2997" y="1964"/>
                  <a:pt x="2987" y="1979"/>
                </a:cubicBezTo>
                <a:cubicBezTo>
                  <a:pt x="2972" y="1979"/>
                  <a:pt x="2956" y="1963"/>
                  <a:pt x="2941" y="1963"/>
                </a:cubicBezTo>
                <a:cubicBezTo>
                  <a:pt x="2941" y="1926"/>
                  <a:pt x="2941" y="1905"/>
                  <a:pt x="2931" y="1905"/>
                </a:cubicBezTo>
                <a:cubicBezTo>
                  <a:pt x="2924" y="1905"/>
                  <a:pt x="2913" y="1914"/>
                  <a:pt x="2895" y="1932"/>
                </a:cubicBezTo>
                <a:cubicBezTo>
                  <a:pt x="2863" y="1954"/>
                  <a:pt x="2838" y="1990"/>
                  <a:pt x="2836" y="1990"/>
                </a:cubicBezTo>
                <a:cubicBezTo>
                  <a:pt x="2835" y="1990"/>
                  <a:pt x="2839" y="1982"/>
                  <a:pt x="2848" y="1963"/>
                </a:cubicBezTo>
                <a:cubicBezTo>
                  <a:pt x="2879" y="1917"/>
                  <a:pt x="2848" y="1917"/>
                  <a:pt x="2802" y="1871"/>
                </a:cubicBezTo>
                <a:cubicBezTo>
                  <a:pt x="2780" y="1849"/>
                  <a:pt x="2769" y="1837"/>
                  <a:pt x="2761" y="1837"/>
                </a:cubicBezTo>
                <a:cubicBezTo>
                  <a:pt x="2752" y="1837"/>
                  <a:pt x="2748" y="1853"/>
                  <a:pt x="2740" y="1886"/>
                </a:cubicBezTo>
                <a:cubicBezTo>
                  <a:pt x="2647" y="1886"/>
                  <a:pt x="2678" y="1840"/>
                  <a:pt x="2709" y="1793"/>
                </a:cubicBezTo>
                <a:cubicBezTo>
                  <a:pt x="2755" y="1762"/>
                  <a:pt x="2771" y="1739"/>
                  <a:pt x="2759" y="1739"/>
                </a:cubicBezTo>
                <a:cubicBezTo>
                  <a:pt x="2748" y="1739"/>
                  <a:pt x="2709" y="1762"/>
                  <a:pt x="2647" y="1824"/>
                </a:cubicBezTo>
                <a:cubicBezTo>
                  <a:pt x="2615" y="1850"/>
                  <a:pt x="2590" y="1860"/>
                  <a:pt x="2575" y="1860"/>
                </a:cubicBezTo>
                <a:cubicBezTo>
                  <a:pt x="2555" y="1860"/>
                  <a:pt x="2552" y="1842"/>
                  <a:pt x="2570" y="1824"/>
                </a:cubicBezTo>
                <a:cubicBezTo>
                  <a:pt x="2593" y="1801"/>
                  <a:pt x="2609" y="1793"/>
                  <a:pt x="2618" y="1793"/>
                </a:cubicBezTo>
                <a:cubicBezTo>
                  <a:pt x="2628" y="1793"/>
                  <a:pt x="2632" y="1801"/>
                  <a:pt x="2632" y="1809"/>
                </a:cubicBezTo>
                <a:lnTo>
                  <a:pt x="2709" y="1716"/>
                </a:lnTo>
                <a:cubicBezTo>
                  <a:pt x="2703" y="1710"/>
                  <a:pt x="2699" y="1706"/>
                  <a:pt x="2693" y="1706"/>
                </a:cubicBezTo>
                <a:cubicBezTo>
                  <a:pt x="2686" y="1706"/>
                  <a:pt x="2674" y="1713"/>
                  <a:pt x="2647" y="1731"/>
                </a:cubicBezTo>
                <a:cubicBezTo>
                  <a:pt x="2647" y="1731"/>
                  <a:pt x="2643" y="1728"/>
                  <a:pt x="2634" y="1728"/>
                </a:cubicBezTo>
                <a:cubicBezTo>
                  <a:pt x="2624" y="1728"/>
                  <a:pt x="2609" y="1731"/>
                  <a:pt x="2585" y="1747"/>
                </a:cubicBezTo>
                <a:cubicBezTo>
                  <a:pt x="2539" y="1778"/>
                  <a:pt x="2493" y="1824"/>
                  <a:pt x="2477" y="1871"/>
                </a:cubicBezTo>
                <a:cubicBezTo>
                  <a:pt x="2460" y="1905"/>
                  <a:pt x="2448" y="1915"/>
                  <a:pt x="2438" y="1915"/>
                </a:cubicBezTo>
                <a:cubicBezTo>
                  <a:pt x="2429" y="1915"/>
                  <a:pt x="2422" y="1908"/>
                  <a:pt x="2415" y="1901"/>
                </a:cubicBezTo>
                <a:cubicBezTo>
                  <a:pt x="2415" y="1840"/>
                  <a:pt x="2462" y="1793"/>
                  <a:pt x="2524" y="1762"/>
                </a:cubicBezTo>
                <a:cubicBezTo>
                  <a:pt x="2526" y="1764"/>
                  <a:pt x="2528" y="1765"/>
                  <a:pt x="2531" y="1765"/>
                </a:cubicBezTo>
                <a:cubicBezTo>
                  <a:pt x="2548" y="1765"/>
                  <a:pt x="2576" y="1727"/>
                  <a:pt x="2616" y="1701"/>
                </a:cubicBezTo>
                <a:cubicBezTo>
                  <a:pt x="2632" y="1677"/>
                  <a:pt x="2632" y="1670"/>
                  <a:pt x="2620" y="1670"/>
                </a:cubicBezTo>
                <a:cubicBezTo>
                  <a:pt x="2609" y="1670"/>
                  <a:pt x="2585" y="1677"/>
                  <a:pt x="2554" y="1685"/>
                </a:cubicBezTo>
                <a:cubicBezTo>
                  <a:pt x="2508" y="1685"/>
                  <a:pt x="2446" y="1701"/>
                  <a:pt x="2400" y="1731"/>
                </a:cubicBezTo>
                <a:lnTo>
                  <a:pt x="2446" y="1685"/>
                </a:lnTo>
                <a:cubicBezTo>
                  <a:pt x="2493" y="1654"/>
                  <a:pt x="2462" y="1623"/>
                  <a:pt x="2431" y="1592"/>
                </a:cubicBezTo>
                <a:cubicBezTo>
                  <a:pt x="2414" y="1575"/>
                  <a:pt x="2402" y="1563"/>
                  <a:pt x="2389" y="1563"/>
                </a:cubicBezTo>
                <a:cubicBezTo>
                  <a:pt x="2378" y="1563"/>
                  <a:pt x="2368" y="1571"/>
                  <a:pt x="2354" y="1592"/>
                </a:cubicBezTo>
                <a:cubicBezTo>
                  <a:pt x="2315" y="1630"/>
                  <a:pt x="2277" y="1658"/>
                  <a:pt x="2256" y="1658"/>
                </a:cubicBezTo>
                <a:cubicBezTo>
                  <a:pt x="2252" y="1658"/>
                  <a:pt x="2248" y="1657"/>
                  <a:pt x="2245" y="1654"/>
                </a:cubicBezTo>
                <a:lnTo>
                  <a:pt x="2245" y="1654"/>
                </a:lnTo>
                <a:cubicBezTo>
                  <a:pt x="2261" y="1670"/>
                  <a:pt x="2230" y="1701"/>
                  <a:pt x="2184" y="1747"/>
                </a:cubicBezTo>
                <a:cubicBezTo>
                  <a:pt x="2184" y="1701"/>
                  <a:pt x="2199" y="1654"/>
                  <a:pt x="2214" y="1608"/>
                </a:cubicBezTo>
                <a:cubicBezTo>
                  <a:pt x="2276" y="1500"/>
                  <a:pt x="2276" y="1438"/>
                  <a:pt x="2214" y="1360"/>
                </a:cubicBezTo>
                <a:cubicBezTo>
                  <a:pt x="2184" y="1330"/>
                  <a:pt x="2137" y="1268"/>
                  <a:pt x="2153" y="1206"/>
                </a:cubicBezTo>
                <a:cubicBezTo>
                  <a:pt x="2134" y="1187"/>
                  <a:pt x="2120" y="1174"/>
                  <a:pt x="2106" y="1174"/>
                </a:cubicBezTo>
                <a:cubicBezTo>
                  <a:pt x="2097" y="1174"/>
                  <a:pt x="2087" y="1179"/>
                  <a:pt x="2075" y="1190"/>
                </a:cubicBezTo>
                <a:lnTo>
                  <a:pt x="2029" y="1144"/>
                </a:lnTo>
                <a:cubicBezTo>
                  <a:pt x="2051" y="1111"/>
                  <a:pt x="2034" y="1079"/>
                  <a:pt x="2011" y="1079"/>
                </a:cubicBezTo>
                <a:cubicBezTo>
                  <a:pt x="2002" y="1079"/>
                  <a:pt x="1992" y="1084"/>
                  <a:pt x="1983" y="1098"/>
                </a:cubicBezTo>
                <a:cubicBezTo>
                  <a:pt x="1975" y="1103"/>
                  <a:pt x="1969" y="1105"/>
                  <a:pt x="1963" y="1105"/>
                </a:cubicBezTo>
                <a:cubicBezTo>
                  <a:pt x="1936" y="1105"/>
                  <a:pt x="1934" y="1049"/>
                  <a:pt x="1921" y="1036"/>
                </a:cubicBezTo>
                <a:cubicBezTo>
                  <a:pt x="1943" y="976"/>
                  <a:pt x="1955" y="945"/>
                  <a:pt x="1948" y="945"/>
                </a:cubicBezTo>
                <a:cubicBezTo>
                  <a:pt x="1942" y="945"/>
                  <a:pt x="1915" y="980"/>
                  <a:pt x="1859" y="1051"/>
                </a:cubicBezTo>
                <a:cubicBezTo>
                  <a:pt x="1828" y="1082"/>
                  <a:pt x="1813" y="1144"/>
                  <a:pt x="1844" y="1190"/>
                </a:cubicBezTo>
                <a:lnTo>
                  <a:pt x="1890" y="1252"/>
                </a:lnTo>
                <a:lnTo>
                  <a:pt x="1797" y="1221"/>
                </a:lnTo>
                <a:cubicBezTo>
                  <a:pt x="1780" y="1216"/>
                  <a:pt x="1763" y="1212"/>
                  <a:pt x="1747" y="1212"/>
                </a:cubicBezTo>
                <a:cubicBezTo>
                  <a:pt x="1719" y="1212"/>
                  <a:pt x="1693" y="1223"/>
                  <a:pt x="1674" y="1252"/>
                </a:cubicBezTo>
                <a:cubicBezTo>
                  <a:pt x="1674" y="1252"/>
                  <a:pt x="1644" y="1272"/>
                  <a:pt x="1624" y="1272"/>
                </a:cubicBezTo>
                <a:cubicBezTo>
                  <a:pt x="1619" y="1272"/>
                  <a:pt x="1615" y="1271"/>
                  <a:pt x="1612" y="1268"/>
                </a:cubicBezTo>
                <a:lnTo>
                  <a:pt x="1689" y="1190"/>
                </a:lnTo>
                <a:cubicBezTo>
                  <a:pt x="1735" y="1160"/>
                  <a:pt x="1782" y="1129"/>
                  <a:pt x="1828" y="1082"/>
                </a:cubicBezTo>
                <a:cubicBezTo>
                  <a:pt x="1874" y="1014"/>
                  <a:pt x="1869" y="945"/>
                  <a:pt x="1832" y="945"/>
                </a:cubicBezTo>
                <a:cubicBezTo>
                  <a:pt x="1819" y="945"/>
                  <a:pt x="1802" y="954"/>
                  <a:pt x="1782" y="974"/>
                </a:cubicBezTo>
                <a:cubicBezTo>
                  <a:pt x="1766" y="959"/>
                  <a:pt x="1766" y="959"/>
                  <a:pt x="1782" y="897"/>
                </a:cubicBezTo>
                <a:cubicBezTo>
                  <a:pt x="1789" y="866"/>
                  <a:pt x="1793" y="850"/>
                  <a:pt x="1784" y="850"/>
                </a:cubicBezTo>
                <a:cubicBezTo>
                  <a:pt x="1774" y="850"/>
                  <a:pt x="1751" y="866"/>
                  <a:pt x="1704" y="897"/>
                </a:cubicBezTo>
                <a:cubicBezTo>
                  <a:pt x="1666" y="919"/>
                  <a:pt x="1639" y="929"/>
                  <a:pt x="1624" y="929"/>
                </a:cubicBezTo>
                <a:cubicBezTo>
                  <a:pt x="1595" y="929"/>
                  <a:pt x="1603" y="895"/>
                  <a:pt x="1643" y="835"/>
                </a:cubicBezTo>
                <a:cubicBezTo>
                  <a:pt x="1683" y="741"/>
                  <a:pt x="1584" y="659"/>
                  <a:pt x="1536" y="659"/>
                </a:cubicBezTo>
                <a:cubicBezTo>
                  <a:pt x="1529" y="659"/>
                  <a:pt x="1523" y="661"/>
                  <a:pt x="1519" y="665"/>
                </a:cubicBezTo>
                <a:cubicBezTo>
                  <a:pt x="1494" y="703"/>
                  <a:pt x="1466" y="717"/>
                  <a:pt x="1443" y="717"/>
                </a:cubicBezTo>
                <a:cubicBezTo>
                  <a:pt x="1410" y="717"/>
                  <a:pt x="1386" y="686"/>
                  <a:pt x="1395" y="650"/>
                </a:cubicBezTo>
                <a:cubicBezTo>
                  <a:pt x="1395" y="597"/>
                  <a:pt x="1381" y="573"/>
                  <a:pt x="1352" y="573"/>
                </a:cubicBezTo>
                <a:cubicBezTo>
                  <a:pt x="1339" y="573"/>
                  <a:pt x="1322" y="578"/>
                  <a:pt x="1303" y="588"/>
                </a:cubicBezTo>
                <a:cubicBezTo>
                  <a:pt x="1328" y="550"/>
                  <a:pt x="1332" y="502"/>
                  <a:pt x="1308" y="502"/>
                </a:cubicBezTo>
                <a:cubicBezTo>
                  <a:pt x="1303" y="502"/>
                  <a:pt x="1296" y="505"/>
                  <a:pt x="1287" y="510"/>
                </a:cubicBezTo>
                <a:cubicBezTo>
                  <a:pt x="1287" y="510"/>
                  <a:pt x="1284" y="509"/>
                  <a:pt x="1279" y="509"/>
                </a:cubicBezTo>
                <a:cubicBezTo>
                  <a:pt x="1270" y="509"/>
                  <a:pt x="1256" y="516"/>
                  <a:pt x="1256" y="557"/>
                </a:cubicBezTo>
                <a:lnTo>
                  <a:pt x="1148" y="619"/>
                </a:lnTo>
                <a:cubicBezTo>
                  <a:pt x="1179" y="634"/>
                  <a:pt x="1148" y="680"/>
                  <a:pt x="1117" y="742"/>
                </a:cubicBezTo>
                <a:cubicBezTo>
                  <a:pt x="1112" y="749"/>
                  <a:pt x="1107" y="753"/>
                  <a:pt x="1101" y="753"/>
                </a:cubicBezTo>
                <a:cubicBezTo>
                  <a:pt x="1068" y="753"/>
                  <a:pt x="1024" y="651"/>
                  <a:pt x="1024" y="495"/>
                </a:cubicBezTo>
                <a:lnTo>
                  <a:pt x="1009" y="371"/>
                </a:lnTo>
                <a:lnTo>
                  <a:pt x="978" y="480"/>
                </a:lnTo>
                <a:cubicBezTo>
                  <a:pt x="947" y="464"/>
                  <a:pt x="916" y="449"/>
                  <a:pt x="932" y="402"/>
                </a:cubicBezTo>
                <a:cubicBezTo>
                  <a:pt x="947" y="340"/>
                  <a:pt x="947" y="340"/>
                  <a:pt x="932" y="340"/>
                </a:cubicBezTo>
                <a:cubicBezTo>
                  <a:pt x="932" y="340"/>
                  <a:pt x="927" y="338"/>
                  <a:pt x="920" y="338"/>
                </a:cubicBezTo>
                <a:cubicBezTo>
                  <a:pt x="909" y="338"/>
                  <a:pt x="895" y="343"/>
                  <a:pt x="885" y="371"/>
                </a:cubicBezTo>
                <a:cubicBezTo>
                  <a:pt x="859" y="433"/>
                  <a:pt x="847" y="459"/>
                  <a:pt x="840" y="459"/>
                </a:cubicBezTo>
                <a:cubicBezTo>
                  <a:pt x="834" y="459"/>
                  <a:pt x="830" y="444"/>
                  <a:pt x="823" y="418"/>
                </a:cubicBezTo>
                <a:cubicBezTo>
                  <a:pt x="823" y="350"/>
                  <a:pt x="819" y="314"/>
                  <a:pt x="804" y="314"/>
                </a:cubicBezTo>
                <a:cubicBezTo>
                  <a:pt x="792" y="314"/>
                  <a:pt x="774" y="338"/>
                  <a:pt x="746" y="387"/>
                </a:cubicBezTo>
                <a:cubicBezTo>
                  <a:pt x="731" y="441"/>
                  <a:pt x="723" y="468"/>
                  <a:pt x="719" y="468"/>
                </a:cubicBezTo>
                <a:cubicBezTo>
                  <a:pt x="715" y="468"/>
                  <a:pt x="715" y="441"/>
                  <a:pt x="715" y="387"/>
                </a:cubicBezTo>
                <a:cubicBezTo>
                  <a:pt x="731" y="325"/>
                  <a:pt x="715" y="263"/>
                  <a:pt x="669" y="263"/>
                </a:cubicBezTo>
                <a:lnTo>
                  <a:pt x="653" y="309"/>
                </a:lnTo>
                <a:cubicBezTo>
                  <a:pt x="645" y="371"/>
                  <a:pt x="631" y="398"/>
                  <a:pt x="618" y="398"/>
                </a:cubicBezTo>
                <a:cubicBezTo>
                  <a:pt x="608" y="398"/>
                  <a:pt x="598" y="382"/>
                  <a:pt x="592" y="356"/>
                </a:cubicBezTo>
                <a:cubicBezTo>
                  <a:pt x="592" y="323"/>
                  <a:pt x="583" y="307"/>
                  <a:pt x="563" y="307"/>
                </a:cubicBezTo>
                <a:cubicBezTo>
                  <a:pt x="545" y="307"/>
                  <a:pt x="519" y="319"/>
                  <a:pt x="483" y="340"/>
                </a:cubicBezTo>
                <a:cubicBezTo>
                  <a:pt x="422" y="309"/>
                  <a:pt x="391" y="309"/>
                  <a:pt x="406" y="263"/>
                </a:cubicBezTo>
                <a:cubicBezTo>
                  <a:pt x="414" y="209"/>
                  <a:pt x="418" y="182"/>
                  <a:pt x="414" y="182"/>
                </a:cubicBezTo>
                <a:cubicBezTo>
                  <a:pt x="410" y="182"/>
                  <a:pt x="398" y="209"/>
                  <a:pt x="375" y="263"/>
                </a:cubicBezTo>
                <a:cubicBezTo>
                  <a:pt x="352" y="286"/>
                  <a:pt x="344" y="298"/>
                  <a:pt x="335" y="298"/>
                </a:cubicBezTo>
                <a:cubicBezTo>
                  <a:pt x="325" y="298"/>
                  <a:pt x="313" y="286"/>
                  <a:pt x="282" y="263"/>
                </a:cubicBezTo>
                <a:cubicBezTo>
                  <a:pt x="267" y="232"/>
                  <a:pt x="259" y="217"/>
                  <a:pt x="252" y="217"/>
                </a:cubicBezTo>
                <a:cubicBezTo>
                  <a:pt x="244" y="217"/>
                  <a:pt x="236" y="232"/>
                  <a:pt x="221" y="263"/>
                </a:cubicBezTo>
                <a:cubicBezTo>
                  <a:pt x="221" y="371"/>
                  <a:pt x="205" y="433"/>
                  <a:pt x="236" y="433"/>
                </a:cubicBezTo>
                <a:cubicBezTo>
                  <a:pt x="267" y="433"/>
                  <a:pt x="267" y="433"/>
                  <a:pt x="267" y="480"/>
                </a:cubicBezTo>
                <a:lnTo>
                  <a:pt x="205" y="480"/>
                </a:lnTo>
                <a:cubicBezTo>
                  <a:pt x="184" y="480"/>
                  <a:pt x="163" y="483"/>
                  <a:pt x="143" y="489"/>
                </a:cubicBezTo>
                <a:lnTo>
                  <a:pt x="143" y="489"/>
                </a:lnTo>
                <a:cubicBezTo>
                  <a:pt x="139" y="474"/>
                  <a:pt x="136" y="467"/>
                  <a:pt x="133" y="467"/>
                </a:cubicBezTo>
                <a:cubicBezTo>
                  <a:pt x="131" y="467"/>
                  <a:pt x="129" y="476"/>
                  <a:pt x="129" y="495"/>
                </a:cubicBezTo>
                <a:lnTo>
                  <a:pt x="129" y="495"/>
                </a:lnTo>
                <a:cubicBezTo>
                  <a:pt x="134" y="493"/>
                  <a:pt x="138" y="491"/>
                  <a:pt x="143" y="489"/>
                </a:cubicBezTo>
                <a:lnTo>
                  <a:pt x="143" y="489"/>
                </a:lnTo>
                <a:cubicBezTo>
                  <a:pt x="147" y="502"/>
                  <a:pt x="153" y="519"/>
                  <a:pt x="159" y="541"/>
                </a:cubicBezTo>
                <a:cubicBezTo>
                  <a:pt x="174" y="665"/>
                  <a:pt x="174" y="650"/>
                  <a:pt x="190" y="665"/>
                </a:cubicBezTo>
                <a:cubicBezTo>
                  <a:pt x="221" y="665"/>
                  <a:pt x="221" y="665"/>
                  <a:pt x="221" y="711"/>
                </a:cubicBezTo>
                <a:cubicBezTo>
                  <a:pt x="205" y="773"/>
                  <a:pt x="236" y="835"/>
                  <a:pt x="252" y="835"/>
                </a:cubicBezTo>
                <a:cubicBezTo>
                  <a:pt x="282" y="835"/>
                  <a:pt x="282" y="835"/>
                  <a:pt x="282" y="773"/>
                </a:cubicBezTo>
                <a:cubicBezTo>
                  <a:pt x="289" y="755"/>
                  <a:pt x="295" y="744"/>
                  <a:pt x="301" y="744"/>
                </a:cubicBezTo>
                <a:cubicBezTo>
                  <a:pt x="310" y="744"/>
                  <a:pt x="320" y="770"/>
                  <a:pt x="329" y="835"/>
                </a:cubicBezTo>
                <a:cubicBezTo>
                  <a:pt x="329" y="862"/>
                  <a:pt x="329" y="877"/>
                  <a:pt x="331" y="877"/>
                </a:cubicBezTo>
                <a:cubicBezTo>
                  <a:pt x="335" y="877"/>
                  <a:pt x="342" y="850"/>
                  <a:pt x="360" y="789"/>
                </a:cubicBezTo>
                <a:cubicBezTo>
                  <a:pt x="367" y="738"/>
                  <a:pt x="381" y="715"/>
                  <a:pt x="394" y="715"/>
                </a:cubicBezTo>
                <a:cubicBezTo>
                  <a:pt x="408" y="715"/>
                  <a:pt x="422" y="746"/>
                  <a:pt x="422" y="804"/>
                </a:cubicBezTo>
                <a:lnTo>
                  <a:pt x="468" y="820"/>
                </a:lnTo>
                <a:cubicBezTo>
                  <a:pt x="499" y="820"/>
                  <a:pt x="514" y="773"/>
                  <a:pt x="530" y="711"/>
                </a:cubicBezTo>
                <a:cubicBezTo>
                  <a:pt x="548" y="657"/>
                  <a:pt x="555" y="635"/>
                  <a:pt x="559" y="635"/>
                </a:cubicBezTo>
                <a:cubicBezTo>
                  <a:pt x="561" y="635"/>
                  <a:pt x="561" y="646"/>
                  <a:pt x="561" y="665"/>
                </a:cubicBezTo>
                <a:cubicBezTo>
                  <a:pt x="576" y="711"/>
                  <a:pt x="576" y="742"/>
                  <a:pt x="561" y="789"/>
                </a:cubicBezTo>
                <a:cubicBezTo>
                  <a:pt x="545" y="835"/>
                  <a:pt x="561" y="835"/>
                  <a:pt x="592" y="850"/>
                </a:cubicBezTo>
                <a:cubicBezTo>
                  <a:pt x="605" y="857"/>
                  <a:pt x="622" y="864"/>
                  <a:pt x="638" y="864"/>
                </a:cubicBezTo>
                <a:cubicBezTo>
                  <a:pt x="658" y="864"/>
                  <a:pt x="676" y="854"/>
                  <a:pt x="684" y="820"/>
                </a:cubicBezTo>
                <a:lnTo>
                  <a:pt x="684" y="820"/>
                </a:lnTo>
                <a:lnTo>
                  <a:pt x="669" y="881"/>
                </a:lnTo>
                <a:cubicBezTo>
                  <a:pt x="679" y="881"/>
                  <a:pt x="676" y="909"/>
                  <a:pt x="677" y="909"/>
                </a:cubicBezTo>
                <a:cubicBezTo>
                  <a:pt x="677" y="909"/>
                  <a:pt x="679" y="902"/>
                  <a:pt x="684" y="881"/>
                </a:cubicBezTo>
                <a:cubicBezTo>
                  <a:pt x="684" y="881"/>
                  <a:pt x="715" y="881"/>
                  <a:pt x="731" y="959"/>
                </a:cubicBezTo>
                <a:cubicBezTo>
                  <a:pt x="739" y="975"/>
                  <a:pt x="752" y="983"/>
                  <a:pt x="767" y="983"/>
                </a:cubicBezTo>
                <a:cubicBezTo>
                  <a:pt x="809" y="983"/>
                  <a:pt x="862" y="922"/>
                  <a:pt x="839" y="820"/>
                </a:cubicBezTo>
                <a:lnTo>
                  <a:pt x="870" y="820"/>
                </a:lnTo>
                <a:cubicBezTo>
                  <a:pt x="876" y="822"/>
                  <a:pt x="882" y="823"/>
                  <a:pt x="887" y="823"/>
                </a:cubicBezTo>
                <a:cubicBezTo>
                  <a:pt x="916" y="823"/>
                  <a:pt x="916" y="789"/>
                  <a:pt x="916" y="789"/>
                </a:cubicBezTo>
                <a:cubicBezTo>
                  <a:pt x="932" y="765"/>
                  <a:pt x="943" y="758"/>
                  <a:pt x="955" y="758"/>
                </a:cubicBezTo>
                <a:cubicBezTo>
                  <a:pt x="966" y="758"/>
                  <a:pt x="978" y="765"/>
                  <a:pt x="993" y="773"/>
                </a:cubicBezTo>
                <a:lnTo>
                  <a:pt x="932" y="866"/>
                </a:lnTo>
                <a:cubicBezTo>
                  <a:pt x="874" y="953"/>
                  <a:pt x="858" y="1010"/>
                  <a:pt x="877" y="1010"/>
                </a:cubicBezTo>
                <a:cubicBezTo>
                  <a:pt x="889" y="1010"/>
                  <a:pt x="912" y="989"/>
                  <a:pt x="947" y="943"/>
                </a:cubicBezTo>
                <a:cubicBezTo>
                  <a:pt x="956" y="930"/>
                  <a:pt x="960" y="924"/>
                  <a:pt x="960" y="924"/>
                </a:cubicBezTo>
                <a:lnTo>
                  <a:pt x="960" y="924"/>
                </a:lnTo>
                <a:cubicBezTo>
                  <a:pt x="961" y="924"/>
                  <a:pt x="943" y="957"/>
                  <a:pt x="932" y="990"/>
                </a:cubicBezTo>
                <a:cubicBezTo>
                  <a:pt x="912" y="1019"/>
                  <a:pt x="911" y="1037"/>
                  <a:pt x="934" y="1037"/>
                </a:cubicBezTo>
                <a:cubicBezTo>
                  <a:pt x="946" y="1037"/>
                  <a:pt x="966" y="1031"/>
                  <a:pt x="993" y="1020"/>
                </a:cubicBezTo>
                <a:cubicBezTo>
                  <a:pt x="995" y="1022"/>
                  <a:pt x="997" y="1022"/>
                  <a:pt x="999" y="1022"/>
                </a:cubicBezTo>
                <a:cubicBezTo>
                  <a:pt x="1022" y="1022"/>
                  <a:pt x="1089" y="955"/>
                  <a:pt x="1117" y="912"/>
                </a:cubicBezTo>
                <a:cubicBezTo>
                  <a:pt x="1136" y="884"/>
                  <a:pt x="1154" y="879"/>
                  <a:pt x="1166" y="879"/>
                </a:cubicBezTo>
                <a:cubicBezTo>
                  <a:pt x="1174" y="879"/>
                  <a:pt x="1179" y="881"/>
                  <a:pt x="1179" y="881"/>
                </a:cubicBezTo>
                <a:cubicBezTo>
                  <a:pt x="1179" y="881"/>
                  <a:pt x="1194" y="897"/>
                  <a:pt x="1163" y="943"/>
                </a:cubicBezTo>
                <a:cubicBezTo>
                  <a:pt x="1126" y="1000"/>
                  <a:pt x="1123" y="1033"/>
                  <a:pt x="1147" y="1033"/>
                </a:cubicBezTo>
                <a:cubicBezTo>
                  <a:pt x="1162" y="1033"/>
                  <a:pt x="1189" y="1020"/>
                  <a:pt x="1225" y="990"/>
                </a:cubicBezTo>
                <a:lnTo>
                  <a:pt x="1225" y="990"/>
                </a:lnTo>
                <a:lnTo>
                  <a:pt x="1194" y="1036"/>
                </a:lnTo>
                <a:cubicBezTo>
                  <a:pt x="1163" y="1082"/>
                  <a:pt x="1148" y="1144"/>
                  <a:pt x="1272" y="1175"/>
                </a:cubicBezTo>
                <a:cubicBezTo>
                  <a:pt x="1349" y="1237"/>
                  <a:pt x="1395" y="1283"/>
                  <a:pt x="1364" y="1330"/>
                </a:cubicBezTo>
                <a:cubicBezTo>
                  <a:pt x="1345" y="1349"/>
                  <a:pt x="1361" y="1358"/>
                  <a:pt x="1394" y="1358"/>
                </a:cubicBezTo>
                <a:cubicBezTo>
                  <a:pt x="1439" y="1358"/>
                  <a:pt x="1518" y="1341"/>
                  <a:pt x="1581" y="1314"/>
                </a:cubicBezTo>
                <a:lnTo>
                  <a:pt x="1581" y="1314"/>
                </a:lnTo>
                <a:cubicBezTo>
                  <a:pt x="1534" y="1360"/>
                  <a:pt x="1550" y="1376"/>
                  <a:pt x="1581" y="1407"/>
                </a:cubicBezTo>
                <a:cubicBezTo>
                  <a:pt x="1596" y="1453"/>
                  <a:pt x="1627" y="1469"/>
                  <a:pt x="1581" y="1500"/>
                </a:cubicBezTo>
                <a:cubicBezTo>
                  <a:pt x="1531" y="1533"/>
                  <a:pt x="1508" y="1548"/>
                  <a:pt x="1514" y="1548"/>
                </a:cubicBezTo>
                <a:cubicBezTo>
                  <a:pt x="1519" y="1548"/>
                  <a:pt x="1546" y="1537"/>
                  <a:pt x="1596" y="1515"/>
                </a:cubicBezTo>
                <a:cubicBezTo>
                  <a:pt x="1613" y="1510"/>
                  <a:pt x="1628" y="1508"/>
                  <a:pt x="1639" y="1508"/>
                </a:cubicBezTo>
                <a:cubicBezTo>
                  <a:pt x="1702" y="1508"/>
                  <a:pt x="1690" y="1571"/>
                  <a:pt x="1612" y="1623"/>
                </a:cubicBezTo>
                <a:cubicBezTo>
                  <a:pt x="1581" y="1670"/>
                  <a:pt x="1596" y="1685"/>
                  <a:pt x="1612" y="1716"/>
                </a:cubicBezTo>
                <a:cubicBezTo>
                  <a:pt x="1623" y="1713"/>
                  <a:pt x="1633" y="1712"/>
                  <a:pt x="1642" y="1712"/>
                </a:cubicBezTo>
                <a:cubicBezTo>
                  <a:pt x="1684" y="1712"/>
                  <a:pt x="1710" y="1740"/>
                  <a:pt x="1735" y="1778"/>
                </a:cubicBezTo>
                <a:cubicBezTo>
                  <a:pt x="1750" y="1792"/>
                  <a:pt x="1761" y="1803"/>
                  <a:pt x="1778" y="1803"/>
                </a:cubicBezTo>
                <a:cubicBezTo>
                  <a:pt x="1797" y="1803"/>
                  <a:pt x="1825" y="1788"/>
                  <a:pt x="1874" y="1747"/>
                </a:cubicBezTo>
                <a:cubicBezTo>
                  <a:pt x="1913" y="1716"/>
                  <a:pt x="1936" y="1704"/>
                  <a:pt x="1954" y="1704"/>
                </a:cubicBezTo>
                <a:cubicBezTo>
                  <a:pt x="1971" y="1704"/>
                  <a:pt x="1983" y="1716"/>
                  <a:pt x="1998" y="1731"/>
                </a:cubicBezTo>
                <a:cubicBezTo>
                  <a:pt x="2029" y="1762"/>
                  <a:pt x="2029" y="1762"/>
                  <a:pt x="1983" y="1809"/>
                </a:cubicBezTo>
                <a:cubicBezTo>
                  <a:pt x="1983" y="1809"/>
                  <a:pt x="1967" y="1855"/>
                  <a:pt x="1983" y="1871"/>
                </a:cubicBezTo>
                <a:cubicBezTo>
                  <a:pt x="2014" y="1901"/>
                  <a:pt x="2014" y="1917"/>
                  <a:pt x="1983" y="1948"/>
                </a:cubicBezTo>
                <a:cubicBezTo>
                  <a:pt x="1967" y="1979"/>
                  <a:pt x="1967" y="2010"/>
                  <a:pt x="1983" y="2041"/>
                </a:cubicBezTo>
                <a:cubicBezTo>
                  <a:pt x="2014" y="2071"/>
                  <a:pt x="2060" y="2118"/>
                  <a:pt x="2014" y="2149"/>
                </a:cubicBezTo>
                <a:cubicBezTo>
                  <a:pt x="2019" y="2154"/>
                  <a:pt x="2023" y="2158"/>
                  <a:pt x="2027" y="2158"/>
                </a:cubicBezTo>
                <a:cubicBezTo>
                  <a:pt x="2035" y="2158"/>
                  <a:pt x="2046" y="2147"/>
                  <a:pt x="2075" y="2118"/>
                </a:cubicBezTo>
                <a:cubicBezTo>
                  <a:pt x="2090" y="2103"/>
                  <a:pt x="2111" y="2089"/>
                  <a:pt x="2133" y="2089"/>
                </a:cubicBezTo>
                <a:cubicBezTo>
                  <a:pt x="2158" y="2089"/>
                  <a:pt x="2183" y="2107"/>
                  <a:pt x="2199" y="2164"/>
                </a:cubicBezTo>
                <a:cubicBezTo>
                  <a:pt x="2221" y="2186"/>
                  <a:pt x="2257" y="2215"/>
                  <a:pt x="2288" y="2215"/>
                </a:cubicBezTo>
                <a:cubicBezTo>
                  <a:pt x="2301" y="2215"/>
                  <a:pt x="2313" y="2209"/>
                  <a:pt x="2323" y="2195"/>
                </a:cubicBezTo>
                <a:lnTo>
                  <a:pt x="2323" y="2195"/>
                </a:lnTo>
                <a:cubicBezTo>
                  <a:pt x="2338" y="2211"/>
                  <a:pt x="2338" y="2211"/>
                  <a:pt x="2307" y="2257"/>
                </a:cubicBezTo>
                <a:cubicBezTo>
                  <a:pt x="2257" y="2317"/>
                  <a:pt x="2259" y="2351"/>
                  <a:pt x="2296" y="2351"/>
                </a:cubicBezTo>
                <a:cubicBezTo>
                  <a:pt x="2316" y="2351"/>
                  <a:pt x="2346" y="2341"/>
                  <a:pt x="2384" y="2319"/>
                </a:cubicBezTo>
                <a:cubicBezTo>
                  <a:pt x="2397" y="2300"/>
                  <a:pt x="2406" y="2292"/>
                  <a:pt x="2413" y="2292"/>
                </a:cubicBezTo>
                <a:cubicBezTo>
                  <a:pt x="2423" y="2292"/>
                  <a:pt x="2425" y="2312"/>
                  <a:pt x="2415" y="2350"/>
                </a:cubicBezTo>
                <a:cubicBezTo>
                  <a:pt x="2415" y="2350"/>
                  <a:pt x="2418" y="2352"/>
                  <a:pt x="2424" y="2352"/>
                </a:cubicBezTo>
                <a:cubicBezTo>
                  <a:pt x="2433" y="2352"/>
                  <a:pt x="2449" y="2347"/>
                  <a:pt x="2477" y="2319"/>
                </a:cubicBezTo>
                <a:cubicBezTo>
                  <a:pt x="2501" y="2307"/>
                  <a:pt x="2516" y="2299"/>
                  <a:pt x="2525" y="2299"/>
                </a:cubicBezTo>
                <a:cubicBezTo>
                  <a:pt x="2539" y="2299"/>
                  <a:pt x="2539" y="2318"/>
                  <a:pt x="2539" y="2365"/>
                </a:cubicBezTo>
                <a:cubicBezTo>
                  <a:pt x="2508" y="2411"/>
                  <a:pt x="2539" y="2427"/>
                  <a:pt x="2554" y="2427"/>
                </a:cubicBezTo>
                <a:cubicBezTo>
                  <a:pt x="2616" y="2427"/>
                  <a:pt x="2848" y="2504"/>
                  <a:pt x="2848" y="2566"/>
                </a:cubicBezTo>
                <a:cubicBezTo>
                  <a:pt x="2882" y="2543"/>
                  <a:pt x="2891" y="2529"/>
                  <a:pt x="2900" y="2529"/>
                </a:cubicBezTo>
                <a:cubicBezTo>
                  <a:pt x="2903" y="2529"/>
                  <a:pt x="2906" y="2531"/>
                  <a:pt x="2910" y="2535"/>
                </a:cubicBezTo>
                <a:cubicBezTo>
                  <a:pt x="2910" y="2578"/>
                  <a:pt x="2915" y="2597"/>
                  <a:pt x="2923" y="2597"/>
                </a:cubicBezTo>
                <a:cubicBezTo>
                  <a:pt x="2935" y="2597"/>
                  <a:pt x="2953" y="2554"/>
                  <a:pt x="2972" y="2489"/>
                </a:cubicBezTo>
                <a:lnTo>
                  <a:pt x="2925" y="2489"/>
                </a:lnTo>
                <a:cubicBezTo>
                  <a:pt x="2938" y="2444"/>
                  <a:pt x="2956" y="2420"/>
                  <a:pt x="2970" y="2420"/>
                </a:cubicBezTo>
                <a:cubicBezTo>
                  <a:pt x="2989" y="2420"/>
                  <a:pt x="2999" y="2467"/>
                  <a:pt x="2972" y="2566"/>
                </a:cubicBezTo>
                <a:cubicBezTo>
                  <a:pt x="2972" y="2620"/>
                  <a:pt x="2972" y="2647"/>
                  <a:pt x="2978" y="2647"/>
                </a:cubicBezTo>
                <a:cubicBezTo>
                  <a:pt x="2983" y="2647"/>
                  <a:pt x="2995" y="2620"/>
                  <a:pt x="3018" y="2566"/>
                </a:cubicBezTo>
                <a:cubicBezTo>
                  <a:pt x="3040" y="2508"/>
                  <a:pt x="3055" y="2481"/>
                  <a:pt x="3066" y="2481"/>
                </a:cubicBezTo>
                <a:cubicBezTo>
                  <a:pt x="3079" y="2481"/>
                  <a:pt x="3087" y="2516"/>
                  <a:pt x="3095" y="2581"/>
                </a:cubicBezTo>
                <a:cubicBezTo>
                  <a:pt x="3095" y="2600"/>
                  <a:pt x="3095" y="2616"/>
                  <a:pt x="3093" y="2628"/>
                </a:cubicBezTo>
                <a:cubicBezTo>
                  <a:pt x="3097" y="2616"/>
                  <a:pt x="3103" y="2600"/>
                  <a:pt x="3111" y="2581"/>
                </a:cubicBezTo>
                <a:cubicBezTo>
                  <a:pt x="3154" y="2462"/>
                  <a:pt x="3192" y="2394"/>
                  <a:pt x="3214" y="2394"/>
                </a:cubicBezTo>
                <a:cubicBezTo>
                  <a:pt x="3233" y="2394"/>
                  <a:pt x="3241" y="2438"/>
                  <a:pt x="3235" y="2535"/>
                </a:cubicBezTo>
                <a:cubicBezTo>
                  <a:pt x="3219" y="2643"/>
                  <a:pt x="3235" y="2705"/>
                  <a:pt x="3265" y="2705"/>
                </a:cubicBezTo>
                <a:cubicBezTo>
                  <a:pt x="3296" y="2705"/>
                  <a:pt x="3296" y="2643"/>
                  <a:pt x="3296" y="2597"/>
                </a:cubicBezTo>
                <a:cubicBezTo>
                  <a:pt x="3289" y="2543"/>
                  <a:pt x="3289" y="2516"/>
                  <a:pt x="3296" y="2516"/>
                </a:cubicBezTo>
                <a:cubicBezTo>
                  <a:pt x="3304" y="2516"/>
                  <a:pt x="3320" y="2543"/>
                  <a:pt x="3343" y="2597"/>
                </a:cubicBezTo>
                <a:cubicBezTo>
                  <a:pt x="3377" y="2692"/>
                  <a:pt x="3412" y="2733"/>
                  <a:pt x="3446" y="2733"/>
                </a:cubicBezTo>
                <a:cubicBezTo>
                  <a:pt x="3473" y="2733"/>
                  <a:pt x="3501" y="2707"/>
                  <a:pt x="3528" y="2659"/>
                </a:cubicBezTo>
                <a:cubicBezTo>
                  <a:pt x="3567" y="2597"/>
                  <a:pt x="3605" y="2566"/>
                  <a:pt x="3629" y="2566"/>
                </a:cubicBezTo>
                <a:cubicBezTo>
                  <a:pt x="3652" y="2566"/>
                  <a:pt x="3660" y="2597"/>
                  <a:pt x="3636" y="2659"/>
                </a:cubicBezTo>
                <a:cubicBezTo>
                  <a:pt x="3601" y="2720"/>
                  <a:pt x="3591" y="2747"/>
                  <a:pt x="3597" y="2747"/>
                </a:cubicBezTo>
                <a:cubicBezTo>
                  <a:pt x="3602" y="2747"/>
                  <a:pt x="3616" y="2732"/>
                  <a:pt x="3636" y="2705"/>
                </a:cubicBezTo>
                <a:lnTo>
                  <a:pt x="3745" y="2705"/>
                </a:lnTo>
                <a:cubicBezTo>
                  <a:pt x="3776" y="2705"/>
                  <a:pt x="3791" y="2643"/>
                  <a:pt x="3776" y="2581"/>
                </a:cubicBezTo>
                <a:lnTo>
                  <a:pt x="3776" y="2581"/>
                </a:lnTo>
                <a:cubicBezTo>
                  <a:pt x="3802" y="2644"/>
                  <a:pt x="3835" y="2686"/>
                  <a:pt x="3860" y="2686"/>
                </a:cubicBezTo>
                <a:cubicBezTo>
                  <a:pt x="3878" y="2686"/>
                  <a:pt x="3893" y="2664"/>
                  <a:pt x="3899" y="2612"/>
                </a:cubicBezTo>
                <a:lnTo>
                  <a:pt x="3946" y="2612"/>
                </a:lnTo>
                <a:cubicBezTo>
                  <a:pt x="3976" y="2612"/>
                  <a:pt x="3976" y="2612"/>
                  <a:pt x="3976" y="2551"/>
                </a:cubicBezTo>
                <a:cubicBezTo>
                  <a:pt x="3982" y="2523"/>
                  <a:pt x="3989" y="2513"/>
                  <a:pt x="3999" y="2513"/>
                </a:cubicBezTo>
                <a:cubicBezTo>
                  <a:pt x="4016" y="2513"/>
                  <a:pt x="4039" y="2546"/>
                  <a:pt x="4069" y="2566"/>
                </a:cubicBezTo>
                <a:cubicBezTo>
                  <a:pt x="4102" y="2599"/>
                  <a:pt x="4127" y="2632"/>
                  <a:pt x="4133" y="2632"/>
                </a:cubicBezTo>
                <a:cubicBezTo>
                  <a:pt x="4136" y="2632"/>
                  <a:pt x="4136" y="2626"/>
                  <a:pt x="4131" y="2612"/>
                </a:cubicBezTo>
                <a:cubicBezTo>
                  <a:pt x="4116" y="2551"/>
                  <a:pt x="4131" y="2489"/>
                  <a:pt x="4131" y="2427"/>
                </a:cubicBezTo>
                <a:cubicBezTo>
                  <a:pt x="4131" y="2406"/>
                  <a:pt x="4136" y="2398"/>
                  <a:pt x="4143" y="2398"/>
                </a:cubicBezTo>
                <a:cubicBezTo>
                  <a:pt x="4157" y="2398"/>
                  <a:pt x="4177" y="2432"/>
                  <a:pt x="4177" y="2473"/>
                </a:cubicBezTo>
                <a:cubicBezTo>
                  <a:pt x="4177" y="2535"/>
                  <a:pt x="4208" y="2520"/>
                  <a:pt x="4270" y="2551"/>
                </a:cubicBezTo>
                <a:cubicBezTo>
                  <a:pt x="4286" y="2535"/>
                  <a:pt x="4332" y="2520"/>
                  <a:pt x="4301" y="2458"/>
                </a:cubicBezTo>
                <a:cubicBezTo>
                  <a:pt x="4276" y="2420"/>
                  <a:pt x="4363" y="2372"/>
                  <a:pt x="4422" y="2372"/>
                </a:cubicBezTo>
                <a:cubicBezTo>
                  <a:pt x="4435" y="2372"/>
                  <a:pt x="4447" y="2375"/>
                  <a:pt x="4456" y="2381"/>
                </a:cubicBezTo>
                <a:lnTo>
                  <a:pt x="4486" y="2350"/>
                </a:lnTo>
                <a:cubicBezTo>
                  <a:pt x="4517" y="2334"/>
                  <a:pt x="4486" y="2288"/>
                  <a:pt x="4517" y="2272"/>
                </a:cubicBezTo>
                <a:cubicBezTo>
                  <a:pt x="4548" y="2257"/>
                  <a:pt x="4533" y="2257"/>
                  <a:pt x="4517" y="2195"/>
                </a:cubicBezTo>
                <a:cubicBezTo>
                  <a:pt x="4525" y="2187"/>
                  <a:pt x="4533" y="2180"/>
                  <a:pt x="4544" y="2180"/>
                </a:cubicBezTo>
                <a:cubicBezTo>
                  <a:pt x="4556" y="2180"/>
                  <a:pt x="4571" y="2187"/>
                  <a:pt x="4595" y="2211"/>
                </a:cubicBezTo>
                <a:cubicBezTo>
                  <a:pt x="4561" y="2160"/>
                  <a:pt x="4545" y="2137"/>
                  <a:pt x="4554" y="2137"/>
                </a:cubicBezTo>
                <a:cubicBezTo>
                  <a:pt x="4561" y="2137"/>
                  <a:pt x="4584" y="2152"/>
                  <a:pt x="4626" y="2180"/>
                </a:cubicBezTo>
                <a:cubicBezTo>
                  <a:pt x="4672" y="2218"/>
                  <a:pt x="4691" y="2241"/>
                  <a:pt x="4691" y="2241"/>
                </a:cubicBezTo>
                <a:cubicBezTo>
                  <a:pt x="4691" y="2241"/>
                  <a:pt x="4672" y="2218"/>
                  <a:pt x="4641" y="2164"/>
                </a:cubicBezTo>
                <a:cubicBezTo>
                  <a:pt x="4632" y="2128"/>
                  <a:pt x="4628" y="2113"/>
                  <a:pt x="4636" y="2113"/>
                </a:cubicBezTo>
                <a:cubicBezTo>
                  <a:pt x="4641" y="2113"/>
                  <a:pt x="4653" y="2120"/>
                  <a:pt x="4672" y="2133"/>
                </a:cubicBezTo>
                <a:cubicBezTo>
                  <a:pt x="4700" y="2147"/>
                  <a:pt x="4715" y="2155"/>
                  <a:pt x="4721" y="2155"/>
                </a:cubicBezTo>
                <a:cubicBezTo>
                  <a:pt x="4728" y="2155"/>
                  <a:pt x="4720" y="2143"/>
                  <a:pt x="4703" y="2118"/>
                </a:cubicBezTo>
                <a:cubicBezTo>
                  <a:pt x="4657" y="2049"/>
                  <a:pt x="4654" y="1981"/>
                  <a:pt x="4686" y="1981"/>
                </a:cubicBezTo>
                <a:cubicBezTo>
                  <a:pt x="4698" y="1981"/>
                  <a:pt x="4714" y="1989"/>
                  <a:pt x="4734" y="2010"/>
                </a:cubicBezTo>
                <a:cubicBezTo>
                  <a:pt x="4734" y="2010"/>
                  <a:pt x="4749" y="1994"/>
                  <a:pt x="4734" y="1948"/>
                </a:cubicBezTo>
                <a:cubicBezTo>
                  <a:pt x="4701" y="1899"/>
                  <a:pt x="4686" y="1876"/>
                  <a:pt x="4690" y="1876"/>
                </a:cubicBezTo>
                <a:cubicBezTo>
                  <a:pt x="4693" y="1876"/>
                  <a:pt x="4712" y="1895"/>
                  <a:pt x="4749" y="1932"/>
                </a:cubicBezTo>
                <a:cubicBezTo>
                  <a:pt x="4778" y="1962"/>
                  <a:pt x="4801" y="1975"/>
                  <a:pt x="4814" y="1975"/>
                </a:cubicBezTo>
                <a:cubicBezTo>
                  <a:pt x="4837" y="1975"/>
                  <a:pt x="4834" y="1938"/>
                  <a:pt x="4796" y="1871"/>
                </a:cubicBezTo>
                <a:cubicBezTo>
                  <a:pt x="4796" y="1871"/>
                  <a:pt x="4773" y="1836"/>
                  <a:pt x="4805" y="1836"/>
                </a:cubicBezTo>
                <a:cubicBezTo>
                  <a:pt x="4811" y="1836"/>
                  <a:pt x="4818" y="1837"/>
                  <a:pt x="4826" y="1840"/>
                </a:cubicBezTo>
                <a:cubicBezTo>
                  <a:pt x="4835" y="1844"/>
                  <a:pt x="4845" y="1846"/>
                  <a:pt x="4856" y="1846"/>
                </a:cubicBezTo>
                <a:cubicBezTo>
                  <a:pt x="4926" y="1846"/>
                  <a:pt x="5028" y="1771"/>
                  <a:pt x="4935" y="1731"/>
                </a:cubicBezTo>
                <a:lnTo>
                  <a:pt x="4981" y="1685"/>
                </a:lnTo>
                <a:cubicBezTo>
                  <a:pt x="5043" y="1685"/>
                  <a:pt x="5058" y="1670"/>
                  <a:pt x="5043" y="1623"/>
                </a:cubicBezTo>
                <a:lnTo>
                  <a:pt x="5012" y="1561"/>
                </a:lnTo>
                <a:lnTo>
                  <a:pt x="5012" y="1561"/>
                </a:lnTo>
                <a:cubicBezTo>
                  <a:pt x="5047" y="1596"/>
                  <a:pt x="5090" y="1614"/>
                  <a:pt x="5116" y="1614"/>
                </a:cubicBezTo>
                <a:cubicBezTo>
                  <a:pt x="5125" y="1614"/>
                  <a:pt x="5132" y="1612"/>
                  <a:pt x="5136" y="1608"/>
                </a:cubicBezTo>
                <a:cubicBezTo>
                  <a:pt x="5151" y="1592"/>
                  <a:pt x="5151" y="1592"/>
                  <a:pt x="5105" y="1546"/>
                </a:cubicBezTo>
                <a:cubicBezTo>
                  <a:pt x="5058" y="1515"/>
                  <a:pt x="5058" y="1515"/>
                  <a:pt x="5089" y="1500"/>
                </a:cubicBezTo>
                <a:cubicBezTo>
                  <a:pt x="5093" y="1495"/>
                  <a:pt x="5100" y="1494"/>
                  <a:pt x="5108" y="1494"/>
                </a:cubicBezTo>
                <a:cubicBezTo>
                  <a:pt x="5130" y="1494"/>
                  <a:pt x="5163" y="1508"/>
                  <a:pt x="5197" y="1530"/>
                </a:cubicBezTo>
                <a:lnTo>
                  <a:pt x="5213" y="1515"/>
                </a:lnTo>
                <a:cubicBezTo>
                  <a:pt x="5165" y="1467"/>
                  <a:pt x="5153" y="1443"/>
                  <a:pt x="5158" y="1443"/>
                </a:cubicBezTo>
                <a:cubicBezTo>
                  <a:pt x="5161" y="1443"/>
                  <a:pt x="5170" y="1451"/>
                  <a:pt x="5182" y="1469"/>
                </a:cubicBezTo>
                <a:cubicBezTo>
                  <a:pt x="5196" y="1478"/>
                  <a:pt x="5209" y="1482"/>
                  <a:pt x="5221" y="1482"/>
                </a:cubicBezTo>
                <a:cubicBezTo>
                  <a:pt x="5246" y="1482"/>
                  <a:pt x="5264" y="1464"/>
                  <a:pt x="5275" y="1453"/>
                </a:cubicBezTo>
                <a:cubicBezTo>
                  <a:pt x="5261" y="1432"/>
                  <a:pt x="5266" y="1424"/>
                  <a:pt x="5272" y="1424"/>
                </a:cubicBezTo>
                <a:cubicBezTo>
                  <a:pt x="5281" y="1424"/>
                  <a:pt x="5292" y="1436"/>
                  <a:pt x="5275" y="1453"/>
                </a:cubicBezTo>
                <a:lnTo>
                  <a:pt x="5321" y="1484"/>
                </a:lnTo>
                <a:cubicBezTo>
                  <a:pt x="5332" y="1487"/>
                  <a:pt x="5340" y="1488"/>
                  <a:pt x="5344" y="1488"/>
                </a:cubicBezTo>
                <a:cubicBezTo>
                  <a:pt x="5367" y="1488"/>
                  <a:pt x="5331" y="1460"/>
                  <a:pt x="5306" y="1422"/>
                </a:cubicBezTo>
                <a:lnTo>
                  <a:pt x="5337" y="1391"/>
                </a:lnTo>
                <a:cubicBezTo>
                  <a:pt x="5352" y="1376"/>
                  <a:pt x="5367" y="1360"/>
                  <a:pt x="5306" y="1345"/>
                </a:cubicBezTo>
                <a:cubicBezTo>
                  <a:pt x="5259" y="1314"/>
                  <a:pt x="5228" y="1268"/>
                  <a:pt x="5244" y="1237"/>
                </a:cubicBezTo>
                <a:lnTo>
                  <a:pt x="5244" y="1237"/>
                </a:lnTo>
                <a:cubicBezTo>
                  <a:pt x="5282" y="1275"/>
                  <a:pt x="5310" y="1303"/>
                  <a:pt x="5335" y="1303"/>
                </a:cubicBezTo>
                <a:cubicBezTo>
                  <a:pt x="5341" y="1303"/>
                  <a:pt x="5347" y="1301"/>
                  <a:pt x="5352" y="1299"/>
                </a:cubicBezTo>
                <a:cubicBezTo>
                  <a:pt x="5354" y="1296"/>
                  <a:pt x="5357" y="1296"/>
                  <a:pt x="5359" y="1296"/>
                </a:cubicBezTo>
                <a:cubicBezTo>
                  <a:pt x="5376" y="1296"/>
                  <a:pt x="5398" y="1330"/>
                  <a:pt x="5398" y="1330"/>
                </a:cubicBezTo>
                <a:cubicBezTo>
                  <a:pt x="5416" y="1356"/>
                  <a:pt x="5431" y="1366"/>
                  <a:pt x="5443" y="1366"/>
                </a:cubicBezTo>
                <a:cubicBezTo>
                  <a:pt x="5474" y="1366"/>
                  <a:pt x="5487" y="1301"/>
                  <a:pt x="5476" y="1268"/>
                </a:cubicBezTo>
                <a:cubicBezTo>
                  <a:pt x="5448" y="1194"/>
                  <a:pt x="5448" y="1159"/>
                  <a:pt x="5469" y="1159"/>
                </a:cubicBezTo>
                <a:cubicBezTo>
                  <a:pt x="5483" y="1159"/>
                  <a:pt x="5506" y="1175"/>
                  <a:pt x="5537" y="1206"/>
                </a:cubicBezTo>
                <a:cubicBezTo>
                  <a:pt x="5552" y="1228"/>
                  <a:pt x="5562" y="1238"/>
                  <a:pt x="5566" y="1238"/>
                </a:cubicBezTo>
                <a:cubicBezTo>
                  <a:pt x="5581" y="1238"/>
                  <a:pt x="5546" y="1141"/>
                  <a:pt x="5476" y="1036"/>
                </a:cubicBezTo>
                <a:lnTo>
                  <a:pt x="5398" y="897"/>
                </a:lnTo>
                <a:lnTo>
                  <a:pt x="5398" y="897"/>
                </a:lnTo>
                <a:lnTo>
                  <a:pt x="5507" y="1020"/>
                </a:lnTo>
                <a:cubicBezTo>
                  <a:pt x="5586" y="1100"/>
                  <a:pt x="5624" y="1138"/>
                  <a:pt x="5641" y="1138"/>
                </a:cubicBezTo>
                <a:cubicBezTo>
                  <a:pt x="5657" y="1138"/>
                  <a:pt x="5653" y="1104"/>
                  <a:pt x="5646" y="1036"/>
                </a:cubicBezTo>
                <a:cubicBezTo>
                  <a:pt x="5646" y="1003"/>
                  <a:pt x="5646" y="987"/>
                  <a:pt x="5653" y="987"/>
                </a:cubicBezTo>
                <a:cubicBezTo>
                  <a:pt x="5659" y="987"/>
                  <a:pt x="5671" y="999"/>
                  <a:pt x="5692" y="1020"/>
                </a:cubicBezTo>
                <a:cubicBezTo>
                  <a:pt x="5709" y="1037"/>
                  <a:pt x="5720" y="1044"/>
                  <a:pt x="5730" y="1044"/>
                </a:cubicBezTo>
                <a:cubicBezTo>
                  <a:pt x="5747" y="1044"/>
                  <a:pt x="5761" y="1025"/>
                  <a:pt x="5800" y="1005"/>
                </a:cubicBezTo>
                <a:cubicBezTo>
                  <a:pt x="5862" y="959"/>
                  <a:pt x="5893" y="959"/>
                  <a:pt x="5862" y="897"/>
                </a:cubicBezTo>
                <a:lnTo>
                  <a:pt x="5908" y="881"/>
                </a:lnTo>
                <a:cubicBezTo>
                  <a:pt x="5933" y="906"/>
                  <a:pt x="5951" y="916"/>
                  <a:pt x="5962" y="916"/>
                </a:cubicBezTo>
                <a:cubicBezTo>
                  <a:pt x="5986" y="916"/>
                  <a:pt x="5977" y="867"/>
                  <a:pt x="5924" y="804"/>
                </a:cubicBezTo>
                <a:lnTo>
                  <a:pt x="5970" y="773"/>
                </a:lnTo>
                <a:lnTo>
                  <a:pt x="6001" y="835"/>
                </a:lnTo>
                <a:cubicBezTo>
                  <a:pt x="6013" y="852"/>
                  <a:pt x="6026" y="861"/>
                  <a:pt x="6049" y="861"/>
                </a:cubicBezTo>
                <a:cubicBezTo>
                  <a:pt x="6086" y="861"/>
                  <a:pt x="6148" y="837"/>
                  <a:pt x="6264" y="789"/>
                </a:cubicBezTo>
                <a:cubicBezTo>
                  <a:pt x="6480" y="742"/>
                  <a:pt x="6496" y="742"/>
                  <a:pt x="6480" y="634"/>
                </a:cubicBezTo>
                <a:cubicBezTo>
                  <a:pt x="6472" y="578"/>
                  <a:pt x="6485" y="547"/>
                  <a:pt x="6501" y="547"/>
                </a:cubicBezTo>
                <a:cubicBezTo>
                  <a:pt x="6516" y="547"/>
                  <a:pt x="6535" y="574"/>
                  <a:pt x="6542" y="634"/>
                </a:cubicBezTo>
                <a:cubicBezTo>
                  <a:pt x="6542" y="666"/>
                  <a:pt x="6557" y="706"/>
                  <a:pt x="6566" y="706"/>
                </a:cubicBezTo>
                <a:cubicBezTo>
                  <a:pt x="6570" y="706"/>
                  <a:pt x="6573" y="699"/>
                  <a:pt x="6573" y="680"/>
                </a:cubicBezTo>
                <a:cubicBezTo>
                  <a:pt x="6604" y="680"/>
                  <a:pt x="6635" y="711"/>
                  <a:pt x="6650" y="727"/>
                </a:cubicBezTo>
                <a:cubicBezTo>
                  <a:pt x="6684" y="774"/>
                  <a:pt x="6709" y="792"/>
                  <a:pt x="6725" y="792"/>
                </a:cubicBezTo>
                <a:cubicBezTo>
                  <a:pt x="6746" y="792"/>
                  <a:pt x="6752" y="762"/>
                  <a:pt x="6743" y="727"/>
                </a:cubicBezTo>
                <a:cubicBezTo>
                  <a:pt x="6730" y="682"/>
                  <a:pt x="6728" y="667"/>
                  <a:pt x="6732" y="667"/>
                </a:cubicBezTo>
                <a:cubicBezTo>
                  <a:pt x="6737" y="667"/>
                  <a:pt x="6756" y="699"/>
                  <a:pt x="6774" y="727"/>
                </a:cubicBezTo>
                <a:cubicBezTo>
                  <a:pt x="6796" y="771"/>
                  <a:pt x="6810" y="807"/>
                  <a:pt x="6817" y="807"/>
                </a:cubicBezTo>
                <a:cubicBezTo>
                  <a:pt x="6819" y="807"/>
                  <a:pt x="6820" y="802"/>
                  <a:pt x="6820" y="789"/>
                </a:cubicBezTo>
                <a:cubicBezTo>
                  <a:pt x="6820" y="756"/>
                  <a:pt x="6871" y="732"/>
                  <a:pt x="6917" y="732"/>
                </a:cubicBezTo>
                <a:cubicBezTo>
                  <a:pt x="6959" y="732"/>
                  <a:pt x="6998" y="752"/>
                  <a:pt x="6990" y="804"/>
                </a:cubicBezTo>
                <a:lnTo>
                  <a:pt x="7037" y="804"/>
                </a:lnTo>
                <a:cubicBezTo>
                  <a:pt x="7037" y="763"/>
                  <a:pt x="7064" y="749"/>
                  <a:pt x="7096" y="749"/>
                </a:cubicBezTo>
                <a:cubicBezTo>
                  <a:pt x="7112" y="749"/>
                  <a:pt x="7129" y="753"/>
                  <a:pt x="7145" y="758"/>
                </a:cubicBezTo>
                <a:cubicBezTo>
                  <a:pt x="7191" y="758"/>
                  <a:pt x="7222" y="773"/>
                  <a:pt x="7207" y="820"/>
                </a:cubicBezTo>
                <a:cubicBezTo>
                  <a:pt x="7198" y="853"/>
                  <a:pt x="7195" y="868"/>
                  <a:pt x="7202" y="868"/>
                </a:cubicBezTo>
                <a:cubicBezTo>
                  <a:pt x="7209" y="868"/>
                  <a:pt x="7224" y="857"/>
                  <a:pt x="7253" y="835"/>
                </a:cubicBezTo>
                <a:cubicBezTo>
                  <a:pt x="7269" y="835"/>
                  <a:pt x="7330" y="742"/>
                  <a:pt x="7346" y="742"/>
                </a:cubicBezTo>
                <a:cubicBezTo>
                  <a:pt x="7359" y="689"/>
                  <a:pt x="7396" y="647"/>
                  <a:pt x="7416" y="647"/>
                </a:cubicBezTo>
                <a:cubicBezTo>
                  <a:pt x="7418" y="647"/>
                  <a:pt x="7421" y="647"/>
                  <a:pt x="7423" y="650"/>
                </a:cubicBezTo>
                <a:lnTo>
                  <a:pt x="7408" y="696"/>
                </a:lnTo>
                <a:lnTo>
                  <a:pt x="7377" y="804"/>
                </a:lnTo>
                <a:cubicBezTo>
                  <a:pt x="7389" y="804"/>
                  <a:pt x="7401" y="807"/>
                  <a:pt x="7413" y="807"/>
                </a:cubicBezTo>
                <a:cubicBezTo>
                  <a:pt x="7430" y="807"/>
                  <a:pt x="7445" y="801"/>
                  <a:pt x="7454" y="773"/>
                </a:cubicBezTo>
                <a:cubicBezTo>
                  <a:pt x="7454" y="820"/>
                  <a:pt x="7469" y="835"/>
                  <a:pt x="7516" y="850"/>
                </a:cubicBezTo>
                <a:cubicBezTo>
                  <a:pt x="7541" y="867"/>
                  <a:pt x="7567" y="880"/>
                  <a:pt x="7592" y="880"/>
                </a:cubicBezTo>
                <a:cubicBezTo>
                  <a:pt x="7613" y="880"/>
                  <a:pt x="7634" y="871"/>
                  <a:pt x="7655" y="850"/>
                </a:cubicBezTo>
                <a:lnTo>
                  <a:pt x="7655" y="850"/>
                </a:lnTo>
                <a:cubicBezTo>
                  <a:pt x="7644" y="928"/>
                  <a:pt x="7704" y="990"/>
                  <a:pt x="7768" y="990"/>
                </a:cubicBezTo>
                <a:cubicBezTo>
                  <a:pt x="7793" y="990"/>
                  <a:pt x="7819" y="980"/>
                  <a:pt x="7840" y="959"/>
                </a:cubicBezTo>
                <a:cubicBezTo>
                  <a:pt x="7853" y="939"/>
                  <a:pt x="7864" y="931"/>
                  <a:pt x="7871" y="931"/>
                </a:cubicBezTo>
                <a:cubicBezTo>
                  <a:pt x="7882" y="931"/>
                  <a:pt x="7887" y="947"/>
                  <a:pt x="7887" y="974"/>
                </a:cubicBezTo>
                <a:cubicBezTo>
                  <a:pt x="7878" y="1010"/>
                  <a:pt x="7879" y="1025"/>
                  <a:pt x="7888" y="1025"/>
                </a:cubicBezTo>
                <a:cubicBezTo>
                  <a:pt x="7895" y="1025"/>
                  <a:pt x="7905" y="1018"/>
                  <a:pt x="7918" y="1005"/>
                </a:cubicBezTo>
                <a:cubicBezTo>
                  <a:pt x="7926" y="999"/>
                  <a:pt x="7933" y="997"/>
                  <a:pt x="7939" y="997"/>
                </a:cubicBezTo>
                <a:cubicBezTo>
                  <a:pt x="7964" y="997"/>
                  <a:pt x="7961" y="1047"/>
                  <a:pt x="7949" y="1098"/>
                </a:cubicBezTo>
                <a:cubicBezTo>
                  <a:pt x="7916" y="1174"/>
                  <a:pt x="7914" y="1205"/>
                  <a:pt x="7938" y="1205"/>
                </a:cubicBezTo>
                <a:cubicBezTo>
                  <a:pt x="7947" y="1205"/>
                  <a:pt x="7961" y="1199"/>
                  <a:pt x="7979" y="1190"/>
                </a:cubicBezTo>
                <a:cubicBezTo>
                  <a:pt x="7992" y="1186"/>
                  <a:pt x="8004" y="1184"/>
                  <a:pt x="8016" y="1184"/>
                </a:cubicBezTo>
                <a:cubicBezTo>
                  <a:pt x="8050" y="1184"/>
                  <a:pt x="8080" y="1199"/>
                  <a:pt x="8103" y="1221"/>
                </a:cubicBezTo>
                <a:cubicBezTo>
                  <a:pt x="8180" y="1206"/>
                  <a:pt x="8196" y="1221"/>
                  <a:pt x="8211" y="1175"/>
                </a:cubicBezTo>
                <a:cubicBezTo>
                  <a:pt x="8242" y="1144"/>
                  <a:pt x="8273" y="1113"/>
                  <a:pt x="8304" y="1098"/>
                </a:cubicBezTo>
                <a:cubicBezTo>
                  <a:pt x="8362" y="1098"/>
                  <a:pt x="8350" y="1124"/>
                  <a:pt x="8334" y="1124"/>
                </a:cubicBezTo>
                <a:cubicBezTo>
                  <a:pt x="8329" y="1124"/>
                  <a:pt x="8323" y="1121"/>
                  <a:pt x="8320" y="1113"/>
                </a:cubicBezTo>
                <a:cubicBezTo>
                  <a:pt x="8242" y="1113"/>
                  <a:pt x="8273" y="1144"/>
                  <a:pt x="8242" y="1206"/>
                </a:cubicBezTo>
                <a:cubicBezTo>
                  <a:pt x="8242" y="1237"/>
                  <a:pt x="8242" y="1283"/>
                  <a:pt x="8289" y="1314"/>
                </a:cubicBezTo>
                <a:cubicBezTo>
                  <a:pt x="8304" y="1330"/>
                  <a:pt x="8335" y="1360"/>
                  <a:pt x="8350" y="1376"/>
                </a:cubicBezTo>
                <a:cubicBezTo>
                  <a:pt x="8350" y="1441"/>
                  <a:pt x="8365" y="1468"/>
                  <a:pt x="8385" y="1468"/>
                </a:cubicBezTo>
                <a:cubicBezTo>
                  <a:pt x="8394" y="1468"/>
                  <a:pt x="8403" y="1463"/>
                  <a:pt x="8412" y="1453"/>
                </a:cubicBezTo>
                <a:lnTo>
                  <a:pt x="8459" y="1422"/>
                </a:lnTo>
                <a:lnTo>
                  <a:pt x="8459" y="1422"/>
                </a:lnTo>
                <a:cubicBezTo>
                  <a:pt x="8403" y="1505"/>
                  <a:pt x="8533" y="1661"/>
                  <a:pt x="8627" y="1661"/>
                </a:cubicBezTo>
                <a:cubicBezTo>
                  <a:pt x="8639" y="1661"/>
                  <a:pt x="8650" y="1659"/>
                  <a:pt x="8660" y="1654"/>
                </a:cubicBezTo>
                <a:lnTo>
                  <a:pt x="8660" y="1654"/>
                </a:lnTo>
                <a:lnTo>
                  <a:pt x="8629" y="1685"/>
                </a:lnTo>
                <a:cubicBezTo>
                  <a:pt x="8582" y="1731"/>
                  <a:pt x="8598" y="1747"/>
                  <a:pt x="8629" y="1778"/>
                </a:cubicBezTo>
                <a:cubicBezTo>
                  <a:pt x="8644" y="1824"/>
                  <a:pt x="8752" y="1840"/>
                  <a:pt x="8799" y="1886"/>
                </a:cubicBezTo>
                <a:cubicBezTo>
                  <a:pt x="8834" y="1933"/>
                  <a:pt x="8878" y="1979"/>
                  <a:pt x="8910" y="1979"/>
                </a:cubicBezTo>
                <a:cubicBezTo>
                  <a:pt x="8921" y="1979"/>
                  <a:pt x="8930" y="1975"/>
                  <a:pt x="8938" y="1963"/>
                </a:cubicBezTo>
                <a:lnTo>
                  <a:pt x="8938" y="1963"/>
                </a:lnTo>
                <a:cubicBezTo>
                  <a:pt x="8969" y="1979"/>
                  <a:pt x="8969" y="1979"/>
                  <a:pt x="8922" y="2025"/>
                </a:cubicBezTo>
                <a:cubicBezTo>
                  <a:pt x="8876" y="2056"/>
                  <a:pt x="8876" y="2071"/>
                  <a:pt x="8891" y="2087"/>
                </a:cubicBezTo>
                <a:cubicBezTo>
                  <a:pt x="8893" y="2089"/>
                  <a:pt x="8896" y="2090"/>
                  <a:pt x="8899" y="2090"/>
                </a:cubicBezTo>
                <a:cubicBezTo>
                  <a:pt x="8920" y="2090"/>
                  <a:pt x="8960" y="2052"/>
                  <a:pt x="9000" y="2025"/>
                </a:cubicBezTo>
                <a:cubicBezTo>
                  <a:pt x="9011" y="2008"/>
                  <a:pt x="9021" y="1999"/>
                  <a:pt x="9028" y="1999"/>
                </a:cubicBezTo>
                <a:cubicBezTo>
                  <a:pt x="9040" y="1999"/>
                  <a:pt x="9046" y="2023"/>
                  <a:pt x="9046" y="2071"/>
                </a:cubicBezTo>
                <a:cubicBezTo>
                  <a:pt x="9030" y="2149"/>
                  <a:pt x="9108" y="2195"/>
                  <a:pt x="9185" y="2195"/>
                </a:cubicBezTo>
                <a:cubicBezTo>
                  <a:pt x="9200" y="2211"/>
                  <a:pt x="9216" y="2226"/>
                  <a:pt x="9185" y="2257"/>
                </a:cubicBezTo>
                <a:cubicBezTo>
                  <a:pt x="9150" y="2292"/>
                  <a:pt x="9168" y="2355"/>
                  <a:pt x="9220" y="2355"/>
                </a:cubicBezTo>
                <a:cubicBezTo>
                  <a:pt x="9237" y="2355"/>
                  <a:pt x="9256" y="2349"/>
                  <a:pt x="9278" y="2334"/>
                </a:cubicBezTo>
                <a:lnTo>
                  <a:pt x="9278" y="2334"/>
                </a:lnTo>
                <a:cubicBezTo>
                  <a:pt x="9293" y="2350"/>
                  <a:pt x="9293" y="2350"/>
                  <a:pt x="9262" y="2396"/>
                </a:cubicBezTo>
                <a:cubicBezTo>
                  <a:pt x="9242" y="2426"/>
                  <a:pt x="9228" y="2464"/>
                  <a:pt x="9243" y="2464"/>
                </a:cubicBezTo>
                <a:cubicBezTo>
                  <a:pt x="9251" y="2464"/>
                  <a:pt x="9267" y="2453"/>
                  <a:pt x="9293" y="2427"/>
                </a:cubicBezTo>
                <a:cubicBezTo>
                  <a:pt x="9307" y="2420"/>
                  <a:pt x="9321" y="2417"/>
                  <a:pt x="9335" y="2417"/>
                </a:cubicBezTo>
                <a:cubicBezTo>
                  <a:pt x="9386" y="2417"/>
                  <a:pt x="9436" y="2456"/>
                  <a:pt x="9448" y="2504"/>
                </a:cubicBezTo>
                <a:cubicBezTo>
                  <a:pt x="9455" y="2511"/>
                  <a:pt x="9462" y="2518"/>
                  <a:pt x="9470" y="2518"/>
                </a:cubicBezTo>
                <a:cubicBezTo>
                  <a:pt x="9480" y="2518"/>
                  <a:pt x="9493" y="2507"/>
                  <a:pt x="9510" y="2473"/>
                </a:cubicBezTo>
                <a:cubicBezTo>
                  <a:pt x="9514" y="2461"/>
                  <a:pt x="9519" y="2449"/>
                  <a:pt x="9523" y="2439"/>
                </a:cubicBezTo>
                <a:lnTo>
                  <a:pt x="9523" y="2439"/>
                </a:lnTo>
                <a:cubicBezTo>
                  <a:pt x="9517" y="2487"/>
                  <a:pt x="9514" y="2510"/>
                  <a:pt x="9520" y="2510"/>
                </a:cubicBezTo>
                <a:cubicBezTo>
                  <a:pt x="9526" y="2510"/>
                  <a:pt x="9542" y="2487"/>
                  <a:pt x="9571" y="2442"/>
                </a:cubicBezTo>
                <a:cubicBezTo>
                  <a:pt x="9585" y="2421"/>
                  <a:pt x="9596" y="2413"/>
                  <a:pt x="9601" y="2413"/>
                </a:cubicBezTo>
                <a:cubicBezTo>
                  <a:pt x="9607" y="2413"/>
                  <a:pt x="9604" y="2425"/>
                  <a:pt x="9587" y="2442"/>
                </a:cubicBezTo>
                <a:cubicBezTo>
                  <a:pt x="9571" y="2489"/>
                  <a:pt x="9618" y="2520"/>
                  <a:pt x="9618" y="2520"/>
                </a:cubicBezTo>
                <a:cubicBezTo>
                  <a:pt x="9618" y="2520"/>
                  <a:pt x="9757" y="2520"/>
                  <a:pt x="9865" y="2535"/>
                </a:cubicBezTo>
                <a:cubicBezTo>
                  <a:pt x="9910" y="2558"/>
                  <a:pt x="9956" y="2572"/>
                  <a:pt x="10007" y="2572"/>
                </a:cubicBezTo>
                <a:cubicBezTo>
                  <a:pt x="10026" y="2572"/>
                  <a:pt x="10045" y="2570"/>
                  <a:pt x="10066" y="2566"/>
                </a:cubicBezTo>
                <a:cubicBezTo>
                  <a:pt x="10097" y="2566"/>
                  <a:pt x="10128" y="2551"/>
                  <a:pt x="10128" y="2535"/>
                </a:cubicBezTo>
                <a:cubicBezTo>
                  <a:pt x="10128" y="2517"/>
                  <a:pt x="10133" y="2499"/>
                  <a:pt x="10143" y="2499"/>
                </a:cubicBezTo>
                <a:cubicBezTo>
                  <a:pt x="10151" y="2499"/>
                  <a:pt x="10161" y="2509"/>
                  <a:pt x="10174" y="2535"/>
                </a:cubicBezTo>
                <a:cubicBezTo>
                  <a:pt x="10190" y="2581"/>
                  <a:pt x="10205" y="2581"/>
                  <a:pt x="10236" y="2597"/>
                </a:cubicBezTo>
                <a:cubicBezTo>
                  <a:pt x="10251" y="2597"/>
                  <a:pt x="10282" y="2597"/>
                  <a:pt x="10282" y="2643"/>
                </a:cubicBezTo>
                <a:cubicBezTo>
                  <a:pt x="10298" y="2597"/>
                  <a:pt x="10298" y="2597"/>
                  <a:pt x="10329" y="2597"/>
                </a:cubicBezTo>
                <a:cubicBezTo>
                  <a:pt x="10329" y="2620"/>
                  <a:pt x="10333" y="2632"/>
                  <a:pt x="10340" y="2632"/>
                </a:cubicBezTo>
                <a:cubicBezTo>
                  <a:pt x="10348" y="2632"/>
                  <a:pt x="10360" y="2620"/>
                  <a:pt x="10375" y="2597"/>
                </a:cubicBezTo>
                <a:cubicBezTo>
                  <a:pt x="10383" y="2535"/>
                  <a:pt x="10387" y="2504"/>
                  <a:pt x="10389" y="2504"/>
                </a:cubicBezTo>
                <a:cubicBezTo>
                  <a:pt x="10391" y="2504"/>
                  <a:pt x="10391" y="2535"/>
                  <a:pt x="10391" y="2597"/>
                </a:cubicBezTo>
                <a:cubicBezTo>
                  <a:pt x="10391" y="2629"/>
                  <a:pt x="10428" y="2669"/>
                  <a:pt x="10441" y="2669"/>
                </a:cubicBezTo>
                <a:cubicBezTo>
                  <a:pt x="10446" y="2669"/>
                  <a:pt x="10446" y="2662"/>
                  <a:pt x="10437" y="2643"/>
                </a:cubicBezTo>
                <a:cubicBezTo>
                  <a:pt x="10421" y="2597"/>
                  <a:pt x="10483" y="2581"/>
                  <a:pt x="10499" y="2535"/>
                </a:cubicBezTo>
                <a:cubicBezTo>
                  <a:pt x="10514" y="2535"/>
                  <a:pt x="10545" y="2535"/>
                  <a:pt x="10545" y="2581"/>
                </a:cubicBezTo>
                <a:cubicBezTo>
                  <a:pt x="10549" y="2598"/>
                  <a:pt x="10560" y="2604"/>
                  <a:pt x="10575" y="2604"/>
                </a:cubicBezTo>
                <a:cubicBezTo>
                  <a:pt x="10618" y="2604"/>
                  <a:pt x="10688" y="2550"/>
                  <a:pt x="10700" y="2504"/>
                </a:cubicBezTo>
                <a:cubicBezTo>
                  <a:pt x="10700" y="2473"/>
                  <a:pt x="10700" y="2458"/>
                  <a:pt x="10702" y="2458"/>
                </a:cubicBezTo>
                <a:cubicBezTo>
                  <a:pt x="10704" y="2458"/>
                  <a:pt x="10707" y="2473"/>
                  <a:pt x="10715" y="2504"/>
                </a:cubicBezTo>
                <a:cubicBezTo>
                  <a:pt x="10725" y="2545"/>
                  <a:pt x="10736" y="2552"/>
                  <a:pt x="10751" y="2552"/>
                </a:cubicBezTo>
                <a:cubicBezTo>
                  <a:pt x="10758" y="2552"/>
                  <a:pt x="10767" y="2551"/>
                  <a:pt x="10777" y="2551"/>
                </a:cubicBezTo>
                <a:cubicBezTo>
                  <a:pt x="10777" y="2532"/>
                  <a:pt x="10778" y="2525"/>
                  <a:pt x="10781" y="2525"/>
                </a:cubicBezTo>
                <a:cubicBezTo>
                  <a:pt x="10786" y="2525"/>
                  <a:pt x="10797" y="2565"/>
                  <a:pt x="10808" y="2597"/>
                </a:cubicBezTo>
                <a:cubicBezTo>
                  <a:pt x="10818" y="2626"/>
                  <a:pt x="10821" y="2637"/>
                  <a:pt x="10834" y="2637"/>
                </a:cubicBezTo>
                <a:cubicBezTo>
                  <a:pt x="10842" y="2637"/>
                  <a:pt x="10853" y="2634"/>
                  <a:pt x="10870" y="2628"/>
                </a:cubicBezTo>
                <a:cubicBezTo>
                  <a:pt x="10870" y="2566"/>
                  <a:pt x="10962" y="2535"/>
                  <a:pt x="11024" y="2520"/>
                </a:cubicBezTo>
                <a:cubicBezTo>
                  <a:pt x="11148" y="2473"/>
                  <a:pt x="11132" y="2396"/>
                  <a:pt x="11117" y="2288"/>
                </a:cubicBezTo>
                <a:lnTo>
                  <a:pt x="11071" y="2180"/>
                </a:lnTo>
                <a:lnTo>
                  <a:pt x="11071" y="2180"/>
                </a:lnTo>
                <a:lnTo>
                  <a:pt x="11132" y="2272"/>
                </a:lnTo>
                <a:cubicBezTo>
                  <a:pt x="11163" y="2319"/>
                  <a:pt x="11210" y="2365"/>
                  <a:pt x="11241" y="2411"/>
                </a:cubicBezTo>
                <a:cubicBezTo>
                  <a:pt x="11256" y="2396"/>
                  <a:pt x="11241" y="2350"/>
                  <a:pt x="11210" y="2303"/>
                </a:cubicBezTo>
                <a:cubicBezTo>
                  <a:pt x="11175" y="2269"/>
                  <a:pt x="11184" y="2251"/>
                  <a:pt x="11216" y="2251"/>
                </a:cubicBezTo>
                <a:cubicBezTo>
                  <a:pt x="11227" y="2251"/>
                  <a:pt x="11241" y="2253"/>
                  <a:pt x="11256" y="2257"/>
                </a:cubicBezTo>
                <a:cubicBezTo>
                  <a:pt x="11278" y="2266"/>
                  <a:pt x="11294" y="2269"/>
                  <a:pt x="11307" y="2269"/>
                </a:cubicBezTo>
                <a:cubicBezTo>
                  <a:pt x="11340" y="2269"/>
                  <a:pt x="11345" y="2244"/>
                  <a:pt x="11333" y="2211"/>
                </a:cubicBezTo>
                <a:cubicBezTo>
                  <a:pt x="11342" y="2202"/>
                  <a:pt x="11351" y="2193"/>
                  <a:pt x="11369" y="2193"/>
                </a:cubicBezTo>
                <a:cubicBezTo>
                  <a:pt x="11382" y="2193"/>
                  <a:pt x="11400" y="2197"/>
                  <a:pt x="11426" y="2211"/>
                </a:cubicBezTo>
                <a:cubicBezTo>
                  <a:pt x="11442" y="2195"/>
                  <a:pt x="11442" y="2195"/>
                  <a:pt x="11395" y="2149"/>
                </a:cubicBezTo>
                <a:cubicBezTo>
                  <a:pt x="11376" y="2119"/>
                  <a:pt x="11375" y="2109"/>
                  <a:pt x="11392" y="2109"/>
                </a:cubicBezTo>
                <a:cubicBezTo>
                  <a:pt x="11403" y="2109"/>
                  <a:pt x="11419" y="2112"/>
                  <a:pt x="11442" y="2118"/>
                </a:cubicBezTo>
                <a:cubicBezTo>
                  <a:pt x="11478" y="2148"/>
                  <a:pt x="11507" y="2159"/>
                  <a:pt x="11527" y="2159"/>
                </a:cubicBezTo>
                <a:cubicBezTo>
                  <a:pt x="11559" y="2159"/>
                  <a:pt x="11569" y="2131"/>
                  <a:pt x="11550" y="2102"/>
                </a:cubicBezTo>
                <a:cubicBezTo>
                  <a:pt x="11503" y="2056"/>
                  <a:pt x="11519" y="2041"/>
                  <a:pt x="11550" y="2025"/>
                </a:cubicBezTo>
                <a:cubicBezTo>
                  <a:pt x="11565" y="2025"/>
                  <a:pt x="11581" y="1994"/>
                  <a:pt x="11550" y="1948"/>
                </a:cubicBezTo>
                <a:lnTo>
                  <a:pt x="11596" y="1917"/>
                </a:lnTo>
                <a:cubicBezTo>
                  <a:pt x="11596" y="1915"/>
                  <a:pt x="11597" y="1914"/>
                  <a:pt x="11598" y="1914"/>
                </a:cubicBezTo>
                <a:cubicBezTo>
                  <a:pt x="11604" y="1914"/>
                  <a:pt x="11625" y="1950"/>
                  <a:pt x="11612" y="1963"/>
                </a:cubicBezTo>
                <a:lnTo>
                  <a:pt x="11673" y="1994"/>
                </a:lnTo>
                <a:cubicBezTo>
                  <a:pt x="11704" y="1963"/>
                  <a:pt x="11720" y="1932"/>
                  <a:pt x="11689" y="1886"/>
                </a:cubicBezTo>
                <a:cubicBezTo>
                  <a:pt x="11657" y="1838"/>
                  <a:pt x="11641" y="1814"/>
                  <a:pt x="11645" y="1814"/>
                </a:cubicBezTo>
                <a:cubicBezTo>
                  <a:pt x="11648" y="1814"/>
                  <a:pt x="11667" y="1834"/>
                  <a:pt x="11704" y="1871"/>
                </a:cubicBezTo>
                <a:cubicBezTo>
                  <a:pt x="11731" y="1888"/>
                  <a:pt x="11763" y="1906"/>
                  <a:pt x="11779" y="1906"/>
                </a:cubicBezTo>
                <a:cubicBezTo>
                  <a:pt x="11791" y="1906"/>
                  <a:pt x="11795" y="1897"/>
                  <a:pt x="11782" y="1871"/>
                </a:cubicBezTo>
                <a:cubicBezTo>
                  <a:pt x="11749" y="1822"/>
                  <a:pt x="11751" y="1803"/>
                  <a:pt x="11764" y="1803"/>
                </a:cubicBezTo>
                <a:cubicBezTo>
                  <a:pt x="11776" y="1803"/>
                  <a:pt x="11798" y="1818"/>
                  <a:pt x="11813" y="1840"/>
                </a:cubicBezTo>
                <a:cubicBezTo>
                  <a:pt x="11846" y="1880"/>
                  <a:pt x="11865" y="1903"/>
                  <a:pt x="11875" y="1903"/>
                </a:cubicBezTo>
                <a:cubicBezTo>
                  <a:pt x="11887" y="1903"/>
                  <a:pt x="11883" y="1865"/>
                  <a:pt x="11874" y="1778"/>
                </a:cubicBezTo>
                <a:cubicBezTo>
                  <a:pt x="11905" y="1747"/>
                  <a:pt x="11921" y="1639"/>
                  <a:pt x="11967" y="1592"/>
                </a:cubicBezTo>
                <a:cubicBezTo>
                  <a:pt x="12021" y="1539"/>
                  <a:pt x="12063" y="1497"/>
                  <a:pt x="12113" y="1497"/>
                </a:cubicBezTo>
                <a:cubicBezTo>
                  <a:pt x="12118" y="1497"/>
                  <a:pt x="12122" y="1497"/>
                  <a:pt x="12126" y="1497"/>
                </a:cubicBezTo>
                <a:lnTo>
                  <a:pt x="12126" y="1497"/>
                </a:lnTo>
                <a:cubicBezTo>
                  <a:pt x="12101" y="1458"/>
                  <a:pt x="12118" y="1438"/>
                  <a:pt x="12153" y="1391"/>
                </a:cubicBezTo>
                <a:cubicBezTo>
                  <a:pt x="12245" y="1376"/>
                  <a:pt x="12245" y="1314"/>
                  <a:pt x="12230" y="1252"/>
                </a:cubicBezTo>
                <a:lnTo>
                  <a:pt x="12230" y="1252"/>
                </a:lnTo>
                <a:lnTo>
                  <a:pt x="12183" y="1283"/>
                </a:lnTo>
                <a:cubicBezTo>
                  <a:pt x="12106" y="1206"/>
                  <a:pt x="12122" y="1190"/>
                  <a:pt x="12199" y="1190"/>
                </a:cubicBezTo>
                <a:cubicBezTo>
                  <a:pt x="12203" y="1188"/>
                  <a:pt x="12207" y="1187"/>
                  <a:pt x="12212" y="1187"/>
                </a:cubicBezTo>
                <a:cubicBezTo>
                  <a:pt x="12239" y="1187"/>
                  <a:pt x="12267" y="1226"/>
                  <a:pt x="12307" y="1252"/>
                </a:cubicBezTo>
                <a:cubicBezTo>
                  <a:pt x="12330" y="1287"/>
                  <a:pt x="12371" y="1304"/>
                  <a:pt x="12396" y="1304"/>
                </a:cubicBezTo>
                <a:cubicBezTo>
                  <a:pt x="12405" y="1304"/>
                  <a:pt x="12411" y="1303"/>
                  <a:pt x="12415" y="1299"/>
                </a:cubicBezTo>
                <a:cubicBezTo>
                  <a:pt x="12431" y="1283"/>
                  <a:pt x="12446" y="1268"/>
                  <a:pt x="12400" y="1252"/>
                </a:cubicBezTo>
                <a:cubicBezTo>
                  <a:pt x="12338" y="1221"/>
                  <a:pt x="12353" y="1206"/>
                  <a:pt x="12369" y="1190"/>
                </a:cubicBezTo>
                <a:cubicBezTo>
                  <a:pt x="12400" y="1175"/>
                  <a:pt x="12415" y="1160"/>
                  <a:pt x="12400" y="1098"/>
                </a:cubicBezTo>
                <a:cubicBezTo>
                  <a:pt x="12369" y="1036"/>
                  <a:pt x="12384" y="1036"/>
                  <a:pt x="12400" y="1020"/>
                </a:cubicBezTo>
                <a:cubicBezTo>
                  <a:pt x="12415" y="1036"/>
                  <a:pt x="12431" y="1044"/>
                  <a:pt x="12446" y="1044"/>
                </a:cubicBezTo>
                <a:cubicBezTo>
                  <a:pt x="12461" y="1044"/>
                  <a:pt x="12476" y="1036"/>
                  <a:pt x="12491" y="1022"/>
                </a:cubicBezTo>
                <a:lnTo>
                  <a:pt x="12491" y="1022"/>
                </a:lnTo>
                <a:cubicBezTo>
                  <a:pt x="12499" y="1033"/>
                  <a:pt x="12511" y="1049"/>
                  <a:pt x="12523" y="1067"/>
                </a:cubicBezTo>
                <a:cubicBezTo>
                  <a:pt x="12554" y="1098"/>
                  <a:pt x="12585" y="1129"/>
                  <a:pt x="12616" y="1144"/>
                </a:cubicBezTo>
                <a:cubicBezTo>
                  <a:pt x="12632" y="1129"/>
                  <a:pt x="12601" y="1082"/>
                  <a:pt x="12601" y="1082"/>
                </a:cubicBezTo>
                <a:cubicBezTo>
                  <a:pt x="12601" y="1082"/>
                  <a:pt x="12616" y="1036"/>
                  <a:pt x="12663" y="1005"/>
                </a:cubicBezTo>
                <a:cubicBezTo>
                  <a:pt x="12709" y="974"/>
                  <a:pt x="12771" y="928"/>
                  <a:pt x="12833" y="881"/>
                </a:cubicBezTo>
                <a:cubicBezTo>
                  <a:pt x="12941" y="835"/>
                  <a:pt x="13064" y="789"/>
                  <a:pt x="13188" y="758"/>
                </a:cubicBezTo>
                <a:cubicBezTo>
                  <a:pt x="13214" y="777"/>
                  <a:pt x="13240" y="786"/>
                  <a:pt x="13259" y="786"/>
                </a:cubicBezTo>
                <a:cubicBezTo>
                  <a:pt x="13285" y="786"/>
                  <a:pt x="13299" y="769"/>
                  <a:pt x="13281" y="742"/>
                </a:cubicBezTo>
                <a:cubicBezTo>
                  <a:pt x="13250" y="680"/>
                  <a:pt x="13404" y="650"/>
                  <a:pt x="13559" y="650"/>
                </a:cubicBezTo>
                <a:cubicBezTo>
                  <a:pt x="13714" y="650"/>
                  <a:pt x="13853" y="650"/>
                  <a:pt x="13868" y="603"/>
                </a:cubicBezTo>
                <a:lnTo>
                  <a:pt x="13945" y="603"/>
                </a:lnTo>
                <a:cubicBezTo>
                  <a:pt x="13992" y="603"/>
                  <a:pt x="14054" y="557"/>
                  <a:pt x="14085" y="557"/>
                </a:cubicBezTo>
                <a:cubicBezTo>
                  <a:pt x="14100" y="534"/>
                  <a:pt x="14115" y="522"/>
                  <a:pt x="14121" y="522"/>
                </a:cubicBezTo>
                <a:cubicBezTo>
                  <a:pt x="14127" y="522"/>
                  <a:pt x="14123" y="534"/>
                  <a:pt x="14100" y="557"/>
                </a:cubicBezTo>
                <a:cubicBezTo>
                  <a:pt x="14069" y="603"/>
                  <a:pt x="14085" y="665"/>
                  <a:pt x="14100" y="680"/>
                </a:cubicBezTo>
                <a:cubicBezTo>
                  <a:pt x="14131" y="680"/>
                  <a:pt x="14162" y="634"/>
                  <a:pt x="14177" y="572"/>
                </a:cubicBezTo>
                <a:cubicBezTo>
                  <a:pt x="14193" y="526"/>
                  <a:pt x="14224" y="526"/>
                  <a:pt x="14224" y="526"/>
                </a:cubicBezTo>
                <a:cubicBezTo>
                  <a:pt x="14224" y="526"/>
                  <a:pt x="14255" y="526"/>
                  <a:pt x="14239" y="588"/>
                </a:cubicBezTo>
                <a:lnTo>
                  <a:pt x="14208" y="696"/>
                </a:lnTo>
                <a:lnTo>
                  <a:pt x="14239" y="696"/>
                </a:lnTo>
                <a:cubicBezTo>
                  <a:pt x="14239" y="650"/>
                  <a:pt x="14270" y="650"/>
                  <a:pt x="14270" y="650"/>
                </a:cubicBezTo>
                <a:cubicBezTo>
                  <a:pt x="14270" y="650"/>
                  <a:pt x="14301" y="650"/>
                  <a:pt x="14270" y="758"/>
                </a:cubicBezTo>
                <a:cubicBezTo>
                  <a:pt x="14262" y="820"/>
                  <a:pt x="14262" y="847"/>
                  <a:pt x="14270" y="847"/>
                </a:cubicBezTo>
                <a:cubicBezTo>
                  <a:pt x="14278" y="847"/>
                  <a:pt x="14293" y="820"/>
                  <a:pt x="14316" y="773"/>
                </a:cubicBezTo>
                <a:lnTo>
                  <a:pt x="14409" y="758"/>
                </a:lnTo>
                <a:lnTo>
                  <a:pt x="14409" y="758"/>
                </a:lnTo>
                <a:cubicBezTo>
                  <a:pt x="14403" y="798"/>
                  <a:pt x="14413" y="813"/>
                  <a:pt x="14429" y="813"/>
                </a:cubicBezTo>
                <a:cubicBezTo>
                  <a:pt x="14456" y="813"/>
                  <a:pt x="14504" y="771"/>
                  <a:pt x="14533" y="742"/>
                </a:cubicBezTo>
                <a:lnTo>
                  <a:pt x="14533" y="742"/>
                </a:lnTo>
                <a:cubicBezTo>
                  <a:pt x="14516" y="809"/>
                  <a:pt x="14517" y="839"/>
                  <a:pt x="14532" y="839"/>
                </a:cubicBezTo>
                <a:cubicBezTo>
                  <a:pt x="14544" y="839"/>
                  <a:pt x="14566" y="816"/>
                  <a:pt x="14595" y="773"/>
                </a:cubicBezTo>
                <a:cubicBezTo>
                  <a:pt x="14607" y="755"/>
                  <a:pt x="14619" y="746"/>
                  <a:pt x="14628" y="746"/>
                </a:cubicBezTo>
                <a:cubicBezTo>
                  <a:pt x="14643" y="746"/>
                  <a:pt x="14650" y="767"/>
                  <a:pt x="14641" y="804"/>
                </a:cubicBezTo>
                <a:cubicBezTo>
                  <a:pt x="14641" y="866"/>
                  <a:pt x="14672" y="881"/>
                  <a:pt x="14703" y="912"/>
                </a:cubicBezTo>
                <a:cubicBezTo>
                  <a:pt x="14712" y="903"/>
                  <a:pt x="14722" y="899"/>
                  <a:pt x="14734" y="899"/>
                </a:cubicBezTo>
                <a:cubicBezTo>
                  <a:pt x="14763" y="899"/>
                  <a:pt x="14803" y="921"/>
                  <a:pt x="14857" y="943"/>
                </a:cubicBezTo>
                <a:cubicBezTo>
                  <a:pt x="14935" y="990"/>
                  <a:pt x="14996" y="1036"/>
                  <a:pt x="15074" y="1098"/>
                </a:cubicBezTo>
                <a:cubicBezTo>
                  <a:pt x="15224" y="1234"/>
                  <a:pt x="15314" y="1335"/>
                  <a:pt x="15365" y="1335"/>
                </a:cubicBezTo>
                <a:cubicBezTo>
                  <a:pt x="15371" y="1335"/>
                  <a:pt x="15377" y="1333"/>
                  <a:pt x="15383" y="1330"/>
                </a:cubicBezTo>
                <a:cubicBezTo>
                  <a:pt x="15398" y="1345"/>
                  <a:pt x="15398" y="1345"/>
                  <a:pt x="15383" y="1407"/>
                </a:cubicBezTo>
                <a:cubicBezTo>
                  <a:pt x="15375" y="1430"/>
                  <a:pt x="15367" y="1442"/>
                  <a:pt x="15375" y="1442"/>
                </a:cubicBezTo>
                <a:cubicBezTo>
                  <a:pt x="15383" y="1442"/>
                  <a:pt x="15406" y="1430"/>
                  <a:pt x="15460" y="1407"/>
                </a:cubicBezTo>
                <a:cubicBezTo>
                  <a:pt x="15487" y="1398"/>
                  <a:pt x="15513" y="1379"/>
                  <a:pt x="15517" y="1379"/>
                </a:cubicBezTo>
                <a:cubicBezTo>
                  <a:pt x="15519" y="1379"/>
                  <a:pt x="15508" y="1389"/>
                  <a:pt x="15476" y="1422"/>
                </a:cubicBezTo>
                <a:cubicBezTo>
                  <a:pt x="15429" y="1453"/>
                  <a:pt x="15476" y="1500"/>
                  <a:pt x="15522" y="1577"/>
                </a:cubicBezTo>
                <a:cubicBezTo>
                  <a:pt x="15569" y="1624"/>
                  <a:pt x="15607" y="1670"/>
                  <a:pt x="15642" y="1670"/>
                </a:cubicBezTo>
                <a:cubicBezTo>
                  <a:pt x="15654" y="1670"/>
                  <a:pt x="15665" y="1665"/>
                  <a:pt x="15676" y="1654"/>
                </a:cubicBezTo>
                <a:cubicBezTo>
                  <a:pt x="15754" y="1654"/>
                  <a:pt x="15754" y="1654"/>
                  <a:pt x="15692" y="1685"/>
                </a:cubicBezTo>
                <a:cubicBezTo>
                  <a:pt x="15608" y="1727"/>
                  <a:pt x="15625" y="1844"/>
                  <a:pt x="15720" y="1844"/>
                </a:cubicBezTo>
                <a:cubicBezTo>
                  <a:pt x="15730" y="1844"/>
                  <a:pt x="15742" y="1843"/>
                  <a:pt x="15754" y="1840"/>
                </a:cubicBezTo>
                <a:cubicBezTo>
                  <a:pt x="15769" y="1855"/>
                  <a:pt x="15785" y="1871"/>
                  <a:pt x="15754" y="1917"/>
                </a:cubicBezTo>
                <a:cubicBezTo>
                  <a:pt x="15769" y="1932"/>
                  <a:pt x="15785" y="1948"/>
                  <a:pt x="15877" y="1963"/>
                </a:cubicBezTo>
                <a:cubicBezTo>
                  <a:pt x="15893" y="1979"/>
                  <a:pt x="15955" y="2041"/>
                  <a:pt x="15986" y="2071"/>
                </a:cubicBezTo>
                <a:cubicBezTo>
                  <a:pt x="16007" y="2082"/>
                  <a:pt x="16037" y="2093"/>
                  <a:pt x="16063" y="2093"/>
                </a:cubicBezTo>
                <a:cubicBezTo>
                  <a:pt x="16074" y="2093"/>
                  <a:pt x="16085" y="2091"/>
                  <a:pt x="16094" y="2087"/>
                </a:cubicBezTo>
                <a:lnTo>
                  <a:pt x="16109" y="2102"/>
                </a:lnTo>
                <a:cubicBezTo>
                  <a:pt x="16078" y="2149"/>
                  <a:pt x="16156" y="2226"/>
                  <a:pt x="16295" y="2303"/>
                </a:cubicBezTo>
                <a:cubicBezTo>
                  <a:pt x="16418" y="2381"/>
                  <a:pt x="16542" y="2427"/>
                  <a:pt x="16542" y="2489"/>
                </a:cubicBezTo>
                <a:cubicBezTo>
                  <a:pt x="16542" y="2489"/>
                  <a:pt x="16547" y="2491"/>
                  <a:pt x="16555" y="2491"/>
                </a:cubicBezTo>
                <a:cubicBezTo>
                  <a:pt x="16567" y="2491"/>
                  <a:pt x="16585" y="2486"/>
                  <a:pt x="16604" y="2458"/>
                </a:cubicBezTo>
                <a:cubicBezTo>
                  <a:pt x="16638" y="2407"/>
                  <a:pt x="16658" y="2384"/>
                  <a:pt x="16669" y="2384"/>
                </a:cubicBezTo>
                <a:cubicBezTo>
                  <a:pt x="16678" y="2384"/>
                  <a:pt x="16681" y="2399"/>
                  <a:pt x="16681" y="2427"/>
                </a:cubicBezTo>
                <a:cubicBezTo>
                  <a:pt x="16681" y="2489"/>
                  <a:pt x="16706" y="2525"/>
                  <a:pt x="16736" y="2525"/>
                </a:cubicBezTo>
                <a:cubicBezTo>
                  <a:pt x="16759" y="2525"/>
                  <a:pt x="16785" y="2504"/>
                  <a:pt x="16805" y="2458"/>
                </a:cubicBezTo>
                <a:lnTo>
                  <a:pt x="16805" y="2504"/>
                </a:lnTo>
                <a:cubicBezTo>
                  <a:pt x="16805" y="2560"/>
                  <a:pt x="16820" y="2584"/>
                  <a:pt x="16841" y="2584"/>
                </a:cubicBezTo>
                <a:cubicBezTo>
                  <a:pt x="16865" y="2584"/>
                  <a:pt x="16896" y="2548"/>
                  <a:pt x="16913" y="2489"/>
                </a:cubicBezTo>
                <a:cubicBezTo>
                  <a:pt x="16924" y="2521"/>
                  <a:pt x="16935" y="2561"/>
                  <a:pt x="16951" y="2561"/>
                </a:cubicBezTo>
                <a:cubicBezTo>
                  <a:pt x="16958" y="2561"/>
                  <a:pt x="16965" y="2554"/>
                  <a:pt x="16975" y="2535"/>
                </a:cubicBezTo>
                <a:cubicBezTo>
                  <a:pt x="16990" y="2535"/>
                  <a:pt x="16990" y="2535"/>
                  <a:pt x="16990" y="2659"/>
                </a:cubicBezTo>
                <a:cubicBezTo>
                  <a:pt x="16990" y="2705"/>
                  <a:pt x="16975" y="2767"/>
                  <a:pt x="17006" y="2767"/>
                </a:cubicBezTo>
                <a:cubicBezTo>
                  <a:pt x="17021" y="2767"/>
                  <a:pt x="17037" y="2721"/>
                  <a:pt x="17037" y="2659"/>
                </a:cubicBezTo>
                <a:lnTo>
                  <a:pt x="17083" y="2659"/>
                </a:lnTo>
                <a:cubicBezTo>
                  <a:pt x="17083" y="2659"/>
                  <a:pt x="17098" y="2659"/>
                  <a:pt x="17114" y="2612"/>
                </a:cubicBezTo>
                <a:cubicBezTo>
                  <a:pt x="17114" y="2551"/>
                  <a:pt x="17129" y="2551"/>
                  <a:pt x="17160" y="2551"/>
                </a:cubicBezTo>
                <a:cubicBezTo>
                  <a:pt x="17160" y="2569"/>
                  <a:pt x="17162" y="2577"/>
                  <a:pt x="17163" y="2577"/>
                </a:cubicBezTo>
                <a:cubicBezTo>
                  <a:pt x="17167" y="2577"/>
                  <a:pt x="17171" y="2537"/>
                  <a:pt x="17160" y="2504"/>
                </a:cubicBezTo>
                <a:cubicBezTo>
                  <a:pt x="17133" y="2449"/>
                  <a:pt x="17154" y="2394"/>
                  <a:pt x="17170" y="2394"/>
                </a:cubicBezTo>
                <a:cubicBezTo>
                  <a:pt x="17172" y="2394"/>
                  <a:pt x="17174" y="2394"/>
                  <a:pt x="17176" y="2396"/>
                </a:cubicBezTo>
                <a:lnTo>
                  <a:pt x="17176" y="2303"/>
                </a:lnTo>
                <a:cubicBezTo>
                  <a:pt x="17191" y="2226"/>
                  <a:pt x="17176" y="2149"/>
                  <a:pt x="17145" y="2071"/>
                </a:cubicBezTo>
                <a:cubicBezTo>
                  <a:pt x="17109" y="2036"/>
                  <a:pt x="17079" y="2000"/>
                  <a:pt x="17056" y="2000"/>
                </a:cubicBezTo>
                <a:cubicBezTo>
                  <a:pt x="17040" y="2000"/>
                  <a:pt x="17028" y="2019"/>
                  <a:pt x="17021" y="2071"/>
                </a:cubicBezTo>
                <a:cubicBezTo>
                  <a:pt x="17021" y="2071"/>
                  <a:pt x="17006" y="2118"/>
                  <a:pt x="16990" y="2118"/>
                </a:cubicBezTo>
                <a:cubicBezTo>
                  <a:pt x="16975" y="2118"/>
                  <a:pt x="16959" y="2056"/>
                  <a:pt x="16959" y="2056"/>
                </a:cubicBezTo>
                <a:cubicBezTo>
                  <a:pt x="16959" y="2010"/>
                  <a:pt x="16913" y="1994"/>
                  <a:pt x="16836" y="1979"/>
                </a:cubicBezTo>
                <a:cubicBezTo>
                  <a:pt x="16774" y="1948"/>
                  <a:pt x="16727" y="1917"/>
                  <a:pt x="16727" y="1871"/>
                </a:cubicBezTo>
                <a:cubicBezTo>
                  <a:pt x="16743" y="1809"/>
                  <a:pt x="16727" y="1809"/>
                  <a:pt x="16727" y="1809"/>
                </a:cubicBezTo>
                <a:cubicBezTo>
                  <a:pt x="16722" y="1824"/>
                  <a:pt x="16710" y="1831"/>
                  <a:pt x="16694" y="1831"/>
                </a:cubicBezTo>
                <a:cubicBezTo>
                  <a:pt x="16660" y="1831"/>
                  <a:pt x="16609" y="1804"/>
                  <a:pt x="16557" y="1762"/>
                </a:cubicBezTo>
                <a:cubicBezTo>
                  <a:pt x="16477" y="1709"/>
                  <a:pt x="16397" y="1633"/>
                  <a:pt x="16357" y="1633"/>
                </a:cubicBezTo>
                <a:cubicBezTo>
                  <a:pt x="16351" y="1633"/>
                  <a:pt x="16345" y="1634"/>
                  <a:pt x="16341" y="1639"/>
                </a:cubicBezTo>
                <a:lnTo>
                  <a:pt x="16310" y="1623"/>
                </a:lnTo>
                <a:cubicBezTo>
                  <a:pt x="16357" y="1577"/>
                  <a:pt x="16326" y="1561"/>
                  <a:pt x="16295" y="1530"/>
                </a:cubicBezTo>
                <a:cubicBezTo>
                  <a:pt x="16264" y="1530"/>
                  <a:pt x="16233" y="1530"/>
                  <a:pt x="16202" y="1500"/>
                </a:cubicBezTo>
                <a:cubicBezTo>
                  <a:pt x="16248" y="1469"/>
                  <a:pt x="16233" y="1453"/>
                  <a:pt x="16202" y="1422"/>
                </a:cubicBezTo>
                <a:cubicBezTo>
                  <a:pt x="16182" y="1403"/>
                  <a:pt x="16169" y="1383"/>
                  <a:pt x="16154" y="1383"/>
                </a:cubicBezTo>
                <a:cubicBezTo>
                  <a:pt x="16145" y="1383"/>
                  <a:pt x="16136" y="1390"/>
                  <a:pt x="16125" y="1407"/>
                </a:cubicBezTo>
                <a:cubicBezTo>
                  <a:pt x="16063" y="1345"/>
                  <a:pt x="16016" y="1268"/>
                  <a:pt x="15986" y="1175"/>
                </a:cubicBezTo>
                <a:cubicBezTo>
                  <a:pt x="16000" y="1147"/>
                  <a:pt x="15995" y="1138"/>
                  <a:pt x="15979" y="1138"/>
                </a:cubicBezTo>
                <a:cubicBezTo>
                  <a:pt x="15960" y="1138"/>
                  <a:pt x="15927" y="1151"/>
                  <a:pt x="15893" y="1160"/>
                </a:cubicBezTo>
                <a:cubicBezTo>
                  <a:pt x="15855" y="1172"/>
                  <a:pt x="15818" y="1195"/>
                  <a:pt x="15797" y="1195"/>
                </a:cubicBezTo>
                <a:cubicBezTo>
                  <a:pt x="15792" y="1195"/>
                  <a:pt x="15788" y="1193"/>
                  <a:pt x="15785" y="1190"/>
                </a:cubicBezTo>
                <a:lnTo>
                  <a:pt x="15862" y="1113"/>
                </a:lnTo>
                <a:cubicBezTo>
                  <a:pt x="15924" y="1098"/>
                  <a:pt x="15924" y="1098"/>
                  <a:pt x="15893" y="1067"/>
                </a:cubicBezTo>
                <a:lnTo>
                  <a:pt x="15862" y="1020"/>
                </a:lnTo>
                <a:cubicBezTo>
                  <a:pt x="15854" y="1028"/>
                  <a:pt x="15846" y="1031"/>
                  <a:pt x="15836" y="1031"/>
                </a:cubicBezTo>
                <a:cubicBezTo>
                  <a:pt x="15784" y="1031"/>
                  <a:pt x="15700" y="939"/>
                  <a:pt x="15584" y="835"/>
                </a:cubicBezTo>
                <a:cubicBezTo>
                  <a:pt x="15429" y="681"/>
                  <a:pt x="15348" y="618"/>
                  <a:pt x="15305" y="618"/>
                </a:cubicBezTo>
                <a:cubicBezTo>
                  <a:pt x="15291" y="618"/>
                  <a:pt x="15282" y="623"/>
                  <a:pt x="15275" y="634"/>
                </a:cubicBezTo>
                <a:cubicBezTo>
                  <a:pt x="15264" y="650"/>
                  <a:pt x="15253" y="659"/>
                  <a:pt x="15242" y="659"/>
                </a:cubicBezTo>
                <a:cubicBezTo>
                  <a:pt x="15221" y="659"/>
                  <a:pt x="15197" y="628"/>
                  <a:pt x="15166" y="557"/>
                </a:cubicBezTo>
                <a:cubicBezTo>
                  <a:pt x="15121" y="374"/>
                  <a:pt x="15100" y="326"/>
                  <a:pt x="15068" y="326"/>
                </a:cubicBezTo>
                <a:cubicBezTo>
                  <a:pt x="15056" y="326"/>
                  <a:pt x="15043" y="332"/>
                  <a:pt x="15027" y="340"/>
                </a:cubicBezTo>
                <a:cubicBezTo>
                  <a:pt x="15058" y="356"/>
                  <a:pt x="15027" y="402"/>
                  <a:pt x="15012" y="449"/>
                </a:cubicBezTo>
                <a:cubicBezTo>
                  <a:pt x="14984" y="497"/>
                  <a:pt x="14962" y="521"/>
                  <a:pt x="14950" y="521"/>
                </a:cubicBezTo>
                <a:cubicBezTo>
                  <a:pt x="14935" y="521"/>
                  <a:pt x="14933" y="486"/>
                  <a:pt x="14950" y="418"/>
                </a:cubicBezTo>
                <a:cubicBezTo>
                  <a:pt x="14997" y="335"/>
                  <a:pt x="14713" y="226"/>
                  <a:pt x="14548" y="226"/>
                </a:cubicBezTo>
                <a:cubicBezTo>
                  <a:pt x="14499" y="226"/>
                  <a:pt x="14461" y="236"/>
                  <a:pt x="14444" y="257"/>
                </a:cubicBezTo>
                <a:lnTo>
                  <a:pt x="14444" y="257"/>
                </a:lnTo>
                <a:cubicBezTo>
                  <a:pt x="14447" y="246"/>
                  <a:pt x="14451" y="233"/>
                  <a:pt x="14455" y="217"/>
                </a:cubicBezTo>
                <a:cubicBezTo>
                  <a:pt x="14471" y="155"/>
                  <a:pt x="14440" y="155"/>
                  <a:pt x="14301" y="124"/>
                </a:cubicBezTo>
                <a:lnTo>
                  <a:pt x="14208" y="93"/>
                </a:lnTo>
                <a:cubicBezTo>
                  <a:pt x="14202" y="133"/>
                  <a:pt x="14173" y="148"/>
                  <a:pt x="14138" y="148"/>
                </a:cubicBezTo>
                <a:cubicBezTo>
                  <a:pt x="14080" y="148"/>
                  <a:pt x="14007" y="107"/>
                  <a:pt x="14007" y="78"/>
                </a:cubicBezTo>
                <a:cubicBezTo>
                  <a:pt x="13992" y="16"/>
                  <a:pt x="13992" y="16"/>
                  <a:pt x="13915" y="0"/>
                </a:cubicBezTo>
                <a:cubicBezTo>
                  <a:pt x="13868" y="47"/>
                  <a:pt x="13806" y="62"/>
                  <a:pt x="13744" y="62"/>
                </a:cubicBezTo>
                <a:cubicBezTo>
                  <a:pt x="13698" y="62"/>
                  <a:pt x="13652" y="31"/>
                  <a:pt x="13652" y="0"/>
                </a:cubicBezTo>
                <a:close/>
              </a:path>
            </a:pathLst>
          </a:custGeom>
          <a:solidFill>
            <a:srgbClr val="0082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4" name="Google Shape;444;p20"/>
          <p:cNvSpPr/>
          <p:nvPr/>
        </p:nvSpPr>
        <p:spPr>
          <a:xfrm>
            <a:off x="-443457" y="6109821"/>
            <a:ext cx="1594460" cy="260703"/>
          </a:xfrm>
          <a:custGeom>
            <a:avLst/>
            <a:gdLst/>
            <a:ahLst/>
            <a:cxnLst/>
            <a:rect l="l" t="t" r="r" b="b"/>
            <a:pathLst>
              <a:path w="17186" h="2810" extrusionOk="0">
                <a:moveTo>
                  <a:pt x="1050" y="356"/>
                </a:moveTo>
                <a:lnTo>
                  <a:pt x="1050" y="418"/>
                </a:lnTo>
                <a:lnTo>
                  <a:pt x="1081" y="434"/>
                </a:lnTo>
                <a:cubicBezTo>
                  <a:pt x="1111" y="387"/>
                  <a:pt x="1111" y="387"/>
                  <a:pt x="1081" y="372"/>
                </a:cubicBezTo>
                <a:lnTo>
                  <a:pt x="1050" y="356"/>
                </a:lnTo>
                <a:close/>
                <a:moveTo>
                  <a:pt x="7943" y="403"/>
                </a:moveTo>
                <a:lnTo>
                  <a:pt x="7974" y="418"/>
                </a:lnTo>
                <a:cubicBezTo>
                  <a:pt x="7947" y="458"/>
                  <a:pt x="7932" y="498"/>
                  <a:pt x="7908" y="498"/>
                </a:cubicBezTo>
                <a:cubicBezTo>
                  <a:pt x="7905" y="498"/>
                  <a:pt x="7901" y="497"/>
                  <a:pt x="7897" y="495"/>
                </a:cubicBezTo>
                <a:lnTo>
                  <a:pt x="7866" y="480"/>
                </a:lnTo>
                <a:cubicBezTo>
                  <a:pt x="7881" y="449"/>
                  <a:pt x="7912" y="418"/>
                  <a:pt x="7943" y="403"/>
                </a:cubicBezTo>
                <a:close/>
                <a:moveTo>
                  <a:pt x="14434" y="356"/>
                </a:moveTo>
                <a:cubicBezTo>
                  <a:pt x="14465" y="356"/>
                  <a:pt x="14465" y="356"/>
                  <a:pt x="14450" y="418"/>
                </a:cubicBezTo>
                <a:cubicBezTo>
                  <a:pt x="14434" y="480"/>
                  <a:pt x="14388" y="511"/>
                  <a:pt x="14357" y="511"/>
                </a:cubicBezTo>
                <a:cubicBezTo>
                  <a:pt x="14342" y="511"/>
                  <a:pt x="14357" y="387"/>
                  <a:pt x="14434" y="356"/>
                </a:cubicBezTo>
                <a:close/>
                <a:moveTo>
                  <a:pt x="551" y="478"/>
                </a:moveTo>
                <a:cubicBezTo>
                  <a:pt x="559" y="478"/>
                  <a:pt x="565" y="480"/>
                  <a:pt x="571" y="480"/>
                </a:cubicBezTo>
                <a:cubicBezTo>
                  <a:pt x="601" y="495"/>
                  <a:pt x="601" y="480"/>
                  <a:pt x="586" y="542"/>
                </a:cubicBezTo>
                <a:cubicBezTo>
                  <a:pt x="586" y="542"/>
                  <a:pt x="555" y="588"/>
                  <a:pt x="524" y="588"/>
                </a:cubicBezTo>
                <a:lnTo>
                  <a:pt x="509" y="526"/>
                </a:lnTo>
                <a:cubicBezTo>
                  <a:pt x="519" y="485"/>
                  <a:pt x="536" y="478"/>
                  <a:pt x="551" y="478"/>
                </a:cubicBezTo>
                <a:close/>
                <a:moveTo>
                  <a:pt x="13448" y="461"/>
                </a:moveTo>
                <a:cubicBezTo>
                  <a:pt x="13452" y="461"/>
                  <a:pt x="13456" y="467"/>
                  <a:pt x="13461" y="480"/>
                </a:cubicBezTo>
                <a:cubicBezTo>
                  <a:pt x="13461" y="526"/>
                  <a:pt x="13461" y="557"/>
                  <a:pt x="13445" y="604"/>
                </a:cubicBezTo>
                <a:cubicBezTo>
                  <a:pt x="13445" y="604"/>
                  <a:pt x="13434" y="620"/>
                  <a:pt x="13425" y="620"/>
                </a:cubicBezTo>
                <a:cubicBezTo>
                  <a:pt x="13419" y="620"/>
                  <a:pt x="13414" y="613"/>
                  <a:pt x="13414" y="588"/>
                </a:cubicBezTo>
                <a:lnTo>
                  <a:pt x="13414" y="542"/>
                </a:lnTo>
                <a:cubicBezTo>
                  <a:pt x="13425" y="497"/>
                  <a:pt x="13436" y="461"/>
                  <a:pt x="13448" y="461"/>
                </a:cubicBezTo>
                <a:close/>
                <a:moveTo>
                  <a:pt x="6706" y="604"/>
                </a:moveTo>
                <a:cubicBezTo>
                  <a:pt x="6706" y="665"/>
                  <a:pt x="6706" y="712"/>
                  <a:pt x="6691" y="712"/>
                </a:cubicBezTo>
                <a:lnTo>
                  <a:pt x="6660" y="665"/>
                </a:lnTo>
                <a:lnTo>
                  <a:pt x="6676" y="604"/>
                </a:lnTo>
                <a:close/>
                <a:moveTo>
                  <a:pt x="7325" y="604"/>
                </a:moveTo>
                <a:cubicBezTo>
                  <a:pt x="7356" y="604"/>
                  <a:pt x="7356" y="604"/>
                  <a:pt x="7340" y="650"/>
                </a:cubicBezTo>
                <a:cubicBezTo>
                  <a:pt x="7325" y="696"/>
                  <a:pt x="7309" y="727"/>
                  <a:pt x="7294" y="758"/>
                </a:cubicBezTo>
                <a:cubicBezTo>
                  <a:pt x="7263" y="758"/>
                  <a:pt x="7309" y="650"/>
                  <a:pt x="7325" y="604"/>
                </a:cubicBezTo>
                <a:close/>
                <a:moveTo>
                  <a:pt x="851" y="581"/>
                </a:moveTo>
                <a:cubicBezTo>
                  <a:pt x="858" y="581"/>
                  <a:pt x="867" y="584"/>
                  <a:pt x="880" y="588"/>
                </a:cubicBezTo>
                <a:cubicBezTo>
                  <a:pt x="911" y="604"/>
                  <a:pt x="941" y="619"/>
                  <a:pt x="911" y="665"/>
                </a:cubicBezTo>
                <a:lnTo>
                  <a:pt x="895" y="650"/>
                </a:lnTo>
                <a:cubicBezTo>
                  <a:pt x="900" y="635"/>
                  <a:pt x="899" y="628"/>
                  <a:pt x="894" y="628"/>
                </a:cubicBezTo>
                <a:cubicBezTo>
                  <a:pt x="885" y="628"/>
                  <a:pt x="864" y="655"/>
                  <a:pt x="864" y="696"/>
                </a:cubicBezTo>
                <a:lnTo>
                  <a:pt x="818" y="805"/>
                </a:lnTo>
                <a:cubicBezTo>
                  <a:pt x="802" y="789"/>
                  <a:pt x="802" y="743"/>
                  <a:pt x="818" y="681"/>
                </a:cubicBezTo>
                <a:cubicBezTo>
                  <a:pt x="829" y="602"/>
                  <a:pt x="832" y="581"/>
                  <a:pt x="851" y="581"/>
                </a:cubicBezTo>
                <a:close/>
                <a:moveTo>
                  <a:pt x="8113" y="882"/>
                </a:moveTo>
                <a:lnTo>
                  <a:pt x="8128" y="913"/>
                </a:lnTo>
                <a:cubicBezTo>
                  <a:pt x="8102" y="939"/>
                  <a:pt x="8075" y="978"/>
                  <a:pt x="8058" y="978"/>
                </a:cubicBezTo>
                <a:cubicBezTo>
                  <a:pt x="8056" y="978"/>
                  <a:pt x="8053" y="977"/>
                  <a:pt x="8051" y="975"/>
                </a:cubicBezTo>
                <a:lnTo>
                  <a:pt x="8051" y="913"/>
                </a:lnTo>
                <a:lnTo>
                  <a:pt x="8113" y="882"/>
                </a:lnTo>
                <a:close/>
                <a:moveTo>
                  <a:pt x="12371" y="910"/>
                </a:moveTo>
                <a:cubicBezTo>
                  <a:pt x="12387" y="910"/>
                  <a:pt x="12410" y="944"/>
                  <a:pt x="12410" y="944"/>
                </a:cubicBezTo>
                <a:cubicBezTo>
                  <a:pt x="12410" y="944"/>
                  <a:pt x="12456" y="990"/>
                  <a:pt x="12425" y="1005"/>
                </a:cubicBezTo>
                <a:cubicBezTo>
                  <a:pt x="12394" y="990"/>
                  <a:pt x="12363" y="959"/>
                  <a:pt x="12332" y="944"/>
                </a:cubicBezTo>
                <a:lnTo>
                  <a:pt x="12363" y="913"/>
                </a:lnTo>
                <a:cubicBezTo>
                  <a:pt x="12366" y="911"/>
                  <a:pt x="12368" y="910"/>
                  <a:pt x="12371" y="910"/>
                </a:cubicBezTo>
                <a:close/>
                <a:moveTo>
                  <a:pt x="12240" y="1165"/>
                </a:moveTo>
                <a:cubicBezTo>
                  <a:pt x="12248" y="1165"/>
                  <a:pt x="12259" y="1173"/>
                  <a:pt x="12286" y="1191"/>
                </a:cubicBezTo>
                <a:lnTo>
                  <a:pt x="12255" y="1222"/>
                </a:lnTo>
                <a:lnTo>
                  <a:pt x="12209" y="1191"/>
                </a:lnTo>
                <a:lnTo>
                  <a:pt x="12224" y="1175"/>
                </a:lnTo>
                <a:cubicBezTo>
                  <a:pt x="12231" y="1169"/>
                  <a:pt x="12234" y="1165"/>
                  <a:pt x="12240" y="1165"/>
                </a:cubicBezTo>
                <a:close/>
                <a:moveTo>
                  <a:pt x="12237" y="1252"/>
                </a:moveTo>
                <a:cubicBezTo>
                  <a:pt x="12235" y="1252"/>
                  <a:pt x="12234" y="1260"/>
                  <a:pt x="12240" y="1284"/>
                </a:cubicBezTo>
                <a:cubicBezTo>
                  <a:pt x="12249" y="1274"/>
                  <a:pt x="12241" y="1252"/>
                  <a:pt x="12237" y="1252"/>
                </a:cubicBezTo>
                <a:close/>
                <a:moveTo>
                  <a:pt x="5267" y="1285"/>
                </a:moveTo>
                <a:cubicBezTo>
                  <a:pt x="5275" y="1285"/>
                  <a:pt x="5286" y="1298"/>
                  <a:pt x="5269" y="1315"/>
                </a:cubicBezTo>
                <a:cubicBezTo>
                  <a:pt x="5255" y="1294"/>
                  <a:pt x="5260" y="1285"/>
                  <a:pt x="5267" y="1285"/>
                </a:cubicBezTo>
                <a:close/>
                <a:moveTo>
                  <a:pt x="323" y="1284"/>
                </a:moveTo>
                <a:cubicBezTo>
                  <a:pt x="310" y="1311"/>
                  <a:pt x="296" y="1338"/>
                  <a:pt x="282" y="1376"/>
                </a:cubicBezTo>
                <a:lnTo>
                  <a:pt x="292" y="1376"/>
                </a:lnTo>
                <a:cubicBezTo>
                  <a:pt x="323" y="1376"/>
                  <a:pt x="323" y="1330"/>
                  <a:pt x="339" y="1284"/>
                </a:cubicBezTo>
                <a:close/>
                <a:moveTo>
                  <a:pt x="5099" y="1284"/>
                </a:moveTo>
                <a:cubicBezTo>
                  <a:pt x="5145" y="1330"/>
                  <a:pt x="5192" y="1361"/>
                  <a:pt x="5161" y="1376"/>
                </a:cubicBezTo>
                <a:lnTo>
                  <a:pt x="5115" y="1361"/>
                </a:lnTo>
                <a:lnTo>
                  <a:pt x="5084" y="1299"/>
                </a:lnTo>
                <a:lnTo>
                  <a:pt x="5099" y="1284"/>
                </a:lnTo>
                <a:close/>
                <a:moveTo>
                  <a:pt x="277" y="1376"/>
                </a:moveTo>
                <a:lnTo>
                  <a:pt x="277" y="1392"/>
                </a:lnTo>
                <a:cubicBezTo>
                  <a:pt x="279" y="1386"/>
                  <a:pt x="280" y="1381"/>
                  <a:pt x="282" y="1376"/>
                </a:cubicBezTo>
                <a:close/>
                <a:moveTo>
                  <a:pt x="12052" y="1339"/>
                </a:moveTo>
                <a:cubicBezTo>
                  <a:pt x="12060" y="1339"/>
                  <a:pt x="12068" y="1351"/>
                  <a:pt x="12085" y="1376"/>
                </a:cubicBezTo>
                <a:lnTo>
                  <a:pt x="12070" y="1392"/>
                </a:lnTo>
                <a:lnTo>
                  <a:pt x="12008" y="1376"/>
                </a:lnTo>
                <a:lnTo>
                  <a:pt x="12023" y="1361"/>
                </a:lnTo>
                <a:cubicBezTo>
                  <a:pt x="12037" y="1347"/>
                  <a:pt x="12045" y="1339"/>
                  <a:pt x="12052" y="1339"/>
                </a:cubicBezTo>
                <a:close/>
                <a:moveTo>
                  <a:pt x="11498" y="1345"/>
                </a:moveTo>
                <a:cubicBezTo>
                  <a:pt x="11544" y="1376"/>
                  <a:pt x="11575" y="1423"/>
                  <a:pt x="11560" y="1438"/>
                </a:cubicBezTo>
                <a:lnTo>
                  <a:pt x="11513" y="1407"/>
                </a:lnTo>
                <a:lnTo>
                  <a:pt x="11482" y="1361"/>
                </a:lnTo>
                <a:lnTo>
                  <a:pt x="11498" y="1345"/>
                </a:lnTo>
                <a:close/>
                <a:moveTo>
                  <a:pt x="4169" y="1398"/>
                </a:moveTo>
                <a:cubicBezTo>
                  <a:pt x="4166" y="1398"/>
                  <a:pt x="4162" y="1402"/>
                  <a:pt x="4156" y="1407"/>
                </a:cubicBezTo>
                <a:cubicBezTo>
                  <a:pt x="4142" y="1422"/>
                  <a:pt x="4127" y="1436"/>
                  <a:pt x="4177" y="1451"/>
                </a:cubicBezTo>
                <a:lnTo>
                  <a:pt x="4177" y="1451"/>
                </a:lnTo>
                <a:lnTo>
                  <a:pt x="4203" y="1438"/>
                </a:lnTo>
                <a:cubicBezTo>
                  <a:pt x="4183" y="1409"/>
                  <a:pt x="4176" y="1398"/>
                  <a:pt x="4169" y="1398"/>
                </a:cubicBezTo>
                <a:close/>
                <a:moveTo>
                  <a:pt x="4177" y="1451"/>
                </a:moveTo>
                <a:lnTo>
                  <a:pt x="4172" y="1454"/>
                </a:lnTo>
                <a:lnTo>
                  <a:pt x="4187" y="1454"/>
                </a:lnTo>
                <a:cubicBezTo>
                  <a:pt x="4184" y="1453"/>
                  <a:pt x="4180" y="1452"/>
                  <a:pt x="4177" y="1451"/>
                </a:cubicBezTo>
                <a:close/>
                <a:moveTo>
                  <a:pt x="4939" y="1413"/>
                </a:moveTo>
                <a:cubicBezTo>
                  <a:pt x="4952" y="1413"/>
                  <a:pt x="4979" y="1425"/>
                  <a:pt x="5022" y="1454"/>
                </a:cubicBezTo>
                <a:cubicBezTo>
                  <a:pt x="5068" y="1485"/>
                  <a:pt x="5068" y="1485"/>
                  <a:pt x="5053" y="1500"/>
                </a:cubicBezTo>
                <a:cubicBezTo>
                  <a:pt x="5022" y="1485"/>
                  <a:pt x="4991" y="1469"/>
                  <a:pt x="4960" y="1454"/>
                </a:cubicBezTo>
                <a:lnTo>
                  <a:pt x="4945" y="1454"/>
                </a:lnTo>
                <a:cubicBezTo>
                  <a:pt x="4928" y="1429"/>
                  <a:pt x="4925" y="1413"/>
                  <a:pt x="4939" y="1413"/>
                </a:cubicBezTo>
                <a:close/>
                <a:moveTo>
                  <a:pt x="11902" y="1438"/>
                </a:moveTo>
                <a:cubicBezTo>
                  <a:pt x="11910" y="1438"/>
                  <a:pt x="11920" y="1443"/>
                  <a:pt x="11931" y="1454"/>
                </a:cubicBezTo>
                <a:cubicBezTo>
                  <a:pt x="11961" y="1500"/>
                  <a:pt x="11961" y="1500"/>
                  <a:pt x="11946" y="1515"/>
                </a:cubicBezTo>
                <a:cubicBezTo>
                  <a:pt x="11939" y="1522"/>
                  <a:pt x="11935" y="1529"/>
                  <a:pt x="11930" y="1529"/>
                </a:cubicBezTo>
                <a:cubicBezTo>
                  <a:pt x="11924" y="1529"/>
                  <a:pt x="11917" y="1519"/>
                  <a:pt x="11900" y="1485"/>
                </a:cubicBezTo>
                <a:lnTo>
                  <a:pt x="11900" y="1500"/>
                </a:lnTo>
                <a:cubicBezTo>
                  <a:pt x="11879" y="1459"/>
                  <a:pt x="11886" y="1438"/>
                  <a:pt x="11902" y="1438"/>
                </a:cubicBezTo>
                <a:close/>
                <a:moveTo>
                  <a:pt x="12144" y="1530"/>
                </a:moveTo>
                <a:cubicBezTo>
                  <a:pt x="12154" y="1543"/>
                  <a:pt x="12171" y="1558"/>
                  <a:pt x="12193" y="1577"/>
                </a:cubicBezTo>
                <a:cubicBezTo>
                  <a:pt x="12198" y="1579"/>
                  <a:pt x="12202" y="1580"/>
                  <a:pt x="12205" y="1582"/>
                </a:cubicBezTo>
                <a:lnTo>
                  <a:pt x="12205" y="1582"/>
                </a:lnTo>
                <a:cubicBezTo>
                  <a:pt x="12193" y="1573"/>
                  <a:pt x="12174" y="1558"/>
                  <a:pt x="12147" y="1531"/>
                </a:cubicBezTo>
                <a:cubicBezTo>
                  <a:pt x="12146" y="1531"/>
                  <a:pt x="12145" y="1530"/>
                  <a:pt x="12144" y="1530"/>
                </a:cubicBezTo>
                <a:close/>
                <a:moveTo>
                  <a:pt x="12205" y="1582"/>
                </a:moveTo>
                <a:lnTo>
                  <a:pt x="12205" y="1582"/>
                </a:lnTo>
                <a:cubicBezTo>
                  <a:pt x="12213" y="1588"/>
                  <a:pt x="12218" y="1590"/>
                  <a:pt x="12219" y="1590"/>
                </a:cubicBezTo>
                <a:cubicBezTo>
                  <a:pt x="12220" y="1590"/>
                  <a:pt x="12216" y="1586"/>
                  <a:pt x="12205" y="1582"/>
                </a:cubicBezTo>
                <a:close/>
                <a:moveTo>
                  <a:pt x="11351" y="1590"/>
                </a:moveTo>
                <a:cubicBezTo>
                  <a:pt x="11358" y="1590"/>
                  <a:pt x="11371" y="1596"/>
                  <a:pt x="11390" y="1624"/>
                </a:cubicBezTo>
                <a:cubicBezTo>
                  <a:pt x="11390" y="1624"/>
                  <a:pt x="11436" y="1655"/>
                  <a:pt x="11420" y="1670"/>
                </a:cubicBezTo>
                <a:lnTo>
                  <a:pt x="11359" y="1655"/>
                </a:lnTo>
                <a:cubicBezTo>
                  <a:pt x="11328" y="1608"/>
                  <a:pt x="11343" y="1593"/>
                  <a:pt x="11343" y="1593"/>
                </a:cubicBezTo>
                <a:cubicBezTo>
                  <a:pt x="11343" y="1593"/>
                  <a:pt x="11346" y="1590"/>
                  <a:pt x="11351" y="1590"/>
                </a:cubicBezTo>
                <a:close/>
                <a:moveTo>
                  <a:pt x="4481" y="1716"/>
                </a:moveTo>
                <a:cubicBezTo>
                  <a:pt x="4500" y="1729"/>
                  <a:pt x="4501" y="1734"/>
                  <a:pt x="4496" y="1734"/>
                </a:cubicBezTo>
                <a:cubicBezTo>
                  <a:pt x="4489" y="1734"/>
                  <a:pt x="4472" y="1725"/>
                  <a:pt x="4481" y="1716"/>
                </a:cubicBezTo>
                <a:close/>
                <a:moveTo>
                  <a:pt x="1896" y="1692"/>
                </a:moveTo>
                <a:cubicBezTo>
                  <a:pt x="1912" y="1692"/>
                  <a:pt x="1929" y="1695"/>
                  <a:pt x="1946" y="1701"/>
                </a:cubicBezTo>
                <a:cubicBezTo>
                  <a:pt x="1962" y="1716"/>
                  <a:pt x="1915" y="1763"/>
                  <a:pt x="1853" y="1763"/>
                </a:cubicBezTo>
                <a:lnTo>
                  <a:pt x="1822" y="1732"/>
                </a:lnTo>
                <a:cubicBezTo>
                  <a:pt x="1842" y="1702"/>
                  <a:pt x="1868" y="1692"/>
                  <a:pt x="1896" y="1692"/>
                </a:cubicBezTo>
                <a:close/>
                <a:moveTo>
                  <a:pt x="4793" y="1785"/>
                </a:moveTo>
                <a:cubicBezTo>
                  <a:pt x="4817" y="1785"/>
                  <a:pt x="4836" y="1825"/>
                  <a:pt x="4836" y="1825"/>
                </a:cubicBezTo>
                <a:cubicBezTo>
                  <a:pt x="4860" y="1848"/>
                  <a:pt x="4856" y="1852"/>
                  <a:pt x="4844" y="1852"/>
                </a:cubicBezTo>
                <a:cubicBezTo>
                  <a:pt x="4838" y="1852"/>
                  <a:pt x="4831" y="1851"/>
                  <a:pt x="4823" y="1851"/>
                </a:cubicBezTo>
                <a:cubicBezTo>
                  <a:pt x="4816" y="1851"/>
                  <a:pt x="4809" y="1852"/>
                  <a:pt x="4805" y="1856"/>
                </a:cubicBezTo>
                <a:lnTo>
                  <a:pt x="4790" y="1856"/>
                </a:lnTo>
                <a:cubicBezTo>
                  <a:pt x="4744" y="1840"/>
                  <a:pt x="4744" y="1840"/>
                  <a:pt x="4774" y="1794"/>
                </a:cubicBezTo>
                <a:cubicBezTo>
                  <a:pt x="4781" y="1788"/>
                  <a:pt x="4787" y="1785"/>
                  <a:pt x="4793" y="1785"/>
                </a:cubicBezTo>
                <a:close/>
                <a:moveTo>
                  <a:pt x="1931" y="1832"/>
                </a:moveTo>
                <a:cubicBezTo>
                  <a:pt x="1915" y="1832"/>
                  <a:pt x="1892" y="1848"/>
                  <a:pt x="1869" y="1871"/>
                </a:cubicBezTo>
                <a:lnTo>
                  <a:pt x="1869" y="1856"/>
                </a:lnTo>
                <a:cubicBezTo>
                  <a:pt x="1822" y="1902"/>
                  <a:pt x="1838" y="1917"/>
                  <a:pt x="1869" y="1948"/>
                </a:cubicBezTo>
                <a:cubicBezTo>
                  <a:pt x="1879" y="1964"/>
                  <a:pt x="1891" y="1969"/>
                  <a:pt x="1903" y="1969"/>
                </a:cubicBezTo>
                <a:cubicBezTo>
                  <a:pt x="1925" y="1969"/>
                  <a:pt x="1946" y="1948"/>
                  <a:pt x="1946" y="1948"/>
                </a:cubicBezTo>
                <a:cubicBezTo>
                  <a:pt x="1992" y="1917"/>
                  <a:pt x="1962" y="1902"/>
                  <a:pt x="1946" y="1886"/>
                </a:cubicBezTo>
                <a:cubicBezTo>
                  <a:pt x="1954" y="1848"/>
                  <a:pt x="1946" y="1832"/>
                  <a:pt x="1931" y="1832"/>
                </a:cubicBezTo>
                <a:close/>
                <a:moveTo>
                  <a:pt x="4172" y="1886"/>
                </a:moveTo>
                <a:lnTo>
                  <a:pt x="4156" y="1902"/>
                </a:lnTo>
                <a:cubicBezTo>
                  <a:pt x="4187" y="1933"/>
                  <a:pt x="4203" y="1964"/>
                  <a:pt x="4234" y="1979"/>
                </a:cubicBezTo>
                <a:cubicBezTo>
                  <a:pt x="4249" y="1964"/>
                  <a:pt x="4218" y="1933"/>
                  <a:pt x="4218" y="1933"/>
                </a:cubicBezTo>
                <a:cubicBezTo>
                  <a:pt x="4218" y="1933"/>
                  <a:pt x="4187" y="1886"/>
                  <a:pt x="4172" y="1886"/>
                </a:cubicBezTo>
                <a:close/>
                <a:moveTo>
                  <a:pt x="3646" y="1979"/>
                </a:moveTo>
                <a:cubicBezTo>
                  <a:pt x="3662" y="2041"/>
                  <a:pt x="3662" y="2103"/>
                  <a:pt x="3662" y="2103"/>
                </a:cubicBezTo>
                <a:cubicBezTo>
                  <a:pt x="3666" y="2116"/>
                  <a:pt x="3668" y="2122"/>
                  <a:pt x="3668" y="2122"/>
                </a:cubicBezTo>
                <a:cubicBezTo>
                  <a:pt x="3670" y="2122"/>
                  <a:pt x="3662" y="2085"/>
                  <a:pt x="3662" y="2041"/>
                </a:cubicBezTo>
                <a:lnTo>
                  <a:pt x="3646" y="1979"/>
                </a:lnTo>
                <a:close/>
                <a:moveTo>
                  <a:pt x="4490" y="2077"/>
                </a:moveTo>
                <a:cubicBezTo>
                  <a:pt x="4501" y="2077"/>
                  <a:pt x="4514" y="2083"/>
                  <a:pt x="4527" y="2103"/>
                </a:cubicBezTo>
                <a:cubicBezTo>
                  <a:pt x="4527" y="2103"/>
                  <a:pt x="4574" y="2149"/>
                  <a:pt x="4558" y="2165"/>
                </a:cubicBezTo>
                <a:cubicBezTo>
                  <a:pt x="4555" y="2168"/>
                  <a:pt x="4551" y="2169"/>
                  <a:pt x="4546" y="2169"/>
                </a:cubicBezTo>
                <a:cubicBezTo>
                  <a:pt x="4526" y="2169"/>
                  <a:pt x="4496" y="2149"/>
                  <a:pt x="4496" y="2149"/>
                </a:cubicBezTo>
                <a:lnTo>
                  <a:pt x="4481" y="2149"/>
                </a:lnTo>
                <a:cubicBezTo>
                  <a:pt x="4450" y="2103"/>
                  <a:pt x="4465" y="2087"/>
                  <a:pt x="4465" y="2087"/>
                </a:cubicBezTo>
                <a:cubicBezTo>
                  <a:pt x="4465" y="2087"/>
                  <a:pt x="4475" y="2077"/>
                  <a:pt x="4490" y="2077"/>
                </a:cubicBezTo>
                <a:close/>
                <a:moveTo>
                  <a:pt x="4094" y="2149"/>
                </a:moveTo>
                <a:cubicBezTo>
                  <a:pt x="4110" y="2149"/>
                  <a:pt x="4110" y="2149"/>
                  <a:pt x="4141" y="2180"/>
                </a:cubicBezTo>
                <a:lnTo>
                  <a:pt x="4110" y="2180"/>
                </a:lnTo>
                <a:lnTo>
                  <a:pt x="4079" y="2149"/>
                </a:lnTo>
                <a:close/>
                <a:moveTo>
                  <a:pt x="9303" y="2103"/>
                </a:moveTo>
                <a:cubicBezTo>
                  <a:pt x="9334" y="2118"/>
                  <a:pt x="9334" y="2118"/>
                  <a:pt x="9303" y="2165"/>
                </a:cubicBezTo>
                <a:cubicBezTo>
                  <a:pt x="9291" y="2183"/>
                  <a:pt x="9279" y="2189"/>
                  <a:pt x="9268" y="2189"/>
                </a:cubicBezTo>
                <a:cubicBezTo>
                  <a:pt x="9250" y="2189"/>
                  <a:pt x="9235" y="2174"/>
                  <a:pt x="9226" y="2165"/>
                </a:cubicBezTo>
                <a:cubicBezTo>
                  <a:pt x="9241" y="2118"/>
                  <a:pt x="9288" y="2103"/>
                  <a:pt x="9303" y="2103"/>
                </a:cubicBezTo>
                <a:close/>
                <a:moveTo>
                  <a:pt x="2854" y="2147"/>
                </a:moveTo>
                <a:cubicBezTo>
                  <a:pt x="2861" y="2147"/>
                  <a:pt x="2867" y="2149"/>
                  <a:pt x="2873" y="2149"/>
                </a:cubicBezTo>
                <a:lnTo>
                  <a:pt x="2843" y="2196"/>
                </a:lnTo>
                <a:lnTo>
                  <a:pt x="2796" y="2242"/>
                </a:lnTo>
                <a:lnTo>
                  <a:pt x="2812" y="2180"/>
                </a:lnTo>
                <a:cubicBezTo>
                  <a:pt x="2830" y="2152"/>
                  <a:pt x="2843" y="2147"/>
                  <a:pt x="2854" y="2147"/>
                </a:cubicBezTo>
                <a:close/>
                <a:moveTo>
                  <a:pt x="3948" y="2168"/>
                </a:moveTo>
                <a:cubicBezTo>
                  <a:pt x="3959" y="2168"/>
                  <a:pt x="3980" y="2213"/>
                  <a:pt x="4002" y="2288"/>
                </a:cubicBezTo>
                <a:lnTo>
                  <a:pt x="3971" y="2304"/>
                </a:lnTo>
                <a:cubicBezTo>
                  <a:pt x="3940" y="2257"/>
                  <a:pt x="3924" y="2211"/>
                  <a:pt x="3940" y="2196"/>
                </a:cubicBezTo>
                <a:cubicBezTo>
                  <a:pt x="3940" y="2177"/>
                  <a:pt x="3943" y="2168"/>
                  <a:pt x="3948" y="2168"/>
                </a:cubicBezTo>
                <a:close/>
                <a:moveTo>
                  <a:pt x="17065" y="2120"/>
                </a:moveTo>
                <a:cubicBezTo>
                  <a:pt x="17073" y="2120"/>
                  <a:pt x="17064" y="2196"/>
                  <a:pt x="17031" y="2273"/>
                </a:cubicBezTo>
                <a:cubicBezTo>
                  <a:pt x="17008" y="2327"/>
                  <a:pt x="17000" y="2354"/>
                  <a:pt x="17000" y="2354"/>
                </a:cubicBezTo>
                <a:cubicBezTo>
                  <a:pt x="17000" y="2354"/>
                  <a:pt x="17008" y="2327"/>
                  <a:pt x="17015" y="2273"/>
                </a:cubicBezTo>
                <a:cubicBezTo>
                  <a:pt x="17015" y="2211"/>
                  <a:pt x="17031" y="2165"/>
                  <a:pt x="17046" y="2165"/>
                </a:cubicBezTo>
                <a:cubicBezTo>
                  <a:pt x="17055" y="2133"/>
                  <a:pt x="17062" y="2120"/>
                  <a:pt x="17065" y="2120"/>
                </a:cubicBezTo>
                <a:close/>
                <a:moveTo>
                  <a:pt x="3329" y="2182"/>
                </a:moveTo>
                <a:cubicBezTo>
                  <a:pt x="3335" y="2182"/>
                  <a:pt x="3331" y="2207"/>
                  <a:pt x="3322" y="2273"/>
                </a:cubicBezTo>
                <a:lnTo>
                  <a:pt x="3275" y="2381"/>
                </a:lnTo>
                <a:cubicBezTo>
                  <a:pt x="3260" y="2381"/>
                  <a:pt x="3291" y="2319"/>
                  <a:pt x="3306" y="2211"/>
                </a:cubicBezTo>
                <a:cubicBezTo>
                  <a:pt x="3318" y="2193"/>
                  <a:pt x="3326" y="2182"/>
                  <a:pt x="3329" y="2182"/>
                </a:cubicBezTo>
                <a:close/>
                <a:moveTo>
                  <a:pt x="2912" y="2264"/>
                </a:moveTo>
                <a:cubicBezTo>
                  <a:pt x="2913" y="2264"/>
                  <a:pt x="2902" y="2287"/>
                  <a:pt x="2889" y="2335"/>
                </a:cubicBezTo>
                <a:cubicBezTo>
                  <a:pt x="2873" y="2396"/>
                  <a:pt x="2843" y="2443"/>
                  <a:pt x="2781" y="2474"/>
                </a:cubicBezTo>
                <a:lnTo>
                  <a:pt x="2750" y="2458"/>
                </a:lnTo>
                <a:lnTo>
                  <a:pt x="2827" y="2381"/>
                </a:lnTo>
                <a:cubicBezTo>
                  <a:pt x="2888" y="2303"/>
                  <a:pt x="2910" y="2264"/>
                  <a:pt x="2912" y="2264"/>
                </a:cubicBezTo>
                <a:close/>
                <a:moveTo>
                  <a:pt x="10060" y="2412"/>
                </a:moveTo>
                <a:cubicBezTo>
                  <a:pt x="10060" y="2458"/>
                  <a:pt x="10045" y="2520"/>
                  <a:pt x="10029" y="2520"/>
                </a:cubicBezTo>
                <a:lnTo>
                  <a:pt x="10014" y="2520"/>
                </a:lnTo>
                <a:cubicBezTo>
                  <a:pt x="10014" y="2474"/>
                  <a:pt x="10029" y="2443"/>
                  <a:pt x="10045" y="2412"/>
                </a:cubicBezTo>
                <a:close/>
                <a:moveTo>
                  <a:pt x="3476" y="2443"/>
                </a:moveTo>
                <a:cubicBezTo>
                  <a:pt x="3476" y="2505"/>
                  <a:pt x="3476" y="2551"/>
                  <a:pt x="3445" y="2551"/>
                </a:cubicBezTo>
                <a:lnTo>
                  <a:pt x="3430" y="2551"/>
                </a:lnTo>
                <a:cubicBezTo>
                  <a:pt x="3430" y="2520"/>
                  <a:pt x="3430" y="2474"/>
                  <a:pt x="3445" y="2443"/>
                </a:cubicBezTo>
                <a:close/>
                <a:moveTo>
                  <a:pt x="3909" y="2551"/>
                </a:moveTo>
                <a:lnTo>
                  <a:pt x="3924" y="2613"/>
                </a:lnTo>
                <a:cubicBezTo>
                  <a:pt x="3924" y="2613"/>
                  <a:pt x="3916" y="2646"/>
                  <a:pt x="3906" y="2646"/>
                </a:cubicBezTo>
                <a:cubicBezTo>
                  <a:pt x="3902" y="2646"/>
                  <a:pt x="3898" y="2641"/>
                  <a:pt x="3894" y="2628"/>
                </a:cubicBezTo>
                <a:lnTo>
                  <a:pt x="3878" y="2613"/>
                </a:lnTo>
                <a:cubicBezTo>
                  <a:pt x="3863" y="2613"/>
                  <a:pt x="3878" y="2566"/>
                  <a:pt x="3909" y="2551"/>
                </a:cubicBezTo>
                <a:close/>
                <a:moveTo>
                  <a:pt x="5486" y="2680"/>
                </a:moveTo>
                <a:cubicBezTo>
                  <a:pt x="5480" y="2680"/>
                  <a:pt x="5476" y="2684"/>
                  <a:pt x="5470" y="2690"/>
                </a:cubicBezTo>
                <a:cubicBezTo>
                  <a:pt x="5485" y="2721"/>
                  <a:pt x="5501" y="2752"/>
                  <a:pt x="5532" y="2783"/>
                </a:cubicBezTo>
                <a:cubicBezTo>
                  <a:pt x="5546" y="2797"/>
                  <a:pt x="5558" y="2804"/>
                  <a:pt x="5565" y="2804"/>
                </a:cubicBezTo>
                <a:cubicBezTo>
                  <a:pt x="5580" y="2804"/>
                  <a:pt x="5575" y="2770"/>
                  <a:pt x="5532" y="2706"/>
                </a:cubicBezTo>
                <a:cubicBezTo>
                  <a:pt x="5505" y="2687"/>
                  <a:pt x="5493" y="2680"/>
                  <a:pt x="5486" y="2680"/>
                </a:cubicBezTo>
                <a:close/>
                <a:moveTo>
                  <a:pt x="13584" y="1"/>
                </a:moveTo>
                <a:cubicBezTo>
                  <a:pt x="13553" y="47"/>
                  <a:pt x="13507" y="63"/>
                  <a:pt x="13445" y="63"/>
                </a:cubicBezTo>
                <a:cubicBezTo>
                  <a:pt x="13352" y="63"/>
                  <a:pt x="13322" y="63"/>
                  <a:pt x="13352" y="124"/>
                </a:cubicBezTo>
                <a:cubicBezTo>
                  <a:pt x="13352" y="186"/>
                  <a:pt x="13368" y="233"/>
                  <a:pt x="13337" y="248"/>
                </a:cubicBezTo>
                <a:lnTo>
                  <a:pt x="13337" y="186"/>
                </a:lnTo>
                <a:cubicBezTo>
                  <a:pt x="13337" y="165"/>
                  <a:pt x="13318" y="157"/>
                  <a:pt x="13285" y="157"/>
                </a:cubicBezTo>
                <a:cubicBezTo>
                  <a:pt x="13244" y="157"/>
                  <a:pt x="13181" y="169"/>
                  <a:pt x="13105" y="186"/>
                </a:cubicBezTo>
                <a:cubicBezTo>
                  <a:pt x="12987" y="208"/>
                  <a:pt x="12921" y="237"/>
                  <a:pt x="12876" y="237"/>
                </a:cubicBezTo>
                <a:cubicBezTo>
                  <a:pt x="12857" y="237"/>
                  <a:pt x="12841" y="231"/>
                  <a:pt x="12827" y="217"/>
                </a:cubicBezTo>
                <a:lnTo>
                  <a:pt x="12812" y="279"/>
                </a:lnTo>
                <a:cubicBezTo>
                  <a:pt x="12802" y="316"/>
                  <a:pt x="12787" y="337"/>
                  <a:pt x="12773" y="337"/>
                </a:cubicBezTo>
                <a:cubicBezTo>
                  <a:pt x="12764" y="337"/>
                  <a:pt x="12756" y="328"/>
                  <a:pt x="12750" y="310"/>
                </a:cubicBezTo>
                <a:cubicBezTo>
                  <a:pt x="12739" y="299"/>
                  <a:pt x="12722" y="294"/>
                  <a:pt x="12703" y="294"/>
                </a:cubicBezTo>
                <a:cubicBezTo>
                  <a:pt x="12643" y="294"/>
                  <a:pt x="12557" y="344"/>
                  <a:pt x="12533" y="403"/>
                </a:cubicBezTo>
                <a:lnTo>
                  <a:pt x="12471" y="434"/>
                </a:lnTo>
                <a:cubicBezTo>
                  <a:pt x="12446" y="408"/>
                  <a:pt x="12418" y="396"/>
                  <a:pt x="12394" y="396"/>
                </a:cubicBezTo>
                <a:cubicBezTo>
                  <a:pt x="12346" y="396"/>
                  <a:pt x="12312" y="444"/>
                  <a:pt x="12332" y="526"/>
                </a:cubicBezTo>
                <a:cubicBezTo>
                  <a:pt x="12318" y="505"/>
                  <a:pt x="12304" y="497"/>
                  <a:pt x="12292" y="497"/>
                </a:cubicBezTo>
                <a:cubicBezTo>
                  <a:pt x="12277" y="497"/>
                  <a:pt x="12264" y="509"/>
                  <a:pt x="12255" y="526"/>
                </a:cubicBezTo>
                <a:cubicBezTo>
                  <a:pt x="12231" y="587"/>
                  <a:pt x="12168" y="649"/>
                  <a:pt x="12127" y="649"/>
                </a:cubicBezTo>
                <a:cubicBezTo>
                  <a:pt x="12116" y="649"/>
                  <a:pt x="12107" y="644"/>
                  <a:pt x="12101" y="635"/>
                </a:cubicBezTo>
                <a:lnTo>
                  <a:pt x="12070" y="650"/>
                </a:lnTo>
                <a:cubicBezTo>
                  <a:pt x="12070" y="712"/>
                  <a:pt x="12070" y="743"/>
                  <a:pt x="12039" y="758"/>
                </a:cubicBezTo>
                <a:cubicBezTo>
                  <a:pt x="12008" y="774"/>
                  <a:pt x="11992" y="820"/>
                  <a:pt x="12008" y="851"/>
                </a:cubicBezTo>
                <a:cubicBezTo>
                  <a:pt x="12023" y="913"/>
                  <a:pt x="12008" y="928"/>
                  <a:pt x="12008" y="928"/>
                </a:cubicBezTo>
                <a:cubicBezTo>
                  <a:pt x="12008" y="928"/>
                  <a:pt x="11961" y="897"/>
                  <a:pt x="11946" y="835"/>
                </a:cubicBezTo>
                <a:cubicBezTo>
                  <a:pt x="11941" y="817"/>
                  <a:pt x="11934" y="809"/>
                  <a:pt x="11927" y="809"/>
                </a:cubicBezTo>
                <a:cubicBezTo>
                  <a:pt x="11909" y="809"/>
                  <a:pt x="11889" y="861"/>
                  <a:pt x="11900" y="959"/>
                </a:cubicBezTo>
                <a:cubicBezTo>
                  <a:pt x="11907" y="1029"/>
                  <a:pt x="11911" y="1060"/>
                  <a:pt x="11909" y="1060"/>
                </a:cubicBezTo>
                <a:cubicBezTo>
                  <a:pt x="11907" y="1060"/>
                  <a:pt x="11900" y="1029"/>
                  <a:pt x="11884" y="975"/>
                </a:cubicBezTo>
                <a:cubicBezTo>
                  <a:pt x="11874" y="933"/>
                  <a:pt x="11857" y="892"/>
                  <a:pt x="11846" y="892"/>
                </a:cubicBezTo>
                <a:cubicBezTo>
                  <a:pt x="11841" y="892"/>
                  <a:pt x="11838" y="902"/>
                  <a:pt x="11838" y="928"/>
                </a:cubicBezTo>
                <a:cubicBezTo>
                  <a:pt x="11822" y="959"/>
                  <a:pt x="11822" y="990"/>
                  <a:pt x="11838" y="1005"/>
                </a:cubicBezTo>
                <a:lnTo>
                  <a:pt x="11791" y="1067"/>
                </a:lnTo>
                <a:cubicBezTo>
                  <a:pt x="11714" y="1067"/>
                  <a:pt x="11683" y="1083"/>
                  <a:pt x="11668" y="1114"/>
                </a:cubicBezTo>
                <a:cubicBezTo>
                  <a:pt x="11687" y="1143"/>
                  <a:pt x="11695" y="1154"/>
                  <a:pt x="11681" y="1154"/>
                </a:cubicBezTo>
                <a:cubicBezTo>
                  <a:pt x="11674" y="1154"/>
                  <a:pt x="11660" y="1150"/>
                  <a:pt x="11637" y="1145"/>
                </a:cubicBezTo>
                <a:cubicBezTo>
                  <a:pt x="11618" y="1140"/>
                  <a:pt x="11605" y="1136"/>
                  <a:pt x="11598" y="1136"/>
                </a:cubicBezTo>
                <a:cubicBezTo>
                  <a:pt x="11582" y="1136"/>
                  <a:pt x="11599" y="1153"/>
                  <a:pt x="11652" y="1206"/>
                </a:cubicBezTo>
                <a:cubicBezTo>
                  <a:pt x="11676" y="1241"/>
                  <a:pt x="11664" y="1259"/>
                  <a:pt x="11637" y="1259"/>
                </a:cubicBezTo>
                <a:cubicBezTo>
                  <a:pt x="11628" y="1259"/>
                  <a:pt x="11618" y="1257"/>
                  <a:pt x="11606" y="1253"/>
                </a:cubicBezTo>
                <a:cubicBezTo>
                  <a:pt x="11570" y="1217"/>
                  <a:pt x="11547" y="1204"/>
                  <a:pt x="11537" y="1204"/>
                </a:cubicBezTo>
                <a:cubicBezTo>
                  <a:pt x="11524" y="1204"/>
                  <a:pt x="11528" y="1221"/>
                  <a:pt x="11544" y="1237"/>
                </a:cubicBezTo>
                <a:cubicBezTo>
                  <a:pt x="11591" y="1268"/>
                  <a:pt x="11544" y="1315"/>
                  <a:pt x="11544" y="1315"/>
                </a:cubicBezTo>
                <a:cubicBezTo>
                  <a:pt x="11544" y="1315"/>
                  <a:pt x="11482" y="1315"/>
                  <a:pt x="11420" y="1376"/>
                </a:cubicBezTo>
                <a:cubicBezTo>
                  <a:pt x="11390" y="1392"/>
                  <a:pt x="11359" y="1438"/>
                  <a:pt x="11328" y="1469"/>
                </a:cubicBezTo>
                <a:lnTo>
                  <a:pt x="11235" y="1562"/>
                </a:lnTo>
                <a:cubicBezTo>
                  <a:pt x="11220" y="1577"/>
                  <a:pt x="11235" y="1624"/>
                  <a:pt x="11281" y="1670"/>
                </a:cubicBezTo>
                <a:cubicBezTo>
                  <a:pt x="11314" y="1703"/>
                  <a:pt x="11325" y="1713"/>
                  <a:pt x="11322" y="1713"/>
                </a:cubicBezTo>
                <a:cubicBezTo>
                  <a:pt x="11319" y="1713"/>
                  <a:pt x="11293" y="1694"/>
                  <a:pt x="11266" y="1686"/>
                </a:cubicBezTo>
                <a:cubicBezTo>
                  <a:pt x="11201" y="1635"/>
                  <a:pt x="11163" y="1612"/>
                  <a:pt x="11154" y="1612"/>
                </a:cubicBezTo>
                <a:cubicBezTo>
                  <a:pt x="11142" y="1612"/>
                  <a:pt x="11169" y="1643"/>
                  <a:pt x="11235" y="1701"/>
                </a:cubicBezTo>
                <a:cubicBezTo>
                  <a:pt x="11284" y="1742"/>
                  <a:pt x="11307" y="1761"/>
                  <a:pt x="11302" y="1761"/>
                </a:cubicBezTo>
                <a:cubicBezTo>
                  <a:pt x="11298" y="1761"/>
                  <a:pt x="11271" y="1746"/>
                  <a:pt x="11220" y="1716"/>
                </a:cubicBezTo>
                <a:cubicBezTo>
                  <a:pt x="11200" y="1704"/>
                  <a:pt x="11189" y="1696"/>
                  <a:pt x="11184" y="1696"/>
                </a:cubicBezTo>
                <a:cubicBezTo>
                  <a:pt x="11176" y="1696"/>
                  <a:pt x="11180" y="1711"/>
                  <a:pt x="11189" y="1747"/>
                </a:cubicBezTo>
                <a:cubicBezTo>
                  <a:pt x="11206" y="1773"/>
                  <a:pt x="11213" y="1784"/>
                  <a:pt x="11209" y="1784"/>
                </a:cubicBezTo>
                <a:cubicBezTo>
                  <a:pt x="11206" y="1784"/>
                  <a:pt x="11194" y="1777"/>
                  <a:pt x="11173" y="1763"/>
                </a:cubicBezTo>
                <a:cubicBezTo>
                  <a:pt x="11155" y="1736"/>
                  <a:pt x="11127" y="1719"/>
                  <a:pt x="11112" y="1719"/>
                </a:cubicBezTo>
                <a:cubicBezTo>
                  <a:pt x="11102" y="1719"/>
                  <a:pt x="11098" y="1728"/>
                  <a:pt x="11111" y="1747"/>
                </a:cubicBezTo>
                <a:cubicBezTo>
                  <a:pt x="11111" y="1747"/>
                  <a:pt x="11096" y="1747"/>
                  <a:pt x="11050" y="1716"/>
                </a:cubicBezTo>
                <a:cubicBezTo>
                  <a:pt x="11041" y="1711"/>
                  <a:pt x="11034" y="1708"/>
                  <a:pt x="11030" y="1708"/>
                </a:cubicBezTo>
                <a:cubicBezTo>
                  <a:pt x="11010" y="1708"/>
                  <a:pt x="11024" y="1756"/>
                  <a:pt x="11050" y="1794"/>
                </a:cubicBezTo>
                <a:cubicBezTo>
                  <a:pt x="11066" y="1860"/>
                  <a:pt x="11069" y="1891"/>
                  <a:pt x="11062" y="1891"/>
                </a:cubicBezTo>
                <a:cubicBezTo>
                  <a:pt x="11055" y="1891"/>
                  <a:pt x="11040" y="1868"/>
                  <a:pt x="11019" y="1825"/>
                </a:cubicBezTo>
                <a:cubicBezTo>
                  <a:pt x="11000" y="1792"/>
                  <a:pt x="10985" y="1779"/>
                  <a:pt x="10973" y="1779"/>
                </a:cubicBezTo>
                <a:cubicBezTo>
                  <a:pt x="10945" y="1779"/>
                  <a:pt x="10940" y="1852"/>
                  <a:pt x="10972" y="1917"/>
                </a:cubicBezTo>
                <a:cubicBezTo>
                  <a:pt x="10999" y="1972"/>
                  <a:pt x="11011" y="1994"/>
                  <a:pt x="11009" y="1994"/>
                </a:cubicBezTo>
                <a:cubicBezTo>
                  <a:pt x="11008" y="1994"/>
                  <a:pt x="11001" y="1983"/>
                  <a:pt x="10988" y="1964"/>
                </a:cubicBezTo>
                <a:cubicBezTo>
                  <a:pt x="10969" y="1936"/>
                  <a:pt x="10956" y="1930"/>
                  <a:pt x="10949" y="1930"/>
                </a:cubicBezTo>
                <a:cubicBezTo>
                  <a:pt x="10944" y="1930"/>
                  <a:pt x="10941" y="1933"/>
                  <a:pt x="10941" y="1933"/>
                </a:cubicBezTo>
                <a:cubicBezTo>
                  <a:pt x="10941" y="1933"/>
                  <a:pt x="10939" y="1935"/>
                  <a:pt x="10934" y="1935"/>
                </a:cubicBezTo>
                <a:cubicBezTo>
                  <a:pt x="10927" y="1935"/>
                  <a:pt x="10914" y="1930"/>
                  <a:pt x="10895" y="1902"/>
                </a:cubicBezTo>
                <a:cubicBezTo>
                  <a:pt x="10895" y="1902"/>
                  <a:pt x="10880" y="1902"/>
                  <a:pt x="10880" y="1964"/>
                </a:cubicBezTo>
                <a:cubicBezTo>
                  <a:pt x="10893" y="2017"/>
                  <a:pt x="10886" y="2039"/>
                  <a:pt x="10869" y="2039"/>
                </a:cubicBezTo>
                <a:cubicBezTo>
                  <a:pt x="10847" y="2039"/>
                  <a:pt x="10807" y="2001"/>
                  <a:pt x="10771" y="1948"/>
                </a:cubicBezTo>
                <a:lnTo>
                  <a:pt x="10771" y="2010"/>
                </a:lnTo>
                <a:cubicBezTo>
                  <a:pt x="10791" y="2079"/>
                  <a:pt x="10798" y="2128"/>
                  <a:pt x="10793" y="2128"/>
                </a:cubicBezTo>
                <a:cubicBezTo>
                  <a:pt x="10790" y="2128"/>
                  <a:pt x="10783" y="2112"/>
                  <a:pt x="10771" y="2072"/>
                </a:cubicBezTo>
                <a:cubicBezTo>
                  <a:pt x="10761" y="2039"/>
                  <a:pt x="10750" y="2000"/>
                  <a:pt x="10749" y="2000"/>
                </a:cubicBezTo>
                <a:lnTo>
                  <a:pt x="10749" y="2000"/>
                </a:lnTo>
                <a:cubicBezTo>
                  <a:pt x="10749" y="2000"/>
                  <a:pt x="10751" y="2007"/>
                  <a:pt x="10756" y="2026"/>
                </a:cubicBezTo>
                <a:cubicBezTo>
                  <a:pt x="10769" y="2064"/>
                  <a:pt x="10760" y="2091"/>
                  <a:pt x="10748" y="2091"/>
                </a:cubicBezTo>
                <a:cubicBezTo>
                  <a:pt x="10746" y="2091"/>
                  <a:pt x="10743" y="2090"/>
                  <a:pt x="10740" y="2087"/>
                </a:cubicBezTo>
                <a:cubicBezTo>
                  <a:pt x="10694" y="2072"/>
                  <a:pt x="10679" y="2026"/>
                  <a:pt x="10663" y="1995"/>
                </a:cubicBezTo>
                <a:lnTo>
                  <a:pt x="10663" y="1995"/>
                </a:lnTo>
                <a:cubicBezTo>
                  <a:pt x="10663" y="2041"/>
                  <a:pt x="10679" y="2103"/>
                  <a:pt x="10663" y="2103"/>
                </a:cubicBezTo>
                <a:cubicBezTo>
                  <a:pt x="10648" y="2103"/>
                  <a:pt x="10632" y="2103"/>
                  <a:pt x="10632" y="2056"/>
                </a:cubicBezTo>
                <a:cubicBezTo>
                  <a:pt x="10621" y="2024"/>
                  <a:pt x="10596" y="1984"/>
                  <a:pt x="10586" y="1984"/>
                </a:cubicBezTo>
                <a:cubicBezTo>
                  <a:pt x="10582" y="1984"/>
                  <a:pt x="10581" y="1991"/>
                  <a:pt x="10586" y="2010"/>
                </a:cubicBezTo>
                <a:cubicBezTo>
                  <a:pt x="10586" y="2010"/>
                  <a:pt x="10570" y="2010"/>
                  <a:pt x="10555" y="1964"/>
                </a:cubicBezTo>
                <a:lnTo>
                  <a:pt x="10493" y="1964"/>
                </a:lnTo>
                <a:cubicBezTo>
                  <a:pt x="10493" y="1987"/>
                  <a:pt x="10482" y="1998"/>
                  <a:pt x="10470" y="1998"/>
                </a:cubicBezTo>
                <a:cubicBezTo>
                  <a:pt x="10458" y="1998"/>
                  <a:pt x="10447" y="1987"/>
                  <a:pt x="10447" y="1964"/>
                </a:cubicBezTo>
                <a:cubicBezTo>
                  <a:pt x="10447" y="1964"/>
                  <a:pt x="10416" y="1964"/>
                  <a:pt x="10400" y="2010"/>
                </a:cubicBezTo>
                <a:cubicBezTo>
                  <a:pt x="10369" y="2010"/>
                  <a:pt x="10354" y="2010"/>
                  <a:pt x="10354" y="1964"/>
                </a:cubicBezTo>
                <a:cubicBezTo>
                  <a:pt x="10354" y="1939"/>
                  <a:pt x="10354" y="1923"/>
                  <a:pt x="10352" y="1923"/>
                </a:cubicBezTo>
                <a:cubicBezTo>
                  <a:pt x="10350" y="1923"/>
                  <a:pt x="10346" y="1935"/>
                  <a:pt x="10339" y="1964"/>
                </a:cubicBezTo>
                <a:cubicBezTo>
                  <a:pt x="10323" y="2010"/>
                  <a:pt x="10323" y="2010"/>
                  <a:pt x="10308" y="2010"/>
                </a:cubicBezTo>
                <a:lnTo>
                  <a:pt x="10277" y="2010"/>
                </a:lnTo>
                <a:cubicBezTo>
                  <a:pt x="10277" y="2072"/>
                  <a:pt x="10277" y="2072"/>
                  <a:pt x="10261" y="2072"/>
                </a:cubicBezTo>
                <a:cubicBezTo>
                  <a:pt x="10246" y="2072"/>
                  <a:pt x="10199" y="2010"/>
                  <a:pt x="10184" y="2010"/>
                </a:cubicBezTo>
                <a:cubicBezTo>
                  <a:pt x="10138" y="2010"/>
                  <a:pt x="10138" y="2010"/>
                  <a:pt x="10138" y="2056"/>
                </a:cubicBezTo>
                <a:cubicBezTo>
                  <a:pt x="10158" y="2056"/>
                  <a:pt x="10151" y="2084"/>
                  <a:pt x="10140" y="2084"/>
                </a:cubicBezTo>
                <a:cubicBezTo>
                  <a:pt x="10134" y="2084"/>
                  <a:pt x="10127" y="2077"/>
                  <a:pt x="10122" y="2056"/>
                </a:cubicBezTo>
                <a:cubicBezTo>
                  <a:pt x="10107" y="2056"/>
                  <a:pt x="10076" y="1979"/>
                  <a:pt x="10045" y="1979"/>
                </a:cubicBezTo>
                <a:cubicBezTo>
                  <a:pt x="10028" y="1974"/>
                  <a:pt x="10015" y="1970"/>
                  <a:pt x="10005" y="1970"/>
                </a:cubicBezTo>
                <a:cubicBezTo>
                  <a:pt x="9987" y="1970"/>
                  <a:pt x="9977" y="1981"/>
                  <a:pt x="9968" y="2010"/>
                </a:cubicBezTo>
                <a:cubicBezTo>
                  <a:pt x="9960" y="2070"/>
                  <a:pt x="9953" y="2097"/>
                  <a:pt x="9949" y="2097"/>
                </a:cubicBezTo>
                <a:cubicBezTo>
                  <a:pt x="9944" y="2097"/>
                  <a:pt x="9944" y="2066"/>
                  <a:pt x="9952" y="2010"/>
                </a:cubicBezTo>
                <a:cubicBezTo>
                  <a:pt x="9972" y="1951"/>
                  <a:pt x="9966" y="1923"/>
                  <a:pt x="9956" y="1923"/>
                </a:cubicBezTo>
                <a:cubicBezTo>
                  <a:pt x="9950" y="1923"/>
                  <a:pt x="9942" y="1932"/>
                  <a:pt x="9937" y="1948"/>
                </a:cubicBezTo>
                <a:cubicBezTo>
                  <a:pt x="9927" y="1978"/>
                  <a:pt x="9917" y="1988"/>
                  <a:pt x="9907" y="1988"/>
                </a:cubicBezTo>
                <a:cubicBezTo>
                  <a:pt x="9902" y="1988"/>
                  <a:pt x="9896" y="1985"/>
                  <a:pt x="9890" y="1979"/>
                </a:cubicBezTo>
                <a:cubicBezTo>
                  <a:pt x="9899" y="1954"/>
                  <a:pt x="9898" y="1942"/>
                  <a:pt x="9888" y="1942"/>
                </a:cubicBezTo>
                <a:cubicBezTo>
                  <a:pt x="9879" y="1942"/>
                  <a:pt x="9865" y="1950"/>
                  <a:pt x="9844" y="1964"/>
                </a:cubicBezTo>
                <a:cubicBezTo>
                  <a:pt x="9844" y="1964"/>
                  <a:pt x="9844" y="1964"/>
                  <a:pt x="9844" y="1917"/>
                </a:cubicBezTo>
                <a:lnTo>
                  <a:pt x="9798" y="1902"/>
                </a:lnTo>
                <a:cubicBezTo>
                  <a:pt x="9776" y="1923"/>
                  <a:pt x="9757" y="1932"/>
                  <a:pt x="9741" y="1932"/>
                </a:cubicBezTo>
                <a:cubicBezTo>
                  <a:pt x="9699" y="1932"/>
                  <a:pt x="9678" y="1874"/>
                  <a:pt x="9689" y="1840"/>
                </a:cubicBezTo>
                <a:cubicBezTo>
                  <a:pt x="9689" y="1840"/>
                  <a:pt x="9686" y="1836"/>
                  <a:pt x="9676" y="1836"/>
                </a:cubicBezTo>
                <a:cubicBezTo>
                  <a:pt x="9666" y="1836"/>
                  <a:pt x="9651" y="1840"/>
                  <a:pt x="9628" y="1856"/>
                </a:cubicBezTo>
                <a:cubicBezTo>
                  <a:pt x="9591" y="1892"/>
                  <a:pt x="9568" y="1912"/>
                  <a:pt x="9563" y="1912"/>
                </a:cubicBezTo>
                <a:cubicBezTo>
                  <a:pt x="9557" y="1912"/>
                  <a:pt x="9572" y="1889"/>
                  <a:pt x="9612" y="1840"/>
                </a:cubicBezTo>
                <a:cubicBezTo>
                  <a:pt x="9643" y="1794"/>
                  <a:pt x="9659" y="1771"/>
                  <a:pt x="9657" y="1771"/>
                </a:cubicBezTo>
                <a:lnTo>
                  <a:pt x="9657" y="1771"/>
                </a:lnTo>
                <a:cubicBezTo>
                  <a:pt x="9655" y="1771"/>
                  <a:pt x="9635" y="1794"/>
                  <a:pt x="9597" y="1840"/>
                </a:cubicBezTo>
                <a:cubicBezTo>
                  <a:pt x="9588" y="1846"/>
                  <a:pt x="9579" y="1848"/>
                  <a:pt x="9569" y="1848"/>
                </a:cubicBezTo>
                <a:cubicBezTo>
                  <a:pt x="9528" y="1848"/>
                  <a:pt x="9490" y="1798"/>
                  <a:pt x="9566" y="1747"/>
                </a:cubicBezTo>
                <a:lnTo>
                  <a:pt x="9628" y="1655"/>
                </a:lnTo>
                <a:lnTo>
                  <a:pt x="9628" y="1655"/>
                </a:lnTo>
                <a:cubicBezTo>
                  <a:pt x="9604" y="1670"/>
                  <a:pt x="9589" y="1674"/>
                  <a:pt x="9579" y="1674"/>
                </a:cubicBezTo>
                <a:cubicBezTo>
                  <a:pt x="9570" y="1674"/>
                  <a:pt x="9566" y="1670"/>
                  <a:pt x="9566" y="1670"/>
                </a:cubicBezTo>
                <a:cubicBezTo>
                  <a:pt x="9552" y="1691"/>
                  <a:pt x="9541" y="1699"/>
                  <a:pt x="9531" y="1699"/>
                </a:cubicBezTo>
                <a:cubicBezTo>
                  <a:pt x="9518" y="1699"/>
                  <a:pt x="9505" y="1687"/>
                  <a:pt x="9489" y="1670"/>
                </a:cubicBezTo>
                <a:cubicBezTo>
                  <a:pt x="9442" y="1655"/>
                  <a:pt x="9365" y="1639"/>
                  <a:pt x="9334" y="1608"/>
                </a:cubicBezTo>
                <a:cubicBezTo>
                  <a:pt x="9303" y="1562"/>
                  <a:pt x="9272" y="1531"/>
                  <a:pt x="9288" y="1469"/>
                </a:cubicBezTo>
                <a:cubicBezTo>
                  <a:pt x="9272" y="1454"/>
                  <a:pt x="9257" y="1438"/>
                  <a:pt x="9195" y="1438"/>
                </a:cubicBezTo>
                <a:cubicBezTo>
                  <a:pt x="9118" y="1438"/>
                  <a:pt x="9102" y="1423"/>
                  <a:pt x="9148" y="1392"/>
                </a:cubicBezTo>
                <a:lnTo>
                  <a:pt x="9133" y="1376"/>
                </a:lnTo>
                <a:cubicBezTo>
                  <a:pt x="9056" y="1376"/>
                  <a:pt x="9040" y="1361"/>
                  <a:pt x="9040" y="1361"/>
                </a:cubicBezTo>
                <a:cubicBezTo>
                  <a:pt x="9080" y="1321"/>
                  <a:pt x="9097" y="1281"/>
                  <a:pt x="9061" y="1281"/>
                </a:cubicBezTo>
                <a:cubicBezTo>
                  <a:pt x="9055" y="1281"/>
                  <a:pt x="9049" y="1282"/>
                  <a:pt x="9040" y="1284"/>
                </a:cubicBezTo>
                <a:cubicBezTo>
                  <a:pt x="9015" y="1290"/>
                  <a:pt x="9000" y="1294"/>
                  <a:pt x="8989" y="1294"/>
                </a:cubicBezTo>
                <a:cubicBezTo>
                  <a:pt x="8973" y="1294"/>
                  <a:pt x="8966" y="1286"/>
                  <a:pt x="8948" y="1268"/>
                </a:cubicBezTo>
                <a:cubicBezTo>
                  <a:pt x="8870" y="1114"/>
                  <a:pt x="8762" y="990"/>
                  <a:pt x="8638" y="882"/>
                </a:cubicBezTo>
                <a:cubicBezTo>
                  <a:pt x="8592" y="835"/>
                  <a:pt x="8546" y="789"/>
                  <a:pt x="8499" y="758"/>
                </a:cubicBezTo>
                <a:lnTo>
                  <a:pt x="8360" y="650"/>
                </a:lnTo>
                <a:cubicBezTo>
                  <a:pt x="8297" y="612"/>
                  <a:pt x="8244" y="584"/>
                  <a:pt x="8227" y="584"/>
                </a:cubicBezTo>
                <a:cubicBezTo>
                  <a:pt x="8223" y="584"/>
                  <a:pt x="8221" y="585"/>
                  <a:pt x="8221" y="588"/>
                </a:cubicBezTo>
                <a:lnTo>
                  <a:pt x="8128" y="526"/>
                </a:lnTo>
                <a:lnTo>
                  <a:pt x="8051" y="480"/>
                </a:lnTo>
                <a:cubicBezTo>
                  <a:pt x="8067" y="434"/>
                  <a:pt x="8051" y="403"/>
                  <a:pt x="7989" y="387"/>
                </a:cubicBezTo>
                <a:cubicBezTo>
                  <a:pt x="7953" y="369"/>
                  <a:pt x="7917" y="362"/>
                  <a:pt x="7881" y="362"/>
                </a:cubicBezTo>
                <a:cubicBezTo>
                  <a:pt x="7855" y="362"/>
                  <a:pt x="7829" y="365"/>
                  <a:pt x="7804" y="372"/>
                </a:cubicBezTo>
                <a:cubicBezTo>
                  <a:pt x="7786" y="390"/>
                  <a:pt x="7762" y="397"/>
                  <a:pt x="7740" y="397"/>
                </a:cubicBezTo>
                <a:cubicBezTo>
                  <a:pt x="7724" y="397"/>
                  <a:pt x="7708" y="394"/>
                  <a:pt x="7696" y="387"/>
                </a:cubicBezTo>
                <a:cubicBezTo>
                  <a:pt x="7730" y="307"/>
                  <a:pt x="7680" y="261"/>
                  <a:pt x="7620" y="261"/>
                </a:cubicBezTo>
                <a:cubicBezTo>
                  <a:pt x="7599" y="261"/>
                  <a:pt x="7577" y="267"/>
                  <a:pt x="7557" y="279"/>
                </a:cubicBezTo>
                <a:cubicBezTo>
                  <a:pt x="7527" y="324"/>
                  <a:pt x="7504" y="347"/>
                  <a:pt x="7492" y="347"/>
                </a:cubicBezTo>
                <a:cubicBezTo>
                  <a:pt x="7479" y="347"/>
                  <a:pt x="7479" y="320"/>
                  <a:pt x="7495" y="264"/>
                </a:cubicBezTo>
                <a:cubicBezTo>
                  <a:pt x="7510" y="209"/>
                  <a:pt x="7499" y="179"/>
                  <a:pt x="7472" y="179"/>
                </a:cubicBezTo>
                <a:cubicBezTo>
                  <a:pt x="7444" y="179"/>
                  <a:pt x="7402" y="209"/>
                  <a:pt x="7356" y="279"/>
                </a:cubicBezTo>
                <a:cubicBezTo>
                  <a:pt x="7334" y="308"/>
                  <a:pt x="7322" y="324"/>
                  <a:pt x="7314" y="324"/>
                </a:cubicBezTo>
                <a:cubicBezTo>
                  <a:pt x="7306" y="324"/>
                  <a:pt x="7302" y="304"/>
                  <a:pt x="7294" y="264"/>
                </a:cubicBezTo>
                <a:cubicBezTo>
                  <a:pt x="7284" y="198"/>
                  <a:pt x="7269" y="172"/>
                  <a:pt x="7256" y="172"/>
                </a:cubicBezTo>
                <a:cubicBezTo>
                  <a:pt x="7247" y="172"/>
                  <a:pt x="7238" y="183"/>
                  <a:pt x="7232" y="202"/>
                </a:cubicBezTo>
                <a:cubicBezTo>
                  <a:pt x="7209" y="256"/>
                  <a:pt x="7189" y="283"/>
                  <a:pt x="7174" y="283"/>
                </a:cubicBezTo>
                <a:cubicBezTo>
                  <a:pt x="7159" y="283"/>
                  <a:pt x="7147" y="256"/>
                  <a:pt x="7139" y="202"/>
                </a:cubicBezTo>
                <a:cubicBezTo>
                  <a:pt x="7116" y="140"/>
                  <a:pt x="7104" y="109"/>
                  <a:pt x="7093" y="109"/>
                </a:cubicBezTo>
                <a:cubicBezTo>
                  <a:pt x="7081" y="109"/>
                  <a:pt x="7070" y="140"/>
                  <a:pt x="7046" y="202"/>
                </a:cubicBezTo>
                <a:cubicBezTo>
                  <a:pt x="7032" y="252"/>
                  <a:pt x="6998" y="276"/>
                  <a:pt x="6962" y="276"/>
                </a:cubicBezTo>
                <a:cubicBezTo>
                  <a:pt x="6921" y="276"/>
                  <a:pt x="6878" y="244"/>
                  <a:pt x="6861" y="186"/>
                </a:cubicBezTo>
                <a:cubicBezTo>
                  <a:pt x="6840" y="186"/>
                  <a:pt x="6813" y="159"/>
                  <a:pt x="6797" y="159"/>
                </a:cubicBezTo>
                <a:cubicBezTo>
                  <a:pt x="6789" y="159"/>
                  <a:pt x="6784" y="166"/>
                  <a:pt x="6784" y="186"/>
                </a:cubicBezTo>
                <a:lnTo>
                  <a:pt x="6753" y="124"/>
                </a:lnTo>
                <a:lnTo>
                  <a:pt x="6691" y="124"/>
                </a:lnTo>
                <a:lnTo>
                  <a:pt x="6691" y="186"/>
                </a:lnTo>
                <a:cubicBezTo>
                  <a:pt x="6605" y="167"/>
                  <a:pt x="6513" y="154"/>
                  <a:pt x="6419" y="154"/>
                </a:cubicBezTo>
                <a:cubicBezTo>
                  <a:pt x="6361" y="154"/>
                  <a:pt x="6302" y="159"/>
                  <a:pt x="6243" y="171"/>
                </a:cubicBezTo>
                <a:cubicBezTo>
                  <a:pt x="6119" y="186"/>
                  <a:pt x="6011" y="217"/>
                  <a:pt x="5903" y="279"/>
                </a:cubicBezTo>
                <a:cubicBezTo>
                  <a:pt x="5856" y="310"/>
                  <a:pt x="5841" y="325"/>
                  <a:pt x="5872" y="341"/>
                </a:cubicBezTo>
                <a:cubicBezTo>
                  <a:pt x="5914" y="391"/>
                  <a:pt x="5915" y="419"/>
                  <a:pt x="5895" y="419"/>
                </a:cubicBezTo>
                <a:cubicBezTo>
                  <a:pt x="5878" y="419"/>
                  <a:pt x="5845" y="399"/>
                  <a:pt x="5810" y="356"/>
                </a:cubicBezTo>
                <a:cubicBezTo>
                  <a:pt x="5779" y="372"/>
                  <a:pt x="5702" y="356"/>
                  <a:pt x="5640" y="387"/>
                </a:cubicBezTo>
                <a:cubicBezTo>
                  <a:pt x="5601" y="407"/>
                  <a:pt x="5562" y="426"/>
                  <a:pt x="5531" y="426"/>
                </a:cubicBezTo>
                <a:cubicBezTo>
                  <a:pt x="5512" y="426"/>
                  <a:pt x="5497" y="420"/>
                  <a:pt x="5485" y="403"/>
                </a:cubicBezTo>
                <a:lnTo>
                  <a:pt x="5455" y="418"/>
                </a:lnTo>
                <a:cubicBezTo>
                  <a:pt x="5439" y="557"/>
                  <a:pt x="5331" y="665"/>
                  <a:pt x="5192" y="681"/>
                </a:cubicBezTo>
                <a:cubicBezTo>
                  <a:pt x="5145" y="712"/>
                  <a:pt x="5115" y="758"/>
                  <a:pt x="5115" y="820"/>
                </a:cubicBezTo>
                <a:cubicBezTo>
                  <a:pt x="5115" y="873"/>
                  <a:pt x="5115" y="890"/>
                  <a:pt x="5094" y="890"/>
                </a:cubicBezTo>
                <a:cubicBezTo>
                  <a:pt x="5085" y="890"/>
                  <a:pt x="5072" y="887"/>
                  <a:pt x="5053" y="882"/>
                </a:cubicBezTo>
                <a:cubicBezTo>
                  <a:pt x="5048" y="872"/>
                  <a:pt x="5039" y="869"/>
                  <a:pt x="5027" y="869"/>
                </a:cubicBezTo>
                <a:cubicBezTo>
                  <a:pt x="5002" y="869"/>
                  <a:pt x="4966" y="887"/>
                  <a:pt x="4945" y="897"/>
                </a:cubicBezTo>
                <a:cubicBezTo>
                  <a:pt x="4914" y="913"/>
                  <a:pt x="4898" y="959"/>
                  <a:pt x="4929" y="990"/>
                </a:cubicBezTo>
                <a:lnTo>
                  <a:pt x="4867" y="975"/>
                </a:lnTo>
                <a:cubicBezTo>
                  <a:pt x="4862" y="973"/>
                  <a:pt x="4858" y="972"/>
                  <a:pt x="4854" y="972"/>
                </a:cubicBezTo>
                <a:cubicBezTo>
                  <a:pt x="4824" y="972"/>
                  <a:pt x="4840" y="1024"/>
                  <a:pt x="4867" y="1052"/>
                </a:cubicBezTo>
                <a:cubicBezTo>
                  <a:pt x="4916" y="1092"/>
                  <a:pt x="4930" y="1116"/>
                  <a:pt x="4914" y="1116"/>
                </a:cubicBezTo>
                <a:cubicBezTo>
                  <a:pt x="4898" y="1116"/>
                  <a:pt x="4856" y="1096"/>
                  <a:pt x="4790" y="1052"/>
                </a:cubicBezTo>
                <a:cubicBezTo>
                  <a:pt x="4751" y="1013"/>
                  <a:pt x="4728" y="998"/>
                  <a:pt x="4718" y="998"/>
                </a:cubicBezTo>
                <a:cubicBezTo>
                  <a:pt x="4709" y="998"/>
                  <a:pt x="4713" y="1013"/>
                  <a:pt x="4728" y="1036"/>
                </a:cubicBezTo>
                <a:cubicBezTo>
                  <a:pt x="4770" y="1065"/>
                  <a:pt x="4774" y="1131"/>
                  <a:pt x="4739" y="1131"/>
                </a:cubicBezTo>
                <a:cubicBezTo>
                  <a:pt x="4736" y="1131"/>
                  <a:pt x="4732" y="1130"/>
                  <a:pt x="4728" y="1129"/>
                </a:cubicBezTo>
                <a:lnTo>
                  <a:pt x="4728" y="1129"/>
                </a:lnTo>
                <a:cubicBezTo>
                  <a:pt x="4713" y="1145"/>
                  <a:pt x="4682" y="1160"/>
                  <a:pt x="4774" y="1237"/>
                </a:cubicBezTo>
                <a:cubicBezTo>
                  <a:pt x="4805" y="1284"/>
                  <a:pt x="4790" y="1299"/>
                  <a:pt x="4774" y="1315"/>
                </a:cubicBezTo>
                <a:cubicBezTo>
                  <a:pt x="4744" y="1284"/>
                  <a:pt x="4713" y="1253"/>
                  <a:pt x="4713" y="1222"/>
                </a:cubicBezTo>
                <a:lnTo>
                  <a:pt x="4666" y="1253"/>
                </a:lnTo>
                <a:cubicBezTo>
                  <a:pt x="4649" y="1265"/>
                  <a:pt x="4631" y="1270"/>
                  <a:pt x="4614" y="1270"/>
                </a:cubicBezTo>
                <a:cubicBezTo>
                  <a:pt x="4587" y="1270"/>
                  <a:pt x="4562" y="1256"/>
                  <a:pt x="4543" y="1237"/>
                </a:cubicBezTo>
                <a:cubicBezTo>
                  <a:pt x="4528" y="1234"/>
                  <a:pt x="4516" y="1232"/>
                  <a:pt x="4507" y="1232"/>
                </a:cubicBezTo>
                <a:cubicBezTo>
                  <a:pt x="4480" y="1232"/>
                  <a:pt x="4487" y="1252"/>
                  <a:pt x="4558" y="1299"/>
                </a:cubicBezTo>
                <a:cubicBezTo>
                  <a:pt x="4666" y="1345"/>
                  <a:pt x="4651" y="1361"/>
                  <a:pt x="4620" y="1407"/>
                </a:cubicBezTo>
                <a:cubicBezTo>
                  <a:pt x="4604" y="1423"/>
                  <a:pt x="4597" y="1430"/>
                  <a:pt x="4587" y="1430"/>
                </a:cubicBezTo>
                <a:cubicBezTo>
                  <a:pt x="4577" y="1430"/>
                  <a:pt x="4566" y="1423"/>
                  <a:pt x="4543" y="1407"/>
                </a:cubicBezTo>
                <a:cubicBezTo>
                  <a:pt x="4519" y="1384"/>
                  <a:pt x="4508" y="1373"/>
                  <a:pt x="4498" y="1373"/>
                </a:cubicBezTo>
                <a:cubicBezTo>
                  <a:pt x="4489" y="1373"/>
                  <a:pt x="4481" y="1384"/>
                  <a:pt x="4465" y="1407"/>
                </a:cubicBezTo>
                <a:cubicBezTo>
                  <a:pt x="4434" y="1438"/>
                  <a:pt x="4496" y="1608"/>
                  <a:pt x="4574" y="1701"/>
                </a:cubicBezTo>
                <a:cubicBezTo>
                  <a:pt x="4604" y="1747"/>
                  <a:pt x="4624" y="1767"/>
                  <a:pt x="4624" y="1767"/>
                </a:cubicBezTo>
                <a:cubicBezTo>
                  <a:pt x="4624" y="1767"/>
                  <a:pt x="4604" y="1747"/>
                  <a:pt x="4558" y="1716"/>
                </a:cubicBezTo>
                <a:cubicBezTo>
                  <a:pt x="4537" y="1695"/>
                  <a:pt x="4523" y="1687"/>
                  <a:pt x="4511" y="1687"/>
                </a:cubicBezTo>
                <a:cubicBezTo>
                  <a:pt x="4498" y="1687"/>
                  <a:pt x="4489" y="1699"/>
                  <a:pt x="4481" y="1716"/>
                </a:cubicBezTo>
                <a:cubicBezTo>
                  <a:pt x="4434" y="1670"/>
                  <a:pt x="4450" y="1655"/>
                  <a:pt x="4481" y="1639"/>
                </a:cubicBezTo>
                <a:lnTo>
                  <a:pt x="4434" y="1608"/>
                </a:lnTo>
                <a:cubicBezTo>
                  <a:pt x="4397" y="1583"/>
                  <a:pt x="4373" y="1571"/>
                  <a:pt x="4361" y="1571"/>
                </a:cubicBezTo>
                <a:cubicBezTo>
                  <a:pt x="4344" y="1571"/>
                  <a:pt x="4357" y="1599"/>
                  <a:pt x="4404" y="1655"/>
                </a:cubicBezTo>
                <a:cubicBezTo>
                  <a:pt x="4413" y="1684"/>
                  <a:pt x="4417" y="1695"/>
                  <a:pt x="4406" y="1695"/>
                </a:cubicBezTo>
                <a:cubicBezTo>
                  <a:pt x="4400" y="1695"/>
                  <a:pt x="4390" y="1691"/>
                  <a:pt x="4373" y="1686"/>
                </a:cubicBezTo>
                <a:cubicBezTo>
                  <a:pt x="4334" y="1666"/>
                  <a:pt x="4301" y="1646"/>
                  <a:pt x="4290" y="1646"/>
                </a:cubicBezTo>
                <a:cubicBezTo>
                  <a:pt x="4283" y="1646"/>
                  <a:pt x="4284" y="1653"/>
                  <a:pt x="4295" y="1670"/>
                </a:cubicBezTo>
                <a:cubicBezTo>
                  <a:pt x="4295" y="1670"/>
                  <a:pt x="4288" y="1677"/>
                  <a:pt x="4266" y="1677"/>
                </a:cubicBezTo>
                <a:cubicBezTo>
                  <a:pt x="4254" y="1677"/>
                  <a:pt x="4239" y="1675"/>
                  <a:pt x="4218" y="1670"/>
                </a:cubicBezTo>
                <a:cubicBezTo>
                  <a:pt x="4203" y="1686"/>
                  <a:pt x="4187" y="1701"/>
                  <a:pt x="4218" y="1747"/>
                </a:cubicBezTo>
                <a:cubicBezTo>
                  <a:pt x="4264" y="1778"/>
                  <a:pt x="4249" y="1794"/>
                  <a:pt x="4218" y="1809"/>
                </a:cubicBezTo>
                <a:cubicBezTo>
                  <a:pt x="4203" y="1825"/>
                  <a:pt x="4203" y="1825"/>
                  <a:pt x="4218" y="1871"/>
                </a:cubicBezTo>
                <a:cubicBezTo>
                  <a:pt x="4249" y="1917"/>
                  <a:pt x="4280" y="1964"/>
                  <a:pt x="4249" y="1995"/>
                </a:cubicBezTo>
                <a:cubicBezTo>
                  <a:pt x="4249" y="2024"/>
                  <a:pt x="4249" y="2039"/>
                  <a:pt x="4241" y="2039"/>
                </a:cubicBezTo>
                <a:cubicBezTo>
                  <a:pt x="4232" y="2039"/>
                  <a:pt x="4213" y="2020"/>
                  <a:pt x="4172" y="1979"/>
                </a:cubicBezTo>
                <a:cubicBezTo>
                  <a:pt x="4153" y="1951"/>
                  <a:pt x="4140" y="1946"/>
                  <a:pt x="4129" y="1946"/>
                </a:cubicBezTo>
                <a:cubicBezTo>
                  <a:pt x="4122" y="1946"/>
                  <a:pt x="4116" y="1948"/>
                  <a:pt x="4110" y="1948"/>
                </a:cubicBezTo>
                <a:cubicBezTo>
                  <a:pt x="4106" y="1952"/>
                  <a:pt x="4103" y="1954"/>
                  <a:pt x="4100" y="1954"/>
                </a:cubicBezTo>
                <a:cubicBezTo>
                  <a:pt x="4091" y="1954"/>
                  <a:pt x="4082" y="1940"/>
                  <a:pt x="4048" y="1917"/>
                </a:cubicBezTo>
                <a:cubicBezTo>
                  <a:pt x="4036" y="1909"/>
                  <a:pt x="4029" y="1905"/>
                  <a:pt x="4026" y="1905"/>
                </a:cubicBezTo>
                <a:cubicBezTo>
                  <a:pt x="4018" y="1905"/>
                  <a:pt x="4041" y="1934"/>
                  <a:pt x="4064" y="1979"/>
                </a:cubicBezTo>
                <a:lnTo>
                  <a:pt x="4125" y="2072"/>
                </a:lnTo>
                <a:cubicBezTo>
                  <a:pt x="4110" y="2072"/>
                  <a:pt x="4033" y="1995"/>
                  <a:pt x="4017" y="1948"/>
                </a:cubicBezTo>
                <a:cubicBezTo>
                  <a:pt x="3979" y="1902"/>
                  <a:pt x="3959" y="1879"/>
                  <a:pt x="3957" y="1879"/>
                </a:cubicBezTo>
                <a:lnTo>
                  <a:pt x="3957" y="1879"/>
                </a:lnTo>
                <a:cubicBezTo>
                  <a:pt x="3955" y="1879"/>
                  <a:pt x="3971" y="1902"/>
                  <a:pt x="4002" y="1948"/>
                </a:cubicBezTo>
                <a:cubicBezTo>
                  <a:pt x="4026" y="1984"/>
                  <a:pt x="4031" y="2020"/>
                  <a:pt x="4011" y="2020"/>
                </a:cubicBezTo>
                <a:cubicBezTo>
                  <a:pt x="4005" y="2020"/>
                  <a:pt x="3997" y="2017"/>
                  <a:pt x="3986" y="2010"/>
                </a:cubicBezTo>
                <a:cubicBezTo>
                  <a:pt x="3971" y="2018"/>
                  <a:pt x="3955" y="2026"/>
                  <a:pt x="3942" y="2026"/>
                </a:cubicBezTo>
                <a:cubicBezTo>
                  <a:pt x="3928" y="2026"/>
                  <a:pt x="3917" y="2018"/>
                  <a:pt x="3909" y="1995"/>
                </a:cubicBezTo>
                <a:cubicBezTo>
                  <a:pt x="3899" y="1974"/>
                  <a:pt x="3892" y="1967"/>
                  <a:pt x="3887" y="1967"/>
                </a:cubicBezTo>
                <a:cubicBezTo>
                  <a:pt x="3878" y="1967"/>
                  <a:pt x="3878" y="1995"/>
                  <a:pt x="3878" y="1995"/>
                </a:cubicBezTo>
                <a:cubicBezTo>
                  <a:pt x="3878" y="2031"/>
                  <a:pt x="3873" y="2046"/>
                  <a:pt x="3859" y="2046"/>
                </a:cubicBezTo>
                <a:cubicBezTo>
                  <a:pt x="3849" y="2046"/>
                  <a:pt x="3835" y="2038"/>
                  <a:pt x="3816" y="2026"/>
                </a:cubicBezTo>
                <a:cubicBezTo>
                  <a:pt x="3764" y="1981"/>
                  <a:pt x="3737" y="1958"/>
                  <a:pt x="3727" y="1958"/>
                </a:cubicBezTo>
                <a:cubicBezTo>
                  <a:pt x="3715" y="1958"/>
                  <a:pt x="3723" y="1985"/>
                  <a:pt x="3739" y="2041"/>
                </a:cubicBezTo>
                <a:cubicBezTo>
                  <a:pt x="3748" y="2068"/>
                  <a:pt x="3757" y="2101"/>
                  <a:pt x="3754" y="2101"/>
                </a:cubicBezTo>
                <a:cubicBezTo>
                  <a:pt x="3751" y="2101"/>
                  <a:pt x="3743" y="2085"/>
                  <a:pt x="3724" y="2041"/>
                </a:cubicBezTo>
                <a:cubicBezTo>
                  <a:pt x="3715" y="2028"/>
                  <a:pt x="3708" y="2022"/>
                  <a:pt x="3704" y="2022"/>
                </a:cubicBezTo>
                <a:cubicBezTo>
                  <a:pt x="3691" y="2022"/>
                  <a:pt x="3688" y="2059"/>
                  <a:pt x="3677" y="2103"/>
                </a:cubicBezTo>
                <a:cubicBezTo>
                  <a:pt x="3677" y="2180"/>
                  <a:pt x="3677" y="2257"/>
                  <a:pt x="3693" y="2335"/>
                </a:cubicBezTo>
                <a:cubicBezTo>
                  <a:pt x="3701" y="2396"/>
                  <a:pt x="3705" y="2423"/>
                  <a:pt x="3698" y="2423"/>
                </a:cubicBezTo>
                <a:cubicBezTo>
                  <a:pt x="3693" y="2423"/>
                  <a:pt x="3682" y="2408"/>
                  <a:pt x="3662" y="2381"/>
                </a:cubicBezTo>
                <a:cubicBezTo>
                  <a:pt x="3646" y="2381"/>
                  <a:pt x="3615" y="2335"/>
                  <a:pt x="3615" y="2273"/>
                </a:cubicBezTo>
                <a:cubicBezTo>
                  <a:pt x="3615" y="2226"/>
                  <a:pt x="3631" y="2226"/>
                  <a:pt x="3631" y="2226"/>
                </a:cubicBezTo>
                <a:lnTo>
                  <a:pt x="3646" y="2226"/>
                </a:lnTo>
                <a:cubicBezTo>
                  <a:pt x="3646" y="2165"/>
                  <a:pt x="3631" y="2118"/>
                  <a:pt x="3600" y="2118"/>
                </a:cubicBezTo>
                <a:cubicBezTo>
                  <a:pt x="3584" y="2087"/>
                  <a:pt x="3573" y="2072"/>
                  <a:pt x="3567" y="2072"/>
                </a:cubicBezTo>
                <a:cubicBezTo>
                  <a:pt x="3561" y="2072"/>
                  <a:pt x="3561" y="2087"/>
                  <a:pt x="3569" y="2118"/>
                </a:cubicBezTo>
                <a:cubicBezTo>
                  <a:pt x="3553" y="2072"/>
                  <a:pt x="3507" y="2056"/>
                  <a:pt x="3476" y="2056"/>
                </a:cubicBezTo>
                <a:cubicBezTo>
                  <a:pt x="3468" y="2059"/>
                  <a:pt x="3459" y="2061"/>
                  <a:pt x="3451" y="2061"/>
                </a:cubicBezTo>
                <a:cubicBezTo>
                  <a:pt x="3414" y="2061"/>
                  <a:pt x="3383" y="2035"/>
                  <a:pt x="3383" y="2010"/>
                </a:cubicBezTo>
                <a:cubicBezTo>
                  <a:pt x="3353" y="2010"/>
                  <a:pt x="3337" y="2010"/>
                  <a:pt x="3337" y="2056"/>
                </a:cubicBezTo>
                <a:cubicBezTo>
                  <a:pt x="3337" y="2118"/>
                  <a:pt x="3327" y="2145"/>
                  <a:pt x="3318" y="2145"/>
                </a:cubicBezTo>
                <a:cubicBezTo>
                  <a:pt x="3312" y="2145"/>
                  <a:pt x="3306" y="2129"/>
                  <a:pt x="3306" y="2103"/>
                </a:cubicBezTo>
                <a:cubicBezTo>
                  <a:pt x="3322" y="2056"/>
                  <a:pt x="3260" y="2010"/>
                  <a:pt x="3213" y="1979"/>
                </a:cubicBezTo>
                <a:cubicBezTo>
                  <a:pt x="3203" y="1968"/>
                  <a:pt x="3188" y="1963"/>
                  <a:pt x="3172" y="1963"/>
                </a:cubicBezTo>
                <a:cubicBezTo>
                  <a:pt x="3145" y="1963"/>
                  <a:pt x="3115" y="1980"/>
                  <a:pt x="3105" y="2010"/>
                </a:cubicBezTo>
                <a:lnTo>
                  <a:pt x="3074" y="2010"/>
                </a:lnTo>
                <a:cubicBezTo>
                  <a:pt x="3074" y="1965"/>
                  <a:pt x="3033" y="1936"/>
                  <a:pt x="2993" y="1936"/>
                </a:cubicBezTo>
                <a:cubicBezTo>
                  <a:pt x="2978" y="1936"/>
                  <a:pt x="2963" y="1940"/>
                  <a:pt x="2951" y="1948"/>
                </a:cubicBezTo>
                <a:cubicBezTo>
                  <a:pt x="2935" y="1948"/>
                  <a:pt x="2920" y="1948"/>
                  <a:pt x="2920" y="1933"/>
                </a:cubicBezTo>
                <a:cubicBezTo>
                  <a:pt x="2920" y="1897"/>
                  <a:pt x="2920" y="1882"/>
                  <a:pt x="2910" y="1882"/>
                </a:cubicBezTo>
                <a:cubicBezTo>
                  <a:pt x="2904" y="1882"/>
                  <a:pt x="2893" y="1889"/>
                  <a:pt x="2873" y="1902"/>
                </a:cubicBezTo>
                <a:cubicBezTo>
                  <a:pt x="2857" y="1915"/>
                  <a:pt x="2843" y="1927"/>
                  <a:pt x="2833" y="1938"/>
                </a:cubicBezTo>
                <a:lnTo>
                  <a:pt x="2833" y="1938"/>
                </a:lnTo>
                <a:cubicBezTo>
                  <a:pt x="2853" y="1899"/>
                  <a:pt x="2823" y="1883"/>
                  <a:pt x="2781" y="1840"/>
                </a:cubicBezTo>
                <a:cubicBezTo>
                  <a:pt x="2760" y="1826"/>
                  <a:pt x="2748" y="1819"/>
                  <a:pt x="2739" y="1819"/>
                </a:cubicBezTo>
                <a:cubicBezTo>
                  <a:pt x="2728" y="1819"/>
                  <a:pt x="2720" y="1830"/>
                  <a:pt x="2703" y="1856"/>
                </a:cubicBezTo>
                <a:cubicBezTo>
                  <a:pt x="2626" y="1856"/>
                  <a:pt x="2657" y="1809"/>
                  <a:pt x="2688" y="1778"/>
                </a:cubicBezTo>
                <a:cubicBezTo>
                  <a:pt x="2727" y="1740"/>
                  <a:pt x="2742" y="1716"/>
                  <a:pt x="2732" y="1716"/>
                </a:cubicBezTo>
                <a:cubicBezTo>
                  <a:pt x="2723" y="1716"/>
                  <a:pt x="2688" y="1740"/>
                  <a:pt x="2626" y="1794"/>
                </a:cubicBezTo>
                <a:cubicBezTo>
                  <a:pt x="2585" y="1828"/>
                  <a:pt x="2559" y="1841"/>
                  <a:pt x="2546" y="1841"/>
                </a:cubicBezTo>
                <a:cubicBezTo>
                  <a:pt x="2529" y="1841"/>
                  <a:pt x="2532" y="1820"/>
                  <a:pt x="2549" y="1794"/>
                </a:cubicBezTo>
                <a:cubicBezTo>
                  <a:pt x="2564" y="1771"/>
                  <a:pt x="2576" y="1763"/>
                  <a:pt x="2586" y="1763"/>
                </a:cubicBezTo>
                <a:cubicBezTo>
                  <a:pt x="2595" y="1763"/>
                  <a:pt x="2603" y="1771"/>
                  <a:pt x="2611" y="1778"/>
                </a:cubicBezTo>
                <a:lnTo>
                  <a:pt x="2688" y="1701"/>
                </a:lnTo>
                <a:cubicBezTo>
                  <a:pt x="2682" y="1695"/>
                  <a:pt x="2678" y="1691"/>
                  <a:pt x="2672" y="1691"/>
                </a:cubicBezTo>
                <a:cubicBezTo>
                  <a:pt x="2665" y="1691"/>
                  <a:pt x="2653" y="1698"/>
                  <a:pt x="2626" y="1716"/>
                </a:cubicBezTo>
                <a:cubicBezTo>
                  <a:pt x="2626" y="1716"/>
                  <a:pt x="2622" y="1713"/>
                  <a:pt x="2613" y="1713"/>
                </a:cubicBezTo>
                <a:cubicBezTo>
                  <a:pt x="2603" y="1713"/>
                  <a:pt x="2588" y="1716"/>
                  <a:pt x="2564" y="1732"/>
                </a:cubicBezTo>
                <a:cubicBezTo>
                  <a:pt x="2502" y="1747"/>
                  <a:pt x="2472" y="1794"/>
                  <a:pt x="2441" y="1840"/>
                </a:cubicBezTo>
                <a:cubicBezTo>
                  <a:pt x="2432" y="1874"/>
                  <a:pt x="2424" y="1885"/>
                  <a:pt x="2415" y="1885"/>
                </a:cubicBezTo>
                <a:cubicBezTo>
                  <a:pt x="2408" y="1885"/>
                  <a:pt x="2401" y="1878"/>
                  <a:pt x="2394" y="1871"/>
                </a:cubicBezTo>
                <a:cubicBezTo>
                  <a:pt x="2394" y="1809"/>
                  <a:pt x="2441" y="1763"/>
                  <a:pt x="2487" y="1747"/>
                </a:cubicBezTo>
                <a:cubicBezTo>
                  <a:pt x="2502" y="1747"/>
                  <a:pt x="2549" y="1716"/>
                  <a:pt x="2580" y="1670"/>
                </a:cubicBezTo>
                <a:cubicBezTo>
                  <a:pt x="2603" y="1655"/>
                  <a:pt x="2603" y="1651"/>
                  <a:pt x="2591" y="1651"/>
                </a:cubicBezTo>
                <a:cubicBezTo>
                  <a:pt x="2580" y="1651"/>
                  <a:pt x="2557" y="1655"/>
                  <a:pt x="2533" y="1655"/>
                </a:cubicBezTo>
                <a:cubicBezTo>
                  <a:pt x="2472" y="1655"/>
                  <a:pt x="2425" y="1670"/>
                  <a:pt x="2379" y="1701"/>
                </a:cubicBezTo>
                <a:lnTo>
                  <a:pt x="2425" y="1670"/>
                </a:lnTo>
                <a:cubicBezTo>
                  <a:pt x="2456" y="1624"/>
                  <a:pt x="2441" y="1593"/>
                  <a:pt x="2410" y="1562"/>
                </a:cubicBezTo>
                <a:cubicBezTo>
                  <a:pt x="2393" y="1545"/>
                  <a:pt x="2380" y="1533"/>
                  <a:pt x="2365" y="1533"/>
                </a:cubicBezTo>
                <a:cubicBezTo>
                  <a:pt x="2353" y="1533"/>
                  <a:pt x="2338" y="1541"/>
                  <a:pt x="2317" y="1562"/>
                </a:cubicBezTo>
                <a:cubicBezTo>
                  <a:pt x="2279" y="1587"/>
                  <a:pt x="2252" y="1612"/>
                  <a:pt x="2234" y="1612"/>
                </a:cubicBezTo>
                <a:cubicBezTo>
                  <a:pt x="2230" y="1612"/>
                  <a:pt x="2227" y="1611"/>
                  <a:pt x="2224" y="1608"/>
                </a:cubicBezTo>
                <a:lnTo>
                  <a:pt x="2224" y="1608"/>
                </a:lnTo>
                <a:cubicBezTo>
                  <a:pt x="2240" y="1624"/>
                  <a:pt x="2193" y="1670"/>
                  <a:pt x="2162" y="1701"/>
                </a:cubicBezTo>
                <a:cubicBezTo>
                  <a:pt x="2162" y="1655"/>
                  <a:pt x="2178" y="1624"/>
                  <a:pt x="2193" y="1577"/>
                </a:cubicBezTo>
                <a:cubicBezTo>
                  <a:pt x="2240" y="1469"/>
                  <a:pt x="2255" y="1392"/>
                  <a:pt x="2193" y="1330"/>
                </a:cubicBezTo>
                <a:cubicBezTo>
                  <a:pt x="2162" y="1284"/>
                  <a:pt x="2116" y="1237"/>
                  <a:pt x="2132" y="1175"/>
                </a:cubicBezTo>
                <a:cubicBezTo>
                  <a:pt x="2112" y="1156"/>
                  <a:pt x="2099" y="1136"/>
                  <a:pt x="2080" y="1136"/>
                </a:cubicBezTo>
                <a:cubicBezTo>
                  <a:pt x="2069" y="1136"/>
                  <a:pt x="2056" y="1143"/>
                  <a:pt x="2039" y="1160"/>
                </a:cubicBezTo>
                <a:lnTo>
                  <a:pt x="2008" y="1114"/>
                </a:lnTo>
                <a:cubicBezTo>
                  <a:pt x="2019" y="1068"/>
                  <a:pt x="2006" y="1040"/>
                  <a:pt x="1979" y="1040"/>
                </a:cubicBezTo>
                <a:cubicBezTo>
                  <a:pt x="1970" y="1040"/>
                  <a:pt x="1959" y="1044"/>
                  <a:pt x="1946" y="1052"/>
                </a:cubicBezTo>
                <a:cubicBezTo>
                  <a:pt x="1939" y="1062"/>
                  <a:pt x="1934" y="1066"/>
                  <a:pt x="1930" y="1066"/>
                </a:cubicBezTo>
                <a:cubicBezTo>
                  <a:pt x="1914" y="1066"/>
                  <a:pt x="1912" y="1014"/>
                  <a:pt x="1900" y="990"/>
                </a:cubicBezTo>
                <a:cubicBezTo>
                  <a:pt x="1914" y="939"/>
                  <a:pt x="1922" y="912"/>
                  <a:pt x="1916" y="912"/>
                </a:cubicBezTo>
                <a:cubicBezTo>
                  <a:pt x="1910" y="912"/>
                  <a:pt x="1887" y="947"/>
                  <a:pt x="1838" y="1021"/>
                </a:cubicBezTo>
                <a:cubicBezTo>
                  <a:pt x="1807" y="1052"/>
                  <a:pt x="1792" y="1098"/>
                  <a:pt x="1807" y="1145"/>
                </a:cubicBezTo>
                <a:lnTo>
                  <a:pt x="1869" y="1206"/>
                </a:lnTo>
                <a:lnTo>
                  <a:pt x="1776" y="1191"/>
                </a:lnTo>
                <a:cubicBezTo>
                  <a:pt x="1757" y="1185"/>
                  <a:pt x="1735" y="1181"/>
                  <a:pt x="1714" y="1181"/>
                </a:cubicBezTo>
                <a:cubicBezTo>
                  <a:pt x="1684" y="1181"/>
                  <a:pt x="1655" y="1188"/>
                  <a:pt x="1637" y="1206"/>
                </a:cubicBezTo>
                <a:cubicBezTo>
                  <a:pt x="1637" y="1206"/>
                  <a:pt x="1614" y="1240"/>
                  <a:pt x="1598" y="1240"/>
                </a:cubicBezTo>
                <a:cubicBezTo>
                  <a:pt x="1595" y="1240"/>
                  <a:pt x="1593" y="1239"/>
                  <a:pt x="1591" y="1237"/>
                </a:cubicBezTo>
                <a:lnTo>
                  <a:pt x="1668" y="1160"/>
                </a:lnTo>
                <a:cubicBezTo>
                  <a:pt x="1714" y="1129"/>
                  <a:pt x="1761" y="1098"/>
                  <a:pt x="1792" y="1052"/>
                </a:cubicBezTo>
                <a:cubicBezTo>
                  <a:pt x="1839" y="980"/>
                  <a:pt x="1841" y="908"/>
                  <a:pt x="1803" y="908"/>
                </a:cubicBezTo>
                <a:cubicBezTo>
                  <a:pt x="1792" y="908"/>
                  <a:pt x="1778" y="914"/>
                  <a:pt x="1761" y="928"/>
                </a:cubicBezTo>
                <a:cubicBezTo>
                  <a:pt x="1730" y="913"/>
                  <a:pt x="1730" y="913"/>
                  <a:pt x="1761" y="851"/>
                </a:cubicBezTo>
                <a:cubicBezTo>
                  <a:pt x="1768" y="820"/>
                  <a:pt x="1772" y="805"/>
                  <a:pt x="1763" y="805"/>
                </a:cubicBezTo>
                <a:cubicBezTo>
                  <a:pt x="1753" y="805"/>
                  <a:pt x="1730" y="820"/>
                  <a:pt x="1683" y="851"/>
                </a:cubicBezTo>
                <a:cubicBezTo>
                  <a:pt x="1642" y="875"/>
                  <a:pt x="1614" y="887"/>
                  <a:pt x="1598" y="887"/>
                </a:cubicBezTo>
                <a:cubicBezTo>
                  <a:pt x="1572" y="887"/>
                  <a:pt x="1578" y="856"/>
                  <a:pt x="1606" y="789"/>
                </a:cubicBezTo>
                <a:cubicBezTo>
                  <a:pt x="1658" y="712"/>
                  <a:pt x="1569" y="623"/>
                  <a:pt x="1521" y="623"/>
                </a:cubicBezTo>
                <a:cubicBezTo>
                  <a:pt x="1511" y="623"/>
                  <a:pt x="1503" y="627"/>
                  <a:pt x="1498" y="635"/>
                </a:cubicBezTo>
                <a:cubicBezTo>
                  <a:pt x="1475" y="669"/>
                  <a:pt x="1450" y="682"/>
                  <a:pt x="1429" y="682"/>
                </a:cubicBezTo>
                <a:cubicBezTo>
                  <a:pt x="1392" y="682"/>
                  <a:pt x="1364" y="643"/>
                  <a:pt x="1374" y="604"/>
                </a:cubicBezTo>
                <a:cubicBezTo>
                  <a:pt x="1374" y="562"/>
                  <a:pt x="1360" y="542"/>
                  <a:pt x="1333" y="542"/>
                </a:cubicBezTo>
                <a:cubicBezTo>
                  <a:pt x="1319" y="542"/>
                  <a:pt x="1302" y="547"/>
                  <a:pt x="1281" y="557"/>
                </a:cubicBezTo>
                <a:cubicBezTo>
                  <a:pt x="1307" y="520"/>
                  <a:pt x="1311" y="472"/>
                  <a:pt x="1279" y="472"/>
                </a:cubicBezTo>
                <a:cubicBezTo>
                  <a:pt x="1272" y="472"/>
                  <a:pt x="1262" y="474"/>
                  <a:pt x="1251" y="480"/>
                </a:cubicBezTo>
                <a:cubicBezTo>
                  <a:pt x="1251" y="480"/>
                  <a:pt x="1249" y="478"/>
                  <a:pt x="1247" y="478"/>
                </a:cubicBezTo>
                <a:cubicBezTo>
                  <a:pt x="1242" y="478"/>
                  <a:pt x="1235" y="485"/>
                  <a:pt x="1235" y="526"/>
                </a:cubicBezTo>
                <a:lnTo>
                  <a:pt x="1127" y="588"/>
                </a:lnTo>
                <a:cubicBezTo>
                  <a:pt x="1142" y="604"/>
                  <a:pt x="1127" y="650"/>
                  <a:pt x="1096" y="696"/>
                </a:cubicBezTo>
                <a:cubicBezTo>
                  <a:pt x="1091" y="704"/>
                  <a:pt x="1086" y="707"/>
                  <a:pt x="1079" y="707"/>
                </a:cubicBezTo>
                <a:cubicBezTo>
                  <a:pt x="1047" y="707"/>
                  <a:pt x="1003" y="608"/>
                  <a:pt x="1003" y="464"/>
                </a:cubicBezTo>
                <a:lnTo>
                  <a:pt x="988" y="341"/>
                </a:lnTo>
                <a:lnTo>
                  <a:pt x="941" y="434"/>
                </a:lnTo>
                <a:cubicBezTo>
                  <a:pt x="911" y="434"/>
                  <a:pt x="895" y="418"/>
                  <a:pt x="911" y="356"/>
                </a:cubicBezTo>
                <a:cubicBezTo>
                  <a:pt x="926" y="310"/>
                  <a:pt x="926" y="310"/>
                  <a:pt x="895" y="294"/>
                </a:cubicBezTo>
                <a:cubicBezTo>
                  <a:pt x="895" y="294"/>
                  <a:pt x="892" y="293"/>
                  <a:pt x="887" y="293"/>
                </a:cubicBezTo>
                <a:cubicBezTo>
                  <a:pt x="876" y="293"/>
                  <a:pt x="859" y="300"/>
                  <a:pt x="849" y="341"/>
                </a:cubicBezTo>
                <a:cubicBezTo>
                  <a:pt x="822" y="402"/>
                  <a:pt x="811" y="429"/>
                  <a:pt x="806" y="429"/>
                </a:cubicBezTo>
                <a:cubicBezTo>
                  <a:pt x="802" y="429"/>
                  <a:pt x="802" y="414"/>
                  <a:pt x="802" y="387"/>
                </a:cubicBezTo>
                <a:cubicBezTo>
                  <a:pt x="802" y="319"/>
                  <a:pt x="793" y="284"/>
                  <a:pt x="774" y="284"/>
                </a:cubicBezTo>
                <a:cubicBezTo>
                  <a:pt x="759" y="284"/>
                  <a:pt x="737" y="308"/>
                  <a:pt x="710" y="356"/>
                </a:cubicBezTo>
                <a:cubicBezTo>
                  <a:pt x="687" y="390"/>
                  <a:pt x="677" y="413"/>
                  <a:pt x="673" y="424"/>
                </a:cubicBezTo>
                <a:lnTo>
                  <a:pt x="673" y="424"/>
                </a:lnTo>
                <a:cubicBezTo>
                  <a:pt x="675" y="414"/>
                  <a:pt x="679" y="391"/>
                  <a:pt x="679" y="356"/>
                </a:cubicBezTo>
                <a:cubicBezTo>
                  <a:pt x="694" y="294"/>
                  <a:pt x="679" y="233"/>
                  <a:pt x="648" y="233"/>
                </a:cubicBezTo>
                <a:lnTo>
                  <a:pt x="632" y="279"/>
                </a:lnTo>
                <a:cubicBezTo>
                  <a:pt x="615" y="341"/>
                  <a:pt x="597" y="367"/>
                  <a:pt x="582" y="367"/>
                </a:cubicBezTo>
                <a:cubicBezTo>
                  <a:pt x="571" y="367"/>
                  <a:pt x="562" y="352"/>
                  <a:pt x="555" y="325"/>
                </a:cubicBezTo>
                <a:cubicBezTo>
                  <a:pt x="546" y="289"/>
                  <a:pt x="537" y="274"/>
                  <a:pt x="519" y="274"/>
                </a:cubicBezTo>
                <a:cubicBezTo>
                  <a:pt x="506" y="274"/>
                  <a:pt x="488" y="282"/>
                  <a:pt x="462" y="294"/>
                </a:cubicBezTo>
                <a:cubicBezTo>
                  <a:pt x="401" y="279"/>
                  <a:pt x="370" y="279"/>
                  <a:pt x="370" y="233"/>
                </a:cubicBezTo>
                <a:cubicBezTo>
                  <a:pt x="377" y="171"/>
                  <a:pt x="381" y="140"/>
                  <a:pt x="377" y="140"/>
                </a:cubicBezTo>
                <a:cubicBezTo>
                  <a:pt x="373" y="140"/>
                  <a:pt x="362" y="171"/>
                  <a:pt x="339" y="233"/>
                </a:cubicBezTo>
                <a:cubicBezTo>
                  <a:pt x="324" y="254"/>
                  <a:pt x="317" y="266"/>
                  <a:pt x="306" y="266"/>
                </a:cubicBezTo>
                <a:cubicBezTo>
                  <a:pt x="294" y="266"/>
                  <a:pt x="279" y="250"/>
                  <a:pt x="246" y="217"/>
                </a:cubicBezTo>
                <a:cubicBezTo>
                  <a:pt x="230" y="186"/>
                  <a:pt x="223" y="171"/>
                  <a:pt x="215" y="171"/>
                </a:cubicBezTo>
                <a:cubicBezTo>
                  <a:pt x="207" y="171"/>
                  <a:pt x="200" y="186"/>
                  <a:pt x="184" y="217"/>
                </a:cubicBezTo>
                <a:cubicBezTo>
                  <a:pt x="184" y="325"/>
                  <a:pt x="169" y="387"/>
                  <a:pt x="200" y="387"/>
                </a:cubicBezTo>
                <a:cubicBezTo>
                  <a:pt x="230" y="387"/>
                  <a:pt x="230" y="387"/>
                  <a:pt x="230" y="449"/>
                </a:cubicBezTo>
                <a:lnTo>
                  <a:pt x="169" y="449"/>
                </a:lnTo>
                <a:cubicBezTo>
                  <a:pt x="157" y="445"/>
                  <a:pt x="145" y="443"/>
                  <a:pt x="134" y="443"/>
                </a:cubicBezTo>
                <a:cubicBezTo>
                  <a:pt x="100" y="443"/>
                  <a:pt x="68" y="461"/>
                  <a:pt x="45" y="495"/>
                </a:cubicBezTo>
                <a:cubicBezTo>
                  <a:pt x="7" y="508"/>
                  <a:pt x="0" y="584"/>
                  <a:pt x="34" y="584"/>
                </a:cubicBezTo>
                <a:cubicBezTo>
                  <a:pt x="41" y="584"/>
                  <a:pt x="50" y="581"/>
                  <a:pt x="60" y="573"/>
                </a:cubicBezTo>
                <a:lnTo>
                  <a:pt x="91" y="635"/>
                </a:lnTo>
                <a:cubicBezTo>
                  <a:pt x="91" y="720"/>
                  <a:pt x="99" y="762"/>
                  <a:pt x="109" y="762"/>
                </a:cubicBezTo>
                <a:cubicBezTo>
                  <a:pt x="118" y="762"/>
                  <a:pt x="130" y="720"/>
                  <a:pt x="138" y="635"/>
                </a:cubicBezTo>
                <a:cubicBezTo>
                  <a:pt x="146" y="543"/>
                  <a:pt x="150" y="501"/>
                  <a:pt x="154" y="501"/>
                </a:cubicBezTo>
                <a:cubicBezTo>
                  <a:pt x="158" y="501"/>
                  <a:pt x="162" y="531"/>
                  <a:pt x="169" y="588"/>
                </a:cubicBezTo>
                <a:cubicBezTo>
                  <a:pt x="184" y="696"/>
                  <a:pt x="184" y="696"/>
                  <a:pt x="215" y="696"/>
                </a:cubicBezTo>
                <a:cubicBezTo>
                  <a:pt x="230" y="696"/>
                  <a:pt x="246" y="696"/>
                  <a:pt x="230" y="758"/>
                </a:cubicBezTo>
                <a:cubicBezTo>
                  <a:pt x="230" y="805"/>
                  <a:pt x="246" y="866"/>
                  <a:pt x="261" y="866"/>
                </a:cubicBezTo>
                <a:cubicBezTo>
                  <a:pt x="292" y="866"/>
                  <a:pt x="292" y="866"/>
                  <a:pt x="292" y="820"/>
                </a:cubicBezTo>
                <a:cubicBezTo>
                  <a:pt x="299" y="794"/>
                  <a:pt x="308" y="779"/>
                  <a:pt x="316" y="779"/>
                </a:cubicBezTo>
                <a:cubicBezTo>
                  <a:pt x="328" y="779"/>
                  <a:pt x="339" y="809"/>
                  <a:pt x="339" y="882"/>
                </a:cubicBezTo>
                <a:cubicBezTo>
                  <a:pt x="345" y="908"/>
                  <a:pt x="349" y="924"/>
                  <a:pt x="353" y="924"/>
                </a:cubicBezTo>
                <a:cubicBezTo>
                  <a:pt x="357" y="924"/>
                  <a:pt x="361" y="897"/>
                  <a:pt x="370" y="835"/>
                </a:cubicBezTo>
                <a:cubicBezTo>
                  <a:pt x="384" y="777"/>
                  <a:pt x="402" y="750"/>
                  <a:pt x="417" y="750"/>
                </a:cubicBezTo>
                <a:cubicBezTo>
                  <a:pt x="434" y="750"/>
                  <a:pt x="447" y="785"/>
                  <a:pt x="447" y="851"/>
                </a:cubicBezTo>
                <a:lnTo>
                  <a:pt x="493" y="851"/>
                </a:lnTo>
                <a:cubicBezTo>
                  <a:pt x="509" y="851"/>
                  <a:pt x="524" y="805"/>
                  <a:pt x="540" y="758"/>
                </a:cubicBezTo>
                <a:cubicBezTo>
                  <a:pt x="557" y="697"/>
                  <a:pt x="565" y="670"/>
                  <a:pt x="571" y="670"/>
                </a:cubicBezTo>
                <a:cubicBezTo>
                  <a:pt x="576" y="670"/>
                  <a:pt x="579" y="685"/>
                  <a:pt x="586" y="712"/>
                </a:cubicBezTo>
                <a:cubicBezTo>
                  <a:pt x="586" y="743"/>
                  <a:pt x="586" y="789"/>
                  <a:pt x="586" y="820"/>
                </a:cubicBezTo>
                <a:cubicBezTo>
                  <a:pt x="571" y="882"/>
                  <a:pt x="586" y="882"/>
                  <a:pt x="617" y="882"/>
                </a:cubicBezTo>
                <a:cubicBezTo>
                  <a:pt x="632" y="890"/>
                  <a:pt x="648" y="897"/>
                  <a:pt x="661" y="897"/>
                </a:cubicBezTo>
                <a:cubicBezTo>
                  <a:pt x="675" y="897"/>
                  <a:pt x="686" y="890"/>
                  <a:pt x="694" y="866"/>
                </a:cubicBezTo>
                <a:lnTo>
                  <a:pt x="694" y="866"/>
                </a:lnTo>
                <a:lnTo>
                  <a:pt x="679" y="913"/>
                </a:lnTo>
                <a:cubicBezTo>
                  <a:pt x="689" y="923"/>
                  <a:pt x="685" y="948"/>
                  <a:pt x="687" y="948"/>
                </a:cubicBezTo>
                <a:cubicBezTo>
                  <a:pt x="687" y="948"/>
                  <a:pt x="689" y="943"/>
                  <a:pt x="694" y="928"/>
                </a:cubicBezTo>
                <a:cubicBezTo>
                  <a:pt x="694" y="928"/>
                  <a:pt x="725" y="928"/>
                  <a:pt x="741" y="1005"/>
                </a:cubicBezTo>
                <a:cubicBezTo>
                  <a:pt x="749" y="1026"/>
                  <a:pt x="763" y="1036"/>
                  <a:pt x="779" y="1036"/>
                </a:cubicBezTo>
                <a:cubicBezTo>
                  <a:pt x="821" y="1036"/>
                  <a:pt x="875" y="968"/>
                  <a:pt x="864" y="866"/>
                </a:cubicBezTo>
                <a:lnTo>
                  <a:pt x="864" y="866"/>
                </a:lnTo>
                <a:lnTo>
                  <a:pt x="880" y="882"/>
                </a:lnTo>
                <a:cubicBezTo>
                  <a:pt x="884" y="884"/>
                  <a:pt x="888" y="885"/>
                  <a:pt x="892" y="885"/>
                </a:cubicBezTo>
                <a:cubicBezTo>
                  <a:pt x="915" y="885"/>
                  <a:pt x="926" y="851"/>
                  <a:pt x="926" y="851"/>
                </a:cubicBezTo>
                <a:cubicBezTo>
                  <a:pt x="943" y="817"/>
                  <a:pt x="955" y="806"/>
                  <a:pt x="968" y="806"/>
                </a:cubicBezTo>
                <a:cubicBezTo>
                  <a:pt x="979" y="806"/>
                  <a:pt x="989" y="813"/>
                  <a:pt x="1003" y="820"/>
                </a:cubicBezTo>
                <a:lnTo>
                  <a:pt x="941" y="913"/>
                </a:lnTo>
                <a:cubicBezTo>
                  <a:pt x="883" y="1000"/>
                  <a:pt x="868" y="1063"/>
                  <a:pt x="891" y="1063"/>
                </a:cubicBezTo>
                <a:cubicBezTo>
                  <a:pt x="905" y="1063"/>
                  <a:pt x="932" y="1042"/>
                  <a:pt x="972" y="990"/>
                </a:cubicBezTo>
                <a:lnTo>
                  <a:pt x="972" y="990"/>
                </a:lnTo>
                <a:lnTo>
                  <a:pt x="941" y="1036"/>
                </a:lnTo>
                <a:cubicBezTo>
                  <a:pt x="921" y="1078"/>
                  <a:pt x="921" y="1091"/>
                  <a:pt x="946" y="1091"/>
                </a:cubicBezTo>
                <a:cubicBezTo>
                  <a:pt x="959" y="1091"/>
                  <a:pt x="978" y="1088"/>
                  <a:pt x="1003" y="1083"/>
                </a:cubicBezTo>
                <a:cubicBezTo>
                  <a:pt x="1004" y="1084"/>
                  <a:pt x="1006" y="1084"/>
                  <a:pt x="1008" y="1084"/>
                </a:cubicBezTo>
                <a:cubicBezTo>
                  <a:pt x="1030" y="1084"/>
                  <a:pt x="1098" y="1002"/>
                  <a:pt x="1127" y="959"/>
                </a:cubicBezTo>
                <a:cubicBezTo>
                  <a:pt x="1145" y="931"/>
                  <a:pt x="1164" y="926"/>
                  <a:pt x="1176" y="926"/>
                </a:cubicBezTo>
                <a:cubicBezTo>
                  <a:pt x="1184" y="926"/>
                  <a:pt x="1189" y="928"/>
                  <a:pt x="1189" y="928"/>
                </a:cubicBezTo>
                <a:cubicBezTo>
                  <a:pt x="1189" y="928"/>
                  <a:pt x="1204" y="959"/>
                  <a:pt x="1173" y="990"/>
                </a:cubicBezTo>
                <a:cubicBezTo>
                  <a:pt x="1133" y="1050"/>
                  <a:pt x="1132" y="1084"/>
                  <a:pt x="1161" y="1084"/>
                </a:cubicBezTo>
                <a:cubicBezTo>
                  <a:pt x="1177" y="1084"/>
                  <a:pt x="1202" y="1074"/>
                  <a:pt x="1235" y="1052"/>
                </a:cubicBezTo>
                <a:lnTo>
                  <a:pt x="1235" y="1052"/>
                </a:lnTo>
                <a:lnTo>
                  <a:pt x="1204" y="1083"/>
                </a:lnTo>
                <a:cubicBezTo>
                  <a:pt x="1173" y="1129"/>
                  <a:pt x="1158" y="1191"/>
                  <a:pt x="1281" y="1222"/>
                </a:cubicBezTo>
                <a:cubicBezTo>
                  <a:pt x="1359" y="1299"/>
                  <a:pt x="1405" y="1345"/>
                  <a:pt x="1374" y="1392"/>
                </a:cubicBezTo>
                <a:cubicBezTo>
                  <a:pt x="1357" y="1404"/>
                  <a:pt x="1368" y="1409"/>
                  <a:pt x="1395" y="1409"/>
                </a:cubicBezTo>
                <a:cubicBezTo>
                  <a:pt x="1439" y="1409"/>
                  <a:pt x="1524" y="1395"/>
                  <a:pt x="1591" y="1376"/>
                </a:cubicBezTo>
                <a:lnTo>
                  <a:pt x="1591" y="1376"/>
                </a:lnTo>
                <a:cubicBezTo>
                  <a:pt x="1560" y="1407"/>
                  <a:pt x="1575" y="1423"/>
                  <a:pt x="1606" y="1469"/>
                </a:cubicBezTo>
                <a:cubicBezTo>
                  <a:pt x="1637" y="1500"/>
                  <a:pt x="1652" y="1515"/>
                  <a:pt x="1606" y="1562"/>
                </a:cubicBezTo>
                <a:cubicBezTo>
                  <a:pt x="1555" y="1587"/>
                  <a:pt x="1532" y="1599"/>
                  <a:pt x="1540" y="1599"/>
                </a:cubicBezTo>
                <a:cubicBezTo>
                  <a:pt x="1546" y="1599"/>
                  <a:pt x="1573" y="1591"/>
                  <a:pt x="1622" y="1577"/>
                </a:cubicBezTo>
                <a:cubicBezTo>
                  <a:pt x="1644" y="1568"/>
                  <a:pt x="1662" y="1563"/>
                  <a:pt x="1675" y="1563"/>
                </a:cubicBezTo>
                <a:cubicBezTo>
                  <a:pt x="1726" y="1563"/>
                  <a:pt x="1710" y="1624"/>
                  <a:pt x="1637" y="1686"/>
                </a:cubicBezTo>
                <a:cubicBezTo>
                  <a:pt x="1606" y="1716"/>
                  <a:pt x="1622" y="1732"/>
                  <a:pt x="1637" y="1778"/>
                </a:cubicBezTo>
                <a:cubicBezTo>
                  <a:pt x="1648" y="1775"/>
                  <a:pt x="1659" y="1774"/>
                  <a:pt x="1668" y="1774"/>
                </a:cubicBezTo>
                <a:cubicBezTo>
                  <a:pt x="1710" y="1774"/>
                  <a:pt x="1735" y="1799"/>
                  <a:pt x="1761" y="1825"/>
                </a:cubicBezTo>
                <a:cubicBezTo>
                  <a:pt x="1776" y="1848"/>
                  <a:pt x="1788" y="1863"/>
                  <a:pt x="1807" y="1863"/>
                </a:cubicBezTo>
                <a:cubicBezTo>
                  <a:pt x="1826" y="1863"/>
                  <a:pt x="1853" y="1848"/>
                  <a:pt x="1900" y="1809"/>
                </a:cubicBezTo>
                <a:cubicBezTo>
                  <a:pt x="1938" y="1771"/>
                  <a:pt x="1962" y="1755"/>
                  <a:pt x="1979" y="1755"/>
                </a:cubicBezTo>
                <a:cubicBezTo>
                  <a:pt x="1996" y="1755"/>
                  <a:pt x="2008" y="1771"/>
                  <a:pt x="2023" y="1794"/>
                </a:cubicBezTo>
                <a:cubicBezTo>
                  <a:pt x="2054" y="1825"/>
                  <a:pt x="2054" y="1825"/>
                  <a:pt x="2008" y="1856"/>
                </a:cubicBezTo>
                <a:cubicBezTo>
                  <a:pt x="2008" y="1856"/>
                  <a:pt x="1992" y="1917"/>
                  <a:pt x="2008" y="1933"/>
                </a:cubicBezTo>
                <a:cubicBezTo>
                  <a:pt x="2039" y="1948"/>
                  <a:pt x="2039" y="1964"/>
                  <a:pt x="2008" y="2010"/>
                </a:cubicBezTo>
                <a:cubicBezTo>
                  <a:pt x="1992" y="2041"/>
                  <a:pt x="1992" y="2072"/>
                  <a:pt x="2008" y="2103"/>
                </a:cubicBezTo>
                <a:cubicBezTo>
                  <a:pt x="2054" y="2134"/>
                  <a:pt x="2085" y="2165"/>
                  <a:pt x="2039" y="2211"/>
                </a:cubicBezTo>
                <a:cubicBezTo>
                  <a:pt x="2044" y="2217"/>
                  <a:pt x="2048" y="2220"/>
                  <a:pt x="2053" y="2220"/>
                </a:cubicBezTo>
                <a:cubicBezTo>
                  <a:pt x="2060" y="2220"/>
                  <a:pt x="2071" y="2209"/>
                  <a:pt x="2101" y="2180"/>
                </a:cubicBezTo>
                <a:cubicBezTo>
                  <a:pt x="2115" y="2159"/>
                  <a:pt x="2135" y="2145"/>
                  <a:pt x="2155" y="2145"/>
                </a:cubicBezTo>
                <a:cubicBezTo>
                  <a:pt x="2181" y="2145"/>
                  <a:pt x="2207" y="2167"/>
                  <a:pt x="2224" y="2226"/>
                </a:cubicBezTo>
                <a:cubicBezTo>
                  <a:pt x="2246" y="2248"/>
                  <a:pt x="2282" y="2277"/>
                  <a:pt x="2313" y="2277"/>
                </a:cubicBezTo>
                <a:cubicBezTo>
                  <a:pt x="2326" y="2277"/>
                  <a:pt x="2339" y="2271"/>
                  <a:pt x="2348" y="2257"/>
                </a:cubicBezTo>
                <a:lnTo>
                  <a:pt x="2348" y="2257"/>
                </a:lnTo>
                <a:cubicBezTo>
                  <a:pt x="2363" y="2273"/>
                  <a:pt x="2363" y="2273"/>
                  <a:pt x="2332" y="2319"/>
                </a:cubicBezTo>
                <a:cubicBezTo>
                  <a:pt x="2280" y="2372"/>
                  <a:pt x="2285" y="2403"/>
                  <a:pt x="2327" y="2403"/>
                </a:cubicBezTo>
                <a:cubicBezTo>
                  <a:pt x="2347" y="2403"/>
                  <a:pt x="2375" y="2396"/>
                  <a:pt x="2410" y="2381"/>
                </a:cubicBezTo>
                <a:cubicBezTo>
                  <a:pt x="2424" y="2359"/>
                  <a:pt x="2435" y="2348"/>
                  <a:pt x="2441" y="2348"/>
                </a:cubicBezTo>
                <a:cubicBezTo>
                  <a:pt x="2448" y="2348"/>
                  <a:pt x="2449" y="2363"/>
                  <a:pt x="2441" y="2396"/>
                </a:cubicBezTo>
                <a:cubicBezTo>
                  <a:pt x="2441" y="2396"/>
                  <a:pt x="2445" y="2400"/>
                  <a:pt x="2456" y="2400"/>
                </a:cubicBezTo>
                <a:cubicBezTo>
                  <a:pt x="2468" y="2400"/>
                  <a:pt x="2487" y="2396"/>
                  <a:pt x="2518" y="2381"/>
                </a:cubicBezTo>
                <a:cubicBezTo>
                  <a:pt x="2537" y="2368"/>
                  <a:pt x="2548" y="2361"/>
                  <a:pt x="2555" y="2361"/>
                </a:cubicBezTo>
                <a:cubicBezTo>
                  <a:pt x="2564" y="2361"/>
                  <a:pt x="2564" y="2376"/>
                  <a:pt x="2564" y="2412"/>
                </a:cubicBezTo>
                <a:cubicBezTo>
                  <a:pt x="2549" y="2458"/>
                  <a:pt x="2564" y="2474"/>
                  <a:pt x="2580" y="2489"/>
                </a:cubicBezTo>
                <a:cubicBezTo>
                  <a:pt x="2584" y="2488"/>
                  <a:pt x="2590" y="2487"/>
                  <a:pt x="2596" y="2487"/>
                </a:cubicBezTo>
                <a:cubicBezTo>
                  <a:pt x="2675" y="2487"/>
                  <a:pt x="2873" y="2571"/>
                  <a:pt x="2873" y="2628"/>
                </a:cubicBezTo>
                <a:cubicBezTo>
                  <a:pt x="2920" y="2582"/>
                  <a:pt x="2920" y="2582"/>
                  <a:pt x="2935" y="2582"/>
                </a:cubicBezTo>
                <a:cubicBezTo>
                  <a:pt x="2935" y="2634"/>
                  <a:pt x="2941" y="2656"/>
                  <a:pt x="2949" y="2656"/>
                </a:cubicBezTo>
                <a:cubicBezTo>
                  <a:pt x="2961" y="2656"/>
                  <a:pt x="2979" y="2614"/>
                  <a:pt x="2997" y="2551"/>
                </a:cubicBezTo>
                <a:lnTo>
                  <a:pt x="2951" y="2551"/>
                </a:lnTo>
                <a:cubicBezTo>
                  <a:pt x="2970" y="2505"/>
                  <a:pt x="2990" y="2481"/>
                  <a:pt x="3004" y="2481"/>
                </a:cubicBezTo>
                <a:cubicBezTo>
                  <a:pt x="3023" y="2481"/>
                  <a:pt x="3030" y="2524"/>
                  <a:pt x="3013" y="2613"/>
                </a:cubicBezTo>
                <a:cubicBezTo>
                  <a:pt x="3013" y="2669"/>
                  <a:pt x="3013" y="2696"/>
                  <a:pt x="3019" y="2696"/>
                </a:cubicBezTo>
                <a:cubicBezTo>
                  <a:pt x="3025" y="2696"/>
                  <a:pt x="3037" y="2673"/>
                  <a:pt x="3059" y="2628"/>
                </a:cubicBezTo>
                <a:cubicBezTo>
                  <a:pt x="3081" y="2576"/>
                  <a:pt x="3097" y="2549"/>
                  <a:pt x="3106" y="2549"/>
                </a:cubicBezTo>
                <a:cubicBezTo>
                  <a:pt x="3117" y="2549"/>
                  <a:pt x="3121" y="2580"/>
                  <a:pt x="3121" y="2644"/>
                </a:cubicBezTo>
                <a:cubicBezTo>
                  <a:pt x="3121" y="2698"/>
                  <a:pt x="3117" y="2725"/>
                  <a:pt x="3117" y="2725"/>
                </a:cubicBezTo>
                <a:cubicBezTo>
                  <a:pt x="3117" y="2725"/>
                  <a:pt x="3121" y="2698"/>
                  <a:pt x="3136" y="2644"/>
                </a:cubicBezTo>
                <a:cubicBezTo>
                  <a:pt x="3187" y="2524"/>
                  <a:pt x="3229" y="2456"/>
                  <a:pt x="3251" y="2456"/>
                </a:cubicBezTo>
                <a:cubicBezTo>
                  <a:pt x="3269" y="2456"/>
                  <a:pt x="3274" y="2501"/>
                  <a:pt x="3260" y="2597"/>
                </a:cubicBezTo>
                <a:cubicBezTo>
                  <a:pt x="3244" y="2706"/>
                  <a:pt x="3260" y="2767"/>
                  <a:pt x="3291" y="2767"/>
                </a:cubicBezTo>
                <a:cubicBezTo>
                  <a:pt x="3322" y="2767"/>
                  <a:pt x="3322" y="2721"/>
                  <a:pt x="3322" y="2659"/>
                </a:cubicBezTo>
                <a:cubicBezTo>
                  <a:pt x="3314" y="2605"/>
                  <a:pt x="3314" y="2578"/>
                  <a:pt x="3322" y="2578"/>
                </a:cubicBezTo>
                <a:cubicBezTo>
                  <a:pt x="3329" y="2578"/>
                  <a:pt x="3345" y="2605"/>
                  <a:pt x="3368" y="2659"/>
                </a:cubicBezTo>
                <a:cubicBezTo>
                  <a:pt x="3402" y="2754"/>
                  <a:pt x="3437" y="2796"/>
                  <a:pt x="3474" y="2796"/>
                </a:cubicBezTo>
                <a:cubicBezTo>
                  <a:pt x="3503" y="2796"/>
                  <a:pt x="3535" y="2769"/>
                  <a:pt x="3569" y="2721"/>
                </a:cubicBezTo>
                <a:cubicBezTo>
                  <a:pt x="3600" y="2659"/>
                  <a:pt x="3638" y="2628"/>
                  <a:pt x="3662" y="2628"/>
                </a:cubicBezTo>
                <a:cubicBezTo>
                  <a:pt x="3685" y="2628"/>
                  <a:pt x="3693" y="2659"/>
                  <a:pt x="3662" y="2721"/>
                </a:cubicBezTo>
                <a:cubicBezTo>
                  <a:pt x="3626" y="2783"/>
                  <a:pt x="3616" y="2809"/>
                  <a:pt x="3623" y="2809"/>
                </a:cubicBezTo>
                <a:cubicBezTo>
                  <a:pt x="3627" y="2809"/>
                  <a:pt x="3642" y="2794"/>
                  <a:pt x="3662" y="2767"/>
                </a:cubicBezTo>
                <a:cubicBezTo>
                  <a:pt x="3677" y="2775"/>
                  <a:pt x="3696" y="2779"/>
                  <a:pt x="3718" y="2779"/>
                </a:cubicBezTo>
                <a:cubicBezTo>
                  <a:pt x="3739" y="2779"/>
                  <a:pt x="3762" y="2775"/>
                  <a:pt x="3785" y="2767"/>
                </a:cubicBezTo>
                <a:cubicBezTo>
                  <a:pt x="3801" y="2767"/>
                  <a:pt x="3816" y="2706"/>
                  <a:pt x="3801" y="2659"/>
                </a:cubicBezTo>
                <a:lnTo>
                  <a:pt x="3801" y="2659"/>
                </a:lnTo>
                <a:cubicBezTo>
                  <a:pt x="3828" y="2714"/>
                  <a:pt x="3861" y="2753"/>
                  <a:pt x="3890" y="2753"/>
                </a:cubicBezTo>
                <a:cubicBezTo>
                  <a:pt x="3909" y="2753"/>
                  <a:pt x="3927" y="2734"/>
                  <a:pt x="3940" y="2690"/>
                </a:cubicBezTo>
                <a:lnTo>
                  <a:pt x="3986" y="2675"/>
                </a:lnTo>
                <a:cubicBezTo>
                  <a:pt x="4002" y="2675"/>
                  <a:pt x="4002" y="2675"/>
                  <a:pt x="4017" y="2613"/>
                </a:cubicBezTo>
                <a:cubicBezTo>
                  <a:pt x="4017" y="2585"/>
                  <a:pt x="4021" y="2576"/>
                  <a:pt x="4028" y="2576"/>
                </a:cubicBezTo>
                <a:cubicBezTo>
                  <a:pt x="4041" y="2576"/>
                  <a:pt x="4065" y="2608"/>
                  <a:pt x="4094" y="2628"/>
                </a:cubicBezTo>
                <a:cubicBezTo>
                  <a:pt x="4127" y="2661"/>
                  <a:pt x="4160" y="2694"/>
                  <a:pt x="4165" y="2694"/>
                </a:cubicBezTo>
                <a:cubicBezTo>
                  <a:pt x="4168" y="2694"/>
                  <a:pt x="4165" y="2688"/>
                  <a:pt x="4156" y="2675"/>
                </a:cubicBezTo>
                <a:cubicBezTo>
                  <a:pt x="4141" y="2613"/>
                  <a:pt x="4156" y="2551"/>
                  <a:pt x="4156" y="2489"/>
                </a:cubicBezTo>
                <a:cubicBezTo>
                  <a:pt x="4156" y="2469"/>
                  <a:pt x="4161" y="2460"/>
                  <a:pt x="4168" y="2460"/>
                </a:cubicBezTo>
                <a:cubicBezTo>
                  <a:pt x="4182" y="2460"/>
                  <a:pt x="4203" y="2494"/>
                  <a:pt x="4203" y="2536"/>
                </a:cubicBezTo>
                <a:cubicBezTo>
                  <a:pt x="4203" y="2597"/>
                  <a:pt x="4234" y="2582"/>
                  <a:pt x="4295" y="2613"/>
                </a:cubicBezTo>
                <a:cubicBezTo>
                  <a:pt x="4326" y="2597"/>
                  <a:pt x="4357" y="2582"/>
                  <a:pt x="4342" y="2536"/>
                </a:cubicBezTo>
                <a:cubicBezTo>
                  <a:pt x="4316" y="2497"/>
                  <a:pt x="4399" y="2436"/>
                  <a:pt x="4454" y="2436"/>
                </a:cubicBezTo>
                <a:cubicBezTo>
                  <a:pt x="4464" y="2436"/>
                  <a:pt x="4473" y="2438"/>
                  <a:pt x="4481" y="2443"/>
                </a:cubicBezTo>
                <a:lnTo>
                  <a:pt x="4527" y="2412"/>
                </a:lnTo>
                <a:cubicBezTo>
                  <a:pt x="4543" y="2396"/>
                  <a:pt x="4527" y="2350"/>
                  <a:pt x="4543" y="2335"/>
                </a:cubicBezTo>
                <a:cubicBezTo>
                  <a:pt x="4574" y="2319"/>
                  <a:pt x="4558" y="2319"/>
                  <a:pt x="4543" y="2257"/>
                </a:cubicBezTo>
                <a:cubicBezTo>
                  <a:pt x="4550" y="2250"/>
                  <a:pt x="4562" y="2242"/>
                  <a:pt x="4576" y="2242"/>
                </a:cubicBezTo>
                <a:cubicBezTo>
                  <a:pt x="4589" y="2242"/>
                  <a:pt x="4604" y="2250"/>
                  <a:pt x="4620" y="2273"/>
                </a:cubicBezTo>
                <a:cubicBezTo>
                  <a:pt x="4586" y="2222"/>
                  <a:pt x="4571" y="2199"/>
                  <a:pt x="4579" y="2199"/>
                </a:cubicBezTo>
                <a:cubicBezTo>
                  <a:pt x="4586" y="2199"/>
                  <a:pt x="4609" y="2214"/>
                  <a:pt x="4651" y="2242"/>
                </a:cubicBezTo>
                <a:cubicBezTo>
                  <a:pt x="4697" y="2281"/>
                  <a:pt x="4717" y="2304"/>
                  <a:pt x="4717" y="2304"/>
                </a:cubicBezTo>
                <a:cubicBezTo>
                  <a:pt x="4717" y="2304"/>
                  <a:pt x="4697" y="2281"/>
                  <a:pt x="4666" y="2226"/>
                </a:cubicBezTo>
                <a:cubicBezTo>
                  <a:pt x="4658" y="2192"/>
                  <a:pt x="4654" y="2182"/>
                  <a:pt x="4663" y="2182"/>
                </a:cubicBezTo>
                <a:cubicBezTo>
                  <a:pt x="4670" y="2182"/>
                  <a:pt x="4685" y="2189"/>
                  <a:pt x="4713" y="2196"/>
                </a:cubicBezTo>
                <a:cubicBezTo>
                  <a:pt x="4734" y="2209"/>
                  <a:pt x="4745" y="2217"/>
                  <a:pt x="4748" y="2217"/>
                </a:cubicBezTo>
                <a:cubicBezTo>
                  <a:pt x="4753" y="2217"/>
                  <a:pt x="4745" y="2206"/>
                  <a:pt x="4728" y="2180"/>
                </a:cubicBezTo>
                <a:cubicBezTo>
                  <a:pt x="4684" y="2115"/>
                  <a:pt x="4679" y="2049"/>
                  <a:pt x="4707" y="2049"/>
                </a:cubicBezTo>
                <a:cubicBezTo>
                  <a:pt x="4719" y="2049"/>
                  <a:pt x="4736" y="2060"/>
                  <a:pt x="4759" y="2087"/>
                </a:cubicBezTo>
                <a:cubicBezTo>
                  <a:pt x="4759" y="2087"/>
                  <a:pt x="4774" y="2056"/>
                  <a:pt x="4759" y="2010"/>
                </a:cubicBezTo>
                <a:cubicBezTo>
                  <a:pt x="4727" y="1962"/>
                  <a:pt x="4711" y="1938"/>
                  <a:pt x="4715" y="1938"/>
                </a:cubicBezTo>
                <a:cubicBezTo>
                  <a:pt x="4718" y="1938"/>
                  <a:pt x="4738" y="1958"/>
                  <a:pt x="4774" y="1995"/>
                </a:cubicBezTo>
                <a:cubicBezTo>
                  <a:pt x="4805" y="2025"/>
                  <a:pt x="4828" y="2038"/>
                  <a:pt x="4841" y="2038"/>
                </a:cubicBezTo>
                <a:cubicBezTo>
                  <a:pt x="4862" y="2038"/>
                  <a:pt x="4859" y="2005"/>
                  <a:pt x="4821" y="1948"/>
                </a:cubicBezTo>
                <a:cubicBezTo>
                  <a:pt x="4821" y="1948"/>
                  <a:pt x="4809" y="1899"/>
                  <a:pt x="4839" y="1899"/>
                </a:cubicBezTo>
                <a:cubicBezTo>
                  <a:pt x="4842" y="1899"/>
                  <a:pt x="4847" y="1900"/>
                  <a:pt x="4852" y="1902"/>
                </a:cubicBezTo>
                <a:cubicBezTo>
                  <a:pt x="4860" y="1906"/>
                  <a:pt x="4871" y="1908"/>
                  <a:pt x="4882" y="1908"/>
                </a:cubicBezTo>
                <a:cubicBezTo>
                  <a:pt x="4952" y="1908"/>
                  <a:pt x="5055" y="1834"/>
                  <a:pt x="4975" y="1794"/>
                </a:cubicBezTo>
                <a:lnTo>
                  <a:pt x="5006" y="1747"/>
                </a:lnTo>
                <a:cubicBezTo>
                  <a:pt x="5068" y="1747"/>
                  <a:pt x="5099" y="1747"/>
                  <a:pt x="5068" y="1686"/>
                </a:cubicBezTo>
                <a:lnTo>
                  <a:pt x="5037" y="1624"/>
                </a:lnTo>
                <a:lnTo>
                  <a:pt x="5037" y="1624"/>
                </a:lnTo>
                <a:cubicBezTo>
                  <a:pt x="5072" y="1658"/>
                  <a:pt x="5115" y="1676"/>
                  <a:pt x="5142" y="1676"/>
                </a:cubicBezTo>
                <a:cubicBezTo>
                  <a:pt x="5150" y="1676"/>
                  <a:pt x="5157" y="1674"/>
                  <a:pt x="5161" y="1670"/>
                </a:cubicBezTo>
                <a:cubicBezTo>
                  <a:pt x="5176" y="1655"/>
                  <a:pt x="5176" y="1655"/>
                  <a:pt x="5130" y="1608"/>
                </a:cubicBezTo>
                <a:cubicBezTo>
                  <a:pt x="5099" y="1577"/>
                  <a:pt x="5099" y="1577"/>
                  <a:pt x="5115" y="1562"/>
                </a:cubicBezTo>
                <a:cubicBezTo>
                  <a:pt x="5119" y="1558"/>
                  <a:pt x="5125" y="1556"/>
                  <a:pt x="5133" y="1556"/>
                </a:cubicBezTo>
                <a:cubicBezTo>
                  <a:pt x="5155" y="1556"/>
                  <a:pt x="5189" y="1570"/>
                  <a:pt x="5223" y="1593"/>
                </a:cubicBezTo>
                <a:lnTo>
                  <a:pt x="5238" y="1577"/>
                </a:lnTo>
                <a:cubicBezTo>
                  <a:pt x="5190" y="1529"/>
                  <a:pt x="5178" y="1505"/>
                  <a:pt x="5187" y="1505"/>
                </a:cubicBezTo>
                <a:cubicBezTo>
                  <a:pt x="5192" y="1505"/>
                  <a:pt x="5205" y="1514"/>
                  <a:pt x="5223" y="1531"/>
                </a:cubicBezTo>
                <a:cubicBezTo>
                  <a:pt x="5232" y="1541"/>
                  <a:pt x="5242" y="1544"/>
                  <a:pt x="5251" y="1544"/>
                </a:cubicBezTo>
                <a:cubicBezTo>
                  <a:pt x="5273" y="1544"/>
                  <a:pt x="5294" y="1526"/>
                  <a:pt x="5315" y="1515"/>
                </a:cubicBezTo>
                <a:cubicBezTo>
                  <a:pt x="5297" y="1497"/>
                  <a:pt x="5296" y="1491"/>
                  <a:pt x="5300" y="1491"/>
                </a:cubicBezTo>
                <a:cubicBezTo>
                  <a:pt x="5306" y="1491"/>
                  <a:pt x="5325" y="1506"/>
                  <a:pt x="5315" y="1515"/>
                </a:cubicBezTo>
                <a:lnTo>
                  <a:pt x="5346" y="1546"/>
                </a:lnTo>
                <a:cubicBezTo>
                  <a:pt x="5361" y="1554"/>
                  <a:pt x="5369" y="1557"/>
                  <a:pt x="5373" y="1557"/>
                </a:cubicBezTo>
                <a:cubicBezTo>
                  <a:pt x="5387" y="1557"/>
                  <a:pt x="5355" y="1524"/>
                  <a:pt x="5331" y="1500"/>
                </a:cubicBezTo>
                <a:lnTo>
                  <a:pt x="5362" y="1454"/>
                </a:lnTo>
                <a:cubicBezTo>
                  <a:pt x="5377" y="1438"/>
                  <a:pt x="5393" y="1423"/>
                  <a:pt x="5331" y="1407"/>
                </a:cubicBezTo>
                <a:cubicBezTo>
                  <a:pt x="5285" y="1376"/>
                  <a:pt x="5254" y="1330"/>
                  <a:pt x="5269" y="1315"/>
                </a:cubicBezTo>
                <a:lnTo>
                  <a:pt x="5269" y="1315"/>
                </a:lnTo>
                <a:cubicBezTo>
                  <a:pt x="5305" y="1338"/>
                  <a:pt x="5340" y="1371"/>
                  <a:pt x="5362" y="1371"/>
                </a:cubicBezTo>
                <a:cubicBezTo>
                  <a:pt x="5368" y="1371"/>
                  <a:pt x="5374" y="1368"/>
                  <a:pt x="5377" y="1361"/>
                </a:cubicBezTo>
                <a:cubicBezTo>
                  <a:pt x="5379" y="1359"/>
                  <a:pt x="5382" y="1358"/>
                  <a:pt x="5385" y="1358"/>
                </a:cubicBezTo>
                <a:cubicBezTo>
                  <a:pt x="5401" y="1358"/>
                  <a:pt x="5424" y="1392"/>
                  <a:pt x="5424" y="1392"/>
                </a:cubicBezTo>
                <a:cubicBezTo>
                  <a:pt x="5442" y="1420"/>
                  <a:pt x="5458" y="1431"/>
                  <a:pt x="5471" y="1431"/>
                </a:cubicBezTo>
                <a:cubicBezTo>
                  <a:pt x="5500" y="1431"/>
                  <a:pt x="5512" y="1373"/>
                  <a:pt x="5501" y="1330"/>
                </a:cubicBezTo>
                <a:cubicBezTo>
                  <a:pt x="5482" y="1256"/>
                  <a:pt x="5481" y="1221"/>
                  <a:pt x="5498" y="1221"/>
                </a:cubicBezTo>
                <a:cubicBezTo>
                  <a:pt x="5510" y="1221"/>
                  <a:pt x="5532" y="1237"/>
                  <a:pt x="5563" y="1268"/>
                </a:cubicBezTo>
                <a:cubicBezTo>
                  <a:pt x="5578" y="1291"/>
                  <a:pt x="5587" y="1300"/>
                  <a:pt x="5592" y="1300"/>
                </a:cubicBezTo>
                <a:cubicBezTo>
                  <a:pt x="5606" y="1300"/>
                  <a:pt x="5571" y="1204"/>
                  <a:pt x="5501" y="1098"/>
                </a:cubicBezTo>
                <a:lnTo>
                  <a:pt x="5408" y="944"/>
                </a:lnTo>
                <a:lnTo>
                  <a:pt x="5516" y="1067"/>
                </a:lnTo>
                <a:cubicBezTo>
                  <a:pt x="5604" y="1147"/>
                  <a:pt x="5642" y="1185"/>
                  <a:pt x="5659" y="1185"/>
                </a:cubicBezTo>
                <a:cubicBezTo>
                  <a:pt x="5675" y="1185"/>
                  <a:pt x="5671" y="1150"/>
                  <a:pt x="5671" y="1083"/>
                </a:cubicBezTo>
                <a:cubicBezTo>
                  <a:pt x="5671" y="1050"/>
                  <a:pt x="5671" y="1034"/>
                  <a:pt x="5678" y="1034"/>
                </a:cubicBezTo>
                <a:cubicBezTo>
                  <a:pt x="5684" y="1034"/>
                  <a:pt x="5696" y="1046"/>
                  <a:pt x="5717" y="1067"/>
                </a:cubicBezTo>
                <a:cubicBezTo>
                  <a:pt x="5729" y="1084"/>
                  <a:pt x="5738" y="1091"/>
                  <a:pt x="5748" y="1091"/>
                </a:cubicBezTo>
                <a:cubicBezTo>
                  <a:pt x="5766" y="1091"/>
                  <a:pt x="5786" y="1071"/>
                  <a:pt x="5825" y="1052"/>
                </a:cubicBezTo>
                <a:cubicBezTo>
                  <a:pt x="5887" y="1005"/>
                  <a:pt x="5918" y="1005"/>
                  <a:pt x="5887" y="959"/>
                </a:cubicBezTo>
                <a:lnTo>
                  <a:pt x="5934" y="928"/>
                </a:lnTo>
                <a:cubicBezTo>
                  <a:pt x="5953" y="953"/>
                  <a:pt x="5970" y="963"/>
                  <a:pt x="5981" y="963"/>
                </a:cubicBezTo>
                <a:cubicBezTo>
                  <a:pt x="6004" y="963"/>
                  <a:pt x="6002" y="914"/>
                  <a:pt x="5949" y="851"/>
                </a:cubicBezTo>
                <a:cubicBezTo>
                  <a:pt x="5965" y="835"/>
                  <a:pt x="5980" y="835"/>
                  <a:pt x="5996" y="820"/>
                </a:cubicBezTo>
                <a:lnTo>
                  <a:pt x="6011" y="882"/>
                </a:lnTo>
                <a:cubicBezTo>
                  <a:pt x="6023" y="899"/>
                  <a:pt x="6036" y="908"/>
                  <a:pt x="6059" y="908"/>
                </a:cubicBezTo>
                <a:cubicBezTo>
                  <a:pt x="6096" y="908"/>
                  <a:pt x="6158" y="884"/>
                  <a:pt x="6274" y="835"/>
                </a:cubicBezTo>
                <a:cubicBezTo>
                  <a:pt x="6490" y="789"/>
                  <a:pt x="6521" y="789"/>
                  <a:pt x="6506" y="681"/>
                </a:cubicBezTo>
                <a:cubicBezTo>
                  <a:pt x="6498" y="619"/>
                  <a:pt x="6506" y="588"/>
                  <a:pt x="6517" y="588"/>
                </a:cubicBezTo>
                <a:cubicBezTo>
                  <a:pt x="6529" y="588"/>
                  <a:pt x="6544" y="619"/>
                  <a:pt x="6552" y="681"/>
                </a:cubicBezTo>
                <a:cubicBezTo>
                  <a:pt x="6563" y="713"/>
                  <a:pt x="6581" y="753"/>
                  <a:pt x="6586" y="753"/>
                </a:cubicBezTo>
                <a:cubicBezTo>
                  <a:pt x="6588" y="753"/>
                  <a:pt x="6587" y="746"/>
                  <a:pt x="6583" y="727"/>
                </a:cubicBezTo>
                <a:cubicBezTo>
                  <a:pt x="6614" y="727"/>
                  <a:pt x="6645" y="743"/>
                  <a:pt x="6676" y="774"/>
                </a:cubicBezTo>
                <a:cubicBezTo>
                  <a:pt x="6709" y="821"/>
                  <a:pt x="6731" y="839"/>
                  <a:pt x="6745" y="839"/>
                </a:cubicBezTo>
                <a:cubicBezTo>
                  <a:pt x="6763" y="839"/>
                  <a:pt x="6768" y="809"/>
                  <a:pt x="6768" y="774"/>
                </a:cubicBezTo>
                <a:cubicBezTo>
                  <a:pt x="6756" y="729"/>
                  <a:pt x="6753" y="713"/>
                  <a:pt x="6756" y="713"/>
                </a:cubicBezTo>
                <a:lnTo>
                  <a:pt x="6756" y="713"/>
                </a:lnTo>
                <a:cubicBezTo>
                  <a:pt x="6760" y="713"/>
                  <a:pt x="6775" y="746"/>
                  <a:pt x="6784" y="774"/>
                </a:cubicBezTo>
                <a:cubicBezTo>
                  <a:pt x="6806" y="818"/>
                  <a:pt x="6828" y="854"/>
                  <a:pt x="6839" y="854"/>
                </a:cubicBezTo>
                <a:cubicBezTo>
                  <a:pt x="6843" y="854"/>
                  <a:pt x="6846" y="849"/>
                  <a:pt x="6846" y="835"/>
                </a:cubicBezTo>
                <a:cubicBezTo>
                  <a:pt x="6846" y="801"/>
                  <a:pt x="6900" y="771"/>
                  <a:pt x="6947" y="771"/>
                </a:cubicBezTo>
                <a:cubicBezTo>
                  <a:pt x="6983" y="771"/>
                  <a:pt x="7016" y="788"/>
                  <a:pt x="7016" y="835"/>
                </a:cubicBezTo>
                <a:lnTo>
                  <a:pt x="7062" y="835"/>
                </a:lnTo>
                <a:cubicBezTo>
                  <a:pt x="7062" y="794"/>
                  <a:pt x="7083" y="787"/>
                  <a:pt x="7110" y="787"/>
                </a:cubicBezTo>
                <a:cubicBezTo>
                  <a:pt x="7124" y="787"/>
                  <a:pt x="7139" y="789"/>
                  <a:pt x="7155" y="789"/>
                </a:cubicBezTo>
                <a:cubicBezTo>
                  <a:pt x="7201" y="789"/>
                  <a:pt x="7232" y="805"/>
                  <a:pt x="7217" y="851"/>
                </a:cubicBezTo>
                <a:cubicBezTo>
                  <a:pt x="7217" y="884"/>
                  <a:pt x="7217" y="899"/>
                  <a:pt x="7224" y="899"/>
                </a:cubicBezTo>
                <a:cubicBezTo>
                  <a:pt x="7230" y="899"/>
                  <a:pt x="7241" y="888"/>
                  <a:pt x="7263" y="866"/>
                </a:cubicBezTo>
                <a:cubicBezTo>
                  <a:pt x="7294" y="866"/>
                  <a:pt x="7340" y="774"/>
                  <a:pt x="7371" y="774"/>
                </a:cubicBezTo>
                <a:cubicBezTo>
                  <a:pt x="7387" y="727"/>
                  <a:pt x="7417" y="681"/>
                  <a:pt x="7448" y="681"/>
                </a:cubicBezTo>
                <a:lnTo>
                  <a:pt x="7433" y="743"/>
                </a:lnTo>
                <a:lnTo>
                  <a:pt x="7402" y="835"/>
                </a:lnTo>
                <a:cubicBezTo>
                  <a:pt x="7408" y="835"/>
                  <a:pt x="7417" y="838"/>
                  <a:pt x="7426" y="838"/>
                </a:cubicBezTo>
                <a:cubicBezTo>
                  <a:pt x="7440" y="838"/>
                  <a:pt x="7455" y="832"/>
                  <a:pt x="7464" y="805"/>
                </a:cubicBezTo>
                <a:cubicBezTo>
                  <a:pt x="7464" y="866"/>
                  <a:pt x="7495" y="866"/>
                  <a:pt x="7541" y="897"/>
                </a:cubicBezTo>
                <a:cubicBezTo>
                  <a:pt x="7568" y="906"/>
                  <a:pt x="7595" y="915"/>
                  <a:pt x="7621" y="915"/>
                </a:cubicBezTo>
                <a:cubicBezTo>
                  <a:pt x="7641" y="915"/>
                  <a:pt x="7661" y="910"/>
                  <a:pt x="7680" y="897"/>
                </a:cubicBezTo>
                <a:lnTo>
                  <a:pt x="7680" y="897"/>
                </a:lnTo>
                <a:cubicBezTo>
                  <a:pt x="7659" y="972"/>
                  <a:pt x="7711" y="1025"/>
                  <a:pt x="7771" y="1025"/>
                </a:cubicBezTo>
                <a:cubicBezTo>
                  <a:pt x="7798" y="1025"/>
                  <a:pt x="7826" y="1014"/>
                  <a:pt x="7850" y="990"/>
                </a:cubicBezTo>
                <a:cubicBezTo>
                  <a:pt x="7862" y="972"/>
                  <a:pt x="7875" y="963"/>
                  <a:pt x="7884" y="963"/>
                </a:cubicBezTo>
                <a:cubicBezTo>
                  <a:pt x="7898" y="963"/>
                  <a:pt x="7906" y="983"/>
                  <a:pt x="7897" y="1021"/>
                </a:cubicBezTo>
                <a:cubicBezTo>
                  <a:pt x="7897" y="1046"/>
                  <a:pt x="7897" y="1058"/>
                  <a:pt x="7904" y="1058"/>
                </a:cubicBezTo>
                <a:cubicBezTo>
                  <a:pt x="7911" y="1058"/>
                  <a:pt x="7922" y="1050"/>
                  <a:pt x="7943" y="1036"/>
                </a:cubicBezTo>
                <a:cubicBezTo>
                  <a:pt x="7951" y="1031"/>
                  <a:pt x="7958" y="1028"/>
                  <a:pt x="7963" y="1028"/>
                </a:cubicBezTo>
                <a:cubicBezTo>
                  <a:pt x="7984" y="1028"/>
                  <a:pt x="7974" y="1079"/>
                  <a:pt x="7974" y="1129"/>
                </a:cubicBezTo>
                <a:cubicBezTo>
                  <a:pt x="7941" y="1206"/>
                  <a:pt x="7939" y="1236"/>
                  <a:pt x="7957" y="1236"/>
                </a:cubicBezTo>
                <a:cubicBezTo>
                  <a:pt x="7965" y="1236"/>
                  <a:pt x="7976" y="1231"/>
                  <a:pt x="7989" y="1222"/>
                </a:cubicBezTo>
                <a:cubicBezTo>
                  <a:pt x="8002" y="1218"/>
                  <a:pt x="8014" y="1216"/>
                  <a:pt x="8026" y="1216"/>
                </a:cubicBezTo>
                <a:cubicBezTo>
                  <a:pt x="8059" y="1216"/>
                  <a:pt x="8090" y="1230"/>
                  <a:pt x="8113" y="1253"/>
                </a:cubicBezTo>
                <a:cubicBezTo>
                  <a:pt x="8190" y="1237"/>
                  <a:pt x="8206" y="1253"/>
                  <a:pt x="8237" y="1206"/>
                </a:cubicBezTo>
                <a:cubicBezTo>
                  <a:pt x="8252" y="1175"/>
                  <a:pt x="8283" y="1160"/>
                  <a:pt x="8329" y="1145"/>
                </a:cubicBezTo>
                <a:cubicBezTo>
                  <a:pt x="8379" y="1145"/>
                  <a:pt x="8369" y="1164"/>
                  <a:pt x="8355" y="1164"/>
                </a:cubicBezTo>
                <a:cubicBezTo>
                  <a:pt x="8352" y="1164"/>
                  <a:pt x="8348" y="1163"/>
                  <a:pt x="8345" y="1160"/>
                </a:cubicBezTo>
                <a:cubicBezTo>
                  <a:pt x="8268" y="1160"/>
                  <a:pt x="8283" y="1175"/>
                  <a:pt x="8268" y="1237"/>
                </a:cubicBezTo>
                <a:cubicBezTo>
                  <a:pt x="8252" y="1284"/>
                  <a:pt x="8268" y="1330"/>
                  <a:pt x="8298" y="1345"/>
                </a:cubicBezTo>
                <a:cubicBezTo>
                  <a:pt x="8329" y="1376"/>
                  <a:pt x="8345" y="1392"/>
                  <a:pt x="8360" y="1423"/>
                </a:cubicBezTo>
                <a:cubicBezTo>
                  <a:pt x="8370" y="1482"/>
                  <a:pt x="8380" y="1510"/>
                  <a:pt x="8398" y="1510"/>
                </a:cubicBezTo>
                <a:cubicBezTo>
                  <a:pt x="8408" y="1510"/>
                  <a:pt x="8421" y="1501"/>
                  <a:pt x="8438" y="1485"/>
                </a:cubicBezTo>
                <a:lnTo>
                  <a:pt x="8468" y="1454"/>
                </a:lnTo>
                <a:lnTo>
                  <a:pt x="8468" y="1454"/>
                </a:lnTo>
                <a:cubicBezTo>
                  <a:pt x="8415" y="1534"/>
                  <a:pt x="8536" y="1697"/>
                  <a:pt x="8640" y="1697"/>
                </a:cubicBezTo>
                <a:cubicBezTo>
                  <a:pt x="8656" y="1697"/>
                  <a:pt x="8671" y="1694"/>
                  <a:pt x="8685" y="1686"/>
                </a:cubicBezTo>
                <a:lnTo>
                  <a:pt x="8685" y="1686"/>
                </a:lnTo>
                <a:lnTo>
                  <a:pt x="8638" y="1716"/>
                </a:lnTo>
                <a:cubicBezTo>
                  <a:pt x="8608" y="1763"/>
                  <a:pt x="8623" y="1778"/>
                  <a:pt x="8638" y="1809"/>
                </a:cubicBezTo>
                <a:cubicBezTo>
                  <a:pt x="8669" y="1856"/>
                  <a:pt x="8762" y="1871"/>
                  <a:pt x="8808" y="1917"/>
                </a:cubicBezTo>
                <a:cubicBezTo>
                  <a:pt x="8846" y="1968"/>
                  <a:pt x="8894" y="2018"/>
                  <a:pt x="8936" y="2018"/>
                </a:cubicBezTo>
                <a:cubicBezTo>
                  <a:pt x="8945" y="2018"/>
                  <a:pt x="8955" y="2016"/>
                  <a:pt x="8963" y="2010"/>
                </a:cubicBezTo>
                <a:lnTo>
                  <a:pt x="8963" y="2010"/>
                </a:lnTo>
                <a:cubicBezTo>
                  <a:pt x="8978" y="2026"/>
                  <a:pt x="8978" y="2026"/>
                  <a:pt x="8932" y="2056"/>
                </a:cubicBezTo>
                <a:cubicBezTo>
                  <a:pt x="8901" y="2103"/>
                  <a:pt x="8901" y="2103"/>
                  <a:pt x="8917" y="2118"/>
                </a:cubicBezTo>
                <a:cubicBezTo>
                  <a:pt x="8919" y="2120"/>
                  <a:pt x="8921" y="2121"/>
                  <a:pt x="8925" y="2121"/>
                </a:cubicBezTo>
                <a:cubicBezTo>
                  <a:pt x="8944" y="2121"/>
                  <a:pt x="8983" y="2083"/>
                  <a:pt x="9009" y="2056"/>
                </a:cubicBezTo>
                <a:cubicBezTo>
                  <a:pt x="9021" y="2039"/>
                  <a:pt x="9033" y="2030"/>
                  <a:pt x="9042" y="2030"/>
                </a:cubicBezTo>
                <a:cubicBezTo>
                  <a:pt x="9057" y="2030"/>
                  <a:pt x="9065" y="2055"/>
                  <a:pt x="9056" y="2103"/>
                </a:cubicBezTo>
                <a:cubicBezTo>
                  <a:pt x="9056" y="2172"/>
                  <a:pt x="9105" y="2229"/>
                  <a:pt x="9171" y="2229"/>
                </a:cubicBezTo>
                <a:cubicBezTo>
                  <a:pt x="9179" y="2229"/>
                  <a:pt x="9187" y="2228"/>
                  <a:pt x="9195" y="2226"/>
                </a:cubicBezTo>
                <a:cubicBezTo>
                  <a:pt x="9210" y="2242"/>
                  <a:pt x="9226" y="2257"/>
                  <a:pt x="9195" y="2304"/>
                </a:cubicBezTo>
                <a:cubicBezTo>
                  <a:pt x="9171" y="2327"/>
                  <a:pt x="9184" y="2386"/>
                  <a:pt x="9231" y="2386"/>
                </a:cubicBezTo>
                <a:cubicBezTo>
                  <a:pt x="9247" y="2386"/>
                  <a:pt x="9265" y="2380"/>
                  <a:pt x="9288" y="2366"/>
                </a:cubicBezTo>
                <a:lnTo>
                  <a:pt x="9288" y="2366"/>
                </a:lnTo>
                <a:cubicBezTo>
                  <a:pt x="9303" y="2381"/>
                  <a:pt x="9303" y="2381"/>
                  <a:pt x="9272" y="2427"/>
                </a:cubicBezTo>
                <a:cubicBezTo>
                  <a:pt x="9252" y="2458"/>
                  <a:pt x="9245" y="2495"/>
                  <a:pt x="9264" y="2495"/>
                </a:cubicBezTo>
                <a:cubicBezTo>
                  <a:pt x="9275" y="2495"/>
                  <a:pt x="9292" y="2485"/>
                  <a:pt x="9319" y="2458"/>
                </a:cubicBezTo>
                <a:cubicBezTo>
                  <a:pt x="9332" y="2452"/>
                  <a:pt x="9346" y="2448"/>
                  <a:pt x="9359" y="2448"/>
                </a:cubicBezTo>
                <a:cubicBezTo>
                  <a:pt x="9405" y="2448"/>
                  <a:pt x="9446" y="2487"/>
                  <a:pt x="9458" y="2536"/>
                </a:cubicBezTo>
                <a:cubicBezTo>
                  <a:pt x="9465" y="2543"/>
                  <a:pt x="9477" y="2551"/>
                  <a:pt x="9489" y="2551"/>
                </a:cubicBezTo>
                <a:cubicBezTo>
                  <a:pt x="9500" y="2551"/>
                  <a:pt x="9512" y="2543"/>
                  <a:pt x="9519" y="2520"/>
                </a:cubicBezTo>
                <a:cubicBezTo>
                  <a:pt x="9542" y="2476"/>
                  <a:pt x="9556" y="2439"/>
                  <a:pt x="9556" y="2439"/>
                </a:cubicBezTo>
                <a:lnTo>
                  <a:pt x="9556" y="2439"/>
                </a:lnTo>
                <a:cubicBezTo>
                  <a:pt x="9557" y="2439"/>
                  <a:pt x="9555" y="2445"/>
                  <a:pt x="9550" y="2458"/>
                </a:cubicBezTo>
                <a:cubicBezTo>
                  <a:pt x="9533" y="2519"/>
                  <a:pt x="9525" y="2550"/>
                  <a:pt x="9535" y="2550"/>
                </a:cubicBezTo>
                <a:cubicBezTo>
                  <a:pt x="9543" y="2550"/>
                  <a:pt x="9563" y="2530"/>
                  <a:pt x="9597" y="2489"/>
                </a:cubicBezTo>
                <a:cubicBezTo>
                  <a:pt x="9604" y="2460"/>
                  <a:pt x="9611" y="2448"/>
                  <a:pt x="9615" y="2448"/>
                </a:cubicBezTo>
                <a:cubicBezTo>
                  <a:pt x="9620" y="2448"/>
                  <a:pt x="9620" y="2464"/>
                  <a:pt x="9612" y="2489"/>
                </a:cubicBezTo>
                <a:cubicBezTo>
                  <a:pt x="9597" y="2520"/>
                  <a:pt x="9628" y="2551"/>
                  <a:pt x="9628" y="2551"/>
                </a:cubicBezTo>
                <a:cubicBezTo>
                  <a:pt x="9628" y="2551"/>
                  <a:pt x="9782" y="2551"/>
                  <a:pt x="9890" y="2582"/>
                </a:cubicBezTo>
                <a:cubicBezTo>
                  <a:pt x="9934" y="2593"/>
                  <a:pt x="9978" y="2604"/>
                  <a:pt x="10022" y="2604"/>
                </a:cubicBezTo>
                <a:cubicBezTo>
                  <a:pt x="10040" y="2604"/>
                  <a:pt x="10058" y="2602"/>
                  <a:pt x="10076" y="2597"/>
                </a:cubicBezTo>
                <a:cubicBezTo>
                  <a:pt x="10122" y="2597"/>
                  <a:pt x="10138" y="2582"/>
                  <a:pt x="10138" y="2566"/>
                </a:cubicBezTo>
                <a:cubicBezTo>
                  <a:pt x="10138" y="2549"/>
                  <a:pt x="10148" y="2531"/>
                  <a:pt x="10160" y="2531"/>
                </a:cubicBezTo>
                <a:cubicBezTo>
                  <a:pt x="10168" y="2531"/>
                  <a:pt x="10177" y="2540"/>
                  <a:pt x="10184" y="2566"/>
                </a:cubicBezTo>
                <a:cubicBezTo>
                  <a:pt x="10199" y="2613"/>
                  <a:pt x="10230" y="2628"/>
                  <a:pt x="10246" y="2628"/>
                </a:cubicBezTo>
                <a:cubicBezTo>
                  <a:pt x="10277" y="2628"/>
                  <a:pt x="10292" y="2628"/>
                  <a:pt x="10292" y="2690"/>
                </a:cubicBezTo>
                <a:cubicBezTo>
                  <a:pt x="10323" y="2628"/>
                  <a:pt x="10323" y="2628"/>
                  <a:pt x="10339" y="2628"/>
                </a:cubicBezTo>
                <a:cubicBezTo>
                  <a:pt x="10339" y="2657"/>
                  <a:pt x="10345" y="2669"/>
                  <a:pt x="10354" y="2669"/>
                </a:cubicBezTo>
                <a:cubicBezTo>
                  <a:pt x="10364" y="2669"/>
                  <a:pt x="10377" y="2653"/>
                  <a:pt x="10385" y="2628"/>
                </a:cubicBezTo>
                <a:cubicBezTo>
                  <a:pt x="10393" y="2574"/>
                  <a:pt x="10397" y="2547"/>
                  <a:pt x="10398" y="2547"/>
                </a:cubicBezTo>
                <a:cubicBezTo>
                  <a:pt x="10400" y="2547"/>
                  <a:pt x="10400" y="2574"/>
                  <a:pt x="10400" y="2628"/>
                </a:cubicBezTo>
                <a:cubicBezTo>
                  <a:pt x="10400" y="2670"/>
                  <a:pt x="10442" y="2704"/>
                  <a:pt x="10460" y="2704"/>
                </a:cubicBezTo>
                <a:cubicBezTo>
                  <a:pt x="10469" y="2704"/>
                  <a:pt x="10473" y="2695"/>
                  <a:pt x="10462" y="2675"/>
                </a:cubicBezTo>
                <a:cubicBezTo>
                  <a:pt x="10431" y="2628"/>
                  <a:pt x="10493" y="2628"/>
                  <a:pt x="10509" y="2566"/>
                </a:cubicBezTo>
                <a:cubicBezTo>
                  <a:pt x="10540" y="2566"/>
                  <a:pt x="10555" y="2566"/>
                  <a:pt x="10570" y="2613"/>
                </a:cubicBezTo>
                <a:cubicBezTo>
                  <a:pt x="10570" y="2629"/>
                  <a:pt x="10580" y="2636"/>
                  <a:pt x="10594" y="2636"/>
                </a:cubicBezTo>
                <a:cubicBezTo>
                  <a:pt x="10633" y="2636"/>
                  <a:pt x="10710" y="2581"/>
                  <a:pt x="10710" y="2536"/>
                </a:cubicBezTo>
                <a:cubicBezTo>
                  <a:pt x="10717" y="2505"/>
                  <a:pt x="10717" y="2489"/>
                  <a:pt x="10717" y="2489"/>
                </a:cubicBezTo>
                <a:cubicBezTo>
                  <a:pt x="10717" y="2489"/>
                  <a:pt x="10717" y="2505"/>
                  <a:pt x="10725" y="2536"/>
                </a:cubicBezTo>
                <a:cubicBezTo>
                  <a:pt x="10746" y="2577"/>
                  <a:pt x="10759" y="2584"/>
                  <a:pt x="10771" y="2584"/>
                </a:cubicBezTo>
                <a:cubicBezTo>
                  <a:pt x="10776" y="2584"/>
                  <a:pt x="10782" y="2582"/>
                  <a:pt x="10787" y="2582"/>
                </a:cubicBezTo>
                <a:cubicBezTo>
                  <a:pt x="10787" y="2563"/>
                  <a:pt x="10790" y="2556"/>
                  <a:pt x="10794" y="2556"/>
                </a:cubicBezTo>
                <a:cubicBezTo>
                  <a:pt x="10804" y="2556"/>
                  <a:pt x="10822" y="2596"/>
                  <a:pt x="10833" y="2628"/>
                </a:cubicBezTo>
                <a:cubicBezTo>
                  <a:pt x="10845" y="2663"/>
                  <a:pt x="10848" y="2680"/>
                  <a:pt x="10868" y="2680"/>
                </a:cubicBezTo>
                <a:cubicBezTo>
                  <a:pt x="10875" y="2680"/>
                  <a:pt x="10883" y="2679"/>
                  <a:pt x="10895" y="2675"/>
                </a:cubicBezTo>
                <a:cubicBezTo>
                  <a:pt x="10895" y="2613"/>
                  <a:pt x="10988" y="2566"/>
                  <a:pt x="11050" y="2551"/>
                </a:cubicBezTo>
                <a:cubicBezTo>
                  <a:pt x="11158" y="2505"/>
                  <a:pt x="11142" y="2427"/>
                  <a:pt x="11127" y="2319"/>
                </a:cubicBezTo>
                <a:lnTo>
                  <a:pt x="11096" y="2211"/>
                </a:lnTo>
                <a:lnTo>
                  <a:pt x="11158" y="2304"/>
                </a:lnTo>
                <a:cubicBezTo>
                  <a:pt x="11189" y="2350"/>
                  <a:pt x="11220" y="2396"/>
                  <a:pt x="11250" y="2443"/>
                </a:cubicBezTo>
                <a:cubicBezTo>
                  <a:pt x="11281" y="2427"/>
                  <a:pt x="11250" y="2381"/>
                  <a:pt x="11220" y="2335"/>
                </a:cubicBezTo>
                <a:cubicBezTo>
                  <a:pt x="11190" y="2305"/>
                  <a:pt x="11192" y="2288"/>
                  <a:pt x="11218" y="2288"/>
                </a:cubicBezTo>
                <a:cubicBezTo>
                  <a:pt x="11232" y="2288"/>
                  <a:pt x="11254" y="2293"/>
                  <a:pt x="11281" y="2304"/>
                </a:cubicBezTo>
                <a:cubicBezTo>
                  <a:pt x="11296" y="2307"/>
                  <a:pt x="11308" y="2309"/>
                  <a:pt x="11318" y="2309"/>
                </a:cubicBezTo>
                <a:cubicBezTo>
                  <a:pt x="11349" y="2309"/>
                  <a:pt x="11355" y="2289"/>
                  <a:pt x="11343" y="2242"/>
                </a:cubicBezTo>
                <a:cubicBezTo>
                  <a:pt x="11352" y="2233"/>
                  <a:pt x="11366" y="2224"/>
                  <a:pt x="11385" y="2224"/>
                </a:cubicBezTo>
                <a:cubicBezTo>
                  <a:pt x="11400" y="2224"/>
                  <a:pt x="11416" y="2229"/>
                  <a:pt x="11436" y="2242"/>
                </a:cubicBezTo>
                <a:cubicBezTo>
                  <a:pt x="11451" y="2226"/>
                  <a:pt x="11451" y="2226"/>
                  <a:pt x="11420" y="2196"/>
                </a:cubicBezTo>
                <a:cubicBezTo>
                  <a:pt x="11401" y="2166"/>
                  <a:pt x="11400" y="2149"/>
                  <a:pt x="11414" y="2149"/>
                </a:cubicBezTo>
                <a:cubicBezTo>
                  <a:pt x="11422" y="2149"/>
                  <a:pt x="11435" y="2154"/>
                  <a:pt x="11451" y="2165"/>
                </a:cubicBezTo>
                <a:cubicBezTo>
                  <a:pt x="11483" y="2186"/>
                  <a:pt x="11512" y="2194"/>
                  <a:pt x="11533" y="2194"/>
                </a:cubicBezTo>
                <a:cubicBezTo>
                  <a:pt x="11574" y="2194"/>
                  <a:pt x="11590" y="2164"/>
                  <a:pt x="11560" y="2134"/>
                </a:cubicBezTo>
                <a:cubicBezTo>
                  <a:pt x="11529" y="2103"/>
                  <a:pt x="11544" y="2087"/>
                  <a:pt x="11560" y="2072"/>
                </a:cubicBezTo>
                <a:cubicBezTo>
                  <a:pt x="11575" y="2056"/>
                  <a:pt x="11591" y="2041"/>
                  <a:pt x="11575" y="1979"/>
                </a:cubicBezTo>
                <a:lnTo>
                  <a:pt x="11606" y="1948"/>
                </a:lnTo>
                <a:cubicBezTo>
                  <a:pt x="11608" y="1946"/>
                  <a:pt x="11610" y="1945"/>
                  <a:pt x="11613" y="1945"/>
                </a:cubicBezTo>
                <a:cubicBezTo>
                  <a:pt x="11629" y="1945"/>
                  <a:pt x="11648" y="1983"/>
                  <a:pt x="11621" y="2010"/>
                </a:cubicBezTo>
                <a:lnTo>
                  <a:pt x="11683" y="2026"/>
                </a:lnTo>
                <a:cubicBezTo>
                  <a:pt x="11714" y="1995"/>
                  <a:pt x="11730" y="1979"/>
                  <a:pt x="11714" y="1917"/>
                </a:cubicBezTo>
                <a:cubicBezTo>
                  <a:pt x="11682" y="1869"/>
                  <a:pt x="11666" y="1846"/>
                  <a:pt x="11670" y="1846"/>
                </a:cubicBezTo>
                <a:lnTo>
                  <a:pt x="11670" y="1846"/>
                </a:lnTo>
                <a:cubicBezTo>
                  <a:pt x="11673" y="1846"/>
                  <a:pt x="11693" y="1865"/>
                  <a:pt x="11730" y="1902"/>
                </a:cubicBezTo>
                <a:cubicBezTo>
                  <a:pt x="11754" y="1927"/>
                  <a:pt x="11779" y="1943"/>
                  <a:pt x="11795" y="1943"/>
                </a:cubicBezTo>
                <a:cubicBezTo>
                  <a:pt x="11808" y="1943"/>
                  <a:pt x="11814" y="1931"/>
                  <a:pt x="11807" y="1902"/>
                </a:cubicBezTo>
                <a:cubicBezTo>
                  <a:pt x="11766" y="1853"/>
                  <a:pt x="11768" y="1834"/>
                  <a:pt x="11784" y="1834"/>
                </a:cubicBezTo>
                <a:cubicBezTo>
                  <a:pt x="11798" y="1834"/>
                  <a:pt x="11823" y="1849"/>
                  <a:pt x="11838" y="1871"/>
                </a:cubicBezTo>
                <a:cubicBezTo>
                  <a:pt x="11865" y="1911"/>
                  <a:pt x="11880" y="1934"/>
                  <a:pt x="11887" y="1934"/>
                </a:cubicBezTo>
                <a:cubicBezTo>
                  <a:pt x="11897" y="1934"/>
                  <a:pt x="11893" y="1896"/>
                  <a:pt x="11884" y="1809"/>
                </a:cubicBezTo>
                <a:cubicBezTo>
                  <a:pt x="11915" y="1778"/>
                  <a:pt x="11946" y="1670"/>
                  <a:pt x="11992" y="1624"/>
                </a:cubicBezTo>
                <a:cubicBezTo>
                  <a:pt x="12034" y="1582"/>
                  <a:pt x="12075" y="1529"/>
                  <a:pt x="12128" y="1529"/>
                </a:cubicBezTo>
                <a:cubicBezTo>
                  <a:pt x="12133" y="1529"/>
                  <a:pt x="12138" y="1529"/>
                  <a:pt x="12144" y="1530"/>
                </a:cubicBezTo>
                <a:lnTo>
                  <a:pt x="12144" y="1530"/>
                </a:lnTo>
                <a:cubicBezTo>
                  <a:pt x="12111" y="1490"/>
                  <a:pt x="12131" y="1470"/>
                  <a:pt x="12178" y="1423"/>
                </a:cubicBezTo>
                <a:cubicBezTo>
                  <a:pt x="12271" y="1423"/>
                  <a:pt x="12255" y="1345"/>
                  <a:pt x="12240" y="1284"/>
                </a:cubicBezTo>
                <a:lnTo>
                  <a:pt x="12240" y="1284"/>
                </a:lnTo>
                <a:cubicBezTo>
                  <a:pt x="12224" y="1299"/>
                  <a:pt x="12224" y="1299"/>
                  <a:pt x="12209" y="1315"/>
                </a:cubicBezTo>
                <a:cubicBezTo>
                  <a:pt x="12131" y="1237"/>
                  <a:pt x="12147" y="1222"/>
                  <a:pt x="12224" y="1222"/>
                </a:cubicBezTo>
                <a:cubicBezTo>
                  <a:pt x="12226" y="1220"/>
                  <a:pt x="12229" y="1219"/>
                  <a:pt x="12232" y="1219"/>
                </a:cubicBezTo>
                <a:cubicBezTo>
                  <a:pt x="12252" y="1219"/>
                  <a:pt x="12290" y="1259"/>
                  <a:pt x="12317" y="1299"/>
                </a:cubicBezTo>
                <a:cubicBezTo>
                  <a:pt x="12355" y="1324"/>
                  <a:pt x="12393" y="1350"/>
                  <a:pt x="12414" y="1350"/>
                </a:cubicBezTo>
                <a:cubicBezTo>
                  <a:pt x="12418" y="1350"/>
                  <a:pt x="12422" y="1348"/>
                  <a:pt x="12425" y="1345"/>
                </a:cubicBezTo>
                <a:cubicBezTo>
                  <a:pt x="12441" y="1330"/>
                  <a:pt x="12471" y="1315"/>
                  <a:pt x="12410" y="1284"/>
                </a:cubicBezTo>
                <a:cubicBezTo>
                  <a:pt x="12363" y="1253"/>
                  <a:pt x="12379" y="1237"/>
                  <a:pt x="12394" y="1222"/>
                </a:cubicBezTo>
                <a:cubicBezTo>
                  <a:pt x="12410" y="1206"/>
                  <a:pt x="12425" y="1191"/>
                  <a:pt x="12410" y="1129"/>
                </a:cubicBezTo>
                <a:cubicBezTo>
                  <a:pt x="12394" y="1067"/>
                  <a:pt x="12394" y="1083"/>
                  <a:pt x="12410" y="1067"/>
                </a:cubicBezTo>
                <a:cubicBezTo>
                  <a:pt x="12425" y="1075"/>
                  <a:pt x="12444" y="1079"/>
                  <a:pt x="12462" y="1079"/>
                </a:cubicBezTo>
                <a:cubicBezTo>
                  <a:pt x="12479" y="1079"/>
                  <a:pt x="12495" y="1075"/>
                  <a:pt x="12502" y="1067"/>
                </a:cubicBezTo>
                <a:cubicBezTo>
                  <a:pt x="12493" y="1053"/>
                  <a:pt x="12489" y="1048"/>
                  <a:pt x="12490" y="1048"/>
                </a:cubicBezTo>
                <a:lnTo>
                  <a:pt x="12490" y="1048"/>
                </a:lnTo>
                <a:cubicBezTo>
                  <a:pt x="12492" y="1048"/>
                  <a:pt x="12516" y="1077"/>
                  <a:pt x="12549" y="1098"/>
                </a:cubicBezTo>
                <a:cubicBezTo>
                  <a:pt x="12564" y="1129"/>
                  <a:pt x="12595" y="1160"/>
                  <a:pt x="12626" y="1175"/>
                </a:cubicBezTo>
                <a:cubicBezTo>
                  <a:pt x="12641" y="1160"/>
                  <a:pt x="12611" y="1114"/>
                  <a:pt x="12611" y="1114"/>
                </a:cubicBezTo>
                <a:cubicBezTo>
                  <a:pt x="12611" y="1114"/>
                  <a:pt x="12626" y="1083"/>
                  <a:pt x="12672" y="1036"/>
                </a:cubicBezTo>
                <a:cubicBezTo>
                  <a:pt x="12734" y="990"/>
                  <a:pt x="12796" y="959"/>
                  <a:pt x="12858" y="928"/>
                </a:cubicBezTo>
                <a:cubicBezTo>
                  <a:pt x="12966" y="866"/>
                  <a:pt x="13074" y="820"/>
                  <a:pt x="13198" y="789"/>
                </a:cubicBezTo>
                <a:cubicBezTo>
                  <a:pt x="13224" y="808"/>
                  <a:pt x="13252" y="817"/>
                  <a:pt x="13275" y="817"/>
                </a:cubicBezTo>
                <a:cubicBezTo>
                  <a:pt x="13305" y="817"/>
                  <a:pt x="13324" y="801"/>
                  <a:pt x="13306" y="774"/>
                </a:cubicBezTo>
                <a:cubicBezTo>
                  <a:pt x="13260" y="727"/>
                  <a:pt x="13414" y="681"/>
                  <a:pt x="13569" y="681"/>
                </a:cubicBezTo>
                <a:cubicBezTo>
                  <a:pt x="13723" y="681"/>
                  <a:pt x="13878" y="681"/>
                  <a:pt x="13878" y="635"/>
                </a:cubicBezTo>
                <a:lnTo>
                  <a:pt x="13955" y="635"/>
                </a:lnTo>
                <a:cubicBezTo>
                  <a:pt x="14017" y="635"/>
                  <a:pt x="14079" y="588"/>
                  <a:pt x="14094" y="588"/>
                </a:cubicBezTo>
                <a:cubicBezTo>
                  <a:pt x="14115" y="567"/>
                  <a:pt x="14130" y="559"/>
                  <a:pt x="14137" y="559"/>
                </a:cubicBezTo>
                <a:cubicBezTo>
                  <a:pt x="14145" y="559"/>
                  <a:pt x="14142" y="571"/>
                  <a:pt x="14125" y="588"/>
                </a:cubicBezTo>
                <a:cubicBezTo>
                  <a:pt x="14094" y="635"/>
                  <a:pt x="14110" y="696"/>
                  <a:pt x="14125" y="712"/>
                </a:cubicBezTo>
                <a:cubicBezTo>
                  <a:pt x="14141" y="712"/>
                  <a:pt x="14187" y="665"/>
                  <a:pt x="14203" y="619"/>
                </a:cubicBezTo>
                <a:cubicBezTo>
                  <a:pt x="14218" y="557"/>
                  <a:pt x="14233" y="557"/>
                  <a:pt x="14233" y="557"/>
                </a:cubicBezTo>
                <a:cubicBezTo>
                  <a:pt x="14233" y="557"/>
                  <a:pt x="14264" y="557"/>
                  <a:pt x="14249" y="619"/>
                </a:cubicBezTo>
                <a:lnTo>
                  <a:pt x="14218" y="727"/>
                </a:lnTo>
                <a:lnTo>
                  <a:pt x="14249" y="727"/>
                </a:lnTo>
                <a:cubicBezTo>
                  <a:pt x="14264" y="681"/>
                  <a:pt x="14295" y="681"/>
                  <a:pt x="14295" y="681"/>
                </a:cubicBezTo>
                <a:cubicBezTo>
                  <a:pt x="14295" y="681"/>
                  <a:pt x="14311" y="681"/>
                  <a:pt x="14295" y="805"/>
                </a:cubicBezTo>
                <a:cubicBezTo>
                  <a:pt x="14279" y="861"/>
                  <a:pt x="14276" y="888"/>
                  <a:pt x="14285" y="888"/>
                </a:cubicBezTo>
                <a:cubicBezTo>
                  <a:pt x="14293" y="888"/>
                  <a:pt x="14312" y="865"/>
                  <a:pt x="14342" y="820"/>
                </a:cubicBezTo>
                <a:lnTo>
                  <a:pt x="14403" y="774"/>
                </a:lnTo>
                <a:lnTo>
                  <a:pt x="14403" y="774"/>
                </a:lnTo>
                <a:cubicBezTo>
                  <a:pt x="14398" y="820"/>
                  <a:pt x="14405" y="836"/>
                  <a:pt x="14419" y="836"/>
                </a:cubicBezTo>
                <a:cubicBezTo>
                  <a:pt x="14442" y="836"/>
                  <a:pt x="14483" y="793"/>
                  <a:pt x="14512" y="774"/>
                </a:cubicBezTo>
                <a:lnTo>
                  <a:pt x="14512" y="774"/>
                </a:lnTo>
                <a:cubicBezTo>
                  <a:pt x="14503" y="840"/>
                  <a:pt x="14504" y="871"/>
                  <a:pt x="14518" y="871"/>
                </a:cubicBezTo>
                <a:cubicBezTo>
                  <a:pt x="14531" y="871"/>
                  <a:pt x="14553" y="848"/>
                  <a:pt x="14589" y="805"/>
                </a:cubicBezTo>
                <a:cubicBezTo>
                  <a:pt x="14601" y="786"/>
                  <a:pt x="14611" y="778"/>
                  <a:pt x="14618" y="778"/>
                </a:cubicBezTo>
                <a:cubicBezTo>
                  <a:pt x="14630" y="778"/>
                  <a:pt x="14635" y="798"/>
                  <a:pt x="14635" y="835"/>
                </a:cubicBezTo>
                <a:cubicBezTo>
                  <a:pt x="14635" y="897"/>
                  <a:pt x="14651" y="913"/>
                  <a:pt x="14697" y="944"/>
                </a:cubicBezTo>
                <a:cubicBezTo>
                  <a:pt x="14706" y="935"/>
                  <a:pt x="14717" y="931"/>
                  <a:pt x="14729" y="931"/>
                </a:cubicBezTo>
                <a:cubicBezTo>
                  <a:pt x="14758" y="931"/>
                  <a:pt x="14797" y="953"/>
                  <a:pt x="14852" y="975"/>
                </a:cubicBezTo>
                <a:cubicBezTo>
                  <a:pt x="14929" y="1021"/>
                  <a:pt x="14991" y="1067"/>
                  <a:pt x="15068" y="1129"/>
                </a:cubicBezTo>
                <a:cubicBezTo>
                  <a:pt x="15213" y="1261"/>
                  <a:pt x="15302" y="1371"/>
                  <a:pt x="15354" y="1371"/>
                </a:cubicBezTo>
                <a:cubicBezTo>
                  <a:pt x="15363" y="1371"/>
                  <a:pt x="15370" y="1368"/>
                  <a:pt x="15377" y="1361"/>
                </a:cubicBezTo>
                <a:cubicBezTo>
                  <a:pt x="15393" y="1376"/>
                  <a:pt x="15393" y="1376"/>
                  <a:pt x="15377" y="1438"/>
                </a:cubicBezTo>
                <a:cubicBezTo>
                  <a:pt x="15370" y="1467"/>
                  <a:pt x="15363" y="1479"/>
                  <a:pt x="15366" y="1479"/>
                </a:cubicBezTo>
                <a:cubicBezTo>
                  <a:pt x="15371" y="1479"/>
                  <a:pt x="15389" y="1463"/>
                  <a:pt x="15439" y="1438"/>
                </a:cubicBezTo>
                <a:cubicBezTo>
                  <a:pt x="15474" y="1429"/>
                  <a:pt x="15505" y="1410"/>
                  <a:pt x="15510" y="1410"/>
                </a:cubicBezTo>
                <a:cubicBezTo>
                  <a:pt x="15513" y="1410"/>
                  <a:pt x="15503" y="1421"/>
                  <a:pt x="15470" y="1454"/>
                </a:cubicBezTo>
                <a:cubicBezTo>
                  <a:pt x="15424" y="1500"/>
                  <a:pt x="15470" y="1531"/>
                  <a:pt x="15516" y="1608"/>
                </a:cubicBezTo>
                <a:cubicBezTo>
                  <a:pt x="15563" y="1655"/>
                  <a:pt x="15601" y="1702"/>
                  <a:pt x="15637" y="1702"/>
                </a:cubicBezTo>
                <a:cubicBezTo>
                  <a:pt x="15648" y="1702"/>
                  <a:pt x="15660" y="1697"/>
                  <a:pt x="15671" y="1686"/>
                </a:cubicBezTo>
                <a:cubicBezTo>
                  <a:pt x="15748" y="1686"/>
                  <a:pt x="15748" y="1686"/>
                  <a:pt x="15686" y="1716"/>
                </a:cubicBezTo>
                <a:cubicBezTo>
                  <a:pt x="15603" y="1758"/>
                  <a:pt x="15620" y="1875"/>
                  <a:pt x="15714" y="1875"/>
                </a:cubicBezTo>
                <a:cubicBezTo>
                  <a:pt x="15725" y="1875"/>
                  <a:pt x="15736" y="1874"/>
                  <a:pt x="15748" y="1871"/>
                </a:cubicBezTo>
                <a:cubicBezTo>
                  <a:pt x="15764" y="1886"/>
                  <a:pt x="15779" y="1902"/>
                  <a:pt x="15748" y="1948"/>
                </a:cubicBezTo>
                <a:cubicBezTo>
                  <a:pt x="15764" y="1964"/>
                  <a:pt x="15779" y="1979"/>
                  <a:pt x="15872" y="1995"/>
                </a:cubicBezTo>
                <a:cubicBezTo>
                  <a:pt x="15887" y="2010"/>
                  <a:pt x="15949" y="2072"/>
                  <a:pt x="15995" y="2103"/>
                </a:cubicBezTo>
                <a:cubicBezTo>
                  <a:pt x="16017" y="2114"/>
                  <a:pt x="16039" y="2125"/>
                  <a:pt x="16061" y="2125"/>
                </a:cubicBezTo>
                <a:cubicBezTo>
                  <a:pt x="16070" y="2125"/>
                  <a:pt x="16079" y="2123"/>
                  <a:pt x="16088" y="2118"/>
                </a:cubicBezTo>
                <a:lnTo>
                  <a:pt x="16104" y="2134"/>
                </a:lnTo>
                <a:cubicBezTo>
                  <a:pt x="16073" y="2180"/>
                  <a:pt x="16150" y="2257"/>
                  <a:pt x="16289" y="2335"/>
                </a:cubicBezTo>
                <a:cubicBezTo>
                  <a:pt x="16413" y="2412"/>
                  <a:pt x="16536" y="2458"/>
                  <a:pt x="16536" y="2520"/>
                </a:cubicBezTo>
                <a:cubicBezTo>
                  <a:pt x="16536" y="2520"/>
                  <a:pt x="16567" y="2520"/>
                  <a:pt x="16598" y="2489"/>
                </a:cubicBezTo>
                <a:cubicBezTo>
                  <a:pt x="16632" y="2438"/>
                  <a:pt x="16652" y="2415"/>
                  <a:pt x="16663" y="2415"/>
                </a:cubicBezTo>
                <a:cubicBezTo>
                  <a:pt x="16672" y="2415"/>
                  <a:pt x="16675" y="2431"/>
                  <a:pt x="16675" y="2458"/>
                </a:cubicBezTo>
                <a:cubicBezTo>
                  <a:pt x="16667" y="2520"/>
                  <a:pt x="16698" y="2557"/>
                  <a:pt x="16732" y="2557"/>
                </a:cubicBezTo>
                <a:cubicBezTo>
                  <a:pt x="16758" y="2557"/>
                  <a:pt x="16786" y="2536"/>
                  <a:pt x="16799" y="2489"/>
                </a:cubicBezTo>
                <a:lnTo>
                  <a:pt x="16799" y="2536"/>
                </a:lnTo>
                <a:cubicBezTo>
                  <a:pt x="16799" y="2591"/>
                  <a:pt x="16815" y="2616"/>
                  <a:pt x="16835" y="2616"/>
                </a:cubicBezTo>
                <a:cubicBezTo>
                  <a:pt x="16859" y="2616"/>
                  <a:pt x="16890" y="2580"/>
                  <a:pt x="16907" y="2520"/>
                </a:cubicBezTo>
                <a:cubicBezTo>
                  <a:pt x="16918" y="2553"/>
                  <a:pt x="16929" y="2593"/>
                  <a:pt x="16945" y="2593"/>
                </a:cubicBezTo>
                <a:cubicBezTo>
                  <a:pt x="16952" y="2593"/>
                  <a:pt x="16960" y="2585"/>
                  <a:pt x="16969" y="2566"/>
                </a:cubicBezTo>
                <a:cubicBezTo>
                  <a:pt x="16985" y="2566"/>
                  <a:pt x="16985" y="2566"/>
                  <a:pt x="16985" y="2690"/>
                </a:cubicBezTo>
                <a:cubicBezTo>
                  <a:pt x="16985" y="2737"/>
                  <a:pt x="16969" y="2798"/>
                  <a:pt x="17000" y="2798"/>
                </a:cubicBezTo>
                <a:cubicBezTo>
                  <a:pt x="17015" y="2798"/>
                  <a:pt x="17031" y="2752"/>
                  <a:pt x="17031" y="2690"/>
                </a:cubicBezTo>
                <a:lnTo>
                  <a:pt x="17077" y="2690"/>
                </a:lnTo>
                <a:cubicBezTo>
                  <a:pt x="17077" y="2690"/>
                  <a:pt x="17093" y="2690"/>
                  <a:pt x="17108" y="2644"/>
                </a:cubicBezTo>
                <a:cubicBezTo>
                  <a:pt x="17108" y="2582"/>
                  <a:pt x="17124" y="2582"/>
                  <a:pt x="17155" y="2582"/>
                </a:cubicBezTo>
                <a:cubicBezTo>
                  <a:pt x="17155" y="2601"/>
                  <a:pt x="17156" y="2608"/>
                  <a:pt x="17158" y="2608"/>
                </a:cubicBezTo>
                <a:cubicBezTo>
                  <a:pt x="17161" y="2608"/>
                  <a:pt x="17165" y="2568"/>
                  <a:pt x="17155" y="2536"/>
                </a:cubicBezTo>
                <a:cubicBezTo>
                  <a:pt x="17127" y="2480"/>
                  <a:pt x="17149" y="2425"/>
                  <a:pt x="17165" y="2425"/>
                </a:cubicBezTo>
                <a:cubicBezTo>
                  <a:pt x="17167" y="2425"/>
                  <a:pt x="17168" y="2426"/>
                  <a:pt x="17170" y="2427"/>
                </a:cubicBezTo>
                <a:lnTo>
                  <a:pt x="17170" y="2304"/>
                </a:lnTo>
                <a:cubicBezTo>
                  <a:pt x="17186" y="2226"/>
                  <a:pt x="17170" y="2149"/>
                  <a:pt x="17139" y="2087"/>
                </a:cubicBezTo>
                <a:cubicBezTo>
                  <a:pt x="17102" y="2050"/>
                  <a:pt x="17070" y="2013"/>
                  <a:pt x="17048" y="2013"/>
                </a:cubicBezTo>
                <a:cubicBezTo>
                  <a:pt x="17033" y="2013"/>
                  <a:pt x="17022" y="2029"/>
                  <a:pt x="17015" y="2072"/>
                </a:cubicBezTo>
                <a:cubicBezTo>
                  <a:pt x="17015" y="2072"/>
                  <a:pt x="17003" y="2121"/>
                  <a:pt x="16990" y="2121"/>
                </a:cubicBezTo>
                <a:cubicBezTo>
                  <a:pt x="16988" y="2121"/>
                  <a:pt x="16986" y="2120"/>
                  <a:pt x="16985" y="2118"/>
                </a:cubicBezTo>
                <a:cubicBezTo>
                  <a:pt x="16969" y="2118"/>
                  <a:pt x="16954" y="2072"/>
                  <a:pt x="16954" y="2072"/>
                </a:cubicBezTo>
                <a:cubicBezTo>
                  <a:pt x="16954" y="2010"/>
                  <a:pt x="16907" y="1995"/>
                  <a:pt x="16845" y="1979"/>
                </a:cubicBezTo>
                <a:cubicBezTo>
                  <a:pt x="16768" y="1964"/>
                  <a:pt x="16722" y="1933"/>
                  <a:pt x="16722" y="1871"/>
                </a:cubicBezTo>
                <a:cubicBezTo>
                  <a:pt x="16737" y="1825"/>
                  <a:pt x="16722" y="1809"/>
                  <a:pt x="16722" y="1809"/>
                </a:cubicBezTo>
                <a:cubicBezTo>
                  <a:pt x="16717" y="1828"/>
                  <a:pt x="16707" y="1835"/>
                  <a:pt x="16693" y="1835"/>
                </a:cubicBezTo>
                <a:cubicBezTo>
                  <a:pt x="16660" y="1835"/>
                  <a:pt x="16606" y="1795"/>
                  <a:pt x="16552" y="1763"/>
                </a:cubicBezTo>
                <a:cubicBezTo>
                  <a:pt x="16475" y="1724"/>
                  <a:pt x="16398" y="1643"/>
                  <a:pt x="16356" y="1643"/>
                </a:cubicBezTo>
                <a:cubicBezTo>
                  <a:pt x="16348" y="1643"/>
                  <a:pt x="16341" y="1647"/>
                  <a:pt x="16335" y="1655"/>
                </a:cubicBezTo>
                <a:lnTo>
                  <a:pt x="16305" y="1624"/>
                </a:lnTo>
                <a:cubicBezTo>
                  <a:pt x="16351" y="1593"/>
                  <a:pt x="16320" y="1562"/>
                  <a:pt x="16289" y="1531"/>
                </a:cubicBezTo>
                <a:cubicBezTo>
                  <a:pt x="16280" y="1535"/>
                  <a:pt x="16271" y="1537"/>
                  <a:pt x="16262" y="1537"/>
                </a:cubicBezTo>
                <a:cubicBezTo>
                  <a:pt x="16240" y="1537"/>
                  <a:pt x="16218" y="1526"/>
                  <a:pt x="16196" y="1515"/>
                </a:cubicBezTo>
                <a:cubicBezTo>
                  <a:pt x="16243" y="1469"/>
                  <a:pt x="16227" y="1454"/>
                  <a:pt x="16196" y="1423"/>
                </a:cubicBezTo>
                <a:cubicBezTo>
                  <a:pt x="16177" y="1404"/>
                  <a:pt x="16164" y="1390"/>
                  <a:pt x="16149" y="1390"/>
                </a:cubicBezTo>
                <a:cubicBezTo>
                  <a:pt x="16140" y="1390"/>
                  <a:pt x="16131" y="1395"/>
                  <a:pt x="16119" y="1407"/>
                </a:cubicBezTo>
                <a:cubicBezTo>
                  <a:pt x="16057" y="1345"/>
                  <a:pt x="16011" y="1268"/>
                  <a:pt x="15980" y="1175"/>
                </a:cubicBezTo>
                <a:cubicBezTo>
                  <a:pt x="15995" y="1152"/>
                  <a:pt x="15988" y="1145"/>
                  <a:pt x="15968" y="1145"/>
                </a:cubicBezTo>
                <a:cubicBezTo>
                  <a:pt x="15949" y="1145"/>
                  <a:pt x="15918" y="1152"/>
                  <a:pt x="15887" y="1160"/>
                </a:cubicBezTo>
                <a:cubicBezTo>
                  <a:pt x="15847" y="1173"/>
                  <a:pt x="15807" y="1209"/>
                  <a:pt x="15787" y="1209"/>
                </a:cubicBezTo>
                <a:cubicBezTo>
                  <a:pt x="15784" y="1209"/>
                  <a:pt x="15781" y="1209"/>
                  <a:pt x="15779" y="1206"/>
                </a:cubicBezTo>
                <a:lnTo>
                  <a:pt x="15856" y="1129"/>
                </a:lnTo>
                <a:cubicBezTo>
                  <a:pt x="15918" y="1114"/>
                  <a:pt x="15918" y="1114"/>
                  <a:pt x="15887" y="1067"/>
                </a:cubicBezTo>
                <a:lnTo>
                  <a:pt x="15856" y="1036"/>
                </a:lnTo>
                <a:cubicBezTo>
                  <a:pt x="15850" y="1040"/>
                  <a:pt x="15843" y="1042"/>
                  <a:pt x="15836" y="1042"/>
                </a:cubicBezTo>
                <a:cubicBezTo>
                  <a:pt x="15785" y="1042"/>
                  <a:pt x="15699" y="956"/>
                  <a:pt x="15578" y="835"/>
                </a:cubicBezTo>
                <a:cubicBezTo>
                  <a:pt x="15427" y="696"/>
                  <a:pt x="15346" y="627"/>
                  <a:pt x="15302" y="627"/>
                </a:cubicBezTo>
                <a:cubicBezTo>
                  <a:pt x="15287" y="627"/>
                  <a:pt x="15277" y="635"/>
                  <a:pt x="15269" y="650"/>
                </a:cubicBezTo>
                <a:cubicBezTo>
                  <a:pt x="15259" y="664"/>
                  <a:pt x="15250" y="671"/>
                  <a:pt x="15240" y="671"/>
                </a:cubicBezTo>
                <a:cubicBezTo>
                  <a:pt x="15217" y="671"/>
                  <a:pt x="15193" y="637"/>
                  <a:pt x="15161" y="573"/>
                </a:cubicBezTo>
                <a:cubicBezTo>
                  <a:pt x="15113" y="382"/>
                  <a:pt x="15093" y="329"/>
                  <a:pt x="15058" y="329"/>
                </a:cubicBezTo>
                <a:cubicBezTo>
                  <a:pt x="15048" y="329"/>
                  <a:pt x="15036" y="334"/>
                  <a:pt x="15022" y="341"/>
                </a:cubicBezTo>
                <a:cubicBezTo>
                  <a:pt x="15053" y="372"/>
                  <a:pt x="15022" y="418"/>
                  <a:pt x="15006" y="464"/>
                </a:cubicBezTo>
                <a:cubicBezTo>
                  <a:pt x="14979" y="506"/>
                  <a:pt x="14958" y="525"/>
                  <a:pt x="14945" y="525"/>
                </a:cubicBezTo>
                <a:cubicBezTo>
                  <a:pt x="14929" y="525"/>
                  <a:pt x="14927" y="494"/>
                  <a:pt x="14944" y="434"/>
                </a:cubicBezTo>
                <a:cubicBezTo>
                  <a:pt x="14990" y="342"/>
                  <a:pt x="14723" y="234"/>
                  <a:pt x="14555" y="234"/>
                </a:cubicBezTo>
                <a:cubicBezTo>
                  <a:pt x="14497" y="234"/>
                  <a:pt x="14450" y="247"/>
                  <a:pt x="14434" y="279"/>
                </a:cubicBezTo>
                <a:lnTo>
                  <a:pt x="14450" y="217"/>
                </a:lnTo>
                <a:cubicBezTo>
                  <a:pt x="14465" y="171"/>
                  <a:pt x="14434" y="155"/>
                  <a:pt x="14295" y="124"/>
                </a:cubicBezTo>
                <a:lnTo>
                  <a:pt x="14203" y="109"/>
                </a:lnTo>
                <a:cubicBezTo>
                  <a:pt x="14192" y="141"/>
                  <a:pt x="14165" y="153"/>
                  <a:pt x="14134" y="153"/>
                </a:cubicBezTo>
                <a:cubicBezTo>
                  <a:pt x="14075" y="153"/>
                  <a:pt x="14002" y="109"/>
                  <a:pt x="14002" y="78"/>
                </a:cubicBezTo>
                <a:cubicBezTo>
                  <a:pt x="13986" y="16"/>
                  <a:pt x="13986" y="16"/>
                  <a:pt x="13909" y="16"/>
                </a:cubicBezTo>
                <a:cubicBezTo>
                  <a:pt x="13874" y="51"/>
                  <a:pt x="13831" y="68"/>
                  <a:pt x="13785" y="68"/>
                </a:cubicBezTo>
                <a:cubicBezTo>
                  <a:pt x="13770" y="68"/>
                  <a:pt x="13754" y="67"/>
                  <a:pt x="13739" y="63"/>
                </a:cubicBezTo>
                <a:cubicBezTo>
                  <a:pt x="13692" y="63"/>
                  <a:pt x="13646" y="32"/>
                  <a:pt x="13646" y="1"/>
                </a:cubicBezTo>
                <a:close/>
              </a:path>
            </a:pathLst>
          </a:custGeom>
          <a:solidFill>
            <a:srgbClr val="FFAE2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45" name="Google Shape;445;p20"/>
          <p:cNvGrpSpPr/>
          <p:nvPr/>
        </p:nvGrpSpPr>
        <p:grpSpPr>
          <a:xfrm rot="-2303698">
            <a:off x="5686116" y="5123644"/>
            <a:ext cx="350857" cy="606688"/>
            <a:chOff x="5399975" y="4887475"/>
            <a:chExt cx="203350" cy="351625"/>
          </a:xfrm>
        </p:grpSpPr>
        <p:sp>
          <p:nvSpPr>
            <p:cNvPr id="446" name="Google Shape;446;p20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20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20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49" name="Google Shape;449;p20"/>
          <p:cNvSpPr/>
          <p:nvPr/>
        </p:nvSpPr>
        <p:spPr>
          <a:xfrm>
            <a:off x="8793401" y="5092128"/>
            <a:ext cx="1938460" cy="487757"/>
          </a:xfrm>
          <a:custGeom>
            <a:avLst/>
            <a:gdLst/>
            <a:ahLst/>
            <a:cxnLst/>
            <a:rect l="l" t="t" r="r" b="b"/>
            <a:pathLst>
              <a:path w="29029" h="8315" extrusionOk="0">
                <a:moveTo>
                  <a:pt x="16966" y="346"/>
                </a:moveTo>
                <a:lnTo>
                  <a:pt x="17018" y="359"/>
                </a:lnTo>
                <a:cubicBezTo>
                  <a:pt x="17007" y="382"/>
                  <a:pt x="16996" y="414"/>
                  <a:pt x="16968" y="414"/>
                </a:cubicBezTo>
                <a:cubicBezTo>
                  <a:pt x="16963" y="414"/>
                  <a:pt x="16958" y="413"/>
                  <a:pt x="16953" y="411"/>
                </a:cubicBezTo>
                <a:lnTo>
                  <a:pt x="16901" y="398"/>
                </a:lnTo>
                <a:cubicBezTo>
                  <a:pt x="16901" y="359"/>
                  <a:pt x="16966" y="346"/>
                  <a:pt x="16966" y="346"/>
                </a:cubicBezTo>
                <a:close/>
                <a:moveTo>
                  <a:pt x="15014" y="601"/>
                </a:moveTo>
                <a:cubicBezTo>
                  <a:pt x="15025" y="601"/>
                  <a:pt x="15028" y="607"/>
                  <a:pt x="15034" y="619"/>
                </a:cubicBezTo>
                <a:cubicBezTo>
                  <a:pt x="15047" y="645"/>
                  <a:pt x="14956" y="697"/>
                  <a:pt x="14917" y="709"/>
                </a:cubicBezTo>
                <a:cubicBezTo>
                  <a:pt x="14852" y="709"/>
                  <a:pt x="14878" y="658"/>
                  <a:pt x="14930" y="632"/>
                </a:cubicBezTo>
                <a:cubicBezTo>
                  <a:pt x="14980" y="610"/>
                  <a:pt x="15002" y="601"/>
                  <a:pt x="15014" y="601"/>
                </a:cubicBezTo>
                <a:close/>
                <a:moveTo>
                  <a:pt x="28655" y="2839"/>
                </a:moveTo>
                <a:cubicBezTo>
                  <a:pt x="28664" y="2839"/>
                  <a:pt x="28676" y="2842"/>
                  <a:pt x="28691" y="2850"/>
                </a:cubicBezTo>
                <a:cubicBezTo>
                  <a:pt x="28821" y="2876"/>
                  <a:pt x="28782" y="2914"/>
                  <a:pt x="28652" y="2914"/>
                </a:cubicBezTo>
                <a:cubicBezTo>
                  <a:pt x="28622" y="2924"/>
                  <a:pt x="28604" y="2931"/>
                  <a:pt x="28595" y="2931"/>
                </a:cubicBezTo>
                <a:cubicBezTo>
                  <a:pt x="28580" y="2931"/>
                  <a:pt x="28590" y="2915"/>
                  <a:pt x="28614" y="2876"/>
                </a:cubicBezTo>
                <a:cubicBezTo>
                  <a:pt x="28623" y="2857"/>
                  <a:pt x="28632" y="2839"/>
                  <a:pt x="28655" y="2839"/>
                </a:cubicBezTo>
                <a:close/>
                <a:moveTo>
                  <a:pt x="12686" y="3161"/>
                </a:moveTo>
                <a:cubicBezTo>
                  <a:pt x="12712" y="3174"/>
                  <a:pt x="12738" y="3187"/>
                  <a:pt x="12712" y="3226"/>
                </a:cubicBezTo>
                <a:lnTo>
                  <a:pt x="12673" y="3265"/>
                </a:lnTo>
                <a:lnTo>
                  <a:pt x="12660" y="3200"/>
                </a:lnTo>
                <a:lnTo>
                  <a:pt x="12686" y="3161"/>
                </a:lnTo>
                <a:close/>
                <a:moveTo>
                  <a:pt x="19583" y="3470"/>
                </a:moveTo>
                <a:cubicBezTo>
                  <a:pt x="19603" y="3470"/>
                  <a:pt x="19612" y="3498"/>
                  <a:pt x="19612" y="3498"/>
                </a:cubicBezTo>
                <a:cubicBezTo>
                  <a:pt x="19638" y="3550"/>
                  <a:pt x="19638" y="3550"/>
                  <a:pt x="19599" y="3563"/>
                </a:cubicBezTo>
                <a:cubicBezTo>
                  <a:pt x="19599" y="3563"/>
                  <a:pt x="19573" y="3563"/>
                  <a:pt x="19560" y="3524"/>
                </a:cubicBezTo>
                <a:lnTo>
                  <a:pt x="19573" y="3472"/>
                </a:lnTo>
                <a:cubicBezTo>
                  <a:pt x="19577" y="3470"/>
                  <a:pt x="19580" y="3470"/>
                  <a:pt x="19583" y="3470"/>
                </a:cubicBezTo>
                <a:close/>
                <a:moveTo>
                  <a:pt x="3136" y="3516"/>
                </a:moveTo>
                <a:cubicBezTo>
                  <a:pt x="3118" y="3516"/>
                  <a:pt x="3096" y="3519"/>
                  <a:pt x="3075" y="3524"/>
                </a:cubicBezTo>
                <a:cubicBezTo>
                  <a:pt x="3064" y="3523"/>
                  <a:pt x="3053" y="3522"/>
                  <a:pt x="3043" y="3522"/>
                </a:cubicBezTo>
                <a:cubicBezTo>
                  <a:pt x="2963" y="3522"/>
                  <a:pt x="2934" y="3566"/>
                  <a:pt x="2945" y="3589"/>
                </a:cubicBezTo>
                <a:cubicBezTo>
                  <a:pt x="2951" y="3600"/>
                  <a:pt x="2961" y="3604"/>
                  <a:pt x="2977" y="3604"/>
                </a:cubicBezTo>
                <a:cubicBezTo>
                  <a:pt x="3000" y="3604"/>
                  <a:pt x="3035" y="3596"/>
                  <a:pt x="3088" y="3589"/>
                </a:cubicBezTo>
                <a:cubicBezTo>
                  <a:pt x="3140" y="3576"/>
                  <a:pt x="3179" y="3537"/>
                  <a:pt x="3179" y="3537"/>
                </a:cubicBezTo>
                <a:cubicBezTo>
                  <a:pt x="3179" y="3522"/>
                  <a:pt x="3161" y="3516"/>
                  <a:pt x="3136" y="3516"/>
                </a:cubicBezTo>
                <a:close/>
                <a:moveTo>
                  <a:pt x="2798" y="3534"/>
                </a:moveTo>
                <a:cubicBezTo>
                  <a:pt x="2826" y="3534"/>
                  <a:pt x="2815" y="3561"/>
                  <a:pt x="2751" y="3615"/>
                </a:cubicBezTo>
                <a:cubicBezTo>
                  <a:pt x="2699" y="3628"/>
                  <a:pt x="2660" y="3654"/>
                  <a:pt x="2660" y="3654"/>
                </a:cubicBezTo>
                <a:cubicBezTo>
                  <a:pt x="2647" y="3615"/>
                  <a:pt x="2725" y="3563"/>
                  <a:pt x="2777" y="3537"/>
                </a:cubicBezTo>
                <a:cubicBezTo>
                  <a:pt x="2785" y="3535"/>
                  <a:pt x="2792" y="3534"/>
                  <a:pt x="2798" y="3534"/>
                </a:cubicBezTo>
                <a:close/>
                <a:moveTo>
                  <a:pt x="12245" y="3641"/>
                </a:moveTo>
                <a:cubicBezTo>
                  <a:pt x="12271" y="3654"/>
                  <a:pt x="12297" y="3680"/>
                  <a:pt x="12271" y="3719"/>
                </a:cubicBezTo>
                <a:lnTo>
                  <a:pt x="12258" y="3758"/>
                </a:lnTo>
                <a:cubicBezTo>
                  <a:pt x="12232" y="3745"/>
                  <a:pt x="12219" y="3693"/>
                  <a:pt x="12219" y="3693"/>
                </a:cubicBezTo>
                <a:lnTo>
                  <a:pt x="12245" y="3641"/>
                </a:lnTo>
                <a:close/>
                <a:moveTo>
                  <a:pt x="5059" y="3879"/>
                </a:moveTo>
                <a:cubicBezTo>
                  <a:pt x="5077" y="3879"/>
                  <a:pt x="5107" y="3909"/>
                  <a:pt x="5137" y="3939"/>
                </a:cubicBezTo>
                <a:lnTo>
                  <a:pt x="5124" y="3965"/>
                </a:lnTo>
                <a:lnTo>
                  <a:pt x="5059" y="3952"/>
                </a:lnTo>
                <a:lnTo>
                  <a:pt x="5046" y="3887"/>
                </a:lnTo>
                <a:cubicBezTo>
                  <a:pt x="5049" y="3881"/>
                  <a:pt x="5054" y="3879"/>
                  <a:pt x="5059" y="3879"/>
                </a:cubicBezTo>
                <a:close/>
                <a:moveTo>
                  <a:pt x="19794" y="4004"/>
                </a:moveTo>
                <a:lnTo>
                  <a:pt x="19833" y="4030"/>
                </a:lnTo>
                <a:lnTo>
                  <a:pt x="19846" y="4082"/>
                </a:lnTo>
                <a:cubicBezTo>
                  <a:pt x="19836" y="4087"/>
                  <a:pt x="19827" y="4090"/>
                  <a:pt x="19818" y="4090"/>
                </a:cubicBezTo>
                <a:cubicBezTo>
                  <a:pt x="19802" y="4090"/>
                  <a:pt x="19789" y="4081"/>
                  <a:pt x="19781" y="4056"/>
                </a:cubicBezTo>
                <a:lnTo>
                  <a:pt x="19794" y="4004"/>
                </a:lnTo>
                <a:close/>
                <a:moveTo>
                  <a:pt x="5046" y="4108"/>
                </a:moveTo>
                <a:cubicBezTo>
                  <a:pt x="5046" y="4108"/>
                  <a:pt x="5098" y="4121"/>
                  <a:pt x="5163" y="4134"/>
                </a:cubicBezTo>
                <a:cubicBezTo>
                  <a:pt x="5293" y="4147"/>
                  <a:pt x="5293" y="4160"/>
                  <a:pt x="5254" y="4199"/>
                </a:cubicBezTo>
                <a:cubicBezTo>
                  <a:pt x="5240" y="4206"/>
                  <a:pt x="5226" y="4217"/>
                  <a:pt x="5201" y="4217"/>
                </a:cubicBezTo>
                <a:cubicBezTo>
                  <a:pt x="5180" y="4217"/>
                  <a:pt x="5152" y="4209"/>
                  <a:pt x="5111" y="4186"/>
                </a:cubicBezTo>
                <a:cubicBezTo>
                  <a:pt x="5085" y="4147"/>
                  <a:pt x="5046" y="4108"/>
                  <a:pt x="5046" y="4108"/>
                </a:cubicBezTo>
                <a:close/>
                <a:moveTo>
                  <a:pt x="19713" y="4394"/>
                </a:moveTo>
                <a:cubicBezTo>
                  <a:pt x="19717" y="4394"/>
                  <a:pt x="19726" y="4404"/>
                  <a:pt x="19742" y="4419"/>
                </a:cubicBezTo>
                <a:cubicBezTo>
                  <a:pt x="19794" y="4458"/>
                  <a:pt x="19807" y="4497"/>
                  <a:pt x="19781" y="4510"/>
                </a:cubicBezTo>
                <a:cubicBezTo>
                  <a:pt x="19772" y="4514"/>
                  <a:pt x="19766" y="4517"/>
                  <a:pt x="19761" y="4517"/>
                </a:cubicBezTo>
                <a:cubicBezTo>
                  <a:pt x="19752" y="4517"/>
                  <a:pt x="19746" y="4505"/>
                  <a:pt x="19729" y="4471"/>
                </a:cubicBezTo>
                <a:cubicBezTo>
                  <a:pt x="19713" y="4416"/>
                  <a:pt x="19707" y="4394"/>
                  <a:pt x="19713" y="4394"/>
                </a:cubicBezTo>
                <a:close/>
                <a:moveTo>
                  <a:pt x="12100" y="4490"/>
                </a:moveTo>
                <a:cubicBezTo>
                  <a:pt x="12107" y="4490"/>
                  <a:pt x="12115" y="4493"/>
                  <a:pt x="12128" y="4497"/>
                </a:cubicBezTo>
                <a:cubicBezTo>
                  <a:pt x="12154" y="4510"/>
                  <a:pt x="12154" y="4575"/>
                  <a:pt x="12154" y="4575"/>
                </a:cubicBezTo>
                <a:cubicBezTo>
                  <a:pt x="12151" y="4583"/>
                  <a:pt x="12147" y="4587"/>
                  <a:pt x="12142" y="4587"/>
                </a:cubicBezTo>
                <a:cubicBezTo>
                  <a:pt x="12124" y="4587"/>
                  <a:pt x="12096" y="4546"/>
                  <a:pt x="12076" y="4536"/>
                </a:cubicBezTo>
                <a:cubicBezTo>
                  <a:pt x="12085" y="4501"/>
                  <a:pt x="12088" y="4490"/>
                  <a:pt x="12100" y="4490"/>
                </a:cubicBezTo>
                <a:close/>
                <a:moveTo>
                  <a:pt x="19715" y="4685"/>
                </a:moveTo>
                <a:cubicBezTo>
                  <a:pt x="19707" y="4686"/>
                  <a:pt x="19699" y="4688"/>
                  <a:pt x="19690" y="4691"/>
                </a:cubicBezTo>
                <a:cubicBezTo>
                  <a:pt x="19690" y="4697"/>
                  <a:pt x="19690" y="4702"/>
                  <a:pt x="19689" y="4706"/>
                </a:cubicBezTo>
                <a:lnTo>
                  <a:pt x="19689" y="4706"/>
                </a:lnTo>
                <a:cubicBezTo>
                  <a:pt x="19693" y="4700"/>
                  <a:pt x="19701" y="4692"/>
                  <a:pt x="19715" y="4685"/>
                </a:cubicBezTo>
                <a:close/>
                <a:moveTo>
                  <a:pt x="19689" y="4706"/>
                </a:moveTo>
                <a:cubicBezTo>
                  <a:pt x="19685" y="4712"/>
                  <a:pt x="19684" y="4717"/>
                  <a:pt x="19685" y="4717"/>
                </a:cubicBezTo>
                <a:cubicBezTo>
                  <a:pt x="19686" y="4717"/>
                  <a:pt x="19688" y="4714"/>
                  <a:pt x="19689" y="4706"/>
                </a:cubicBezTo>
                <a:close/>
                <a:moveTo>
                  <a:pt x="19871" y="4730"/>
                </a:moveTo>
                <a:lnTo>
                  <a:pt x="19897" y="4769"/>
                </a:lnTo>
                <a:cubicBezTo>
                  <a:pt x="19910" y="4808"/>
                  <a:pt x="19910" y="4808"/>
                  <a:pt x="19884" y="4821"/>
                </a:cubicBezTo>
                <a:lnTo>
                  <a:pt x="19859" y="4782"/>
                </a:lnTo>
                <a:lnTo>
                  <a:pt x="19871" y="4730"/>
                </a:lnTo>
                <a:close/>
                <a:moveTo>
                  <a:pt x="5840" y="4982"/>
                </a:moveTo>
                <a:cubicBezTo>
                  <a:pt x="5856" y="4982"/>
                  <a:pt x="5894" y="4995"/>
                  <a:pt x="5941" y="5003"/>
                </a:cubicBezTo>
                <a:cubicBezTo>
                  <a:pt x="5997" y="5058"/>
                  <a:pt x="6013" y="5074"/>
                  <a:pt x="5989" y="5074"/>
                </a:cubicBezTo>
                <a:cubicBezTo>
                  <a:pt x="5980" y="5074"/>
                  <a:pt x="5964" y="5071"/>
                  <a:pt x="5941" y="5068"/>
                </a:cubicBezTo>
                <a:cubicBezTo>
                  <a:pt x="5889" y="5029"/>
                  <a:pt x="5838" y="5003"/>
                  <a:pt x="5838" y="5003"/>
                </a:cubicBezTo>
                <a:cubicBezTo>
                  <a:pt x="5827" y="4987"/>
                  <a:pt x="5829" y="4982"/>
                  <a:pt x="5840" y="4982"/>
                </a:cubicBezTo>
                <a:close/>
                <a:moveTo>
                  <a:pt x="19988" y="5081"/>
                </a:moveTo>
                <a:cubicBezTo>
                  <a:pt x="19994" y="5105"/>
                  <a:pt x="20003" y="5115"/>
                  <a:pt x="20007" y="5115"/>
                </a:cubicBezTo>
                <a:cubicBezTo>
                  <a:pt x="20011" y="5115"/>
                  <a:pt x="20009" y="5101"/>
                  <a:pt x="19988" y="5081"/>
                </a:cubicBezTo>
                <a:close/>
                <a:moveTo>
                  <a:pt x="20079" y="5145"/>
                </a:moveTo>
                <a:lnTo>
                  <a:pt x="20105" y="5184"/>
                </a:lnTo>
                <a:cubicBezTo>
                  <a:pt x="20118" y="5223"/>
                  <a:pt x="20118" y="5223"/>
                  <a:pt x="20092" y="5249"/>
                </a:cubicBezTo>
                <a:lnTo>
                  <a:pt x="20066" y="5197"/>
                </a:lnTo>
                <a:lnTo>
                  <a:pt x="20079" y="5145"/>
                </a:lnTo>
                <a:close/>
                <a:moveTo>
                  <a:pt x="593" y="5177"/>
                </a:moveTo>
                <a:cubicBezTo>
                  <a:pt x="581" y="5177"/>
                  <a:pt x="575" y="5186"/>
                  <a:pt x="559" y="5210"/>
                </a:cubicBezTo>
                <a:lnTo>
                  <a:pt x="546" y="5262"/>
                </a:lnTo>
                <a:lnTo>
                  <a:pt x="598" y="5223"/>
                </a:lnTo>
                <a:lnTo>
                  <a:pt x="623" y="5184"/>
                </a:lnTo>
                <a:cubicBezTo>
                  <a:pt x="609" y="5180"/>
                  <a:pt x="600" y="5177"/>
                  <a:pt x="593" y="5177"/>
                </a:cubicBezTo>
                <a:close/>
                <a:moveTo>
                  <a:pt x="824" y="5389"/>
                </a:moveTo>
                <a:cubicBezTo>
                  <a:pt x="822" y="5397"/>
                  <a:pt x="820" y="5401"/>
                  <a:pt x="819" y="5401"/>
                </a:cubicBezTo>
                <a:cubicBezTo>
                  <a:pt x="819" y="5401"/>
                  <a:pt x="821" y="5397"/>
                  <a:pt x="824" y="5389"/>
                </a:cubicBezTo>
                <a:close/>
                <a:moveTo>
                  <a:pt x="5959" y="5388"/>
                </a:moveTo>
                <a:cubicBezTo>
                  <a:pt x="5986" y="5388"/>
                  <a:pt x="6019" y="5405"/>
                  <a:pt x="6019" y="5405"/>
                </a:cubicBezTo>
                <a:lnTo>
                  <a:pt x="6032" y="5444"/>
                </a:lnTo>
                <a:cubicBezTo>
                  <a:pt x="6019" y="5457"/>
                  <a:pt x="6006" y="5466"/>
                  <a:pt x="5993" y="5466"/>
                </a:cubicBezTo>
                <a:cubicBezTo>
                  <a:pt x="5980" y="5466"/>
                  <a:pt x="5967" y="5457"/>
                  <a:pt x="5954" y="5431"/>
                </a:cubicBezTo>
                <a:lnTo>
                  <a:pt x="5941" y="5392"/>
                </a:lnTo>
                <a:cubicBezTo>
                  <a:pt x="5946" y="5389"/>
                  <a:pt x="5953" y="5388"/>
                  <a:pt x="5959" y="5388"/>
                </a:cubicBezTo>
                <a:close/>
                <a:moveTo>
                  <a:pt x="691" y="5350"/>
                </a:moveTo>
                <a:cubicBezTo>
                  <a:pt x="694" y="5350"/>
                  <a:pt x="698" y="5351"/>
                  <a:pt x="701" y="5353"/>
                </a:cubicBezTo>
                <a:lnTo>
                  <a:pt x="675" y="5392"/>
                </a:lnTo>
                <a:cubicBezTo>
                  <a:pt x="673" y="5391"/>
                  <a:pt x="671" y="5390"/>
                  <a:pt x="669" y="5390"/>
                </a:cubicBezTo>
                <a:cubicBezTo>
                  <a:pt x="655" y="5390"/>
                  <a:pt x="654" y="5417"/>
                  <a:pt x="673" y="5417"/>
                </a:cubicBezTo>
                <a:cubicBezTo>
                  <a:pt x="680" y="5417"/>
                  <a:pt x="689" y="5414"/>
                  <a:pt x="701" y="5405"/>
                </a:cubicBezTo>
                <a:cubicBezTo>
                  <a:pt x="740" y="5431"/>
                  <a:pt x="766" y="5444"/>
                  <a:pt x="766" y="5444"/>
                </a:cubicBezTo>
                <a:cubicBezTo>
                  <a:pt x="745" y="5476"/>
                  <a:pt x="706" y="5499"/>
                  <a:pt x="678" y="5499"/>
                </a:cubicBezTo>
                <a:cubicBezTo>
                  <a:pt x="672" y="5499"/>
                  <a:pt x="667" y="5498"/>
                  <a:pt x="662" y="5496"/>
                </a:cubicBezTo>
                <a:cubicBezTo>
                  <a:pt x="640" y="5499"/>
                  <a:pt x="624" y="5502"/>
                  <a:pt x="613" y="5502"/>
                </a:cubicBezTo>
                <a:cubicBezTo>
                  <a:pt x="588" y="5502"/>
                  <a:pt x="596" y="5486"/>
                  <a:pt x="623" y="5431"/>
                </a:cubicBezTo>
                <a:cubicBezTo>
                  <a:pt x="646" y="5386"/>
                  <a:pt x="669" y="5350"/>
                  <a:pt x="691" y="5350"/>
                </a:cubicBezTo>
                <a:close/>
                <a:moveTo>
                  <a:pt x="20364" y="5509"/>
                </a:moveTo>
                <a:lnTo>
                  <a:pt x="20390" y="5547"/>
                </a:lnTo>
                <a:cubicBezTo>
                  <a:pt x="20416" y="5586"/>
                  <a:pt x="20390" y="5599"/>
                  <a:pt x="20390" y="5599"/>
                </a:cubicBezTo>
                <a:cubicBezTo>
                  <a:pt x="20390" y="5599"/>
                  <a:pt x="20386" y="5608"/>
                  <a:pt x="20375" y="5608"/>
                </a:cubicBezTo>
                <a:cubicBezTo>
                  <a:pt x="20367" y="5608"/>
                  <a:pt x="20355" y="5603"/>
                  <a:pt x="20338" y="5586"/>
                </a:cubicBezTo>
                <a:cubicBezTo>
                  <a:pt x="20338" y="5586"/>
                  <a:pt x="20338" y="5521"/>
                  <a:pt x="20364" y="5509"/>
                </a:cubicBezTo>
                <a:close/>
                <a:moveTo>
                  <a:pt x="11596" y="5521"/>
                </a:moveTo>
                <a:cubicBezTo>
                  <a:pt x="11635" y="5534"/>
                  <a:pt x="11661" y="5560"/>
                  <a:pt x="11635" y="5599"/>
                </a:cubicBezTo>
                <a:lnTo>
                  <a:pt x="11583" y="5625"/>
                </a:lnTo>
                <a:lnTo>
                  <a:pt x="11583" y="5560"/>
                </a:lnTo>
                <a:lnTo>
                  <a:pt x="11596" y="5521"/>
                </a:lnTo>
                <a:close/>
                <a:moveTo>
                  <a:pt x="409" y="5877"/>
                </a:moveTo>
                <a:cubicBezTo>
                  <a:pt x="413" y="5877"/>
                  <a:pt x="419" y="5880"/>
                  <a:pt x="429" y="5885"/>
                </a:cubicBezTo>
                <a:cubicBezTo>
                  <a:pt x="429" y="5885"/>
                  <a:pt x="442" y="5937"/>
                  <a:pt x="416" y="5988"/>
                </a:cubicBezTo>
                <a:lnTo>
                  <a:pt x="377" y="6014"/>
                </a:lnTo>
                <a:cubicBezTo>
                  <a:pt x="338" y="6001"/>
                  <a:pt x="364" y="5950"/>
                  <a:pt x="390" y="5911"/>
                </a:cubicBezTo>
                <a:cubicBezTo>
                  <a:pt x="398" y="5886"/>
                  <a:pt x="401" y="5877"/>
                  <a:pt x="409" y="5877"/>
                </a:cubicBezTo>
                <a:close/>
                <a:moveTo>
                  <a:pt x="766" y="6196"/>
                </a:moveTo>
                <a:lnTo>
                  <a:pt x="753" y="6235"/>
                </a:lnTo>
                <a:cubicBezTo>
                  <a:pt x="753" y="6235"/>
                  <a:pt x="753" y="6300"/>
                  <a:pt x="792" y="6313"/>
                </a:cubicBezTo>
                <a:lnTo>
                  <a:pt x="805" y="6261"/>
                </a:lnTo>
                <a:cubicBezTo>
                  <a:pt x="831" y="6222"/>
                  <a:pt x="792" y="6209"/>
                  <a:pt x="766" y="6196"/>
                </a:cubicBezTo>
                <a:close/>
                <a:moveTo>
                  <a:pt x="6332" y="6262"/>
                </a:moveTo>
                <a:cubicBezTo>
                  <a:pt x="6344" y="6262"/>
                  <a:pt x="6388" y="6308"/>
                  <a:pt x="6408" y="6339"/>
                </a:cubicBezTo>
                <a:lnTo>
                  <a:pt x="6382" y="6352"/>
                </a:lnTo>
                <a:cubicBezTo>
                  <a:pt x="6356" y="6313"/>
                  <a:pt x="6304" y="6287"/>
                  <a:pt x="6330" y="6274"/>
                </a:cubicBezTo>
                <a:cubicBezTo>
                  <a:pt x="6328" y="6265"/>
                  <a:pt x="6328" y="6262"/>
                  <a:pt x="6332" y="6262"/>
                </a:cubicBezTo>
                <a:close/>
                <a:moveTo>
                  <a:pt x="23185" y="6278"/>
                </a:moveTo>
                <a:cubicBezTo>
                  <a:pt x="23194" y="6278"/>
                  <a:pt x="23197" y="6285"/>
                  <a:pt x="23205" y="6300"/>
                </a:cubicBezTo>
                <a:cubicBezTo>
                  <a:pt x="23231" y="6326"/>
                  <a:pt x="23205" y="6378"/>
                  <a:pt x="23166" y="6391"/>
                </a:cubicBezTo>
                <a:cubicBezTo>
                  <a:pt x="23159" y="6395"/>
                  <a:pt x="23153" y="6397"/>
                  <a:pt x="23147" y="6397"/>
                </a:cubicBezTo>
                <a:cubicBezTo>
                  <a:pt x="23120" y="6397"/>
                  <a:pt x="23110" y="6351"/>
                  <a:pt x="23153" y="6287"/>
                </a:cubicBezTo>
                <a:cubicBezTo>
                  <a:pt x="23169" y="6281"/>
                  <a:pt x="23179" y="6278"/>
                  <a:pt x="23185" y="6278"/>
                </a:cubicBezTo>
                <a:close/>
                <a:moveTo>
                  <a:pt x="6707" y="6494"/>
                </a:moveTo>
                <a:cubicBezTo>
                  <a:pt x="6720" y="6494"/>
                  <a:pt x="6733" y="6501"/>
                  <a:pt x="6745" y="6520"/>
                </a:cubicBezTo>
                <a:cubicBezTo>
                  <a:pt x="6797" y="6533"/>
                  <a:pt x="6797" y="6598"/>
                  <a:pt x="6720" y="6598"/>
                </a:cubicBezTo>
                <a:cubicBezTo>
                  <a:pt x="6694" y="6559"/>
                  <a:pt x="6694" y="6559"/>
                  <a:pt x="6668" y="6507"/>
                </a:cubicBezTo>
                <a:cubicBezTo>
                  <a:pt x="6681" y="6501"/>
                  <a:pt x="6694" y="6494"/>
                  <a:pt x="6707" y="6494"/>
                </a:cubicBezTo>
                <a:close/>
                <a:moveTo>
                  <a:pt x="21817" y="6609"/>
                </a:moveTo>
                <a:cubicBezTo>
                  <a:pt x="21829" y="6609"/>
                  <a:pt x="21836" y="6613"/>
                  <a:pt x="21830" y="6624"/>
                </a:cubicBezTo>
                <a:cubicBezTo>
                  <a:pt x="21830" y="6624"/>
                  <a:pt x="21830" y="6650"/>
                  <a:pt x="21778" y="6676"/>
                </a:cubicBezTo>
                <a:cubicBezTo>
                  <a:pt x="21778" y="6676"/>
                  <a:pt x="21765" y="6679"/>
                  <a:pt x="21752" y="6679"/>
                </a:cubicBezTo>
                <a:cubicBezTo>
                  <a:pt x="21739" y="6679"/>
                  <a:pt x="21726" y="6676"/>
                  <a:pt x="21726" y="6663"/>
                </a:cubicBezTo>
                <a:lnTo>
                  <a:pt x="21739" y="6624"/>
                </a:lnTo>
                <a:cubicBezTo>
                  <a:pt x="21769" y="6616"/>
                  <a:pt x="21799" y="6609"/>
                  <a:pt x="21817" y="6609"/>
                </a:cubicBezTo>
                <a:close/>
                <a:moveTo>
                  <a:pt x="6953" y="6806"/>
                </a:moveTo>
                <a:lnTo>
                  <a:pt x="6992" y="6844"/>
                </a:lnTo>
                <a:cubicBezTo>
                  <a:pt x="7018" y="6870"/>
                  <a:pt x="7018" y="6870"/>
                  <a:pt x="6992" y="6896"/>
                </a:cubicBezTo>
                <a:lnTo>
                  <a:pt x="6966" y="6857"/>
                </a:lnTo>
                <a:lnTo>
                  <a:pt x="6953" y="6806"/>
                </a:lnTo>
                <a:close/>
                <a:moveTo>
                  <a:pt x="7355" y="7078"/>
                </a:moveTo>
                <a:cubicBezTo>
                  <a:pt x="7342" y="7104"/>
                  <a:pt x="7355" y="7156"/>
                  <a:pt x="7355" y="7156"/>
                </a:cubicBezTo>
                <a:cubicBezTo>
                  <a:pt x="7364" y="7164"/>
                  <a:pt x="7372" y="7167"/>
                  <a:pt x="7380" y="7167"/>
                </a:cubicBezTo>
                <a:cubicBezTo>
                  <a:pt x="7395" y="7167"/>
                  <a:pt x="7407" y="7156"/>
                  <a:pt x="7407" y="7156"/>
                </a:cubicBezTo>
                <a:cubicBezTo>
                  <a:pt x="7407" y="7156"/>
                  <a:pt x="7420" y="7130"/>
                  <a:pt x="7394" y="7104"/>
                </a:cubicBezTo>
                <a:lnTo>
                  <a:pt x="7355" y="7078"/>
                </a:lnTo>
                <a:close/>
                <a:moveTo>
                  <a:pt x="8042" y="7216"/>
                </a:moveTo>
                <a:cubicBezTo>
                  <a:pt x="8032" y="7216"/>
                  <a:pt x="8035" y="7225"/>
                  <a:pt x="8043" y="7247"/>
                </a:cubicBezTo>
                <a:lnTo>
                  <a:pt x="8120" y="7273"/>
                </a:lnTo>
                <a:cubicBezTo>
                  <a:pt x="8120" y="7247"/>
                  <a:pt x="8120" y="7247"/>
                  <a:pt x="8094" y="7234"/>
                </a:cubicBezTo>
                <a:cubicBezTo>
                  <a:pt x="8065" y="7222"/>
                  <a:pt x="8049" y="7216"/>
                  <a:pt x="8042" y="7216"/>
                </a:cubicBezTo>
                <a:close/>
                <a:moveTo>
                  <a:pt x="7461" y="7404"/>
                </a:moveTo>
                <a:cubicBezTo>
                  <a:pt x="7480" y="7404"/>
                  <a:pt x="7498" y="7415"/>
                  <a:pt x="7498" y="7415"/>
                </a:cubicBezTo>
                <a:cubicBezTo>
                  <a:pt x="7537" y="7428"/>
                  <a:pt x="7563" y="7454"/>
                  <a:pt x="7550" y="7480"/>
                </a:cubicBezTo>
                <a:cubicBezTo>
                  <a:pt x="7550" y="7480"/>
                  <a:pt x="7542" y="7502"/>
                  <a:pt x="7522" y="7502"/>
                </a:cubicBezTo>
                <a:cubicBezTo>
                  <a:pt x="7516" y="7502"/>
                  <a:pt x="7507" y="7499"/>
                  <a:pt x="7498" y="7493"/>
                </a:cubicBezTo>
                <a:cubicBezTo>
                  <a:pt x="7459" y="7467"/>
                  <a:pt x="7433" y="7415"/>
                  <a:pt x="7433" y="7415"/>
                </a:cubicBezTo>
                <a:cubicBezTo>
                  <a:pt x="7442" y="7407"/>
                  <a:pt x="7452" y="7404"/>
                  <a:pt x="7461" y="7404"/>
                </a:cubicBezTo>
                <a:close/>
                <a:moveTo>
                  <a:pt x="9378" y="7467"/>
                </a:moveTo>
                <a:cubicBezTo>
                  <a:pt x="9391" y="7506"/>
                  <a:pt x="9404" y="7532"/>
                  <a:pt x="9365" y="7545"/>
                </a:cubicBezTo>
                <a:lnTo>
                  <a:pt x="9314" y="7532"/>
                </a:lnTo>
                <a:lnTo>
                  <a:pt x="9340" y="7493"/>
                </a:lnTo>
                <a:lnTo>
                  <a:pt x="9378" y="7467"/>
                </a:lnTo>
                <a:close/>
                <a:moveTo>
                  <a:pt x="9019" y="7561"/>
                </a:moveTo>
                <a:cubicBezTo>
                  <a:pt x="9035" y="7561"/>
                  <a:pt x="9061" y="7571"/>
                  <a:pt x="9093" y="7597"/>
                </a:cubicBezTo>
                <a:cubicBezTo>
                  <a:pt x="9093" y="7623"/>
                  <a:pt x="9093" y="7623"/>
                  <a:pt x="9054" y="7636"/>
                </a:cubicBezTo>
                <a:cubicBezTo>
                  <a:pt x="9054" y="7636"/>
                  <a:pt x="9002" y="7610"/>
                  <a:pt x="9002" y="7584"/>
                </a:cubicBezTo>
                <a:cubicBezTo>
                  <a:pt x="8996" y="7571"/>
                  <a:pt x="9002" y="7561"/>
                  <a:pt x="9019" y="7561"/>
                </a:cubicBezTo>
                <a:close/>
                <a:moveTo>
                  <a:pt x="8223" y="7680"/>
                </a:moveTo>
                <a:cubicBezTo>
                  <a:pt x="8235" y="7680"/>
                  <a:pt x="8256" y="7683"/>
                  <a:pt x="8289" y="7688"/>
                </a:cubicBezTo>
                <a:cubicBezTo>
                  <a:pt x="8328" y="7688"/>
                  <a:pt x="8328" y="7726"/>
                  <a:pt x="8328" y="7726"/>
                </a:cubicBezTo>
                <a:cubicBezTo>
                  <a:pt x="8328" y="7733"/>
                  <a:pt x="8325" y="7735"/>
                  <a:pt x="8321" y="7735"/>
                </a:cubicBezTo>
                <a:cubicBezTo>
                  <a:pt x="8308" y="7735"/>
                  <a:pt x="8276" y="7713"/>
                  <a:pt x="8237" y="7713"/>
                </a:cubicBezTo>
                <a:cubicBezTo>
                  <a:pt x="8212" y="7689"/>
                  <a:pt x="8203" y="7680"/>
                  <a:pt x="8223" y="7680"/>
                </a:cubicBezTo>
                <a:close/>
                <a:moveTo>
                  <a:pt x="16171" y="1"/>
                </a:moveTo>
                <a:cubicBezTo>
                  <a:pt x="16147" y="1"/>
                  <a:pt x="16136" y="10"/>
                  <a:pt x="16136" y="22"/>
                </a:cubicBezTo>
                <a:cubicBezTo>
                  <a:pt x="16084" y="61"/>
                  <a:pt x="16084" y="61"/>
                  <a:pt x="16019" y="61"/>
                </a:cubicBezTo>
                <a:cubicBezTo>
                  <a:pt x="16019" y="50"/>
                  <a:pt x="16010" y="44"/>
                  <a:pt x="15993" y="44"/>
                </a:cubicBezTo>
                <a:cubicBezTo>
                  <a:pt x="15967" y="44"/>
                  <a:pt x="15924" y="57"/>
                  <a:pt x="15864" y="87"/>
                </a:cubicBezTo>
                <a:cubicBezTo>
                  <a:pt x="15845" y="92"/>
                  <a:pt x="15833" y="95"/>
                  <a:pt x="15824" y="95"/>
                </a:cubicBezTo>
                <a:cubicBezTo>
                  <a:pt x="15810" y="95"/>
                  <a:pt x="15807" y="86"/>
                  <a:pt x="15799" y="61"/>
                </a:cubicBezTo>
                <a:lnTo>
                  <a:pt x="15695" y="87"/>
                </a:lnTo>
                <a:cubicBezTo>
                  <a:pt x="15669" y="113"/>
                  <a:pt x="15630" y="126"/>
                  <a:pt x="15578" y="139"/>
                </a:cubicBezTo>
                <a:cubicBezTo>
                  <a:pt x="15539" y="165"/>
                  <a:pt x="15488" y="178"/>
                  <a:pt x="15436" y="191"/>
                </a:cubicBezTo>
                <a:cubicBezTo>
                  <a:pt x="15332" y="217"/>
                  <a:pt x="15241" y="230"/>
                  <a:pt x="15215" y="230"/>
                </a:cubicBezTo>
                <a:cubicBezTo>
                  <a:pt x="15215" y="230"/>
                  <a:pt x="15163" y="243"/>
                  <a:pt x="15124" y="294"/>
                </a:cubicBezTo>
                <a:cubicBezTo>
                  <a:pt x="15109" y="342"/>
                  <a:pt x="15083" y="370"/>
                  <a:pt x="15060" y="370"/>
                </a:cubicBezTo>
                <a:cubicBezTo>
                  <a:pt x="15045" y="370"/>
                  <a:pt x="15031" y="359"/>
                  <a:pt x="15021" y="333"/>
                </a:cubicBezTo>
                <a:cubicBezTo>
                  <a:pt x="15009" y="310"/>
                  <a:pt x="15002" y="297"/>
                  <a:pt x="14997" y="297"/>
                </a:cubicBezTo>
                <a:cubicBezTo>
                  <a:pt x="14989" y="297"/>
                  <a:pt x="14983" y="316"/>
                  <a:pt x="14969" y="359"/>
                </a:cubicBezTo>
                <a:cubicBezTo>
                  <a:pt x="14949" y="399"/>
                  <a:pt x="14809" y="476"/>
                  <a:pt x="14749" y="476"/>
                </a:cubicBezTo>
                <a:cubicBezTo>
                  <a:pt x="14730" y="476"/>
                  <a:pt x="14719" y="469"/>
                  <a:pt x="14722" y="450"/>
                </a:cubicBezTo>
                <a:lnTo>
                  <a:pt x="14696" y="398"/>
                </a:lnTo>
                <a:cubicBezTo>
                  <a:pt x="14657" y="450"/>
                  <a:pt x="14618" y="476"/>
                  <a:pt x="14618" y="476"/>
                </a:cubicBezTo>
                <a:cubicBezTo>
                  <a:pt x="14631" y="515"/>
                  <a:pt x="14580" y="541"/>
                  <a:pt x="14450" y="619"/>
                </a:cubicBezTo>
                <a:cubicBezTo>
                  <a:pt x="14359" y="684"/>
                  <a:pt x="14203" y="826"/>
                  <a:pt x="14126" y="891"/>
                </a:cubicBezTo>
                <a:cubicBezTo>
                  <a:pt x="14035" y="956"/>
                  <a:pt x="13918" y="1060"/>
                  <a:pt x="13866" y="1073"/>
                </a:cubicBezTo>
                <a:cubicBezTo>
                  <a:pt x="13827" y="1112"/>
                  <a:pt x="13788" y="1150"/>
                  <a:pt x="13737" y="1241"/>
                </a:cubicBezTo>
                <a:cubicBezTo>
                  <a:pt x="13725" y="1300"/>
                  <a:pt x="13659" y="1360"/>
                  <a:pt x="13628" y="1360"/>
                </a:cubicBezTo>
                <a:cubicBezTo>
                  <a:pt x="13625" y="1360"/>
                  <a:pt x="13622" y="1359"/>
                  <a:pt x="13620" y="1358"/>
                </a:cubicBezTo>
                <a:lnTo>
                  <a:pt x="13594" y="1397"/>
                </a:lnTo>
                <a:cubicBezTo>
                  <a:pt x="13542" y="1488"/>
                  <a:pt x="13503" y="1527"/>
                  <a:pt x="13503" y="1527"/>
                </a:cubicBezTo>
                <a:cubicBezTo>
                  <a:pt x="13500" y="1524"/>
                  <a:pt x="13495" y="1522"/>
                  <a:pt x="13488" y="1522"/>
                </a:cubicBezTo>
                <a:cubicBezTo>
                  <a:pt x="13464" y="1522"/>
                  <a:pt x="13422" y="1541"/>
                  <a:pt x="13412" y="1591"/>
                </a:cubicBezTo>
                <a:cubicBezTo>
                  <a:pt x="13438" y="1604"/>
                  <a:pt x="13399" y="1643"/>
                  <a:pt x="13347" y="1721"/>
                </a:cubicBezTo>
                <a:cubicBezTo>
                  <a:pt x="13321" y="1747"/>
                  <a:pt x="13231" y="1838"/>
                  <a:pt x="13127" y="1981"/>
                </a:cubicBezTo>
                <a:cubicBezTo>
                  <a:pt x="13023" y="2123"/>
                  <a:pt x="12906" y="2305"/>
                  <a:pt x="12803" y="2486"/>
                </a:cubicBezTo>
                <a:cubicBezTo>
                  <a:pt x="12699" y="2681"/>
                  <a:pt x="12595" y="2863"/>
                  <a:pt x="12530" y="3005"/>
                </a:cubicBezTo>
                <a:cubicBezTo>
                  <a:pt x="12465" y="3148"/>
                  <a:pt x="12426" y="3239"/>
                  <a:pt x="12426" y="3239"/>
                </a:cubicBezTo>
                <a:cubicBezTo>
                  <a:pt x="12426" y="3239"/>
                  <a:pt x="12414" y="3291"/>
                  <a:pt x="12362" y="3368"/>
                </a:cubicBezTo>
                <a:cubicBezTo>
                  <a:pt x="12349" y="3420"/>
                  <a:pt x="12310" y="3511"/>
                  <a:pt x="12310" y="3511"/>
                </a:cubicBezTo>
                <a:cubicBezTo>
                  <a:pt x="12306" y="3510"/>
                  <a:pt x="12303" y="3509"/>
                  <a:pt x="12300" y="3509"/>
                </a:cubicBezTo>
                <a:cubicBezTo>
                  <a:pt x="12237" y="3509"/>
                  <a:pt x="12166" y="3726"/>
                  <a:pt x="12141" y="3861"/>
                </a:cubicBezTo>
                <a:cubicBezTo>
                  <a:pt x="12154" y="3913"/>
                  <a:pt x="12128" y="3965"/>
                  <a:pt x="12102" y="4004"/>
                </a:cubicBezTo>
                <a:cubicBezTo>
                  <a:pt x="12098" y="4002"/>
                  <a:pt x="12093" y="4001"/>
                  <a:pt x="12088" y="4001"/>
                </a:cubicBezTo>
                <a:cubicBezTo>
                  <a:pt x="12039" y="4001"/>
                  <a:pt x="11986" y="4117"/>
                  <a:pt x="11986" y="4211"/>
                </a:cubicBezTo>
                <a:cubicBezTo>
                  <a:pt x="12007" y="4265"/>
                  <a:pt x="12002" y="4309"/>
                  <a:pt x="11964" y="4309"/>
                </a:cubicBezTo>
                <a:cubicBezTo>
                  <a:pt x="11955" y="4309"/>
                  <a:pt x="11945" y="4307"/>
                  <a:pt x="11934" y="4302"/>
                </a:cubicBezTo>
                <a:cubicBezTo>
                  <a:pt x="11927" y="4299"/>
                  <a:pt x="11920" y="4297"/>
                  <a:pt x="11914" y="4297"/>
                </a:cubicBezTo>
                <a:cubicBezTo>
                  <a:pt x="11873" y="4297"/>
                  <a:pt x="11848" y="4371"/>
                  <a:pt x="11882" y="4484"/>
                </a:cubicBezTo>
                <a:cubicBezTo>
                  <a:pt x="11895" y="4536"/>
                  <a:pt x="11895" y="4536"/>
                  <a:pt x="11843" y="4575"/>
                </a:cubicBezTo>
                <a:cubicBezTo>
                  <a:pt x="11765" y="4588"/>
                  <a:pt x="11752" y="4627"/>
                  <a:pt x="11778" y="4640"/>
                </a:cubicBezTo>
                <a:cubicBezTo>
                  <a:pt x="11817" y="4717"/>
                  <a:pt x="11791" y="4756"/>
                  <a:pt x="11713" y="4769"/>
                </a:cubicBezTo>
                <a:cubicBezTo>
                  <a:pt x="11622" y="4821"/>
                  <a:pt x="11622" y="4821"/>
                  <a:pt x="11648" y="4899"/>
                </a:cubicBezTo>
                <a:cubicBezTo>
                  <a:pt x="11687" y="4964"/>
                  <a:pt x="11596" y="5132"/>
                  <a:pt x="11519" y="5145"/>
                </a:cubicBezTo>
                <a:cubicBezTo>
                  <a:pt x="11506" y="5184"/>
                  <a:pt x="11454" y="5210"/>
                  <a:pt x="11480" y="5223"/>
                </a:cubicBezTo>
                <a:lnTo>
                  <a:pt x="11428" y="5249"/>
                </a:lnTo>
                <a:cubicBezTo>
                  <a:pt x="11402" y="5288"/>
                  <a:pt x="11389" y="5340"/>
                  <a:pt x="11389" y="5340"/>
                </a:cubicBezTo>
                <a:lnTo>
                  <a:pt x="11415" y="5353"/>
                </a:lnTo>
                <a:cubicBezTo>
                  <a:pt x="11389" y="5392"/>
                  <a:pt x="11220" y="5612"/>
                  <a:pt x="11052" y="5872"/>
                </a:cubicBezTo>
                <a:cubicBezTo>
                  <a:pt x="10766" y="6274"/>
                  <a:pt x="10688" y="6313"/>
                  <a:pt x="10740" y="6313"/>
                </a:cubicBezTo>
                <a:cubicBezTo>
                  <a:pt x="10811" y="6324"/>
                  <a:pt x="10775" y="6379"/>
                  <a:pt x="10709" y="6379"/>
                </a:cubicBezTo>
                <a:cubicBezTo>
                  <a:pt x="10702" y="6379"/>
                  <a:pt x="10695" y="6379"/>
                  <a:pt x="10688" y="6378"/>
                </a:cubicBezTo>
                <a:cubicBezTo>
                  <a:pt x="10663" y="6403"/>
                  <a:pt x="10572" y="6442"/>
                  <a:pt x="10507" y="6507"/>
                </a:cubicBezTo>
                <a:cubicBezTo>
                  <a:pt x="10454" y="6560"/>
                  <a:pt x="10401" y="6605"/>
                  <a:pt x="10376" y="6605"/>
                </a:cubicBezTo>
                <a:cubicBezTo>
                  <a:pt x="10371" y="6605"/>
                  <a:pt x="10367" y="6603"/>
                  <a:pt x="10364" y="6598"/>
                </a:cubicBezTo>
                <a:lnTo>
                  <a:pt x="10325" y="6624"/>
                </a:lnTo>
                <a:cubicBezTo>
                  <a:pt x="10299" y="6728"/>
                  <a:pt x="10092" y="6896"/>
                  <a:pt x="9962" y="6935"/>
                </a:cubicBezTo>
                <a:cubicBezTo>
                  <a:pt x="9884" y="6974"/>
                  <a:pt x="9858" y="7013"/>
                  <a:pt x="9794" y="7078"/>
                </a:cubicBezTo>
                <a:cubicBezTo>
                  <a:pt x="9749" y="7123"/>
                  <a:pt x="9735" y="7137"/>
                  <a:pt x="9713" y="7137"/>
                </a:cubicBezTo>
                <a:cubicBezTo>
                  <a:pt x="9704" y="7137"/>
                  <a:pt x="9693" y="7134"/>
                  <a:pt x="9677" y="7130"/>
                </a:cubicBezTo>
                <a:cubicBezTo>
                  <a:pt x="9676" y="7129"/>
                  <a:pt x="9673" y="7128"/>
                  <a:pt x="9669" y="7128"/>
                </a:cubicBezTo>
                <a:cubicBezTo>
                  <a:pt x="9625" y="7128"/>
                  <a:pt x="9431" y="7187"/>
                  <a:pt x="9443" y="7247"/>
                </a:cubicBezTo>
                <a:lnTo>
                  <a:pt x="9404" y="7234"/>
                </a:lnTo>
                <a:cubicBezTo>
                  <a:pt x="9397" y="7232"/>
                  <a:pt x="9390" y="7231"/>
                  <a:pt x="9384" y="7231"/>
                </a:cubicBezTo>
                <a:cubicBezTo>
                  <a:pt x="9343" y="7231"/>
                  <a:pt x="9315" y="7263"/>
                  <a:pt x="9327" y="7285"/>
                </a:cubicBezTo>
                <a:cubicBezTo>
                  <a:pt x="9340" y="7319"/>
                  <a:pt x="9336" y="7339"/>
                  <a:pt x="9318" y="7339"/>
                </a:cubicBezTo>
                <a:cubicBezTo>
                  <a:pt x="9301" y="7339"/>
                  <a:pt x="9273" y="7323"/>
                  <a:pt x="9236" y="7285"/>
                </a:cubicBezTo>
                <a:cubicBezTo>
                  <a:pt x="9229" y="7260"/>
                  <a:pt x="9216" y="7250"/>
                  <a:pt x="9207" y="7250"/>
                </a:cubicBezTo>
                <a:cubicBezTo>
                  <a:pt x="9197" y="7250"/>
                  <a:pt x="9190" y="7260"/>
                  <a:pt x="9197" y="7273"/>
                </a:cubicBezTo>
                <a:cubicBezTo>
                  <a:pt x="9163" y="7306"/>
                  <a:pt x="9139" y="7340"/>
                  <a:pt x="9100" y="7340"/>
                </a:cubicBezTo>
                <a:cubicBezTo>
                  <a:pt x="9094" y="7340"/>
                  <a:pt x="9087" y="7339"/>
                  <a:pt x="9080" y="7337"/>
                </a:cubicBezTo>
                <a:cubicBezTo>
                  <a:pt x="9041" y="7350"/>
                  <a:pt x="9002" y="7350"/>
                  <a:pt x="9015" y="7415"/>
                </a:cubicBezTo>
                <a:cubicBezTo>
                  <a:pt x="9028" y="7441"/>
                  <a:pt x="8976" y="7467"/>
                  <a:pt x="8937" y="7467"/>
                </a:cubicBezTo>
                <a:cubicBezTo>
                  <a:pt x="8937" y="7428"/>
                  <a:pt x="8937" y="7441"/>
                  <a:pt x="8963" y="7402"/>
                </a:cubicBezTo>
                <a:cubicBezTo>
                  <a:pt x="8979" y="7398"/>
                  <a:pt x="8985" y="7397"/>
                  <a:pt x="8984" y="7397"/>
                </a:cubicBezTo>
                <a:lnTo>
                  <a:pt x="8984" y="7397"/>
                </a:lnTo>
                <a:cubicBezTo>
                  <a:pt x="8983" y="7397"/>
                  <a:pt x="8941" y="7406"/>
                  <a:pt x="8886" y="7415"/>
                </a:cubicBezTo>
                <a:cubicBezTo>
                  <a:pt x="8847" y="7415"/>
                  <a:pt x="8756" y="7402"/>
                  <a:pt x="8756" y="7363"/>
                </a:cubicBezTo>
                <a:cubicBezTo>
                  <a:pt x="8741" y="7353"/>
                  <a:pt x="8726" y="7347"/>
                  <a:pt x="8716" y="7347"/>
                </a:cubicBezTo>
                <a:cubicBezTo>
                  <a:pt x="8700" y="7347"/>
                  <a:pt x="8698" y="7362"/>
                  <a:pt x="8730" y="7402"/>
                </a:cubicBezTo>
                <a:cubicBezTo>
                  <a:pt x="8730" y="7467"/>
                  <a:pt x="8730" y="7467"/>
                  <a:pt x="8652" y="7467"/>
                </a:cubicBezTo>
                <a:cubicBezTo>
                  <a:pt x="8637" y="7467"/>
                  <a:pt x="8619" y="7469"/>
                  <a:pt x="8603" y="7469"/>
                </a:cubicBezTo>
                <a:cubicBezTo>
                  <a:pt x="8580" y="7469"/>
                  <a:pt x="8561" y="7464"/>
                  <a:pt x="8561" y="7441"/>
                </a:cubicBezTo>
                <a:cubicBezTo>
                  <a:pt x="8561" y="7415"/>
                  <a:pt x="8561" y="7415"/>
                  <a:pt x="8484" y="7415"/>
                </a:cubicBezTo>
                <a:cubicBezTo>
                  <a:pt x="8474" y="7413"/>
                  <a:pt x="8464" y="7412"/>
                  <a:pt x="8454" y="7412"/>
                </a:cubicBezTo>
                <a:cubicBezTo>
                  <a:pt x="8408" y="7412"/>
                  <a:pt x="8357" y="7433"/>
                  <a:pt x="8315" y="7454"/>
                </a:cubicBezTo>
                <a:cubicBezTo>
                  <a:pt x="8263" y="7480"/>
                  <a:pt x="8211" y="7506"/>
                  <a:pt x="8185" y="7532"/>
                </a:cubicBezTo>
                <a:cubicBezTo>
                  <a:pt x="8179" y="7564"/>
                  <a:pt x="8175" y="7581"/>
                  <a:pt x="8171" y="7581"/>
                </a:cubicBezTo>
                <a:cubicBezTo>
                  <a:pt x="8166" y="7581"/>
                  <a:pt x="8159" y="7564"/>
                  <a:pt x="8146" y="7532"/>
                </a:cubicBezTo>
                <a:cubicBezTo>
                  <a:pt x="8159" y="7493"/>
                  <a:pt x="8107" y="7493"/>
                  <a:pt x="8068" y="7480"/>
                </a:cubicBezTo>
                <a:cubicBezTo>
                  <a:pt x="8068" y="7491"/>
                  <a:pt x="8065" y="7495"/>
                  <a:pt x="8062" y="7495"/>
                </a:cubicBezTo>
                <a:cubicBezTo>
                  <a:pt x="8054" y="7495"/>
                  <a:pt x="8044" y="7478"/>
                  <a:pt x="8058" y="7478"/>
                </a:cubicBezTo>
                <a:cubicBezTo>
                  <a:pt x="8060" y="7478"/>
                  <a:pt x="8064" y="7479"/>
                  <a:pt x="8068" y="7480"/>
                </a:cubicBezTo>
                <a:cubicBezTo>
                  <a:pt x="8076" y="7465"/>
                  <a:pt x="8093" y="7459"/>
                  <a:pt x="8113" y="7459"/>
                </a:cubicBezTo>
                <a:cubicBezTo>
                  <a:pt x="8127" y="7459"/>
                  <a:pt x="8143" y="7462"/>
                  <a:pt x="8159" y="7467"/>
                </a:cubicBezTo>
                <a:lnTo>
                  <a:pt x="8172" y="7441"/>
                </a:lnTo>
                <a:cubicBezTo>
                  <a:pt x="8158" y="7398"/>
                  <a:pt x="8140" y="7379"/>
                  <a:pt x="8118" y="7379"/>
                </a:cubicBezTo>
                <a:cubicBezTo>
                  <a:pt x="8099" y="7379"/>
                  <a:pt x="8079" y="7392"/>
                  <a:pt x="8055" y="7415"/>
                </a:cubicBezTo>
                <a:cubicBezTo>
                  <a:pt x="8036" y="7420"/>
                  <a:pt x="8024" y="7423"/>
                  <a:pt x="8016" y="7423"/>
                </a:cubicBezTo>
                <a:cubicBezTo>
                  <a:pt x="8000" y="7423"/>
                  <a:pt x="7994" y="7414"/>
                  <a:pt x="7978" y="7389"/>
                </a:cubicBezTo>
                <a:cubicBezTo>
                  <a:pt x="7959" y="7352"/>
                  <a:pt x="7940" y="7322"/>
                  <a:pt x="7927" y="7322"/>
                </a:cubicBezTo>
                <a:cubicBezTo>
                  <a:pt x="7921" y="7322"/>
                  <a:pt x="7916" y="7326"/>
                  <a:pt x="7913" y="7337"/>
                </a:cubicBezTo>
                <a:cubicBezTo>
                  <a:pt x="7913" y="7337"/>
                  <a:pt x="7848" y="7298"/>
                  <a:pt x="7822" y="7260"/>
                </a:cubicBezTo>
                <a:cubicBezTo>
                  <a:pt x="7780" y="7234"/>
                  <a:pt x="7749" y="7220"/>
                  <a:pt x="7729" y="7220"/>
                </a:cubicBezTo>
                <a:cubicBezTo>
                  <a:pt x="7718" y="7220"/>
                  <a:pt x="7710" y="7224"/>
                  <a:pt x="7705" y="7234"/>
                </a:cubicBezTo>
                <a:cubicBezTo>
                  <a:pt x="7701" y="7242"/>
                  <a:pt x="7695" y="7245"/>
                  <a:pt x="7687" y="7245"/>
                </a:cubicBezTo>
                <a:cubicBezTo>
                  <a:pt x="7668" y="7245"/>
                  <a:pt x="7641" y="7230"/>
                  <a:pt x="7614" y="7221"/>
                </a:cubicBezTo>
                <a:cubicBezTo>
                  <a:pt x="7596" y="7202"/>
                  <a:pt x="7571" y="7184"/>
                  <a:pt x="7554" y="7184"/>
                </a:cubicBezTo>
                <a:cubicBezTo>
                  <a:pt x="7546" y="7184"/>
                  <a:pt x="7540" y="7187"/>
                  <a:pt x="7537" y="7195"/>
                </a:cubicBezTo>
                <a:cubicBezTo>
                  <a:pt x="7530" y="7208"/>
                  <a:pt x="7511" y="7217"/>
                  <a:pt x="7485" y="7217"/>
                </a:cubicBezTo>
                <a:cubicBezTo>
                  <a:pt x="7459" y="7217"/>
                  <a:pt x="7426" y="7208"/>
                  <a:pt x="7394" y="7182"/>
                </a:cubicBezTo>
                <a:cubicBezTo>
                  <a:pt x="7316" y="7156"/>
                  <a:pt x="7303" y="7143"/>
                  <a:pt x="7316" y="7078"/>
                </a:cubicBezTo>
                <a:cubicBezTo>
                  <a:pt x="7342" y="7052"/>
                  <a:pt x="7303" y="7026"/>
                  <a:pt x="7277" y="7000"/>
                </a:cubicBezTo>
                <a:cubicBezTo>
                  <a:pt x="7277" y="7000"/>
                  <a:pt x="7264" y="6987"/>
                  <a:pt x="7264" y="6974"/>
                </a:cubicBezTo>
                <a:cubicBezTo>
                  <a:pt x="7251" y="6961"/>
                  <a:pt x="7238" y="6948"/>
                  <a:pt x="7238" y="6922"/>
                </a:cubicBezTo>
                <a:cubicBezTo>
                  <a:pt x="7238" y="6892"/>
                  <a:pt x="7233" y="6882"/>
                  <a:pt x="7224" y="6882"/>
                </a:cubicBezTo>
                <a:cubicBezTo>
                  <a:pt x="7214" y="6882"/>
                  <a:pt x="7200" y="6895"/>
                  <a:pt x="7186" y="6909"/>
                </a:cubicBezTo>
                <a:cubicBezTo>
                  <a:pt x="7161" y="6922"/>
                  <a:pt x="7148" y="6948"/>
                  <a:pt x="7148" y="6948"/>
                </a:cubicBezTo>
                <a:cubicBezTo>
                  <a:pt x="7109" y="6922"/>
                  <a:pt x="7135" y="6844"/>
                  <a:pt x="7161" y="6819"/>
                </a:cubicBezTo>
                <a:cubicBezTo>
                  <a:pt x="7168" y="6782"/>
                  <a:pt x="7171" y="6766"/>
                  <a:pt x="7163" y="6766"/>
                </a:cubicBezTo>
                <a:cubicBezTo>
                  <a:pt x="7157" y="6766"/>
                  <a:pt x="7144" y="6776"/>
                  <a:pt x="7122" y="6793"/>
                </a:cubicBezTo>
                <a:cubicBezTo>
                  <a:pt x="7118" y="6796"/>
                  <a:pt x="7111" y="6799"/>
                  <a:pt x="7101" y="6799"/>
                </a:cubicBezTo>
                <a:cubicBezTo>
                  <a:pt x="7076" y="6799"/>
                  <a:pt x="7037" y="6781"/>
                  <a:pt x="7018" y="6715"/>
                </a:cubicBezTo>
                <a:cubicBezTo>
                  <a:pt x="6966" y="6637"/>
                  <a:pt x="6914" y="6572"/>
                  <a:pt x="6940" y="6559"/>
                </a:cubicBezTo>
                <a:cubicBezTo>
                  <a:pt x="6940" y="6507"/>
                  <a:pt x="6888" y="6481"/>
                  <a:pt x="6888" y="6481"/>
                </a:cubicBezTo>
                <a:cubicBezTo>
                  <a:pt x="6836" y="6468"/>
                  <a:pt x="6810" y="6429"/>
                  <a:pt x="6771" y="6300"/>
                </a:cubicBezTo>
                <a:cubicBezTo>
                  <a:pt x="6725" y="6134"/>
                  <a:pt x="6712" y="6086"/>
                  <a:pt x="6690" y="6086"/>
                </a:cubicBezTo>
                <a:cubicBezTo>
                  <a:pt x="6680" y="6086"/>
                  <a:pt x="6670" y="6094"/>
                  <a:pt x="6655" y="6105"/>
                </a:cubicBezTo>
                <a:cubicBezTo>
                  <a:pt x="6640" y="6110"/>
                  <a:pt x="6627" y="6115"/>
                  <a:pt x="6619" y="6115"/>
                </a:cubicBezTo>
                <a:cubicBezTo>
                  <a:pt x="6605" y="6115"/>
                  <a:pt x="6605" y="6102"/>
                  <a:pt x="6629" y="6053"/>
                </a:cubicBezTo>
                <a:cubicBezTo>
                  <a:pt x="6629" y="6001"/>
                  <a:pt x="6577" y="5975"/>
                  <a:pt x="6512" y="5911"/>
                </a:cubicBezTo>
                <a:cubicBezTo>
                  <a:pt x="6496" y="5903"/>
                  <a:pt x="6480" y="5900"/>
                  <a:pt x="6464" y="5900"/>
                </a:cubicBezTo>
                <a:cubicBezTo>
                  <a:pt x="6429" y="5900"/>
                  <a:pt x="6396" y="5915"/>
                  <a:pt x="6369" y="5924"/>
                </a:cubicBezTo>
                <a:cubicBezTo>
                  <a:pt x="6350" y="5938"/>
                  <a:pt x="6337" y="5948"/>
                  <a:pt x="6329" y="5948"/>
                </a:cubicBezTo>
                <a:cubicBezTo>
                  <a:pt x="6316" y="5948"/>
                  <a:pt x="6313" y="5923"/>
                  <a:pt x="6304" y="5859"/>
                </a:cubicBezTo>
                <a:cubicBezTo>
                  <a:pt x="6279" y="5820"/>
                  <a:pt x="6279" y="5755"/>
                  <a:pt x="6317" y="5742"/>
                </a:cubicBezTo>
                <a:cubicBezTo>
                  <a:pt x="6321" y="5740"/>
                  <a:pt x="6325" y="5739"/>
                  <a:pt x="6328" y="5739"/>
                </a:cubicBezTo>
                <a:cubicBezTo>
                  <a:pt x="6350" y="5739"/>
                  <a:pt x="6369" y="5768"/>
                  <a:pt x="6369" y="5768"/>
                </a:cubicBezTo>
                <a:lnTo>
                  <a:pt x="6382" y="5820"/>
                </a:lnTo>
                <a:cubicBezTo>
                  <a:pt x="6408" y="5807"/>
                  <a:pt x="6447" y="5781"/>
                  <a:pt x="6395" y="5703"/>
                </a:cubicBezTo>
                <a:cubicBezTo>
                  <a:pt x="6406" y="5661"/>
                  <a:pt x="6391" y="5618"/>
                  <a:pt x="6370" y="5618"/>
                </a:cubicBezTo>
                <a:cubicBezTo>
                  <a:pt x="6366" y="5618"/>
                  <a:pt x="6361" y="5621"/>
                  <a:pt x="6356" y="5625"/>
                </a:cubicBezTo>
                <a:cubicBezTo>
                  <a:pt x="6356" y="5560"/>
                  <a:pt x="6317" y="5483"/>
                  <a:pt x="6266" y="5392"/>
                </a:cubicBezTo>
                <a:cubicBezTo>
                  <a:pt x="6227" y="5301"/>
                  <a:pt x="6162" y="5171"/>
                  <a:pt x="6162" y="5119"/>
                </a:cubicBezTo>
                <a:cubicBezTo>
                  <a:pt x="6128" y="5040"/>
                  <a:pt x="6104" y="5000"/>
                  <a:pt x="6072" y="5000"/>
                </a:cubicBezTo>
                <a:cubicBezTo>
                  <a:pt x="6068" y="5000"/>
                  <a:pt x="6063" y="5001"/>
                  <a:pt x="6058" y="5003"/>
                </a:cubicBezTo>
                <a:cubicBezTo>
                  <a:pt x="6046" y="5009"/>
                  <a:pt x="6035" y="5011"/>
                  <a:pt x="6025" y="5011"/>
                </a:cubicBezTo>
                <a:cubicBezTo>
                  <a:pt x="5997" y="5011"/>
                  <a:pt x="5986" y="4987"/>
                  <a:pt x="6006" y="4977"/>
                </a:cubicBezTo>
                <a:cubicBezTo>
                  <a:pt x="6019" y="4938"/>
                  <a:pt x="5967" y="4769"/>
                  <a:pt x="5876" y="4614"/>
                </a:cubicBezTo>
                <a:cubicBezTo>
                  <a:pt x="5786" y="4458"/>
                  <a:pt x="5669" y="4302"/>
                  <a:pt x="5630" y="4302"/>
                </a:cubicBezTo>
                <a:cubicBezTo>
                  <a:pt x="5630" y="4302"/>
                  <a:pt x="5604" y="4263"/>
                  <a:pt x="5565" y="4211"/>
                </a:cubicBezTo>
                <a:cubicBezTo>
                  <a:pt x="5552" y="4160"/>
                  <a:pt x="5487" y="4069"/>
                  <a:pt x="5422" y="3991"/>
                </a:cubicBezTo>
                <a:cubicBezTo>
                  <a:pt x="5358" y="3913"/>
                  <a:pt x="5280" y="3848"/>
                  <a:pt x="5241" y="3848"/>
                </a:cubicBezTo>
                <a:cubicBezTo>
                  <a:pt x="5241" y="3848"/>
                  <a:pt x="5202" y="3809"/>
                  <a:pt x="5124" y="3732"/>
                </a:cubicBezTo>
                <a:cubicBezTo>
                  <a:pt x="5059" y="3628"/>
                  <a:pt x="5007" y="3602"/>
                  <a:pt x="4943" y="3589"/>
                </a:cubicBezTo>
                <a:cubicBezTo>
                  <a:pt x="4929" y="3586"/>
                  <a:pt x="4917" y="3585"/>
                  <a:pt x="4908" y="3585"/>
                </a:cubicBezTo>
                <a:cubicBezTo>
                  <a:pt x="4889" y="3585"/>
                  <a:pt x="4879" y="3589"/>
                  <a:pt x="4875" y="3591"/>
                </a:cubicBezTo>
                <a:lnTo>
                  <a:pt x="4875" y="3591"/>
                </a:lnTo>
                <a:cubicBezTo>
                  <a:pt x="4876" y="3591"/>
                  <a:pt x="4877" y="3590"/>
                  <a:pt x="4878" y="3589"/>
                </a:cubicBezTo>
                <a:cubicBezTo>
                  <a:pt x="4891" y="3576"/>
                  <a:pt x="4865" y="3550"/>
                  <a:pt x="4826" y="3511"/>
                </a:cubicBezTo>
                <a:cubicBezTo>
                  <a:pt x="4800" y="3498"/>
                  <a:pt x="4774" y="3472"/>
                  <a:pt x="4735" y="3446"/>
                </a:cubicBezTo>
                <a:cubicBezTo>
                  <a:pt x="4696" y="3420"/>
                  <a:pt x="4657" y="3407"/>
                  <a:pt x="4605" y="3381"/>
                </a:cubicBezTo>
                <a:cubicBezTo>
                  <a:pt x="4484" y="3321"/>
                  <a:pt x="4433" y="3295"/>
                  <a:pt x="4420" y="3295"/>
                </a:cubicBezTo>
                <a:cubicBezTo>
                  <a:pt x="4411" y="3295"/>
                  <a:pt x="4421" y="3308"/>
                  <a:pt x="4437" y="3329"/>
                </a:cubicBezTo>
                <a:cubicBezTo>
                  <a:pt x="4216" y="3278"/>
                  <a:pt x="4216" y="3252"/>
                  <a:pt x="4229" y="3226"/>
                </a:cubicBezTo>
                <a:cubicBezTo>
                  <a:pt x="4275" y="3203"/>
                  <a:pt x="4253" y="3175"/>
                  <a:pt x="4209" y="3175"/>
                </a:cubicBezTo>
                <a:cubicBezTo>
                  <a:pt x="4178" y="3175"/>
                  <a:pt x="4137" y="3189"/>
                  <a:pt x="4100" y="3226"/>
                </a:cubicBezTo>
                <a:cubicBezTo>
                  <a:pt x="4074" y="3246"/>
                  <a:pt x="4039" y="3255"/>
                  <a:pt x="4008" y="3255"/>
                </a:cubicBezTo>
                <a:cubicBezTo>
                  <a:pt x="3962" y="3255"/>
                  <a:pt x="3923" y="3236"/>
                  <a:pt x="3931" y="3213"/>
                </a:cubicBezTo>
                <a:cubicBezTo>
                  <a:pt x="3931" y="3202"/>
                  <a:pt x="3942" y="3198"/>
                  <a:pt x="3960" y="3198"/>
                </a:cubicBezTo>
                <a:cubicBezTo>
                  <a:pt x="3983" y="3198"/>
                  <a:pt x="4018" y="3205"/>
                  <a:pt x="4048" y="3213"/>
                </a:cubicBezTo>
                <a:cubicBezTo>
                  <a:pt x="4048" y="3213"/>
                  <a:pt x="4048" y="3174"/>
                  <a:pt x="4061" y="3148"/>
                </a:cubicBezTo>
                <a:cubicBezTo>
                  <a:pt x="4039" y="3143"/>
                  <a:pt x="4027" y="3139"/>
                  <a:pt x="4015" y="3139"/>
                </a:cubicBezTo>
                <a:cubicBezTo>
                  <a:pt x="3998" y="3139"/>
                  <a:pt x="3982" y="3146"/>
                  <a:pt x="3944" y="3161"/>
                </a:cubicBezTo>
                <a:cubicBezTo>
                  <a:pt x="3944" y="3161"/>
                  <a:pt x="3928" y="3158"/>
                  <a:pt x="3903" y="3158"/>
                </a:cubicBezTo>
                <a:cubicBezTo>
                  <a:pt x="3879" y="3158"/>
                  <a:pt x="3847" y="3161"/>
                  <a:pt x="3814" y="3174"/>
                </a:cubicBezTo>
                <a:cubicBezTo>
                  <a:pt x="3762" y="3200"/>
                  <a:pt x="3762" y="3226"/>
                  <a:pt x="3814" y="3265"/>
                </a:cubicBezTo>
                <a:cubicBezTo>
                  <a:pt x="3839" y="3289"/>
                  <a:pt x="3827" y="3298"/>
                  <a:pt x="3802" y="3298"/>
                </a:cubicBezTo>
                <a:cubicBezTo>
                  <a:pt x="3787" y="3298"/>
                  <a:pt x="3768" y="3295"/>
                  <a:pt x="3749" y="3291"/>
                </a:cubicBezTo>
                <a:cubicBezTo>
                  <a:pt x="3646" y="3252"/>
                  <a:pt x="3646" y="3226"/>
                  <a:pt x="3697" y="3200"/>
                </a:cubicBezTo>
                <a:cubicBezTo>
                  <a:pt x="3762" y="3200"/>
                  <a:pt x="3762" y="3161"/>
                  <a:pt x="3762" y="3135"/>
                </a:cubicBezTo>
                <a:cubicBezTo>
                  <a:pt x="3762" y="3126"/>
                  <a:pt x="3747" y="3122"/>
                  <a:pt x="3722" y="3122"/>
                </a:cubicBezTo>
                <a:cubicBezTo>
                  <a:pt x="3642" y="3122"/>
                  <a:pt x="3465" y="3166"/>
                  <a:pt x="3425" y="3226"/>
                </a:cubicBezTo>
                <a:lnTo>
                  <a:pt x="3425" y="3200"/>
                </a:lnTo>
                <a:cubicBezTo>
                  <a:pt x="3425" y="3180"/>
                  <a:pt x="3396" y="3174"/>
                  <a:pt x="3352" y="3174"/>
                </a:cubicBezTo>
                <a:cubicBezTo>
                  <a:pt x="3308" y="3174"/>
                  <a:pt x="3250" y="3180"/>
                  <a:pt x="3192" y="3187"/>
                </a:cubicBezTo>
                <a:cubicBezTo>
                  <a:pt x="3088" y="3200"/>
                  <a:pt x="3036" y="3213"/>
                  <a:pt x="3036" y="3239"/>
                </a:cubicBezTo>
                <a:cubicBezTo>
                  <a:pt x="3049" y="3278"/>
                  <a:pt x="3049" y="3304"/>
                  <a:pt x="2997" y="3317"/>
                </a:cubicBezTo>
                <a:cubicBezTo>
                  <a:pt x="3004" y="3315"/>
                  <a:pt x="3010" y="3314"/>
                  <a:pt x="3016" y="3314"/>
                </a:cubicBezTo>
                <a:cubicBezTo>
                  <a:pt x="3049" y="3314"/>
                  <a:pt x="3051" y="3346"/>
                  <a:pt x="3062" y="3368"/>
                </a:cubicBezTo>
                <a:cubicBezTo>
                  <a:pt x="3062" y="3368"/>
                  <a:pt x="2945" y="3355"/>
                  <a:pt x="2893" y="3342"/>
                </a:cubicBezTo>
                <a:cubicBezTo>
                  <a:pt x="2851" y="3333"/>
                  <a:pt x="2808" y="3327"/>
                  <a:pt x="2761" y="3327"/>
                </a:cubicBezTo>
                <a:cubicBezTo>
                  <a:pt x="2679" y="3327"/>
                  <a:pt x="2584" y="3345"/>
                  <a:pt x="2452" y="3394"/>
                </a:cubicBezTo>
                <a:cubicBezTo>
                  <a:pt x="2349" y="3433"/>
                  <a:pt x="2206" y="3511"/>
                  <a:pt x="2141" y="3511"/>
                </a:cubicBezTo>
                <a:cubicBezTo>
                  <a:pt x="2050" y="3563"/>
                  <a:pt x="1998" y="3589"/>
                  <a:pt x="2024" y="3628"/>
                </a:cubicBezTo>
                <a:cubicBezTo>
                  <a:pt x="2024" y="3628"/>
                  <a:pt x="2023" y="3627"/>
                  <a:pt x="2020" y="3627"/>
                </a:cubicBezTo>
                <a:cubicBezTo>
                  <a:pt x="2012" y="3627"/>
                  <a:pt x="1989" y="3633"/>
                  <a:pt x="1933" y="3680"/>
                </a:cubicBezTo>
                <a:cubicBezTo>
                  <a:pt x="1869" y="3680"/>
                  <a:pt x="1778" y="3745"/>
                  <a:pt x="1791" y="3770"/>
                </a:cubicBezTo>
                <a:cubicBezTo>
                  <a:pt x="1765" y="3835"/>
                  <a:pt x="1713" y="3835"/>
                  <a:pt x="1661" y="3874"/>
                </a:cubicBezTo>
                <a:cubicBezTo>
                  <a:pt x="1544" y="3887"/>
                  <a:pt x="1544" y="3887"/>
                  <a:pt x="1648" y="3926"/>
                </a:cubicBezTo>
                <a:cubicBezTo>
                  <a:pt x="1651" y="3932"/>
                  <a:pt x="1659" y="3935"/>
                  <a:pt x="1670" y="3935"/>
                </a:cubicBezTo>
                <a:cubicBezTo>
                  <a:pt x="1706" y="3935"/>
                  <a:pt x="1774" y="3907"/>
                  <a:pt x="1804" y="3887"/>
                </a:cubicBezTo>
                <a:cubicBezTo>
                  <a:pt x="1856" y="3848"/>
                  <a:pt x="1894" y="3822"/>
                  <a:pt x="1933" y="3784"/>
                </a:cubicBezTo>
                <a:lnTo>
                  <a:pt x="1933" y="3784"/>
                </a:lnTo>
                <a:cubicBezTo>
                  <a:pt x="1894" y="3822"/>
                  <a:pt x="1856" y="3861"/>
                  <a:pt x="1830" y="3900"/>
                </a:cubicBezTo>
                <a:cubicBezTo>
                  <a:pt x="1778" y="3939"/>
                  <a:pt x="1726" y="4030"/>
                  <a:pt x="1739" y="4056"/>
                </a:cubicBezTo>
                <a:cubicBezTo>
                  <a:pt x="1739" y="4056"/>
                  <a:pt x="1765" y="4082"/>
                  <a:pt x="1726" y="4108"/>
                </a:cubicBezTo>
                <a:cubicBezTo>
                  <a:pt x="1726" y="4108"/>
                  <a:pt x="1700" y="4082"/>
                  <a:pt x="1687" y="4056"/>
                </a:cubicBezTo>
                <a:cubicBezTo>
                  <a:pt x="1700" y="4004"/>
                  <a:pt x="1687" y="3978"/>
                  <a:pt x="1661" y="3952"/>
                </a:cubicBezTo>
                <a:cubicBezTo>
                  <a:pt x="1655" y="3951"/>
                  <a:pt x="1649" y="3951"/>
                  <a:pt x="1643" y="3951"/>
                </a:cubicBezTo>
                <a:cubicBezTo>
                  <a:pt x="1563" y="3951"/>
                  <a:pt x="1444" y="4021"/>
                  <a:pt x="1479" y="4069"/>
                </a:cubicBezTo>
                <a:cubicBezTo>
                  <a:pt x="1441" y="4108"/>
                  <a:pt x="1441" y="4108"/>
                  <a:pt x="1389" y="4121"/>
                </a:cubicBezTo>
                <a:cubicBezTo>
                  <a:pt x="1383" y="4115"/>
                  <a:pt x="1378" y="4113"/>
                  <a:pt x="1372" y="4113"/>
                </a:cubicBezTo>
                <a:cubicBezTo>
                  <a:pt x="1349" y="4113"/>
                  <a:pt x="1327" y="4152"/>
                  <a:pt x="1337" y="4224"/>
                </a:cubicBezTo>
                <a:cubicBezTo>
                  <a:pt x="1337" y="4302"/>
                  <a:pt x="1311" y="4341"/>
                  <a:pt x="1220" y="4341"/>
                </a:cubicBezTo>
                <a:cubicBezTo>
                  <a:pt x="1103" y="4380"/>
                  <a:pt x="974" y="4549"/>
                  <a:pt x="1000" y="4562"/>
                </a:cubicBezTo>
                <a:cubicBezTo>
                  <a:pt x="1051" y="4601"/>
                  <a:pt x="961" y="4730"/>
                  <a:pt x="909" y="4743"/>
                </a:cubicBezTo>
                <a:cubicBezTo>
                  <a:pt x="844" y="4769"/>
                  <a:pt x="818" y="4821"/>
                  <a:pt x="818" y="4873"/>
                </a:cubicBezTo>
                <a:cubicBezTo>
                  <a:pt x="814" y="4871"/>
                  <a:pt x="809" y="4870"/>
                  <a:pt x="803" y="4870"/>
                </a:cubicBezTo>
                <a:cubicBezTo>
                  <a:pt x="776" y="4870"/>
                  <a:pt x="740" y="4897"/>
                  <a:pt x="740" y="4951"/>
                </a:cubicBezTo>
                <a:cubicBezTo>
                  <a:pt x="740" y="4951"/>
                  <a:pt x="718" y="4973"/>
                  <a:pt x="735" y="4973"/>
                </a:cubicBezTo>
                <a:cubicBezTo>
                  <a:pt x="740" y="4973"/>
                  <a:pt x="750" y="4970"/>
                  <a:pt x="766" y="4964"/>
                </a:cubicBezTo>
                <a:lnTo>
                  <a:pt x="766" y="4964"/>
                </a:lnTo>
                <a:cubicBezTo>
                  <a:pt x="766" y="4964"/>
                  <a:pt x="766" y="5029"/>
                  <a:pt x="753" y="5081"/>
                </a:cubicBezTo>
                <a:cubicBezTo>
                  <a:pt x="773" y="5061"/>
                  <a:pt x="789" y="5055"/>
                  <a:pt x="803" y="5055"/>
                </a:cubicBezTo>
                <a:cubicBezTo>
                  <a:pt x="818" y="5055"/>
                  <a:pt x="831" y="5061"/>
                  <a:pt x="844" y="5068"/>
                </a:cubicBezTo>
                <a:cubicBezTo>
                  <a:pt x="870" y="5093"/>
                  <a:pt x="740" y="5249"/>
                  <a:pt x="610" y="5288"/>
                </a:cubicBezTo>
                <a:lnTo>
                  <a:pt x="507" y="5340"/>
                </a:lnTo>
                <a:cubicBezTo>
                  <a:pt x="533" y="5353"/>
                  <a:pt x="559" y="5379"/>
                  <a:pt x="559" y="5379"/>
                </a:cubicBezTo>
                <a:cubicBezTo>
                  <a:pt x="538" y="5410"/>
                  <a:pt x="516" y="5451"/>
                  <a:pt x="495" y="5451"/>
                </a:cubicBezTo>
                <a:cubicBezTo>
                  <a:pt x="490" y="5451"/>
                  <a:pt x="486" y="5449"/>
                  <a:pt x="481" y="5444"/>
                </a:cubicBezTo>
                <a:cubicBezTo>
                  <a:pt x="472" y="5439"/>
                  <a:pt x="466" y="5436"/>
                  <a:pt x="462" y="5436"/>
                </a:cubicBezTo>
                <a:cubicBezTo>
                  <a:pt x="452" y="5436"/>
                  <a:pt x="446" y="5448"/>
                  <a:pt x="429" y="5483"/>
                </a:cubicBezTo>
                <a:cubicBezTo>
                  <a:pt x="429" y="5483"/>
                  <a:pt x="403" y="5521"/>
                  <a:pt x="442" y="5534"/>
                </a:cubicBezTo>
                <a:cubicBezTo>
                  <a:pt x="494" y="5573"/>
                  <a:pt x="494" y="5573"/>
                  <a:pt x="442" y="5599"/>
                </a:cubicBezTo>
                <a:cubicBezTo>
                  <a:pt x="364" y="5612"/>
                  <a:pt x="338" y="5664"/>
                  <a:pt x="377" y="5729"/>
                </a:cubicBezTo>
                <a:cubicBezTo>
                  <a:pt x="429" y="5755"/>
                  <a:pt x="429" y="5755"/>
                  <a:pt x="351" y="5781"/>
                </a:cubicBezTo>
                <a:cubicBezTo>
                  <a:pt x="347" y="5779"/>
                  <a:pt x="341" y="5778"/>
                  <a:pt x="336" y="5778"/>
                </a:cubicBezTo>
                <a:cubicBezTo>
                  <a:pt x="308" y="5778"/>
                  <a:pt x="271" y="5803"/>
                  <a:pt x="260" y="5846"/>
                </a:cubicBezTo>
                <a:lnTo>
                  <a:pt x="286" y="5859"/>
                </a:lnTo>
                <a:cubicBezTo>
                  <a:pt x="338" y="5885"/>
                  <a:pt x="312" y="5924"/>
                  <a:pt x="273" y="5962"/>
                </a:cubicBezTo>
                <a:cubicBezTo>
                  <a:pt x="270" y="5961"/>
                  <a:pt x="267" y="5960"/>
                  <a:pt x="264" y="5960"/>
                </a:cubicBezTo>
                <a:cubicBezTo>
                  <a:pt x="241" y="5960"/>
                  <a:pt x="220" y="6001"/>
                  <a:pt x="208" y="6092"/>
                </a:cubicBezTo>
                <a:cubicBezTo>
                  <a:pt x="169" y="6183"/>
                  <a:pt x="144" y="6222"/>
                  <a:pt x="118" y="6222"/>
                </a:cubicBezTo>
                <a:cubicBezTo>
                  <a:pt x="98" y="6212"/>
                  <a:pt x="85" y="6206"/>
                  <a:pt x="80" y="6206"/>
                </a:cubicBezTo>
                <a:cubicBezTo>
                  <a:pt x="72" y="6206"/>
                  <a:pt x="81" y="6221"/>
                  <a:pt x="105" y="6261"/>
                </a:cubicBezTo>
                <a:cubicBezTo>
                  <a:pt x="105" y="6326"/>
                  <a:pt x="105" y="6313"/>
                  <a:pt x="40" y="6391"/>
                </a:cubicBezTo>
                <a:cubicBezTo>
                  <a:pt x="1" y="6429"/>
                  <a:pt x="1" y="6429"/>
                  <a:pt x="1" y="6481"/>
                </a:cubicBezTo>
                <a:cubicBezTo>
                  <a:pt x="36" y="6496"/>
                  <a:pt x="60" y="6506"/>
                  <a:pt x="77" y="6506"/>
                </a:cubicBezTo>
                <a:cubicBezTo>
                  <a:pt x="90" y="6506"/>
                  <a:pt x="99" y="6499"/>
                  <a:pt x="105" y="6481"/>
                </a:cubicBezTo>
                <a:cubicBezTo>
                  <a:pt x="122" y="6447"/>
                  <a:pt x="128" y="6435"/>
                  <a:pt x="137" y="6435"/>
                </a:cubicBezTo>
                <a:cubicBezTo>
                  <a:pt x="142" y="6435"/>
                  <a:pt x="148" y="6438"/>
                  <a:pt x="157" y="6442"/>
                </a:cubicBezTo>
                <a:cubicBezTo>
                  <a:pt x="157" y="6442"/>
                  <a:pt x="144" y="6494"/>
                  <a:pt x="118" y="6533"/>
                </a:cubicBezTo>
                <a:cubicBezTo>
                  <a:pt x="105" y="6585"/>
                  <a:pt x="79" y="6624"/>
                  <a:pt x="79" y="6728"/>
                </a:cubicBezTo>
                <a:cubicBezTo>
                  <a:pt x="64" y="6786"/>
                  <a:pt x="78" y="6820"/>
                  <a:pt x="93" y="6820"/>
                </a:cubicBezTo>
                <a:cubicBezTo>
                  <a:pt x="105" y="6820"/>
                  <a:pt x="118" y="6799"/>
                  <a:pt x="118" y="6754"/>
                </a:cubicBezTo>
                <a:lnTo>
                  <a:pt x="169" y="6715"/>
                </a:lnTo>
                <a:cubicBezTo>
                  <a:pt x="183" y="6721"/>
                  <a:pt x="195" y="6724"/>
                  <a:pt x="206" y="6724"/>
                </a:cubicBezTo>
                <a:cubicBezTo>
                  <a:pt x="257" y="6724"/>
                  <a:pt x="273" y="6658"/>
                  <a:pt x="208" y="6637"/>
                </a:cubicBezTo>
                <a:cubicBezTo>
                  <a:pt x="118" y="6598"/>
                  <a:pt x="118" y="6598"/>
                  <a:pt x="195" y="6572"/>
                </a:cubicBezTo>
                <a:lnTo>
                  <a:pt x="195" y="6572"/>
                </a:lnTo>
                <a:cubicBezTo>
                  <a:pt x="207" y="6578"/>
                  <a:pt x="217" y="6580"/>
                  <a:pt x="226" y="6580"/>
                </a:cubicBezTo>
                <a:cubicBezTo>
                  <a:pt x="258" y="6580"/>
                  <a:pt x="276" y="6548"/>
                  <a:pt x="286" y="6507"/>
                </a:cubicBezTo>
                <a:cubicBezTo>
                  <a:pt x="303" y="6483"/>
                  <a:pt x="309" y="6474"/>
                  <a:pt x="318" y="6474"/>
                </a:cubicBezTo>
                <a:cubicBezTo>
                  <a:pt x="323" y="6474"/>
                  <a:pt x="329" y="6477"/>
                  <a:pt x="338" y="6481"/>
                </a:cubicBezTo>
                <a:cubicBezTo>
                  <a:pt x="342" y="6483"/>
                  <a:pt x="346" y="6484"/>
                  <a:pt x="350" y="6484"/>
                </a:cubicBezTo>
                <a:cubicBezTo>
                  <a:pt x="377" y="6484"/>
                  <a:pt x="418" y="6450"/>
                  <a:pt x="429" y="6416"/>
                </a:cubicBezTo>
                <a:cubicBezTo>
                  <a:pt x="455" y="6365"/>
                  <a:pt x="455" y="6365"/>
                  <a:pt x="429" y="6352"/>
                </a:cubicBezTo>
                <a:cubicBezTo>
                  <a:pt x="420" y="6358"/>
                  <a:pt x="414" y="6361"/>
                  <a:pt x="410" y="6361"/>
                </a:cubicBezTo>
                <a:cubicBezTo>
                  <a:pt x="392" y="6361"/>
                  <a:pt x="429" y="6295"/>
                  <a:pt x="494" y="6274"/>
                </a:cubicBezTo>
                <a:cubicBezTo>
                  <a:pt x="546" y="6248"/>
                  <a:pt x="546" y="6248"/>
                  <a:pt x="481" y="6222"/>
                </a:cubicBezTo>
                <a:cubicBezTo>
                  <a:pt x="429" y="6196"/>
                  <a:pt x="468" y="6105"/>
                  <a:pt x="546" y="6092"/>
                </a:cubicBezTo>
                <a:cubicBezTo>
                  <a:pt x="546" y="6092"/>
                  <a:pt x="559" y="6053"/>
                  <a:pt x="585" y="6001"/>
                </a:cubicBezTo>
                <a:cubicBezTo>
                  <a:pt x="598" y="5962"/>
                  <a:pt x="572" y="5950"/>
                  <a:pt x="546" y="5937"/>
                </a:cubicBezTo>
                <a:cubicBezTo>
                  <a:pt x="494" y="5911"/>
                  <a:pt x="494" y="5911"/>
                  <a:pt x="533" y="5872"/>
                </a:cubicBezTo>
                <a:cubicBezTo>
                  <a:pt x="559" y="5859"/>
                  <a:pt x="578" y="5855"/>
                  <a:pt x="591" y="5855"/>
                </a:cubicBezTo>
                <a:cubicBezTo>
                  <a:pt x="604" y="5855"/>
                  <a:pt x="610" y="5859"/>
                  <a:pt x="610" y="5859"/>
                </a:cubicBezTo>
                <a:cubicBezTo>
                  <a:pt x="616" y="5860"/>
                  <a:pt x="620" y="5861"/>
                  <a:pt x="625" y="5861"/>
                </a:cubicBezTo>
                <a:cubicBezTo>
                  <a:pt x="653" y="5861"/>
                  <a:pt x="666" y="5826"/>
                  <a:pt x="688" y="5781"/>
                </a:cubicBezTo>
                <a:cubicBezTo>
                  <a:pt x="714" y="5742"/>
                  <a:pt x="753" y="5651"/>
                  <a:pt x="727" y="5638"/>
                </a:cubicBezTo>
                <a:lnTo>
                  <a:pt x="727" y="5638"/>
                </a:lnTo>
                <a:lnTo>
                  <a:pt x="753" y="5651"/>
                </a:lnTo>
                <a:cubicBezTo>
                  <a:pt x="779" y="5612"/>
                  <a:pt x="805" y="5625"/>
                  <a:pt x="779" y="5612"/>
                </a:cubicBezTo>
                <a:cubicBezTo>
                  <a:pt x="779" y="5612"/>
                  <a:pt x="792" y="5573"/>
                  <a:pt x="870" y="5509"/>
                </a:cubicBezTo>
                <a:cubicBezTo>
                  <a:pt x="931" y="5447"/>
                  <a:pt x="952" y="5338"/>
                  <a:pt x="896" y="5338"/>
                </a:cubicBezTo>
                <a:cubicBezTo>
                  <a:pt x="881" y="5338"/>
                  <a:pt x="862" y="5345"/>
                  <a:pt x="838" y="5361"/>
                </a:cubicBezTo>
                <a:lnTo>
                  <a:pt x="838" y="5361"/>
                </a:lnTo>
                <a:cubicBezTo>
                  <a:pt x="843" y="5351"/>
                  <a:pt x="849" y="5340"/>
                  <a:pt x="857" y="5327"/>
                </a:cubicBezTo>
                <a:cubicBezTo>
                  <a:pt x="883" y="5288"/>
                  <a:pt x="857" y="5275"/>
                  <a:pt x="857" y="5275"/>
                </a:cubicBezTo>
                <a:cubicBezTo>
                  <a:pt x="831" y="5249"/>
                  <a:pt x="857" y="5210"/>
                  <a:pt x="883" y="5171"/>
                </a:cubicBezTo>
                <a:cubicBezTo>
                  <a:pt x="883" y="5171"/>
                  <a:pt x="909" y="5184"/>
                  <a:pt x="935" y="5197"/>
                </a:cubicBezTo>
                <a:cubicBezTo>
                  <a:pt x="952" y="5228"/>
                  <a:pt x="973" y="5241"/>
                  <a:pt x="991" y="5241"/>
                </a:cubicBezTo>
                <a:cubicBezTo>
                  <a:pt x="1025" y="5241"/>
                  <a:pt x="1047" y="5192"/>
                  <a:pt x="1013" y="5132"/>
                </a:cubicBezTo>
                <a:lnTo>
                  <a:pt x="1013" y="5132"/>
                </a:lnTo>
                <a:lnTo>
                  <a:pt x="1039" y="5158"/>
                </a:lnTo>
                <a:cubicBezTo>
                  <a:pt x="1042" y="5160"/>
                  <a:pt x="1045" y="5161"/>
                  <a:pt x="1048" y="5161"/>
                </a:cubicBezTo>
                <a:cubicBezTo>
                  <a:pt x="1071" y="5161"/>
                  <a:pt x="1094" y="5120"/>
                  <a:pt x="1116" y="5029"/>
                </a:cubicBezTo>
                <a:cubicBezTo>
                  <a:pt x="1142" y="4990"/>
                  <a:pt x="1116" y="4912"/>
                  <a:pt x="1090" y="4899"/>
                </a:cubicBezTo>
                <a:cubicBezTo>
                  <a:pt x="1064" y="4873"/>
                  <a:pt x="1103" y="4834"/>
                  <a:pt x="1103" y="4834"/>
                </a:cubicBezTo>
                <a:cubicBezTo>
                  <a:pt x="1118" y="4813"/>
                  <a:pt x="1124" y="4803"/>
                  <a:pt x="1131" y="4803"/>
                </a:cubicBezTo>
                <a:cubicBezTo>
                  <a:pt x="1137" y="4803"/>
                  <a:pt x="1144" y="4809"/>
                  <a:pt x="1155" y="4821"/>
                </a:cubicBezTo>
                <a:cubicBezTo>
                  <a:pt x="1165" y="4828"/>
                  <a:pt x="1174" y="4831"/>
                  <a:pt x="1183" y="4831"/>
                </a:cubicBezTo>
                <a:cubicBezTo>
                  <a:pt x="1224" y="4831"/>
                  <a:pt x="1257" y="4768"/>
                  <a:pt x="1246" y="4704"/>
                </a:cubicBezTo>
                <a:lnTo>
                  <a:pt x="1246" y="4704"/>
                </a:lnTo>
                <a:lnTo>
                  <a:pt x="1272" y="4717"/>
                </a:lnTo>
                <a:cubicBezTo>
                  <a:pt x="1277" y="4723"/>
                  <a:pt x="1283" y="4726"/>
                  <a:pt x="1290" y="4726"/>
                </a:cubicBezTo>
                <a:cubicBezTo>
                  <a:pt x="1318" y="4726"/>
                  <a:pt x="1365" y="4676"/>
                  <a:pt x="1479" y="4510"/>
                </a:cubicBezTo>
                <a:cubicBezTo>
                  <a:pt x="1601" y="4376"/>
                  <a:pt x="1700" y="4288"/>
                  <a:pt x="1733" y="4288"/>
                </a:cubicBezTo>
                <a:cubicBezTo>
                  <a:pt x="1735" y="4288"/>
                  <a:pt x="1737" y="4288"/>
                  <a:pt x="1739" y="4289"/>
                </a:cubicBezTo>
                <a:cubicBezTo>
                  <a:pt x="1741" y="4291"/>
                  <a:pt x="1743" y="4292"/>
                  <a:pt x="1745" y="4292"/>
                </a:cubicBezTo>
                <a:cubicBezTo>
                  <a:pt x="1777" y="4292"/>
                  <a:pt x="1859" y="4138"/>
                  <a:pt x="1908" y="4030"/>
                </a:cubicBezTo>
                <a:cubicBezTo>
                  <a:pt x="1911" y="4037"/>
                  <a:pt x="1916" y="4040"/>
                  <a:pt x="1924" y="4040"/>
                </a:cubicBezTo>
                <a:cubicBezTo>
                  <a:pt x="1944" y="4040"/>
                  <a:pt x="1980" y="4016"/>
                  <a:pt x="2037" y="3978"/>
                </a:cubicBezTo>
                <a:cubicBezTo>
                  <a:pt x="2122" y="3919"/>
                  <a:pt x="2151" y="3898"/>
                  <a:pt x="2165" y="3898"/>
                </a:cubicBezTo>
                <a:cubicBezTo>
                  <a:pt x="2172" y="3898"/>
                  <a:pt x="2175" y="3904"/>
                  <a:pt x="2180" y="3913"/>
                </a:cubicBezTo>
                <a:cubicBezTo>
                  <a:pt x="2180" y="3949"/>
                  <a:pt x="2177" y="3969"/>
                  <a:pt x="2179" y="3969"/>
                </a:cubicBezTo>
                <a:cubicBezTo>
                  <a:pt x="2182" y="3969"/>
                  <a:pt x="2191" y="3943"/>
                  <a:pt x="2219" y="3887"/>
                </a:cubicBezTo>
                <a:cubicBezTo>
                  <a:pt x="2228" y="3834"/>
                  <a:pt x="2304" y="3799"/>
                  <a:pt x="2359" y="3799"/>
                </a:cubicBezTo>
                <a:cubicBezTo>
                  <a:pt x="2384" y="3799"/>
                  <a:pt x="2405" y="3806"/>
                  <a:pt x="2413" y="3822"/>
                </a:cubicBezTo>
                <a:cubicBezTo>
                  <a:pt x="2418" y="3836"/>
                  <a:pt x="2426" y="3842"/>
                  <a:pt x="2437" y="3842"/>
                </a:cubicBezTo>
                <a:cubicBezTo>
                  <a:pt x="2460" y="3842"/>
                  <a:pt x="2497" y="3822"/>
                  <a:pt x="2556" y="3796"/>
                </a:cubicBezTo>
                <a:cubicBezTo>
                  <a:pt x="2582" y="3745"/>
                  <a:pt x="2673" y="3706"/>
                  <a:pt x="2764" y="3680"/>
                </a:cubicBezTo>
                <a:cubicBezTo>
                  <a:pt x="2893" y="3628"/>
                  <a:pt x="2906" y="3628"/>
                  <a:pt x="2880" y="3563"/>
                </a:cubicBezTo>
                <a:cubicBezTo>
                  <a:pt x="2867" y="3511"/>
                  <a:pt x="2919" y="3498"/>
                  <a:pt x="3010" y="3472"/>
                </a:cubicBezTo>
                <a:cubicBezTo>
                  <a:pt x="3036" y="3466"/>
                  <a:pt x="3062" y="3459"/>
                  <a:pt x="3081" y="3459"/>
                </a:cubicBezTo>
                <a:cubicBezTo>
                  <a:pt x="3101" y="3459"/>
                  <a:pt x="3114" y="3466"/>
                  <a:pt x="3114" y="3485"/>
                </a:cubicBezTo>
                <a:cubicBezTo>
                  <a:pt x="3114" y="3485"/>
                  <a:pt x="3166" y="3498"/>
                  <a:pt x="3218" y="3498"/>
                </a:cubicBezTo>
                <a:cubicBezTo>
                  <a:pt x="3239" y="3493"/>
                  <a:pt x="3261" y="3490"/>
                  <a:pt x="3278" y="3490"/>
                </a:cubicBezTo>
                <a:cubicBezTo>
                  <a:pt x="3303" y="3490"/>
                  <a:pt x="3321" y="3496"/>
                  <a:pt x="3321" y="3511"/>
                </a:cubicBezTo>
                <a:cubicBezTo>
                  <a:pt x="3321" y="3511"/>
                  <a:pt x="3373" y="3537"/>
                  <a:pt x="3464" y="3537"/>
                </a:cubicBezTo>
                <a:cubicBezTo>
                  <a:pt x="3568" y="3537"/>
                  <a:pt x="3659" y="3537"/>
                  <a:pt x="3659" y="3576"/>
                </a:cubicBezTo>
                <a:cubicBezTo>
                  <a:pt x="3710" y="3576"/>
                  <a:pt x="3710" y="3576"/>
                  <a:pt x="3710" y="3537"/>
                </a:cubicBezTo>
                <a:cubicBezTo>
                  <a:pt x="3710" y="3523"/>
                  <a:pt x="3725" y="3509"/>
                  <a:pt x="3769" y="3509"/>
                </a:cubicBezTo>
                <a:cubicBezTo>
                  <a:pt x="3807" y="3509"/>
                  <a:pt x="3866" y="3520"/>
                  <a:pt x="3957" y="3550"/>
                </a:cubicBezTo>
                <a:cubicBezTo>
                  <a:pt x="4030" y="3560"/>
                  <a:pt x="4137" y="3596"/>
                  <a:pt x="4182" y="3596"/>
                </a:cubicBezTo>
                <a:cubicBezTo>
                  <a:pt x="4193" y="3596"/>
                  <a:pt x="4201" y="3594"/>
                  <a:pt x="4203" y="3589"/>
                </a:cubicBezTo>
                <a:cubicBezTo>
                  <a:pt x="4242" y="3602"/>
                  <a:pt x="4242" y="3602"/>
                  <a:pt x="4229" y="3628"/>
                </a:cubicBezTo>
                <a:cubicBezTo>
                  <a:pt x="4218" y="3684"/>
                  <a:pt x="4275" y="3721"/>
                  <a:pt x="4368" y="3721"/>
                </a:cubicBezTo>
                <a:cubicBezTo>
                  <a:pt x="4381" y="3721"/>
                  <a:pt x="4396" y="3720"/>
                  <a:pt x="4411" y="3719"/>
                </a:cubicBezTo>
                <a:cubicBezTo>
                  <a:pt x="4415" y="3710"/>
                  <a:pt x="4424" y="3706"/>
                  <a:pt x="4434" y="3706"/>
                </a:cubicBezTo>
                <a:cubicBezTo>
                  <a:pt x="4455" y="3706"/>
                  <a:pt x="4484" y="3723"/>
                  <a:pt x="4502" y="3758"/>
                </a:cubicBezTo>
                <a:cubicBezTo>
                  <a:pt x="4502" y="3758"/>
                  <a:pt x="4541" y="3783"/>
                  <a:pt x="4592" y="3783"/>
                </a:cubicBezTo>
                <a:cubicBezTo>
                  <a:pt x="4657" y="3783"/>
                  <a:pt x="4657" y="3783"/>
                  <a:pt x="4722" y="3874"/>
                </a:cubicBezTo>
                <a:cubicBezTo>
                  <a:pt x="4696" y="3900"/>
                  <a:pt x="4748" y="3926"/>
                  <a:pt x="4787" y="3952"/>
                </a:cubicBezTo>
                <a:cubicBezTo>
                  <a:pt x="4826" y="3978"/>
                  <a:pt x="4956" y="4069"/>
                  <a:pt x="5059" y="4186"/>
                </a:cubicBezTo>
                <a:cubicBezTo>
                  <a:pt x="5163" y="4289"/>
                  <a:pt x="5254" y="4406"/>
                  <a:pt x="5254" y="4445"/>
                </a:cubicBezTo>
                <a:cubicBezTo>
                  <a:pt x="5306" y="4458"/>
                  <a:pt x="5306" y="4458"/>
                  <a:pt x="5332" y="4497"/>
                </a:cubicBezTo>
                <a:cubicBezTo>
                  <a:pt x="5314" y="4551"/>
                  <a:pt x="5333" y="4580"/>
                  <a:pt x="5364" y="4580"/>
                </a:cubicBezTo>
                <a:cubicBezTo>
                  <a:pt x="5377" y="4580"/>
                  <a:pt x="5393" y="4574"/>
                  <a:pt x="5410" y="4562"/>
                </a:cubicBezTo>
                <a:lnTo>
                  <a:pt x="5384" y="4523"/>
                </a:lnTo>
                <a:lnTo>
                  <a:pt x="5358" y="4484"/>
                </a:lnTo>
                <a:cubicBezTo>
                  <a:pt x="5364" y="4479"/>
                  <a:pt x="5371" y="4477"/>
                  <a:pt x="5379" y="4477"/>
                </a:cubicBezTo>
                <a:cubicBezTo>
                  <a:pt x="5430" y="4477"/>
                  <a:pt x="5490" y="4581"/>
                  <a:pt x="5422" y="4627"/>
                </a:cubicBezTo>
                <a:cubicBezTo>
                  <a:pt x="5397" y="4691"/>
                  <a:pt x="5397" y="4691"/>
                  <a:pt x="5474" y="4704"/>
                </a:cubicBezTo>
                <a:cubicBezTo>
                  <a:pt x="5552" y="4704"/>
                  <a:pt x="5578" y="4756"/>
                  <a:pt x="5552" y="4821"/>
                </a:cubicBezTo>
                <a:cubicBezTo>
                  <a:pt x="5500" y="4860"/>
                  <a:pt x="5500" y="4860"/>
                  <a:pt x="5578" y="4860"/>
                </a:cubicBezTo>
                <a:cubicBezTo>
                  <a:pt x="5734" y="4886"/>
                  <a:pt x="5838" y="5003"/>
                  <a:pt x="5721" y="5055"/>
                </a:cubicBezTo>
                <a:cubicBezTo>
                  <a:pt x="5669" y="5093"/>
                  <a:pt x="5669" y="5145"/>
                  <a:pt x="5682" y="5184"/>
                </a:cubicBezTo>
                <a:cubicBezTo>
                  <a:pt x="5695" y="5210"/>
                  <a:pt x="5708" y="5220"/>
                  <a:pt x="5721" y="5220"/>
                </a:cubicBezTo>
                <a:cubicBezTo>
                  <a:pt x="5734" y="5220"/>
                  <a:pt x="5747" y="5210"/>
                  <a:pt x="5760" y="5197"/>
                </a:cubicBezTo>
                <a:cubicBezTo>
                  <a:pt x="5772" y="5176"/>
                  <a:pt x="5784" y="5166"/>
                  <a:pt x="5793" y="5166"/>
                </a:cubicBezTo>
                <a:cubicBezTo>
                  <a:pt x="5811" y="5166"/>
                  <a:pt x="5820" y="5209"/>
                  <a:pt x="5812" y="5288"/>
                </a:cubicBezTo>
                <a:cubicBezTo>
                  <a:pt x="5799" y="5457"/>
                  <a:pt x="5838" y="5547"/>
                  <a:pt x="5967" y="5651"/>
                </a:cubicBezTo>
                <a:cubicBezTo>
                  <a:pt x="6075" y="5759"/>
                  <a:pt x="6138" y="5852"/>
                  <a:pt x="6113" y="5852"/>
                </a:cubicBezTo>
                <a:cubicBezTo>
                  <a:pt x="6104" y="5852"/>
                  <a:pt x="6087" y="5842"/>
                  <a:pt x="6058" y="5820"/>
                </a:cubicBezTo>
                <a:cubicBezTo>
                  <a:pt x="6009" y="5789"/>
                  <a:pt x="5983" y="5773"/>
                  <a:pt x="5978" y="5773"/>
                </a:cubicBezTo>
                <a:cubicBezTo>
                  <a:pt x="5972" y="5773"/>
                  <a:pt x="5991" y="5792"/>
                  <a:pt x="6032" y="5833"/>
                </a:cubicBezTo>
                <a:cubicBezTo>
                  <a:pt x="6071" y="5924"/>
                  <a:pt x="6110" y="6001"/>
                  <a:pt x="6136" y="6040"/>
                </a:cubicBezTo>
                <a:cubicBezTo>
                  <a:pt x="6157" y="6083"/>
                  <a:pt x="6197" y="6108"/>
                  <a:pt x="6224" y="6108"/>
                </a:cubicBezTo>
                <a:cubicBezTo>
                  <a:pt x="6230" y="6108"/>
                  <a:pt x="6235" y="6107"/>
                  <a:pt x="6240" y="6105"/>
                </a:cubicBezTo>
                <a:lnTo>
                  <a:pt x="6240" y="6105"/>
                </a:lnTo>
                <a:cubicBezTo>
                  <a:pt x="6214" y="6170"/>
                  <a:pt x="6227" y="6274"/>
                  <a:pt x="6330" y="6326"/>
                </a:cubicBezTo>
                <a:lnTo>
                  <a:pt x="6382" y="6403"/>
                </a:lnTo>
                <a:cubicBezTo>
                  <a:pt x="6408" y="6455"/>
                  <a:pt x="6408" y="6455"/>
                  <a:pt x="6460" y="6468"/>
                </a:cubicBezTo>
                <a:cubicBezTo>
                  <a:pt x="6512" y="6494"/>
                  <a:pt x="6512" y="6559"/>
                  <a:pt x="6512" y="6611"/>
                </a:cubicBezTo>
                <a:cubicBezTo>
                  <a:pt x="6512" y="6669"/>
                  <a:pt x="6512" y="6717"/>
                  <a:pt x="6531" y="6717"/>
                </a:cubicBezTo>
                <a:cubicBezTo>
                  <a:pt x="6533" y="6717"/>
                  <a:pt x="6535" y="6716"/>
                  <a:pt x="6538" y="6715"/>
                </a:cubicBezTo>
                <a:cubicBezTo>
                  <a:pt x="6542" y="6711"/>
                  <a:pt x="6548" y="6709"/>
                  <a:pt x="6555" y="6709"/>
                </a:cubicBezTo>
                <a:cubicBezTo>
                  <a:pt x="6589" y="6709"/>
                  <a:pt x="6650" y="6756"/>
                  <a:pt x="6694" y="6767"/>
                </a:cubicBezTo>
                <a:cubicBezTo>
                  <a:pt x="6751" y="6790"/>
                  <a:pt x="6758" y="6834"/>
                  <a:pt x="6722" y="6834"/>
                </a:cubicBezTo>
                <a:cubicBezTo>
                  <a:pt x="6717" y="6834"/>
                  <a:pt x="6712" y="6833"/>
                  <a:pt x="6707" y="6832"/>
                </a:cubicBezTo>
                <a:cubicBezTo>
                  <a:pt x="6681" y="6844"/>
                  <a:pt x="6681" y="6844"/>
                  <a:pt x="6707" y="6948"/>
                </a:cubicBezTo>
                <a:cubicBezTo>
                  <a:pt x="6730" y="6984"/>
                  <a:pt x="6797" y="7041"/>
                  <a:pt x="6818" y="7041"/>
                </a:cubicBezTo>
                <a:cubicBezTo>
                  <a:pt x="6820" y="7041"/>
                  <a:pt x="6822" y="7040"/>
                  <a:pt x="6823" y="7039"/>
                </a:cubicBezTo>
                <a:cubicBezTo>
                  <a:pt x="6825" y="7038"/>
                  <a:pt x="6827" y="7037"/>
                  <a:pt x="6829" y="7037"/>
                </a:cubicBezTo>
                <a:cubicBezTo>
                  <a:pt x="6870" y="7037"/>
                  <a:pt x="7045" y="7236"/>
                  <a:pt x="7070" y="7273"/>
                </a:cubicBezTo>
                <a:cubicBezTo>
                  <a:pt x="7070" y="7273"/>
                  <a:pt x="7096" y="7311"/>
                  <a:pt x="7135" y="7337"/>
                </a:cubicBezTo>
                <a:cubicBezTo>
                  <a:pt x="7173" y="7376"/>
                  <a:pt x="7225" y="7376"/>
                  <a:pt x="7264" y="7402"/>
                </a:cubicBezTo>
                <a:cubicBezTo>
                  <a:pt x="7264" y="7402"/>
                  <a:pt x="7303" y="7428"/>
                  <a:pt x="7368" y="7428"/>
                </a:cubicBezTo>
                <a:cubicBezTo>
                  <a:pt x="7407" y="7454"/>
                  <a:pt x="7446" y="7480"/>
                  <a:pt x="7433" y="7506"/>
                </a:cubicBezTo>
                <a:cubicBezTo>
                  <a:pt x="7457" y="7496"/>
                  <a:pt x="7472" y="7490"/>
                  <a:pt x="7482" y="7490"/>
                </a:cubicBezTo>
                <a:cubicBezTo>
                  <a:pt x="7499" y="7490"/>
                  <a:pt x="7503" y="7509"/>
                  <a:pt x="7511" y="7558"/>
                </a:cubicBezTo>
                <a:cubicBezTo>
                  <a:pt x="7489" y="7594"/>
                  <a:pt x="7479" y="7610"/>
                  <a:pt x="7489" y="7610"/>
                </a:cubicBezTo>
                <a:cubicBezTo>
                  <a:pt x="7497" y="7610"/>
                  <a:pt x="7516" y="7601"/>
                  <a:pt x="7550" y="7584"/>
                </a:cubicBezTo>
                <a:cubicBezTo>
                  <a:pt x="7571" y="7579"/>
                  <a:pt x="7584" y="7577"/>
                  <a:pt x="7593" y="7577"/>
                </a:cubicBezTo>
                <a:cubicBezTo>
                  <a:pt x="7612" y="7577"/>
                  <a:pt x="7614" y="7588"/>
                  <a:pt x="7640" y="7623"/>
                </a:cubicBezTo>
                <a:cubicBezTo>
                  <a:pt x="7631" y="7641"/>
                  <a:pt x="7648" y="7659"/>
                  <a:pt x="7663" y="7659"/>
                </a:cubicBezTo>
                <a:cubicBezTo>
                  <a:pt x="7670" y="7659"/>
                  <a:pt x="7676" y="7656"/>
                  <a:pt x="7679" y="7649"/>
                </a:cubicBezTo>
                <a:cubicBezTo>
                  <a:pt x="7704" y="7634"/>
                  <a:pt x="7739" y="7627"/>
                  <a:pt x="7773" y="7627"/>
                </a:cubicBezTo>
                <a:cubicBezTo>
                  <a:pt x="7829" y="7627"/>
                  <a:pt x="7882" y="7647"/>
                  <a:pt x="7874" y="7688"/>
                </a:cubicBezTo>
                <a:cubicBezTo>
                  <a:pt x="7874" y="7688"/>
                  <a:pt x="7884" y="7691"/>
                  <a:pt x="7900" y="7691"/>
                </a:cubicBezTo>
                <a:cubicBezTo>
                  <a:pt x="7916" y="7691"/>
                  <a:pt x="7939" y="7688"/>
                  <a:pt x="7965" y="7675"/>
                </a:cubicBezTo>
                <a:cubicBezTo>
                  <a:pt x="7993" y="7658"/>
                  <a:pt x="8009" y="7648"/>
                  <a:pt x="8016" y="7648"/>
                </a:cubicBezTo>
                <a:cubicBezTo>
                  <a:pt x="8025" y="7648"/>
                  <a:pt x="8018" y="7664"/>
                  <a:pt x="8004" y="7701"/>
                </a:cubicBezTo>
                <a:cubicBezTo>
                  <a:pt x="8026" y="7738"/>
                  <a:pt x="8053" y="7758"/>
                  <a:pt x="8082" y="7758"/>
                </a:cubicBezTo>
                <a:cubicBezTo>
                  <a:pt x="8103" y="7758"/>
                  <a:pt x="8125" y="7748"/>
                  <a:pt x="8146" y="7726"/>
                </a:cubicBezTo>
                <a:cubicBezTo>
                  <a:pt x="8146" y="7726"/>
                  <a:pt x="8163" y="7718"/>
                  <a:pt x="8185" y="7718"/>
                </a:cubicBezTo>
                <a:cubicBezTo>
                  <a:pt x="8201" y="7718"/>
                  <a:pt x="8220" y="7723"/>
                  <a:pt x="8237" y="7739"/>
                </a:cubicBezTo>
                <a:cubicBezTo>
                  <a:pt x="8285" y="7764"/>
                  <a:pt x="8419" y="7793"/>
                  <a:pt x="8500" y="7793"/>
                </a:cubicBezTo>
                <a:cubicBezTo>
                  <a:pt x="8550" y="7793"/>
                  <a:pt x="8581" y="7782"/>
                  <a:pt x="8561" y="7752"/>
                </a:cubicBezTo>
                <a:lnTo>
                  <a:pt x="8652" y="7752"/>
                </a:lnTo>
                <a:cubicBezTo>
                  <a:pt x="8693" y="7764"/>
                  <a:pt x="8726" y="7770"/>
                  <a:pt x="8753" y="7770"/>
                </a:cubicBezTo>
                <a:cubicBezTo>
                  <a:pt x="8787" y="7770"/>
                  <a:pt x="8812" y="7761"/>
                  <a:pt x="8834" y="7739"/>
                </a:cubicBezTo>
                <a:lnTo>
                  <a:pt x="8886" y="7701"/>
                </a:lnTo>
                <a:cubicBezTo>
                  <a:pt x="8886" y="7722"/>
                  <a:pt x="8920" y="7743"/>
                  <a:pt x="8954" y="7743"/>
                </a:cubicBezTo>
                <a:cubicBezTo>
                  <a:pt x="8962" y="7743"/>
                  <a:pt x="8969" y="7742"/>
                  <a:pt x="8976" y="7739"/>
                </a:cubicBezTo>
                <a:cubicBezTo>
                  <a:pt x="9028" y="7739"/>
                  <a:pt x="9028" y="7739"/>
                  <a:pt x="9028" y="7701"/>
                </a:cubicBezTo>
                <a:cubicBezTo>
                  <a:pt x="8963" y="7688"/>
                  <a:pt x="9015" y="7675"/>
                  <a:pt x="9067" y="7662"/>
                </a:cubicBezTo>
                <a:cubicBezTo>
                  <a:pt x="9074" y="7659"/>
                  <a:pt x="9082" y="7658"/>
                  <a:pt x="9090" y="7658"/>
                </a:cubicBezTo>
                <a:cubicBezTo>
                  <a:pt x="9124" y="7658"/>
                  <a:pt x="9160" y="7679"/>
                  <a:pt x="9171" y="7701"/>
                </a:cubicBezTo>
                <a:lnTo>
                  <a:pt x="9210" y="7688"/>
                </a:lnTo>
                <a:cubicBezTo>
                  <a:pt x="9202" y="7647"/>
                  <a:pt x="9214" y="7627"/>
                  <a:pt x="9227" y="7627"/>
                </a:cubicBezTo>
                <a:cubicBezTo>
                  <a:pt x="9235" y="7627"/>
                  <a:pt x="9244" y="7634"/>
                  <a:pt x="9249" y="7649"/>
                </a:cubicBezTo>
                <a:cubicBezTo>
                  <a:pt x="9263" y="7652"/>
                  <a:pt x="9277" y="7654"/>
                  <a:pt x="9290" y="7654"/>
                </a:cubicBezTo>
                <a:cubicBezTo>
                  <a:pt x="9328" y="7654"/>
                  <a:pt x="9363" y="7642"/>
                  <a:pt x="9391" y="7623"/>
                </a:cubicBezTo>
                <a:cubicBezTo>
                  <a:pt x="9386" y="7612"/>
                  <a:pt x="9394" y="7608"/>
                  <a:pt x="9402" y="7608"/>
                </a:cubicBezTo>
                <a:cubicBezTo>
                  <a:pt x="9412" y="7608"/>
                  <a:pt x="9421" y="7615"/>
                  <a:pt x="9391" y="7623"/>
                </a:cubicBezTo>
                <a:lnTo>
                  <a:pt x="9404" y="7662"/>
                </a:lnTo>
                <a:cubicBezTo>
                  <a:pt x="9414" y="7664"/>
                  <a:pt x="9421" y="7665"/>
                  <a:pt x="9426" y="7665"/>
                </a:cubicBezTo>
                <a:cubicBezTo>
                  <a:pt x="9452" y="7665"/>
                  <a:pt x="9441" y="7642"/>
                  <a:pt x="9430" y="7610"/>
                </a:cubicBezTo>
                <a:cubicBezTo>
                  <a:pt x="9430" y="7610"/>
                  <a:pt x="9482" y="7597"/>
                  <a:pt x="9521" y="7584"/>
                </a:cubicBezTo>
                <a:cubicBezTo>
                  <a:pt x="9573" y="7558"/>
                  <a:pt x="9612" y="7545"/>
                  <a:pt x="9560" y="7532"/>
                </a:cubicBezTo>
                <a:cubicBezTo>
                  <a:pt x="9547" y="7506"/>
                  <a:pt x="9534" y="7480"/>
                  <a:pt x="9573" y="7454"/>
                </a:cubicBezTo>
                <a:cubicBezTo>
                  <a:pt x="9568" y="7443"/>
                  <a:pt x="9576" y="7439"/>
                  <a:pt x="9584" y="7439"/>
                </a:cubicBezTo>
                <a:cubicBezTo>
                  <a:pt x="9594" y="7439"/>
                  <a:pt x="9603" y="7447"/>
                  <a:pt x="9573" y="7454"/>
                </a:cubicBezTo>
                <a:cubicBezTo>
                  <a:pt x="9582" y="7482"/>
                  <a:pt x="9592" y="7503"/>
                  <a:pt x="9616" y="7503"/>
                </a:cubicBezTo>
                <a:cubicBezTo>
                  <a:pt x="9625" y="7503"/>
                  <a:pt x="9636" y="7500"/>
                  <a:pt x="9651" y="7493"/>
                </a:cubicBezTo>
                <a:cubicBezTo>
                  <a:pt x="9659" y="7490"/>
                  <a:pt x="9665" y="7489"/>
                  <a:pt x="9671" y="7489"/>
                </a:cubicBezTo>
                <a:cubicBezTo>
                  <a:pt x="9694" y="7489"/>
                  <a:pt x="9703" y="7506"/>
                  <a:pt x="9703" y="7506"/>
                </a:cubicBezTo>
                <a:cubicBezTo>
                  <a:pt x="9699" y="7526"/>
                  <a:pt x="9707" y="7534"/>
                  <a:pt x="9720" y="7534"/>
                </a:cubicBezTo>
                <a:cubicBezTo>
                  <a:pt x="9760" y="7534"/>
                  <a:pt x="9852" y="7464"/>
                  <a:pt x="9871" y="7415"/>
                </a:cubicBezTo>
                <a:cubicBezTo>
                  <a:pt x="9905" y="7356"/>
                  <a:pt x="9934" y="7324"/>
                  <a:pt x="9960" y="7324"/>
                </a:cubicBezTo>
                <a:cubicBezTo>
                  <a:pt x="9974" y="7324"/>
                  <a:pt x="9988" y="7333"/>
                  <a:pt x="10001" y="7350"/>
                </a:cubicBezTo>
                <a:cubicBezTo>
                  <a:pt x="10006" y="7363"/>
                  <a:pt x="10012" y="7369"/>
                  <a:pt x="10019" y="7369"/>
                </a:cubicBezTo>
                <a:cubicBezTo>
                  <a:pt x="10045" y="7369"/>
                  <a:pt x="10076" y="7278"/>
                  <a:pt x="10066" y="7195"/>
                </a:cubicBezTo>
                <a:lnTo>
                  <a:pt x="10066" y="7091"/>
                </a:lnTo>
                <a:lnTo>
                  <a:pt x="10105" y="7169"/>
                </a:lnTo>
                <a:cubicBezTo>
                  <a:pt x="10158" y="7204"/>
                  <a:pt x="10187" y="7226"/>
                  <a:pt x="10210" y="7226"/>
                </a:cubicBezTo>
                <a:cubicBezTo>
                  <a:pt x="10238" y="7226"/>
                  <a:pt x="10257" y="7195"/>
                  <a:pt x="10299" y="7117"/>
                </a:cubicBezTo>
                <a:cubicBezTo>
                  <a:pt x="10340" y="7068"/>
                  <a:pt x="10356" y="7049"/>
                  <a:pt x="10364" y="7049"/>
                </a:cubicBezTo>
                <a:cubicBezTo>
                  <a:pt x="10369" y="7049"/>
                  <a:pt x="10372" y="7055"/>
                  <a:pt x="10377" y="7065"/>
                </a:cubicBezTo>
                <a:cubicBezTo>
                  <a:pt x="10380" y="7071"/>
                  <a:pt x="10386" y="7075"/>
                  <a:pt x="10394" y="7075"/>
                </a:cubicBezTo>
                <a:cubicBezTo>
                  <a:pt x="10418" y="7075"/>
                  <a:pt x="10467" y="7043"/>
                  <a:pt x="10546" y="6974"/>
                </a:cubicBezTo>
                <a:cubicBezTo>
                  <a:pt x="10650" y="6883"/>
                  <a:pt x="10688" y="6844"/>
                  <a:pt x="10675" y="6819"/>
                </a:cubicBezTo>
                <a:lnTo>
                  <a:pt x="10740" y="6754"/>
                </a:lnTo>
                <a:cubicBezTo>
                  <a:pt x="10746" y="6755"/>
                  <a:pt x="10751" y="6755"/>
                  <a:pt x="10755" y="6755"/>
                </a:cubicBezTo>
                <a:cubicBezTo>
                  <a:pt x="10824" y="6755"/>
                  <a:pt x="10865" y="6675"/>
                  <a:pt x="10792" y="6663"/>
                </a:cubicBezTo>
                <a:lnTo>
                  <a:pt x="10857" y="6598"/>
                </a:lnTo>
                <a:lnTo>
                  <a:pt x="10883" y="6624"/>
                </a:lnTo>
                <a:cubicBezTo>
                  <a:pt x="10883" y="6627"/>
                  <a:pt x="10884" y="6629"/>
                  <a:pt x="10887" y="6629"/>
                </a:cubicBezTo>
                <a:cubicBezTo>
                  <a:pt x="10897" y="6629"/>
                  <a:pt x="10921" y="6612"/>
                  <a:pt x="10961" y="6572"/>
                </a:cubicBezTo>
                <a:cubicBezTo>
                  <a:pt x="11013" y="6520"/>
                  <a:pt x="11091" y="6442"/>
                  <a:pt x="11207" y="6287"/>
                </a:cubicBezTo>
                <a:cubicBezTo>
                  <a:pt x="11467" y="5937"/>
                  <a:pt x="11480" y="5885"/>
                  <a:pt x="11428" y="5859"/>
                </a:cubicBezTo>
                <a:cubicBezTo>
                  <a:pt x="11409" y="5802"/>
                  <a:pt x="11418" y="5766"/>
                  <a:pt x="11444" y="5766"/>
                </a:cubicBezTo>
                <a:cubicBezTo>
                  <a:pt x="11454" y="5766"/>
                  <a:pt x="11466" y="5770"/>
                  <a:pt x="11480" y="5781"/>
                </a:cubicBezTo>
                <a:cubicBezTo>
                  <a:pt x="11485" y="5783"/>
                  <a:pt x="11491" y="5784"/>
                  <a:pt x="11498" y="5784"/>
                </a:cubicBezTo>
                <a:cubicBezTo>
                  <a:pt x="11527" y="5784"/>
                  <a:pt x="11563" y="5765"/>
                  <a:pt x="11532" y="5755"/>
                </a:cubicBezTo>
                <a:cubicBezTo>
                  <a:pt x="11532" y="5755"/>
                  <a:pt x="11583" y="5677"/>
                  <a:pt x="11635" y="5651"/>
                </a:cubicBezTo>
                <a:cubicBezTo>
                  <a:pt x="11765" y="5560"/>
                  <a:pt x="11765" y="5496"/>
                  <a:pt x="11739" y="5483"/>
                </a:cubicBezTo>
                <a:lnTo>
                  <a:pt x="11739" y="5483"/>
                </a:lnTo>
                <a:cubicBezTo>
                  <a:pt x="11725" y="5485"/>
                  <a:pt x="11714" y="5486"/>
                  <a:pt x="11707" y="5486"/>
                </a:cubicBezTo>
                <a:cubicBezTo>
                  <a:pt x="11676" y="5486"/>
                  <a:pt x="11710" y="5465"/>
                  <a:pt x="11752" y="5444"/>
                </a:cubicBezTo>
                <a:cubicBezTo>
                  <a:pt x="11804" y="5405"/>
                  <a:pt x="11856" y="5379"/>
                  <a:pt x="11830" y="5366"/>
                </a:cubicBezTo>
                <a:cubicBezTo>
                  <a:pt x="11830" y="5316"/>
                  <a:pt x="11924" y="5066"/>
                  <a:pt x="11978" y="5066"/>
                </a:cubicBezTo>
                <a:cubicBezTo>
                  <a:pt x="11981" y="5066"/>
                  <a:pt x="11983" y="5066"/>
                  <a:pt x="11986" y="5068"/>
                </a:cubicBezTo>
                <a:cubicBezTo>
                  <a:pt x="11986" y="5068"/>
                  <a:pt x="12011" y="5029"/>
                  <a:pt x="12024" y="4977"/>
                </a:cubicBezTo>
                <a:cubicBezTo>
                  <a:pt x="11998" y="4964"/>
                  <a:pt x="12050" y="4886"/>
                  <a:pt x="12089" y="4795"/>
                </a:cubicBezTo>
                <a:cubicBezTo>
                  <a:pt x="12123" y="4716"/>
                  <a:pt x="12147" y="4676"/>
                  <a:pt x="12170" y="4676"/>
                </a:cubicBezTo>
                <a:cubicBezTo>
                  <a:pt x="12174" y="4676"/>
                  <a:pt x="12177" y="4677"/>
                  <a:pt x="12180" y="4678"/>
                </a:cubicBezTo>
                <a:cubicBezTo>
                  <a:pt x="12180" y="4694"/>
                  <a:pt x="12182" y="4701"/>
                  <a:pt x="12186" y="4701"/>
                </a:cubicBezTo>
                <a:cubicBezTo>
                  <a:pt x="12194" y="4701"/>
                  <a:pt x="12210" y="4660"/>
                  <a:pt x="12219" y="4588"/>
                </a:cubicBezTo>
                <a:cubicBezTo>
                  <a:pt x="12245" y="4549"/>
                  <a:pt x="12206" y="4471"/>
                  <a:pt x="12219" y="4432"/>
                </a:cubicBezTo>
                <a:cubicBezTo>
                  <a:pt x="12193" y="4419"/>
                  <a:pt x="12193" y="4367"/>
                  <a:pt x="12206" y="4315"/>
                </a:cubicBezTo>
                <a:lnTo>
                  <a:pt x="12206" y="4315"/>
                </a:lnTo>
                <a:lnTo>
                  <a:pt x="12232" y="4328"/>
                </a:lnTo>
                <a:cubicBezTo>
                  <a:pt x="12258" y="4341"/>
                  <a:pt x="12297" y="4354"/>
                  <a:pt x="12297" y="4354"/>
                </a:cubicBezTo>
                <a:cubicBezTo>
                  <a:pt x="12310" y="4315"/>
                  <a:pt x="12336" y="4276"/>
                  <a:pt x="12310" y="4263"/>
                </a:cubicBezTo>
                <a:cubicBezTo>
                  <a:pt x="12349" y="4224"/>
                  <a:pt x="12375" y="4186"/>
                  <a:pt x="12414" y="4095"/>
                </a:cubicBezTo>
                <a:cubicBezTo>
                  <a:pt x="12452" y="4004"/>
                  <a:pt x="12491" y="3926"/>
                  <a:pt x="12491" y="3861"/>
                </a:cubicBezTo>
                <a:cubicBezTo>
                  <a:pt x="12556" y="3848"/>
                  <a:pt x="12686" y="3589"/>
                  <a:pt x="12647" y="3511"/>
                </a:cubicBezTo>
                <a:cubicBezTo>
                  <a:pt x="12621" y="3498"/>
                  <a:pt x="12647" y="3459"/>
                  <a:pt x="12686" y="3420"/>
                </a:cubicBezTo>
                <a:cubicBezTo>
                  <a:pt x="12738" y="3394"/>
                  <a:pt x="12738" y="3394"/>
                  <a:pt x="12738" y="3342"/>
                </a:cubicBezTo>
                <a:cubicBezTo>
                  <a:pt x="12725" y="3278"/>
                  <a:pt x="12777" y="3252"/>
                  <a:pt x="12829" y="3226"/>
                </a:cubicBezTo>
                <a:cubicBezTo>
                  <a:pt x="12906" y="3213"/>
                  <a:pt x="12919" y="3161"/>
                  <a:pt x="12919" y="3109"/>
                </a:cubicBezTo>
                <a:cubicBezTo>
                  <a:pt x="12932" y="3005"/>
                  <a:pt x="12984" y="2927"/>
                  <a:pt x="13010" y="2876"/>
                </a:cubicBezTo>
                <a:cubicBezTo>
                  <a:pt x="13021" y="2801"/>
                  <a:pt x="13040" y="2752"/>
                  <a:pt x="13018" y="2752"/>
                </a:cubicBezTo>
                <a:cubicBezTo>
                  <a:pt x="13013" y="2752"/>
                  <a:pt x="13006" y="2754"/>
                  <a:pt x="12997" y="2759"/>
                </a:cubicBezTo>
                <a:cubicBezTo>
                  <a:pt x="12971" y="2746"/>
                  <a:pt x="12971" y="2694"/>
                  <a:pt x="12971" y="2694"/>
                </a:cubicBezTo>
                <a:cubicBezTo>
                  <a:pt x="12978" y="2638"/>
                  <a:pt x="12989" y="2616"/>
                  <a:pt x="12993" y="2616"/>
                </a:cubicBezTo>
                <a:lnTo>
                  <a:pt x="12993" y="2616"/>
                </a:lnTo>
                <a:cubicBezTo>
                  <a:pt x="12997" y="2616"/>
                  <a:pt x="12996" y="2631"/>
                  <a:pt x="12984" y="2655"/>
                </a:cubicBezTo>
                <a:cubicBezTo>
                  <a:pt x="12978" y="2698"/>
                  <a:pt x="12981" y="2712"/>
                  <a:pt x="12991" y="2712"/>
                </a:cubicBezTo>
                <a:cubicBezTo>
                  <a:pt x="13002" y="2712"/>
                  <a:pt x="13022" y="2695"/>
                  <a:pt x="13049" y="2681"/>
                </a:cubicBezTo>
                <a:cubicBezTo>
                  <a:pt x="13101" y="2655"/>
                  <a:pt x="13140" y="2564"/>
                  <a:pt x="13166" y="2525"/>
                </a:cubicBezTo>
                <a:cubicBezTo>
                  <a:pt x="13192" y="2486"/>
                  <a:pt x="13244" y="2409"/>
                  <a:pt x="13270" y="2357"/>
                </a:cubicBezTo>
                <a:cubicBezTo>
                  <a:pt x="13373" y="2253"/>
                  <a:pt x="13399" y="2214"/>
                  <a:pt x="13373" y="2201"/>
                </a:cubicBezTo>
                <a:lnTo>
                  <a:pt x="13347" y="2188"/>
                </a:lnTo>
                <a:cubicBezTo>
                  <a:pt x="13425" y="2175"/>
                  <a:pt x="13762" y="1760"/>
                  <a:pt x="13749" y="1682"/>
                </a:cubicBezTo>
                <a:lnTo>
                  <a:pt x="13749" y="1682"/>
                </a:lnTo>
                <a:lnTo>
                  <a:pt x="13775" y="1708"/>
                </a:lnTo>
                <a:cubicBezTo>
                  <a:pt x="13777" y="1710"/>
                  <a:pt x="13779" y="1711"/>
                  <a:pt x="13782" y="1711"/>
                </a:cubicBezTo>
                <a:cubicBezTo>
                  <a:pt x="13799" y="1711"/>
                  <a:pt x="13836" y="1674"/>
                  <a:pt x="13892" y="1617"/>
                </a:cubicBezTo>
                <a:cubicBezTo>
                  <a:pt x="13918" y="1578"/>
                  <a:pt x="14035" y="1423"/>
                  <a:pt x="14152" y="1332"/>
                </a:cubicBezTo>
                <a:cubicBezTo>
                  <a:pt x="14294" y="1202"/>
                  <a:pt x="14411" y="1112"/>
                  <a:pt x="14398" y="1086"/>
                </a:cubicBezTo>
                <a:cubicBezTo>
                  <a:pt x="14411" y="1073"/>
                  <a:pt x="14421" y="1066"/>
                  <a:pt x="14429" y="1066"/>
                </a:cubicBezTo>
                <a:cubicBezTo>
                  <a:pt x="14437" y="1066"/>
                  <a:pt x="14443" y="1073"/>
                  <a:pt x="14450" y="1086"/>
                </a:cubicBezTo>
                <a:cubicBezTo>
                  <a:pt x="14441" y="1104"/>
                  <a:pt x="14440" y="1111"/>
                  <a:pt x="14444" y="1111"/>
                </a:cubicBezTo>
                <a:cubicBezTo>
                  <a:pt x="14452" y="1111"/>
                  <a:pt x="14477" y="1089"/>
                  <a:pt x="14502" y="1073"/>
                </a:cubicBezTo>
                <a:cubicBezTo>
                  <a:pt x="14541" y="1047"/>
                  <a:pt x="14528" y="1021"/>
                  <a:pt x="14515" y="995"/>
                </a:cubicBezTo>
                <a:cubicBezTo>
                  <a:pt x="14489" y="969"/>
                  <a:pt x="14528" y="943"/>
                  <a:pt x="14631" y="917"/>
                </a:cubicBezTo>
                <a:cubicBezTo>
                  <a:pt x="14735" y="891"/>
                  <a:pt x="14891" y="787"/>
                  <a:pt x="14969" y="709"/>
                </a:cubicBezTo>
                <a:cubicBezTo>
                  <a:pt x="14996" y="701"/>
                  <a:pt x="15029" y="685"/>
                  <a:pt x="15051" y="685"/>
                </a:cubicBezTo>
                <a:cubicBezTo>
                  <a:pt x="15061" y="685"/>
                  <a:pt x="15068" y="688"/>
                  <a:pt x="15072" y="697"/>
                </a:cubicBezTo>
                <a:cubicBezTo>
                  <a:pt x="15124" y="697"/>
                  <a:pt x="15228" y="697"/>
                  <a:pt x="15293" y="606"/>
                </a:cubicBezTo>
                <a:cubicBezTo>
                  <a:pt x="15319" y="593"/>
                  <a:pt x="15332" y="586"/>
                  <a:pt x="15340" y="586"/>
                </a:cubicBezTo>
                <a:cubicBezTo>
                  <a:pt x="15348" y="586"/>
                  <a:pt x="15351" y="593"/>
                  <a:pt x="15358" y="606"/>
                </a:cubicBezTo>
                <a:cubicBezTo>
                  <a:pt x="15384" y="612"/>
                  <a:pt x="15400" y="622"/>
                  <a:pt x="15413" y="622"/>
                </a:cubicBezTo>
                <a:cubicBezTo>
                  <a:pt x="15426" y="622"/>
                  <a:pt x="15436" y="612"/>
                  <a:pt x="15449" y="580"/>
                </a:cubicBezTo>
                <a:cubicBezTo>
                  <a:pt x="15518" y="533"/>
                  <a:pt x="15640" y="487"/>
                  <a:pt x="15739" y="487"/>
                </a:cubicBezTo>
                <a:cubicBezTo>
                  <a:pt x="15751" y="487"/>
                  <a:pt x="15762" y="488"/>
                  <a:pt x="15773" y="489"/>
                </a:cubicBezTo>
                <a:cubicBezTo>
                  <a:pt x="15812" y="476"/>
                  <a:pt x="15864" y="476"/>
                  <a:pt x="15864" y="437"/>
                </a:cubicBezTo>
                <a:lnTo>
                  <a:pt x="15851" y="411"/>
                </a:lnTo>
                <a:lnTo>
                  <a:pt x="15851" y="411"/>
                </a:lnTo>
                <a:cubicBezTo>
                  <a:pt x="15881" y="436"/>
                  <a:pt x="15897" y="449"/>
                  <a:pt x="15910" y="449"/>
                </a:cubicBezTo>
                <a:cubicBezTo>
                  <a:pt x="15924" y="449"/>
                  <a:pt x="15934" y="432"/>
                  <a:pt x="15954" y="398"/>
                </a:cubicBezTo>
                <a:cubicBezTo>
                  <a:pt x="15947" y="377"/>
                  <a:pt x="15960" y="367"/>
                  <a:pt x="15973" y="367"/>
                </a:cubicBezTo>
                <a:cubicBezTo>
                  <a:pt x="15983" y="367"/>
                  <a:pt x="15993" y="374"/>
                  <a:pt x="15993" y="385"/>
                </a:cubicBezTo>
                <a:cubicBezTo>
                  <a:pt x="16045" y="411"/>
                  <a:pt x="16097" y="411"/>
                  <a:pt x="16097" y="411"/>
                </a:cubicBezTo>
                <a:cubicBezTo>
                  <a:pt x="16123" y="411"/>
                  <a:pt x="16201" y="385"/>
                  <a:pt x="16292" y="385"/>
                </a:cubicBezTo>
                <a:lnTo>
                  <a:pt x="16460" y="385"/>
                </a:lnTo>
                <a:cubicBezTo>
                  <a:pt x="16512" y="385"/>
                  <a:pt x="16577" y="385"/>
                  <a:pt x="16642" y="398"/>
                </a:cubicBezTo>
                <a:cubicBezTo>
                  <a:pt x="16960" y="462"/>
                  <a:pt x="17104" y="525"/>
                  <a:pt x="17154" y="525"/>
                </a:cubicBezTo>
                <a:cubicBezTo>
                  <a:pt x="17165" y="525"/>
                  <a:pt x="17171" y="522"/>
                  <a:pt x="17174" y="515"/>
                </a:cubicBezTo>
                <a:cubicBezTo>
                  <a:pt x="17195" y="511"/>
                  <a:pt x="17210" y="508"/>
                  <a:pt x="17220" y="508"/>
                </a:cubicBezTo>
                <a:cubicBezTo>
                  <a:pt x="17241" y="508"/>
                  <a:pt x="17247" y="519"/>
                  <a:pt x="17264" y="554"/>
                </a:cubicBezTo>
                <a:cubicBezTo>
                  <a:pt x="17303" y="606"/>
                  <a:pt x="17342" y="632"/>
                  <a:pt x="17381" y="658"/>
                </a:cubicBezTo>
                <a:cubicBezTo>
                  <a:pt x="17433" y="684"/>
                  <a:pt x="17472" y="697"/>
                  <a:pt x="17459" y="722"/>
                </a:cubicBezTo>
                <a:cubicBezTo>
                  <a:pt x="17511" y="722"/>
                  <a:pt x="17511" y="722"/>
                  <a:pt x="17550" y="761"/>
                </a:cubicBezTo>
                <a:cubicBezTo>
                  <a:pt x="17537" y="787"/>
                  <a:pt x="17576" y="813"/>
                  <a:pt x="17641" y="813"/>
                </a:cubicBezTo>
                <a:cubicBezTo>
                  <a:pt x="17673" y="802"/>
                  <a:pt x="17692" y="796"/>
                  <a:pt x="17700" y="796"/>
                </a:cubicBezTo>
                <a:cubicBezTo>
                  <a:pt x="17712" y="796"/>
                  <a:pt x="17702" y="809"/>
                  <a:pt x="17680" y="839"/>
                </a:cubicBezTo>
                <a:cubicBezTo>
                  <a:pt x="17658" y="860"/>
                  <a:pt x="17724" y="943"/>
                  <a:pt x="17734" y="943"/>
                </a:cubicBezTo>
                <a:cubicBezTo>
                  <a:pt x="17737" y="943"/>
                  <a:pt x="17736" y="939"/>
                  <a:pt x="17731" y="930"/>
                </a:cubicBezTo>
                <a:cubicBezTo>
                  <a:pt x="17737" y="921"/>
                  <a:pt x="17746" y="918"/>
                  <a:pt x="17756" y="918"/>
                </a:cubicBezTo>
                <a:cubicBezTo>
                  <a:pt x="17791" y="918"/>
                  <a:pt x="17847" y="959"/>
                  <a:pt x="17887" y="969"/>
                </a:cubicBezTo>
                <a:cubicBezTo>
                  <a:pt x="17926" y="1008"/>
                  <a:pt x="17965" y="1034"/>
                  <a:pt x="17939" y="1060"/>
                </a:cubicBezTo>
                <a:cubicBezTo>
                  <a:pt x="17952" y="1086"/>
                  <a:pt x="18004" y="1138"/>
                  <a:pt x="18056" y="1189"/>
                </a:cubicBezTo>
                <a:cubicBezTo>
                  <a:pt x="18108" y="1228"/>
                  <a:pt x="18172" y="1280"/>
                  <a:pt x="18198" y="1293"/>
                </a:cubicBezTo>
                <a:cubicBezTo>
                  <a:pt x="18204" y="1287"/>
                  <a:pt x="18211" y="1285"/>
                  <a:pt x="18218" y="1285"/>
                </a:cubicBezTo>
                <a:cubicBezTo>
                  <a:pt x="18239" y="1285"/>
                  <a:pt x="18257" y="1312"/>
                  <a:pt x="18237" y="1332"/>
                </a:cubicBezTo>
                <a:cubicBezTo>
                  <a:pt x="18211" y="1345"/>
                  <a:pt x="18237" y="1384"/>
                  <a:pt x="18276" y="1423"/>
                </a:cubicBezTo>
                <a:cubicBezTo>
                  <a:pt x="18328" y="1436"/>
                  <a:pt x="18302" y="1462"/>
                  <a:pt x="18276" y="1475"/>
                </a:cubicBezTo>
                <a:cubicBezTo>
                  <a:pt x="18270" y="1473"/>
                  <a:pt x="18264" y="1472"/>
                  <a:pt x="18260" y="1472"/>
                </a:cubicBezTo>
                <a:cubicBezTo>
                  <a:pt x="18231" y="1472"/>
                  <a:pt x="18258" y="1511"/>
                  <a:pt x="18315" y="1578"/>
                </a:cubicBezTo>
                <a:cubicBezTo>
                  <a:pt x="18367" y="1591"/>
                  <a:pt x="18484" y="1747"/>
                  <a:pt x="18549" y="1877"/>
                </a:cubicBezTo>
                <a:cubicBezTo>
                  <a:pt x="18678" y="2084"/>
                  <a:pt x="18730" y="2110"/>
                  <a:pt x="18821" y="2175"/>
                </a:cubicBezTo>
                <a:lnTo>
                  <a:pt x="18899" y="2188"/>
                </a:lnTo>
                <a:lnTo>
                  <a:pt x="18847" y="2214"/>
                </a:lnTo>
                <a:cubicBezTo>
                  <a:pt x="18821" y="2227"/>
                  <a:pt x="18782" y="2305"/>
                  <a:pt x="18782" y="2305"/>
                </a:cubicBezTo>
                <a:cubicBezTo>
                  <a:pt x="18795" y="2324"/>
                  <a:pt x="18808" y="2331"/>
                  <a:pt x="18821" y="2331"/>
                </a:cubicBezTo>
                <a:cubicBezTo>
                  <a:pt x="18834" y="2331"/>
                  <a:pt x="18847" y="2324"/>
                  <a:pt x="18860" y="2318"/>
                </a:cubicBezTo>
                <a:cubicBezTo>
                  <a:pt x="18863" y="2316"/>
                  <a:pt x="18866" y="2315"/>
                  <a:pt x="18869" y="2315"/>
                </a:cubicBezTo>
                <a:cubicBezTo>
                  <a:pt x="18892" y="2315"/>
                  <a:pt x="18913" y="2357"/>
                  <a:pt x="18925" y="2448"/>
                </a:cubicBezTo>
                <a:cubicBezTo>
                  <a:pt x="18938" y="2551"/>
                  <a:pt x="18951" y="2590"/>
                  <a:pt x="19002" y="2629"/>
                </a:cubicBezTo>
                <a:cubicBezTo>
                  <a:pt x="19015" y="2681"/>
                  <a:pt x="19041" y="2720"/>
                  <a:pt x="19028" y="2772"/>
                </a:cubicBezTo>
                <a:cubicBezTo>
                  <a:pt x="19037" y="2806"/>
                  <a:pt x="19040" y="2818"/>
                  <a:pt x="19052" y="2818"/>
                </a:cubicBezTo>
                <a:cubicBezTo>
                  <a:pt x="19059" y="2818"/>
                  <a:pt x="19067" y="2815"/>
                  <a:pt x="19080" y="2811"/>
                </a:cubicBezTo>
                <a:cubicBezTo>
                  <a:pt x="19083" y="2809"/>
                  <a:pt x="19086" y="2809"/>
                  <a:pt x="19088" y="2809"/>
                </a:cubicBezTo>
                <a:cubicBezTo>
                  <a:pt x="19109" y="2809"/>
                  <a:pt x="19118" y="2855"/>
                  <a:pt x="19106" y="2901"/>
                </a:cubicBezTo>
                <a:cubicBezTo>
                  <a:pt x="19069" y="2964"/>
                  <a:pt x="19115" y="3097"/>
                  <a:pt x="19142" y="3097"/>
                </a:cubicBezTo>
                <a:cubicBezTo>
                  <a:pt x="19143" y="3097"/>
                  <a:pt x="19144" y="3097"/>
                  <a:pt x="19145" y="3096"/>
                </a:cubicBezTo>
                <a:cubicBezTo>
                  <a:pt x="19149" y="3095"/>
                  <a:pt x="19153" y="3094"/>
                  <a:pt x="19157" y="3094"/>
                </a:cubicBezTo>
                <a:cubicBezTo>
                  <a:pt x="19187" y="3094"/>
                  <a:pt x="19198" y="3139"/>
                  <a:pt x="19210" y="3174"/>
                </a:cubicBezTo>
                <a:cubicBezTo>
                  <a:pt x="19223" y="3226"/>
                  <a:pt x="19249" y="3265"/>
                  <a:pt x="19288" y="3304"/>
                </a:cubicBezTo>
                <a:lnTo>
                  <a:pt x="19327" y="3394"/>
                </a:lnTo>
                <a:cubicBezTo>
                  <a:pt x="19331" y="3407"/>
                  <a:pt x="19328" y="3413"/>
                  <a:pt x="19322" y="3413"/>
                </a:cubicBezTo>
                <a:cubicBezTo>
                  <a:pt x="19309" y="3413"/>
                  <a:pt x="19284" y="3390"/>
                  <a:pt x="19275" y="3355"/>
                </a:cubicBezTo>
                <a:lnTo>
                  <a:pt x="19262" y="3407"/>
                </a:lnTo>
                <a:cubicBezTo>
                  <a:pt x="19301" y="3498"/>
                  <a:pt x="19314" y="3550"/>
                  <a:pt x="19353" y="3589"/>
                </a:cubicBezTo>
                <a:cubicBezTo>
                  <a:pt x="19431" y="3615"/>
                  <a:pt x="19431" y="3615"/>
                  <a:pt x="19366" y="3628"/>
                </a:cubicBezTo>
                <a:cubicBezTo>
                  <a:pt x="19340" y="3641"/>
                  <a:pt x="19327" y="3693"/>
                  <a:pt x="19379" y="3732"/>
                </a:cubicBezTo>
                <a:cubicBezTo>
                  <a:pt x="19443" y="3758"/>
                  <a:pt x="19431" y="3809"/>
                  <a:pt x="19405" y="3822"/>
                </a:cubicBezTo>
                <a:cubicBezTo>
                  <a:pt x="19382" y="3815"/>
                  <a:pt x="19366" y="3810"/>
                  <a:pt x="19358" y="3810"/>
                </a:cubicBezTo>
                <a:cubicBezTo>
                  <a:pt x="19338" y="3810"/>
                  <a:pt x="19364" y="3842"/>
                  <a:pt x="19456" y="3952"/>
                </a:cubicBezTo>
                <a:cubicBezTo>
                  <a:pt x="19482" y="4043"/>
                  <a:pt x="19573" y="4224"/>
                  <a:pt x="19625" y="4354"/>
                </a:cubicBezTo>
                <a:cubicBezTo>
                  <a:pt x="19690" y="4536"/>
                  <a:pt x="19729" y="4627"/>
                  <a:pt x="19729" y="4678"/>
                </a:cubicBezTo>
                <a:cubicBezTo>
                  <a:pt x="19723" y="4681"/>
                  <a:pt x="19719" y="4683"/>
                  <a:pt x="19715" y="4685"/>
                </a:cubicBezTo>
                <a:lnTo>
                  <a:pt x="19715" y="4685"/>
                </a:lnTo>
                <a:cubicBezTo>
                  <a:pt x="19716" y="4685"/>
                  <a:pt x="19717" y="4685"/>
                  <a:pt x="19718" y="4685"/>
                </a:cubicBezTo>
                <a:cubicBezTo>
                  <a:pt x="19761" y="4685"/>
                  <a:pt x="19779" y="4739"/>
                  <a:pt x="19833" y="4847"/>
                </a:cubicBezTo>
                <a:cubicBezTo>
                  <a:pt x="19859" y="4990"/>
                  <a:pt x="19936" y="5055"/>
                  <a:pt x="19988" y="5081"/>
                </a:cubicBezTo>
                <a:lnTo>
                  <a:pt x="19936" y="5003"/>
                </a:lnTo>
                <a:cubicBezTo>
                  <a:pt x="19949" y="4997"/>
                  <a:pt x="19960" y="4995"/>
                  <a:pt x="19969" y="4995"/>
                </a:cubicBezTo>
                <a:cubicBezTo>
                  <a:pt x="20006" y="4995"/>
                  <a:pt x="20017" y="5036"/>
                  <a:pt x="20027" y="5119"/>
                </a:cubicBezTo>
                <a:cubicBezTo>
                  <a:pt x="20053" y="5158"/>
                  <a:pt x="20027" y="5171"/>
                  <a:pt x="20001" y="5184"/>
                </a:cubicBezTo>
                <a:cubicBezTo>
                  <a:pt x="19975" y="5197"/>
                  <a:pt x="19962" y="5262"/>
                  <a:pt x="19988" y="5301"/>
                </a:cubicBezTo>
                <a:cubicBezTo>
                  <a:pt x="20005" y="5326"/>
                  <a:pt x="20022" y="5352"/>
                  <a:pt x="20032" y="5352"/>
                </a:cubicBezTo>
                <a:cubicBezTo>
                  <a:pt x="20037" y="5352"/>
                  <a:pt x="20040" y="5345"/>
                  <a:pt x="20040" y="5327"/>
                </a:cubicBezTo>
                <a:cubicBezTo>
                  <a:pt x="20050" y="5322"/>
                  <a:pt x="20056" y="5319"/>
                  <a:pt x="20061" y="5319"/>
                </a:cubicBezTo>
                <a:cubicBezTo>
                  <a:pt x="20070" y="5319"/>
                  <a:pt x="20076" y="5328"/>
                  <a:pt x="20092" y="5353"/>
                </a:cubicBezTo>
                <a:cubicBezTo>
                  <a:pt x="20118" y="5392"/>
                  <a:pt x="20144" y="5431"/>
                  <a:pt x="20196" y="5457"/>
                </a:cubicBezTo>
                <a:cubicBezTo>
                  <a:pt x="20199" y="5455"/>
                  <a:pt x="20203" y="5454"/>
                  <a:pt x="20206" y="5454"/>
                </a:cubicBezTo>
                <a:cubicBezTo>
                  <a:pt x="20229" y="5454"/>
                  <a:pt x="20251" y="5488"/>
                  <a:pt x="20274" y="5521"/>
                </a:cubicBezTo>
                <a:cubicBezTo>
                  <a:pt x="20274" y="5573"/>
                  <a:pt x="20325" y="5651"/>
                  <a:pt x="20325" y="5651"/>
                </a:cubicBezTo>
                <a:lnTo>
                  <a:pt x="20300" y="5664"/>
                </a:lnTo>
                <a:cubicBezTo>
                  <a:pt x="20274" y="5690"/>
                  <a:pt x="20274" y="5742"/>
                  <a:pt x="20274" y="5742"/>
                </a:cubicBezTo>
                <a:cubicBezTo>
                  <a:pt x="20297" y="5765"/>
                  <a:pt x="20316" y="5770"/>
                  <a:pt x="20327" y="5770"/>
                </a:cubicBezTo>
                <a:cubicBezTo>
                  <a:pt x="20334" y="5770"/>
                  <a:pt x="20338" y="5768"/>
                  <a:pt x="20338" y="5768"/>
                </a:cubicBezTo>
                <a:cubicBezTo>
                  <a:pt x="20339" y="5768"/>
                  <a:pt x="20339" y="5767"/>
                  <a:pt x="20340" y="5767"/>
                </a:cubicBezTo>
                <a:cubicBezTo>
                  <a:pt x="20360" y="5767"/>
                  <a:pt x="20526" y="5994"/>
                  <a:pt x="20753" y="6183"/>
                </a:cubicBezTo>
                <a:cubicBezTo>
                  <a:pt x="20974" y="6391"/>
                  <a:pt x="21259" y="6546"/>
                  <a:pt x="21311" y="6585"/>
                </a:cubicBezTo>
                <a:cubicBezTo>
                  <a:pt x="21350" y="6611"/>
                  <a:pt x="21402" y="6650"/>
                  <a:pt x="21441" y="6663"/>
                </a:cubicBezTo>
                <a:cubicBezTo>
                  <a:pt x="21460" y="6676"/>
                  <a:pt x="21477" y="6682"/>
                  <a:pt x="21486" y="6682"/>
                </a:cubicBezTo>
                <a:cubicBezTo>
                  <a:pt x="21496" y="6682"/>
                  <a:pt x="21499" y="6676"/>
                  <a:pt x="21493" y="6663"/>
                </a:cubicBezTo>
                <a:cubicBezTo>
                  <a:pt x="21495" y="6657"/>
                  <a:pt x="21500" y="6655"/>
                  <a:pt x="21509" y="6655"/>
                </a:cubicBezTo>
                <a:cubicBezTo>
                  <a:pt x="21565" y="6655"/>
                  <a:pt x="21751" y="6746"/>
                  <a:pt x="21986" y="6780"/>
                </a:cubicBezTo>
                <a:cubicBezTo>
                  <a:pt x="22069" y="6790"/>
                  <a:pt x="22146" y="6794"/>
                  <a:pt x="22215" y="6794"/>
                </a:cubicBezTo>
                <a:cubicBezTo>
                  <a:pt x="22414" y="6794"/>
                  <a:pt x="22540" y="6760"/>
                  <a:pt x="22530" y="6741"/>
                </a:cubicBezTo>
                <a:lnTo>
                  <a:pt x="22569" y="6741"/>
                </a:lnTo>
                <a:cubicBezTo>
                  <a:pt x="22595" y="6741"/>
                  <a:pt x="22621" y="6728"/>
                  <a:pt x="22673" y="6715"/>
                </a:cubicBezTo>
                <a:cubicBezTo>
                  <a:pt x="22764" y="6702"/>
                  <a:pt x="22842" y="6637"/>
                  <a:pt x="22881" y="6624"/>
                </a:cubicBezTo>
                <a:cubicBezTo>
                  <a:pt x="22896" y="6601"/>
                  <a:pt x="22921" y="6582"/>
                  <a:pt x="22930" y="6582"/>
                </a:cubicBezTo>
                <a:cubicBezTo>
                  <a:pt x="22936" y="6582"/>
                  <a:pt x="22935" y="6590"/>
                  <a:pt x="22920" y="6611"/>
                </a:cubicBezTo>
                <a:cubicBezTo>
                  <a:pt x="22930" y="6632"/>
                  <a:pt x="22941" y="6653"/>
                  <a:pt x="22965" y="6653"/>
                </a:cubicBezTo>
                <a:cubicBezTo>
                  <a:pt x="22971" y="6653"/>
                  <a:pt x="22977" y="6652"/>
                  <a:pt x="22984" y="6650"/>
                </a:cubicBezTo>
                <a:cubicBezTo>
                  <a:pt x="23075" y="6611"/>
                  <a:pt x="23062" y="6585"/>
                  <a:pt x="23049" y="6559"/>
                </a:cubicBezTo>
                <a:cubicBezTo>
                  <a:pt x="23036" y="6520"/>
                  <a:pt x="23075" y="6507"/>
                  <a:pt x="23075" y="6507"/>
                </a:cubicBezTo>
                <a:cubicBezTo>
                  <a:pt x="23093" y="6496"/>
                  <a:pt x="23102" y="6489"/>
                  <a:pt x="23109" y="6489"/>
                </a:cubicBezTo>
                <a:cubicBezTo>
                  <a:pt x="23117" y="6489"/>
                  <a:pt x="23120" y="6499"/>
                  <a:pt x="23127" y="6520"/>
                </a:cubicBezTo>
                <a:cubicBezTo>
                  <a:pt x="23140" y="6546"/>
                  <a:pt x="23153" y="6572"/>
                  <a:pt x="23153" y="6572"/>
                </a:cubicBezTo>
                <a:lnTo>
                  <a:pt x="23205" y="6546"/>
                </a:lnTo>
                <a:cubicBezTo>
                  <a:pt x="23179" y="6520"/>
                  <a:pt x="23231" y="6494"/>
                  <a:pt x="23231" y="6494"/>
                </a:cubicBezTo>
                <a:cubicBezTo>
                  <a:pt x="23244" y="6490"/>
                  <a:pt x="23252" y="6487"/>
                  <a:pt x="23259" y="6487"/>
                </a:cubicBezTo>
                <a:cubicBezTo>
                  <a:pt x="23273" y="6487"/>
                  <a:pt x="23278" y="6499"/>
                  <a:pt x="23296" y="6533"/>
                </a:cubicBezTo>
                <a:cubicBezTo>
                  <a:pt x="23305" y="6552"/>
                  <a:pt x="23317" y="6560"/>
                  <a:pt x="23330" y="6560"/>
                </a:cubicBezTo>
                <a:cubicBezTo>
                  <a:pt x="23352" y="6560"/>
                  <a:pt x="23373" y="6532"/>
                  <a:pt x="23373" y="6481"/>
                </a:cubicBezTo>
                <a:lnTo>
                  <a:pt x="23438" y="6403"/>
                </a:lnTo>
                <a:cubicBezTo>
                  <a:pt x="23447" y="6406"/>
                  <a:pt x="23455" y="6408"/>
                  <a:pt x="23462" y="6408"/>
                </a:cubicBezTo>
                <a:cubicBezTo>
                  <a:pt x="23524" y="6408"/>
                  <a:pt x="23558" y="6320"/>
                  <a:pt x="23581" y="6274"/>
                </a:cubicBezTo>
                <a:cubicBezTo>
                  <a:pt x="23597" y="6279"/>
                  <a:pt x="23612" y="6282"/>
                  <a:pt x="23625" y="6282"/>
                </a:cubicBezTo>
                <a:cubicBezTo>
                  <a:pt x="23673" y="6282"/>
                  <a:pt x="23695" y="6245"/>
                  <a:pt x="23685" y="6183"/>
                </a:cubicBezTo>
                <a:cubicBezTo>
                  <a:pt x="23672" y="6170"/>
                  <a:pt x="23711" y="6131"/>
                  <a:pt x="23763" y="6131"/>
                </a:cubicBezTo>
                <a:cubicBezTo>
                  <a:pt x="23814" y="6118"/>
                  <a:pt x="23853" y="6092"/>
                  <a:pt x="23931" y="6027"/>
                </a:cubicBezTo>
                <a:cubicBezTo>
                  <a:pt x="23944" y="5975"/>
                  <a:pt x="24178" y="5742"/>
                  <a:pt x="24424" y="5444"/>
                </a:cubicBezTo>
                <a:cubicBezTo>
                  <a:pt x="24684" y="5106"/>
                  <a:pt x="24852" y="4873"/>
                  <a:pt x="24826" y="4847"/>
                </a:cubicBezTo>
                <a:cubicBezTo>
                  <a:pt x="24852" y="4808"/>
                  <a:pt x="24852" y="4808"/>
                  <a:pt x="24904" y="4795"/>
                </a:cubicBezTo>
                <a:cubicBezTo>
                  <a:pt x="24907" y="4797"/>
                  <a:pt x="24911" y="4798"/>
                  <a:pt x="24914" y="4798"/>
                </a:cubicBezTo>
                <a:cubicBezTo>
                  <a:pt x="24939" y="4798"/>
                  <a:pt x="24966" y="4759"/>
                  <a:pt x="24943" y="4691"/>
                </a:cubicBezTo>
                <a:cubicBezTo>
                  <a:pt x="24943" y="4657"/>
                  <a:pt x="24931" y="4634"/>
                  <a:pt x="24939" y="4634"/>
                </a:cubicBezTo>
                <a:cubicBezTo>
                  <a:pt x="24943" y="4634"/>
                  <a:pt x="24952" y="4640"/>
                  <a:pt x="24969" y="4652"/>
                </a:cubicBezTo>
                <a:cubicBezTo>
                  <a:pt x="24972" y="4656"/>
                  <a:pt x="24976" y="4657"/>
                  <a:pt x="24980" y="4657"/>
                </a:cubicBezTo>
                <a:cubicBezTo>
                  <a:pt x="25009" y="4657"/>
                  <a:pt x="25062" y="4581"/>
                  <a:pt x="25163" y="4445"/>
                </a:cubicBezTo>
                <a:cubicBezTo>
                  <a:pt x="25254" y="4328"/>
                  <a:pt x="25384" y="4173"/>
                  <a:pt x="25358" y="4147"/>
                </a:cubicBezTo>
                <a:cubicBezTo>
                  <a:pt x="25379" y="4097"/>
                  <a:pt x="25389" y="4075"/>
                  <a:pt x="25391" y="4075"/>
                </a:cubicBezTo>
                <a:lnTo>
                  <a:pt x="25391" y="4075"/>
                </a:lnTo>
                <a:cubicBezTo>
                  <a:pt x="25393" y="4075"/>
                  <a:pt x="25390" y="4091"/>
                  <a:pt x="25384" y="4121"/>
                </a:cubicBezTo>
                <a:cubicBezTo>
                  <a:pt x="25386" y="4131"/>
                  <a:pt x="25392" y="4136"/>
                  <a:pt x="25402" y="4136"/>
                </a:cubicBezTo>
                <a:cubicBezTo>
                  <a:pt x="25452" y="4136"/>
                  <a:pt x="25587" y="4005"/>
                  <a:pt x="25630" y="3874"/>
                </a:cubicBezTo>
                <a:cubicBezTo>
                  <a:pt x="25662" y="3842"/>
                  <a:pt x="25686" y="3819"/>
                  <a:pt x="25707" y="3819"/>
                </a:cubicBezTo>
                <a:cubicBezTo>
                  <a:pt x="25712" y="3819"/>
                  <a:pt x="25717" y="3820"/>
                  <a:pt x="25721" y="3822"/>
                </a:cubicBezTo>
                <a:cubicBezTo>
                  <a:pt x="25760" y="3783"/>
                  <a:pt x="25786" y="3758"/>
                  <a:pt x="25877" y="3628"/>
                </a:cubicBezTo>
                <a:cubicBezTo>
                  <a:pt x="25903" y="3589"/>
                  <a:pt x="26058" y="3459"/>
                  <a:pt x="26136" y="3407"/>
                </a:cubicBezTo>
                <a:cubicBezTo>
                  <a:pt x="26175" y="3368"/>
                  <a:pt x="26201" y="3329"/>
                  <a:pt x="26227" y="3304"/>
                </a:cubicBezTo>
                <a:cubicBezTo>
                  <a:pt x="26253" y="3278"/>
                  <a:pt x="26279" y="3252"/>
                  <a:pt x="26279" y="3252"/>
                </a:cubicBezTo>
                <a:cubicBezTo>
                  <a:pt x="26293" y="3242"/>
                  <a:pt x="26307" y="3233"/>
                  <a:pt x="26318" y="3226"/>
                </a:cubicBezTo>
                <a:lnTo>
                  <a:pt x="26318" y="3226"/>
                </a:lnTo>
                <a:cubicBezTo>
                  <a:pt x="26319" y="3228"/>
                  <a:pt x="26321" y="3229"/>
                  <a:pt x="26325" y="3229"/>
                </a:cubicBezTo>
                <a:cubicBezTo>
                  <a:pt x="26365" y="3229"/>
                  <a:pt x="26564" y="3100"/>
                  <a:pt x="26863" y="2992"/>
                </a:cubicBezTo>
                <a:cubicBezTo>
                  <a:pt x="27106" y="2898"/>
                  <a:pt x="27330" y="2859"/>
                  <a:pt x="27455" y="2859"/>
                </a:cubicBezTo>
                <a:cubicBezTo>
                  <a:pt x="27502" y="2859"/>
                  <a:pt x="27536" y="2865"/>
                  <a:pt x="27550" y="2876"/>
                </a:cubicBezTo>
                <a:cubicBezTo>
                  <a:pt x="27550" y="2876"/>
                  <a:pt x="27602" y="2863"/>
                  <a:pt x="27654" y="2837"/>
                </a:cubicBezTo>
                <a:cubicBezTo>
                  <a:pt x="27683" y="2800"/>
                  <a:pt x="27712" y="2784"/>
                  <a:pt x="27739" y="2784"/>
                </a:cubicBezTo>
                <a:cubicBezTo>
                  <a:pt x="27760" y="2784"/>
                  <a:pt x="27779" y="2794"/>
                  <a:pt x="27796" y="2811"/>
                </a:cubicBezTo>
                <a:cubicBezTo>
                  <a:pt x="27822" y="2837"/>
                  <a:pt x="27887" y="2863"/>
                  <a:pt x="27952" y="2863"/>
                </a:cubicBezTo>
                <a:cubicBezTo>
                  <a:pt x="27974" y="2868"/>
                  <a:pt x="27997" y="2871"/>
                  <a:pt x="28020" y="2871"/>
                </a:cubicBezTo>
                <a:cubicBezTo>
                  <a:pt x="28053" y="2871"/>
                  <a:pt x="28085" y="2865"/>
                  <a:pt x="28108" y="2850"/>
                </a:cubicBezTo>
                <a:lnTo>
                  <a:pt x="28108" y="2850"/>
                </a:lnTo>
                <a:lnTo>
                  <a:pt x="28095" y="2876"/>
                </a:lnTo>
                <a:cubicBezTo>
                  <a:pt x="28118" y="2921"/>
                  <a:pt x="28176" y="2940"/>
                  <a:pt x="28236" y="2940"/>
                </a:cubicBezTo>
                <a:cubicBezTo>
                  <a:pt x="28279" y="2940"/>
                  <a:pt x="28322" y="2931"/>
                  <a:pt x="28354" y="2914"/>
                </a:cubicBezTo>
                <a:cubicBezTo>
                  <a:pt x="28389" y="2961"/>
                  <a:pt x="28413" y="3007"/>
                  <a:pt x="28465" y="3007"/>
                </a:cubicBezTo>
                <a:cubicBezTo>
                  <a:pt x="28471" y="3007"/>
                  <a:pt x="28477" y="3007"/>
                  <a:pt x="28484" y="3005"/>
                </a:cubicBezTo>
                <a:cubicBezTo>
                  <a:pt x="28523" y="3031"/>
                  <a:pt x="28523" y="3031"/>
                  <a:pt x="28497" y="3083"/>
                </a:cubicBezTo>
                <a:cubicBezTo>
                  <a:pt x="28484" y="3122"/>
                  <a:pt x="28458" y="3148"/>
                  <a:pt x="28510" y="3161"/>
                </a:cubicBezTo>
                <a:cubicBezTo>
                  <a:pt x="28521" y="3168"/>
                  <a:pt x="28530" y="3172"/>
                  <a:pt x="28538" y="3172"/>
                </a:cubicBezTo>
                <a:cubicBezTo>
                  <a:pt x="28556" y="3172"/>
                  <a:pt x="28565" y="3153"/>
                  <a:pt x="28575" y="3135"/>
                </a:cubicBezTo>
                <a:cubicBezTo>
                  <a:pt x="28575" y="3135"/>
                  <a:pt x="28614" y="3161"/>
                  <a:pt x="28652" y="3200"/>
                </a:cubicBezTo>
                <a:cubicBezTo>
                  <a:pt x="28652" y="3200"/>
                  <a:pt x="28670" y="3211"/>
                  <a:pt x="28689" y="3211"/>
                </a:cubicBezTo>
                <a:cubicBezTo>
                  <a:pt x="28699" y="3211"/>
                  <a:pt x="28709" y="3208"/>
                  <a:pt x="28717" y="3200"/>
                </a:cubicBezTo>
                <a:cubicBezTo>
                  <a:pt x="28720" y="3194"/>
                  <a:pt x="28725" y="3191"/>
                  <a:pt x="28730" y="3191"/>
                </a:cubicBezTo>
                <a:cubicBezTo>
                  <a:pt x="28748" y="3191"/>
                  <a:pt x="28778" y="3219"/>
                  <a:pt x="28808" y="3239"/>
                </a:cubicBezTo>
                <a:cubicBezTo>
                  <a:pt x="28795" y="3252"/>
                  <a:pt x="28805" y="3261"/>
                  <a:pt x="28816" y="3261"/>
                </a:cubicBezTo>
                <a:cubicBezTo>
                  <a:pt x="28828" y="3261"/>
                  <a:pt x="28841" y="3252"/>
                  <a:pt x="28834" y="3226"/>
                </a:cubicBezTo>
                <a:cubicBezTo>
                  <a:pt x="28842" y="3209"/>
                  <a:pt x="28856" y="3193"/>
                  <a:pt x="28874" y="3193"/>
                </a:cubicBezTo>
                <a:cubicBezTo>
                  <a:pt x="28885" y="3193"/>
                  <a:pt x="28898" y="3198"/>
                  <a:pt x="28912" y="3213"/>
                </a:cubicBezTo>
                <a:cubicBezTo>
                  <a:pt x="28912" y="3213"/>
                  <a:pt x="28938" y="3187"/>
                  <a:pt x="28964" y="3174"/>
                </a:cubicBezTo>
                <a:cubicBezTo>
                  <a:pt x="29003" y="3122"/>
                  <a:pt x="29029" y="3109"/>
                  <a:pt x="28964" y="3005"/>
                </a:cubicBezTo>
                <a:cubicBezTo>
                  <a:pt x="28886" y="2901"/>
                  <a:pt x="28795" y="2837"/>
                  <a:pt x="28730" y="2785"/>
                </a:cubicBezTo>
                <a:cubicBezTo>
                  <a:pt x="28688" y="2760"/>
                  <a:pt x="28657" y="2745"/>
                  <a:pt x="28637" y="2745"/>
                </a:cubicBezTo>
                <a:cubicBezTo>
                  <a:pt x="28626" y="2745"/>
                  <a:pt x="28618" y="2750"/>
                  <a:pt x="28614" y="2759"/>
                </a:cubicBezTo>
                <a:lnTo>
                  <a:pt x="28575" y="2759"/>
                </a:lnTo>
                <a:cubicBezTo>
                  <a:pt x="28549" y="2759"/>
                  <a:pt x="28523" y="2746"/>
                  <a:pt x="28484" y="2733"/>
                </a:cubicBezTo>
                <a:cubicBezTo>
                  <a:pt x="28432" y="2720"/>
                  <a:pt x="28393" y="2668"/>
                  <a:pt x="28393" y="2668"/>
                </a:cubicBezTo>
                <a:cubicBezTo>
                  <a:pt x="28406" y="2629"/>
                  <a:pt x="28173" y="2551"/>
                  <a:pt x="27874" y="2525"/>
                </a:cubicBezTo>
                <a:cubicBezTo>
                  <a:pt x="27822" y="2525"/>
                  <a:pt x="27770" y="2520"/>
                  <a:pt x="27722" y="2520"/>
                </a:cubicBezTo>
                <a:cubicBezTo>
                  <a:pt x="27698" y="2520"/>
                  <a:pt x="27675" y="2521"/>
                  <a:pt x="27654" y="2525"/>
                </a:cubicBezTo>
                <a:cubicBezTo>
                  <a:pt x="27632" y="2521"/>
                  <a:pt x="27610" y="2520"/>
                  <a:pt x="27590" y="2520"/>
                </a:cubicBezTo>
                <a:cubicBezTo>
                  <a:pt x="27549" y="2520"/>
                  <a:pt x="27511" y="2525"/>
                  <a:pt x="27485" y="2525"/>
                </a:cubicBezTo>
                <a:cubicBezTo>
                  <a:pt x="27394" y="2525"/>
                  <a:pt x="27329" y="2525"/>
                  <a:pt x="27304" y="2512"/>
                </a:cubicBezTo>
                <a:cubicBezTo>
                  <a:pt x="27282" y="2508"/>
                  <a:pt x="27262" y="2507"/>
                  <a:pt x="27244" y="2507"/>
                </a:cubicBezTo>
                <a:cubicBezTo>
                  <a:pt x="27210" y="2507"/>
                  <a:pt x="27187" y="2512"/>
                  <a:pt x="27187" y="2512"/>
                </a:cubicBezTo>
                <a:cubicBezTo>
                  <a:pt x="27187" y="2538"/>
                  <a:pt x="26850" y="2590"/>
                  <a:pt x="26499" y="2772"/>
                </a:cubicBezTo>
                <a:cubicBezTo>
                  <a:pt x="26318" y="2850"/>
                  <a:pt x="26149" y="2966"/>
                  <a:pt x="26032" y="3057"/>
                </a:cubicBezTo>
                <a:cubicBezTo>
                  <a:pt x="25916" y="3135"/>
                  <a:pt x="25851" y="3213"/>
                  <a:pt x="25864" y="3226"/>
                </a:cubicBezTo>
                <a:cubicBezTo>
                  <a:pt x="25825" y="3252"/>
                  <a:pt x="25786" y="3291"/>
                  <a:pt x="25786" y="3291"/>
                </a:cubicBezTo>
                <a:cubicBezTo>
                  <a:pt x="25782" y="3287"/>
                  <a:pt x="25778" y="3285"/>
                  <a:pt x="25773" y="3285"/>
                </a:cubicBezTo>
                <a:cubicBezTo>
                  <a:pt x="25739" y="3285"/>
                  <a:pt x="25672" y="3351"/>
                  <a:pt x="25604" y="3407"/>
                </a:cubicBezTo>
                <a:cubicBezTo>
                  <a:pt x="25553" y="3511"/>
                  <a:pt x="25475" y="3589"/>
                  <a:pt x="25475" y="3589"/>
                </a:cubicBezTo>
                <a:cubicBezTo>
                  <a:pt x="25472" y="3583"/>
                  <a:pt x="25468" y="3581"/>
                  <a:pt x="25463" y="3581"/>
                </a:cubicBezTo>
                <a:cubicBezTo>
                  <a:pt x="25444" y="3581"/>
                  <a:pt x="25407" y="3618"/>
                  <a:pt x="25345" y="3680"/>
                </a:cubicBezTo>
                <a:cubicBezTo>
                  <a:pt x="25280" y="3758"/>
                  <a:pt x="25241" y="3796"/>
                  <a:pt x="25267" y="3809"/>
                </a:cubicBezTo>
                <a:cubicBezTo>
                  <a:pt x="25241" y="3848"/>
                  <a:pt x="25008" y="4134"/>
                  <a:pt x="24904" y="4224"/>
                </a:cubicBezTo>
                <a:cubicBezTo>
                  <a:pt x="24839" y="4250"/>
                  <a:pt x="24839" y="4315"/>
                  <a:pt x="24839" y="4367"/>
                </a:cubicBezTo>
                <a:cubicBezTo>
                  <a:pt x="24865" y="4393"/>
                  <a:pt x="24852" y="4445"/>
                  <a:pt x="24826" y="4484"/>
                </a:cubicBezTo>
                <a:cubicBezTo>
                  <a:pt x="24826" y="4484"/>
                  <a:pt x="24800" y="4471"/>
                  <a:pt x="24774" y="4445"/>
                </a:cubicBezTo>
                <a:cubicBezTo>
                  <a:pt x="24780" y="4422"/>
                  <a:pt x="24783" y="4409"/>
                  <a:pt x="24779" y="4409"/>
                </a:cubicBezTo>
                <a:cubicBezTo>
                  <a:pt x="24774" y="4409"/>
                  <a:pt x="24758" y="4428"/>
                  <a:pt x="24722" y="4471"/>
                </a:cubicBezTo>
                <a:cubicBezTo>
                  <a:pt x="24696" y="4510"/>
                  <a:pt x="24671" y="4549"/>
                  <a:pt x="24671" y="4549"/>
                </a:cubicBezTo>
                <a:cubicBezTo>
                  <a:pt x="24696" y="4562"/>
                  <a:pt x="24554" y="4769"/>
                  <a:pt x="24359" y="5029"/>
                </a:cubicBezTo>
                <a:cubicBezTo>
                  <a:pt x="24100" y="5366"/>
                  <a:pt x="24009" y="5444"/>
                  <a:pt x="24035" y="5470"/>
                </a:cubicBezTo>
                <a:cubicBezTo>
                  <a:pt x="24061" y="5496"/>
                  <a:pt x="24022" y="5534"/>
                  <a:pt x="23905" y="5612"/>
                </a:cubicBezTo>
                <a:cubicBezTo>
                  <a:pt x="23659" y="5729"/>
                  <a:pt x="23659" y="5716"/>
                  <a:pt x="23646" y="5781"/>
                </a:cubicBezTo>
                <a:cubicBezTo>
                  <a:pt x="23660" y="5767"/>
                  <a:pt x="23671" y="5761"/>
                  <a:pt x="23680" y="5761"/>
                </a:cubicBezTo>
                <a:cubicBezTo>
                  <a:pt x="23696" y="5761"/>
                  <a:pt x="23707" y="5777"/>
                  <a:pt x="23724" y="5794"/>
                </a:cubicBezTo>
                <a:cubicBezTo>
                  <a:pt x="23754" y="5824"/>
                  <a:pt x="23745" y="5854"/>
                  <a:pt x="23703" y="5854"/>
                </a:cubicBezTo>
                <a:cubicBezTo>
                  <a:pt x="23691" y="5854"/>
                  <a:pt x="23676" y="5852"/>
                  <a:pt x="23659" y="5846"/>
                </a:cubicBezTo>
                <a:cubicBezTo>
                  <a:pt x="23657" y="5845"/>
                  <a:pt x="23656" y="5845"/>
                  <a:pt x="23654" y="5845"/>
                </a:cubicBezTo>
                <a:cubicBezTo>
                  <a:pt x="23620" y="5845"/>
                  <a:pt x="23509" y="5942"/>
                  <a:pt x="23386" y="6040"/>
                </a:cubicBezTo>
                <a:cubicBezTo>
                  <a:pt x="23257" y="6144"/>
                  <a:pt x="23127" y="6235"/>
                  <a:pt x="23114" y="6274"/>
                </a:cubicBezTo>
                <a:lnTo>
                  <a:pt x="23101" y="6248"/>
                </a:lnTo>
                <a:cubicBezTo>
                  <a:pt x="23098" y="6241"/>
                  <a:pt x="23093" y="6238"/>
                  <a:pt x="23085" y="6238"/>
                </a:cubicBezTo>
                <a:cubicBezTo>
                  <a:pt x="23061" y="6238"/>
                  <a:pt x="23012" y="6265"/>
                  <a:pt x="22907" y="6313"/>
                </a:cubicBezTo>
                <a:cubicBezTo>
                  <a:pt x="22829" y="6339"/>
                  <a:pt x="22790" y="6352"/>
                  <a:pt x="22790" y="6352"/>
                </a:cubicBezTo>
                <a:cubicBezTo>
                  <a:pt x="22803" y="6378"/>
                  <a:pt x="22751" y="6403"/>
                  <a:pt x="22699" y="6429"/>
                </a:cubicBezTo>
                <a:cubicBezTo>
                  <a:pt x="22634" y="6429"/>
                  <a:pt x="22569" y="6429"/>
                  <a:pt x="22569" y="6416"/>
                </a:cubicBezTo>
                <a:cubicBezTo>
                  <a:pt x="22547" y="6401"/>
                  <a:pt x="22537" y="6395"/>
                  <a:pt x="22518" y="6395"/>
                </a:cubicBezTo>
                <a:cubicBezTo>
                  <a:pt x="22504" y="6395"/>
                  <a:pt x="22485" y="6398"/>
                  <a:pt x="22453" y="6403"/>
                </a:cubicBezTo>
                <a:cubicBezTo>
                  <a:pt x="22401" y="6442"/>
                  <a:pt x="22323" y="6455"/>
                  <a:pt x="22271" y="6455"/>
                </a:cubicBezTo>
                <a:cubicBezTo>
                  <a:pt x="22206" y="6442"/>
                  <a:pt x="22154" y="6429"/>
                  <a:pt x="22167" y="6416"/>
                </a:cubicBezTo>
                <a:cubicBezTo>
                  <a:pt x="22167" y="6416"/>
                  <a:pt x="22128" y="6403"/>
                  <a:pt x="22089" y="6403"/>
                </a:cubicBezTo>
                <a:cubicBezTo>
                  <a:pt x="22073" y="6414"/>
                  <a:pt x="22050" y="6418"/>
                  <a:pt x="22025" y="6418"/>
                </a:cubicBezTo>
                <a:cubicBezTo>
                  <a:pt x="21992" y="6418"/>
                  <a:pt x="21956" y="6411"/>
                  <a:pt x="21934" y="6403"/>
                </a:cubicBezTo>
                <a:cubicBezTo>
                  <a:pt x="21871" y="6396"/>
                  <a:pt x="21832" y="6383"/>
                  <a:pt x="21816" y="6383"/>
                </a:cubicBezTo>
                <a:cubicBezTo>
                  <a:pt x="21807" y="6383"/>
                  <a:pt x="21807" y="6388"/>
                  <a:pt x="21817" y="6403"/>
                </a:cubicBezTo>
                <a:cubicBezTo>
                  <a:pt x="21806" y="6436"/>
                  <a:pt x="21804" y="6459"/>
                  <a:pt x="21782" y="6459"/>
                </a:cubicBezTo>
                <a:cubicBezTo>
                  <a:pt x="21778" y="6459"/>
                  <a:pt x="21772" y="6458"/>
                  <a:pt x="21765" y="6455"/>
                </a:cubicBezTo>
                <a:lnTo>
                  <a:pt x="21765" y="6429"/>
                </a:lnTo>
                <a:cubicBezTo>
                  <a:pt x="21778" y="6391"/>
                  <a:pt x="21661" y="6365"/>
                  <a:pt x="21519" y="6287"/>
                </a:cubicBezTo>
                <a:cubicBezTo>
                  <a:pt x="21337" y="6196"/>
                  <a:pt x="21272" y="6144"/>
                  <a:pt x="21259" y="6092"/>
                </a:cubicBezTo>
                <a:lnTo>
                  <a:pt x="21207" y="6092"/>
                </a:lnTo>
                <a:cubicBezTo>
                  <a:pt x="21156" y="6092"/>
                  <a:pt x="21130" y="6066"/>
                  <a:pt x="21143" y="6040"/>
                </a:cubicBezTo>
                <a:cubicBezTo>
                  <a:pt x="21130" y="6001"/>
                  <a:pt x="21000" y="5885"/>
                  <a:pt x="20922" y="5846"/>
                </a:cubicBezTo>
                <a:lnTo>
                  <a:pt x="20857" y="5794"/>
                </a:lnTo>
                <a:cubicBezTo>
                  <a:pt x="20870" y="5716"/>
                  <a:pt x="20792" y="5625"/>
                  <a:pt x="20715" y="5625"/>
                </a:cubicBezTo>
                <a:cubicBezTo>
                  <a:pt x="20741" y="5612"/>
                  <a:pt x="20715" y="5573"/>
                  <a:pt x="20689" y="5547"/>
                </a:cubicBezTo>
                <a:cubicBezTo>
                  <a:pt x="20611" y="5496"/>
                  <a:pt x="20507" y="5353"/>
                  <a:pt x="20533" y="5340"/>
                </a:cubicBezTo>
                <a:lnTo>
                  <a:pt x="20507" y="5301"/>
                </a:lnTo>
                <a:cubicBezTo>
                  <a:pt x="20468" y="5288"/>
                  <a:pt x="20442" y="5249"/>
                  <a:pt x="20416" y="5210"/>
                </a:cubicBezTo>
                <a:cubicBezTo>
                  <a:pt x="20390" y="5171"/>
                  <a:pt x="20377" y="5132"/>
                  <a:pt x="20325" y="5119"/>
                </a:cubicBezTo>
                <a:cubicBezTo>
                  <a:pt x="20274" y="5093"/>
                  <a:pt x="20248" y="5055"/>
                  <a:pt x="20248" y="5055"/>
                </a:cubicBezTo>
                <a:cubicBezTo>
                  <a:pt x="20242" y="5037"/>
                  <a:pt x="20249" y="5030"/>
                  <a:pt x="20263" y="5030"/>
                </a:cubicBezTo>
                <a:cubicBezTo>
                  <a:pt x="20279" y="5030"/>
                  <a:pt x="20304" y="5040"/>
                  <a:pt x="20325" y="5055"/>
                </a:cubicBezTo>
                <a:cubicBezTo>
                  <a:pt x="20341" y="5068"/>
                  <a:pt x="20351" y="5073"/>
                  <a:pt x="20356" y="5073"/>
                </a:cubicBezTo>
                <a:cubicBezTo>
                  <a:pt x="20375" y="5073"/>
                  <a:pt x="20315" y="4984"/>
                  <a:pt x="20222" y="4912"/>
                </a:cubicBezTo>
                <a:cubicBezTo>
                  <a:pt x="20155" y="4860"/>
                  <a:pt x="20127" y="4838"/>
                  <a:pt x="20131" y="4838"/>
                </a:cubicBezTo>
                <a:lnTo>
                  <a:pt x="20131" y="4838"/>
                </a:lnTo>
                <a:cubicBezTo>
                  <a:pt x="20134" y="4838"/>
                  <a:pt x="20157" y="4851"/>
                  <a:pt x="20196" y="4873"/>
                </a:cubicBezTo>
                <a:cubicBezTo>
                  <a:pt x="20223" y="4887"/>
                  <a:pt x="20251" y="4901"/>
                  <a:pt x="20259" y="4901"/>
                </a:cubicBezTo>
                <a:cubicBezTo>
                  <a:pt x="20266" y="4901"/>
                  <a:pt x="20258" y="4890"/>
                  <a:pt x="20222" y="4860"/>
                </a:cubicBezTo>
                <a:cubicBezTo>
                  <a:pt x="20222" y="4860"/>
                  <a:pt x="20189" y="4794"/>
                  <a:pt x="20163" y="4794"/>
                </a:cubicBezTo>
                <a:cubicBezTo>
                  <a:pt x="20161" y="4794"/>
                  <a:pt x="20159" y="4794"/>
                  <a:pt x="20157" y="4795"/>
                </a:cubicBezTo>
                <a:lnTo>
                  <a:pt x="20105" y="4665"/>
                </a:lnTo>
                <a:cubicBezTo>
                  <a:pt x="20092" y="4575"/>
                  <a:pt x="20079" y="4536"/>
                  <a:pt x="20053" y="4484"/>
                </a:cubicBezTo>
                <a:cubicBezTo>
                  <a:pt x="20014" y="4458"/>
                  <a:pt x="20014" y="4458"/>
                  <a:pt x="20027" y="4406"/>
                </a:cubicBezTo>
                <a:cubicBezTo>
                  <a:pt x="20049" y="4395"/>
                  <a:pt x="20043" y="4365"/>
                  <a:pt x="19999" y="4365"/>
                </a:cubicBezTo>
                <a:cubicBezTo>
                  <a:pt x="19992" y="4365"/>
                  <a:pt x="19984" y="4365"/>
                  <a:pt x="19975" y="4367"/>
                </a:cubicBezTo>
                <a:cubicBezTo>
                  <a:pt x="19936" y="4341"/>
                  <a:pt x="19910" y="4302"/>
                  <a:pt x="19923" y="4237"/>
                </a:cubicBezTo>
                <a:cubicBezTo>
                  <a:pt x="19981" y="4226"/>
                  <a:pt x="19977" y="4183"/>
                  <a:pt x="19948" y="4183"/>
                </a:cubicBezTo>
                <a:cubicBezTo>
                  <a:pt x="19945" y="4183"/>
                  <a:pt x="19941" y="4184"/>
                  <a:pt x="19936" y="4186"/>
                </a:cubicBezTo>
                <a:cubicBezTo>
                  <a:pt x="19897" y="4160"/>
                  <a:pt x="19884" y="4108"/>
                  <a:pt x="19884" y="4108"/>
                </a:cubicBezTo>
                <a:cubicBezTo>
                  <a:pt x="19910" y="4095"/>
                  <a:pt x="19768" y="3706"/>
                  <a:pt x="19625" y="3291"/>
                </a:cubicBezTo>
                <a:cubicBezTo>
                  <a:pt x="19614" y="3246"/>
                  <a:pt x="19573" y="3210"/>
                  <a:pt x="19546" y="3210"/>
                </a:cubicBezTo>
                <a:cubicBezTo>
                  <a:pt x="19542" y="3210"/>
                  <a:pt x="19538" y="3211"/>
                  <a:pt x="19534" y="3213"/>
                </a:cubicBezTo>
                <a:cubicBezTo>
                  <a:pt x="19513" y="3221"/>
                  <a:pt x="19503" y="3226"/>
                  <a:pt x="19499" y="3226"/>
                </a:cubicBezTo>
                <a:cubicBezTo>
                  <a:pt x="19492" y="3226"/>
                  <a:pt x="19513" y="3208"/>
                  <a:pt x="19521" y="3174"/>
                </a:cubicBezTo>
                <a:cubicBezTo>
                  <a:pt x="19570" y="3115"/>
                  <a:pt x="19568" y="3043"/>
                  <a:pt x="19530" y="3043"/>
                </a:cubicBezTo>
                <a:cubicBezTo>
                  <a:pt x="19518" y="3043"/>
                  <a:pt x="19502" y="3051"/>
                  <a:pt x="19482" y="3070"/>
                </a:cubicBezTo>
                <a:cubicBezTo>
                  <a:pt x="19465" y="3105"/>
                  <a:pt x="19455" y="3124"/>
                  <a:pt x="19452" y="3124"/>
                </a:cubicBezTo>
                <a:cubicBezTo>
                  <a:pt x="19449" y="3124"/>
                  <a:pt x="19455" y="3095"/>
                  <a:pt x="19469" y="3031"/>
                </a:cubicBezTo>
                <a:cubicBezTo>
                  <a:pt x="19482" y="2966"/>
                  <a:pt x="19482" y="2966"/>
                  <a:pt x="19431" y="2940"/>
                </a:cubicBezTo>
                <a:cubicBezTo>
                  <a:pt x="19428" y="2942"/>
                  <a:pt x="19425" y="2942"/>
                  <a:pt x="19422" y="2942"/>
                </a:cubicBezTo>
                <a:cubicBezTo>
                  <a:pt x="19402" y="2942"/>
                  <a:pt x="19394" y="2900"/>
                  <a:pt x="19418" y="2889"/>
                </a:cubicBezTo>
                <a:cubicBezTo>
                  <a:pt x="19429" y="2841"/>
                  <a:pt x="19441" y="2783"/>
                  <a:pt x="19423" y="2783"/>
                </a:cubicBezTo>
                <a:cubicBezTo>
                  <a:pt x="19422" y="2783"/>
                  <a:pt x="19420" y="2784"/>
                  <a:pt x="19418" y="2785"/>
                </a:cubicBezTo>
                <a:cubicBezTo>
                  <a:pt x="19418" y="2785"/>
                  <a:pt x="19392" y="2733"/>
                  <a:pt x="19405" y="2681"/>
                </a:cubicBezTo>
                <a:cubicBezTo>
                  <a:pt x="19418" y="2629"/>
                  <a:pt x="19366" y="2590"/>
                  <a:pt x="19314" y="2551"/>
                </a:cubicBezTo>
                <a:cubicBezTo>
                  <a:pt x="19223" y="2449"/>
                  <a:pt x="19192" y="2406"/>
                  <a:pt x="19238" y="2406"/>
                </a:cubicBezTo>
                <a:cubicBezTo>
                  <a:pt x="19245" y="2406"/>
                  <a:pt x="19252" y="2407"/>
                  <a:pt x="19262" y="2409"/>
                </a:cubicBezTo>
                <a:cubicBezTo>
                  <a:pt x="19266" y="2410"/>
                  <a:pt x="19270" y="2411"/>
                  <a:pt x="19273" y="2411"/>
                </a:cubicBezTo>
                <a:cubicBezTo>
                  <a:pt x="19326" y="2411"/>
                  <a:pt x="19206" y="2213"/>
                  <a:pt x="19132" y="2188"/>
                </a:cubicBezTo>
                <a:cubicBezTo>
                  <a:pt x="19041" y="2175"/>
                  <a:pt x="19054" y="2175"/>
                  <a:pt x="19080" y="2162"/>
                </a:cubicBezTo>
                <a:cubicBezTo>
                  <a:pt x="19106" y="2149"/>
                  <a:pt x="19080" y="2097"/>
                  <a:pt x="19080" y="2097"/>
                </a:cubicBezTo>
                <a:cubicBezTo>
                  <a:pt x="19054" y="2058"/>
                  <a:pt x="19041" y="2007"/>
                  <a:pt x="19067" y="1994"/>
                </a:cubicBezTo>
                <a:cubicBezTo>
                  <a:pt x="19067" y="1994"/>
                  <a:pt x="19041" y="1955"/>
                  <a:pt x="18964" y="1877"/>
                </a:cubicBezTo>
                <a:cubicBezTo>
                  <a:pt x="18860" y="1812"/>
                  <a:pt x="18808" y="1669"/>
                  <a:pt x="18834" y="1591"/>
                </a:cubicBezTo>
                <a:lnTo>
                  <a:pt x="18743" y="1527"/>
                </a:lnTo>
                <a:cubicBezTo>
                  <a:pt x="18665" y="1514"/>
                  <a:pt x="18613" y="1488"/>
                  <a:pt x="18665" y="1449"/>
                </a:cubicBezTo>
                <a:lnTo>
                  <a:pt x="18691" y="1436"/>
                </a:lnTo>
                <a:cubicBezTo>
                  <a:pt x="18613" y="1423"/>
                  <a:pt x="18510" y="1241"/>
                  <a:pt x="18561" y="1202"/>
                </a:cubicBezTo>
                <a:cubicBezTo>
                  <a:pt x="18574" y="1189"/>
                  <a:pt x="18574" y="1189"/>
                  <a:pt x="18549" y="1138"/>
                </a:cubicBezTo>
                <a:lnTo>
                  <a:pt x="18523" y="1163"/>
                </a:lnTo>
                <a:cubicBezTo>
                  <a:pt x="18507" y="1171"/>
                  <a:pt x="18491" y="1184"/>
                  <a:pt x="18475" y="1184"/>
                </a:cubicBezTo>
                <a:cubicBezTo>
                  <a:pt x="18465" y="1184"/>
                  <a:pt x="18455" y="1179"/>
                  <a:pt x="18445" y="1163"/>
                </a:cubicBezTo>
                <a:cubicBezTo>
                  <a:pt x="18406" y="1112"/>
                  <a:pt x="18367" y="1086"/>
                  <a:pt x="18393" y="1060"/>
                </a:cubicBezTo>
                <a:cubicBezTo>
                  <a:pt x="18381" y="1002"/>
                  <a:pt x="18370" y="954"/>
                  <a:pt x="18349" y="954"/>
                </a:cubicBezTo>
                <a:cubicBezTo>
                  <a:pt x="18346" y="954"/>
                  <a:pt x="18344" y="955"/>
                  <a:pt x="18341" y="956"/>
                </a:cubicBezTo>
                <a:cubicBezTo>
                  <a:pt x="18341" y="956"/>
                  <a:pt x="18315" y="917"/>
                  <a:pt x="18289" y="865"/>
                </a:cubicBezTo>
                <a:cubicBezTo>
                  <a:pt x="18250" y="826"/>
                  <a:pt x="18211" y="774"/>
                  <a:pt x="18133" y="709"/>
                </a:cubicBezTo>
                <a:cubicBezTo>
                  <a:pt x="18069" y="697"/>
                  <a:pt x="17991" y="619"/>
                  <a:pt x="18004" y="606"/>
                </a:cubicBezTo>
                <a:cubicBezTo>
                  <a:pt x="18004" y="606"/>
                  <a:pt x="17913" y="528"/>
                  <a:pt x="17848" y="528"/>
                </a:cubicBezTo>
                <a:cubicBezTo>
                  <a:pt x="17757" y="463"/>
                  <a:pt x="17705" y="437"/>
                  <a:pt x="17731" y="411"/>
                </a:cubicBezTo>
                <a:cubicBezTo>
                  <a:pt x="17744" y="385"/>
                  <a:pt x="17744" y="372"/>
                  <a:pt x="17680" y="372"/>
                </a:cubicBezTo>
                <a:cubicBezTo>
                  <a:pt x="17676" y="380"/>
                  <a:pt x="17669" y="383"/>
                  <a:pt x="17659" y="383"/>
                </a:cubicBezTo>
                <a:cubicBezTo>
                  <a:pt x="17636" y="383"/>
                  <a:pt x="17599" y="365"/>
                  <a:pt x="17563" y="346"/>
                </a:cubicBezTo>
                <a:cubicBezTo>
                  <a:pt x="17511" y="320"/>
                  <a:pt x="17459" y="294"/>
                  <a:pt x="17459" y="294"/>
                </a:cubicBezTo>
                <a:cubicBezTo>
                  <a:pt x="17453" y="307"/>
                  <a:pt x="17449" y="314"/>
                  <a:pt x="17441" y="314"/>
                </a:cubicBezTo>
                <a:cubicBezTo>
                  <a:pt x="17433" y="314"/>
                  <a:pt x="17420" y="307"/>
                  <a:pt x="17394" y="294"/>
                </a:cubicBezTo>
                <a:cubicBezTo>
                  <a:pt x="17355" y="268"/>
                  <a:pt x="17200" y="178"/>
                  <a:pt x="17148" y="165"/>
                </a:cubicBezTo>
                <a:cubicBezTo>
                  <a:pt x="17063" y="139"/>
                  <a:pt x="17021" y="126"/>
                  <a:pt x="17007" y="126"/>
                </a:cubicBezTo>
                <a:cubicBezTo>
                  <a:pt x="16992" y="126"/>
                  <a:pt x="17005" y="139"/>
                  <a:pt x="17031" y="165"/>
                </a:cubicBezTo>
                <a:cubicBezTo>
                  <a:pt x="17057" y="171"/>
                  <a:pt x="17067" y="181"/>
                  <a:pt x="17059" y="181"/>
                </a:cubicBezTo>
                <a:cubicBezTo>
                  <a:pt x="17050" y="181"/>
                  <a:pt x="17024" y="171"/>
                  <a:pt x="16979" y="139"/>
                </a:cubicBezTo>
                <a:cubicBezTo>
                  <a:pt x="16953" y="139"/>
                  <a:pt x="16901" y="113"/>
                  <a:pt x="16823" y="87"/>
                </a:cubicBezTo>
                <a:cubicBezTo>
                  <a:pt x="16759" y="61"/>
                  <a:pt x="16681" y="48"/>
                  <a:pt x="16590" y="35"/>
                </a:cubicBezTo>
                <a:cubicBezTo>
                  <a:pt x="16473" y="22"/>
                  <a:pt x="16421" y="22"/>
                  <a:pt x="16395" y="22"/>
                </a:cubicBezTo>
                <a:cubicBezTo>
                  <a:pt x="16357" y="35"/>
                  <a:pt x="16357" y="35"/>
                  <a:pt x="16357" y="48"/>
                </a:cubicBezTo>
                <a:cubicBezTo>
                  <a:pt x="16389" y="80"/>
                  <a:pt x="16389" y="97"/>
                  <a:pt x="16374" y="97"/>
                </a:cubicBezTo>
                <a:cubicBezTo>
                  <a:pt x="16360" y="97"/>
                  <a:pt x="16331" y="80"/>
                  <a:pt x="16305" y="48"/>
                </a:cubicBezTo>
                <a:cubicBezTo>
                  <a:pt x="16242" y="13"/>
                  <a:pt x="16198" y="1"/>
                  <a:pt x="16171" y="1"/>
                </a:cubicBezTo>
                <a:close/>
                <a:moveTo>
                  <a:pt x="7861" y="8245"/>
                </a:moveTo>
                <a:cubicBezTo>
                  <a:pt x="7861" y="8245"/>
                  <a:pt x="7796" y="8258"/>
                  <a:pt x="7796" y="8284"/>
                </a:cubicBezTo>
                <a:cubicBezTo>
                  <a:pt x="7789" y="8299"/>
                  <a:pt x="7803" y="8314"/>
                  <a:pt x="7831" y="8314"/>
                </a:cubicBezTo>
                <a:cubicBezTo>
                  <a:pt x="7852" y="8314"/>
                  <a:pt x="7880" y="8306"/>
                  <a:pt x="7913" y="8284"/>
                </a:cubicBezTo>
                <a:cubicBezTo>
                  <a:pt x="7926" y="8258"/>
                  <a:pt x="7926" y="8258"/>
                  <a:pt x="7861" y="8245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0" name="Google Shape;450;p20"/>
          <p:cNvSpPr/>
          <p:nvPr/>
        </p:nvSpPr>
        <p:spPr>
          <a:xfrm>
            <a:off x="2167485" y="1468607"/>
            <a:ext cx="1031299" cy="357475"/>
          </a:xfrm>
          <a:custGeom>
            <a:avLst/>
            <a:gdLst/>
            <a:ahLst/>
            <a:cxnLst/>
            <a:rect l="l" t="t" r="r" b="b"/>
            <a:pathLst>
              <a:path w="15444" h="6094" extrusionOk="0">
                <a:moveTo>
                  <a:pt x="11125" y="257"/>
                </a:moveTo>
                <a:cubicBezTo>
                  <a:pt x="11151" y="257"/>
                  <a:pt x="11164" y="283"/>
                  <a:pt x="11164" y="283"/>
                </a:cubicBezTo>
                <a:cubicBezTo>
                  <a:pt x="11164" y="283"/>
                  <a:pt x="11164" y="322"/>
                  <a:pt x="11138" y="322"/>
                </a:cubicBezTo>
                <a:cubicBezTo>
                  <a:pt x="11138" y="322"/>
                  <a:pt x="11099" y="296"/>
                  <a:pt x="11099" y="257"/>
                </a:cubicBezTo>
                <a:close/>
                <a:moveTo>
                  <a:pt x="10885" y="366"/>
                </a:moveTo>
                <a:cubicBezTo>
                  <a:pt x="10891" y="366"/>
                  <a:pt x="10891" y="375"/>
                  <a:pt x="10891" y="399"/>
                </a:cubicBezTo>
                <a:lnTo>
                  <a:pt x="10878" y="399"/>
                </a:lnTo>
                <a:lnTo>
                  <a:pt x="10839" y="373"/>
                </a:lnTo>
                <a:lnTo>
                  <a:pt x="10865" y="373"/>
                </a:lnTo>
                <a:cubicBezTo>
                  <a:pt x="10875" y="369"/>
                  <a:pt x="10881" y="366"/>
                  <a:pt x="10885" y="366"/>
                </a:cubicBezTo>
                <a:close/>
                <a:moveTo>
                  <a:pt x="12250" y="354"/>
                </a:moveTo>
                <a:cubicBezTo>
                  <a:pt x="12256" y="354"/>
                  <a:pt x="12258" y="359"/>
                  <a:pt x="12253" y="373"/>
                </a:cubicBezTo>
                <a:cubicBezTo>
                  <a:pt x="12253" y="373"/>
                  <a:pt x="12253" y="399"/>
                  <a:pt x="12214" y="425"/>
                </a:cubicBezTo>
                <a:cubicBezTo>
                  <a:pt x="12214" y="425"/>
                  <a:pt x="12208" y="429"/>
                  <a:pt x="12201" y="429"/>
                </a:cubicBezTo>
                <a:cubicBezTo>
                  <a:pt x="12195" y="429"/>
                  <a:pt x="12188" y="425"/>
                  <a:pt x="12188" y="412"/>
                </a:cubicBezTo>
                <a:lnTo>
                  <a:pt x="12201" y="386"/>
                </a:lnTo>
                <a:cubicBezTo>
                  <a:pt x="12218" y="370"/>
                  <a:pt x="12239" y="354"/>
                  <a:pt x="12250" y="354"/>
                </a:cubicBezTo>
                <a:close/>
                <a:moveTo>
                  <a:pt x="10818" y="421"/>
                </a:moveTo>
                <a:cubicBezTo>
                  <a:pt x="10815" y="421"/>
                  <a:pt x="10809" y="425"/>
                  <a:pt x="10800" y="438"/>
                </a:cubicBezTo>
                <a:cubicBezTo>
                  <a:pt x="10818" y="438"/>
                  <a:pt x="10824" y="421"/>
                  <a:pt x="10818" y="421"/>
                </a:cubicBezTo>
                <a:close/>
                <a:moveTo>
                  <a:pt x="10615" y="443"/>
                </a:moveTo>
                <a:cubicBezTo>
                  <a:pt x="10621" y="443"/>
                  <a:pt x="10624" y="449"/>
                  <a:pt x="10632" y="464"/>
                </a:cubicBezTo>
                <a:lnTo>
                  <a:pt x="10606" y="477"/>
                </a:lnTo>
                <a:lnTo>
                  <a:pt x="10567" y="464"/>
                </a:lnTo>
                <a:cubicBezTo>
                  <a:pt x="10580" y="464"/>
                  <a:pt x="10593" y="451"/>
                  <a:pt x="10593" y="451"/>
                </a:cubicBezTo>
                <a:cubicBezTo>
                  <a:pt x="10604" y="446"/>
                  <a:pt x="10610" y="443"/>
                  <a:pt x="10615" y="443"/>
                </a:cubicBezTo>
                <a:close/>
                <a:moveTo>
                  <a:pt x="10139" y="438"/>
                </a:moveTo>
                <a:cubicBezTo>
                  <a:pt x="10152" y="464"/>
                  <a:pt x="10165" y="490"/>
                  <a:pt x="10139" y="503"/>
                </a:cubicBezTo>
                <a:lnTo>
                  <a:pt x="10100" y="490"/>
                </a:lnTo>
                <a:lnTo>
                  <a:pt x="10113" y="451"/>
                </a:lnTo>
                <a:lnTo>
                  <a:pt x="10139" y="438"/>
                </a:lnTo>
                <a:close/>
                <a:moveTo>
                  <a:pt x="10433" y="503"/>
                </a:moveTo>
                <a:cubicBezTo>
                  <a:pt x="10439" y="503"/>
                  <a:pt x="10446" y="507"/>
                  <a:pt x="10450" y="516"/>
                </a:cubicBezTo>
                <a:cubicBezTo>
                  <a:pt x="10463" y="542"/>
                  <a:pt x="10463" y="542"/>
                  <a:pt x="10437" y="555"/>
                </a:cubicBezTo>
                <a:cubicBezTo>
                  <a:pt x="10414" y="567"/>
                  <a:pt x="10401" y="573"/>
                  <a:pt x="10395" y="573"/>
                </a:cubicBezTo>
                <a:cubicBezTo>
                  <a:pt x="10388" y="573"/>
                  <a:pt x="10391" y="563"/>
                  <a:pt x="10398" y="542"/>
                </a:cubicBezTo>
                <a:cubicBezTo>
                  <a:pt x="10407" y="517"/>
                  <a:pt x="10421" y="503"/>
                  <a:pt x="10433" y="503"/>
                </a:cubicBezTo>
                <a:close/>
                <a:moveTo>
                  <a:pt x="10587" y="608"/>
                </a:moveTo>
                <a:cubicBezTo>
                  <a:pt x="10589" y="612"/>
                  <a:pt x="10591" y="616"/>
                  <a:pt x="10593" y="620"/>
                </a:cubicBezTo>
                <a:cubicBezTo>
                  <a:pt x="10594" y="621"/>
                  <a:pt x="10596" y="621"/>
                  <a:pt x="10597" y="622"/>
                </a:cubicBezTo>
                <a:lnTo>
                  <a:pt x="10597" y="622"/>
                </a:lnTo>
                <a:cubicBezTo>
                  <a:pt x="10594" y="618"/>
                  <a:pt x="10591" y="614"/>
                  <a:pt x="10587" y="608"/>
                </a:cubicBezTo>
                <a:close/>
                <a:moveTo>
                  <a:pt x="10597" y="622"/>
                </a:moveTo>
                <a:cubicBezTo>
                  <a:pt x="10602" y="629"/>
                  <a:pt x="10606" y="631"/>
                  <a:pt x="10607" y="631"/>
                </a:cubicBezTo>
                <a:cubicBezTo>
                  <a:pt x="10608" y="631"/>
                  <a:pt x="10605" y="627"/>
                  <a:pt x="10597" y="622"/>
                </a:cubicBezTo>
                <a:close/>
                <a:moveTo>
                  <a:pt x="13148" y="646"/>
                </a:moveTo>
                <a:cubicBezTo>
                  <a:pt x="13174" y="659"/>
                  <a:pt x="13174" y="659"/>
                  <a:pt x="13148" y="698"/>
                </a:cubicBezTo>
                <a:cubicBezTo>
                  <a:pt x="13141" y="713"/>
                  <a:pt x="13124" y="719"/>
                  <a:pt x="13106" y="719"/>
                </a:cubicBezTo>
                <a:cubicBezTo>
                  <a:pt x="13094" y="719"/>
                  <a:pt x="13081" y="716"/>
                  <a:pt x="13070" y="711"/>
                </a:cubicBezTo>
                <a:cubicBezTo>
                  <a:pt x="13044" y="698"/>
                  <a:pt x="13083" y="646"/>
                  <a:pt x="13148" y="646"/>
                </a:cubicBezTo>
                <a:close/>
                <a:moveTo>
                  <a:pt x="9862" y="676"/>
                </a:moveTo>
                <a:cubicBezTo>
                  <a:pt x="9869" y="676"/>
                  <a:pt x="9872" y="682"/>
                  <a:pt x="9880" y="698"/>
                </a:cubicBezTo>
                <a:cubicBezTo>
                  <a:pt x="9880" y="698"/>
                  <a:pt x="9906" y="711"/>
                  <a:pt x="9880" y="737"/>
                </a:cubicBezTo>
                <a:lnTo>
                  <a:pt x="9841" y="724"/>
                </a:lnTo>
                <a:cubicBezTo>
                  <a:pt x="9815" y="711"/>
                  <a:pt x="9841" y="685"/>
                  <a:pt x="9841" y="685"/>
                </a:cubicBezTo>
                <a:cubicBezTo>
                  <a:pt x="9851" y="679"/>
                  <a:pt x="9858" y="676"/>
                  <a:pt x="9862" y="676"/>
                </a:cubicBezTo>
                <a:close/>
                <a:moveTo>
                  <a:pt x="1877" y="2319"/>
                </a:moveTo>
                <a:cubicBezTo>
                  <a:pt x="1903" y="2332"/>
                  <a:pt x="1903" y="2358"/>
                  <a:pt x="1838" y="2384"/>
                </a:cubicBezTo>
                <a:cubicBezTo>
                  <a:pt x="1812" y="2371"/>
                  <a:pt x="1786" y="2371"/>
                  <a:pt x="1786" y="2371"/>
                </a:cubicBezTo>
                <a:cubicBezTo>
                  <a:pt x="1786" y="2345"/>
                  <a:pt x="1851" y="2319"/>
                  <a:pt x="1877" y="2319"/>
                </a:cubicBezTo>
                <a:close/>
                <a:moveTo>
                  <a:pt x="1975" y="2394"/>
                </a:moveTo>
                <a:cubicBezTo>
                  <a:pt x="1956" y="2394"/>
                  <a:pt x="1942" y="2412"/>
                  <a:pt x="1942" y="2436"/>
                </a:cubicBezTo>
                <a:cubicBezTo>
                  <a:pt x="1929" y="2462"/>
                  <a:pt x="1955" y="2475"/>
                  <a:pt x="2007" y="2488"/>
                </a:cubicBezTo>
                <a:cubicBezTo>
                  <a:pt x="2033" y="2488"/>
                  <a:pt x="2058" y="2462"/>
                  <a:pt x="2058" y="2462"/>
                </a:cubicBezTo>
                <a:cubicBezTo>
                  <a:pt x="2071" y="2436"/>
                  <a:pt x="2045" y="2436"/>
                  <a:pt x="2020" y="2423"/>
                </a:cubicBezTo>
                <a:cubicBezTo>
                  <a:pt x="2004" y="2402"/>
                  <a:pt x="1988" y="2394"/>
                  <a:pt x="1975" y="2394"/>
                </a:cubicBezTo>
                <a:close/>
                <a:moveTo>
                  <a:pt x="8751" y="2669"/>
                </a:moveTo>
                <a:cubicBezTo>
                  <a:pt x="8777" y="2682"/>
                  <a:pt x="8803" y="2695"/>
                  <a:pt x="8790" y="2721"/>
                </a:cubicBezTo>
                <a:lnTo>
                  <a:pt x="8790" y="2747"/>
                </a:lnTo>
                <a:cubicBezTo>
                  <a:pt x="8751" y="2734"/>
                  <a:pt x="8738" y="2695"/>
                  <a:pt x="8738" y="2695"/>
                </a:cubicBezTo>
                <a:lnTo>
                  <a:pt x="8751" y="2669"/>
                </a:lnTo>
                <a:close/>
                <a:moveTo>
                  <a:pt x="320" y="2702"/>
                </a:moveTo>
                <a:cubicBezTo>
                  <a:pt x="314" y="2702"/>
                  <a:pt x="307" y="2708"/>
                  <a:pt x="294" y="2721"/>
                </a:cubicBezTo>
                <a:lnTo>
                  <a:pt x="282" y="2760"/>
                </a:lnTo>
                <a:lnTo>
                  <a:pt x="320" y="2747"/>
                </a:lnTo>
                <a:lnTo>
                  <a:pt x="346" y="2721"/>
                </a:lnTo>
                <a:cubicBezTo>
                  <a:pt x="333" y="2708"/>
                  <a:pt x="327" y="2702"/>
                  <a:pt x="320" y="2702"/>
                </a:cubicBezTo>
                <a:close/>
                <a:moveTo>
                  <a:pt x="3073" y="2801"/>
                </a:moveTo>
                <a:cubicBezTo>
                  <a:pt x="3086" y="2801"/>
                  <a:pt x="3104" y="2816"/>
                  <a:pt x="3122" y="2825"/>
                </a:cubicBezTo>
                <a:lnTo>
                  <a:pt x="3096" y="2851"/>
                </a:lnTo>
                <a:lnTo>
                  <a:pt x="3057" y="2851"/>
                </a:lnTo>
                <a:lnTo>
                  <a:pt x="3057" y="2812"/>
                </a:lnTo>
                <a:cubicBezTo>
                  <a:pt x="3061" y="2804"/>
                  <a:pt x="3066" y="2801"/>
                  <a:pt x="3073" y="2801"/>
                </a:cubicBezTo>
                <a:close/>
                <a:moveTo>
                  <a:pt x="419" y="2855"/>
                </a:moveTo>
                <a:cubicBezTo>
                  <a:pt x="425" y="2855"/>
                  <a:pt x="431" y="2858"/>
                  <a:pt x="437" y="2864"/>
                </a:cubicBezTo>
                <a:cubicBezTo>
                  <a:pt x="437" y="2864"/>
                  <a:pt x="437" y="2864"/>
                  <a:pt x="411" y="2890"/>
                </a:cubicBezTo>
                <a:cubicBezTo>
                  <a:pt x="407" y="2888"/>
                  <a:pt x="404" y="2887"/>
                  <a:pt x="402" y="2887"/>
                </a:cubicBezTo>
                <a:cubicBezTo>
                  <a:pt x="392" y="2887"/>
                  <a:pt x="400" y="2905"/>
                  <a:pt x="422" y="2905"/>
                </a:cubicBezTo>
                <a:cubicBezTo>
                  <a:pt x="426" y="2905"/>
                  <a:pt x="431" y="2905"/>
                  <a:pt x="437" y="2903"/>
                </a:cubicBezTo>
                <a:cubicBezTo>
                  <a:pt x="463" y="2929"/>
                  <a:pt x="489" y="2942"/>
                  <a:pt x="489" y="2942"/>
                </a:cubicBezTo>
                <a:cubicBezTo>
                  <a:pt x="481" y="2957"/>
                  <a:pt x="465" y="2963"/>
                  <a:pt x="447" y="2963"/>
                </a:cubicBezTo>
                <a:cubicBezTo>
                  <a:pt x="435" y="2963"/>
                  <a:pt x="422" y="2960"/>
                  <a:pt x="411" y="2955"/>
                </a:cubicBezTo>
                <a:cubicBezTo>
                  <a:pt x="346" y="2955"/>
                  <a:pt x="346" y="2955"/>
                  <a:pt x="372" y="2903"/>
                </a:cubicBezTo>
                <a:cubicBezTo>
                  <a:pt x="382" y="2883"/>
                  <a:pt x="400" y="2855"/>
                  <a:pt x="419" y="2855"/>
                </a:cubicBezTo>
                <a:close/>
                <a:moveTo>
                  <a:pt x="3164" y="2957"/>
                </a:moveTo>
                <a:cubicBezTo>
                  <a:pt x="3180" y="2957"/>
                  <a:pt x="3171" y="2971"/>
                  <a:pt x="3148" y="2993"/>
                </a:cubicBezTo>
                <a:cubicBezTo>
                  <a:pt x="3129" y="3012"/>
                  <a:pt x="3110" y="3024"/>
                  <a:pt x="3081" y="3024"/>
                </a:cubicBezTo>
                <a:cubicBezTo>
                  <a:pt x="3070" y="3024"/>
                  <a:pt x="3058" y="3023"/>
                  <a:pt x="3044" y="3019"/>
                </a:cubicBezTo>
                <a:cubicBezTo>
                  <a:pt x="3031" y="3006"/>
                  <a:pt x="3005" y="2980"/>
                  <a:pt x="3005" y="2980"/>
                </a:cubicBezTo>
                <a:lnTo>
                  <a:pt x="3083" y="2980"/>
                </a:lnTo>
                <a:cubicBezTo>
                  <a:pt x="3127" y="2964"/>
                  <a:pt x="3152" y="2957"/>
                  <a:pt x="3164" y="2957"/>
                </a:cubicBezTo>
                <a:close/>
                <a:moveTo>
                  <a:pt x="249" y="3180"/>
                </a:moveTo>
                <a:cubicBezTo>
                  <a:pt x="253" y="3180"/>
                  <a:pt x="259" y="3183"/>
                  <a:pt x="269" y="3188"/>
                </a:cubicBezTo>
                <a:cubicBezTo>
                  <a:pt x="269" y="3188"/>
                  <a:pt x="294" y="3227"/>
                  <a:pt x="282" y="3253"/>
                </a:cubicBezTo>
                <a:cubicBezTo>
                  <a:pt x="269" y="3266"/>
                  <a:pt x="256" y="3279"/>
                  <a:pt x="243" y="3279"/>
                </a:cubicBezTo>
                <a:cubicBezTo>
                  <a:pt x="217" y="3279"/>
                  <a:pt x="217" y="3240"/>
                  <a:pt x="230" y="3214"/>
                </a:cubicBezTo>
                <a:cubicBezTo>
                  <a:pt x="238" y="3189"/>
                  <a:pt x="241" y="3180"/>
                  <a:pt x="249" y="3180"/>
                </a:cubicBezTo>
                <a:close/>
                <a:moveTo>
                  <a:pt x="3602" y="3370"/>
                </a:moveTo>
                <a:cubicBezTo>
                  <a:pt x="3667" y="3396"/>
                  <a:pt x="3667" y="3396"/>
                  <a:pt x="3602" y="3408"/>
                </a:cubicBezTo>
                <a:cubicBezTo>
                  <a:pt x="3563" y="3396"/>
                  <a:pt x="3511" y="3396"/>
                  <a:pt x="3511" y="3396"/>
                </a:cubicBezTo>
                <a:cubicBezTo>
                  <a:pt x="3498" y="3370"/>
                  <a:pt x="3537" y="3383"/>
                  <a:pt x="3602" y="3370"/>
                </a:cubicBezTo>
                <a:close/>
                <a:moveTo>
                  <a:pt x="671" y="3383"/>
                </a:moveTo>
                <a:lnTo>
                  <a:pt x="671" y="3396"/>
                </a:lnTo>
                <a:cubicBezTo>
                  <a:pt x="671" y="3396"/>
                  <a:pt x="697" y="3421"/>
                  <a:pt x="723" y="3421"/>
                </a:cubicBezTo>
                <a:lnTo>
                  <a:pt x="735" y="3408"/>
                </a:lnTo>
                <a:cubicBezTo>
                  <a:pt x="735" y="3396"/>
                  <a:pt x="697" y="3383"/>
                  <a:pt x="671" y="3383"/>
                </a:cubicBezTo>
                <a:close/>
                <a:moveTo>
                  <a:pt x="3599" y="3613"/>
                </a:moveTo>
                <a:cubicBezTo>
                  <a:pt x="3615" y="3613"/>
                  <a:pt x="3628" y="3616"/>
                  <a:pt x="3628" y="3616"/>
                </a:cubicBezTo>
                <a:lnTo>
                  <a:pt x="3641" y="3629"/>
                </a:lnTo>
                <a:cubicBezTo>
                  <a:pt x="3625" y="3645"/>
                  <a:pt x="3609" y="3656"/>
                  <a:pt x="3596" y="3656"/>
                </a:cubicBezTo>
                <a:cubicBezTo>
                  <a:pt x="3588" y="3656"/>
                  <a:pt x="3581" y="3652"/>
                  <a:pt x="3576" y="3642"/>
                </a:cubicBezTo>
                <a:lnTo>
                  <a:pt x="3550" y="3629"/>
                </a:lnTo>
                <a:cubicBezTo>
                  <a:pt x="3563" y="3616"/>
                  <a:pt x="3582" y="3613"/>
                  <a:pt x="3599" y="3613"/>
                </a:cubicBezTo>
                <a:close/>
                <a:moveTo>
                  <a:pt x="15344" y="3653"/>
                </a:moveTo>
                <a:cubicBezTo>
                  <a:pt x="15353" y="3653"/>
                  <a:pt x="15361" y="3657"/>
                  <a:pt x="15366" y="3668"/>
                </a:cubicBezTo>
                <a:cubicBezTo>
                  <a:pt x="15429" y="3678"/>
                  <a:pt x="15399" y="3697"/>
                  <a:pt x="15343" y="3697"/>
                </a:cubicBezTo>
                <a:cubicBezTo>
                  <a:pt x="15330" y="3697"/>
                  <a:pt x="15316" y="3696"/>
                  <a:pt x="15301" y="3694"/>
                </a:cubicBezTo>
                <a:cubicBezTo>
                  <a:pt x="15236" y="3694"/>
                  <a:pt x="15236" y="3694"/>
                  <a:pt x="15301" y="3668"/>
                </a:cubicBezTo>
                <a:cubicBezTo>
                  <a:pt x="15316" y="3660"/>
                  <a:pt x="15331" y="3653"/>
                  <a:pt x="15344" y="3653"/>
                </a:cubicBezTo>
                <a:close/>
                <a:moveTo>
                  <a:pt x="8419" y="3660"/>
                </a:moveTo>
                <a:cubicBezTo>
                  <a:pt x="8424" y="3660"/>
                  <a:pt x="8430" y="3663"/>
                  <a:pt x="8440" y="3668"/>
                </a:cubicBezTo>
                <a:cubicBezTo>
                  <a:pt x="8466" y="3668"/>
                  <a:pt x="8453" y="3720"/>
                  <a:pt x="8440" y="3746"/>
                </a:cubicBezTo>
                <a:cubicBezTo>
                  <a:pt x="8435" y="3748"/>
                  <a:pt x="8430" y="3748"/>
                  <a:pt x="8425" y="3748"/>
                </a:cubicBezTo>
                <a:cubicBezTo>
                  <a:pt x="8398" y="3748"/>
                  <a:pt x="8388" y="3716"/>
                  <a:pt x="8388" y="3694"/>
                </a:cubicBezTo>
                <a:cubicBezTo>
                  <a:pt x="8404" y="3669"/>
                  <a:pt x="8410" y="3660"/>
                  <a:pt x="8419" y="3660"/>
                </a:cubicBezTo>
                <a:close/>
                <a:moveTo>
                  <a:pt x="4017" y="3772"/>
                </a:moveTo>
                <a:lnTo>
                  <a:pt x="3991" y="3785"/>
                </a:lnTo>
                <a:cubicBezTo>
                  <a:pt x="3972" y="3804"/>
                  <a:pt x="3953" y="3816"/>
                  <a:pt x="3954" y="3816"/>
                </a:cubicBezTo>
                <a:cubicBezTo>
                  <a:pt x="3955" y="3816"/>
                  <a:pt x="3958" y="3814"/>
                  <a:pt x="3965" y="3811"/>
                </a:cubicBezTo>
                <a:cubicBezTo>
                  <a:pt x="3965" y="3811"/>
                  <a:pt x="3991" y="3785"/>
                  <a:pt x="4017" y="3772"/>
                </a:cubicBezTo>
                <a:close/>
                <a:moveTo>
                  <a:pt x="3771" y="4087"/>
                </a:moveTo>
                <a:cubicBezTo>
                  <a:pt x="3780" y="4087"/>
                  <a:pt x="3812" y="4115"/>
                  <a:pt x="3822" y="4135"/>
                </a:cubicBezTo>
                <a:lnTo>
                  <a:pt x="3796" y="4148"/>
                </a:lnTo>
                <a:cubicBezTo>
                  <a:pt x="3784" y="4122"/>
                  <a:pt x="3745" y="4109"/>
                  <a:pt x="3771" y="4096"/>
                </a:cubicBezTo>
                <a:cubicBezTo>
                  <a:pt x="3768" y="4090"/>
                  <a:pt x="3768" y="4087"/>
                  <a:pt x="3771" y="4087"/>
                </a:cubicBezTo>
                <a:close/>
                <a:moveTo>
                  <a:pt x="4067" y="4181"/>
                </a:moveTo>
                <a:cubicBezTo>
                  <a:pt x="4073" y="4181"/>
                  <a:pt x="4078" y="4183"/>
                  <a:pt x="4082" y="4187"/>
                </a:cubicBezTo>
                <a:cubicBezTo>
                  <a:pt x="4121" y="4200"/>
                  <a:pt x="4108" y="4239"/>
                  <a:pt x="4043" y="4239"/>
                </a:cubicBezTo>
                <a:cubicBezTo>
                  <a:pt x="4030" y="4226"/>
                  <a:pt x="4030" y="4226"/>
                  <a:pt x="4017" y="4200"/>
                </a:cubicBezTo>
                <a:cubicBezTo>
                  <a:pt x="4035" y="4191"/>
                  <a:pt x="4054" y="4181"/>
                  <a:pt x="4067" y="4181"/>
                </a:cubicBezTo>
                <a:close/>
                <a:moveTo>
                  <a:pt x="4186" y="4368"/>
                </a:moveTo>
                <a:lnTo>
                  <a:pt x="4199" y="4394"/>
                </a:lnTo>
                <a:cubicBezTo>
                  <a:pt x="4212" y="4420"/>
                  <a:pt x="4212" y="4420"/>
                  <a:pt x="4186" y="4433"/>
                </a:cubicBezTo>
                <a:lnTo>
                  <a:pt x="4173" y="4407"/>
                </a:lnTo>
                <a:lnTo>
                  <a:pt x="4186" y="4368"/>
                </a:lnTo>
                <a:close/>
                <a:moveTo>
                  <a:pt x="4406" y="4550"/>
                </a:moveTo>
                <a:cubicBezTo>
                  <a:pt x="4380" y="4576"/>
                  <a:pt x="4367" y="4615"/>
                  <a:pt x="4367" y="4615"/>
                </a:cubicBezTo>
                <a:cubicBezTo>
                  <a:pt x="4372" y="4619"/>
                  <a:pt x="4377" y="4621"/>
                  <a:pt x="4383" y="4621"/>
                </a:cubicBezTo>
                <a:cubicBezTo>
                  <a:pt x="4395" y="4621"/>
                  <a:pt x="4406" y="4615"/>
                  <a:pt x="4406" y="4615"/>
                </a:cubicBezTo>
                <a:cubicBezTo>
                  <a:pt x="4406" y="4615"/>
                  <a:pt x="4432" y="4602"/>
                  <a:pt x="4419" y="4576"/>
                </a:cubicBezTo>
                <a:lnTo>
                  <a:pt x="4406" y="4550"/>
                </a:lnTo>
                <a:close/>
                <a:moveTo>
                  <a:pt x="4810" y="4780"/>
                </a:moveTo>
                <a:cubicBezTo>
                  <a:pt x="4805" y="4780"/>
                  <a:pt x="4802" y="4790"/>
                  <a:pt x="4795" y="4809"/>
                </a:cubicBezTo>
                <a:cubicBezTo>
                  <a:pt x="4808" y="4822"/>
                  <a:pt x="4821" y="4835"/>
                  <a:pt x="4821" y="4835"/>
                </a:cubicBezTo>
                <a:cubicBezTo>
                  <a:pt x="4847" y="4822"/>
                  <a:pt x="4847" y="4822"/>
                  <a:pt x="4834" y="4809"/>
                </a:cubicBezTo>
                <a:cubicBezTo>
                  <a:pt x="4821" y="4790"/>
                  <a:pt x="4815" y="4780"/>
                  <a:pt x="4810" y="4780"/>
                </a:cubicBezTo>
                <a:close/>
                <a:moveTo>
                  <a:pt x="4316" y="4793"/>
                </a:moveTo>
                <a:cubicBezTo>
                  <a:pt x="4333" y="4793"/>
                  <a:pt x="4341" y="4809"/>
                  <a:pt x="4341" y="4809"/>
                </a:cubicBezTo>
                <a:cubicBezTo>
                  <a:pt x="4354" y="4822"/>
                  <a:pt x="4367" y="4848"/>
                  <a:pt x="4341" y="4861"/>
                </a:cubicBezTo>
                <a:cubicBezTo>
                  <a:pt x="4341" y="4861"/>
                  <a:pt x="4330" y="4873"/>
                  <a:pt x="4318" y="4873"/>
                </a:cubicBezTo>
                <a:cubicBezTo>
                  <a:pt x="4312" y="4873"/>
                  <a:pt x="4307" y="4870"/>
                  <a:pt x="4302" y="4861"/>
                </a:cubicBezTo>
                <a:cubicBezTo>
                  <a:pt x="4289" y="4835"/>
                  <a:pt x="4302" y="4796"/>
                  <a:pt x="4302" y="4796"/>
                </a:cubicBezTo>
                <a:cubicBezTo>
                  <a:pt x="4308" y="4794"/>
                  <a:pt x="4312" y="4793"/>
                  <a:pt x="4316" y="4793"/>
                </a:cubicBezTo>
                <a:close/>
                <a:moveTo>
                  <a:pt x="4591" y="5156"/>
                </a:moveTo>
                <a:cubicBezTo>
                  <a:pt x="4597" y="5156"/>
                  <a:pt x="4607" y="5166"/>
                  <a:pt x="4627" y="5185"/>
                </a:cubicBezTo>
                <a:cubicBezTo>
                  <a:pt x="4640" y="5211"/>
                  <a:pt x="4614" y="5224"/>
                  <a:pt x="4614" y="5224"/>
                </a:cubicBezTo>
                <a:cubicBezTo>
                  <a:pt x="4608" y="5230"/>
                  <a:pt x="4604" y="5233"/>
                  <a:pt x="4601" y="5233"/>
                </a:cubicBezTo>
                <a:cubicBezTo>
                  <a:pt x="4592" y="5233"/>
                  <a:pt x="4595" y="5205"/>
                  <a:pt x="4575" y="5185"/>
                </a:cubicBezTo>
                <a:cubicBezTo>
                  <a:pt x="4581" y="5166"/>
                  <a:pt x="4584" y="5156"/>
                  <a:pt x="4591" y="5156"/>
                </a:cubicBezTo>
                <a:close/>
                <a:moveTo>
                  <a:pt x="7558" y="5185"/>
                </a:moveTo>
                <a:cubicBezTo>
                  <a:pt x="7584" y="5211"/>
                  <a:pt x="7610" y="5237"/>
                  <a:pt x="7584" y="5250"/>
                </a:cubicBezTo>
                <a:lnTo>
                  <a:pt x="7545" y="5250"/>
                </a:lnTo>
                <a:lnTo>
                  <a:pt x="7545" y="5211"/>
                </a:lnTo>
                <a:lnTo>
                  <a:pt x="7558" y="5185"/>
                </a:lnTo>
                <a:close/>
                <a:moveTo>
                  <a:pt x="7208" y="5276"/>
                </a:moveTo>
                <a:cubicBezTo>
                  <a:pt x="7234" y="5289"/>
                  <a:pt x="7247" y="5315"/>
                  <a:pt x="7234" y="5328"/>
                </a:cubicBezTo>
                <a:lnTo>
                  <a:pt x="7221" y="5341"/>
                </a:lnTo>
                <a:cubicBezTo>
                  <a:pt x="7195" y="5328"/>
                  <a:pt x="7195" y="5289"/>
                  <a:pt x="7195" y="5289"/>
                </a:cubicBezTo>
                <a:lnTo>
                  <a:pt x="7208" y="5276"/>
                </a:lnTo>
                <a:close/>
                <a:moveTo>
                  <a:pt x="4007" y="5455"/>
                </a:moveTo>
                <a:cubicBezTo>
                  <a:pt x="3994" y="5455"/>
                  <a:pt x="3978" y="5458"/>
                  <a:pt x="3965" y="5471"/>
                </a:cubicBezTo>
                <a:cubicBezTo>
                  <a:pt x="3944" y="5481"/>
                  <a:pt x="3949" y="5500"/>
                  <a:pt x="3992" y="5500"/>
                </a:cubicBezTo>
                <a:cubicBezTo>
                  <a:pt x="4003" y="5500"/>
                  <a:pt x="4015" y="5499"/>
                  <a:pt x="4030" y="5497"/>
                </a:cubicBezTo>
                <a:cubicBezTo>
                  <a:pt x="4043" y="5471"/>
                  <a:pt x="4043" y="5471"/>
                  <a:pt x="4030" y="5458"/>
                </a:cubicBezTo>
                <a:cubicBezTo>
                  <a:pt x="4030" y="5458"/>
                  <a:pt x="4020" y="5455"/>
                  <a:pt x="4007" y="5455"/>
                </a:cubicBezTo>
                <a:close/>
                <a:moveTo>
                  <a:pt x="4952" y="5419"/>
                </a:moveTo>
                <a:cubicBezTo>
                  <a:pt x="4962" y="5419"/>
                  <a:pt x="4969" y="5439"/>
                  <a:pt x="4951" y="5484"/>
                </a:cubicBezTo>
                <a:cubicBezTo>
                  <a:pt x="4938" y="5497"/>
                  <a:pt x="4931" y="5503"/>
                  <a:pt x="4927" y="5503"/>
                </a:cubicBezTo>
                <a:cubicBezTo>
                  <a:pt x="4922" y="5503"/>
                  <a:pt x="4919" y="5497"/>
                  <a:pt x="4912" y="5484"/>
                </a:cubicBezTo>
                <a:lnTo>
                  <a:pt x="4912" y="5484"/>
                </a:lnTo>
                <a:cubicBezTo>
                  <a:pt x="4913" y="5476"/>
                  <a:pt x="4917" y="5442"/>
                  <a:pt x="4938" y="5432"/>
                </a:cubicBezTo>
                <a:cubicBezTo>
                  <a:pt x="4942" y="5424"/>
                  <a:pt x="4947" y="5419"/>
                  <a:pt x="4952" y="5419"/>
                </a:cubicBezTo>
                <a:close/>
                <a:moveTo>
                  <a:pt x="5081" y="5549"/>
                </a:moveTo>
                <a:lnTo>
                  <a:pt x="5094" y="5562"/>
                </a:lnTo>
                <a:cubicBezTo>
                  <a:pt x="5083" y="5583"/>
                  <a:pt x="5064" y="5604"/>
                  <a:pt x="5050" y="5604"/>
                </a:cubicBezTo>
                <a:cubicBezTo>
                  <a:pt x="5047" y="5604"/>
                  <a:pt x="5044" y="5603"/>
                  <a:pt x="5042" y="5600"/>
                </a:cubicBezTo>
                <a:lnTo>
                  <a:pt x="5042" y="5562"/>
                </a:lnTo>
                <a:lnTo>
                  <a:pt x="5081" y="5549"/>
                </a:lnTo>
                <a:close/>
                <a:moveTo>
                  <a:pt x="7022" y="5683"/>
                </a:moveTo>
                <a:cubicBezTo>
                  <a:pt x="7028" y="5683"/>
                  <a:pt x="7031" y="5689"/>
                  <a:pt x="7039" y="5704"/>
                </a:cubicBezTo>
                <a:cubicBezTo>
                  <a:pt x="7052" y="5730"/>
                  <a:pt x="7052" y="5769"/>
                  <a:pt x="7052" y="5769"/>
                </a:cubicBezTo>
                <a:cubicBezTo>
                  <a:pt x="7050" y="5770"/>
                  <a:pt x="7048" y="5771"/>
                  <a:pt x="7045" y="5771"/>
                </a:cubicBezTo>
                <a:cubicBezTo>
                  <a:pt x="7024" y="5771"/>
                  <a:pt x="7012" y="5715"/>
                  <a:pt x="7000" y="5691"/>
                </a:cubicBezTo>
                <a:cubicBezTo>
                  <a:pt x="7011" y="5686"/>
                  <a:pt x="7017" y="5683"/>
                  <a:pt x="7022" y="5683"/>
                </a:cubicBezTo>
                <a:close/>
                <a:moveTo>
                  <a:pt x="6507" y="5938"/>
                </a:moveTo>
                <a:cubicBezTo>
                  <a:pt x="6520" y="5977"/>
                  <a:pt x="6520" y="6003"/>
                  <a:pt x="6507" y="6016"/>
                </a:cubicBezTo>
                <a:lnTo>
                  <a:pt x="6468" y="5990"/>
                </a:lnTo>
                <a:lnTo>
                  <a:pt x="6481" y="5951"/>
                </a:lnTo>
                <a:lnTo>
                  <a:pt x="6507" y="5938"/>
                </a:lnTo>
                <a:close/>
                <a:moveTo>
                  <a:pt x="11363" y="1"/>
                </a:moveTo>
                <a:cubicBezTo>
                  <a:pt x="11332" y="1"/>
                  <a:pt x="11300" y="17"/>
                  <a:pt x="11280" y="49"/>
                </a:cubicBezTo>
                <a:cubicBezTo>
                  <a:pt x="11280" y="23"/>
                  <a:pt x="11254" y="23"/>
                  <a:pt x="11229" y="23"/>
                </a:cubicBezTo>
                <a:cubicBezTo>
                  <a:pt x="11187" y="48"/>
                  <a:pt x="11123" y="63"/>
                  <a:pt x="11080" y="63"/>
                </a:cubicBezTo>
                <a:cubicBezTo>
                  <a:pt x="11056" y="63"/>
                  <a:pt x="11039" y="58"/>
                  <a:pt x="11034" y="49"/>
                </a:cubicBezTo>
                <a:lnTo>
                  <a:pt x="11008" y="49"/>
                </a:lnTo>
                <a:cubicBezTo>
                  <a:pt x="10982" y="88"/>
                  <a:pt x="10956" y="88"/>
                  <a:pt x="10917" y="101"/>
                </a:cubicBezTo>
                <a:cubicBezTo>
                  <a:pt x="10891" y="101"/>
                  <a:pt x="10865" y="114"/>
                  <a:pt x="10839" y="153"/>
                </a:cubicBezTo>
                <a:cubicBezTo>
                  <a:pt x="10813" y="192"/>
                  <a:pt x="10788" y="192"/>
                  <a:pt x="10788" y="192"/>
                </a:cubicBezTo>
                <a:cubicBezTo>
                  <a:pt x="10784" y="194"/>
                  <a:pt x="10781" y="194"/>
                  <a:pt x="10779" y="194"/>
                </a:cubicBezTo>
                <a:cubicBezTo>
                  <a:pt x="10765" y="194"/>
                  <a:pt x="10778" y="161"/>
                  <a:pt x="10800" y="127"/>
                </a:cubicBezTo>
                <a:cubicBezTo>
                  <a:pt x="10818" y="114"/>
                  <a:pt x="10819" y="106"/>
                  <a:pt x="10810" y="106"/>
                </a:cubicBezTo>
                <a:cubicBezTo>
                  <a:pt x="10793" y="106"/>
                  <a:pt x="10739" y="132"/>
                  <a:pt x="10697" y="192"/>
                </a:cubicBezTo>
                <a:cubicBezTo>
                  <a:pt x="10658" y="237"/>
                  <a:pt x="10638" y="260"/>
                  <a:pt x="10634" y="260"/>
                </a:cubicBezTo>
                <a:cubicBezTo>
                  <a:pt x="10629" y="260"/>
                  <a:pt x="10638" y="237"/>
                  <a:pt x="10658" y="192"/>
                </a:cubicBezTo>
                <a:cubicBezTo>
                  <a:pt x="10675" y="166"/>
                  <a:pt x="10686" y="141"/>
                  <a:pt x="10681" y="141"/>
                </a:cubicBezTo>
                <a:cubicBezTo>
                  <a:pt x="10679" y="141"/>
                  <a:pt x="10671" y="148"/>
                  <a:pt x="10658" y="166"/>
                </a:cubicBezTo>
                <a:cubicBezTo>
                  <a:pt x="10658" y="166"/>
                  <a:pt x="10593" y="192"/>
                  <a:pt x="10606" y="218"/>
                </a:cubicBezTo>
                <a:lnTo>
                  <a:pt x="10515" y="244"/>
                </a:lnTo>
                <a:cubicBezTo>
                  <a:pt x="10450" y="244"/>
                  <a:pt x="10424" y="257"/>
                  <a:pt x="10398" y="270"/>
                </a:cubicBezTo>
                <a:cubicBezTo>
                  <a:pt x="10382" y="294"/>
                  <a:pt x="10376" y="303"/>
                  <a:pt x="10364" y="303"/>
                </a:cubicBezTo>
                <a:cubicBezTo>
                  <a:pt x="10357" y="303"/>
                  <a:pt x="10348" y="300"/>
                  <a:pt x="10334" y="296"/>
                </a:cubicBezTo>
                <a:cubicBezTo>
                  <a:pt x="10329" y="287"/>
                  <a:pt x="10323" y="283"/>
                  <a:pt x="10319" y="283"/>
                </a:cubicBezTo>
                <a:cubicBezTo>
                  <a:pt x="10309" y="283"/>
                  <a:pt x="10303" y="300"/>
                  <a:pt x="10321" y="335"/>
                </a:cubicBezTo>
                <a:cubicBezTo>
                  <a:pt x="10311" y="364"/>
                  <a:pt x="10294" y="378"/>
                  <a:pt x="10270" y="378"/>
                </a:cubicBezTo>
                <a:cubicBezTo>
                  <a:pt x="10261" y="378"/>
                  <a:pt x="10252" y="377"/>
                  <a:pt x="10243" y="373"/>
                </a:cubicBezTo>
                <a:cubicBezTo>
                  <a:pt x="10230" y="347"/>
                  <a:pt x="10217" y="338"/>
                  <a:pt x="10209" y="338"/>
                </a:cubicBezTo>
                <a:cubicBezTo>
                  <a:pt x="10201" y="338"/>
                  <a:pt x="10197" y="347"/>
                  <a:pt x="10204" y="360"/>
                </a:cubicBezTo>
                <a:cubicBezTo>
                  <a:pt x="10191" y="412"/>
                  <a:pt x="10165" y="425"/>
                  <a:pt x="10165" y="425"/>
                </a:cubicBezTo>
                <a:cubicBezTo>
                  <a:pt x="10164" y="423"/>
                  <a:pt x="10161" y="422"/>
                  <a:pt x="10158" y="422"/>
                </a:cubicBezTo>
                <a:cubicBezTo>
                  <a:pt x="10113" y="422"/>
                  <a:pt x="9890" y="556"/>
                  <a:pt x="9711" y="724"/>
                </a:cubicBezTo>
                <a:cubicBezTo>
                  <a:pt x="9685" y="737"/>
                  <a:pt x="9685" y="776"/>
                  <a:pt x="9711" y="801"/>
                </a:cubicBezTo>
                <a:cubicBezTo>
                  <a:pt x="9730" y="827"/>
                  <a:pt x="9734" y="834"/>
                  <a:pt x="9727" y="834"/>
                </a:cubicBezTo>
                <a:cubicBezTo>
                  <a:pt x="9721" y="834"/>
                  <a:pt x="9705" y="827"/>
                  <a:pt x="9685" y="827"/>
                </a:cubicBezTo>
                <a:cubicBezTo>
                  <a:pt x="9655" y="810"/>
                  <a:pt x="9630" y="803"/>
                  <a:pt x="9614" y="803"/>
                </a:cubicBezTo>
                <a:cubicBezTo>
                  <a:pt x="9583" y="803"/>
                  <a:pt x="9586" y="832"/>
                  <a:pt x="9646" y="866"/>
                </a:cubicBezTo>
                <a:cubicBezTo>
                  <a:pt x="9684" y="881"/>
                  <a:pt x="9700" y="888"/>
                  <a:pt x="9688" y="888"/>
                </a:cubicBezTo>
                <a:cubicBezTo>
                  <a:pt x="9680" y="888"/>
                  <a:pt x="9658" y="885"/>
                  <a:pt x="9620" y="879"/>
                </a:cubicBezTo>
                <a:cubicBezTo>
                  <a:pt x="9581" y="879"/>
                  <a:pt x="9581" y="879"/>
                  <a:pt x="9581" y="918"/>
                </a:cubicBezTo>
                <a:cubicBezTo>
                  <a:pt x="9600" y="937"/>
                  <a:pt x="9592" y="955"/>
                  <a:pt x="9581" y="955"/>
                </a:cubicBezTo>
                <a:cubicBezTo>
                  <a:pt x="9577" y="955"/>
                  <a:pt x="9572" y="952"/>
                  <a:pt x="9568" y="944"/>
                </a:cubicBezTo>
                <a:cubicBezTo>
                  <a:pt x="9516" y="944"/>
                  <a:pt x="9478" y="944"/>
                  <a:pt x="9503" y="970"/>
                </a:cubicBezTo>
                <a:cubicBezTo>
                  <a:pt x="9503" y="970"/>
                  <a:pt x="9478" y="983"/>
                  <a:pt x="9439" y="983"/>
                </a:cubicBezTo>
                <a:cubicBezTo>
                  <a:pt x="9400" y="983"/>
                  <a:pt x="9400" y="1035"/>
                  <a:pt x="9400" y="1074"/>
                </a:cubicBezTo>
                <a:cubicBezTo>
                  <a:pt x="9400" y="1140"/>
                  <a:pt x="9389" y="1174"/>
                  <a:pt x="9375" y="1174"/>
                </a:cubicBezTo>
                <a:cubicBezTo>
                  <a:pt x="9367" y="1174"/>
                  <a:pt x="9357" y="1162"/>
                  <a:pt x="9348" y="1139"/>
                </a:cubicBezTo>
                <a:cubicBezTo>
                  <a:pt x="9343" y="1127"/>
                  <a:pt x="9337" y="1122"/>
                  <a:pt x="9331" y="1122"/>
                </a:cubicBezTo>
                <a:cubicBezTo>
                  <a:pt x="9302" y="1122"/>
                  <a:pt x="9262" y="1226"/>
                  <a:pt x="9283" y="1268"/>
                </a:cubicBezTo>
                <a:cubicBezTo>
                  <a:pt x="9307" y="1308"/>
                  <a:pt x="9316" y="1323"/>
                  <a:pt x="9314" y="1323"/>
                </a:cubicBezTo>
                <a:cubicBezTo>
                  <a:pt x="9312" y="1323"/>
                  <a:pt x="9306" y="1317"/>
                  <a:pt x="9296" y="1307"/>
                </a:cubicBezTo>
                <a:cubicBezTo>
                  <a:pt x="9291" y="1305"/>
                  <a:pt x="9286" y="1304"/>
                  <a:pt x="9282" y="1304"/>
                </a:cubicBezTo>
                <a:cubicBezTo>
                  <a:pt x="9265" y="1304"/>
                  <a:pt x="9257" y="1320"/>
                  <a:pt x="9257" y="1320"/>
                </a:cubicBezTo>
                <a:cubicBezTo>
                  <a:pt x="9238" y="1339"/>
                  <a:pt x="9226" y="1351"/>
                  <a:pt x="9211" y="1351"/>
                </a:cubicBezTo>
                <a:cubicBezTo>
                  <a:pt x="9205" y="1351"/>
                  <a:pt x="9199" y="1350"/>
                  <a:pt x="9192" y="1346"/>
                </a:cubicBezTo>
                <a:cubicBezTo>
                  <a:pt x="9192" y="1346"/>
                  <a:pt x="9179" y="1372"/>
                  <a:pt x="9166" y="1437"/>
                </a:cubicBezTo>
                <a:cubicBezTo>
                  <a:pt x="9189" y="1507"/>
                  <a:pt x="9140" y="1556"/>
                  <a:pt x="9073" y="1556"/>
                </a:cubicBezTo>
                <a:cubicBezTo>
                  <a:pt x="9065" y="1556"/>
                  <a:pt x="9058" y="1555"/>
                  <a:pt x="9049" y="1554"/>
                </a:cubicBezTo>
                <a:lnTo>
                  <a:pt x="9049" y="1619"/>
                </a:lnTo>
                <a:cubicBezTo>
                  <a:pt x="9078" y="1666"/>
                  <a:pt x="9092" y="1699"/>
                  <a:pt x="9078" y="1699"/>
                </a:cubicBezTo>
                <a:cubicBezTo>
                  <a:pt x="9073" y="1699"/>
                  <a:pt x="9064" y="1694"/>
                  <a:pt x="9049" y="1683"/>
                </a:cubicBezTo>
                <a:cubicBezTo>
                  <a:pt x="9040" y="1679"/>
                  <a:pt x="9031" y="1674"/>
                  <a:pt x="9024" y="1670"/>
                </a:cubicBezTo>
                <a:lnTo>
                  <a:pt x="9024" y="1670"/>
                </a:lnTo>
                <a:cubicBezTo>
                  <a:pt x="9057" y="1715"/>
                  <a:pt x="9004" y="1779"/>
                  <a:pt x="8947" y="1779"/>
                </a:cubicBezTo>
                <a:cubicBezTo>
                  <a:pt x="8938" y="1779"/>
                  <a:pt x="8929" y="1778"/>
                  <a:pt x="8920" y="1774"/>
                </a:cubicBezTo>
                <a:cubicBezTo>
                  <a:pt x="8909" y="1769"/>
                  <a:pt x="8903" y="1766"/>
                  <a:pt x="8898" y="1766"/>
                </a:cubicBezTo>
                <a:cubicBezTo>
                  <a:pt x="8892" y="1766"/>
                  <a:pt x="8888" y="1772"/>
                  <a:pt x="8881" y="1787"/>
                </a:cubicBezTo>
                <a:lnTo>
                  <a:pt x="8907" y="1800"/>
                </a:lnTo>
                <a:cubicBezTo>
                  <a:pt x="8933" y="1813"/>
                  <a:pt x="8972" y="1826"/>
                  <a:pt x="8946" y="1852"/>
                </a:cubicBezTo>
                <a:cubicBezTo>
                  <a:pt x="8935" y="1873"/>
                  <a:pt x="8933" y="1894"/>
                  <a:pt x="8912" y="1894"/>
                </a:cubicBezTo>
                <a:cubicBezTo>
                  <a:pt x="8907" y="1894"/>
                  <a:pt x="8901" y="1893"/>
                  <a:pt x="8894" y="1891"/>
                </a:cubicBezTo>
                <a:cubicBezTo>
                  <a:pt x="8855" y="1891"/>
                  <a:pt x="8816" y="1904"/>
                  <a:pt x="8842" y="1917"/>
                </a:cubicBezTo>
                <a:cubicBezTo>
                  <a:pt x="8842" y="1917"/>
                  <a:pt x="8829" y="1943"/>
                  <a:pt x="8790" y="1956"/>
                </a:cubicBezTo>
                <a:cubicBezTo>
                  <a:pt x="8777" y="1982"/>
                  <a:pt x="8764" y="2008"/>
                  <a:pt x="8738" y="2060"/>
                </a:cubicBezTo>
                <a:cubicBezTo>
                  <a:pt x="8749" y="2093"/>
                  <a:pt x="8741" y="2127"/>
                  <a:pt x="8714" y="2127"/>
                </a:cubicBezTo>
                <a:cubicBezTo>
                  <a:pt x="8709" y="2127"/>
                  <a:pt x="8705" y="2126"/>
                  <a:pt x="8699" y="2124"/>
                </a:cubicBezTo>
                <a:cubicBezTo>
                  <a:pt x="8699" y="2124"/>
                  <a:pt x="8686" y="2176"/>
                  <a:pt x="8699" y="2215"/>
                </a:cubicBezTo>
                <a:cubicBezTo>
                  <a:pt x="8678" y="2258"/>
                  <a:pt x="8665" y="2283"/>
                  <a:pt x="8647" y="2283"/>
                </a:cubicBezTo>
                <a:cubicBezTo>
                  <a:pt x="8643" y="2283"/>
                  <a:pt x="8639" y="2282"/>
                  <a:pt x="8634" y="2280"/>
                </a:cubicBezTo>
                <a:cubicBezTo>
                  <a:pt x="8625" y="2275"/>
                  <a:pt x="8619" y="2272"/>
                  <a:pt x="8616" y="2272"/>
                </a:cubicBezTo>
                <a:cubicBezTo>
                  <a:pt x="8610" y="2272"/>
                  <a:pt x="8613" y="2281"/>
                  <a:pt x="8621" y="2306"/>
                </a:cubicBezTo>
                <a:cubicBezTo>
                  <a:pt x="8660" y="2319"/>
                  <a:pt x="8647" y="2345"/>
                  <a:pt x="8634" y="2371"/>
                </a:cubicBezTo>
                <a:cubicBezTo>
                  <a:pt x="8621" y="2397"/>
                  <a:pt x="8609" y="2423"/>
                  <a:pt x="8609" y="2423"/>
                </a:cubicBezTo>
                <a:cubicBezTo>
                  <a:pt x="8634" y="2436"/>
                  <a:pt x="8634" y="2436"/>
                  <a:pt x="8634" y="2462"/>
                </a:cubicBezTo>
                <a:cubicBezTo>
                  <a:pt x="8621" y="2475"/>
                  <a:pt x="8557" y="2539"/>
                  <a:pt x="8557" y="2565"/>
                </a:cubicBezTo>
                <a:cubicBezTo>
                  <a:pt x="8529" y="2621"/>
                  <a:pt x="8521" y="2637"/>
                  <a:pt x="8533" y="2637"/>
                </a:cubicBezTo>
                <a:cubicBezTo>
                  <a:pt x="8537" y="2637"/>
                  <a:pt x="8545" y="2634"/>
                  <a:pt x="8557" y="2630"/>
                </a:cubicBezTo>
                <a:cubicBezTo>
                  <a:pt x="8561" y="2621"/>
                  <a:pt x="8567" y="2617"/>
                  <a:pt x="8572" y="2617"/>
                </a:cubicBezTo>
                <a:cubicBezTo>
                  <a:pt x="8580" y="2617"/>
                  <a:pt x="8582" y="2631"/>
                  <a:pt x="8557" y="2656"/>
                </a:cubicBezTo>
                <a:cubicBezTo>
                  <a:pt x="8544" y="2682"/>
                  <a:pt x="8479" y="2747"/>
                  <a:pt x="8453" y="2812"/>
                </a:cubicBezTo>
                <a:cubicBezTo>
                  <a:pt x="8414" y="2916"/>
                  <a:pt x="8414" y="2916"/>
                  <a:pt x="8453" y="2929"/>
                </a:cubicBezTo>
                <a:cubicBezTo>
                  <a:pt x="8465" y="2926"/>
                  <a:pt x="8475" y="2925"/>
                  <a:pt x="8482" y="2925"/>
                </a:cubicBezTo>
                <a:cubicBezTo>
                  <a:pt x="8511" y="2925"/>
                  <a:pt x="8492" y="2944"/>
                  <a:pt x="8440" y="2955"/>
                </a:cubicBezTo>
                <a:cubicBezTo>
                  <a:pt x="8362" y="2980"/>
                  <a:pt x="8349" y="3006"/>
                  <a:pt x="8375" y="3006"/>
                </a:cubicBezTo>
                <a:cubicBezTo>
                  <a:pt x="8401" y="3045"/>
                  <a:pt x="8401" y="3045"/>
                  <a:pt x="8388" y="3071"/>
                </a:cubicBezTo>
                <a:cubicBezTo>
                  <a:pt x="8384" y="3069"/>
                  <a:pt x="8380" y="3068"/>
                  <a:pt x="8376" y="3068"/>
                </a:cubicBezTo>
                <a:cubicBezTo>
                  <a:pt x="8358" y="3068"/>
                  <a:pt x="8351" y="3095"/>
                  <a:pt x="8362" y="3149"/>
                </a:cubicBezTo>
                <a:cubicBezTo>
                  <a:pt x="8362" y="3164"/>
                  <a:pt x="8362" y="3171"/>
                  <a:pt x="8354" y="3171"/>
                </a:cubicBezTo>
                <a:cubicBezTo>
                  <a:pt x="8349" y="3171"/>
                  <a:pt x="8339" y="3167"/>
                  <a:pt x="8323" y="3162"/>
                </a:cubicBezTo>
                <a:cubicBezTo>
                  <a:pt x="8323" y="3162"/>
                  <a:pt x="8323" y="3188"/>
                  <a:pt x="8310" y="3201"/>
                </a:cubicBezTo>
                <a:cubicBezTo>
                  <a:pt x="8349" y="3279"/>
                  <a:pt x="8271" y="3408"/>
                  <a:pt x="8232" y="3421"/>
                </a:cubicBezTo>
                <a:cubicBezTo>
                  <a:pt x="8232" y="3421"/>
                  <a:pt x="8219" y="3447"/>
                  <a:pt x="8245" y="3486"/>
                </a:cubicBezTo>
                <a:cubicBezTo>
                  <a:pt x="8273" y="3514"/>
                  <a:pt x="8281" y="3536"/>
                  <a:pt x="8259" y="3536"/>
                </a:cubicBezTo>
                <a:cubicBezTo>
                  <a:pt x="8251" y="3536"/>
                  <a:pt x="8238" y="3532"/>
                  <a:pt x="8219" y="3525"/>
                </a:cubicBezTo>
                <a:cubicBezTo>
                  <a:pt x="8198" y="3514"/>
                  <a:pt x="8185" y="3508"/>
                  <a:pt x="8181" y="3508"/>
                </a:cubicBezTo>
                <a:cubicBezTo>
                  <a:pt x="8174" y="3508"/>
                  <a:pt x="8184" y="3521"/>
                  <a:pt x="8206" y="3551"/>
                </a:cubicBezTo>
                <a:cubicBezTo>
                  <a:pt x="8228" y="3583"/>
                  <a:pt x="8196" y="3668"/>
                  <a:pt x="8163" y="3668"/>
                </a:cubicBezTo>
                <a:cubicBezTo>
                  <a:pt x="8156" y="3668"/>
                  <a:pt x="8148" y="3664"/>
                  <a:pt x="8142" y="3655"/>
                </a:cubicBezTo>
                <a:lnTo>
                  <a:pt x="8077" y="3629"/>
                </a:lnTo>
                <a:lnTo>
                  <a:pt x="8077" y="3629"/>
                </a:lnTo>
                <a:cubicBezTo>
                  <a:pt x="8103" y="3668"/>
                  <a:pt x="8090" y="3694"/>
                  <a:pt x="8090" y="3694"/>
                </a:cubicBezTo>
                <a:cubicBezTo>
                  <a:pt x="8116" y="3707"/>
                  <a:pt x="8116" y="3733"/>
                  <a:pt x="8077" y="3798"/>
                </a:cubicBezTo>
                <a:cubicBezTo>
                  <a:pt x="8064" y="3837"/>
                  <a:pt x="8051" y="3940"/>
                  <a:pt x="8038" y="3992"/>
                </a:cubicBezTo>
                <a:cubicBezTo>
                  <a:pt x="8012" y="4031"/>
                  <a:pt x="7986" y="4096"/>
                  <a:pt x="7947" y="4109"/>
                </a:cubicBezTo>
                <a:cubicBezTo>
                  <a:pt x="7934" y="4135"/>
                  <a:pt x="7921" y="4148"/>
                  <a:pt x="7934" y="4213"/>
                </a:cubicBezTo>
                <a:cubicBezTo>
                  <a:pt x="7945" y="4246"/>
                  <a:pt x="7937" y="4280"/>
                  <a:pt x="7909" y="4280"/>
                </a:cubicBezTo>
                <a:cubicBezTo>
                  <a:pt x="7905" y="4280"/>
                  <a:pt x="7900" y="4279"/>
                  <a:pt x="7895" y="4278"/>
                </a:cubicBezTo>
                <a:lnTo>
                  <a:pt x="7895" y="4290"/>
                </a:lnTo>
                <a:cubicBezTo>
                  <a:pt x="7895" y="4355"/>
                  <a:pt x="7882" y="4368"/>
                  <a:pt x="7882" y="4368"/>
                </a:cubicBezTo>
                <a:cubicBezTo>
                  <a:pt x="7876" y="4365"/>
                  <a:pt x="7868" y="4363"/>
                  <a:pt x="7861" y="4363"/>
                </a:cubicBezTo>
                <a:cubicBezTo>
                  <a:pt x="7840" y="4363"/>
                  <a:pt x="7821" y="4378"/>
                  <a:pt x="7830" y="4407"/>
                </a:cubicBezTo>
                <a:cubicBezTo>
                  <a:pt x="7856" y="4420"/>
                  <a:pt x="7856" y="4433"/>
                  <a:pt x="7830" y="4485"/>
                </a:cubicBezTo>
                <a:cubicBezTo>
                  <a:pt x="7804" y="4485"/>
                  <a:pt x="7688" y="4680"/>
                  <a:pt x="7584" y="4822"/>
                </a:cubicBezTo>
                <a:cubicBezTo>
                  <a:pt x="7467" y="4978"/>
                  <a:pt x="7337" y="5121"/>
                  <a:pt x="7350" y="5134"/>
                </a:cubicBezTo>
                <a:cubicBezTo>
                  <a:pt x="7350" y="5134"/>
                  <a:pt x="7337" y="5147"/>
                  <a:pt x="7311" y="5172"/>
                </a:cubicBezTo>
                <a:cubicBezTo>
                  <a:pt x="7286" y="5185"/>
                  <a:pt x="7260" y="5224"/>
                  <a:pt x="7260" y="5224"/>
                </a:cubicBezTo>
                <a:cubicBezTo>
                  <a:pt x="7252" y="5215"/>
                  <a:pt x="7244" y="5210"/>
                  <a:pt x="7235" y="5210"/>
                </a:cubicBezTo>
                <a:cubicBezTo>
                  <a:pt x="7197" y="5210"/>
                  <a:pt x="7148" y="5288"/>
                  <a:pt x="7117" y="5341"/>
                </a:cubicBezTo>
                <a:cubicBezTo>
                  <a:pt x="7117" y="5380"/>
                  <a:pt x="7104" y="5393"/>
                  <a:pt x="7091" y="5406"/>
                </a:cubicBezTo>
                <a:cubicBezTo>
                  <a:pt x="7078" y="5389"/>
                  <a:pt x="7064" y="5381"/>
                  <a:pt x="7049" y="5381"/>
                </a:cubicBezTo>
                <a:cubicBezTo>
                  <a:pt x="7020" y="5381"/>
                  <a:pt x="6992" y="5410"/>
                  <a:pt x="6974" y="5445"/>
                </a:cubicBezTo>
                <a:cubicBezTo>
                  <a:pt x="6989" y="5483"/>
                  <a:pt x="6987" y="5503"/>
                  <a:pt x="6974" y="5503"/>
                </a:cubicBezTo>
                <a:cubicBezTo>
                  <a:pt x="6966" y="5503"/>
                  <a:pt x="6952" y="5492"/>
                  <a:pt x="6935" y="5471"/>
                </a:cubicBezTo>
                <a:cubicBezTo>
                  <a:pt x="6927" y="5454"/>
                  <a:pt x="6917" y="5445"/>
                  <a:pt x="6907" y="5445"/>
                </a:cubicBezTo>
                <a:cubicBezTo>
                  <a:pt x="6889" y="5445"/>
                  <a:pt x="6875" y="5479"/>
                  <a:pt x="6883" y="5549"/>
                </a:cubicBezTo>
                <a:cubicBezTo>
                  <a:pt x="6883" y="5570"/>
                  <a:pt x="6883" y="5580"/>
                  <a:pt x="6877" y="5580"/>
                </a:cubicBezTo>
                <a:cubicBezTo>
                  <a:pt x="6872" y="5580"/>
                  <a:pt x="6862" y="5573"/>
                  <a:pt x="6845" y="5562"/>
                </a:cubicBezTo>
                <a:cubicBezTo>
                  <a:pt x="6821" y="5544"/>
                  <a:pt x="6806" y="5537"/>
                  <a:pt x="6797" y="5537"/>
                </a:cubicBezTo>
                <a:cubicBezTo>
                  <a:pt x="6786" y="5537"/>
                  <a:pt x="6786" y="5547"/>
                  <a:pt x="6793" y="5562"/>
                </a:cubicBezTo>
                <a:cubicBezTo>
                  <a:pt x="6800" y="5599"/>
                  <a:pt x="6795" y="5620"/>
                  <a:pt x="6778" y="5620"/>
                </a:cubicBezTo>
                <a:cubicBezTo>
                  <a:pt x="6767" y="5620"/>
                  <a:pt x="6749" y="5609"/>
                  <a:pt x="6728" y="5588"/>
                </a:cubicBezTo>
                <a:cubicBezTo>
                  <a:pt x="6699" y="5571"/>
                  <a:pt x="6684" y="5561"/>
                  <a:pt x="6676" y="5561"/>
                </a:cubicBezTo>
                <a:cubicBezTo>
                  <a:pt x="6665" y="5561"/>
                  <a:pt x="6669" y="5577"/>
                  <a:pt x="6676" y="5613"/>
                </a:cubicBezTo>
                <a:cubicBezTo>
                  <a:pt x="6676" y="5657"/>
                  <a:pt x="6640" y="5689"/>
                  <a:pt x="6605" y="5689"/>
                </a:cubicBezTo>
                <a:cubicBezTo>
                  <a:pt x="6588" y="5689"/>
                  <a:pt x="6572" y="5682"/>
                  <a:pt x="6559" y="5665"/>
                </a:cubicBezTo>
                <a:cubicBezTo>
                  <a:pt x="6546" y="5665"/>
                  <a:pt x="6533" y="5662"/>
                  <a:pt x="6525" y="5662"/>
                </a:cubicBezTo>
                <a:cubicBezTo>
                  <a:pt x="6517" y="5662"/>
                  <a:pt x="6514" y="5665"/>
                  <a:pt x="6520" y="5678"/>
                </a:cubicBezTo>
                <a:lnTo>
                  <a:pt x="6494" y="5652"/>
                </a:lnTo>
                <a:cubicBezTo>
                  <a:pt x="6468" y="5665"/>
                  <a:pt x="6455" y="5665"/>
                  <a:pt x="6455" y="5665"/>
                </a:cubicBezTo>
                <a:lnTo>
                  <a:pt x="6455" y="5691"/>
                </a:lnTo>
                <a:cubicBezTo>
                  <a:pt x="6455" y="5704"/>
                  <a:pt x="6417" y="5704"/>
                  <a:pt x="6365" y="5704"/>
                </a:cubicBezTo>
                <a:cubicBezTo>
                  <a:pt x="6313" y="5704"/>
                  <a:pt x="6248" y="5717"/>
                  <a:pt x="6183" y="5717"/>
                </a:cubicBezTo>
                <a:cubicBezTo>
                  <a:pt x="6128" y="5720"/>
                  <a:pt x="6085" y="5721"/>
                  <a:pt x="6052" y="5721"/>
                </a:cubicBezTo>
                <a:cubicBezTo>
                  <a:pt x="6018" y="5721"/>
                  <a:pt x="5995" y="5720"/>
                  <a:pt x="5979" y="5720"/>
                </a:cubicBezTo>
                <a:cubicBezTo>
                  <a:pt x="5946" y="5720"/>
                  <a:pt x="5943" y="5724"/>
                  <a:pt x="5950" y="5743"/>
                </a:cubicBezTo>
                <a:cubicBezTo>
                  <a:pt x="5956" y="5776"/>
                  <a:pt x="5950" y="5792"/>
                  <a:pt x="5940" y="5792"/>
                </a:cubicBezTo>
                <a:cubicBezTo>
                  <a:pt x="5930" y="5792"/>
                  <a:pt x="5917" y="5776"/>
                  <a:pt x="5911" y="5743"/>
                </a:cubicBezTo>
                <a:cubicBezTo>
                  <a:pt x="5885" y="5743"/>
                  <a:pt x="5859" y="5704"/>
                  <a:pt x="5820" y="5691"/>
                </a:cubicBezTo>
                <a:cubicBezTo>
                  <a:pt x="5781" y="5678"/>
                  <a:pt x="5742" y="5665"/>
                  <a:pt x="5755" y="5639"/>
                </a:cubicBezTo>
                <a:lnTo>
                  <a:pt x="5729" y="5639"/>
                </a:lnTo>
                <a:cubicBezTo>
                  <a:pt x="5714" y="5655"/>
                  <a:pt x="5693" y="5661"/>
                  <a:pt x="5670" y="5661"/>
                </a:cubicBezTo>
                <a:cubicBezTo>
                  <a:pt x="5615" y="5661"/>
                  <a:pt x="5549" y="5624"/>
                  <a:pt x="5522" y="5588"/>
                </a:cubicBezTo>
                <a:cubicBezTo>
                  <a:pt x="5496" y="5562"/>
                  <a:pt x="5470" y="5562"/>
                  <a:pt x="5418" y="5562"/>
                </a:cubicBezTo>
                <a:cubicBezTo>
                  <a:pt x="5366" y="5562"/>
                  <a:pt x="5366" y="5562"/>
                  <a:pt x="5366" y="5536"/>
                </a:cubicBezTo>
                <a:cubicBezTo>
                  <a:pt x="5376" y="5515"/>
                  <a:pt x="5328" y="5443"/>
                  <a:pt x="5288" y="5443"/>
                </a:cubicBezTo>
                <a:cubicBezTo>
                  <a:pt x="5279" y="5443"/>
                  <a:pt x="5270" y="5448"/>
                  <a:pt x="5262" y="5458"/>
                </a:cubicBezTo>
                <a:lnTo>
                  <a:pt x="5262" y="5419"/>
                </a:lnTo>
                <a:cubicBezTo>
                  <a:pt x="5262" y="5401"/>
                  <a:pt x="5254" y="5394"/>
                  <a:pt x="5244" y="5394"/>
                </a:cubicBezTo>
                <a:cubicBezTo>
                  <a:pt x="5232" y="5394"/>
                  <a:pt x="5217" y="5405"/>
                  <a:pt x="5210" y="5419"/>
                </a:cubicBezTo>
                <a:cubicBezTo>
                  <a:pt x="5195" y="5439"/>
                  <a:pt x="5184" y="5449"/>
                  <a:pt x="5178" y="5449"/>
                </a:cubicBezTo>
                <a:cubicBezTo>
                  <a:pt x="5169" y="5449"/>
                  <a:pt x="5173" y="5423"/>
                  <a:pt x="5197" y="5367"/>
                </a:cubicBezTo>
                <a:cubicBezTo>
                  <a:pt x="5223" y="5332"/>
                  <a:pt x="5226" y="5315"/>
                  <a:pt x="5217" y="5315"/>
                </a:cubicBezTo>
                <a:cubicBezTo>
                  <a:pt x="5213" y="5315"/>
                  <a:pt x="5206" y="5319"/>
                  <a:pt x="5197" y="5328"/>
                </a:cubicBezTo>
                <a:cubicBezTo>
                  <a:pt x="5181" y="5333"/>
                  <a:pt x="5165" y="5337"/>
                  <a:pt x="5153" y="5337"/>
                </a:cubicBezTo>
                <a:cubicBezTo>
                  <a:pt x="5135" y="5337"/>
                  <a:pt x="5125" y="5330"/>
                  <a:pt x="5132" y="5315"/>
                </a:cubicBezTo>
                <a:cubicBezTo>
                  <a:pt x="5119" y="5302"/>
                  <a:pt x="5110" y="5292"/>
                  <a:pt x="5098" y="5292"/>
                </a:cubicBezTo>
                <a:cubicBezTo>
                  <a:pt x="5087" y="5292"/>
                  <a:pt x="5074" y="5302"/>
                  <a:pt x="5055" y="5328"/>
                </a:cubicBezTo>
                <a:cubicBezTo>
                  <a:pt x="5047" y="5336"/>
                  <a:pt x="5040" y="5339"/>
                  <a:pt x="5034" y="5339"/>
                </a:cubicBezTo>
                <a:cubicBezTo>
                  <a:pt x="5021" y="5339"/>
                  <a:pt x="5012" y="5324"/>
                  <a:pt x="5003" y="5315"/>
                </a:cubicBezTo>
                <a:cubicBezTo>
                  <a:pt x="5016" y="5289"/>
                  <a:pt x="5016" y="5289"/>
                  <a:pt x="5055" y="5289"/>
                </a:cubicBezTo>
                <a:cubicBezTo>
                  <a:pt x="5061" y="5292"/>
                  <a:pt x="5064" y="5294"/>
                  <a:pt x="5065" y="5294"/>
                </a:cubicBezTo>
                <a:cubicBezTo>
                  <a:pt x="5068" y="5294"/>
                  <a:pt x="5048" y="5279"/>
                  <a:pt x="5029" y="5250"/>
                </a:cubicBezTo>
                <a:cubicBezTo>
                  <a:pt x="5003" y="5237"/>
                  <a:pt x="5003" y="5185"/>
                  <a:pt x="5016" y="5160"/>
                </a:cubicBezTo>
                <a:cubicBezTo>
                  <a:pt x="5022" y="5140"/>
                  <a:pt x="5022" y="5127"/>
                  <a:pt x="5017" y="5127"/>
                </a:cubicBezTo>
                <a:cubicBezTo>
                  <a:pt x="5012" y="5127"/>
                  <a:pt x="5003" y="5140"/>
                  <a:pt x="4990" y="5172"/>
                </a:cubicBezTo>
                <a:cubicBezTo>
                  <a:pt x="4961" y="5194"/>
                  <a:pt x="4948" y="5204"/>
                  <a:pt x="4938" y="5204"/>
                </a:cubicBezTo>
                <a:cubicBezTo>
                  <a:pt x="4930" y="5204"/>
                  <a:pt x="4924" y="5197"/>
                  <a:pt x="4912" y="5185"/>
                </a:cubicBezTo>
                <a:cubicBezTo>
                  <a:pt x="4886" y="5160"/>
                  <a:pt x="4873" y="5147"/>
                  <a:pt x="4899" y="5121"/>
                </a:cubicBezTo>
                <a:cubicBezTo>
                  <a:pt x="4925" y="5108"/>
                  <a:pt x="4925" y="5108"/>
                  <a:pt x="4899" y="5069"/>
                </a:cubicBezTo>
                <a:cubicBezTo>
                  <a:pt x="4870" y="5040"/>
                  <a:pt x="4822" y="5031"/>
                  <a:pt x="4773" y="5031"/>
                </a:cubicBezTo>
                <a:cubicBezTo>
                  <a:pt x="4734" y="5031"/>
                  <a:pt x="4695" y="5037"/>
                  <a:pt x="4666" y="5043"/>
                </a:cubicBezTo>
                <a:cubicBezTo>
                  <a:pt x="4647" y="5061"/>
                  <a:pt x="4638" y="5071"/>
                  <a:pt x="4635" y="5071"/>
                </a:cubicBezTo>
                <a:cubicBezTo>
                  <a:pt x="4632" y="5071"/>
                  <a:pt x="4639" y="5058"/>
                  <a:pt x="4653" y="5030"/>
                </a:cubicBezTo>
                <a:cubicBezTo>
                  <a:pt x="4678" y="5004"/>
                  <a:pt x="4666" y="4991"/>
                  <a:pt x="4653" y="4965"/>
                </a:cubicBezTo>
                <a:cubicBezTo>
                  <a:pt x="4646" y="4972"/>
                  <a:pt x="4642" y="4974"/>
                  <a:pt x="4639" y="4974"/>
                </a:cubicBezTo>
                <a:cubicBezTo>
                  <a:pt x="4635" y="4974"/>
                  <a:pt x="4640" y="4962"/>
                  <a:pt x="4647" y="4962"/>
                </a:cubicBezTo>
                <a:cubicBezTo>
                  <a:pt x="4649" y="4962"/>
                  <a:pt x="4651" y="4963"/>
                  <a:pt x="4653" y="4965"/>
                </a:cubicBezTo>
                <a:cubicBezTo>
                  <a:pt x="4659" y="4961"/>
                  <a:pt x="4666" y="4960"/>
                  <a:pt x="4671" y="4960"/>
                </a:cubicBezTo>
                <a:cubicBezTo>
                  <a:pt x="4685" y="4960"/>
                  <a:pt x="4695" y="4972"/>
                  <a:pt x="4704" y="4991"/>
                </a:cubicBezTo>
                <a:lnTo>
                  <a:pt x="4730" y="4965"/>
                </a:lnTo>
                <a:cubicBezTo>
                  <a:pt x="4759" y="4927"/>
                  <a:pt x="4760" y="4903"/>
                  <a:pt x="4732" y="4903"/>
                </a:cubicBezTo>
                <a:cubicBezTo>
                  <a:pt x="4722" y="4903"/>
                  <a:pt x="4709" y="4906"/>
                  <a:pt x="4691" y="4913"/>
                </a:cubicBezTo>
                <a:cubicBezTo>
                  <a:pt x="4653" y="4913"/>
                  <a:pt x="4653" y="4913"/>
                  <a:pt x="4666" y="4874"/>
                </a:cubicBezTo>
                <a:cubicBezTo>
                  <a:pt x="4666" y="4844"/>
                  <a:pt x="4673" y="4814"/>
                  <a:pt x="4665" y="4814"/>
                </a:cubicBezTo>
                <a:cubicBezTo>
                  <a:pt x="4662" y="4814"/>
                  <a:pt x="4658" y="4816"/>
                  <a:pt x="4653" y="4822"/>
                </a:cubicBezTo>
                <a:cubicBezTo>
                  <a:pt x="4653" y="4822"/>
                  <a:pt x="4627" y="4783"/>
                  <a:pt x="4640" y="4744"/>
                </a:cubicBezTo>
                <a:cubicBezTo>
                  <a:pt x="4621" y="4716"/>
                  <a:pt x="4609" y="4695"/>
                  <a:pt x="4594" y="4695"/>
                </a:cubicBezTo>
                <a:cubicBezTo>
                  <a:pt x="4588" y="4695"/>
                  <a:pt x="4582" y="4698"/>
                  <a:pt x="4575" y="4706"/>
                </a:cubicBezTo>
                <a:cubicBezTo>
                  <a:pt x="4570" y="4708"/>
                  <a:pt x="4565" y="4709"/>
                  <a:pt x="4561" y="4709"/>
                </a:cubicBezTo>
                <a:cubicBezTo>
                  <a:pt x="4544" y="4709"/>
                  <a:pt x="4533" y="4690"/>
                  <a:pt x="4523" y="4680"/>
                </a:cubicBezTo>
                <a:cubicBezTo>
                  <a:pt x="4513" y="4661"/>
                  <a:pt x="4504" y="4649"/>
                  <a:pt x="4489" y="4649"/>
                </a:cubicBezTo>
                <a:cubicBezTo>
                  <a:pt x="4484" y="4649"/>
                  <a:pt x="4478" y="4650"/>
                  <a:pt x="4471" y="4654"/>
                </a:cubicBezTo>
                <a:cubicBezTo>
                  <a:pt x="4461" y="4658"/>
                  <a:pt x="4450" y="4661"/>
                  <a:pt x="4439" y="4661"/>
                </a:cubicBezTo>
                <a:cubicBezTo>
                  <a:pt x="4418" y="4661"/>
                  <a:pt x="4397" y="4652"/>
                  <a:pt x="4380" y="4628"/>
                </a:cubicBezTo>
                <a:cubicBezTo>
                  <a:pt x="4328" y="4602"/>
                  <a:pt x="4328" y="4602"/>
                  <a:pt x="4367" y="4550"/>
                </a:cubicBezTo>
                <a:cubicBezTo>
                  <a:pt x="4393" y="4524"/>
                  <a:pt x="4380" y="4511"/>
                  <a:pt x="4367" y="4485"/>
                </a:cubicBezTo>
                <a:cubicBezTo>
                  <a:pt x="4367" y="4485"/>
                  <a:pt x="4354" y="4472"/>
                  <a:pt x="4367" y="4433"/>
                </a:cubicBezTo>
                <a:cubicBezTo>
                  <a:pt x="4374" y="4414"/>
                  <a:pt x="4370" y="4407"/>
                  <a:pt x="4362" y="4407"/>
                </a:cubicBezTo>
                <a:cubicBezTo>
                  <a:pt x="4354" y="4407"/>
                  <a:pt x="4341" y="4414"/>
                  <a:pt x="4328" y="4420"/>
                </a:cubicBezTo>
                <a:cubicBezTo>
                  <a:pt x="4302" y="4446"/>
                  <a:pt x="4276" y="4459"/>
                  <a:pt x="4276" y="4459"/>
                </a:cubicBezTo>
                <a:cubicBezTo>
                  <a:pt x="4263" y="4433"/>
                  <a:pt x="4302" y="4381"/>
                  <a:pt x="4328" y="4368"/>
                </a:cubicBezTo>
                <a:cubicBezTo>
                  <a:pt x="4351" y="4338"/>
                  <a:pt x="4361" y="4325"/>
                  <a:pt x="4354" y="4325"/>
                </a:cubicBezTo>
                <a:cubicBezTo>
                  <a:pt x="4349" y="4325"/>
                  <a:pt x="4337" y="4332"/>
                  <a:pt x="4315" y="4342"/>
                </a:cubicBezTo>
                <a:cubicBezTo>
                  <a:pt x="4307" y="4346"/>
                  <a:pt x="4298" y="4349"/>
                  <a:pt x="4289" y="4349"/>
                </a:cubicBezTo>
                <a:cubicBezTo>
                  <a:pt x="4269" y="4349"/>
                  <a:pt x="4250" y="4335"/>
                  <a:pt x="4250" y="4290"/>
                </a:cubicBezTo>
                <a:cubicBezTo>
                  <a:pt x="4225" y="4252"/>
                  <a:pt x="4199" y="4213"/>
                  <a:pt x="4225" y="4187"/>
                </a:cubicBezTo>
                <a:cubicBezTo>
                  <a:pt x="4237" y="4161"/>
                  <a:pt x="4199" y="4148"/>
                  <a:pt x="4199" y="4148"/>
                </a:cubicBezTo>
                <a:cubicBezTo>
                  <a:pt x="4160" y="4148"/>
                  <a:pt x="4147" y="4122"/>
                  <a:pt x="4134" y="4031"/>
                </a:cubicBezTo>
                <a:cubicBezTo>
                  <a:pt x="4125" y="3937"/>
                  <a:pt x="4122" y="3905"/>
                  <a:pt x="4107" y="3905"/>
                </a:cubicBezTo>
                <a:cubicBezTo>
                  <a:pt x="4098" y="3905"/>
                  <a:pt x="4087" y="3914"/>
                  <a:pt x="4069" y="3927"/>
                </a:cubicBezTo>
                <a:cubicBezTo>
                  <a:pt x="4057" y="3933"/>
                  <a:pt x="4046" y="3939"/>
                  <a:pt x="4040" y="3939"/>
                </a:cubicBezTo>
                <a:cubicBezTo>
                  <a:pt x="4033" y="3939"/>
                  <a:pt x="4034" y="3930"/>
                  <a:pt x="4056" y="3901"/>
                </a:cubicBezTo>
                <a:cubicBezTo>
                  <a:pt x="4069" y="3862"/>
                  <a:pt x="4030" y="3849"/>
                  <a:pt x="3978" y="3824"/>
                </a:cubicBezTo>
                <a:cubicBezTo>
                  <a:pt x="3939" y="3824"/>
                  <a:pt x="3887" y="3849"/>
                  <a:pt x="3848" y="3862"/>
                </a:cubicBezTo>
                <a:cubicBezTo>
                  <a:pt x="3826" y="3879"/>
                  <a:pt x="3813" y="3889"/>
                  <a:pt x="3806" y="3889"/>
                </a:cubicBezTo>
                <a:cubicBezTo>
                  <a:pt x="3796" y="3889"/>
                  <a:pt x="3796" y="3873"/>
                  <a:pt x="3796" y="3837"/>
                </a:cubicBezTo>
                <a:cubicBezTo>
                  <a:pt x="3784" y="3811"/>
                  <a:pt x="3796" y="3772"/>
                  <a:pt x="3822" y="3759"/>
                </a:cubicBezTo>
                <a:cubicBezTo>
                  <a:pt x="3828" y="3756"/>
                  <a:pt x="3832" y="3755"/>
                  <a:pt x="3836" y="3755"/>
                </a:cubicBezTo>
                <a:cubicBezTo>
                  <a:pt x="3853" y="3755"/>
                  <a:pt x="3861" y="3772"/>
                  <a:pt x="3861" y="3772"/>
                </a:cubicBezTo>
                <a:lnTo>
                  <a:pt x="3874" y="3785"/>
                </a:lnTo>
                <a:cubicBezTo>
                  <a:pt x="3900" y="3772"/>
                  <a:pt x="3939" y="3759"/>
                  <a:pt x="3900" y="3707"/>
                </a:cubicBezTo>
                <a:cubicBezTo>
                  <a:pt x="3910" y="3678"/>
                  <a:pt x="3905" y="3663"/>
                  <a:pt x="3891" y="3663"/>
                </a:cubicBezTo>
                <a:cubicBezTo>
                  <a:pt x="3886" y="3663"/>
                  <a:pt x="3881" y="3665"/>
                  <a:pt x="3874" y="3668"/>
                </a:cubicBezTo>
                <a:cubicBezTo>
                  <a:pt x="3887" y="3629"/>
                  <a:pt x="3861" y="3577"/>
                  <a:pt x="3835" y="3538"/>
                </a:cubicBezTo>
                <a:cubicBezTo>
                  <a:pt x="3809" y="3486"/>
                  <a:pt x="3758" y="3421"/>
                  <a:pt x="3771" y="3383"/>
                </a:cubicBezTo>
                <a:cubicBezTo>
                  <a:pt x="3751" y="3343"/>
                  <a:pt x="3731" y="3326"/>
                  <a:pt x="3711" y="3326"/>
                </a:cubicBezTo>
                <a:cubicBezTo>
                  <a:pt x="3705" y="3326"/>
                  <a:pt x="3699" y="3328"/>
                  <a:pt x="3693" y="3331"/>
                </a:cubicBezTo>
                <a:cubicBezTo>
                  <a:pt x="3672" y="3346"/>
                  <a:pt x="3658" y="3351"/>
                  <a:pt x="3650" y="3351"/>
                </a:cubicBezTo>
                <a:cubicBezTo>
                  <a:pt x="3637" y="3351"/>
                  <a:pt x="3638" y="3339"/>
                  <a:pt x="3654" y="3331"/>
                </a:cubicBezTo>
                <a:cubicBezTo>
                  <a:pt x="3692" y="3267"/>
                  <a:pt x="3506" y="2967"/>
                  <a:pt x="3425" y="2967"/>
                </a:cubicBezTo>
                <a:cubicBezTo>
                  <a:pt x="3424" y="2967"/>
                  <a:pt x="3422" y="2967"/>
                  <a:pt x="3420" y="2968"/>
                </a:cubicBezTo>
                <a:cubicBezTo>
                  <a:pt x="3420" y="2968"/>
                  <a:pt x="3407" y="2955"/>
                  <a:pt x="3381" y="2929"/>
                </a:cubicBezTo>
                <a:cubicBezTo>
                  <a:pt x="3368" y="2864"/>
                  <a:pt x="3252" y="2734"/>
                  <a:pt x="3200" y="2734"/>
                </a:cubicBezTo>
                <a:cubicBezTo>
                  <a:pt x="3200" y="2734"/>
                  <a:pt x="3187" y="2721"/>
                  <a:pt x="3135" y="2682"/>
                </a:cubicBezTo>
                <a:cubicBezTo>
                  <a:pt x="3113" y="2628"/>
                  <a:pt x="3101" y="2601"/>
                  <a:pt x="3067" y="2601"/>
                </a:cubicBezTo>
                <a:cubicBezTo>
                  <a:pt x="3060" y="2601"/>
                  <a:pt x="3053" y="2602"/>
                  <a:pt x="3044" y="2604"/>
                </a:cubicBezTo>
                <a:cubicBezTo>
                  <a:pt x="3018" y="2604"/>
                  <a:pt x="3004" y="2616"/>
                  <a:pt x="3001" y="2616"/>
                </a:cubicBezTo>
                <a:cubicBezTo>
                  <a:pt x="3000" y="2616"/>
                  <a:pt x="3001" y="2613"/>
                  <a:pt x="3005" y="2604"/>
                </a:cubicBezTo>
                <a:cubicBezTo>
                  <a:pt x="3031" y="2578"/>
                  <a:pt x="2979" y="2539"/>
                  <a:pt x="2889" y="2475"/>
                </a:cubicBezTo>
                <a:cubicBezTo>
                  <a:pt x="2831" y="2432"/>
                  <a:pt x="2806" y="2413"/>
                  <a:pt x="2796" y="2413"/>
                </a:cubicBezTo>
                <a:cubicBezTo>
                  <a:pt x="2789" y="2413"/>
                  <a:pt x="2792" y="2425"/>
                  <a:pt x="2798" y="2449"/>
                </a:cubicBezTo>
                <a:cubicBezTo>
                  <a:pt x="2681" y="2397"/>
                  <a:pt x="2694" y="2384"/>
                  <a:pt x="2707" y="2345"/>
                </a:cubicBezTo>
                <a:cubicBezTo>
                  <a:pt x="2746" y="2329"/>
                  <a:pt x="2743" y="2309"/>
                  <a:pt x="2718" y="2309"/>
                </a:cubicBezTo>
                <a:cubicBezTo>
                  <a:pt x="2701" y="2309"/>
                  <a:pt x="2674" y="2319"/>
                  <a:pt x="2642" y="2345"/>
                </a:cubicBezTo>
                <a:cubicBezTo>
                  <a:pt x="2618" y="2359"/>
                  <a:pt x="2596" y="2365"/>
                  <a:pt x="2579" y="2365"/>
                </a:cubicBezTo>
                <a:cubicBezTo>
                  <a:pt x="2550" y="2365"/>
                  <a:pt x="2535" y="2348"/>
                  <a:pt x="2551" y="2332"/>
                </a:cubicBezTo>
                <a:cubicBezTo>
                  <a:pt x="2557" y="2321"/>
                  <a:pt x="2565" y="2317"/>
                  <a:pt x="2574" y="2317"/>
                </a:cubicBezTo>
                <a:cubicBezTo>
                  <a:pt x="2586" y="2317"/>
                  <a:pt x="2601" y="2324"/>
                  <a:pt x="2616" y="2332"/>
                </a:cubicBezTo>
                <a:cubicBezTo>
                  <a:pt x="2616" y="2332"/>
                  <a:pt x="2629" y="2306"/>
                  <a:pt x="2642" y="2280"/>
                </a:cubicBezTo>
                <a:cubicBezTo>
                  <a:pt x="2629" y="2274"/>
                  <a:pt x="2623" y="2270"/>
                  <a:pt x="2615" y="2270"/>
                </a:cubicBezTo>
                <a:cubicBezTo>
                  <a:pt x="2606" y="2270"/>
                  <a:pt x="2597" y="2274"/>
                  <a:pt x="2577" y="2280"/>
                </a:cubicBezTo>
                <a:cubicBezTo>
                  <a:pt x="2577" y="2280"/>
                  <a:pt x="2561" y="2263"/>
                  <a:pt x="2534" y="2263"/>
                </a:cubicBezTo>
                <a:cubicBezTo>
                  <a:pt x="2527" y="2263"/>
                  <a:pt x="2520" y="2265"/>
                  <a:pt x="2512" y="2267"/>
                </a:cubicBezTo>
                <a:cubicBezTo>
                  <a:pt x="2461" y="2293"/>
                  <a:pt x="2448" y="2319"/>
                  <a:pt x="2461" y="2358"/>
                </a:cubicBezTo>
                <a:cubicBezTo>
                  <a:pt x="2467" y="2377"/>
                  <a:pt x="2464" y="2384"/>
                  <a:pt x="2456" y="2384"/>
                </a:cubicBezTo>
                <a:cubicBezTo>
                  <a:pt x="2448" y="2384"/>
                  <a:pt x="2435" y="2377"/>
                  <a:pt x="2422" y="2371"/>
                </a:cubicBezTo>
                <a:cubicBezTo>
                  <a:pt x="2383" y="2319"/>
                  <a:pt x="2396" y="2293"/>
                  <a:pt x="2435" y="2280"/>
                </a:cubicBezTo>
                <a:cubicBezTo>
                  <a:pt x="2439" y="2282"/>
                  <a:pt x="2443" y="2283"/>
                  <a:pt x="2447" y="2283"/>
                </a:cubicBezTo>
                <a:cubicBezTo>
                  <a:pt x="2466" y="2283"/>
                  <a:pt x="2478" y="2260"/>
                  <a:pt x="2499" y="2228"/>
                </a:cubicBezTo>
                <a:cubicBezTo>
                  <a:pt x="2506" y="2215"/>
                  <a:pt x="2467" y="2205"/>
                  <a:pt x="2420" y="2205"/>
                </a:cubicBezTo>
                <a:cubicBezTo>
                  <a:pt x="2373" y="2205"/>
                  <a:pt x="2318" y="2215"/>
                  <a:pt x="2292" y="2241"/>
                </a:cubicBezTo>
                <a:lnTo>
                  <a:pt x="2305" y="2215"/>
                </a:lnTo>
                <a:cubicBezTo>
                  <a:pt x="2305" y="2189"/>
                  <a:pt x="2253" y="2163"/>
                  <a:pt x="2188" y="2137"/>
                </a:cubicBezTo>
                <a:cubicBezTo>
                  <a:pt x="2162" y="2131"/>
                  <a:pt x="2140" y="2124"/>
                  <a:pt x="2123" y="2124"/>
                </a:cubicBezTo>
                <a:cubicBezTo>
                  <a:pt x="2107" y="2124"/>
                  <a:pt x="2097" y="2131"/>
                  <a:pt x="2097" y="2150"/>
                </a:cubicBezTo>
                <a:cubicBezTo>
                  <a:pt x="2084" y="2176"/>
                  <a:pt x="2084" y="2202"/>
                  <a:pt x="2045" y="2202"/>
                </a:cubicBezTo>
                <a:cubicBezTo>
                  <a:pt x="2084" y="2202"/>
                  <a:pt x="2071" y="2241"/>
                  <a:pt x="2058" y="2267"/>
                </a:cubicBezTo>
                <a:cubicBezTo>
                  <a:pt x="2058" y="2267"/>
                  <a:pt x="2020" y="2228"/>
                  <a:pt x="1994" y="2189"/>
                </a:cubicBezTo>
                <a:cubicBezTo>
                  <a:pt x="1942" y="2111"/>
                  <a:pt x="1890" y="2073"/>
                  <a:pt x="1760" y="2060"/>
                </a:cubicBezTo>
                <a:cubicBezTo>
                  <a:pt x="1695" y="2047"/>
                  <a:pt x="1592" y="2047"/>
                  <a:pt x="1566" y="2021"/>
                </a:cubicBezTo>
                <a:cubicBezTo>
                  <a:pt x="1501" y="2021"/>
                  <a:pt x="1462" y="2021"/>
                  <a:pt x="1462" y="2047"/>
                </a:cubicBezTo>
                <a:lnTo>
                  <a:pt x="1397" y="2060"/>
                </a:lnTo>
                <a:cubicBezTo>
                  <a:pt x="1382" y="2050"/>
                  <a:pt x="1362" y="2045"/>
                  <a:pt x="1343" y="2045"/>
                </a:cubicBezTo>
                <a:cubicBezTo>
                  <a:pt x="1312" y="2045"/>
                  <a:pt x="1285" y="2057"/>
                  <a:pt x="1293" y="2073"/>
                </a:cubicBezTo>
                <a:cubicBezTo>
                  <a:pt x="1278" y="2096"/>
                  <a:pt x="1257" y="2101"/>
                  <a:pt x="1235" y="2101"/>
                </a:cubicBezTo>
                <a:cubicBezTo>
                  <a:pt x="1221" y="2101"/>
                  <a:pt x="1205" y="2098"/>
                  <a:pt x="1189" y="2098"/>
                </a:cubicBezTo>
                <a:cubicBezTo>
                  <a:pt x="1157" y="2082"/>
                  <a:pt x="1138" y="2073"/>
                  <a:pt x="1131" y="2073"/>
                </a:cubicBezTo>
                <a:cubicBezTo>
                  <a:pt x="1121" y="2073"/>
                  <a:pt x="1133" y="2092"/>
                  <a:pt x="1164" y="2137"/>
                </a:cubicBezTo>
                <a:cubicBezTo>
                  <a:pt x="1174" y="2159"/>
                  <a:pt x="1228" y="2180"/>
                  <a:pt x="1261" y="2180"/>
                </a:cubicBezTo>
                <a:cubicBezTo>
                  <a:pt x="1269" y="2180"/>
                  <a:pt x="1275" y="2179"/>
                  <a:pt x="1280" y="2176"/>
                </a:cubicBezTo>
                <a:cubicBezTo>
                  <a:pt x="1306" y="2163"/>
                  <a:pt x="1345" y="2163"/>
                  <a:pt x="1371" y="2150"/>
                </a:cubicBezTo>
                <a:lnTo>
                  <a:pt x="1371" y="2150"/>
                </a:lnTo>
                <a:cubicBezTo>
                  <a:pt x="1345" y="2163"/>
                  <a:pt x="1319" y="2189"/>
                  <a:pt x="1280" y="2202"/>
                </a:cubicBezTo>
                <a:cubicBezTo>
                  <a:pt x="1254" y="2215"/>
                  <a:pt x="1202" y="2254"/>
                  <a:pt x="1215" y="2293"/>
                </a:cubicBezTo>
                <a:cubicBezTo>
                  <a:pt x="1215" y="2293"/>
                  <a:pt x="1215" y="2319"/>
                  <a:pt x="1189" y="2332"/>
                </a:cubicBezTo>
                <a:cubicBezTo>
                  <a:pt x="1189" y="2332"/>
                  <a:pt x="1189" y="2293"/>
                  <a:pt x="1176" y="2267"/>
                </a:cubicBezTo>
                <a:cubicBezTo>
                  <a:pt x="1189" y="2228"/>
                  <a:pt x="1189" y="2202"/>
                  <a:pt x="1176" y="2163"/>
                </a:cubicBezTo>
                <a:cubicBezTo>
                  <a:pt x="1154" y="2141"/>
                  <a:pt x="1121" y="2130"/>
                  <a:pt x="1094" y="2130"/>
                </a:cubicBezTo>
                <a:cubicBezTo>
                  <a:pt x="1059" y="2130"/>
                  <a:pt x="1032" y="2147"/>
                  <a:pt x="1047" y="2176"/>
                </a:cubicBezTo>
                <a:cubicBezTo>
                  <a:pt x="1027" y="2183"/>
                  <a:pt x="1018" y="2186"/>
                  <a:pt x="1008" y="2186"/>
                </a:cubicBezTo>
                <a:cubicBezTo>
                  <a:pt x="998" y="2186"/>
                  <a:pt x="988" y="2183"/>
                  <a:pt x="969" y="2176"/>
                </a:cubicBezTo>
                <a:cubicBezTo>
                  <a:pt x="965" y="2168"/>
                  <a:pt x="959" y="2164"/>
                  <a:pt x="952" y="2164"/>
                </a:cubicBezTo>
                <a:cubicBezTo>
                  <a:pt x="936" y="2164"/>
                  <a:pt x="917" y="2187"/>
                  <a:pt x="917" y="2241"/>
                </a:cubicBezTo>
                <a:cubicBezTo>
                  <a:pt x="917" y="2282"/>
                  <a:pt x="907" y="2302"/>
                  <a:pt x="887" y="2302"/>
                </a:cubicBezTo>
                <a:cubicBezTo>
                  <a:pt x="875" y="2302"/>
                  <a:pt x="859" y="2295"/>
                  <a:pt x="839" y="2280"/>
                </a:cubicBezTo>
                <a:cubicBezTo>
                  <a:pt x="828" y="2277"/>
                  <a:pt x="817" y="2275"/>
                  <a:pt x="805" y="2275"/>
                </a:cubicBezTo>
                <a:cubicBezTo>
                  <a:pt x="722" y="2275"/>
                  <a:pt x="633" y="2348"/>
                  <a:pt x="645" y="2371"/>
                </a:cubicBezTo>
                <a:cubicBezTo>
                  <a:pt x="684" y="2423"/>
                  <a:pt x="606" y="2475"/>
                  <a:pt x="567" y="2475"/>
                </a:cubicBezTo>
                <a:cubicBezTo>
                  <a:pt x="528" y="2475"/>
                  <a:pt x="502" y="2501"/>
                  <a:pt x="489" y="2539"/>
                </a:cubicBezTo>
                <a:cubicBezTo>
                  <a:pt x="484" y="2530"/>
                  <a:pt x="475" y="2526"/>
                  <a:pt x="465" y="2526"/>
                </a:cubicBezTo>
                <a:cubicBezTo>
                  <a:pt x="446" y="2526"/>
                  <a:pt x="424" y="2540"/>
                  <a:pt x="424" y="2565"/>
                </a:cubicBezTo>
                <a:cubicBezTo>
                  <a:pt x="424" y="2565"/>
                  <a:pt x="398" y="2591"/>
                  <a:pt x="450" y="2591"/>
                </a:cubicBezTo>
                <a:cubicBezTo>
                  <a:pt x="450" y="2591"/>
                  <a:pt x="450" y="2630"/>
                  <a:pt x="450" y="2682"/>
                </a:cubicBezTo>
                <a:cubicBezTo>
                  <a:pt x="460" y="2672"/>
                  <a:pt x="470" y="2668"/>
                  <a:pt x="479" y="2668"/>
                </a:cubicBezTo>
                <a:cubicBezTo>
                  <a:pt x="494" y="2668"/>
                  <a:pt x="507" y="2679"/>
                  <a:pt x="515" y="2695"/>
                </a:cubicBezTo>
                <a:cubicBezTo>
                  <a:pt x="541" y="2708"/>
                  <a:pt x="437" y="2786"/>
                  <a:pt x="333" y="2786"/>
                </a:cubicBezTo>
                <a:cubicBezTo>
                  <a:pt x="243" y="2812"/>
                  <a:pt x="243" y="2812"/>
                  <a:pt x="243" y="2812"/>
                </a:cubicBezTo>
                <a:cubicBezTo>
                  <a:pt x="269" y="2825"/>
                  <a:pt x="294" y="2838"/>
                  <a:pt x="294" y="2838"/>
                </a:cubicBezTo>
                <a:cubicBezTo>
                  <a:pt x="273" y="2870"/>
                  <a:pt x="261" y="2893"/>
                  <a:pt x="242" y="2893"/>
                </a:cubicBezTo>
                <a:cubicBezTo>
                  <a:pt x="238" y="2893"/>
                  <a:pt x="234" y="2892"/>
                  <a:pt x="230" y="2890"/>
                </a:cubicBezTo>
                <a:cubicBezTo>
                  <a:pt x="218" y="2878"/>
                  <a:pt x="212" y="2872"/>
                  <a:pt x="207" y="2872"/>
                </a:cubicBezTo>
                <a:cubicBezTo>
                  <a:pt x="201" y="2872"/>
                  <a:pt x="198" y="2881"/>
                  <a:pt x="191" y="2903"/>
                </a:cubicBezTo>
                <a:cubicBezTo>
                  <a:pt x="191" y="2903"/>
                  <a:pt x="178" y="2929"/>
                  <a:pt x="204" y="2942"/>
                </a:cubicBezTo>
                <a:cubicBezTo>
                  <a:pt x="256" y="2968"/>
                  <a:pt x="256" y="2968"/>
                  <a:pt x="217" y="2993"/>
                </a:cubicBezTo>
                <a:cubicBezTo>
                  <a:pt x="139" y="2993"/>
                  <a:pt x="126" y="3032"/>
                  <a:pt x="165" y="3084"/>
                </a:cubicBezTo>
                <a:cubicBezTo>
                  <a:pt x="230" y="3110"/>
                  <a:pt x="230" y="3097"/>
                  <a:pt x="165" y="3110"/>
                </a:cubicBezTo>
                <a:cubicBezTo>
                  <a:pt x="158" y="3108"/>
                  <a:pt x="151" y="3107"/>
                  <a:pt x="144" y="3107"/>
                </a:cubicBezTo>
                <a:cubicBezTo>
                  <a:pt x="113" y="3107"/>
                  <a:pt x="85" y="3130"/>
                  <a:pt x="74" y="3162"/>
                </a:cubicBezTo>
                <a:lnTo>
                  <a:pt x="113" y="3175"/>
                </a:lnTo>
                <a:cubicBezTo>
                  <a:pt x="165" y="3188"/>
                  <a:pt x="152" y="3214"/>
                  <a:pt x="126" y="3253"/>
                </a:cubicBezTo>
                <a:cubicBezTo>
                  <a:pt x="121" y="3251"/>
                  <a:pt x="117" y="3250"/>
                  <a:pt x="113" y="3250"/>
                </a:cubicBezTo>
                <a:cubicBezTo>
                  <a:pt x="87" y="3250"/>
                  <a:pt x="89" y="3289"/>
                  <a:pt x="100" y="3357"/>
                </a:cubicBezTo>
                <a:cubicBezTo>
                  <a:pt x="87" y="3421"/>
                  <a:pt x="87" y="3460"/>
                  <a:pt x="61" y="3460"/>
                </a:cubicBezTo>
                <a:cubicBezTo>
                  <a:pt x="45" y="3457"/>
                  <a:pt x="33" y="3456"/>
                  <a:pt x="25" y="3456"/>
                </a:cubicBezTo>
                <a:cubicBezTo>
                  <a:pt x="0" y="3456"/>
                  <a:pt x="12" y="3470"/>
                  <a:pt x="61" y="3499"/>
                </a:cubicBezTo>
                <a:cubicBezTo>
                  <a:pt x="87" y="3525"/>
                  <a:pt x="87" y="3525"/>
                  <a:pt x="61" y="3603"/>
                </a:cubicBezTo>
                <a:cubicBezTo>
                  <a:pt x="35" y="3642"/>
                  <a:pt x="35" y="3642"/>
                  <a:pt x="74" y="3681"/>
                </a:cubicBezTo>
                <a:cubicBezTo>
                  <a:pt x="126" y="3668"/>
                  <a:pt x="165" y="3668"/>
                  <a:pt x="165" y="3629"/>
                </a:cubicBezTo>
                <a:cubicBezTo>
                  <a:pt x="152" y="3603"/>
                  <a:pt x="152" y="3603"/>
                  <a:pt x="191" y="3590"/>
                </a:cubicBezTo>
                <a:cubicBezTo>
                  <a:pt x="191" y="3590"/>
                  <a:pt x="191" y="3629"/>
                  <a:pt x="191" y="3668"/>
                </a:cubicBezTo>
                <a:cubicBezTo>
                  <a:pt x="191" y="3694"/>
                  <a:pt x="204" y="3733"/>
                  <a:pt x="256" y="3785"/>
                </a:cubicBezTo>
                <a:cubicBezTo>
                  <a:pt x="272" y="3812"/>
                  <a:pt x="293" y="3823"/>
                  <a:pt x="309" y="3823"/>
                </a:cubicBezTo>
                <a:cubicBezTo>
                  <a:pt x="331" y="3823"/>
                  <a:pt x="343" y="3802"/>
                  <a:pt x="320" y="3772"/>
                </a:cubicBezTo>
                <a:lnTo>
                  <a:pt x="333" y="3733"/>
                </a:lnTo>
                <a:cubicBezTo>
                  <a:pt x="412" y="3710"/>
                  <a:pt x="413" y="3678"/>
                  <a:pt x="353" y="3678"/>
                </a:cubicBezTo>
                <a:cubicBezTo>
                  <a:pt x="344" y="3678"/>
                  <a:pt x="333" y="3679"/>
                  <a:pt x="320" y="3681"/>
                </a:cubicBezTo>
                <a:cubicBezTo>
                  <a:pt x="287" y="3686"/>
                  <a:pt x="266" y="3689"/>
                  <a:pt x="256" y="3689"/>
                </a:cubicBezTo>
                <a:cubicBezTo>
                  <a:pt x="238" y="3689"/>
                  <a:pt x="253" y="3680"/>
                  <a:pt x="294" y="3655"/>
                </a:cubicBezTo>
                <a:cubicBezTo>
                  <a:pt x="346" y="3642"/>
                  <a:pt x="346" y="3616"/>
                  <a:pt x="346" y="3590"/>
                </a:cubicBezTo>
                <a:cubicBezTo>
                  <a:pt x="346" y="3564"/>
                  <a:pt x="346" y="3564"/>
                  <a:pt x="372" y="3564"/>
                </a:cubicBezTo>
                <a:cubicBezTo>
                  <a:pt x="411" y="3551"/>
                  <a:pt x="437" y="3525"/>
                  <a:pt x="437" y="3512"/>
                </a:cubicBezTo>
                <a:cubicBezTo>
                  <a:pt x="437" y="3473"/>
                  <a:pt x="437" y="3473"/>
                  <a:pt x="411" y="3473"/>
                </a:cubicBezTo>
                <a:cubicBezTo>
                  <a:pt x="404" y="3478"/>
                  <a:pt x="398" y="3481"/>
                  <a:pt x="393" y="3481"/>
                </a:cubicBezTo>
                <a:cubicBezTo>
                  <a:pt x="375" y="3481"/>
                  <a:pt x="385" y="3445"/>
                  <a:pt x="437" y="3434"/>
                </a:cubicBezTo>
                <a:cubicBezTo>
                  <a:pt x="476" y="3408"/>
                  <a:pt x="476" y="3408"/>
                  <a:pt x="411" y="3396"/>
                </a:cubicBezTo>
                <a:cubicBezTo>
                  <a:pt x="346" y="3396"/>
                  <a:pt x="359" y="3331"/>
                  <a:pt x="424" y="3318"/>
                </a:cubicBezTo>
                <a:cubicBezTo>
                  <a:pt x="424" y="3318"/>
                  <a:pt x="437" y="3292"/>
                  <a:pt x="437" y="3266"/>
                </a:cubicBezTo>
                <a:cubicBezTo>
                  <a:pt x="450" y="3253"/>
                  <a:pt x="424" y="3240"/>
                  <a:pt x="385" y="3227"/>
                </a:cubicBezTo>
                <a:cubicBezTo>
                  <a:pt x="333" y="3214"/>
                  <a:pt x="333" y="3214"/>
                  <a:pt x="372" y="3188"/>
                </a:cubicBezTo>
                <a:cubicBezTo>
                  <a:pt x="385" y="3184"/>
                  <a:pt x="397" y="3182"/>
                  <a:pt x="406" y="3182"/>
                </a:cubicBezTo>
                <a:cubicBezTo>
                  <a:pt x="426" y="3182"/>
                  <a:pt x="437" y="3188"/>
                  <a:pt x="437" y="3188"/>
                </a:cubicBezTo>
                <a:cubicBezTo>
                  <a:pt x="442" y="3190"/>
                  <a:pt x="446" y="3191"/>
                  <a:pt x="450" y="3191"/>
                </a:cubicBezTo>
                <a:cubicBezTo>
                  <a:pt x="468" y="3191"/>
                  <a:pt x="478" y="3170"/>
                  <a:pt x="489" y="3149"/>
                </a:cubicBezTo>
                <a:cubicBezTo>
                  <a:pt x="502" y="3123"/>
                  <a:pt x="515" y="3071"/>
                  <a:pt x="489" y="3058"/>
                </a:cubicBezTo>
                <a:lnTo>
                  <a:pt x="489" y="3058"/>
                </a:lnTo>
                <a:lnTo>
                  <a:pt x="515" y="3071"/>
                </a:lnTo>
                <a:cubicBezTo>
                  <a:pt x="521" y="3065"/>
                  <a:pt x="531" y="3065"/>
                  <a:pt x="536" y="3065"/>
                </a:cubicBezTo>
                <a:cubicBezTo>
                  <a:pt x="541" y="3065"/>
                  <a:pt x="541" y="3065"/>
                  <a:pt x="528" y="3058"/>
                </a:cubicBezTo>
                <a:cubicBezTo>
                  <a:pt x="528" y="3058"/>
                  <a:pt x="541" y="3032"/>
                  <a:pt x="593" y="3006"/>
                </a:cubicBezTo>
                <a:cubicBezTo>
                  <a:pt x="639" y="2983"/>
                  <a:pt x="644" y="2899"/>
                  <a:pt x="581" y="2899"/>
                </a:cubicBezTo>
                <a:cubicBezTo>
                  <a:pt x="573" y="2899"/>
                  <a:pt x="564" y="2900"/>
                  <a:pt x="554" y="2903"/>
                </a:cubicBezTo>
                <a:lnTo>
                  <a:pt x="567" y="2890"/>
                </a:lnTo>
                <a:cubicBezTo>
                  <a:pt x="580" y="2864"/>
                  <a:pt x="554" y="2851"/>
                  <a:pt x="554" y="2851"/>
                </a:cubicBezTo>
                <a:cubicBezTo>
                  <a:pt x="541" y="2825"/>
                  <a:pt x="554" y="2799"/>
                  <a:pt x="567" y="2786"/>
                </a:cubicBezTo>
                <a:cubicBezTo>
                  <a:pt x="567" y="2786"/>
                  <a:pt x="593" y="2799"/>
                  <a:pt x="619" y="2825"/>
                </a:cubicBezTo>
                <a:cubicBezTo>
                  <a:pt x="643" y="2861"/>
                  <a:pt x="669" y="2877"/>
                  <a:pt x="686" y="2877"/>
                </a:cubicBezTo>
                <a:cubicBezTo>
                  <a:pt x="706" y="2877"/>
                  <a:pt x="712" y="2854"/>
                  <a:pt x="684" y="2812"/>
                </a:cubicBezTo>
                <a:lnTo>
                  <a:pt x="684" y="2812"/>
                </a:lnTo>
                <a:lnTo>
                  <a:pt x="697" y="2825"/>
                </a:lnTo>
                <a:cubicBezTo>
                  <a:pt x="704" y="2832"/>
                  <a:pt x="710" y="2835"/>
                  <a:pt x="715" y="2835"/>
                </a:cubicBezTo>
                <a:cubicBezTo>
                  <a:pt x="729" y="2835"/>
                  <a:pt x="739" y="2811"/>
                  <a:pt x="748" y="2773"/>
                </a:cubicBezTo>
                <a:cubicBezTo>
                  <a:pt x="774" y="2760"/>
                  <a:pt x="748" y="2695"/>
                  <a:pt x="735" y="2669"/>
                </a:cubicBezTo>
                <a:cubicBezTo>
                  <a:pt x="710" y="2643"/>
                  <a:pt x="735" y="2630"/>
                  <a:pt x="735" y="2630"/>
                </a:cubicBezTo>
                <a:cubicBezTo>
                  <a:pt x="742" y="2617"/>
                  <a:pt x="745" y="2611"/>
                  <a:pt x="750" y="2611"/>
                </a:cubicBezTo>
                <a:cubicBezTo>
                  <a:pt x="755" y="2611"/>
                  <a:pt x="761" y="2617"/>
                  <a:pt x="774" y="2630"/>
                </a:cubicBezTo>
                <a:cubicBezTo>
                  <a:pt x="787" y="2647"/>
                  <a:pt x="800" y="2654"/>
                  <a:pt x="810" y="2654"/>
                </a:cubicBezTo>
                <a:cubicBezTo>
                  <a:pt x="833" y="2654"/>
                  <a:pt x="848" y="2622"/>
                  <a:pt x="839" y="2578"/>
                </a:cubicBezTo>
                <a:lnTo>
                  <a:pt x="839" y="2578"/>
                </a:lnTo>
                <a:lnTo>
                  <a:pt x="852" y="2604"/>
                </a:lnTo>
                <a:cubicBezTo>
                  <a:pt x="863" y="2615"/>
                  <a:pt x="876" y="2623"/>
                  <a:pt x="893" y="2623"/>
                </a:cubicBezTo>
                <a:cubicBezTo>
                  <a:pt x="919" y="2623"/>
                  <a:pt x="954" y="2606"/>
                  <a:pt x="1008" y="2552"/>
                </a:cubicBezTo>
                <a:cubicBezTo>
                  <a:pt x="1074" y="2514"/>
                  <a:pt x="1134" y="2490"/>
                  <a:pt x="1166" y="2490"/>
                </a:cubicBezTo>
                <a:cubicBezTo>
                  <a:pt x="1178" y="2490"/>
                  <a:pt x="1186" y="2494"/>
                  <a:pt x="1189" y="2501"/>
                </a:cubicBezTo>
                <a:cubicBezTo>
                  <a:pt x="1191" y="2504"/>
                  <a:pt x="1193" y="2505"/>
                  <a:pt x="1197" y="2505"/>
                </a:cubicBezTo>
                <a:cubicBezTo>
                  <a:pt x="1221" y="2505"/>
                  <a:pt x="1285" y="2428"/>
                  <a:pt x="1319" y="2371"/>
                </a:cubicBezTo>
                <a:cubicBezTo>
                  <a:pt x="1326" y="2384"/>
                  <a:pt x="1332" y="2387"/>
                  <a:pt x="1345" y="2387"/>
                </a:cubicBezTo>
                <a:cubicBezTo>
                  <a:pt x="1358" y="2387"/>
                  <a:pt x="1378" y="2384"/>
                  <a:pt x="1410" y="2384"/>
                </a:cubicBezTo>
                <a:cubicBezTo>
                  <a:pt x="1442" y="2378"/>
                  <a:pt x="1461" y="2375"/>
                  <a:pt x="1472" y="2375"/>
                </a:cubicBezTo>
                <a:cubicBezTo>
                  <a:pt x="1488" y="2375"/>
                  <a:pt x="1488" y="2382"/>
                  <a:pt x="1488" y="2397"/>
                </a:cubicBezTo>
                <a:cubicBezTo>
                  <a:pt x="1481" y="2429"/>
                  <a:pt x="1478" y="2445"/>
                  <a:pt x="1481" y="2445"/>
                </a:cubicBezTo>
                <a:cubicBezTo>
                  <a:pt x="1485" y="2445"/>
                  <a:pt x="1494" y="2429"/>
                  <a:pt x="1514" y="2397"/>
                </a:cubicBezTo>
                <a:cubicBezTo>
                  <a:pt x="1523" y="2373"/>
                  <a:pt x="1540" y="2363"/>
                  <a:pt x="1558" y="2363"/>
                </a:cubicBezTo>
                <a:cubicBezTo>
                  <a:pt x="1587" y="2363"/>
                  <a:pt x="1617" y="2390"/>
                  <a:pt x="1617" y="2423"/>
                </a:cubicBezTo>
                <a:cubicBezTo>
                  <a:pt x="1617" y="2462"/>
                  <a:pt x="1643" y="2462"/>
                  <a:pt x="1695" y="2462"/>
                </a:cubicBezTo>
                <a:cubicBezTo>
                  <a:pt x="1710" y="2446"/>
                  <a:pt x="1735" y="2440"/>
                  <a:pt x="1762" y="2440"/>
                </a:cubicBezTo>
                <a:cubicBezTo>
                  <a:pt x="1782" y="2440"/>
                  <a:pt x="1804" y="2443"/>
                  <a:pt x="1825" y="2449"/>
                </a:cubicBezTo>
                <a:cubicBezTo>
                  <a:pt x="1849" y="2453"/>
                  <a:pt x="1866" y="2455"/>
                  <a:pt x="1878" y="2455"/>
                </a:cubicBezTo>
                <a:cubicBezTo>
                  <a:pt x="1904" y="2455"/>
                  <a:pt x="1907" y="2442"/>
                  <a:pt x="1916" y="2397"/>
                </a:cubicBezTo>
                <a:cubicBezTo>
                  <a:pt x="1923" y="2358"/>
                  <a:pt x="1936" y="2347"/>
                  <a:pt x="1955" y="2347"/>
                </a:cubicBezTo>
                <a:cubicBezTo>
                  <a:pt x="1969" y="2347"/>
                  <a:pt x="1985" y="2353"/>
                  <a:pt x="2007" y="2358"/>
                </a:cubicBezTo>
                <a:cubicBezTo>
                  <a:pt x="2033" y="2358"/>
                  <a:pt x="2058" y="2371"/>
                  <a:pt x="2058" y="2397"/>
                </a:cubicBezTo>
                <a:cubicBezTo>
                  <a:pt x="2058" y="2397"/>
                  <a:pt x="2071" y="2436"/>
                  <a:pt x="2097" y="2449"/>
                </a:cubicBezTo>
                <a:cubicBezTo>
                  <a:pt x="2123" y="2449"/>
                  <a:pt x="2149" y="2462"/>
                  <a:pt x="2136" y="2488"/>
                </a:cubicBezTo>
                <a:cubicBezTo>
                  <a:pt x="2136" y="2488"/>
                  <a:pt x="2149" y="2527"/>
                  <a:pt x="2201" y="2552"/>
                </a:cubicBezTo>
                <a:cubicBezTo>
                  <a:pt x="2240" y="2565"/>
                  <a:pt x="2292" y="2591"/>
                  <a:pt x="2279" y="2617"/>
                </a:cubicBezTo>
                <a:cubicBezTo>
                  <a:pt x="2290" y="2623"/>
                  <a:pt x="2296" y="2626"/>
                  <a:pt x="2301" y="2626"/>
                </a:cubicBezTo>
                <a:cubicBezTo>
                  <a:pt x="2307" y="2626"/>
                  <a:pt x="2310" y="2620"/>
                  <a:pt x="2318" y="2604"/>
                </a:cubicBezTo>
                <a:cubicBezTo>
                  <a:pt x="2324" y="2591"/>
                  <a:pt x="2337" y="2578"/>
                  <a:pt x="2358" y="2578"/>
                </a:cubicBezTo>
                <a:cubicBezTo>
                  <a:pt x="2379" y="2578"/>
                  <a:pt x="2409" y="2591"/>
                  <a:pt x="2448" y="2630"/>
                </a:cubicBezTo>
                <a:cubicBezTo>
                  <a:pt x="2479" y="2651"/>
                  <a:pt x="2528" y="2689"/>
                  <a:pt x="2559" y="2689"/>
                </a:cubicBezTo>
                <a:cubicBezTo>
                  <a:pt x="2566" y="2689"/>
                  <a:pt x="2572" y="2687"/>
                  <a:pt x="2577" y="2682"/>
                </a:cubicBezTo>
                <a:cubicBezTo>
                  <a:pt x="2590" y="2695"/>
                  <a:pt x="2590" y="2695"/>
                  <a:pt x="2577" y="2721"/>
                </a:cubicBezTo>
                <a:cubicBezTo>
                  <a:pt x="2549" y="2759"/>
                  <a:pt x="2569" y="2783"/>
                  <a:pt x="2612" y="2783"/>
                </a:cubicBezTo>
                <a:cubicBezTo>
                  <a:pt x="2628" y="2783"/>
                  <a:pt x="2647" y="2780"/>
                  <a:pt x="2668" y="2773"/>
                </a:cubicBezTo>
                <a:cubicBezTo>
                  <a:pt x="2672" y="2766"/>
                  <a:pt x="2676" y="2763"/>
                  <a:pt x="2681" y="2763"/>
                </a:cubicBezTo>
                <a:cubicBezTo>
                  <a:pt x="2694" y="2763"/>
                  <a:pt x="2707" y="2784"/>
                  <a:pt x="2707" y="2812"/>
                </a:cubicBezTo>
                <a:cubicBezTo>
                  <a:pt x="2707" y="2812"/>
                  <a:pt x="2719" y="2818"/>
                  <a:pt x="2738" y="2818"/>
                </a:cubicBezTo>
                <a:cubicBezTo>
                  <a:pt x="2747" y="2818"/>
                  <a:pt x="2759" y="2816"/>
                  <a:pt x="2772" y="2812"/>
                </a:cubicBezTo>
                <a:cubicBezTo>
                  <a:pt x="2811" y="2812"/>
                  <a:pt x="2811" y="2812"/>
                  <a:pt x="2824" y="2864"/>
                </a:cubicBezTo>
                <a:cubicBezTo>
                  <a:pt x="2811" y="2890"/>
                  <a:pt x="2824" y="2903"/>
                  <a:pt x="2850" y="2929"/>
                </a:cubicBezTo>
                <a:cubicBezTo>
                  <a:pt x="2915" y="2929"/>
                  <a:pt x="3109" y="3136"/>
                  <a:pt x="3109" y="3188"/>
                </a:cubicBezTo>
                <a:cubicBezTo>
                  <a:pt x="3125" y="3183"/>
                  <a:pt x="3135" y="3179"/>
                  <a:pt x="3141" y="3179"/>
                </a:cubicBezTo>
                <a:cubicBezTo>
                  <a:pt x="3150" y="3179"/>
                  <a:pt x="3153" y="3186"/>
                  <a:pt x="3161" y="3201"/>
                </a:cubicBezTo>
                <a:cubicBezTo>
                  <a:pt x="3147" y="3235"/>
                  <a:pt x="3152" y="3251"/>
                  <a:pt x="3166" y="3251"/>
                </a:cubicBezTo>
                <a:cubicBezTo>
                  <a:pt x="3180" y="3251"/>
                  <a:pt x="3201" y="3238"/>
                  <a:pt x="3226" y="3214"/>
                </a:cubicBezTo>
                <a:lnTo>
                  <a:pt x="3200" y="3201"/>
                </a:lnTo>
                <a:lnTo>
                  <a:pt x="3187" y="3175"/>
                </a:lnTo>
                <a:cubicBezTo>
                  <a:pt x="3198" y="3167"/>
                  <a:pt x="3209" y="3163"/>
                  <a:pt x="3219" y="3163"/>
                </a:cubicBezTo>
                <a:cubicBezTo>
                  <a:pt x="3255" y="3163"/>
                  <a:pt x="3274" y="3212"/>
                  <a:pt x="3213" y="3253"/>
                </a:cubicBezTo>
                <a:cubicBezTo>
                  <a:pt x="3197" y="3293"/>
                  <a:pt x="3191" y="3308"/>
                  <a:pt x="3203" y="3308"/>
                </a:cubicBezTo>
                <a:cubicBezTo>
                  <a:pt x="3211" y="3308"/>
                  <a:pt x="3227" y="3302"/>
                  <a:pt x="3252" y="3292"/>
                </a:cubicBezTo>
                <a:cubicBezTo>
                  <a:pt x="3261" y="3290"/>
                  <a:pt x="3269" y="3288"/>
                  <a:pt x="3276" y="3288"/>
                </a:cubicBezTo>
                <a:cubicBezTo>
                  <a:pt x="3311" y="3288"/>
                  <a:pt x="3323" y="3314"/>
                  <a:pt x="3291" y="3357"/>
                </a:cubicBezTo>
                <a:cubicBezTo>
                  <a:pt x="3258" y="3381"/>
                  <a:pt x="3246" y="3390"/>
                  <a:pt x="3261" y="3390"/>
                </a:cubicBezTo>
                <a:cubicBezTo>
                  <a:pt x="3270" y="3390"/>
                  <a:pt x="3288" y="3387"/>
                  <a:pt x="3317" y="3383"/>
                </a:cubicBezTo>
                <a:cubicBezTo>
                  <a:pt x="3347" y="3373"/>
                  <a:pt x="3374" y="3369"/>
                  <a:pt x="3396" y="3369"/>
                </a:cubicBezTo>
                <a:cubicBezTo>
                  <a:pt x="3467" y="3369"/>
                  <a:pt x="3487" y="3414"/>
                  <a:pt x="3407" y="3473"/>
                </a:cubicBezTo>
                <a:cubicBezTo>
                  <a:pt x="3368" y="3499"/>
                  <a:pt x="3356" y="3551"/>
                  <a:pt x="3368" y="3564"/>
                </a:cubicBezTo>
                <a:cubicBezTo>
                  <a:pt x="3372" y="3572"/>
                  <a:pt x="3378" y="3575"/>
                  <a:pt x="3384" y="3575"/>
                </a:cubicBezTo>
                <a:cubicBezTo>
                  <a:pt x="3398" y="3575"/>
                  <a:pt x="3415" y="3560"/>
                  <a:pt x="3433" y="3551"/>
                </a:cubicBezTo>
                <a:cubicBezTo>
                  <a:pt x="3449" y="3530"/>
                  <a:pt x="3460" y="3520"/>
                  <a:pt x="3467" y="3520"/>
                </a:cubicBezTo>
                <a:cubicBezTo>
                  <a:pt x="3476" y="3520"/>
                  <a:pt x="3475" y="3543"/>
                  <a:pt x="3459" y="3590"/>
                </a:cubicBezTo>
                <a:cubicBezTo>
                  <a:pt x="3420" y="3707"/>
                  <a:pt x="3459" y="3746"/>
                  <a:pt x="3550" y="3785"/>
                </a:cubicBezTo>
                <a:cubicBezTo>
                  <a:pt x="3638" y="3828"/>
                  <a:pt x="3679" y="3881"/>
                  <a:pt x="3635" y="3881"/>
                </a:cubicBezTo>
                <a:cubicBezTo>
                  <a:pt x="3627" y="3881"/>
                  <a:pt x="3616" y="3880"/>
                  <a:pt x="3602" y="3875"/>
                </a:cubicBezTo>
                <a:cubicBezTo>
                  <a:pt x="3570" y="3870"/>
                  <a:pt x="3551" y="3867"/>
                  <a:pt x="3543" y="3867"/>
                </a:cubicBezTo>
                <a:cubicBezTo>
                  <a:pt x="3533" y="3867"/>
                  <a:pt x="3546" y="3873"/>
                  <a:pt x="3576" y="3888"/>
                </a:cubicBezTo>
                <a:cubicBezTo>
                  <a:pt x="3602" y="3927"/>
                  <a:pt x="3628" y="3979"/>
                  <a:pt x="3641" y="3992"/>
                </a:cubicBezTo>
                <a:cubicBezTo>
                  <a:pt x="3649" y="4008"/>
                  <a:pt x="3667" y="4019"/>
                  <a:pt x="3685" y="4019"/>
                </a:cubicBezTo>
                <a:cubicBezTo>
                  <a:pt x="3697" y="4019"/>
                  <a:pt x="3709" y="4015"/>
                  <a:pt x="3719" y="4005"/>
                </a:cubicBezTo>
                <a:lnTo>
                  <a:pt x="3719" y="4005"/>
                </a:lnTo>
                <a:cubicBezTo>
                  <a:pt x="3680" y="4070"/>
                  <a:pt x="3680" y="4122"/>
                  <a:pt x="3758" y="4135"/>
                </a:cubicBezTo>
                <a:lnTo>
                  <a:pt x="3784" y="4187"/>
                </a:lnTo>
                <a:cubicBezTo>
                  <a:pt x="3796" y="4213"/>
                  <a:pt x="3796" y="4213"/>
                  <a:pt x="3835" y="4213"/>
                </a:cubicBezTo>
                <a:cubicBezTo>
                  <a:pt x="3887" y="4226"/>
                  <a:pt x="3861" y="4265"/>
                  <a:pt x="3848" y="4290"/>
                </a:cubicBezTo>
                <a:cubicBezTo>
                  <a:pt x="3837" y="4324"/>
                  <a:pt x="3826" y="4358"/>
                  <a:pt x="3840" y="4358"/>
                </a:cubicBezTo>
                <a:cubicBezTo>
                  <a:pt x="3842" y="4358"/>
                  <a:pt x="3845" y="4357"/>
                  <a:pt x="3848" y="4355"/>
                </a:cubicBezTo>
                <a:cubicBezTo>
                  <a:pt x="3853" y="4353"/>
                  <a:pt x="3859" y="4352"/>
                  <a:pt x="3866" y="4352"/>
                </a:cubicBezTo>
                <a:cubicBezTo>
                  <a:pt x="3894" y="4352"/>
                  <a:pt x="3934" y="4371"/>
                  <a:pt x="3965" y="4381"/>
                </a:cubicBezTo>
                <a:cubicBezTo>
                  <a:pt x="4010" y="4381"/>
                  <a:pt x="3997" y="4410"/>
                  <a:pt x="3968" y="4410"/>
                </a:cubicBezTo>
                <a:cubicBezTo>
                  <a:pt x="3963" y="4410"/>
                  <a:pt x="3958" y="4409"/>
                  <a:pt x="3952" y="4407"/>
                </a:cubicBezTo>
                <a:cubicBezTo>
                  <a:pt x="3926" y="4433"/>
                  <a:pt x="3926" y="4433"/>
                  <a:pt x="3926" y="4485"/>
                </a:cubicBezTo>
                <a:cubicBezTo>
                  <a:pt x="3937" y="4507"/>
                  <a:pt x="3958" y="4540"/>
                  <a:pt x="3980" y="4540"/>
                </a:cubicBezTo>
                <a:cubicBezTo>
                  <a:pt x="3984" y="4540"/>
                  <a:pt x="3988" y="4539"/>
                  <a:pt x="3991" y="4537"/>
                </a:cubicBezTo>
                <a:cubicBezTo>
                  <a:pt x="3992" y="4536"/>
                  <a:pt x="3994" y="4536"/>
                  <a:pt x="3995" y="4536"/>
                </a:cubicBezTo>
                <a:cubicBezTo>
                  <a:pt x="4024" y="4536"/>
                  <a:pt x="4094" y="4655"/>
                  <a:pt x="4082" y="4693"/>
                </a:cubicBezTo>
                <a:cubicBezTo>
                  <a:pt x="4082" y="4693"/>
                  <a:pt x="4095" y="4719"/>
                  <a:pt x="4121" y="4731"/>
                </a:cubicBezTo>
                <a:cubicBezTo>
                  <a:pt x="4134" y="4757"/>
                  <a:pt x="4173" y="4770"/>
                  <a:pt x="4186" y="4783"/>
                </a:cubicBezTo>
                <a:cubicBezTo>
                  <a:pt x="4186" y="4783"/>
                  <a:pt x="4199" y="4809"/>
                  <a:pt x="4237" y="4809"/>
                </a:cubicBezTo>
                <a:cubicBezTo>
                  <a:pt x="4250" y="4835"/>
                  <a:pt x="4263" y="4848"/>
                  <a:pt x="4237" y="4874"/>
                </a:cubicBezTo>
                <a:cubicBezTo>
                  <a:pt x="4259" y="4870"/>
                  <a:pt x="4274" y="4867"/>
                  <a:pt x="4282" y="4867"/>
                </a:cubicBezTo>
                <a:cubicBezTo>
                  <a:pt x="4298" y="4867"/>
                  <a:pt x="4289" y="4878"/>
                  <a:pt x="4263" y="4913"/>
                </a:cubicBezTo>
                <a:cubicBezTo>
                  <a:pt x="4231" y="4938"/>
                  <a:pt x="4218" y="4947"/>
                  <a:pt x="4231" y="4947"/>
                </a:cubicBezTo>
                <a:cubicBezTo>
                  <a:pt x="4238" y="4947"/>
                  <a:pt x="4253" y="4944"/>
                  <a:pt x="4276" y="4939"/>
                </a:cubicBezTo>
                <a:cubicBezTo>
                  <a:pt x="4328" y="4939"/>
                  <a:pt x="4328" y="4939"/>
                  <a:pt x="4315" y="4978"/>
                </a:cubicBezTo>
                <a:cubicBezTo>
                  <a:pt x="4294" y="4988"/>
                  <a:pt x="4299" y="5007"/>
                  <a:pt x="4315" y="5007"/>
                </a:cubicBezTo>
                <a:cubicBezTo>
                  <a:pt x="4319" y="5007"/>
                  <a:pt x="4323" y="5006"/>
                  <a:pt x="4328" y="5004"/>
                </a:cubicBezTo>
                <a:cubicBezTo>
                  <a:pt x="4340" y="4999"/>
                  <a:pt x="4353" y="4997"/>
                  <a:pt x="4364" y="4997"/>
                </a:cubicBezTo>
                <a:cubicBezTo>
                  <a:pt x="4413" y="4997"/>
                  <a:pt x="4448" y="5037"/>
                  <a:pt x="4406" y="5069"/>
                </a:cubicBezTo>
                <a:cubicBezTo>
                  <a:pt x="4406" y="5069"/>
                  <a:pt x="4419" y="5082"/>
                  <a:pt x="4471" y="5082"/>
                </a:cubicBezTo>
                <a:cubicBezTo>
                  <a:pt x="4495" y="5077"/>
                  <a:pt x="4510" y="5074"/>
                  <a:pt x="4517" y="5074"/>
                </a:cubicBezTo>
                <a:cubicBezTo>
                  <a:pt x="4529" y="5074"/>
                  <a:pt x="4517" y="5083"/>
                  <a:pt x="4484" y="5108"/>
                </a:cubicBezTo>
                <a:cubicBezTo>
                  <a:pt x="4455" y="5146"/>
                  <a:pt x="4455" y="5170"/>
                  <a:pt x="4482" y="5170"/>
                </a:cubicBezTo>
                <a:cubicBezTo>
                  <a:pt x="4492" y="5170"/>
                  <a:pt x="4505" y="5166"/>
                  <a:pt x="4523" y="5160"/>
                </a:cubicBezTo>
                <a:cubicBezTo>
                  <a:pt x="4523" y="5160"/>
                  <a:pt x="4562" y="5160"/>
                  <a:pt x="4562" y="5198"/>
                </a:cubicBezTo>
                <a:cubicBezTo>
                  <a:pt x="4562" y="5253"/>
                  <a:pt x="4617" y="5353"/>
                  <a:pt x="4657" y="5353"/>
                </a:cubicBezTo>
                <a:cubicBezTo>
                  <a:pt x="4665" y="5353"/>
                  <a:pt x="4672" y="5349"/>
                  <a:pt x="4678" y="5341"/>
                </a:cubicBezTo>
                <a:lnTo>
                  <a:pt x="4704" y="5367"/>
                </a:lnTo>
                <a:cubicBezTo>
                  <a:pt x="4717" y="5432"/>
                  <a:pt x="4743" y="5445"/>
                  <a:pt x="4782" y="5445"/>
                </a:cubicBezTo>
                <a:lnTo>
                  <a:pt x="4821" y="5445"/>
                </a:lnTo>
                <a:cubicBezTo>
                  <a:pt x="4795" y="5458"/>
                  <a:pt x="4795" y="5497"/>
                  <a:pt x="4808" y="5523"/>
                </a:cubicBezTo>
                <a:cubicBezTo>
                  <a:pt x="4814" y="5528"/>
                  <a:pt x="4817" y="5531"/>
                  <a:pt x="4820" y="5531"/>
                </a:cubicBezTo>
                <a:cubicBezTo>
                  <a:pt x="4826" y="5531"/>
                  <a:pt x="4832" y="5525"/>
                  <a:pt x="4847" y="5510"/>
                </a:cubicBezTo>
                <a:cubicBezTo>
                  <a:pt x="4847" y="5492"/>
                  <a:pt x="4852" y="5485"/>
                  <a:pt x="4859" y="5485"/>
                </a:cubicBezTo>
                <a:cubicBezTo>
                  <a:pt x="4868" y="5485"/>
                  <a:pt x="4879" y="5495"/>
                  <a:pt x="4886" y="5510"/>
                </a:cubicBezTo>
                <a:cubicBezTo>
                  <a:pt x="4899" y="5523"/>
                  <a:pt x="4899" y="5562"/>
                  <a:pt x="4886" y="5588"/>
                </a:cubicBezTo>
                <a:lnTo>
                  <a:pt x="4899" y="5600"/>
                </a:lnTo>
                <a:cubicBezTo>
                  <a:pt x="4917" y="5583"/>
                  <a:pt x="4931" y="5576"/>
                  <a:pt x="4940" y="5576"/>
                </a:cubicBezTo>
                <a:cubicBezTo>
                  <a:pt x="4951" y="5576"/>
                  <a:pt x="4952" y="5586"/>
                  <a:pt x="4938" y="5600"/>
                </a:cubicBezTo>
                <a:cubicBezTo>
                  <a:pt x="4938" y="5639"/>
                  <a:pt x="4964" y="5652"/>
                  <a:pt x="4977" y="5665"/>
                </a:cubicBezTo>
                <a:cubicBezTo>
                  <a:pt x="4984" y="5659"/>
                  <a:pt x="4989" y="5656"/>
                  <a:pt x="4992" y="5656"/>
                </a:cubicBezTo>
                <a:cubicBezTo>
                  <a:pt x="4999" y="5656"/>
                  <a:pt x="4997" y="5668"/>
                  <a:pt x="4987" y="5668"/>
                </a:cubicBezTo>
                <a:cubicBezTo>
                  <a:pt x="4984" y="5668"/>
                  <a:pt x="4981" y="5667"/>
                  <a:pt x="4977" y="5665"/>
                </a:cubicBezTo>
                <a:lnTo>
                  <a:pt x="4964" y="5691"/>
                </a:lnTo>
                <a:cubicBezTo>
                  <a:pt x="4964" y="5706"/>
                  <a:pt x="4966" y="5711"/>
                  <a:pt x="4969" y="5711"/>
                </a:cubicBezTo>
                <a:cubicBezTo>
                  <a:pt x="4975" y="5711"/>
                  <a:pt x="4986" y="5695"/>
                  <a:pt x="5003" y="5678"/>
                </a:cubicBezTo>
                <a:cubicBezTo>
                  <a:pt x="5003" y="5678"/>
                  <a:pt x="5016" y="5691"/>
                  <a:pt x="5042" y="5717"/>
                </a:cubicBezTo>
                <a:cubicBezTo>
                  <a:pt x="5048" y="5724"/>
                  <a:pt x="5058" y="5730"/>
                  <a:pt x="5066" y="5730"/>
                </a:cubicBezTo>
                <a:cubicBezTo>
                  <a:pt x="5074" y="5730"/>
                  <a:pt x="5081" y="5724"/>
                  <a:pt x="5081" y="5704"/>
                </a:cubicBezTo>
                <a:cubicBezTo>
                  <a:pt x="5091" y="5683"/>
                  <a:pt x="5110" y="5662"/>
                  <a:pt x="5124" y="5662"/>
                </a:cubicBezTo>
                <a:cubicBezTo>
                  <a:pt x="5127" y="5662"/>
                  <a:pt x="5130" y="5663"/>
                  <a:pt x="5132" y="5665"/>
                </a:cubicBezTo>
                <a:cubicBezTo>
                  <a:pt x="5136" y="5659"/>
                  <a:pt x="5139" y="5656"/>
                  <a:pt x="5142" y="5656"/>
                </a:cubicBezTo>
                <a:cubicBezTo>
                  <a:pt x="5148" y="5656"/>
                  <a:pt x="5151" y="5668"/>
                  <a:pt x="5142" y="5668"/>
                </a:cubicBezTo>
                <a:cubicBezTo>
                  <a:pt x="5139" y="5668"/>
                  <a:pt x="5136" y="5667"/>
                  <a:pt x="5132" y="5665"/>
                </a:cubicBezTo>
                <a:cubicBezTo>
                  <a:pt x="5119" y="5691"/>
                  <a:pt x="5094" y="5717"/>
                  <a:pt x="5119" y="5730"/>
                </a:cubicBezTo>
                <a:cubicBezTo>
                  <a:pt x="5132" y="5743"/>
                  <a:pt x="5119" y="5769"/>
                  <a:pt x="5119" y="5769"/>
                </a:cubicBezTo>
                <a:cubicBezTo>
                  <a:pt x="5075" y="5803"/>
                  <a:pt x="5146" y="5837"/>
                  <a:pt x="5192" y="5837"/>
                </a:cubicBezTo>
                <a:cubicBezTo>
                  <a:pt x="5199" y="5837"/>
                  <a:pt x="5205" y="5836"/>
                  <a:pt x="5210" y="5834"/>
                </a:cubicBezTo>
                <a:cubicBezTo>
                  <a:pt x="5235" y="5824"/>
                  <a:pt x="5255" y="5818"/>
                  <a:pt x="5267" y="5818"/>
                </a:cubicBezTo>
                <a:cubicBezTo>
                  <a:pt x="5287" y="5818"/>
                  <a:pt x="5291" y="5833"/>
                  <a:pt x="5275" y="5873"/>
                </a:cubicBezTo>
                <a:cubicBezTo>
                  <a:pt x="5261" y="5891"/>
                  <a:pt x="5262" y="5900"/>
                  <a:pt x="5272" y="5900"/>
                </a:cubicBezTo>
                <a:cubicBezTo>
                  <a:pt x="5290" y="5900"/>
                  <a:pt x="5337" y="5871"/>
                  <a:pt x="5379" y="5821"/>
                </a:cubicBezTo>
                <a:lnTo>
                  <a:pt x="5444" y="5743"/>
                </a:lnTo>
                <a:lnTo>
                  <a:pt x="5405" y="5834"/>
                </a:lnTo>
                <a:cubicBezTo>
                  <a:pt x="5378" y="5913"/>
                  <a:pt x="5370" y="5939"/>
                  <a:pt x="5396" y="5939"/>
                </a:cubicBezTo>
                <a:cubicBezTo>
                  <a:pt x="5408" y="5939"/>
                  <a:pt x="5428" y="5933"/>
                  <a:pt x="5457" y="5925"/>
                </a:cubicBezTo>
                <a:cubicBezTo>
                  <a:pt x="5522" y="5925"/>
                  <a:pt x="5522" y="5925"/>
                  <a:pt x="5509" y="5951"/>
                </a:cubicBezTo>
                <a:cubicBezTo>
                  <a:pt x="5496" y="5977"/>
                  <a:pt x="5522" y="5990"/>
                  <a:pt x="5586" y="6016"/>
                </a:cubicBezTo>
                <a:cubicBezTo>
                  <a:pt x="5631" y="6023"/>
                  <a:pt x="5659" y="6031"/>
                  <a:pt x="5674" y="6031"/>
                </a:cubicBezTo>
                <a:cubicBezTo>
                  <a:pt x="5686" y="6031"/>
                  <a:pt x="5690" y="6027"/>
                  <a:pt x="5690" y="6016"/>
                </a:cubicBezTo>
                <a:lnTo>
                  <a:pt x="5742" y="6016"/>
                </a:lnTo>
                <a:cubicBezTo>
                  <a:pt x="5748" y="6049"/>
                  <a:pt x="5761" y="6064"/>
                  <a:pt x="5772" y="6064"/>
                </a:cubicBezTo>
                <a:cubicBezTo>
                  <a:pt x="5788" y="6064"/>
                  <a:pt x="5801" y="6039"/>
                  <a:pt x="5794" y="6003"/>
                </a:cubicBezTo>
                <a:lnTo>
                  <a:pt x="5846" y="6003"/>
                </a:lnTo>
                <a:lnTo>
                  <a:pt x="5833" y="6041"/>
                </a:lnTo>
                <a:cubicBezTo>
                  <a:pt x="5833" y="6054"/>
                  <a:pt x="5846" y="6067"/>
                  <a:pt x="5885" y="6067"/>
                </a:cubicBezTo>
                <a:cubicBezTo>
                  <a:pt x="5924" y="6080"/>
                  <a:pt x="5988" y="6093"/>
                  <a:pt x="6079" y="6093"/>
                </a:cubicBezTo>
                <a:cubicBezTo>
                  <a:pt x="6313" y="6080"/>
                  <a:pt x="6339" y="6067"/>
                  <a:pt x="6326" y="6003"/>
                </a:cubicBezTo>
                <a:cubicBezTo>
                  <a:pt x="6332" y="5970"/>
                  <a:pt x="6342" y="5954"/>
                  <a:pt x="6352" y="5954"/>
                </a:cubicBezTo>
                <a:cubicBezTo>
                  <a:pt x="6361" y="5954"/>
                  <a:pt x="6371" y="5970"/>
                  <a:pt x="6378" y="6003"/>
                </a:cubicBezTo>
                <a:cubicBezTo>
                  <a:pt x="6378" y="6021"/>
                  <a:pt x="6397" y="6039"/>
                  <a:pt x="6404" y="6039"/>
                </a:cubicBezTo>
                <a:cubicBezTo>
                  <a:pt x="6407" y="6039"/>
                  <a:pt x="6407" y="6036"/>
                  <a:pt x="6404" y="6029"/>
                </a:cubicBezTo>
                <a:cubicBezTo>
                  <a:pt x="6404" y="6029"/>
                  <a:pt x="6417" y="6025"/>
                  <a:pt x="6433" y="6025"/>
                </a:cubicBezTo>
                <a:cubicBezTo>
                  <a:pt x="6449" y="6025"/>
                  <a:pt x="6468" y="6029"/>
                  <a:pt x="6481" y="6041"/>
                </a:cubicBezTo>
                <a:cubicBezTo>
                  <a:pt x="6509" y="6053"/>
                  <a:pt x="6531" y="6058"/>
                  <a:pt x="6547" y="6058"/>
                </a:cubicBezTo>
                <a:cubicBezTo>
                  <a:pt x="6584" y="6058"/>
                  <a:pt x="6594" y="6034"/>
                  <a:pt x="6585" y="6016"/>
                </a:cubicBezTo>
                <a:cubicBezTo>
                  <a:pt x="6562" y="5992"/>
                  <a:pt x="6557" y="5985"/>
                  <a:pt x="6562" y="5985"/>
                </a:cubicBezTo>
                <a:cubicBezTo>
                  <a:pt x="6569" y="5985"/>
                  <a:pt x="6590" y="5995"/>
                  <a:pt x="6611" y="6003"/>
                </a:cubicBezTo>
                <a:cubicBezTo>
                  <a:pt x="6627" y="6019"/>
                  <a:pt x="6648" y="6030"/>
                  <a:pt x="6659" y="6030"/>
                </a:cubicBezTo>
                <a:cubicBezTo>
                  <a:pt x="6665" y="6030"/>
                  <a:pt x="6668" y="6025"/>
                  <a:pt x="6663" y="6016"/>
                </a:cubicBezTo>
                <a:cubicBezTo>
                  <a:pt x="6676" y="6003"/>
                  <a:pt x="6702" y="5964"/>
                  <a:pt x="6741" y="5951"/>
                </a:cubicBezTo>
                <a:cubicBezTo>
                  <a:pt x="6760" y="5938"/>
                  <a:pt x="6780" y="5931"/>
                  <a:pt x="6796" y="5931"/>
                </a:cubicBezTo>
                <a:cubicBezTo>
                  <a:pt x="6812" y="5931"/>
                  <a:pt x="6825" y="5938"/>
                  <a:pt x="6832" y="5951"/>
                </a:cubicBezTo>
                <a:cubicBezTo>
                  <a:pt x="6832" y="5951"/>
                  <a:pt x="6858" y="5938"/>
                  <a:pt x="6883" y="5925"/>
                </a:cubicBezTo>
                <a:cubicBezTo>
                  <a:pt x="6870" y="5899"/>
                  <a:pt x="6909" y="5886"/>
                  <a:pt x="6961" y="5860"/>
                </a:cubicBezTo>
                <a:cubicBezTo>
                  <a:pt x="6985" y="5844"/>
                  <a:pt x="7004" y="5833"/>
                  <a:pt x="7019" y="5833"/>
                </a:cubicBezTo>
                <a:cubicBezTo>
                  <a:pt x="7027" y="5833"/>
                  <a:pt x="7034" y="5837"/>
                  <a:pt x="7039" y="5847"/>
                </a:cubicBezTo>
                <a:cubicBezTo>
                  <a:pt x="7034" y="5862"/>
                  <a:pt x="7035" y="5870"/>
                  <a:pt x="7040" y="5870"/>
                </a:cubicBezTo>
                <a:cubicBezTo>
                  <a:pt x="7047" y="5870"/>
                  <a:pt x="7062" y="5852"/>
                  <a:pt x="7078" y="5821"/>
                </a:cubicBezTo>
                <a:cubicBezTo>
                  <a:pt x="7104" y="5808"/>
                  <a:pt x="7091" y="5743"/>
                  <a:pt x="7117" y="5730"/>
                </a:cubicBezTo>
                <a:cubicBezTo>
                  <a:pt x="7091" y="5704"/>
                  <a:pt x="7104" y="5665"/>
                  <a:pt x="7117" y="5639"/>
                </a:cubicBezTo>
                <a:lnTo>
                  <a:pt x="7143" y="5665"/>
                </a:lnTo>
                <a:lnTo>
                  <a:pt x="7169" y="5717"/>
                </a:lnTo>
                <a:cubicBezTo>
                  <a:pt x="7195" y="5704"/>
                  <a:pt x="7221" y="5691"/>
                  <a:pt x="7195" y="5665"/>
                </a:cubicBezTo>
                <a:lnTo>
                  <a:pt x="7195" y="5665"/>
                </a:lnTo>
                <a:cubicBezTo>
                  <a:pt x="7205" y="5669"/>
                  <a:pt x="7215" y="5670"/>
                  <a:pt x="7224" y="5670"/>
                </a:cubicBezTo>
                <a:cubicBezTo>
                  <a:pt x="7248" y="5670"/>
                  <a:pt x="7270" y="5658"/>
                  <a:pt x="7298" y="5639"/>
                </a:cubicBezTo>
                <a:cubicBezTo>
                  <a:pt x="7337" y="5600"/>
                  <a:pt x="7376" y="5575"/>
                  <a:pt x="7376" y="5523"/>
                </a:cubicBezTo>
                <a:cubicBezTo>
                  <a:pt x="7386" y="5529"/>
                  <a:pt x="7397" y="5531"/>
                  <a:pt x="7408" y="5531"/>
                </a:cubicBezTo>
                <a:cubicBezTo>
                  <a:pt x="7470" y="5531"/>
                  <a:pt x="7543" y="5448"/>
                  <a:pt x="7532" y="5393"/>
                </a:cubicBezTo>
                <a:cubicBezTo>
                  <a:pt x="7506" y="5367"/>
                  <a:pt x="7519" y="5354"/>
                  <a:pt x="7558" y="5354"/>
                </a:cubicBezTo>
                <a:cubicBezTo>
                  <a:pt x="7597" y="5354"/>
                  <a:pt x="7597" y="5354"/>
                  <a:pt x="7597" y="5315"/>
                </a:cubicBezTo>
                <a:cubicBezTo>
                  <a:pt x="7597" y="5292"/>
                  <a:pt x="7611" y="5287"/>
                  <a:pt x="7630" y="5287"/>
                </a:cubicBezTo>
                <a:cubicBezTo>
                  <a:pt x="7644" y="5287"/>
                  <a:pt x="7659" y="5289"/>
                  <a:pt x="7675" y="5289"/>
                </a:cubicBezTo>
                <a:cubicBezTo>
                  <a:pt x="7693" y="5296"/>
                  <a:pt x="7707" y="5300"/>
                  <a:pt x="7718" y="5300"/>
                </a:cubicBezTo>
                <a:cubicBezTo>
                  <a:pt x="7746" y="5300"/>
                  <a:pt x="7752" y="5278"/>
                  <a:pt x="7752" y="5250"/>
                </a:cubicBezTo>
                <a:cubicBezTo>
                  <a:pt x="7765" y="5185"/>
                  <a:pt x="7791" y="5147"/>
                  <a:pt x="7804" y="5134"/>
                </a:cubicBezTo>
                <a:cubicBezTo>
                  <a:pt x="7817" y="5069"/>
                  <a:pt x="7830" y="5056"/>
                  <a:pt x="7791" y="5056"/>
                </a:cubicBezTo>
                <a:cubicBezTo>
                  <a:pt x="7765" y="5030"/>
                  <a:pt x="7752" y="4991"/>
                  <a:pt x="7752" y="4991"/>
                </a:cubicBezTo>
                <a:cubicBezTo>
                  <a:pt x="7759" y="4965"/>
                  <a:pt x="7765" y="4955"/>
                  <a:pt x="7769" y="4955"/>
                </a:cubicBezTo>
                <a:cubicBezTo>
                  <a:pt x="7772" y="4955"/>
                  <a:pt x="7772" y="4965"/>
                  <a:pt x="7765" y="4978"/>
                </a:cubicBezTo>
                <a:cubicBezTo>
                  <a:pt x="7765" y="5013"/>
                  <a:pt x="7771" y="5018"/>
                  <a:pt x="7787" y="5018"/>
                </a:cubicBezTo>
                <a:cubicBezTo>
                  <a:pt x="7794" y="5018"/>
                  <a:pt x="7804" y="5017"/>
                  <a:pt x="7817" y="5017"/>
                </a:cubicBezTo>
                <a:cubicBezTo>
                  <a:pt x="7856" y="5017"/>
                  <a:pt x="7895" y="4965"/>
                  <a:pt x="7908" y="4952"/>
                </a:cubicBezTo>
                <a:cubicBezTo>
                  <a:pt x="7921" y="4926"/>
                  <a:pt x="7947" y="4887"/>
                  <a:pt x="7960" y="4861"/>
                </a:cubicBezTo>
                <a:cubicBezTo>
                  <a:pt x="8025" y="4822"/>
                  <a:pt x="8038" y="4796"/>
                  <a:pt x="8012" y="4783"/>
                </a:cubicBezTo>
                <a:cubicBezTo>
                  <a:pt x="7979" y="4759"/>
                  <a:pt x="7967" y="4750"/>
                  <a:pt x="7969" y="4750"/>
                </a:cubicBezTo>
                <a:lnTo>
                  <a:pt x="7969" y="4750"/>
                </a:lnTo>
                <a:cubicBezTo>
                  <a:pt x="7970" y="4750"/>
                  <a:pt x="7976" y="4753"/>
                  <a:pt x="7986" y="4757"/>
                </a:cubicBezTo>
                <a:cubicBezTo>
                  <a:pt x="7988" y="4758"/>
                  <a:pt x="7989" y="4758"/>
                  <a:pt x="7991" y="4758"/>
                </a:cubicBezTo>
                <a:cubicBezTo>
                  <a:pt x="8058" y="4758"/>
                  <a:pt x="8192" y="4523"/>
                  <a:pt x="8155" y="4472"/>
                </a:cubicBezTo>
                <a:lnTo>
                  <a:pt x="8155" y="4472"/>
                </a:lnTo>
                <a:lnTo>
                  <a:pt x="8180" y="4485"/>
                </a:lnTo>
                <a:cubicBezTo>
                  <a:pt x="8187" y="4492"/>
                  <a:pt x="8193" y="4495"/>
                  <a:pt x="8199" y="4495"/>
                </a:cubicBezTo>
                <a:cubicBezTo>
                  <a:pt x="8214" y="4495"/>
                  <a:pt x="8226" y="4471"/>
                  <a:pt x="8245" y="4433"/>
                </a:cubicBezTo>
                <a:cubicBezTo>
                  <a:pt x="8258" y="4407"/>
                  <a:pt x="8271" y="4303"/>
                  <a:pt x="8297" y="4239"/>
                </a:cubicBezTo>
                <a:cubicBezTo>
                  <a:pt x="8349" y="4148"/>
                  <a:pt x="8375" y="4070"/>
                  <a:pt x="8349" y="4057"/>
                </a:cubicBezTo>
                <a:cubicBezTo>
                  <a:pt x="8349" y="4042"/>
                  <a:pt x="8349" y="4036"/>
                  <a:pt x="8357" y="4036"/>
                </a:cubicBezTo>
                <a:cubicBezTo>
                  <a:pt x="8362" y="4036"/>
                  <a:pt x="8372" y="4039"/>
                  <a:pt x="8388" y="4044"/>
                </a:cubicBezTo>
                <a:cubicBezTo>
                  <a:pt x="8393" y="4058"/>
                  <a:pt x="8398" y="4064"/>
                  <a:pt x="8402" y="4064"/>
                </a:cubicBezTo>
                <a:cubicBezTo>
                  <a:pt x="8411" y="4064"/>
                  <a:pt x="8419" y="4047"/>
                  <a:pt x="8427" y="4031"/>
                </a:cubicBezTo>
                <a:cubicBezTo>
                  <a:pt x="8427" y="4018"/>
                  <a:pt x="8401" y="4005"/>
                  <a:pt x="8375" y="3992"/>
                </a:cubicBezTo>
                <a:cubicBezTo>
                  <a:pt x="8349" y="3979"/>
                  <a:pt x="8349" y="3953"/>
                  <a:pt x="8401" y="3914"/>
                </a:cubicBezTo>
                <a:cubicBezTo>
                  <a:pt x="8453" y="3888"/>
                  <a:pt x="8492" y="3785"/>
                  <a:pt x="8479" y="3733"/>
                </a:cubicBezTo>
                <a:cubicBezTo>
                  <a:pt x="8489" y="3712"/>
                  <a:pt x="8491" y="3690"/>
                  <a:pt x="8513" y="3690"/>
                </a:cubicBezTo>
                <a:cubicBezTo>
                  <a:pt x="8518" y="3690"/>
                  <a:pt x="8524" y="3691"/>
                  <a:pt x="8531" y="3694"/>
                </a:cubicBezTo>
                <a:cubicBezTo>
                  <a:pt x="8570" y="3681"/>
                  <a:pt x="8609" y="3642"/>
                  <a:pt x="8570" y="3564"/>
                </a:cubicBezTo>
                <a:cubicBezTo>
                  <a:pt x="8583" y="3551"/>
                  <a:pt x="8583" y="3551"/>
                  <a:pt x="8609" y="3551"/>
                </a:cubicBezTo>
                <a:cubicBezTo>
                  <a:pt x="8647" y="3551"/>
                  <a:pt x="8673" y="3551"/>
                  <a:pt x="8634" y="3512"/>
                </a:cubicBezTo>
                <a:cubicBezTo>
                  <a:pt x="8621" y="3447"/>
                  <a:pt x="8647" y="3383"/>
                  <a:pt x="8686" y="3344"/>
                </a:cubicBezTo>
                <a:cubicBezTo>
                  <a:pt x="8699" y="3318"/>
                  <a:pt x="8712" y="3292"/>
                  <a:pt x="8686" y="3279"/>
                </a:cubicBezTo>
                <a:cubicBezTo>
                  <a:pt x="8647" y="3279"/>
                  <a:pt x="8621" y="3266"/>
                  <a:pt x="8647" y="3266"/>
                </a:cubicBezTo>
                <a:cubicBezTo>
                  <a:pt x="8725" y="3266"/>
                  <a:pt x="8725" y="3266"/>
                  <a:pt x="8673" y="3227"/>
                </a:cubicBezTo>
                <a:cubicBezTo>
                  <a:pt x="8642" y="3216"/>
                  <a:pt x="8644" y="3197"/>
                  <a:pt x="8660" y="3197"/>
                </a:cubicBezTo>
                <a:cubicBezTo>
                  <a:pt x="8664" y="3197"/>
                  <a:pt x="8668" y="3198"/>
                  <a:pt x="8673" y="3201"/>
                </a:cubicBezTo>
                <a:cubicBezTo>
                  <a:pt x="8712" y="3188"/>
                  <a:pt x="8725" y="3162"/>
                  <a:pt x="8725" y="3162"/>
                </a:cubicBezTo>
                <a:cubicBezTo>
                  <a:pt x="8738" y="3136"/>
                  <a:pt x="8751" y="3006"/>
                  <a:pt x="8803" y="2890"/>
                </a:cubicBezTo>
                <a:cubicBezTo>
                  <a:pt x="8868" y="2695"/>
                  <a:pt x="8907" y="2617"/>
                  <a:pt x="8868" y="2604"/>
                </a:cubicBezTo>
                <a:cubicBezTo>
                  <a:pt x="8855" y="2565"/>
                  <a:pt x="8855" y="2565"/>
                  <a:pt x="8894" y="2552"/>
                </a:cubicBezTo>
                <a:cubicBezTo>
                  <a:pt x="8933" y="2552"/>
                  <a:pt x="8946" y="2527"/>
                  <a:pt x="8946" y="2501"/>
                </a:cubicBezTo>
                <a:cubicBezTo>
                  <a:pt x="8956" y="2479"/>
                  <a:pt x="8967" y="2458"/>
                  <a:pt x="8985" y="2458"/>
                </a:cubicBezTo>
                <a:cubicBezTo>
                  <a:pt x="8989" y="2458"/>
                  <a:pt x="8993" y="2459"/>
                  <a:pt x="8998" y="2462"/>
                </a:cubicBezTo>
                <a:cubicBezTo>
                  <a:pt x="8985" y="2423"/>
                  <a:pt x="8985" y="2423"/>
                  <a:pt x="8998" y="2397"/>
                </a:cubicBezTo>
                <a:cubicBezTo>
                  <a:pt x="9004" y="2400"/>
                  <a:pt x="9010" y="2402"/>
                  <a:pt x="9014" y="2402"/>
                </a:cubicBezTo>
                <a:cubicBezTo>
                  <a:pt x="9028" y="2402"/>
                  <a:pt x="9030" y="2387"/>
                  <a:pt x="9011" y="2358"/>
                </a:cubicBezTo>
                <a:cubicBezTo>
                  <a:pt x="8988" y="2328"/>
                  <a:pt x="8978" y="2315"/>
                  <a:pt x="8985" y="2315"/>
                </a:cubicBezTo>
                <a:cubicBezTo>
                  <a:pt x="8989" y="2315"/>
                  <a:pt x="9002" y="2321"/>
                  <a:pt x="9024" y="2332"/>
                </a:cubicBezTo>
                <a:cubicBezTo>
                  <a:pt x="9026" y="2333"/>
                  <a:pt x="9030" y="2334"/>
                  <a:pt x="9033" y="2334"/>
                </a:cubicBezTo>
                <a:cubicBezTo>
                  <a:pt x="9063" y="2334"/>
                  <a:pt x="9110" y="2293"/>
                  <a:pt x="9075" y="2293"/>
                </a:cubicBezTo>
                <a:cubicBezTo>
                  <a:pt x="9049" y="2280"/>
                  <a:pt x="9075" y="2241"/>
                  <a:pt x="9049" y="2202"/>
                </a:cubicBezTo>
                <a:cubicBezTo>
                  <a:pt x="9060" y="2181"/>
                  <a:pt x="9071" y="2160"/>
                  <a:pt x="9088" y="2160"/>
                </a:cubicBezTo>
                <a:cubicBezTo>
                  <a:pt x="9092" y="2160"/>
                  <a:pt x="9097" y="2161"/>
                  <a:pt x="9101" y="2163"/>
                </a:cubicBezTo>
                <a:cubicBezTo>
                  <a:pt x="9140" y="2163"/>
                  <a:pt x="9179" y="2034"/>
                  <a:pt x="9166" y="1995"/>
                </a:cubicBezTo>
                <a:cubicBezTo>
                  <a:pt x="9145" y="1984"/>
                  <a:pt x="9150" y="1965"/>
                  <a:pt x="9166" y="1965"/>
                </a:cubicBezTo>
                <a:cubicBezTo>
                  <a:pt x="9170" y="1965"/>
                  <a:pt x="9174" y="1966"/>
                  <a:pt x="9179" y="1969"/>
                </a:cubicBezTo>
                <a:cubicBezTo>
                  <a:pt x="9184" y="1971"/>
                  <a:pt x="9189" y="1972"/>
                  <a:pt x="9193" y="1972"/>
                </a:cubicBezTo>
                <a:cubicBezTo>
                  <a:pt x="9210" y="1972"/>
                  <a:pt x="9221" y="1953"/>
                  <a:pt x="9231" y="1943"/>
                </a:cubicBezTo>
                <a:cubicBezTo>
                  <a:pt x="9225" y="1923"/>
                  <a:pt x="9228" y="1917"/>
                  <a:pt x="9236" y="1917"/>
                </a:cubicBezTo>
                <a:cubicBezTo>
                  <a:pt x="9244" y="1917"/>
                  <a:pt x="9257" y="1923"/>
                  <a:pt x="9270" y="1930"/>
                </a:cubicBezTo>
                <a:cubicBezTo>
                  <a:pt x="9275" y="1943"/>
                  <a:pt x="9279" y="1949"/>
                  <a:pt x="9284" y="1949"/>
                </a:cubicBezTo>
                <a:cubicBezTo>
                  <a:pt x="9294" y="1949"/>
                  <a:pt x="9305" y="1929"/>
                  <a:pt x="9322" y="1904"/>
                </a:cubicBezTo>
                <a:cubicBezTo>
                  <a:pt x="9309" y="1865"/>
                  <a:pt x="9361" y="1774"/>
                  <a:pt x="9400" y="1709"/>
                </a:cubicBezTo>
                <a:cubicBezTo>
                  <a:pt x="9478" y="1593"/>
                  <a:pt x="9465" y="1567"/>
                  <a:pt x="9439" y="1476"/>
                </a:cubicBezTo>
                <a:lnTo>
                  <a:pt x="9400" y="1424"/>
                </a:lnTo>
                <a:lnTo>
                  <a:pt x="9452" y="1463"/>
                </a:lnTo>
                <a:cubicBezTo>
                  <a:pt x="9478" y="1476"/>
                  <a:pt x="9542" y="1489"/>
                  <a:pt x="9542" y="1489"/>
                </a:cubicBezTo>
                <a:cubicBezTo>
                  <a:pt x="9568" y="1476"/>
                  <a:pt x="9542" y="1450"/>
                  <a:pt x="9516" y="1437"/>
                </a:cubicBezTo>
                <a:cubicBezTo>
                  <a:pt x="9490" y="1411"/>
                  <a:pt x="9503" y="1398"/>
                  <a:pt x="9568" y="1372"/>
                </a:cubicBezTo>
                <a:cubicBezTo>
                  <a:pt x="9620" y="1346"/>
                  <a:pt x="9633" y="1333"/>
                  <a:pt x="9633" y="1294"/>
                </a:cubicBezTo>
                <a:cubicBezTo>
                  <a:pt x="9646" y="1268"/>
                  <a:pt x="9659" y="1242"/>
                  <a:pt x="9698" y="1242"/>
                </a:cubicBezTo>
                <a:cubicBezTo>
                  <a:pt x="9724" y="1229"/>
                  <a:pt x="9724" y="1229"/>
                  <a:pt x="9698" y="1204"/>
                </a:cubicBezTo>
                <a:cubicBezTo>
                  <a:pt x="9672" y="1191"/>
                  <a:pt x="9698" y="1165"/>
                  <a:pt x="9737" y="1165"/>
                </a:cubicBezTo>
                <a:cubicBezTo>
                  <a:pt x="9749" y="1170"/>
                  <a:pt x="9761" y="1172"/>
                  <a:pt x="9772" y="1172"/>
                </a:cubicBezTo>
                <a:cubicBezTo>
                  <a:pt x="9819" y="1172"/>
                  <a:pt x="9849" y="1134"/>
                  <a:pt x="9828" y="1113"/>
                </a:cubicBezTo>
                <a:cubicBezTo>
                  <a:pt x="9802" y="1087"/>
                  <a:pt x="9828" y="1074"/>
                  <a:pt x="9841" y="1061"/>
                </a:cubicBezTo>
                <a:cubicBezTo>
                  <a:pt x="9867" y="1035"/>
                  <a:pt x="9880" y="1022"/>
                  <a:pt x="9880" y="983"/>
                </a:cubicBezTo>
                <a:cubicBezTo>
                  <a:pt x="9893" y="957"/>
                  <a:pt x="9919" y="944"/>
                  <a:pt x="9919" y="944"/>
                </a:cubicBezTo>
                <a:cubicBezTo>
                  <a:pt x="9924" y="939"/>
                  <a:pt x="9927" y="937"/>
                  <a:pt x="9930" y="937"/>
                </a:cubicBezTo>
                <a:cubicBezTo>
                  <a:pt x="9939" y="937"/>
                  <a:pt x="9929" y="973"/>
                  <a:pt x="9919" y="983"/>
                </a:cubicBezTo>
                <a:lnTo>
                  <a:pt x="9957" y="983"/>
                </a:lnTo>
                <a:cubicBezTo>
                  <a:pt x="9996" y="957"/>
                  <a:pt x="10022" y="944"/>
                  <a:pt x="10022" y="892"/>
                </a:cubicBezTo>
                <a:cubicBezTo>
                  <a:pt x="10009" y="858"/>
                  <a:pt x="10002" y="842"/>
                  <a:pt x="10005" y="842"/>
                </a:cubicBezTo>
                <a:lnTo>
                  <a:pt x="10005" y="842"/>
                </a:lnTo>
                <a:cubicBezTo>
                  <a:pt x="10007" y="842"/>
                  <a:pt x="10017" y="855"/>
                  <a:pt x="10035" y="879"/>
                </a:cubicBezTo>
                <a:cubicBezTo>
                  <a:pt x="10047" y="891"/>
                  <a:pt x="10061" y="897"/>
                  <a:pt x="10073" y="897"/>
                </a:cubicBezTo>
                <a:cubicBezTo>
                  <a:pt x="10088" y="897"/>
                  <a:pt x="10100" y="888"/>
                  <a:pt x="10100" y="866"/>
                </a:cubicBezTo>
                <a:cubicBezTo>
                  <a:pt x="10093" y="831"/>
                  <a:pt x="10101" y="819"/>
                  <a:pt x="10112" y="819"/>
                </a:cubicBezTo>
                <a:cubicBezTo>
                  <a:pt x="10121" y="819"/>
                  <a:pt x="10133" y="828"/>
                  <a:pt x="10139" y="840"/>
                </a:cubicBezTo>
                <a:cubicBezTo>
                  <a:pt x="10150" y="868"/>
                  <a:pt x="10156" y="884"/>
                  <a:pt x="10163" y="884"/>
                </a:cubicBezTo>
                <a:cubicBezTo>
                  <a:pt x="10172" y="884"/>
                  <a:pt x="10182" y="855"/>
                  <a:pt x="10204" y="788"/>
                </a:cubicBezTo>
                <a:cubicBezTo>
                  <a:pt x="10256" y="763"/>
                  <a:pt x="10321" y="685"/>
                  <a:pt x="10398" y="646"/>
                </a:cubicBezTo>
                <a:cubicBezTo>
                  <a:pt x="10465" y="608"/>
                  <a:pt x="10510" y="584"/>
                  <a:pt x="10545" y="584"/>
                </a:cubicBezTo>
                <a:cubicBezTo>
                  <a:pt x="10558" y="584"/>
                  <a:pt x="10570" y="587"/>
                  <a:pt x="10580" y="594"/>
                </a:cubicBezTo>
                <a:cubicBezTo>
                  <a:pt x="10583" y="599"/>
                  <a:pt x="10585" y="604"/>
                  <a:pt x="10587" y="608"/>
                </a:cubicBezTo>
                <a:lnTo>
                  <a:pt x="10587" y="608"/>
                </a:lnTo>
                <a:cubicBezTo>
                  <a:pt x="10570" y="564"/>
                  <a:pt x="10586" y="540"/>
                  <a:pt x="10658" y="516"/>
                </a:cubicBezTo>
                <a:cubicBezTo>
                  <a:pt x="10668" y="517"/>
                  <a:pt x="10677" y="518"/>
                  <a:pt x="10685" y="518"/>
                </a:cubicBezTo>
                <a:cubicBezTo>
                  <a:pt x="10757" y="518"/>
                  <a:pt x="10789" y="473"/>
                  <a:pt x="10800" y="438"/>
                </a:cubicBezTo>
                <a:lnTo>
                  <a:pt x="10800" y="438"/>
                </a:lnTo>
                <a:cubicBezTo>
                  <a:pt x="10775" y="451"/>
                  <a:pt x="10749" y="464"/>
                  <a:pt x="10749" y="464"/>
                </a:cubicBezTo>
                <a:cubicBezTo>
                  <a:pt x="10739" y="414"/>
                  <a:pt x="10752" y="395"/>
                  <a:pt x="10783" y="395"/>
                </a:cubicBezTo>
                <a:cubicBezTo>
                  <a:pt x="10791" y="395"/>
                  <a:pt x="10802" y="396"/>
                  <a:pt x="10813" y="399"/>
                </a:cubicBezTo>
                <a:cubicBezTo>
                  <a:pt x="10839" y="399"/>
                  <a:pt x="10852" y="425"/>
                  <a:pt x="10865" y="464"/>
                </a:cubicBezTo>
                <a:cubicBezTo>
                  <a:pt x="10865" y="485"/>
                  <a:pt x="10891" y="507"/>
                  <a:pt x="10915" y="507"/>
                </a:cubicBezTo>
                <a:cubicBezTo>
                  <a:pt x="10920" y="507"/>
                  <a:pt x="10925" y="506"/>
                  <a:pt x="10930" y="503"/>
                </a:cubicBezTo>
                <a:cubicBezTo>
                  <a:pt x="10956" y="503"/>
                  <a:pt x="10982" y="490"/>
                  <a:pt x="10943" y="464"/>
                </a:cubicBezTo>
                <a:cubicBezTo>
                  <a:pt x="10943" y="438"/>
                  <a:pt x="10943" y="438"/>
                  <a:pt x="10969" y="438"/>
                </a:cubicBezTo>
                <a:cubicBezTo>
                  <a:pt x="10995" y="425"/>
                  <a:pt x="11021" y="425"/>
                  <a:pt x="11034" y="386"/>
                </a:cubicBezTo>
                <a:cubicBezTo>
                  <a:pt x="11034" y="360"/>
                  <a:pt x="11060" y="347"/>
                  <a:pt x="11086" y="347"/>
                </a:cubicBezTo>
                <a:cubicBezTo>
                  <a:pt x="11125" y="373"/>
                  <a:pt x="11177" y="373"/>
                  <a:pt x="11177" y="373"/>
                </a:cubicBezTo>
                <a:lnTo>
                  <a:pt x="11177" y="399"/>
                </a:lnTo>
                <a:cubicBezTo>
                  <a:pt x="11177" y="425"/>
                  <a:pt x="11203" y="451"/>
                  <a:pt x="11203" y="451"/>
                </a:cubicBezTo>
                <a:cubicBezTo>
                  <a:pt x="11229" y="451"/>
                  <a:pt x="11229" y="425"/>
                  <a:pt x="11229" y="425"/>
                </a:cubicBezTo>
                <a:cubicBezTo>
                  <a:pt x="11229" y="412"/>
                  <a:pt x="11384" y="386"/>
                  <a:pt x="11553" y="386"/>
                </a:cubicBezTo>
                <a:cubicBezTo>
                  <a:pt x="11644" y="399"/>
                  <a:pt x="11721" y="399"/>
                  <a:pt x="11799" y="412"/>
                </a:cubicBezTo>
                <a:cubicBezTo>
                  <a:pt x="11864" y="425"/>
                  <a:pt x="11916" y="438"/>
                  <a:pt x="11942" y="438"/>
                </a:cubicBezTo>
                <a:cubicBezTo>
                  <a:pt x="11967" y="464"/>
                  <a:pt x="12009" y="483"/>
                  <a:pt x="12028" y="483"/>
                </a:cubicBezTo>
                <a:cubicBezTo>
                  <a:pt x="12038" y="483"/>
                  <a:pt x="12042" y="478"/>
                  <a:pt x="12033" y="464"/>
                </a:cubicBezTo>
                <a:cubicBezTo>
                  <a:pt x="12036" y="457"/>
                  <a:pt x="12048" y="454"/>
                  <a:pt x="12067" y="454"/>
                </a:cubicBezTo>
                <a:cubicBezTo>
                  <a:pt x="12117" y="454"/>
                  <a:pt x="12217" y="478"/>
                  <a:pt x="12331" y="516"/>
                </a:cubicBezTo>
                <a:cubicBezTo>
                  <a:pt x="12469" y="569"/>
                  <a:pt x="12573" y="614"/>
                  <a:pt x="12613" y="614"/>
                </a:cubicBezTo>
                <a:cubicBezTo>
                  <a:pt x="12621" y="614"/>
                  <a:pt x="12627" y="612"/>
                  <a:pt x="12629" y="607"/>
                </a:cubicBezTo>
                <a:lnTo>
                  <a:pt x="12707" y="646"/>
                </a:lnTo>
                <a:cubicBezTo>
                  <a:pt x="12759" y="659"/>
                  <a:pt x="12811" y="659"/>
                  <a:pt x="12837" y="672"/>
                </a:cubicBezTo>
                <a:cubicBezTo>
                  <a:pt x="12848" y="668"/>
                  <a:pt x="12859" y="666"/>
                  <a:pt x="12866" y="666"/>
                </a:cubicBezTo>
                <a:cubicBezTo>
                  <a:pt x="12885" y="666"/>
                  <a:pt x="12890" y="676"/>
                  <a:pt x="12863" y="685"/>
                </a:cubicBezTo>
                <a:cubicBezTo>
                  <a:pt x="12850" y="711"/>
                  <a:pt x="12837" y="737"/>
                  <a:pt x="12850" y="750"/>
                </a:cubicBezTo>
                <a:cubicBezTo>
                  <a:pt x="12865" y="757"/>
                  <a:pt x="12877" y="760"/>
                  <a:pt x="12886" y="760"/>
                </a:cubicBezTo>
                <a:cubicBezTo>
                  <a:pt x="12909" y="760"/>
                  <a:pt x="12918" y="742"/>
                  <a:pt x="12928" y="724"/>
                </a:cubicBezTo>
                <a:cubicBezTo>
                  <a:pt x="12941" y="711"/>
                  <a:pt x="12950" y="707"/>
                  <a:pt x="12957" y="707"/>
                </a:cubicBezTo>
                <a:cubicBezTo>
                  <a:pt x="12963" y="707"/>
                  <a:pt x="12967" y="711"/>
                  <a:pt x="12967" y="711"/>
                </a:cubicBezTo>
                <a:cubicBezTo>
                  <a:pt x="12992" y="724"/>
                  <a:pt x="12992" y="724"/>
                  <a:pt x="12980" y="750"/>
                </a:cubicBezTo>
                <a:cubicBezTo>
                  <a:pt x="12967" y="776"/>
                  <a:pt x="12941" y="801"/>
                  <a:pt x="12941" y="801"/>
                </a:cubicBezTo>
                <a:lnTo>
                  <a:pt x="12967" y="827"/>
                </a:lnTo>
                <a:cubicBezTo>
                  <a:pt x="12973" y="814"/>
                  <a:pt x="12983" y="811"/>
                  <a:pt x="12991" y="811"/>
                </a:cubicBezTo>
                <a:cubicBezTo>
                  <a:pt x="12999" y="811"/>
                  <a:pt x="13005" y="814"/>
                  <a:pt x="13005" y="814"/>
                </a:cubicBezTo>
                <a:cubicBezTo>
                  <a:pt x="13031" y="827"/>
                  <a:pt x="13031" y="827"/>
                  <a:pt x="12992" y="879"/>
                </a:cubicBezTo>
                <a:cubicBezTo>
                  <a:pt x="12977" y="911"/>
                  <a:pt x="12975" y="928"/>
                  <a:pt x="12991" y="928"/>
                </a:cubicBezTo>
                <a:cubicBezTo>
                  <a:pt x="13001" y="928"/>
                  <a:pt x="13019" y="921"/>
                  <a:pt x="13044" y="905"/>
                </a:cubicBezTo>
                <a:lnTo>
                  <a:pt x="13096" y="905"/>
                </a:lnTo>
                <a:cubicBezTo>
                  <a:pt x="13089" y="944"/>
                  <a:pt x="13113" y="955"/>
                  <a:pt x="13142" y="955"/>
                </a:cubicBezTo>
                <a:cubicBezTo>
                  <a:pt x="13162" y="955"/>
                  <a:pt x="13184" y="949"/>
                  <a:pt x="13200" y="944"/>
                </a:cubicBezTo>
                <a:lnTo>
                  <a:pt x="13200" y="944"/>
                </a:lnTo>
                <a:cubicBezTo>
                  <a:pt x="13192" y="985"/>
                  <a:pt x="13199" y="1005"/>
                  <a:pt x="13218" y="1005"/>
                </a:cubicBezTo>
                <a:cubicBezTo>
                  <a:pt x="13230" y="1005"/>
                  <a:pt x="13245" y="998"/>
                  <a:pt x="13265" y="983"/>
                </a:cubicBezTo>
                <a:cubicBezTo>
                  <a:pt x="13271" y="980"/>
                  <a:pt x="13278" y="978"/>
                  <a:pt x="13284" y="978"/>
                </a:cubicBezTo>
                <a:cubicBezTo>
                  <a:pt x="13302" y="978"/>
                  <a:pt x="13317" y="993"/>
                  <a:pt x="13317" y="1022"/>
                </a:cubicBezTo>
                <a:cubicBezTo>
                  <a:pt x="13317" y="1061"/>
                  <a:pt x="13330" y="1087"/>
                  <a:pt x="13382" y="1113"/>
                </a:cubicBezTo>
                <a:cubicBezTo>
                  <a:pt x="13383" y="1112"/>
                  <a:pt x="13385" y="1112"/>
                  <a:pt x="13388" y="1112"/>
                </a:cubicBezTo>
                <a:cubicBezTo>
                  <a:pt x="13434" y="1112"/>
                  <a:pt x="13570" y="1237"/>
                  <a:pt x="13706" y="1385"/>
                </a:cubicBezTo>
                <a:cubicBezTo>
                  <a:pt x="13848" y="1539"/>
                  <a:pt x="13947" y="1661"/>
                  <a:pt x="13983" y="1661"/>
                </a:cubicBezTo>
                <a:cubicBezTo>
                  <a:pt x="13986" y="1661"/>
                  <a:pt x="13989" y="1660"/>
                  <a:pt x="13991" y="1657"/>
                </a:cubicBezTo>
                <a:cubicBezTo>
                  <a:pt x="14004" y="1670"/>
                  <a:pt x="14004" y="1683"/>
                  <a:pt x="13991" y="1722"/>
                </a:cubicBezTo>
                <a:cubicBezTo>
                  <a:pt x="13982" y="1731"/>
                  <a:pt x="13986" y="1746"/>
                  <a:pt x="14010" y="1746"/>
                </a:cubicBezTo>
                <a:cubicBezTo>
                  <a:pt x="14021" y="1746"/>
                  <a:pt x="14036" y="1743"/>
                  <a:pt x="14056" y="1735"/>
                </a:cubicBezTo>
                <a:cubicBezTo>
                  <a:pt x="14066" y="1739"/>
                  <a:pt x="14075" y="1739"/>
                  <a:pt x="14082" y="1739"/>
                </a:cubicBezTo>
                <a:cubicBezTo>
                  <a:pt x="14089" y="1739"/>
                  <a:pt x="14094" y="1739"/>
                  <a:pt x="14097" y="1739"/>
                </a:cubicBezTo>
                <a:cubicBezTo>
                  <a:pt x="14101" y="1739"/>
                  <a:pt x="14095" y="1742"/>
                  <a:pt x="14069" y="1761"/>
                </a:cubicBezTo>
                <a:cubicBezTo>
                  <a:pt x="14043" y="1787"/>
                  <a:pt x="14082" y="1826"/>
                  <a:pt x="14134" y="1904"/>
                </a:cubicBezTo>
                <a:cubicBezTo>
                  <a:pt x="14182" y="1965"/>
                  <a:pt x="14242" y="2048"/>
                  <a:pt x="14271" y="2048"/>
                </a:cubicBezTo>
                <a:cubicBezTo>
                  <a:pt x="14273" y="2048"/>
                  <a:pt x="14275" y="2047"/>
                  <a:pt x="14277" y="2047"/>
                </a:cubicBezTo>
                <a:cubicBezTo>
                  <a:pt x="14307" y="2062"/>
                  <a:pt x="14320" y="2068"/>
                  <a:pt x="14317" y="2068"/>
                </a:cubicBezTo>
                <a:cubicBezTo>
                  <a:pt x="14315" y="2068"/>
                  <a:pt x="14306" y="2065"/>
                  <a:pt x="14290" y="2060"/>
                </a:cubicBezTo>
                <a:lnTo>
                  <a:pt x="14290" y="2060"/>
                </a:lnTo>
                <a:cubicBezTo>
                  <a:pt x="14225" y="2073"/>
                  <a:pt x="14264" y="2202"/>
                  <a:pt x="14354" y="2241"/>
                </a:cubicBezTo>
                <a:cubicBezTo>
                  <a:pt x="14367" y="2254"/>
                  <a:pt x="14380" y="2280"/>
                  <a:pt x="14354" y="2293"/>
                </a:cubicBezTo>
                <a:cubicBezTo>
                  <a:pt x="14367" y="2319"/>
                  <a:pt x="14393" y="2345"/>
                  <a:pt x="14458" y="2397"/>
                </a:cubicBezTo>
                <a:cubicBezTo>
                  <a:pt x="14471" y="2410"/>
                  <a:pt x="14523" y="2501"/>
                  <a:pt x="14549" y="2552"/>
                </a:cubicBezTo>
                <a:cubicBezTo>
                  <a:pt x="14575" y="2591"/>
                  <a:pt x="14627" y="2630"/>
                  <a:pt x="14627" y="2630"/>
                </a:cubicBezTo>
                <a:lnTo>
                  <a:pt x="14640" y="2643"/>
                </a:lnTo>
                <a:cubicBezTo>
                  <a:pt x="14614" y="2669"/>
                  <a:pt x="14666" y="2773"/>
                  <a:pt x="14756" y="2942"/>
                </a:cubicBezTo>
                <a:cubicBezTo>
                  <a:pt x="14834" y="3097"/>
                  <a:pt x="14899" y="3240"/>
                  <a:pt x="14886" y="3279"/>
                </a:cubicBezTo>
                <a:cubicBezTo>
                  <a:pt x="14886" y="3279"/>
                  <a:pt x="14899" y="3305"/>
                  <a:pt x="14938" y="3318"/>
                </a:cubicBezTo>
                <a:cubicBezTo>
                  <a:pt x="15003" y="3318"/>
                  <a:pt x="15016" y="3331"/>
                  <a:pt x="14990" y="3370"/>
                </a:cubicBezTo>
                <a:cubicBezTo>
                  <a:pt x="14951" y="3421"/>
                  <a:pt x="14990" y="3512"/>
                  <a:pt x="15055" y="3512"/>
                </a:cubicBezTo>
                <a:lnTo>
                  <a:pt x="15029" y="3525"/>
                </a:lnTo>
                <a:cubicBezTo>
                  <a:pt x="14990" y="3577"/>
                  <a:pt x="15042" y="3629"/>
                  <a:pt x="15120" y="3629"/>
                </a:cubicBezTo>
                <a:cubicBezTo>
                  <a:pt x="15094" y="3668"/>
                  <a:pt x="15081" y="3707"/>
                  <a:pt x="15120" y="3720"/>
                </a:cubicBezTo>
                <a:cubicBezTo>
                  <a:pt x="15133" y="3746"/>
                  <a:pt x="15133" y="3746"/>
                  <a:pt x="15068" y="3772"/>
                </a:cubicBezTo>
                <a:cubicBezTo>
                  <a:pt x="15042" y="3785"/>
                  <a:pt x="15016" y="3798"/>
                  <a:pt x="15029" y="3811"/>
                </a:cubicBezTo>
                <a:cubicBezTo>
                  <a:pt x="15029" y="3822"/>
                  <a:pt x="15036" y="3826"/>
                  <a:pt x="15046" y="3826"/>
                </a:cubicBezTo>
                <a:cubicBezTo>
                  <a:pt x="15059" y="3826"/>
                  <a:pt x="15079" y="3818"/>
                  <a:pt x="15094" y="3811"/>
                </a:cubicBezTo>
                <a:cubicBezTo>
                  <a:pt x="15094" y="3811"/>
                  <a:pt x="15107" y="3837"/>
                  <a:pt x="15107" y="3862"/>
                </a:cubicBezTo>
                <a:cubicBezTo>
                  <a:pt x="15107" y="3862"/>
                  <a:pt x="15115" y="3879"/>
                  <a:pt x="15132" y="3879"/>
                </a:cubicBezTo>
                <a:cubicBezTo>
                  <a:pt x="15136" y="3879"/>
                  <a:pt x="15140" y="3878"/>
                  <a:pt x="15146" y="3875"/>
                </a:cubicBezTo>
                <a:cubicBezTo>
                  <a:pt x="15153" y="3873"/>
                  <a:pt x="15159" y="3872"/>
                  <a:pt x="15164" y="3872"/>
                </a:cubicBezTo>
                <a:cubicBezTo>
                  <a:pt x="15185" y="3872"/>
                  <a:pt x="15187" y="3891"/>
                  <a:pt x="15197" y="3901"/>
                </a:cubicBezTo>
                <a:cubicBezTo>
                  <a:pt x="15184" y="3908"/>
                  <a:pt x="15188" y="3914"/>
                  <a:pt x="15197" y="3914"/>
                </a:cubicBezTo>
                <a:cubicBezTo>
                  <a:pt x="15207" y="3914"/>
                  <a:pt x="15223" y="3908"/>
                  <a:pt x="15236" y="3888"/>
                </a:cubicBezTo>
                <a:cubicBezTo>
                  <a:pt x="15251" y="3881"/>
                  <a:pt x="15266" y="3873"/>
                  <a:pt x="15279" y="3873"/>
                </a:cubicBezTo>
                <a:cubicBezTo>
                  <a:pt x="15288" y="3873"/>
                  <a:pt x="15296" y="3877"/>
                  <a:pt x="15301" y="3888"/>
                </a:cubicBezTo>
                <a:cubicBezTo>
                  <a:pt x="15301" y="3888"/>
                  <a:pt x="15327" y="3875"/>
                  <a:pt x="15353" y="3862"/>
                </a:cubicBezTo>
                <a:cubicBezTo>
                  <a:pt x="15418" y="3837"/>
                  <a:pt x="15444" y="3824"/>
                  <a:pt x="15444" y="3772"/>
                </a:cubicBezTo>
                <a:cubicBezTo>
                  <a:pt x="15433" y="3670"/>
                  <a:pt x="15431" y="3598"/>
                  <a:pt x="15397" y="3598"/>
                </a:cubicBezTo>
                <a:cubicBezTo>
                  <a:pt x="15392" y="3598"/>
                  <a:pt x="15386" y="3600"/>
                  <a:pt x="15379" y="3603"/>
                </a:cubicBezTo>
                <a:cubicBezTo>
                  <a:pt x="15379" y="3603"/>
                  <a:pt x="15340" y="3590"/>
                  <a:pt x="15327" y="3564"/>
                </a:cubicBezTo>
                <a:cubicBezTo>
                  <a:pt x="15314" y="3538"/>
                  <a:pt x="15327" y="3512"/>
                  <a:pt x="15327" y="3512"/>
                </a:cubicBezTo>
                <a:cubicBezTo>
                  <a:pt x="15353" y="3499"/>
                  <a:pt x="15314" y="3396"/>
                  <a:pt x="15262" y="3279"/>
                </a:cubicBezTo>
                <a:cubicBezTo>
                  <a:pt x="15197" y="3136"/>
                  <a:pt x="15159" y="3071"/>
                  <a:pt x="15172" y="3032"/>
                </a:cubicBezTo>
                <a:cubicBezTo>
                  <a:pt x="15197" y="2993"/>
                  <a:pt x="15184" y="2968"/>
                  <a:pt x="15184" y="2968"/>
                </a:cubicBezTo>
                <a:lnTo>
                  <a:pt x="15184" y="2968"/>
                </a:lnTo>
                <a:cubicBezTo>
                  <a:pt x="15183" y="2968"/>
                  <a:pt x="15182" y="2968"/>
                  <a:pt x="15181" y="2968"/>
                </a:cubicBezTo>
                <a:cubicBezTo>
                  <a:pt x="15152" y="2968"/>
                  <a:pt x="15077" y="2831"/>
                  <a:pt x="15003" y="2669"/>
                </a:cubicBezTo>
                <a:cubicBezTo>
                  <a:pt x="14918" y="2512"/>
                  <a:pt x="14834" y="2355"/>
                  <a:pt x="14802" y="2355"/>
                </a:cubicBezTo>
                <a:cubicBezTo>
                  <a:pt x="14799" y="2355"/>
                  <a:pt x="14797" y="2356"/>
                  <a:pt x="14795" y="2358"/>
                </a:cubicBezTo>
                <a:cubicBezTo>
                  <a:pt x="14782" y="2332"/>
                  <a:pt x="14756" y="2306"/>
                  <a:pt x="14756" y="2306"/>
                </a:cubicBezTo>
                <a:cubicBezTo>
                  <a:pt x="14795" y="2293"/>
                  <a:pt x="14756" y="2241"/>
                  <a:pt x="14731" y="2202"/>
                </a:cubicBezTo>
                <a:cubicBezTo>
                  <a:pt x="14679" y="2163"/>
                  <a:pt x="14653" y="2124"/>
                  <a:pt x="14653" y="2124"/>
                </a:cubicBezTo>
                <a:cubicBezTo>
                  <a:pt x="14679" y="2098"/>
                  <a:pt x="14666" y="2086"/>
                  <a:pt x="14640" y="2034"/>
                </a:cubicBezTo>
                <a:cubicBezTo>
                  <a:pt x="14610" y="1994"/>
                  <a:pt x="14595" y="1977"/>
                  <a:pt x="14579" y="1977"/>
                </a:cubicBezTo>
                <a:cubicBezTo>
                  <a:pt x="14573" y="1977"/>
                  <a:pt x="14568" y="1979"/>
                  <a:pt x="14562" y="1982"/>
                </a:cubicBezTo>
                <a:cubicBezTo>
                  <a:pt x="14549" y="1956"/>
                  <a:pt x="14445" y="1800"/>
                  <a:pt x="14419" y="1709"/>
                </a:cubicBezTo>
                <a:cubicBezTo>
                  <a:pt x="14432" y="1670"/>
                  <a:pt x="14380" y="1670"/>
                  <a:pt x="14341" y="1670"/>
                </a:cubicBezTo>
                <a:cubicBezTo>
                  <a:pt x="14331" y="1676"/>
                  <a:pt x="14318" y="1679"/>
                  <a:pt x="14305" y="1679"/>
                </a:cubicBezTo>
                <a:cubicBezTo>
                  <a:pt x="14288" y="1679"/>
                  <a:pt x="14271" y="1673"/>
                  <a:pt x="14264" y="1657"/>
                </a:cubicBezTo>
                <a:cubicBezTo>
                  <a:pt x="14264" y="1657"/>
                  <a:pt x="14290" y="1645"/>
                  <a:pt x="14315" y="1619"/>
                </a:cubicBezTo>
                <a:cubicBezTo>
                  <a:pt x="14354" y="1619"/>
                  <a:pt x="14354" y="1619"/>
                  <a:pt x="14315" y="1580"/>
                </a:cubicBezTo>
                <a:cubicBezTo>
                  <a:pt x="14303" y="1554"/>
                  <a:pt x="14277" y="1541"/>
                  <a:pt x="14277" y="1541"/>
                </a:cubicBezTo>
                <a:cubicBezTo>
                  <a:pt x="14276" y="1541"/>
                  <a:pt x="14275" y="1542"/>
                  <a:pt x="14274" y="1542"/>
                </a:cubicBezTo>
                <a:cubicBezTo>
                  <a:pt x="14253" y="1542"/>
                  <a:pt x="14165" y="1441"/>
                  <a:pt x="14043" y="1294"/>
                </a:cubicBezTo>
                <a:cubicBezTo>
                  <a:pt x="13891" y="1130"/>
                  <a:pt x="13823" y="1072"/>
                  <a:pt x="13792" y="1072"/>
                </a:cubicBezTo>
                <a:cubicBezTo>
                  <a:pt x="13789" y="1072"/>
                  <a:pt x="13786" y="1073"/>
                  <a:pt x="13784" y="1074"/>
                </a:cubicBezTo>
                <a:cubicBezTo>
                  <a:pt x="13780" y="1080"/>
                  <a:pt x="13776" y="1084"/>
                  <a:pt x="13772" y="1084"/>
                </a:cubicBezTo>
                <a:cubicBezTo>
                  <a:pt x="13757" y="1084"/>
                  <a:pt x="13735" y="1054"/>
                  <a:pt x="13706" y="996"/>
                </a:cubicBezTo>
                <a:cubicBezTo>
                  <a:pt x="13641" y="814"/>
                  <a:pt x="13628" y="814"/>
                  <a:pt x="13589" y="814"/>
                </a:cubicBezTo>
                <a:cubicBezTo>
                  <a:pt x="13615" y="840"/>
                  <a:pt x="13589" y="853"/>
                  <a:pt x="13576" y="879"/>
                </a:cubicBezTo>
                <a:cubicBezTo>
                  <a:pt x="13560" y="901"/>
                  <a:pt x="13546" y="911"/>
                  <a:pt x="13536" y="911"/>
                </a:cubicBezTo>
                <a:cubicBezTo>
                  <a:pt x="13522" y="911"/>
                  <a:pt x="13517" y="891"/>
                  <a:pt x="13524" y="853"/>
                </a:cubicBezTo>
                <a:cubicBezTo>
                  <a:pt x="13571" y="795"/>
                  <a:pt x="13270" y="599"/>
                  <a:pt x="13163" y="599"/>
                </a:cubicBezTo>
                <a:cubicBezTo>
                  <a:pt x="13151" y="599"/>
                  <a:pt x="13142" y="602"/>
                  <a:pt x="13135" y="607"/>
                </a:cubicBezTo>
                <a:lnTo>
                  <a:pt x="13148" y="581"/>
                </a:lnTo>
                <a:cubicBezTo>
                  <a:pt x="13174" y="555"/>
                  <a:pt x="13148" y="542"/>
                  <a:pt x="13044" y="477"/>
                </a:cubicBezTo>
                <a:cubicBezTo>
                  <a:pt x="12992" y="451"/>
                  <a:pt x="12967" y="438"/>
                  <a:pt x="12967" y="438"/>
                </a:cubicBezTo>
                <a:cubicBezTo>
                  <a:pt x="12961" y="448"/>
                  <a:pt x="12952" y="453"/>
                  <a:pt x="12940" y="453"/>
                </a:cubicBezTo>
                <a:cubicBezTo>
                  <a:pt x="12891" y="453"/>
                  <a:pt x="12800" y="381"/>
                  <a:pt x="12811" y="360"/>
                </a:cubicBezTo>
                <a:cubicBezTo>
                  <a:pt x="12798" y="322"/>
                  <a:pt x="12798" y="322"/>
                  <a:pt x="12746" y="296"/>
                </a:cubicBezTo>
                <a:cubicBezTo>
                  <a:pt x="12738" y="297"/>
                  <a:pt x="12730" y="297"/>
                  <a:pt x="12722" y="297"/>
                </a:cubicBezTo>
                <a:cubicBezTo>
                  <a:pt x="12625" y="297"/>
                  <a:pt x="12526" y="229"/>
                  <a:pt x="12526" y="205"/>
                </a:cubicBezTo>
                <a:cubicBezTo>
                  <a:pt x="12526" y="205"/>
                  <a:pt x="12500" y="192"/>
                  <a:pt x="12474" y="179"/>
                </a:cubicBezTo>
                <a:cubicBezTo>
                  <a:pt x="12462" y="183"/>
                  <a:pt x="12450" y="184"/>
                  <a:pt x="12437" y="184"/>
                </a:cubicBezTo>
                <a:cubicBezTo>
                  <a:pt x="12407" y="184"/>
                  <a:pt x="12375" y="175"/>
                  <a:pt x="12357" y="166"/>
                </a:cubicBezTo>
                <a:cubicBezTo>
                  <a:pt x="12316" y="154"/>
                  <a:pt x="12288" y="148"/>
                  <a:pt x="12273" y="148"/>
                </a:cubicBezTo>
                <a:cubicBezTo>
                  <a:pt x="12253" y="148"/>
                  <a:pt x="12252" y="157"/>
                  <a:pt x="12266" y="179"/>
                </a:cubicBezTo>
                <a:cubicBezTo>
                  <a:pt x="12253" y="205"/>
                  <a:pt x="12240" y="231"/>
                  <a:pt x="12214" y="231"/>
                </a:cubicBezTo>
                <a:lnTo>
                  <a:pt x="12227" y="192"/>
                </a:lnTo>
                <a:cubicBezTo>
                  <a:pt x="12227" y="166"/>
                  <a:pt x="12149" y="140"/>
                  <a:pt x="12033" y="114"/>
                </a:cubicBezTo>
                <a:cubicBezTo>
                  <a:pt x="11890" y="88"/>
                  <a:pt x="11825" y="75"/>
                  <a:pt x="11799" y="49"/>
                </a:cubicBezTo>
                <a:lnTo>
                  <a:pt x="11773" y="75"/>
                </a:lnTo>
                <a:cubicBezTo>
                  <a:pt x="11756" y="87"/>
                  <a:pt x="11741" y="93"/>
                  <a:pt x="11730" y="93"/>
                </a:cubicBezTo>
                <a:cubicBezTo>
                  <a:pt x="11716" y="93"/>
                  <a:pt x="11708" y="84"/>
                  <a:pt x="11708" y="62"/>
                </a:cubicBezTo>
                <a:cubicBezTo>
                  <a:pt x="11694" y="41"/>
                  <a:pt x="11652" y="31"/>
                  <a:pt x="11607" y="31"/>
                </a:cubicBezTo>
                <a:cubicBezTo>
                  <a:pt x="11570" y="31"/>
                  <a:pt x="11530" y="38"/>
                  <a:pt x="11501" y="49"/>
                </a:cubicBezTo>
                <a:lnTo>
                  <a:pt x="11436" y="49"/>
                </a:lnTo>
                <a:cubicBezTo>
                  <a:pt x="11423" y="17"/>
                  <a:pt x="11394" y="1"/>
                  <a:pt x="11363" y="1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51" name="Google Shape;451;p20"/>
          <p:cNvGrpSpPr/>
          <p:nvPr/>
        </p:nvGrpSpPr>
        <p:grpSpPr>
          <a:xfrm>
            <a:off x="1079001" y="4143867"/>
            <a:ext cx="155887" cy="203132"/>
            <a:chOff x="8518300" y="3923825"/>
            <a:chExt cx="116915" cy="152349"/>
          </a:xfrm>
        </p:grpSpPr>
        <p:sp>
          <p:nvSpPr>
            <p:cNvPr id="452" name="Google Shape;452;p20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20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54" name="Google Shape;454;p20"/>
          <p:cNvSpPr/>
          <p:nvPr/>
        </p:nvSpPr>
        <p:spPr>
          <a:xfrm>
            <a:off x="10920863" y="911977"/>
            <a:ext cx="1595016" cy="256713"/>
          </a:xfrm>
          <a:custGeom>
            <a:avLst/>
            <a:gdLst/>
            <a:ahLst/>
            <a:cxnLst/>
            <a:rect l="l" t="t" r="r" b="b"/>
            <a:pathLst>
              <a:path w="17192" h="2767" extrusionOk="0">
                <a:moveTo>
                  <a:pt x="7918" y="356"/>
                </a:moveTo>
                <a:cubicBezTo>
                  <a:pt x="7917" y="356"/>
                  <a:pt x="7917" y="356"/>
                  <a:pt x="7917" y="356"/>
                </a:cubicBezTo>
                <a:lnTo>
                  <a:pt x="7917" y="356"/>
                </a:lnTo>
                <a:cubicBezTo>
                  <a:pt x="7917" y="356"/>
                  <a:pt x="7918" y="356"/>
                  <a:pt x="7919" y="356"/>
                </a:cubicBezTo>
                <a:lnTo>
                  <a:pt x="7919" y="356"/>
                </a:lnTo>
                <a:lnTo>
                  <a:pt x="7918" y="356"/>
                </a:lnTo>
                <a:close/>
                <a:moveTo>
                  <a:pt x="1040" y="309"/>
                </a:moveTo>
                <a:lnTo>
                  <a:pt x="1040" y="371"/>
                </a:lnTo>
                <a:lnTo>
                  <a:pt x="1071" y="387"/>
                </a:lnTo>
                <a:cubicBezTo>
                  <a:pt x="1102" y="340"/>
                  <a:pt x="1102" y="340"/>
                  <a:pt x="1071" y="325"/>
                </a:cubicBezTo>
                <a:lnTo>
                  <a:pt x="1040" y="309"/>
                </a:lnTo>
                <a:close/>
                <a:moveTo>
                  <a:pt x="14425" y="309"/>
                </a:moveTo>
                <a:cubicBezTo>
                  <a:pt x="14455" y="309"/>
                  <a:pt x="14455" y="309"/>
                  <a:pt x="14440" y="371"/>
                </a:cubicBezTo>
                <a:cubicBezTo>
                  <a:pt x="14427" y="411"/>
                  <a:pt x="14390" y="452"/>
                  <a:pt x="14360" y="452"/>
                </a:cubicBezTo>
                <a:cubicBezTo>
                  <a:pt x="14356" y="452"/>
                  <a:pt x="14351" y="451"/>
                  <a:pt x="14347" y="449"/>
                </a:cubicBezTo>
                <a:cubicBezTo>
                  <a:pt x="14316" y="449"/>
                  <a:pt x="14347" y="340"/>
                  <a:pt x="14425" y="309"/>
                </a:cubicBezTo>
                <a:close/>
                <a:moveTo>
                  <a:pt x="539" y="439"/>
                </a:moveTo>
                <a:cubicBezTo>
                  <a:pt x="547" y="439"/>
                  <a:pt x="555" y="443"/>
                  <a:pt x="561" y="449"/>
                </a:cubicBezTo>
                <a:cubicBezTo>
                  <a:pt x="592" y="449"/>
                  <a:pt x="592" y="449"/>
                  <a:pt x="576" y="510"/>
                </a:cubicBezTo>
                <a:cubicBezTo>
                  <a:pt x="576" y="510"/>
                  <a:pt x="553" y="544"/>
                  <a:pt x="527" y="544"/>
                </a:cubicBezTo>
                <a:cubicBezTo>
                  <a:pt x="523" y="544"/>
                  <a:pt x="519" y="544"/>
                  <a:pt x="514" y="541"/>
                </a:cubicBezTo>
                <a:lnTo>
                  <a:pt x="499" y="480"/>
                </a:lnTo>
                <a:cubicBezTo>
                  <a:pt x="509" y="450"/>
                  <a:pt x="525" y="439"/>
                  <a:pt x="539" y="439"/>
                </a:cubicBezTo>
                <a:close/>
                <a:moveTo>
                  <a:pt x="13437" y="408"/>
                </a:moveTo>
                <a:cubicBezTo>
                  <a:pt x="13442" y="408"/>
                  <a:pt x="13446" y="415"/>
                  <a:pt x="13451" y="433"/>
                </a:cubicBezTo>
                <a:cubicBezTo>
                  <a:pt x="13451" y="464"/>
                  <a:pt x="13435" y="510"/>
                  <a:pt x="13435" y="541"/>
                </a:cubicBezTo>
                <a:cubicBezTo>
                  <a:pt x="13435" y="541"/>
                  <a:pt x="13422" y="569"/>
                  <a:pt x="13412" y="569"/>
                </a:cubicBezTo>
                <a:cubicBezTo>
                  <a:pt x="13408" y="569"/>
                  <a:pt x="13404" y="562"/>
                  <a:pt x="13404" y="541"/>
                </a:cubicBezTo>
                <a:lnTo>
                  <a:pt x="13389" y="541"/>
                </a:lnTo>
                <a:lnTo>
                  <a:pt x="13389" y="495"/>
                </a:lnTo>
                <a:cubicBezTo>
                  <a:pt x="13411" y="451"/>
                  <a:pt x="13425" y="408"/>
                  <a:pt x="13437" y="408"/>
                </a:cubicBezTo>
                <a:close/>
                <a:moveTo>
                  <a:pt x="6681" y="557"/>
                </a:moveTo>
                <a:cubicBezTo>
                  <a:pt x="6681" y="619"/>
                  <a:pt x="6681" y="680"/>
                  <a:pt x="6666" y="680"/>
                </a:cubicBezTo>
                <a:lnTo>
                  <a:pt x="6635" y="619"/>
                </a:lnTo>
                <a:lnTo>
                  <a:pt x="6650" y="557"/>
                </a:lnTo>
                <a:close/>
                <a:moveTo>
                  <a:pt x="7315" y="557"/>
                </a:moveTo>
                <a:cubicBezTo>
                  <a:pt x="7330" y="559"/>
                  <a:pt x="7327" y="569"/>
                  <a:pt x="7315" y="619"/>
                </a:cubicBezTo>
                <a:cubicBezTo>
                  <a:pt x="7299" y="650"/>
                  <a:pt x="7284" y="680"/>
                  <a:pt x="7269" y="711"/>
                </a:cubicBezTo>
                <a:cubicBezTo>
                  <a:pt x="7269" y="711"/>
                  <a:pt x="7299" y="604"/>
                  <a:pt x="7315" y="557"/>
                </a:cubicBezTo>
                <a:close/>
                <a:moveTo>
                  <a:pt x="129" y="495"/>
                </a:moveTo>
                <a:cubicBezTo>
                  <a:pt x="111" y="502"/>
                  <a:pt x="95" y="513"/>
                  <a:pt x="82" y="526"/>
                </a:cubicBezTo>
                <a:cubicBezTo>
                  <a:pt x="60" y="511"/>
                  <a:pt x="43" y="506"/>
                  <a:pt x="31" y="506"/>
                </a:cubicBezTo>
                <a:cubicBezTo>
                  <a:pt x="2" y="506"/>
                  <a:pt x="1" y="538"/>
                  <a:pt x="23" y="538"/>
                </a:cubicBezTo>
                <a:cubicBezTo>
                  <a:pt x="30" y="538"/>
                  <a:pt x="39" y="535"/>
                  <a:pt x="51" y="526"/>
                </a:cubicBezTo>
                <a:lnTo>
                  <a:pt x="51" y="541"/>
                </a:lnTo>
                <a:lnTo>
                  <a:pt x="66" y="603"/>
                </a:lnTo>
                <a:cubicBezTo>
                  <a:pt x="66" y="682"/>
                  <a:pt x="78" y="725"/>
                  <a:pt x="92" y="725"/>
                </a:cubicBezTo>
                <a:cubicBezTo>
                  <a:pt x="105" y="725"/>
                  <a:pt x="120" y="686"/>
                  <a:pt x="128" y="603"/>
                </a:cubicBezTo>
                <a:cubicBezTo>
                  <a:pt x="128" y="552"/>
                  <a:pt x="128" y="517"/>
                  <a:pt x="129" y="495"/>
                </a:cubicBezTo>
                <a:close/>
                <a:moveTo>
                  <a:pt x="837" y="540"/>
                </a:moveTo>
                <a:cubicBezTo>
                  <a:pt x="844" y="540"/>
                  <a:pt x="854" y="546"/>
                  <a:pt x="870" y="557"/>
                </a:cubicBezTo>
                <a:cubicBezTo>
                  <a:pt x="901" y="557"/>
                  <a:pt x="932" y="572"/>
                  <a:pt x="901" y="634"/>
                </a:cubicBezTo>
                <a:lnTo>
                  <a:pt x="885" y="603"/>
                </a:lnTo>
                <a:cubicBezTo>
                  <a:pt x="890" y="588"/>
                  <a:pt x="889" y="581"/>
                  <a:pt x="885" y="581"/>
                </a:cubicBezTo>
                <a:cubicBezTo>
                  <a:pt x="877" y="581"/>
                  <a:pt x="860" y="608"/>
                  <a:pt x="870" y="650"/>
                </a:cubicBezTo>
                <a:cubicBezTo>
                  <a:pt x="870" y="711"/>
                  <a:pt x="823" y="758"/>
                  <a:pt x="823" y="758"/>
                </a:cubicBezTo>
                <a:cubicBezTo>
                  <a:pt x="823" y="758"/>
                  <a:pt x="793" y="680"/>
                  <a:pt x="808" y="634"/>
                </a:cubicBezTo>
                <a:lnTo>
                  <a:pt x="808" y="634"/>
                </a:lnTo>
                <a:lnTo>
                  <a:pt x="808" y="650"/>
                </a:lnTo>
                <a:cubicBezTo>
                  <a:pt x="818" y="567"/>
                  <a:pt x="822" y="540"/>
                  <a:pt x="837" y="540"/>
                </a:cubicBezTo>
                <a:close/>
                <a:moveTo>
                  <a:pt x="8088" y="850"/>
                </a:moveTo>
                <a:lnTo>
                  <a:pt x="8103" y="866"/>
                </a:lnTo>
                <a:cubicBezTo>
                  <a:pt x="8076" y="906"/>
                  <a:pt x="8050" y="946"/>
                  <a:pt x="8023" y="946"/>
                </a:cubicBezTo>
                <a:cubicBezTo>
                  <a:pt x="8019" y="946"/>
                  <a:pt x="8015" y="945"/>
                  <a:pt x="8010" y="943"/>
                </a:cubicBezTo>
                <a:lnTo>
                  <a:pt x="8026" y="881"/>
                </a:lnTo>
                <a:lnTo>
                  <a:pt x="8088" y="850"/>
                </a:lnTo>
                <a:close/>
                <a:moveTo>
                  <a:pt x="12361" y="863"/>
                </a:moveTo>
                <a:cubicBezTo>
                  <a:pt x="12377" y="863"/>
                  <a:pt x="12400" y="897"/>
                  <a:pt x="12400" y="897"/>
                </a:cubicBezTo>
                <a:cubicBezTo>
                  <a:pt x="12400" y="897"/>
                  <a:pt x="12431" y="943"/>
                  <a:pt x="12415" y="959"/>
                </a:cubicBezTo>
                <a:cubicBezTo>
                  <a:pt x="12384" y="928"/>
                  <a:pt x="12353" y="912"/>
                  <a:pt x="12323" y="881"/>
                </a:cubicBezTo>
                <a:lnTo>
                  <a:pt x="12353" y="866"/>
                </a:lnTo>
                <a:cubicBezTo>
                  <a:pt x="12356" y="864"/>
                  <a:pt x="12358" y="863"/>
                  <a:pt x="12361" y="863"/>
                </a:cubicBezTo>
                <a:close/>
                <a:moveTo>
                  <a:pt x="12231" y="1107"/>
                </a:moveTo>
                <a:cubicBezTo>
                  <a:pt x="12239" y="1107"/>
                  <a:pt x="12251" y="1119"/>
                  <a:pt x="12276" y="1144"/>
                </a:cubicBezTo>
                <a:lnTo>
                  <a:pt x="12245" y="1160"/>
                </a:lnTo>
                <a:lnTo>
                  <a:pt x="12199" y="1144"/>
                </a:lnTo>
                <a:lnTo>
                  <a:pt x="12214" y="1129"/>
                </a:lnTo>
                <a:cubicBezTo>
                  <a:pt x="12221" y="1115"/>
                  <a:pt x="12225" y="1107"/>
                  <a:pt x="12231" y="1107"/>
                </a:cubicBezTo>
                <a:close/>
                <a:moveTo>
                  <a:pt x="5236" y="1219"/>
                </a:moveTo>
                <a:cubicBezTo>
                  <a:pt x="5241" y="1219"/>
                  <a:pt x="5253" y="1228"/>
                  <a:pt x="5244" y="1237"/>
                </a:cubicBezTo>
                <a:cubicBezTo>
                  <a:pt x="5231" y="1224"/>
                  <a:pt x="5231" y="1219"/>
                  <a:pt x="5236" y="1219"/>
                </a:cubicBezTo>
                <a:close/>
                <a:moveTo>
                  <a:pt x="12220" y="1221"/>
                </a:moveTo>
                <a:cubicBezTo>
                  <a:pt x="12218" y="1221"/>
                  <a:pt x="12218" y="1229"/>
                  <a:pt x="12230" y="1252"/>
                </a:cubicBezTo>
                <a:cubicBezTo>
                  <a:pt x="12239" y="1243"/>
                  <a:pt x="12225" y="1221"/>
                  <a:pt x="12220" y="1221"/>
                </a:cubicBezTo>
                <a:close/>
                <a:moveTo>
                  <a:pt x="313" y="1237"/>
                </a:moveTo>
                <a:cubicBezTo>
                  <a:pt x="300" y="1264"/>
                  <a:pt x="286" y="1292"/>
                  <a:pt x="272" y="1330"/>
                </a:cubicBezTo>
                <a:lnTo>
                  <a:pt x="282" y="1330"/>
                </a:lnTo>
                <a:cubicBezTo>
                  <a:pt x="298" y="1330"/>
                  <a:pt x="313" y="1283"/>
                  <a:pt x="329" y="1237"/>
                </a:cubicBezTo>
                <a:close/>
                <a:moveTo>
                  <a:pt x="267" y="1330"/>
                </a:moveTo>
                <a:lnTo>
                  <a:pt x="267" y="1345"/>
                </a:lnTo>
                <a:cubicBezTo>
                  <a:pt x="269" y="1340"/>
                  <a:pt x="271" y="1335"/>
                  <a:pt x="272" y="1330"/>
                </a:cubicBezTo>
                <a:close/>
                <a:moveTo>
                  <a:pt x="5074" y="1237"/>
                </a:moveTo>
                <a:cubicBezTo>
                  <a:pt x="5120" y="1283"/>
                  <a:pt x="5151" y="1314"/>
                  <a:pt x="5136" y="1345"/>
                </a:cubicBezTo>
                <a:lnTo>
                  <a:pt x="5089" y="1314"/>
                </a:lnTo>
                <a:lnTo>
                  <a:pt x="5058" y="1268"/>
                </a:lnTo>
                <a:lnTo>
                  <a:pt x="5074" y="1237"/>
                </a:lnTo>
                <a:close/>
                <a:moveTo>
                  <a:pt x="12029" y="1289"/>
                </a:moveTo>
                <a:cubicBezTo>
                  <a:pt x="12037" y="1289"/>
                  <a:pt x="12048" y="1296"/>
                  <a:pt x="12075" y="1314"/>
                </a:cubicBezTo>
                <a:lnTo>
                  <a:pt x="12060" y="1345"/>
                </a:lnTo>
                <a:lnTo>
                  <a:pt x="11998" y="1314"/>
                </a:lnTo>
                <a:lnTo>
                  <a:pt x="12013" y="1299"/>
                </a:lnTo>
                <a:cubicBezTo>
                  <a:pt x="12020" y="1292"/>
                  <a:pt x="12024" y="1289"/>
                  <a:pt x="12029" y="1289"/>
                </a:cubicBezTo>
                <a:close/>
                <a:moveTo>
                  <a:pt x="4159" y="1351"/>
                </a:moveTo>
                <a:cubicBezTo>
                  <a:pt x="4156" y="1351"/>
                  <a:pt x="4152" y="1355"/>
                  <a:pt x="4146" y="1360"/>
                </a:cubicBezTo>
                <a:cubicBezTo>
                  <a:pt x="4131" y="1376"/>
                  <a:pt x="4116" y="1391"/>
                  <a:pt x="4177" y="1407"/>
                </a:cubicBezTo>
                <a:lnTo>
                  <a:pt x="4193" y="1391"/>
                </a:lnTo>
                <a:cubicBezTo>
                  <a:pt x="4173" y="1362"/>
                  <a:pt x="4166" y="1351"/>
                  <a:pt x="4159" y="1351"/>
                </a:cubicBezTo>
                <a:close/>
                <a:moveTo>
                  <a:pt x="4918" y="1371"/>
                </a:moveTo>
                <a:cubicBezTo>
                  <a:pt x="4932" y="1371"/>
                  <a:pt x="4957" y="1381"/>
                  <a:pt x="4997" y="1407"/>
                </a:cubicBezTo>
                <a:cubicBezTo>
                  <a:pt x="5043" y="1438"/>
                  <a:pt x="5043" y="1438"/>
                  <a:pt x="5027" y="1453"/>
                </a:cubicBezTo>
                <a:cubicBezTo>
                  <a:pt x="4997" y="1438"/>
                  <a:pt x="4966" y="1422"/>
                  <a:pt x="4950" y="1407"/>
                </a:cubicBezTo>
                <a:lnTo>
                  <a:pt x="4919" y="1407"/>
                </a:lnTo>
                <a:cubicBezTo>
                  <a:pt x="4901" y="1389"/>
                  <a:pt x="4899" y="1371"/>
                  <a:pt x="4918" y="1371"/>
                </a:cubicBezTo>
                <a:close/>
                <a:moveTo>
                  <a:pt x="11879" y="1391"/>
                </a:moveTo>
                <a:cubicBezTo>
                  <a:pt x="11885" y="1391"/>
                  <a:pt x="11894" y="1396"/>
                  <a:pt x="11905" y="1407"/>
                </a:cubicBezTo>
                <a:cubicBezTo>
                  <a:pt x="11952" y="1438"/>
                  <a:pt x="11952" y="1438"/>
                  <a:pt x="11936" y="1469"/>
                </a:cubicBezTo>
                <a:cubicBezTo>
                  <a:pt x="11929" y="1476"/>
                  <a:pt x="11925" y="1483"/>
                  <a:pt x="11922" y="1483"/>
                </a:cubicBezTo>
                <a:cubicBezTo>
                  <a:pt x="11918" y="1483"/>
                  <a:pt x="11914" y="1472"/>
                  <a:pt x="11905" y="1438"/>
                </a:cubicBezTo>
                <a:lnTo>
                  <a:pt x="11874" y="1438"/>
                </a:lnTo>
                <a:cubicBezTo>
                  <a:pt x="11864" y="1408"/>
                  <a:pt x="11867" y="1391"/>
                  <a:pt x="11879" y="1391"/>
                </a:cubicBezTo>
                <a:close/>
                <a:moveTo>
                  <a:pt x="12126" y="1497"/>
                </a:moveTo>
                <a:cubicBezTo>
                  <a:pt x="12135" y="1511"/>
                  <a:pt x="12148" y="1526"/>
                  <a:pt x="12168" y="1546"/>
                </a:cubicBezTo>
                <a:cubicBezTo>
                  <a:pt x="12193" y="1552"/>
                  <a:pt x="12206" y="1559"/>
                  <a:pt x="12206" y="1559"/>
                </a:cubicBezTo>
                <a:cubicBezTo>
                  <a:pt x="12207" y="1559"/>
                  <a:pt x="12183" y="1545"/>
                  <a:pt x="12137" y="1500"/>
                </a:cubicBezTo>
                <a:cubicBezTo>
                  <a:pt x="12133" y="1499"/>
                  <a:pt x="12130" y="1498"/>
                  <a:pt x="12126" y="1497"/>
                </a:cubicBezTo>
                <a:close/>
                <a:moveTo>
                  <a:pt x="11331" y="1542"/>
                </a:moveTo>
                <a:cubicBezTo>
                  <a:pt x="11341" y="1542"/>
                  <a:pt x="11357" y="1546"/>
                  <a:pt x="11380" y="1561"/>
                </a:cubicBezTo>
                <a:cubicBezTo>
                  <a:pt x="11380" y="1561"/>
                  <a:pt x="11411" y="1608"/>
                  <a:pt x="11395" y="1623"/>
                </a:cubicBezTo>
                <a:lnTo>
                  <a:pt x="11349" y="1592"/>
                </a:lnTo>
                <a:cubicBezTo>
                  <a:pt x="11302" y="1561"/>
                  <a:pt x="11318" y="1546"/>
                  <a:pt x="11318" y="1546"/>
                </a:cubicBezTo>
                <a:cubicBezTo>
                  <a:pt x="11318" y="1546"/>
                  <a:pt x="11322" y="1542"/>
                  <a:pt x="11331" y="1542"/>
                </a:cubicBezTo>
                <a:close/>
                <a:moveTo>
                  <a:pt x="1884" y="1653"/>
                </a:moveTo>
                <a:cubicBezTo>
                  <a:pt x="1901" y="1653"/>
                  <a:pt x="1919" y="1658"/>
                  <a:pt x="1936" y="1670"/>
                </a:cubicBezTo>
                <a:cubicBezTo>
                  <a:pt x="1952" y="1685"/>
                  <a:pt x="1905" y="1716"/>
                  <a:pt x="1844" y="1716"/>
                </a:cubicBezTo>
                <a:lnTo>
                  <a:pt x="1813" y="1685"/>
                </a:lnTo>
                <a:cubicBezTo>
                  <a:pt x="1832" y="1666"/>
                  <a:pt x="1857" y="1653"/>
                  <a:pt x="1884" y="1653"/>
                </a:cubicBezTo>
                <a:close/>
                <a:moveTo>
                  <a:pt x="4502" y="1747"/>
                </a:moveTo>
                <a:lnTo>
                  <a:pt x="4502" y="1747"/>
                </a:lnTo>
                <a:cubicBezTo>
                  <a:pt x="4522" y="1760"/>
                  <a:pt x="4522" y="1765"/>
                  <a:pt x="4517" y="1765"/>
                </a:cubicBezTo>
                <a:cubicBezTo>
                  <a:pt x="4510" y="1765"/>
                  <a:pt x="4493" y="1756"/>
                  <a:pt x="4502" y="1747"/>
                </a:cubicBezTo>
                <a:close/>
                <a:moveTo>
                  <a:pt x="4770" y="1752"/>
                </a:moveTo>
                <a:cubicBezTo>
                  <a:pt x="4787" y="1752"/>
                  <a:pt x="4796" y="1778"/>
                  <a:pt x="4796" y="1778"/>
                </a:cubicBezTo>
                <a:cubicBezTo>
                  <a:pt x="4873" y="1809"/>
                  <a:pt x="4811" y="1793"/>
                  <a:pt x="4796" y="1809"/>
                </a:cubicBezTo>
                <a:lnTo>
                  <a:pt x="4765" y="1809"/>
                </a:lnTo>
                <a:cubicBezTo>
                  <a:pt x="4718" y="1793"/>
                  <a:pt x="4718" y="1793"/>
                  <a:pt x="4749" y="1762"/>
                </a:cubicBezTo>
                <a:cubicBezTo>
                  <a:pt x="4757" y="1755"/>
                  <a:pt x="4764" y="1752"/>
                  <a:pt x="4770" y="1752"/>
                </a:cubicBezTo>
                <a:close/>
                <a:moveTo>
                  <a:pt x="1927" y="1786"/>
                </a:moveTo>
                <a:cubicBezTo>
                  <a:pt x="1909" y="1786"/>
                  <a:pt x="1882" y="1801"/>
                  <a:pt x="1859" y="1824"/>
                </a:cubicBezTo>
                <a:cubicBezTo>
                  <a:pt x="1813" y="1855"/>
                  <a:pt x="1828" y="1871"/>
                  <a:pt x="1859" y="1917"/>
                </a:cubicBezTo>
                <a:cubicBezTo>
                  <a:pt x="1869" y="1927"/>
                  <a:pt x="1881" y="1931"/>
                  <a:pt x="1893" y="1931"/>
                </a:cubicBezTo>
                <a:cubicBezTo>
                  <a:pt x="1916" y="1931"/>
                  <a:pt x="1936" y="1917"/>
                  <a:pt x="1936" y="1917"/>
                </a:cubicBezTo>
                <a:cubicBezTo>
                  <a:pt x="1967" y="1871"/>
                  <a:pt x="1952" y="1855"/>
                  <a:pt x="1936" y="1840"/>
                </a:cubicBezTo>
                <a:cubicBezTo>
                  <a:pt x="1952" y="1801"/>
                  <a:pt x="1944" y="1786"/>
                  <a:pt x="1927" y="1786"/>
                </a:cubicBezTo>
                <a:close/>
                <a:moveTo>
                  <a:pt x="4169" y="1852"/>
                </a:moveTo>
                <a:cubicBezTo>
                  <a:pt x="4167" y="1852"/>
                  <a:pt x="4164" y="1853"/>
                  <a:pt x="4162" y="1855"/>
                </a:cubicBezTo>
                <a:lnTo>
                  <a:pt x="4146" y="1855"/>
                </a:lnTo>
                <a:cubicBezTo>
                  <a:pt x="4162" y="1886"/>
                  <a:pt x="4193" y="1917"/>
                  <a:pt x="4224" y="1948"/>
                </a:cubicBezTo>
                <a:cubicBezTo>
                  <a:pt x="4239" y="1932"/>
                  <a:pt x="4208" y="1886"/>
                  <a:pt x="4208" y="1886"/>
                </a:cubicBezTo>
                <a:cubicBezTo>
                  <a:pt x="4208" y="1886"/>
                  <a:pt x="4186" y="1852"/>
                  <a:pt x="4169" y="1852"/>
                </a:cubicBezTo>
                <a:close/>
                <a:moveTo>
                  <a:pt x="3621" y="1948"/>
                </a:moveTo>
                <a:lnTo>
                  <a:pt x="3652" y="2056"/>
                </a:lnTo>
                <a:cubicBezTo>
                  <a:pt x="3656" y="2069"/>
                  <a:pt x="3658" y="2075"/>
                  <a:pt x="3659" y="2075"/>
                </a:cubicBezTo>
                <a:cubicBezTo>
                  <a:pt x="3660" y="2075"/>
                  <a:pt x="3652" y="2038"/>
                  <a:pt x="3652" y="1994"/>
                </a:cubicBezTo>
                <a:lnTo>
                  <a:pt x="3621" y="1948"/>
                </a:lnTo>
                <a:close/>
                <a:moveTo>
                  <a:pt x="4489" y="2046"/>
                </a:moveTo>
                <a:cubicBezTo>
                  <a:pt x="4504" y="2046"/>
                  <a:pt x="4520" y="2052"/>
                  <a:pt x="4533" y="2071"/>
                </a:cubicBezTo>
                <a:cubicBezTo>
                  <a:pt x="4533" y="2071"/>
                  <a:pt x="4564" y="2118"/>
                  <a:pt x="4548" y="2118"/>
                </a:cubicBezTo>
                <a:cubicBezTo>
                  <a:pt x="4543" y="2123"/>
                  <a:pt x="4535" y="2125"/>
                  <a:pt x="4525" y="2125"/>
                </a:cubicBezTo>
                <a:cubicBezTo>
                  <a:pt x="4507" y="2125"/>
                  <a:pt x="4486" y="2118"/>
                  <a:pt x="4486" y="2118"/>
                </a:cubicBezTo>
                <a:cubicBezTo>
                  <a:pt x="4440" y="2071"/>
                  <a:pt x="4456" y="2056"/>
                  <a:pt x="4456" y="2056"/>
                </a:cubicBezTo>
                <a:cubicBezTo>
                  <a:pt x="4456" y="2056"/>
                  <a:pt x="4471" y="2046"/>
                  <a:pt x="4489" y="2046"/>
                </a:cubicBezTo>
                <a:close/>
                <a:moveTo>
                  <a:pt x="9282" y="2052"/>
                </a:moveTo>
                <a:cubicBezTo>
                  <a:pt x="9287" y="2052"/>
                  <a:pt x="9290" y="2053"/>
                  <a:pt x="9293" y="2056"/>
                </a:cubicBezTo>
                <a:lnTo>
                  <a:pt x="9278" y="2056"/>
                </a:lnTo>
                <a:cubicBezTo>
                  <a:pt x="9309" y="2087"/>
                  <a:pt x="9309" y="2087"/>
                  <a:pt x="9278" y="2118"/>
                </a:cubicBezTo>
                <a:cubicBezTo>
                  <a:pt x="9266" y="2136"/>
                  <a:pt x="9254" y="2142"/>
                  <a:pt x="9242" y="2142"/>
                </a:cubicBezTo>
                <a:cubicBezTo>
                  <a:pt x="9225" y="2142"/>
                  <a:pt x="9210" y="2127"/>
                  <a:pt x="9200" y="2118"/>
                </a:cubicBezTo>
                <a:cubicBezTo>
                  <a:pt x="9226" y="2080"/>
                  <a:pt x="9262" y="2052"/>
                  <a:pt x="9282" y="2052"/>
                </a:cubicBezTo>
                <a:close/>
                <a:moveTo>
                  <a:pt x="4098" y="2109"/>
                </a:moveTo>
                <a:cubicBezTo>
                  <a:pt x="4104" y="2109"/>
                  <a:pt x="4111" y="2119"/>
                  <a:pt x="4131" y="2149"/>
                </a:cubicBezTo>
                <a:lnTo>
                  <a:pt x="4116" y="2164"/>
                </a:lnTo>
                <a:lnTo>
                  <a:pt x="4069" y="2118"/>
                </a:lnTo>
                <a:lnTo>
                  <a:pt x="4085" y="2118"/>
                </a:lnTo>
                <a:cubicBezTo>
                  <a:pt x="4090" y="2112"/>
                  <a:pt x="4094" y="2109"/>
                  <a:pt x="4098" y="2109"/>
                </a:cubicBezTo>
                <a:close/>
                <a:moveTo>
                  <a:pt x="2846" y="2109"/>
                </a:moveTo>
                <a:cubicBezTo>
                  <a:pt x="2852" y="2109"/>
                  <a:pt x="2858" y="2112"/>
                  <a:pt x="2864" y="2118"/>
                </a:cubicBezTo>
                <a:lnTo>
                  <a:pt x="2833" y="2164"/>
                </a:lnTo>
                <a:lnTo>
                  <a:pt x="2786" y="2211"/>
                </a:lnTo>
                <a:lnTo>
                  <a:pt x="2802" y="2149"/>
                </a:lnTo>
                <a:cubicBezTo>
                  <a:pt x="2821" y="2119"/>
                  <a:pt x="2835" y="2109"/>
                  <a:pt x="2846" y="2109"/>
                </a:cubicBezTo>
                <a:close/>
                <a:moveTo>
                  <a:pt x="3953" y="2136"/>
                </a:moveTo>
                <a:cubicBezTo>
                  <a:pt x="3964" y="2136"/>
                  <a:pt x="3986" y="2182"/>
                  <a:pt x="4007" y="2257"/>
                </a:cubicBezTo>
                <a:lnTo>
                  <a:pt x="3961" y="2272"/>
                </a:lnTo>
                <a:cubicBezTo>
                  <a:pt x="3946" y="2226"/>
                  <a:pt x="3930" y="2164"/>
                  <a:pt x="3946" y="2164"/>
                </a:cubicBezTo>
                <a:cubicBezTo>
                  <a:pt x="3946" y="2145"/>
                  <a:pt x="3948" y="2136"/>
                  <a:pt x="3953" y="2136"/>
                </a:cubicBezTo>
                <a:close/>
                <a:moveTo>
                  <a:pt x="17055" y="2073"/>
                </a:moveTo>
                <a:cubicBezTo>
                  <a:pt x="17064" y="2073"/>
                  <a:pt x="17054" y="2150"/>
                  <a:pt x="17021" y="2226"/>
                </a:cubicBezTo>
                <a:cubicBezTo>
                  <a:pt x="16998" y="2280"/>
                  <a:pt x="16990" y="2307"/>
                  <a:pt x="16990" y="2307"/>
                </a:cubicBezTo>
                <a:cubicBezTo>
                  <a:pt x="16990" y="2307"/>
                  <a:pt x="16998" y="2280"/>
                  <a:pt x="17006" y="2226"/>
                </a:cubicBezTo>
                <a:cubicBezTo>
                  <a:pt x="17006" y="2164"/>
                  <a:pt x="17006" y="2118"/>
                  <a:pt x="17037" y="2118"/>
                </a:cubicBezTo>
                <a:cubicBezTo>
                  <a:pt x="17046" y="2086"/>
                  <a:pt x="17052" y="2073"/>
                  <a:pt x="17055" y="2073"/>
                </a:cubicBezTo>
                <a:close/>
                <a:moveTo>
                  <a:pt x="3331" y="2139"/>
                </a:moveTo>
                <a:cubicBezTo>
                  <a:pt x="3337" y="2139"/>
                  <a:pt x="3330" y="2169"/>
                  <a:pt x="3312" y="2241"/>
                </a:cubicBezTo>
                <a:cubicBezTo>
                  <a:pt x="3296" y="2288"/>
                  <a:pt x="3265" y="2334"/>
                  <a:pt x="3265" y="2334"/>
                </a:cubicBezTo>
                <a:cubicBezTo>
                  <a:pt x="3265" y="2334"/>
                  <a:pt x="3281" y="2272"/>
                  <a:pt x="3296" y="2164"/>
                </a:cubicBezTo>
                <a:lnTo>
                  <a:pt x="3296" y="2180"/>
                </a:lnTo>
                <a:cubicBezTo>
                  <a:pt x="3316" y="2154"/>
                  <a:pt x="3327" y="2139"/>
                  <a:pt x="3331" y="2139"/>
                </a:cubicBezTo>
                <a:close/>
                <a:moveTo>
                  <a:pt x="2901" y="2226"/>
                </a:moveTo>
                <a:cubicBezTo>
                  <a:pt x="2905" y="2226"/>
                  <a:pt x="2894" y="2253"/>
                  <a:pt x="2879" y="2303"/>
                </a:cubicBezTo>
                <a:cubicBezTo>
                  <a:pt x="2864" y="2350"/>
                  <a:pt x="2833" y="2411"/>
                  <a:pt x="2771" y="2442"/>
                </a:cubicBezTo>
                <a:lnTo>
                  <a:pt x="2740" y="2427"/>
                </a:lnTo>
                <a:lnTo>
                  <a:pt x="2817" y="2334"/>
                </a:lnTo>
                <a:cubicBezTo>
                  <a:pt x="2875" y="2260"/>
                  <a:pt x="2897" y="2226"/>
                  <a:pt x="2901" y="2226"/>
                </a:cubicBezTo>
                <a:close/>
                <a:moveTo>
                  <a:pt x="10051" y="2350"/>
                </a:moveTo>
                <a:cubicBezTo>
                  <a:pt x="10051" y="2411"/>
                  <a:pt x="10035" y="2458"/>
                  <a:pt x="10020" y="2458"/>
                </a:cubicBezTo>
                <a:lnTo>
                  <a:pt x="9989" y="2458"/>
                </a:lnTo>
                <a:cubicBezTo>
                  <a:pt x="10004" y="2427"/>
                  <a:pt x="10020" y="2381"/>
                  <a:pt x="10035" y="2350"/>
                </a:cubicBezTo>
                <a:close/>
                <a:moveTo>
                  <a:pt x="3466" y="2411"/>
                </a:moveTo>
                <a:cubicBezTo>
                  <a:pt x="3466" y="2473"/>
                  <a:pt x="3466" y="2520"/>
                  <a:pt x="3451" y="2520"/>
                </a:cubicBezTo>
                <a:cubicBezTo>
                  <a:pt x="3436" y="2520"/>
                  <a:pt x="3435" y="2520"/>
                  <a:pt x="3421" y="2505"/>
                </a:cubicBezTo>
                <a:lnTo>
                  <a:pt x="3421" y="2505"/>
                </a:lnTo>
                <a:cubicBezTo>
                  <a:pt x="3425" y="2475"/>
                  <a:pt x="3438" y="2438"/>
                  <a:pt x="3451" y="2411"/>
                </a:cubicBezTo>
                <a:close/>
                <a:moveTo>
                  <a:pt x="3915" y="2520"/>
                </a:moveTo>
                <a:lnTo>
                  <a:pt x="3930" y="2581"/>
                </a:lnTo>
                <a:cubicBezTo>
                  <a:pt x="3926" y="2580"/>
                  <a:pt x="3923" y="2579"/>
                  <a:pt x="3920" y="2579"/>
                </a:cubicBezTo>
                <a:cubicBezTo>
                  <a:pt x="3906" y="2579"/>
                  <a:pt x="3900" y="2599"/>
                  <a:pt x="3894" y="2599"/>
                </a:cubicBezTo>
                <a:cubicBezTo>
                  <a:pt x="3891" y="2599"/>
                  <a:pt x="3888" y="2595"/>
                  <a:pt x="3884" y="2581"/>
                </a:cubicBezTo>
                <a:cubicBezTo>
                  <a:pt x="3868" y="2581"/>
                  <a:pt x="3884" y="2535"/>
                  <a:pt x="3915" y="2520"/>
                </a:cubicBezTo>
                <a:close/>
                <a:moveTo>
                  <a:pt x="3093" y="2628"/>
                </a:moveTo>
                <a:cubicBezTo>
                  <a:pt x="3086" y="2651"/>
                  <a:pt x="3085" y="2663"/>
                  <a:pt x="3086" y="2663"/>
                </a:cubicBezTo>
                <a:cubicBezTo>
                  <a:pt x="3087" y="2663"/>
                  <a:pt x="3091" y="2651"/>
                  <a:pt x="3093" y="2628"/>
                </a:cubicBezTo>
                <a:close/>
                <a:moveTo>
                  <a:pt x="5477" y="2622"/>
                </a:moveTo>
                <a:cubicBezTo>
                  <a:pt x="5471" y="2622"/>
                  <a:pt x="5467" y="2629"/>
                  <a:pt x="5460" y="2643"/>
                </a:cubicBezTo>
                <a:cubicBezTo>
                  <a:pt x="5476" y="2674"/>
                  <a:pt x="5491" y="2705"/>
                  <a:pt x="5522" y="2736"/>
                </a:cubicBezTo>
                <a:cubicBezTo>
                  <a:pt x="5536" y="2750"/>
                  <a:pt x="5548" y="2757"/>
                  <a:pt x="5555" y="2757"/>
                </a:cubicBezTo>
                <a:cubicBezTo>
                  <a:pt x="5571" y="2757"/>
                  <a:pt x="5565" y="2723"/>
                  <a:pt x="5522" y="2659"/>
                </a:cubicBezTo>
                <a:cubicBezTo>
                  <a:pt x="5496" y="2633"/>
                  <a:pt x="5485" y="2622"/>
                  <a:pt x="5477" y="2622"/>
                </a:cubicBezTo>
                <a:close/>
                <a:moveTo>
                  <a:pt x="13590" y="0"/>
                </a:moveTo>
                <a:cubicBezTo>
                  <a:pt x="13559" y="47"/>
                  <a:pt x="13513" y="62"/>
                  <a:pt x="13451" y="62"/>
                </a:cubicBezTo>
                <a:cubicBezTo>
                  <a:pt x="13358" y="62"/>
                  <a:pt x="13327" y="62"/>
                  <a:pt x="13374" y="124"/>
                </a:cubicBezTo>
                <a:cubicBezTo>
                  <a:pt x="13374" y="186"/>
                  <a:pt x="13389" y="232"/>
                  <a:pt x="13343" y="232"/>
                </a:cubicBezTo>
                <a:lnTo>
                  <a:pt x="13343" y="186"/>
                </a:lnTo>
                <a:cubicBezTo>
                  <a:pt x="13343" y="157"/>
                  <a:pt x="13323" y="145"/>
                  <a:pt x="13287" y="145"/>
                </a:cubicBezTo>
                <a:cubicBezTo>
                  <a:pt x="13246" y="145"/>
                  <a:pt x="13185" y="161"/>
                  <a:pt x="13111" y="186"/>
                </a:cubicBezTo>
                <a:cubicBezTo>
                  <a:pt x="13003" y="205"/>
                  <a:pt x="12939" y="225"/>
                  <a:pt x="12895" y="225"/>
                </a:cubicBezTo>
                <a:cubicBezTo>
                  <a:pt x="12869" y="225"/>
                  <a:pt x="12850" y="218"/>
                  <a:pt x="12833" y="201"/>
                </a:cubicBezTo>
                <a:lnTo>
                  <a:pt x="12817" y="263"/>
                </a:lnTo>
                <a:cubicBezTo>
                  <a:pt x="12808" y="307"/>
                  <a:pt x="12800" y="326"/>
                  <a:pt x="12788" y="326"/>
                </a:cubicBezTo>
                <a:cubicBezTo>
                  <a:pt x="12779" y="326"/>
                  <a:pt x="12769" y="314"/>
                  <a:pt x="12755" y="294"/>
                </a:cubicBezTo>
                <a:cubicBezTo>
                  <a:pt x="12746" y="288"/>
                  <a:pt x="12732" y="284"/>
                  <a:pt x="12716" y="284"/>
                </a:cubicBezTo>
                <a:cubicBezTo>
                  <a:pt x="12656" y="284"/>
                  <a:pt x="12563" y="329"/>
                  <a:pt x="12539" y="402"/>
                </a:cubicBezTo>
                <a:lnTo>
                  <a:pt x="12477" y="433"/>
                </a:lnTo>
                <a:cubicBezTo>
                  <a:pt x="12451" y="407"/>
                  <a:pt x="12423" y="395"/>
                  <a:pt x="12398" y="395"/>
                </a:cubicBezTo>
                <a:cubicBezTo>
                  <a:pt x="12351" y="395"/>
                  <a:pt x="12318" y="439"/>
                  <a:pt x="12338" y="510"/>
                </a:cubicBezTo>
                <a:cubicBezTo>
                  <a:pt x="12324" y="489"/>
                  <a:pt x="12310" y="481"/>
                  <a:pt x="12298" y="481"/>
                </a:cubicBezTo>
                <a:cubicBezTo>
                  <a:pt x="12282" y="481"/>
                  <a:pt x="12269" y="493"/>
                  <a:pt x="12261" y="510"/>
                </a:cubicBezTo>
                <a:cubicBezTo>
                  <a:pt x="12235" y="587"/>
                  <a:pt x="12168" y="642"/>
                  <a:pt x="12128" y="642"/>
                </a:cubicBezTo>
                <a:cubicBezTo>
                  <a:pt x="12119" y="642"/>
                  <a:pt x="12112" y="640"/>
                  <a:pt x="12106" y="634"/>
                </a:cubicBezTo>
                <a:lnTo>
                  <a:pt x="12075" y="650"/>
                </a:lnTo>
                <a:cubicBezTo>
                  <a:pt x="12091" y="680"/>
                  <a:pt x="12075" y="727"/>
                  <a:pt x="12044" y="742"/>
                </a:cubicBezTo>
                <a:cubicBezTo>
                  <a:pt x="12013" y="773"/>
                  <a:pt x="11998" y="820"/>
                  <a:pt x="12013" y="850"/>
                </a:cubicBezTo>
                <a:cubicBezTo>
                  <a:pt x="12029" y="912"/>
                  <a:pt x="12013" y="928"/>
                  <a:pt x="12013" y="928"/>
                </a:cubicBezTo>
                <a:cubicBezTo>
                  <a:pt x="12013" y="928"/>
                  <a:pt x="11967" y="881"/>
                  <a:pt x="11952" y="835"/>
                </a:cubicBezTo>
                <a:cubicBezTo>
                  <a:pt x="11947" y="815"/>
                  <a:pt x="11938" y="805"/>
                  <a:pt x="11930" y="805"/>
                </a:cubicBezTo>
                <a:cubicBezTo>
                  <a:pt x="11913" y="805"/>
                  <a:pt x="11895" y="849"/>
                  <a:pt x="11905" y="943"/>
                </a:cubicBezTo>
                <a:cubicBezTo>
                  <a:pt x="11913" y="1015"/>
                  <a:pt x="11921" y="1050"/>
                  <a:pt x="11921" y="1050"/>
                </a:cubicBezTo>
                <a:cubicBezTo>
                  <a:pt x="11920" y="1050"/>
                  <a:pt x="11912" y="1019"/>
                  <a:pt x="11890" y="959"/>
                </a:cubicBezTo>
                <a:cubicBezTo>
                  <a:pt x="11880" y="928"/>
                  <a:pt x="11863" y="891"/>
                  <a:pt x="11852" y="891"/>
                </a:cubicBezTo>
                <a:cubicBezTo>
                  <a:pt x="11847" y="891"/>
                  <a:pt x="11843" y="901"/>
                  <a:pt x="11843" y="928"/>
                </a:cubicBezTo>
                <a:cubicBezTo>
                  <a:pt x="11828" y="943"/>
                  <a:pt x="11828" y="990"/>
                  <a:pt x="11843" y="1005"/>
                </a:cubicBezTo>
                <a:lnTo>
                  <a:pt x="11797" y="1067"/>
                </a:lnTo>
                <a:cubicBezTo>
                  <a:pt x="11720" y="1067"/>
                  <a:pt x="11689" y="1082"/>
                  <a:pt x="11673" y="1098"/>
                </a:cubicBezTo>
                <a:cubicBezTo>
                  <a:pt x="11694" y="1139"/>
                  <a:pt x="11701" y="1153"/>
                  <a:pt x="11685" y="1153"/>
                </a:cubicBezTo>
                <a:cubicBezTo>
                  <a:pt x="11677" y="1153"/>
                  <a:pt x="11663" y="1149"/>
                  <a:pt x="11643" y="1144"/>
                </a:cubicBezTo>
                <a:cubicBezTo>
                  <a:pt x="11619" y="1132"/>
                  <a:pt x="11604" y="1125"/>
                  <a:pt x="11599" y="1125"/>
                </a:cubicBezTo>
                <a:cubicBezTo>
                  <a:pt x="11592" y="1125"/>
                  <a:pt x="11611" y="1143"/>
                  <a:pt x="11658" y="1190"/>
                </a:cubicBezTo>
                <a:cubicBezTo>
                  <a:pt x="11682" y="1238"/>
                  <a:pt x="11669" y="1258"/>
                  <a:pt x="11641" y="1258"/>
                </a:cubicBezTo>
                <a:cubicBezTo>
                  <a:pt x="11633" y="1258"/>
                  <a:pt x="11623" y="1256"/>
                  <a:pt x="11612" y="1252"/>
                </a:cubicBezTo>
                <a:cubicBezTo>
                  <a:pt x="11573" y="1214"/>
                  <a:pt x="11550" y="1198"/>
                  <a:pt x="11540" y="1198"/>
                </a:cubicBezTo>
                <a:cubicBezTo>
                  <a:pt x="11530" y="1198"/>
                  <a:pt x="11534" y="1214"/>
                  <a:pt x="11550" y="1237"/>
                </a:cubicBezTo>
                <a:cubicBezTo>
                  <a:pt x="11596" y="1268"/>
                  <a:pt x="11550" y="1299"/>
                  <a:pt x="11550" y="1299"/>
                </a:cubicBezTo>
                <a:cubicBezTo>
                  <a:pt x="11550" y="1299"/>
                  <a:pt x="11535" y="1302"/>
                  <a:pt x="11512" y="1314"/>
                </a:cubicBezTo>
                <a:lnTo>
                  <a:pt x="11512" y="1314"/>
                </a:lnTo>
                <a:cubicBezTo>
                  <a:pt x="11504" y="1305"/>
                  <a:pt x="11495" y="1294"/>
                  <a:pt x="11488" y="1283"/>
                </a:cubicBezTo>
                <a:lnTo>
                  <a:pt x="11472" y="1299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92" y="1324"/>
                  <a:pt x="11502" y="1318"/>
                  <a:pt x="11512" y="1314"/>
                </a:cubicBezTo>
                <a:lnTo>
                  <a:pt x="11512" y="1314"/>
                </a:lnTo>
                <a:cubicBezTo>
                  <a:pt x="11538" y="1343"/>
                  <a:pt x="11562" y="1364"/>
                  <a:pt x="11550" y="1376"/>
                </a:cubicBezTo>
                <a:lnTo>
                  <a:pt x="11488" y="1360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64" y="1343"/>
                  <a:pt x="11445" y="1357"/>
                  <a:pt x="11426" y="1376"/>
                </a:cubicBezTo>
                <a:cubicBezTo>
                  <a:pt x="11380" y="1422"/>
                  <a:pt x="11364" y="1422"/>
                  <a:pt x="11333" y="1453"/>
                </a:cubicBezTo>
                <a:lnTo>
                  <a:pt x="11241" y="1561"/>
                </a:lnTo>
                <a:cubicBezTo>
                  <a:pt x="11225" y="1577"/>
                  <a:pt x="11256" y="1623"/>
                  <a:pt x="11287" y="1670"/>
                </a:cubicBezTo>
                <a:cubicBezTo>
                  <a:pt x="11320" y="1703"/>
                  <a:pt x="11333" y="1713"/>
                  <a:pt x="11333" y="1713"/>
                </a:cubicBezTo>
                <a:cubicBezTo>
                  <a:pt x="11332" y="1713"/>
                  <a:pt x="11307" y="1694"/>
                  <a:pt x="11272" y="1685"/>
                </a:cubicBezTo>
                <a:cubicBezTo>
                  <a:pt x="11214" y="1635"/>
                  <a:pt x="11177" y="1611"/>
                  <a:pt x="11165" y="1611"/>
                </a:cubicBezTo>
                <a:cubicBezTo>
                  <a:pt x="11153" y="1611"/>
                  <a:pt x="11174" y="1643"/>
                  <a:pt x="11241" y="1701"/>
                </a:cubicBezTo>
                <a:cubicBezTo>
                  <a:pt x="11290" y="1741"/>
                  <a:pt x="11313" y="1761"/>
                  <a:pt x="11308" y="1761"/>
                </a:cubicBezTo>
                <a:cubicBezTo>
                  <a:pt x="11303" y="1761"/>
                  <a:pt x="11276" y="1745"/>
                  <a:pt x="11225" y="1716"/>
                </a:cubicBezTo>
                <a:cubicBezTo>
                  <a:pt x="11206" y="1703"/>
                  <a:pt x="11195" y="1696"/>
                  <a:pt x="11190" y="1696"/>
                </a:cubicBezTo>
                <a:cubicBezTo>
                  <a:pt x="11184" y="1696"/>
                  <a:pt x="11192" y="1711"/>
                  <a:pt x="11210" y="1747"/>
                </a:cubicBezTo>
                <a:cubicBezTo>
                  <a:pt x="11217" y="1770"/>
                  <a:pt x="11221" y="1782"/>
                  <a:pt x="11219" y="1782"/>
                </a:cubicBezTo>
                <a:cubicBezTo>
                  <a:pt x="11217" y="1782"/>
                  <a:pt x="11210" y="1770"/>
                  <a:pt x="11194" y="1747"/>
                </a:cubicBezTo>
                <a:cubicBezTo>
                  <a:pt x="11166" y="1728"/>
                  <a:pt x="11131" y="1715"/>
                  <a:pt x="11116" y="1715"/>
                </a:cubicBezTo>
                <a:cubicBezTo>
                  <a:pt x="11107" y="1715"/>
                  <a:pt x="11105" y="1720"/>
                  <a:pt x="11117" y="1731"/>
                </a:cubicBezTo>
                <a:cubicBezTo>
                  <a:pt x="11117" y="1731"/>
                  <a:pt x="11117" y="1735"/>
                  <a:pt x="11109" y="1735"/>
                </a:cubicBezTo>
                <a:cubicBezTo>
                  <a:pt x="11102" y="1735"/>
                  <a:pt x="11086" y="1731"/>
                  <a:pt x="11055" y="1716"/>
                </a:cubicBezTo>
                <a:cubicBezTo>
                  <a:pt x="11045" y="1709"/>
                  <a:pt x="11039" y="1706"/>
                  <a:pt x="11035" y="1706"/>
                </a:cubicBezTo>
                <a:cubicBezTo>
                  <a:pt x="11022" y="1706"/>
                  <a:pt x="11043" y="1745"/>
                  <a:pt x="11055" y="1793"/>
                </a:cubicBezTo>
                <a:cubicBezTo>
                  <a:pt x="11072" y="1854"/>
                  <a:pt x="11070" y="1885"/>
                  <a:pt x="11060" y="1885"/>
                </a:cubicBezTo>
                <a:cubicBezTo>
                  <a:pt x="11052" y="1885"/>
                  <a:pt x="11038" y="1865"/>
                  <a:pt x="11024" y="1824"/>
                </a:cubicBezTo>
                <a:cubicBezTo>
                  <a:pt x="11010" y="1792"/>
                  <a:pt x="10997" y="1779"/>
                  <a:pt x="10985" y="1779"/>
                </a:cubicBezTo>
                <a:cubicBezTo>
                  <a:pt x="10959" y="1779"/>
                  <a:pt x="10945" y="1852"/>
                  <a:pt x="10978" y="1917"/>
                </a:cubicBezTo>
                <a:cubicBezTo>
                  <a:pt x="11005" y="1971"/>
                  <a:pt x="11016" y="1994"/>
                  <a:pt x="11015" y="1994"/>
                </a:cubicBezTo>
                <a:cubicBezTo>
                  <a:pt x="11014" y="1994"/>
                  <a:pt x="11006" y="1982"/>
                  <a:pt x="10993" y="1963"/>
                </a:cubicBezTo>
                <a:cubicBezTo>
                  <a:pt x="10975" y="1935"/>
                  <a:pt x="10967" y="1930"/>
                  <a:pt x="10964" y="1930"/>
                </a:cubicBezTo>
                <a:cubicBezTo>
                  <a:pt x="10962" y="1930"/>
                  <a:pt x="10962" y="1932"/>
                  <a:pt x="10962" y="1932"/>
                </a:cubicBezTo>
                <a:cubicBezTo>
                  <a:pt x="10962" y="1932"/>
                  <a:pt x="10932" y="1932"/>
                  <a:pt x="10901" y="1886"/>
                </a:cubicBezTo>
                <a:cubicBezTo>
                  <a:pt x="10901" y="1886"/>
                  <a:pt x="10885" y="1886"/>
                  <a:pt x="10885" y="1963"/>
                </a:cubicBezTo>
                <a:cubicBezTo>
                  <a:pt x="10899" y="2017"/>
                  <a:pt x="10892" y="2038"/>
                  <a:pt x="10875" y="2038"/>
                </a:cubicBezTo>
                <a:cubicBezTo>
                  <a:pt x="10852" y="2038"/>
                  <a:pt x="10812" y="2001"/>
                  <a:pt x="10777" y="1948"/>
                </a:cubicBezTo>
                <a:lnTo>
                  <a:pt x="10777" y="2010"/>
                </a:lnTo>
                <a:cubicBezTo>
                  <a:pt x="10797" y="2078"/>
                  <a:pt x="10804" y="2128"/>
                  <a:pt x="10799" y="2128"/>
                </a:cubicBezTo>
                <a:cubicBezTo>
                  <a:pt x="10796" y="2128"/>
                  <a:pt x="10788" y="2111"/>
                  <a:pt x="10777" y="2071"/>
                </a:cubicBezTo>
                <a:lnTo>
                  <a:pt x="10762" y="2025"/>
                </a:lnTo>
                <a:lnTo>
                  <a:pt x="10762" y="2025"/>
                </a:lnTo>
                <a:cubicBezTo>
                  <a:pt x="10777" y="2071"/>
                  <a:pt x="10762" y="2087"/>
                  <a:pt x="10746" y="2087"/>
                </a:cubicBezTo>
                <a:cubicBezTo>
                  <a:pt x="10715" y="2056"/>
                  <a:pt x="10684" y="2025"/>
                  <a:pt x="10684" y="1979"/>
                </a:cubicBezTo>
                <a:cubicBezTo>
                  <a:pt x="10669" y="1932"/>
                  <a:pt x="10669" y="1932"/>
                  <a:pt x="10653" y="1932"/>
                </a:cubicBezTo>
                <a:lnTo>
                  <a:pt x="10669" y="1994"/>
                </a:lnTo>
                <a:cubicBezTo>
                  <a:pt x="10684" y="2041"/>
                  <a:pt x="10700" y="2102"/>
                  <a:pt x="10684" y="2102"/>
                </a:cubicBezTo>
                <a:cubicBezTo>
                  <a:pt x="10669" y="2102"/>
                  <a:pt x="10638" y="2102"/>
                  <a:pt x="10638" y="2056"/>
                </a:cubicBezTo>
                <a:cubicBezTo>
                  <a:pt x="10627" y="2012"/>
                  <a:pt x="10600" y="1975"/>
                  <a:pt x="10591" y="1975"/>
                </a:cubicBezTo>
                <a:cubicBezTo>
                  <a:pt x="10588" y="1975"/>
                  <a:pt x="10587" y="1981"/>
                  <a:pt x="10592" y="1994"/>
                </a:cubicBezTo>
                <a:cubicBezTo>
                  <a:pt x="10592" y="1994"/>
                  <a:pt x="10576" y="1994"/>
                  <a:pt x="10561" y="1948"/>
                </a:cubicBezTo>
                <a:cubicBezTo>
                  <a:pt x="10545" y="1956"/>
                  <a:pt x="10534" y="1959"/>
                  <a:pt x="10524" y="1959"/>
                </a:cubicBezTo>
                <a:cubicBezTo>
                  <a:pt x="10514" y="1959"/>
                  <a:pt x="10507" y="1956"/>
                  <a:pt x="10499" y="1948"/>
                </a:cubicBezTo>
                <a:cubicBezTo>
                  <a:pt x="10499" y="1979"/>
                  <a:pt x="10487" y="1994"/>
                  <a:pt x="10476" y="1994"/>
                </a:cubicBezTo>
                <a:cubicBezTo>
                  <a:pt x="10464" y="1994"/>
                  <a:pt x="10452" y="1979"/>
                  <a:pt x="10452" y="1948"/>
                </a:cubicBezTo>
                <a:cubicBezTo>
                  <a:pt x="10452" y="1948"/>
                  <a:pt x="10421" y="1948"/>
                  <a:pt x="10406" y="2010"/>
                </a:cubicBezTo>
                <a:cubicBezTo>
                  <a:pt x="10375" y="2010"/>
                  <a:pt x="10360" y="2010"/>
                  <a:pt x="10360" y="1963"/>
                </a:cubicBezTo>
                <a:cubicBezTo>
                  <a:pt x="10360" y="1932"/>
                  <a:pt x="10360" y="1917"/>
                  <a:pt x="10358" y="1917"/>
                </a:cubicBezTo>
                <a:cubicBezTo>
                  <a:pt x="10356" y="1917"/>
                  <a:pt x="10352" y="1932"/>
                  <a:pt x="10344" y="1963"/>
                </a:cubicBezTo>
                <a:cubicBezTo>
                  <a:pt x="10329" y="2010"/>
                  <a:pt x="10329" y="2010"/>
                  <a:pt x="10313" y="2010"/>
                </a:cubicBezTo>
                <a:lnTo>
                  <a:pt x="10282" y="2010"/>
                </a:lnTo>
                <a:cubicBezTo>
                  <a:pt x="10282" y="2051"/>
                  <a:pt x="10282" y="2065"/>
                  <a:pt x="10278" y="2065"/>
                </a:cubicBezTo>
                <a:cubicBezTo>
                  <a:pt x="10276" y="2065"/>
                  <a:pt x="10272" y="2061"/>
                  <a:pt x="10267" y="2056"/>
                </a:cubicBezTo>
                <a:cubicBezTo>
                  <a:pt x="10251" y="2056"/>
                  <a:pt x="10205" y="1994"/>
                  <a:pt x="10190" y="1994"/>
                </a:cubicBezTo>
                <a:cubicBezTo>
                  <a:pt x="10143" y="1994"/>
                  <a:pt x="10143" y="1994"/>
                  <a:pt x="10159" y="2056"/>
                </a:cubicBezTo>
                <a:cubicBezTo>
                  <a:pt x="10169" y="2056"/>
                  <a:pt x="10166" y="2083"/>
                  <a:pt x="10158" y="2083"/>
                </a:cubicBezTo>
                <a:cubicBezTo>
                  <a:pt x="10154" y="2083"/>
                  <a:pt x="10148" y="2077"/>
                  <a:pt x="10143" y="2056"/>
                </a:cubicBezTo>
                <a:cubicBezTo>
                  <a:pt x="10128" y="2056"/>
                  <a:pt x="10097" y="1979"/>
                  <a:pt x="10051" y="1979"/>
                </a:cubicBezTo>
                <a:cubicBezTo>
                  <a:pt x="10034" y="1973"/>
                  <a:pt x="10021" y="1969"/>
                  <a:pt x="10011" y="1969"/>
                </a:cubicBezTo>
                <a:cubicBezTo>
                  <a:pt x="9993" y="1969"/>
                  <a:pt x="9983" y="1980"/>
                  <a:pt x="9973" y="2010"/>
                </a:cubicBezTo>
                <a:cubicBezTo>
                  <a:pt x="9966" y="2064"/>
                  <a:pt x="9958" y="2091"/>
                  <a:pt x="9954" y="2091"/>
                </a:cubicBezTo>
                <a:cubicBezTo>
                  <a:pt x="9950" y="2091"/>
                  <a:pt x="9950" y="2064"/>
                  <a:pt x="9958" y="2010"/>
                </a:cubicBezTo>
                <a:cubicBezTo>
                  <a:pt x="9977" y="1943"/>
                  <a:pt x="9972" y="1912"/>
                  <a:pt x="9963" y="1912"/>
                </a:cubicBezTo>
                <a:cubicBezTo>
                  <a:pt x="9957" y="1912"/>
                  <a:pt x="9948" y="1924"/>
                  <a:pt x="9942" y="1948"/>
                </a:cubicBezTo>
                <a:cubicBezTo>
                  <a:pt x="9933" y="1977"/>
                  <a:pt x="9923" y="1988"/>
                  <a:pt x="9913" y="1988"/>
                </a:cubicBezTo>
                <a:cubicBezTo>
                  <a:pt x="9907" y="1988"/>
                  <a:pt x="9902" y="1984"/>
                  <a:pt x="9896" y="1979"/>
                </a:cubicBezTo>
                <a:cubicBezTo>
                  <a:pt x="9913" y="1953"/>
                  <a:pt x="9911" y="1942"/>
                  <a:pt x="9901" y="1942"/>
                </a:cubicBezTo>
                <a:cubicBezTo>
                  <a:pt x="9893" y="1942"/>
                  <a:pt x="9879" y="1949"/>
                  <a:pt x="9865" y="1963"/>
                </a:cubicBezTo>
                <a:cubicBezTo>
                  <a:pt x="9850" y="1963"/>
                  <a:pt x="9850" y="1963"/>
                  <a:pt x="9865" y="1917"/>
                </a:cubicBezTo>
                <a:lnTo>
                  <a:pt x="9850" y="1901"/>
                </a:lnTo>
                <a:cubicBezTo>
                  <a:pt x="9829" y="1922"/>
                  <a:pt x="9809" y="1931"/>
                  <a:pt x="9792" y="1931"/>
                </a:cubicBezTo>
                <a:cubicBezTo>
                  <a:pt x="9746" y="1931"/>
                  <a:pt x="9719" y="1869"/>
                  <a:pt x="9741" y="1824"/>
                </a:cubicBezTo>
                <a:lnTo>
                  <a:pt x="9741" y="1824"/>
                </a:lnTo>
                <a:cubicBezTo>
                  <a:pt x="9741" y="1824"/>
                  <a:pt x="9726" y="1824"/>
                  <a:pt x="9680" y="1855"/>
                </a:cubicBezTo>
                <a:cubicBezTo>
                  <a:pt x="9646" y="1888"/>
                  <a:pt x="9624" y="1905"/>
                  <a:pt x="9615" y="1905"/>
                </a:cubicBezTo>
                <a:cubicBezTo>
                  <a:pt x="9603" y="1905"/>
                  <a:pt x="9614" y="1877"/>
                  <a:pt x="9649" y="1824"/>
                </a:cubicBezTo>
                <a:cubicBezTo>
                  <a:pt x="9679" y="1786"/>
                  <a:pt x="9699" y="1766"/>
                  <a:pt x="9699" y="1766"/>
                </a:cubicBezTo>
                <a:lnTo>
                  <a:pt x="9699" y="1766"/>
                </a:lnTo>
                <a:cubicBezTo>
                  <a:pt x="9699" y="1766"/>
                  <a:pt x="9679" y="1786"/>
                  <a:pt x="9633" y="1824"/>
                </a:cubicBezTo>
                <a:cubicBezTo>
                  <a:pt x="9622" y="1835"/>
                  <a:pt x="9610" y="1840"/>
                  <a:pt x="9600" y="1840"/>
                </a:cubicBezTo>
                <a:cubicBezTo>
                  <a:pt x="9565" y="1840"/>
                  <a:pt x="9544" y="1790"/>
                  <a:pt x="9602" y="1731"/>
                </a:cubicBezTo>
                <a:lnTo>
                  <a:pt x="9680" y="1654"/>
                </a:lnTo>
                <a:lnTo>
                  <a:pt x="9680" y="1654"/>
                </a:lnTo>
                <a:cubicBezTo>
                  <a:pt x="9656" y="1670"/>
                  <a:pt x="9641" y="1673"/>
                  <a:pt x="9631" y="1673"/>
                </a:cubicBezTo>
                <a:cubicBezTo>
                  <a:pt x="9622" y="1673"/>
                  <a:pt x="9618" y="1670"/>
                  <a:pt x="9618" y="1670"/>
                </a:cubicBezTo>
                <a:cubicBezTo>
                  <a:pt x="9604" y="1691"/>
                  <a:pt x="9593" y="1699"/>
                  <a:pt x="9581" y="1699"/>
                </a:cubicBezTo>
                <a:cubicBezTo>
                  <a:pt x="9567" y="1699"/>
                  <a:pt x="9550" y="1687"/>
                  <a:pt x="9525" y="1670"/>
                </a:cubicBezTo>
                <a:cubicBezTo>
                  <a:pt x="9494" y="1639"/>
                  <a:pt x="9417" y="1623"/>
                  <a:pt x="9386" y="1592"/>
                </a:cubicBezTo>
                <a:cubicBezTo>
                  <a:pt x="9355" y="1561"/>
                  <a:pt x="9309" y="1515"/>
                  <a:pt x="9340" y="1469"/>
                </a:cubicBezTo>
                <a:cubicBezTo>
                  <a:pt x="9324" y="1453"/>
                  <a:pt x="9309" y="1438"/>
                  <a:pt x="9231" y="1438"/>
                </a:cubicBezTo>
                <a:cubicBezTo>
                  <a:pt x="9170" y="1438"/>
                  <a:pt x="9154" y="1422"/>
                  <a:pt x="9185" y="1376"/>
                </a:cubicBezTo>
                <a:lnTo>
                  <a:pt x="9170" y="1360"/>
                </a:lnTo>
                <a:cubicBezTo>
                  <a:pt x="9108" y="1360"/>
                  <a:pt x="9092" y="1345"/>
                  <a:pt x="9092" y="1345"/>
                </a:cubicBezTo>
                <a:cubicBezTo>
                  <a:pt x="9120" y="1317"/>
                  <a:pt x="9147" y="1265"/>
                  <a:pt x="9109" y="1265"/>
                </a:cubicBezTo>
                <a:cubicBezTo>
                  <a:pt x="9105" y="1265"/>
                  <a:pt x="9099" y="1266"/>
                  <a:pt x="9092" y="1268"/>
                </a:cubicBezTo>
                <a:cubicBezTo>
                  <a:pt x="9065" y="1282"/>
                  <a:pt x="9049" y="1289"/>
                  <a:pt x="9038" y="1289"/>
                </a:cubicBezTo>
                <a:cubicBezTo>
                  <a:pt x="9024" y="1289"/>
                  <a:pt x="9017" y="1278"/>
                  <a:pt x="9000" y="1252"/>
                </a:cubicBezTo>
                <a:cubicBezTo>
                  <a:pt x="8922" y="1113"/>
                  <a:pt x="8814" y="974"/>
                  <a:pt x="8690" y="866"/>
                </a:cubicBezTo>
                <a:cubicBezTo>
                  <a:pt x="8644" y="820"/>
                  <a:pt x="8598" y="789"/>
                  <a:pt x="8551" y="742"/>
                </a:cubicBezTo>
                <a:lnTo>
                  <a:pt x="8412" y="650"/>
                </a:lnTo>
                <a:cubicBezTo>
                  <a:pt x="8348" y="598"/>
                  <a:pt x="8295" y="568"/>
                  <a:pt x="8270" y="568"/>
                </a:cubicBezTo>
                <a:cubicBezTo>
                  <a:pt x="8264" y="568"/>
                  <a:pt x="8260" y="570"/>
                  <a:pt x="8258" y="572"/>
                </a:cubicBezTo>
                <a:lnTo>
                  <a:pt x="8180" y="526"/>
                </a:lnTo>
                <a:lnTo>
                  <a:pt x="8088" y="480"/>
                </a:lnTo>
                <a:cubicBezTo>
                  <a:pt x="8119" y="433"/>
                  <a:pt x="8088" y="387"/>
                  <a:pt x="8041" y="371"/>
                </a:cubicBezTo>
                <a:cubicBezTo>
                  <a:pt x="8000" y="361"/>
                  <a:pt x="7960" y="358"/>
                  <a:pt x="7919" y="356"/>
                </a:cubicBezTo>
                <a:lnTo>
                  <a:pt x="7919" y="356"/>
                </a:lnTo>
                <a:lnTo>
                  <a:pt x="7949" y="371"/>
                </a:lnTo>
                <a:cubicBezTo>
                  <a:pt x="7922" y="411"/>
                  <a:pt x="7895" y="452"/>
                  <a:pt x="7878" y="452"/>
                </a:cubicBezTo>
                <a:cubicBezTo>
                  <a:pt x="7876" y="452"/>
                  <a:pt x="7873" y="451"/>
                  <a:pt x="7871" y="449"/>
                </a:cubicBezTo>
                <a:lnTo>
                  <a:pt x="7840" y="449"/>
                </a:lnTo>
                <a:cubicBezTo>
                  <a:pt x="7856" y="403"/>
                  <a:pt x="7886" y="372"/>
                  <a:pt x="7917" y="356"/>
                </a:cubicBezTo>
                <a:lnTo>
                  <a:pt x="7917" y="356"/>
                </a:lnTo>
                <a:cubicBezTo>
                  <a:pt x="7896" y="356"/>
                  <a:pt x="7876" y="356"/>
                  <a:pt x="7856" y="356"/>
                </a:cubicBezTo>
                <a:cubicBezTo>
                  <a:pt x="7837" y="375"/>
                  <a:pt x="7812" y="388"/>
                  <a:pt x="7784" y="388"/>
                </a:cubicBezTo>
                <a:cubicBezTo>
                  <a:pt x="7768" y="388"/>
                  <a:pt x="7750" y="383"/>
                  <a:pt x="7732" y="371"/>
                </a:cubicBezTo>
                <a:cubicBezTo>
                  <a:pt x="7769" y="298"/>
                  <a:pt x="7718" y="254"/>
                  <a:pt x="7650" y="254"/>
                </a:cubicBezTo>
                <a:cubicBezTo>
                  <a:pt x="7632" y="254"/>
                  <a:pt x="7612" y="257"/>
                  <a:pt x="7593" y="263"/>
                </a:cubicBezTo>
                <a:cubicBezTo>
                  <a:pt x="7564" y="313"/>
                  <a:pt x="7542" y="337"/>
                  <a:pt x="7530" y="337"/>
                </a:cubicBezTo>
                <a:cubicBezTo>
                  <a:pt x="7516" y="337"/>
                  <a:pt x="7515" y="306"/>
                  <a:pt x="7531" y="248"/>
                </a:cubicBezTo>
                <a:cubicBezTo>
                  <a:pt x="7546" y="195"/>
                  <a:pt x="7536" y="165"/>
                  <a:pt x="7510" y="165"/>
                </a:cubicBezTo>
                <a:cubicBezTo>
                  <a:pt x="7484" y="165"/>
                  <a:pt x="7440" y="199"/>
                  <a:pt x="7392" y="279"/>
                </a:cubicBezTo>
                <a:cubicBezTo>
                  <a:pt x="7371" y="300"/>
                  <a:pt x="7362" y="312"/>
                  <a:pt x="7357" y="312"/>
                </a:cubicBezTo>
                <a:cubicBezTo>
                  <a:pt x="7350" y="312"/>
                  <a:pt x="7347" y="296"/>
                  <a:pt x="7330" y="263"/>
                </a:cubicBezTo>
                <a:cubicBezTo>
                  <a:pt x="7321" y="191"/>
                  <a:pt x="7307" y="161"/>
                  <a:pt x="7297" y="161"/>
                </a:cubicBezTo>
                <a:cubicBezTo>
                  <a:pt x="7289" y="161"/>
                  <a:pt x="7284" y="176"/>
                  <a:pt x="7284" y="201"/>
                </a:cubicBezTo>
                <a:cubicBezTo>
                  <a:pt x="7261" y="255"/>
                  <a:pt x="7241" y="282"/>
                  <a:pt x="7224" y="282"/>
                </a:cubicBezTo>
                <a:cubicBezTo>
                  <a:pt x="7207" y="282"/>
                  <a:pt x="7191" y="255"/>
                  <a:pt x="7176" y="201"/>
                </a:cubicBezTo>
                <a:cubicBezTo>
                  <a:pt x="7153" y="139"/>
                  <a:pt x="7141" y="109"/>
                  <a:pt x="7129" y="109"/>
                </a:cubicBezTo>
                <a:cubicBezTo>
                  <a:pt x="7118" y="109"/>
                  <a:pt x="7106" y="139"/>
                  <a:pt x="7083" y="201"/>
                </a:cubicBezTo>
                <a:cubicBezTo>
                  <a:pt x="7069" y="252"/>
                  <a:pt x="7034" y="275"/>
                  <a:pt x="6999" y="275"/>
                </a:cubicBezTo>
                <a:cubicBezTo>
                  <a:pt x="6957" y="275"/>
                  <a:pt x="6914" y="244"/>
                  <a:pt x="6898" y="186"/>
                </a:cubicBezTo>
                <a:cubicBezTo>
                  <a:pt x="6877" y="186"/>
                  <a:pt x="6856" y="158"/>
                  <a:pt x="6845" y="158"/>
                </a:cubicBezTo>
                <a:cubicBezTo>
                  <a:pt x="6839" y="158"/>
                  <a:pt x="6836" y="165"/>
                  <a:pt x="6836" y="186"/>
                </a:cubicBezTo>
                <a:lnTo>
                  <a:pt x="6805" y="124"/>
                </a:lnTo>
                <a:lnTo>
                  <a:pt x="6728" y="124"/>
                </a:lnTo>
                <a:lnTo>
                  <a:pt x="6728" y="186"/>
                </a:lnTo>
                <a:cubicBezTo>
                  <a:pt x="6650" y="170"/>
                  <a:pt x="6573" y="163"/>
                  <a:pt x="6496" y="163"/>
                </a:cubicBezTo>
                <a:cubicBezTo>
                  <a:pt x="6418" y="163"/>
                  <a:pt x="6341" y="170"/>
                  <a:pt x="6264" y="186"/>
                </a:cubicBezTo>
                <a:cubicBezTo>
                  <a:pt x="6156" y="201"/>
                  <a:pt x="6032" y="248"/>
                  <a:pt x="5924" y="294"/>
                </a:cubicBezTo>
                <a:cubicBezTo>
                  <a:pt x="5877" y="325"/>
                  <a:pt x="5877" y="340"/>
                  <a:pt x="5893" y="356"/>
                </a:cubicBezTo>
                <a:cubicBezTo>
                  <a:pt x="5938" y="410"/>
                  <a:pt x="5936" y="443"/>
                  <a:pt x="5911" y="443"/>
                </a:cubicBezTo>
                <a:cubicBezTo>
                  <a:pt x="5893" y="443"/>
                  <a:pt x="5863" y="426"/>
                  <a:pt x="5831" y="387"/>
                </a:cubicBezTo>
                <a:cubicBezTo>
                  <a:pt x="5800" y="402"/>
                  <a:pt x="5723" y="387"/>
                  <a:pt x="5661" y="418"/>
                </a:cubicBezTo>
                <a:cubicBezTo>
                  <a:pt x="5619" y="428"/>
                  <a:pt x="5577" y="453"/>
                  <a:pt x="5544" y="453"/>
                </a:cubicBezTo>
                <a:cubicBezTo>
                  <a:pt x="5529" y="453"/>
                  <a:pt x="5516" y="448"/>
                  <a:pt x="5507" y="433"/>
                </a:cubicBezTo>
                <a:lnTo>
                  <a:pt x="5491" y="449"/>
                </a:lnTo>
                <a:cubicBezTo>
                  <a:pt x="5460" y="588"/>
                  <a:pt x="5352" y="680"/>
                  <a:pt x="5228" y="696"/>
                </a:cubicBezTo>
                <a:cubicBezTo>
                  <a:pt x="5167" y="727"/>
                  <a:pt x="5151" y="789"/>
                  <a:pt x="5151" y="850"/>
                </a:cubicBezTo>
                <a:cubicBezTo>
                  <a:pt x="5151" y="898"/>
                  <a:pt x="5151" y="916"/>
                  <a:pt x="5133" y="916"/>
                </a:cubicBezTo>
                <a:cubicBezTo>
                  <a:pt x="5122" y="916"/>
                  <a:pt x="5104" y="909"/>
                  <a:pt x="5074" y="897"/>
                </a:cubicBezTo>
                <a:cubicBezTo>
                  <a:pt x="5069" y="892"/>
                  <a:pt x="5062" y="890"/>
                  <a:pt x="5053" y="890"/>
                </a:cubicBezTo>
                <a:cubicBezTo>
                  <a:pt x="5031" y="890"/>
                  <a:pt x="4998" y="901"/>
                  <a:pt x="4966" y="912"/>
                </a:cubicBezTo>
                <a:cubicBezTo>
                  <a:pt x="4935" y="943"/>
                  <a:pt x="4919" y="990"/>
                  <a:pt x="4950" y="1020"/>
                </a:cubicBezTo>
                <a:lnTo>
                  <a:pt x="4904" y="1005"/>
                </a:lnTo>
                <a:cubicBezTo>
                  <a:pt x="4892" y="999"/>
                  <a:pt x="4883" y="997"/>
                  <a:pt x="4877" y="997"/>
                </a:cubicBezTo>
                <a:cubicBezTo>
                  <a:pt x="4849" y="997"/>
                  <a:pt x="4866" y="1045"/>
                  <a:pt x="4904" y="1082"/>
                </a:cubicBezTo>
                <a:cubicBezTo>
                  <a:pt x="4944" y="1123"/>
                  <a:pt x="4959" y="1146"/>
                  <a:pt x="4945" y="1146"/>
                </a:cubicBezTo>
                <a:cubicBezTo>
                  <a:pt x="4931" y="1146"/>
                  <a:pt x="4893" y="1127"/>
                  <a:pt x="4826" y="1082"/>
                </a:cubicBezTo>
                <a:cubicBezTo>
                  <a:pt x="4780" y="1044"/>
                  <a:pt x="4753" y="1028"/>
                  <a:pt x="4743" y="1028"/>
                </a:cubicBezTo>
                <a:cubicBezTo>
                  <a:pt x="4734" y="1028"/>
                  <a:pt x="4741" y="1044"/>
                  <a:pt x="4765" y="1067"/>
                </a:cubicBezTo>
                <a:cubicBezTo>
                  <a:pt x="4793" y="1095"/>
                  <a:pt x="4808" y="1162"/>
                  <a:pt x="4764" y="1162"/>
                </a:cubicBezTo>
                <a:cubicBezTo>
                  <a:pt x="4760" y="1162"/>
                  <a:pt x="4755" y="1161"/>
                  <a:pt x="4749" y="1160"/>
                </a:cubicBezTo>
                <a:lnTo>
                  <a:pt x="4749" y="1160"/>
                </a:lnTo>
                <a:cubicBezTo>
                  <a:pt x="4734" y="1175"/>
                  <a:pt x="4718" y="1190"/>
                  <a:pt x="4796" y="1268"/>
                </a:cubicBezTo>
                <a:cubicBezTo>
                  <a:pt x="4842" y="1299"/>
                  <a:pt x="4826" y="1314"/>
                  <a:pt x="4796" y="1345"/>
                </a:cubicBezTo>
                <a:cubicBezTo>
                  <a:pt x="4765" y="1314"/>
                  <a:pt x="4749" y="1283"/>
                  <a:pt x="4734" y="1252"/>
                </a:cubicBezTo>
                <a:lnTo>
                  <a:pt x="4703" y="1283"/>
                </a:lnTo>
                <a:cubicBezTo>
                  <a:pt x="4684" y="1290"/>
                  <a:pt x="4662" y="1293"/>
                  <a:pt x="4641" y="1293"/>
                </a:cubicBezTo>
                <a:cubicBezTo>
                  <a:pt x="4611" y="1293"/>
                  <a:pt x="4582" y="1286"/>
                  <a:pt x="4564" y="1268"/>
                </a:cubicBezTo>
                <a:cubicBezTo>
                  <a:pt x="4546" y="1259"/>
                  <a:pt x="4533" y="1255"/>
                  <a:pt x="4524" y="1255"/>
                </a:cubicBezTo>
                <a:cubicBezTo>
                  <a:pt x="4503" y="1255"/>
                  <a:pt x="4517" y="1281"/>
                  <a:pt x="4595" y="1314"/>
                </a:cubicBezTo>
                <a:cubicBezTo>
                  <a:pt x="4687" y="1376"/>
                  <a:pt x="4672" y="1391"/>
                  <a:pt x="4641" y="1422"/>
                </a:cubicBezTo>
                <a:cubicBezTo>
                  <a:pt x="4626" y="1438"/>
                  <a:pt x="4618" y="1445"/>
                  <a:pt x="4608" y="1445"/>
                </a:cubicBezTo>
                <a:cubicBezTo>
                  <a:pt x="4599" y="1445"/>
                  <a:pt x="4587" y="1438"/>
                  <a:pt x="4564" y="1422"/>
                </a:cubicBezTo>
                <a:cubicBezTo>
                  <a:pt x="4548" y="1407"/>
                  <a:pt x="4541" y="1399"/>
                  <a:pt x="4533" y="1399"/>
                </a:cubicBezTo>
                <a:cubicBezTo>
                  <a:pt x="4525" y="1399"/>
                  <a:pt x="4517" y="1407"/>
                  <a:pt x="4502" y="1422"/>
                </a:cubicBezTo>
                <a:cubicBezTo>
                  <a:pt x="4471" y="1469"/>
                  <a:pt x="4533" y="1623"/>
                  <a:pt x="4595" y="1731"/>
                </a:cubicBezTo>
                <a:cubicBezTo>
                  <a:pt x="4626" y="1778"/>
                  <a:pt x="4645" y="1797"/>
                  <a:pt x="4645" y="1797"/>
                </a:cubicBezTo>
                <a:cubicBezTo>
                  <a:pt x="4645" y="1797"/>
                  <a:pt x="4626" y="1778"/>
                  <a:pt x="4579" y="1747"/>
                </a:cubicBezTo>
                <a:cubicBezTo>
                  <a:pt x="4558" y="1726"/>
                  <a:pt x="4544" y="1718"/>
                  <a:pt x="4532" y="1718"/>
                </a:cubicBezTo>
                <a:cubicBezTo>
                  <a:pt x="4519" y="1718"/>
                  <a:pt x="4510" y="1730"/>
                  <a:pt x="4502" y="1747"/>
                </a:cubicBezTo>
                <a:cubicBezTo>
                  <a:pt x="4471" y="1701"/>
                  <a:pt x="4486" y="1685"/>
                  <a:pt x="4502" y="1670"/>
                </a:cubicBezTo>
                <a:lnTo>
                  <a:pt x="4471" y="1639"/>
                </a:lnTo>
                <a:cubicBezTo>
                  <a:pt x="4431" y="1605"/>
                  <a:pt x="4405" y="1589"/>
                  <a:pt x="4394" y="1589"/>
                </a:cubicBezTo>
                <a:cubicBezTo>
                  <a:pt x="4379" y="1589"/>
                  <a:pt x="4390" y="1617"/>
                  <a:pt x="4425" y="1670"/>
                </a:cubicBezTo>
                <a:cubicBezTo>
                  <a:pt x="4434" y="1706"/>
                  <a:pt x="4437" y="1721"/>
                  <a:pt x="4430" y="1721"/>
                </a:cubicBezTo>
                <a:cubicBezTo>
                  <a:pt x="4424" y="1721"/>
                  <a:pt x="4413" y="1713"/>
                  <a:pt x="4394" y="1701"/>
                </a:cubicBezTo>
                <a:cubicBezTo>
                  <a:pt x="4351" y="1690"/>
                  <a:pt x="4316" y="1672"/>
                  <a:pt x="4313" y="1672"/>
                </a:cubicBezTo>
                <a:cubicBezTo>
                  <a:pt x="4312" y="1672"/>
                  <a:pt x="4318" y="1675"/>
                  <a:pt x="4332" y="1685"/>
                </a:cubicBezTo>
                <a:cubicBezTo>
                  <a:pt x="4332" y="1685"/>
                  <a:pt x="4318" y="1699"/>
                  <a:pt x="4295" y="1699"/>
                </a:cubicBezTo>
                <a:cubicBezTo>
                  <a:pt x="4284" y="1699"/>
                  <a:pt x="4270" y="1695"/>
                  <a:pt x="4255" y="1685"/>
                </a:cubicBezTo>
                <a:cubicBezTo>
                  <a:pt x="4224" y="1716"/>
                  <a:pt x="4208" y="1731"/>
                  <a:pt x="4255" y="1762"/>
                </a:cubicBezTo>
                <a:cubicBezTo>
                  <a:pt x="4286" y="1809"/>
                  <a:pt x="4270" y="1824"/>
                  <a:pt x="4255" y="1840"/>
                </a:cubicBezTo>
                <a:cubicBezTo>
                  <a:pt x="4224" y="1840"/>
                  <a:pt x="4224" y="1855"/>
                  <a:pt x="4255" y="1901"/>
                </a:cubicBezTo>
                <a:cubicBezTo>
                  <a:pt x="4270" y="1932"/>
                  <a:pt x="4301" y="1994"/>
                  <a:pt x="4270" y="2010"/>
                </a:cubicBezTo>
                <a:cubicBezTo>
                  <a:pt x="4270" y="2048"/>
                  <a:pt x="4270" y="2068"/>
                  <a:pt x="4260" y="2068"/>
                </a:cubicBezTo>
                <a:cubicBezTo>
                  <a:pt x="4251" y="2068"/>
                  <a:pt x="4231" y="2048"/>
                  <a:pt x="4193" y="2010"/>
                </a:cubicBezTo>
                <a:cubicBezTo>
                  <a:pt x="4173" y="1980"/>
                  <a:pt x="4160" y="1969"/>
                  <a:pt x="4149" y="1969"/>
                </a:cubicBezTo>
                <a:cubicBezTo>
                  <a:pt x="4142" y="1969"/>
                  <a:pt x="4137" y="1973"/>
                  <a:pt x="4131" y="1979"/>
                </a:cubicBezTo>
                <a:cubicBezTo>
                  <a:pt x="4116" y="1979"/>
                  <a:pt x="4116" y="1979"/>
                  <a:pt x="4085" y="1948"/>
                </a:cubicBezTo>
                <a:cubicBezTo>
                  <a:pt x="4072" y="1939"/>
                  <a:pt x="4065" y="1935"/>
                  <a:pt x="4062" y="1935"/>
                </a:cubicBezTo>
                <a:cubicBezTo>
                  <a:pt x="4056" y="1935"/>
                  <a:pt x="4078" y="1961"/>
                  <a:pt x="4100" y="1994"/>
                </a:cubicBezTo>
                <a:lnTo>
                  <a:pt x="4146" y="2102"/>
                </a:lnTo>
                <a:cubicBezTo>
                  <a:pt x="4131" y="2102"/>
                  <a:pt x="4069" y="2010"/>
                  <a:pt x="4038" y="1963"/>
                </a:cubicBezTo>
                <a:cubicBezTo>
                  <a:pt x="4007" y="1917"/>
                  <a:pt x="3992" y="1894"/>
                  <a:pt x="3990" y="1894"/>
                </a:cubicBezTo>
                <a:lnTo>
                  <a:pt x="3990" y="1894"/>
                </a:lnTo>
                <a:cubicBezTo>
                  <a:pt x="3988" y="1894"/>
                  <a:pt x="4000" y="1917"/>
                  <a:pt x="4023" y="1963"/>
                </a:cubicBezTo>
                <a:cubicBezTo>
                  <a:pt x="4048" y="2001"/>
                  <a:pt x="4063" y="2049"/>
                  <a:pt x="4034" y="2049"/>
                </a:cubicBezTo>
                <a:cubicBezTo>
                  <a:pt x="4028" y="2049"/>
                  <a:pt x="4019" y="2046"/>
                  <a:pt x="4007" y="2041"/>
                </a:cubicBezTo>
                <a:cubicBezTo>
                  <a:pt x="3996" y="2046"/>
                  <a:pt x="3985" y="2050"/>
                  <a:pt x="3974" y="2050"/>
                </a:cubicBezTo>
                <a:cubicBezTo>
                  <a:pt x="3956" y="2050"/>
                  <a:pt x="3940" y="2039"/>
                  <a:pt x="3930" y="2010"/>
                </a:cubicBezTo>
                <a:cubicBezTo>
                  <a:pt x="3926" y="1997"/>
                  <a:pt x="3922" y="1992"/>
                  <a:pt x="3918" y="1992"/>
                </a:cubicBezTo>
                <a:cubicBezTo>
                  <a:pt x="3907" y="1992"/>
                  <a:pt x="3899" y="2025"/>
                  <a:pt x="3899" y="2025"/>
                </a:cubicBezTo>
                <a:cubicBezTo>
                  <a:pt x="3899" y="2052"/>
                  <a:pt x="3899" y="2069"/>
                  <a:pt x="3887" y="2069"/>
                </a:cubicBezTo>
                <a:cubicBezTo>
                  <a:pt x="3878" y="2069"/>
                  <a:pt x="3863" y="2060"/>
                  <a:pt x="3837" y="2041"/>
                </a:cubicBezTo>
                <a:cubicBezTo>
                  <a:pt x="3783" y="2002"/>
                  <a:pt x="3760" y="1979"/>
                  <a:pt x="3752" y="1979"/>
                </a:cubicBezTo>
                <a:cubicBezTo>
                  <a:pt x="3745" y="1979"/>
                  <a:pt x="3752" y="2002"/>
                  <a:pt x="3760" y="2056"/>
                </a:cubicBezTo>
                <a:cubicBezTo>
                  <a:pt x="3769" y="2091"/>
                  <a:pt x="3778" y="2121"/>
                  <a:pt x="3775" y="2121"/>
                </a:cubicBezTo>
                <a:cubicBezTo>
                  <a:pt x="3773" y="2121"/>
                  <a:pt x="3765" y="2103"/>
                  <a:pt x="3745" y="2056"/>
                </a:cubicBezTo>
                <a:cubicBezTo>
                  <a:pt x="3740" y="2043"/>
                  <a:pt x="3737" y="2037"/>
                  <a:pt x="3734" y="2037"/>
                </a:cubicBezTo>
                <a:cubicBezTo>
                  <a:pt x="3727" y="2037"/>
                  <a:pt x="3721" y="2077"/>
                  <a:pt x="3698" y="2133"/>
                </a:cubicBezTo>
                <a:cubicBezTo>
                  <a:pt x="3698" y="2211"/>
                  <a:pt x="3714" y="2272"/>
                  <a:pt x="3729" y="2350"/>
                </a:cubicBezTo>
                <a:cubicBezTo>
                  <a:pt x="3739" y="2416"/>
                  <a:pt x="3742" y="2448"/>
                  <a:pt x="3733" y="2448"/>
                </a:cubicBezTo>
                <a:cubicBezTo>
                  <a:pt x="3727" y="2448"/>
                  <a:pt x="3716" y="2435"/>
                  <a:pt x="3698" y="2411"/>
                </a:cubicBezTo>
                <a:cubicBezTo>
                  <a:pt x="3667" y="2411"/>
                  <a:pt x="3652" y="2365"/>
                  <a:pt x="3636" y="2303"/>
                </a:cubicBezTo>
                <a:cubicBezTo>
                  <a:pt x="3636" y="2241"/>
                  <a:pt x="3652" y="2241"/>
                  <a:pt x="3652" y="2241"/>
                </a:cubicBezTo>
                <a:lnTo>
                  <a:pt x="3667" y="2241"/>
                </a:lnTo>
                <a:cubicBezTo>
                  <a:pt x="3667" y="2195"/>
                  <a:pt x="3652" y="2133"/>
                  <a:pt x="3621" y="2133"/>
                </a:cubicBezTo>
                <a:cubicBezTo>
                  <a:pt x="3613" y="2110"/>
                  <a:pt x="3605" y="2099"/>
                  <a:pt x="3600" y="2099"/>
                </a:cubicBezTo>
                <a:cubicBezTo>
                  <a:pt x="3594" y="2099"/>
                  <a:pt x="3590" y="2110"/>
                  <a:pt x="3590" y="2133"/>
                </a:cubicBezTo>
                <a:cubicBezTo>
                  <a:pt x="3577" y="2108"/>
                  <a:pt x="3554" y="2083"/>
                  <a:pt x="3521" y="2083"/>
                </a:cubicBezTo>
                <a:cubicBezTo>
                  <a:pt x="3514" y="2083"/>
                  <a:pt x="3506" y="2084"/>
                  <a:pt x="3497" y="2087"/>
                </a:cubicBezTo>
                <a:cubicBezTo>
                  <a:pt x="3492" y="2090"/>
                  <a:pt x="3486" y="2091"/>
                  <a:pt x="3480" y="2091"/>
                </a:cubicBezTo>
                <a:cubicBezTo>
                  <a:pt x="3451" y="2091"/>
                  <a:pt x="3417" y="2063"/>
                  <a:pt x="3405" y="2025"/>
                </a:cubicBezTo>
                <a:cubicBezTo>
                  <a:pt x="3374" y="2025"/>
                  <a:pt x="3358" y="2025"/>
                  <a:pt x="3358" y="2071"/>
                </a:cubicBezTo>
                <a:cubicBezTo>
                  <a:pt x="3358" y="2142"/>
                  <a:pt x="3348" y="2167"/>
                  <a:pt x="3342" y="2167"/>
                </a:cubicBezTo>
                <a:cubicBezTo>
                  <a:pt x="3338" y="2167"/>
                  <a:pt x="3336" y="2153"/>
                  <a:pt x="3343" y="2133"/>
                </a:cubicBezTo>
                <a:cubicBezTo>
                  <a:pt x="3343" y="2071"/>
                  <a:pt x="3281" y="2041"/>
                  <a:pt x="3235" y="2010"/>
                </a:cubicBezTo>
                <a:cubicBezTo>
                  <a:pt x="3222" y="1991"/>
                  <a:pt x="3205" y="1983"/>
                  <a:pt x="3188" y="1983"/>
                </a:cubicBezTo>
                <a:cubicBezTo>
                  <a:pt x="3162" y="1983"/>
                  <a:pt x="3136" y="2003"/>
                  <a:pt x="3126" y="2041"/>
                </a:cubicBezTo>
                <a:lnTo>
                  <a:pt x="3095" y="2041"/>
                </a:lnTo>
                <a:cubicBezTo>
                  <a:pt x="3095" y="1988"/>
                  <a:pt x="3060" y="1957"/>
                  <a:pt x="3027" y="1957"/>
                </a:cubicBezTo>
                <a:cubicBezTo>
                  <a:pt x="3012" y="1957"/>
                  <a:pt x="2997" y="1964"/>
                  <a:pt x="2987" y="1979"/>
                </a:cubicBezTo>
                <a:cubicBezTo>
                  <a:pt x="2972" y="1979"/>
                  <a:pt x="2956" y="1963"/>
                  <a:pt x="2941" y="1963"/>
                </a:cubicBezTo>
                <a:cubicBezTo>
                  <a:pt x="2941" y="1926"/>
                  <a:pt x="2941" y="1905"/>
                  <a:pt x="2931" y="1905"/>
                </a:cubicBezTo>
                <a:cubicBezTo>
                  <a:pt x="2924" y="1905"/>
                  <a:pt x="2913" y="1914"/>
                  <a:pt x="2895" y="1932"/>
                </a:cubicBezTo>
                <a:cubicBezTo>
                  <a:pt x="2863" y="1954"/>
                  <a:pt x="2838" y="1990"/>
                  <a:pt x="2836" y="1990"/>
                </a:cubicBezTo>
                <a:cubicBezTo>
                  <a:pt x="2835" y="1990"/>
                  <a:pt x="2839" y="1982"/>
                  <a:pt x="2848" y="1963"/>
                </a:cubicBezTo>
                <a:cubicBezTo>
                  <a:pt x="2879" y="1917"/>
                  <a:pt x="2848" y="1917"/>
                  <a:pt x="2802" y="1871"/>
                </a:cubicBezTo>
                <a:cubicBezTo>
                  <a:pt x="2780" y="1849"/>
                  <a:pt x="2769" y="1837"/>
                  <a:pt x="2761" y="1837"/>
                </a:cubicBezTo>
                <a:cubicBezTo>
                  <a:pt x="2752" y="1837"/>
                  <a:pt x="2748" y="1853"/>
                  <a:pt x="2740" y="1886"/>
                </a:cubicBezTo>
                <a:cubicBezTo>
                  <a:pt x="2647" y="1886"/>
                  <a:pt x="2678" y="1840"/>
                  <a:pt x="2709" y="1793"/>
                </a:cubicBezTo>
                <a:cubicBezTo>
                  <a:pt x="2755" y="1762"/>
                  <a:pt x="2771" y="1739"/>
                  <a:pt x="2759" y="1739"/>
                </a:cubicBezTo>
                <a:cubicBezTo>
                  <a:pt x="2748" y="1739"/>
                  <a:pt x="2709" y="1762"/>
                  <a:pt x="2647" y="1824"/>
                </a:cubicBezTo>
                <a:cubicBezTo>
                  <a:pt x="2615" y="1850"/>
                  <a:pt x="2590" y="1860"/>
                  <a:pt x="2575" y="1860"/>
                </a:cubicBezTo>
                <a:cubicBezTo>
                  <a:pt x="2555" y="1860"/>
                  <a:pt x="2552" y="1842"/>
                  <a:pt x="2570" y="1824"/>
                </a:cubicBezTo>
                <a:cubicBezTo>
                  <a:pt x="2593" y="1801"/>
                  <a:pt x="2609" y="1793"/>
                  <a:pt x="2618" y="1793"/>
                </a:cubicBezTo>
                <a:cubicBezTo>
                  <a:pt x="2628" y="1793"/>
                  <a:pt x="2632" y="1801"/>
                  <a:pt x="2632" y="1809"/>
                </a:cubicBezTo>
                <a:lnTo>
                  <a:pt x="2709" y="1716"/>
                </a:lnTo>
                <a:cubicBezTo>
                  <a:pt x="2703" y="1710"/>
                  <a:pt x="2699" y="1706"/>
                  <a:pt x="2693" y="1706"/>
                </a:cubicBezTo>
                <a:cubicBezTo>
                  <a:pt x="2686" y="1706"/>
                  <a:pt x="2674" y="1713"/>
                  <a:pt x="2647" y="1731"/>
                </a:cubicBezTo>
                <a:cubicBezTo>
                  <a:pt x="2647" y="1731"/>
                  <a:pt x="2643" y="1728"/>
                  <a:pt x="2634" y="1728"/>
                </a:cubicBezTo>
                <a:cubicBezTo>
                  <a:pt x="2624" y="1728"/>
                  <a:pt x="2609" y="1731"/>
                  <a:pt x="2585" y="1747"/>
                </a:cubicBezTo>
                <a:cubicBezTo>
                  <a:pt x="2539" y="1778"/>
                  <a:pt x="2493" y="1824"/>
                  <a:pt x="2477" y="1871"/>
                </a:cubicBezTo>
                <a:cubicBezTo>
                  <a:pt x="2460" y="1905"/>
                  <a:pt x="2448" y="1915"/>
                  <a:pt x="2438" y="1915"/>
                </a:cubicBezTo>
                <a:cubicBezTo>
                  <a:pt x="2429" y="1915"/>
                  <a:pt x="2422" y="1908"/>
                  <a:pt x="2415" y="1901"/>
                </a:cubicBezTo>
                <a:cubicBezTo>
                  <a:pt x="2415" y="1840"/>
                  <a:pt x="2462" y="1793"/>
                  <a:pt x="2524" y="1762"/>
                </a:cubicBezTo>
                <a:cubicBezTo>
                  <a:pt x="2526" y="1764"/>
                  <a:pt x="2528" y="1765"/>
                  <a:pt x="2531" y="1765"/>
                </a:cubicBezTo>
                <a:cubicBezTo>
                  <a:pt x="2548" y="1765"/>
                  <a:pt x="2576" y="1727"/>
                  <a:pt x="2616" y="1701"/>
                </a:cubicBezTo>
                <a:cubicBezTo>
                  <a:pt x="2632" y="1677"/>
                  <a:pt x="2632" y="1670"/>
                  <a:pt x="2620" y="1670"/>
                </a:cubicBezTo>
                <a:cubicBezTo>
                  <a:pt x="2609" y="1670"/>
                  <a:pt x="2585" y="1677"/>
                  <a:pt x="2554" y="1685"/>
                </a:cubicBezTo>
                <a:cubicBezTo>
                  <a:pt x="2508" y="1685"/>
                  <a:pt x="2446" y="1701"/>
                  <a:pt x="2400" y="1731"/>
                </a:cubicBezTo>
                <a:lnTo>
                  <a:pt x="2446" y="1685"/>
                </a:lnTo>
                <a:cubicBezTo>
                  <a:pt x="2493" y="1654"/>
                  <a:pt x="2462" y="1623"/>
                  <a:pt x="2431" y="1592"/>
                </a:cubicBezTo>
                <a:cubicBezTo>
                  <a:pt x="2414" y="1575"/>
                  <a:pt x="2402" y="1563"/>
                  <a:pt x="2389" y="1563"/>
                </a:cubicBezTo>
                <a:cubicBezTo>
                  <a:pt x="2378" y="1563"/>
                  <a:pt x="2368" y="1571"/>
                  <a:pt x="2354" y="1592"/>
                </a:cubicBezTo>
                <a:cubicBezTo>
                  <a:pt x="2315" y="1630"/>
                  <a:pt x="2277" y="1658"/>
                  <a:pt x="2256" y="1658"/>
                </a:cubicBezTo>
                <a:cubicBezTo>
                  <a:pt x="2252" y="1658"/>
                  <a:pt x="2248" y="1657"/>
                  <a:pt x="2245" y="1654"/>
                </a:cubicBezTo>
                <a:lnTo>
                  <a:pt x="2245" y="1654"/>
                </a:lnTo>
                <a:cubicBezTo>
                  <a:pt x="2261" y="1670"/>
                  <a:pt x="2230" y="1701"/>
                  <a:pt x="2184" y="1747"/>
                </a:cubicBezTo>
                <a:cubicBezTo>
                  <a:pt x="2184" y="1701"/>
                  <a:pt x="2199" y="1654"/>
                  <a:pt x="2214" y="1608"/>
                </a:cubicBezTo>
                <a:cubicBezTo>
                  <a:pt x="2276" y="1500"/>
                  <a:pt x="2276" y="1438"/>
                  <a:pt x="2214" y="1360"/>
                </a:cubicBezTo>
                <a:cubicBezTo>
                  <a:pt x="2184" y="1330"/>
                  <a:pt x="2137" y="1268"/>
                  <a:pt x="2153" y="1206"/>
                </a:cubicBezTo>
                <a:cubicBezTo>
                  <a:pt x="2134" y="1187"/>
                  <a:pt x="2120" y="1174"/>
                  <a:pt x="2106" y="1174"/>
                </a:cubicBezTo>
                <a:cubicBezTo>
                  <a:pt x="2097" y="1174"/>
                  <a:pt x="2087" y="1179"/>
                  <a:pt x="2075" y="1190"/>
                </a:cubicBezTo>
                <a:lnTo>
                  <a:pt x="2029" y="1144"/>
                </a:lnTo>
                <a:cubicBezTo>
                  <a:pt x="2051" y="1111"/>
                  <a:pt x="2034" y="1079"/>
                  <a:pt x="2011" y="1079"/>
                </a:cubicBezTo>
                <a:cubicBezTo>
                  <a:pt x="2002" y="1079"/>
                  <a:pt x="1992" y="1084"/>
                  <a:pt x="1983" y="1098"/>
                </a:cubicBezTo>
                <a:cubicBezTo>
                  <a:pt x="1975" y="1103"/>
                  <a:pt x="1969" y="1105"/>
                  <a:pt x="1963" y="1105"/>
                </a:cubicBezTo>
                <a:cubicBezTo>
                  <a:pt x="1936" y="1105"/>
                  <a:pt x="1934" y="1049"/>
                  <a:pt x="1921" y="1036"/>
                </a:cubicBezTo>
                <a:cubicBezTo>
                  <a:pt x="1943" y="976"/>
                  <a:pt x="1955" y="945"/>
                  <a:pt x="1948" y="945"/>
                </a:cubicBezTo>
                <a:cubicBezTo>
                  <a:pt x="1942" y="945"/>
                  <a:pt x="1915" y="980"/>
                  <a:pt x="1859" y="1051"/>
                </a:cubicBezTo>
                <a:cubicBezTo>
                  <a:pt x="1828" y="1082"/>
                  <a:pt x="1813" y="1144"/>
                  <a:pt x="1844" y="1190"/>
                </a:cubicBezTo>
                <a:lnTo>
                  <a:pt x="1890" y="1252"/>
                </a:lnTo>
                <a:lnTo>
                  <a:pt x="1797" y="1221"/>
                </a:lnTo>
                <a:cubicBezTo>
                  <a:pt x="1780" y="1216"/>
                  <a:pt x="1763" y="1212"/>
                  <a:pt x="1747" y="1212"/>
                </a:cubicBezTo>
                <a:cubicBezTo>
                  <a:pt x="1719" y="1212"/>
                  <a:pt x="1693" y="1223"/>
                  <a:pt x="1674" y="1252"/>
                </a:cubicBezTo>
                <a:cubicBezTo>
                  <a:pt x="1674" y="1252"/>
                  <a:pt x="1644" y="1272"/>
                  <a:pt x="1624" y="1272"/>
                </a:cubicBezTo>
                <a:cubicBezTo>
                  <a:pt x="1619" y="1272"/>
                  <a:pt x="1615" y="1271"/>
                  <a:pt x="1612" y="1268"/>
                </a:cubicBezTo>
                <a:lnTo>
                  <a:pt x="1689" y="1190"/>
                </a:lnTo>
                <a:cubicBezTo>
                  <a:pt x="1735" y="1160"/>
                  <a:pt x="1782" y="1129"/>
                  <a:pt x="1828" y="1082"/>
                </a:cubicBezTo>
                <a:cubicBezTo>
                  <a:pt x="1874" y="1014"/>
                  <a:pt x="1869" y="945"/>
                  <a:pt x="1832" y="945"/>
                </a:cubicBezTo>
                <a:cubicBezTo>
                  <a:pt x="1819" y="945"/>
                  <a:pt x="1802" y="954"/>
                  <a:pt x="1782" y="974"/>
                </a:cubicBezTo>
                <a:cubicBezTo>
                  <a:pt x="1766" y="959"/>
                  <a:pt x="1766" y="959"/>
                  <a:pt x="1782" y="897"/>
                </a:cubicBezTo>
                <a:cubicBezTo>
                  <a:pt x="1789" y="866"/>
                  <a:pt x="1793" y="850"/>
                  <a:pt x="1784" y="850"/>
                </a:cubicBezTo>
                <a:cubicBezTo>
                  <a:pt x="1774" y="850"/>
                  <a:pt x="1751" y="866"/>
                  <a:pt x="1704" y="897"/>
                </a:cubicBezTo>
                <a:cubicBezTo>
                  <a:pt x="1666" y="919"/>
                  <a:pt x="1639" y="929"/>
                  <a:pt x="1624" y="929"/>
                </a:cubicBezTo>
                <a:cubicBezTo>
                  <a:pt x="1595" y="929"/>
                  <a:pt x="1603" y="895"/>
                  <a:pt x="1643" y="835"/>
                </a:cubicBezTo>
                <a:cubicBezTo>
                  <a:pt x="1683" y="741"/>
                  <a:pt x="1584" y="659"/>
                  <a:pt x="1536" y="659"/>
                </a:cubicBezTo>
                <a:cubicBezTo>
                  <a:pt x="1529" y="659"/>
                  <a:pt x="1523" y="661"/>
                  <a:pt x="1519" y="665"/>
                </a:cubicBezTo>
                <a:cubicBezTo>
                  <a:pt x="1494" y="703"/>
                  <a:pt x="1466" y="717"/>
                  <a:pt x="1443" y="717"/>
                </a:cubicBezTo>
                <a:cubicBezTo>
                  <a:pt x="1410" y="717"/>
                  <a:pt x="1386" y="686"/>
                  <a:pt x="1395" y="650"/>
                </a:cubicBezTo>
                <a:cubicBezTo>
                  <a:pt x="1395" y="597"/>
                  <a:pt x="1381" y="573"/>
                  <a:pt x="1352" y="573"/>
                </a:cubicBezTo>
                <a:cubicBezTo>
                  <a:pt x="1339" y="573"/>
                  <a:pt x="1322" y="578"/>
                  <a:pt x="1303" y="588"/>
                </a:cubicBezTo>
                <a:cubicBezTo>
                  <a:pt x="1328" y="550"/>
                  <a:pt x="1332" y="502"/>
                  <a:pt x="1308" y="502"/>
                </a:cubicBezTo>
                <a:cubicBezTo>
                  <a:pt x="1303" y="502"/>
                  <a:pt x="1296" y="505"/>
                  <a:pt x="1287" y="510"/>
                </a:cubicBezTo>
                <a:cubicBezTo>
                  <a:pt x="1287" y="510"/>
                  <a:pt x="1284" y="509"/>
                  <a:pt x="1279" y="509"/>
                </a:cubicBezTo>
                <a:cubicBezTo>
                  <a:pt x="1270" y="509"/>
                  <a:pt x="1256" y="516"/>
                  <a:pt x="1256" y="557"/>
                </a:cubicBezTo>
                <a:lnTo>
                  <a:pt x="1148" y="619"/>
                </a:lnTo>
                <a:cubicBezTo>
                  <a:pt x="1179" y="634"/>
                  <a:pt x="1148" y="680"/>
                  <a:pt x="1117" y="742"/>
                </a:cubicBezTo>
                <a:cubicBezTo>
                  <a:pt x="1112" y="749"/>
                  <a:pt x="1107" y="753"/>
                  <a:pt x="1101" y="753"/>
                </a:cubicBezTo>
                <a:cubicBezTo>
                  <a:pt x="1068" y="753"/>
                  <a:pt x="1024" y="651"/>
                  <a:pt x="1024" y="495"/>
                </a:cubicBezTo>
                <a:lnTo>
                  <a:pt x="1009" y="371"/>
                </a:lnTo>
                <a:lnTo>
                  <a:pt x="978" y="480"/>
                </a:lnTo>
                <a:cubicBezTo>
                  <a:pt x="947" y="464"/>
                  <a:pt x="916" y="449"/>
                  <a:pt x="932" y="402"/>
                </a:cubicBezTo>
                <a:cubicBezTo>
                  <a:pt x="947" y="340"/>
                  <a:pt x="947" y="340"/>
                  <a:pt x="932" y="340"/>
                </a:cubicBezTo>
                <a:cubicBezTo>
                  <a:pt x="932" y="340"/>
                  <a:pt x="927" y="338"/>
                  <a:pt x="920" y="338"/>
                </a:cubicBezTo>
                <a:cubicBezTo>
                  <a:pt x="909" y="338"/>
                  <a:pt x="895" y="343"/>
                  <a:pt x="885" y="371"/>
                </a:cubicBezTo>
                <a:cubicBezTo>
                  <a:pt x="859" y="433"/>
                  <a:pt x="847" y="459"/>
                  <a:pt x="840" y="459"/>
                </a:cubicBezTo>
                <a:cubicBezTo>
                  <a:pt x="834" y="459"/>
                  <a:pt x="830" y="444"/>
                  <a:pt x="823" y="418"/>
                </a:cubicBezTo>
                <a:cubicBezTo>
                  <a:pt x="823" y="350"/>
                  <a:pt x="819" y="314"/>
                  <a:pt x="804" y="314"/>
                </a:cubicBezTo>
                <a:cubicBezTo>
                  <a:pt x="792" y="314"/>
                  <a:pt x="774" y="338"/>
                  <a:pt x="746" y="387"/>
                </a:cubicBezTo>
                <a:cubicBezTo>
                  <a:pt x="731" y="441"/>
                  <a:pt x="723" y="468"/>
                  <a:pt x="719" y="468"/>
                </a:cubicBezTo>
                <a:cubicBezTo>
                  <a:pt x="715" y="468"/>
                  <a:pt x="715" y="441"/>
                  <a:pt x="715" y="387"/>
                </a:cubicBezTo>
                <a:cubicBezTo>
                  <a:pt x="731" y="325"/>
                  <a:pt x="715" y="263"/>
                  <a:pt x="669" y="263"/>
                </a:cubicBezTo>
                <a:lnTo>
                  <a:pt x="653" y="309"/>
                </a:lnTo>
                <a:cubicBezTo>
                  <a:pt x="645" y="371"/>
                  <a:pt x="631" y="398"/>
                  <a:pt x="618" y="398"/>
                </a:cubicBezTo>
                <a:cubicBezTo>
                  <a:pt x="608" y="398"/>
                  <a:pt x="598" y="382"/>
                  <a:pt x="592" y="356"/>
                </a:cubicBezTo>
                <a:cubicBezTo>
                  <a:pt x="592" y="323"/>
                  <a:pt x="583" y="307"/>
                  <a:pt x="563" y="307"/>
                </a:cubicBezTo>
                <a:cubicBezTo>
                  <a:pt x="545" y="307"/>
                  <a:pt x="519" y="319"/>
                  <a:pt x="483" y="340"/>
                </a:cubicBezTo>
                <a:cubicBezTo>
                  <a:pt x="422" y="309"/>
                  <a:pt x="391" y="309"/>
                  <a:pt x="406" y="263"/>
                </a:cubicBezTo>
                <a:cubicBezTo>
                  <a:pt x="414" y="209"/>
                  <a:pt x="418" y="182"/>
                  <a:pt x="414" y="182"/>
                </a:cubicBezTo>
                <a:cubicBezTo>
                  <a:pt x="410" y="182"/>
                  <a:pt x="398" y="209"/>
                  <a:pt x="375" y="263"/>
                </a:cubicBezTo>
                <a:cubicBezTo>
                  <a:pt x="352" y="286"/>
                  <a:pt x="344" y="298"/>
                  <a:pt x="335" y="298"/>
                </a:cubicBezTo>
                <a:cubicBezTo>
                  <a:pt x="325" y="298"/>
                  <a:pt x="313" y="286"/>
                  <a:pt x="282" y="263"/>
                </a:cubicBezTo>
                <a:cubicBezTo>
                  <a:pt x="267" y="232"/>
                  <a:pt x="259" y="217"/>
                  <a:pt x="252" y="217"/>
                </a:cubicBezTo>
                <a:cubicBezTo>
                  <a:pt x="244" y="217"/>
                  <a:pt x="236" y="232"/>
                  <a:pt x="221" y="263"/>
                </a:cubicBezTo>
                <a:cubicBezTo>
                  <a:pt x="221" y="371"/>
                  <a:pt x="205" y="433"/>
                  <a:pt x="236" y="433"/>
                </a:cubicBezTo>
                <a:cubicBezTo>
                  <a:pt x="267" y="433"/>
                  <a:pt x="267" y="433"/>
                  <a:pt x="267" y="480"/>
                </a:cubicBezTo>
                <a:lnTo>
                  <a:pt x="205" y="480"/>
                </a:lnTo>
                <a:cubicBezTo>
                  <a:pt x="184" y="480"/>
                  <a:pt x="163" y="483"/>
                  <a:pt x="143" y="489"/>
                </a:cubicBezTo>
                <a:lnTo>
                  <a:pt x="143" y="489"/>
                </a:lnTo>
                <a:cubicBezTo>
                  <a:pt x="139" y="474"/>
                  <a:pt x="136" y="467"/>
                  <a:pt x="133" y="467"/>
                </a:cubicBezTo>
                <a:cubicBezTo>
                  <a:pt x="131" y="467"/>
                  <a:pt x="129" y="476"/>
                  <a:pt x="129" y="495"/>
                </a:cubicBezTo>
                <a:lnTo>
                  <a:pt x="129" y="495"/>
                </a:lnTo>
                <a:cubicBezTo>
                  <a:pt x="134" y="493"/>
                  <a:pt x="138" y="491"/>
                  <a:pt x="143" y="489"/>
                </a:cubicBezTo>
                <a:lnTo>
                  <a:pt x="143" y="489"/>
                </a:lnTo>
                <a:cubicBezTo>
                  <a:pt x="147" y="502"/>
                  <a:pt x="153" y="519"/>
                  <a:pt x="159" y="541"/>
                </a:cubicBezTo>
                <a:cubicBezTo>
                  <a:pt x="174" y="665"/>
                  <a:pt x="174" y="650"/>
                  <a:pt x="190" y="665"/>
                </a:cubicBezTo>
                <a:cubicBezTo>
                  <a:pt x="221" y="665"/>
                  <a:pt x="221" y="665"/>
                  <a:pt x="221" y="711"/>
                </a:cubicBezTo>
                <a:cubicBezTo>
                  <a:pt x="205" y="773"/>
                  <a:pt x="236" y="835"/>
                  <a:pt x="252" y="835"/>
                </a:cubicBezTo>
                <a:cubicBezTo>
                  <a:pt x="282" y="835"/>
                  <a:pt x="282" y="835"/>
                  <a:pt x="282" y="773"/>
                </a:cubicBezTo>
                <a:cubicBezTo>
                  <a:pt x="289" y="755"/>
                  <a:pt x="295" y="744"/>
                  <a:pt x="301" y="744"/>
                </a:cubicBezTo>
                <a:cubicBezTo>
                  <a:pt x="310" y="744"/>
                  <a:pt x="320" y="770"/>
                  <a:pt x="329" y="835"/>
                </a:cubicBezTo>
                <a:cubicBezTo>
                  <a:pt x="329" y="862"/>
                  <a:pt x="329" y="877"/>
                  <a:pt x="331" y="877"/>
                </a:cubicBezTo>
                <a:cubicBezTo>
                  <a:pt x="335" y="877"/>
                  <a:pt x="342" y="850"/>
                  <a:pt x="360" y="789"/>
                </a:cubicBezTo>
                <a:cubicBezTo>
                  <a:pt x="367" y="738"/>
                  <a:pt x="381" y="715"/>
                  <a:pt x="394" y="715"/>
                </a:cubicBezTo>
                <a:cubicBezTo>
                  <a:pt x="408" y="715"/>
                  <a:pt x="422" y="746"/>
                  <a:pt x="422" y="804"/>
                </a:cubicBezTo>
                <a:lnTo>
                  <a:pt x="468" y="820"/>
                </a:lnTo>
                <a:cubicBezTo>
                  <a:pt x="499" y="820"/>
                  <a:pt x="514" y="773"/>
                  <a:pt x="530" y="711"/>
                </a:cubicBezTo>
                <a:cubicBezTo>
                  <a:pt x="548" y="657"/>
                  <a:pt x="555" y="635"/>
                  <a:pt x="559" y="635"/>
                </a:cubicBezTo>
                <a:cubicBezTo>
                  <a:pt x="561" y="635"/>
                  <a:pt x="561" y="646"/>
                  <a:pt x="561" y="665"/>
                </a:cubicBezTo>
                <a:cubicBezTo>
                  <a:pt x="576" y="711"/>
                  <a:pt x="576" y="742"/>
                  <a:pt x="561" y="789"/>
                </a:cubicBezTo>
                <a:cubicBezTo>
                  <a:pt x="545" y="835"/>
                  <a:pt x="561" y="835"/>
                  <a:pt x="592" y="850"/>
                </a:cubicBezTo>
                <a:cubicBezTo>
                  <a:pt x="605" y="857"/>
                  <a:pt x="622" y="864"/>
                  <a:pt x="638" y="864"/>
                </a:cubicBezTo>
                <a:cubicBezTo>
                  <a:pt x="658" y="864"/>
                  <a:pt x="676" y="854"/>
                  <a:pt x="684" y="820"/>
                </a:cubicBezTo>
                <a:lnTo>
                  <a:pt x="684" y="820"/>
                </a:lnTo>
                <a:lnTo>
                  <a:pt x="669" y="881"/>
                </a:lnTo>
                <a:cubicBezTo>
                  <a:pt x="679" y="881"/>
                  <a:pt x="676" y="909"/>
                  <a:pt x="677" y="909"/>
                </a:cubicBezTo>
                <a:cubicBezTo>
                  <a:pt x="677" y="909"/>
                  <a:pt x="679" y="902"/>
                  <a:pt x="684" y="881"/>
                </a:cubicBezTo>
                <a:cubicBezTo>
                  <a:pt x="684" y="881"/>
                  <a:pt x="715" y="881"/>
                  <a:pt x="731" y="959"/>
                </a:cubicBezTo>
                <a:cubicBezTo>
                  <a:pt x="739" y="975"/>
                  <a:pt x="752" y="983"/>
                  <a:pt x="767" y="983"/>
                </a:cubicBezTo>
                <a:cubicBezTo>
                  <a:pt x="809" y="983"/>
                  <a:pt x="862" y="922"/>
                  <a:pt x="839" y="820"/>
                </a:cubicBezTo>
                <a:lnTo>
                  <a:pt x="870" y="820"/>
                </a:lnTo>
                <a:cubicBezTo>
                  <a:pt x="876" y="822"/>
                  <a:pt x="882" y="823"/>
                  <a:pt x="887" y="823"/>
                </a:cubicBezTo>
                <a:cubicBezTo>
                  <a:pt x="916" y="823"/>
                  <a:pt x="916" y="789"/>
                  <a:pt x="916" y="789"/>
                </a:cubicBezTo>
                <a:cubicBezTo>
                  <a:pt x="932" y="765"/>
                  <a:pt x="943" y="758"/>
                  <a:pt x="955" y="758"/>
                </a:cubicBezTo>
                <a:cubicBezTo>
                  <a:pt x="966" y="758"/>
                  <a:pt x="978" y="765"/>
                  <a:pt x="993" y="773"/>
                </a:cubicBezTo>
                <a:lnTo>
                  <a:pt x="932" y="866"/>
                </a:lnTo>
                <a:cubicBezTo>
                  <a:pt x="874" y="953"/>
                  <a:pt x="858" y="1010"/>
                  <a:pt x="877" y="1010"/>
                </a:cubicBezTo>
                <a:cubicBezTo>
                  <a:pt x="889" y="1010"/>
                  <a:pt x="912" y="989"/>
                  <a:pt x="947" y="943"/>
                </a:cubicBezTo>
                <a:cubicBezTo>
                  <a:pt x="956" y="930"/>
                  <a:pt x="960" y="924"/>
                  <a:pt x="960" y="924"/>
                </a:cubicBezTo>
                <a:lnTo>
                  <a:pt x="960" y="924"/>
                </a:lnTo>
                <a:cubicBezTo>
                  <a:pt x="961" y="924"/>
                  <a:pt x="943" y="957"/>
                  <a:pt x="932" y="990"/>
                </a:cubicBezTo>
                <a:cubicBezTo>
                  <a:pt x="912" y="1019"/>
                  <a:pt x="911" y="1037"/>
                  <a:pt x="934" y="1037"/>
                </a:cubicBezTo>
                <a:cubicBezTo>
                  <a:pt x="946" y="1037"/>
                  <a:pt x="966" y="1031"/>
                  <a:pt x="993" y="1020"/>
                </a:cubicBezTo>
                <a:cubicBezTo>
                  <a:pt x="995" y="1022"/>
                  <a:pt x="997" y="1022"/>
                  <a:pt x="999" y="1022"/>
                </a:cubicBezTo>
                <a:cubicBezTo>
                  <a:pt x="1022" y="1022"/>
                  <a:pt x="1089" y="955"/>
                  <a:pt x="1117" y="912"/>
                </a:cubicBezTo>
                <a:cubicBezTo>
                  <a:pt x="1136" y="884"/>
                  <a:pt x="1154" y="879"/>
                  <a:pt x="1166" y="879"/>
                </a:cubicBezTo>
                <a:cubicBezTo>
                  <a:pt x="1174" y="879"/>
                  <a:pt x="1179" y="881"/>
                  <a:pt x="1179" y="881"/>
                </a:cubicBezTo>
                <a:cubicBezTo>
                  <a:pt x="1179" y="881"/>
                  <a:pt x="1194" y="897"/>
                  <a:pt x="1163" y="943"/>
                </a:cubicBezTo>
                <a:cubicBezTo>
                  <a:pt x="1126" y="1000"/>
                  <a:pt x="1123" y="1033"/>
                  <a:pt x="1147" y="1033"/>
                </a:cubicBezTo>
                <a:cubicBezTo>
                  <a:pt x="1162" y="1033"/>
                  <a:pt x="1189" y="1020"/>
                  <a:pt x="1225" y="990"/>
                </a:cubicBezTo>
                <a:lnTo>
                  <a:pt x="1225" y="990"/>
                </a:lnTo>
                <a:lnTo>
                  <a:pt x="1194" y="1036"/>
                </a:lnTo>
                <a:cubicBezTo>
                  <a:pt x="1163" y="1082"/>
                  <a:pt x="1148" y="1144"/>
                  <a:pt x="1272" y="1175"/>
                </a:cubicBezTo>
                <a:cubicBezTo>
                  <a:pt x="1349" y="1237"/>
                  <a:pt x="1395" y="1283"/>
                  <a:pt x="1364" y="1330"/>
                </a:cubicBezTo>
                <a:cubicBezTo>
                  <a:pt x="1345" y="1349"/>
                  <a:pt x="1361" y="1358"/>
                  <a:pt x="1394" y="1358"/>
                </a:cubicBezTo>
                <a:cubicBezTo>
                  <a:pt x="1439" y="1358"/>
                  <a:pt x="1518" y="1341"/>
                  <a:pt x="1581" y="1314"/>
                </a:cubicBezTo>
                <a:lnTo>
                  <a:pt x="1581" y="1314"/>
                </a:lnTo>
                <a:cubicBezTo>
                  <a:pt x="1534" y="1360"/>
                  <a:pt x="1550" y="1376"/>
                  <a:pt x="1581" y="1407"/>
                </a:cubicBezTo>
                <a:cubicBezTo>
                  <a:pt x="1596" y="1453"/>
                  <a:pt x="1627" y="1469"/>
                  <a:pt x="1581" y="1500"/>
                </a:cubicBezTo>
                <a:cubicBezTo>
                  <a:pt x="1531" y="1533"/>
                  <a:pt x="1508" y="1548"/>
                  <a:pt x="1514" y="1548"/>
                </a:cubicBezTo>
                <a:cubicBezTo>
                  <a:pt x="1519" y="1548"/>
                  <a:pt x="1546" y="1537"/>
                  <a:pt x="1596" y="1515"/>
                </a:cubicBezTo>
                <a:cubicBezTo>
                  <a:pt x="1613" y="1510"/>
                  <a:pt x="1628" y="1508"/>
                  <a:pt x="1639" y="1508"/>
                </a:cubicBezTo>
                <a:cubicBezTo>
                  <a:pt x="1702" y="1508"/>
                  <a:pt x="1690" y="1571"/>
                  <a:pt x="1612" y="1623"/>
                </a:cubicBezTo>
                <a:cubicBezTo>
                  <a:pt x="1581" y="1670"/>
                  <a:pt x="1596" y="1685"/>
                  <a:pt x="1612" y="1716"/>
                </a:cubicBezTo>
                <a:cubicBezTo>
                  <a:pt x="1623" y="1713"/>
                  <a:pt x="1633" y="1712"/>
                  <a:pt x="1642" y="1712"/>
                </a:cubicBezTo>
                <a:cubicBezTo>
                  <a:pt x="1684" y="1712"/>
                  <a:pt x="1710" y="1740"/>
                  <a:pt x="1735" y="1778"/>
                </a:cubicBezTo>
                <a:cubicBezTo>
                  <a:pt x="1750" y="1792"/>
                  <a:pt x="1761" y="1803"/>
                  <a:pt x="1778" y="1803"/>
                </a:cubicBezTo>
                <a:cubicBezTo>
                  <a:pt x="1797" y="1803"/>
                  <a:pt x="1825" y="1788"/>
                  <a:pt x="1874" y="1747"/>
                </a:cubicBezTo>
                <a:cubicBezTo>
                  <a:pt x="1913" y="1716"/>
                  <a:pt x="1936" y="1704"/>
                  <a:pt x="1954" y="1704"/>
                </a:cubicBezTo>
                <a:cubicBezTo>
                  <a:pt x="1971" y="1704"/>
                  <a:pt x="1983" y="1716"/>
                  <a:pt x="1998" y="1731"/>
                </a:cubicBezTo>
                <a:cubicBezTo>
                  <a:pt x="2029" y="1762"/>
                  <a:pt x="2029" y="1762"/>
                  <a:pt x="1983" y="1809"/>
                </a:cubicBezTo>
                <a:cubicBezTo>
                  <a:pt x="1983" y="1809"/>
                  <a:pt x="1967" y="1855"/>
                  <a:pt x="1983" y="1871"/>
                </a:cubicBezTo>
                <a:cubicBezTo>
                  <a:pt x="2014" y="1901"/>
                  <a:pt x="2014" y="1917"/>
                  <a:pt x="1983" y="1948"/>
                </a:cubicBezTo>
                <a:cubicBezTo>
                  <a:pt x="1967" y="1979"/>
                  <a:pt x="1967" y="2010"/>
                  <a:pt x="1983" y="2041"/>
                </a:cubicBezTo>
                <a:cubicBezTo>
                  <a:pt x="2014" y="2071"/>
                  <a:pt x="2060" y="2118"/>
                  <a:pt x="2014" y="2149"/>
                </a:cubicBezTo>
                <a:cubicBezTo>
                  <a:pt x="2019" y="2154"/>
                  <a:pt x="2023" y="2158"/>
                  <a:pt x="2027" y="2158"/>
                </a:cubicBezTo>
                <a:cubicBezTo>
                  <a:pt x="2035" y="2158"/>
                  <a:pt x="2046" y="2147"/>
                  <a:pt x="2075" y="2118"/>
                </a:cubicBezTo>
                <a:cubicBezTo>
                  <a:pt x="2090" y="2103"/>
                  <a:pt x="2111" y="2089"/>
                  <a:pt x="2133" y="2089"/>
                </a:cubicBezTo>
                <a:cubicBezTo>
                  <a:pt x="2158" y="2089"/>
                  <a:pt x="2183" y="2107"/>
                  <a:pt x="2199" y="2164"/>
                </a:cubicBezTo>
                <a:cubicBezTo>
                  <a:pt x="2221" y="2186"/>
                  <a:pt x="2257" y="2215"/>
                  <a:pt x="2288" y="2215"/>
                </a:cubicBezTo>
                <a:cubicBezTo>
                  <a:pt x="2301" y="2215"/>
                  <a:pt x="2313" y="2209"/>
                  <a:pt x="2323" y="2195"/>
                </a:cubicBezTo>
                <a:lnTo>
                  <a:pt x="2323" y="2195"/>
                </a:lnTo>
                <a:cubicBezTo>
                  <a:pt x="2338" y="2211"/>
                  <a:pt x="2338" y="2211"/>
                  <a:pt x="2307" y="2257"/>
                </a:cubicBezTo>
                <a:cubicBezTo>
                  <a:pt x="2257" y="2317"/>
                  <a:pt x="2259" y="2351"/>
                  <a:pt x="2296" y="2351"/>
                </a:cubicBezTo>
                <a:cubicBezTo>
                  <a:pt x="2316" y="2351"/>
                  <a:pt x="2346" y="2341"/>
                  <a:pt x="2384" y="2319"/>
                </a:cubicBezTo>
                <a:cubicBezTo>
                  <a:pt x="2397" y="2300"/>
                  <a:pt x="2406" y="2292"/>
                  <a:pt x="2413" y="2292"/>
                </a:cubicBezTo>
                <a:cubicBezTo>
                  <a:pt x="2423" y="2292"/>
                  <a:pt x="2425" y="2312"/>
                  <a:pt x="2415" y="2350"/>
                </a:cubicBezTo>
                <a:cubicBezTo>
                  <a:pt x="2415" y="2350"/>
                  <a:pt x="2418" y="2352"/>
                  <a:pt x="2424" y="2352"/>
                </a:cubicBezTo>
                <a:cubicBezTo>
                  <a:pt x="2433" y="2352"/>
                  <a:pt x="2449" y="2347"/>
                  <a:pt x="2477" y="2319"/>
                </a:cubicBezTo>
                <a:cubicBezTo>
                  <a:pt x="2501" y="2307"/>
                  <a:pt x="2516" y="2299"/>
                  <a:pt x="2525" y="2299"/>
                </a:cubicBezTo>
                <a:cubicBezTo>
                  <a:pt x="2539" y="2299"/>
                  <a:pt x="2539" y="2318"/>
                  <a:pt x="2539" y="2365"/>
                </a:cubicBezTo>
                <a:cubicBezTo>
                  <a:pt x="2508" y="2411"/>
                  <a:pt x="2539" y="2427"/>
                  <a:pt x="2554" y="2427"/>
                </a:cubicBezTo>
                <a:cubicBezTo>
                  <a:pt x="2616" y="2427"/>
                  <a:pt x="2848" y="2504"/>
                  <a:pt x="2848" y="2566"/>
                </a:cubicBezTo>
                <a:cubicBezTo>
                  <a:pt x="2882" y="2543"/>
                  <a:pt x="2891" y="2529"/>
                  <a:pt x="2900" y="2529"/>
                </a:cubicBezTo>
                <a:cubicBezTo>
                  <a:pt x="2903" y="2529"/>
                  <a:pt x="2906" y="2531"/>
                  <a:pt x="2910" y="2535"/>
                </a:cubicBezTo>
                <a:cubicBezTo>
                  <a:pt x="2910" y="2578"/>
                  <a:pt x="2915" y="2597"/>
                  <a:pt x="2923" y="2597"/>
                </a:cubicBezTo>
                <a:cubicBezTo>
                  <a:pt x="2935" y="2597"/>
                  <a:pt x="2953" y="2554"/>
                  <a:pt x="2972" y="2489"/>
                </a:cubicBezTo>
                <a:lnTo>
                  <a:pt x="2925" y="2489"/>
                </a:lnTo>
                <a:cubicBezTo>
                  <a:pt x="2938" y="2444"/>
                  <a:pt x="2956" y="2420"/>
                  <a:pt x="2970" y="2420"/>
                </a:cubicBezTo>
                <a:cubicBezTo>
                  <a:pt x="2989" y="2420"/>
                  <a:pt x="2999" y="2467"/>
                  <a:pt x="2972" y="2566"/>
                </a:cubicBezTo>
                <a:cubicBezTo>
                  <a:pt x="2972" y="2620"/>
                  <a:pt x="2972" y="2647"/>
                  <a:pt x="2978" y="2647"/>
                </a:cubicBezTo>
                <a:cubicBezTo>
                  <a:pt x="2983" y="2647"/>
                  <a:pt x="2995" y="2620"/>
                  <a:pt x="3018" y="2566"/>
                </a:cubicBezTo>
                <a:cubicBezTo>
                  <a:pt x="3040" y="2508"/>
                  <a:pt x="3055" y="2481"/>
                  <a:pt x="3066" y="2481"/>
                </a:cubicBezTo>
                <a:cubicBezTo>
                  <a:pt x="3079" y="2481"/>
                  <a:pt x="3087" y="2516"/>
                  <a:pt x="3095" y="2581"/>
                </a:cubicBezTo>
                <a:cubicBezTo>
                  <a:pt x="3095" y="2600"/>
                  <a:pt x="3095" y="2616"/>
                  <a:pt x="3093" y="2628"/>
                </a:cubicBezTo>
                <a:cubicBezTo>
                  <a:pt x="3097" y="2616"/>
                  <a:pt x="3103" y="2600"/>
                  <a:pt x="3111" y="2581"/>
                </a:cubicBezTo>
                <a:cubicBezTo>
                  <a:pt x="3154" y="2462"/>
                  <a:pt x="3192" y="2394"/>
                  <a:pt x="3214" y="2394"/>
                </a:cubicBezTo>
                <a:cubicBezTo>
                  <a:pt x="3233" y="2394"/>
                  <a:pt x="3241" y="2438"/>
                  <a:pt x="3235" y="2535"/>
                </a:cubicBezTo>
                <a:cubicBezTo>
                  <a:pt x="3219" y="2643"/>
                  <a:pt x="3235" y="2705"/>
                  <a:pt x="3265" y="2705"/>
                </a:cubicBezTo>
                <a:cubicBezTo>
                  <a:pt x="3296" y="2705"/>
                  <a:pt x="3296" y="2643"/>
                  <a:pt x="3296" y="2597"/>
                </a:cubicBezTo>
                <a:cubicBezTo>
                  <a:pt x="3289" y="2543"/>
                  <a:pt x="3289" y="2516"/>
                  <a:pt x="3296" y="2516"/>
                </a:cubicBezTo>
                <a:cubicBezTo>
                  <a:pt x="3304" y="2516"/>
                  <a:pt x="3320" y="2543"/>
                  <a:pt x="3343" y="2597"/>
                </a:cubicBezTo>
                <a:cubicBezTo>
                  <a:pt x="3377" y="2692"/>
                  <a:pt x="3412" y="2733"/>
                  <a:pt x="3446" y="2733"/>
                </a:cubicBezTo>
                <a:cubicBezTo>
                  <a:pt x="3473" y="2733"/>
                  <a:pt x="3501" y="2707"/>
                  <a:pt x="3528" y="2659"/>
                </a:cubicBezTo>
                <a:cubicBezTo>
                  <a:pt x="3567" y="2597"/>
                  <a:pt x="3605" y="2566"/>
                  <a:pt x="3629" y="2566"/>
                </a:cubicBezTo>
                <a:cubicBezTo>
                  <a:pt x="3652" y="2566"/>
                  <a:pt x="3660" y="2597"/>
                  <a:pt x="3636" y="2659"/>
                </a:cubicBezTo>
                <a:cubicBezTo>
                  <a:pt x="3601" y="2720"/>
                  <a:pt x="3591" y="2747"/>
                  <a:pt x="3597" y="2747"/>
                </a:cubicBezTo>
                <a:cubicBezTo>
                  <a:pt x="3602" y="2747"/>
                  <a:pt x="3616" y="2732"/>
                  <a:pt x="3636" y="2705"/>
                </a:cubicBezTo>
                <a:lnTo>
                  <a:pt x="3745" y="2705"/>
                </a:lnTo>
                <a:cubicBezTo>
                  <a:pt x="3776" y="2705"/>
                  <a:pt x="3791" y="2643"/>
                  <a:pt x="3776" y="2581"/>
                </a:cubicBezTo>
                <a:lnTo>
                  <a:pt x="3776" y="2581"/>
                </a:lnTo>
                <a:cubicBezTo>
                  <a:pt x="3802" y="2644"/>
                  <a:pt x="3835" y="2686"/>
                  <a:pt x="3860" y="2686"/>
                </a:cubicBezTo>
                <a:cubicBezTo>
                  <a:pt x="3878" y="2686"/>
                  <a:pt x="3893" y="2664"/>
                  <a:pt x="3899" y="2612"/>
                </a:cubicBezTo>
                <a:lnTo>
                  <a:pt x="3946" y="2612"/>
                </a:lnTo>
                <a:cubicBezTo>
                  <a:pt x="3976" y="2612"/>
                  <a:pt x="3976" y="2612"/>
                  <a:pt x="3976" y="2551"/>
                </a:cubicBezTo>
                <a:cubicBezTo>
                  <a:pt x="3982" y="2523"/>
                  <a:pt x="3989" y="2513"/>
                  <a:pt x="3999" y="2513"/>
                </a:cubicBezTo>
                <a:cubicBezTo>
                  <a:pt x="4016" y="2513"/>
                  <a:pt x="4039" y="2546"/>
                  <a:pt x="4069" y="2566"/>
                </a:cubicBezTo>
                <a:cubicBezTo>
                  <a:pt x="4102" y="2599"/>
                  <a:pt x="4127" y="2632"/>
                  <a:pt x="4133" y="2632"/>
                </a:cubicBezTo>
                <a:cubicBezTo>
                  <a:pt x="4136" y="2632"/>
                  <a:pt x="4136" y="2626"/>
                  <a:pt x="4131" y="2612"/>
                </a:cubicBezTo>
                <a:cubicBezTo>
                  <a:pt x="4116" y="2551"/>
                  <a:pt x="4131" y="2489"/>
                  <a:pt x="4131" y="2427"/>
                </a:cubicBezTo>
                <a:cubicBezTo>
                  <a:pt x="4131" y="2406"/>
                  <a:pt x="4136" y="2398"/>
                  <a:pt x="4143" y="2398"/>
                </a:cubicBezTo>
                <a:cubicBezTo>
                  <a:pt x="4157" y="2398"/>
                  <a:pt x="4177" y="2432"/>
                  <a:pt x="4177" y="2473"/>
                </a:cubicBezTo>
                <a:cubicBezTo>
                  <a:pt x="4177" y="2535"/>
                  <a:pt x="4208" y="2520"/>
                  <a:pt x="4270" y="2551"/>
                </a:cubicBezTo>
                <a:cubicBezTo>
                  <a:pt x="4286" y="2535"/>
                  <a:pt x="4332" y="2520"/>
                  <a:pt x="4301" y="2458"/>
                </a:cubicBezTo>
                <a:cubicBezTo>
                  <a:pt x="4276" y="2420"/>
                  <a:pt x="4363" y="2372"/>
                  <a:pt x="4422" y="2372"/>
                </a:cubicBezTo>
                <a:cubicBezTo>
                  <a:pt x="4435" y="2372"/>
                  <a:pt x="4447" y="2375"/>
                  <a:pt x="4456" y="2381"/>
                </a:cubicBezTo>
                <a:lnTo>
                  <a:pt x="4486" y="2350"/>
                </a:lnTo>
                <a:cubicBezTo>
                  <a:pt x="4517" y="2334"/>
                  <a:pt x="4486" y="2288"/>
                  <a:pt x="4517" y="2272"/>
                </a:cubicBezTo>
                <a:cubicBezTo>
                  <a:pt x="4548" y="2257"/>
                  <a:pt x="4533" y="2257"/>
                  <a:pt x="4517" y="2195"/>
                </a:cubicBezTo>
                <a:cubicBezTo>
                  <a:pt x="4525" y="2187"/>
                  <a:pt x="4533" y="2180"/>
                  <a:pt x="4544" y="2180"/>
                </a:cubicBezTo>
                <a:cubicBezTo>
                  <a:pt x="4556" y="2180"/>
                  <a:pt x="4571" y="2187"/>
                  <a:pt x="4595" y="2211"/>
                </a:cubicBezTo>
                <a:cubicBezTo>
                  <a:pt x="4561" y="2160"/>
                  <a:pt x="4545" y="2137"/>
                  <a:pt x="4554" y="2137"/>
                </a:cubicBezTo>
                <a:cubicBezTo>
                  <a:pt x="4561" y="2137"/>
                  <a:pt x="4584" y="2152"/>
                  <a:pt x="4626" y="2180"/>
                </a:cubicBezTo>
                <a:cubicBezTo>
                  <a:pt x="4672" y="2218"/>
                  <a:pt x="4691" y="2241"/>
                  <a:pt x="4691" y="2241"/>
                </a:cubicBezTo>
                <a:cubicBezTo>
                  <a:pt x="4691" y="2241"/>
                  <a:pt x="4672" y="2218"/>
                  <a:pt x="4641" y="2164"/>
                </a:cubicBezTo>
                <a:cubicBezTo>
                  <a:pt x="4632" y="2128"/>
                  <a:pt x="4628" y="2113"/>
                  <a:pt x="4636" y="2113"/>
                </a:cubicBezTo>
                <a:cubicBezTo>
                  <a:pt x="4641" y="2113"/>
                  <a:pt x="4653" y="2120"/>
                  <a:pt x="4672" y="2133"/>
                </a:cubicBezTo>
                <a:cubicBezTo>
                  <a:pt x="4700" y="2147"/>
                  <a:pt x="4715" y="2155"/>
                  <a:pt x="4721" y="2155"/>
                </a:cubicBezTo>
                <a:cubicBezTo>
                  <a:pt x="4728" y="2155"/>
                  <a:pt x="4720" y="2143"/>
                  <a:pt x="4703" y="2118"/>
                </a:cubicBezTo>
                <a:cubicBezTo>
                  <a:pt x="4657" y="2049"/>
                  <a:pt x="4654" y="1981"/>
                  <a:pt x="4686" y="1981"/>
                </a:cubicBezTo>
                <a:cubicBezTo>
                  <a:pt x="4698" y="1981"/>
                  <a:pt x="4714" y="1989"/>
                  <a:pt x="4734" y="2010"/>
                </a:cubicBezTo>
                <a:cubicBezTo>
                  <a:pt x="4734" y="2010"/>
                  <a:pt x="4749" y="1994"/>
                  <a:pt x="4734" y="1948"/>
                </a:cubicBezTo>
                <a:cubicBezTo>
                  <a:pt x="4701" y="1899"/>
                  <a:pt x="4686" y="1876"/>
                  <a:pt x="4690" y="1876"/>
                </a:cubicBezTo>
                <a:cubicBezTo>
                  <a:pt x="4693" y="1876"/>
                  <a:pt x="4712" y="1895"/>
                  <a:pt x="4749" y="1932"/>
                </a:cubicBezTo>
                <a:cubicBezTo>
                  <a:pt x="4778" y="1962"/>
                  <a:pt x="4801" y="1975"/>
                  <a:pt x="4814" y="1975"/>
                </a:cubicBezTo>
                <a:cubicBezTo>
                  <a:pt x="4837" y="1975"/>
                  <a:pt x="4834" y="1938"/>
                  <a:pt x="4796" y="1871"/>
                </a:cubicBezTo>
                <a:cubicBezTo>
                  <a:pt x="4796" y="1871"/>
                  <a:pt x="4773" y="1836"/>
                  <a:pt x="4805" y="1836"/>
                </a:cubicBezTo>
                <a:cubicBezTo>
                  <a:pt x="4811" y="1836"/>
                  <a:pt x="4818" y="1837"/>
                  <a:pt x="4826" y="1840"/>
                </a:cubicBezTo>
                <a:cubicBezTo>
                  <a:pt x="4835" y="1844"/>
                  <a:pt x="4845" y="1846"/>
                  <a:pt x="4856" y="1846"/>
                </a:cubicBezTo>
                <a:cubicBezTo>
                  <a:pt x="4926" y="1846"/>
                  <a:pt x="5028" y="1771"/>
                  <a:pt x="4935" y="1731"/>
                </a:cubicBezTo>
                <a:lnTo>
                  <a:pt x="4981" y="1685"/>
                </a:lnTo>
                <a:cubicBezTo>
                  <a:pt x="5043" y="1685"/>
                  <a:pt x="5058" y="1670"/>
                  <a:pt x="5043" y="1623"/>
                </a:cubicBezTo>
                <a:lnTo>
                  <a:pt x="5012" y="1561"/>
                </a:lnTo>
                <a:lnTo>
                  <a:pt x="5012" y="1561"/>
                </a:lnTo>
                <a:cubicBezTo>
                  <a:pt x="5047" y="1596"/>
                  <a:pt x="5090" y="1614"/>
                  <a:pt x="5116" y="1614"/>
                </a:cubicBezTo>
                <a:cubicBezTo>
                  <a:pt x="5125" y="1614"/>
                  <a:pt x="5132" y="1612"/>
                  <a:pt x="5136" y="1608"/>
                </a:cubicBezTo>
                <a:cubicBezTo>
                  <a:pt x="5151" y="1592"/>
                  <a:pt x="5151" y="1592"/>
                  <a:pt x="5105" y="1546"/>
                </a:cubicBezTo>
                <a:cubicBezTo>
                  <a:pt x="5058" y="1515"/>
                  <a:pt x="5058" y="1515"/>
                  <a:pt x="5089" y="1500"/>
                </a:cubicBezTo>
                <a:cubicBezTo>
                  <a:pt x="5093" y="1495"/>
                  <a:pt x="5100" y="1494"/>
                  <a:pt x="5108" y="1494"/>
                </a:cubicBezTo>
                <a:cubicBezTo>
                  <a:pt x="5130" y="1494"/>
                  <a:pt x="5163" y="1508"/>
                  <a:pt x="5197" y="1530"/>
                </a:cubicBezTo>
                <a:lnTo>
                  <a:pt x="5213" y="1515"/>
                </a:lnTo>
                <a:cubicBezTo>
                  <a:pt x="5165" y="1467"/>
                  <a:pt x="5153" y="1443"/>
                  <a:pt x="5158" y="1443"/>
                </a:cubicBezTo>
                <a:cubicBezTo>
                  <a:pt x="5161" y="1443"/>
                  <a:pt x="5170" y="1451"/>
                  <a:pt x="5182" y="1469"/>
                </a:cubicBezTo>
                <a:cubicBezTo>
                  <a:pt x="5196" y="1478"/>
                  <a:pt x="5209" y="1482"/>
                  <a:pt x="5221" y="1482"/>
                </a:cubicBezTo>
                <a:cubicBezTo>
                  <a:pt x="5246" y="1482"/>
                  <a:pt x="5264" y="1464"/>
                  <a:pt x="5275" y="1453"/>
                </a:cubicBezTo>
                <a:cubicBezTo>
                  <a:pt x="5261" y="1432"/>
                  <a:pt x="5266" y="1424"/>
                  <a:pt x="5272" y="1424"/>
                </a:cubicBezTo>
                <a:cubicBezTo>
                  <a:pt x="5281" y="1424"/>
                  <a:pt x="5292" y="1436"/>
                  <a:pt x="5275" y="1453"/>
                </a:cubicBezTo>
                <a:lnTo>
                  <a:pt x="5321" y="1484"/>
                </a:lnTo>
                <a:cubicBezTo>
                  <a:pt x="5332" y="1487"/>
                  <a:pt x="5340" y="1488"/>
                  <a:pt x="5344" y="1488"/>
                </a:cubicBezTo>
                <a:cubicBezTo>
                  <a:pt x="5367" y="1488"/>
                  <a:pt x="5331" y="1460"/>
                  <a:pt x="5306" y="1422"/>
                </a:cubicBezTo>
                <a:lnTo>
                  <a:pt x="5337" y="1391"/>
                </a:lnTo>
                <a:cubicBezTo>
                  <a:pt x="5352" y="1376"/>
                  <a:pt x="5367" y="1360"/>
                  <a:pt x="5306" y="1345"/>
                </a:cubicBezTo>
                <a:cubicBezTo>
                  <a:pt x="5259" y="1314"/>
                  <a:pt x="5228" y="1268"/>
                  <a:pt x="5244" y="1237"/>
                </a:cubicBezTo>
                <a:lnTo>
                  <a:pt x="5244" y="1237"/>
                </a:lnTo>
                <a:cubicBezTo>
                  <a:pt x="5282" y="1275"/>
                  <a:pt x="5310" y="1303"/>
                  <a:pt x="5335" y="1303"/>
                </a:cubicBezTo>
                <a:cubicBezTo>
                  <a:pt x="5341" y="1303"/>
                  <a:pt x="5347" y="1301"/>
                  <a:pt x="5352" y="1299"/>
                </a:cubicBezTo>
                <a:cubicBezTo>
                  <a:pt x="5354" y="1296"/>
                  <a:pt x="5357" y="1296"/>
                  <a:pt x="5359" y="1296"/>
                </a:cubicBezTo>
                <a:cubicBezTo>
                  <a:pt x="5376" y="1296"/>
                  <a:pt x="5398" y="1330"/>
                  <a:pt x="5398" y="1330"/>
                </a:cubicBezTo>
                <a:cubicBezTo>
                  <a:pt x="5416" y="1356"/>
                  <a:pt x="5431" y="1366"/>
                  <a:pt x="5443" y="1366"/>
                </a:cubicBezTo>
                <a:cubicBezTo>
                  <a:pt x="5474" y="1366"/>
                  <a:pt x="5487" y="1301"/>
                  <a:pt x="5476" y="1268"/>
                </a:cubicBezTo>
                <a:cubicBezTo>
                  <a:pt x="5448" y="1194"/>
                  <a:pt x="5448" y="1159"/>
                  <a:pt x="5469" y="1159"/>
                </a:cubicBezTo>
                <a:cubicBezTo>
                  <a:pt x="5483" y="1159"/>
                  <a:pt x="5506" y="1175"/>
                  <a:pt x="5537" y="1206"/>
                </a:cubicBezTo>
                <a:cubicBezTo>
                  <a:pt x="5552" y="1228"/>
                  <a:pt x="5562" y="1238"/>
                  <a:pt x="5566" y="1238"/>
                </a:cubicBezTo>
                <a:cubicBezTo>
                  <a:pt x="5581" y="1238"/>
                  <a:pt x="5546" y="1141"/>
                  <a:pt x="5476" y="1036"/>
                </a:cubicBezTo>
                <a:lnTo>
                  <a:pt x="5398" y="897"/>
                </a:lnTo>
                <a:lnTo>
                  <a:pt x="5398" y="897"/>
                </a:lnTo>
                <a:lnTo>
                  <a:pt x="5507" y="1020"/>
                </a:lnTo>
                <a:cubicBezTo>
                  <a:pt x="5586" y="1100"/>
                  <a:pt x="5624" y="1138"/>
                  <a:pt x="5641" y="1138"/>
                </a:cubicBezTo>
                <a:cubicBezTo>
                  <a:pt x="5657" y="1138"/>
                  <a:pt x="5653" y="1104"/>
                  <a:pt x="5646" y="1036"/>
                </a:cubicBezTo>
                <a:cubicBezTo>
                  <a:pt x="5646" y="1003"/>
                  <a:pt x="5646" y="987"/>
                  <a:pt x="5653" y="987"/>
                </a:cubicBezTo>
                <a:cubicBezTo>
                  <a:pt x="5659" y="987"/>
                  <a:pt x="5671" y="999"/>
                  <a:pt x="5692" y="1020"/>
                </a:cubicBezTo>
                <a:cubicBezTo>
                  <a:pt x="5709" y="1037"/>
                  <a:pt x="5720" y="1044"/>
                  <a:pt x="5730" y="1044"/>
                </a:cubicBezTo>
                <a:cubicBezTo>
                  <a:pt x="5747" y="1044"/>
                  <a:pt x="5761" y="1025"/>
                  <a:pt x="5800" y="1005"/>
                </a:cubicBezTo>
                <a:cubicBezTo>
                  <a:pt x="5862" y="959"/>
                  <a:pt x="5893" y="959"/>
                  <a:pt x="5862" y="897"/>
                </a:cubicBezTo>
                <a:lnTo>
                  <a:pt x="5908" y="881"/>
                </a:lnTo>
                <a:cubicBezTo>
                  <a:pt x="5933" y="906"/>
                  <a:pt x="5951" y="916"/>
                  <a:pt x="5962" y="916"/>
                </a:cubicBezTo>
                <a:cubicBezTo>
                  <a:pt x="5986" y="916"/>
                  <a:pt x="5977" y="867"/>
                  <a:pt x="5924" y="804"/>
                </a:cubicBezTo>
                <a:lnTo>
                  <a:pt x="5970" y="773"/>
                </a:lnTo>
                <a:lnTo>
                  <a:pt x="6001" y="835"/>
                </a:lnTo>
                <a:cubicBezTo>
                  <a:pt x="6013" y="852"/>
                  <a:pt x="6026" y="861"/>
                  <a:pt x="6049" y="861"/>
                </a:cubicBezTo>
                <a:cubicBezTo>
                  <a:pt x="6086" y="861"/>
                  <a:pt x="6148" y="837"/>
                  <a:pt x="6264" y="789"/>
                </a:cubicBezTo>
                <a:cubicBezTo>
                  <a:pt x="6480" y="742"/>
                  <a:pt x="6496" y="742"/>
                  <a:pt x="6480" y="634"/>
                </a:cubicBezTo>
                <a:cubicBezTo>
                  <a:pt x="6472" y="578"/>
                  <a:pt x="6485" y="547"/>
                  <a:pt x="6501" y="547"/>
                </a:cubicBezTo>
                <a:cubicBezTo>
                  <a:pt x="6516" y="547"/>
                  <a:pt x="6535" y="574"/>
                  <a:pt x="6542" y="634"/>
                </a:cubicBezTo>
                <a:cubicBezTo>
                  <a:pt x="6542" y="666"/>
                  <a:pt x="6557" y="706"/>
                  <a:pt x="6566" y="706"/>
                </a:cubicBezTo>
                <a:cubicBezTo>
                  <a:pt x="6570" y="706"/>
                  <a:pt x="6573" y="699"/>
                  <a:pt x="6573" y="680"/>
                </a:cubicBezTo>
                <a:cubicBezTo>
                  <a:pt x="6604" y="680"/>
                  <a:pt x="6635" y="711"/>
                  <a:pt x="6650" y="727"/>
                </a:cubicBezTo>
                <a:cubicBezTo>
                  <a:pt x="6684" y="774"/>
                  <a:pt x="6709" y="792"/>
                  <a:pt x="6725" y="792"/>
                </a:cubicBezTo>
                <a:cubicBezTo>
                  <a:pt x="6746" y="792"/>
                  <a:pt x="6752" y="762"/>
                  <a:pt x="6743" y="727"/>
                </a:cubicBezTo>
                <a:cubicBezTo>
                  <a:pt x="6730" y="682"/>
                  <a:pt x="6728" y="667"/>
                  <a:pt x="6732" y="667"/>
                </a:cubicBezTo>
                <a:cubicBezTo>
                  <a:pt x="6737" y="667"/>
                  <a:pt x="6756" y="699"/>
                  <a:pt x="6774" y="727"/>
                </a:cubicBezTo>
                <a:cubicBezTo>
                  <a:pt x="6796" y="771"/>
                  <a:pt x="6810" y="807"/>
                  <a:pt x="6817" y="807"/>
                </a:cubicBezTo>
                <a:cubicBezTo>
                  <a:pt x="6819" y="807"/>
                  <a:pt x="6820" y="802"/>
                  <a:pt x="6820" y="789"/>
                </a:cubicBezTo>
                <a:cubicBezTo>
                  <a:pt x="6820" y="756"/>
                  <a:pt x="6871" y="732"/>
                  <a:pt x="6917" y="732"/>
                </a:cubicBezTo>
                <a:cubicBezTo>
                  <a:pt x="6959" y="732"/>
                  <a:pt x="6998" y="752"/>
                  <a:pt x="6990" y="804"/>
                </a:cubicBezTo>
                <a:lnTo>
                  <a:pt x="7037" y="804"/>
                </a:lnTo>
                <a:cubicBezTo>
                  <a:pt x="7037" y="763"/>
                  <a:pt x="7064" y="749"/>
                  <a:pt x="7096" y="749"/>
                </a:cubicBezTo>
                <a:cubicBezTo>
                  <a:pt x="7112" y="749"/>
                  <a:pt x="7129" y="753"/>
                  <a:pt x="7145" y="758"/>
                </a:cubicBezTo>
                <a:cubicBezTo>
                  <a:pt x="7191" y="758"/>
                  <a:pt x="7222" y="773"/>
                  <a:pt x="7207" y="820"/>
                </a:cubicBezTo>
                <a:cubicBezTo>
                  <a:pt x="7198" y="853"/>
                  <a:pt x="7195" y="868"/>
                  <a:pt x="7202" y="868"/>
                </a:cubicBezTo>
                <a:cubicBezTo>
                  <a:pt x="7209" y="868"/>
                  <a:pt x="7224" y="857"/>
                  <a:pt x="7253" y="835"/>
                </a:cubicBezTo>
                <a:cubicBezTo>
                  <a:pt x="7269" y="835"/>
                  <a:pt x="7330" y="742"/>
                  <a:pt x="7346" y="742"/>
                </a:cubicBezTo>
                <a:cubicBezTo>
                  <a:pt x="7359" y="689"/>
                  <a:pt x="7396" y="647"/>
                  <a:pt x="7416" y="647"/>
                </a:cubicBezTo>
                <a:cubicBezTo>
                  <a:pt x="7418" y="647"/>
                  <a:pt x="7421" y="647"/>
                  <a:pt x="7423" y="650"/>
                </a:cubicBezTo>
                <a:lnTo>
                  <a:pt x="7408" y="696"/>
                </a:lnTo>
                <a:lnTo>
                  <a:pt x="7377" y="804"/>
                </a:lnTo>
                <a:cubicBezTo>
                  <a:pt x="7389" y="804"/>
                  <a:pt x="7401" y="807"/>
                  <a:pt x="7413" y="807"/>
                </a:cubicBezTo>
                <a:cubicBezTo>
                  <a:pt x="7430" y="807"/>
                  <a:pt x="7445" y="801"/>
                  <a:pt x="7454" y="773"/>
                </a:cubicBezTo>
                <a:cubicBezTo>
                  <a:pt x="7454" y="820"/>
                  <a:pt x="7469" y="835"/>
                  <a:pt x="7516" y="850"/>
                </a:cubicBezTo>
                <a:cubicBezTo>
                  <a:pt x="7541" y="867"/>
                  <a:pt x="7567" y="880"/>
                  <a:pt x="7592" y="880"/>
                </a:cubicBezTo>
                <a:cubicBezTo>
                  <a:pt x="7613" y="880"/>
                  <a:pt x="7634" y="871"/>
                  <a:pt x="7655" y="850"/>
                </a:cubicBezTo>
                <a:lnTo>
                  <a:pt x="7655" y="850"/>
                </a:lnTo>
                <a:cubicBezTo>
                  <a:pt x="7644" y="928"/>
                  <a:pt x="7704" y="990"/>
                  <a:pt x="7768" y="990"/>
                </a:cubicBezTo>
                <a:cubicBezTo>
                  <a:pt x="7793" y="990"/>
                  <a:pt x="7819" y="980"/>
                  <a:pt x="7840" y="959"/>
                </a:cubicBezTo>
                <a:cubicBezTo>
                  <a:pt x="7853" y="939"/>
                  <a:pt x="7864" y="931"/>
                  <a:pt x="7871" y="931"/>
                </a:cubicBezTo>
                <a:cubicBezTo>
                  <a:pt x="7882" y="931"/>
                  <a:pt x="7887" y="947"/>
                  <a:pt x="7887" y="974"/>
                </a:cubicBezTo>
                <a:cubicBezTo>
                  <a:pt x="7878" y="1010"/>
                  <a:pt x="7879" y="1025"/>
                  <a:pt x="7888" y="1025"/>
                </a:cubicBezTo>
                <a:cubicBezTo>
                  <a:pt x="7895" y="1025"/>
                  <a:pt x="7905" y="1018"/>
                  <a:pt x="7918" y="1005"/>
                </a:cubicBezTo>
                <a:cubicBezTo>
                  <a:pt x="7926" y="999"/>
                  <a:pt x="7933" y="997"/>
                  <a:pt x="7939" y="997"/>
                </a:cubicBezTo>
                <a:cubicBezTo>
                  <a:pt x="7964" y="997"/>
                  <a:pt x="7961" y="1047"/>
                  <a:pt x="7949" y="1098"/>
                </a:cubicBezTo>
                <a:cubicBezTo>
                  <a:pt x="7916" y="1174"/>
                  <a:pt x="7914" y="1205"/>
                  <a:pt x="7938" y="1205"/>
                </a:cubicBezTo>
                <a:cubicBezTo>
                  <a:pt x="7947" y="1205"/>
                  <a:pt x="7961" y="1199"/>
                  <a:pt x="7979" y="1190"/>
                </a:cubicBezTo>
                <a:cubicBezTo>
                  <a:pt x="7992" y="1186"/>
                  <a:pt x="8004" y="1184"/>
                  <a:pt x="8016" y="1184"/>
                </a:cubicBezTo>
                <a:cubicBezTo>
                  <a:pt x="8050" y="1184"/>
                  <a:pt x="8080" y="1199"/>
                  <a:pt x="8103" y="1221"/>
                </a:cubicBezTo>
                <a:cubicBezTo>
                  <a:pt x="8180" y="1206"/>
                  <a:pt x="8196" y="1221"/>
                  <a:pt x="8211" y="1175"/>
                </a:cubicBezTo>
                <a:cubicBezTo>
                  <a:pt x="8242" y="1144"/>
                  <a:pt x="8273" y="1113"/>
                  <a:pt x="8304" y="1098"/>
                </a:cubicBezTo>
                <a:cubicBezTo>
                  <a:pt x="8362" y="1098"/>
                  <a:pt x="8350" y="1124"/>
                  <a:pt x="8334" y="1124"/>
                </a:cubicBezTo>
                <a:cubicBezTo>
                  <a:pt x="8329" y="1124"/>
                  <a:pt x="8323" y="1121"/>
                  <a:pt x="8320" y="1113"/>
                </a:cubicBezTo>
                <a:cubicBezTo>
                  <a:pt x="8242" y="1113"/>
                  <a:pt x="8273" y="1144"/>
                  <a:pt x="8242" y="1206"/>
                </a:cubicBezTo>
                <a:cubicBezTo>
                  <a:pt x="8242" y="1237"/>
                  <a:pt x="8242" y="1283"/>
                  <a:pt x="8289" y="1314"/>
                </a:cubicBezTo>
                <a:cubicBezTo>
                  <a:pt x="8304" y="1330"/>
                  <a:pt x="8335" y="1360"/>
                  <a:pt x="8350" y="1376"/>
                </a:cubicBezTo>
                <a:cubicBezTo>
                  <a:pt x="8350" y="1441"/>
                  <a:pt x="8365" y="1468"/>
                  <a:pt x="8385" y="1468"/>
                </a:cubicBezTo>
                <a:cubicBezTo>
                  <a:pt x="8394" y="1468"/>
                  <a:pt x="8403" y="1463"/>
                  <a:pt x="8412" y="1453"/>
                </a:cubicBezTo>
                <a:lnTo>
                  <a:pt x="8459" y="1422"/>
                </a:lnTo>
                <a:lnTo>
                  <a:pt x="8459" y="1422"/>
                </a:lnTo>
                <a:cubicBezTo>
                  <a:pt x="8403" y="1505"/>
                  <a:pt x="8533" y="1661"/>
                  <a:pt x="8627" y="1661"/>
                </a:cubicBezTo>
                <a:cubicBezTo>
                  <a:pt x="8639" y="1661"/>
                  <a:pt x="8650" y="1659"/>
                  <a:pt x="8660" y="1654"/>
                </a:cubicBezTo>
                <a:lnTo>
                  <a:pt x="8660" y="1654"/>
                </a:lnTo>
                <a:lnTo>
                  <a:pt x="8629" y="1685"/>
                </a:lnTo>
                <a:cubicBezTo>
                  <a:pt x="8582" y="1731"/>
                  <a:pt x="8598" y="1747"/>
                  <a:pt x="8629" y="1778"/>
                </a:cubicBezTo>
                <a:cubicBezTo>
                  <a:pt x="8644" y="1824"/>
                  <a:pt x="8752" y="1840"/>
                  <a:pt x="8799" y="1886"/>
                </a:cubicBezTo>
                <a:cubicBezTo>
                  <a:pt x="8834" y="1933"/>
                  <a:pt x="8878" y="1979"/>
                  <a:pt x="8910" y="1979"/>
                </a:cubicBezTo>
                <a:cubicBezTo>
                  <a:pt x="8921" y="1979"/>
                  <a:pt x="8930" y="1975"/>
                  <a:pt x="8938" y="1963"/>
                </a:cubicBezTo>
                <a:lnTo>
                  <a:pt x="8938" y="1963"/>
                </a:lnTo>
                <a:cubicBezTo>
                  <a:pt x="8969" y="1979"/>
                  <a:pt x="8969" y="1979"/>
                  <a:pt x="8922" y="2025"/>
                </a:cubicBezTo>
                <a:cubicBezTo>
                  <a:pt x="8876" y="2056"/>
                  <a:pt x="8876" y="2071"/>
                  <a:pt x="8891" y="2087"/>
                </a:cubicBezTo>
                <a:cubicBezTo>
                  <a:pt x="8893" y="2089"/>
                  <a:pt x="8896" y="2090"/>
                  <a:pt x="8899" y="2090"/>
                </a:cubicBezTo>
                <a:cubicBezTo>
                  <a:pt x="8920" y="2090"/>
                  <a:pt x="8960" y="2052"/>
                  <a:pt x="9000" y="2025"/>
                </a:cubicBezTo>
                <a:cubicBezTo>
                  <a:pt x="9011" y="2008"/>
                  <a:pt x="9021" y="1999"/>
                  <a:pt x="9028" y="1999"/>
                </a:cubicBezTo>
                <a:cubicBezTo>
                  <a:pt x="9040" y="1999"/>
                  <a:pt x="9046" y="2023"/>
                  <a:pt x="9046" y="2071"/>
                </a:cubicBezTo>
                <a:cubicBezTo>
                  <a:pt x="9030" y="2149"/>
                  <a:pt x="9108" y="2195"/>
                  <a:pt x="9185" y="2195"/>
                </a:cubicBezTo>
                <a:cubicBezTo>
                  <a:pt x="9200" y="2211"/>
                  <a:pt x="9216" y="2226"/>
                  <a:pt x="9185" y="2257"/>
                </a:cubicBezTo>
                <a:cubicBezTo>
                  <a:pt x="9150" y="2292"/>
                  <a:pt x="9168" y="2355"/>
                  <a:pt x="9220" y="2355"/>
                </a:cubicBezTo>
                <a:cubicBezTo>
                  <a:pt x="9237" y="2355"/>
                  <a:pt x="9256" y="2349"/>
                  <a:pt x="9278" y="2334"/>
                </a:cubicBezTo>
                <a:lnTo>
                  <a:pt x="9278" y="2334"/>
                </a:lnTo>
                <a:cubicBezTo>
                  <a:pt x="9293" y="2350"/>
                  <a:pt x="9293" y="2350"/>
                  <a:pt x="9262" y="2396"/>
                </a:cubicBezTo>
                <a:cubicBezTo>
                  <a:pt x="9242" y="2426"/>
                  <a:pt x="9228" y="2464"/>
                  <a:pt x="9243" y="2464"/>
                </a:cubicBezTo>
                <a:cubicBezTo>
                  <a:pt x="9251" y="2464"/>
                  <a:pt x="9267" y="2453"/>
                  <a:pt x="9293" y="2427"/>
                </a:cubicBezTo>
                <a:cubicBezTo>
                  <a:pt x="9307" y="2420"/>
                  <a:pt x="9321" y="2417"/>
                  <a:pt x="9335" y="2417"/>
                </a:cubicBezTo>
                <a:cubicBezTo>
                  <a:pt x="9386" y="2417"/>
                  <a:pt x="9436" y="2456"/>
                  <a:pt x="9448" y="2504"/>
                </a:cubicBezTo>
                <a:cubicBezTo>
                  <a:pt x="9455" y="2511"/>
                  <a:pt x="9462" y="2518"/>
                  <a:pt x="9470" y="2518"/>
                </a:cubicBezTo>
                <a:cubicBezTo>
                  <a:pt x="9480" y="2518"/>
                  <a:pt x="9493" y="2507"/>
                  <a:pt x="9510" y="2473"/>
                </a:cubicBezTo>
                <a:cubicBezTo>
                  <a:pt x="9514" y="2461"/>
                  <a:pt x="9519" y="2449"/>
                  <a:pt x="9523" y="2439"/>
                </a:cubicBezTo>
                <a:lnTo>
                  <a:pt x="9523" y="2439"/>
                </a:lnTo>
                <a:cubicBezTo>
                  <a:pt x="9517" y="2487"/>
                  <a:pt x="9514" y="2510"/>
                  <a:pt x="9520" y="2510"/>
                </a:cubicBezTo>
                <a:cubicBezTo>
                  <a:pt x="9526" y="2510"/>
                  <a:pt x="9542" y="2487"/>
                  <a:pt x="9571" y="2442"/>
                </a:cubicBezTo>
                <a:cubicBezTo>
                  <a:pt x="9585" y="2421"/>
                  <a:pt x="9596" y="2413"/>
                  <a:pt x="9601" y="2413"/>
                </a:cubicBezTo>
                <a:cubicBezTo>
                  <a:pt x="9607" y="2413"/>
                  <a:pt x="9604" y="2425"/>
                  <a:pt x="9587" y="2442"/>
                </a:cubicBezTo>
                <a:cubicBezTo>
                  <a:pt x="9571" y="2489"/>
                  <a:pt x="9618" y="2520"/>
                  <a:pt x="9618" y="2520"/>
                </a:cubicBezTo>
                <a:cubicBezTo>
                  <a:pt x="9618" y="2520"/>
                  <a:pt x="9757" y="2520"/>
                  <a:pt x="9865" y="2535"/>
                </a:cubicBezTo>
                <a:cubicBezTo>
                  <a:pt x="9910" y="2558"/>
                  <a:pt x="9956" y="2572"/>
                  <a:pt x="10007" y="2572"/>
                </a:cubicBezTo>
                <a:cubicBezTo>
                  <a:pt x="10026" y="2572"/>
                  <a:pt x="10045" y="2570"/>
                  <a:pt x="10066" y="2566"/>
                </a:cubicBezTo>
                <a:cubicBezTo>
                  <a:pt x="10097" y="2566"/>
                  <a:pt x="10128" y="2551"/>
                  <a:pt x="10128" y="2535"/>
                </a:cubicBezTo>
                <a:cubicBezTo>
                  <a:pt x="10128" y="2517"/>
                  <a:pt x="10133" y="2499"/>
                  <a:pt x="10143" y="2499"/>
                </a:cubicBezTo>
                <a:cubicBezTo>
                  <a:pt x="10151" y="2499"/>
                  <a:pt x="10161" y="2509"/>
                  <a:pt x="10174" y="2535"/>
                </a:cubicBezTo>
                <a:cubicBezTo>
                  <a:pt x="10190" y="2581"/>
                  <a:pt x="10205" y="2581"/>
                  <a:pt x="10236" y="2597"/>
                </a:cubicBezTo>
                <a:cubicBezTo>
                  <a:pt x="10251" y="2597"/>
                  <a:pt x="10282" y="2597"/>
                  <a:pt x="10282" y="2643"/>
                </a:cubicBezTo>
                <a:cubicBezTo>
                  <a:pt x="10298" y="2597"/>
                  <a:pt x="10298" y="2597"/>
                  <a:pt x="10329" y="2597"/>
                </a:cubicBezTo>
                <a:cubicBezTo>
                  <a:pt x="10329" y="2620"/>
                  <a:pt x="10333" y="2632"/>
                  <a:pt x="10340" y="2632"/>
                </a:cubicBezTo>
                <a:cubicBezTo>
                  <a:pt x="10348" y="2632"/>
                  <a:pt x="10360" y="2620"/>
                  <a:pt x="10375" y="2597"/>
                </a:cubicBezTo>
                <a:cubicBezTo>
                  <a:pt x="10383" y="2535"/>
                  <a:pt x="10387" y="2504"/>
                  <a:pt x="10389" y="2504"/>
                </a:cubicBezTo>
                <a:cubicBezTo>
                  <a:pt x="10391" y="2504"/>
                  <a:pt x="10391" y="2535"/>
                  <a:pt x="10391" y="2597"/>
                </a:cubicBezTo>
                <a:cubicBezTo>
                  <a:pt x="10391" y="2629"/>
                  <a:pt x="10428" y="2669"/>
                  <a:pt x="10441" y="2669"/>
                </a:cubicBezTo>
                <a:cubicBezTo>
                  <a:pt x="10446" y="2669"/>
                  <a:pt x="10446" y="2662"/>
                  <a:pt x="10437" y="2643"/>
                </a:cubicBezTo>
                <a:cubicBezTo>
                  <a:pt x="10421" y="2597"/>
                  <a:pt x="10483" y="2581"/>
                  <a:pt x="10499" y="2535"/>
                </a:cubicBezTo>
                <a:cubicBezTo>
                  <a:pt x="10514" y="2535"/>
                  <a:pt x="10545" y="2535"/>
                  <a:pt x="10545" y="2581"/>
                </a:cubicBezTo>
                <a:cubicBezTo>
                  <a:pt x="10549" y="2598"/>
                  <a:pt x="10560" y="2604"/>
                  <a:pt x="10575" y="2604"/>
                </a:cubicBezTo>
                <a:cubicBezTo>
                  <a:pt x="10618" y="2604"/>
                  <a:pt x="10688" y="2550"/>
                  <a:pt x="10700" y="2504"/>
                </a:cubicBezTo>
                <a:cubicBezTo>
                  <a:pt x="10700" y="2473"/>
                  <a:pt x="10700" y="2458"/>
                  <a:pt x="10702" y="2458"/>
                </a:cubicBezTo>
                <a:cubicBezTo>
                  <a:pt x="10704" y="2458"/>
                  <a:pt x="10707" y="2473"/>
                  <a:pt x="10715" y="2504"/>
                </a:cubicBezTo>
                <a:cubicBezTo>
                  <a:pt x="10725" y="2545"/>
                  <a:pt x="10736" y="2552"/>
                  <a:pt x="10751" y="2552"/>
                </a:cubicBezTo>
                <a:cubicBezTo>
                  <a:pt x="10758" y="2552"/>
                  <a:pt x="10767" y="2551"/>
                  <a:pt x="10777" y="2551"/>
                </a:cubicBezTo>
                <a:cubicBezTo>
                  <a:pt x="10777" y="2532"/>
                  <a:pt x="10778" y="2525"/>
                  <a:pt x="10781" y="2525"/>
                </a:cubicBezTo>
                <a:cubicBezTo>
                  <a:pt x="10786" y="2525"/>
                  <a:pt x="10797" y="2565"/>
                  <a:pt x="10808" y="2597"/>
                </a:cubicBezTo>
                <a:cubicBezTo>
                  <a:pt x="10818" y="2626"/>
                  <a:pt x="10821" y="2637"/>
                  <a:pt x="10834" y="2637"/>
                </a:cubicBezTo>
                <a:cubicBezTo>
                  <a:pt x="10842" y="2637"/>
                  <a:pt x="10853" y="2634"/>
                  <a:pt x="10870" y="2628"/>
                </a:cubicBezTo>
                <a:cubicBezTo>
                  <a:pt x="10870" y="2566"/>
                  <a:pt x="10962" y="2535"/>
                  <a:pt x="11024" y="2520"/>
                </a:cubicBezTo>
                <a:cubicBezTo>
                  <a:pt x="11148" y="2473"/>
                  <a:pt x="11132" y="2396"/>
                  <a:pt x="11117" y="2288"/>
                </a:cubicBezTo>
                <a:lnTo>
                  <a:pt x="11071" y="2180"/>
                </a:lnTo>
                <a:lnTo>
                  <a:pt x="11071" y="2180"/>
                </a:lnTo>
                <a:lnTo>
                  <a:pt x="11132" y="2272"/>
                </a:lnTo>
                <a:cubicBezTo>
                  <a:pt x="11163" y="2319"/>
                  <a:pt x="11210" y="2365"/>
                  <a:pt x="11241" y="2411"/>
                </a:cubicBezTo>
                <a:cubicBezTo>
                  <a:pt x="11256" y="2396"/>
                  <a:pt x="11241" y="2350"/>
                  <a:pt x="11210" y="2303"/>
                </a:cubicBezTo>
                <a:cubicBezTo>
                  <a:pt x="11175" y="2269"/>
                  <a:pt x="11184" y="2251"/>
                  <a:pt x="11216" y="2251"/>
                </a:cubicBezTo>
                <a:cubicBezTo>
                  <a:pt x="11227" y="2251"/>
                  <a:pt x="11241" y="2253"/>
                  <a:pt x="11256" y="2257"/>
                </a:cubicBezTo>
                <a:cubicBezTo>
                  <a:pt x="11278" y="2266"/>
                  <a:pt x="11294" y="2269"/>
                  <a:pt x="11307" y="2269"/>
                </a:cubicBezTo>
                <a:cubicBezTo>
                  <a:pt x="11340" y="2269"/>
                  <a:pt x="11345" y="2244"/>
                  <a:pt x="11333" y="2211"/>
                </a:cubicBezTo>
                <a:cubicBezTo>
                  <a:pt x="11342" y="2202"/>
                  <a:pt x="11351" y="2193"/>
                  <a:pt x="11369" y="2193"/>
                </a:cubicBezTo>
                <a:cubicBezTo>
                  <a:pt x="11382" y="2193"/>
                  <a:pt x="11400" y="2197"/>
                  <a:pt x="11426" y="2211"/>
                </a:cubicBezTo>
                <a:cubicBezTo>
                  <a:pt x="11442" y="2195"/>
                  <a:pt x="11442" y="2195"/>
                  <a:pt x="11395" y="2149"/>
                </a:cubicBezTo>
                <a:cubicBezTo>
                  <a:pt x="11376" y="2119"/>
                  <a:pt x="11375" y="2109"/>
                  <a:pt x="11392" y="2109"/>
                </a:cubicBezTo>
                <a:cubicBezTo>
                  <a:pt x="11403" y="2109"/>
                  <a:pt x="11419" y="2112"/>
                  <a:pt x="11442" y="2118"/>
                </a:cubicBezTo>
                <a:cubicBezTo>
                  <a:pt x="11478" y="2148"/>
                  <a:pt x="11507" y="2159"/>
                  <a:pt x="11527" y="2159"/>
                </a:cubicBezTo>
                <a:cubicBezTo>
                  <a:pt x="11559" y="2159"/>
                  <a:pt x="11569" y="2131"/>
                  <a:pt x="11550" y="2102"/>
                </a:cubicBezTo>
                <a:cubicBezTo>
                  <a:pt x="11503" y="2056"/>
                  <a:pt x="11519" y="2041"/>
                  <a:pt x="11550" y="2025"/>
                </a:cubicBezTo>
                <a:cubicBezTo>
                  <a:pt x="11565" y="2025"/>
                  <a:pt x="11581" y="1994"/>
                  <a:pt x="11550" y="1948"/>
                </a:cubicBezTo>
                <a:lnTo>
                  <a:pt x="11596" y="1917"/>
                </a:lnTo>
                <a:cubicBezTo>
                  <a:pt x="11596" y="1915"/>
                  <a:pt x="11597" y="1914"/>
                  <a:pt x="11598" y="1914"/>
                </a:cubicBezTo>
                <a:cubicBezTo>
                  <a:pt x="11604" y="1914"/>
                  <a:pt x="11625" y="1950"/>
                  <a:pt x="11612" y="1963"/>
                </a:cubicBezTo>
                <a:lnTo>
                  <a:pt x="11673" y="1994"/>
                </a:lnTo>
                <a:cubicBezTo>
                  <a:pt x="11704" y="1963"/>
                  <a:pt x="11720" y="1932"/>
                  <a:pt x="11689" y="1886"/>
                </a:cubicBezTo>
                <a:cubicBezTo>
                  <a:pt x="11657" y="1838"/>
                  <a:pt x="11641" y="1814"/>
                  <a:pt x="11645" y="1814"/>
                </a:cubicBezTo>
                <a:cubicBezTo>
                  <a:pt x="11648" y="1814"/>
                  <a:pt x="11667" y="1834"/>
                  <a:pt x="11704" y="1871"/>
                </a:cubicBezTo>
                <a:cubicBezTo>
                  <a:pt x="11731" y="1888"/>
                  <a:pt x="11763" y="1906"/>
                  <a:pt x="11779" y="1906"/>
                </a:cubicBezTo>
                <a:cubicBezTo>
                  <a:pt x="11791" y="1906"/>
                  <a:pt x="11795" y="1897"/>
                  <a:pt x="11782" y="1871"/>
                </a:cubicBezTo>
                <a:cubicBezTo>
                  <a:pt x="11749" y="1822"/>
                  <a:pt x="11751" y="1803"/>
                  <a:pt x="11764" y="1803"/>
                </a:cubicBezTo>
                <a:cubicBezTo>
                  <a:pt x="11776" y="1803"/>
                  <a:pt x="11798" y="1818"/>
                  <a:pt x="11813" y="1840"/>
                </a:cubicBezTo>
                <a:cubicBezTo>
                  <a:pt x="11846" y="1880"/>
                  <a:pt x="11865" y="1903"/>
                  <a:pt x="11875" y="1903"/>
                </a:cubicBezTo>
                <a:cubicBezTo>
                  <a:pt x="11887" y="1903"/>
                  <a:pt x="11883" y="1865"/>
                  <a:pt x="11874" y="1778"/>
                </a:cubicBezTo>
                <a:cubicBezTo>
                  <a:pt x="11905" y="1747"/>
                  <a:pt x="11921" y="1639"/>
                  <a:pt x="11967" y="1592"/>
                </a:cubicBezTo>
                <a:cubicBezTo>
                  <a:pt x="12021" y="1539"/>
                  <a:pt x="12063" y="1497"/>
                  <a:pt x="12113" y="1497"/>
                </a:cubicBezTo>
                <a:cubicBezTo>
                  <a:pt x="12118" y="1497"/>
                  <a:pt x="12122" y="1497"/>
                  <a:pt x="12126" y="1497"/>
                </a:cubicBezTo>
                <a:lnTo>
                  <a:pt x="12126" y="1497"/>
                </a:lnTo>
                <a:cubicBezTo>
                  <a:pt x="12101" y="1458"/>
                  <a:pt x="12118" y="1438"/>
                  <a:pt x="12153" y="1391"/>
                </a:cubicBezTo>
                <a:cubicBezTo>
                  <a:pt x="12245" y="1376"/>
                  <a:pt x="12245" y="1314"/>
                  <a:pt x="12230" y="1252"/>
                </a:cubicBezTo>
                <a:lnTo>
                  <a:pt x="12230" y="1252"/>
                </a:lnTo>
                <a:lnTo>
                  <a:pt x="12183" y="1283"/>
                </a:lnTo>
                <a:cubicBezTo>
                  <a:pt x="12106" y="1206"/>
                  <a:pt x="12122" y="1190"/>
                  <a:pt x="12199" y="1190"/>
                </a:cubicBezTo>
                <a:cubicBezTo>
                  <a:pt x="12203" y="1188"/>
                  <a:pt x="12207" y="1187"/>
                  <a:pt x="12212" y="1187"/>
                </a:cubicBezTo>
                <a:cubicBezTo>
                  <a:pt x="12239" y="1187"/>
                  <a:pt x="12267" y="1226"/>
                  <a:pt x="12307" y="1252"/>
                </a:cubicBezTo>
                <a:cubicBezTo>
                  <a:pt x="12330" y="1287"/>
                  <a:pt x="12371" y="1304"/>
                  <a:pt x="12396" y="1304"/>
                </a:cubicBezTo>
                <a:cubicBezTo>
                  <a:pt x="12405" y="1304"/>
                  <a:pt x="12411" y="1303"/>
                  <a:pt x="12415" y="1299"/>
                </a:cubicBezTo>
                <a:cubicBezTo>
                  <a:pt x="12431" y="1283"/>
                  <a:pt x="12446" y="1268"/>
                  <a:pt x="12400" y="1252"/>
                </a:cubicBezTo>
                <a:cubicBezTo>
                  <a:pt x="12338" y="1221"/>
                  <a:pt x="12353" y="1206"/>
                  <a:pt x="12369" y="1190"/>
                </a:cubicBezTo>
                <a:cubicBezTo>
                  <a:pt x="12400" y="1175"/>
                  <a:pt x="12415" y="1160"/>
                  <a:pt x="12400" y="1098"/>
                </a:cubicBezTo>
                <a:cubicBezTo>
                  <a:pt x="12369" y="1036"/>
                  <a:pt x="12384" y="1036"/>
                  <a:pt x="12400" y="1020"/>
                </a:cubicBezTo>
                <a:cubicBezTo>
                  <a:pt x="12415" y="1036"/>
                  <a:pt x="12431" y="1044"/>
                  <a:pt x="12446" y="1044"/>
                </a:cubicBezTo>
                <a:cubicBezTo>
                  <a:pt x="12461" y="1044"/>
                  <a:pt x="12476" y="1036"/>
                  <a:pt x="12491" y="1022"/>
                </a:cubicBezTo>
                <a:lnTo>
                  <a:pt x="12491" y="1022"/>
                </a:lnTo>
                <a:cubicBezTo>
                  <a:pt x="12499" y="1033"/>
                  <a:pt x="12511" y="1049"/>
                  <a:pt x="12523" y="1067"/>
                </a:cubicBezTo>
                <a:cubicBezTo>
                  <a:pt x="12554" y="1098"/>
                  <a:pt x="12585" y="1129"/>
                  <a:pt x="12616" y="1144"/>
                </a:cubicBezTo>
                <a:cubicBezTo>
                  <a:pt x="12632" y="1129"/>
                  <a:pt x="12601" y="1082"/>
                  <a:pt x="12601" y="1082"/>
                </a:cubicBezTo>
                <a:cubicBezTo>
                  <a:pt x="12601" y="1082"/>
                  <a:pt x="12616" y="1036"/>
                  <a:pt x="12663" y="1005"/>
                </a:cubicBezTo>
                <a:cubicBezTo>
                  <a:pt x="12709" y="974"/>
                  <a:pt x="12771" y="928"/>
                  <a:pt x="12833" y="881"/>
                </a:cubicBezTo>
                <a:cubicBezTo>
                  <a:pt x="12941" y="835"/>
                  <a:pt x="13064" y="789"/>
                  <a:pt x="13188" y="758"/>
                </a:cubicBezTo>
                <a:cubicBezTo>
                  <a:pt x="13214" y="777"/>
                  <a:pt x="13240" y="786"/>
                  <a:pt x="13259" y="786"/>
                </a:cubicBezTo>
                <a:cubicBezTo>
                  <a:pt x="13285" y="786"/>
                  <a:pt x="13299" y="769"/>
                  <a:pt x="13281" y="742"/>
                </a:cubicBezTo>
                <a:cubicBezTo>
                  <a:pt x="13250" y="680"/>
                  <a:pt x="13404" y="650"/>
                  <a:pt x="13559" y="650"/>
                </a:cubicBezTo>
                <a:cubicBezTo>
                  <a:pt x="13714" y="650"/>
                  <a:pt x="13853" y="650"/>
                  <a:pt x="13868" y="603"/>
                </a:cubicBezTo>
                <a:lnTo>
                  <a:pt x="13945" y="603"/>
                </a:lnTo>
                <a:cubicBezTo>
                  <a:pt x="13992" y="603"/>
                  <a:pt x="14054" y="557"/>
                  <a:pt x="14085" y="557"/>
                </a:cubicBezTo>
                <a:cubicBezTo>
                  <a:pt x="14100" y="534"/>
                  <a:pt x="14115" y="522"/>
                  <a:pt x="14121" y="522"/>
                </a:cubicBezTo>
                <a:cubicBezTo>
                  <a:pt x="14127" y="522"/>
                  <a:pt x="14123" y="534"/>
                  <a:pt x="14100" y="557"/>
                </a:cubicBezTo>
                <a:cubicBezTo>
                  <a:pt x="14069" y="603"/>
                  <a:pt x="14085" y="665"/>
                  <a:pt x="14100" y="680"/>
                </a:cubicBezTo>
                <a:cubicBezTo>
                  <a:pt x="14131" y="680"/>
                  <a:pt x="14162" y="634"/>
                  <a:pt x="14177" y="572"/>
                </a:cubicBezTo>
                <a:cubicBezTo>
                  <a:pt x="14193" y="526"/>
                  <a:pt x="14224" y="526"/>
                  <a:pt x="14224" y="526"/>
                </a:cubicBezTo>
                <a:cubicBezTo>
                  <a:pt x="14224" y="526"/>
                  <a:pt x="14255" y="526"/>
                  <a:pt x="14239" y="588"/>
                </a:cubicBezTo>
                <a:lnTo>
                  <a:pt x="14208" y="696"/>
                </a:lnTo>
                <a:lnTo>
                  <a:pt x="14239" y="696"/>
                </a:lnTo>
                <a:cubicBezTo>
                  <a:pt x="14239" y="650"/>
                  <a:pt x="14270" y="650"/>
                  <a:pt x="14270" y="650"/>
                </a:cubicBezTo>
                <a:cubicBezTo>
                  <a:pt x="14270" y="650"/>
                  <a:pt x="14301" y="650"/>
                  <a:pt x="14270" y="758"/>
                </a:cubicBezTo>
                <a:cubicBezTo>
                  <a:pt x="14262" y="820"/>
                  <a:pt x="14262" y="847"/>
                  <a:pt x="14270" y="847"/>
                </a:cubicBezTo>
                <a:cubicBezTo>
                  <a:pt x="14278" y="847"/>
                  <a:pt x="14293" y="820"/>
                  <a:pt x="14316" y="773"/>
                </a:cubicBezTo>
                <a:lnTo>
                  <a:pt x="14409" y="758"/>
                </a:lnTo>
                <a:lnTo>
                  <a:pt x="14409" y="758"/>
                </a:lnTo>
                <a:cubicBezTo>
                  <a:pt x="14403" y="798"/>
                  <a:pt x="14413" y="813"/>
                  <a:pt x="14429" y="813"/>
                </a:cubicBezTo>
                <a:cubicBezTo>
                  <a:pt x="14456" y="813"/>
                  <a:pt x="14504" y="771"/>
                  <a:pt x="14533" y="742"/>
                </a:cubicBezTo>
                <a:lnTo>
                  <a:pt x="14533" y="742"/>
                </a:lnTo>
                <a:cubicBezTo>
                  <a:pt x="14516" y="809"/>
                  <a:pt x="14517" y="839"/>
                  <a:pt x="14532" y="839"/>
                </a:cubicBezTo>
                <a:cubicBezTo>
                  <a:pt x="14544" y="839"/>
                  <a:pt x="14566" y="816"/>
                  <a:pt x="14595" y="773"/>
                </a:cubicBezTo>
                <a:cubicBezTo>
                  <a:pt x="14607" y="755"/>
                  <a:pt x="14619" y="746"/>
                  <a:pt x="14628" y="746"/>
                </a:cubicBezTo>
                <a:cubicBezTo>
                  <a:pt x="14643" y="746"/>
                  <a:pt x="14650" y="767"/>
                  <a:pt x="14641" y="804"/>
                </a:cubicBezTo>
                <a:cubicBezTo>
                  <a:pt x="14641" y="866"/>
                  <a:pt x="14672" y="881"/>
                  <a:pt x="14703" y="912"/>
                </a:cubicBezTo>
                <a:cubicBezTo>
                  <a:pt x="14712" y="903"/>
                  <a:pt x="14722" y="899"/>
                  <a:pt x="14734" y="899"/>
                </a:cubicBezTo>
                <a:cubicBezTo>
                  <a:pt x="14763" y="899"/>
                  <a:pt x="14803" y="921"/>
                  <a:pt x="14857" y="943"/>
                </a:cubicBezTo>
                <a:cubicBezTo>
                  <a:pt x="14935" y="990"/>
                  <a:pt x="14996" y="1036"/>
                  <a:pt x="15074" y="1098"/>
                </a:cubicBezTo>
                <a:cubicBezTo>
                  <a:pt x="15224" y="1234"/>
                  <a:pt x="15314" y="1335"/>
                  <a:pt x="15365" y="1335"/>
                </a:cubicBezTo>
                <a:cubicBezTo>
                  <a:pt x="15371" y="1335"/>
                  <a:pt x="15377" y="1333"/>
                  <a:pt x="15383" y="1330"/>
                </a:cubicBezTo>
                <a:cubicBezTo>
                  <a:pt x="15398" y="1345"/>
                  <a:pt x="15398" y="1345"/>
                  <a:pt x="15383" y="1407"/>
                </a:cubicBezTo>
                <a:cubicBezTo>
                  <a:pt x="15375" y="1430"/>
                  <a:pt x="15367" y="1442"/>
                  <a:pt x="15375" y="1442"/>
                </a:cubicBezTo>
                <a:cubicBezTo>
                  <a:pt x="15383" y="1442"/>
                  <a:pt x="15406" y="1430"/>
                  <a:pt x="15460" y="1407"/>
                </a:cubicBezTo>
                <a:cubicBezTo>
                  <a:pt x="15487" y="1398"/>
                  <a:pt x="15513" y="1379"/>
                  <a:pt x="15517" y="1379"/>
                </a:cubicBezTo>
                <a:cubicBezTo>
                  <a:pt x="15519" y="1379"/>
                  <a:pt x="15508" y="1389"/>
                  <a:pt x="15476" y="1422"/>
                </a:cubicBezTo>
                <a:cubicBezTo>
                  <a:pt x="15429" y="1453"/>
                  <a:pt x="15476" y="1500"/>
                  <a:pt x="15522" y="1577"/>
                </a:cubicBezTo>
                <a:cubicBezTo>
                  <a:pt x="15569" y="1624"/>
                  <a:pt x="15607" y="1670"/>
                  <a:pt x="15642" y="1670"/>
                </a:cubicBezTo>
                <a:cubicBezTo>
                  <a:pt x="15654" y="1670"/>
                  <a:pt x="15665" y="1665"/>
                  <a:pt x="15676" y="1654"/>
                </a:cubicBezTo>
                <a:cubicBezTo>
                  <a:pt x="15754" y="1654"/>
                  <a:pt x="15754" y="1654"/>
                  <a:pt x="15692" y="1685"/>
                </a:cubicBezTo>
                <a:cubicBezTo>
                  <a:pt x="15608" y="1727"/>
                  <a:pt x="15625" y="1844"/>
                  <a:pt x="15720" y="1844"/>
                </a:cubicBezTo>
                <a:cubicBezTo>
                  <a:pt x="15730" y="1844"/>
                  <a:pt x="15742" y="1843"/>
                  <a:pt x="15754" y="1840"/>
                </a:cubicBezTo>
                <a:cubicBezTo>
                  <a:pt x="15769" y="1855"/>
                  <a:pt x="15785" y="1871"/>
                  <a:pt x="15754" y="1917"/>
                </a:cubicBezTo>
                <a:cubicBezTo>
                  <a:pt x="15769" y="1932"/>
                  <a:pt x="15785" y="1948"/>
                  <a:pt x="15877" y="1963"/>
                </a:cubicBezTo>
                <a:cubicBezTo>
                  <a:pt x="15893" y="1979"/>
                  <a:pt x="15955" y="2041"/>
                  <a:pt x="15986" y="2071"/>
                </a:cubicBezTo>
                <a:cubicBezTo>
                  <a:pt x="16007" y="2082"/>
                  <a:pt x="16037" y="2093"/>
                  <a:pt x="16063" y="2093"/>
                </a:cubicBezTo>
                <a:cubicBezTo>
                  <a:pt x="16074" y="2093"/>
                  <a:pt x="16085" y="2091"/>
                  <a:pt x="16094" y="2087"/>
                </a:cubicBezTo>
                <a:lnTo>
                  <a:pt x="16109" y="2102"/>
                </a:lnTo>
                <a:cubicBezTo>
                  <a:pt x="16078" y="2149"/>
                  <a:pt x="16156" y="2226"/>
                  <a:pt x="16295" y="2303"/>
                </a:cubicBezTo>
                <a:cubicBezTo>
                  <a:pt x="16418" y="2381"/>
                  <a:pt x="16542" y="2427"/>
                  <a:pt x="16542" y="2489"/>
                </a:cubicBezTo>
                <a:cubicBezTo>
                  <a:pt x="16542" y="2489"/>
                  <a:pt x="16547" y="2491"/>
                  <a:pt x="16555" y="2491"/>
                </a:cubicBezTo>
                <a:cubicBezTo>
                  <a:pt x="16567" y="2491"/>
                  <a:pt x="16585" y="2486"/>
                  <a:pt x="16604" y="2458"/>
                </a:cubicBezTo>
                <a:cubicBezTo>
                  <a:pt x="16638" y="2407"/>
                  <a:pt x="16658" y="2384"/>
                  <a:pt x="16669" y="2384"/>
                </a:cubicBezTo>
                <a:cubicBezTo>
                  <a:pt x="16678" y="2384"/>
                  <a:pt x="16681" y="2399"/>
                  <a:pt x="16681" y="2427"/>
                </a:cubicBezTo>
                <a:cubicBezTo>
                  <a:pt x="16681" y="2489"/>
                  <a:pt x="16706" y="2525"/>
                  <a:pt x="16736" y="2525"/>
                </a:cubicBezTo>
                <a:cubicBezTo>
                  <a:pt x="16759" y="2525"/>
                  <a:pt x="16785" y="2504"/>
                  <a:pt x="16805" y="2458"/>
                </a:cubicBezTo>
                <a:lnTo>
                  <a:pt x="16805" y="2504"/>
                </a:lnTo>
                <a:cubicBezTo>
                  <a:pt x="16805" y="2560"/>
                  <a:pt x="16820" y="2584"/>
                  <a:pt x="16841" y="2584"/>
                </a:cubicBezTo>
                <a:cubicBezTo>
                  <a:pt x="16865" y="2584"/>
                  <a:pt x="16896" y="2548"/>
                  <a:pt x="16913" y="2489"/>
                </a:cubicBezTo>
                <a:cubicBezTo>
                  <a:pt x="16924" y="2521"/>
                  <a:pt x="16935" y="2561"/>
                  <a:pt x="16951" y="2561"/>
                </a:cubicBezTo>
                <a:cubicBezTo>
                  <a:pt x="16958" y="2561"/>
                  <a:pt x="16965" y="2554"/>
                  <a:pt x="16975" y="2535"/>
                </a:cubicBezTo>
                <a:cubicBezTo>
                  <a:pt x="16990" y="2535"/>
                  <a:pt x="16990" y="2535"/>
                  <a:pt x="16990" y="2659"/>
                </a:cubicBezTo>
                <a:cubicBezTo>
                  <a:pt x="16990" y="2705"/>
                  <a:pt x="16975" y="2767"/>
                  <a:pt x="17006" y="2767"/>
                </a:cubicBezTo>
                <a:cubicBezTo>
                  <a:pt x="17021" y="2767"/>
                  <a:pt x="17037" y="2721"/>
                  <a:pt x="17037" y="2659"/>
                </a:cubicBezTo>
                <a:lnTo>
                  <a:pt x="17083" y="2659"/>
                </a:lnTo>
                <a:cubicBezTo>
                  <a:pt x="17083" y="2659"/>
                  <a:pt x="17098" y="2659"/>
                  <a:pt x="17114" y="2612"/>
                </a:cubicBezTo>
                <a:cubicBezTo>
                  <a:pt x="17114" y="2551"/>
                  <a:pt x="17129" y="2551"/>
                  <a:pt x="17160" y="2551"/>
                </a:cubicBezTo>
                <a:cubicBezTo>
                  <a:pt x="17160" y="2569"/>
                  <a:pt x="17162" y="2577"/>
                  <a:pt x="17163" y="2577"/>
                </a:cubicBezTo>
                <a:cubicBezTo>
                  <a:pt x="17167" y="2577"/>
                  <a:pt x="17171" y="2537"/>
                  <a:pt x="17160" y="2504"/>
                </a:cubicBezTo>
                <a:cubicBezTo>
                  <a:pt x="17133" y="2449"/>
                  <a:pt x="17154" y="2394"/>
                  <a:pt x="17170" y="2394"/>
                </a:cubicBezTo>
                <a:cubicBezTo>
                  <a:pt x="17172" y="2394"/>
                  <a:pt x="17174" y="2394"/>
                  <a:pt x="17176" y="2396"/>
                </a:cubicBezTo>
                <a:lnTo>
                  <a:pt x="17176" y="2303"/>
                </a:lnTo>
                <a:cubicBezTo>
                  <a:pt x="17191" y="2226"/>
                  <a:pt x="17176" y="2149"/>
                  <a:pt x="17145" y="2071"/>
                </a:cubicBezTo>
                <a:cubicBezTo>
                  <a:pt x="17109" y="2036"/>
                  <a:pt x="17079" y="2000"/>
                  <a:pt x="17056" y="2000"/>
                </a:cubicBezTo>
                <a:cubicBezTo>
                  <a:pt x="17040" y="2000"/>
                  <a:pt x="17028" y="2019"/>
                  <a:pt x="17021" y="2071"/>
                </a:cubicBezTo>
                <a:cubicBezTo>
                  <a:pt x="17021" y="2071"/>
                  <a:pt x="17006" y="2118"/>
                  <a:pt x="16990" y="2118"/>
                </a:cubicBezTo>
                <a:cubicBezTo>
                  <a:pt x="16975" y="2118"/>
                  <a:pt x="16959" y="2056"/>
                  <a:pt x="16959" y="2056"/>
                </a:cubicBezTo>
                <a:cubicBezTo>
                  <a:pt x="16959" y="2010"/>
                  <a:pt x="16913" y="1994"/>
                  <a:pt x="16836" y="1979"/>
                </a:cubicBezTo>
                <a:cubicBezTo>
                  <a:pt x="16774" y="1948"/>
                  <a:pt x="16727" y="1917"/>
                  <a:pt x="16727" y="1871"/>
                </a:cubicBezTo>
                <a:cubicBezTo>
                  <a:pt x="16743" y="1809"/>
                  <a:pt x="16727" y="1809"/>
                  <a:pt x="16727" y="1809"/>
                </a:cubicBezTo>
                <a:cubicBezTo>
                  <a:pt x="16722" y="1824"/>
                  <a:pt x="16710" y="1831"/>
                  <a:pt x="16694" y="1831"/>
                </a:cubicBezTo>
                <a:cubicBezTo>
                  <a:pt x="16660" y="1831"/>
                  <a:pt x="16609" y="1804"/>
                  <a:pt x="16557" y="1762"/>
                </a:cubicBezTo>
                <a:cubicBezTo>
                  <a:pt x="16477" y="1709"/>
                  <a:pt x="16397" y="1633"/>
                  <a:pt x="16357" y="1633"/>
                </a:cubicBezTo>
                <a:cubicBezTo>
                  <a:pt x="16351" y="1633"/>
                  <a:pt x="16345" y="1634"/>
                  <a:pt x="16341" y="1639"/>
                </a:cubicBezTo>
                <a:lnTo>
                  <a:pt x="16310" y="1623"/>
                </a:lnTo>
                <a:cubicBezTo>
                  <a:pt x="16357" y="1577"/>
                  <a:pt x="16326" y="1561"/>
                  <a:pt x="16295" y="1530"/>
                </a:cubicBezTo>
                <a:cubicBezTo>
                  <a:pt x="16264" y="1530"/>
                  <a:pt x="16233" y="1530"/>
                  <a:pt x="16202" y="1500"/>
                </a:cubicBezTo>
                <a:cubicBezTo>
                  <a:pt x="16248" y="1469"/>
                  <a:pt x="16233" y="1453"/>
                  <a:pt x="16202" y="1422"/>
                </a:cubicBezTo>
                <a:cubicBezTo>
                  <a:pt x="16182" y="1403"/>
                  <a:pt x="16169" y="1383"/>
                  <a:pt x="16154" y="1383"/>
                </a:cubicBezTo>
                <a:cubicBezTo>
                  <a:pt x="16145" y="1383"/>
                  <a:pt x="16136" y="1390"/>
                  <a:pt x="16125" y="1407"/>
                </a:cubicBezTo>
                <a:cubicBezTo>
                  <a:pt x="16063" y="1345"/>
                  <a:pt x="16016" y="1268"/>
                  <a:pt x="15986" y="1175"/>
                </a:cubicBezTo>
                <a:cubicBezTo>
                  <a:pt x="16000" y="1147"/>
                  <a:pt x="15995" y="1138"/>
                  <a:pt x="15979" y="1138"/>
                </a:cubicBezTo>
                <a:cubicBezTo>
                  <a:pt x="15960" y="1138"/>
                  <a:pt x="15927" y="1151"/>
                  <a:pt x="15893" y="1160"/>
                </a:cubicBezTo>
                <a:cubicBezTo>
                  <a:pt x="15855" y="1172"/>
                  <a:pt x="15818" y="1195"/>
                  <a:pt x="15797" y="1195"/>
                </a:cubicBezTo>
                <a:cubicBezTo>
                  <a:pt x="15792" y="1195"/>
                  <a:pt x="15788" y="1193"/>
                  <a:pt x="15785" y="1190"/>
                </a:cubicBezTo>
                <a:lnTo>
                  <a:pt x="15862" y="1113"/>
                </a:lnTo>
                <a:cubicBezTo>
                  <a:pt x="15924" y="1098"/>
                  <a:pt x="15924" y="1098"/>
                  <a:pt x="15893" y="1067"/>
                </a:cubicBezTo>
                <a:lnTo>
                  <a:pt x="15862" y="1020"/>
                </a:lnTo>
                <a:cubicBezTo>
                  <a:pt x="15854" y="1028"/>
                  <a:pt x="15846" y="1031"/>
                  <a:pt x="15836" y="1031"/>
                </a:cubicBezTo>
                <a:cubicBezTo>
                  <a:pt x="15784" y="1031"/>
                  <a:pt x="15700" y="939"/>
                  <a:pt x="15584" y="835"/>
                </a:cubicBezTo>
                <a:cubicBezTo>
                  <a:pt x="15429" y="681"/>
                  <a:pt x="15348" y="618"/>
                  <a:pt x="15305" y="618"/>
                </a:cubicBezTo>
                <a:cubicBezTo>
                  <a:pt x="15291" y="618"/>
                  <a:pt x="15282" y="623"/>
                  <a:pt x="15275" y="634"/>
                </a:cubicBezTo>
                <a:cubicBezTo>
                  <a:pt x="15264" y="650"/>
                  <a:pt x="15253" y="659"/>
                  <a:pt x="15242" y="659"/>
                </a:cubicBezTo>
                <a:cubicBezTo>
                  <a:pt x="15221" y="659"/>
                  <a:pt x="15197" y="628"/>
                  <a:pt x="15166" y="557"/>
                </a:cubicBezTo>
                <a:cubicBezTo>
                  <a:pt x="15121" y="374"/>
                  <a:pt x="15100" y="326"/>
                  <a:pt x="15068" y="326"/>
                </a:cubicBezTo>
                <a:cubicBezTo>
                  <a:pt x="15056" y="326"/>
                  <a:pt x="15043" y="332"/>
                  <a:pt x="15027" y="340"/>
                </a:cubicBezTo>
                <a:cubicBezTo>
                  <a:pt x="15058" y="356"/>
                  <a:pt x="15027" y="402"/>
                  <a:pt x="15012" y="449"/>
                </a:cubicBezTo>
                <a:cubicBezTo>
                  <a:pt x="14984" y="497"/>
                  <a:pt x="14962" y="521"/>
                  <a:pt x="14950" y="521"/>
                </a:cubicBezTo>
                <a:cubicBezTo>
                  <a:pt x="14935" y="521"/>
                  <a:pt x="14933" y="486"/>
                  <a:pt x="14950" y="418"/>
                </a:cubicBezTo>
                <a:cubicBezTo>
                  <a:pt x="14997" y="335"/>
                  <a:pt x="14713" y="226"/>
                  <a:pt x="14548" y="226"/>
                </a:cubicBezTo>
                <a:cubicBezTo>
                  <a:pt x="14499" y="226"/>
                  <a:pt x="14461" y="236"/>
                  <a:pt x="14444" y="257"/>
                </a:cubicBezTo>
                <a:lnTo>
                  <a:pt x="14444" y="257"/>
                </a:lnTo>
                <a:cubicBezTo>
                  <a:pt x="14447" y="246"/>
                  <a:pt x="14451" y="233"/>
                  <a:pt x="14455" y="217"/>
                </a:cubicBezTo>
                <a:cubicBezTo>
                  <a:pt x="14471" y="155"/>
                  <a:pt x="14440" y="155"/>
                  <a:pt x="14301" y="124"/>
                </a:cubicBezTo>
                <a:lnTo>
                  <a:pt x="14208" y="93"/>
                </a:lnTo>
                <a:cubicBezTo>
                  <a:pt x="14202" y="133"/>
                  <a:pt x="14173" y="148"/>
                  <a:pt x="14138" y="148"/>
                </a:cubicBezTo>
                <a:cubicBezTo>
                  <a:pt x="14080" y="148"/>
                  <a:pt x="14007" y="107"/>
                  <a:pt x="14007" y="78"/>
                </a:cubicBezTo>
                <a:cubicBezTo>
                  <a:pt x="13992" y="16"/>
                  <a:pt x="13992" y="16"/>
                  <a:pt x="13915" y="0"/>
                </a:cubicBezTo>
                <a:cubicBezTo>
                  <a:pt x="13868" y="47"/>
                  <a:pt x="13806" y="62"/>
                  <a:pt x="13744" y="62"/>
                </a:cubicBezTo>
                <a:cubicBezTo>
                  <a:pt x="13698" y="62"/>
                  <a:pt x="13652" y="31"/>
                  <a:pt x="1365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3229451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6" name="Google Shape;456;p21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69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457" name="Google Shape;457;p21"/>
          <p:cNvSpPr txBox="1">
            <a:spLocks noGrp="1"/>
          </p:cNvSpPr>
          <p:nvPr>
            <p:ph type="title"/>
          </p:nvPr>
        </p:nvSpPr>
        <p:spPr>
          <a:xfrm>
            <a:off x="793484" y="739372"/>
            <a:ext cx="10431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458" name="Google Shape;458;p21"/>
          <p:cNvGrpSpPr/>
          <p:nvPr/>
        </p:nvGrpSpPr>
        <p:grpSpPr>
          <a:xfrm>
            <a:off x="10617033" y="503710"/>
            <a:ext cx="2203081" cy="1702177"/>
            <a:chOff x="7981514" y="437401"/>
            <a:chExt cx="1365095" cy="1054720"/>
          </a:xfrm>
        </p:grpSpPr>
        <p:sp>
          <p:nvSpPr>
            <p:cNvPr id="459" name="Google Shape;459;p21"/>
            <p:cNvSpPr/>
            <p:nvPr/>
          </p:nvSpPr>
          <p:spPr>
            <a:xfrm>
              <a:off x="7981514" y="694144"/>
              <a:ext cx="987118" cy="161022"/>
            </a:xfrm>
            <a:custGeom>
              <a:avLst/>
              <a:gdLst/>
              <a:ahLst/>
              <a:cxnLst/>
              <a:rect l="l" t="t" r="r" b="b"/>
              <a:pathLst>
                <a:path w="17171" h="2801" extrusionOk="0">
                  <a:moveTo>
                    <a:pt x="1050" y="340"/>
                  </a:moveTo>
                  <a:lnTo>
                    <a:pt x="1050" y="402"/>
                  </a:lnTo>
                  <a:lnTo>
                    <a:pt x="1081" y="418"/>
                  </a:lnTo>
                  <a:cubicBezTo>
                    <a:pt x="1097" y="356"/>
                    <a:pt x="1097" y="356"/>
                    <a:pt x="1081" y="340"/>
                  </a:cubicBezTo>
                  <a:close/>
                  <a:moveTo>
                    <a:pt x="14435" y="325"/>
                  </a:moveTo>
                  <a:cubicBezTo>
                    <a:pt x="14466" y="325"/>
                    <a:pt x="14466" y="325"/>
                    <a:pt x="14435" y="387"/>
                  </a:cubicBezTo>
                  <a:cubicBezTo>
                    <a:pt x="14420" y="448"/>
                    <a:pt x="14373" y="479"/>
                    <a:pt x="14358" y="479"/>
                  </a:cubicBezTo>
                  <a:cubicBezTo>
                    <a:pt x="14327" y="464"/>
                    <a:pt x="14358" y="371"/>
                    <a:pt x="14435" y="325"/>
                  </a:cubicBezTo>
                  <a:close/>
                  <a:moveTo>
                    <a:pt x="7928" y="371"/>
                  </a:moveTo>
                  <a:lnTo>
                    <a:pt x="7959" y="387"/>
                  </a:lnTo>
                  <a:cubicBezTo>
                    <a:pt x="7932" y="440"/>
                    <a:pt x="7917" y="482"/>
                    <a:pt x="7893" y="482"/>
                  </a:cubicBezTo>
                  <a:cubicBezTo>
                    <a:pt x="7890" y="482"/>
                    <a:pt x="7886" y="481"/>
                    <a:pt x="7882" y="479"/>
                  </a:cubicBezTo>
                  <a:lnTo>
                    <a:pt x="7851" y="464"/>
                  </a:lnTo>
                  <a:cubicBezTo>
                    <a:pt x="7866" y="433"/>
                    <a:pt x="7897" y="402"/>
                    <a:pt x="7928" y="371"/>
                  </a:cubicBezTo>
                  <a:close/>
                  <a:moveTo>
                    <a:pt x="539" y="455"/>
                  </a:moveTo>
                  <a:cubicBezTo>
                    <a:pt x="549" y="455"/>
                    <a:pt x="560" y="458"/>
                    <a:pt x="571" y="464"/>
                  </a:cubicBezTo>
                  <a:cubicBezTo>
                    <a:pt x="602" y="464"/>
                    <a:pt x="602" y="464"/>
                    <a:pt x="587" y="526"/>
                  </a:cubicBezTo>
                  <a:cubicBezTo>
                    <a:pt x="587" y="526"/>
                    <a:pt x="553" y="560"/>
                    <a:pt x="533" y="560"/>
                  </a:cubicBezTo>
                  <a:cubicBezTo>
                    <a:pt x="530" y="560"/>
                    <a:pt x="527" y="559"/>
                    <a:pt x="525" y="557"/>
                  </a:cubicBezTo>
                  <a:lnTo>
                    <a:pt x="510" y="495"/>
                  </a:lnTo>
                  <a:cubicBezTo>
                    <a:pt x="510" y="465"/>
                    <a:pt x="522" y="455"/>
                    <a:pt x="539" y="455"/>
                  </a:cubicBezTo>
                  <a:close/>
                  <a:moveTo>
                    <a:pt x="13448" y="430"/>
                  </a:moveTo>
                  <a:cubicBezTo>
                    <a:pt x="13453" y="430"/>
                    <a:pt x="13457" y="435"/>
                    <a:pt x="13461" y="448"/>
                  </a:cubicBezTo>
                  <a:cubicBezTo>
                    <a:pt x="13461" y="495"/>
                    <a:pt x="13461" y="526"/>
                    <a:pt x="13446" y="572"/>
                  </a:cubicBezTo>
                  <a:cubicBezTo>
                    <a:pt x="13446" y="572"/>
                    <a:pt x="13432" y="600"/>
                    <a:pt x="13423" y="600"/>
                  </a:cubicBezTo>
                  <a:cubicBezTo>
                    <a:pt x="13419" y="600"/>
                    <a:pt x="13415" y="593"/>
                    <a:pt x="13415" y="572"/>
                  </a:cubicBezTo>
                  <a:lnTo>
                    <a:pt x="13415" y="510"/>
                  </a:lnTo>
                  <a:cubicBezTo>
                    <a:pt x="13426" y="466"/>
                    <a:pt x="13437" y="430"/>
                    <a:pt x="13448" y="430"/>
                  </a:cubicBezTo>
                  <a:close/>
                  <a:moveTo>
                    <a:pt x="6692" y="588"/>
                  </a:moveTo>
                  <a:cubicBezTo>
                    <a:pt x="6692" y="649"/>
                    <a:pt x="6692" y="696"/>
                    <a:pt x="6676" y="696"/>
                  </a:cubicBezTo>
                  <a:lnTo>
                    <a:pt x="6645" y="649"/>
                  </a:lnTo>
                  <a:lnTo>
                    <a:pt x="6661" y="588"/>
                  </a:lnTo>
                  <a:close/>
                  <a:moveTo>
                    <a:pt x="7325" y="573"/>
                  </a:moveTo>
                  <a:lnTo>
                    <a:pt x="7325" y="573"/>
                  </a:lnTo>
                  <a:cubicBezTo>
                    <a:pt x="7340" y="575"/>
                    <a:pt x="7338" y="585"/>
                    <a:pt x="7326" y="634"/>
                  </a:cubicBezTo>
                  <a:cubicBezTo>
                    <a:pt x="7310" y="680"/>
                    <a:pt x="7295" y="711"/>
                    <a:pt x="7279" y="742"/>
                  </a:cubicBezTo>
                  <a:cubicBezTo>
                    <a:pt x="7264" y="727"/>
                    <a:pt x="7310" y="634"/>
                    <a:pt x="7325" y="573"/>
                  </a:cubicBezTo>
                  <a:close/>
                  <a:moveTo>
                    <a:pt x="852" y="549"/>
                  </a:moveTo>
                  <a:cubicBezTo>
                    <a:pt x="859" y="549"/>
                    <a:pt x="868" y="552"/>
                    <a:pt x="880" y="557"/>
                  </a:cubicBezTo>
                  <a:cubicBezTo>
                    <a:pt x="911" y="572"/>
                    <a:pt x="942" y="588"/>
                    <a:pt x="911" y="634"/>
                  </a:cubicBezTo>
                  <a:lnTo>
                    <a:pt x="896" y="634"/>
                  </a:lnTo>
                  <a:cubicBezTo>
                    <a:pt x="901" y="618"/>
                    <a:pt x="899" y="612"/>
                    <a:pt x="895" y="612"/>
                  </a:cubicBezTo>
                  <a:cubicBezTo>
                    <a:pt x="886" y="612"/>
                    <a:pt x="865" y="639"/>
                    <a:pt x="865" y="680"/>
                  </a:cubicBezTo>
                  <a:lnTo>
                    <a:pt x="819" y="788"/>
                  </a:lnTo>
                  <a:cubicBezTo>
                    <a:pt x="788" y="773"/>
                    <a:pt x="788" y="711"/>
                    <a:pt x="803" y="649"/>
                  </a:cubicBezTo>
                  <a:lnTo>
                    <a:pt x="819" y="649"/>
                  </a:lnTo>
                  <a:cubicBezTo>
                    <a:pt x="830" y="571"/>
                    <a:pt x="833" y="549"/>
                    <a:pt x="852" y="549"/>
                  </a:cubicBezTo>
                  <a:close/>
                  <a:moveTo>
                    <a:pt x="8098" y="866"/>
                  </a:moveTo>
                  <a:lnTo>
                    <a:pt x="8114" y="881"/>
                  </a:lnTo>
                  <a:cubicBezTo>
                    <a:pt x="8087" y="921"/>
                    <a:pt x="8060" y="962"/>
                    <a:pt x="8044" y="962"/>
                  </a:cubicBezTo>
                  <a:cubicBezTo>
                    <a:pt x="8041" y="962"/>
                    <a:pt x="8039" y="961"/>
                    <a:pt x="8037" y="959"/>
                  </a:cubicBezTo>
                  <a:lnTo>
                    <a:pt x="8037" y="897"/>
                  </a:lnTo>
                  <a:lnTo>
                    <a:pt x="8098" y="866"/>
                  </a:lnTo>
                  <a:close/>
                  <a:moveTo>
                    <a:pt x="12372" y="878"/>
                  </a:moveTo>
                  <a:cubicBezTo>
                    <a:pt x="12392" y="878"/>
                    <a:pt x="12426" y="912"/>
                    <a:pt x="12426" y="912"/>
                  </a:cubicBezTo>
                  <a:cubicBezTo>
                    <a:pt x="12426" y="912"/>
                    <a:pt x="12457" y="959"/>
                    <a:pt x="12426" y="974"/>
                  </a:cubicBezTo>
                  <a:cubicBezTo>
                    <a:pt x="12395" y="959"/>
                    <a:pt x="12364" y="928"/>
                    <a:pt x="12333" y="897"/>
                  </a:cubicBezTo>
                  <a:lnTo>
                    <a:pt x="12364" y="881"/>
                  </a:lnTo>
                  <a:cubicBezTo>
                    <a:pt x="12366" y="879"/>
                    <a:pt x="12369" y="878"/>
                    <a:pt x="12372" y="878"/>
                  </a:cubicBezTo>
                  <a:close/>
                  <a:moveTo>
                    <a:pt x="12239" y="1135"/>
                  </a:moveTo>
                  <a:cubicBezTo>
                    <a:pt x="12247" y="1135"/>
                    <a:pt x="12257" y="1145"/>
                    <a:pt x="12287" y="1175"/>
                  </a:cubicBezTo>
                  <a:lnTo>
                    <a:pt x="12271" y="1190"/>
                  </a:lnTo>
                  <a:lnTo>
                    <a:pt x="12210" y="1159"/>
                  </a:lnTo>
                  <a:lnTo>
                    <a:pt x="12225" y="1144"/>
                  </a:lnTo>
                  <a:cubicBezTo>
                    <a:pt x="12231" y="1138"/>
                    <a:pt x="12234" y="1135"/>
                    <a:pt x="12239" y="1135"/>
                  </a:cubicBezTo>
                  <a:close/>
                  <a:moveTo>
                    <a:pt x="5256" y="1269"/>
                  </a:moveTo>
                  <a:cubicBezTo>
                    <a:pt x="5264" y="1269"/>
                    <a:pt x="5278" y="1282"/>
                    <a:pt x="5270" y="1299"/>
                  </a:cubicBezTo>
                  <a:cubicBezTo>
                    <a:pt x="5249" y="1278"/>
                    <a:pt x="5250" y="1269"/>
                    <a:pt x="5256" y="1269"/>
                  </a:cubicBezTo>
                  <a:close/>
                  <a:moveTo>
                    <a:pt x="12238" y="1274"/>
                  </a:moveTo>
                  <a:cubicBezTo>
                    <a:pt x="12235" y="1274"/>
                    <a:pt x="12234" y="1280"/>
                    <a:pt x="12240" y="1299"/>
                  </a:cubicBezTo>
                  <a:cubicBezTo>
                    <a:pt x="12250" y="1289"/>
                    <a:pt x="12242" y="1274"/>
                    <a:pt x="12238" y="1274"/>
                  </a:cubicBezTo>
                  <a:close/>
                  <a:moveTo>
                    <a:pt x="4714" y="1219"/>
                  </a:moveTo>
                  <a:cubicBezTo>
                    <a:pt x="4722" y="1229"/>
                    <a:pt x="4732" y="1240"/>
                    <a:pt x="4744" y="1252"/>
                  </a:cubicBezTo>
                  <a:cubicBezTo>
                    <a:pt x="4791" y="1283"/>
                    <a:pt x="4760" y="1314"/>
                    <a:pt x="4744" y="1329"/>
                  </a:cubicBezTo>
                  <a:cubicBezTo>
                    <a:pt x="4716" y="1301"/>
                    <a:pt x="4714" y="1261"/>
                    <a:pt x="4714" y="1219"/>
                  </a:cubicBezTo>
                  <a:close/>
                  <a:moveTo>
                    <a:pt x="309" y="1252"/>
                  </a:moveTo>
                  <a:cubicBezTo>
                    <a:pt x="293" y="1283"/>
                    <a:pt x="278" y="1314"/>
                    <a:pt x="278" y="1360"/>
                  </a:cubicBezTo>
                  <a:lnTo>
                    <a:pt x="293" y="1360"/>
                  </a:lnTo>
                  <a:cubicBezTo>
                    <a:pt x="309" y="1360"/>
                    <a:pt x="309" y="1314"/>
                    <a:pt x="324" y="1252"/>
                  </a:cubicBezTo>
                  <a:close/>
                  <a:moveTo>
                    <a:pt x="5115" y="1268"/>
                  </a:moveTo>
                  <a:cubicBezTo>
                    <a:pt x="5162" y="1299"/>
                    <a:pt x="5193" y="1345"/>
                    <a:pt x="5177" y="1360"/>
                  </a:cubicBezTo>
                  <a:lnTo>
                    <a:pt x="5100" y="1345"/>
                  </a:lnTo>
                  <a:lnTo>
                    <a:pt x="5100" y="1283"/>
                  </a:lnTo>
                  <a:lnTo>
                    <a:pt x="5115" y="1268"/>
                  </a:lnTo>
                  <a:close/>
                  <a:moveTo>
                    <a:pt x="12053" y="1305"/>
                  </a:moveTo>
                  <a:cubicBezTo>
                    <a:pt x="12059" y="1305"/>
                    <a:pt x="12066" y="1316"/>
                    <a:pt x="12086" y="1345"/>
                  </a:cubicBezTo>
                  <a:lnTo>
                    <a:pt x="12070" y="1360"/>
                  </a:lnTo>
                  <a:lnTo>
                    <a:pt x="12009" y="1345"/>
                  </a:lnTo>
                  <a:lnTo>
                    <a:pt x="12040" y="1314"/>
                  </a:lnTo>
                  <a:cubicBezTo>
                    <a:pt x="12045" y="1308"/>
                    <a:pt x="12049" y="1305"/>
                    <a:pt x="12053" y="1305"/>
                  </a:cubicBezTo>
                  <a:close/>
                  <a:moveTo>
                    <a:pt x="11499" y="1314"/>
                  </a:moveTo>
                  <a:cubicBezTo>
                    <a:pt x="11545" y="1345"/>
                    <a:pt x="11576" y="1391"/>
                    <a:pt x="11560" y="1407"/>
                  </a:cubicBezTo>
                  <a:lnTo>
                    <a:pt x="11514" y="1376"/>
                  </a:lnTo>
                  <a:lnTo>
                    <a:pt x="11483" y="1329"/>
                  </a:lnTo>
                  <a:lnTo>
                    <a:pt x="11499" y="1314"/>
                  </a:lnTo>
                  <a:close/>
                  <a:moveTo>
                    <a:pt x="4155" y="1367"/>
                  </a:moveTo>
                  <a:cubicBezTo>
                    <a:pt x="4151" y="1367"/>
                    <a:pt x="4147" y="1370"/>
                    <a:pt x="4142" y="1376"/>
                  </a:cubicBezTo>
                  <a:cubicBezTo>
                    <a:pt x="4142" y="1391"/>
                    <a:pt x="4126" y="1407"/>
                    <a:pt x="4173" y="1438"/>
                  </a:cubicBezTo>
                  <a:lnTo>
                    <a:pt x="4173" y="1422"/>
                  </a:lnTo>
                  <a:lnTo>
                    <a:pt x="4203" y="1407"/>
                  </a:lnTo>
                  <a:cubicBezTo>
                    <a:pt x="4174" y="1377"/>
                    <a:pt x="4163" y="1367"/>
                    <a:pt x="4155" y="1367"/>
                  </a:cubicBezTo>
                  <a:close/>
                  <a:moveTo>
                    <a:pt x="4927" y="1393"/>
                  </a:moveTo>
                  <a:cubicBezTo>
                    <a:pt x="4939" y="1393"/>
                    <a:pt x="4965" y="1401"/>
                    <a:pt x="5007" y="1422"/>
                  </a:cubicBezTo>
                  <a:cubicBezTo>
                    <a:pt x="5054" y="1469"/>
                    <a:pt x="5054" y="1469"/>
                    <a:pt x="5038" y="1484"/>
                  </a:cubicBezTo>
                  <a:cubicBezTo>
                    <a:pt x="5007" y="1469"/>
                    <a:pt x="4976" y="1453"/>
                    <a:pt x="4945" y="1422"/>
                  </a:cubicBezTo>
                  <a:cubicBezTo>
                    <a:pt x="4920" y="1405"/>
                    <a:pt x="4913" y="1393"/>
                    <a:pt x="4927" y="1393"/>
                  </a:cubicBezTo>
                  <a:close/>
                  <a:moveTo>
                    <a:pt x="11903" y="1407"/>
                  </a:moveTo>
                  <a:cubicBezTo>
                    <a:pt x="11911" y="1407"/>
                    <a:pt x="11921" y="1412"/>
                    <a:pt x="11931" y="1422"/>
                  </a:cubicBezTo>
                  <a:cubicBezTo>
                    <a:pt x="11962" y="1469"/>
                    <a:pt x="11962" y="1469"/>
                    <a:pt x="11947" y="1484"/>
                  </a:cubicBezTo>
                  <a:cubicBezTo>
                    <a:pt x="11939" y="1492"/>
                    <a:pt x="11931" y="1499"/>
                    <a:pt x="11924" y="1499"/>
                  </a:cubicBezTo>
                  <a:cubicBezTo>
                    <a:pt x="11916" y="1499"/>
                    <a:pt x="11908" y="1492"/>
                    <a:pt x="11900" y="1469"/>
                  </a:cubicBezTo>
                  <a:cubicBezTo>
                    <a:pt x="11880" y="1427"/>
                    <a:pt x="11887" y="1407"/>
                    <a:pt x="11903" y="1407"/>
                  </a:cubicBezTo>
                  <a:close/>
                  <a:moveTo>
                    <a:pt x="4482" y="1700"/>
                  </a:moveTo>
                  <a:lnTo>
                    <a:pt x="4482" y="1700"/>
                  </a:lnTo>
                  <a:cubicBezTo>
                    <a:pt x="4500" y="1719"/>
                    <a:pt x="4501" y="1725"/>
                    <a:pt x="4497" y="1725"/>
                  </a:cubicBezTo>
                  <a:cubicBezTo>
                    <a:pt x="4491" y="1725"/>
                    <a:pt x="4472" y="1710"/>
                    <a:pt x="4482" y="1700"/>
                  </a:cubicBezTo>
                  <a:close/>
                  <a:moveTo>
                    <a:pt x="1895" y="1668"/>
                  </a:moveTo>
                  <a:cubicBezTo>
                    <a:pt x="1912" y="1668"/>
                    <a:pt x="1929" y="1673"/>
                    <a:pt x="1947" y="1685"/>
                  </a:cubicBezTo>
                  <a:cubicBezTo>
                    <a:pt x="1962" y="1700"/>
                    <a:pt x="1916" y="1731"/>
                    <a:pt x="1854" y="1731"/>
                  </a:cubicBezTo>
                  <a:lnTo>
                    <a:pt x="1823" y="1700"/>
                  </a:lnTo>
                  <a:cubicBezTo>
                    <a:pt x="1842" y="1681"/>
                    <a:pt x="1867" y="1668"/>
                    <a:pt x="1895" y="1668"/>
                  </a:cubicBezTo>
                  <a:close/>
                  <a:moveTo>
                    <a:pt x="4778" y="1769"/>
                  </a:moveTo>
                  <a:cubicBezTo>
                    <a:pt x="4802" y="1769"/>
                    <a:pt x="4822" y="1809"/>
                    <a:pt x="4822" y="1809"/>
                  </a:cubicBezTo>
                  <a:cubicBezTo>
                    <a:pt x="4868" y="1839"/>
                    <a:pt x="4822" y="1824"/>
                    <a:pt x="4806" y="1839"/>
                  </a:cubicBezTo>
                  <a:lnTo>
                    <a:pt x="4791" y="1839"/>
                  </a:lnTo>
                  <a:cubicBezTo>
                    <a:pt x="4729" y="1809"/>
                    <a:pt x="4729" y="1809"/>
                    <a:pt x="4760" y="1778"/>
                  </a:cubicBezTo>
                  <a:cubicBezTo>
                    <a:pt x="4766" y="1771"/>
                    <a:pt x="4772" y="1769"/>
                    <a:pt x="4778" y="1769"/>
                  </a:cubicBezTo>
                  <a:close/>
                  <a:moveTo>
                    <a:pt x="1924" y="1812"/>
                  </a:moveTo>
                  <a:cubicBezTo>
                    <a:pt x="1908" y="1812"/>
                    <a:pt x="1885" y="1824"/>
                    <a:pt x="1870" y="1839"/>
                  </a:cubicBezTo>
                  <a:lnTo>
                    <a:pt x="1854" y="1839"/>
                  </a:lnTo>
                  <a:cubicBezTo>
                    <a:pt x="1823" y="1870"/>
                    <a:pt x="1839" y="1886"/>
                    <a:pt x="1854" y="1932"/>
                  </a:cubicBezTo>
                  <a:cubicBezTo>
                    <a:pt x="1864" y="1943"/>
                    <a:pt x="1877" y="1946"/>
                    <a:pt x="1888" y="1946"/>
                  </a:cubicBezTo>
                  <a:cubicBezTo>
                    <a:pt x="1911" y="1946"/>
                    <a:pt x="1931" y="1932"/>
                    <a:pt x="1931" y="1932"/>
                  </a:cubicBezTo>
                  <a:cubicBezTo>
                    <a:pt x="1978" y="1886"/>
                    <a:pt x="1962" y="1870"/>
                    <a:pt x="1931" y="1855"/>
                  </a:cubicBezTo>
                  <a:cubicBezTo>
                    <a:pt x="1947" y="1824"/>
                    <a:pt x="1939" y="1812"/>
                    <a:pt x="1924" y="1812"/>
                  </a:cubicBezTo>
                  <a:close/>
                  <a:moveTo>
                    <a:pt x="4165" y="1867"/>
                  </a:moveTo>
                  <a:cubicBezTo>
                    <a:pt x="4162" y="1867"/>
                    <a:pt x="4159" y="1868"/>
                    <a:pt x="4157" y="1870"/>
                  </a:cubicBezTo>
                  <a:cubicBezTo>
                    <a:pt x="4173" y="1901"/>
                    <a:pt x="4203" y="1932"/>
                    <a:pt x="4234" y="1963"/>
                  </a:cubicBezTo>
                  <a:cubicBezTo>
                    <a:pt x="4250" y="1948"/>
                    <a:pt x="4203" y="1901"/>
                    <a:pt x="4203" y="1901"/>
                  </a:cubicBezTo>
                  <a:cubicBezTo>
                    <a:pt x="4203" y="1901"/>
                    <a:pt x="4181" y="1867"/>
                    <a:pt x="4165" y="1867"/>
                  </a:cubicBezTo>
                  <a:close/>
                  <a:moveTo>
                    <a:pt x="3632" y="1963"/>
                  </a:moveTo>
                  <a:lnTo>
                    <a:pt x="3647" y="2071"/>
                  </a:lnTo>
                  <a:cubicBezTo>
                    <a:pt x="3651" y="2084"/>
                    <a:pt x="3653" y="2090"/>
                    <a:pt x="3654" y="2090"/>
                  </a:cubicBezTo>
                  <a:cubicBezTo>
                    <a:pt x="3655" y="2090"/>
                    <a:pt x="3647" y="2054"/>
                    <a:pt x="3647" y="2010"/>
                  </a:cubicBezTo>
                  <a:lnTo>
                    <a:pt x="3632" y="1963"/>
                  </a:lnTo>
                  <a:close/>
                  <a:moveTo>
                    <a:pt x="4478" y="2061"/>
                  </a:moveTo>
                  <a:cubicBezTo>
                    <a:pt x="4491" y="2061"/>
                    <a:pt x="4508" y="2067"/>
                    <a:pt x="4528" y="2087"/>
                  </a:cubicBezTo>
                  <a:cubicBezTo>
                    <a:pt x="4528" y="2087"/>
                    <a:pt x="4559" y="2118"/>
                    <a:pt x="4543" y="2133"/>
                  </a:cubicBezTo>
                  <a:cubicBezTo>
                    <a:pt x="4540" y="2136"/>
                    <a:pt x="4536" y="2137"/>
                    <a:pt x="4531" y="2137"/>
                  </a:cubicBezTo>
                  <a:cubicBezTo>
                    <a:pt x="4511" y="2137"/>
                    <a:pt x="4482" y="2118"/>
                    <a:pt x="4482" y="2118"/>
                  </a:cubicBezTo>
                  <a:lnTo>
                    <a:pt x="4466" y="2118"/>
                  </a:lnTo>
                  <a:cubicBezTo>
                    <a:pt x="4435" y="2087"/>
                    <a:pt x="4451" y="2071"/>
                    <a:pt x="4451" y="2071"/>
                  </a:cubicBezTo>
                  <a:cubicBezTo>
                    <a:pt x="4451" y="2071"/>
                    <a:pt x="4461" y="2061"/>
                    <a:pt x="4478" y="2061"/>
                  </a:cubicBezTo>
                  <a:close/>
                  <a:moveTo>
                    <a:pt x="4080" y="2118"/>
                  </a:moveTo>
                  <a:cubicBezTo>
                    <a:pt x="4095" y="2118"/>
                    <a:pt x="4095" y="2118"/>
                    <a:pt x="4126" y="2164"/>
                  </a:cubicBezTo>
                  <a:lnTo>
                    <a:pt x="4111" y="2164"/>
                  </a:lnTo>
                  <a:lnTo>
                    <a:pt x="4064" y="2118"/>
                  </a:lnTo>
                  <a:close/>
                  <a:moveTo>
                    <a:pt x="9291" y="2073"/>
                  </a:moveTo>
                  <a:lnTo>
                    <a:pt x="9291" y="2073"/>
                  </a:lnTo>
                  <a:cubicBezTo>
                    <a:pt x="9335" y="2102"/>
                    <a:pt x="9334" y="2103"/>
                    <a:pt x="9288" y="2149"/>
                  </a:cubicBezTo>
                  <a:cubicBezTo>
                    <a:pt x="9276" y="2167"/>
                    <a:pt x="9264" y="2173"/>
                    <a:pt x="9253" y="2173"/>
                  </a:cubicBezTo>
                  <a:cubicBezTo>
                    <a:pt x="9236" y="2173"/>
                    <a:pt x="9221" y="2158"/>
                    <a:pt x="9211" y="2149"/>
                  </a:cubicBezTo>
                  <a:cubicBezTo>
                    <a:pt x="9224" y="2098"/>
                    <a:pt x="9267" y="2079"/>
                    <a:pt x="9291" y="2073"/>
                  </a:cubicBezTo>
                  <a:close/>
                  <a:moveTo>
                    <a:pt x="2843" y="2118"/>
                  </a:moveTo>
                  <a:lnTo>
                    <a:pt x="2828" y="2180"/>
                  </a:lnTo>
                  <a:lnTo>
                    <a:pt x="2782" y="2226"/>
                  </a:lnTo>
                  <a:lnTo>
                    <a:pt x="2797" y="2164"/>
                  </a:lnTo>
                  <a:cubicBezTo>
                    <a:pt x="2812" y="2118"/>
                    <a:pt x="2828" y="2118"/>
                    <a:pt x="2843" y="2118"/>
                  </a:cubicBezTo>
                  <a:close/>
                  <a:moveTo>
                    <a:pt x="17057" y="2088"/>
                  </a:moveTo>
                  <a:lnTo>
                    <a:pt x="17057" y="2088"/>
                  </a:lnTo>
                  <a:cubicBezTo>
                    <a:pt x="17066" y="2088"/>
                    <a:pt x="17049" y="2165"/>
                    <a:pt x="17016" y="2241"/>
                  </a:cubicBezTo>
                  <a:lnTo>
                    <a:pt x="17001" y="2241"/>
                  </a:lnTo>
                  <a:cubicBezTo>
                    <a:pt x="17001" y="2195"/>
                    <a:pt x="17016" y="2133"/>
                    <a:pt x="17032" y="2133"/>
                  </a:cubicBezTo>
                  <a:cubicBezTo>
                    <a:pt x="17045" y="2101"/>
                    <a:pt x="17054" y="2088"/>
                    <a:pt x="17057" y="2088"/>
                  </a:cubicBezTo>
                  <a:close/>
                  <a:moveTo>
                    <a:pt x="3936" y="2152"/>
                  </a:moveTo>
                  <a:cubicBezTo>
                    <a:pt x="3951" y="2152"/>
                    <a:pt x="3976" y="2197"/>
                    <a:pt x="3987" y="2272"/>
                  </a:cubicBezTo>
                  <a:lnTo>
                    <a:pt x="3956" y="2288"/>
                  </a:lnTo>
                  <a:cubicBezTo>
                    <a:pt x="3941" y="2241"/>
                    <a:pt x="3910" y="2180"/>
                    <a:pt x="3925" y="2180"/>
                  </a:cubicBezTo>
                  <a:cubicBezTo>
                    <a:pt x="3925" y="2161"/>
                    <a:pt x="3930" y="2152"/>
                    <a:pt x="3936" y="2152"/>
                  </a:cubicBezTo>
                  <a:close/>
                  <a:moveTo>
                    <a:pt x="3327" y="2153"/>
                  </a:moveTo>
                  <a:cubicBezTo>
                    <a:pt x="3332" y="2153"/>
                    <a:pt x="3325" y="2180"/>
                    <a:pt x="3307" y="2241"/>
                  </a:cubicBezTo>
                  <a:cubicBezTo>
                    <a:pt x="3276" y="2303"/>
                    <a:pt x="3261" y="2350"/>
                    <a:pt x="3261" y="2350"/>
                  </a:cubicBezTo>
                  <a:cubicBezTo>
                    <a:pt x="3261" y="2350"/>
                    <a:pt x="3276" y="2303"/>
                    <a:pt x="3307" y="2195"/>
                  </a:cubicBezTo>
                  <a:lnTo>
                    <a:pt x="3292" y="2195"/>
                  </a:lnTo>
                  <a:cubicBezTo>
                    <a:pt x="3312" y="2168"/>
                    <a:pt x="3323" y="2153"/>
                    <a:pt x="3327" y="2153"/>
                  </a:cubicBezTo>
                  <a:close/>
                  <a:moveTo>
                    <a:pt x="2891" y="2241"/>
                  </a:moveTo>
                  <a:cubicBezTo>
                    <a:pt x="2896" y="2241"/>
                    <a:pt x="2889" y="2268"/>
                    <a:pt x="2874" y="2319"/>
                  </a:cubicBezTo>
                  <a:cubicBezTo>
                    <a:pt x="2859" y="2365"/>
                    <a:pt x="2812" y="2427"/>
                    <a:pt x="2766" y="2458"/>
                  </a:cubicBezTo>
                  <a:lnTo>
                    <a:pt x="2720" y="2442"/>
                  </a:lnTo>
                  <a:lnTo>
                    <a:pt x="2812" y="2350"/>
                  </a:lnTo>
                  <a:cubicBezTo>
                    <a:pt x="2862" y="2276"/>
                    <a:pt x="2885" y="2241"/>
                    <a:pt x="2891" y="2241"/>
                  </a:cubicBezTo>
                  <a:close/>
                  <a:moveTo>
                    <a:pt x="10061" y="2380"/>
                  </a:moveTo>
                  <a:cubicBezTo>
                    <a:pt x="10061" y="2427"/>
                    <a:pt x="10046" y="2489"/>
                    <a:pt x="10030" y="2489"/>
                  </a:cubicBezTo>
                  <a:lnTo>
                    <a:pt x="10015" y="2489"/>
                  </a:lnTo>
                  <a:cubicBezTo>
                    <a:pt x="10015" y="2442"/>
                    <a:pt x="10030" y="2411"/>
                    <a:pt x="10046" y="2380"/>
                  </a:cubicBezTo>
                  <a:close/>
                  <a:moveTo>
                    <a:pt x="3462" y="2427"/>
                  </a:moveTo>
                  <a:cubicBezTo>
                    <a:pt x="3462" y="2489"/>
                    <a:pt x="3462" y="2535"/>
                    <a:pt x="3431" y="2535"/>
                  </a:cubicBezTo>
                  <a:lnTo>
                    <a:pt x="3415" y="2535"/>
                  </a:lnTo>
                  <a:cubicBezTo>
                    <a:pt x="3415" y="2504"/>
                    <a:pt x="3415" y="2458"/>
                    <a:pt x="3431" y="2427"/>
                  </a:cubicBezTo>
                  <a:close/>
                  <a:moveTo>
                    <a:pt x="3910" y="2535"/>
                  </a:moveTo>
                  <a:lnTo>
                    <a:pt x="3925" y="2597"/>
                  </a:lnTo>
                  <a:cubicBezTo>
                    <a:pt x="3915" y="2597"/>
                    <a:pt x="3905" y="2624"/>
                    <a:pt x="3894" y="2624"/>
                  </a:cubicBezTo>
                  <a:cubicBezTo>
                    <a:pt x="3889" y="2624"/>
                    <a:pt x="3884" y="2617"/>
                    <a:pt x="3879" y="2597"/>
                  </a:cubicBezTo>
                  <a:cubicBezTo>
                    <a:pt x="3848" y="2597"/>
                    <a:pt x="3879" y="2535"/>
                    <a:pt x="3910" y="2535"/>
                  </a:cubicBezTo>
                  <a:close/>
                  <a:moveTo>
                    <a:pt x="5488" y="2637"/>
                  </a:moveTo>
                  <a:cubicBezTo>
                    <a:pt x="5482" y="2637"/>
                    <a:pt x="5478" y="2645"/>
                    <a:pt x="5471" y="2659"/>
                  </a:cubicBezTo>
                  <a:cubicBezTo>
                    <a:pt x="5471" y="2690"/>
                    <a:pt x="5502" y="2720"/>
                    <a:pt x="5533" y="2751"/>
                  </a:cubicBezTo>
                  <a:cubicBezTo>
                    <a:pt x="5542" y="2766"/>
                    <a:pt x="5550" y="2773"/>
                    <a:pt x="5556" y="2773"/>
                  </a:cubicBezTo>
                  <a:cubicBezTo>
                    <a:pt x="5567" y="2773"/>
                    <a:pt x="5565" y="2738"/>
                    <a:pt x="5533" y="2674"/>
                  </a:cubicBezTo>
                  <a:cubicBezTo>
                    <a:pt x="5507" y="2649"/>
                    <a:pt x="5496" y="2637"/>
                    <a:pt x="5488" y="2637"/>
                  </a:cubicBezTo>
                  <a:close/>
                  <a:moveTo>
                    <a:pt x="13570" y="0"/>
                  </a:moveTo>
                  <a:cubicBezTo>
                    <a:pt x="13539" y="47"/>
                    <a:pt x="13492" y="62"/>
                    <a:pt x="13446" y="62"/>
                  </a:cubicBezTo>
                  <a:cubicBezTo>
                    <a:pt x="13353" y="62"/>
                    <a:pt x="13307" y="62"/>
                    <a:pt x="13353" y="124"/>
                  </a:cubicBezTo>
                  <a:cubicBezTo>
                    <a:pt x="13353" y="186"/>
                    <a:pt x="13369" y="232"/>
                    <a:pt x="13338" y="248"/>
                  </a:cubicBezTo>
                  <a:lnTo>
                    <a:pt x="13338" y="186"/>
                  </a:lnTo>
                  <a:cubicBezTo>
                    <a:pt x="13338" y="160"/>
                    <a:pt x="13319" y="150"/>
                    <a:pt x="13287" y="150"/>
                  </a:cubicBezTo>
                  <a:cubicBezTo>
                    <a:pt x="13244" y="150"/>
                    <a:pt x="13177" y="168"/>
                    <a:pt x="13106" y="186"/>
                  </a:cubicBezTo>
                  <a:cubicBezTo>
                    <a:pt x="12986" y="208"/>
                    <a:pt x="12920" y="229"/>
                    <a:pt x="12875" y="229"/>
                  </a:cubicBezTo>
                  <a:cubicBezTo>
                    <a:pt x="12856" y="229"/>
                    <a:pt x="12841" y="226"/>
                    <a:pt x="12828" y="217"/>
                  </a:cubicBezTo>
                  <a:lnTo>
                    <a:pt x="12812" y="278"/>
                  </a:lnTo>
                  <a:cubicBezTo>
                    <a:pt x="12804" y="313"/>
                    <a:pt x="12790" y="333"/>
                    <a:pt x="12777" y="333"/>
                  </a:cubicBezTo>
                  <a:cubicBezTo>
                    <a:pt x="12767" y="333"/>
                    <a:pt x="12757" y="321"/>
                    <a:pt x="12751" y="294"/>
                  </a:cubicBezTo>
                  <a:cubicBezTo>
                    <a:pt x="12738" y="287"/>
                    <a:pt x="12722" y="284"/>
                    <a:pt x="12705" y="284"/>
                  </a:cubicBezTo>
                  <a:cubicBezTo>
                    <a:pt x="12641" y="284"/>
                    <a:pt x="12559" y="329"/>
                    <a:pt x="12534" y="402"/>
                  </a:cubicBezTo>
                  <a:lnTo>
                    <a:pt x="12441" y="433"/>
                  </a:lnTo>
                  <a:cubicBezTo>
                    <a:pt x="12416" y="407"/>
                    <a:pt x="12388" y="395"/>
                    <a:pt x="12364" y="395"/>
                  </a:cubicBezTo>
                  <a:cubicBezTo>
                    <a:pt x="12316" y="395"/>
                    <a:pt x="12282" y="443"/>
                    <a:pt x="12302" y="526"/>
                  </a:cubicBezTo>
                  <a:cubicBezTo>
                    <a:pt x="12287" y="503"/>
                    <a:pt x="12271" y="495"/>
                    <a:pt x="12256" y="495"/>
                  </a:cubicBezTo>
                  <a:cubicBezTo>
                    <a:pt x="12240" y="495"/>
                    <a:pt x="12225" y="503"/>
                    <a:pt x="12210" y="510"/>
                  </a:cubicBezTo>
                  <a:cubicBezTo>
                    <a:pt x="12197" y="571"/>
                    <a:pt x="12127" y="632"/>
                    <a:pt x="12083" y="632"/>
                  </a:cubicBezTo>
                  <a:cubicBezTo>
                    <a:pt x="12071" y="632"/>
                    <a:pt x="12061" y="628"/>
                    <a:pt x="12055" y="618"/>
                  </a:cubicBezTo>
                  <a:lnTo>
                    <a:pt x="12040" y="649"/>
                  </a:lnTo>
                  <a:cubicBezTo>
                    <a:pt x="12040" y="680"/>
                    <a:pt x="12024" y="727"/>
                    <a:pt x="11993" y="742"/>
                  </a:cubicBezTo>
                  <a:cubicBezTo>
                    <a:pt x="11962" y="773"/>
                    <a:pt x="11947" y="804"/>
                    <a:pt x="11962" y="850"/>
                  </a:cubicBezTo>
                  <a:cubicBezTo>
                    <a:pt x="11978" y="912"/>
                    <a:pt x="11962" y="928"/>
                    <a:pt x="11962" y="928"/>
                  </a:cubicBezTo>
                  <a:cubicBezTo>
                    <a:pt x="11962" y="928"/>
                    <a:pt x="11931" y="881"/>
                    <a:pt x="11916" y="819"/>
                  </a:cubicBezTo>
                  <a:cubicBezTo>
                    <a:pt x="11911" y="801"/>
                    <a:pt x="11904" y="793"/>
                    <a:pt x="11897" y="793"/>
                  </a:cubicBezTo>
                  <a:cubicBezTo>
                    <a:pt x="11879" y="793"/>
                    <a:pt x="11859" y="845"/>
                    <a:pt x="11870" y="943"/>
                  </a:cubicBezTo>
                  <a:cubicBezTo>
                    <a:pt x="11878" y="1015"/>
                    <a:pt x="11881" y="1049"/>
                    <a:pt x="11877" y="1049"/>
                  </a:cubicBezTo>
                  <a:cubicBezTo>
                    <a:pt x="11873" y="1049"/>
                    <a:pt x="11861" y="1019"/>
                    <a:pt x="11839" y="959"/>
                  </a:cubicBezTo>
                  <a:cubicBezTo>
                    <a:pt x="11828" y="928"/>
                    <a:pt x="11818" y="891"/>
                    <a:pt x="11813" y="891"/>
                  </a:cubicBezTo>
                  <a:cubicBezTo>
                    <a:pt x="11810" y="891"/>
                    <a:pt x="11808" y="901"/>
                    <a:pt x="11808" y="928"/>
                  </a:cubicBezTo>
                  <a:cubicBezTo>
                    <a:pt x="11792" y="943"/>
                    <a:pt x="11792" y="974"/>
                    <a:pt x="11808" y="1005"/>
                  </a:cubicBezTo>
                  <a:lnTo>
                    <a:pt x="11746" y="1067"/>
                  </a:lnTo>
                  <a:cubicBezTo>
                    <a:pt x="11669" y="1067"/>
                    <a:pt x="11653" y="1082"/>
                    <a:pt x="11638" y="1098"/>
                  </a:cubicBezTo>
                  <a:cubicBezTo>
                    <a:pt x="11647" y="1134"/>
                    <a:pt x="11651" y="1149"/>
                    <a:pt x="11640" y="1149"/>
                  </a:cubicBezTo>
                  <a:cubicBezTo>
                    <a:pt x="11632" y="1149"/>
                    <a:pt x="11617" y="1141"/>
                    <a:pt x="11591" y="1129"/>
                  </a:cubicBezTo>
                  <a:cubicBezTo>
                    <a:pt x="11577" y="1124"/>
                    <a:pt x="11567" y="1120"/>
                    <a:pt x="11563" y="1120"/>
                  </a:cubicBezTo>
                  <a:cubicBezTo>
                    <a:pt x="11552" y="1120"/>
                    <a:pt x="11569" y="1137"/>
                    <a:pt x="11622" y="1190"/>
                  </a:cubicBezTo>
                  <a:cubicBezTo>
                    <a:pt x="11646" y="1238"/>
                    <a:pt x="11633" y="1258"/>
                    <a:pt x="11606" y="1258"/>
                  </a:cubicBezTo>
                  <a:cubicBezTo>
                    <a:pt x="11597" y="1258"/>
                    <a:pt x="11587" y="1256"/>
                    <a:pt x="11576" y="1252"/>
                  </a:cubicBezTo>
                  <a:cubicBezTo>
                    <a:pt x="11526" y="1211"/>
                    <a:pt x="11499" y="1196"/>
                    <a:pt x="11491" y="1196"/>
                  </a:cubicBezTo>
                  <a:cubicBezTo>
                    <a:pt x="11484" y="1196"/>
                    <a:pt x="11493" y="1207"/>
                    <a:pt x="11514" y="1221"/>
                  </a:cubicBezTo>
                  <a:cubicBezTo>
                    <a:pt x="11560" y="1268"/>
                    <a:pt x="11514" y="1299"/>
                    <a:pt x="11514" y="1299"/>
                  </a:cubicBezTo>
                  <a:cubicBezTo>
                    <a:pt x="11514" y="1299"/>
                    <a:pt x="11468" y="1310"/>
                    <a:pt x="11416" y="1343"/>
                  </a:cubicBezTo>
                  <a:lnTo>
                    <a:pt x="11416" y="1343"/>
                  </a:lnTo>
                  <a:cubicBezTo>
                    <a:pt x="11358" y="1322"/>
                    <a:pt x="11296" y="1312"/>
                    <a:pt x="11235" y="1312"/>
                  </a:cubicBezTo>
                  <a:cubicBezTo>
                    <a:pt x="10907" y="1312"/>
                    <a:pt x="10577" y="1590"/>
                    <a:pt x="10710" y="2010"/>
                  </a:cubicBezTo>
                  <a:cubicBezTo>
                    <a:pt x="10726" y="2071"/>
                    <a:pt x="10710" y="2087"/>
                    <a:pt x="10695" y="2087"/>
                  </a:cubicBezTo>
                  <a:cubicBezTo>
                    <a:pt x="10649" y="2056"/>
                    <a:pt x="10633" y="2025"/>
                    <a:pt x="10633" y="1979"/>
                  </a:cubicBezTo>
                  <a:cubicBezTo>
                    <a:pt x="10618" y="1932"/>
                    <a:pt x="10618" y="1932"/>
                    <a:pt x="10602" y="1932"/>
                  </a:cubicBezTo>
                  <a:lnTo>
                    <a:pt x="10618" y="1979"/>
                  </a:lnTo>
                  <a:cubicBezTo>
                    <a:pt x="10633" y="2040"/>
                    <a:pt x="10633" y="2087"/>
                    <a:pt x="10618" y="2087"/>
                  </a:cubicBezTo>
                  <a:cubicBezTo>
                    <a:pt x="10602" y="2087"/>
                    <a:pt x="10587" y="2087"/>
                    <a:pt x="10587" y="2040"/>
                  </a:cubicBezTo>
                  <a:cubicBezTo>
                    <a:pt x="10576" y="2008"/>
                    <a:pt x="10549" y="1975"/>
                    <a:pt x="10540" y="1975"/>
                  </a:cubicBezTo>
                  <a:cubicBezTo>
                    <a:pt x="10537" y="1975"/>
                    <a:pt x="10536" y="1980"/>
                    <a:pt x="10540" y="1994"/>
                  </a:cubicBezTo>
                  <a:cubicBezTo>
                    <a:pt x="10540" y="1994"/>
                    <a:pt x="10525" y="1994"/>
                    <a:pt x="10509" y="1948"/>
                  </a:cubicBezTo>
                  <a:lnTo>
                    <a:pt x="10448" y="1948"/>
                  </a:lnTo>
                  <a:cubicBezTo>
                    <a:pt x="10448" y="1979"/>
                    <a:pt x="10436" y="1994"/>
                    <a:pt x="10424" y="1994"/>
                  </a:cubicBezTo>
                  <a:cubicBezTo>
                    <a:pt x="10413" y="1994"/>
                    <a:pt x="10401" y="1979"/>
                    <a:pt x="10401" y="1948"/>
                  </a:cubicBezTo>
                  <a:cubicBezTo>
                    <a:pt x="10401" y="1948"/>
                    <a:pt x="10370" y="1948"/>
                    <a:pt x="10355" y="2010"/>
                  </a:cubicBezTo>
                  <a:cubicBezTo>
                    <a:pt x="10324" y="2010"/>
                    <a:pt x="10309" y="2010"/>
                    <a:pt x="10309" y="1948"/>
                  </a:cubicBezTo>
                  <a:cubicBezTo>
                    <a:pt x="10309" y="1924"/>
                    <a:pt x="10309" y="1913"/>
                    <a:pt x="10307" y="1913"/>
                  </a:cubicBezTo>
                  <a:cubicBezTo>
                    <a:pt x="10305" y="1913"/>
                    <a:pt x="10301" y="1924"/>
                    <a:pt x="10293" y="1948"/>
                  </a:cubicBezTo>
                  <a:cubicBezTo>
                    <a:pt x="10278" y="2010"/>
                    <a:pt x="10278" y="2010"/>
                    <a:pt x="10262" y="2010"/>
                  </a:cubicBezTo>
                  <a:lnTo>
                    <a:pt x="10231" y="2010"/>
                  </a:lnTo>
                  <a:cubicBezTo>
                    <a:pt x="10231" y="2056"/>
                    <a:pt x="10231" y="2056"/>
                    <a:pt x="10216" y="2056"/>
                  </a:cubicBezTo>
                  <a:cubicBezTo>
                    <a:pt x="10200" y="2056"/>
                    <a:pt x="10154" y="1994"/>
                    <a:pt x="10138" y="1994"/>
                  </a:cubicBezTo>
                  <a:cubicBezTo>
                    <a:pt x="10092" y="1994"/>
                    <a:pt x="10092" y="1994"/>
                    <a:pt x="10092" y="2056"/>
                  </a:cubicBezTo>
                  <a:cubicBezTo>
                    <a:pt x="10113" y="2056"/>
                    <a:pt x="10106" y="2076"/>
                    <a:pt x="10094" y="2076"/>
                  </a:cubicBezTo>
                  <a:cubicBezTo>
                    <a:pt x="10089" y="2076"/>
                    <a:pt x="10082" y="2071"/>
                    <a:pt x="10077" y="2056"/>
                  </a:cubicBezTo>
                  <a:cubicBezTo>
                    <a:pt x="10077" y="2056"/>
                    <a:pt x="10030" y="1979"/>
                    <a:pt x="9999" y="1963"/>
                  </a:cubicBezTo>
                  <a:cubicBezTo>
                    <a:pt x="9953" y="1963"/>
                    <a:pt x="9938" y="1963"/>
                    <a:pt x="9922" y="2010"/>
                  </a:cubicBezTo>
                  <a:cubicBezTo>
                    <a:pt x="9914" y="2064"/>
                    <a:pt x="9907" y="2091"/>
                    <a:pt x="9903" y="2091"/>
                  </a:cubicBezTo>
                  <a:cubicBezTo>
                    <a:pt x="9899" y="2091"/>
                    <a:pt x="9899" y="2064"/>
                    <a:pt x="9907" y="2010"/>
                  </a:cubicBezTo>
                  <a:cubicBezTo>
                    <a:pt x="9927" y="1939"/>
                    <a:pt x="9921" y="1908"/>
                    <a:pt x="9910" y="1908"/>
                  </a:cubicBezTo>
                  <a:cubicBezTo>
                    <a:pt x="9904" y="1908"/>
                    <a:pt x="9897" y="1916"/>
                    <a:pt x="9891" y="1932"/>
                  </a:cubicBezTo>
                  <a:cubicBezTo>
                    <a:pt x="9881" y="1973"/>
                    <a:pt x="9871" y="1980"/>
                    <a:pt x="9860" y="1980"/>
                  </a:cubicBezTo>
                  <a:cubicBezTo>
                    <a:pt x="9855" y="1980"/>
                    <a:pt x="9850" y="1979"/>
                    <a:pt x="9845" y="1979"/>
                  </a:cubicBezTo>
                  <a:cubicBezTo>
                    <a:pt x="9854" y="1952"/>
                    <a:pt x="9858" y="1935"/>
                    <a:pt x="9847" y="1935"/>
                  </a:cubicBezTo>
                  <a:cubicBezTo>
                    <a:pt x="9839" y="1935"/>
                    <a:pt x="9824" y="1944"/>
                    <a:pt x="9798" y="1963"/>
                  </a:cubicBezTo>
                  <a:cubicBezTo>
                    <a:pt x="9798" y="1963"/>
                    <a:pt x="9798" y="1963"/>
                    <a:pt x="9814" y="1901"/>
                  </a:cubicBezTo>
                  <a:cubicBezTo>
                    <a:pt x="9814" y="1901"/>
                    <a:pt x="9798" y="1901"/>
                    <a:pt x="9798" y="1886"/>
                  </a:cubicBezTo>
                  <a:cubicBezTo>
                    <a:pt x="9775" y="1914"/>
                    <a:pt x="9753" y="1925"/>
                    <a:pt x="9734" y="1925"/>
                  </a:cubicBezTo>
                  <a:cubicBezTo>
                    <a:pt x="9691" y="1925"/>
                    <a:pt x="9664" y="1867"/>
                    <a:pt x="9675" y="1824"/>
                  </a:cubicBezTo>
                  <a:lnTo>
                    <a:pt x="9675" y="1824"/>
                  </a:lnTo>
                  <a:cubicBezTo>
                    <a:pt x="9675" y="1824"/>
                    <a:pt x="9675" y="1824"/>
                    <a:pt x="9628" y="1855"/>
                  </a:cubicBezTo>
                  <a:cubicBezTo>
                    <a:pt x="9595" y="1888"/>
                    <a:pt x="9573" y="1904"/>
                    <a:pt x="9564" y="1904"/>
                  </a:cubicBezTo>
                  <a:cubicBezTo>
                    <a:pt x="9552" y="1904"/>
                    <a:pt x="9562" y="1877"/>
                    <a:pt x="9598" y="1824"/>
                  </a:cubicBezTo>
                  <a:cubicBezTo>
                    <a:pt x="9628" y="1785"/>
                    <a:pt x="9644" y="1766"/>
                    <a:pt x="9642" y="1766"/>
                  </a:cubicBezTo>
                  <a:lnTo>
                    <a:pt x="9642" y="1766"/>
                  </a:lnTo>
                  <a:cubicBezTo>
                    <a:pt x="9640" y="1766"/>
                    <a:pt x="9621" y="1785"/>
                    <a:pt x="9582" y="1824"/>
                  </a:cubicBezTo>
                  <a:cubicBezTo>
                    <a:pt x="9574" y="1830"/>
                    <a:pt x="9565" y="1832"/>
                    <a:pt x="9556" y="1832"/>
                  </a:cubicBezTo>
                  <a:cubicBezTo>
                    <a:pt x="9518" y="1832"/>
                    <a:pt x="9488" y="1782"/>
                    <a:pt x="9551" y="1731"/>
                  </a:cubicBezTo>
                  <a:lnTo>
                    <a:pt x="9628" y="1639"/>
                  </a:lnTo>
                  <a:lnTo>
                    <a:pt x="9628" y="1639"/>
                  </a:lnTo>
                  <a:cubicBezTo>
                    <a:pt x="9605" y="1654"/>
                    <a:pt x="9590" y="1658"/>
                    <a:pt x="9580" y="1658"/>
                  </a:cubicBezTo>
                  <a:cubicBezTo>
                    <a:pt x="9570" y="1658"/>
                    <a:pt x="9567" y="1654"/>
                    <a:pt x="9567" y="1654"/>
                  </a:cubicBezTo>
                  <a:cubicBezTo>
                    <a:pt x="9553" y="1675"/>
                    <a:pt x="9542" y="1683"/>
                    <a:pt x="9530" y="1683"/>
                  </a:cubicBezTo>
                  <a:cubicBezTo>
                    <a:pt x="9515" y="1683"/>
                    <a:pt x="9499" y="1671"/>
                    <a:pt x="9474" y="1654"/>
                  </a:cubicBezTo>
                  <a:cubicBezTo>
                    <a:pt x="9443" y="1623"/>
                    <a:pt x="9366" y="1623"/>
                    <a:pt x="9335" y="1577"/>
                  </a:cubicBezTo>
                  <a:cubicBezTo>
                    <a:pt x="9304" y="1546"/>
                    <a:pt x="9258" y="1515"/>
                    <a:pt x="9288" y="1453"/>
                  </a:cubicBezTo>
                  <a:cubicBezTo>
                    <a:pt x="9273" y="1438"/>
                    <a:pt x="9258" y="1422"/>
                    <a:pt x="9180" y="1422"/>
                  </a:cubicBezTo>
                  <a:cubicBezTo>
                    <a:pt x="9118" y="1422"/>
                    <a:pt x="9103" y="1407"/>
                    <a:pt x="9134" y="1376"/>
                  </a:cubicBezTo>
                  <a:lnTo>
                    <a:pt x="9118" y="1360"/>
                  </a:lnTo>
                  <a:cubicBezTo>
                    <a:pt x="9057" y="1360"/>
                    <a:pt x="9041" y="1329"/>
                    <a:pt x="9041" y="1329"/>
                  </a:cubicBezTo>
                  <a:cubicBezTo>
                    <a:pt x="9066" y="1304"/>
                    <a:pt x="9091" y="1259"/>
                    <a:pt x="9067" y="1259"/>
                  </a:cubicBezTo>
                  <a:cubicBezTo>
                    <a:pt x="9061" y="1259"/>
                    <a:pt x="9053" y="1262"/>
                    <a:pt x="9041" y="1268"/>
                  </a:cubicBezTo>
                  <a:cubicBezTo>
                    <a:pt x="9013" y="1273"/>
                    <a:pt x="8997" y="1277"/>
                    <a:pt x="8987" y="1277"/>
                  </a:cubicBezTo>
                  <a:cubicBezTo>
                    <a:pt x="8969" y="1277"/>
                    <a:pt x="8968" y="1266"/>
                    <a:pt x="8948" y="1237"/>
                  </a:cubicBezTo>
                  <a:cubicBezTo>
                    <a:pt x="8871" y="1098"/>
                    <a:pt x="8763" y="959"/>
                    <a:pt x="8639" y="850"/>
                  </a:cubicBezTo>
                  <a:cubicBezTo>
                    <a:pt x="8593" y="819"/>
                    <a:pt x="8547" y="773"/>
                    <a:pt x="8500" y="742"/>
                  </a:cubicBezTo>
                  <a:cubicBezTo>
                    <a:pt x="8454" y="696"/>
                    <a:pt x="8407" y="665"/>
                    <a:pt x="8361" y="634"/>
                  </a:cubicBezTo>
                  <a:cubicBezTo>
                    <a:pt x="8297" y="596"/>
                    <a:pt x="8244" y="568"/>
                    <a:pt x="8219" y="568"/>
                  </a:cubicBezTo>
                  <a:cubicBezTo>
                    <a:pt x="8213" y="568"/>
                    <a:pt x="8209" y="569"/>
                    <a:pt x="8207" y="572"/>
                  </a:cubicBezTo>
                  <a:lnTo>
                    <a:pt x="8129" y="510"/>
                  </a:lnTo>
                  <a:lnTo>
                    <a:pt x="8037" y="464"/>
                  </a:lnTo>
                  <a:cubicBezTo>
                    <a:pt x="8067" y="418"/>
                    <a:pt x="8037" y="387"/>
                    <a:pt x="7990" y="356"/>
                  </a:cubicBezTo>
                  <a:cubicBezTo>
                    <a:pt x="7959" y="348"/>
                    <a:pt x="7928" y="344"/>
                    <a:pt x="7895" y="344"/>
                  </a:cubicBezTo>
                  <a:cubicBezTo>
                    <a:pt x="7863" y="344"/>
                    <a:pt x="7828" y="348"/>
                    <a:pt x="7789" y="356"/>
                  </a:cubicBezTo>
                  <a:cubicBezTo>
                    <a:pt x="7780" y="374"/>
                    <a:pt x="7761" y="381"/>
                    <a:pt x="7736" y="381"/>
                  </a:cubicBezTo>
                  <a:cubicBezTo>
                    <a:pt x="7719" y="381"/>
                    <a:pt x="7700" y="378"/>
                    <a:pt x="7681" y="371"/>
                  </a:cubicBezTo>
                  <a:cubicBezTo>
                    <a:pt x="7715" y="291"/>
                    <a:pt x="7665" y="245"/>
                    <a:pt x="7606" y="245"/>
                  </a:cubicBezTo>
                  <a:cubicBezTo>
                    <a:pt x="7584" y="245"/>
                    <a:pt x="7562" y="251"/>
                    <a:pt x="7542" y="263"/>
                  </a:cubicBezTo>
                  <a:cubicBezTo>
                    <a:pt x="7512" y="308"/>
                    <a:pt x="7490" y="331"/>
                    <a:pt x="7478" y="331"/>
                  </a:cubicBezTo>
                  <a:cubicBezTo>
                    <a:pt x="7465" y="331"/>
                    <a:pt x="7464" y="304"/>
                    <a:pt x="7480" y="248"/>
                  </a:cubicBezTo>
                  <a:cubicBezTo>
                    <a:pt x="7496" y="193"/>
                    <a:pt x="7484" y="163"/>
                    <a:pt x="7457" y="163"/>
                  </a:cubicBezTo>
                  <a:cubicBezTo>
                    <a:pt x="7430" y="163"/>
                    <a:pt x="7387" y="193"/>
                    <a:pt x="7341" y="263"/>
                  </a:cubicBezTo>
                  <a:cubicBezTo>
                    <a:pt x="7319" y="285"/>
                    <a:pt x="7308" y="296"/>
                    <a:pt x="7300" y="296"/>
                  </a:cubicBezTo>
                  <a:cubicBezTo>
                    <a:pt x="7291" y="296"/>
                    <a:pt x="7287" y="281"/>
                    <a:pt x="7279" y="248"/>
                  </a:cubicBezTo>
                  <a:cubicBezTo>
                    <a:pt x="7270" y="182"/>
                    <a:pt x="7255" y="156"/>
                    <a:pt x="7241" y="156"/>
                  </a:cubicBezTo>
                  <a:cubicBezTo>
                    <a:pt x="7232" y="156"/>
                    <a:pt x="7223" y="167"/>
                    <a:pt x="7217" y="186"/>
                  </a:cubicBezTo>
                  <a:cubicBezTo>
                    <a:pt x="7194" y="240"/>
                    <a:pt x="7179" y="267"/>
                    <a:pt x="7165" y="267"/>
                  </a:cubicBezTo>
                  <a:cubicBezTo>
                    <a:pt x="7152" y="267"/>
                    <a:pt x="7140" y="240"/>
                    <a:pt x="7125" y="186"/>
                  </a:cubicBezTo>
                  <a:cubicBezTo>
                    <a:pt x="7101" y="124"/>
                    <a:pt x="7090" y="93"/>
                    <a:pt x="7078" y="93"/>
                  </a:cubicBezTo>
                  <a:cubicBezTo>
                    <a:pt x="7067" y="93"/>
                    <a:pt x="7055" y="124"/>
                    <a:pt x="7032" y="186"/>
                  </a:cubicBezTo>
                  <a:cubicBezTo>
                    <a:pt x="7018" y="241"/>
                    <a:pt x="6985" y="266"/>
                    <a:pt x="6951" y="266"/>
                  </a:cubicBezTo>
                  <a:cubicBezTo>
                    <a:pt x="6908" y="266"/>
                    <a:pt x="6863" y="230"/>
                    <a:pt x="6846" y="170"/>
                  </a:cubicBezTo>
                  <a:cubicBezTo>
                    <a:pt x="6826" y="170"/>
                    <a:pt x="6805" y="150"/>
                    <a:pt x="6794" y="150"/>
                  </a:cubicBezTo>
                  <a:cubicBezTo>
                    <a:pt x="6788" y="150"/>
                    <a:pt x="6785" y="155"/>
                    <a:pt x="6785" y="170"/>
                  </a:cubicBezTo>
                  <a:lnTo>
                    <a:pt x="6738" y="124"/>
                  </a:lnTo>
                  <a:lnTo>
                    <a:pt x="6676" y="124"/>
                  </a:lnTo>
                  <a:lnTo>
                    <a:pt x="6676" y="170"/>
                  </a:lnTo>
                  <a:cubicBezTo>
                    <a:pt x="6599" y="155"/>
                    <a:pt x="6522" y="147"/>
                    <a:pt x="6445" y="147"/>
                  </a:cubicBezTo>
                  <a:cubicBezTo>
                    <a:pt x="6367" y="147"/>
                    <a:pt x="6290" y="155"/>
                    <a:pt x="6213" y="170"/>
                  </a:cubicBezTo>
                  <a:cubicBezTo>
                    <a:pt x="6105" y="201"/>
                    <a:pt x="5981" y="232"/>
                    <a:pt x="5873" y="278"/>
                  </a:cubicBezTo>
                  <a:cubicBezTo>
                    <a:pt x="5826" y="309"/>
                    <a:pt x="5826" y="325"/>
                    <a:pt x="5842" y="356"/>
                  </a:cubicBezTo>
                  <a:cubicBezTo>
                    <a:pt x="5886" y="399"/>
                    <a:pt x="5885" y="428"/>
                    <a:pt x="5862" y="428"/>
                  </a:cubicBezTo>
                  <a:cubicBezTo>
                    <a:pt x="5844" y="428"/>
                    <a:pt x="5813" y="411"/>
                    <a:pt x="5780" y="371"/>
                  </a:cubicBezTo>
                  <a:cubicBezTo>
                    <a:pt x="5749" y="371"/>
                    <a:pt x="5672" y="371"/>
                    <a:pt x="5610" y="402"/>
                  </a:cubicBezTo>
                  <a:cubicBezTo>
                    <a:pt x="5568" y="413"/>
                    <a:pt x="5525" y="438"/>
                    <a:pt x="5498" y="438"/>
                  </a:cubicBezTo>
                  <a:cubicBezTo>
                    <a:pt x="5485" y="438"/>
                    <a:pt x="5476" y="432"/>
                    <a:pt x="5471" y="418"/>
                  </a:cubicBezTo>
                  <a:lnTo>
                    <a:pt x="5440" y="433"/>
                  </a:lnTo>
                  <a:cubicBezTo>
                    <a:pt x="5409" y="572"/>
                    <a:pt x="5301" y="665"/>
                    <a:pt x="5177" y="696"/>
                  </a:cubicBezTo>
                  <a:cubicBezTo>
                    <a:pt x="5131" y="727"/>
                    <a:pt x="5100" y="773"/>
                    <a:pt x="5100" y="835"/>
                  </a:cubicBezTo>
                  <a:cubicBezTo>
                    <a:pt x="5100" y="882"/>
                    <a:pt x="5100" y="901"/>
                    <a:pt x="5082" y="901"/>
                  </a:cubicBezTo>
                  <a:cubicBezTo>
                    <a:pt x="5071" y="901"/>
                    <a:pt x="5053" y="893"/>
                    <a:pt x="5023" y="881"/>
                  </a:cubicBezTo>
                  <a:cubicBezTo>
                    <a:pt x="5018" y="877"/>
                    <a:pt x="5011" y="875"/>
                    <a:pt x="5002" y="875"/>
                  </a:cubicBezTo>
                  <a:cubicBezTo>
                    <a:pt x="4980" y="875"/>
                    <a:pt x="4947" y="886"/>
                    <a:pt x="4914" y="897"/>
                  </a:cubicBezTo>
                  <a:cubicBezTo>
                    <a:pt x="4884" y="928"/>
                    <a:pt x="4868" y="974"/>
                    <a:pt x="4914" y="1005"/>
                  </a:cubicBezTo>
                  <a:lnTo>
                    <a:pt x="4853" y="989"/>
                  </a:lnTo>
                  <a:cubicBezTo>
                    <a:pt x="4844" y="987"/>
                    <a:pt x="4837" y="986"/>
                    <a:pt x="4832" y="986"/>
                  </a:cubicBezTo>
                  <a:cubicBezTo>
                    <a:pt x="4795" y="986"/>
                    <a:pt x="4812" y="1027"/>
                    <a:pt x="4853" y="1067"/>
                  </a:cubicBezTo>
                  <a:cubicBezTo>
                    <a:pt x="4893" y="1107"/>
                    <a:pt x="4908" y="1131"/>
                    <a:pt x="4893" y="1131"/>
                  </a:cubicBezTo>
                  <a:cubicBezTo>
                    <a:pt x="4880" y="1131"/>
                    <a:pt x="4842" y="1111"/>
                    <a:pt x="4775" y="1067"/>
                  </a:cubicBezTo>
                  <a:cubicBezTo>
                    <a:pt x="4729" y="1028"/>
                    <a:pt x="4702" y="1013"/>
                    <a:pt x="4692" y="1013"/>
                  </a:cubicBezTo>
                  <a:cubicBezTo>
                    <a:pt x="4683" y="1013"/>
                    <a:pt x="4690" y="1028"/>
                    <a:pt x="4714" y="1051"/>
                  </a:cubicBezTo>
                  <a:cubicBezTo>
                    <a:pt x="4742" y="1079"/>
                    <a:pt x="4757" y="1146"/>
                    <a:pt x="4713" y="1146"/>
                  </a:cubicBezTo>
                  <a:cubicBezTo>
                    <a:pt x="4708" y="1146"/>
                    <a:pt x="4704" y="1145"/>
                    <a:pt x="4698" y="1144"/>
                  </a:cubicBezTo>
                  <a:lnTo>
                    <a:pt x="4698" y="1144"/>
                  </a:lnTo>
                  <a:cubicBezTo>
                    <a:pt x="4686" y="1156"/>
                    <a:pt x="4674" y="1169"/>
                    <a:pt x="4708" y="1212"/>
                  </a:cubicBezTo>
                  <a:lnTo>
                    <a:pt x="4708" y="1212"/>
                  </a:lnTo>
                  <a:lnTo>
                    <a:pt x="4683" y="1237"/>
                  </a:lnTo>
                  <a:cubicBezTo>
                    <a:pt x="4665" y="1249"/>
                    <a:pt x="4645" y="1254"/>
                    <a:pt x="4625" y="1254"/>
                  </a:cubicBezTo>
                  <a:cubicBezTo>
                    <a:pt x="4594" y="1254"/>
                    <a:pt x="4563" y="1240"/>
                    <a:pt x="4543" y="1221"/>
                  </a:cubicBezTo>
                  <a:cubicBezTo>
                    <a:pt x="4529" y="1218"/>
                    <a:pt x="4518" y="1216"/>
                    <a:pt x="4510" y="1216"/>
                  </a:cubicBezTo>
                  <a:cubicBezTo>
                    <a:pt x="4487" y="1216"/>
                    <a:pt x="4504" y="1236"/>
                    <a:pt x="4574" y="1283"/>
                  </a:cubicBezTo>
                  <a:cubicBezTo>
                    <a:pt x="4667" y="1329"/>
                    <a:pt x="4652" y="1345"/>
                    <a:pt x="4621" y="1391"/>
                  </a:cubicBezTo>
                  <a:cubicBezTo>
                    <a:pt x="4605" y="1407"/>
                    <a:pt x="4598" y="1414"/>
                    <a:pt x="4588" y="1414"/>
                  </a:cubicBezTo>
                  <a:cubicBezTo>
                    <a:pt x="4578" y="1414"/>
                    <a:pt x="4567" y="1407"/>
                    <a:pt x="4543" y="1391"/>
                  </a:cubicBezTo>
                  <a:cubicBezTo>
                    <a:pt x="4527" y="1374"/>
                    <a:pt x="4519" y="1362"/>
                    <a:pt x="4510" y="1362"/>
                  </a:cubicBezTo>
                  <a:cubicBezTo>
                    <a:pt x="4503" y="1362"/>
                    <a:pt x="4496" y="1370"/>
                    <a:pt x="4482" y="1391"/>
                  </a:cubicBezTo>
                  <a:cubicBezTo>
                    <a:pt x="4451" y="1422"/>
                    <a:pt x="4513" y="1592"/>
                    <a:pt x="4574" y="1685"/>
                  </a:cubicBezTo>
                  <a:cubicBezTo>
                    <a:pt x="4605" y="1731"/>
                    <a:pt x="4625" y="1751"/>
                    <a:pt x="4625" y="1751"/>
                  </a:cubicBezTo>
                  <a:cubicBezTo>
                    <a:pt x="4625" y="1751"/>
                    <a:pt x="4605" y="1731"/>
                    <a:pt x="4559" y="1700"/>
                  </a:cubicBezTo>
                  <a:cubicBezTo>
                    <a:pt x="4539" y="1687"/>
                    <a:pt x="4525" y="1683"/>
                    <a:pt x="4514" y="1683"/>
                  </a:cubicBezTo>
                  <a:cubicBezTo>
                    <a:pt x="4500" y="1683"/>
                    <a:pt x="4491" y="1691"/>
                    <a:pt x="4482" y="1700"/>
                  </a:cubicBezTo>
                  <a:cubicBezTo>
                    <a:pt x="4451" y="1654"/>
                    <a:pt x="4466" y="1654"/>
                    <a:pt x="4482" y="1639"/>
                  </a:cubicBezTo>
                  <a:lnTo>
                    <a:pt x="4435" y="1592"/>
                  </a:lnTo>
                  <a:cubicBezTo>
                    <a:pt x="4398" y="1567"/>
                    <a:pt x="4373" y="1555"/>
                    <a:pt x="4361" y="1555"/>
                  </a:cubicBezTo>
                  <a:cubicBezTo>
                    <a:pt x="4343" y="1555"/>
                    <a:pt x="4352" y="1583"/>
                    <a:pt x="4389" y="1639"/>
                  </a:cubicBezTo>
                  <a:cubicBezTo>
                    <a:pt x="4409" y="1668"/>
                    <a:pt x="4416" y="1679"/>
                    <a:pt x="4403" y="1679"/>
                  </a:cubicBezTo>
                  <a:cubicBezTo>
                    <a:pt x="4395" y="1679"/>
                    <a:pt x="4381" y="1675"/>
                    <a:pt x="4358" y="1669"/>
                  </a:cubicBezTo>
                  <a:cubicBezTo>
                    <a:pt x="4329" y="1650"/>
                    <a:pt x="4299" y="1630"/>
                    <a:pt x="4290" y="1630"/>
                  </a:cubicBezTo>
                  <a:cubicBezTo>
                    <a:pt x="4284" y="1630"/>
                    <a:pt x="4285" y="1637"/>
                    <a:pt x="4296" y="1654"/>
                  </a:cubicBezTo>
                  <a:cubicBezTo>
                    <a:pt x="4296" y="1654"/>
                    <a:pt x="4282" y="1661"/>
                    <a:pt x="4260" y="1661"/>
                  </a:cubicBezTo>
                  <a:cubicBezTo>
                    <a:pt x="4248" y="1661"/>
                    <a:pt x="4234" y="1659"/>
                    <a:pt x="4219" y="1654"/>
                  </a:cubicBezTo>
                  <a:cubicBezTo>
                    <a:pt x="4188" y="1669"/>
                    <a:pt x="4173" y="1685"/>
                    <a:pt x="4219" y="1731"/>
                  </a:cubicBezTo>
                  <a:cubicBezTo>
                    <a:pt x="4265" y="1778"/>
                    <a:pt x="4234" y="1778"/>
                    <a:pt x="4219" y="1793"/>
                  </a:cubicBezTo>
                  <a:cubicBezTo>
                    <a:pt x="4188" y="1809"/>
                    <a:pt x="4188" y="1809"/>
                    <a:pt x="4219" y="1855"/>
                  </a:cubicBezTo>
                  <a:cubicBezTo>
                    <a:pt x="4250" y="1901"/>
                    <a:pt x="4265" y="1963"/>
                    <a:pt x="4234" y="1979"/>
                  </a:cubicBezTo>
                  <a:cubicBezTo>
                    <a:pt x="4234" y="2008"/>
                    <a:pt x="4234" y="2023"/>
                    <a:pt x="4228" y="2023"/>
                  </a:cubicBezTo>
                  <a:cubicBezTo>
                    <a:pt x="4221" y="2023"/>
                    <a:pt x="4205" y="2004"/>
                    <a:pt x="4173" y="1963"/>
                  </a:cubicBezTo>
                  <a:cubicBezTo>
                    <a:pt x="4145" y="1935"/>
                    <a:pt x="4134" y="1930"/>
                    <a:pt x="4126" y="1930"/>
                  </a:cubicBezTo>
                  <a:cubicBezTo>
                    <a:pt x="4121" y="1930"/>
                    <a:pt x="4117" y="1932"/>
                    <a:pt x="4111" y="1932"/>
                  </a:cubicBezTo>
                  <a:cubicBezTo>
                    <a:pt x="4107" y="1936"/>
                    <a:pt x="4104" y="1938"/>
                    <a:pt x="4100" y="1938"/>
                  </a:cubicBezTo>
                  <a:cubicBezTo>
                    <a:pt x="4092" y="1938"/>
                    <a:pt x="4083" y="1924"/>
                    <a:pt x="4049" y="1901"/>
                  </a:cubicBezTo>
                  <a:cubicBezTo>
                    <a:pt x="4036" y="1893"/>
                    <a:pt x="4030" y="1889"/>
                    <a:pt x="4027" y="1889"/>
                  </a:cubicBezTo>
                  <a:cubicBezTo>
                    <a:pt x="4019" y="1889"/>
                    <a:pt x="4042" y="1918"/>
                    <a:pt x="4064" y="1963"/>
                  </a:cubicBezTo>
                  <a:lnTo>
                    <a:pt x="4126" y="2056"/>
                  </a:lnTo>
                  <a:cubicBezTo>
                    <a:pt x="4111" y="2056"/>
                    <a:pt x="4033" y="1979"/>
                    <a:pt x="4003" y="1932"/>
                  </a:cubicBezTo>
                  <a:cubicBezTo>
                    <a:pt x="3972" y="1886"/>
                    <a:pt x="3956" y="1863"/>
                    <a:pt x="3954" y="1863"/>
                  </a:cubicBezTo>
                  <a:lnTo>
                    <a:pt x="3954" y="1863"/>
                  </a:lnTo>
                  <a:cubicBezTo>
                    <a:pt x="3952" y="1863"/>
                    <a:pt x="3964" y="1886"/>
                    <a:pt x="3987" y="1932"/>
                  </a:cubicBezTo>
                  <a:cubicBezTo>
                    <a:pt x="4010" y="1967"/>
                    <a:pt x="4025" y="2010"/>
                    <a:pt x="4011" y="2010"/>
                  </a:cubicBezTo>
                  <a:cubicBezTo>
                    <a:pt x="4006" y="2010"/>
                    <a:pt x="3999" y="2006"/>
                    <a:pt x="3987" y="1994"/>
                  </a:cubicBezTo>
                  <a:cubicBezTo>
                    <a:pt x="3972" y="2002"/>
                    <a:pt x="3956" y="2010"/>
                    <a:pt x="3943" y="2010"/>
                  </a:cubicBezTo>
                  <a:cubicBezTo>
                    <a:pt x="3929" y="2010"/>
                    <a:pt x="3918" y="2002"/>
                    <a:pt x="3910" y="1979"/>
                  </a:cubicBezTo>
                  <a:cubicBezTo>
                    <a:pt x="3900" y="1958"/>
                    <a:pt x="3893" y="1951"/>
                    <a:pt x="3888" y="1951"/>
                  </a:cubicBezTo>
                  <a:cubicBezTo>
                    <a:pt x="3879" y="1951"/>
                    <a:pt x="3879" y="1979"/>
                    <a:pt x="3879" y="1979"/>
                  </a:cubicBezTo>
                  <a:cubicBezTo>
                    <a:pt x="3879" y="2006"/>
                    <a:pt x="3874" y="2022"/>
                    <a:pt x="3857" y="2022"/>
                  </a:cubicBezTo>
                  <a:cubicBezTo>
                    <a:pt x="3845" y="2022"/>
                    <a:pt x="3828" y="2013"/>
                    <a:pt x="3802" y="1994"/>
                  </a:cubicBezTo>
                  <a:cubicBezTo>
                    <a:pt x="3757" y="1949"/>
                    <a:pt x="3734" y="1926"/>
                    <a:pt x="3725" y="1926"/>
                  </a:cubicBezTo>
                  <a:cubicBezTo>
                    <a:pt x="3716" y="1926"/>
                    <a:pt x="3724" y="1953"/>
                    <a:pt x="3740" y="2010"/>
                  </a:cubicBezTo>
                  <a:cubicBezTo>
                    <a:pt x="3749" y="2044"/>
                    <a:pt x="3752" y="2074"/>
                    <a:pt x="3748" y="2074"/>
                  </a:cubicBezTo>
                  <a:cubicBezTo>
                    <a:pt x="3745" y="2074"/>
                    <a:pt x="3738" y="2057"/>
                    <a:pt x="3724" y="2010"/>
                  </a:cubicBezTo>
                  <a:cubicBezTo>
                    <a:pt x="3716" y="1997"/>
                    <a:pt x="3710" y="1991"/>
                    <a:pt x="3705" y="1991"/>
                  </a:cubicBezTo>
                  <a:cubicBezTo>
                    <a:pt x="3692" y="1991"/>
                    <a:pt x="3689" y="2031"/>
                    <a:pt x="3678" y="2087"/>
                  </a:cubicBezTo>
                  <a:cubicBezTo>
                    <a:pt x="3678" y="2149"/>
                    <a:pt x="3678" y="2226"/>
                    <a:pt x="3693" y="2303"/>
                  </a:cubicBezTo>
                  <a:cubicBezTo>
                    <a:pt x="3703" y="2369"/>
                    <a:pt x="3706" y="2394"/>
                    <a:pt x="3698" y="2394"/>
                  </a:cubicBezTo>
                  <a:cubicBezTo>
                    <a:pt x="3692" y="2394"/>
                    <a:pt x="3681" y="2383"/>
                    <a:pt x="3663" y="2365"/>
                  </a:cubicBezTo>
                  <a:cubicBezTo>
                    <a:pt x="3647" y="2365"/>
                    <a:pt x="3616" y="2303"/>
                    <a:pt x="3616" y="2257"/>
                  </a:cubicBezTo>
                  <a:cubicBezTo>
                    <a:pt x="3601" y="2195"/>
                    <a:pt x="3632" y="2195"/>
                    <a:pt x="3632" y="2195"/>
                  </a:cubicBezTo>
                  <a:lnTo>
                    <a:pt x="3647" y="2195"/>
                  </a:lnTo>
                  <a:cubicBezTo>
                    <a:pt x="3647" y="2149"/>
                    <a:pt x="3632" y="2087"/>
                    <a:pt x="3601" y="2087"/>
                  </a:cubicBezTo>
                  <a:cubicBezTo>
                    <a:pt x="3585" y="2064"/>
                    <a:pt x="3574" y="2052"/>
                    <a:pt x="3566" y="2052"/>
                  </a:cubicBezTo>
                  <a:cubicBezTo>
                    <a:pt x="3558" y="2052"/>
                    <a:pt x="3554" y="2064"/>
                    <a:pt x="3554" y="2087"/>
                  </a:cubicBezTo>
                  <a:cubicBezTo>
                    <a:pt x="3554" y="2062"/>
                    <a:pt x="3523" y="2036"/>
                    <a:pt x="3495" y="2036"/>
                  </a:cubicBezTo>
                  <a:cubicBezTo>
                    <a:pt x="3489" y="2036"/>
                    <a:pt x="3483" y="2038"/>
                    <a:pt x="3477" y="2040"/>
                  </a:cubicBezTo>
                  <a:cubicBezTo>
                    <a:pt x="3469" y="2043"/>
                    <a:pt x="3461" y="2044"/>
                    <a:pt x="3453" y="2044"/>
                  </a:cubicBezTo>
                  <a:cubicBezTo>
                    <a:pt x="3416" y="2044"/>
                    <a:pt x="3384" y="2017"/>
                    <a:pt x="3384" y="1979"/>
                  </a:cubicBezTo>
                  <a:cubicBezTo>
                    <a:pt x="3353" y="1979"/>
                    <a:pt x="3338" y="1979"/>
                    <a:pt x="3338" y="2025"/>
                  </a:cubicBezTo>
                  <a:cubicBezTo>
                    <a:pt x="3329" y="2090"/>
                    <a:pt x="3319" y="2116"/>
                    <a:pt x="3313" y="2116"/>
                  </a:cubicBezTo>
                  <a:cubicBezTo>
                    <a:pt x="3309" y="2116"/>
                    <a:pt x="3307" y="2105"/>
                    <a:pt x="3307" y="2087"/>
                  </a:cubicBezTo>
                  <a:cubicBezTo>
                    <a:pt x="3322" y="2025"/>
                    <a:pt x="3261" y="1994"/>
                    <a:pt x="3214" y="1963"/>
                  </a:cubicBezTo>
                  <a:cubicBezTo>
                    <a:pt x="3195" y="1944"/>
                    <a:pt x="3173" y="1935"/>
                    <a:pt x="3152" y="1935"/>
                  </a:cubicBezTo>
                  <a:cubicBezTo>
                    <a:pt x="3124" y="1935"/>
                    <a:pt x="3100" y="1952"/>
                    <a:pt x="3091" y="1979"/>
                  </a:cubicBezTo>
                  <a:lnTo>
                    <a:pt x="3075" y="1979"/>
                  </a:lnTo>
                  <a:cubicBezTo>
                    <a:pt x="3075" y="1937"/>
                    <a:pt x="3041" y="1910"/>
                    <a:pt x="3004" y="1910"/>
                  </a:cubicBezTo>
                  <a:cubicBezTo>
                    <a:pt x="2986" y="1910"/>
                    <a:pt x="2967" y="1917"/>
                    <a:pt x="2952" y="1932"/>
                  </a:cubicBezTo>
                  <a:cubicBezTo>
                    <a:pt x="2936" y="1932"/>
                    <a:pt x="2921" y="1917"/>
                    <a:pt x="2921" y="1917"/>
                  </a:cubicBezTo>
                  <a:cubicBezTo>
                    <a:pt x="2921" y="1879"/>
                    <a:pt x="2921" y="1859"/>
                    <a:pt x="2907" y="1859"/>
                  </a:cubicBezTo>
                  <a:cubicBezTo>
                    <a:pt x="2898" y="1859"/>
                    <a:pt x="2883" y="1868"/>
                    <a:pt x="2859" y="1886"/>
                  </a:cubicBezTo>
                  <a:cubicBezTo>
                    <a:pt x="2849" y="1892"/>
                    <a:pt x="2841" y="1899"/>
                    <a:pt x="2835" y="1906"/>
                  </a:cubicBezTo>
                  <a:lnTo>
                    <a:pt x="2835" y="1906"/>
                  </a:lnTo>
                  <a:cubicBezTo>
                    <a:pt x="2853" y="1870"/>
                    <a:pt x="2824" y="1866"/>
                    <a:pt x="2782" y="1824"/>
                  </a:cubicBezTo>
                  <a:cubicBezTo>
                    <a:pt x="2760" y="1803"/>
                    <a:pt x="2745" y="1791"/>
                    <a:pt x="2734" y="1791"/>
                  </a:cubicBezTo>
                  <a:cubicBezTo>
                    <a:pt x="2721" y="1791"/>
                    <a:pt x="2713" y="1806"/>
                    <a:pt x="2704" y="1839"/>
                  </a:cubicBezTo>
                  <a:cubicBezTo>
                    <a:pt x="2612" y="1839"/>
                    <a:pt x="2658" y="1793"/>
                    <a:pt x="2689" y="1747"/>
                  </a:cubicBezTo>
                  <a:cubicBezTo>
                    <a:pt x="2727" y="1708"/>
                    <a:pt x="2743" y="1685"/>
                    <a:pt x="2733" y="1685"/>
                  </a:cubicBezTo>
                  <a:cubicBezTo>
                    <a:pt x="2724" y="1685"/>
                    <a:pt x="2689" y="1708"/>
                    <a:pt x="2627" y="1762"/>
                  </a:cubicBezTo>
                  <a:cubicBezTo>
                    <a:pt x="2586" y="1796"/>
                    <a:pt x="2557" y="1809"/>
                    <a:pt x="2542" y="1809"/>
                  </a:cubicBezTo>
                  <a:cubicBezTo>
                    <a:pt x="2522" y="1809"/>
                    <a:pt x="2524" y="1788"/>
                    <a:pt x="2550" y="1762"/>
                  </a:cubicBezTo>
                  <a:cubicBezTo>
                    <a:pt x="2565" y="1747"/>
                    <a:pt x="2577" y="1743"/>
                    <a:pt x="2586" y="1743"/>
                  </a:cubicBezTo>
                  <a:cubicBezTo>
                    <a:pt x="2596" y="1743"/>
                    <a:pt x="2604" y="1747"/>
                    <a:pt x="2612" y="1747"/>
                  </a:cubicBezTo>
                  <a:lnTo>
                    <a:pt x="2689" y="1669"/>
                  </a:lnTo>
                  <a:cubicBezTo>
                    <a:pt x="2682" y="1663"/>
                    <a:pt x="2679" y="1659"/>
                    <a:pt x="2673" y="1659"/>
                  </a:cubicBezTo>
                  <a:cubicBezTo>
                    <a:pt x="2665" y="1659"/>
                    <a:pt x="2654" y="1667"/>
                    <a:pt x="2627" y="1685"/>
                  </a:cubicBezTo>
                  <a:cubicBezTo>
                    <a:pt x="2627" y="1685"/>
                    <a:pt x="2623" y="1681"/>
                    <a:pt x="2612" y="1681"/>
                  </a:cubicBezTo>
                  <a:cubicBezTo>
                    <a:pt x="2600" y="1681"/>
                    <a:pt x="2581" y="1685"/>
                    <a:pt x="2550" y="1700"/>
                  </a:cubicBezTo>
                  <a:cubicBezTo>
                    <a:pt x="2503" y="1731"/>
                    <a:pt x="2457" y="1778"/>
                    <a:pt x="2442" y="1824"/>
                  </a:cubicBezTo>
                  <a:cubicBezTo>
                    <a:pt x="2422" y="1853"/>
                    <a:pt x="2415" y="1864"/>
                    <a:pt x="2408" y="1864"/>
                  </a:cubicBezTo>
                  <a:cubicBezTo>
                    <a:pt x="2404" y="1864"/>
                    <a:pt x="2401" y="1861"/>
                    <a:pt x="2395" y="1855"/>
                  </a:cubicBezTo>
                  <a:cubicBezTo>
                    <a:pt x="2395" y="1793"/>
                    <a:pt x="2442" y="1747"/>
                    <a:pt x="2488" y="1716"/>
                  </a:cubicBezTo>
                  <a:cubicBezTo>
                    <a:pt x="2490" y="1718"/>
                    <a:pt x="2493" y="1719"/>
                    <a:pt x="2496" y="1719"/>
                  </a:cubicBezTo>
                  <a:cubicBezTo>
                    <a:pt x="2516" y="1719"/>
                    <a:pt x="2554" y="1681"/>
                    <a:pt x="2581" y="1654"/>
                  </a:cubicBezTo>
                  <a:cubicBezTo>
                    <a:pt x="2608" y="1626"/>
                    <a:pt x="2603" y="1621"/>
                    <a:pt x="2584" y="1621"/>
                  </a:cubicBezTo>
                  <a:cubicBezTo>
                    <a:pt x="2571" y="1621"/>
                    <a:pt x="2553" y="1623"/>
                    <a:pt x="2534" y="1623"/>
                  </a:cubicBezTo>
                  <a:cubicBezTo>
                    <a:pt x="2472" y="1639"/>
                    <a:pt x="2426" y="1654"/>
                    <a:pt x="2380" y="1685"/>
                  </a:cubicBezTo>
                  <a:lnTo>
                    <a:pt x="2411" y="1639"/>
                  </a:lnTo>
                  <a:cubicBezTo>
                    <a:pt x="2457" y="1608"/>
                    <a:pt x="2426" y="1577"/>
                    <a:pt x="2395" y="1546"/>
                  </a:cubicBezTo>
                  <a:cubicBezTo>
                    <a:pt x="2376" y="1527"/>
                    <a:pt x="2369" y="1514"/>
                    <a:pt x="2355" y="1514"/>
                  </a:cubicBezTo>
                  <a:cubicBezTo>
                    <a:pt x="2347" y="1514"/>
                    <a:pt x="2336" y="1519"/>
                    <a:pt x="2318" y="1530"/>
                  </a:cubicBezTo>
                  <a:cubicBezTo>
                    <a:pt x="2278" y="1557"/>
                    <a:pt x="2249" y="1595"/>
                    <a:pt x="2232" y="1595"/>
                  </a:cubicBezTo>
                  <a:cubicBezTo>
                    <a:pt x="2230" y="1595"/>
                    <a:pt x="2227" y="1594"/>
                    <a:pt x="2225" y="1592"/>
                  </a:cubicBezTo>
                  <a:lnTo>
                    <a:pt x="2225" y="1592"/>
                  </a:lnTo>
                  <a:cubicBezTo>
                    <a:pt x="2241" y="1608"/>
                    <a:pt x="2194" y="1639"/>
                    <a:pt x="2148" y="1685"/>
                  </a:cubicBezTo>
                  <a:cubicBezTo>
                    <a:pt x="2163" y="1639"/>
                    <a:pt x="2179" y="1592"/>
                    <a:pt x="2194" y="1561"/>
                  </a:cubicBezTo>
                  <a:cubicBezTo>
                    <a:pt x="2241" y="1453"/>
                    <a:pt x="2256" y="1376"/>
                    <a:pt x="2194" y="1299"/>
                  </a:cubicBezTo>
                  <a:cubicBezTo>
                    <a:pt x="2163" y="1268"/>
                    <a:pt x="2101" y="1206"/>
                    <a:pt x="2132" y="1144"/>
                  </a:cubicBezTo>
                  <a:cubicBezTo>
                    <a:pt x="2113" y="1125"/>
                    <a:pt x="2100" y="1112"/>
                    <a:pt x="2082" y="1112"/>
                  </a:cubicBezTo>
                  <a:cubicBezTo>
                    <a:pt x="2071" y="1112"/>
                    <a:pt x="2057" y="1117"/>
                    <a:pt x="2040" y="1129"/>
                  </a:cubicBezTo>
                  <a:lnTo>
                    <a:pt x="2009" y="1098"/>
                  </a:lnTo>
                  <a:cubicBezTo>
                    <a:pt x="2020" y="1053"/>
                    <a:pt x="2007" y="1017"/>
                    <a:pt x="1982" y="1017"/>
                  </a:cubicBezTo>
                  <a:cubicBezTo>
                    <a:pt x="1972" y="1017"/>
                    <a:pt x="1960" y="1023"/>
                    <a:pt x="1947" y="1036"/>
                  </a:cubicBezTo>
                  <a:cubicBezTo>
                    <a:pt x="1939" y="1041"/>
                    <a:pt x="1933" y="1043"/>
                    <a:pt x="1929" y="1043"/>
                  </a:cubicBezTo>
                  <a:cubicBezTo>
                    <a:pt x="1904" y="1043"/>
                    <a:pt x="1911" y="987"/>
                    <a:pt x="1885" y="974"/>
                  </a:cubicBezTo>
                  <a:cubicBezTo>
                    <a:pt x="1908" y="914"/>
                    <a:pt x="1919" y="883"/>
                    <a:pt x="1915" y="883"/>
                  </a:cubicBezTo>
                  <a:lnTo>
                    <a:pt x="1915" y="883"/>
                  </a:lnTo>
                  <a:cubicBezTo>
                    <a:pt x="1910" y="883"/>
                    <a:pt x="1886" y="918"/>
                    <a:pt x="1839" y="989"/>
                  </a:cubicBezTo>
                  <a:cubicBezTo>
                    <a:pt x="1808" y="1036"/>
                    <a:pt x="1792" y="1082"/>
                    <a:pt x="1808" y="1129"/>
                  </a:cubicBezTo>
                  <a:lnTo>
                    <a:pt x="1870" y="1190"/>
                  </a:lnTo>
                  <a:lnTo>
                    <a:pt x="1777" y="1175"/>
                  </a:lnTo>
                  <a:cubicBezTo>
                    <a:pt x="1759" y="1163"/>
                    <a:pt x="1739" y="1158"/>
                    <a:pt x="1720" y="1158"/>
                  </a:cubicBezTo>
                  <a:cubicBezTo>
                    <a:pt x="1688" y="1158"/>
                    <a:pt x="1657" y="1171"/>
                    <a:pt x="1638" y="1190"/>
                  </a:cubicBezTo>
                  <a:cubicBezTo>
                    <a:pt x="1638" y="1190"/>
                    <a:pt x="1620" y="1216"/>
                    <a:pt x="1599" y="1216"/>
                  </a:cubicBezTo>
                  <a:cubicBezTo>
                    <a:pt x="1591" y="1216"/>
                    <a:pt x="1584" y="1214"/>
                    <a:pt x="1576" y="1206"/>
                  </a:cubicBezTo>
                  <a:lnTo>
                    <a:pt x="1653" y="1129"/>
                  </a:lnTo>
                  <a:cubicBezTo>
                    <a:pt x="1715" y="1113"/>
                    <a:pt x="1761" y="1082"/>
                    <a:pt x="1792" y="1036"/>
                  </a:cubicBezTo>
                  <a:cubicBezTo>
                    <a:pt x="1839" y="965"/>
                    <a:pt x="1833" y="886"/>
                    <a:pt x="1793" y="886"/>
                  </a:cubicBezTo>
                  <a:cubicBezTo>
                    <a:pt x="1780" y="886"/>
                    <a:pt x="1764" y="894"/>
                    <a:pt x="1746" y="912"/>
                  </a:cubicBezTo>
                  <a:cubicBezTo>
                    <a:pt x="1731" y="897"/>
                    <a:pt x="1731" y="897"/>
                    <a:pt x="1746" y="835"/>
                  </a:cubicBezTo>
                  <a:cubicBezTo>
                    <a:pt x="1761" y="804"/>
                    <a:pt x="1765" y="788"/>
                    <a:pt x="1754" y="788"/>
                  </a:cubicBezTo>
                  <a:cubicBezTo>
                    <a:pt x="1742" y="788"/>
                    <a:pt x="1715" y="804"/>
                    <a:pt x="1669" y="835"/>
                  </a:cubicBezTo>
                  <a:cubicBezTo>
                    <a:pt x="1633" y="859"/>
                    <a:pt x="1609" y="871"/>
                    <a:pt x="1595" y="871"/>
                  </a:cubicBezTo>
                  <a:cubicBezTo>
                    <a:pt x="1573" y="871"/>
                    <a:pt x="1578" y="840"/>
                    <a:pt x="1607" y="773"/>
                  </a:cubicBezTo>
                  <a:cubicBezTo>
                    <a:pt x="1645" y="684"/>
                    <a:pt x="1569" y="606"/>
                    <a:pt x="1523" y="606"/>
                  </a:cubicBezTo>
                  <a:cubicBezTo>
                    <a:pt x="1513" y="606"/>
                    <a:pt x="1504" y="610"/>
                    <a:pt x="1499" y="618"/>
                  </a:cubicBezTo>
                  <a:cubicBezTo>
                    <a:pt x="1470" y="653"/>
                    <a:pt x="1444" y="666"/>
                    <a:pt x="1422" y="666"/>
                  </a:cubicBezTo>
                  <a:cubicBezTo>
                    <a:pt x="1384" y="666"/>
                    <a:pt x="1360" y="627"/>
                    <a:pt x="1360" y="588"/>
                  </a:cubicBezTo>
                  <a:cubicBezTo>
                    <a:pt x="1370" y="546"/>
                    <a:pt x="1360" y="526"/>
                    <a:pt x="1333" y="526"/>
                  </a:cubicBezTo>
                  <a:cubicBezTo>
                    <a:pt x="1320" y="526"/>
                    <a:pt x="1303" y="531"/>
                    <a:pt x="1282" y="541"/>
                  </a:cubicBezTo>
                  <a:cubicBezTo>
                    <a:pt x="1308" y="502"/>
                    <a:pt x="1312" y="441"/>
                    <a:pt x="1276" y="441"/>
                  </a:cubicBezTo>
                  <a:cubicBezTo>
                    <a:pt x="1270" y="441"/>
                    <a:pt x="1261" y="444"/>
                    <a:pt x="1251" y="448"/>
                  </a:cubicBezTo>
                  <a:cubicBezTo>
                    <a:pt x="1251" y="448"/>
                    <a:pt x="1248" y="447"/>
                    <a:pt x="1243" y="447"/>
                  </a:cubicBezTo>
                  <a:cubicBezTo>
                    <a:pt x="1234" y="447"/>
                    <a:pt x="1221" y="454"/>
                    <a:pt x="1221" y="495"/>
                  </a:cubicBezTo>
                  <a:lnTo>
                    <a:pt x="1112" y="572"/>
                  </a:lnTo>
                  <a:cubicBezTo>
                    <a:pt x="1143" y="588"/>
                    <a:pt x="1112" y="634"/>
                    <a:pt x="1097" y="680"/>
                  </a:cubicBezTo>
                  <a:cubicBezTo>
                    <a:pt x="1092" y="688"/>
                    <a:pt x="1086" y="691"/>
                    <a:pt x="1079" y="691"/>
                  </a:cubicBezTo>
                  <a:cubicBezTo>
                    <a:pt x="1044" y="691"/>
                    <a:pt x="991" y="592"/>
                    <a:pt x="1004" y="448"/>
                  </a:cubicBezTo>
                  <a:lnTo>
                    <a:pt x="989" y="325"/>
                  </a:lnTo>
                  <a:lnTo>
                    <a:pt x="942" y="418"/>
                  </a:lnTo>
                  <a:cubicBezTo>
                    <a:pt x="911" y="402"/>
                    <a:pt x="880" y="402"/>
                    <a:pt x="911" y="340"/>
                  </a:cubicBezTo>
                  <a:cubicBezTo>
                    <a:pt x="927" y="294"/>
                    <a:pt x="927" y="294"/>
                    <a:pt x="896" y="278"/>
                  </a:cubicBezTo>
                  <a:cubicBezTo>
                    <a:pt x="896" y="278"/>
                    <a:pt x="892" y="277"/>
                    <a:pt x="887" y="277"/>
                  </a:cubicBezTo>
                  <a:cubicBezTo>
                    <a:pt x="877" y="277"/>
                    <a:pt x="860" y="284"/>
                    <a:pt x="850" y="325"/>
                  </a:cubicBezTo>
                  <a:cubicBezTo>
                    <a:pt x="824" y="376"/>
                    <a:pt x="813" y="399"/>
                    <a:pt x="805" y="399"/>
                  </a:cubicBezTo>
                  <a:cubicBezTo>
                    <a:pt x="799" y="399"/>
                    <a:pt x="795" y="384"/>
                    <a:pt x="788" y="356"/>
                  </a:cubicBezTo>
                  <a:cubicBezTo>
                    <a:pt x="788" y="295"/>
                    <a:pt x="783" y="264"/>
                    <a:pt x="765" y="264"/>
                  </a:cubicBezTo>
                  <a:cubicBezTo>
                    <a:pt x="751" y="264"/>
                    <a:pt x="729" y="284"/>
                    <a:pt x="695" y="325"/>
                  </a:cubicBezTo>
                  <a:cubicBezTo>
                    <a:pt x="680" y="379"/>
                    <a:pt x="672" y="406"/>
                    <a:pt x="668" y="406"/>
                  </a:cubicBezTo>
                  <a:cubicBezTo>
                    <a:pt x="664" y="406"/>
                    <a:pt x="664" y="379"/>
                    <a:pt x="664" y="325"/>
                  </a:cubicBezTo>
                  <a:cubicBezTo>
                    <a:pt x="680" y="278"/>
                    <a:pt x="664" y="217"/>
                    <a:pt x="633" y="201"/>
                  </a:cubicBezTo>
                  <a:lnTo>
                    <a:pt x="618" y="263"/>
                  </a:lnTo>
                  <a:cubicBezTo>
                    <a:pt x="610" y="320"/>
                    <a:pt x="597" y="342"/>
                    <a:pt x="583" y="342"/>
                  </a:cubicBezTo>
                  <a:cubicBezTo>
                    <a:pt x="570" y="342"/>
                    <a:pt x="555" y="323"/>
                    <a:pt x="540" y="294"/>
                  </a:cubicBezTo>
                  <a:cubicBezTo>
                    <a:pt x="549" y="267"/>
                    <a:pt x="543" y="250"/>
                    <a:pt x="520" y="250"/>
                  </a:cubicBezTo>
                  <a:cubicBezTo>
                    <a:pt x="504" y="250"/>
                    <a:pt x="480" y="259"/>
                    <a:pt x="448" y="278"/>
                  </a:cubicBezTo>
                  <a:cubicBezTo>
                    <a:pt x="386" y="263"/>
                    <a:pt x="355" y="263"/>
                    <a:pt x="370" y="201"/>
                  </a:cubicBezTo>
                  <a:cubicBezTo>
                    <a:pt x="378" y="147"/>
                    <a:pt x="382" y="120"/>
                    <a:pt x="378" y="120"/>
                  </a:cubicBezTo>
                  <a:cubicBezTo>
                    <a:pt x="374" y="120"/>
                    <a:pt x="363" y="147"/>
                    <a:pt x="340" y="201"/>
                  </a:cubicBezTo>
                  <a:cubicBezTo>
                    <a:pt x="316" y="224"/>
                    <a:pt x="305" y="236"/>
                    <a:pt x="293" y="236"/>
                  </a:cubicBezTo>
                  <a:cubicBezTo>
                    <a:pt x="282" y="236"/>
                    <a:pt x="270" y="224"/>
                    <a:pt x="247" y="201"/>
                  </a:cubicBezTo>
                  <a:cubicBezTo>
                    <a:pt x="214" y="176"/>
                    <a:pt x="207" y="160"/>
                    <a:pt x="204" y="160"/>
                  </a:cubicBezTo>
                  <a:cubicBezTo>
                    <a:pt x="200" y="160"/>
                    <a:pt x="199" y="172"/>
                    <a:pt x="185" y="201"/>
                  </a:cubicBezTo>
                  <a:cubicBezTo>
                    <a:pt x="185" y="309"/>
                    <a:pt x="170" y="371"/>
                    <a:pt x="200" y="371"/>
                  </a:cubicBezTo>
                  <a:cubicBezTo>
                    <a:pt x="231" y="371"/>
                    <a:pt x="231" y="371"/>
                    <a:pt x="216" y="433"/>
                  </a:cubicBezTo>
                  <a:lnTo>
                    <a:pt x="170" y="433"/>
                  </a:lnTo>
                  <a:cubicBezTo>
                    <a:pt x="123" y="433"/>
                    <a:pt x="77" y="448"/>
                    <a:pt x="46" y="479"/>
                  </a:cubicBezTo>
                  <a:cubicBezTo>
                    <a:pt x="8" y="492"/>
                    <a:pt x="1" y="568"/>
                    <a:pt x="26" y="568"/>
                  </a:cubicBezTo>
                  <a:cubicBezTo>
                    <a:pt x="31" y="568"/>
                    <a:pt x="38" y="565"/>
                    <a:pt x="46" y="557"/>
                  </a:cubicBezTo>
                  <a:lnTo>
                    <a:pt x="77" y="603"/>
                  </a:lnTo>
                  <a:cubicBezTo>
                    <a:pt x="77" y="688"/>
                    <a:pt x="88" y="731"/>
                    <a:pt x="100" y="731"/>
                  </a:cubicBezTo>
                  <a:cubicBezTo>
                    <a:pt x="112" y="731"/>
                    <a:pt x="123" y="688"/>
                    <a:pt x="123" y="603"/>
                  </a:cubicBezTo>
                  <a:cubicBezTo>
                    <a:pt x="131" y="513"/>
                    <a:pt x="131" y="475"/>
                    <a:pt x="133" y="475"/>
                  </a:cubicBezTo>
                  <a:cubicBezTo>
                    <a:pt x="135" y="475"/>
                    <a:pt x="139" y="506"/>
                    <a:pt x="154" y="557"/>
                  </a:cubicBezTo>
                  <a:cubicBezTo>
                    <a:pt x="185" y="665"/>
                    <a:pt x="185" y="665"/>
                    <a:pt x="200" y="665"/>
                  </a:cubicBezTo>
                  <a:cubicBezTo>
                    <a:pt x="231" y="665"/>
                    <a:pt x="231" y="665"/>
                    <a:pt x="216" y="727"/>
                  </a:cubicBezTo>
                  <a:cubicBezTo>
                    <a:pt x="216" y="788"/>
                    <a:pt x="231" y="835"/>
                    <a:pt x="262" y="835"/>
                  </a:cubicBezTo>
                  <a:cubicBezTo>
                    <a:pt x="266" y="839"/>
                    <a:pt x="269" y="841"/>
                    <a:pt x="271" y="841"/>
                  </a:cubicBezTo>
                  <a:cubicBezTo>
                    <a:pt x="279" y="841"/>
                    <a:pt x="282" y="823"/>
                    <a:pt x="293" y="788"/>
                  </a:cubicBezTo>
                  <a:cubicBezTo>
                    <a:pt x="293" y="769"/>
                    <a:pt x="299" y="754"/>
                    <a:pt x="305" y="754"/>
                  </a:cubicBezTo>
                  <a:cubicBezTo>
                    <a:pt x="314" y="754"/>
                    <a:pt x="324" y="780"/>
                    <a:pt x="324" y="850"/>
                  </a:cubicBezTo>
                  <a:cubicBezTo>
                    <a:pt x="331" y="877"/>
                    <a:pt x="335" y="892"/>
                    <a:pt x="338" y="892"/>
                  </a:cubicBezTo>
                  <a:cubicBezTo>
                    <a:pt x="342" y="892"/>
                    <a:pt x="346" y="866"/>
                    <a:pt x="355" y="804"/>
                  </a:cubicBezTo>
                  <a:cubicBezTo>
                    <a:pt x="369" y="754"/>
                    <a:pt x="387" y="730"/>
                    <a:pt x="402" y="730"/>
                  </a:cubicBezTo>
                  <a:cubicBezTo>
                    <a:pt x="419" y="730"/>
                    <a:pt x="432" y="761"/>
                    <a:pt x="432" y="819"/>
                  </a:cubicBezTo>
                  <a:lnTo>
                    <a:pt x="479" y="835"/>
                  </a:lnTo>
                  <a:cubicBezTo>
                    <a:pt x="510" y="835"/>
                    <a:pt x="525" y="788"/>
                    <a:pt x="525" y="727"/>
                  </a:cubicBezTo>
                  <a:cubicBezTo>
                    <a:pt x="543" y="665"/>
                    <a:pt x="550" y="639"/>
                    <a:pt x="556" y="639"/>
                  </a:cubicBezTo>
                  <a:cubicBezTo>
                    <a:pt x="561" y="639"/>
                    <a:pt x="565" y="654"/>
                    <a:pt x="571" y="680"/>
                  </a:cubicBezTo>
                  <a:cubicBezTo>
                    <a:pt x="571" y="727"/>
                    <a:pt x="571" y="758"/>
                    <a:pt x="571" y="788"/>
                  </a:cubicBezTo>
                  <a:cubicBezTo>
                    <a:pt x="556" y="850"/>
                    <a:pt x="571" y="850"/>
                    <a:pt x="602" y="866"/>
                  </a:cubicBezTo>
                  <a:cubicBezTo>
                    <a:pt x="618" y="866"/>
                    <a:pt x="633" y="873"/>
                    <a:pt x="649" y="873"/>
                  </a:cubicBezTo>
                  <a:cubicBezTo>
                    <a:pt x="664" y="873"/>
                    <a:pt x="680" y="866"/>
                    <a:pt x="695" y="835"/>
                  </a:cubicBezTo>
                  <a:lnTo>
                    <a:pt x="695" y="835"/>
                  </a:lnTo>
                  <a:lnTo>
                    <a:pt x="664" y="897"/>
                  </a:lnTo>
                  <a:cubicBezTo>
                    <a:pt x="685" y="897"/>
                    <a:pt x="678" y="924"/>
                    <a:pt x="680" y="924"/>
                  </a:cubicBezTo>
                  <a:cubicBezTo>
                    <a:pt x="681" y="924"/>
                    <a:pt x="685" y="917"/>
                    <a:pt x="695" y="897"/>
                  </a:cubicBezTo>
                  <a:cubicBezTo>
                    <a:pt x="695" y="897"/>
                    <a:pt x="710" y="897"/>
                    <a:pt x="741" y="974"/>
                  </a:cubicBezTo>
                  <a:cubicBezTo>
                    <a:pt x="746" y="995"/>
                    <a:pt x="758" y="1005"/>
                    <a:pt x="774" y="1005"/>
                  </a:cubicBezTo>
                  <a:cubicBezTo>
                    <a:pt x="813" y="1005"/>
                    <a:pt x="872" y="940"/>
                    <a:pt x="850" y="850"/>
                  </a:cubicBezTo>
                  <a:lnTo>
                    <a:pt x="880" y="850"/>
                  </a:lnTo>
                  <a:cubicBezTo>
                    <a:pt x="883" y="853"/>
                    <a:pt x="885" y="853"/>
                    <a:pt x="888" y="853"/>
                  </a:cubicBezTo>
                  <a:cubicBezTo>
                    <a:pt x="904" y="853"/>
                    <a:pt x="927" y="819"/>
                    <a:pt x="927" y="819"/>
                  </a:cubicBezTo>
                  <a:cubicBezTo>
                    <a:pt x="935" y="796"/>
                    <a:pt x="946" y="788"/>
                    <a:pt x="958" y="788"/>
                  </a:cubicBezTo>
                  <a:cubicBezTo>
                    <a:pt x="969" y="788"/>
                    <a:pt x="981" y="796"/>
                    <a:pt x="989" y="804"/>
                  </a:cubicBezTo>
                  <a:lnTo>
                    <a:pt x="942" y="897"/>
                  </a:lnTo>
                  <a:cubicBezTo>
                    <a:pt x="884" y="984"/>
                    <a:pt x="863" y="1041"/>
                    <a:pt x="881" y="1041"/>
                  </a:cubicBezTo>
                  <a:cubicBezTo>
                    <a:pt x="892" y="1041"/>
                    <a:pt x="917" y="1020"/>
                    <a:pt x="958" y="974"/>
                  </a:cubicBezTo>
                  <a:lnTo>
                    <a:pt x="958" y="974"/>
                  </a:lnTo>
                  <a:cubicBezTo>
                    <a:pt x="949" y="986"/>
                    <a:pt x="938" y="1003"/>
                    <a:pt x="927" y="1020"/>
                  </a:cubicBezTo>
                  <a:cubicBezTo>
                    <a:pt x="917" y="1050"/>
                    <a:pt x="920" y="1067"/>
                    <a:pt x="940" y="1067"/>
                  </a:cubicBezTo>
                  <a:cubicBezTo>
                    <a:pt x="951" y="1067"/>
                    <a:pt x="967" y="1062"/>
                    <a:pt x="989" y="1051"/>
                  </a:cubicBezTo>
                  <a:cubicBezTo>
                    <a:pt x="991" y="1053"/>
                    <a:pt x="995" y="1053"/>
                    <a:pt x="998" y="1053"/>
                  </a:cubicBezTo>
                  <a:cubicBezTo>
                    <a:pt x="1033" y="1053"/>
                    <a:pt x="1100" y="985"/>
                    <a:pt x="1128" y="943"/>
                  </a:cubicBezTo>
                  <a:cubicBezTo>
                    <a:pt x="1146" y="915"/>
                    <a:pt x="1159" y="910"/>
                    <a:pt x="1167" y="910"/>
                  </a:cubicBezTo>
                  <a:cubicBezTo>
                    <a:pt x="1172" y="910"/>
                    <a:pt x="1174" y="912"/>
                    <a:pt x="1174" y="912"/>
                  </a:cubicBezTo>
                  <a:cubicBezTo>
                    <a:pt x="1174" y="912"/>
                    <a:pt x="1205" y="928"/>
                    <a:pt x="1174" y="974"/>
                  </a:cubicBezTo>
                  <a:cubicBezTo>
                    <a:pt x="1136" y="1031"/>
                    <a:pt x="1133" y="1064"/>
                    <a:pt x="1158" y="1064"/>
                  </a:cubicBezTo>
                  <a:cubicBezTo>
                    <a:pt x="1173" y="1064"/>
                    <a:pt x="1200" y="1050"/>
                    <a:pt x="1236" y="1020"/>
                  </a:cubicBezTo>
                  <a:lnTo>
                    <a:pt x="1236" y="1020"/>
                  </a:lnTo>
                  <a:lnTo>
                    <a:pt x="1205" y="1067"/>
                  </a:lnTo>
                  <a:cubicBezTo>
                    <a:pt x="1159" y="1113"/>
                    <a:pt x="1143" y="1175"/>
                    <a:pt x="1282" y="1206"/>
                  </a:cubicBezTo>
                  <a:cubicBezTo>
                    <a:pt x="1344" y="1268"/>
                    <a:pt x="1406" y="1314"/>
                    <a:pt x="1360" y="1360"/>
                  </a:cubicBezTo>
                  <a:cubicBezTo>
                    <a:pt x="1347" y="1380"/>
                    <a:pt x="1364" y="1388"/>
                    <a:pt x="1397" y="1388"/>
                  </a:cubicBezTo>
                  <a:cubicBezTo>
                    <a:pt x="1443" y="1388"/>
                    <a:pt x="1520" y="1372"/>
                    <a:pt x="1591" y="1345"/>
                  </a:cubicBezTo>
                  <a:lnTo>
                    <a:pt x="1591" y="1345"/>
                  </a:lnTo>
                  <a:cubicBezTo>
                    <a:pt x="1545" y="1391"/>
                    <a:pt x="1561" y="1407"/>
                    <a:pt x="1591" y="1438"/>
                  </a:cubicBezTo>
                  <a:cubicBezTo>
                    <a:pt x="1607" y="1484"/>
                    <a:pt x="1638" y="1499"/>
                    <a:pt x="1591" y="1530"/>
                  </a:cubicBezTo>
                  <a:cubicBezTo>
                    <a:pt x="1533" y="1564"/>
                    <a:pt x="1507" y="1579"/>
                    <a:pt x="1513" y="1579"/>
                  </a:cubicBezTo>
                  <a:cubicBezTo>
                    <a:pt x="1519" y="1579"/>
                    <a:pt x="1550" y="1567"/>
                    <a:pt x="1607" y="1546"/>
                  </a:cubicBezTo>
                  <a:cubicBezTo>
                    <a:pt x="1624" y="1541"/>
                    <a:pt x="1638" y="1539"/>
                    <a:pt x="1650" y="1539"/>
                  </a:cubicBezTo>
                  <a:cubicBezTo>
                    <a:pt x="1713" y="1539"/>
                    <a:pt x="1701" y="1602"/>
                    <a:pt x="1622" y="1654"/>
                  </a:cubicBezTo>
                  <a:cubicBezTo>
                    <a:pt x="1576" y="1700"/>
                    <a:pt x="1607" y="1716"/>
                    <a:pt x="1622" y="1747"/>
                  </a:cubicBezTo>
                  <a:cubicBezTo>
                    <a:pt x="1633" y="1744"/>
                    <a:pt x="1643" y="1743"/>
                    <a:pt x="1652" y="1743"/>
                  </a:cubicBezTo>
                  <a:cubicBezTo>
                    <a:pt x="1695" y="1743"/>
                    <a:pt x="1721" y="1770"/>
                    <a:pt x="1746" y="1809"/>
                  </a:cubicBezTo>
                  <a:cubicBezTo>
                    <a:pt x="1760" y="1823"/>
                    <a:pt x="1771" y="1834"/>
                    <a:pt x="1787" y="1834"/>
                  </a:cubicBezTo>
                  <a:cubicBezTo>
                    <a:pt x="1805" y="1834"/>
                    <a:pt x="1828" y="1819"/>
                    <a:pt x="1870" y="1778"/>
                  </a:cubicBezTo>
                  <a:cubicBezTo>
                    <a:pt x="1916" y="1747"/>
                    <a:pt x="1943" y="1735"/>
                    <a:pt x="1962" y="1735"/>
                  </a:cubicBezTo>
                  <a:cubicBezTo>
                    <a:pt x="1982" y="1735"/>
                    <a:pt x="1993" y="1747"/>
                    <a:pt x="2009" y="1762"/>
                  </a:cubicBezTo>
                  <a:cubicBezTo>
                    <a:pt x="2040" y="1793"/>
                    <a:pt x="2040" y="1793"/>
                    <a:pt x="2009" y="1839"/>
                  </a:cubicBezTo>
                  <a:cubicBezTo>
                    <a:pt x="2009" y="1839"/>
                    <a:pt x="1978" y="1886"/>
                    <a:pt x="2009" y="1901"/>
                  </a:cubicBezTo>
                  <a:cubicBezTo>
                    <a:pt x="2024" y="1932"/>
                    <a:pt x="2040" y="1948"/>
                    <a:pt x="2009" y="1979"/>
                  </a:cubicBezTo>
                  <a:cubicBezTo>
                    <a:pt x="1993" y="2010"/>
                    <a:pt x="1993" y="2040"/>
                    <a:pt x="2009" y="2071"/>
                  </a:cubicBezTo>
                  <a:cubicBezTo>
                    <a:pt x="2040" y="2102"/>
                    <a:pt x="2071" y="2133"/>
                    <a:pt x="2024" y="2180"/>
                  </a:cubicBezTo>
                  <a:cubicBezTo>
                    <a:pt x="2036" y="2185"/>
                    <a:pt x="2043" y="2189"/>
                    <a:pt x="2049" y="2189"/>
                  </a:cubicBezTo>
                  <a:cubicBezTo>
                    <a:pt x="2059" y="2189"/>
                    <a:pt x="2066" y="2178"/>
                    <a:pt x="2086" y="2149"/>
                  </a:cubicBezTo>
                  <a:cubicBezTo>
                    <a:pt x="2108" y="2134"/>
                    <a:pt x="2130" y="2119"/>
                    <a:pt x="2150" y="2119"/>
                  </a:cubicBezTo>
                  <a:cubicBezTo>
                    <a:pt x="2173" y="2119"/>
                    <a:pt x="2193" y="2138"/>
                    <a:pt x="2210" y="2195"/>
                  </a:cubicBezTo>
                  <a:cubicBezTo>
                    <a:pt x="2231" y="2216"/>
                    <a:pt x="2268" y="2245"/>
                    <a:pt x="2298" y="2245"/>
                  </a:cubicBezTo>
                  <a:cubicBezTo>
                    <a:pt x="2312" y="2245"/>
                    <a:pt x="2324" y="2240"/>
                    <a:pt x="2333" y="2226"/>
                  </a:cubicBezTo>
                  <a:lnTo>
                    <a:pt x="2333" y="2226"/>
                  </a:lnTo>
                  <a:cubicBezTo>
                    <a:pt x="2349" y="2241"/>
                    <a:pt x="2349" y="2241"/>
                    <a:pt x="2318" y="2288"/>
                  </a:cubicBezTo>
                  <a:cubicBezTo>
                    <a:pt x="2278" y="2348"/>
                    <a:pt x="2277" y="2382"/>
                    <a:pt x="2310" y="2382"/>
                  </a:cubicBezTo>
                  <a:cubicBezTo>
                    <a:pt x="2328" y="2382"/>
                    <a:pt x="2357" y="2371"/>
                    <a:pt x="2395" y="2350"/>
                  </a:cubicBezTo>
                  <a:cubicBezTo>
                    <a:pt x="2407" y="2331"/>
                    <a:pt x="2417" y="2323"/>
                    <a:pt x="2424" y="2323"/>
                  </a:cubicBezTo>
                  <a:cubicBezTo>
                    <a:pt x="2433" y="2323"/>
                    <a:pt x="2435" y="2343"/>
                    <a:pt x="2426" y="2380"/>
                  </a:cubicBezTo>
                  <a:cubicBezTo>
                    <a:pt x="2426" y="2380"/>
                    <a:pt x="2431" y="2383"/>
                    <a:pt x="2440" y="2383"/>
                  </a:cubicBezTo>
                  <a:cubicBezTo>
                    <a:pt x="2453" y="2383"/>
                    <a:pt x="2476" y="2377"/>
                    <a:pt x="2503" y="2350"/>
                  </a:cubicBezTo>
                  <a:cubicBezTo>
                    <a:pt x="2521" y="2338"/>
                    <a:pt x="2532" y="2330"/>
                    <a:pt x="2540" y="2330"/>
                  </a:cubicBezTo>
                  <a:cubicBezTo>
                    <a:pt x="2552" y="2330"/>
                    <a:pt x="2556" y="2349"/>
                    <a:pt x="2565" y="2396"/>
                  </a:cubicBezTo>
                  <a:cubicBezTo>
                    <a:pt x="2534" y="2442"/>
                    <a:pt x="2565" y="2458"/>
                    <a:pt x="2565" y="2458"/>
                  </a:cubicBezTo>
                  <a:cubicBezTo>
                    <a:pt x="2627" y="2458"/>
                    <a:pt x="2859" y="2535"/>
                    <a:pt x="2874" y="2597"/>
                  </a:cubicBezTo>
                  <a:cubicBezTo>
                    <a:pt x="2894" y="2567"/>
                    <a:pt x="2901" y="2557"/>
                    <a:pt x="2912" y="2557"/>
                  </a:cubicBezTo>
                  <a:cubicBezTo>
                    <a:pt x="2918" y="2557"/>
                    <a:pt x="2925" y="2560"/>
                    <a:pt x="2936" y="2566"/>
                  </a:cubicBezTo>
                  <a:cubicBezTo>
                    <a:pt x="2936" y="2609"/>
                    <a:pt x="2941" y="2627"/>
                    <a:pt x="2948" y="2627"/>
                  </a:cubicBezTo>
                  <a:cubicBezTo>
                    <a:pt x="2958" y="2627"/>
                    <a:pt x="2973" y="2585"/>
                    <a:pt x="2982" y="2520"/>
                  </a:cubicBezTo>
                  <a:lnTo>
                    <a:pt x="2952" y="2520"/>
                  </a:lnTo>
                  <a:cubicBezTo>
                    <a:pt x="2964" y="2475"/>
                    <a:pt x="2980" y="2451"/>
                    <a:pt x="2991" y="2451"/>
                  </a:cubicBezTo>
                  <a:cubicBezTo>
                    <a:pt x="3008" y="2451"/>
                    <a:pt x="3016" y="2498"/>
                    <a:pt x="2998" y="2597"/>
                  </a:cubicBezTo>
                  <a:cubicBezTo>
                    <a:pt x="2998" y="2651"/>
                    <a:pt x="2998" y="2678"/>
                    <a:pt x="3004" y="2678"/>
                  </a:cubicBezTo>
                  <a:cubicBezTo>
                    <a:pt x="3010" y="2678"/>
                    <a:pt x="3021" y="2651"/>
                    <a:pt x="3044" y="2597"/>
                  </a:cubicBezTo>
                  <a:cubicBezTo>
                    <a:pt x="3067" y="2552"/>
                    <a:pt x="3082" y="2529"/>
                    <a:pt x="3091" y="2529"/>
                  </a:cubicBezTo>
                  <a:cubicBezTo>
                    <a:pt x="3102" y="2529"/>
                    <a:pt x="3106" y="2556"/>
                    <a:pt x="3106" y="2612"/>
                  </a:cubicBezTo>
                  <a:cubicBezTo>
                    <a:pt x="3106" y="2672"/>
                    <a:pt x="3102" y="2699"/>
                    <a:pt x="3104" y="2699"/>
                  </a:cubicBezTo>
                  <a:cubicBezTo>
                    <a:pt x="3106" y="2699"/>
                    <a:pt x="3113" y="2668"/>
                    <a:pt x="3137" y="2612"/>
                  </a:cubicBezTo>
                  <a:cubicBezTo>
                    <a:pt x="3180" y="2501"/>
                    <a:pt x="3218" y="2433"/>
                    <a:pt x="3238" y="2433"/>
                  </a:cubicBezTo>
                  <a:cubicBezTo>
                    <a:pt x="3254" y="2433"/>
                    <a:pt x="3259" y="2478"/>
                    <a:pt x="3245" y="2581"/>
                  </a:cubicBezTo>
                  <a:cubicBezTo>
                    <a:pt x="3245" y="2690"/>
                    <a:pt x="3245" y="2751"/>
                    <a:pt x="3276" y="2751"/>
                  </a:cubicBezTo>
                  <a:cubicBezTo>
                    <a:pt x="3322" y="2751"/>
                    <a:pt x="3307" y="2690"/>
                    <a:pt x="3307" y="2643"/>
                  </a:cubicBezTo>
                  <a:cubicBezTo>
                    <a:pt x="3307" y="2581"/>
                    <a:pt x="3307" y="2550"/>
                    <a:pt x="3313" y="2550"/>
                  </a:cubicBezTo>
                  <a:cubicBezTo>
                    <a:pt x="3319" y="2550"/>
                    <a:pt x="3330" y="2581"/>
                    <a:pt x="3353" y="2643"/>
                  </a:cubicBezTo>
                  <a:cubicBezTo>
                    <a:pt x="3395" y="2735"/>
                    <a:pt x="3428" y="2777"/>
                    <a:pt x="3461" y="2777"/>
                  </a:cubicBezTo>
                  <a:cubicBezTo>
                    <a:pt x="3490" y="2777"/>
                    <a:pt x="3519" y="2746"/>
                    <a:pt x="3554" y="2690"/>
                  </a:cubicBezTo>
                  <a:cubicBezTo>
                    <a:pt x="3593" y="2635"/>
                    <a:pt x="3632" y="2608"/>
                    <a:pt x="3653" y="2608"/>
                  </a:cubicBezTo>
                  <a:cubicBezTo>
                    <a:pt x="3674" y="2608"/>
                    <a:pt x="3678" y="2635"/>
                    <a:pt x="3647" y="2690"/>
                  </a:cubicBezTo>
                  <a:cubicBezTo>
                    <a:pt x="3611" y="2762"/>
                    <a:pt x="3606" y="2792"/>
                    <a:pt x="3615" y="2792"/>
                  </a:cubicBezTo>
                  <a:cubicBezTo>
                    <a:pt x="3621" y="2792"/>
                    <a:pt x="3634" y="2777"/>
                    <a:pt x="3647" y="2751"/>
                  </a:cubicBezTo>
                  <a:lnTo>
                    <a:pt x="3771" y="2751"/>
                  </a:lnTo>
                  <a:cubicBezTo>
                    <a:pt x="3802" y="2751"/>
                    <a:pt x="3802" y="2690"/>
                    <a:pt x="3802" y="2628"/>
                  </a:cubicBezTo>
                  <a:cubicBezTo>
                    <a:pt x="3820" y="2691"/>
                    <a:pt x="3853" y="2732"/>
                    <a:pt x="3881" y="2732"/>
                  </a:cubicBezTo>
                  <a:cubicBezTo>
                    <a:pt x="3901" y="2732"/>
                    <a:pt x="3919" y="2711"/>
                    <a:pt x="3925" y="2659"/>
                  </a:cubicBezTo>
                  <a:lnTo>
                    <a:pt x="3972" y="2659"/>
                  </a:lnTo>
                  <a:cubicBezTo>
                    <a:pt x="4003" y="2659"/>
                    <a:pt x="4003" y="2659"/>
                    <a:pt x="4003" y="2597"/>
                  </a:cubicBezTo>
                  <a:cubicBezTo>
                    <a:pt x="4003" y="2575"/>
                    <a:pt x="4008" y="2567"/>
                    <a:pt x="4017" y="2567"/>
                  </a:cubicBezTo>
                  <a:cubicBezTo>
                    <a:pt x="4033" y="2567"/>
                    <a:pt x="4060" y="2597"/>
                    <a:pt x="4080" y="2628"/>
                  </a:cubicBezTo>
                  <a:cubicBezTo>
                    <a:pt x="4110" y="2658"/>
                    <a:pt x="4140" y="2682"/>
                    <a:pt x="4153" y="2682"/>
                  </a:cubicBezTo>
                  <a:cubicBezTo>
                    <a:pt x="4160" y="2682"/>
                    <a:pt x="4162" y="2675"/>
                    <a:pt x="4157" y="2659"/>
                  </a:cubicBezTo>
                  <a:cubicBezTo>
                    <a:pt x="4142" y="2597"/>
                    <a:pt x="4142" y="2535"/>
                    <a:pt x="4157" y="2473"/>
                  </a:cubicBezTo>
                  <a:cubicBezTo>
                    <a:pt x="4157" y="2458"/>
                    <a:pt x="4161" y="2451"/>
                    <a:pt x="4166" y="2451"/>
                  </a:cubicBezTo>
                  <a:cubicBezTo>
                    <a:pt x="4176" y="2451"/>
                    <a:pt x="4193" y="2478"/>
                    <a:pt x="4203" y="2520"/>
                  </a:cubicBezTo>
                  <a:cubicBezTo>
                    <a:pt x="4203" y="2581"/>
                    <a:pt x="4219" y="2581"/>
                    <a:pt x="4281" y="2597"/>
                  </a:cubicBezTo>
                  <a:cubicBezTo>
                    <a:pt x="4312" y="2597"/>
                    <a:pt x="4358" y="2566"/>
                    <a:pt x="4327" y="2520"/>
                  </a:cubicBezTo>
                  <a:cubicBezTo>
                    <a:pt x="4301" y="2481"/>
                    <a:pt x="4384" y="2420"/>
                    <a:pt x="4439" y="2420"/>
                  </a:cubicBezTo>
                  <a:cubicBezTo>
                    <a:pt x="4450" y="2420"/>
                    <a:pt x="4459" y="2422"/>
                    <a:pt x="4466" y="2427"/>
                  </a:cubicBezTo>
                  <a:lnTo>
                    <a:pt x="4513" y="2411"/>
                  </a:lnTo>
                  <a:cubicBezTo>
                    <a:pt x="4528" y="2396"/>
                    <a:pt x="4513" y="2334"/>
                    <a:pt x="4528" y="2319"/>
                  </a:cubicBezTo>
                  <a:cubicBezTo>
                    <a:pt x="4559" y="2303"/>
                    <a:pt x="4559" y="2303"/>
                    <a:pt x="4528" y="2241"/>
                  </a:cubicBezTo>
                  <a:cubicBezTo>
                    <a:pt x="4543" y="2241"/>
                    <a:pt x="4555" y="2237"/>
                    <a:pt x="4567" y="2237"/>
                  </a:cubicBezTo>
                  <a:cubicBezTo>
                    <a:pt x="4578" y="2237"/>
                    <a:pt x="4590" y="2241"/>
                    <a:pt x="4605" y="2257"/>
                  </a:cubicBezTo>
                  <a:cubicBezTo>
                    <a:pt x="4580" y="2206"/>
                    <a:pt x="4568" y="2183"/>
                    <a:pt x="4576" y="2183"/>
                  </a:cubicBezTo>
                  <a:cubicBezTo>
                    <a:pt x="4582" y="2183"/>
                    <a:pt x="4601" y="2198"/>
                    <a:pt x="4636" y="2226"/>
                  </a:cubicBezTo>
                  <a:cubicBezTo>
                    <a:pt x="4683" y="2265"/>
                    <a:pt x="4702" y="2288"/>
                    <a:pt x="4704" y="2288"/>
                  </a:cubicBezTo>
                  <a:cubicBezTo>
                    <a:pt x="4706" y="2288"/>
                    <a:pt x="4690" y="2265"/>
                    <a:pt x="4667" y="2210"/>
                  </a:cubicBezTo>
                  <a:cubicBezTo>
                    <a:pt x="4648" y="2181"/>
                    <a:pt x="4640" y="2170"/>
                    <a:pt x="4654" y="2170"/>
                  </a:cubicBezTo>
                  <a:cubicBezTo>
                    <a:pt x="4661" y="2170"/>
                    <a:pt x="4675" y="2174"/>
                    <a:pt x="4698" y="2180"/>
                  </a:cubicBezTo>
                  <a:cubicBezTo>
                    <a:pt x="4719" y="2193"/>
                    <a:pt x="4730" y="2201"/>
                    <a:pt x="4734" y="2201"/>
                  </a:cubicBezTo>
                  <a:cubicBezTo>
                    <a:pt x="4738" y="2201"/>
                    <a:pt x="4731" y="2190"/>
                    <a:pt x="4714" y="2164"/>
                  </a:cubicBezTo>
                  <a:cubicBezTo>
                    <a:pt x="4670" y="2098"/>
                    <a:pt x="4665" y="2033"/>
                    <a:pt x="4693" y="2033"/>
                  </a:cubicBezTo>
                  <a:cubicBezTo>
                    <a:pt x="4704" y="2033"/>
                    <a:pt x="4722" y="2044"/>
                    <a:pt x="4744" y="2071"/>
                  </a:cubicBezTo>
                  <a:cubicBezTo>
                    <a:pt x="4744" y="2071"/>
                    <a:pt x="4760" y="2056"/>
                    <a:pt x="4744" y="1994"/>
                  </a:cubicBezTo>
                  <a:cubicBezTo>
                    <a:pt x="4712" y="1946"/>
                    <a:pt x="4697" y="1922"/>
                    <a:pt x="4700" y="1922"/>
                  </a:cubicBezTo>
                  <a:lnTo>
                    <a:pt x="4700" y="1922"/>
                  </a:lnTo>
                  <a:cubicBezTo>
                    <a:pt x="4704" y="1922"/>
                    <a:pt x="4723" y="1942"/>
                    <a:pt x="4760" y="1979"/>
                  </a:cubicBezTo>
                  <a:cubicBezTo>
                    <a:pt x="4790" y="2009"/>
                    <a:pt x="4813" y="2022"/>
                    <a:pt x="4826" y="2022"/>
                  </a:cubicBezTo>
                  <a:cubicBezTo>
                    <a:pt x="4847" y="2022"/>
                    <a:pt x="4844" y="1989"/>
                    <a:pt x="4806" y="1932"/>
                  </a:cubicBezTo>
                  <a:cubicBezTo>
                    <a:pt x="4806" y="1932"/>
                    <a:pt x="4796" y="1893"/>
                    <a:pt x="4816" y="1893"/>
                  </a:cubicBezTo>
                  <a:cubicBezTo>
                    <a:pt x="4821" y="1893"/>
                    <a:pt x="4828" y="1895"/>
                    <a:pt x="4837" y="1901"/>
                  </a:cubicBezTo>
                  <a:cubicBezTo>
                    <a:pt x="4843" y="1903"/>
                    <a:pt x="4849" y="1903"/>
                    <a:pt x="4855" y="1903"/>
                  </a:cubicBezTo>
                  <a:cubicBezTo>
                    <a:pt x="4924" y="1903"/>
                    <a:pt x="5045" y="1834"/>
                    <a:pt x="4961" y="1778"/>
                  </a:cubicBezTo>
                  <a:lnTo>
                    <a:pt x="4992" y="1747"/>
                  </a:lnTo>
                  <a:cubicBezTo>
                    <a:pt x="5069" y="1747"/>
                    <a:pt x="5084" y="1731"/>
                    <a:pt x="5054" y="1669"/>
                  </a:cubicBezTo>
                  <a:lnTo>
                    <a:pt x="5023" y="1623"/>
                  </a:lnTo>
                  <a:lnTo>
                    <a:pt x="5023" y="1623"/>
                  </a:lnTo>
                  <a:cubicBezTo>
                    <a:pt x="5057" y="1646"/>
                    <a:pt x="5099" y="1660"/>
                    <a:pt x="5125" y="1660"/>
                  </a:cubicBezTo>
                  <a:cubicBezTo>
                    <a:pt x="5135" y="1660"/>
                    <a:pt x="5142" y="1658"/>
                    <a:pt x="5146" y="1654"/>
                  </a:cubicBezTo>
                  <a:cubicBezTo>
                    <a:pt x="5162" y="1639"/>
                    <a:pt x="5162" y="1639"/>
                    <a:pt x="5115" y="1608"/>
                  </a:cubicBezTo>
                  <a:cubicBezTo>
                    <a:pt x="5084" y="1561"/>
                    <a:pt x="5084" y="1561"/>
                    <a:pt x="5100" y="1546"/>
                  </a:cubicBezTo>
                  <a:cubicBezTo>
                    <a:pt x="5104" y="1542"/>
                    <a:pt x="5111" y="1540"/>
                    <a:pt x="5119" y="1540"/>
                  </a:cubicBezTo>
                  <a:cubicBezTo>
                    <a:pt x="5144" y="1540"/>
                    <a:pt x="5185" y="1557"/>
                    <a:pt x="5208" y="1592"/>
                  </a:cubicBezTo>
                  <a:lnTo>
                    <a:pt x="5224" y="1561"/>
                  </a:lnTo>
                  <a:cubicBezTo>
                    <a:pt x="5175" y="1513"/>
                    <a:pt x="5163" y="1489"/>
                    <a:pt x="5172" y="1489"/>
                  </a:cubicBezTo>
                  <a:cubicBezTo>
                    <a:pt x="5178" y="1489"/>
                    <a:pt x="5191" y="1498"/>
                    <a:pt x="5208" y="1515"/>
                  </a:cubicBezTo>
                  <a:cubicBezTo>
                    <a:pt x="5218" y="1525"/>
                    <a:pt x="5229" y="1528"/>
                    <a:pt x="5240" y="1528"/>
                  </a:cubicBezTo>
                  <a:cubicBezTo>
                    <a:pt x="5265" y="1528"/>
                    <a:pt x="5290" y="1510"/>
                    <a:pt x="5301" y="1499"/>
                  </a:cubicBezTo>
                  <a:cubicBezTo>
                    <a:pt x="5283" y="1481"/>
                    <a:pt x="5281" y="1475"/>
                    <a:pt x="5285" y="1475"/>
                  </a:cubicBezTo>
                  <a:cubicBezTo>
                    <a:pt x="5291" y="1475"/>
                    <a:pt x="5310" y="1490"/>
                    <a:pt x="5301" y="1499"/>
                  </a:cubicBezTo>
                  <a:lnTo>
                    <a:pt x="5332" y="1530"/>
                  </a:lnTo>
                  <a:cubicBezTo>
                    <a:pt x="5346" y="1538"/>
                    <a:pt x="5355" y="1541"/>
                    <a:pt x="5359" y="1541"/>
                  </a:cubicBezTo>
                  <a:cubicBezTo>
                    <a:pt x="5373" y="1541"/>
                    <a:pt x="5340" y="1508"/>
                    <a:pt x="5316" y="1484"/>
                  </a:cubicBezTo>
                  <a:lnTo>
                    <a:pt x="5347" y="1438"/>
                  </a:lnTo>
                  <a:cubicBezTo>
                    <a:pt x="5363" y="1422"/>
                    <a:pt x="5378" y="1407"/>
                    <a:pt x="5332" y="1391"/>
                  </a:cubicBezTo>
                  <a:cubicBezTo>
                    <a:pt x="5270" y="1360"/>
                    <a:pt x="5239" y="1314"/>
                    <a:pt x="5270" y="1299"/>
                  </a:cubicBezTo>
                  <a:lnTo>
                    <a:pt x="5270" y="1299"/>
                  </a:lnTo>
                  <a:cubicBezTo>
                    <a:pt x="5297" y="1325"/>
                    <a:pt x="5335" y="1363"/>
                    <a:pt x="5355" y="1363"/>
                  </a:cubicBezTo>
                  <a:cubicBezTo>
                    <a:pt x="5358" y="1363"/>
                    <a:pt x="5361" y="1362"/>
                    <a:pt x="5363" y="1360"/>
                  </a:cubicBezTo>
                  <a:cubicBezTo>
                    <a:pt x="5367" y="1353"/>
                    <a:pt x="5371" y="1350"/>
                    <a:pt x="5376" y="1350"/>
                  </a:cubicBezTo>
                  <a:cubicBezTo>
                    <a:pt x="5392" y="1350"/>
                    <a:pt x="5409" y="1376"/>
                    <a:pt x="5409" y="1376"/>
                  </a:cubicBezTo>
                  <a:cubicBezTo>
                    <a:pt x="5428" y="1404"/>
                    <a:pt x="5444" y="1415"/>
                    <a:pt x="5456" y="1415"/>
                  </a:cubicBezTo>
                  <a:cubicBezTo>
                    <a:pt x="5485" y="1415"/>
                    <a:pt x="5497" y="1357"/>
                    <a:pt x="5486" y="1314"/>
                  </a:cubicBezTo>
                  <a:cubicBezTo>
                    <a:pt x="5469" y="1243"/>
                    <a:pt x="5466" y="1208"/>
                    <a:pt x="5482" y="1208"/>
                  </a:cubicBezTo>
                  <a:cubicBezTo>
                    <a:pt x="5493" y="1208"/>
                    <a:pt x="5515" y="1228"/>
                    <a:pt x="5548" y="1268"/>
                  </a:cubicBezTo>
                  <a:cubicBezTo>
                    <a:pt x="5566" y="1285"/>
                    <a:pt x="5577" y="1293"/>
                    <a:pt x="5583" y="1293"/>
                  </a:cubicBezTo>
                  <a:cubicBezTo>
                    <a:pt x="5602" y="1293"/>
                    <a:pt x="5558" y="1202"/>
                    <a:pt x="5486" y="1082"/>
                  </a:cubicBezTo>
                  <a:lnTo>
                    <a:pt x="5409" y="943"/>
                  </a:lnTo>
                  <a:lnTo>
                    <a:pt x="5517" y="1067"/>
                  </a:lnTo>
                  <a:cubicBezTo>
                    <a:pt x="5599" y="1148"/>
                    <a:pt x="5637" y="1187"/>
                    <a:pt x="5656" y="1187"/>
                  </a:cubicBezTo>
                  <a:cubicBezTo>
                    <a:pt x="5672" y="1187"/>
                    <a:pt x="5672" y="1156"/>
                    <a:pt x="5672" y="1098"/>
                  </a:cubicBezTo>
                  <a:cubicBezTo>
                    <a:pt x="5672" y="1054"/>
                    <a:pt x="5672" y="1035"/>
                    <a:pt x="5677" y="1035"/>
                  </a:cubicBezTo>
                  <a:cubicBezTo>
                    <a:pt x="5682" y="1035"/>
                    <a:pt x="5689" y="1046"/>
                    <a:pt x="5703" y="1067"/>
                  </a:cubicBezTo>
                  <a:cubicBezTo>
                    <a:pt x="5722" y="1086"/>
                    <a:pt x="5736" y="1095"/>
                    <a:pt x="5750" y="1095"/>
                  </a:cubicBezTo>
                  <a:cubicBezTo>
                    <a:pt x="5770" y="1095"/>
                    <a:pt x="5790" y="1078"/>
                    <a:pt x="5826" y="1051"/>
                  </a:cubicBezTo>
                  <a:cubicBezTo>
                    <a:pt x="5888" y="1005"/>
                    <a:pt x="5904" y="1005"/>
                    <a:pt x="5888" y="959"/>
                  </a:cubicBezTo>
                  <a:lnTo>
                    <a:pt x="5919" y="928"/>
                  </a:lnTo>
                  <a:cubicBezTo>
                    <a:pt x="5944" y="957"/>
                    <a:pt x="5962" y="969"/>
                    <a:pt x="5974" y="969"/>
                  </a:cubicBezTo>
                  <a:cubicBezTo>
                    <a:pt x="5998" y="969"/>
                    <a:pt x="5992" y="913"/>
                    <a:pt x="5950" y="850"/>
                  </a:cubicBezTo>
                  <a:cubicBezTo>
                    <a:pt x="5965" y="850"/>
                    <a:pt x="5981" y="835"/>
                    <a:pt x="5996" y="835"/>
                  </a:cubicBezTo>
                  <a:lnTo>
                    <a:pt x="6012" y="881"/>
                  </a:lnTo>
                  <a:cubicBezTo>
                    <a:pt x="6023" y="899"/>
                    <a:pt x="6037" y="907"/>
                    <a:pt x="6060" y="907"/>
                  </a:cubicBezTo>
                  <a:cubicBezTo>
                    <a:pt x="6097" y="907"/>
                    <a:pt x="6159" y="883"/>
                    <a:pt x="6275" y="835"/>
                  </a:cubicBezTo>
                  <a:cubicBezTo>
                    <a:pt x="6491" y="788"/>
                    <a:pt x="6522" y="788"/>
                    <a:pt x="6506" y="680"/>
                  </a:cubicBezTo>
                  <a:cubicBezTo>
                    <a:pt x="6490" y="624"/>
                    <a:pt x="6499" y="593"/>
                    <a:pt x="6514" y="593"/>
                  </a:cubicBezTo>
                  <a:cubicBezTo>
                    <a:pt x="6527" y="593"/>
                    <a:pt x="6545" y="621"/>
                    <a:pt x="6553" y="680"/>
                  </a:cubicBezTo>
                  <a:cubicBezTo>
                    <a:pt x="6553" y="722"/>
                    <a:pt x="6573" y="756"/>
                    <a:pt x="6583" y="756"/>
                  </a:cubicBezTo>
                  <a:cubicBezTo>
                    <a:pt x="6587" y="756"/>
                    <a:pt x="6589" y="747"/>
                    <a:pt x="6584" y="727"/>
                  </a:cubicBezTo>
                  <a:lnTo>
                    <a:pt x="6584" y="727"/>
                  </a:lnTo>
                  <a:cubicBezTo>
                    <a:pt x="6615" y="742"/>
                    <a:pt x="6645" y="758"/>
                    <a:pt x="6661" y="788"/>
                  </a:cubicBezTo>
                  <a:cubicBezTo>
                    <a:pt x="6699" y="833"/>
                    <a:pt x="6724" y="849"/>
                    <a:pt x="6740" y="849"/>
                  </a:cubicBezTo>
                  <a:cubicBezTo>
                    <a:pt x="6764" y="849"/>
                    <a:pt x="6769" y="816"/>
                    <a:pt x="6769" y="788"/>
                  </a:cubicBezTo>
                  <a:cubicBezTo>
                    <a:pt x="6756" y="741"/>
                    <a:pt x="6754" y="724"/>
                    <a:pt x="6758" y="724"/>
                  </a:cubicBezTo>
                  <a:lnTo>
                    <a:pt x="6758" y="724"/>
                  </a:lnTo>
                  <a:cubicBezTo>
                    <a:pt x="6762" y="724"/>
                    <a:pt x="6776" y="754"/>
                    <a:pt x="6785" y="788"/>
                  </a:cubicBezTo>
                  <a:cubicBezTo>
                    <a:pt x="6806" y="821"/>
                    <a:pt x="6828" y="861"/>
                    <a:pt x="6839" y="861"/>
                  </a:cubicBezTo>
                  <a:cubicBezTo>
                    <a:pt x="6844" y="861"/>
                    <a:pt x="6846" y="853"/>
                    <a:pt x="6846" y="835"/>
                  </a:cubicBezTo>
                  <a:cubicBezTo>
                    <a:pt x="6846" y="803"/>
                    <a:pt x="6893" y="779"/>
                    <a:pt x="6935" y="779"/>
                  </a:cubicBezTo>
                  <a:cubicBezTo>
                    <a:pt x="6973" y="779"/>
                    <a:pt x="7008" y="799"/>
                    <a:pt x="7001" y="850"/>
                  </a:cubicBezTo>
                  <a:lnTo>
                    <a:pt x="7047" y="850"/>
                  </a:lnTo>
                  <a:cubicBezTo>
                    <a:pt x="7047" y="809"/>
                    <a:pt x="7075" y="802"/>
                    <a:pt x="7107" y="802"/>
                  </a:cubicBezTo>
                  <a:cubicBezTo>
                    <a:pt x="7123" y="802"/>
                    <a:pt x="7140" y="804"/>
                    <a:pt x="7156" y="804"/>
                  </a:cubicBezTo>
                  <a:cubicBezTo>
                    <a:pt x="7202" y="804"/>
                    <a:pt x="7233" y="819"/>
                    <a:pt x="7217" y="866"/>
                  </a:cubicBezTo>
                  <a:cubicBezTo>
                    <a:pt x="7217" y="899"/>
                    <a:pt x="7217" y="914"/>
                    <a:pt x="7224" y="914"/>
                  </a:cubicBezTo>
                  <a:cubicBezTo>
                    <a:pt x="7231" y="914"/>
                    <a:pt x="7242" y="903"/>
                    <a:pt x="7264" y="881"/>
                  </a:cubicBezTo>
                  <a:cubicBezTo>
                    <a:pt x="7295" y="881"/>
                    <a:pt x="7341" y="788"/>
                    <a:pt x="7372" y="788"/>
                  </a:cubicBezTo>
                  <a:cubicBezTo>
                    <a:pt x="7372" y="742"/>
                    <a:pt x="7418" y="696"/>
                    <a:pt x="7449" y="696"/>
                  </a:cubicBezTo>
                  <a:lnTo>
                    <a:pt x="7434" y="742"/>
                  </a:lnTo>
                  <a:lnTo>
                    <a:pt x="7403" y="850"/>
                  </a:lnTo>
                  <a:cubicBezTo>
                    <a:pt x="7409" y="850"/>
                    <a:pt x="7418" y="853"/>
                    <a:pt x="7427" y="853"/>
                  </a:cubicBezTo>
                  <a:cubicBezTo>
                    <a:pt x="7441" y="853"/>
                    <a:pt x="7455" y="847"/>
                    <a:pt x="7465" y="819"/>
                  </a:cubicBezTo>
                  <a:cubicBezTo>
                    <a:pt x="7465" y="881"/>
                    <a:pt x="7496" y="881"/>
                    <a:pt x="7542" y="912"/>
                  </a:cubicBezTo>
                  <a:cubicBezTo>
                    <a:pt x="7569" y="921"/>
                    <a:pt x="7595" y="930"/>
                    <a:pt x="7622" y="930"/>
                  </a:cubicBezTo>
                  <a:cubicBezTo>
                    <a:pt x="7642" y="930"/>
                    <a:pt x="7661" y="925"/>
                    <a:pt x="7681" y="912"/>
                  </a:cubicBezTo>
                  <a:lnTo>
                    <a:pt x="7681" y="912"/>
                  </a:lnTo>
                  <a:cubicBezTo>
                    <a:pt x="7659" y="978"/>
                    <a:pt x="7716" y="1037"/>
                    <a:pt x="7778" y="1037"/>
                  </a:cubicBezTo>
                  <a:cubicBezTo>
                    <a:pt x="7803" y="1037"/>
                    <a:pt x="7829" y="1027"/>
                    <a:pt x="7851" y="1005"/>
                  </a:cubicBezTo>
                  <a:cubicBezTo>
                    <a:pt x="7863" y="987"/>
                    <a:pt x="7873" y="978"/>
                    <a:pt x="7880" y="978"/>
                  </a:cubicBezTo>
                  <a:cubicBezTo>
                    <a:pt x="7892" y="978"/>
                    <a:pt x="7897" y="998"/>
                    <a:pt x="7897" y="1036"/>
                  </a:cubicBezTo>
                  <a:cubicBezTo>
                    <a:pt x="7889" y="1069"/>
                    <a:pt x="7890" y="1084"/>
                    <a:pt x="7899" y="1084"/>
                  </a:cubicBezTo>
                  <a:cubicBezTo>
                    <a:pt x="7907" y="1084"/>
                    <a:pt x="7922" y="1073"/>
                    <a:pt x="7944" y="1051"/>
                  </a:cubicBezTo>
                  <a:cubicBezTo>
                    <a:pt x="7952" y="1046"/>
                    <a:pt x="7959" y="1043"/>
                    <a:pt x="7963" y="1043"/>
                  </a:cubicBezTo>
                  <a:cubicBezTo>
                    <a:pt x="7984" y="1043"/>
                    <a:pt x="7972" y="1093"/>
                    <a:pt x="7959" y="1144"/>
                  </a:cubicBezTo>
                  <a:cubicBezTo>
                    <a:pt x="7926" y="1221"/>
                    <a:pt x="7932" y="1251"/>
                    <a:pt x="7955" y="1251"/>
                  </a:cubicBezTo>
                  <a:cubicBezTo>
                    <a:pt x="7964" y="1251"/>
                    <a:pt x="7977" y="1246"/>
                    <a:pt x="7990" y="1237"/>
                  </a:cubicBezTo>
                  <a:cubicBezTo>
                    <a:pt x="8003" y="1233"/>
                    <a:pt x="8015" y="1231"/>
                    <a:pt x="8027" y="1231"/>
                  </a:cubicBezTo>
                  <a:cubicBezTo>
                    <a:pt x="8060" y="1231"/>
                    <a:pt x="8091" y="1245"/>
                    <a:pt x="8114" y="1268"/>
                  </a:cubicBezTo>
                  <a:cubicBezTo>
                    <a:pt x="8140" y="1268"/>
                    <a:pt x="8158" y="1269"/>
                    <a:pt x="8173" y="1269"/>
                  </a:cubicBezTo>
                  <a:cubicBezTo>
                    <a:pt x="8201" y="1269"/>
                    <a:pt x="8212" y="1262"/>
                    <a:pt x="8222" y="1221"/>
                  </a:cubicBezTo>
                  <a:cubicBezTo>
                    <a:pt x="8253" y="1190"/>
                    <a:pt x="8284" y="1175"/>
                    <a:pt x="8315" y="1159"/>
                  </a:cubicBezTo>
                  <a:cubicBezTo>
                    <a:pt x="8377" y="1159"/>
                    <a:pt x="8369" y="1179"/>
                    <a:pt x="8356" y="1179"/>
                  </a:cubicBezTo>
                  <a:cubicBezTo>
                    <a:pt x="8352" y="1179"/>
                    <a:pt x="8349" y="1178"/>
                    <a:pt x="8346" y="1175"/>
                  </a:cubicBezTo>
                  <a:cubicBezTo>
                    <a:pt x="8268" y="1175"/>
                    <a:pt x="8284" y="1190"/>
                    <a:pt x="8268" y="1252"/>
                  </a:cubicBezTo>
                  <a:cubicBezTo>
                    <a:pt x="8253" y="1299"/>
                    <a:pt x="8268" y="1345"/>
                    <a:pt x="8299" y="1360"/>
                  </a:cubicBezTo>
                  <a:cubicBezTo>
                    <a:pt x="8315" y="1376"/>
                    <a:pt x="8346" y="1422"/>
                    <a:pt x="8361" y="1438"/>
                  </a:cubicBezTo>
                  <a:cubicBezTo>
                    <a:pt x="8371" y="1497"/>
                    <a:pt x="8381" y="1525"/>
                    <a:pt x="8399" y="1525"/>
                  </a:cubicBezTo>
                  <a:cubicBezTo>
                    <a:pt x="8409" y="1525"/>
                    <a:pt x="8422" y="1516"/>
                    <a:pt x="8438" y="1499"/>
                  </a:cubicBezTo>
                  <a:cubicBezTo>
                    <a:pt x="8451" y="1487"/>
                    <a:pt x="8461" y="1477"/>
                    <a:pt x="8469" y="1469"/>
                  </a:cubicBezTo>
                  <a:lnTo>
                    <a:pt x="8469" y="1469"/>
                  </a:lnTo>
                  <a:cubicBezTo>
                    <a:pt x="8415" y="1549"/>
                    <a:pt x="8537" y="1712"/>
                    <a:pt x="8641" y="1712"/>
                  </a:cubicBezTo>
                  <a:cubicBezTo>
                    <a:pt x="8657" y="1712"/>
                    <a:pt x="8672" y="1708"/>
                    <a:pt x="8686" y="1700"/>
                  </a:cubicBezTo>
                  <a:lnTo>
                    <a:pt x="8686" y="1700"/>
                  </a:lnTo>
                  <a:lnTo>
                    <a:pt x="8639" y="1747"/>
                  </a:lnTo>
                  <a:cubicBezTo>
                    <a:pt x="8593" y="1778"/>
                    <a:pt x="8608" y="1793"/>
                    <a:pt x="8639" y="1824"/>
                  </a:cubicBezTo>
                  <a:cubicBezTo>
                    <a:pt x="8670" y="1870"/>
                    <a:pt x="8763" y="1886"/>
                    <a:pt x="8809" y="1932"/>
                  </a:cubicBezTo>
                  <a:cubicBezTo>
                    <a:pt x="8847" y="1983"/>
                    <a:pt x="8895" y="2033"/>
                    <a:pt x="8937" y="2033"/>
                  </a:cubicBezTo>
                  <a:cubicBezTo>
                    <a:pt x="8946" y="2033"/>
                    <a:pt x="8955" y="2031"/>
                    <a:pt x="8964" y="2025"/>
                  </a:cubicBezTo>
                  <a:lnTo>
                    <a:pt x="8964" y="2025"/>
                  </a:lnTo>
                  <a:cubicBezTo>
                    <a:pt x="8979" y="2040"/>
                    <a:pt x="8979" y="2040"/>
                    <a:pt x="8933" y="2071"/>
                  </a:cubicBezTo>
                  <a:cubicBezTo>
                    <a:pt x="8902" y="2118"/>
                    <a:pt x="8902" y="2118"/>
                    <a:pt x="8917" y="2133"/>
                  </a:cubicBezTo>
                  <a:cubicBezTo>
                    <a:pt x="8920" y="2136"/>
                    <a:pt x="8923" y="2137"/>
                    <a:pt x="8927" y="2137"/>
                  </a:cubicBezTo>
                  <a:cubicBezTo>
                    <a:pt x="8944" y="2137"/>
                    <a:pt x="8972" y="2109"/>
                    <a:pt x="9010" y="2071"/>
                  </a:cubicBezTo>
                  <a:cubicBezTo>
                    <a:pt x="9028" y="2054"/>
                    <a:pt x="9038" y="2045"/>
                    <a:pt x="9045" y="2045"/>
                  </a:cubicBezTo>
                  <a:cubicBezTo>
                    <a:pt x="9057" y="2045"/>
                    <a:pt x="9057" y="2069"/>
                    <a:pt x="9057" y="2118"/>
                  </a:cubicBezTo>
                  <a:cubicBezTo>
                    <a:pt x="9057" y="2187"/>
                    <a:pt x="9106" y="2244"/>
                    <a:pt x="9172" y="2244"/>
                  </a:cubicBezTo>
                  <a:cubicBezTo>
                    <a:pt x="9180" y="2244"/>
                    <a:pt x="9188" y="2243"/>
                    <a:pt x="9196" y="2241"/>
                  </a:cubicBezTo>
                  <a:cubicBezTo>
                    <a:pt x="9211" y="2257"/>
                    <a:pt x="9227" y="2272"/>
                    <a:pt x="9196" y="2319"/>
                  </a:cubicBezTo>
                  <a:cubicBezTo>
                    <a:pt x="9173" y="2353"/>
                    <a:pt x="9184" y="2403"/>
                    <a:pt x="9228" y="2403"/>
                  </a:cubicBezTo>
                  <a:cubicBezTo>
                    <a:pt x="9244" y="2403"/>
                    <a:pt x="9264" y="2397"/>
                    <a:pt x="9288" y="2380"/>
                  </a:cubicBezTo>
                  <a:lnTo>
                    <a:pt x="9288" y="2380"/>
                  </a:lnTo>
                  <a:cubicBezTo>
                    <a:pt x="9304" y="2396"/>
                    <a:pt x="9304" y="2396"/>
                    <a:pt x="9273" y="2442"/>
                  </a:cubicBezTo>
                  <a:cubicBezTo>
                    <a:pt x="9253" y="2473"/>
                    <a:pt x="9239" y="2510"/>
                    <a:pt x="9258" y="2510"/>
                  </a:cubicBezTo>
                  <a:cubicBezTo>
                    <a:pt x="9268" y="2510"/>
                    <a:pt x="9288" y="2500"/>
                    <a:pt x="9319" y="2473"/>
                  </a:cubicBezTo>
                  <a:cubicBezTo>
                    <a:pt x="9333" y="2467"/>
                    <a:pt x="9346" y="2463"/>
                    <a:pt x="9359" y="2463"/>
                  </a:cubicBezTo>
                  <a:cubicBezTo>
                    <a:pt x="9405" y="2463"/>
                    <a:pt x="9446" y="2505"/>
                    <a:pt x="9458" y="2566"/>
                  </a:cubicBezTo>
                  <a:cubicBezTo>
                    <a:pt x="9465" y="2566"/>
                    <a:pt x="9473" y="2568"/>
                    <a:pt x="9482" y="2568"/>
                  </a:cubicBezTo>
                  <a:cubicBezTo>
                    <a:pt x="9496" y="2568"/>
                    <a:pt x="9511" y="2563"/>
                    <a:pt x="9520" y="2535"/>
                  </a:cubicBezTo>
                  <a:lnTo>
                    <a:pt x="9551" y="2489"/>
                  </a:lnTo>
                  <a:lnTo>
                    <a:pt x="9551" y="2489"/>
                  </a:lnTo>
                  <a:cubicBezTo>
                    <a:pt x="9535" y="2545"/>
                    <a:pt x="9527" y="2572"/>
                    <a:pt x="9532" y="2572"/>
                  </a:cubicBezTo>
                  <a:cubicBezTo>
                    <a:pt x="9537" y="2572"/>
                    <a:pt x="9552" y="2549"/>
                    <a:pt x="9582" y="2504"/>
                  </a:cubicBezTo>
                  <a:cubicBezTo>
                    <a:pt x="9596" y="2475"/>
                    <a:pt x="9607" y="2463"/>
                    <a:pt x="9614" y="2463"/>
                  </a:cubicBezTo>
                  <a:cubicBezTo>
                    <a:pt x="9621" y="2463"/>
                    <a:pt x="9621" y="2479"/>
                    <a:pt x="9613" y="2504"/>
                  </a:cubicBezTo>
                  <a:cubicBezTo>
                    <a:pt x="9582" y="2535"/>
                    <a:pt x="9628" y="2566"/>
                    <a:pt x="9628" y="2566"/>
                  </a:cubicBezTo>
                  <a:cubicBezTo>
                    <a:pt x="9628" y="2566"/>
                    <a:pt x="9783" y="2566"/>
                    <a:pt x="9891" y="2597"/>
                  </a:cubicBezTo>
                  <a:cubicBezTo>
                    <a:pt x="9953" y="2612"/>
                    <a:pt x="10015" y="2628"/>
                    <a:pt x="10077" y="2628"/>
                  </a:cubicBezTo>
                  <a:cubicBezTo>
                    <a:pt x="10123" y="2628"/>
                    <a:pt x="10138" y="2612"/>
                    <a:pt x="10138" y="2581"/>
                  </a:cubicBezTo>
                  <a:cubicBezTo>
                    <a:pt x="10138" y="2564"/>
                    <a:pt x="10149" y="2546"/>
                    <a:pt x="10160" y="2546"/>
                  </a:cubicBezTo>
                  <a:cubicBezTo>
                    <a:pt x="10169" y="2546"/>
                    <a:pt x="10178" y="2555"/>
                    <a:pt x="10185" y="2581"/>
                  </a:cubicBezTo>
                  <a:cubicBezTo>
                    <a:pt x="10200" y="2628"/>
                    <a:pt x="10231" y="2643"/>
                    <a:pt x="10247" y="2643"/>
                  </a:cubicBezTo>
                  <a:cubicBezTo>
                    <a:pt x="10262" y="2643"/>
                    <a:pt x="10293" y="2643"/>
                    <a:pt x="10293" y="2705"/>
                  </a:cubicBezTo>
                  <a:cubicBezTo>
                    <a:pt x="10324" y="2643"/>
                    <a:pt x="10324" y="2643"/>
                    <a:pt x="10339" y="2643"/>
                  </a:cubicBezTo>
                  <a:cubicBezTo>
                    <a:pt x="10339" y="2666"/>
                    <a:pt x="10347" y="2678"/>
                    <a:pt x="10357" y="2678"/>
                  </a:cubicBezTo>
                  <a:cubicBezTo>
                    <a:pt x="10366" y="2678"/>
                    <a:pt x="10378" y="2666"/>
                    <a:pt x="10386" y="2643"/>
                  </a:cubicBezTo>
                  <a:cubicBezTo>
                    <a:pt x="10394" y="2589"/>
                    <a:pt x="10397" y="2562"/>
                    <a:pt x="10399" y="2562"/>
                  </a:cubicBezTo>
                  <a:cubicBezTo>
                    <a:pt x="10401" y="2562"/>
                    <a:pt x="10401" y="2589"/>
                    <a:pt x="10401" y="2643"/>
                  </a:cubicBezTo>
                  <a:cubicBezTo>
                    <a:pt x="10401" y="2676"/>
                    <a:pt x="10439" y="2716"/>
                    <a:pt x="10456" y="2716"/>
                  </a:cubicBezTo>
                  <a:cubicBezTo>
                    <a:pt x="10464" y="2716"/>
                    <a:pt x="10468" y="2708"/>
                    <a:pt x="10463" y="2690"/>
                  </a:cubicBezTo>
                  <a:cubicBezTo>
                    <a:pt x="10432" y="2643"/>
                    <a:pt x="10494" y="2643"/>
                    <a:pt x="10509" y="2581"/>
                  </a:cubicBezTo>
                  <a:cubicBezTo>
                    <a:pt x="10540" y="2581"/>
                    <a:pt x="10556" y="2581"/>
                    <a:pt x="10571" y="2628"/>
                  </a:cubicBezTo>
                  <a:cubicBezTo>
                    <a:pt x="10571" y="2644"/>
                    <a:pt x="10581" y="2650"/>
                    <a:pt x="10595" y="2650"/>
                  </a:cubicBezTo>
                  <a:cubicBezTo>
                    <a:pt x="10634" y="2650"/>
                    <a:pt x="10710" y="2596"/>
                    <a:pt x="10710" y="2550"/>
                  </a:cubicBezTo>
                  <a:cubicBezTo>
                    <a:pt x="10718" y="2520"/>
                    <a:pt x="10718" y="2504"/>
                    <a:pt x="10718" y="2504"/>
                  </a:cubicBezTo>
                  <a:cubicBezTo>
                    <a:pt x="10718" y="2504"/>
                    <a:pt x="10718" y="2520"/>
                    <a:pt x="10726" y="2550"/>
                  </a:cubicBezTo>
                  <a:cubicBezTo>
                    <a:pt x="10746" y="2592"/>
                    <a:pt x="10760" y="2599"/>
                    <a:pt x="10772" y="2599"/>
                  </a:cubicBezTo>
                  <a:cubicBezTo>
                    <a:pt x="10777" y="2599"/>
                    <a:pt x="10782" y="2597"/>
                    <a:pt x="10788" y="2597"/>
                  </a:cubicBezTo>
                  <a:cubicBezTo>
                    <a:pt x="10788" y="2578"/>
                    <a:pt x="10790" y="2571"/>
                    <a:pt x="10795" y="2571"/>
                  </a:cubicBezTo>
                  <a:cubicBezTo>
                    <a:pt x="10805" y="2571"/>
                    <a:pt x="10823" y="2611"/>
                    <a:pt x="10834" y="2643"/>
                  </a:cubicBezTo>
                  <a:cubicBezTo>
                    <a:pt x="10846" y="2678"/>
                    <a:pt x="10848" y="2695"/>
                    <a:pt x="10869" y="2695"/>
                  </a:cubicBezTo>
                  <a:cubicBezTo>
                    <a:pt x="10876" y="2695"/>
                    <a:pt x="10884" y="2693"/>
                    <a:pt x="10896" y="2690"/>
                  </a:cubicBezTo>
                  <a:cubicBezTo>
                    <a:pt x="10896" y="2628"/>
                    <a:pt x="10989" y="2581"/>
                    <a:pt x="11050" y="2566"/>
                  </a:cubicBezTo>
                  <a:cubicBezTo>
                    <a:pt x="11136" y="2529"/>
                    <a:pt x="11154" y="2473"/>
                    <a:pt x="11142" y="2397"/>
                  </a:cubicBezTo>
                  <a:lnTo>
                    <a:pt x="11142" y="2397"/>
                  </a:lnTo>
                  <a:cubicBezTo>
                    <a:pt x="11165" y="2400"/>
                    <a:pt x="11188" y="2401"/>
                    <a:pt x="11211" y="2401"/>
                  </a:cubicBezTo>
                  <a:cubicBezTo>
                    <a:pt x="11213" y="2401"/>
                    <a:pt x="11215" y="2401"/>
                    <a:pt x="11217" y="2401"/>
                  </a:cubicBezTo>
                  <a:lnTo>
                    <a:pt x="11217" y="2401"/>
                  </a:lnTo>
                  <a:cubicBezTo>
                    <a:pt x="11232" y="2420"/>
                    <a:pt x="11248" y="2439"/>
                    <a:pt x="11267" y="2458"/>
                  </a:cubicBezTo>
                  <a:cubicBezTo>
                    <a:pt x="11276" y="2448"/>
                    <a:pt x="11268" y="2426"/>
                    <a:pt x="11253" y="2400"/>
                  </a:cubicBezTo>
                  <a:lnTo>
                    <a:pt x="11253" y="2400"/>
                  </a:lnTo>
                  <a:cubicBezTo>
                    <a:pt x="11497" y="2381"/>
                    <a:pt x="11731" y="2203"/>
                    <a:pt x="11766" y="1946"/>
                  </a:cubicBezTo>
                  <a:lnTo>
                    <a:pt x="11766" y="1946"/>
                  </a:lnTo>
                  <a:cubicBezTo>
                    <a:pt x="11777" y="1953"/>
                    <a:pt x="11788" y="1958"/>
                    <a:pt x="11795" y="1958"/>
                  </a:cubicBezTo>
                  <a:cubicBezTo>
                    <a:pt x="11809" y="1958"/>
                    <a:pt x="11815" y="1946"/>
                    <a:pt x="11808" y="1917"/>
                  </a:cubicBezTo>
                  <a:cubicBezTo>
                    <a:pt x="11777" y="1870"/>
                    <a:pt x="11777" y="1855"/>
                    <a:pt x="11788" y="1855"/>
                  </a:cubicBezTo>
                  <a:cubicBezTo>
                    <a:pt x="11800" y="1855"/>
                    <a:pt x="11823" y="1870"/>
                    <a:pt x="11839" y="1886"/>
                  </a:cubicBezTo>
                  <a:cubicBezTo>
                    <a:pt x="11866" y="1928"/>
                    <a:pt x="11882" y="1950"/>
                    <a:pt x="11889" y="1950"/>
                  </a:cubicBezTo>
                  <a:cubicBezTo>
                    <a:pt x="11897" y="1950"/>
                    <a:pt x="11894" y="1916"/>
                    <a:pt x="11885" y="1839"/>
                  </a:cubicBezTo>
                  <a:cubicBezTo>
                    <a:pt x="11916" y="1793"/>
                    <a:pt x="11947" y="1685"/>
                    <a:pt x="11993" y="1639"/>
                  </a:cubicBezTo>
                  <a:cubicBezTo>
                    <a:pt x="12031" y="1601"/>
                    <a:pt x="12069" y="1553"/>
                    <a:pt x="12115" y="1553"/>
                  </a:cubicBezTo>
                  <a:cubicBezTo>
                    <a:pt x="12125" y="1553"/>
                    <a:pt x="12136" y="1555"/>
                    <a:pt x="12148" y="1561"/>
                  </a:cubicBezTo>
                  <a:cubicBezTo>
                    <a:pt x="12190" y="1595"/>
                    <a:pt x="12214" y="1606"/>
                    <a:pt x="12219" y="1606"/>
                  </a:cubicBezTo>
                  <a:cubicBezTo>
                    <a:pt x="12223" y="1606"/>
                    <a:pt x="12215" y="1599"/>
                    <a:pt x="12194" y="1592"/>
                  </a:cubicBezTo>
                  <a:cubicBezTo>
                    <a:pt x="12101" y="1515"/>
                    <a:pt x="12132" y="1499"/>
                    <a:pt x="12179" y="1453"/>
                  </a:cubicBezTo>
                  <a:cubicBezTo>
                    <a:pt x="12271" y="1438"/>
                    <a:pt x="12256" y="1360"/>
                    <a:pt x="12240" y="1299"/>
                  </a:cubicBezTo>
                  <a:lnTo>
                    <a:pt x="12240" y="1299"/>
                  </a:lnTo>
                  <a:lnTo>
                    <a:pt x="12210" y="1345"/>
                  </a:lnTo>
                  <a:cubicBezTo>
                    <a:pt x="12149" y="1272"/>
                    <a:pt x="12145" y="1247"/>
                    <a:pt x="12184" y="1247"/>
                  </a:cubicBezTo>
                  <a:cubicBezTo>
                    <a:pt x="12195" y="1247"/>
                    <a:pt x="12208" y="1249"/>
                    <a:pt x="12225" y="1252"/>
                  </a:cubicBezTo>
                  <a:cubicBezTo>
                    <a:pt x="12228" y="1249"/>
                    <a:pt x="12231" y="1248"/>
                    <a:pt x="12236" y="1248"/>
                  </a:cubicBezTo>
                  <a:cubicBezTo>
                    <a:pt x="12256" y="1248"/>
                    <a:pt x="12292" y="1276"/>
                    <a:pt x="12318" y="1314"/>
                  </a:cubicBezTo>
                  <a:cubicBezTo>
                    <a:pt x="12343" y="1339"/>
                    <a:pt x="12389" y="1364"/>
                    <a:pt x="12413" y="1364"/>
                  </a:cubicBezTo>
                  <a:cubicBezTo>
                    <a:pt x="12419" y="1364"/>
                    <a:pt x="12423" y="1363"/>
                    <a:pt x="12426" y="1360"/>
                  </a:cubicBezTo>
                  <a:cubicBezTo>
                    <a:pt x="12441" y="1345"/>
                    <a:pt x="12472" y="1329"/>
                    <a:pt x="12410" y="1299"/>
                  </a:cubicBezTo>
                  <a:cubicBezTo>
                    <a:pt x="12349" y="1268"/>
                    <a:pt x="12380" y="1268"/>
                    <a:pt x="12395" y="1237"/>
                  </a:cubicBezTo>
                  <a:cubicBezTo>
                    <a:pt x="12410" y="1221"/>
                    <a:pt x="12426" y="1206"/>
                    <a:pt x="12410" y="1159"/>
                  </a:cubicBezTo>
                  <a:cubicBezTo>
                    <a:pt x="12395" y="1098"/>
                    <a:pt x="12395" y="1098"/>
                    <a:pt x="12410" y="1082"/>
                  </a:cubicBezTo>
                  <a:cubicBezTo>
                    <a:pt x="12426" y="1090"/>
                    <a:pt x="12445" y="1094"/>
                    <a:pt x="12465" y="1094"/>
                  </a:cubicBezTo>
                  <a:cubicBezTo>
                    <a:pt x="12483" y="1094"/>
                    <a:pt x="12501" y="1090"/>
                    <a:pt x="12516" y="1084"/>
                  </a:cubicBezTo>
                  <a:lnTo>
                    <a:pt x="12516" y="1084"/>
                  </a:lnTo>
                  <a:cubicBezTo>
                    <a:pt x="12526" y="1096"/>
                    <a:pt x="12539" y="1112"/>
                    <a:pt x="12550" y="1129"/>
                  </a:cubicBezTo>
                  <a:cubicBezTo>
                    <a:pt x="12565" y="1159"/>
                    <a:pt x="12596" y="1175"/>
                    <a:pt x="12627" y="1190"/>
                  </a:cubicBezTo>
                  <a:cubicBezTo>
                    <a:pt x="12658" y="1190"/>
                    <a:pt x="12611" y="1144"/>
                    <a:pt x="12611" y="1144"/>
                  </a:cubicBezTo>
                  <a:cubicBezTo>
                    <a:pt x="12611" y="1144"/>
                    <a:pt x="12627" y="1098"/>
                    <a:pt x="12673" y="1051"/>
                  </a:cubicBezTo>
                  <a:cubicBezTo>
                    <a:pt x="12720" y="1020"/>
                    <a:pt x="12781" y="974"/>
                    <a:pt x="12859" y="943"/>
                  </a:cubicBezTo>
                  <a:cubicBezTo>
                    <a:pt x="12967" y="881"/>
                    <a:pt x="13075" y="835"/>
                    <a:pt x="13199" y="804"/>
                  </a:cubicBezTo>
                  <a:cubicBezTo>
                    <a:pt x="13225" y="823"/>
                    <a:pt x="13253" y="832"/>
                    <a:pt x="13275" y="832"/>
                  </a:cubicBezTo>
                  <a:cubicBezTo>
                    <a:pt x="13306" y="832"/>
                    <a:pt x="13325" y="815"/>
                    <a:pt x="13307" y="788"/>
                  </a:cubicBezTo>
                  <a:cubicBezTo>
                    <a:pt x="13261" y="742"/>
                    <a:pt x="13415" y="696"/>
                    <a:pt x="13570" y="696"/>
                  </a:cubicBezTo>
                  <a:cubicBezTo>
                    <a:pt x="13724" y="696"/>
                    <a:pt x="13879" y="696"/>
                    <a:pt x="13879" y="649"/>
                  </a:cubicBezTo>
                  <a:lnTo>
                    <a:pt x="13956" y="649"/>
                  </a:lnTo>
                  <a:cubicBezTo>
                    <a:pt x="14009" y="649"/>
                    <a:pt x="14062" y="615"/>
                    <a:pt x="14086" y="615"/>
                  </a:cubicBezTo>
                  <a:cubicBezTo>
                    <a:pt x="14090" y="615"/>
                    <a:pt x="14093" y="616"/>
                    <a:pt x="14095" y="618"/>
                  </a:cubicBezTo>
                  <a:cubicBezTo>
                    <a:pt x="14117" y="590"/>
                    <a:pt x="14132" y="578"/>
                    <a:pt x="14138" y="578"/>
                  </a:cubicBezTo>
                  <a:cubicBezTo>
                    <a:pt x="14146" y="578"/>
                    <a:pt x="14143" y="594"/>
                    <a:pt x="14126" y="618"/>
                  </a:cubicBezTo>
                  <a:cubicBezTo>
                    <a:pt x="14080" y="649"/>
                    <a:pt x="14111" y="727"/>
                    <a:pt x="14126" y="727"/>
                  </a:cubicBezTo>
                  <a:cubicBezTo>
                    <a:pt x="14128" y="728"/>
                    <a:pt x="14130" y="729"/>
                    <a:pt x="14132" y="729"/>
                  </a:cubicBezTo>
                  <a:cubicBezTo>
                    <a:pt x="14151" y="729"/>
                    <a:pt x="14190" y="675"/>
                    <a:pt x="14203" y="634"/>
                  </a:cubicBezTo>
                  <a:cubicBezTo>
                    <a:pt x="14214" y="593"/>
                    <a:pt x="14224" y="586"/>
                    <a:pt x="14230" y="586"/>
                  </a:cubicBezTo>
                  <a:cubicBezTo>
                    <a:pt x="14233" y="586"/>
                    <a:pt x="14234" y="588"/>
                    <a:pt x="14234" y="588"/>
                  </a:cubicBezTo>
                  <a:cubicBezTo>
                    <a:pt x="14234" y="588"/>
                    <a:pt x="14265" y="588"/>
                    <a:pt x="14250" y="649"/>
                  </a:cubicBezTo>
                  <a:lnTo>
                    <a:pt x="14219" y="758"/>
                  </a:lnTo>
                  <a:lnTo>
                    <a:pt x="14250" y="758"/>
                  </a:lnTo>
                  <a:cubicBezTo>
                    <a:pt x="14260" y="716"/>
                    <a:pt x="14277" y="709"/>
                    <a:pt x="14288" y="709"/>
                  </a:cubicBezTo>
                  <a:cubicBezTo>
                    <a:pt x="14293" y="709"/>
                    <a:pt x="14296" y="711"/>
                    <a:pt x="14296" y="711"/>
                  </a:cubicBezTo>
                  <a:cubicBezTo>
                    <a:pt x="14296" y="711"/>
                    <a:pt x="14312" y="711"/>
                    <a:pt x="14296" y="819"/>
                  </a:cubicBezTo>
                  <a:cubicBezTo>
                    <a:pt x="14280" y="876"/>
                    <a:pt x="14281" y="903"/>
                    <a:pt x="14291" y="903"/>
                  </a:cubicBezTo>
                  <a:cubicBezTo>
                    <a:pt x="14301" y="903"/>
                    <a:pt x="14320" y="879"/>
                    <a:pt x="14342" y="835"/>
                  </a:cubicBezTo>
                  <a:lnTo>
                    <a:pt x="14404" y="804"/>
                  </a:lnTo>
                  <a:lnTo>
                    <a:pt x="14404" y="804"/>
                  </a:lnTo>
                  <a:cubicBezTo>
                    <a:pt x="14399" y="844"/>
                    <a:pt x="14406" y="859"/>
                    <a:pt x="14420" y="859"/>
                  </a:cubicBezTo>
                  <a:cubicBezTo>
                    <a:pt x="14444" y="859"/>
                    <a:pt x="14489" y="818"/>
                    <a:pt x="14528" y="788"/>
                  </a:cubicBezTo>
                  <a:lnTo>
                    <a:pt x="14528" y="788"/>
                  </a:lnTo>
                  <a:cubicBezTo>
                    <a:pt x="14511" y="849"/>
                    <a:pt x="14513" y="880"/>
                    <a:pt x="14529" y="880"/>
                  </a:cubicBezTo>
                  <a:cubicBezTo>
                    <a:pt x="14541" y="880"/>
                    <a:pt x="14562" y="860"/>
                    <a:pt x="14590" y="819"/>
                  </a:cubicBezTo>
                  <a:cubicBezTo>
                    <a:pt x="14603" y="799"/>
                    <a:pt x="14617" y="788"/>
                    <a:pt x="14626" y="788"/>
                  </a:cubicBezTo>
                  <a:cubicBezTo>
                    <a:pt x="14639" y="788"/>
                    <a:pt x="14645" y="807"/>
                    <a:pt x="14636" y="850"/>
                  </a:cubicBezTo>
                  <a:cubicBezTo>
                    <a:pt x="14636" y="912"/>
                    <a:pt x="14667" y="912"/>
                    <a:pt x="14698" y="943"/>
                  </a:cubicBezTo>
                  <a:cubicBezTo>
                    <a:pt x="14706" y="939"/>
                    <a:pt x="14716" y="937"/>
                    <a:pt x="14726" y="937"/>
                  </a:cubicBezTo>
                  <a:cubicBezTo>
                    <a:pt x="14756" y="937"/>
                    <a:pt x="14796" y="951"/>
                    <a:pt x="14853" y="974"/>
                  </a:cubicBezTo>
                  <a:cubicBezTo>
                    <a:pt x="14930" y="1036"/>
                    <a:pt x="14992" y="1082"/>
                    <a:pt x="15069" y="1144"/>
                  </a:cubicBezTo>
                  <a:cubicBezTo>
                    <a:pt x="15219" y="1281"/>
                    <a:pt x="15309" y="1381"/>
                    <a:pt x="15360" y="1381"/>
                  </a:cubicBezTo>
                  <a:cubicBezTo>
                    <a:pt x="15367" y="1381"/>
                    <a:pt x="15373" y="1379"/>
                    <a:pt x="15378" y="1376"/>
                  </a:cubicBezTo>
                  <a:cubicBezTo>
                    <a:pt x="15393" y="1391"/>
                    <a:pt x="15393" y="1391"/>
                    <a:pt x="15378" y="1438"/>
                  </a:cubicBezTo>
                  <a:cubicBezTo>
                    <a:pt x="15370" y="1469"/>
                    <a:pt x="15363" y="1484"/>
                    <a:pt x="15370" y="1484"/>
                  </a:cubicBezTo>
                  <a:cubicBezTo>
                    <a:pt x="15378" y="1484"/>
                    <a:pt x="15401" y="1469"/>
                    <a:pt x="15455" y="1438"/>
                  </a:cubicBezTo>
                  <a:cubicBezTo>
                    <a:pt x="15478" y="1430"/>
                    <a:pt x="15502" y="1418"/>
                    <a:pt x="15509" y="1418"/>
                  </a:cubicBezTo>
                  <a:cubicBezTo>
                    <a:pt x="15517" y="1418"/>
                    <a:pt x="15509" y="1430"/>
                    <a:pt x="15471" y="1469"/>
                  </a:cubicBezTo>
                  <a:cubicBezTo>
                    <a:pt x="15424" y="1499"/>
                    <a:pt x="15455" y="1530"/>
                    <a:pt x="15517" y="1608"/>
                  </a:cubicBezTo>
                  <a:cubicBezTo>
                    <a:pt x="15566" y="1668"/>
                    <a:pt x="15605" y="1710"/>
                    <a:pt x="15642" y="1710"/>
                  </a:cubicBezTo>
                  <a:cubicBezTo>
                    <a:pt x="15652" y="1710"/>
                    <a:pt x="15662" y="1707"/>
                    <a:pt x="15672" y="1700"/>
                  </a:cubicBezTo>
                  <a:cubicBezTo>
                    <a:pt x="15749" y="1700"/>
                    <a:pt x="15749" y="1700"/>
                    <a:pt x="15687" y="1716"/>
                  </a:cubicBezTo>
                  <a:cubicBezTo>
                    <a:pt x="15607" y="1769"/>
                    <a:pt x="15619" y="1880"/>
                    <a:pt x="15703" y="1880"/>
                  </a:cubicBezTo>
                  <a:cubicBezTo>
                    <a:pt x="15716" y="1880"/>
                    <a:pt x="15732" y="1877"/>
                    <a:pt x="15749" y="1870"/>
                  </a:cubicBezTo>
                  <a:cubicBezTo>
                    <a:pt x="15764" y="1901"/>
                    <a:pt x="15780" y="1917"/>
                    <a:pt x="15749" y="1948"/>
                  </a:cubicBezTo>
                  <a:cubicBezTo>
                    <a:pt x="15764" y="1963"/>
                    <a:pt x="15780" y="1979"/>
                    <a:pt x="15873" y="1994"/>
                  </a:cubicBezTo>
                  <a:cubicBezTo>
                    <a:pt x="15888" y="2010"/>
                    <a:pt x="15950" y="2071"/>
                    <a:pt x="15981" y="2102"/>
                  </a:cubicBezTo>
                  <a:cubicBezTo>
                    <a:pt x="16012" y="2133"/>
                    <a:pt x="16058" y="2133"/>
                    <a:pt x="16089" y="2133"/>
                  </a:cubicBezTo>
                  <a:cubicBezTo>
                    <a:pt x="16104" y="2149"/>
                    <a:pt x="16120" y="2149"/>
                    <a:pt x="16104" y="2149"/>
                  </a:cubicBezTo>
                  <a:cubicBezTo>
                    <a:pt x="16074" y="2180"/>
                    <a:pt x="16151" y="2257"/>
                    <a:pt x="16290" y="2334"/>
                  </a:cubicBezTo>
                  <a:cubicBezTo>
                    <a:pt x="16414" y="2411"/>
                    <a:pt x="16537" y="2473"/>
                    <a:pt x="16537" y="2535"/>
                  </a:cubicBezTo>
                  <a:cubicBezTo>
                    <a:pt x="16537" y="2535"/>
                    <a:pt x="16568" y="2535"/>
                    <a:pt x="16599" y="2489"/>
                  </a:cubicBezTo>
                  <a:cubicBezTo>
                    <a:pt x="16632" y="2440"/>
                    <a:pt x="16651" y="2421"/>
                    <a:pt x="16663" y="2421"/>
                  </a:cubicBezTo>
                  <a:cubicBezTo>
                    <a:pt x="16673" y="2421"/>
                    <a:pt x="16676" y="2436"/>
                    <a:pt x="16676" y="2458"/>
                  </a:cubicBezTo>
                  <a:cubicBezTo>
                    <a:pt x="16668" y="2526"/>
                    <a:pt x="16692" y="2561"/>
                    <a:pt x="16723" y="2561"/>
                  </a:cubicBezTo>
                  <a:cubicBezTo>
                    <a:pt x="16749" y="2561"/>
                    <a:pt x="16779" y="2537"/>
                    <a:pt x="16800" y="2489"/>
                  </a:cubicBezTo>
                  <a:lnTo>
                    <a:pt x="16800" y="2550"/>
                  </a:lnTo>
                  <a:cubicBezTo>
                    <a:pt x="16800" y="2597"/>
                    <a:pt x="16814" y="2618"/>
                    <a:pt x="16833" y="2618"/>
                  </a:cubicBezTo>
                  <a:cubicBezTo>
                    <a:pt x="16858" y="2618"/>
                    <a:pt x="16891" y="2581"/>
                    <a:pt x="16908" y="2520"/>
                  </a:cubicBezTo>
                  <a:cubicBezTo>
                    <a:pt x="16919" y="2564"/>
                    <a:pt x="16930" y="2600"/>
                    <a:pt x="16947" y="2600"/>
                  </a:cubicBezTo>
                  <a:cubicBezTo>
                    <a:pt x="16954" y="2600"/>
                    <a:pt x="16961" y="2595"/>
                    <a:pt x="16970" y="2581"/>
                  </a:cubicBezTo>
                  <a:cubicBezTo>
                    <a:pt x="16985" y="2581"/>
                    <a:pt x="16985" y="2581"/>
                    <a:pt x="16985" y="2690"/>
                  </a:cubicBezTo>
                  <a:cubicBezTo>
                    <a:pt x="16985" y="2751"/>
                    <a:pt x="16970" y="2798"/>
                    <a:pt x="17001" y="2798"/>
                  </a:cubicBezTo>
                  <a:cubicBezTo>
                    <a:pt x="17003" y="2799"/>
                    <a:pt x="17004" y="2800"/>
                    <a:pt x="17005" y="2800"/>
                  </a:cubicBezTo>
                  <a:cubicBezTo>
                    <a:pt x="17017" y="2800"/>
                    <a:pt x="17018" y="2745"/>
                    <a:pt x="17032" y="2690"/>
                  </a:cubicBezTo>
                  <a:lnTo>
                    <a:pt x="17078" y="2690"/>
                  </a:lnTo>
                  <a:cubicBezTo>
                    <a:pt x="17078" y="2690"/>
                    <a:pt x="17094" y="2690"/>
                    <a:pt x="17094" y="2643"/>
                  </a:cubicBezTo>
                  <a:cubicBezTo>
                    <a:pt x="17109" y="2581"/>
                    <a:pt x="17125" y="2581"/>
                    <a:pt x="17140" y="2581"/>
                  </a:cubicBezTo>
                  <a:cubicBezTo>
                    <a:pt x="17140" y="2600"/>
                    <a:pt x="17143" y="2607"/>
                    <a:pt x="17146" y="2607"/>
                  </a:cubicBezTo>
                  <a:cubicBezTo>
                    <a:pt x="17153" y="2607"/>
                    <a:pt x="17162" y="2567"/>
                    <a:pt x="17140" y="2535"/>
                  </a:cubicBezTo>
                  <a:cubicBezTo>
                    <a:pt x="17125" y="2473"/>
                    <a:pt x="17140" y="2427"/>
                    <a:pt x="17171" y="2427"/>
                  </a:cubicBezTo>
                  <a:lnTo>
                    <a:pt x="17171" y="2319"/>
                  </a:lnTo>
                  <a:cubicBezTo>
                    <a:pt x="17171" y="2241"/>
                    <a:pt x="17171" y="2164"/>
                    <a:pt x="17140" y="2087"/>
                  </a:cubicBezTo>
                  <a:cubicBezTo>
                    <a:pt x="17093" y="2049"/>
                    <a:pt x="17064" y="2012"/>
                    <a:pt x="17044" y="2012"/>
                  </a:cubicBezTo>
                  <a:cubicBezTo>
                    <a:pt x="17031" y="2012"/>
                    <a:pt x="17022" y="2028"/>
                    <a:pt x="17016" y="2071"/>
                  </a:cubicBezTo>
                  <a:cubicBezTo>
                    <a:pt x="17016" y="2071"/>
                    <a:pt x="17001" y="2133"/>
                    <a:pt x="16985" y="2133"/>
                  </a:cubicBezTo>
                  <a:cubicBezTo>
                    <a:pt x="16955" y="2133"/>
                    <a:pt x="16955" y="2071"/>
                    <a:pt x="16955" y="2071"/>
                  </a:cubicBezTo>
                  <a:cubicBezTo>
                    <a:pt x="16955" y="2010"/>
                    <a:pt x="16908" y="1994"/>
                    <a:pt x="16831" y="1979"/>
                  </a:cubicBezTo>
                  <a:cubicBezTo>
                    <a:pt x="16769" y="1963"/>
                    <a:pt x="16723" y="1932"/>
                    <a:pt x="16723" y="1870"/>
                  </a:cubicBezTo>
                  <a:cubicBezTo>
                    <a:pt x="16738" y="1824"/>
                    <a:pt x="16723" y="1824"/>
                    <a:pt x="16723" y="1824"/>
                  </a:cubicBezTo>
                  <a:cubicBezTo>
                    <a:pt x="16718" y="1837"/>
                    <a:pt x="16709" y="1843"/>
                    <a:pt x="16696" y="1843"/>
                  </a:cubicBezTo>
                  <a:cubicBezTo>
                    <a:pt x="16663" y="1843"/>
                    <a:pt x="16608" y="1807"/>
                    <a:pt x="16553" y="1762"/>
                  </a:cubicBezTo>
                  <a:cubicBezTo>
                    <a:pt x="16473" y="1722"/>
                    <a:pt x="16393" y="1648"/>
                    <a:pt x="16352" y="1648"/>
                  </a:cubicBezTo>
                  <a:cubicBezTo>
                    <a:pt x="16346" y="1648"/>
                    <a:pt x="16341" y="1650"/>
                    <a:pt x="16336" y="1654"/>
                  </a:cubicBezTo>
                  <a:lnTo>
                    <a:pt x="16305" y="1623"/>
                  </a:lnTo>
                  <a:cubicBezTo>
                    <a:pt x="16336" y="1592"/>
                    <a:pt x="16321" y="1561"/>
                    <a:pt x="16290" y="1530"/>
                  </a:cubicBezTo>
                  <a:cubicBezTo>
                    <a:pt x="16281" y="1535"/>
                    <a:pt x="16272" y="1537"/>
                    <a:pt x="16263" y="1537"/>
                  </a:cubicBezTo>
                  <a:cubicBezTo>
                    <a:pt x="16241" y="1537"/>
                    <a:pt x="16219" y="1526"/>
                    <a:pt x="16197" y="1515"/>
                  </a:cubicBezTo>
                  <a:cubicBezTo>
                    <a:pt x="16228" y="1469"/>
                    <a:pt x="16228" y="1453"/>
                    <a:pt x="16197" y="1422"/>
                  </a:cubicBezTo>
                  <a:cubicBezTo>
                    <a:pt x="16180" y="1405"/>
                    <a:pt x="16168" y="1393"/>
                    <a:pt x="16153" y="1393"/>
                  </a:cubicBezTo>
                  <a:cubicBezTo>
                    <a:pt x="16140" y="1393"/>
                    <a:pt x="16125" y="1401"/>
                    <a:pt x="16104" y="1422"/>
                  </a:cubicBezTo>
                  <a:cubicBezTo>
                    <a:pt x="16043" y="1360"/>
                    <a:pt x="15996" y="1268"/>
                    <a:pt x="15981" y="1190"/>
                  </a:cubicBezTo>
                  <a:cubicBezTo>
                    <a:pt x="15998" y="1156"/>
                    <a:pt x="15987" y="1146"/>
                    <a:pt x="15963" y="1146"/>
                  </a:cubicBezTo>
                  <a:cubicBezTo>
                    <a:pt x="15943" y="1146"/>
                    <a:pt x="15916" y="1153"/>
                    <a:pt x="15888" y="1159"/>
                  </a:cubicBezTo>
                  <a:cubicBezTo>
                    <a:pt x="15838" y="1185"/>
                    <a:pt x="15808" y="1210"/>
                    <a:pt x="15790" y="1210"/>
                  </a:cubicBezTo>
                  <a:cubicBezTo>
                    <a:pt x="15786" y="1210"/>
                    <a:pt x="15783" y="1209"/>
                    <a:pt x="15780" y="1206"/>
                  </a:cubicBezTo>
                  <a:lnTo>
                    <a:pt x="15857" y="1129"/>
                  </a:lnTo>
                  <a:cubicBezTo>
                    <a:pt x="15919" y="1113"/>
                    <a:pt x="15919" y="1113"/>
                    <a:pt x="15888" y="1067"/>
                  </a:cubicBezTo>
                  <a:lnTo>
                    <a:pt x="15842" y="1036"/>
                  </a:lnTo>
                  <a:cubicBezTo>
                    <a:pt x="15836" y="1040"/>
                    <a:pt x="15829" y="1042"/>
                    <a:pt x="15822" y="1042"/>
                  </a:cubicBezTo>
                  <a:cubicBezTo>
                    <a:pt x="15774" y="1042"/>
                    <a:pt x="15700" y="956"/>
                    <a:pt x="15579" y="835"/>
                  </a:cubicBezTo>
                  <a:cubicBezTo>
                    <a:pt x="15425" y="681"/>
                    <a:pt x="15334" y="617"/>
                    <a:pt x="15286" y="617"/>
                  </a:cubicBezTo>
                  <a:cubicBezTo>
                    <a:pt x="15272" y="617"/>
                    <a:pt x="15262" y="623"/>
                    <a:pt x="15254" y="634"/>
                  </a:cubicBezTo>
                  <a:cubicBezTo>
                    <a:pt x="15249" y="650"/>
                    <a:pt x="15242" y="659"/>
                    <a:pt x="15233" y="659"/>
                  </a:cubicBezTo>
                  <a:cubicBezTo>
                    <a:pt x="15216" y="659"/>
                    <a:pt x="15192" y="627"/>
                    <a:pt x="15162" y="557"/>
                  </a:cubicBezTo>
                  <a:cubicBezTo>
                    <a:pt x="15105" y="374"/>
                    <a:pt x="15081" y="326"/>
                    <a:pt x="15054" y="326"/>
                  </a:cubicBezTo>
                  <a:cubicBezTo>
                    <a:pt x="15045" y="326"/>
                    <a:pt x="15035" y="332"/>
                    <a:pt x="15023" y="340"/>
                  </a:cubicBezTo>
                  <a:cubicBezTo>
                    <a:pt x="15053" y="356"/>
                    <a:pt x="15023" y="402"/>
                    <a:pt x="14992" y="448"/>
                  </a:cubicBezTo>
                  <a:cubicBezTo>
                    <a:pt x="14971" y="497"/>
                    <a:pt x="14953" y="521"/>
                    <a:pt x="14943" y="521"/>
                  </a:cubicBezTo>
                  <a:cubicBezTo>
                    <a:pt x="14930" y="521"/>
                    <a:pt x="14928" y="486"/>
                    <a:pt x="14945" y="418"/>
                  </a:cubicBezTo>
                  <a:cubicBezTo>
                    <a:pt x="14992" y="335"/>
                    <a:pt x="14709" y="226"/>
                    <a:pt x="14543" y="226"/>
                  </a:cubicBezTo>
                  <a:cubicBezTo>
                    <a:pt x="14491" y="226"/>
                    <a:pt x="14450" y="237"/>
                    <a:pt x="14435" y="263"/>
                  </a:cubicBezTo>
                  <a:lnTo>
                    <a:pt x="14451" y="217"/>
                  </a:lnTo>
                  <a:cubicBezTo>
                    <a:pt x="14466" y="155"/>
                    <a:pt x="14435" y="155"/>
                    <a:pt x="14296" y="124"/>
                  </a:cubicBezTo>
                  <a:lnTo>
                    <a:pt x="14188" y="93"/>
                  </a:lnTo>
                  <a:cubicBezTo>
                    <a:pt x="14182" y="133"/>
                    <a:pt x="14155" y="148"/>
                    <a:pt x="14123" y="148"/>
                  </a:cubicBezTo>
                  <a:cubicBezTo>
                    <a:pt x="14069" y="148"/>
                    <a:pt x="14002" y="107"/>
                    <a:pt x="14002" y="78"/>
                  </a:cubicBezTo>
                  <a:cubicBezTo>
                    <a:pt x="13972" y="16"/>
                    <a:pt x="13972" y="16"/>
                    <a:pt x="13910" y="0"/>
                  </a:cubicBezTo>
                  <a:cubicBezTo>
                    <a:pt x="13872" y="38"/>
                    <a:pt x="13823" y="66"/>
                    <a:pt x="13772" y="66"/>
                  </a:cubicBezTo>
                  <a:cubicBezTo>
                    <a:pt x="13762" y="66"/>
                    <a:pt x="13751" y="65"/>
                    <a:pt x="13740" y="62"/>
                  </a:cubicBezTo>
                  <a:cubicBezTo>
                    <a:pt x="13678" y="62"/>
                    <a:pt x="13647" y="31"/>
                    <a:pt x="13647" y="0"/>
                  </a:cubicBezTo>
                  <a:close/>
                </a:path>
              </a:pathLst>
            </a:custGeom>
            <a:solidFill>
              <a:srgbClr val="FF3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21"/>
            <p:cNvSpPr/>
            <p:nvPr/>
          </p:nvSpPr>
          <p:spPr>
            <a:xfrm>
              <a:off x="8169776" y="437401"/>
              <a:ext cx="988325" cy="159068"/>
            </a:xfrm>
            <a:custGeom>
              <a:avLst/>
              <a:gdLst/>
              <a:ahLst/>
              <a:cxnLst/>
              <a:rect l="l" t="t" r="r" b="b"/>
              <a:pathLst>
                <a:path w="17192" h="2767" extrusionOk="0">
                  <a:moveTo>
                    <a:pt x="7918" y="356"/>
                  </a:moveTo>
                  <a:cubicBezTo>
                    <a:pt x="7917" y="356"/>
                    <a:pt x="7917" y="356"/>
                    <a:pt x="7917" y="356"/>
                  </a:cubicBezTo>
                  <a:lnTo>
                    <a:pt x="7917" y="356"/>
                  </a:lnTo>
                  <a:cubicBezTo>
                    <a:pt x="7917" y="356"/>
                    <a:pt x="7918" y="356"/>
                    <a:pt x="7919" y="356"/>
                  </a:cubicBezTo>
                  <a:lnTo>
                    <a:pt x="7919" y="356"/>
                  </a:lnTo>
                  <a:lnTo>
                    <a:pt x="7918" y="356"/>
                  </a:lnTo>
                  <a:close/>
                  <a:moveTo>
                    <a:pt x="1040" y="309"/>
                  </a:moveTo>
                  <a:lnTo>
                    <a:pt x="1040" y="371"/>
                  </a:lnTo>
                  <a:lnTo>
                    <a:pt x="1071" y="387"/>
                  </a:lnTo>
                  <a:cubicBezTo>
                    <a:pt x="1102" y="340"/>
                    <a:pt x="1102" y="340"/>
                    <a:pt x="1071" y="325"/>
                  </a:cubicBezTo>
                  <a:lnTo>
                    <a:pt x="1040" y="309"/>
                  </a:lnTo>
                  <a:close/>
                  <a:moveTo>
                    <a:pt x="14425" y="309"/>
                  </a:moveTo>
                  <a:cubicBezTo>
                    <a:pt x="14455" y="309"/>
                    <a:pt x="14455" y="309"/>
                    <a:pt x="14440" y="371"/>
                  </a:cubicBezTo>
                  <a:cubicBezTo>
                    <a:pt x="14427" y="411"/>
                    <a:pt x="14390" y="452"/>
                    <a:pt x="14360" y="452"/>
                  </a:cubicBezTo>
                  <a:cubicBezTo>
                    <a:pt x="14356" y="452"/>
                    <a:pt x="14351" y="451"/>
                    <a:pt x="14347" y="449"/>
                  </a:cubicBezTo>
                  <a:cubicBezTo>
                    <a:pt x="14316" y="449"/>
                    <a:pt x="14347" y="340"/>
                    <a:pt x="14425" y="309"/>
                  </a:cubicBezTo>
                  <a:close/>
                  <a:moveTo>
                    <a:pt x="539" y="439"/>
                  </a:moveTo>
                  <a:cubicBezTo>
                    <a:pt x="547" y="439"/>
                    <a:pt x="555" y="443"/>
                    <a:pt x="561" y="449"/>
                  </a:cubicBezTo>
                  <a:cubicBezTo>
                    <a:pt x="592" y="449"/>
                    <a:pt x="592" y="449"/>
                    <a:pt x="576" y="510"/>
                  </a:cubicBezTo>
                  <a:cubicBezTo>
                    <a:pt x="576" y="510"/>
                    <a:pt x="553" y="544"/>
                    <a:pt x="527" y="544"/>
                  </a:cubicBezTo>
                  <a:cubicBezTo>
                    <a:pt x="523" y="544"/>
                    <a:pt x="519" y="544"/>
                    <a:pt x="514" y="541"/>
                  </a:cubicBezTo>
                  <a:lnTo>
                    <a:pt x="499" y="480"/>
                  </a:lnTo>
                  <a:cubicBezTo>
                    <a:pt x="509" y="450"/>
                    <a:pt x="525" y="439"/>
                    <a:pt x="539" y="439"/>
                  </a:cubicBezTo>
                  <a:close/>
                  <a:moveTo>
                    <a:pt x="13437" y="408"/>
                  </a:moveTo>
                  <a:cubicBezTo>
                    <a:pt x="13442" y="408"/>
                    <a:pt x="13446" y="415"/>
                    <a:pt x="13451" y="433"/>
                  </a:cubicBezTo>
                  <a:cubicBezTo>
                    <a:pt x="13451" y="464"/>
                    <a:pt x="13435" y="510"/>
                    <a:pt x="13435" y="541"/>
                  </a:cubicBezTo>
                  <a:cubicBezTo>
                    <a:pt x="13435" y="541"/>
                    <a:pt x="13422" y="569"/>
                    <a:pt x="13412" y="569"/>
                  </a:cubicBezTo>
                  <a:cubicBezTo>
                    <a:pt x="13408" y="569"/>
                    <a:pt x="13404" y="562"/>
                    <a:pt x="13404" y="541"/>
                  </a:cubicBezTo>
                  <a:lnTo>
                    <a:pt x="13389" y="541"/>
                  </a:lnTo>
                  <a:lnTo>
                    <a:pt x="13389" y="495"/>
                  </a:lnTo>
                  <a:cubicBezTo>
                    <a:pt x="13411" y="451"/>
                    <a:pt x="13425" y="408"/>
                    <a:pt x="13437" y="408"/>
                  </a:cubicBezTo>
                  <a:close/>
                  <a:moveTo>
                    <a:pt x="6681" y="557"/>
                  </a:moveTo>
                  <a:cubicBezTo>
                    <a:pt x="6681" y="619"/>
                    <a:pt x="6681" y="680"/>
                    <a:pt x="6666" y="680"/>
                  </a:cubicBezTo>
                  <a:lnTo>
                    <a:pt x="6635" y="619"/>
                  </a:lnTo>
                  <a:lnTo>
                    <a:pt x="6650" y="557"/>
                  </a:lnTo>
                  <a:close/>
                  <a:moveTo>
                    <a:pt x="7315" y="557"/>
                  </a:moveTo>
                  <a:cubicBezTo>
                    <a:pt x="7330" y="559"/>
                    <a:pt x="7327" y="569"/>
                    <a:pt x="7315" y="619"/>
                  </a:cubicBezTo>
                  <a:cubicBezTo>
                    <a:pt x="7299" y="650"/>
                    <a:pt x="7284" y="680"/>
                    <a:pt x="7269" y="711"/>
                  </a:cubicBezTo>
                  <a:cubicBezTo>
                    <a:pt x="7269" y="711"/>
                    <a:pt x="7299" y="604"/>
                    <a:pt x="7315" y="557"/>
                  </a:cubicBezTo>
                  <a:close/>
                  <a:moveTo>
                    <a:pt x="129" y="495"/>
                  </a:moveTo>
                  <a:cubicBezTo>
                    <a:pt x="111" y="502"/>
                    <a:pt x="95" y="513"/>
                    <a:pt x="82" y="526"/>
                  </a:cubicBezTo>
                  <a:cubicBezTo>
                    <a:pt x="60" y="511"/>
                    <a:pt x="43" y="506"/>
                    <a:pt x="31" y="506"/>
                  </a:cubicBezTo>
                  <a:cubicBezTo>
                    <a:pt x="2" y="506"/>
                    <a:pt x="1" y="538"/>
                    <a:pt x="23" y="538"/>
                  </a:cubicBezTo>
                  <a:cubicBezTo>
                    <a:pt x="30" y="538"/>
                    <a:pt x="39" y="535"/>
                    <a:pt x="51" y="526"/>
                  </a:cubicBezTo>
                  <a:lnTo>
                    <a:pt x="51" y="541"/>
                  </a:lnTo>
                  <a:lnTo>
                    <a:pt x="66" y="603"/>
                  </a:lnTo>
                  <a:cubicBezTo>
                    <a:pt x="66" y="682"/>
                    <a:pt x="78" y="725"/>
                    <a:pt x="92" y="725"/>
                  </a:cubicBezTo>
                  <a:cubicBezTo>
                    <a:pt x="105" y="725"/>
                    <a:pt x="120" y="686"/>
                    <a:pt x="128" y="603"/>
                  </a:cubicBezTo>
                  <a:cubicBezTo>
                    <a:pt x="128" y="552"/>
                    <a:pt x="128" y="517"/>
                    <a:pt x="129" y="495"/>
                  </a:cubicBezTo>
                  <a:close/>
                  <a:moveTo>
                    <a:pt x="837" y="540"/>
                  </a:moveTo>
                  <a:cubicBezTo>
                    <a:pt x="844" y="540"/>
                    <a:pt x="854" y="546"/>
                    <a:pt x="870" y="557"/>
                  </a:cubicBezTo>
                  <a:cubicBezTo>
                    <a:pt x="901" y="557"/>
                    <a:pt x="932" y="572"/>
                    <a:pt x="901" y="634"/>
                  </a:cubicBezTo>
                  <a:lnTo>
                    <a:pt x="885" y="603"/>
                  </a:lnTo>
                  <a:cubicBezTo>
                    <a:pt x="890" y="588"/>
                    <a:pt x="889" y="581"/>
                    <a:pt x="885" y="581"/>
                  </a:cubicBezTo>
                  <a:cubicBezTo>
                    <a:pt x="877" y="581"/>
                    <a:pt x="860" y="608"/>
                    <a:pt x="870" y="650"/>
                  </a:cubicBezTo>
                  <a:cubicBezTo>
                    <a:pt x="870" y="711"/>
                    <a:pt x="823" y="758"/>
                    <a:pt x="823" y="758"/>
                  </a:cubicBezTo>
                  <a:cubicBezTo>
                    <a:pt x="823" y="758"/>
                    <a:pt x="793" y="680"/>
                    <a:pt x="808" y="634"/>
                  </a:cubicBezTo>
                  <a:lnTo>
                    <a:pt x="808" y="634"/>
                  </a:lnTo>
                  <a:lnTo>
                    <a:pt x="808" y="650"/>
                  </a:lnTo>
                  <a:cubicBezTo>
                    <a:pt x="818" y="567"/>
                    <a:pt x="822" y="540"/>
                    <a:pt x="837" y="540"/>
                  </a:cubicBezTo>
                  <a:close/>
                  <a:moveTo>
                    <a:pt x="8088" y="850"/>
                  </a:moveTo>
                  <a:lnTo>
                    <a:pt x="8103" y="866"/>
                  </a:lnTo>
                  <a:cubicBezTo>
                    <a:pt x="8076" y="906"/>
                    <a:pt x="8050" y="946"/>
                    <a:pt x="8023" y="946"/>
                  </a:cubicBezTo>
                  <a:cubicBezTo>
                    <a:pt x="8019" y="946"/>
                    <a:pt x="8015" y="945"/>
                    <a:pt x="8010" y="943"/>
                  </a:cubicBezTo>
                  <a:lnTo>
                    <a:pt x="8026" y="881"/>
                  </a:lnTo>
                  <a:lnTo>
                    <a:pt x="8088" y="850"/>
                  </a:lnTo>
                  <a:close/>
                  <a:moveTo>
                    <a:pt x="12361" y="863"/>
                  </a:moveTo>
                  <a:cubicBezTo>
                    <a:pt x="12377" y="863"/>
                    <a:pt x="12400" y="897"/>
                    <a:pt x="12400" y="897"/>
                  </a:cubicBezTo>
                  <a:cubicBezTo>
                    <a:pt x="12400" y="897"/>
                    <a:pt x="12431" y="943"/>
                    <a:pt x="12415" y="959"/>
                  </a:cubicBezTo>
                  <a:cubicBezTo>
                    <a:pt x="12384" y="928"/>
                    <a:pt x="12353" y="912"/>
                    <a:pt x="12323" y="881"/>
                  </a:cubicBezTo>
                  <a:lnTo>
                    <a:pt x="12353" y="866"/>
                  </a:lnTo>
                  <a:cubicBezTo>
                    <a:pt x="12356" y="864"/>
                    <a:pt x="12358" y="863"/>
                    <a:pt x="12361" y="863"/>
                  </a:cubicBezTo>
                  <a:close/>
                  <a:moveTo>
                    <a:pt x="12231" y="1107"/>
                  </a:moveTo>
                  <a:cubicBezTo>
                    <a:pt x="12239" y="1107"/>
                    <a:pt x="12251" y="1119"/>
                    <a:pt x="12276" y="1144"/>
                  </a:cubicBezTo>
                  <a:lnTo>
                    <a:pt x="12245" y="1160"/>
                  </a:lnTo>
                  <a:lnTo>
                    <a:pt x="12199" y="1144"/>
                  </a:lnTo>
                  <a:lnTo>
                    <a:pt x="12214" y="1129"/>
                  </a:lnTo>
                  <a:cubicBezTo>
                    <a:pt x="12221" y="1115"/>
                    <a:pt x="12225" y="1107"/>
                    <a:pt x="12231" y="1107"/>
                  </a:cubicBezTo>
                  <a:close/>
                  <a:moveTo>
                    <a:pt x="5236" y="1219"/>
                  </a:moveTo>
                  <a:cubicBezTo>
                    <a:pt x="5241" y="1219"/>
                    <a:pt x="5253" y="1228"/>
                    <a:pt x="5244" y="1237"/>
                  </a:cubicBezTo>
                  <a:cubicBezTo>
                    <a:pt x="5231" y="1224"/>
                    <a:pt x="5231" y="1219"/>
                    <a:pt x="5236" y="1219"/>
                  </a:cubicBezTo>
                  <a:close/>
                  <a:moveTo>
                    <a:pt x="12220" y="1221"/>
                  </a:moveTo>
                  <a:cubicBezTo>
                    <a:pt x="12218" y="1221"/>
                    <a:pt x="12218" y="1229"/>
                    <a:pt x="12230" y="1252"/>
                  </a:cubicBezTo>
                  <a:cubicBezTo>
                    <a:pt x="12239" y="1243"/>
                    <a:pt x="12225" y="1221"/>
                    <a:pt x="12220" y="1221"/>
                  </a:cubicBezTo>
                  <a:close/>
                  <a:moveTo>
                    <a:pt x="313" y="1237"/>
                  </a:moveTo>
                  <a:cubicBezTo>
                    <a:pt x="300" y="1264"/>
                    <a:pt x="286" y="1292"/>
                    <a:pt x="272" y="1330"/>
                  </a:cubicBezTo>
                  <a:lnTo>
                    <a:pt x="282" y="1330"/>
                  </a:lnTo>
                  <a:cubicBezTo>
                    <a:pt x="298" y="1330"/>
                    <a:pt x="313" y="1283"/>
                    <a:pt x="329" y="1237"/>
                  </a:cubicBezTo>
                  <a:close/>
                  <a:moveTo>
                    <a:pt x="267" y="1330"/>
                  </a:moveTo>
                  <a:lnTo>
                    <a:pt x="267" y="1345"/>
                  </a:lnTo>
                  <a:cubicBezTo>
                    <a:pt x="269" y="1340"/>
                    <a:pt x="271" y="1335"/>
                    <a:pt x="272" y="1330"/>
                  </a:cubicBezTo>
                  <a:close/>
                  <a:moveTo>
                    <a:pt x="5074" y="1237"/>
                  </a:moveTo>
                  <a:cubicBezTo>
                    <a:pt x="5120" y="1283"/>
                    <a:pt x="5151" y="1314"/>
                    <a:pt x="5136" y="1345"/>
                  </a:cubicBezTo>
                  <a:lnTo>
                    <a:pt x="5089" y="1314"/>
                  </a:lnTo>
                  <a:lnTo>
                    <a:pt x="5058" y="1268"/>
                  </a:lnTo>
                  <a:lnTo>
                    <a:pt x="5074" y="1237"/>
                  </a:lnTo>
                  <a:close/>
                  <a:moveTo>
                    <a:pt x="12029" y="1289"/>
                  </a:moveTo>
                  <a:cubicBezTo>
                    <a:pt x="12037" y="1289"/>
                    <a:pt x="12048" y="1296"/>
                    <a:pt x="12075" y="1314"/>
                  </a:cubicBezTo>
                  <a:lnTo>
                    <a:pt x="12060" y="1345"/>
                  </a:lnTo>
                  <a:lnTo>
                    <a:pt x="11998" y="1314"/>
                  </a:lnTo>
                  <a:lnTo>
                    <a:pt x="12013" y="1299"/>
                  </a:lnTo>
                  <a:cubicBezTo>
                    <a:pt x="12020" y="1292"/>
                    <a:pt x="12024" y="1289"/>
                    <a:pt x="12029" y="1289"/>
                  </a:cubicBezTo>
                  <a:close/>
                  <a:moveTo>
                    <a:pt x="4159" y="1351"/>
                  </a:moveTo>
                  <a:cubicBezTo>
                    <a:pt x="4156" y="1351"/>
                    <a:pt x="4152" y="1355"/>
                    <a:pt x="4146" y="1360"/>
                  </a:cubicBezTo>
                  <a:cubicBezTo>
                    <a:pt x="4131" y="1376"/>
                    <a:pt x="4116" y="1391"/>
                    <a:pt x="4177" y="1407"/>
                  </a:cubicBezTo>
                  <a:lnTo>
                    <a:pt x="4193" y="1391"/>
                  </a:lnTo>
                  <a:cubicBezTo>
                    <a:pt x="4173" y="1362"/>
                    <a:pt x="4166" y="1351"/>
                    <a:pt x="4159" y="1351"/>
                  </a:cubicBezTo>
                  <a:close/>
                  <a:moveTo>
                    <a:pt x="4918" y="1371"/>
                  </a:moveTo>
                  <a:cubicBezTo>
                    <a:pt x="4932" y="1371"/>
                    <a:pt x="4957" y="1381"/>
                    <a:pt x="4997" y="1407"/>
                  </a:cubicBezTo>
                  <a:cubicBezTo>
                    <a:pt x="5043" y="1438"/>
                    <a:pt x="5043" y="1438"/>
                    <a:pt x="5027" y="1453"/>
                  </a:cubicBezTo>
                  <a:cubicBezTo>
                    <a:pt x="4997" y="1438"/>
                    <a:pt x="4966" y="1422"/>
                    <a:pt x="4950" y="1407"/>
                  </a:cubicBezTo>
                  <a:lnTo>
                    <a:pt x="4919" y="1407"/>
                  </a:lnTo>
                  <a:cubicBezTo>
                    <a:pt x="4901" y="1389"/>
                    <a:pt x="4899" y="1371"/>
                    <a:pt x="4918" y="1371"/>
                  </a:cubicBezTo>
                  <a:close/>
                  <a:moveTo>
                    <a:pt x="11879" y="1391"/>
                  </a:moveTo>
                  <a:cubicBezTo>
                    <a:pt x="11885" y="1391"/>
                    <a:pt x="11894" y="1396"/>
                    <a:pt x="11905" y="1407"/>
                  </a:cubicBezTo>
                  <a:cubicBezTo>
                    <a:pt x="11952" y="1438"/>
                    <a:pt x="11952" y="1438"/>
                    <a:pt x="11936" y="1469"/>
                  </a:cubicBezTo>
                  <a:cubicBezTo>
                    <a:pt x="11929" y="1476"/>
                    <a:pt x="11925" y="1483"/>
                    <a:pt x="11922" y="1483"/>
                  </a:cubicBezTo>
                  <a:cubicBezTo>
                    <a:pt x="11918" y="1483"/>
                    <a:pt x="11914" y="1472"/>
                    <a:pt x="11905" y="1438"/>
                  </a:cubicBezTo>
                  <a:lnTo>
                    <a:pt x="11874" y="1438"/>
                  </a:lnTo>
                  <a:cubicBezTo>
                    <a:pt x="11864" y="1408"/>
                    <a:pt x="11867" y="1391"/>
                    <a:pt x="11879" y="1391"/>
                  </a:cubicBezTo>
                  <a:close/>
                  <a:moveTo>
                    <a:pt x="12126" y="1497"/>
                  </a:moveTo>
                  <a:cubicBezTo>
                    <a:pt x="12135" y="1511"/>
                    <a:pt x="12148" y="1526"/>
                    <a:pt x="12168" y="1546"/>
                  </a:cubicBezTo>
                  <a:cubicBezTo>
                    <a:pt x="12193" y="1552"/>
                    <a:pt x="12206" y="1559"/>
                    <a:pt x="12206" y="1559"/>
                  </a:cubicBezTo>
                  <a:cubicBezTo>
                    <a:pt x="12207" y="1559"/>
                    <a:pt x="12183" y="1545"/>
                    <a:pt x="12137" y="1500"/>
                  </a:cubicBezTo>
                  <a:cubicBezTo>
                    <a:pt x="12133" y="1499"/>
                    <a:pt x="12130" y="1498"/>
                    <a:pt x="12126" y="1497"/>
                  </a:cubicBezTo>
                  <a:close/>
                  <a:moveTo>
                    <a:pt x="11331" y="1542"/>
                  </a:moveTo>
                  <a:cubicBezTo>
                    <a:pt x="11341" y="1542"/>
                    <a:pt x="11357" y="1546"/>
                    <a:pt x="11380" y="1561"/>
                  </a:cubicBezTo>
                  <a:cubicBezTo>
                    <a:pt x="11380" y="1561"/>
                    <a:pt x="11411" y="1608"/>
                    <a:pt x="11395" y="1623"/>
                  </a:cubicBezTo>
                  <a:lnTo>
                    <a:pt x="11349" y="1592"/>
                  </a:lnTo>
                  <a:cubicBezTo>
                    <a:pt x="11302" y="1561"/>
                    <a:pt x="11318" y="1546"/>
                    <a:pt x="11318" y="1546"/>
                  </a:cubicBezTo>
                  <a:cubicBezTo>
                    <a:pt x="11318" y="1546"/>
                    <a:pt x="11322" y="1542"/>
                    <a:pt x="11331" y="1542"/>
                  </a:cubicBezTo>
                  <a:close/>
                  <a:moveTo>
                    <a:pt x="1884" y="1653"/>
                  </a:moveTo>
                  <a:cubicBezTo>
                    <a:pt x="1901" y="1653"/>
                    <a:pt x="1919" y="1658"/>
                    <a:pt x="1936" y="1670"/>
                  </a:cubicBezTo>
                  <a:cubicBezTo>
                    <a:pt x="1952" y="1685"/>
                    <a:pt x="1905" y="1716"/>
                    <a:pt x="1844" y="1716"/>
                  </a:cubicBezTo>
                  <a:lnTo>
                    <a:pt x="1813" y="1685"/>
                  </a:lnTo>
                  <a:cubicBezTo>
                    <a:pt x="1832" y="1666"/>
                    <a:pt x="1857" y="1653"/>
                    <a:pt x="1884" y="1653"/>
                  </a:cubicBezTo>
                  <a:close/>
                  <a:moveTo>
                    <a:pt x="4502" y="1747"/>
                  </a:moveTo>
                  <a:lnTo>
                    <a:pt x="4502" y="1747"/>
                  </a:lnTo>
                  <a:cubicBezTo>
                    <a:pt x="4522" y="1760"/>
                    <a:pt x="4522" y="1765"/>
                    <a:pt x="4517" y="1765"/>
                  </a:cubicBezTo>
                  <a:cubicBezTo>
                    <a:pt x="4510" y="1765"/>
                    <a:pt x="4493" y="1756"/>
                    <a:pt x="4502" y="1747"/>
                  </a:cubicBezTo>
                  <a:close/>
                  <a:moveTo>
                    <a:pt x="4770" y="1752"/>
                  </a:moveTo>
                  <a:cubicBezTo>
                    <a:pt x="4787" y="1752"/>
                    <a:pt x="4796" y="1778"/>
                    <a:pt x="4796" y="1778"/>
                  </a:cubicBezTo>
                  <a:cubicBezTo>
                    <a:pt x="4873" y="1809"/>
                    <a:pt x="4811" y="1793"/>
                    <a:pt x="4796" y="1809"/>
                  </a:cubicBezTo>
                  <a:lnTo>
                    <a:pt x="4765" y="1809"/>
                  </a:lnTo>
                  <a:cubicBezTo>
                    <a:pt x="4718" y="1793"/>
                    <a:pt x="4718" y="1793"/>
                    <a:pt x="4749" y="1762"/>
                  </a:cubicBezTo>
                  <a:cubicBezTo>
                    <a:pt x="4757" y="1755"/>
                    <a:pt x="4764" y="1752"/>
                    <a:pt x="4770" y="1752"/>
                  </a:cubicBezTo>
                  <a:close/>
                  <a:moveTo>
                    <a:pt x="1927" y="1786"/>
                  </a:moveTo>
                  <a:cubicBezTo>
                    <a:pt x="1909" y="1786"/>
                    <a:pt x="1882" y="1801"/>
                    <a:pt x="1859" y="1824"/>
                  </a:cubicBezTo>
                  <a:cubicBezTo>
                    <a:pt x="1813" y="1855"/>
                    <a:pt x="1828" y="1871"/>
                    <a:pt x="1859" y="1917"/>
                  </a:cubicBezTo>
                  <a:cubicBezTo>
                    <a:pt x="1869" y="1927"/>
                    <a:pt x="1881" y="1931"/>
                    <a:pt x="1893" y="1931"/>
                  </a:cubicBezTo>
                  <a:cubicBezTo>
                    <a:pt x="1916" y="1931"/>
                    <a:pt x="1936" y="1917"/>
                    <a:pt x="1936" y="1917"/>
                  </a:cubicBezTo>
                  <a:cubicBezTo>
                    <a:pt x="1967" y="1871"/>
                    <a:pt x="1952" y="1855"/>
                    <a:pt x="1936" y="1840"/>
                  </a:cubicBezTo>
                  <a:cubicBezTo>
                    <a:pt x="1952" y="1801"/>
                    <a:pt x="1944" y="1786"/>
                    <a:pt x="1927" y="1786"/>
                  </a:cubicBezTo>
                  <a:close/>
                  <a:moveTo>
                    <a:pt x="4169" y="1852"/>
                  </a:moveTo>
                  <a:cubicBezTo>
                    <a:pt x="4167" y="1852"/>
                    <a:pt x="4164" y="1853"/>
                    <a:pt x="4162" y="1855"/>
                  </a:cubicBezTo>
                  <a:lnTo>
                    <a:pt x="4146" y="1855"/>
                  </a:lnTo>
                  <a:cubicBezTo>
                    <a:pt x="4162" y="1886"/>
                    <a:pt x="4193" y="1917"/>
                    <a:pt x="4224" y="1948"/>
                  </a:cubicBezTo>
                  <a:cubicBezTo>
                    <a:pt x="4239" y="1932"/>
                    <a:pt x="4208" y="1886"/>
                    <a:pt x="4208" y="1886"/>
                  </a:cubicBezTo>
                  <a:cubicBezTo>
                    <a:pt x="4208" y="1886"/>
                    <a:pt x="4186" y="1852"/>
                    <a:pt x="4169" y="1852"/>
                  </a:cubicBezTo>
                  <a:close/>
                  <a:moveTo>
                    <a:pt x="3621" y="1948"/>
                  </a:moveTo>
                  <a:lnTo>
                    <a:pt x="3652" y="2056"/>
                  </a:lnTo>
                  <a:cubicBezTo>
                    <a:pt x="3656" y="2069"/>
                    <a:pt x="3658" y="2075"/>
                    <a:pt x="3659" y="2075"/>
                  </a:cubicBezTo>
                  <a:cubicBezTo>
                    <a:pt x="3660" y="2075"/>
                    <a:pt x="3652" y="2038"/>
                    <a:pt x="3652" y="1994"/>
                  </a:cubicBezTo>
                  <a:lnTo>
                    <a:pt x="3621" y="1948"/>
                  </a:lnTo>
                  <a:close/>
                  <a:moveTo>
                    <a:pt x="4489" y="2046"/>
                  </a:moveTo>
                  <a:cubicBezTo>
                    <a:pt x="4504" y="2046"/>
                    <a:pt x="4520" y="2052"/>
                    <a:pt x="4533" y="2071"/>
                  </a:cubicBezTo>
                  <a:cubicBezTo>
                    <a:pt x="4533" y="2071"/>
                    <a:pt x="4564" y="2118"/>
                    <a:pt x="4548" y="2118"/>
                  </a:cubicBezTo>
                  <a:cubicBezTo>
                    <a:pt x="4543" y="2123"/>
                    <a:pt x="4535" y="2125"/>
                    <a:pt x="4525" y="2125"/>
                  </a:cubicBezTo>
                  <a:cubicBezTo>
                    <a:pt x="4507" y="2125"/>
                    <a:pt x="4486" y="2118"/>
                    <a:pt x="4486" y="2118"/>
                  </a:cubicBezTo>
                  <a:cubicBezTo>
                    <a:pt x="4440" y="2071"/>
                    <a:pt x="4456" y="2056"/>
                    <a:pt x="4456" y="2056"/>
                  </a:cubicBezTo>
                  <a:cubicBezTo>
                    <a:pt x="4456" y="2056"/>
                    <a:pt x="4471" y="2046"/>
                    <a:pt x="4489" y="2046"/>
                  </a:cubicBezTo>
                  <a:close/>
                  <a:moveTo>
                    <a:pt x="9282" y="2052"/>
                  </a:moveTo>
                  <a:cubicBezTo>
                    <a:pt x="9287" y="2052"/>
                    <a:pt x="9290" y="2053"/>
                    <a:pt x="9293" y="2056"/>
                  </a:cubicBezTo>
                  <a:lnTo>
                    <a:pt x="9278" y="2056"/>
                  </a:lnTo>
                  <a:cubicBezTo>
                    <a:pt x="9309" y="2087"/>
                    <a:pt x="9309" y="2087"/>
                    <a:pt x="9278" y="2118"/>
                  </a:cubicBezTo>
                  <a:cubicBezTo>
                    <a:pt x="9266" y="2136"/>
                    <a:pt x="9254" y="2142"/>
                    <a:pt x="9242" y="2142"/>
                  </a:cubicBezTo>
                  <a:cubicBezTo>
                    <a:pt x="9225" y="2142"/>
                    <a:pt x="9210" y="2127"/>
                    <a:pt x="9200" y="2118"/>
                  </a:cubicBezTo>
                  <a:cubicBezTo>
                    <a:pt x="9226" y="2080"/>
                    <a:pt x="9262" y="2052"/>
                    <a:pt x="9282" y="2052"/>
                  </a:cubicBezTo>
                  <a:close/>
                  <a:moveTo>
                    <a:pt x="4098" y="2109"/>
                  </a:moveTo>
                  <a:cubicBezTo>
                    <a:pt x="4104" y="2109"/>
                    <a:pt x="4111" y="2119"/>
                    <a:pt x="4131" y="2149"/>
                  </a:cubicBezTo>
                  <a:lnTo>
                    <a:pt x="4116" y="2164"/>
                  </a:lnTo>
                  <a:lnTo>
                    <a:pt x="4069" y="2118"/>
                  </a:lnTo>
                  <a:lnTo>
                    <a:pt x="4085" y="2118"/>
                  </a:lnTo>
                  <a:cubicBezTo>
                    <a:pt x="4090" y="2112"/>
                    <a:pt x="4094" y="2109"/>
                    <a:pt x="4098" y="2109"/>
                  </a:cubicBezTo>
                  <a:close/>
                  <a:moveTo>
                    <a:pt x="2846" y="2109"/>
                  </a:moveTo>
                  <a:cubicBezTo>
                    <a:pt x="2852" y="2109"/>
                    <a:pt x="2858" y="2112"/>
                    <a:pt x="2864" y="2118"/>
                  </a:cubicBezTo>
                  <a:lnTo>
                    <a:pt x="2833" y="2164"/>
                  </a:lnTo>
                  <a:lnTo>
                    <a:pt x="2786" y="2211"/>
                  </a:lnTo>
                  <a:lnTo>
                    <a:pt x="2802" y="2149"/>
                  </a:lnTo>
                  <a:cubicBezTo>
                    <a:pt x="2821" y="2119"/>
                    <a:pt x="2835" y="2109"/>
                    <a:pt x="2846" y="2109"/>
                  </a:cubicBezTo>
                  <a:close/>
                  <a:moveTo>
                    <a:pt x="3953" y="2136"/>
                  </a:moveTo>
                  <a:cubicBezTo>
                    <a:pt x="3964" y="2136"/>
                    <a:pt x="3986" y="2182"/>
                    <a:pt x="4007" y="2257"/>
                  </a:cubicBezTo>
                  <a:lnTo>
                    <a:pt x="3961" y="2272"/>
                  </a:lnTo>
                  <a:cubicBezTo>
                    <a:pt x="3946" y="2226"/>
                    <a:pt x="3930" y="2164"/>
                    <a:pt x="3946" y="2164"/>
                  </a:cubicBezTo>
                  <a:cubicBezTo>
                    <a:pt x="3946" y="2145"/>
                    <a:pt x="3948" y="2136"/>
                    <a:pt x="3953" y="2136"/>
                  </a:cubicBezTo>
                  <a:close/>
                  <a:moveTo>
                    <a:pt x="17055" y="2073"/>
                  </a:moveTo>
                  <a:cubicBezTo>
                    <a:pt x="17064" y="2073"/>
                    <a:pt x="17054" y="2150"/>
                    <a:pt x="17021" y="2226"/>
                  </a:cubicBezTo>
                  <a:cubicBezTo>
                    <a:pt x="16998" y="2280"/>
                    <a:pt x="16990" y="2307"/>
                    <a:pt x="16990" y="2307"/>
                  </a:cubicBezTo>
                  <a:cubicBezTo>
                    <a:pt x="16990" y="2307"/>
                    <a:pt x="16998" y="2280"/>
                    <a:pt x="17006" y="2226"/>
                  </a:cubicBezTo>
                  <a:cubicBezTo>
                    <a:pt x="17006" y="2164"/>
                    <a:pt x="17006" y="2118"/>
                    <a:pt x="17037" y="2118"/>
                  </a:cubicBezTo>
                  <a:cubicBezTo>
                    <a:pt x="17046" y="2086"/>
                    <a:pt x="17052" y="2073"/>
                    <a:pt x="17055" y="2073"/>
                  </a:cubicBezTo>
                  <a:close/>
                  <a:moveTo>
                    <a:pt x="3331" y="2139"/>
                  </a:moveTo>
                  <a:cubicBezTo>
                    <a:pt x="3337" y="2139"/>
                    <a:pt x="3330" y="2169"/>
                    <a:pt x="3312" y="2241"/>
                  </a:cubicBezTo>
                  <a:cubicBezTo>
                    <a:pt x="3296" y="2288"/>
                    <a:pt x="3265" y="2334"/>
                    <a:pt x="3265" y="2334"/>
                  </a:cubicBezTo>
                  <a:cubicBezTo>
                    <a:pt x="3265" y="2334"/>
                    <a:pt x="3281" y="2272"/>
                    <a:pt x="3296" y="2164"/>
                  </a:cubicBezTo>
                  <a:lnTo>
                    <a:pt x="3296" y="2180"/>
                  </a:lnTo>
                  <a:cubicBezTo>
                    <a:pt x="3316" y="2154"/>
                    <a:pt x="3327" y="2139"/>
                    <a:pt x="3331" y="2139"/>
                  </a:cubicBezTo>
                  <a:close/>
                  <a:moveTo>
                    <a:pt x="2901" y="2226"/>
                  </a:moveTo>
                  <a:cubicBezTo>
                    <a:pt x="2905" y="2226"/>
                    <a:pt x="2894" y="2253"/>
                    <a:pt x="2879" y="2303"/>
                  </a:cubicBezTo>
                  <a:cubicBezTo>
                    <a:pt x="2864" y="2350"/>
                    <a:pt x="2833" y="2411"/>
                    <a:pt x="2771" y="2442"/>
                  </a:cubicBezTo>
                  <a:lnTo>
                    <a:pt x="2740" y="2427"/>
                  </a:lnTo>
                  <a:lnTo>
                    <a:pt x="2817" y="2334"/>
                  </a:lnTo>
                  <a:cubicBezTo>
                    <a:pt x="2875" y="2260"/>
                    <a:pt x="2897" y="2226"/>
                    <a:pt x="2901" y="2226"/>
                  </a:cubicBezTo>
                  <a:close/>
                  <a:moveTo>
                    <a:pt x="10051" y="2350"/>
                  </a:moveTo>
                  <a:cubicBezTo>
                    <a:pt x="10051" y="2411"/>
                    <a:pt x="10035" y="2458"/>
                    <a:pt x="10020" y="2458"/>
                  </a:cubicBezTo>
                  <a:lnTo>
                    <a:pt x="9989" y="2458"/>
                  </a:lnTo>
                  <a:cubicBezTo>
                    <a:pt x="10004" y="2427"/>
                    <a:pt x="10020" y="2381"/>
                    <a:pt x="10035" y="2350"/>
                  </a:cubicBezTo>
                  <a:close/>
                  <a:moveTo>
                    <a:pt x="3466" y="2411"/>
                  </a:moveTo>
                  <a:cubicBezTo>
                    <a:pt x="3466" y="2473"/>
                    <a:pt x="3466" y="2520"/>
                    <a:pt x="3451" y="2520"/>
                  </a:cubicBezTo>
                  <a:cubicBezTo>
                    <a:pt x="3436" y="2520"/>
                    <a:pt x="3435" y="2520"/>
                    <a:pt x="3421" y="2505"/>
                  </a:cubicBezTo>
                  <a:lnTo>
                    <a:pt x="3421" y="2505"/>
                  </a:lnTo>
                  <a:cubicBezTo>
                    <a:pt x="3425" y="2475"/>
                    <a:pt x="3438" y="2438"/>
                    <a:pt x="3451" y="2411"/>
                  </a:cubicBezTo>
                  <a:close/>
                  <a:moveTo>
                    <a:pt x="3915" y="2520"/>
                  </a:moveTo>
                  <a:lnTo>
                    <a:pt x="3930" y="2581"/>
                  </a:lnTo>
                  <a:cubicBezTo>
                    <a:pt x="3926" y="2580"/>
                    <a:pt x="3923" y="2579"/>
                    <a:pt x="3920" y="2579"/>
                  </a:cubicBezTo>
                  <a:cubicBezTo>
                    <a:pt x="3906" y="2579"/>
                    <a:pt x="3900" y="2599"/>
                    <a:pt x="3894" y="2599"/>
                  </a:cubicBezTo>
                  <a:cubicBezTo>
                    <a:pt x="3891" y="2599"/>
                    <a:pt x="3888" y="2595"/>
                    <a:pt x="3884" y="2581"/>
                  </a:cubicBezTo>
                  <a:cubicBezTo>
                    <a:pt x="3868" y="2581"/>
                    <a:pt x="3884" y="2535"/>
                    <a:pt x="3915" y="2520"/>
                  </a:cubicBezTo>
                  <a:close/>
                  <a:moveTo>
                    <a:pt x="3093" y="2628"/>
                  </a:moveTo>
                  <a:cubicBezTo>
                    <a:pt x="3086" y="2651"/>
                    <a:pt x="3085" y="2663"/>
                    <a:pt x="3086" y="2663"/>
                  </a:cubicBezTo>
                  <a:cubicBezTo>
                    <a:pt x="3087" y="2663"/>
                    <a:pt x="3091" y="2651"/>
                    <a:pt x="3093" y="2628"/>
                  </a:cubicBezTo>
                  <a:close/>
                  <a:moveTo>
                    <a:pt x="5477" y="2622"/>
                  </a:moveTo>
                  <a:cubicBezTo>
                    <a:pt x="5471" y="2622"/>
                    <a:pt x="5467" y="2629"/>
                    <a:pt x="5460" y="2643"/>
                  </a:cubicBezTo>
                  <a:cubicBezTo>
                    <a:pt x="5476" y="2674"/>
                    <a:pt x="5491" y="2705"/>
                    <a:pt x="5522" y="2736"/>
                  </a:cubicBezTo>
                  <a:cubicBezTo>
                    <a:pt x="5536" y="2750"/>
                    <a:pt x="5548" y="2757"/>
                    <a:pt x="5555" y="2757"/>
                  </a:cubicBezTo>
                  <a:cubicBezTo>
                    <a:pt x="5571" y="2757"/>
                    <a:pt x="5565" y="2723"/>
                    <a:pt x="5522" y="2659"/>
                  </a:cubicBezTo>
                  <a:cubicBezTo>
                    <a:pt x="5496" y="2633"/>
                    <a:pt x="5485" y="2622"/>
                    <a:pt x="5477" y="2622"/>
                  </a:cubicBezTo>
                  <a:close/>
                  <a:moveTo>
                    <a:pt x="13590" y="0"/>
                  </a:moveTo>
                  <a:cubicBezTo>
                    <a:pt x="13559" y="47"/>
                    <a:pt x="13513" y="62"/>
                    <a:pt x="13451" y="62"/>
                  </a:cubicBezTo>
                  <a:cubicBezTo>
                    <a:pt x="13358" y="62"/>
                    <a:pt x="13327" y="62"/>
                    <a:pt x="13374" y="124"/>
                  </a:cubicBezTo>
                  <a:cubicBezTo>
                    <a:pt x="13374" y="186"/>
                    <a:pt x="13389" y="232"/>
                    <a:pt x="13343" y="232"/>
                  </a:cubicBezTo>
                  <a:lnTo>
                    <a:pt x="13343" y="186"/>
                  </a:lnTo>
                  <a:cubicBezTo>
                    <a:pt x="13343" y="157"/>
                    <a:pt x="13323" y="145"/>
                    <a:pt x="13287" y="145"/>
                  </a:cubicBezTo>
                  <a:cubicBezTo>
                    <a:pt x="13246" y="145"/>
                    <a:pt x="13185" y="161"/>
                    <a:pt x="13111" y="186"/>
                  </a:cubicBezTo>
                  <a:cubicBezTo>
                    <a:pt x="13003" y="205"/>
                    <a:pt x="12939" y="225"/>
                    <a:pt x="12895" y="225"/>
                  </a:cubicBezTo>
                  <a:cubicBezTo>
                    <a:pt x="12869" y="225"/>
                    <a:pt x="12850" y="218"/>
                    <a:pt x="12833" y="201"/>
                  </a:cubicBezTo>
                  <a:lnTo>
                    <a:pt x="12817" y="263"/>
                  </a:lnTo>
                  <a:cubicBezTo>
                    <a:pt x="12808" y="307"/>
                    <a:pt x="12800" y="326"/>
                    <a:pt x="12788" y="326"/>
                  </a:cubicBezTo>
                  <a:cubicBezTo>
                    <a:pt x="12779" y="326"/>
                    <a:pt x="12769" y="314"/>
                    <a:pt x="12755" y="294"/>
                  </a:cubicBezTo>
                  <a:cubicBezTo>
                    <a:pt x="12746" y="288"/>
                    <a:pt x="12732" y="284"/>
                    <a:pt x="12716" y="284"/>
                  </a:cubicBezTo>
                  <a:cubicBezTo>
                    <a:pt x="12656" y="284"/>
                    <a:pt x="12563" y="329"/>
                    <a:pt x="12539" y="402"/>
                  </a:cubicBezTo>
                  <a:lnTo>
                    <a:pt x="12477" y="433"/>
                  </a:lnTo>
                  <a:cubicBezTo>
                    <a:pt x="12451" y="407"/>
                    <a:pt x="12423" y="395"/>
                    <a:pt x="12398" y="395"/>
                  </a:cubicBezTo>
                  <a:cubicBezTo>
                    <a:pt x="12351" y="395"/>
                    <a:pt x="12318" y="439"/>
                    <a:pt x="12338" y="510"/>
                  </a:cubicBezTo>
                  <a:cubicBezTo>
                    <a:pt x="12324" y="489"/>
                    <a:pt x="12310" y="481"/>
                    <a:pt x="12298" y="481"/>
                  </a:cubicBezTo>
                  <a:cubicBezTo>
                    <a:pt x="12282" y="481"/>
                    <a:pt x="12269" y="493"/>
                    <a:pt x="12261" y="510"/>
                  </a:cubicBezTo>
                  <a:cubicBezTo>
                    <a:pt x="12235" y="587"/>
                    <a:pt x="12168" y="642"/>
                    <a:pt x="12128" y="642"/>
                  </a:cubicBezTo>
                  <a:cubicBezTo>
                    <a:pt x="12119" y="642"/>
                    <a:pt x="12112" y="640"/>
                    <a:pt x="12106" y="634"/>
                  </a:cubicBezTo>
                  <a:lnTo>
                    <a:pt x="12075" y="650"/>
                  </a:lnTo>
                  <a:cubicBezTo>
                    <a:pt x="12091" y="680"/>
                    <a:pt x="12075" y="727"/>
                    <a:pt x="12044" y="742"/>
                  </a:cubicBezTo>
                  <a:cubicBezTo>
                    <a:pt x="12013" y="773"/>
                    <a:pt x="11998" y="820"/>
                    <a:pt x="12013" y="850"/>
                  </a:cubicBezTo>
                  <a:cubicBezTo>
                    <a:pt x="12029" y="912"/>
                    <a:pt x="12013" y="928"/>
                    <a:pt x="12013" y="928"/>
                  </a:cubicBezTo>
                  <a:cubicBezTo>
                    <a:pt x="12013" y="928"/>
                    <a:pt x="11967" y="881"/>
                    <a:pt x="11952" y="835"/>
                  </a:cubicBezTo>
                  <a:cubicBezTo>
                    <a:pt x="11947" y="815"/>
                    <a:pt x="11938" y="805"/>
                    <a:pt x="11930" y="805"/>
                  </a:cubicBezTo>
                  <a:cubicBezTo>
                    <a:pt x="11913" y="805"/>
                    <a:pt x="11895" y="849"/>
                    <a:pt x="11905" y="943"/>
                  </a:cubicBezTo>
                  <a:cubicBezTo>
                    <a:pt x="11913" y="1015"/>
                    <a:pt x="11921" y="1050"/>
                    <a:pt x="11921" y="1050"/>
                  </a:cubicBezTo>
                  <a:cubicBezTo>
                    <a:pt x="11920" y="1050"/>
                    <a:pt x="11912" y="1019"/>
                    <a:pt x="11890" y="959"/>
                  </a:cubicBezTo>
                  <a:cubicBezTo>
                    <a:pt x="11880" y="928"/>
                    <a:pt x="11863" y="891"/>
                    <a:pt x="11852" y="891"/>
                  </a:cubicBezTo>
                  <a:cubicBezTo>
                    <a:pt x="11847" y="891"/>
                    <a:pt x="11843" y="901"/>
                    <a:pt x="11843" y="928"/>
                  </a:cubicBezTo>
                  <a:cubicBezTo>
                    <a:pt x="11828" y="943"/>
                    <a:pt x="11828" y="990"/>
                    <a:pt x="11843" y="1005"/>
                  </a:cubicBezTo>
                  <a:lnTo>
                    <a:pt x="11797" y="1067"/>
                  </a:lnTo>
                  <a:cubicBezTo>
                    <a:pt x="11720" y="1067"/>
                    <a:pt x="11689" y="1082"/>
                    <a:pt x="11673" y="1098"/>
                  </a:cubicBezTo>
                  <a:cubicBezTo>
                    <a:pt x="11694" y="1139"/>
                    <a:pt x="11701" y="1153"/>
                    <a:pt x="11685" y="1153"/>
                  </a:cubicBezTo>
                  <a:cubicBezTo>
                    <a:pt x="11677" y="1153"/>
                    <a:pt x="11663" y="1149"/>
                    <a:pt x="11643" y="1144"/>
                  </a:cubicBezTo>
                  <a:cubicBezTo>
                    <a:pt x="11619" y="1132"/>
                    <a:pt x="11604" y="1125"/>
                    <a:pt x="11599" y="1125"/>
                  </a:cubicBezTo>
                  <a:cubicBezTo>
                    <a:pt x="11592" y="1125"/>
                    <a:pt x="11611" y="1143"/>
                    <a:pt x="11658" y="1190"/>
                  </a:cubicBezTo>
                  <a:cubicBezTo>
                    <a:pt x="11682" y="1238"/>
                    <a:pt x="11669" y="1258"/>
                    <a:pt x="11641" y="1258"/>
                  </a:cubicBezTo>
                  <a:cubicBezTo>
                    <a:pt x="11633" y="1258"/>
                    <a:pt x="11623" y="1256"/>
                    <a:pt x="11612" y="1252"/>
                  </a:cubicBezTo>
                  <a:cubicBezTo>
                    <a:pt x="11573" y="1214"/>
                    <a:pt x="11550" y="1198"/>
                    <a:pt x="11540" y="1198"/>
                  </a:cubicBezTo>
                  <a:cubicBezTo>
                    <a:pt x="11530" y="1198"/>
                    <a:pt x="11534" y="1214"/>
                    <a:pt x="11550" y="1237"/>
                  </a:cubicBezTo>
                  <a:cubicBezTo>
                    <a:pt x="11596" y="1268"/>
                    <a:pt x="11550" y="1299"/>
                    <a:pt x="11550" y="1299"/>
                  </a:cubicBezTo>
                  <a:cubicBezTo>
                    <a:pt x="11550" y="1299"/>
                    <a:pt x="11535" y="1302"/>
                    <a:pt x="11512" y="1314"/>
                  </a:cubicBezTo>
                  <a:lnTo>
                    <a:pt x="11512" y="1314"/>
                  </a:lnTo>
                  <a:cubicBezTo>
                    <a:pt x="11504" y="1305"/>
                    <a:pt x="11495" y="1294"/>
                    <a:pt x="11488" y="1283"/>
                  </a:cubicBezTo>
                  <a:lnTo>
                    <a:pt x="11472" y="1299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92" y="1324"/>
                    <a:pt x="11502" y="1318"/>
                    <a:pt x="11512" y="1314"/>
                  </a:cubicBezTo>
                  <a:lnTo>
                    <a:pt x="11512" y="1314"/>
                  </a:lnTo>
                  <a:cubicBezTo>
                    <a:pt x="11538" y="1343"/>
                    <a:pt x="11562" y="1364"/>
                    <a:pt x="11550" y="1376"/>
                  </a:cubicBezTo>
                  <a:lnTo>
                    <a:pt x="11488" y="1360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64" y="1343"/>
                    <a:pt x="11445" y="1357"/>
                    <a:pt x="11426" y="1376"/>
                  </a:cubicBezTo>
                  <a:cubicBezTo>
                    <a:pt x="11380" y="1422"/>
                    <a:pt x="11364" y="1422"/>
                    <a:pt x="11333" y="1453"/>
                  </a:cubicBezTo>
                  <a:lnTo>
                    <a:pt x="11241" y="1561"/>
                  </a:lnTo>
                  <a:cubicBezTo>
                    <a:pt x="11225" y="1577"/>
                    <a:pt x="11256" y="1623"/>
                    <a:pt x="11287" y="1670"/>
                  </a:cubicBezTo>
                  <a:cubicBezTo>
                    <a:pt x="11320" y="1703"/>
                    <a:pt x="11333" y="1713"/>
                    <a:pt x="11333" y="1713"/>
                  </a:cubicBezTo>
                  <a:cubicBezTo>
                    <a:pt x="11332" y="1713"/>
                    <a:pt x="11307" y="1694"/>
                    <a:pt x="11272" y="1685"/>
                  </a:cubicBezTo>
                  <a:cubicBezTo>
                    <a:pt x="11214" y="1635"/>
                    <a:pt x="11177" y="1611"/>
                    <a:pt x="11165" y="1611"/>
                  </a:cubicBezTo>
                  <a:cubicBezTo>
                    <a:pt x="11153" y="1611"/>
                    <a:pt x="11174" y="1643"/>
                    <a:pt x="11241" y="1701"/>
                  </a:cubicBezTo>
                  <a:cubicBezTo>
                    <a:pt x="11290" y="1741"/>
                    <a:pt x="11313" y="1761"/>
                    <a:pt x="11308" y="1761"/>
                  </a:cubicBezTo>
                  <a:cubicBezTo>
                    <a:pt x="11303" y="1761"/>
                    <a:pt x="11276" y="1745"/>
                    <a:pt x="11225" y="1716"/>
                  </a:cubicBezTo>
                  <a:cubicBezTo>
                    <a:pt x="11206" y="1703"/>
                    <a:pt x="11195" y="1696"/>
                    <a:pt x="11190" y="1696"/>
                  </a:cubicBezTo>
                  <a:cubicBezTo>
                    <a:pt x="11184" y="1696"/>
                    <a:pt x="11192" y="1711"/>
                    <a:pt x="11210" y="1747"/>
                  </a:cubicBezTo>
                  <a:cubicBezTo>
                    <a:pt x="11217" y="1770"/>
                    <a:pt x="11221" y="1782"/>
                    <a:pt x="11219" y="1782"/>
                  </a:cubicBezTo>
                  <a:cubicBezTo>
                    <a:pt x="11217" y="1782"/>
                    <a:pt x="11210" y="1770"/>
                    <a:pt x="11194" y="1747"/>
                  </a:cubicBezTo>
                  <a:cubicBezTo>
                    <a:pt x="11166" y="1728"/>
                    <a:pt x="11131" y="1715"/>
                    <a:pt x="11116" y="1715"/>
                  </a:cubicBezTo>
                  <a:cubicBezTo>
                    <a:pt x="11107" y="1715"/>
                    <a:pt x="11105" y="1720"/>
                    <a:pt x="11117" y="1731"/>
                  </a:cubicBezTo>
                  <a:cubicBezTo>
                    <a:pt x="11117" y="1731"/>
                    <a:pt x="11117" y="1735"/>
                    <a:pt x="11109" y="1735"/>
                  </a:cubicBezTo>
                  <a:cubicBezTo>
                    <a:pt x="11102" y="1735"/>
                    <a:pt x="11086" y="1731"/>
                    <a:pt x="11055" y="1716"/>
                  </a:cubicBezTo>
                  <a:cubicBezTo>
                    <a:pt x="11045" y="1709"/>
                    <a:pt x="11039" y="1706"/>
                    <a:pt x="11035" y="1706"/>
                  </a:cubicBezTo>
                  <a:cubicBezTo>
                    <a:pt x="11022" y="1706"/>
                    <a:pt x="11043" y="1745"/>
                    <a:pt x="11055" y="1793"/>
                  </a:cubicBezTo>
                  <a:cubicBezTo>
                    <a:pt x="11072" y="1854"/>
                    <a:pt x="11070" y="1885"/>
                    <a:pt x="11060" y="1885"/>
                  </a:cubicBezTo>
                  <a:cubicBezTo>
                    <a:pt x="11052" y="1885"/>
                    <a:pt x="11038" y="1865"/>
                    <a:pt x="11024" y="1824"/>
                  </a:cubicBezTo>
                  <a:cubicBezTo>
                    <a:pt x="11010" y="1792"/>
                    <a:pt x="10997" y="1779"/>
                    <a:pt x="10985" y="1779"/>
                  </a:cubicBezTo>
                  <a:cubicBezTo>
                    <a:pt x="10959" y="1779"/>
                    <a:pt x="10945" y="1852"/>
                    <a:pt x="10978" y="1917"/>
                  </a:cubicBezTo>
                  <a:cubicBezTo>
                    <a:pt x="11005" y="1971"/>
                    <a:pt x="11016" y="1994"/>
                    <a:pt x="11015" y="1994"/>
                  </a:cubicBezTo>
                  <a:cubicBezTo>
                    <a:pt x="11014" y="1994"/>
                    <a:pt x="11006" y="1982"/>
                    <a:pt x="10993" y="1963"/>
                  </a:cubicBezTo>
                  <a:cubicBezTo>
                    <a:pt x="10975" y="1935"/>
                    <a:pt x="10967" y="1930"/>
                    <a:pt x="10964" y="1930"/>
                  </a:cubicBezTo>
                  <a:cubicBezTo>
                    <a:pt x="10962" y="1930"/>
                    <a:pt x="10962" y="1932"/>
                    <a:pt x="10962" y="1932"/>
                  </a:cubicBezTo>
                  <a:cubicBezTo>
                    <a:pt x="10962" y="1932"/>
                    <a:pt x="10932" y="1932"/>
                    <a:pt x="10901" y="1886"/>
                  </a:cubicBezTo>
                  <a:cubicBezTo>
                    <a:pt x="10901" y="1886"/>
                    <a:pt x="10885" y="1886"/>
                    <a:pt x="10885" y="1963"/>
                  </a:cubicBezTo>
                  <a:cubicBezTo>
                    <a:pt x="10899" y="2017"/>
                    <a:pt x="10892" y="2038"/>
                    <a:pt x="10875" y="2038"/>
                  </a:cubicBezTo>
                  <a:cubicBezTo>
                    <a:pt x="10852" y="2038"/>
                    <a:pt x="10812" y="2001"/>
                    <a:pt x="10777" y="1948"/>
                  </a:cubicBezTo>
                  <a:lnTo>
                    <a:pt x="10777" y="2010"/>
                  </a:lnTo>
                  <a:cubicBezTo>
                    <a:pt x="10797" y="2078"/>
                    <a:pt x="10804" y="2128"/>
                    <a:pt x="10799" y="2128"/>
                  </a:cubicBezTo>
                  <a:cubicBezTo>
                    <a:pt x="10796" y="2128"/>
                    <a:pt x="10788" y="2111"/>
                    <a:pt x="10777" y="2071"/>
                  </a:cubicBezTo>
                  <a:lnTo>
                    <a:pt x="10762" y="2025"/>
                  </a:lnTo>
                  <a:lnTo>
                    <a:pt x="10762" y="2025"/>
                  </a:lnTo>
                  <a:cubicBezTo>
                    <a:pt x="10777" y="2071"/>
                    <a:pt x="10762" y="2087"/>
                    <a:pt x="10746" y="2087"/>
                  </a:cubicBezTo>
                  <a:cubicBezTo>
                    <a:pt x="10715" y="2056"/>
                    <a:pt x="10684" y="2025"/>
                    <a:pt x="10684" y="1979"/>
                  </a:cubicBezTo>
                  <a:cubicBezTo>
                    <a:pt x="10669" y="1932"/>
                    <a:pt x="10669" y="1932"/>
                    <a:pt x="10653" y="1932"/>
                  </a:cubicBezTo>
                  <a:lnTo>
                    <a:pt x="10669" y="1994"/>
                  </a:lnTo>
                  <a:cubicBezTo>
                    <a:pt x="10684" y="2041"/>
                    <a:pt x="10700" y="2102"/>
                    <a:pt x="10684" y="2102"/>
                  </a:cubicBezTo>
                  <a:cubicBezTo>
                    <a:pt x="10669" y="2102"/>
                    <a:pt x="10638" y="2102"/>
                    <a:pt x="10638" y="2056"/>
                  </a:cubicBezTo>
                  <a:cubicBezTo>
                    <a:pt x="10627" y="2012"/>
                    <a:pt x="10600" y="1975"/>
                    <a:pt x="10591" y="1975"/>
                  </a:cubicBezTo>
                  <a:cubicBezTo>
                    <a:pt x="10588" y="1975"/>
                    <a:pt x="10587" y="1981"/>
                    <a:pt x="10592" y="1994"/>
                  </a:cubicBezTo>
                  <a:cubicBezTo>
                    <a:pt x="10592" y="1994"/>
                    <a:pt x="10576" y="1994"/>
                    <a:pt x="10561" y="1948"/>
                  </a:cubicBezTo>
                  <a:cubicBezTo>
                    <a:pt x="10545" y="1956"/>
                    <a:pt x="10534" y="1959"/>
                    <a:pt x="10524" y="1959"/>
                  </a:cubicBezTo>
                  <a:cubicBezTo>
                    <a:pt x="10514" y="1959"/>
                    <a:pt x="10507" y="1956"/>
                    <a:pt x="10499" y="1948"/>
                  </a:cubicBezTo>
                  <a:cubicBezTo>
                    <a:pt x="10499" y="1979"/>
                    <a:pt x="10487" y="1994"/>
                    <a:pt x="10476" y="1994"/>
                  </a:cubicBezTo>
                  <a:cubicBezTo>
                    <a:pt x="10464" y="1994"/>
                    <a:pt x="10452" y="1979"/>
                    <a:pt x="10452" y="1948"/>
                  </a:cubicBezTo>
                  <a:cubicBezTo>
                    <a:pt x="10452" y="1948"/>
                    <a:pt x="10421" y="1948"/>
                    <a:pt x="10406" y="2010"/>
                  </a:cubicBezTo>
                  <a:cubicBezTo>
                    <a:pt x="10375" y="2010"/>
                    <a:pt x="10360" y="2010"/>
                    <a:pt x="10360" y="1963"/>
                  </a:cubicBezTo>
                  <a:cubicBezTo>
                    <a:pt x="10360" y="1932"/>
                    <a:pt x="10360" y="1917"/>
                    <a:pt x="10358" y="1917"/>
                  </a:cubicBezTo>
                  <a:cubicBezTo>
                    <a:pt x="10356" y="1917"/>
                    <a:pt x="10352" y="1932"/>
                    <a:pt x="10344" y="1963"/>
                  </a:cubicBezTo>
                  <a:cubicBezTo>
                    <a:pt x="10329" y="2010"/>
                    <a:pt x="10329" y="2010"/>
                    <a:pt x="10313" y="2010"/>
                  </a:cubicBezTo>
                  <a:lnTo>
                    <a:pt x="10282" y="2010"/>
                  </a:lnTo>
                  <a:cubicBezTo>
                    <a:pt x="10282" y="2051"/>
                    <a:pt x="10282" y="2065"/>
                    <a:pt x="10278" y="2065"/>
                  </a:cubicBezTo>
                  <a:cubicBezTo>
                    <a:pt x="10276" y="2065"/>
                    <a:pt x="10272" y="2061"/>
                    <a:pt x="10267" y="2056"/>
                  </a:cubicBezTo>
                  <a:cubicBezTo>
                    <a:pt x="10251" y="2056"/>
                    <a:pt x="10205" y="1994"/>
                    <a:pt x="10190" y="1994"/>
                  </a:cubicBezTo>
                  <a:cubicBezTo>
                    <a:pt x="10143" y="1994"/>
                    <a:pt x="10143" y="1994"/>
                    <a:pt x="10159" y="2056"/>
                  </a:cubicBezTo>
                  <a:cubicBezTo>
                    <a:pt x="10169" y="2056"/>
                    <a:pt x="10166" y="2083"/>
                    <a:pt x="10158" y="2083"/>
                  </a:cubicBezTo>
                  <a:cubicBezTo>
                    <a:pt x="10154" y="2083"/>
                    <a:pt x="10148" y="2077"/>
                    <a:pt x="10143" y="2056"/>
                  </a:cubicBezTo>
                  <a:cubicBezTo>
                    <a:pt x="10128" y="2056"/>
                    <a:pt x="10097" y="1979"/>
                    <a:pt x="10051" y="1979"/>
                  </a:cubicBezTo>
                  <a:cubicBezTo>
                    <a:pt x="10034" y="1973"/>
                    <a:pt x="10021" y="1969"/>
                    <a:pt x="10011" y="1969"/>
                  </a:cubicBezTo>
                  <a:cubicBezTo>
                    <a:pt x="9993" y="1969"/>
                    <a:pt x="9983" y="1980"/>
                    <a:pt x="9973" y="2010"/>
                  </a:cubicBezTo>
                  <a:cubicBezTo>
                    <a:pt x="9966" y="2064"/>
                    <a:pt x="9958" y="2091"/>
                    <a:pt x="9954" y="2091"/>
                  </a:cubicBezTo>
                  <a:cubicBezTo>
                    <a:pt x="9950" y="2091"/>
                    <a:pt x="9950" y="2064"/>
                    <a:pt x="9958" y="2010"/>
                  </a:cubicBezTo>
                  <a:cubicBezTo>
                    <a:pt x="9977" y="1943"/>
                    <a:pt x="9972" y="1912"/>
                    <a:pt x="9963" y="1912"/>
                  </a:cubicBezTo>
                  <a:cubicBezTo>
                    <a:pt x="9957" y="1912"/>
                    <a:pt x="9948" y="1924"/>
                    <a:pt x="9942" y="1948"/>
                  </a:cubicBezTo>
                  <a:cubicBezTo>
                    <a:pt x="9933" y="1977"/>
                    <a:pt x="9923" y="1988"/>
                    <a:pt x="9913" y="1988"/>
                  </a:cubicBezTo>
                  <a:cubicBezTo>
                    <a:pt x="9907" y="1988"/>
                    <a:pt x="9902" y="1984"/>
                    <a:pt x="9896" y="1979"/>
                  </a:cubicBezTo>
                  <a:cubicBezTo>
                    <a:pt x="9913" y="1953"/>
                    <a:pt x="9911" y="1942"/>
                    <a:pt x="9901" y="1942"/>
                  </a:cubicBezTo>
                  <a:cubicBezTo>
                    <a:pt x="9893" y="1942"/>
                    <a:pt x="9879" y="1949"/>
                    <a:pt x="9865" y="1963"/>
                  </a:cubicBezTo>
                  <a:cubicBezTo>
                    <a:pt x="9850" y="1963"/>
                    <a:pt x="9850" y="1963"/>
                    <a:pt x="9865" y="1917"/>
                  </a:cubicBezTo>
                  <a:lnTo>
                    <a:pt x="9850" y="1901"/>
                  </a:lnTo>
                  <a:cubicBezTo>
                    <a:pt x="9829" y="1922"/>
                    <a:pt x="9809" y="1931"/>
                    <a:pt x="9792" y="1931"/>
                  </a:cubicBezTo>
                  <a:cubicBezTo>
                    <a:pt x="9746" y="1931"/>
                    <a:pt x="9719" y="1869"/>
                    <a:pt x="9741" y="1824"/>
                  </a:cubicBezTo>
                  <a:lnTo>
                    <a:pt x="9741" y="1824"/>
                  </a:lnTo>
                  <a:cubicBezTo>
                    <a:pt x="9741" y="1824"/>
                    <a:pt x="9726" y="1824"/>
                    <a:pt x="9680" y="1855"/>
                  </a:cubicBezTo>
                  <a:cubicBezTo>
                    <a:pt x="9646" y="1888"/>
                    <a:pt x="9624" y="1905"/>
                    <a:pt x="9615" y="1905"/>
                  </a:cubicBezTo>
                  <a:cubicBezTo>
                    <a:pt x="9603" y="1905"/>
                    <a:pt x="9614" y="1877"/>
                    <a:pt x="9649" y="1824"/>
                  </a:cubicBezTo>
                  <a:cubicBezTo>
                    <a:pt x="9679" y="1786"/>
                    <a:pt x="9699" y="1766"/>
                    <a:pt x="9699" y="1766"/>
                  </a:cubicBezTo>
                  <a:lnTo>
                    <a:pt x="9699" y="1766"/>
                  </a:lnTo>
                  <a:cubicBezTo>
                    <a:pt x="9699" y="1766"/>
                    <a:pt x="9679" y="1786"/>
                    <a:pt x="9633" y="1824"/>
                  </a:cubicBezTo>
                  <a:cubicBezTo>
                    <a:pt x="9622" y="1835"/>
                    <a:pt x="9610" y="1840"/>
                    <a:pt x="9600" y="1840"/>
                  </a:cubicBezTo>
                  <a:cubicBezTo>
                    <a:pt x="9565" y="1840"/>
                    <a:pt x="9544" y="1790"/>
                    <a:pt x="9602" y="1731"/>
                  </a:cubicBezTo>
                  <a:lnTo>
                    <a:pt x="9680" y="1654"/>
                  </a:lnTo>
                  <a:lnTo>
                    <a:pt x="9680" y="1654"/>
                  </a:lnTo>
                  <a:cubicBezTo>
                    <a:pt x="9656" y="1670"/>
                    <a:pt x="9641" y="1673"/>
                    <a:pt x="9631" y="1673"/>
                  </a:cubicBezTo>
                  <a:cubicBezTo>
                    <a:pt x="9622" y="1673"/>
                    <a:pt x="9618" y="1670"/>
                    <a:pt x="9618" y="1670"/>
                  </a:cubicBezTo>
                  <a:cubicBezTo>
                    <a:pt x="9604" y="1691"/>
                    <a:pt x="9593" y="1699"/>
                    <a:pt x="9581" y="1699"/>
                  </a:cubicBezTo>
                  <a:cubicBezTo>
                    <a:pt x="9567" y="1699"/>
                    <a:pt x="9550" y="1687"/>
                    <a:pt x="9525" y="1670"/>
                  </a:cubicBezTo>
                  <a:cubicBezTo>
                    <a:pt x="9494" y="1639"/>
                    <a:pt x="9417" y="1623"/>
                    <a:pt x="9386" y="1592"/>
                  </a:cubicBezTo>
                  <a:cubicBezTo>
                    <a:pt x="9355" y="1561"/>
                    <a:pt x="9309" y="1515"/>
                    <a:pt x="9340" y="1469"/>
                  </a:cubicBezTo>
                  <a:cubicBezTo>
                    <a:pt x="9324" y="1453"/>
                    <a:pt x="9309" y="1438"/>
                    <a:pt x="9231" y="1438"/>
                  </a:cubicBezTo>
                  <a:cubicBezTo>
                    <a:pt x="9170" y="1438"/>
                    <a:pt x="9154" y="1422"/>
                    <a:pt x="9185" y="1376"/>
                  </a:cubicBezTo>
                  <a:lnTo>
                    <a:pt x="9170" y="1360"/>
                  </a:lnTo>
                  <a:cubicBezTo>
                    <a:pt x="9108" y="1360"/>
                    <a:pt x="9092" y="1345"/>
                    <a:pt x="9092" y="1345"/>
                  </a:cubicBezTo>
                  <a:cubicBezTo>
                    <a:pt x="9120" y="1317"/>
                    <a:pt x="9147" y="1265"/>
                    <a:pt x="9109" y="1265"/>
                  </a:cubicBezTo>
                  <a:cubicBezTo>
                    <a:pt x="9105" y="1265"/>
                    <a:pt x="9099" y="1266"/>
                    <a:pt x="9092" y="1268"/>
                  </a:cubicBezTo>
                  <a:cubicBezTo>
                    <a:pt x="9065" y="1282"/>
                    <a:pt x="9049" y="1289"/>
                    <a:pt x="9038" y="1289"/>
                  </a:cubicBezTo>
                  <a:cubicBezTo>
                    <a:pt x="9024" y="1289"/>
                    <a:pt x="9017" y="1278"/>
                    <a:pt x="9000" y="1252"/>
                  </a:cubicBezTo>
                  <a:cubicBezTo>
                    <a:pt x="8922" y="1113"/>
                    <a:pt x="8814" y="974"/>
                    <a:pt x="8690" y="866"/>
                  </a:cubicBezTo>
                  <a:cubicBezTo>
                    <a:pt x="8644" y="820"/>
                    <a:pt x="8598" y="789"/>
                    <a:pt x="8551" y="742"/>
                  </a:cubicBezTo>
                  <a:lnTo>
                    <a:pt x="8412" y="650"/>
                  </a:lnTo>
                  <a:cubicBezTo>
                    <a:pt x="8348" y="598"/>
                    <a:pt x="8295" y="568"/>
                    <a:pt x="8270" y="568"/>
                  </a:cubicBezTo>
                  <a:cubicBezTo>
                    <a:pt x="8264" y="568"/>
                    <a:pt x="8260" y="570"/>
                    <a:pt x="8258" y="572"/>
                  </a:cubicBezTo>
                  <a:lnTo>
                    <a:pt x="8180" y="526"/>
                  </a:lnTo>
                  <a:lnTo>
                    <a:pt x="8088" y="480"/>
                  </a:lnTo>
                  <a:cubicBezTo>
                    <a:pt x="8119" y="433"/>
                    <a:pt x="8088" y="387"/>
                    <a:pt x="8041" y="371"/>
                  </a:cubicBezTo>
                  <a:cubicBezTo>
                    <a:pt x="8000" y="361"/>
                    <a:pt x="7960" y="358"/>
                    <a:pt x="7919" y="356"/>
                  </a:cubicBezTo>
                  <a:lnTo>
                    <a:pt x="7919" y="356"/>
                  </a:lnTo>
                  <a:lnTo>
                    <a:pt x="7949" y="371"/>
                  </a:lnTo>
                  <a:cubicBezTo>
                    <a:pt x="7922" y="411"/>
                    <a:pt x="7895" y="452"/>
                    <a:pt x="7878" y="452"/>
                  </a:cubicBezTo>
                  <a:cubicBezTo>
                    <a:pt x="7876" y="452"/>
                    <a:pt x="7873" y="451"/>
                    <a:pt x="7871" y="449"/>
                  </a:cubicBezTo>
                  <a:lnTo>
                    <a:pt x="7840" y="449"/>
                  </a:lnTo>
                  <a:cubicBezTo>
                    <a:pt x="7856" y="403"/>
                    <a:pt x="7886" y="372"/>
                    <a:pt x="7917" y="356"/>
                  </a:cubicBezTo>
                  <a:lnTo>
                    <a:pt x="7917" y="356"/>
                  </a:lnTo>
                  <a:cubicBezTo>
                    <a:pt x="7896" y="356"/>
                    <a:pt x="7876" y="356"/>
                    <a:pt x="7856" y="356"/>
                  </a:cubicBezTo>
                  <a:cubicBezTo>
                    <a:pt x="7837" y="375"/>
                    <a:pt x="7812" y="388"/>
                    <a:pt x="7784" y="388"/>
                  </a:cubicBezTo>
                  <a:cubicBezTo>
                    <a:pt x="7768" y="388"/>
                    <a:pt x="7750" y="383"/>
                    <a:pt x="7732" y="371"/>
                  </a:cubicBezTo>
                  <a:cubicBezTo>
                    <a:pt x="7769" y="298"/>
                    <a:pt x="7718" y="254"/>
                    <a:pt x="7650" y="254"/>
                  </a:cubicBezTo>
                  <a:cubicBezTo>
                    <a:pt x="7632" y="254"/>
                    <a:pt x="7612" y="257"/>
                    <a:pt x="7593" y="263"/>
                  </a:cubicBezTo>
                  <a:cubicBezTo>
                    <a:pt x="7564" y="313"/>
                    <a:pt x="7542" y="337"/>
                    <a:pt x="7530" y="337"/>
                  </a:cubicBezTo>
                  <a:cubicBezTo>
                    <a:pt x="7516" y="337"/>
                    <a:pt x="7515" y="306"/>
                    <a:pt x="7531" y="248"/>
                  </a:cubicBezTo>
                  <a:cubicBezTo>
                    <a:pt x="7546" y="195"/>
                    <a:pt x="7536" y="165"/>
                    <a:pt x="7510" y="165"/>
                  </a:cubicBezTo>
                  <a:cubicBezTo>
                    <a:pt x="7484" y="165"/>
                    <a:pt x="7440" y="199"/>
                    <a:pt x="7392" y="279"/>
                  </a:cubicBezTo>
                  <a:cubicBezTo>
                    <a:pt x="7371" y="300"/>
                    <a:pt x="7362" y="312"/>
                    <a:pt x="7357" y="312"/>
                  </a:cubicBezTo>
                  <a:cubicBezTo>
                    <a:pt x="7350" y="312"/>
                    <a:pt x="7347" y="296"/>
                    <a:pt x="7330" y="263"/>
                  </a:cubicBezTo>
                  <a:cubicBezTo>
                    <a:pt x="7321" y="191"/>
                    <a:pt x="7307" y="161"/>
                    <a:pt x="7297" y="161"/>
                  </a:cubicBezTo>
                  <a:cubicBezTo>
                    <a:pt x="7289" y="161"/>
                    <a:pt x="7284" y="176"/>
                    <a:pt x="7284" y="201"/>
                  </a:cubicBezTo>
                  <a:cubicBezTo>
                    <a:pt x="7261" y="255"/>
                    <a:pt x="7241" y="282"/>
                    <a:pt x="7224" y="282"/>
                  </a:cubicBezTo>
                  <a:cubicBezTo>
                    <a:pt x="7207" y="282"/>
                    <a:pt x="7191" y="255"/>
                    <a:pt x="7176" y="201"/>
                  </a:cubicBezTo>
                  <a:cubicBezTo>
                    <a:pt x="7153" y="139"/>
                    <a:pt x="7141" y="109"/>
                    <a:pt x="7129" y="109"/>
                  </a:cubicBezTo>
                  <a:cubicBezTo>
                    <a:pt x="7118" y="109"/>
                    <a:pt x="7106" y="139"/>
                    <a:pt x="7083" y="201"/>
                  </a:cubicBezTo>
                  <a:cubicBezTo>
                    <a:pt x="7069" y="252"/>
                    <a:pt x="7034" y="275"/>
                    <a:pt x="6999" y="275"/>
                  </a:cubicBezTo>
                  <a:cubicBezTo>
                    <a:pt x="6957" y="275"/>
                    <a:pt x="6914" y="244"/>
                    <a:pt x="6898" y="186"/>
                  </a:cubicBezTo>
                  <a:cubicBezTo>
                    <a:pt x="6877" y="186"/>
                    <a:pt x="6856" y="158"/>
                    <a:pt x="6845" y="158"/>
                  </a:cubicBezTo>
                  <a:cubicBezTo>
                    <a:pt x="6839" y="158"/>
                    <a:pt x="6836" y="165"/>
                    <a:pt x="6836" y="186"/>
                  </a:cubicBezTo>
                  <a:lnTo>
                    <a:pt x="6805" y="124"/>
                  </a:lnTo>
                  <a:lnTo>
                    <a:pt x="6728" y="124"/>
                  </a:lnTo>
                  <a:lnTo>
                    <a:pt x="6728" y="186"/>
                  </a:lnTo>
                  <a:cubicBezTo>
                    <a:pt x="6650" y="170"/>
                    <a:pt x="6573" y="163"/>
                    <a:pt x="6496" y="163"/>
                  </a:cubicBezTo>
                  <a:cubicBezTo>
                    <a:pt x="6418" y="163"/>
                    <a:pt x="6341" y="170"/>
                    <a:pt x="6264" y="186"/>
                  </a:cubicBezTo>
                  <a:cubicBezTo>
                    <a:pt x="6156" y="201"/>
                    <a:pt x="6032" y="248"/>
                    <a:pt x="5924" y="294"/>
                  </a:cubicBezTo>
                  <a:cubicBezTo>
                    <a:pt x="5877" y="325"/>
                    <a:pt x="5877" y="340"/>
                    <a:pt x="5893" y="356"/>
                  </a:cubicBezTo>
                  <a:cubicBezTo>
                    <a:pt x="5938" y="410"/>
                    <a:pt x="5936" y="443"/>
                    <a:pt x="5911" y="443"/>
                  </a:cubicBezTo>
                  <a:cubicBezTo>
                    <a:pt x="5893" y="443"/>
                    <a:pt x="5863" y="426"/>
                    <a:pt x="5831" y="387"/>
                  </a:cubicBezTo>
                  <a:cubicBezTo>
                    <a:pt x="5800" y="402"/>
                    <a:pt x="5723" y="387"/>
                    <a:pt x="5661" y="418"/>
                  </a:cubicBezTo>
                  <a:cubicBezTo>
                    <a:pt x="5619" y="428"/>
                    <a:pt x="5577" y="453"/>
                    <a:pt x="5544" y="453"/>
                  </a:cubicBezTo>
                  <a:cubicBezTo>
                    <a:pt x="5529" y="453"/>
                    <a:pt x="5516" y="448"/>
                    <a:pt x="5507" y="433"/>
                  </a:cubicBezTo>
                  <a:lnTo>
                    <a:pt x="5491" y="449"/>
                  </a:lnTo>
                  <a:cubicBezTo>
                    <a:pt x="5460" y="588"/>
                    <a:pt x="5352" y="680"/>
                    <a:pt x="5228" y="696"/>
                  </a:cubicBezTo>
                  <a:cubicBezTo>
                    <a:pt x="5167" y="727"/>
                    <a:pt x="5151" y="789"/>
                    <a:pt x="5151" y="850"/>
                  </a:cubicBezTo>
                  <a:cubicBezTo>
                    <a:pt x="5151" y="898"/>
                    <a:pt x="5151" y="916"/>
                    <a:pt x="5133" y="916"/>
                  </a:cubicBezTo>
                  <a:cubicBezTo>
                    <a:pt x="5122" y="916"/>
                    <a:pt x="5104" y="909"/>
                    <a:pt x="5074" y="897"/>
                  </a:cubicBezTo>
                  <a:cubicBezTo>
                    <a:pt x="5069" y="892"/>
                    <a:pt x="5062" y="890"/>
                    <a:pt x="5053" y="890"/>
                  </a:cubicBezTo>
                  <a:cubicBezTo>
                    <a:pt x="5031" y="890"/>
                    <a:pt x="4998" y="901"/>
                    <a:pt x="4966" y="912"/>
                  </a:cubicBezTo>
                  <a:cubicBezTo>
                    <a:pt x="4935" y="943"/>
                    <a:pt x="4919" y="990"/>
                    <a:pt x="4950" y="1020"/>
                  </a:cubicBezTo>
                  <a:lnTo>
                    <a:pt x="4904" y="1005"/>
                  </a:lnTo>
                  <a:cubicBezTo>
                    <a:pt x="4892" y="999"/>
                    <a:pt x="4883" y="997"/>
                    <a:pt x="4877" y="997"/>
                  </a:cubicBezTo>
                  <a:cubicBezTo>
                    <a:pt x="4849" y="997"/>
                    <a:pt x="4866" y="1045"/>
                    <a:pt x="4904" y="1082"/>
                  </a:cubicBezTo>
                  <a:cubicBezTo>
                    <a:pt x="4944" y="1123"/>
                    <a:pt x="4959" y="1146"/>
                    <a:pt x="4945" y="1146"/>
                  </a:cubicBezTo>
                  <a:cubicBezTo>
                    <a:pt x="4931" y="1146"/>
                    <a:pt x="4893" y="1127"/>
                    <a:pt x="4826" y="1082"/>
                  </a:cubicBezTo>
                  <a:cubicBezTo>
                    <a:pt x="4780" y="1044"/>
                    <a:pt x="4753" y="1028"/>
                    <a:pt x="4743" y="1028"/>
                  </a:cubicBezTo>
                  <a:cubicBezTo>
                    <a:pt x="4734" y="1028"/>
                    <a:pt x="4741" y="1044"/>
                    <a:pt x="4765" y="1067"/>
                  </a:cubicBezTo>
                  <a:cubicBezTo>
                    <a:pt x="4793" y="1095"/>
                    <a:pt x="4808" y="1162"/>
                    <a:pt x="4764" y="1162"/>
                  </a:cubicBezTo>
                  <a:cubicBezTo>
                    <a:pt x="4760" y="1162"/>
                    <a:pt x="4755" y="1161"/>
                    <a:pt x="4749" y="1160"/>
                  </a:cubicBezTo>
                  <a:lnTo>
                    <a:pt x="4749" y="1160"/>
                  </a:lnTo>
                  <a:cubicBezTo>
                    <a:pt x="4734" y="1175"/>
                    <a:pt x="4718" y="1190"/>
                    <a:pt x="4796" y="1268"/>
                  </a:cubicBezTo>
                  <a:cubicBezTo>
                    <a:pt x="4842" y="1299"/>
                    <a:pt x="4826" y="1314"/>
                    <a:pt x="4796" y="1345"/>
                  </a:cubicBezTo>
                  <a:cubicBezTo>
                    <a:pt x="4765" y="1314"/>
                    <a:pt x="4749" y="1283"/>
                    <a:pt x="4734" y="1252"/>
                  </a:cubicBezTo>
                  <a:lnTo>
                    <a:pt x="4703" y="1283"/>
                  </a:lnTo>
                  <a:cubicBezTo>
                    <a:pt x="4684" y="1290"/>
                    <a:pt x="4662" y="1293"/>
                    <a:pt x="4641" y="1293"/>
                  </a:cubicBezTo>
                  <a:cubicBezTo>
                    <a:pt x="4611" y="1293"/>
                    <a:pt x="4582" y="1286"/>
                    <a:pt x="4564" y="1268"/>
                  </a:cubicBezTo>
                  <a:cubicBezTo>
                    <a:pt x="4546" y="1259"/>
                    <a:pt x="4533" y="1255"/>
                    <a:pt x="4524" y="1255"/>
                  </a:cubicBezTo>
                  <a:cubicBezTo>
                    <a:pt x="4503" y="1255"/>
                    <a:pt x="4517" y="1281"/>
                    <a:pt x="4595" y="1314"/>
                  </a:cubicBezTo>
                  <a:cubicBezTo>
                    <a:pt x="4687" y="1376"/>
                    <a:pt x="4672" y="1391"/>
                    <a:pt x="4641" y="1422"/>
                  </a:cubicBezTo>
                  <a:cubicBezTo>
                    <a:pt x="4626" y="1438"/>
                    <a:pt x="4618" y="1445"/>
                    <a:pt x="4608" y="1445"/>
                  </a:cubicBezTo>
                  <a:cubicBezTo>
                    <a:pt x="4599" y="1445"/>
                    <a:pt x="4587" y="1438"/>
                    <a:pt x="4564" y="1422"/>
                  </a:cubicBezTo>
                  <a:cubicBezTo>
                    <a:pt x="4548" y="1407"/>
                    <a:pt x="4541" y="1399"/>
                    <a:pt x="4533" y="1399"/>
                  </a:cubicBezTo>
                  <a:cubicBezTo>
                    <a:pt x="4525" y="1399"/>
                    <a:pt x="4517" y="1407"/>
                    <a:pt x="4502" y="1422"/>
                  </a:cubicBezTo>
                  <a:cubicBezTo>
                    <a:pt x="4471" y="1469"/>
                    <a:pt x="4533" y="1623"/>
                    <a:pt x="4595" y="1731"/>
                  </a:cubicBezTo>
                  <a:cubicBezTo>
                    <a:pt x="4626" y="1778"/>
                    <a:pt x="4645" y="1797"/>
                    <a:pt x="4645" y="1797"/>
                  </a:cubicBezTo>
                  <a:cubicBezTo>
                    <a:pt x="4645" y="1797"/>
                    <a:pt x="4626" y="1778"/>
                    <a:pt x="4579" y="1747"/>
                  </a:cubicBezTo>
                  <a:cubicBezTo>
                    <a:pt x="4558" y="1726"/>
                    <a:pt x="4544" y="1718"/>
                    <a:pt x="4532" y="1718"/>
                  </a:cubicBezTo>
                  <a:cubicBezTo>
                    <a:pt x="4519" y="1718"/>
                    <a:pt x="4510" y="1730"/>
                    <a:pt x="4502" y="1747"/>
                  </a:cubicBezTo>
                  <a:cubicBezTo>
                    <a:pt x="4471" y="1701"/>
                    <a:pt x="4486" y="1685"/>
                    <a:pt x="4502" y="1670"/>
                  </a:cubicBezTo>
                  <a:lnTo>
                    <a:pt x="4471" y="1639"/>
                  </a:lnTo>
                  <a:cubicBezTo>
                    <a:pt x="4431" y="1605"/>
                    <a:pt x="4405" y="1589"/>
                    <a:pt x="4394" y="1589"/>
                  </a:cubicBezTo>
                  <a:cubicBezTo>
                    <a:pt x="4379" y="1589"/>
                    <a:pt x="4390" y="1617"/>
                    <a:pt x="4425" y="1670"/>
                  </a:cubicBezTo>
                  <a:cubicBezTo>
                    <a:pt x="4434" y="1706"/>
                    <a:pt x="4437" y="1721"/>
                    <a:pt x="4430" y="1721"/>
                  </a:cubicBezTo>
                  <a:cubicBezTo>
                    <a:pt x="4424" y="1721"/>
                    <a:pt x="4413" y="1713"/>
                    <a:pt x="4394" y="1701"/>
                  </a:cubicBezTo>
                  <a:cubicBezTo>
                    <a:pt x="4351" y="1690"/>
                    <a:pt x="4316" y="1672"/>
                    <a:pt x="4313" y="1672"/>
                  </a:cubicBezTo>
                  <a:cubicBezTo>
                    <a:pt x="4312" y="1672"/>
                    <a:pt x="4318" y="1675"/>
                    <a:pt x="4332" y="1685"/>
                  </a:cubicBezTo>
                  <a:cubicBezTo>
                    <a:pt x="4332" y="1685"/>
                    <a:pt x="4318" y="1699"/>
                    <a:pt x="4295" y="1699"/>
                  </a:cubicBezTo>
                  <a:cubicBezTo>
                    <a:pt x="4284" y="1699"/>
                    <a:pt x="4270" y="1695"/>
                    <a:pt x="4255" y="1685"/>
                  </a:cubicBezTo>
                  <a:cubicBezTo>
                    <a:pt x="4224" y="1716"/>
                    <a:pt x="4208" y="1731"/>
                    <a:pt x="4255" y="1762"/>
                  </a:cubicBezTo>
                  <a:cubicBezTo>
                    <a:pt x="4286" y="1809"/>
                    <a:pt x="4270" y="1824"/>
                    <a:pt x="4255" y="1840"/>
                  </a:cubicBezTo>
                  <a:cubicBezTo>
                    <a:pt x="4224" y="1840"/>
                    <a:pt x="4224" y="1855"/>
                    <a:pt x="4255" y="1901"/>
                  </a:cubicBezTo>
                  <a:cubicBezTo>
                    <a:pt x="4270" y="1932"/>
                    <a:pt x="4301" y="1994"/>
                    <a:pt x="4270" y="2010"/>
                  </a:cubicBezTo>
                  <a:cubicBezTo>
                    <a:pt x="4270" y="2048"/>
                    <a:pt x="4270" y="2068"/>
                    <a:pt x="4260" y="2068"/>
                  </a:cubicBezTo>
                  <a:cubicBezTo>
                    <a:pt x="4251" y="2068"/>
                    <a:pt x="4231" y="2048"/>
                    <a:pt x="4193" y="2010"/>
                  </a:cubicBezTo>
                  <a:cubicBezTo>
                    <a:pt x="4173" y="1980"/>
                    <a:pt x="4160" y="1969"/>
                    <a:pt x="4149" y="1969"/>
                  </a:cubicBezTo>
                  <a:cubicBezTo>
                    <a:pt x="4142" y="1969"/>
                    <a:pt x="4137" y="1973"/>
                    <a:pt x="4131" y="1979"/>
                  </a:cubicBezTo>
                  <a:cubicBezTo>
                    <a:pt x="4116" y="1979"/>
                    <a:pt x="4116" y="1979"/>
                    <a:pt x="4085" y="1948"/>
                  </a:cubicBezTo>
                  <a:cubicBezTo>
                    <a:pt x="4072" y="1939"/>
                    <a:pt x="4065" y="1935"/>
                    <a:pt x="4062" y="1935"/>
                  </a:cubicBezTo>
                  <a:cubicBezTo>
                    <a:pt x="4056" y="1935"/>
                    <a:pt x="4078" y="1961"/>
                    <a:pt x="4100" y="1994"/>
                  </a:cubicBezTo>
                  <a:lnTo>
                    <a:pt x="4146" y="2102"/>
                  </a:lnTo>
                  <a:cubicBezTo>
                    <a:pt x="4131" y="2102"/>
                    <a:pt x="4069" y="2010"/>
                    <a:pt x="4038" y="1963"/>
                  </a:cubicBezTo>
                  <a:cubicBezTo>
                    <a:pt x="4007" y="1917"/>
                    <a:pt x="3992" y="1894"/>
                    <a:pt x="3990" y="1894"/>
                  </a:cubicBezTo>
                  <a:lnTo>
                    <a:pt x="3990" y="1894"/>
                  </a:lnTo>
                  <a:cubicBezTo>
                    <a:pt x="3988" y="1894"/>
                    <a:pt x="4000" y="1917"/>
                    <a:pt x="4023" y="1963"/>
                  </a:cubicBezTo>
                  <a:cubicBezTo>
                    <a:pt x="4048" y="2001"/>
                    <a:pt x="4063" y="2049"/>
                    <a:pt x="4034" y="2049"/>
                  </a:cubicBezTo>
                  <a:cubicBezTo>
                    <a:pt x="4028" y="2049"/>
                    <a:pt x="4019" y="2046"/>
                    <a:pt x="4007" y="2041"/>
                  </a:cubicBezTo>
                  <a:cubicBezTo>
                    <a:pt x="3996" y="2046"/>
                    <a:pt x="3985" y="2050"/>
                    <a:pt x="3974" y="2050"/>
                  </a:cubicBezTo>
                  <a:cubicBezTo>
                    <a:pt x="3956" y="2050"/>
                    <a:pt x="3940" y="2039"/>
                    <a:pt x="3930" y="2010"/>
                  </a:cubicBezTo>
                  <a:cubicBezTo>
                    <a:pt x="3926" y="1997"/>
                    <a:pt x="3922" y="1992"/>
                    <a:pt x="3918" y="1992"/>
                  </a:cubicBezTo>
                  <a:cubicBezTo>
                    <a:pt x="3907" y="1992"/>
                    <a:pt x="3899" y="2025"/>
                    <a:pt x="3899" y="2025"/>
                  </a:cubicBezTo>
                  <a:cubicBezTo>
                    <a:pt x="3899" y="2052"/>
                    <a:pt x="3899" y="2069"/>
                    <a:pt x="3887" y="2069"/>
                  </a:cubicBezTo>
                  <a:cubicBezTo>
                    <a:pt x="3878" y="2069"/>
                    <a:pt x="3863" y="2060"/>
                    <a:pt x="3837" y="2041"/>
                  </a:cubicBezTo>
                  <a:cubicBezTo>
                    <a:pt x="3783" y="2002"/>
                    <a:pt x="3760" y="1979"/>
                    <a:pt x="3752" y="1979"/>
                  </a:cubicBezTo>
                  <a:cubicBezTo>
                    <a:pt x="3745" y="1979"/>
                    <a:pt x="3752" y="2002"/>
                    <a:pt x="3760" y="2056"/>
                  </a:cubicBezTo>
                  <a:cubicBezTo>
                    <a:pt x="3769" y="2091"/>
                    <a:pt x="3778" y="2121"/>
                    <a:pt x="3775" y="2121"/>
                  </a:cubicBezTo>
                  <a:cubicBezTo>
                    <a:pt x="3773" y="2121"/>
                    <a:pt x="3765" y="2103"/>
                    <a:pt x="3745" y="2056"/>
                  </a:cubicBezTo>
                  <a:cubicBezTo>
                    <a:pt x="3740" y="2043"/>
                    <a:pt x="3737" y="2037"/>
                    <a:pt x="3734" y="2037"/>
                  </a:cubicBezTo>
                  <a:cubicBezTo>
                    <a:pt x="3727" y="2037"/>
                    <a:pt x="3721" y="2077"/>
                    <a:pt x="3698" y="2133"/>
                  </a:cubicBezTo>
                  <a:cubicBezTo>
                    <a:pt x="3698" y="2211"/>
                    <a:pt x="3714" y="2272"/>
                    <a:pt x="3729" y="2350"/>
                  </a:cubicBezTo>
                  <a:cubicBezTo>
                    <a:pt x="3739" y="2416"/>
                    <a:pt x="3742" y="2448"/>
                    <a:pt x="3733" y="2448"/>
                  </a:cubicBezTo>
                  <a:cubicBezTo>
                    <a:pt x="3727" y="2448"/>
                    <a:pt x="3716" y="2435"/>
                    <a:pt x="3698" y="2411"/>
                  </a:cubicBezTo>
                  <a:cubicBezTo>
                    <a:pt x="3667" y="2411"/>
                    <a:pt x="3652" y="2365"/>
                    <a:pt x="3636" y="2303"/>
                  </a:cubicBezTo>
                  <a:cubicBezTo>
                    <a:pt x="3636" y="2241"/>
                    <a:pt x="3652" y="2241"/>
                    <a:pt x="3652" y="2241"/>
                  </a:cubicBezTo>
                  <a:lnTo>
                    <a:pt x="3667" y="2241"/>
                  </a:lnTo>
                  <a:cubicBezTo>
                    <a:pt x="3667" y="2195"/>
                    <a:pt x="3652" y="2133"/>
                    <a:pt x="3621" y="2133"/>
                  </a:cubicBezTo>
                  <a:cubicBezTo>
                    <a:pt x="3613" y="2110"/>
                    <a:pt x="3605" y="2099"/>
                    <a:pt x="3600" y="2099"/>
                  </a:cubicBezTo>
                  <a:cubicBezTo>
                    <a:pt x="3594" y="2099"/>
                    <a:pt x="3590" y="2110"/>
                    <a:pt x="3590" y="2133"/>
                  </a:cubicBezTo>
                  <a:cubicBezTo>
                    <a:pt x="3577" y="2108"/>
                    <a:pt x="3554" y="2083"/>
                    <a:pt x="3521" y="2083"/>
                  </a:cubicBezTo>
                  <a:cubicBezTo>
                    <a:pt x="3514" y="2083"/>
                    <a:pt x="3506" y="2084"/>
                    <a:pt x="3497" y="2087"/>
                  </a:cubicBezTo>
                  <a:cubicBezTo>
                    <a:pt x="3492" y="2090"/>
                    <a:pt x="3486" y="2091"/>
                    <a:pt x="3480" y="2091"/>
                  </a:cubicBezTo>
                  <a:cubicBezTo>
                    <a:pt x="3451" y="2091"/>
                    <a:pt x="3417" y="2063"/>
                    <a:pt x="3405" y="2025"/>
                  </a:cubicBezTo>
                  <a:cubicBezTo>
                    <a:pt x="3374" y="2025"/>
                    <a:pt x="3358" y="2025"/>
                    <a:pt x="3358" y="2071"/>
                  </a:cubicBezTo>
                  <a:cubicBezTo>
                    <a:pt x="3358" y="2142"/>
                    <a:pt x="3348" y="2167"/>
                    <a:pt x="3342" y="2167"/>
                  </a:cubicBezTo>
                  <a:cubicBezTo>
                    <a:pt x="3338" y="2167"/>
                    <a:pt x="3336" y="2153"/>
                    <a:pt x="3343" y="2133"/>
                  </a:cubicBezTo>
                  <a:cubicBezTo>
                    <a:pt x="3343" y="2071"/>
                    <a:pt x="3281" y="2041"/>
                    <a:pt x="3235" y="2010"/>
                  </a:cubicBezTo>
                  <a:cubicBezTo>
                    <a:pt x="3222" y="1991"/>
                    <a:pt x="3205" y="1983"/>
                    <a:pt x="3188" y="1983"/>
                  </a:cubicBezTo>
                  <a:cubicBezTo>
                    <a:pt x="3162" y="1983"/>
                    <a:pt x="3136" y="2003"/>
                    <a:pt x="3126" y="2041"/>
                  </a:cubicBezTo>
                  <a:lnTo>
                    <a:pt x="3095" y="2041"/>
                  </a:lnTo>
                  <a:cubicBezTo>
                    <a:pt x="3095" y="1988"/>
                    <a:pt x="3060" y="1957"/>
                    <a:pt x="3027" y="1957"/>
                  </a:cubicBezTo>
                  <a:cubicBezTo>
                    <a:pt x="3012" y="1957"/>
                    <a:pt x="2997" y="1964"/>
                    <a:pt x="2987" y="1979"/>
                  </a:cubicBezTo>
                  <a:cubicBezTo>
                    <a:pt x="2972" y="1979"/>
                    <a:pt x="2956" y="1963"/>
                    <a:pt x="2941" y="1963"/>
                  </a:cubicBezTo>
                  <a:cubicBezTo>
                    <a:pt x="2941" y="1926"/>
                    <a:pt x="2941" y="1905"/>
                    <a:pt x="2931" y="1905"/>
                  </a:cubicBezTo>
                  <a:cubicBezTo>
                    <a:pt x="2924" y="1905"/>
                    <a:pt x="2913" y="1914"/>
                    <a:pt x="2895" y="1932"/>
                  </a:cubicBezTo>
                  <a:cubicBezTo>
                    <a:pt x="2863" y="1954"/>
                    <a:pt x="2838" y="1990"/>
                    <a:pt x="2836" y="1990"/>
                  </a:cubicBezTo>
                  <a:cubicBezTo>
                    <a:pt x="2835" y="1990"/>
                    <a:pt x="2839" y="1982"/>
                    <a:pt x="2848" y="1963"/>
                  </a:cubicBezTo>
                  <a:cubicBezTo>
                    <a:pt x="2879" y="1917"/>
                    <a:pt x="2848" y="1917"/>
                    <a:pt x="2802" y="1871"/>
                  </a:cubicBezTo>
                  <a:cubicBezTo>
                    <a:pt x="2780" y="1849"/>
                    <a:pt x="2769" y="1837"/>
                    <a:pt x="2761" y="1837"/>
                  </a:cubicBezTo>
                  <a:cubicBezTo>
                    <a:pt x="2752" y="1837"/>
                    <a:pt x="2748" y="1853"/>
                    <a:pt x="2740" y="1886"/>
                  </a:cubicBezTo>
                  <a:cubicBezTo>
                    <a:pt x="2647" y="1886"/>
                    <a:pt x="2678" y="1840"/>
                    <a:pt x="2709" y="1793"/>
                  </a:cubicBezTo>
                  <a:cubicBezTo>
                    <a:pt x="2755" y="1762"/>
                    <a:pt x="2771" y="1739"/>
                    <a:pt x="2759" y="1739"/>
                  </a:cubicBezTo>
                  <a:cubicBezTo>
                    <a:pt x="2748" y="1739"/>
                    <a:pt x="2709" y="1762"/>
                    <a:pt x="2647" y="1824"/>
                  </a:cubicBezTo>
                  <a:cubicBezTo>
                    <a:pt x="2615" y="1850"/>
                    <a:pt x="2590" y="1860"/>
                    <a:pt x="2575" y="1860"/>
                  </a:cubicBezTo>
                  <a:cubicBezTo>
                    <a:pt x="2555" y="1860"/>
                    <a:pt x="2552" y="1842"/>
                    <a:pt x="2570" y="1824"/>
                  </a:cubicBezTo>
                  <a:cubicBezTo>
                    <a:pt x="2593" y="1801"/>
                    <a:pt x="2609" y="1793"/>
                    <a:pt x="2618" y="1793"/>
                  </a:cubicBezTo>
                  <a:cubicBezTo>
                    <a:pt x="2628" y="1793"/>
                    <a:pt x="2632" y="1801"/>
                    <a:pt x="2632" y="1809"/>
                  </a:cubicBezTo>
                  <a:lnTo>
                    <a:pt x="2709" y="1716"/>
                  </a:lnTo>
                  <a:cubicBezTo>
                    <a:pt x="2703" y="1710"/>
                    <a:pt x="2699" y="1706"/>
                    <a:pt x="2693" y="1706"/>
                  </a:cubicBezTo>
                  <a:cubicBezTo>
                    <a:pt x="2686" y="1706"/>
                    <a:pt x="2674" y="1713"/>
                    <a:pt x="2647" y="1731"/>
                  </a:cubicBezTo>
                  <a:cubicBezTo>
                    <a:pt x="2647" y="1731"/>
                    <a:pt x="2643" y="1728"/>
                    <a:pt x="2634" y="1728"/>
                  </a:cubicBezTo>
                  <a:cubicBezTo>
                    <a:pt x="2624" y="1728"/>
                    <a:pt x="2609" y="1731"/>
                    <a:pt x="2585" y="1747"/>
                  </a:cubicBezTo>
                  <a:cubicBezTo>
                    <a:pt x="2539" y="1778"/>
                    <a:pt x="2493" y="1824"/>
                    <a:pt x="2477" y="1871"/>
                  </a:cubicBezTo>
                  <a:cubicBezTo>
                    <a:pt x="2460" y="1905"/>
                    <a:pt x="2448" y="1915"/>
                    <a:pt x="2438" y="1915"/>
                  </a:cubicBezTo>
                  <a:cubicBezTo>
                    <a:pt x="2429" y="1915"/>
                    <a:pt x="2422" y="1908"/>
                    <a:pt x="2415" y="1901"/>
                  </a:cubicBezTo>
                  <a:cubicBezTo>
                    <a:pt x="2415" y="1840"/>
                    <a:pt x="2462" y="1793"/>
                    <a:pt x="2524" y="1762"/>
                  </a:cubicBezTo>
                  <a:cubicBezTo>
                    <a:pt x="2526" y="1764"/>
                    <a:pt x="2528" y="1765"/>
                    <a:pt x="2531" y="1765"/>
                  </a:cubicBezTo>
                  <a:cubicBezTo>
                    <a:pt x="2548" y="1765"/>
                    <a:pt x="2576" y="1727"/>
                    <a:pt x="2616" y="1701"/>
                  </a:cubicBezTo>
                  <a:cubicBezTo>
                    <a:pt x="2632" y="1677"/>
                    <a:pt x="2632" y="1670"/>
                    <a:pt x="2620" y="1670"/>
                  </a:cubicBezTo>
                  <a:cubicBezTo>
                    <a:pt x="2609" y="1670"/>
                    <a:pt x="2585" y="1677"/>
                    <a:pt x="2554" y="1685"/>
                  </a:cubicBezTo>
                  <a:cubicBezTo>
                    <a:pt x="2508" y="1685"/>
                    <a:pt x="2446" y="1701"/>
                    <a:pt x="2400" y="1731"/>
                  </a:cubicBezTo>
                  <a:lnTo>
                    <a:pt x="2446" y="1685"/>
                  </a:lnTo>
                  <a:cubicBezTo>
                    <a:pt x="2493" y="1654"/>
                    <a:pt x="2462" y="1623"/>
                    <a:pt x="2431" y="1592"/>
                  </a:cubicBezTo>
                  <a:cubicBezTo>
                    <a:pt x="2414" y="1575"/>
                    <a:pt x="2402" y="1563"/>
                    <a:pt x="2389" y="1563"/>
                  </a:cubicBezTo>
                  <a:cubicBezTo>
                    <a:pt x="2378" y="1563"/>
                    <a:pt x="2368" y="1571"/>
                    <a:pt x="2354" y="1592"/>
                  </a:cubicBezTo>
                  <a:cubicBezTo>
                    <a:pt x="2315" y="1630"/>
                    <a:pt x="2277" y="1658"/>
                    <a:pt x="2256" y="1658"/>
                  </a:cubicBezTo>
                  <a:cubicBezTo>
                    <a:pt x="2252" y="1658"/>
                    <a:pt x="2248" y="1657"/>
                    <a:pt x="2245" y="1654"/>
                  </a:cubicBezTo>
                  <a:lnTo>
                    <a:pt x="2245" y="1654"/>
                  </a:lnTo>
                  <a:cubicBezTo>
                    <a:pt x="2261" y="1670"/>
                    <a:pt x="2230" y="1701"/>
                    <a:pt x="2184" y="1747"/>
                  </a:cubicBezTo>
                  <a:cubicBezTo>
                    <a:pt x="2184" y="1701"/>
                    <a:pt x="2199" y="1654"/>
                    <a:pt x="2214" y="1608"/>
                  </a:cubicBezTo>
                  <a:cubicBezTo>
                    <a:pt x="2276" y="1500"/>
                    <a:pt x="2276" y="1438"/>
                    <a:pt x="2214" y="1360"/>
                  </a:cubicBezTo>
                  <a:cubicBezTo>
                    <a:pt x="2184" y="1330"/>
                    <a:pt x="2137" y="1268"/>
                    <a:pt x="2153" y="1206"/>
                  </a:cubicBezTo>
                  <a:cubicBezTo>
                    <a:pt x="2134" y="1187"/>
                    <a:pt x="2120" y="1174"/>
                    <a:pt x="2106" y="1174"/>
                  </a:cubicBezTo>
                  <a:cubicBezTo>
                    <a:pt x="2097" y="1174"/>
                    <a:pt x="2087" y="1179"/>
                    <a:pt x="2075" y="1190"/>
                  </a:cubicBezTo>
                  <a:lnTo>
                    <a:pt x="2029" y="1144"/>
                  </a:lnTo>
                  <a:cubicBezTo>
                    <a:pt x="2051" y="1111"/>
                    <a:pt x="2034" y="1079"/>
                    <a:pt x="2011" y="1079"/>
                  </a:cubicBezTo>
                  <a:cubicBezTo>
                    <a:pt x="2002" y="1079"/>
                    <a:pt x="1992" y="1084"/>
                    <a:pt x="1983" y="1098"/>
                  </a:cubicBezTo>
                  <a:cubicBezTo>
                    <a:pt x="1975" y="1103"/>
                    <a:pt x="1969" y="1105"/>
                    <a:pt x="1963" y="1105"/>
                  </a:cubicBezTo>
                  <a:cubicBezTo>
                    <a:pt x="1936" y="1105"/>
                    <a:pt x="1934" y="1049"/>
                    <a:pt x="1921" y="1036"/>
                  </a:cubicBezTo>
                  <a:cubicBezTo>
                    <a:pt x="1943" y="976"/>
                    <a:pt x="1955" y="945"/>
                    <a:pt x="1948" y="945"/>
                  </a:cubicBezTo>
                  <a:cubicBezTo>
                    <a:pt x="1942" y="945"/>
                    <a:pt x="1915" y="980"/>
                    <a:pt x="1859" y="1051"/>
                  </a:cubicBezTo>
                  <a:cubicBezTo>
                    <a:pt x="1828" y="1082"/>
                    <a:pt x="1813" y="1144"/>
                    <a:pt x="1844" y="1190"/>
                  </a:cubicBezTo>
                  <a:lnTo>
                    <a:pt x="1890" y="1252"/>
                  </a:lnTo>
                  <a:lnTo>
                    <a:pt x="1797" y="1221"/>
                  </a:lnTo>
                  <a:cubicBezTo>
                    <a:pt x="1780" y="1216"/>
                    <a:pt x="1763" y="1212"/>
                    <a:pt x="1747" y="1212"/>
                  </a:cubicBezTo>
                  <a:cubicBezTo>
                    <a:pt x="1719" y="1212"/>
                    <a:pt x="1693" y="1223"/>
                    <a:pt x="1674" y="1252"/>
                  </a:cubicBezTo>
                  <a:cubicBezTo>
                    <a:pt x="1674" y="1252"/>
                    <a:pt x="1644" y="1272"/>
                    <a:pt x="1624" y="1272"/>
                  </a:cubicBezTo>
                  <a:cubicBezTo>
                    <a:pt x="1619" y="1272"/>
                    <a:pt x="1615" y="1271"/>
                    <a:pt x="1612" y="1268"/>
                  </a:cubicBezTo>
                  <a:lnTo>
                    <a:pt x="1689" y="1190"/>
                  </a:lnTo>
                  <a:cubicBezTo>
                    <a:pt x="1735" y="1160"/>
                    <a:pt x="1782" y="1129"/>
                    <a:pt x="1828" y="1082"/>
                  </a:cubicBezTo>
                  <a:cubicBezTo>
                    <a:pt x="1874" y="1014"/>
                    <a:pt x="1869" y="945"/>
                    <a:pt x="1832" y="945"/>
                  </a:cubicBezTo>
                  <a:cubicBezTo>
                    <a:pt x="1819" y="945"/>
                    <a:pt x="1802" y="954"/>
                    <a:pt x="1782" y="974"/>
                  </a:cubicBezTo>
                  <a:cubicBezTo>
                    <a:pt x="1766" y="959"/>
                    <a:pt x="1766" y="959"/>
                    <a:pt x="1782" y="897"/>
                  </a:cubicBezTo>
                  <a:cubicBezTo>
                    <a:pt x="1789" y="866"/>
                    <a:pt x="1793" y="850"/>
                    <a:pt x="1784" y="850"/>
                  </a:cubicBezTo>
                  <a:cubicBezTo>
                    <a:pt x="1774" y="850"/>
                    <a:pt x="1751" y="866"/>
                    <a:pt x="1704" y="897"/>
                  </a:cubicBezTo>
                  <a:cubicBezTo>
                    <a:pt x="1666" y="919"/>
                    <a:pt x="1639" y="929"/>
                    <a:pt x="1624" y="929"/>
                  </a:cubicBezTo>
                  <a:cubicBezTo>
                    <a:pt x="1595" y="929"/>
                    <a:pt x="1603" y="895"/>
                    <a:pt x="1643" y="835"/>
                  </a:cubicBezTo>
                  <a:cubicBezTo>
                    <a:pt x="1683" y="741"/>
                    <a:pt x="1584" y="659"/>
                    <a:pt x="1536" y="659"/>
                  </a:cubicBezTo>
                  <a:cubicBezTo>
                    <a:pt x="1529" y="659"/>
                    <a:pt x="1523" y="661"/>
                    <a:pt x="1519" y="665"/>
                  </a:cubicBezTo>
                  <a:cubicBezTo>
                    <a:pt x="1494" y="703"/>
                    <a:pt x="1466" y="717"/>
                    <a:pt x="1443" y="717"/>
                  </a:cubicBezTo>
                  <a:cubicBezTo>
                    <a:pt x="1410" y="717"/>
                    <a:pt x="1386" y="686"/>
                    <a:pt x="1395" y="650"/>
                  </a:cubicBezTo>
                  <a:cubicBezTo>
                    <a:pt x="1395" y="597"/>
                    <a:pt x="1381" y="573"/>
                    <a:pt x="1352" y="573"/>
                  </a:cubicBezTo>
                  <a:cubicBezTo>
                    <a:pt x="1339" y="573"/>
                    <a:pt x="1322" y="578"/>
                    <a:pt x="1303" y="588"/>
                  </a:cubicBezTo>
                  <a:cubicBezTo>
                    <a:pt x="1328" y="550"/>
                    <a:pt x="1332" y="502"/>
                    <a:pt x="1308" y="502"/>
                  </a:cubicBezTo>
                  <a:cubicBezTo>
                    <a:pt x="1303" y="502"/>
                    <a:pt x="1296" y="505"/>
                    <a:pt x="1287" y="510"/>
                  </a:cubicBezTo>
                  <a:cubicBezTo>
                    <a:pt x="1287" y="510"/>
                    <a:pt x="1284" y="509"/>
                    <a:pt x="1279" y="509"/>
                  </a:cubicBezTo>
                  <a:cubicBezTo>
                    <a:pt x="1270" y="509"/>
                    <a:pt x="1256" y="516"/>
                    <a:pt x="1256" y="557"/>
                  </a:cubicBezTo>
                  <a:lnTo>
                    <a:pt x="1148" y="619"/>
                  </a:lnTo>
                  <a:cubicBezTo>
                    <a:pt x="1179" y="634"/>
                    <a:pt x="1148" y="680"/>
                    <a:pt x="1117" y="742"/>
                  </a:cubicBezTo>
                  <a:cubicBezTo>
                    <a:pt x="1112" y="749"/>
                    <a:pt x="1107" y="753"/>
                    <a:pt x="1101" y="753"/>
                  </a:cubicBezTo>
                  <a:cubicBezTo>
                    <a:pt x="1068" y="753"/>
                    <a:pt x="1024" y="651"/>
                    <a:pt x="1024" y="495"/>
                  </a:cubicBezTo>
                  <a:lnTo>
                    <a:pt x="1009" y="371"/>
                  </a:lnTo>
                  <a:lnTo>
                    <a:pt x="978" y="480"/>
                  </a:lnTo>
                  <a:cubicBezTo>
                    <a:pt x="947" y="464"/>
                    <a:pt x="916" y="449"/>
                    <a:pt x="932" y="402"/>
                  </a:cubicBezTo>
                  <a:cubicBezTo>
                    <a:pt x="947" y="340"/>
                    <a:pt x="947" y="340"/>
                    <a:pt x="932" y="340"/>
                  </a:cubicBezTo>
                  <a:cubicBezTo>
                    <a:pt x="932" y="340"/>
                    <a:pt x="927" y="338"/>
                    <a:pt x="920" y="338"/>
                  </a:cubicBezTo>
                  <a:cubicBezTo>
                    <a:pt x="909" y="338"/>
                    <a:pt x="895" y="343"/>
                    <a:pt x="885" y="371"/>
                  </a:cubicBezTo>
                  <a:cubicBezTo>
                    <a:pt x="859" y="433"/>
                    <a:pt x="847" y="459"/>
                    <a:pt x="840" y="459"/>
                  </a:cubicBezTo>
                  <a:cubicBezTo>
                    <a:pt x="834" y="459"/>
                    <a:pt x="830" y="444"/>
                    <a:pt x="823" y="418"/>
                  </a:cubicBezTo>
                  <a:cubicBezTo>
                    <a:pt x="823" y="350"/>
                    <a:pt x="819" y="314"/>
                    <a:pt x="804" y="314"/>
                  </a:cubicBezTo>
                  <a:cubicBezTo>
                    <a:pt x="792" y="314"/>
                    <a:pt x="774" y="338"/>
                    <a:pt x="746" y="387"/>
                  </a:cubicBezTo>
                  <a:cubicBezTo>
                    <a:pt x="731" y="441"/>
                    <a:pt x="723" y="468"/>
                    <a:pt x="719" y="468"/>
                  </a:cubicBezTo>
                  <a:cubicBezTo>
                    <a:pt x="715" y="468"/>
                    <a:pt x="715" y="441"/>
                    <a:pt x="715" y="387"/>
                  </a:cubicBezTo>
                  <a:cubicBezTo>
                    <a:pt x="731" y="325"/>
                    <a:pt x="715" y="263"/>
                    <a:pt x="669" y="263"/>
                  </a:cubicBezTo>
                  <a:lnTo>
                    <a:pt x="653" y="309"/>
                  </a:lnTo>
                  <a:cubicBezTo>
                    <a:pt x="645" y="371"/>
                    <a:pt x="631" y="398"/>
                    <a:pt x="618" y="398"/>
                  </a:cubicBezTo>
                  <a:cubicBezTo>
                    <a:pt x="608" y="398"/>
                    <a:pt x="598" y="382"/>
                    <a:pt x="592" y="356"/>
                  </a:cubicBezTo>
                  <a:cubicBezTo>
                    <a:pt x="592" y="323"/>
                    <a:pt x="583" y="307"/>
                    <a:pt x="563" y="307"/>
                  </a:cubicBezTo>
                  <a:cubicBezTo>
                    <a:pt x="545" y="307"/>
                    <a:pt x="519" y="319"/>
                    <a:pt x="483" y="340"/>
                  </a:cubicBezTo>
                  <a:cubicBezTo>
                    <a:pt x="422" y="309"/>
                    <a:pt x="391" y="309"/>
                    <a:pt x="406" y="263"/>
                  </a:cubicBezTo>
                  <a:cubicBezTo>
                    <a:pt x="414" y="209"/>
                    <a:pt x="418" y="182"/>
                    <a:pt x="414" y="182"/>
                  </a:cubicBezTo>
                  <a:cubicBezTo>
                    <a:pt x="410" y="182"/>
                    <a:pt x="398" y="209"/>
                    <a:pt x="375" y="263"/>
                  </a:cubicBezTo>
                  <a:cubicBezTo>
                    <a:pt x="352" y="286"/>
                    <a:pt x="344" y="298"/>
                    <a:pt x="335" y="298"/>
                  </a:cubicBezTo>
                  <a:cubicBezTo>
                    <a:pt x="325" y="298"/>
                    <a:pt x="313" y="286"/>
                    <a:pt x="282" y="263"/>
                  </a:cubicBezTo>
                  <a:cubicBezTo>
                    <a:pt x="267" y="232"/>
                    <a:pt x="259" y="217"/>
                    <a:pt x="252" y="217"/>
                  </a:cubicBezTo>
                  <a:cubicBezTo>
                    <a:pt x="244" y="217"/>
                    <a:pt x="236" y="232"/>
                    <a:pt x="221" y="263"/>
                  </a:cubicBezTo>
                  <a:cubicBezTo>
                    <a:pt x="221" y="371"/>
                    <a:pt x="205" y="433"/>
                    <a:pt x="236" y="433"/>
                  </a:cubicBezTo>
                  <a:cubicBezTo>
                    <a:pt x="267" y="433"/>
                    <a:pt x="267" y="433"/>
                    <a:pt x="267" y="480"/>
                  </a:cubicBezTo>
                  <a:lnTo>
                    <a:pt x="205" y="480"/>
                  </a:lnTo>
                  <a:cubicBezTo>
                    <a:pt x="184" y="480"/>
                    <a:pt x="163" y="483"/>
                    <a:pt x="143" y="489"/>
                  </a:cubicBezTo>
                  <a:lnTo>
                    <a:pt x="143" y="489"/>
                  </a:lnTo>
                  <a:cubicBezTo>
                    <a:pt x="139" y="474"/>
                    <a:pt x="136" y="467"/>
                    <a:pt x="133" y="467"/>
                  </a:cubicBezTo>
                  <a:cubicBezTo>
                    <a:pt x="131" y="467"/>
                    <a:pt x="129" y="476"/>
                    <a:pt x="129" y="495"/>
                  </a:cubicBezTo>
                  <a:lnTo>
                    <a:pt x="129" y="495"/>
                  </a:lnTo>
                  <a:cubicBezTo>
                    <a:pt x="134" y="493"/>
                    <a:pt x="138" y="491"/>
                    <a:pt x="143" y="489"/>
                  </a:cubicBezTo>
                  <a:lnTo>
                    <a:pt x="143" y="489"/>
                  </a:lnTo>
                  <a:cubicBezTo>
                    <a:pt x="147" y="502"/>
                    <a:pt x="153" y="519"/>
                    <a:pt x="159" y="541"/>
                  </a:cubicBezTo>
                  <a:cubicBezTo>
                    <a:pt x="174" y="665"/>
                    <a:pt x="174" y="650"/>
                    <a:pt x="190" y="665"/>
                  </a:cubicBezTo>
                  <a:cubicBezTo>
                    <a:pt x="221" y="665"/>
                    <a:pt x="221" y="665"/>
                    <a:pt x="221" y="711"/>
                  </a:cubicBezTo>
                  <a:cubicBezTo>
                    <a:pt x="205" y="773"/>
                    <a:pt x="236" y="835"/>
                    <a:pt x="252" y="835"/>
                  </a:cubicBezTo>
                  <a:cubicBezTo>
                    <a:pt x="282" y="835"/>
                    <a:pt x="282" y="835"/>
                    <a:pt x="282" y="773"/>
                  </a:cubicBezTo>
                  <a:cubicBezTo>
                    <a:pt x="289" y="755"/>
                    <a:pt x="295" y="744"/>
                    <a:pt x="301" y="744"/>
                  </a:cubicBezTo>
                  <a:cubicBezTo>
                    <a:pt x="310" y="744"/>
                    <a:pt x="320" y="770"/>
                    <a:pt x="329" y="835"/>
                  </a:cubicBezTo>
                  <a:cubicBezTo>
                    <a:pt x="329" y="862"/>
                    <a:pt x="329" y="877"/>
                    <a:pt x="331" y="877"/>
                  </a:cubicBezTo>
                  <a:cubicBezTo>
                    <a:pt x="335" y="877"/>
                    <a:pt x="342" y="850"/>
                    <a:pt x="360" y="789"/>
                  </a:cubicBezTo>
                  <a:cubicBezTo>
                    <a:pt x="367" y="738"/>
                    <a:pt x="381" y="715"/>
                    <a:pt x="394" y="715"/>
                  </a:cubicBezTo>
                  <a:cubicBezTo>
                    <a:pt x="408" y="715"/>
                    <a:pt x="422" y="746"/>
                    <a:pt x="422" y="804"/>
                  </a:cubicBezTo>
                  <a:lnTo>
                    <a:pt x="468" y="820"/>
                  </a:lnTo>
                  <a:cubicBezTo>
                    <a:pt x="499" y="820"/>
                    <a:pt x="514" y="773"/>
                    <a:pt x="530" y="711"/>
                  </a:cubicBezTo>
                  <a:cubicBezTo>
                    <a:pt x="548" y="657"/>
                    <a:pt x="555" y="635"/>
                    <a:pt x="559" y="635"/>
                  </a:cubicBezTo>
                  <a:cubicBezTo>
                    <a:pt x="561" y="635"/>
                    <a:pt x="561" y="646"/>
                    <a:pt x="561" y="665"/>
                  </a:cubicBezTo>
                  <a:cubicBezTo>
                    <a:pt x="576" y="711"/>
                    <a:pt x="576" y="742"/>
                    <a:pt x="561" y="789"/>
                  </a:cubicBezTo>
                  <a:cubicBezTo>
                    <a:pt x="545" y="835"/>
                    <a:pt x="561" y="835"/>
                    <a:pt x="592" y="850"/>
                  </a:cubicBezTo>
                  <a:cubicBezTo>
                    <a:pt x="605" y="857"/>
                    <a:pt x="622" y="864"/>
                    <a:pt x="638" y="864"/>
                  </a:cubicBezTo>
                  <a:cubicBezTo>
                    <a:pt x="658" y="864"/>
                    <a:pt x="676" y="854"/>
                    <a:pt x="684" y="820"/>
                  </a:cubicBezTo>
                  <a:lnTo>
                    <a:pt x="684" y="820"/>
                  </a:lnTo>
                  <a:lnTo>
                    <a:pt x="669" y="881"/>
                  </a:lnTo>
                  <a:cubicBezTo>
                    <a:pt x="679" y="881"/>
                    <a:pt x="676" y="909"/>
                    <a:pt x="677" y="909"/>
                  </a:cubicBezTo>
                  <a:cubicBezTo>
                    <a:pt x="677" y="909"/>
                    <a:pt x="679" y="902"/>
                    <a:pt x="684" y="881"/>
                  </a:cubicBezTo>
                  <a:cubicBezTo>
                    <a:pt x="684" y="881"/>
                    <a:pt x="715" y="881"/>
                    <a:pt x="731" y="959"/>
                  </a:cubicBezTo>
                  <a:cubicBezTo>
                    <a:pt x="739" y="975"/>
                    <a:pt x="752" y="983"/>
                    <a:pt x="767" y="983"/>
                  </a:cubicBezTo>
                  <a:cubicBezTo>
                    <a:pt x="809" y="983"/>
                    <a:pt x="862" y="922"/>
                    <a:pt x="839" y="820"/>
                  </a:cubicBezTo>
                  <a:lnTo>
                    <a:pt x="870" y="820"/>
                  </a:lnTo>
                  <a:cubicBezTo>
                    <a:pt x="876" y="822"/>
                    <a:pt x="882" y="823"/>
                    <a:pt x="887" y="823"/>
                  </a:cubicBezTo>
                  <a:cubicBezTo>
                    <a:pt x="916" y="823"/>
                    <a:pt x="916" y="789"/>
                    <a:pt x="916" y="789"/>
                  </a:cubicBezTo>
                  <a:cubicBezTo>
                    <a:pt x="932" y="765"/>
                    <a:pt x="943" y="758"/>
                    <a:pt x="955" y="758"/>
                  </a:cubicBezTo>
                  <a:cubicBezTo>
                    <a:pt x="966" y="758"/>
                    <a:pt x="978" y="765"/>
                    <a:pt x="993" y="773"/>
                  </a:cubicBezTo>
                  <a:lnTo>
                    <a:pt x="932" y="866"/>
                  </a:lnTo>
                  <a:cubicBezTo>
                    <a:pt x="874" y="953"/>
                    <a:pt x="858" y="1010"/>
                    <a:pt x="877" y="1010"/>
                  </a:cubicBezTo>
                  <a:cubicBezTo>
                    <a:pt x="889" y="1010"/>
                    <a:pt x="912" y="989"/>
                    <a:pt x="947" y="943"/>
                  </a:cubicBezTo>
                  <a:cubicBezTo>
                    <a:pt x="956" y="930"/>
                    <a:pt x="960" y="924"/>
                    <a:pt x="960" y="924"/>
                  </a:cubicBezTo>
                  <a:lnTo>
                    <a:pt x="960" y="924"/>
                  </a:lnTo>
                  <a:cubicBezTo>
                    <a:pt x="961" y="924"/>
                    <a:pt x="943" y="957"/>
                    <a:pt x="932" y="990"/>
                  </a:cubicBezTo>
                  <a:cubicBezTo>
                    <a:pt x="912" y="1019"/>
                    <a:pt x="911" y="1037"/>
                    <a:pt x="934" y="1037"/>
                  </a:cubicBezTo>
                  <a:cubicBezTo>
                    <a:pt x="946" y="1037"/>
                    <a:pt x="966" y="1031"/>
                    <a:pt x="993" y="1020"/>
                  </a:cubicBezTo>
                  <a:cubicBezTo>
                    <a:pt x="995" y="1022"/>
                    <a:pt x="997" y="1022"/>
                    <a:pt x="999" y="1022"/>
                  </a:cubicBezTo>
                  <a:cubicBezTo>
                    <a:pt x="1022" y="1022"/>
                    <a:pt x="1089" y="955"/>
                    <a:pt x="1117" y="912"/>
                  </a:cubicBezTo>
                  <a:cubicBezTo>
                    <a:pt x="1136" y="884"/>
                    <a:pt x="1154" y="879"/>
                    <a:pt x="1166" y="879"/>
                  </a:cubicBezTo>
                  <a:cubicBezTo>
                    <a:pt x="1174" y="879"/>
                    <a:pt x="1179" y="881"/>
                    <a:pt x="1179" y="881"/>
                  </a:cubicBezTo>
                  <a:cubicBezTo>
                    <a:pt x="1179" y="881"/>
                    <a:pt x="1194" y="897"/>
                    <a:pt x="1163" y="943"/>
                  </a:cubicBezTo>
                  <a:cubicBezTo>
                    <a:pt x="1126" y="1000"/>
                    <a:pt x="1123" y="1033"/>
                    <a:pt x="1147" y="1033"/>
                  </a:cubicBezTo>
                  <a:cubicBezTo>
                    <a:pt x="1162" y="1033"/>
                    <a:pt x="1189" y="1020"/>
                    <a:pt x="1225" y="990"/>
                  </a:cubicBezTo>
                  <a:lnTo>
                    <a:pt x="1225" y="990"/>
                  </a:lnTo>
                  <a:lnTo>
                    <a:pt x="1194" y="1036"/>
                  </a:lnTo>
                  <a:cubicBezTo>
                    <a:pt x="1163" y="1082"/>
                    <a:pt x="1148" y="1144"/>
                    <a:pt x="1272" y="1175"/>
                  </a:cubicBezTo>
                  <a:cubicBezTo>
                    <a:pt x="1349" y="1237"/>
                    <a:pt x="1395" y="1283"/>
                    <a:pt x="1364" y="1330"/>
                  </a:cubicBezTo>
                  <a:cubicBezTo>
                    <a:pt x="1345" y="1349"/>
                    <a:pt x="1361" y="1358"/>
                    <a:pt x="1394" y="1358"/>
                  </a:cubicBezTo>
                  <a:cubicBezTo>
                    <a:pt x="1439" y="1358"/>
                    <a:pt x="1518" y="1341"/>
                    <a:pt x="1581" y="1314"/>
                  </a:cubicBezTo>
                  <a:lnTo>
                    <a:pt x="1581" y="1314"/>
                  </a:lnTo>
                  <a:cubicBezTo>
                    <a:pt x="1534" y="1360"/>
                    <a:pt x="1550" y="1376"/>
                    <a:pt x="1581" y="1407"/>
                  </a:cubicBezTo>
                  <a:cubicBezTo>
                    <a:pt x="1596" y="1453"/>
                    <a:pt x="1627" y="1469"/>
                    <a:pt x="1581" y="1500"/>
                  </a:cubicBezTo>
                  <a:cubicBezTo>
                    <a:pt x="1531" y="1533"/>
                    <a:pt x="1508" y="1548"/>
                    <a:pt x="1514" y="1548"/>
                  </a:cubicBezTo>
                  <a:cubicBezTo>
                    <a:pt x="1519" y="1548"/>
                    <a:pt x="1546" y="1537"/>
                    <a:pt x="1596" y="1515"/>
                  </a:cubicBezTo>
                  <a:cubicBezTo>
                    <a:pt x="1613" y="1510"/>
                    <a:pt x="1628" y="1508"/>
                    <a:pt x="1639" y="1508"/>
                  </a:cubicBezTo>
                  <a:cubicBezTo>
                    <a:pt x="1702" y="1508"/>
                    <a:pt x="1690" y="1571"/>
                    <a:pt x="1612" y="1623"/>
                  </a:cubicBezTo>
                  <a:cubicBezTo>
                    <a:pt x="1581" y="1670"/>
                    <a:pt x="1596" y="1685"/>
                    <a:pt x="1612" y="1716"/>
                  </a:cubicBezTo>
                  <a:cubicBezTo>
                    <a:pt x="1623" y="1713"/>
                    <a:pt x="1633" y="1712"/>
                    <a:pt x="1642" y="1712"/>
                  </a:cubicBezTo>
                  <a:cubicBezTo>
                    <a:pt x="1684" y="1712"/>
                    <a:pt x="1710" y="1740"/>
                    <a:pt x="1735" y="1778"/>
                  </a:cubicBezTo>
                  <a:cubicBezTo>
                    <a:pt x="1750" y="1792"/>
                    <a:pt x="1761" y="1803"/>
                    <a:pt x="1778" y="1803"/>
                  </a:cubicBezTo>
                  <a:cubicBezTo>
                    <a:pt x="1797" y="1803"/>
                    <a:pt x="1825" y="1788"/>
                    <a:pt x="1874" y="1747"/>
                  </a:cubicBezTo>
                  <a:cubicBezTo>
                    <a:pt x="1913" y="1716"/>
                    <a:pt x="1936" y="1704"/>
                    <a:pt x="1954" y="1704"/>
                  </a:cubicBezTo>
                  <a:cubicBezTo>
                    <a:pt x="1971" y="1704"/>
                    <a:pt x="1983" y="1716"/>
                    <a:pt x="1998" y="1731"/>
                  </a:cubicBezTo>
                  <a:cubicBezTo>
                    <a:pt x="2029" y="1762"/>
                    <a:pt x="2029" y="1762"/>
                    <a:pt x="1983" y="1809"/>
                  </a:cubicBezTo>
                  <a:cubicBezTo>
                    <a:pt x="1983" y="1809"/>
                    <a:pt x="1967" y="1855"/>
                    <a:pt x="1983" y="1871"/>
                  </a:cubicBezTo>
                  <a:cubicBezTo>
                    <a:pt x="2014" y="1901"/>
                    <a:pt x="2014" y="1917"/>
                    <a:pt x="1983" y="1948"/>
                  </a:cubicBezTo>
                  <a:cubicBezTo>
                    <a:pt x="1967" y="1979"/>
                    <a:pt x="1967" y="2010"/>
                    <a:pt x="1983" y="2041"/>
                  </a:cubicBezTo>
                  <a:cubicBezTo>
                    <a:pt x="2014" y="2071"/>
                    <a:pt x="2060" y="2118"/>
                    <a:pt x="2014" y="2149"/>
                  </a:cubicBezTo>
                  <a:cubicBezTo>
                    <a:pt x="2019" y="2154"/>
                    <a:pt x="2023" y="2158"/>
                    <a:pt x="2027" y="2158"/>
                  </a:cubicBezTo>
                  <a:cubicBezTo>
                    <a:pt x="2035" y="2158"/>
                    <a:pt x="2046" y="2147"/>
                    <a:pt x="2075" y="2118"/>
                  </a:cubicBezTo>
                  <a:cubicBezTo>
                    <a:pt x="2090" y="2103"/>
                    <a:pt x="2111" y="2089"/>
                    <a:pt x="2133" y="2089"/>
                  </a:cubicBezTo>
                  <a:cubicBezTo>
                    <a:pt x="2158" y="2089"/>
                    <a:pt x="2183" y="2107"/>
                    <a:pt x="2199" y="2164"/>
                  </a:cubicBezTo>
                  <a:cubicBezTo>
                    <a:pt x="2221" y="2186"/>
                    <a:pt x="2257" y="2215"/>
                    <a:pt x="2288" y="2215"/>
                  </a:cubicBezTo>
                  <a:cubicBezTo>
                    <a:pt x="2301" y="2215"/>
                    <a:pt x="2313" y="2209"/>
                    <a:pt x="2323" y="2195"/>
                  </a:cubicBezTo>
                  <a:lnTo>
                    <a:pt x="2323" y="2195"/>
                  </a:lnTo>
                  <a:cubicBezTo>
                    <a:pt x="2338" y="2211"/>
                    <a:pt x="2338" y="2211"/>
                    <a:pt x="2307" y="2257"/>
                  </a:cubicBezTo>
                  <a:cubicBezTo>
                    <a:pt x="2257" y="2317"/>
                    <a:pt x="2259" y="2351"/>
                    <a:pt x="2296" y="2351"/>
                  </a:cubicBezTo>
                  <a:cubicBezTo>
                    <a:pt x="2316" y="2351"/>
                    <a:pt x="2346" y="2341"/>
                    <a:pt x="2384" y="2319"/>
                  </a:cubicBezTo>
                  <a:cubicBezTo>
                    <a:pt x="2397" y="2300"/>
                    <a:pt x="2406" y="2292"/>
                    <a:pt x="2413" y="2292"/>
                  </a:cubicBezTo>
                  <a:cubicBezTo>
                    <a:pt x="2423" y="2292"/>
                    <a:pt x="2425" y="2312"/>
                    <a:pt x="2415" y="2350"/>
                  </a:cubicBezTo>
                  <a:cubicBezTo>
                    <a:pt x="2415" y="2350"/>
                    <a:pt x="2418" y="2352"/>
                    <a:pt x="2424" y="2352"/>
                  </a:cubicBezTo>
                  <a:cubicBezTo>
                    <a:pt x="2433" y="2352"/>
                    <a:pt x="2449" y="2347"/>
                    <a:pt x="2477" y="2319"/>
                  </a:cubicBezTo>
                  <a:cubicBezTo>
                    <a:pt x="2501" y="2307"/>
                    <a:pt x="2516" y="2299"/>
                    <a:pt x="2525" y="2299"/>
                  </a:cubicBezTo>
                  <a:cubicBezTo>
                    <a:pt x="2539" y="2299"/>
                    <a:pt x="2539" y="2318"/>
                    <a:pt x="2539" y="2365"/>
                  </a:cubicBezTo>
                  <a:cubicBezTo>
                    <a:pt x="2508" y="2411"/>
                    <a:pt x="2539" y="2427"/>
                    <a:pt x="2554" y="2427"/>
                  </a:cubicBezTo>
                  <a:cubicBezTo>
                    <a:pt x="2616" y="2427"/>
                    <a:pt x="2848" y="2504"/>
                    <a:pt x="2848" y="2566"/>
                  </a:cubicBezTo>
                  <a:cubicBezTo>
                    <a:pt x="2882" y="2543"/>
                    <a:pt x="2891" y="2529"/>
                    <a:pt x="2900" y="2529"/>
                  </a:cubicBezTo>
                  <a:cubicBezTo>
                    <a:pt x="2903" y="2529"/>
                    <a:pt x="2906" y="2531"/>
                    <a:pt x="2910" y="2535"/>
                  </a:cubicBezTo>
                  <a:cubicBezTo>
                    <a:pt x="2910" y="2578"/>
                    <a:pt x="2915" y="2597"/>
                    <a:pt x="2923" y="2597"/>
                  </a:cubicBezTo>
                  <a:cubicBezTo>
                    <a:pt x="2935" y="2597"/>
                    <a:pt x="2953" y="2554"/>
                    <a:pt x="2972" y="2489"/>
                  </a:cubicBezTo>
                  <a:lnTo>
                    <a:pt x="2925" y="2489"/>
                  </a:lnTo>
                  <a:cubicBezTo>
                    <a:pt x="2938" y="2444"/>
                    <a:pt x="2956" y="2420"/>
                    <a:pt x="2970" y="2420"/>
                  </a:cubicBezTo>
                  <a:cubicBezTo>
                    <a:pt x="2989" y="2420"/>
                    <a:pt x="2999" y="2467"/>
                    <a:pt x="2972" y="2566"/>
                  </a:cubicBezTo>
                  <a:cubicBezTo>
                    <a:pt x="2972" y="2620"/>
                    <a:pt x="2972" y="2647"/>
                    <a:pt x="2978" y="2647"/>
                  </a:cubicBezTo>
                  <a:cubicBezTo>
                    <a:pt x="2983" y="2647"/>
                    <a:pt x="2995" y="2620"/>
                    <a:pt x="3018" y="2566"/>
                  </a:cubicBezTo>
                  <a:cubicBezTo>
                    <a:pt x="3040" y="2508"/>
                    <a:pt x="3055" y="2481"/>
                    <a:pt x="3066" y="2481"/>
                  </a:cubicBezTo>
                  <a:cubicBezTo>
                    <a:pt x="3079" y="2481"/>
                    <a:pt x="3087" y="2516"/>
                    <a:pt x="3095" y="2581"/>
                  </a:cubicBezTo>
                  <a:cubicBezTo>
                    <a:pt x="3095" y="2600"/>
                    <a:pt x="3095" y="2616"/>
                    <a:pt x="3093" y="2628"/>
                  </a:cubicBezTo>
                  <a:cubicBezTo>
                    <a:pt x="3097" y="2616"/>
                    <a:pt x="3103" y="2600"/>
                    <a:pt x="3111" y="2581"/>
                  </a:cubicBezTo>
                  <a:cubicBezTo>
                    <a:pt x="3154" y="2462"/>
                    <a:pt x="3192" y="2394"/>
                    <a:pt x="3214" y="2394"/>
                  </a:cubicBezTo>
                  <a:cubicBezTo>
                    <a:pt x="3233" y="2394"/>
                    <a:pt x="3241" y="2438"/>
                    <a:pt x="3235" y="2535"/>
                  </a:cubicBezTo>
                  <a:cubicBezTo>
                    <a:pt x="3219" y="2643"/>
                    <a:pt x="3235" y="2705"/>
                    <a:pt x="3265" y="2705"/>
                  </a:cubicBezTo>
                  <a:cubicBezTo>
                    <a:pt x="3296" y="2705"/>
                    <a:pt x="3296" y="2643"/>
                    <a:pt x="3296" y="2597"/>
                  </a:cubicBezTo>
                  <a:cubicBezTo>
                    <a:pt x="3289" y="2543"/>
                    <a:pt x="3289" y="2516"/>
                    <a:pt x="3296" y="2516"/>
                  </a:cubicBezTo>
                  <a:cubicBezTo>
                    <a:pt x="3304" y="2516"/>
                    <a:pt x="3320" y="2543"/>
                    <a:pt x="3343" y="2597"/>
                  </a:cubicBezTo>
                  <a:cubicBezTo>
                    <a:pt x="3377" y="2692"/>
                    <a:pt x="3412" y="2733"/>
                    <a:pt x="3446" y="2733"/>
                  </a:cubicBezTo>
                  <a:cubicBezTo>
                    <a:pt x="3473" y="2733"/>
                    <a:pt x="3501" y="2707"/>
                    <a:pt x="3528" y="2659"/>
                  </a:cubicBezTo>
                  <a:cubicBezTo>
                    <a:pt x="3567" y="2597"/>
                    <a:pt x="3605" y="2566"/>
                    <a:pt x="3629" y="2566"/>
                  </a:cubicBezTo>
                  <a:cubicBezTo>
                    <a:pt x="3652" y="2566"/>
                    <a:pt x="3660" y="2597"/>
                    <a:pt x="3636" y="2659"/>
                  </a:cubicBezTo>
                  <a:cubicBezTo>
                    <a:pt x="3601" y="2720"/>
                    <a:pt x="3591" y="2747"/>
                    <a:pt x="3597" y="2747"/>
                  </a:cubicBezTo>
                  <a:cubicBezTo>
                    <a:pt x="3602" y="2747"/>
                    <a:pt x="3616" y="2732"/>
                    <a:pt x="3636" y="2705"/>
                  </a:cubicBezTo>
                  <a:lnTo>
                    <a:pt x="3745" y="2705"/>
                  </a:lnTo>
                  <a:cubicBezTo>
                    <a:pt x="3776" y="2705"/>
                    <a:pt x="3791" y="2643"/>
                    <a:pt x="3776" y="2581"/>
                  </a:cubicBezTo>
                  <a:lnTo>
                    <a:pt x="3776" y="2581"/>
                  </a:lnTo>
                  <a:cubicBezTo>
                    <a:pt x="3802" y="2644"/>
                    <a:pt x="3835" y="2686"/>
                    <a:pt x="3860" y="2686"/>
                  </a:cubicBezTo>
                  <a:cubicBezTo>
                    <a:pt x="3878" y="2686"/>
                    <a:pt x="3893" y="2664"/>
                    <a:pt x="3899" y="2612"/>
                  </a:cubicBezTo>
                  <a:lnTo>
                    <a:pt x="3946" y="2612"/>
                  </a:lnTo>
                  <a:cubicBezTo>
                    <a:pt x="3976" y="2612"/>
                    <a:pt x="3976" y="2612"/>
                    <a:pt x="3976" y="2551"/>
                  </a:cubicBezTo>
                  <a:cubicBezTo>
                    <a:pt x="3982" y="2523"/>
                    <a:pt x="3989" y="2513"/>
                    <a:pt x="3999" y="2513"/>
                  </a:cubicBezTo>
                  <a:cubicBezTo>
                    <a:pt x="4016" y="2513"/>
                    <a:pt x="4039" y="2546"/>
                    <a:pt x="4069" y="2566"/>
                  </a:cubicBezTo>
                  <a:cubicBezTo>
                    <a:pt x="4102" y="2599"/>
                    <a:pt x="4127" y="2632"/>
                    <a:pt x="4133" y="2632"/>
                  </a:cubicBezTo>
                  <a:cubicBezTo>
                    <a:pt x="4136" y="2632"/>
                    <a:pt x="4136" y="2626"/>
                    <a:pt x="4131" y="2612"/>
                  </a:cubicBezTo>
                  <a:cubicBezTo>
                    <a:pt x="4116" y="2551"/>
                    <a:pt x="4131" y="2489"/>
                    <a:pt x="4131" y="2427"/>
                  </a:cubicBezTo>
                  <a:cubicBezTo>
                    <a:pt x="4131" y="2406"/>
                    <a:pt x="4136" y="2398"/>
                    <a:pt x="4143" y="2398"/>
                  </a:cubicBezTo>
                  <a:cubicBezTo>
                    <a:pt x="4157" y="2398"/>
                    <a:pt x="4177" y="2432"/>
                    <a:pt x="4177" y="2473"/>
                  </a:cubicBezTo>
                  <a:cubicBezTo>
                    <a:pt x="4177" y="2535"/>
                    <a:pt x="4208" y="2520"/>
                    <a:pt x="4270" y="2551"/>
                  </a:cubicBezTo>
                  <a:cubicBezTo>
                    <a:pt x="4286" y="2535"/>
                    <a:pt x="4332" y="2520"/>
                    <a:pt x="4301" y="2458"/>
                  </a:cubicBezTo>
                  <a:cubicBezTo>
                    <a:pt x="4276" y="2420"/>
                    <a:pt x="4363" y="2372"/>
                    <a:pt x="4422" y="2372"/>
                  </a:cubicBezTo>
                  <a:cubicBezTo>
                    <a:pt x="4435" y="2372"/>
                    <a:pt x="4447" y="2375"/>
                    <a:pt x="4456" y="2381"/>
                  </a:cubicBezTo>
                  <a:lnTo>
                    <a:pt x="4486" y="2350"/>
                  </a:lnTo>
                  <a:cubicBezTo>
                    <a:pt x="4517" y="2334"/>
                    <a:pt x="4486" y="2288"/>
                    <a:pt x="4517" y="2272"/>
                  </a:cubicBezTo>
                  <a:cubicBezTo>
                    <a:pt x="4548" y="2257"/>
                    <a:pt x="4533" y="2257"/>
                    <a:pt x="4517" y="2195"/>
                  </a:cubicBezTo>
                  <a:cubicBezTo>
                    <a:pt x="4525" y="2187"/>
                    <a:pt x="4533" y="2180"/>
                    <a:pt x="4544" y="2180"/>
                  </a:cubicBezTo>
                  <a:cubicBezTo>
                    <a:pt x="4556" y="2180"/>
                    <a:pt x="4571" y="2187"/>
                    <a:pt x="4595" y="2211"/>
                  </a:cubicBezTo>
                  <a:cubicBezTo>
                    <a:pt x="4561" y="2160"/>
                    <a:pt x="4545" y="2137"/>
                    <a:pt x="4554" y="2137"/>
                  </a:cubicBezTo>
                  <a:cubicBezTo>
                    <a:pt x="4561" y="2137"/>
                    <a:pt x="4584" y="2152"/>
                    <a:pt x="4626" y="2180"/>
                  </a:cubicBezTo>
                  <a:cubicBezTo>
                    <a:pt x="4672" y="2218"/>
                    <a:pt x="4691" y="2241"/>
                    <a:pt x="4691" y="2241"/>
                  </a:cubicBezTo>
                  <a:cubicBezTo>
                    <a:pt x="4691" y="2241"/>
                    <a:pt x="4672" y="2218"/>
                    <a:pt x="4641" y="2164"/>
                  </a:cubicBezTo>
                  <a:cubicBezTo>
                    <a:pt x="4632" y="2128"/>
                    <a:pt x="4628" y="2113"/>
                    <a:pt x="4636" y="2113"/>
                  </a:cubicBezTo>
                  <a:cubicBezTo>
                    <a:pt x="4641" y="2113"/>
                    <a:pt x="4653" y="2120"/>
                    <a:pt x="4672" y="2133"/>
                  </a:cubicBezTo>
                  <a:cubicBezTo>
                    <a:pt x="4700" y="2147"/>
                    <a:pt x="4715" y="2155"/>
                    <a:pt x="4721" y="2155"/>
                  </a:cubicBezTo>
                  <a:cubicBezTo>
                    <a:pt x="4728" y="2155"/>
                    <a:pt x="4720" y="2143"/>
                    <a:pt x="4703" y="2118"/>
                  </a:cubicBezTo>
                  <a:cubicBezTo>
                    <a:pt x="4657" y="2049"/>
                    <a:pt x="4654" y="1981"/>
                    <a:pt x="4686" y="1981"/>
                  </a:cubicBezTo>
                  <a:cubicBezTo>
                    <a:pt x="4698" y="1981"/>
                    <a:pt x="4714" y="1989"/>
                    <a:pt x="4734" y="2010"/>
                  </a:cubicBezTo>
                  <a:cubicBezTo>
                    <a:pt x="4734" y="2010"/>
                    <a:pt x="4749" y="1994"/>
                    <a:pt x="4734" y="1948"/>
                  </a:cubicBezTo>
                  <a:cubicBezTo>
                    <a:pt x="4701" y="1899"/>
                    <a:pt x="4686" y="1876"/>
                    <a:pt x="4690" y="1876"/>
                  </a:cubicBezTo>
                  <a:cubicBezTo>
                    <a:pt x="4693" y="1876"/>
                    <a:pt x="4712" y="1895"/>
                    <a:pt x="4749" y="1932"/>
                  </a:cubicBezTo>
                  <a:cubicBezTo>
                    <a:pt x="4778" y="1962"/>
                    <a:pt x="4801" y="1975"/>
                    <a:pt x="4814" y="1975"/>
                  </a:cubicBezTo>
                  <a:cubicBezTo>
                    <a:pt x="4837" y="1975"/>
                    <a:pt x="4834" y="1938"/>
                    <a:pt x="4796" y="1871"/>
                  </a:cubicBezTo>
                  <a:cubicBezTo>
                    <a:pt x="4796" y="1871"/>
                    <a:pt x="4773" y="1836"/>
                    <a:pt x="4805" y="1836"/>
                  </a:cubicBezTo>
                  <a:cubicBezTo>
                    <a:pt x="4811" y="1836"/>
                    <a:pt x="4818" y="1837"/>
                    <a:pt x="4826" y="1840"/>
                  </a:cubicBezTo>
                  <a:cubicBezTo>
                    <a:pt x="4835" y="1844"/>
                    <a:pt x="4845" y="1846"/>
                    <a:pt x="4856" y="1846"/>
                  </a:cubicBezTo>
                  <a:cubicBezTo>
                    <a:pt x="4926" y="1846"/>
                    <a:pt x="5028" y="1771"/>
                    <a:pt x="4935" y="1731"/>
                  </a:cubicBezTo>
                  <a:lnTo>
                    <a:pt x="4981" y="1685"/>
                  </a:lnTo>
                  <a:cubicBezTo>
                    <a:pt x="5043" y="1685"/>
                    <a:pt x="5058" y="1670"/>
                    <a:pt x="5043" y="1623"/>
                  </a:cubicBezTo>
                  <a:lnTo>
                    <a:pt x="5012" y="1561"/>
                  </a:lnTo>
                  <a:lnTo>
                    <a:pt x="5012" y="1561"/>
                  </a:lnTo>
                  <a:cubicBezTo>
                    <a:pt x="5047" y="1596"/>
                    <a:pt x="5090" y="1614"/>
                    <a:pt x="5116" y="1614"/>
                  </a:cubicBezTo>
                  <a:cubicBezTo>
                    <a:pt x="5125" y="1614"/>
                    <a:pt x="5132" y="1612"/>
                    <a:pt x="5136" y="1608"/>
                  </a:cubicBezTo>
                  <a:cubicBezTo>
                    <a:pt x="5151" y="1592"/>
                    <a:pt x="5151" y="1592"/>
                    <a:pt x="5105" y="1546"/>
                  </a:cubicBezTo>
                  <a:cubicBezTo>
                    <a:pt x="5058" y="1515"/>
                    <a:pt x="5058" y="1515"/>
                    <a:pt x="5089" y="1500"/>
                  </a:cubicBezTo>
                  <a:cubicBezTo>
                    <a:pt x="5093" y="1495"/>
                    <a:pt x="5100" y="1494"/>
                    <a:pt x="5108" y="1494"/>
                  </a:cubicBezTo>
                  <a:cubicBezTo>
                    <a:pt x="5130" y="1494"/>
                    <a:pt x="5163" y="1508"/>
                    <a:pt x="5197" y="1530"/>
                  </a:cubicBezTo>
                  <a:lnTo>
                    <a:pt x="5213" y="1515"/>
                  </a:lnTo>
                  <a:cubicBezTo>
                    <a:pt x="5165" y="1467"/>
                    <a:pt x="5153" y="1443"/>
                    <a:pt x="5158" y="1443"/>
                  </a:cubicBezTo>
                  <a:cubicBezTo>
                    <a:pt x="5161" y="1443"/>
                    <a:pt x="5170" y="1451"/>
                    <a:pt x="5182" y="1469"/>
                  </a:cubicBezTo>
                  <a:cubicBezTo>
                    <a:pt x="5196" y="1478"/>
                    <a:pt x="5209" y="1482"/>
                    <a:pt x="5221" y="1482"/>
                  </a:cubicBezTo>
                  <a:cubicBezTo>
                    <a:pt x="5246" y="1482"/>
                    <a:pt x="5264" y="1464"/>
                    <a:pt x="5275" y="1453"/>
                  </a:cubicBezTo>
                  <a:cubicBezTo>
                    <a:pt x="5261" y="1432"/>
                    <a:pt x="5266" y="1424"/>
                    <a:pt x="5272" y="1424"/>
                  </a:cubicBezTo>
                  <a:cubicBezTo>
                    <a:pt x="5281" y="1424"/>
                    <a:pt x="5292" y="1436"/>
                    <a:pt x="5275" y="1453"/>
                  </a:cubicBezTo>
                  <a:lnTo>
                    <a:pt x="5321" y="1484"/>
                  </a:lnTo>
                  <a:cubicBezTo>
                    <a:pt x="5332" y="1487"/>
                    <a:pt x="5340" y="1488"/>
                    <a:pt x="5344" y="1488"/>
                  </a:cubicBezTo>
                  <a:cubicBezTo>
                    <a:pt x="5367" y="1488"/>
                    <a:pt x="5331" y="1460"/>
                    <a:pt x="5306" y="1422"/>
                  </a:cubicBezTo>
                  <a:lnTo>
                    <a:pt x="5337" y="1391"/>
                  </a:lnTo>
                  <a:cubicBezTo>
                    <a:pt x="5352" y="1376"/>
                    <a:pt x="5367" y="1360"/>
                    <a:pt x="5306" y="1345"/>
                  </a:cubicBezTo>
                  <a:cubicBezTo>
                    <a:pt x="5259" y="1314"/>
                    <a:pt x="5228" y="1268"/>
                    <a:pt x="5244" y="1237"/>
                  </a:cubicBezTo>
                  <a:lnTo>
                    <a:pt x="5244" y="1237"/>
                  </a:lnTo>
                  <a:cubicBezTo>
                    <a:pt x="5282" y="1275"/>
                    <a:pt x="5310" y="1303"/>
                    <a:pt x="5335" y="1303"/>
                  </a:cubicBezTo>
                  <a:cubicBezTo>
                    <a:pt x="5341" y="1303"/>
                    <a:pt x="5347" y="1301"/>
                    <a:pt x="5352" y="1299"/>
                  </a:cubicBezTo>
                  <a:cubicBezTo>
                    <a:pt x="5354" y="1296"/>
                    <a:pt x="5357" y="1296"/>
                    <a:pt x="5359" y="1296"/>
                  </a:cubicBezTo>
                  <a:cubicBezTo>
                    <a:pt x="5376" y="1296"/>
                    <a:pt x="5398" y="1330"/>
                    <a:pt x="5398" y="1330"/>
                  </a:cubicBezTo>
                  <a:cubicBezTo>
                    <a:pt x="5416" y="1356"/>
                    <a:pt x="5431" y="1366"/>
                    <a:pt x="5443" y="1366"/>
                  </a:cubicBezTo>
                  <a:cubicBezTo>
                    <a:pt x="5474" y="1366"/>
                    <a:pt x="5487" y="1301"/>
                    <a:pt x="5476" y="1268"/>
                  </a:cubicBezTo>
                  <a:cubicBezTo>
                    <a:pt x="5448" y="1194"/>
                    <a:pt x="5448" y="1159"/>
                    <a:pt x="5469" y="1159"/>
                  </a:cubicBezTo>
                  <a:cubicBezTo>
                    <a:pt x="5483" y="1159"/>
                    <a:pt x="5506" y="1175"/>
                    <a:pt x="5537" y="1206"/>
                  </a:cubicBezTo>
                  <a:cubicBezTo>
                    <a:pt x="5552" y="1228"/>
                    <a:pt x="5562" y="1238"/>
                    <a:pt x="5566" y="1238"/>
                  </a:cubicBezTo>
                  <a:cubicBezTo>
                    <a:pt x="5581" y="1238"/>
                    <a:pt x="5546" y="1141"/>
                    <a:pt x="5476" y="1036"/>
                  </a:cubicBezTo>
                  <a:lnTo>
                    <a:pt x="5398" y="897"/>
                  </a:lnTo>
                  <a:lnTo>
                    <a:pt x="5398" y="897"/>
                  </a:lnTo>
                  <a:lnTo>
                    <a:pt x="5507" y="1020"/>
                  </a:lnTo>
                  <a:cubicBezTo>
                    <a:pt x="5586" y="1100"/>
                    <a:pt x="5624" y="1138"/>
                    <a:pt x="5641" y="1138"/>
                  </a:cubicBezTo>
                  <a:cubicBezTo>
                    <a:pt x="5657" y="1138"/>
                    <a:pt x="5653" y="1104"/>
                    <a:pt x="5646" y="1036"/>
                  </a:cubicBezTo>
                  <a:cubicBezTo>
                    <a:pt x="5646" y="1003"/>
                    <a:pt x="5646" y="987"/>
                    <a:pt x="5653" y="987"/>
                  </a:cubicBezTo>
                  <a:cubicBezTo>
                    <a:pt x="5659" y="987"/>
                    <a:pt x="5671" y="999"/>
                    <a:pt x="5692" y="1020"/>
                  </a:cubicBezTo>
                  <a:cubicBezTo>
                    <a:pt x="5709" y="1037"/>
                    <a:pt x="5720" y="1044"/>
                    <a:pt x="5730" y="1044"/>
                  </a:cubicBezTo>
                  <a:cubicBezTo>
                    <a:pt x="5747" y="1044"/>
                    <a:pt x="5761" y="1025"/>
                    <a:pt x="5800" y="1005"/>
                  </a:cubicBezTo>
                  <a:cubicBezTo>
                    <a:pt x="5862" y="959"/>
                    <a:pt x="5893" y="959"/>
                    <a:pt x="5862" y="897"/>
                  </a:cubicBezTo>
                  <a:lnTo>
                    <a:pt x="5908" y="881"/>
                  </a:lnTo>
                  <a:cubicBezTo>
                    <a:pt x="5933" y="906"/>
                    <a:pt x="5951" y="916"/>
                    <a:pt x="5962" y="916"/>
                  </a:cubicBezTo>
                  <a:cubicBezTo>
                    <a:pt x="5986" y="916"/>
                    <a:pt x="5977" y="867"/>
                    <a:pt x="5924" y="804"/>
                  </a:cubicBezTo>
                  <a:lnTo>
                    <a:pt x="5970" y="773"/>
                  </a:lnTo>
                  <a:lnTo>
                    <a:pt x="6001" y="835"/>
                  </a:lnTo>
                  <a:cubicBezTo>
                    <a:pt x="6013" y="852"/>
                    <a:pt x="6026" y="861"/>
                    <a:pt x="6049" y="861"/>
                  </a:cubicBezTo>
                  <a:cubicBezTo>
                    <a:pt x="6086" y="861"/>
                    <a:pt x="6148" y="837"/>
                    <a:pt x="6264" y="789"/>
                  </a:cubicBezTo>
                  <a:cubicBezTo>
                    <a:pt x="6480" y="742"/>
                    <a:pt x="6496" y="742"/>
                    <a:pt x="6480" y="634"/>
                  </a:cubicBezTo>
                  <a:cubicBezTo>
                    <a:pt x="6472" y="578"/>
                    <a:pt x="6485" y="547"/>
                    <a:pt x="6501" y="547"/>
                  </a:cubicBezTo>
                  <a:cubicBezTo>
                    <a:pt x="6516" y="547"/>
                    <a:pt x="6535" y="574"/>
                    <a:pt x="6542" y="634"/>
                  </a:cubicBezTo>
                  <a:cubicBezTo>
                    <a:pt x="6542" y="666"/>
                    <a:pt x="6557" y="706"/>
                    <a:pt x="6566" y="706"/>
                  </a:cubicBezTo>
                  <a:cubicBezTo>
                    <a:pt x="6570" y="706"/>
                    <a:pt x="6573" y="699"/>
                    <a:pt x="6573" y="680"/>
                  </a:cubicBezTo>
                  <a:cubicBezTo>
                    <a:pt x="6604" y="680"/>
                    <a:pt x="6635" y="711"/>
                    <a:pt x="6650" y="727"/>
                  </a:cubicBezTo>
                  <a:cubicBezTo>
                    <a:pt x="6684" y="774"/>
                    <a:pt x="6709" y="792"/>
                    <a:pt x="6725" y="792"/>
                  </a:cubicBezTo>
                  <a:cubicBezTo>
                    <a:pt x="6746" y="792"/>
                    <a:pt x="6752" y="762"/>
                    <a:pt x="6743" y="727"/>
                  </a:cubicBezTo>
                  <a:cubicBezTo>
                    <a:pt x="6730" y="682"/>
                    <a:pt x="6728" y="667"/>
                    <a:pt x="6732" y="667"/>
                  </a:cubicBezTo>
                  <a:cubicBezTo>
                    <a:pt x="6737" y="667"/>
                    <a:pt x="6756" y="699"/>
                    <a:pt x="6774" y="727"/>
                  </a:cubicBezTo>
                  <a:cubicBezTo>
                    <a:pt x="6796" y="771"/>
                    <a:pt x="6810" y="807"/>
                    <a:pt x="6817" y="807"/>
                  </a:cubicBezTo>
                  <a:cubicBezTo>
                    <a:pt x="6819" y="807"/>
                    <a:pt x="6820" y="802"/>
                    <a:pt x="6820" y="789"/>
                  </a:cubicBezTo>
                  <a:cubicBezTo>
                    <a:pt x="6820" y="756"/>
                    <a:pt x="6871" y="732"/>
                    <a:pt x="6917" y="732"/>
                  </a:cubicBezTo>
                  <a:cubicBezTo>
                    <a:pt x="6959" y="732"/>
                    <a:pt x="6998" y="752"/>
                    <a:pt x="6990" y="804"/>
                  </a:cubicBezTo>
                  <a:lnTo>
                    <a:pt x="7037" y="804"/>
                  </a:lnTo>
                  <a:cubicBezTo>
                    <a:pt x="7037" y="763"/>
                    <a:pt x="7064" y="749"/>
                    <a:pt x="7096" y="749"/>
                  </a:cubicBezTo>
                  <a:cubicBezTo>
                    <a:pt x="7112" y="749"/>
                    <a:pt x="7129" y="753"/>
                    <a:pt x="7145" y="758"/>
                  </a:cubicBezTo>
                  <a:cubicBezTo>
                    <a:pt x="7191" y="758"/>
                    <a:pt x="7222" y="773"/>
                    <a:pt x="7207" y="820"/>
                  </a:cubicBezTo>
                  <a:cubicBezTo>
                    <a:pt x="7198" y="853"/>
                    <a:pt x="7195" y="868"/>
                    <a:pt x="7202" y="868"/>
                  </a:cubicBezTo>
                  <a:cubicBezTo>
                    <a:pt x="7209" y="868"/>
                    <a:pt x="7224" y="857"/>
                    <a:pt x="7253" y="835"/>
                  </a:cubicBezTo>
                  <a:cubicBezTo>
                    <a:pt x="7269" y="835"/>
                    <a:pt x="7330" y="742"/>
                    <a:pt x="7346" y="742"/>
                  </a:cubicBezTo>
                  <a:cubicBezTo>
                    <a:pt x="7359" y="689"/>
                    <a:pt x="7396" y="647"/>
                    <a:pt x="7416" y="647"/>
                  </a:cubicBezTo>
                  <a:cubicBezTo>
                    <a:pt x="7418" y="647"/>
                    <a:pt x="7421" y="647"/>
                    <a:pt x="7423" y="650"/>
                  </a:cubicBezTo>
                  <a:lnTo>
                    <a:pt x="7408" y="696"/>
                  </a:lnTo>
                  <a:lnTo>
                    <a:pt x="7377" y="804"/>
                  </a:lnTo>
                  <a:cubicBezTo>
                    <a:pt x="7389" y="804"/>
                    <a:pt x="7401" y="807"/>
                    <a:pt x="7413" y="807"/>
                  </a:cubicBezTo>
                  <a:cubicBezTo>
                    <a:pt x="7430" y="807"/>
                    <a:pt x="7445" y="801"/>
                    <a:pt x="7454" y="773"/>
                  </a:cubicBezTo>
                  <a:cubicBezTo>
                    <a:pt x="7454" y="820"/>
                    <a:pt x="7469" y="835"/>
                    <a:pt x="7516" y="850"/>
                  </a:cubicBezTo>
                  <a:cubicBezTo>
                    <a:pt x="7541" y="867"/>
                    <a:pt x="7567" y="880"/>
                    <a:pt x="7592" y="880"/>
                  </a:cubicBezTo>
                  <a:cubicBezTo>
                    <a:pt x="7613" y="880"/>
                    <a:pt x="7634" y="871"/>
                    <a:pt x="7655" y="850"/>
                  </a:cubicBezTo>
                  <a:lnTo>
                    <a:pt x="7655" y="850"/>
                  </a:lnTo>
                  <a:cubicBezTo>
                    <a:pt x="7644" y="928"/>
                    <a:pt x="7704" y="990"/>
                    <a:pt x="7768" y="990"/>
                  </a:cubicBezTo>
                  <a:cubicBezTo>
                    <a:pt x="7793" y="990"/>
                    <a:pt x="7819" y="980"/>
                    <a:pt x="7840" y="959"/>
                  </a:cubicBezTo>
                  <a:cubicBezTo>
                    <a:pt x="7853" y="939"/>
                    <a:pt x="7864" y="931"/>
                    <a:pt x="7871" y="931"/>
                  </a:cubicBezTo>
                  <a:cubicBezTo>
                    <a:pt x="7882" y="931"/>
                    <a:pt x="7887" y="947"/>
                    <a:pt x="7887" y="974"/>
                  </a:cubicBezTo>
                  <a:cubicBezTo>
                    <a:pt x="7878" y="1010"/>
                    <a:pt x="7879" y="1025"/>
                    <a:pt x="7888" y="1025"/>
                  </a:cubicBezTo>
                  <a:cubicBezTo>
                    <a:pt x="7895" y="1025"/>
                    <a:pt x="7905" y="1018"/>
                    <a:pt x="7918" y="1005"/>
                  </a:cubicBezTo>
                  <a:cubicBezTo>
                    <a:pt x="7926" y="999"/>
                    <a:pt x="7933" y="997"/>
                    <a:pt x="7939" y="997"/>
                  </a:cubicBezTo>
                  <a:cubicBezTo>
                    <a:pt x="7964" y="997"/>
                    <a:pt x="7961" y="1047"/>
                    <a:pt x="7949" y="1098"/>
                  </a:cubicBezTo>
                  <a:cubicBezTo>
                    <a:pt x="7916" y="1174"/>
                    <a:pt x="7914" y="1205"/>
                    <a:pt x="7938" y="1205"/>
                  </a:cubicBezTo>
                  <a:cubicBezTo>
                    <a:pt x="7947" y="1205"/>
                    <a:pt x="7961" y="1199"/>
                    <a:pt x="7979" y="1190"/>
                  </a:cubicBezTo>
                  <a:cubicBezTo>
                    <a:pt x="7992" y="1186"/>
                    <a:pt x="8004" y="1184"/>
                    <a:pt x="8016" y="1184"/>
                  </a:cubicBezTo>
                  <a:cubicBezTo>
                    <a:pt x="8050" y="1184"/>
                    <a:pt x="8080" y="1199"/>
                    <a:pt x="8103" y="1221"/>
                  </a:cubicBezTo>
                  <a:cubicBezTo>
                    <a:pt x="8180" y="1206"/>
                    <a:pt x="8196" y="1221"/>
                    <a:pt x="8211" y="1175"/>
                  </a:cubicBezTo>
                  <a:cubicBezTo>
                    <a:pt x="8242" y="1144"/>
                    <a:pt x="8273" y="1113"/>
                    <a:pt x="8304" y="1098"/>
                  </a:cubicBezTo>
                  <a:cubicBezTo>
                    <a:pt x="8362" y="1098"/>
                    <a:pt x="8350" y="1124"/>
                    <a:pt x="8334" y="1124"/>
                  </a:cubicBezTo>
                  <a:cubicBezTo>
                    <a:pt x="8329" y="1124"/>
                    <a:pt x="8323" y="1121"/>
                    <a:pt x="8320" y="1113"/>
                  </a:cubicBezTo>
                  <a:cubicBezTo>
                    <a:pt x="8242" y="1113"/>
                    <a:pt x="8273" y="1144"/>
                    <a:pt x="8242" y="1206"/>
                  </a:cubicBezTo>
                  <a:cubicBezTo>
                    <a:pt x="8242" y="1237"/>
                    <a:pt x="8242" y="1283"/>
                    <a:pt x="8289" y="1314"/>
                  </a:cubicBezTo>
                  <a:cubicBezTo>
                    <a:pt x="8304" y="1330"/>
                    <a:pt x="8335" y="1360"/>
                    <a:pt x="8350" y="1376"/>
                  </a:cubicBezTo>
                  <a:cubicBezTo>
                    <a:pt x="8350" y="1441"/>
                    <a:pt x="8365" y="1468"/>
                    <a:pt x="8385" y="1468"/>
                  </a:cubicBezTo>
                  <a:cubicBezTo>
                    <a:pt x="8394" y="1468"/>
                    <a:pt x="8403" y="1463"/>
                    <a:pt x="8412" y="1453"/>
                  </a:cubicBezTo>
                  <a:lnTo>
                    <a:pt x="8459" y="1422"/>
                  </a:lnTo>
                  <a:lnTo>
                    <a:pt x="8459" y="1422"/>
                  </a:lnTo>
                  <a:cubicBezTo>
                    <a:pt x="8403" y="1505"/>
                    <a:pt x="8533" y="1661"/>
                    <a:pt x="8627" y="1661"/>
                  </a:cubicBezTo>
                  <a:cubicBezTo>
                    <a:pt x="8639" y="1661"/>
                    <a:pt x="8650" y="1659"/>
                    <a:pt x="8660" y="1654"/>
                  </a:cubicBezTo>
                  <a:lnTo>
                    <a:pt x="8660" y="1654"/>
                  </a:lnTo>
                  <a:lnTo>
                    <a:pt x="8629" y="1685"/>
                  </a:lnTo>
                  <a:cubicBezTo>
                    <a:pt x="8582" y="1731"/>
                    <a:pt x="8598" y="1747"/>
                    <a:pt x="8629" y="1778"/>
                  </a:cubicBezTo>
                  <a:cubicBezTo>
                    <a:pt x="8644" y="1824"/>
                    <a:pt x="8752" y="1840"/>
                    <a:pt x="8799" y="1886"/>
                  </a:cubicBezTo>
                  <a:cubicBezTo>
                    <a:pt x="8834" y="1933"/>
                    <a:pt x="8878" y="1979"/>
                    <a:pt x="8910" y="1979"/>
                  </a:cubicBezTo>
                  <a:cubicBezTo>
                    <a:pt x="8921" y="1979"/>
                    <a:pt x="8930" y="1975"/>
                    <a:pt x="8938" y="1963"/>
                  </a:cubicBezTo>
                  <a:lnTo>
                    <a:pt x="8938" y="1963"/>
                  </a:lnTo>
                  <a:cubicBezTo>
                    <a:pt x="8969" y="1979"/>
                    <a:pt x="8969" y="1979"/>
                    <a:pt x="8922" y="2025"/>
                  </a:cubicBezTo>
                  <a:cubicBezTo>
                    <a:pt x="8876" y="2056"/>
                    <a:pt x="8876" y="2071"/>
                    <a:pt x="8891" y="2087"/>
                  </a:cubicBezTo>
                  <a:cubicBezTo>
                    <a:pt x="8893" y="2089"/>
                    <a:pt x="8896" y="2090"/>
                    <a:pt x="8899" y="2090"/>
                  </a:cubicBezTo>
                  <a:cubicBezTo>
                    <a:pt x="8920" y="2090"/>
                    <a:pt x="8960" y="2052"/>
                    <a:pt x="9000" y="2025"/>
                  </a:cubicBezTo>
                  <a:cubicBezTo>
                    <a:pt x="9011" y="2008"/>
                    <a:pt x="9021" y="1999"/>
                    <a:pt x="9028" y="1999"/>
                  </a:cubicBezTo>
                  <a:cubicBezTo>
                    <a:pt x="9040" y="1999"/>
                    <a:pt x="9046" y="2023"/>
                    <a:pt x="9046" y="2071"/>
                  </a:cubicBezTo>
                  <a:cubicBezTo>
                    <a:pt x="9030" y="2149"/>
                    <a:pt x="9108" y="2195"/>
                    <a:pt x="9185" y="2195"/>
                  </a:cubicBezTo>
                  <a:cubicBezTo>
                    <a:pt x="9200" y="2211"/>
                    <a:pt x="9216" y="2226"/>
                    <a:pt x="9185" y="2257"/>
                  </a:cubicBezTo>
                  <a:cubicBezTo>
                    <a:pt x="9150" y="2292"/>
                    <a:pt x="9168" y="2355"/>
                    <a:pt x="9220" y="2355"/>
                  </a:cubicBezTo>
                  <a:cubicBezTo>
                    <a:pt x="9237" y="2355"/>
                    <a:pt x="9256" y="2349"/>
                    <a:pt x="9278" y="2334"/>
                  </a:cubicBezTo>
                  <a:lnTo>
                    <a:pt x="9278" y="2334"/>
                  </a:lnTo>
                  <a:cubicBezTo>
                    <a:pt x="9293" y="2350"/>
                    <a:pt x="9293" y="2350"/>
                    <a:pt x="9262" y="2396"/>
                  </a:cubicBezTo>
                  <a:cubicBezTo>
                    <a:pt x="9242" y="2426"/>
                    <a:pt x="9228" y="2464"/>
                    <a:pt x="9243" y="2464"/>
                  </a:cubicBezTo>
                  <a:cubicBezTo>
                    <a:pt x="9251" y="2464"/>
                    <a:pt x="9267" y="2453"/>
                    <a:pt x="9293" y="2427"/>
                  </a:cubicBezTo>
                  <a:cubicBezTo>
                    <a:pt x="9307" y="2420"/>
                    <a:pt x="9321" y="2417"/>
                    <a:pt x="9335" y="2417"/>
                  </a:cubicBezTo>
                  <a:cubicBezTo>
                    <a:pt x="9386" y="2417"/>
                    <a:pt x="9436" y="2456"/>
                    <a:pt x="9448" y="2504"/>
                  </a:cubicBezTo>
                  <a:cubicBezTo>
                    <a:pt x="9455" y="2511"/>
                    <a:pt x="9462" y="2518"/>
                    <a:pt x="9470" y="2518"/>
                  </a:cubicBezTo>
                  <a:cubicBezTo>
                    <a:pt x="9480" y="2518"/>
                    <a:pt x="9493" y="2507"/>
                    <a:pt x="9510" y="2473"/>
                  </a:cubicBezTo>
                  <a:cubicBezTo>
                    <a:pt x="9514" y="2461"/>
                    <a:pt x="9519" y="2449"/>
                    <a:pt x="9523" y="2439"/>
                  </a:cubicBezTo>
                  <a:lnTo>
                    <a:pt x="9523" y="2439"/>
                  </a:lnTo>
                  <a:cubicBezTo>
                    <a:pt x="9517" y="2487"/>
                    <a:pt x="9514" y="2510"/>
                    <a:pt x="9520" y="2510"/>
                  </a:cubicBezTo>
                  <a:cubicBezTo>
                    <a:pt x="9526" y="2510"/>
                    <a:pt x="9542" y="2487"/>
                    <a:pt x="9571" y="2442"/>
                  </a:cubicBezTo>
                  <a:cubicBezTo>
                    <a:pt x="9585" y="2421"/>
                    <a:pt x="9596" y="2413"/>
                    <a:pt x="9601" y="2413"/>
                  </a:cubicBezTo>
                  <a:cubicBezTo>
                    <a:pt x="9607" y="2413"/>
                    <a:pt x="9604" y="2425"/>
                    <a:pt x="9587" y="2442"/>
                  </a:cubicBezTo>
                  <a:cubicBezTo>
                    <a:pt x="9571" y="2489"/>
                    <a:pt x="9618" y="2520"/>
                    <a:pt x="9618" y="2520"/>
                  </a:cubicBezTo>
                  <a:cubicBezTo>
                    <a:pt x="9618" y="2520"/>
                    <a:pt x="9757" y="2520"/>
                    <a:pt x="9865" y="2535"/>
                  </a:cubicBezTo>
                  <a:cubicBezTo>
                    <a:pt x="9910" y="2558"/>
                    <a:pt x="9956" y="2572"/>
                    <a:pt x="10007" y="2572"/>
                  </a:cubicBezTo>
                  <a:cubicBezTo>
                    <a:pt x="10026" y="2572"/>
                    <a:pt x="10045" y="2570"/>
                    <a:pt x="10066" y="2566"/>
                  </a:cubicBezTo>
                  <a:cubicBezTo>
                    <a:pt x="10097" y="2566"/>
                    <a:pt x="10128" y="2551"/>
                    <a:pt x="10128" y="2535"/>
                  </a:cubicBezTo>
                  <a:cubicBezTo>
                    <a:pt x="10128" y="2517"/>
                    <a:pt x="10133" y="2499"/>
                    <a:pt x="10143" y="2499"/>
                  </a:cubicBezTo>
                  <a:cubicBezTo>
                    <a:pt x="10151" y="2499"/>
                    <a:pt x="10161" y="2509"/>
                    <a:pt x="10174" y="2535"/>
                  </a:cubicBezTo>
                  <a:cubicBezTo>
                    <a:pt x="10190" y="2581"/>
                    <a:pt x="10205" y="2581"/>
                    <a:pt x="10236" y="2597"/>
                  </a:cubicBezTo>
                  <a:cubicBezTo>
                    <a:pt x="10251" y="2597"/>
                    <a:pt x="10282" y="2597"/>
                    <a:pt x="10282" y="2643"/>
                  </a:cubicBezTo>
                  <a:cubicBezTo>
                    <a:pt x="10298" y="2597"/>
                    <a:pt x="10298" y="2597"/>
                    <a:pt x="10329" y="2597"/>
                  </a:cubicBezTo>
                  <a:cubicBezTo>
                    <a:pt x="10329" y="2620"/>
                    <a:pt x="10333" y="2632"/>
                    <a:pt x="10340" y="2632"/>
                  </a:cubicBezTo>
                  <a:cubicBezTo>
                    <a:pt x="10348" y="2632"/>
                    <a:pt x="10360" y="2620"/>
                    <a:pt x="10375" y="2597"/>
                  </a:cubicBezTo>
                  <a:cubicBezTo>
                    <a:pt x="10383" y="2535"/>
                    <a:pt x="10387" y="2504"/>
                    <a:pt x="10389" y="2504"/>
                  </a:cubicBezTo>
                  <a:cubicBezTo>
                    <a:pt x="10391" y="2504"/>
                    <a:pt x="10391" y="2535"/>
                    <a:pt x="10391" y="2597"/>
                  </a:cubicBezTo>
                  <a:cubicBezTo>
                    <a:pt x="10391" y="2629"/>
                    <a:pt x="10428" y="2669"/>
                    <a:pt x="10441" y="2669"/>
                  </a:cubicBezTo>
                  <a:cubicBezTo>
                    <a:pt x="10446" y="2669"/>
                    <a:pt x="10446" y="2662"/>
                    <a:pt x="10437" y="2643"/>
                  </a:cubicBezTo>
                  <a:cubicBezTo>
                    <a:pt x="10421" y="2597"/>
                    <a:pt x="10483" y="2581"/>
                    <a:pt x="10499" y="2535"/>
                  </a:cubicBezTo>
                  <a:cubicBezTo>
                    <a:pt x="10514" y="2535"/>
                    <a:pt x="10545" y="2535"/>
                    <a:pt x="10545" y="2581"/>
                  </a:cubicBezTo>
                  <a:cubicBezTo>
                    <a:pt x="10549" y="2598"/>
                    <a:pt x="10560" y="2604"/>
                    <a:pt x="10575" y="2604"/>
                  </a:cubicBezTo>
                  <a:cubicBezTo>
                    <a:pt x="10618" y="2604"/>
                    <a:pt x="10688" y="2550"/>
                    <a:pt x="10700" y="2504"/>
                  </a:cubicBezTo>
                  <a:cubicBezTo>
                    <a:pt x="10700" y="2473"/>
                    <a:pt x="10700" y="2458"/>
                    <a:pt x="10702" y="2458"/>
                  </a:cubicBezTo>
                  <a:cubicBezTo>
                    <a:pt x="10704" y="2458"/>
                    <a:pt x="10707" y="2473"/>
                    <a:pt x="10715" y="2504"/>
                  </a:cubicBezTo>
                  <a:cubicBezTo>
                    <a:pt x="10725" y="2545"/>
                    <a:pt x="10736" y="2552"/>
                    <a:pt x="10751" y="2552"/>
                  </a:cubicBezTo>
                  <a:cubicBezTo>
                    <a:pt x="10758" y="2552"/>
                    <a:pt x="10767" y="2551"/>
                    <a:pt x="10777" y="2551"/>
                  </a:cubicBezTo>
                  <a:cubicBezTo>
                    <a:pt x="10777" y="2532"/>
                    <a:pt x="10778" y="2525"/>
                    <a:pt x="10781" y="2525"/>
                  </a:cubicBezTo>
                  <a:cubicBezTo>
                    <a:pt x="10786" y="2525"/>
                    <a:pt x="10797" y="2565"/>
                    <a:pt x="10808" y="2597"/>
                  </a:cubicBezTo>
                  <a:cubicBezTo>
                    <a:pt x="10818" y="2626"/>
                    <a:pt x="10821" y="2637"/>
                    <a:pt x="10834" y="2637"/>
                  </a:cubicBezTo>
                  <a:cubicBezTo>
                    <a:pt x="10842" y="2637"/>
                    <a:pt x="10853" y="2634"/>
                    <a:pt x="10870" y="2628"/>
                  </a:cubicBezTo>
                  <a:cubicBezTo>
                    <a:pt x="10870" y="2566"/>
                    <a:pt x="10962" y="2535"/>
                    <a:pt x="11024" y="2520"/>
                  </a:cubicBezTo>
                  <a:cubicBezTo>
                    <a:pt x="11148" y="2473"/>
                    <a:pt x="11132" y="2396"/>
                    <a:pt x="11117" y="2288"/>
                  </a:cubicBezTo>
                  <a:lnTo>
                    <a:pt x="11071" y="2180"/>
                  </a:lnTo>
                  <a:lnTo>
                    <a:pt x="11071" y="2180"/>
                  </a:lnTo>
                  <a:lnTo>
                    <a:pt x="11132" y="2272"/>
                  </a:lnTo>
                  <a:cubicBezTo>
                    <a:pt x="11163" y="2319"/>
                    <a:pt x="11210" y="2365"/>
                    <a:pt x="11241" y="2411"/>
                  </a:cubicBezTo>
                  <a:cubicBezTo>
                    <a:pt x="11256" y="2396"/>
                    <a:pt x="11241" y="2350"/>
                    <a:pt x="11210" y="2303"/>
                  </a:cubicBezTo>
                  <a:cubicBezTo>
                    <a:pt x="11175" y="2269"/>
                    <a:pt x="11184" y="2251"/>
                    <a:pt x="11216" y="2251"/>
                  </a:cubicBezTo>
                  <a:cubicBezTo>
                    <a:pt x="11227" y="2251"/>
                    <a:pt x="11241" y="2253"/>
                    <a:pt x="11256" y="2257"/>
                  </a:cubicBezTo>
                  <a:cubicBezTo>
                    <a:pt x="11278" y="2266"/>
                    <a:pt x="11294" y="2269"/>
                    <a:pt x="11307" y="2269"/>
                  </a:cubicBezTo>
                  <a:cubicBezTo>
                    <a:pt x="11340" y="2269"/>
                    <a:pt x="11345" y="2244"/>
                    <a:pt x="11333" y="2211"/>
                  </a:cubicBezTo>
                  <a:cubicBezTo>
                    <a:pt x="11342" y="2202"/>
                    <a:pt x="11351" y="2193"/>
                    <a:pt x="11369" y="2193"/>
                  </a:cubicBezTo>
                  <a:cubicBezTo>
                    <a:pt x="11382" y="2193"/>
                    <a:pt x="11400" y="2197"/>
                    <a:pt x="11426" y="2211"/>
                  </a:cubicBezTo>
                  <a:cubicBezTo>
                    <a:pt x="11442" y="2195"/>
                    <a:pt x="11442" y="2195"/>
                    <a:pt x="11395" y="2149"/>
                  </a:cubicBezTo>
                  <a:cubicBezTo>
                    <a:pt x="11376" y="2119"/>
                    <a:pt x="11375" y="2109"/>
                    <a:pt x="11392" y="2109"/>
                  </a:cubicBezTo>
                  <a:cubicBezTo>
                    <a:pt x="11403" y="2109"/>
                    <a:pt x="11419" y="2112"/>
                    <a:pt x="11442" y="2118"/>
                  </a:cubicBezTo>
                  <a:cubicBezTo>
                    <a:pt x="11478" y="2148"/>
                    <a:pt x="11507" y="2159"/>
                    <a:pt x="11527" y="2159"/>
                  </a:cubicBezTo>
                  <a:cubicBezTo>
                    <a:pt x="11559" y="2159"/>
                    <a:pt x="11569" y="2131"/>
                    <a:pt x="11550" y="2102"/>
                  </a:cubicBezTo>
                  <a:cubicBezTo>
                    <a:pt x="11503" y="2056"/>
                    <a:pt x="11519" y="2041"/>
                    <a:pt x="11550" y="2025"/>
                  </a:cubicBezTo>
                  <a:cubicBezTo>
                    <a:pt x="11565" y="2025"/>
                    <a:pt x="11581" y="1994"/>
                    <a:pt x="11550" y="1948"/>
                  </a:cubicBezTo>
                  <a:lnTo>
                    <a:pt x="11596" y="1917"/>
                  </a:lnTo>
                  <a:cubicBezTo>
                    <a:pt x="11596" y="1915"/>
                    <a:pt x="11597" y="1914"/>
                    <a:pt x="11598" y="1914"/>
                  </a:cubicBezTo>
                  <a:cubicBezTo>
                    <a:pt x="11604" y="1914"/>
                    <a:pt x="11625" y="1950"/>
                    <a:pt x="11612" y="1963"/>
                  </a:cubicBezTo>
                  <a:lnTo>
                    <a:pt x="11673" y="1994"/>
                  </a:lnTo>
                  <a:cubicBezTo>
                    <a:pt x="11704" y="1963"/>
                    <a:pt x="11720" y="1932"/>
                    <a:pt x="11689" y="1886"/>
                  </a:cubicBezTo>
                  <a:cubicBezTo>
                    <a:pt x="11657" y="1838"/>
                    <a:pt x="11641" y="1814"/>
                    <a:pt x="11645" y="1814"/>
                  </a:cubicBezTo>
                  <a:cubicBezTo>
                    <a:pt x="11648" y="1814"/>
                    <a:pt x="11667" y="1834"/>
                    <a:pt x="11704" y="1871"/>
                  </a:cubicBezTo>
                  <a:cubicBezTo>
                    <a:pt x="11731" y="1888"/>
                    <a:pt x="11763" y="1906"/>
                    <a:pt x="11779" y="1906"/>
                  </a:cubicBezTo>
                  <a:cubicBezTo>
                    <a:pt x="11791" y="1906"/>
                    <a:pt x="11795" y="1897"/>
                    <a:pt x="11782" y="1871"/>
                  </a:cubicBezTo>
                  <a:cubicBezTo>
                    <a:pt x="11749" y="1822"/>
                    <a:pt x="11751" y="1803"/>
                    <a:pt x="11764" y="1803"/>
                  </a:cubicBezTo>
                  <a:cubicBezTo>
                    <a:pt x="11776" y="1803"/>
                    <a:pt x="11798" y="1818"/>
                    <a:pt x="11813" y="1840"/>
                  </a:cubicBezTo>
                  <a:cubicBezTo>
                    <a:pt x="11846" y="1880"/>
                    <a:pt x="11865" y="1903"/>
                    <a:pt x="11875" y="1903"/>
                  </a:cubicBezTo>
                  <a:cubicBezTo>
                    <a:pt x="11887" y="1903"/>
                    <a:pt x="11883" y="1865"/>
                    <a:pt x="11874" y="1778"/>
                  </a:cubicBezTo>
                  <a:cubicBezTo>
                    <a:pt x="11905" y="1747"/>
                    <a:pt x="11921" y="1639"/>
                    <a:pt x="11967" y="1592"/>
                  </a:cubicBezTo>
                  <a:cubicBezTo>
                    <a:pt x="12021" y="1539"/>
                    <a:pt x="12063" y="1497"/>
                    <a:pt x="12113" y="1497"/>
                  </a:cubicBezTo>
                  <a:cubicBezTo>
                    <a:pt x="12118" y="1497"/>
                    <a:pt x="12122" y="1497"/>
                    <a:pt x="12126" y="1497"/>
                  </a:cubicBezTo>
                  <a:lnTo>
                    <a:pt x="12126" y="1497"/>
                  </a:lnTo>
                  <a:cubicBezTo>
                    <a:pt x="12101" y="1458"/>
                    <a:pt x="12118" y="1438"/>
                    <a:pt x="12153" y="1391"/>
                  </a:cubicBezTo>
                  <a:cubicBezTo>
                    <a:pt x="12245" y="1376"/>
                    <a:pt x="12245" y="1314"/>
                    <a:pt x="12230" y="1252"/>
                  </a:cubicBezTo>
                  <a:lnTo>
                    <a:pt x="12230" y="1252"/>
                  </a:lnTo>
                  <a:lnTo>
                    <a:pt x="12183" y="1283"/>
                  </a:lnTo>
                  <a:cubicBezTo>
                    <a:pt x="12106" y="1206"/>
                    <a:pt x="12122" y="1190"/>
                    <a:pt x="12199" y="1190"/>
                  </a:cubicBezTo>
                  <a:cubicBezTo>
                    <a:pt x="12203" y="1188"/>
                    <a:pt x="12207" y="1187"/>
                    <a:pt x="12212" y="1187"/>
                  </a:cubicBezTo>
                  <a:cubicBezTo>
                    <a:pt x="12239" y="1187"/>
                    <a:pt x="12267" y="1226"/>
                    <a:pt x="12307" y="1252"/>
                  </a:cubicBezTo>
                  <a:cubicBezTo>
                    <a:pt x="12330" y="1287"/>
                    <a:pt x="12371" y="1304"/>
                    <a:pt x="12396" y="1304"/>
                  </a:cubicBezTo>
                  <a:cubicBezTo>
                    <a:pt x="12405" y="1304"/>
                    <a:pt x="12411" y="1303"/>
                    <a:pt x="12415" y="1299"/>
                  </a:cubicBezTo>
                  <a:cubicBezTo>
                    <a:pt x="12431" y="1283"/>
                    <a:pt x="12446" y="1268"/>
                    <a:pt x="12400" y="1252"/>
                  </a:cubicBezTo>
                  <a:cubicBezTo>
                    <a:pt x="12338" y="1221"/>
                    <a:pt x="12353" y="1206"/>
                    <a:pt x="12369" y="1190"/>
                  </a:cubicBezTo>
                  <a:cubicBezTo>
                    <a:pt x="12400" y="1175"/>
                    <a:pt x="12415" y="1160"/>
                    <a:pt x="12400" y="1098"/>
                  </a:cubicBezTo>
                  <a:cubicBezTo>
                    <a:pt x="12369" y="1036"/>
                    <a:pt x="12384" y="1036"/>
                    <a:pt x="12400" y="1020"/>
                  </a:cubicBezTo>
                  <a:cubicBezTo>
                    <a:pt x="12415" y="1036"/>
                    <a:pt x="12431" y="1044"/>
                    <a:pt x="12446" y="1044"/>
                  </a:cubicBezTo>
                  <a:cubicBezTo>
                    <a:pt x="12461" y="1044"/>
                    <a:pt x="12476" y="1036"/>
                    <a:pt x="12491" y="1022"/>
                  </a:cubicBezTo>
                  <a:lnTo>
                    <a:pt x="12491" y="1022"/>
                  </a:lnTo>
                  <a:cubicBezTo>
                    <a:pt x="12499" y="1033"/>
                    <a:pt x="12511" y="1049"/>
                    <a:pt x="12523" y="1067"/>
                  </a:cubicBezTo>
                  <a:cubicBezTo>
                    <a:pt x="12554" y="1098"/>
                    <a:pt x="12585" y="1129"/>
                    <a:pt x="12616" y="1144"/>
                  </a:cubicBezTo>
                  <a:cubicBezTo>
                    <a:pt x="12632" y="1129"/>
                    <a:pt x="12601" y="1082"/>
                    <a:pt x="12601" y="1082"/>
                  </a:cubicBezTo>
                  <a:cubicBezTo>
                    <a:pt x="12601" y="1082"/>
                    <a:pt x="12616" y="1036"/>
                    <a:pt x="12663" y="1005"/>
                  </a:cubicBezTo>
                  <a:cubicBezTo>
                    <a:pt x="12709" y="974"/>
                    <a:pt x="12771" y="928"/>
                    <a:pt x="12833" y="881"/>
                  </a:cubicBezTo>
                  <a:cubicBezTo>
                    <a:pt x="12941" y="835"/>
                    <a:pt x="13064" y="789"/>
                    <a:pt x="13188" y="758"/>
                  </a:cubicBezTo>
                  <a:cubicBezTo>
                    <a:pt x="13214" y="777"/>
                    <a:pt x="13240" y="786"/>
                    <a:pt x="13259" y="786"/>
                  </a:cubicBezTo>
                  <a:cubicBezTo>
                    <a:pt x="13285" y="786"/>
                    <a:pt x="13299" y="769"/>
                    <a:pt x="13281" y="742"/>
                  </a:cubicBezTo>
                  <a:cubicBezTo>
                    <a:pt x="13250" y="680"/>
                    <a:pt x="13404" y="650"/>
                    <a:pt x="13559" y="650"/>
                  </a:cubicBezTo>
                  <a:cubicBezTo>
                    <a:pt x="13714" y="650"/>
                    <a:pt x="13853" y="650"/>
                    <a:pt x="13868" y="603"/>
                  </a:cubicBezTo>
                  <a:lnTo>
                    <a:pt x="13945" y="603"/>
                  </a:lnTo>
                  <a:cubicBezTo>
                    <a:pt x="13992" y="603"/>
                    <a:pt x="14054" y="557"/>
                    <a:pt x="14085" y="557"/>
                  </a:cubicBezTo>
                  <a:cubicBezTo>
                    <a:pt x="14100" y="534"/>
                    <a:pt x="14115" y="522"/>
                    <a:pt x="14121" y="522"/>
                  </a:cubicBezTo>
                  <a:cubicBezTo>
                    <a:pt x="14127" y="522"/>
                    <a:pt x="14123" y="534"/>
                    <a:pt x="14100" y="557"/>
                  </a:cubicBezTo>
                  <a:cubicBezTo>
                    <a:pt x="14069" y="603"/>
                    <a:pt x="14085" y="665"/>
                    <a:pt x="14100" y="680"/>
                  </a:cubicBezTo>
                  <a:cubicBezTo>
                    <a:pt x="14131" y="680"/>
                    <a:pt x="14162" y="634"/>
                    <a:pt x="14177" y="572"/>
                  </a:cubicBezTo>
                  <a:cubicBezTo>
                    <a:pt x="14193" y="526"/>
                    <a:pt x="14224" y="526"/>
                    <a:pt x="14224" y="526"/>
                  </a:cubicBezTo>
                  <a:cubicBezTo>
                    <a:pt x="14224" y="526"/>
                    <a:pt x="14255" y="526"/>
                    <a:pt x="14239" y="588"/>
                  </a:cubicBezTo>
                  <a:lnTo>
                    <a:pt x="14208" y="696"/>
                  </a:lnTo>
                  <a:lnTo>
                    <a:pt x="14239" y="696"/>
                  </a:lnTo>
                  <a:cubicBezTo>
                    <a:pt x="14239" y="650"/>
                    <a:pt x="14270" y="650"/>
                    <a:pt x="14270" y="650"/>
                  </a:cubicBezTo>
                  <a:cubicBezTo>
                    <a:pt x="14270" y="650"/>
                    <a:pt x="14301" y="650"/>
                    <a:pt x="14270" y="758"/>
                  </a:cubicBezTo>
                  <a:cubicBezTo>
                    <a:pt x="14262" y="820"/>
                    <a:pt x="14262" y="847"/>
                    <a:pt x="14270" y="847"/>
                  </a:cubicBezTo>
                  <a:cubicBezTo>
                    <a:pt x="14278" y="847"/>
                    <a:pt x="14293" y="820"/>
                    <a:pt x="14316" y="773"/>
                  </a:cubicBezTo>
                  <a:lnTo>
                    <a:pt x="14409" y="758"/>
                  </a:lnTo>
                  <a:lnTo>
                    <a:pt x="14409" y="758"/>
                  </a:lnTo>
                  <a:cubicBezTo>
                    <a:pt x="14403" y="798"/>
                    <a:pt x="14413" y="813"/>
                    <a:pt x="14429" y="813"/>
                  </a:cubicBezTo>
                  <a:cubicBezTo>
                    <a:pt x="14456" y="813"/>
                    <a:pt x="14504" y="771"/>
                    <a:pt x="14533" y="742"/>
                  </a:cubicBezTo>
                  <a:lnTo>
                    <a:pt x="14533" y="742"/>
                  </a:lnTo>
                  <a:cubicBezTo>
                    <a:pt x="14516" y="809"/>
                    <a:pt x="14517" y="839"/>
                    <a:pt x="14532" y="839"/>
                  </a:cubicBezTo>
                  <a:cubicBezTo>
                    <a:pt x="14544" y="839"/>
                    <a:pt x="14566" y="816"/>
                    <a:pt x="14595" y="773"/>
                  </a:cubicBezTo>
                  <a:cubicBezTo>
                    <a:pt x="14607" y="755"/>
                    <a:pt x="14619" y="746"/>
                    <a:pt x="14628" y="746"/>
                  </a:cubicBezTo>
                  <a:cubicBezTo>
                    <a:pt x="14643" y="746"/>
                    <a:pt x="14650" y="767"/>
                    <a:pt x="14641" y="804"/>
                  </a:cubicBezTo>
                  <a:cubicBezTo>
                    <a:pt x="14641" y="866"/>
                    <a:pt x="14672" y="881"/>
                    <a:pt x="14703" y="912"/>
                  </a:cubicBezTo>
                  <a:cubicBezTo>
                    <a:pt x="14712" y="903"/>
                    <a:pt x="14722" y="899"/>
                    <a:pt x="14734" y="899"/>
                  </a:cubicBezTo>
                  <a:cubicBezTo>
                    <a:pt x="14763" y="899"/>
                    <a:pt x="14803" y="921"/>
                    <a:pt x="14857" y="943"/>
                  </a:cubicBezTo>
                  <a:cubicBezTo>
                    <a:pt x="14935" y="990"/>
                    <a:pt x="14996" y="1036"/>
                    <a:pt x="15074" y="1098"/>
                  </a:cubicBezTo>
                  <a:cubicBezTo>
                    <a:pt x="15224" y="1234"/>
                    <a:pt x="15314" y="1335"/>
                    <a:pt x="15365" y="1335"/>
                  </a:cubicBezTo>
                  <a:cubicBezTo>
                    <a:pt x="15371" y="1335"/>
                    <a:pt x="15377" y="1333"/>
                    <a:pt x="15383" y="1330"/>
                  </a:cubicBezTo>
                  <a:cubicBezTo>
                    <a:pt x="15398" y="1345"/>
                    <a:pt x="15398" y="1345"/>
                    <a:pt x="15383" y="1407"/>
                  </a:cubicBezTo>
                  <a:cubicBezTo>
                    <a:pt x="15375" y="1430"/>
                    <a:pt x="15367" y="1442"/>
                    <a:pt x="15375" y="1442"/>
                  </a:cubicBezTo>
                  <a:cubicBezTo>
                    <a:pt x="15383" y="1442"/>
                    <a:pt x="15406" y="1430"/>
                    <a:pt x="15460" y="1407"/>
                  </a:cubicBezTo>
                  <a:cubicBezTo>
                    <a:pt x="15487" y="1398"/>
                    <a:pt x="15513" y="1379"/>
                    <a:pt x="15517" y="1379"/>
                  </a:cubicBezTo>
                  <a:cubicBezTo>
                    <a:pt x="15519" y="1379"/>
                    <a:pt x="15508" y="1389"/>
                    <a:pt x="15476" y="1422"/>
                  </a:cubicBezTo>
                  <a:cubicBezTo>
                    <a:pt x="15429" y="1453"/>
                    <a:pt x="15476" y="1500"/>
                    <a:pt x="15522" y="1577"/>
                  </a:cubicBezTo>
                  <a:cubicBezTo>
                    <a:pt x="15569" y="1624"/>
                    <a:pt x="15607" y="1670"/>
                    <a:pt x="15642" y="1670"/>
                  </a:cubicBezTo>
                  <a:cubicBezTo>
                    <a:pt x="15654" y="1670"/>
                    <a:pt x="15665" y="1665"/>
                    <a:pt x="15676" y="1654"/>
                  </a:cubicBezTo>
                  <a:cubicBezTo>
                    <a:pt x="15754" y="1654"/>
                    <a:pt x="15754" y="1654"/>
                    <a:pt x="15692" y="1685"/>
                  </a:cubicBezTo>
                  <a:cubicBezTo>
                    <a:pt x="15608" y="1727"/>
                    <a:pt x="15625" y="1844"/>
                    <a:pt x="15720" y="1844"/>
                  </a:cubicBezTo>
                  <a:cubicBezTo>
                    <a:pt x="15730" y="1844"/>
                    <a:pt x="15742" y="1843"/>
                    <a:pt x="15754" y="1840"/>
                  </a:cubicBezTo>
                  <a:cubicBezTo>
                    <a:pt x="15769" y="1855"/>
                    <a:pt x="15785" y="1871"/>
                    <a:pt x="15754" y="1917"/>
                  </a:cubicBezTo>
                  <a:cubicBezTo>
                    <a:pt x="15769" y="1932"/>
                    <a:pt x="15785" y="1948"/>
                    <a:pt x="15877" y="1963"/>
                  </a:cubicBezTo>
                  <a:cubicBezTo>
                    <a:pt x="15893" y="1979"/>
                    <a:pt x="15955" y="2041"/>
                    <a:pt x="15986" y="2071"/>
                  </a:cubicBezTo>
                  <a:cubicBezTo>
                    <a:pt x="16007" y="2082"/>
                    <a:pt x="16037" y="2093"/>
                    <a:pt x="16063" y="2093"/>
                  </a:cubicBezTo>
                  <a:cubicBezTo>
                    <a:pt x="16074" y="2093"/>
                    <a:pt x="16085" y="2091"/>
                    <a:pt x="16094" y="2087"/>
                  </a:cubicBezTo>
                  <a:lnTo>
                    <a:pt x="16109" y="2102"/>
                  </a:lnTo>
                  <a:cubicBezTo>
                    <a:pt x="16078" y="2149"/>
                    <a:pt x="16156" y="2226"/>
                    <a:pt x="16295" y="2303"/>
                  </a:cubicBezTo>
                  <a:cubicBezTo>
                    <a:pt x="16418" y="2381"/>
                    <a:pt x="16542" y="2427"/>
                    <a:pt x="16542" y="2489"/>
                  </a:cubicBezTo>
                  <a:cubicBezTo>
                    <a:pt x="16542" y="2489"/>
                    <a:pt x="16547" y="2491"/>
                    <a:pt x="16555" y="2491"/>
                  </a:cubicBezTo>
                  <a:cubicBezTo>
                    <a:pt x="16567" y="2491"/>
                    <a:pt x="16585" y="2486"/>
                    <a:pt x="16604" y="2458"/>
                  </a:cubicBezTo>
                  <a:cubicBezTo>
                    <a:pt x="16638" y="2407"/>
                    <a:pt x="16658" y="2384"/>
                    <a:pt x="16669" y="2384"/>
                  </a:cubicBezTo>
                  <a:cubicBezTo>
                    <a:pt x="16678" y="2384"/>
                    <a:pt x="16681" y="2399"/>
                    <a:pt x="16681" y="2427"/>
                  </a:cubicBezTo>
                  <a:cubicBezTo>
                    <a:pt x="16681" y="2489"/>
                    <a:pt x="16706" y="2525"/>
                    <a:pt x="16736" y="2525"/>
                  </a:cubicBezTo>
                  <a:cubicBezTo>
                    <a:pt x="16759" y="2525"/>
                    <a:pt x="16785" y="2504"/>
                    <a:pt x="16805" y="2458"/>
                  </a:cubicBezTo>
                  <a:lnTo>
                    <a:pt x="16805" y="2504"/>
                  </a:lnTo>
                  <a:cubicBezTo>
                    <a:pt x="16805" y="2560"/>
                    <a:pt x="16820" y="2584"/>
                    <a:pt x="16841" y="2584"/>
                  </a:cubicBezTo>
                  <a:cubicBezTo>
                    <a:pt x="16865" y="2584"/>
                    <a:pt x="16896" y="2548"/>
                    <a:pt x="16913" y="2489"/>
                  </a:cubicBezTo>
                  <a:cubicBezTo>
                    <a:pt x="16924" y="2521"/>
                    <a:pt x="16935" y="2561"/>
                    <a:pt x="16951" y="2561"/>
                  </a:cubicBezTo>
                  <a:cubicBezTo>
                    <a:pt x="16958" y="2561"/>
                    <a:pt x="16965" y="2554"/>
                    <a:pt x="16975" y="2535"/>
                  </a:cubicBezTo>
                  <a:cubicBezTo>
                    <a:pt x="16990" y="2535"/>
                    <a:pt x="16990" y="2535"/>
                    <a:pt x="16990" y="2659"/>
                  </a:cubicBezTo>
                  <a:cubicBezTo>
                    <a:pt x="16990" y="2705"/>
                    <a:pt x="16975" y="2767"/>
                    <a:pt x="17006" y="2767"/>
                  </a:cubicBezTo>
                  <a:cubicBezTo>
                    <a:pt x="17021" y="2767"/>
                    <a:pt x="17037" y="2721"/>
                    <a:pt x="17037" y="2659"/>
                  </a:cubicBezTo>
                  <a:lnTo>
                    <a:pt x="17083" y="2659"/>
                  </a:lnTo>
                  <a:cubicBezTo>
                    <a:pt x="17083" y="2659"/>
                    <a:pt x="17098" y="2659"/>
                    <a:pt x="17114" y="2612"/>
                  </a:cubicBezTo>
                  <a:cubicBezTo>
                    <a:pt x="17114" y="2551"/>
                    <a:pt x="17129" y="2551"/>
                    <a:pt x="17160" y="2551"/>
                  </a:cubicBezTo>
                  <a:cubicBezTo>
                    <a:pt x="17160" y="2569"/>
                    <a:pt x="17162" y="2577"/>
                    <a:pt x="17163" y="2577"/>
                  </a:cubicBezTo>
                  <a:cubicBezTo>
                    <a:pt x="17167" y="2577"/>
                    <a:pt x="17171" y="2537"/>
                    <a:pt x="17160" y="2504"/>
                  </a:cubicBezTo>
                  <a:cubicBezTo>
                    <a:pt x="17133" y="2449"/>
                    <a:pt x="17154" y="2394"/>
                    <a:pt x="17170" y="2394"/>
                  </a:cubicBezTo>
                  <a:cubicBezTo>
                    <a:pt x="17172" y="2394"/>
                    <a:pt x="17174" y="2394"/>
                    <a:pt x="17176" y="2396"/>
                  </a:cubicBezTo>
                  <a:lnTo>
                    <a:pt x="17176" y="2303"/>
                  </a:lnTo>
                  <a:cubicBezTo>
                    <a:pt x="17191" y="2226"/>
                    <a:pt x="17176" y="2149"/>
                    <a:pt x="17145" y="2071"/>
                  </a:cubicBezTo>
                  <a:cubicBezTo>
                    <a:pt x="17109" y="2036"/>
                    <a:pt x="17079" y="2000"/>
                    <a:pt x="17056" y="2000"/>
                  </a:cubicBezTo>
                  <a:cubicBezTo>
                    <a:pt x="17040" y="2000"/>
                    <a:pt x="17028" y="2019"/>
                    <a:pt x="17021" y="2071"/>
                  </a:cubicBezTo>
                  <a:cubicBezTo>
                    <a:pt x="17021" y="2071"/>
                    <a:pt x="17006" y="2118"/>
                    <a:pt x="16990" y="2118"/>
                  </a:cubicBezTo>
                  <a:cubicBezTo>
                    <a:pt x="16975" y="2118"/>
                    <a:pt x="16959" y="2056"/>
                    <a:pt x="16959" y="2056"/>
                  </a:cubicBezTo>
                  <a:cubicBezTo>
                    <a:pt x="16959" y="2010"/>
                    <a:pt x="16913" y="1994"/>
                    <a:pt x="16836" y="1979"/>
                  </a:cubicBezTo>
                  <a:cubicBezTo>
                    <a:pt x="16774" y="1948"/>
                    <a:pt x="16727" y="1917"/>
                    <a:pt x="16727" y="1871"/>
                  </a:cubicBezTo>
                  <a:cubicBezTo>
                    <a:pt x="16743" y="1809"/>
                    <a:pt x="16727" y="1809"/>
                    <a:pt x="16727" y="1809"/>
                  </a:cubicBezTo>
                  <a:cubicBezTo>
                    <a:pt x="16722" y="1824"/>
                    <a:pt x="16710" y="1831"/>
                    <a:pt x="16694" y="1831"/>
                  </a:cubicBezTo>
                  <a:cubicBezTo>
                    <a:pt x="16660" y="1831"/>
                    <a:pt x="16609" y="1804"/>
                    <a:pt x="16557" y="1762"/>
                  </a:cubicBezTo>
                  <a:cubicBezTo>
                    <a:pt x="16477" y="1709"/>
                    <a:pt x="16397" y="1633"/>
                    <a:pt x="16357" y="1633"/>
                  </a:cubicBezTo>
                  <a:cubicBezTo>
                    <a:pt x="16351" y="1633"/>
                    <a:pt x="16345" y="1634"/>
                    <a:pt x="16341" y="1639"/>
                  </a:cubicBezTo>
                  <a:lnTo>
                    <a:pt x="16310" y="1623"/>
                  </a:lnTo>
                  <a:cubicBezTo>
                    <a:pt x="16357" y="1577"/>
                    <a:pt x="16326" y="1561"/>
                    <a:pt x="16295" y="1530"/>
                  </a:cubicBezTo>
                  <a:cubicBezTo>
                    <a:pt x="16264" y="1530"/>
                    <a:pt x="16233" y="1530"/>
                    <a:pt x="16202" y="1500"/>
                  </a:cubicBezTo>
                  <a:cubicBezTo>
                    <a:pt x="16248" y="1469"/>
                    <a:pt x="16233" y="1453"/>
                    <a:pt x="16202" y="1422"/>
                  </a:cubicBezTo>
                  <a:cubicBezTo>
                    <a:pt x="16182" y="1403"/>
                    <a:pt x="16169" y="1383"/>
                    <a:pt x="16154" y="1383"/>
                  </a:cubicBezTo>
                  <a:cubicBezTo>
                    <a:pt x="16145" y="1383"/>
                    <a:pt x="16136" y="1390"/>
                    <a:pt x="16125" y="1407"/>
                  </a:cubicBezTo>
                  <a:cubicBezTo>
                    <a:pt x="16063" y="1345"/>
                    <a:pt x="16016" y="1268"/>
                    <a:pt x="15986" y="1175"/>
                  </a:cubicBezTo>
                  <a:cubicBezTo>
                    <a:pt x="16000" y="1147"/>
                    <a:pt x="15995" y="1138"/>
                    <a:pt x="15979" y="1138"/>
                  </a:cubicBezTo>
                  <a:cubicBezTo>
                    <a:pt x="15960" y="1138"/>
                    <a:pt x="15927" y="1151"/>
                    <a:pt x="15893" y="1160"/>
                  </a:cubicBezTo>
                  <a:cubicBezTo>
                    <a:pt x="15855" y="1172"/>
                    <a:pt x="15818" y="1195"/>
                    <a:pt x="15797" y="1195"/>
                  </a:cubicBezTo>
                  <a:cubicBezTo>
                    <a:pt x="15792" y="1195"/>
                    <a:pt x="15788" y="1193"/>
                    <a:pt x="15785" y="1190"/>
                  </a:cubicBezTo>
                  <a:lnTo>
                    <a:pt x="15862" y="1113"/>
                  </a:lnTo>
                  <a:cubicBezTo>
                    <a:pt x="15924" y="1098"/>
                    <a:pt x="15924" y="1098"/>
                    <a:pt x="15893" y="1067"/>
                  </a:cubicBezTo>
                  <a:lnTo>
                    <a:pt x="15862" y="1020"/>
                  </a:lnTo>
                  <a:cubicBezTo>
                    <a:pt x="15854" y="1028"/>
                    <a:pt x="15846" y="1031"/>
                    <a:pt x="15836" y="1031"/>
                  </a:cubicBezTo>
                  <a:cubicBezTo>
                    <a:pt x="15784" y="1031"/>
                    <a:pt x="15700" y="939"/>
                    <a:pt x="15584" y="835"/>
                  </a:cubicBezTo>
                  <a:cubicBezTo>
                    <a:pt x="15429" y="681"/>
                    <a:pt x="15348" y="618"/>
                    <a:pt x="15305" y="618"/>
                  </a:cubicBezTo>
                  <a:cubicBezTo>
                    <a:pt x="15291" y="618"/>
                    <a:pt x="15282" y="623"/>
                    <a:pt x="15275" y="634"/>
                  </a:cubicBezTo>
                  <a:cubicBezTo>
                    <a:pt x="15264" y="650"/>
                    <a:pt x="15253" y="659"/>
                    <a:pt x="15242" y="659"/>
                  </a:cubicBezTo>
                  <a:cubicBezTo>
                    <a:pt x="15221" y="659"/>
                    <a:pt x="15197" y="628"/>
                    <a:pt x="15166" y="557"/>
                  </a:cubicBezTo>
                  <a:cubicBezTo>
                    <a:pt x="15121" y="374"/>
                    <a:pt x="15100" y="326"/>
                    <a:pt x="15068" y="326"/>
                  </a:cubicBezTo>
                  <a:cubicBezTo>
                    <a:pt x="15056" y="326"/>
                    <a:pt x="15043" y="332"/>
                    <a:pt x="15027" y="340"/>
                  </a:cubicBezTo>
                  <a:cubicBezTo>
                    <a:pt x="15058" y="356"/>
                    <a:pt x="15027" y="402"/>
                    <a:pt x="15012" y="449"/>
                  </a:cubicBezTo>
                  <a:cubicBezTo>
                    <a:pt x="14984" y="497"/>
                    <a:pt x="14962" y="521"/>
                    <a:pt x="14950" y="521"/>
                  </a:cubicBezTo>
                  <a:cubicBezTo>
                    <a:pt x="14935" y="521"/>
                    <a:pt x="14933" y="486"/>
                    <a:pt x="14950" y="418"/>
                  </a:cubicBezTo>
                  <a:cubicBezTo>
                    <a:pt x="14997" y="335"/>
                    <a:pt x="14713" y="226"/>
                    <a:pt x="14548" y="226"/>
                  </a:cubicBezTo>
                  <a:cubicBezTo>
                    <a:pt x="14499" y="226"/>
                    <a:pt x="14461" y="236"/>
                    <a:pt x="14444" y="257"/>
                  </a:cubicBezTo>
                  <a:lnTo>
                    <a:pt x="14444" y="257"/>
                  </a:lnTo>
                  <a:cubicBezTo>
                    <a:pt x="14447" y="246"/>
                    <a:pt x="14451" y="233"/>
                    <a:pt x="14455" y="217"/>
                  </a:cubicBezTo>
                  <a:cubicBezTo>
                    <a:pt x="14471" y="155"/>
                    <a:pt x="14440" y="155"/>
                    <a:pt x="14301" y="124"/>
                  </a:cubicBezTo>
                  <a:lnTo>
                    <a:pt x="14208" y="93"/>
                  </a:lnTo>
                  <a:cubicBezTo>
                    <a:pt x="14202" y="133"/>
                    <a:pt x="14173" y="148"/>
                    <a:pt x="14138" y="148"/>
                  </a:cubicBezTo>
                  <a:cubicBezTo>
                    <a:pt x="14080" y="148"/>
                    <a:pt x="14007" y="107"/>
                    <a:pt x="14007" y="78"/>
                  </a:cubicBezTo>
                  <a:cubicBezTo>
                    <a:pt x="13992" y="16"/>
                    <a:pt x="13992" y="16"/>
                    <a:pt x="13915" y="0"/>
                  </a:cubicBezTo>
                  <a:cubicBezTo>
                    <a:pt x="13868" y="47"/>
                    <a:pt x="13806" y="62"/>
                    <a:pt x="13744" y="62"/>
                  </a:cubicBezTo>
                  <a:cubicBezTo>
                    <a:pt x="13698" y="62"/>
                    <a:pt x="13652" y="31"/>
                    <a:pt x="13652" y="0"/>
                  </a:cubicBezTo>
                  <a:close/>
                </a:path>
              </a:pathLst>
            </a:custGeom>
            <a:solidFill>
              <a:srgbClr val="008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21"/>
            <p:cNvSpPr/>
            <p:nvPr/>
          </p:nvSpPr>
          <p:spPr>
            <a:xfrm>
              <a:off x="8358629" y="1330581"/>
              <a:ext cx="987980" cy="161540"/>
            </a:xfrm>
            <a:custGeom>
              <a:avLst/>
              <a:gdLst/>
              <a:ahLst/>
              <a:cxnLst/>
              <a:rect l="l" t="t" r="r" b="b"/>
              <a:pathLst>
                <a:path w="17186" h="2810" extrusionOk="0">
                  <a:moveTo>
                    <a:pt x="1050" y="356"/>
                  </a:moveTo>
                  <a:lnTo>
                    <a:pt x="1050" y="418"/>
                  </a:lnTo>
                  <a:lnTo>
                    <a:pt x="1081" y="434"/>
                  </a:lnTo>
                  <a:cubicBezTo>
                    <a:pt x="1111" y="387"/>
                    <a:pt x="1111" y="387"/>
                    <a:pt x="1081" y="372"/>
                  </a:cubicBezTo>
                  <a:lnTo>
                    <a:pt x="1050" y="356"/>
                  </a:lnTo>
                  <a:close/>
                  <a:moveTo>
                    <a:pt x="7943" y="403"/>
                  </a:moveTo>
                  <a:lnTo>
                    <a:pt x="7974" y="418"/>
                  </a:lnTo>
                  <a:cubicBezTo>
                    <a:pt x="7947" y="458"/>
                    <a:pt x="7932" y="498"/>
                    <a:pt x="7908" y="498"/>
                  </a:cubicBezTo>
                  <a:cubicBezTo>
                    <a:pt x="7905" y="498"/>
                    <a:pt x="7901" y="497"/>
                    <a:pt x="7897" y="495"/>
                  </a:cubicBezTo>
                  <a:lnTo>
                    <a:pt x="7866" y="480"/>
                  </a:lnTo>
                  <a:cubicBezTo>
                    <a:pt x="7881" y="449"/>
                    <a:pt x="7912" y="418"/>
                    <a:pt x="7943" y="403"/>
                  </a:cubicBezTo>
                  <a:close/>
                  <a:moveTo>
                    <a:pt x="14434" y="356"/>
                  </a:moveTo>
                  <a:cubicBezTo>
                    <a:pt x="14465" y="356"/>
                    <a:pt x="14465" y="356"/>
                    <a:pt x="14450" y="418"/>
                  </a:cubicBezTo>
                  <a:cubicBezTo>
                    <a:pt x="14434" y="480"/>
                    <a:pt x="14388" y="511"/>
                    <a:pt x="14357" y="511"/>
                  </a:cubicBezTo>
                  <a:cubicBezTo>
                    <a:pt x="14342" y="511"/>
                    <a:pt x="14357" y="387"/>
                    <a:pt x="14434" y="356"/>
                  </a:cubicBezTo>
                  <a:close/>
                  <a:moveTo>
                    <a:pt x="551" y="478"/>
                  </a:moveTo>
                  <a:cubicBezTo>
                    <a:pt x="559" y="478"/>
                    <a:pt x="565" y="480"/>
                    <a:pt x="571" y="480"/>
                  </a:cubicBezTo>
                  <a:cubicBezTo>
                    <a:pt x="601" y="495"/>
                    <a:pt x="601" y="480"/>
                    <a:pt x="586" y="542"/>
                  </a:cubicBezTo>
                  <a:cubicBezTo>
                    <a:pt x="586" y="542"/>
                    <a:pt x="555" y="588"/>
                    <a:pt x="524" y="588"/>
                  </a:cubicBezTo>
                  <a:lnTo>
                    <a:pt x="509" y="526"/>
                  </a:lnTo>
                  <a:cubicBezTo>
                    <a:pt x="519" y="485"/>
                    <a:pt x="536" y="478"/>
                    <a:pt x="551" y="478"/>
                  </a:cubicBezTo>
                  <a:close/>
                  <a:moveTo>
                    <a:pt x="13448" y="461"/>
                  </a:moveTo>
                  <a:cubicBezTo>
                    <a:pt x="13452" y="461"/>
                    <a:pt x="13456" y="467"/>
                    <a:pt x="13461" y="480"/>
                  </a:cubicBezTo>
                  <a:cubicBezTo>
                    <a:pt x="13461" y="526"/>
                    <a:pt x="13461" y="557"/>
                    <a:pt x="13445" y="604"/>
                  </a:cubicBezTo>
                  <a:cubicBezTo>
                    <a:pt x="13445" y="604"/>
                    <a:pt x="13434" y="620"/>
                    <a:pt x="13425" y="620"/>
                  </a:cubicBezTo>
                  <a:cubicBezTo>
                    <a:pt x="13419" y="620"/>
                    <a:pt x="13414" y="613"/>
                    <a:pt x="13414" y="588"/>
                  </a:cubicBezTo>
                  <a:lnTo>
                    <a:pt x="13414" y="542"/>
                  </a:lnTo>
                  <a:cubicBezTo>
                    <a:pt x="13425" y="497"/>
                    <a:pt x="13436" y="461"/>
                    <a:pt x="13448" y="461"/>
                  </a:cubicBezTo>
                  <a:close/>
                  <a:moveTo>
                    <a:pt x="6706" y="604"/>
                  </a:moveTo>
                  <a:cubicBezTo>
                    <a:pt x="6706" y="665"/>
                    <a:pt x="6706" y="712"/>
                    <a:pt x="6691" y="712"/>
                  </a:cubicBezTo>
                  <a:lnTo>
                    <a:pt x="6660" y="665"/>
                  </a:lnTo>
                  <a:lnTo>
                    <a:pt x="6676" y="604"/>
                  </a:lnTo>
                  <a:close/>
                  <a:moveTo>
                    <a:pt x="7325" y="604"/>
                  </a:moveTo>
                  <a:cubicBezTo>
                    <a:pt x="7356" y="604"/>
                    <a:pt x="7356" y="604"/>
                    <a:pt x="7340" y="650"/>
                  </a:cubicBezTo>
                  <a:cubicBezTo>
                    <a:pt x="7325" y="696"/>
                    <a:pt x="7309" y="727"/>
                    <a:pt x="7294" y="758"/>
                  </a:cubicBezTo>
                  <a:cubicBezTo>
                    <a:pt x="7263" y="758"/>
                    <a:pt x="7309" y="650"/>
                    <a:pt x="7325" y="604"/>
                  </a:cubicBezTo>
                  <a:close/>
                  <a:moveTo>
                    <a:pt x="851" y="581"/>
                  </a:moveTo>
                  <a:cubicBezTo>
                    <a:pt x="858" y="581"/>
                    <a:pt x="867" y="584"/>
                    <a:pt x="880" y="588"/>
                  </a:cubicBezTo>
                  <a:cubicBezTo>
                    <a:pt x="911" y="604"/>
                    <a:pt x="941" y="619"/>
                    <a:pt x="911" y="665"/>
                  </a:cubicBezTo>
                  <a:lnTo>
                    <a:pt x="895" y="650"/>
                  </a:lnTo>
                  <a:cubicBezTo>
                    <a:pt x="900" y="635"/>
                    <a:pt x="899" y="628"/>
                    <a:pt x="894" y="628"/>
                  </a:cubicBezTo>
                  <a:cubicBezTo>
                    <a:pt x="885" y="628"/>
                    <a:pt x="864" y="655"/>
                    <a:pt x="864" y="696"/>
                  </a:cubicBezTo>
                  <a:lnTo>
                    <a:pt x="818" y="805"/>
                  </a:lnTo>
                  <a:cubicBezTo>
                    <a:pt x="802" y="789"/>
                    <a:pt x="802" y="743"/>
                    <a:pt x="818" y="681"/>
                  </a:cubicBezTo>
                  <a:cubicBezTo>
                    <a:pt x="829" y="602"/>
                    <a:pt x="832" y="581"/>
                    <a:pt x="851" y="581"/>
                  </a:cubicBezTo>
                  <a:close/>
                  <a:moveTo>
                    <a:pt x="8113" y="882"/>
                  </a:moveTo>
                  <a:lnTo>
                    <a:pt x="8128" y="913"/>
                  </a:lnTo>
                  <a:cubicBezTo>
                    <a:pt x="8102" y="939"/>
                    <a:pt x="8075" y="978"/>
                    <a:pt x="8058" y="978"/>
                  </a:cubicBezTo>
                  <a:cubicBezTo>
                    <a:pt x="8056" y="978"/>
                    <a:pt x="8053" y="977"/>
                    <a:pt x="8051" y="975"/>
                  </a:cubicBezTo>
                  <a:lnTo>
                    <a:pt x="8051" y="913"/>
                  </a:lnTo>
                  <a:lnTo>
                    <a:pt x="8113" y="882"/>
                  </a:lnTo>
                  <a:close/>
                  <a:moveTo>
                    <a:pt x="12371" y="910"/>
                  </a:moveTo>
                  <a:cubicBezTo>
                    <a:pt x="12387" y="910"/>
                    <a:pt x="12410" y="944"/>
                    <a:pt x="12410" y="944"/>
                  </a:cubicBezTo>
                  <a:cubicBezTo>
                    <a:pt x="12410" y="944"/>
                    <a:pt x="12456" y="990"/>
                    <a:pt x="12425" y="1005"/>
                  </a:cubicBezTo>
                  <a:cubicBezTo>
                    <a:pt x="12394" y="990"/>
                    <a:pt x="12363" y="959"/>
                    <a:pt x="12332" y="944"/>
                  </a:cubicBezTo>
                  <a:lnTo>
                    <a:pt x="12363" y="913"/>
                  </a:lnTo>
                  <a:cubicBezTo>
                    <a:pt x="12366" y="911"/>
                    <a:pt x="12368" y="910"/>
                    <a:pt x="12371" y="910"/>
                  </a:cubicBezTo>
                  <a:close/>
                  <a:moveTo>
                    <a:pt x="12240" y="1165"/>
                  </a:moveTo>
                  <a:cubicBezTo>
                    <a:pt x="12248" y="1165"/>
                    <a:pt x="12259" y="1173"/>
                    <a:pt x="12286" y="1191"/>
                  </a:cubicBezTo>
                  <a:lnTo>
                    <a:pt x="12255" y="1222"/>
                  </a:lnTo>
                  <a:lnTo>
                    <a:pt x="12209" y="1191"/>
                  </a:lnTo>
                  <a:lnTo>
                    <a:pt x="12224" y="1175"/>
                  </a:lnTo>
                  <a:cubicBezTo>
                    <a:pt x="12231" y="1169"/>
                    <a:pt x="12234" y="1165"/>
                    <a:pt x="12240" y="1165"/>
                  </a:cubicBezTo>
                  <a:close/>
                  <a:moveTo>
                    <a:pt x="12237" y="1252"/>
                  </a:moveTo>
                  <a:cubicBezTo>
                    <a:pt x="12235" y="1252"/>
                    <a:pt x="12234" y="1260"/>
                    <a:pt x="12240" y="1284"/>
                  </a:cubicBezTo>
                  <a:cubicBezTo>
                    <a:pt x="12249" y="1274"/>
                    <a:pt x="12241" y="1252"/>
                    <a:pt x="12237" y="1252"/>
                  </a:cubicBezTo>
                  <a:close/>
                  <a:moveTo>
                    <a:pt x="5267" y="1285"/>
                  </a:moveTo>
                  <a:cubicBezTo>
                    <a:pt x="5275" y="1285"/>
                    <a:pt x="5286" y="1298"/>
                    <a:pt x="5269" y="1315"/>
                  </a:cubicBezTo>
                  <a:cubicBezTo>
                    <a:pt x="5255" y="1294"/>
                    <a:pt x="5260" y="1285"/>
                    <a:pt x="5267" y="1285"/>
                  </a:cubicBezTo>
                  <a:close/>
                  <a:moveTo>
                    <a:pt x="323" y="1284"/>
                  </a:moveTo>
                  <a:cubicBezTo>
                    <a:pt x="310" y="1311"/>
                    <a:pt x="296" y="1338"/>
                    <a:pt x="282" y="1376"/>
                  </a:cubicBezTo>
                  <a:lnTo>
                    <a:pt x="292" y="1376"/>
                  </a:lnTo>
                  <a:cubicBezTo>
                    <a:pt x="323" y="1376"/>
                    <a:pt x="323" y="1330"/>
                    <a:pt x="339" y="1284"/>
                  </a:cubicBezTo>
                  <a:close/>
                  <a:moveTo>
                    <a:pt x="5099" y="1284"/>
                  </a:moveTo>
                  <a:cubicBezTo>
                    <a:pt x="5145" y="1330"/>
                    <a:pt x="5192" y="1361"/>
                    <a:pt x="5161" y="1376"/>
                  </a:cubicBezTo>
                  <a:lnTo>
                    <a:pt x="5115" y="1361"/>
                  </a:lnTo>
                  <a:lnTo>
                    <a:pt x="5084" y="1299"/>
                  </a:lnTo>
                  <a:lnTo>
                    <a:pt x="5099" y="1284"/>
                  </a:lnTo>
                  <a:close/>
                  <a:moveTo>
                    <a:pt x="277" y="1376"/>
                  </a:moveTo>
                  <a:lnTo>
                    <a:pt x="277" y="1392"/>
                  </a:lnTo>
                  <a:cubicBezTo>
                    <a:pt x="279" y="1386"/>
                    <a:pt x="280" y="1381"/>
                    <a:pt x="282" y="1376"/>
                  </a:cubicBezTo>
                  <a:close/>
                  <a:moveTo>
                    <a:pt x="12052" y="1339"/>
                  </a:moveTo>
                  <a:cubicBezTo>
                    <a:pt x="12060" y="1339"/>
                    <a:pt x="12068" y="1351"/>
                    <a:pt x="12085" y="1376"/>
                  </a:cubicBezTo>
                  <a:lnTo>
                    <a:pt x="12070" y="1392"/>
                  </a:lnTo>
                  <a:lnTo>
                    <a:pt x="12008" y="1376"/>
                  </a:lnTo>
                  <a:lnTo>
                    <a:pt x="12023" y="1361"/>
                  </a:lnTo>
                  <a:cubicBezTo>
                    <a:pt x="12037" y="1347"/>
                    <a:pt x="12045" y="1339"/>
                    <a:pt x="12052" y="1339"/>
                  </a:cubicBezTo>
                  <a:close/>
                  <a:moveTo>
                    <a:pt x="11498" y="1345"/>
                  </a:moveTo>
                  <a:cubicBezTo>
                    <a:pt x="11544" y="1376"/>
                    <a:pt x="11575" y="1423"/>
                    <a:pt x="11560" y="1438"/>
                  </a:cubicBezTo>
                  <a:lnTo>
                    <a:pt x="11513" y="1407"/>
                  </a:lnTo>
                  <a:lnTo>
                    <a:pt x="11482" y="1361"/>
                  </a:lnTo>
                  <a:lnTo>
                    <a:pt x="11498" y="1345"/>
                  </a:lnTo>
                  <a:close/>
                  <a:moveTo>
                    <a:pt x="4169" y="1398"/>
                  </a:moveTo>
                  <a:cubicBezTo>
                    <a:pt x="4166" y="1398"/>
                    <a:pt x="4162" y="1402"/>
                    <a:pt x="4156" y="1407"/>
                  </a:cubicBezTo>
                  <a:cubicBezTo>
                    <a:pt x="4142" y="1422"/>
                    <a:pt x="4127" y="1436"/>
                    <a:pt x="4177" y="1451"/>
                  </a:cubicBezTo>
                  <a:lnTo>
                    <a:pt x="4177" y="1451"/>
                  </a:lnTo>
                  <a:lnTo>
                    <a:pt x="4203" y="1438"/>
                  </a:lnTo>
                  <a:cubicBezTo>
                    <a:pt x="4183" y="1409"/>
                    <a:pt x="4176" y="1398"/>
                    <a:pt x="4169" y="1398"/>
                  </a:cubicBezTo>
                  <a:close/>
                  <a:moveTo>
                    <a:pt x="4177" y="1451"/>
                  </a:moveTo>
                  <a:lnTo>
                    <a:pt x="4172" y="1454"/>
                  </a:lnTo>
                  <a:lnTo>
                    <a:pt x="4187" y="1454"/>
                  </a:lnTo>
                  <a:cubicBezTo>
                    <a:pt x="4184" y="1453"/>
                    <a:pt x="4180" y="1452"/>
                    <a:pt x="4177" y="1451"/>
                  </a:cubicBezTo>
                  <a:close/>
                  <a:moveTo>
                    <a:pt x="4939" y="1413"/>
                  </a:moveTo>
                  <a:cubicBezTo>
                    <a:pt x="4952" y="1413"/>
                    <a:pt x="4979" y="1425"/>
                    <a:pt x="5022" y="1454"/>
                  </a:cubicBezTo>
                  <a:cubicBezTo>
                    <a:pt x="5068" y="1485"/>
                    <a:pt x="5068" y="1485"/>
                    <a:pt x="5053" y="1500"/>
                  </a:cubicBezTo>
                  <a:cubicBezTo>
                    <a:pt x="5022" y="1485"/>
                    <a:pt x="4991" y="1469"/>
                    <a:pt x="4960" y="1454"/>
                  </a:cubicBezTo>
                  <a:lnTo>
                    <a:pt x="4945" y="1454"/>
                  </a:lnTo>
                  <a:cubicBezTo>
                    <a:pt x="4928" y="1429"/>
                    <a:pt x="4925" y="1413"/>
                    <a:pt x="4939" y="1413"/>
                  </a:cubicBezTo>
                  <a:close/>
                  <a:moveTo>
                    <a:pt x="11902" y="1438"/>
                  </a:moveTo>
                  <a:cubicBezTo>
                    <a:pt x="11910" y="1438"/>
                    <a:pt x="11920" y="1443"/>
                    <a:pt x="11931" y="1454"/>
                  </a:cubicBezTo>
                  <a:cubicBezTo>
                    <a:pt x="11961" y="1500"/>
                    <a:pt x="11961" y="1500"/>
                    <a:pt x="11946" y="1515"/>
                  </a:cubicBezTo>
                  <a:cubicBezTo>
                    <a:pt x="11939" y="1522"/>
                    <a:pt x="11935" y="1529"/>
                    <a:pt x="11930" y="1529"/>
                  </a:cubicBezTo>
                  <a:cubicBezTo>
                    <a:pt x="11924" y="1529"/>
                    <a:pt x="11917" y="1519"/>
                    <a:pt x="11900" y="1485"/>
                  </a:cubicBezTo>
                  <a:lnTo>
                    <a:pt x="11900" y="1500"/>
                  </a:lnTo>
                  <a:cubicBezTo>
                    <a:pt x="11879" y="1459"/>
                    <a:pt x="11886" y="1438"/>
                    <a:pt x="11902" y="1438"/>
                  </a:cubicBezTo>
                  <a:close/>
                  <a:moveTo>
                    <a:pt x="12144" y="1530"/>
                  </a:moveTo>
                  <a:cubicBezTo>
                    <a:pt x="12154" y="1543"/>
                    <a:pt x="12171" y="1558"/>
                    <a:pt x="12193" y="1577"/>
                  </a:cubicBezTo>
                  <a:cubicBezTo>
                    <a:pt x="12198" y="1579"/>
                    <a:pt x="12202" y="1580"/>
                    <a:pt x="12205" y="1582"/>
                  </a:cubicBezTo>
                  <a:lnTo>
                    <a:pt x="12205" y="1582"/>
                  </a:lnTo>
                  <a:cubicBezTo>
                    <a:pt x="12193" y="1573"/>
                    <a:pt x="12174" y="1558"/>
                    <a:pt x="12147" y="1531"/>
                  </a:cubicBezTo>
                  <a:cubicBezTo>
                    <a:pt x="12146" y="1531"/>
                    <a:pt x="12145" y="1530"/>
                    <a:pt x="12144" y="1530"/>
                  </a:cubicBezTo>
                  <a:close/>
                  <a:moveTo>
                    <a:pt x="12205" y="1582"/>
                  </a:moveTo>
                  <a:lnTo>
                    <a:pt x="12205" y="1582"/>
                  </a:lnTo>
                  <a:cubicBezTo>
                    <a:pt x="12213" y="1588"/>
                    <a:pt x="12218" y="1590"/>
                    <a:pt x="12219" y="1590"/>
                  </a:cubicBezTo>
                  <a:cubicBezTo>
                    <a:pt x="12220" y="1590"/>
                    <a:pt x="12216" y="1586"/>
                    <a:pt x="12205" y="1582"/>
                  </a:cubicBezTo>
                  <a:close/>
                  <a:moveTo>
                    <a:pt x="11351" y="1590"/>
                  </a:moveTo>
                  <a:cubicBezTo>
                    <a:pt x="11358" y="1590"/>
                    <a:pt x="11371" y="1596"/>
                    <a:pt x="11390" y="1624"/>
                  </a:cubicBezTo>
                  <a:cubicBezTo>
                    <a:pt x="11390" y="1624"/>
                    <a:pt x="11436" y="1655"/>
                    <a:pt x="11420" y="1670"/>
                  </a:cubicBezTo>
                  <a:lnTo>
                    <a:pt x="11359" y="1655"/>
                  </a:lnTo>
                  <a:cubicBezTo>
                    <a:pt x="11328" y="1608"/>
                    <a:pt x="11343" y="1593"/>
                    <a:pt x="11343" y="1593"/>
                  </a:cubicBezTo>
                  <a:cubicBezTo>
                    <a:pt x="11343" y="1593"/>
                    <a:pt x="11346" y="1590"/>
                    <a:pt x="11351" y="1590"/>
                  </a:cubicBezTo>
                  <a:close/>
                  <a:moveTo>
                    <a:pt x="4481" y="1716"/>
                  </a:moveTo>
                  <a:cubicBezTo>
                    <a:pt x="4500" y="1729"/>
                    <a:pt x="4501" y="1734"/>
                    <a:pt x="4496" y="1734"/>
                  </a:cubicBezTo>
                  <a:cubicBezTo>
                    <a:pt x="4489" y="1734"/>
                    <a:pt x="4472" y="1725"/>
                    <a:pt x="4481" y="1716"/>
                  </a:cubicBezTo>
                  <a:close/>
                  <a:moveTo>
                    <a:pt x="1896" y="1692"/>
                  </a:moveTo>
                  <a:cubicBezTo>
                    <a:pt x="1912" y="1692"/>
                    <a:pt x="1929" y="1695"/>
                    <a:pt x="1946" y="1701"/>
                  </a:cubicBezTo>
                  <a:cubicBezTo>
                    <a:pt x="1962" y="1716"/>
                    <a:pt x="1915" y="1763"/>
                    <a:pt x="1853" y="1763"/>
                  </a:cubicBezTo>
                  <a:lnTo>
                    <a:pt x="1822" y="1732"/>
                  </a:lnTo>
                  <a:cubicBezTo>
                    <a:pt x="1842" y="1702"/>
                    <a:pt x="1868" y="1692"/>
                    <a:pt x="1896" y="1692"/>
                  </a:cubicBezTo>
                  <a:close/>
                  <a:moveTo>
                    <a:pt x="4793" y="1785"/>
                  </a:moveTo>
                  <a:cubicBezTo>
                    <a:pt x="4817" y="1785"/>
                    <a:pt x="4836" y="1825"/>
                    <a:pt x="4836" y="1825"/>
                  </a:cubicBezTo>
                  <a:cubicBezTo>
                    <a:pt x="4860" y="1848"/>
                    <a:pt x="4856" y="1852"/>
                    <a:pt x="4844" y="1852"/>
                  </a:cubicBezTo>
                  <a:cubicBezTo>
                    <a:pt x="4838" y="1852"/>
                    <a:pt x="4831" y="1851"/>
                    <a:pt x="4823" y="1851"/>
                  </a:cubicBezTo>
                  <a:cubicBezTo>
                    <a:pt x="4816" y="1851"/>
                    <a:pt x="4809" y="1852"/>
                    <a:pt x="4805" y="1856"/>
                  </a:cubicBezTo>
                  <a:lnTo>
                    <a:pt x="4790" y="1856"/>
                  </a:lnTo>
                  <a:cubicBezTo>
                    <a:pt x="4744" y="1840"/>
                    <a:pt x="4744" y="1840"/>
                    <a:pt x="4774" y="1794"/>
                  </a:cubicBezTo>
                  <a:cubicBezTo>
                    <a:pt x="4781" y="1788"/>
                    <a:pt x="4787" y="1785"/>
                    <a:pt x="4793" y="1785"/>
                  </a:cubicBezTo>
                  <a:close/>
                  <a:moveTo>
                    <a:pt x="1931" y="1832"/>
                  </a:moveTo>
                  <a:cubicBezTo>
                    <a:pt x="1915" y="1832"/>
                    <a:pt x="1892" y="1848"/>
                    <a:pt x="1869" y="1871"/>
                  </a:cubicBezTo>
                  <a:lnTo>
                    <a:pt x="1869" y="1856"/>
                  </a:lnTo>
                  <a:cubicBezTo>
                    <a:pt x="1822" y="1902"/>
                    <a:pt x="1838" y="1917"/>
                    <a:pt x="1869" y="1948"/>
                  </a:cubicBezTo>
                  <a:cubicBezTo>
                    <a:pt x="1879" y="1964"/>
                    <a:pt x="1891" y="1969"/>
                    <a:pt x="1903" y="1969"/>
                  </a:cubicBezTo>
                  <a:cubicBezTo>
                    <a:pt x="1925" y="1969"/>
                    <a:pt x="1946" y="1948"/>
                    <a:pt x="1946" y="1948"/>
                  </a:cubicBezTo>
                  <a:cubicBezTo>
                    <a:pt x="1992" y="1917"/>
                    <a:pt x="1962" y="1902"/>
                    <a:pt x="1946" y="1886"/>
                  </a:cubicBezTo>
                  <a:cubicBezTo>
                    <a:pt x="1954" y="1848"/>
                    <a:pt x="1946" y="1832"/>
                    <a:pt x="1931" y="1832"/>
                  </a:cubicBezTo>
                  <a:close/>
                  <a:moveTo>
                    <a:pt x="4172" y="1886"/>
                  </a:moveTo>
                  <a:lnTo>
                    <a:pt x="4156" y="1902"/>
                  </a:lnTo>
                  <a:cubicBezTo>
                    <a:pt x="4187" y="1933"/>
                    <a:pt x="4203" y="1964"/>
                    <a:pt x="4234" y="1979"/>
                  </a:cubicBezTo>
                  <a:cubicBezTo>
                    <a:pt x="4249" y="1964"/>
                    <a:pt x="4218" y="1933"/>
                    <a:pt x="4218" y="1933"/>
                  </a:cubicBezTo>
                  <a:cubicBezTo>
                    <a:pt x="4218" y="1933"/>
                    <a:pt x="4187" y="1886"/>
                    <a:pt x="4172" y="1886"/>
                  </a:cubicBezTo>
                  <a:close/>
                  <a:moveTo>
                    <a:pt x="3646" y="1979"/>
                  </a:moveTo>
                  <a:cubicBezTo>
                    <a:pt x="3662" y="2041"/>
                    <a:pt x="3662" y="2103"/>
                    <a:pt x="3662" y="2103"/>
                  </a:cubicBezTo>
                  <a:cubicBezTo>
                    <a:pt x="3666" y="2116"/>
                    <a:pt x="3668" y="2122"/>
                    <a:pt x="3668" y="2122"/>
                  </a:cubicBezTo>
                  <a:cubicBezTo>
                    <a:pt x="3670" y="2122"/>
                    <a:pt x="3662" y="2085"/>
                    <a:pt x="3662" y="2041"/>
                  </a:cubicBezTo>
                  <a:lnTo>
                    <a:pt x="3646" y="1979"/>
                  </a:lnTo>
                  <a:close/>
                  <a:moveTo>
                    <a:pt x="4490" y="2077"/>
                  </a:moveTo>
                  <a:cubicBezTo>
                    <a:pt x="4501" y="2077"/>
                    <a:pt x="4514" y="2083"/>
                    <a:pt x="4527" y="2103"/>
                  </a:cubicBezTo>
                  <a:cubicBezTo>
                    <a:pt x="4527" y="2103"/>
                    <a:pt x="4574" y="2149"/>
                    <a:pt x="4558" y="2165"/>
                  </a:cubicBezTo>
                  <a:cubicBezTo>
                    <a:pt x="4555" y="2168"/>
                    <a:pt x="4551" y="2169"/>
                    <a:pt x="4546" y="2169"/>
                  </a:cubicBezTo>
                  <a:cubicBezTo>
                    <a:pt x="4526" y="2169"/>
                    <a:pt x="4496" y="2149"/>
                    <a:pt x="4496" y="2149"/>
                  </a:cubicBezTo>
                  <a:lnTo>
                    <a:pt x="4481" y="2149"/>
                  </a:lnTo>
                  <a:cubicBezTo>
                    <a:pt x="4450" y="2103"/>
                    <a:pt x="4465" y="2087"/>
                    <a:pt x="4465" y="2087"/>
                  </a:cubicBezTo>
                  <a:cubicBezTo>
                    <a:pt x="4465" y="2087"/>
                    <a:pt x="4475" y="2077"/>
                    <a:pt x="4490" y="2077"/>
                  </a:cubicBezTo>
                  <a:close/>
                  <a:moveTo>
                    <a:pt x="4094" y="2149"/>
                  </a:moveTo>
                  <a:cubicBezTo>
                    <a:pt x="4110" y="2149"/>
                    <a:pt x="4110" y="2149"/>
                    <a:pt x="4141" y="2180"/>
                  </a:cubicBezTo>
                  <a:lnTo>
                    <a:pt x="4110" y="2180"/>
                  </a:lnTo>
                  <a:lnTo>
                    <a:pt x="4079" y="2149"/>
                  </a:lnTo>
                  <a:close/>
                  <a:moveTo>
                    <a:pt x="9303" y="2103"/>
                  </a:moveTo>
                  <a:cubicBezTo>
                    <a:pt x="9334" y="2118"/>
                    <a:pt x="9334" y="2118"/>
                    <a:pt x="9303" y="2165"/>
                  </a:cubicBezTo>
                  <a:cubicBezTo>
                    <a:pt x="9291" y="2183"/>
                    <a:pt x="9279" y="2189"/>
                    <a:pt x="9268" y="2189"/>
                  </a:cubicBezTo>
                  <a:cubicBezTo>
                    <a:pt x="9250" y="2189"/>
                    <a:pt x="9235" y="2174"/>
                    <a:pt x="9226" y="2165"/>
                  </a:cubicBezTo>
                  <a:cubicBezTo>
                    <a:pt x="9241" y="2118"/>
                    <a:pt x="9288" y="2103"/>
                    <a:pt x="9303" y="2103"/>
                  </a:cubicBezTo>
                  <a:close/>
                  <a:moveTo>
                    <a:pt x="2854" y="2147"/>
                  </a:moveTo>
                  <a:cubicBezTo>
                    <a:pt x="2861" y="2147"/>
                    <a:pt x="2867" y="2149"/>
                    <a:pt x="2873" y="2149"/>
                  </a:cubicBezTo>
                  <a:lnTo>
                    <a:pt x="2843" y="2196"/>
                  </a:lnTo>
                  <a:lnTo>
                    <a:pt x="2796" y="2242"/>
                  </a:lnTo>
                  <a:lnTo>
                    <a:pt x="2812" y="2180"/>
                  </a:lnTo>
                  <a:cubicBezTo>
                    <a:pt x="2830" y="2152"/>
                    <a:pt x="2843" y="2147"/>
                    <a:pt x="2854" y="2147"/>
                  </a:cubicBezTo>
                  <a:close/>
                  <a:moveTo>
                    <a:pt x="3948" y="2168"/>
                  </a:moveTo>
                  <a:cubicBezTo>
                    <a:pt x="3959" y="2168"/>
                    <a:pt x="3980" y="2213"/>
                    <a:pt x="4002" y="2288"/>
                  </a:cubicBezTo>
                  <a:lnTo>
                    <a:pt x="3971" y="2304"/>
                  </a:lnTo>
                  <a:cubicBezTo>
                    <a:pt x="3940" y="2257"/>
                    <a:pt x="3924" y="2211"/>
                    <a:pt x="3940" y="2196"/>
                  </a:cubicBezTo>
                  <a:cubicBezTo>
                    <a:pt x="3940" y="2177"/>
                    <a:pt x="3943" y="2168"/>
                    <a:pt x="3948" y="2168"/>
                  </a:cubicBezTo>
                  <a:close/>
                  <a:moveTo>
                    <a:pt x="17065" y="2120"/>
                  </a:moveTo>
                  <a:cubicBezTo>
                    <a:pt x="17073" y="2120"/>
                    <a:pt x="17064" y="2196"/>
                    <a:pt x="17031" y="2273"/>
                  </a:cubicBezTo>
                  <a:cubicBezTo>
                    <a:pt x="17008" y="2327"/>
                    <a:pt x="17000" y="2354"/>
                    <a:pt x="17000" y="2354"/>
                  </a:cubicBezTo>
                  <a:cubicBezTo>
                    <a:pt x="17000" y="2354"/>
                    <a:pt x="17008" y="2327"/>
                    <a:pt x="17015" y="2273"/>
                  </a:cubicBezTo>
                  <a:cubicBezTo>
                    <a:pt x="17015" y="2211"/>
                    <a:pt x="17031" y="2165"/>
                    <a:pt x="17046" y="2165"/>
                  </a:cubicBezTo>
                  <a:cubicBezTo>
                    <a:pt x="17055" y="2133"/>
                    <a:pt x="17062" y="2120"/>
                    <a:pt x="17065" y="2120"/>
                  </a:cubicBezTo>
                  <a:close/>
                  <a:moveTo>
                    <a:pt x="3329" y="2182"/>
                  </a:moveTo>
                  <a:cubicBezTo>
                    <a:pt x="3335" y="2182"/>
                    <a:pt x="3331" y="2207"/>
                    <a:pt x="3322" y="2273"/>
                  </a:cubicBezTo>
                  <a:lnTo>
                    <a:pt x="3275" y="2381"/>
                  </a:lnTo>
                  <a:cubicBezTo>
                    <a:pt x="3260" y="2381"/>
                    <a:pt x="3291" y="2319"/>
                    <a:pt x="3306" y="2211"/>
                  </a:cubicBezTo>
                  <a:cubicBezTo>
                    <a:pt x="3318" y="2193"/>
                    <a:pt x="3326" y="2182"/>
                    <a:pt x="3329" y="2182"/>
                  </a:cubicBezTo>
                  <a:close/>
                  <a:moveTo>
                    <a:pt x="2912" y="2264"/>
                  </a:moveTo>
                  <a:cubicBezTo>
                    <a:pt x="2913" y="2264"/>
                    <a:pt x="2902" y="2287"/>
                    <a:pt x="2889" y="2335"/>
                  </a:cubicBezTo>
                  <a:cubicBezTo>
                    <a:pt x="2873" y="2396"/>
                    <a:pt x="2843" y="2443"/>
                    <a:pt x="2781" y="2474"/>
                  </a:cubicBezTo>
                  <a:lnTo>
                    <a:pt x="2750" y="2458"/>
                  </a:lnTo>
                  <a:lnTo>
                    <a:pt x="2827" y="2381"/>
                  </a:lnTo>
                  <a:cubicBezTo>
                    <a:pt x="2888" y="2303"/>
                    <a:pt x="2910" y="2264"/>
                    <a:pt x="2912" y="2264"/>
                  </a:cubicBezTo>
                  <a:close/>
                  <a:moveTo>
                    <a:pt x="10060" y="2412"/>
                  </a:moveTo>
                  <a:cubicBezTo>
                    <a:pt x="10060" y="2458"/>
                    <a:pt x="10045" y="2520"/>
                    <a:pt x="10029" y="2520"/>
                  </a:cubicBezTo>
                  <a:lnTo>
                    <a:pt x="10014" y="2520"/>
                  </a:lnTo>
                  <a:cubicBezTo>
                    <a:pt x="10014" y="2474"/>
                    <a:pt x="10029" y="2443"/>
                    <a:pt x="10045" y="2412"/>
                  </a:cubicBezTo>
                  <a:close/>
                  <a:moveTo>
                    <a:pt x="3476" y="2443"/>
                  </a:moveTo>
                  <a:cubicBezTo>
                    <a:pt x="3476" y="2505"/>
                    <a:pt x="3476" y="2551"/>
                    <a:pt x="3445" y="2551"/>
                  </a:cubicBezTo>
                  <a:lnTo>
                    <a:pt x="3430" y="2551"/>
                  </a:lnTo>
                  <a:cubicBezTo>
                    <a:pt x="3430" y="2520"/>
                    <a:pt x="3430" y="2474"/>
                    <a:pt x="3445" y="2443"/>
                  </a:cubicBezTo>
                  <a:close/>
                  <a:moveTo>
                    <a:pt x="3909" y="2551"/>
                  </a:moveTo>
                  <a:lnTo>
                    <a:pt x="3924" y="2613"/>
                  </a:lnTo>
                  <a:cubicBezTo>
                    <a:pt x="3924" y="2613"/>
                    <a:pt x="3916" y="2646"/>
                    <a:pt x="3906" y="2646"/>
                  </a:cubicBezTo>
                  <a:cubicBezTo>
                    <a:pt x="3902" y="2646"/>
                    <a:pt x="3898" y="2641"/>
                    <a:pt x="3894" y="2628"/>
                  </a:cubicBezTo>
                  <a:lnTo>
                    <a:pt x="3878" y="2613"/>
                  </a:lnTo>
                  <a:cubicBezTo>
                    <a:pt x="3863" y="2613"/>
                    <a:pt x="3878" y="2566"/>
                    <a:pt x="3909" y="2551"/>
                  </a:cubicBezTo>
                  <a:close/>
                  <a:moveTo>
                    <a:pt x="5486" y="2680"/>
                  </a:moveTo>
                  <a:cubicBezTo>
                    <a:pt x="5480" y="2680"/>
                    <a:pt x="5476" y="2684"/>
                    <a:pt x="5470" y="2690"/>
                  </a:cubicBezTo>
                  <a:cubicBezTo>
                    <a:pt x="5485" y="2721"/>
                    <a:pt x="5501" y="2752"/>
                    <a:pt x="5532" y="2783"/>
                  </a:cubicBezTo>
                  <a:cubicBezTo>
                    <a:pt x="5546" y="2797"/>
                    <a:pt x="5558" y="2804"/>
                    <a:pt x="5565" y="2804"/>
                  </a:cubicBezTo>
                  <a:cubicBezTo>
                    <a:pt x="5580" y="2804"/>
                    <a:pt x="5575" y="2770"/>
                    <a:pt x="5532" y="2706"/>
                  </a:cubicBezTo>
                  <a:cubicBezTo>
                    <a:pt x="5505" y="2687"/>
                    <a:pt x="5493" y="2680"/>
                    <a:pt x="5486" y="2680"/>
                  </a:cubicBezTo>
                  <a:close/>
                  <a:moveTo>
                    <a:pt x="13584" y="1"/>
                  </a:moveTo>
                  <a:cubicBezTo>
                    <a:pt x="13553" y="47"/>
                    <a:pt x="13507" y="63"/>
                    <a:pt x="13445" y="63"/>
                  </a:cubicBezTo>
                  <a:cubicBezTo>
                    <a:pt x="13352" y="63"/>
                    <a:pt x="13322" y="63"/>
                    <a:pt x="13352" y="124"/>
                  </a:cubicBezTo>
                  <a:cubicBezTo>
                    <a:pt x="13352" y="186"/>
                    <a:pt x="13368" y="233"/>
                    <a:pt x="13337" y="248"/>
                  </a:cubicBezTo>
                  <a:lnTo>
                    <a:pt x="13337" y="186"/>
                  </a:lnTo>
                  <a:cubicBezTo>
                    <a:pt x="13337" y="165"/>
                    <a:pt x="13318" y="157"/>
                    <a:pt x="13285" y="157"/>
                  </a:cubicBezTo>
                  <a:cubicBezTo>
                    <a:pt x="13244" y="157"/>
                    <a:pt x="13181" y="169"/>
                    <a:pt x="13105" y="186"/>
                  </a:cubicBezTo>
                  <a:cubicBezTo>
                    <a:pt x="12987" y="208"/>
                    <a:pt x="12921" y="237"/>
                    <a:pt x="12876" y="237"/>
                  </a:cubicBezTo>
                  <a:cubicBezTo>
                    <a:pt x="12857" y="237"/>
                    <a:pt x="12841" y="231"/>
                    <a:pt x="12827" y="217"/>
                  </a:cubicBezTo>
                  <a:lnTo>
                    <a:pt x="12812" y="279"/>
                  </a:lnTo>
                  <a:cubicBezTo>
                    <a:pt x="12802" y="316"/>
                    <a:pt x="12787" y="337"/>
                    <a:pt x="12773" y="337"/>
                  </a:cubicBezTo>
                  <a:cubicBezTo>
                    <a:pt x="12764" y="337"/>
                    <a:pt x="12756" y="328"/>
                    <a:pt x="12750" y="310"/>
                  </a:cubicBezTo>
                  <a:cubicBezTo>
                    <a:pt x="12739" y="299"/>
                    <a:pt x="12722" y="294"/>
                    <a:pt x="12703" y="294"/>
                  </a:cubicBezTo>
                  <a:cubicBezTo>
                    <a:pt x="12643" y="294"/>
                    <a:pt x="12557" y="344"/>
                    <a:pt x="12533" y="403"/>
                  </a:cubicBezTo>
                  <a:lnTo>
                    <a:pt x="12471" y="434"/>
                  </a:lnTo>
                  <a:cubicBezTo>
                    <a:pt x="12446" y="408"/>
                    <a:pt x="12418" y="396"/>
                    <a:pt x="12394" y="396"/>
                  </a:cubicBezTo>
                  <a:cubicBezTo>
                    <a:pt x="12346" y="396"/>
                    <a:pt x="12312" y="444"/>
                    <a:pt x="12332" y="526"/>
                  </a:cubicBezTo>
                  <a:cubicBezTo>
                    <a:pt x="12318" y="505"/>
                    <a:pt x="12304" y="497"/>
                    <a:pt x="12292" y="497"/>
                  </a:cubicBezTo>
                  <a:cubicBezTo>
                    <a:pt x="12277" y="497"/>
                    <a:pt x="12264" y="509"/>
                    <a:pt x="12255" y="526"/>
                  </a:cubicBezTo>
                  <a:cubicBezTo>
                    <a:pt x="12231" y="587"/>
                    <a:pt x="12168" y="649"/>
                    <a:pt x="12127" y="649"/>
                  </a:cubicBezTo>
                  <a:cubicBezTo>
                    <a:pt x="12116" y="649"/>
                    <a:pt x="12107" y="644"/>
                    <a:pt x="12101" y="635"/>
                  </a:cubicBezTo>
                  <a:lnTo>
                    <a:pt x="12070" y="650"/>
                  </a:lnTo>
                  <a:cubicBezTo>
                    <a:pt x="12070" y="712"/>
                    <a:pt x="12070" y="743"/>
                    <a:pt x="12039" y="758"/>
                  </a:cubicBezTo>
                  <a:cubicBezTo>
                    <a:pt x="12008" y="774"/>
                    <a:pt x="11992" y="820"/>
                    <a:pt x="12008" y="851"/>
                  </a:cubicBezTo>
                  <a:cubicBezTo>
                    <a:pt x="12023" y="913"/>
                    <a:pt x="12008" y="928"/>
                    <a:pt x="12008" y="928"/>
                  </a:cubicBezTo>
                  <a:cubicBezTo>
                    <a:pt x="12008" y="928"/>
                    <a:pt x="11961" y="897"/>
                    <a:pt x="11946" y="835"/>
                  </a:cubicBezTo>
                  <a:cubicBezTo>
                    <a:pt x="11941" y="817"/>
                    <a:pt x="11934" y="809"/>
                    <a:pt x="11927" y="809"/>
                  </a:cubicBezTo>
                  <a:cubicBezTo>
                    <a:pt x="11909" y="809"/>
                    <a:pt x="11889" y="861"/>
                    <a:pt x="11900" y="959"/>
                  </a:cubicBezTo>
                  <a:cubicBezTo>
                    <a:pt x="11907" y="1029"/>
                    <a:pt x="11911" y="1060"/>
                    <a:pt x="11909" y="1060"/>
                  </a:cubicBezTo>
                  <a:cubicBezTo>
                    <a:pt x="11907" y="1060"/>
                    <a:pt x="11900" y="1029"/>
                    <a:pt x="11884" y="975"/>
                  </a:cubicBezTo>
                  <a:cubicBezTo>
                    <a:pt x="11874" y="933"/>
                    <a:pt x="11857" y="892"/>
                    <a:pt x="11846" y="892"/>
                  </a:cubicBezTo>
                  <a:cubicBezTo>
                    <a:pt x="11841" y="892"/>
                    <a:pt x="11838" y="902"/>
                    <a:pt x="11838" y="928"/>
                  </a:cubicBezTo>
                  <a:cubicBezTo>
                    <a:pt x="11822" y="959"/>
                    <a:pt x="11822" y="990"/>
                    <a:pt x="11838" y="1005"/>
                  </a:cubicBezTo>
                  <a:lnTo>
                    <a:pt x="11791" y="1067"/>
                  </a:lnTo>
                  <a:cubicBezTo>
                    <a:pt x="11714" y="1067"/>
                    <a:pt x="11683" y="1083"/>
                    <a:pt x="11668" y="1114"/>
                  </a:cubicBezTo>
                  <a:cubicBezTo>
                    <a:pt x="11687" y="1143"/>
                    <a:pt x="11695" y="1154"/>
                    <a:pt x="11681" y="1154"/>
                  </a:cubicBezTo>
                  <a:cubicBezTo>
                    <a:pt x="11674" y="1154"/>
                    <a:pt x="11660" y="1150"/>
                    <a:pt x="11637" y="1145"/>
                  </a:cubicBezTo>
                  <a:cubicBezTo>
                    <a:pt x="11618" y="1140"/>
                    <a:pt x="11605" y="1136"/>
                    <a:pt x="11598" y="1136"/>
                  </a:cubicBezTo>
                  <a:cubicBezTo>
                    <a:pt x="11582" y="1136"/>
                    <a:pt x="11599" y="1153"/>
                    <a:pt x="11652" y="1206"/>
                  </a:cubicBezTo>
                  <a:cubicBezTo>
                    <a:pt x="11676" y="1241"/>
                    <a:pt x="11664" y="1259"/>
                    <a:pt x="11637" y="1259"/>
                  </a:cubicBezTo>
                  <a:cubicBezTo>
                    <a:pt x="11628" y="1259"/>
                    <a:pt x="11618" y="1257"/>
                    <a:pt x="11606" y="1253"/>
                  </a:cubicBezTo>
                  <a:cubicBezTo>
                    <a:pt x="11570" y="1217"/>
                    <a:pt x="11547" y="1204"/>
                    <a:pt x="11537" y="1204"/>
                  </a:cubicBezTo>
                  <a:cubicBezTo>
                    <a:pt x="11524" y="1204"/>
                    <a:pt x="11528" y="1221"/>
                    <a:pt x="11544" y="1237"/>
                  </a:cubicBezTo>
                  <a:cubicBezTo>
                    <a:pt x="11591" y="1268"/>
                    <a:pt x="11544" y="1315"/>
                    <a:pt x="11544" y="1315"/>
                  </a:cubicBezTo>
                  <a:cubicBezTo>
                    <a:pt x="11544" y="1315"/>
                    <a:pt x="11482" y="1315"/>
                    <a:pt x="11420" y="1376"/>
                  </a:cubicBezTo>
                  <a:cubicBezTo>
                    <a:pt x="11390" y="1392"/>
                    <a:pt x="11359" y="1438"/>
                    <a:pt x="11328" y="1469"/>
                  </a:cubicBezTo>
                  <a:lnTo>
                    <a:pt x="11235" y="1562"/>
                  </a:lnTo>
                  <a:cubicBezTo>
                    <a:pt x="11220" y="1577"/>
                    <a:pt x="11235" y="1624"/>
                    <a:pt x="11281" y="1670"/>
                  </a:cubicBezTo>
                  <a:cubicBezTo>
                    <a:pt x="11314" y="1703"/>
                    <a:pt x="11325" y="1713"/>
                    <a:pt x="11322" y="1713"/>
                  </a:cubicBezTo>
                  <a:cubicBezTo>
                    <a:pt x="11319" y="1713"/>
                    <a:pt x="11293" y="1694"/>
                    <a:pt x="11266" y="1686"/>
                  </a:cubicBezTo>
                  <a:cubicBezTo>
                    <a:pt x="11201" y="1635"/>
                    <a:pt x="11163" y="1612"/>
                    <a:pt x="11154" y="1612"/>
                  </a:cubicBezTo>
                  <a:cubicBezTo>
                    <a:pt x="11142" y="1612"/>
                    <a:pt x="11169" y="1643"/>
                    <a:pt x="11235" y="1701"/>
                  </a:cubicBezTo>
                  <a:cubicBezTo>
                    <a:pt x="11284" y="1742"/>
                    <a:pt x="11307" y="1761"/>
                    <a:pt x="11302" y="1761"/>
                  </a:cubicBezTo>
                  <a:cubicBezTo>
                    <a:pt x="11298" y="1761"/>
                    <a:pt x="11271" y="1746"/>
                    <a:pt x="11220" y="1716"/>
                  </a:cubicBezTo>
                  <a:cubicBezTo>
                    <a:pt x="11200" y="1704"/>
                    <a:pt x="11189" y="1696"/>
                    <a:pt x="11184" y="1696"/>
                  </a:cubicBezTo>
                  <a:cubicBezTo>
                    <a:pt x="11176" y="1696"/>
                    <a:pt x="11180" y="1711"/>
                    <a:pt x="11189" y="1747"/>
                  </a:cubicBezTo>
                  <a:cubicBezTo>
                    <a:pt x="11206" y="1773"/>
                    <a:pt x="11213" y="1784"/>
                    <a:pt x="11209" y="1784"/>
                  </a:cubicBezTo>
                  <a:cubicBezTo>
                    <a:pt x="11206" y="1784"/>
                    <a:pt x="11194" y="1777"/>
                    <a:pt x="11173" y="1763"/>
                  </a:cubicBezTo>
                  <a:cubicBezTo>
                    <a:pt x="11155" y="1736"/>
                    <a:pt x="11127" y="1719"/>
                    <a:pt x="11112" y="1719"/>
                  </a:cubicBezTo>
                  <a:cubicBezTo>
                    <a:pt x="11102" y="1719"/>
                    <a:pt x="11098" y="1728"/>
                    <a:pt x="11111" y="1747"/>
                  </a:cubicBezTo>
                  <a:cubicBezTo>
                    <a:pt x="11111" y="1747"/>
                    <a:pt x="11096" y="1747"/>
                    <a:pt x="11050" y="1716"/>
                  </a:cubicBezTo>
                  <a:cubicBezTo>
                    <a:pt x="11041" y="1711"/>
                    <a:pt x="11034" y="1708"/>
                    <a:pt x="11030" y="1708"/>
                  </a:cubicBezTo>
                  <a:cubicBezTo>
                    <a:pt x="11010" y="1708"/>
                    <a:pt x="11024" y="1756"/>
                    <a:pt x="11050" y="1794"/>
                  </a:cubicBezTo>
                  <a:cubicBezTo>
                    <a:pt x="11066" y="1860"/>
                    <a:pt x="11069" y="1891"/>
                    <a:pt x="11062" y="1891"/>
                  </a:cubicBezTo>
                  <a:cubicBezTo>
                    <a:pt x="11055" y="1891"/>
                    <a:pt x="11040" y="1868"/>
                    <a:pt x="11019" y="1825"/>
                  </a:cubicBezTo>
                  <a:cubicBezTo>
                    <a:pt x="11000" y="1792"/>
                    <a:pt x="10985" y="1779"/>
                    <a:pt x="10973" y="1779"/>
                  </a:cubicBezTo>
                  <a:cubicBezTo>
                    <a:pt x="10945" y="1779"/>
                    <a:pt x="10940" y="1852"/>
                    <a:pt x="10972" y="1917"/>
                  </a:cubicBezTo>
                  <a:cubicBezTo>
                    <a:pt x="10999" y="1972"/>
                    <a:pt x="11011" y="1994"/>
                    <a:pt x="11009" y="1994"/>
                  </a:cubicBezTo>
                  <a:cubicBezTo>
                    <a:pt x="11008" y="1994"/>
                    <a:pt x="11001" y="1983"/>
                    <a:pt x="10988" y="1964"/>
                  </a:cubicBezTo>
                  <a:cubicBezTo>
                    <a:pt x="10969" y="1936"/>
                    <a:pt x="10956" y="1930"/>
                    <a:pt x="10949" y="1930"/>
                  </a:cubicBezTo>
                  <a:cubicBezTo>
                    <a:pt x="10944" y="1930"/>
                    <a:pt x="10941" y="1933"/>
                    <a:pt x="10941" y="1933"/>
                  </a:cubicBezTo>
                  <a:cubicBezTo>
                    <a:pt x="10941" y="1933"/>
                    <a:pt x="10939" y="1935"/>
                    <a:pt x="10934" y="1935"/>
                  </a:cubicBezTo>
                  <a:cubicBezTo>
                    <a:pt x="10927" y="1935"/>
                    <a:pt x="10914" y="1930"/>
                    <a:pt x="10895" y="1902"/>
                  </a:cubicBezTo>
                  <a:cubicBezTo>
                    <a:pt x="10895" y="1902"/>
                    <a:pt x="10880" y="1902"/>
                    <a:pt x="10880" y="1964"/>
                  </a:cubicBezTo>
                  <a:cubicBezTo>
                    <a:pt x="10893" y="2017"/>
                    <a:pt x="10886" y="2039"/>
                    <a:pt x="10869" y="2039"/>
                  </a:cubicBezTo>
                  <a:cubicBezTo>
                    <a:pt x="10847" y="2039"/>
                    <a:pt x="10807" y="2001"/>
                    <a:pt x="10771" y="1948"/>
                  </a:cubicBezTo>
                  <a:lnTo>
                    <a:pt x="10771" y="2010"/>
                  </a:lnTo>
                  <a:cubicBezTo>
                    <a:pt x="10791" y="2079"/>
                    <a:pt x="10798" y="2128"/>
                    <a:pt x="10793" y="2128"/>
                  </a:cubicBezTo>
                  <a:cubicBezTo>
                    <a:pt x="10790" y="2128"/>
                    <a:pt x="10783" y="2112"/>
                    <a:pt x="10771" y="2072"/>
                  </a:cubicBezTo>
                  <a:cubicBezTo>
                    <a:pt x="10761" y="2039"/>
                    <a:pt x="10750" y="2000"/>
                    <a:pt x="10749" y="2000"/>
                  </a:cubicBezTo>
                  <a:lnTo>
                    <a:pt x="10749" y="2000"/>
                  </a:lnTo>
                  <a:cubicBezTo>
                    <a:pt x="10749" y="2000"/>
                    <a:pt x="10751" y="2007"/>
                    <a:pt x="10756" y="2026"/>
                  </a:cubicBezTo>
                  <a:cubicBezTo>
                    <a:pt x="10769" y="2064"/>
                    <a:pt x="10760" y="2091"/>
                    <a:pt x="10748" y="2091"/>
                  </a:cubicBezTo>
                  <a:cubicBezTo>
                    <a:pt x="10746" y="2091"/>
                    <a:pt x="10743" y="2090"/>
                    <a:pt x="10740" y="2087"/>
                  </a:cubicBezTo>
                  <a:cubicBezTo>
                    <a:pt x="10694" y="2072"/>
                    <a:pt x="10679" y="2026"/>
                    <a:pt x="10663" y="1995"/>
                  </a:cubicBezTo>
                  <a:lnTo>
                    <a:pt x="10663" y="1995"/>
                  </a:lnTo>
                  <a:cubicBezTo>
                    <a:pt x="10663" y="2041"/>
                    <a:pt x="10679" y="2103"/>
                    <a:pt x="10663" y="2103"/>
                  </a:cubicBezTo>
                  <a:cubicBezTo>
                    <a:pt x="10648" y="2103"/>
                    <a:pt x="10632" y="2103"/>
                    <a:pt x="10632" y="2056"/>
                  </a:cubicBezTo>
                  <a:cubicBezTo>
                    <a:pt x="10621" y="2024"/>
                    <a:pt x="10596" y="1984"/>
                    <a:pt x="10586" y="1984"/>
                  </a:cubicBezTo>
                  <a:cubicBezTo>
                    <a:pt x="10582" y="1984"/>
                    <a:pt x="10581" y="1991"/>
                    <a:pt x="10586" y="2010"/>
                  </a:cubicBezTo>
                  <a:cubicBezTo>
                    <a:pt x="10586" y="2010"/>
                    <a:pt x="10570" y="2010"/>
                    <a:pt x="10555" y="1964"/>
                  </a:cubicBezTo>
                  <a:lnTo>
                    <a:pt x="10493" y="1964"/>
                  </a:lnTo>
                  <a:cubicBezTo>
                    <a:pt x="10493" y="1987"/>
                    <a:pt x="10482" y="1998"/>
                    <a:pt x="10470" y="1998"/>
                  </a:cubicBezTo>
                  <a:cubicBezTo>
                    <a:pt x="10458" y="1998"/>
                    <a:pt x="10447" y="1987"/>
                    <a:pt x="10447" y="1964"/>
                  </a:cubicBezTo>
                  <a:cubicBezTo>
                    <a:pt x="10447" y="1964"/>
                    <a:pt x="10416" y="1964"/>
                    <a:pt x="10400" y="2010"/>
                  </a:cubicBezTo>
                  <a:cubicBezTo>
                    <a:pt x="10369" y="2010"/>
                    <a:pt x="10354" y="2010"/>
                    <a:pt x="10354" y="1964"/>
                  </a:cubicBezTo>
                  <a:cubicBezTo>
                    <a:pt x="10354" y="1939"/>
                    <a:pt x="10354" y="1923"/>
                    <a:pt x="10352" y="1923"/>
                  </a:cubicBezTo>
                  <a:cubicBezTo>
                    <a:pt x="10350" y="1923"/>
                    <a:pt x="10346" y="1935"/>
                    <a:pt x="10339" y="1964"/>
                  </a:cubicBezTo>
                  <a:cubicBezTo>
                    <a:pt x="10323" y="2010"/>
                    <a:pt x="10323" y="2010"/>
                    <a:pt x="10308" y="2010"/>
                  </a:cubicBezTo>
                  <a:lnTo>
                    <a:pt x="10277" y="2010"/>
                  </a:lnTo>
                  <a:cubicBezTo>
                    <a:pt x="10277" y="2072"/>
                    <a:pt x="10277" y="2072"/>
                    <a:pt x="10261" y="2072"/>
                  </a:cubicBezTo>
                  <a:cubicBezTo>
                    <a:pt x="10246" y="2072"/>
                    <a:pt x="10199" y="2010"/>
                    <a:pt x="10184" y="2010"/>
                  </a:cubicBezTo>
                  <a:cubicBezTo>
                    <a:pt x="10138" y="2010"/>
                    <a:pt x="10138" y="2010"/>
                    <a:pt x="10138" y="2056"/>
                  </a:cubicBezTo>
                  <a:cubicBezTo>
                    <a:pt x="10158" y="2056"/>
                    <a:pt x="10151" y="2084"/>
                    <a:pt x="10140" y="2084"/>
                  </a:cubicBezTo>
                  <a:cubicBezTo>
                    <a:pt x="10134" y="2084"/>
                    <a:pt x="10127" y="2077"/>
                    <a:pt x="10122" y="2056"/>
                  </a:cubicBezTo>
                  <a:cubicBezTo>
                    <a:pt x="10107" y="2056"/>
                    <a:pt x="10076" y="1979"/>
                    <a:pt x="10045" y="1979"/>
                  </a:cubicBezTo>
                  <a:cubicBezTo>
                    <a:pt x="10028" y="1974"/>
                    <a:pt x="10015" y="1970"/>
                    <a:pt x="10005" y="1970"/>
                  </a:cubicBezTo>
                  <a:cubicBezTo>
                    <a:pt x="9987" y="1970"/>
                    <a:pt x="9977" y="1981"/>
                    <a:pt x="9968" y="2010"/>
                  </a:cubicBezTo>
                  <a:cubicBezTo>
                    <a:pt x="9960" y="2070"/>
                    <a:pt x="9953" y="2097"/>
                    <a:pt x="9949" y="2097"/>
                  </a:cubicBezTo>
                  <a:cubicBezTo>
                    <a:pt x="9944" y="2097"/>
                    <a:pt x="9944" y="2066"/>
                    <a:pt x="9952" y="2010"/>
                  </a:cubicBezTo>
                  <a:cubicBezTo>
                    <a:pt x="9972" y="1951"/>
                    <a:pt x="9966" y="1923"/>
                    <a:pt x="9956" y="1923"/>
                  </a:cubicBezTo>
                  <a:cubicBezTo>
                    <a:pt x="9950" y="1923"/>
                    <a:pt x="9942" y="1932"/>
                    <a:pt x="9937" y="1948"/>
                  </a:cubicBezTo>
                  <a:cubicBezTo>
                    <a:pt x="9927" y="1978"/>
                    <a:pt x="9917" y="1988"/>
                    <a:pt x="9907" y="1988"/>
                  </a:cubicBezTo>
                  <a:cubicBezTo>
                    <a:pt x="9902" y="1988"/>
                    <a:pt x="9896" y="1985"/>
                    <a:pt x="9890" y="1979"/>
                  </a:cubicBezTo>
                  <a:cubicBezTo>
                    <a:pt x="9899" y="1954"/>
                    <a:pt x="9898" y="1942"/>
                    <a:pt x="9888" y="1942"/>
                  </a:cubicBezTo>
                  <a:cubicBezTo>
                    <a:pt x="9879" y="1942"/>
                    <a:pt x="9865" y="1950"/>
                    <a:pt x="9844" y="1964"/>
                  </a:cubicBezTo>
                  <a:cubicBezTo>
                    <a:pt x="9844" y="1964"/>
                    <a:pt x="9844" y="1964"/>
                    <a:pt x="9844" y="1917"/>
                  </a:cubicBezTo>
                  <a:lnTo>
                    <a:pt x="9798" y="1902"/>
                  </a:lnTo>
                  <a:cubicBezTo>
                    <a:pt x="9776" y="1923"/>
                    <a:pt x="9757" y="1932"/>
                    <a:pt x="9741" y="1932"/>
                  </a:cubicBezTo>
                  <a:cubicBezTo>
                    <a:pt x="9699" y="1932"/>
                    <a:pt x="9678" y="1874"/>
                    <a:pt x="9689" y="1840"/>
                  </a:cubicBezTo>
                  <a:cubicBezTo>
                    <a:pt x="9689" y="1840"/>
                    <a:pt x="9686" y="1836"/>
                    <a:pt x="9676" y="1836"/>
                  </a:cubicBezTo>
                  <a:cubicBezTo>
                    <a:pt x="9666" y="1836"/>
                    <a:pt x="9651" y="1840"/>
                    <a:pt x="9628" y="1856"/>
                  </a:cubicBezTo>
                  <a:cubicBezTo>
                    <a:pt x="9591" y="1892"/>
                    <a:pt x="9568" y="1912"/>
                    <a:pt x="9563" y="1912"/>
                  </a:cubicBezTo>
                  <a:cubicBezTo>
                    <a:pt x="9557" y="1912"/>
                    <a:pt x="9572" y="1889"/>
                    <a:pt x="9612" y="1840"/>
                  </a:cubicBezTo>
                  <a:cubicBezTo>
                    <a:pt x="9643" y="1794"/>
                    <a:pt x="9659" y="1771"/>
                    <a:pt x="9657" y="1771"/>
                  </a:cubicBezTo>
                  <a:lnTo>
                    <a:pt x="9657" y="1771"/>
                  </a:lnTo>
                  <a:cubicBezTo>
                    <a:pt x="9655" y="1771"/>
                    <a:pt x="9635" y="1794"/>
                    <a:pt x="9597" y="1840"/>
                  </a:cubicBezTo>
                  <a:cubicBezTo>
                    <a:pt x="9588" y="1846"/>
                    <a:pt x="9579" y="1848"/>
                    <a:pt x="9569" y="1848"/>
                  </a:cubicBezTo>
                  <a:cubicBezTo>
                    <a:pt x="9528" y="1848"/>
                    <a:pt x="9490" y="1798"/>
                    <a:pt x="9566" y="1747"/>
                  </a:cubicBezTo>
                  <a:lnTo>
                    <a:pt x="9628" y="1655"/>
                  </a:lnTo>
                  <a:lnTo>
                    <a:pt x="9628" y="1655"/>
                  </a:lnTo>
                  <a:cubicBezTo>
                    <a:pt x="9604" y="1670"/>
                    <a:pt x="9589" y="1674"/>
                    <a:pt x="9579" y="1674"/>
                  </a:cubicBezTo>
                  <a:cubicBezTo>
                    <a:pt x="9570" y="1674"/>
                    <a:pt x="9566" y="1670"/>
                    <a:pt x="9566" y="1670"/>
                  </a:cubicBezTo>
                  <a:cubicBezTo>
                    <a:pt x="9552" y="1691"/>
                    <a:pt x="9541" y="1699"/>
                    <a:pt x="9531" y="1699"/>
                  </a:cubicBezTo>
                  <a:cubicBezTo>
                    <a:pt x="9518" y="1699"/>
                    <a:pt x="9505" y="1687"/>
                    <a:pt x="9489" y="1670"/>
                  </a:cubicBezTo>
                  <a:cubicBezTo>
                    <a:pt x="9442" y="1655"/>
                    <a:pt x="9365" y="1639"/>
                    <a:pt x="9334" y="1608"/>
                  </a:cubicBezTo>
                  <a:cubicBezTo>
                    <a:pt x="9303" y="1562"/>
                    <a:pt x="9272" y="1531"/>
                    <a:pt x="9288" y="1469"/>
                  </a:cubicBezTo>
                  <a:cubicBezTo>
                    <a:pt x="9272" y="1454"/>
                    <a:pt x="9257" y="1438"/>
                    <a:pt x="9195" y="1438"/>
                  </a:cubicBezTo>
                  <a:cubicBezTo>
                    <a:pt x="9118" y="1438"/>
                    <a:pt x="9102" y="1423"/>
                    <a:pt x="9148" y="1392"/>
                  </a:cubicBezTo>
                  <a:lnTo>
                    <a:pt x="9133" y="1376"/>
                  </a:lnTo>
                  <a:cubicBezTo>
                    <a:pt x="9056" y="1376"/>
                    <a:pt x="9040" y="1361"/>
                    <a:pt x="9040" y="1361"/>
                  </a:cubicBezTo>
                  <a:cubicBezTo>
                    <a:pt x="9080" y="1321"/>
                    <a:pt x="9097" y="1281"/>
                    <a:pt x="9061" y="1281"/>
                  </a:cubicBezTo>
                  <a:cubicBezTo>
                    <a:pt x="9055" y="1281"/>
                    <a:pt x="9049" y="1282"/>
                    <a:pt x="9040" y="1284"/>
                  </a:cubicBezTo>
                  <a:cubicBezTo>
                    <a:pt x="9015" y="1290"/>
                    <a:pt x="9000" y="1294"/>
                    <a:pt x="8989" y="1294"/>
                  </a:cubicBezTo>
                  <a:cubicBezTo>
                    <a:pt x="8973" y="1294"/>
                    <a:pt x="8966" y="1286"/>
                    <a:pt x="8948" y="1268"/>
                  </a:cubicBezTo>
                  <a:cubicBezTo>
                    <a:pt x="8870" y="1114"/>
                    <a:pt x="8762" y="990"/>
                    <a:pt x="8638" y="882"/>
                  </a:cubicBezTo>
                  <a:cubicBezTo>
                    <a:pt x="8592" y="835"/>
                    <a:pt x="8546" y="789"/>
                    <a:pt x="8499" y="758"/>
                  </a:cubicBezTo>
                  <a:lnTo>
                    <a:pt x="8360" y="650"/>
                  </a:lnTo>
                  <a:cubicBezTo>
                    <a:pt x="8297" y="612"/>
                    <a:pt x="8244" y="584"/>
                    <a:pt x="8227" y="584"/>
                  </a:cubicBezTo>
                  <a:cubicBezTo>
                    <a:pt x="8223" y="584"/>
                    <a:pt x="8221" y="585"/>
                    <a:pt x="8221" y="588"/>
                  </a:cubicBezTo>
                  <a:lnTo>
                    <a:pt x="8128" y="526"/>
                  </a:lnTo>
                  <a:lnTo>
                    <a:pt x="8051" y="480"/>
                  </a:lnTo>
                  <a:cubicBezTo>
                    <a:pt x="8067" y="434"/>
                    <a:pt x="8051" y="403"/>
                    <a:pt x="7989" y="387"/>
                  </a:cubicBezTo>
                  <a:cubicBezTo>
                    <a:pt x="7953" y="369"/>
                    <a:pt x="7917" y="362"/>
                    <a:pt x="7881" y="362"/>
                  </a:cubicBezTo>
                  <a:cubicBezTo>
                    <a:pt x="7855" y="362"/>
                    <a:pt x="7829" y="365"/>
                    <a:pt x="7804" y="372"/>
                  </a:cubicBezTo>
                  <a:cubicBezTo>
                    <a:pt x="7786" y="390"/>
                    <a:pt x="7762" y="397"/>
                    <a:pt x="7740" y="397"/>
                  </a:cubicBezTo>
                  <a:cubicBezTo>
                    <a:pt x="7724" y="397"/>
                    <a:pt x="7708" y="394"/>
                    <a:pt x="7696" y="387"/>
                  </a:cubicBezTo>
                  <a:cubicBezTo>
                    <a:pt x="7730" y="307"/>
                    <a:pt x="7680" y="261"/>
                    <a:pt x="7620" y="261"/>
                  </a:cubicBezTo>
                  <a:cubicBezTo>
                    <a:pt x="7599" y="261"/>
                    <a:pt x="7577" y="267"/>
                    <a:pt x="7557" y="279"/>
                  </a:cubicBezTo>
                  <a:cubicBezTo>
                    <a:pt x="7527" y="324"/>
                    <a:pt x="7504" y="347"/>
                    <a:pt x="7492" y="347"/>
                  </a:cubicBezTo>
                  <a:cubicBezTo>
                    <a:pt x="7479" y="347"/>
                    <a:pt x="7479" y="320"/>
                    <a:pt x="7495" y="264"/>
                  </a:cubicBezTo>
                  <a:cubicBezTo>
                    <a:pt x="7510" y="209"/>
                    <a:pt x="7499" y="179"/>
                    <a:pt x="7472" y="179"/>
                  </a:cubicBezTo>
                  <a:cubicBezTo>
                    <a:pt x="7444" y="179"/>
                    <a:pt x="7402" y="209"/>
                    <a:pt x="7356" y="279"/>
                  </a:cubicBezTo>
                  <a:cubicBezTo>
                    <a:pt x="7334" y="308"/>
                    <a:pt x="7322" y="324"/>
                    <a:pt x="7314" y="324"/>
                  </a:cubicBezTo>
                  <a:cubicBezTo>
                    <a:pt x="7306" y="324"/>
                    <a:pt x="7302" y="304"/>
                    <a:pt x="7294" y="264"/>
                  </a:cubicBezTo>
                  <a:cubicBezTo>
                    <a:pt x="7284" y="198"/>
                    <a:pt x="7269" y="172"/>
                    <a:pt x="7256" y="172"/>
                  </a:cubicBezTo>
                  <a:cubicBezTo>
                    <a:pt x="7247" y="172"/>
                    <a:pt x="7238" y="183"/>
                    <a:pt x="7232" y="202"/>
                  </a:cubicBezTo>
                  <a:cubicBezTo>
                    <a:pt x="7209" y="256"/>
                    <a:pt x="7189" y="283"/>
                    <a:pt x="7174" y="283"/>
                  </a:cubicBezTo>
                  <a:cubicBezTo>
                    <a:pt x="7159" y="283"/>
                    <a:pt x="7147" y="256"/>
                    <a:pt x="7139" y="202"/>
                  </a:cubicBezTo>
                  <a:cubicBezTo>
                    <a:pt x="7116" y="140"/>
                    <a:pt x="7104" y="109"/>
                    <a:pt x="7093" y="109"/>
                  </a:cubicBezTo>
                  <a:cubicBezTo>
                    <a:pt x="7081" y="109"/>
                    <a:pt x="7070" y="140"/>
                    <a:pt x="7046" y="202"/>
                  </a:cubicBezTo>
                  <a:cubicBezTo>
                    <a:pt x="7032" y="252"/>
                    <a:pt x="6998" y="276"/>
                    <a:pt x="6962" y="276"/>
                  </a:cubicBezTo>
                  <a:cubicBezTo>
                    <a:pt x="6921" y="276"/>
                    <a:pt x="6878" y="244"/>
                    <a:pt x="6861" y="186"/>
                  </a:cubicBezTo>
                  <a:cubicBezTo>
                    <a:pt x="6840" y="186"/>
                    <a:pt x="6813" y="159"/>
                    <a:pt x="6797" y="159"/>
                  </a:cubicBezTo>
                  <a:cubicBezTo>
                    <a:pt x="6789" y="159"/>
                    <a:pt x="6784" y="166"/>
                    <a:pt x="6784" y="186"/>
                  </a:cubicBezTo>
                  <a:lnTo>
                    <a:pt x="6753" y="124"/>
                  </a:lnTo>
                  <a:lnTo>
                    <a:pt x="6691" y="124"/>
                  </a:lnTo>
                  <a:lnTo>
                    <a:pt x="6691" y="186"/>
                  </a:lnTo>
                  <a:cubicBezTo>
                    <a:pt x="6605" y="167"/>
                    <a:pt x="6513" y="154"/>
                    <a:pt x="6419" y="154"/>
                  </a:cubicBezTo>
                  <a:cubicBezTo>
                    <a:pt x="6361" y="154"/>
                    <a:pt x="6302" y="159"/>
                    <a:pt x="6243" y="171"/>
                  </a:cubicBezTo>
                  <a:cubicBezTo>
                    <a:pt x="6119" y="186"/>
                    <a:pt x="6011" y="217"/>
                    <a:pt x="5903" y="279"/>
                  </a:cubicBezTo>
                  <a:cubicBezTo>
                    <a:pt x="5856" y="310"/>
                    <a:pt x="5841" y="325"/>
                    <a:pt x="5872" y="341"/>
                  </a:cubicBezTo>
                  <a:cubicBezTo>
                    <a:pt x="5914" y="391"/>
                    <a:pt x="5915" y="419"/>
                    <a:pt x="5895" y="419"/>
                  </a:cubicBezTo>
                  <a:cubicBezTo>
                    <a:pt x="5878" y="419"/>
                    <a:pt x="5845" y="399"/>
                    <a:pt x="5810" y="356"/>
                  </a:cubicBezTo>
                  <a:cubicBezTo>
                    <a:pt x="5779" y="372"/>
                    <a:pt x="5702" y="356"/>
                    <a:pt x="5640" y="387"/>
                  </a:cubicBezTo>
                  <a:cubicBezTo>
                    <a:pt x="5601" y="407"/>
                    <a:pt x="5562" y="426"/>
                    <a:pt x="5531" y="426"/>
                  </a:cubicBezTo>
                  <a:cubicBezTo>
                    <a:pt x="5512" y="426"/>
                    <a:pt x="5497" y="420"/>
                    <a:pt x="5485" y="403"/>
                  </a:cubicBezTo>
                  <a:lnTo>
                    <a:pt x="5455" y="418"/>
                  </a:lnTo>
                  <a:cubicBezTo>
                    <a:pt x="5439" y="557"/>
                    <a:pt x="5331" y="665"/>
                    <a:pt x="5192" y="681"/>
                  </a:cubicBezTo>
                  <a:cubicBezTo>
                    <a:pt x="5145" y="712"/>
                    <a:pt x="5115" y="758"/>
                    <a:pt x="5115" y="820"/>
                  </a:cubicBezTo>
                  <a:cubicBezTo>
                    <a:pt x="5115" y="873"/>
                    <a:pt x="5115" y="890"/>
                    <a:pt x="5094" y="890"/>
                  </a:cubicBezTo>
                  <a:cubicBezTo>
                    <a:pt x="5085" y="890"/>
                    <a:pt x="5072" y="887"/>
                    <a:pt x="5053" y="882"/>
                  </a:cubicBezTo>
                  <a:cubicBezTo>
                    <a:pt x="5048" y="872"/>
                    <a:pt x="5039" y="869"/>
                    <a:pt x="5027" y="869"/>
                  </a:cubicBezTo>
                  <a:cubicBezTo>
                    <a:pt x="5002" y="869"/>
                    <a:pt x="4966" y="887"/>
                    <a:pt x="4945" y="897"/>
                  </a:cubicBezTo>
                  <a:cubicBezTo>
                    <a:pt x="4914" y="913"/>
                    <a:pt x="4898" y="959"/>
                    <a:pt x="4929" y="990"/>
                  </a:cubicBezTo>
                  <a:lnTo>
                    <a:pt x="4867" y="975"/>
                  </a:lnTo>
                  <a:cubicBezTo>
                    <a:pt x="4862" y="973"/>
                    <a:pt x="4858" y="972"/>
                    <a:pt x="4854" y="972"/>
                  </a:cubicBezTo>
                  <a:cubicBezTo>
                    <a:pt x="4824" y="972"/>
                    <a:pt x="4840" y="1024"/>
                    <a:pt x="4867" y="1052"/>
                  </a:cubicBezTo>
                  <a:cubicBezTo>
                    <a:pt x="4916" y="1092"/>
                    <a:pt x="4930" y="1116"/>
                    <a:pt x="4914" y="1116"/>
                  </a:cubicBezTo>
                  <a:cubicBezTo>
                    <a:pt x="4898" y="1116"/>
                    <a:pt x="4856" y="1096"/>
                    <a:pt x="4790" y="1052"/>
                  </a:cubicBezTo>
                  <a:cubicBezTo>
                    <a:pt x="4751" y="1013"/>
                    <a:pt x="4728" y="998"/>
                    <a:pt x="4718" y="998"/>
                  </a:cubicBezTo>
                  <a:cubicBezTo>
                    <a:pt x="4709" y="998"/>
                    <a:pt x="4713" y="1013"/>
                    <a:pt x="4728" y="1036"/>
                  </a:cubicBezTo>
                  <a:cubicBezTo>
                    <a:pt x="4770" y="1065"/>
                    <a:pt x="4774" y="1131"/>
                    <a:pt x="4739" y="1131"/>
                  </a:cubicBezTo>
                  <a:cubicBezTo>
                    <a:pt x="4736" y="1131"/>
                    <a:pt x="4732" y="1130"/>
                    <a:pt x="4728" y="1129"/>
                  </a:cubicBezTo>
                  <a:lnTo>
                    <a:pt x="4728" y="1129"/>
                  </a:lnTo>
                  <a:cubicBezTo>
                    <a:pt x="4713" y="1145"/>
                    <a:pt x="4682" y="1160"/>
                    <a:pt x="4774" y="1237"/>
                  </a:cubicBezTo>
                  <a:cubicBezTo>
                    <a:pt x="4805" y="1284"/>
                    <a:pt x="4790" y="1299"/>
                    <a:pt x="4774" y="1315"/>
                  </a:cubicBezTo>
                  <a:cubicBezTo>
                    <a:pt x="4744" y="1284"/>
                    <a:pt x="4713" y="1253"/>
                    <a:pt x="4713" y="1222"/>
                  </a:cubicBezTo>
                  <a:lnTo>
                    <a:pt x="4666" y="1253"/>
                  </a:lnTo>
                  <a:cubicBezTo>
                    <a:pt x="4649" y="1265"/>
                    <a:pt x="4631" y="1270"/>
                    <a:pt x="4614" y="1270"/>
                  </a:cubicBezTo>
                  <a:cubicBezTo>
                    <a:pt x="4587" y="1270"/>
                    <a:pt x="4562" y="1256"/>
                    <a:pt x="4543" y="1237"/>
                  </a:cubicBezTo>
                  <a:cubicBezTo>
                    <a:pt x="4528" y="1234"/>
                    <a:pt x="4516" y="1232"/>
                    <a:pt x="4507" y="1232"/>
                  </a:cubicBezTo>
                  <a:cubicBezTo>
                    <a:pt x="4480" y="1232"/>
                    <a:pt x="4487" y="1252"/>
                    <a:pt x="4558" y="1299"/>
                  </a:cubicBezTo>
                  <a:cubicBezTo>
                    <a:pt x="4666" y="1345"/>
                    <a:pt x="4651" y="1361"/>
                    <a:pt x="4620" y="1407"/>
                  </a:cubicBezTo>
                  <a:cubicBezTo>
                    <a:pt x="4604" y="1423"/>
                    <a:pt x="4597" y="1430"/>
                    <a:pt x="4587" y="1430"/>
                  </a:cubicBezTo>
                  <a:cubicBezTo>
                    <a:pt x="4577" y="1430"/>
                    <a:pt x="4566" y="1423"/>
                    <a:pt x="4543" y="1407"/>
                  </a:cubicBezTo>
                  <a:cubicBezTo>
                    <a:pt x="4519" y="1384"/>
                    <a:pt x="4508" y="1373"/>
                    <a:pt x="4498" y="1373"/>
                  </a:cubicBezTo>
                  <a:cubicBezTo>
                    <a:pt x="4489" y="1373"/>
                    <a:pt x="4481" y="1384"/>
                    <a:pt x="4465" y="1407"/>
                  </a:cubicBezTo>
                  <a:cubicBezTo>
                    <a:pt x="4434" y="1438"/>
                    <a:pt x="4496" y="1608"/>
                    <a:pt x="4574" y="1701"/>
                  </a:cubicBezTo>
                  <a:cubicBezTo>
                    <a:pt x="4604" y="1747"/>
                    <a:pt x="4624" y="1767"/>
                    <a:pt x="4624" y="1767"/>
                  </a:cubicBezTo>
                  <a:cubicBezTo>
                    <a:pt x="4624" y="1767"/>
                    <a:pt x="4604" y="1747"/>
                    <a:pt x="4558" y="1716"/>
                  </a:cubicBezTo>
                  <a:cubicBezTo>
                    <a:pt x="4537" y="1695"/>
                    <a:pt x="4523" y="1687"/>
                    <a:pt x="4511" y="1687"/>
                  </a:cubicBezTo>
                  <a:cubicBezTo>
                    <a:pt x="4498" y="1687"/>
                    <a:pt x="4489" y="1699"/>
                    <a:pt x="4481" y="1716"/>
                  </a:cubicBezTo>
                  <a:cubicBezTo>
                    <a:pt x="4434" y="1670"/>
                    <a:pt x="4450" y="1655"/>
                    <a:pt x="4481" y="1639"/>
                  </a:cubicBezTo>
                  <a:lnTo>
                    <a:pt x="4434" y="1608"/>
                  </a:lnTo>
                  <a:cubicBezTo>
                    <a:pt x="4397" y="1583"/>
                    <a:pt x="4373" y="1571"/>
                    <a:pt x="4361" y="1571"/>
                  </a:cubicBezTo>
                  <a:cubicBezTo>
                    <a:pt x="4344" y="1571"/>
                    <a:pt x="4357" y="1599"/>
                    <a:pt x="4404" y="1655"/>
                  </a:cubicBezTo>
                  <a:cubicBezTo>
                    <a:pt x="4413" y="1684"/>
                    <a:pt x="4417" y="1695"/>
                    <a:pt x="4406" y="1695"/>
                  </a:cubicBezTo>
                  <a:cubicBezTo>
                    <a:pt x="4400" y="1695"/>
                    <a:pt x="4390" y="1691"/>
                    <a:pt x="4373" y="1686"/>
                  </a:cubicBezTo>
                  <a:cubicBezTo>
                    <a:pt x="4334" y="1666"/>
                    <a:pt x="4301" y="1646"/>
                    <a:pt x="4290" y="1646"/>
                  </a:cubicBezTo>
                  <a:cubicBezTo>
                    <a:pt x="4283" y="1646"/>
                    <a:pt x="4284" y="1653"/>
                    <a:pt x="4295" y="1670"/>
                  </a:cubicBezTo>
                  <a:cubicBezTo>
                    <a:pt x="4295" y="1670"/>
                    <a:pt x="4288" y="1677"/>
                    <a:pt x="4266" y="1677"/>
                  </a:cubicBezTo>
                  <a:cubicBezTo>
                    <a:pt x="4254" y="1677"/>
                    <a:pt x="4239" y="1675"/>
                    <a:pt x="4218" y="1670"/>
                  </a:cubicBezTo>
                  <a:cubicBezTo>
                    <a:pt x="4203" y="1686"/>
                    <a:pt x="4187" y="1701"/>
                    <a:pt x="4218" y="1747"/>
                  </a:cubicBezTo>
                  <a:cubicBezTo>
                    <a:pt x="4264" y="1778"/>
                    <a:pt x="4249" y="1794"/>
                    <a:pt x="4218" y="1809"/>
                  </a:cubicBezTo>
                  <a:cubicBezTo>
                    <a:pt x="4203" y="1825"/>
                    <a:pt x="4203" y="1825"/>
                    <a:pt x="4218" y="1871"/>
                  </a:cubicBezTo>
                  <a:cubicBezTo>
                    <a:pt x="4249" y="1917"/>
                    <a:pt x="4280" y="1964"/>
                    <a:pt x="4249" y="1995"/>
                  </a:cubicBezTo>
                  <a:cubicBezTo>
                    <a:pt x="4249" y="2024"/>
                    <a:pt x="4249" y="2039"/>
                    <a:pt x="4241" y="2039"/>
                  </a:cubicBezTo>
                  <a:cubicBezTo>
                    <a:pt x="4232" y="2039"/>
                    <a:pt x="4213" y="2020"/>
                    <a:pt x="4172" y="1979"/>
                  </a:cubicBezTo>
                  <a:cubicBezTo>
                    <a:pt x="4153" y="1951"/>
                    <a:pt x="4140" y="1946"/>
                    <a:pt x="4129" y="1946"/>
                  </a:cubicBezTo>
                  <a:cubicBezTo>
                    <a:pt x="4122" y="1946"/>
                    <a:pt x="4116" y="1948"/>
                    <a:pt x="4110" y="1948"/>
                  </a:cubicBezTo>
                  <a:cubicBezTo>
                    <a:pt x="4106" y="1952"/>
                    <a:pt x="4103" y="1954"/>
                    <a:pt x="4100" y="1954"/>
                  </a:cubicBezTo>
                  <a:cubicBezTo>
                    <a:pt x="4091" y="1954"/>
                    <a:pt x="4082" y="1940"/>
                    <a:pt x="4048" y="1917"/>
                  </a:cubicBezTo>
                  <a:cubicBezTo>
                    <a:pt x="4036" y="1909"/>
                    <a:pt x="4029" y="1905"/>
                    <a:pt x="4026" y="1905"/>
                  </a:cubicBezTo>
                  <a:cubicBezTo>
                    <a:pt x="4018" y="1905"/>
                    <a:pt x="4041" y="1934"/>
                    <a:pt x="4064" y="1979"/>
                  </a:cubicBezTo>
                  <a:lnTo>
                    <a:pt x="4125" y="2072"/>
                  </a:lnTo>
                  <a:cubicBezTo>
                    <a:pt x="4110" y="2072"/>
                    <a:pt x="4033" y="1995"/>
                    <a:pt x="4017" y="1948"/>
                  </a:cubicBezTo>
                  <a:cubicBezTo>
                    <a:pt x="3979" y="1902"/>
                    <a:pt x="3959" y="1879"/>
                    <a:pt x="3957" y="1879"/>
                  </a:cubicBezTo>
                  <a:lnTo>
                    <a:pt x="3957" y="1879"/>
                  </a:lnTo>
                  <a:cubicBezTo>
                    <a:pt x="3955" y="1879"/>
                    <a:pt x="3971" y="1902"/>
                    <a:pt x="4002" y="1948"/>
                  </a:cubicBezTo>
                  <a:cubicBezTo>
                    <a:pt x="4026" y="1984"/>
                    <a:pt x="4031" y="2020"/>
                    <a:pt x="4011" y="2020"/>
                  </a:cubicBezTo>
                  <a:cubicBezTo>
                    <a:pt x="4005" y="2020"/>
                    <a:pt x="3997" y="2017"/>
                    <a:pt x="3986" y="2010"/>
                  </a:cubicBezTo>
                  <a:cubicBezTo>
                    <a:pt x="3971" y="2018"/>
                    <a:pt x="3955" y="2026"/>
                    <a:pt x="3942" y="2026"/>
                  </a:cubicBezTo>
                  <a:cubicBezTo>
                    <a:pt x="3928" y="2026"/>
                    <a:pt x="3917" y="2018"/>
                    <a:pt x="3909" y="1995"/>
                  </a:cubicBezTo>
                  <a:cubicBezTo>
                    <a:pt x="3899" y="1974"/>
                    <a:pt x="3892" y="1967"/>
                    <a:pt x="3887" y="1967"/>
                  </a:cubicBezTo>
                  <a:cubicBezTo>
                    <a:pt x="3878" y="1967"/>
                    <a:pt x="3878" y="1995"/>
                    <a:pt x="3878" y="1995"/>
                  </a:cubicBezTo>
                  <a:cubicBezTo>
                    <a:pt x="3878" y="2031"/>
                    <a:pt x="3873" y="2046"/>
                    <a:pt x="3859" y="2046"/>
                  </a:cubicBezTo>
                  <a:cubicBezTo>
                    <a:pt x="3849" y="2046"/>
                    <a:pt x="3835" y="2038"/>
                    <a:pt x="3816" y="2026"/>
                  </a:cubicBezTo>
                  <a:cubicBezTo>
                    <a:pt x="3764" y="1981"/>
                    <a:pt x="3737" y="1958"/>
                    <a:pt x="3727" y="1958"/>
                  </a:cubicBezTo>
                  <a:cubicBezTo>
                    <a:pt x="3715" y="1958"/>
                    <a:pt x="3723" y="1985"/>
                    <a:pt x="3739" y="2041"/>
                  </a:cubicBezTo>
                  <a:cubicBezTo>
                    <a:pt x="3748" y="2068"/>
                    <a:pt x="3757" y="2101"/>
                    <a:pt x="3754" y="2101"/>
                  </a:cubicBezTo>
                  <a:cubicBezTo>
                    <a:pt x="3751" y="2101"/>
                    <a:pt x="3743" y="2085"/>
                    <a:pt x="3724" y="2041"/>
                  </a:cubicBezTo>
                  <a:cubicBezTo>
                    <a:pt x="3715" y="2028"/>
                    <a:pt x="3708" y="2022"/>
                    <a:pt x="3704" y="2022"/>
                  </a:cubicBezTo>
                  <a:cubicBezTo>
                    <a:pt x="3691" y="2022"/>
                    <a:pt x="3688" y="2059"/>
                    <a:pt x="3677" y="2103"/>
                  </a:cubicBezTo>
                  <a:cubicBezTo>
                    <a:pt x="3677" y="2180"/>
                    <a:pt x="3677" y="2257"/>
                    <a:pt x="3693" y="2335"/>
                  </a:cubicBezTo>
                  <a:cubicBezTo>
                    <a:pt x="3701" y="2396"/>
                    <a:pt x="3705" y="2423"/>
                    <a:pt x="3698" y="2423"/>
                  </a:cubicBezTo>
                  <a:cubicBezTo>
                    <a:pt x="3693" y="2423"/>
                    <a:pt x="3682" y="2408"/>
                    <a:pt x="3662" y="2381"/>
                  </a:cubicBezTo>
                  <a:cubicBezTo>
                    <a:pt x="3646" y="2381"/>
                    <a:pt x="3615" y="2335"/>
                    <a:pt x="3615" y="2273"/>
                  </a:cubicBezTo>
                  <a:cubicBezTo>
                    <a:pt x="3615" y="2226"/>
                    <a:pt x="3631" y="2226"/>
                    <a:pt x="3631" y="2226"/>
                  </a:cubicBezTo>
                  <a:lnTo>
                    <a:pt x="3646" y="2226"/>
                  </a:lnTo>
                  <a:cubicBezTo>
                    <a:pt x="3646" y="2165"/>
                    <a:pt x="3631" y="2118"/>
                    <a:pt x="3600" y="2118"/>
                  </a:cubicBezTo>
                  <a:cubicBezTo>
                    <a:pt x="3584" y="2087"/>
                    <a:pt x="3573" y="2072"/>
                    <a:pt x="3567" y="2072"/>
                  </a:cubicBezTo>
                  <a:cubicBezTo>
                    <a:pt x="3561" y="2072"/>
                    <a:pt x="3561" y="2087"/>
                    <a:pt x="3569" y="2118"/>
                  </a:cubicBezTo>
                  <a:cubicBezTo>
                    <a:pt x="3553" y="2072"/>
                    <a:pt x="3507" y="2056"/>
                    <a:pt x="3476" y="2056"/>
                  </a:cubicBezTo>
                  <a:cubicBezTo>
                    <a:pt x="3468" y="2059"/>
                    <a:pt x="3459" y="2061"/>
                    <a:pt x="3451" y="2061"/>
                  </a:cubicBezTo>
                  <a:cubicBezTo>
                    <a:pt x="3414" y="2061"/>
                    <a:pt x="3383" y="2035"/>
                    <a:pt x="3383" y="2010"/>
                  </a:cubicBezTo>
                  <a:cubicBezTo>
                    <a:pt x="3353" y="2010"/>
                    <a:pt x="3337" y="2010"/>
                    <a:pt x="3337" y="2056"/>
                  </a:cubicBezTo>
                  <a:cubicBezTo>
                    <a:pt x="3337" y="2118"/>
                    <a:pt x="3327" y="2145"/>
                    <a:pt x="3318" y="2145"/>
                  </a:cubicBezTo>
                  <a:cubicBezTo>
                    <a:pt x="3312" y="2145"/>
                    <a:pt x="3306" y="2129"/>
                    <a:pt x="3306" y="2103"/>
                  </a:cubicBezTo>
                  <a:cubicBezTo>
                    <a:pt x="3322" y="2056"/>
                    <a:pt x="3260" y="2010"/>
                    <a:pt x="3213" y="1979"/>
                  </a:cubicBezTo>
                  <a:cubicBezTo>
                    <a:pt x="3203" y="1968"/>
                    <a:pt x="3188" y="1963"/>
                    <a:pt x="3172" y="1963"/>
                  </a:cubicBezTo>
                  <a:cubicBezTo>
                    <a:pt x="3145" y="1963"/>
                    <a:pt x="3115" y="1980"/>
                    <a:pt x="3105" y="2010"/>
                  </a:cubicBezTo>
                  <a:lnTo>
                    <a:pt x="3074" y="2010"/>
                  </a:lnTo>
                  <a:cubicBezTo>
                    <a:pt x="3074" y="1965"/>
                    <a:pt x="3033" y="1936"/>
                    <a:pt x="2993" y="1936"/>
                  </a:cubicBezTo>
                  <a:cubicBezTo>
                    <a:pt x="2978" y="1936"/>
                    <a:pt x="2963" y="1940"/>
                    <a:pt x="2951" y="1948"/>
                  </a:cubicBezTo>
                  <a:cubicBezTo>
                    <a:pt x="2935" y="1948"/>
                    <a:pt x="2920" y="1948"/>
                    <a:pt x="2920" y="1933"/>
                  </a:cubicBezTo>
                  <a:cubicBezTo>
                    <a:pt x="2920" y="1897"/>
                    <a:pt x="2920" y="1882"/>
                    <a:pt x="2910" y="1882"/>
                  </a:cubicBezTo>
                  <a:cubicBezTo>
                    <a:pt x="2904" y="1882"/>
                    <a:pt x="2893" y="1889"/>
                    <a:pt x="2873" y="1902"/>
                  </a:cubicBezTo>
                  <a:cubicBezTo>
                    <a:pt x="2857" y="1915"/>
                    <a:pt x="2843" y="1927"/>
                    <a:pt x="2833" y="1938"/>
                  </a:cubicBezTo>
                  <a:lnTo>
                    <a:pt x="2833" y="1938"/>
                  </a:lnTo>
                  <a:cubicBezTo>
                    <a:pt x="2853" y="1899"/>
                    <a:pt x="2823" y="1883"/>
                    <a:pt x="2781" y="1840"/>
                  </a:cubicBezTo>
                  <a:cubicBezTo>
                    <a:pt x="2760" y="1826"/>
                    <a:pt x="2748" y="1819"/>
                    <a:pt x="2739" y="1819"/>
                  </a:cubicBezTo>
                  <a:cubicBezTo>
                    <a:pt x="2728" y="1819"/>
                    <a:pt x="2720" y="1830"/>
                    <a:pt x="2703" y="1856"/>
                  </a:cubicBezTo>
                  <a:cubicBezTo>
                    <a:pt x="2626" y="1856"/>
                    <a:pt x="2657" y="1809"/>
                    <a:pt x="2688" y="1778"/>
                  </a:cubicBezTo>
                  <a:cubicBezTo>
                    <a:pt x="2727" y="1740"/>
                    <a:pt x="2742" y="1716"/>
                    <a:pt x="2732" y="1716"/>
                  </a:cubicBezTo>
                  <a:cubicBezTo>
                    <a:pt x="2723" y="1716"/>
                    <a:pt x="2688" y="1740"/>
                    <a:pt x="2626" y="1794"/>
                  </a:cubicBezTo>
                  <a:cubicBezTo>
                    <a:pt x="2585" y="1828"/>
                    <a:pt x="2559" y="1841"/>
                    <a:pt x="2546" y="1841"/>
                  </a:cubicBezTo>
                  <a:cubicBezTo>
                    <a:pt x="2529" y="1841"/>
                    <a:pt x="2532" y="1820"/>
                    <a:pt x="2549" y="1794"/>
                  </a:cubicBezTo>
                  <a:cubicBezTo>
                    <a:pt x="2564" y="1771"/>
                    <a:pt x="2576" y="1763"/>
                    <a:pt x="2586" y="1763"/>
                  </a:cubicBezTo>
                  <a:cubicBezTo>
                    <a:pt x="2595" y="1763"/>
                    <a:pt x="2603" y="1771"/>
                    <a:pt x="2611" y="1778"/>
                  </a:cubicBezTo>
                  <a:lnTo>
                    <a:pt x="2688" y="1701"/>
                  </a:lnTo>
                  <a:cubicBezTo>
                    <a:pt x="2682" y="1695"/>
                    <a:pt x="2678" y="1691"/>
                    <a:pt x="2672" y="1691"/>
                  </a:cubicBezTo>
                  <a:cubicBezTo>
                    <a:pt x="2665" y="1691"/>
                    <a:pt x="2653" y="1698"/>
                    <a:pt x="2626" y="1716"/>
                  </a:cubicBezTo>
                  <a:cubicBezTo>
                    <a:pt x="2626" y="1716"/>
                    <a:pt x="2622" y="1713"/>
                    <a:pt x="2613" y="1713"/>
                  </a:cubicBezTo>
                  <a:cubicBezTo>
                    <a:pt x="2603" y="1713"/>
                    <a:pt x="2588" y="1716"/>
                    <a:pt x="2564" y="1732"/>
                  </a:cubicBezTo>
                  <a:cubicBezTo>
                    <a:pt x="2502" y="1747"/>
                    <a:pt x="2472" y="1794"/>
                    <a:pt x="2441" y="1840"/>
                  </a:cubicBezTo>
                  <a:cubicBezTo>
                    <a:pt x="2432" y="1874"/>
                    <a:pt x="2424" y="1885"/>
                    <a:pt x="2415" y="1885"/>
                  </a:cubicBezTo>
                  <a:cubicBezTo>
                    <a:pt x="2408" y="1885"/>
                    <a:pt x="2401" y="1878"/>
                    <a:pt x="2394" y="1871"/>
                  </a:cubicBezTo>
                  <a:cubicBezTo>
                    <a:pt x="2394" y="1809"/>
                    <a:pt x="2441" y="1763"/>
                    <a:pt x="2487" y="1747"/>
                  </a:cubicBezTo>
                  <a:cubicBezTo>
                    <a:pt x="2502" y="1747"/>
                    <a:pt x="2549" y="1716"/>
                    <a:pt x="2580" y="1670"/>
                  </a:cubicBezTo>
                  <a:cubicBezTo>
                    <a:pt x="2603" y="1655"/>
                    <a:pt x="2603" y="1651"/>
                    <a:pt x="2591" y="1651"/>
                  </a:cubicBezTo>
                  <a:cubicBezTo>
                    <a:pt x="2580" y="1651"/>
                    <a:pt x="2557" y="1655"/>
                    <a:pt x="2533" y="1655"/>
                  </a:cubicBezTo>
                  <a:cubicBezTo>
                    <a:pt x="2472" y="1655"/>
                    <a:pt x="2425" y="1670"/>
                    <a:pt x="2379" y="1701"/>
                  </a:cubicBezTo>
                  <a:lnTo>
                    <a:pt x="2425" y="1670"/>
                  </a:lnTo>
                  <a:cubicBezTo>
                    <a:pt x="2456" y="1624"/>
                    <a:pt x="2441" y="1593"/>
                    <a:pt x="2410" y="1562"/>
                  </a:cubicBezTo>
                  <a:cubicBezTo>
                    <a:pt x="2393" y="1545"/>
                    <a:pt x="2380" y="1533"/>
                    <a:pt x="2365" y="1533"/>
                  </a:cubicBezTo>
                  <a:cubicBezTo>
                    <a:pt x="2353" y="1533"/>
                    <a:pt x="2338" y="1541"/>
                    <a:pt x="2317" y="1562"/>
                  </a:cubicBezTo>
                  <a:cubicBezTo>
                    <a:pt x="2279" y="1587"/>
                    <a:pt x="2252" y="1612"/>
                    <a:pt x="2234" y="1612"/>
                  </a:cubicBezTo>
                  <a:cubicBezTo>
                    <a:pt x="2230" y="1612"/>
                    <a:pt x="2227" y="1611"/>
                    <a:pt x="2224" y="1608"/>
                  </a:cubicBezTo>
                  <a:lnTo>
                    <a:pt x="2224" y="1608"/>
                  </a:lnTo>
                  <a:cubicBezTo>
                    <a:pt x="2240" y="1624"/>
                    <a:pt x="2193" y="1670"/>
                    <a:pt x="2162" y="1701"/>
                  </a:cubicBezTo>
                  <a:cubicBezTo>
                    <a:pt x="2162" y="1655"/>
                    <a:pt x="2178" y="1624"/>
                    <a:pt x="2193" y="1577"/>
                  </a:cubicBezTo>
                  <a:cubicBezTo>
                    <a:pt x="2240" y="1469"/>
                    <a:pt x="2255" y="1392"/>
                    <a:pt x="2193" y="1330"/>
                  </a:cubicBezTo>
                  <a:cubicBezTo>
                    <a:pt x="2162" y="1284"/>
                    <a:pt x="2116" y="1237"/>
                    <a:pt x="2132" y="1175"/>
                  </a:cubicBezTo>
                  <a:cubicBezTo>
                    <a:pt x="2112" y="1156"/>
                    <a:pt x="2099" y="1136"/>
                    <a:pt x="2080" y="1136"/>
                  </a:cubicBezTo>
                  <a:cubicBezTo>
                    <a:pt x="2069" y="1136"/>
                    <a:pt x="2056" y="1143"/>
                    <a:pt x="2039" y="1160"/>
                  </a:cubicBezTo>
                  <a:lnTo>
                    <a:pt x="2008" y="1114"/>
                  </a:lnTo>
                  <a:cubicBezTo>
                    <a:pt x="2019" y="1068"/>
                    <a:pt x="2006" y="1040"/>
                    <a:pt x="1979" y="1040"/>
                  </a:cubicBezTo>
                  <a:cubicBezTo>
                    <a:pt x="1970" y="1040"/>
                    <a:pt x="1959" y="1044"/>
                    <a:pt x="1946" y="1052"/>
                  </a:cubicBezTo>
                  <a:cubicBezTo>
                    <a:pt x="1939" y="1062"/>
                    <a:pt x="1934" y="1066"/>
                    <a:pt x="1930" y="1066"/>
                  </a:cubicBezTo>
                  <a:cubicBezTo>
                    <a:pt x="1914" y="1066"/>
                    <a:pt x="1912" y="1014"/>
                    <a:pt x="1900" y="990"/>
                  </a:cubicBezTo>
                  <a:cubicBezTo>
                    <a:pt x="1914" y="939"/>
                    <a:pt x="1922" y="912"/>
                    <a:pt x="1916" y="912"/>
                  </a:cubicBezTo>
                  <a:cubicBezTo>
                    <a:pt x="1910" y="912"/>
                    <a:pt x="1887" y="947"/>
                    <a:pt x="1838" y="1021"/>
                  </a:cubicBezTo>
                  <a:cubicBezTo>
                    <a:pt x="1807" y="1052"/>
                    <a:pt x="1792" y="1098"/>
                    <a:pt x="1807" y="1145"/>
                  </a:cubicBezTo>
                  <a:lnTo>
                    <a:pt x="1869" y="1206"/>
                  </a:lnTo>
                  <a:lnTo>
                    <a:pt x="1776" y="1191"/>
                  </a:lnTo>
                  <a:cubicBezTo>
                    <a:pt x="1757" y="1185"/>
                    <a:pt x="1735" y="1181"/>
                    <a:pt x="1714" y="1181"/>
                  </a:cubicBezTo>
                  <a:cubicBezTo>
                    <a:pt x="1684" y="1181"/>
                    <a:pt x="1655" y="1188"/>
                    <a:pt x="1637" y="1206"/>
                  </a:cubicBezTo>
                  <a:cubicBezTo>
                    <a:pt x="1637" y="1206"/>
                    <a:pt x="1614" y="1240"/>
                    <a:pt x="1598" y="1240"/>
                  </a:cubicBezTo>
                  <a:cubicBezTo>
                    <a:pt x="1595" y="1240"/>
                    <a:pt x="1593" y="1239"/>
                    <a:pt x="1591" y="1237"/>
                  </a:cubicBezTo>
                  <a:lnTo>
                    <a:pt x="1668" y="1160"/>
                  </a:lnTo>
                  <a:cubicBezTo>
                    <a:pt x="1714" y="1129"/>
                    <a:pt x="1761" y="1098"/>
                    <a:pt x="1792" y="1052"/>
                  </a:cubicBezTo>
                  <a:cubicBezTo>
                    <a:pt x="1839" y="980"/>
                    <a:pt x="1841" y="908"/>
                    <a:pt x="1803" y="908"/>
                  </a:cubicBezTo>
                  <a:cubicBezTo>
                    <a:pt x="1792" y="908"/>
                    <a:pt x="1778" y="914"/>
                    <a:pt x="1761" y="928"/>
                  </a:cubicBezTo>
                  <a:cubicBezTo>
                    <a:pt x="1730" y="913"/>
                    <a:pt x="1730" y="913"/>
                    <a:pt x="1761" y="851"/>
                  </a:cubicBezTo>
                  <a:cubicBezTo>
                    <a:pt x="1768" y="820"/>
                    <a:pt x="1772" y="805"/>
                    <a:pt x="1763" y="805"/>
                  </a:cubicBezTo>
                  <a:cubicBezTo>
                    <a:pt x="1753" y="805"/>
                    <a:pt x="1730" y="820"/>
                    <a:pt x="1683" y="851"/>
                  </a:cubicBezTo>
                  <a:cubicBezTo>
                    <a:pt x="1642" y="875"/>
                    <a:pt x="1614" y="887"/>
                    <a:pt x="1598" y="887"/>
                  </a:cubicBezTo>
                  <a:cubicBezTo>
                    <a:pt x="1572" y="887"/>
                    <a:pt x="1578" y="856"/>
                    <a:pt x="1606" y="789"/>
                  </a:cubicBezTo>
                  <a:cubicBezTo>
                    <a:pt x="1658" y="712"/>
                    <a:pt x="1569" y="623"/>
                    <a:pt x="1521" y="623"/>
                  </a:cubicBezTo>
                  <a:cubicBezTo>
                    <a:pt x="1511" y="623"/>
                    <a:pt x="1503" y="627"/>
                    <a:pt x="1498" y="635"/>
                  </a:cubicBezTo>
                  <a:cubicBezTo>
                    <a:pt x="1475" y="669"/>
                    <a:pt x="1450" y="682"/>
                    <a:pt x="1429" y="682"/>
                  </a:cubicBezTo>
                  <a:cubicBezTo>
                    <a:pt x="1392" y="682"/>
                    <a:pt x="1364" y="643"/>
                    <a:pt x="1374" y="604"/>
                  </a:cubicBezTo>
                  <a:cubicBezTo>
                    <a:pt x="1374" y="562"/>
                    <a:pt x="1360" y="542"/>
                    <a:pt x="1333" y="542"/>
                  </a:cubicBezTo>
                  <a:cubicBezTo>
                    <a:pt x="1319" y="542"/>
                    <a:pt x="1302" y="547"/>
                    <a:pt x="1281" y="557"/>
                  </a:cubicBezTo>
                  <a:cubicBezTo>
                    <a:pt x="1307" y="520"/>
                    <a:pt x="1311" y="472"/>
                    <a:pt x="1279" y="472"/>
                  </a:cubicBezTo>
                  <a:cubicBezTo>
                    <a:pt x="1272" y="472"/>
                    <a:pt x="1262" y="474"/>
                    <a:pt x="1251" y="480"/>
                  </a:cubicBezTo>
                  <a:cubicBezTo>
                    <a:pt x="1251" y="480"/>
                    <a:pt x="1249" y="478"/>
                    <a:pt x="1247" y="478"/>
                  </a:cubicBezTo>
                  <a:cubicBezTo>
                    <a:pt x="1242" y="478"/>
                    <a:pt x="1235" y="485"/>
                    <a:pt x="1235" y="526"/>
                  </a:cubicBezTo>
                  <a:lnTo>
                    <a:pt x="1127" y="588"/>
                  </a:lnTo>
                  <a:cubicBezTo>
                    <a:pt x="1142" y="604"/>
                    <a:pt x="1127" y="650"/>
                    <a:pt x="1096" y="696"/>
                  </a:cubicBezTo>
                  <a:cubicBezTo>
                    <a:pt x="1091" y="704"/>
                    <a:pt x="1086" y="707"/>
                    <a:pt x="1079" y="707"/>
                  </a:cubicBezTo>
                  <a:cubicBezTo>
                    <a:pt x="1047" y="707"/>
                    <a:pt x="1003" y="608"/>
                    <a:pt x="1003" y="464"/>
                  </a:cubicBezTo>
                  <a:lnTo>
                    <a:pt x="988" y="341"/>
                  </a:lnTo>
                  <a:lnTo>
                    <a:pt x="941" y="434"/>
                  </a:lnTo>
                  <a:cubicBezTo>
                    <a:pt x="911" y="434"/>
                    <a:pt x="895" y="418"/>
                    <a:pt x="911" y="356"/>
                  </a:cubicBezTo>
                  <a:cubicBezTo>
                    <a:pt x="926" y="310"/>
                    <a:pt x="926" y="310"/>
                    <a:pt x="895" y="294"/>
                  </a:cubicBezTo>
                  <a:cubicBezTo>
                    <a:pt x="895" y="294"/>
                    <a:pt x="892" y="293"/>
                    <a:pt x="887" y="293"/>
                  </a:cubicBezTo>
                  <a:cubicBezTo>
                    <a:pt x="876" y="293"/>
                    <a:pt x="859" y="300"/>
                    <a:pt x="849" y="341"/>
                  </a:cubicBezTo>
                  <a:cubicBezTo>
                    <a:pt x="822" y="402"/>
                    <a:pt x="811" y="429"/>
                    <a:pt x="806" y="429"/>
                  </a:cubicBezTo>
                  <a:cubicBezTo>
                    <a:pt x="802" y="429"/>
                    <a:pt x="802" y="414"/>
                    <a:pt x="802" y="387"/>
                  </a:cubicBezTo>
                  <a:cubicBezTo>
                    <a:pt x="802" y="319"/>
                    <a:pt x="793" y="284"/>
                    <a:pt x="774" y="284"/>
                  </a:cubicBezTo>
                  <a:cubicBezTo>
                    <a:pt x="759" y="284"/>
                    <a:pt x="737" y="308"/>
                    <a:pt x="710" y="356"/>
                  </a:cubicBezTo>
                  <a:cubicBezTo>
                    <a:pt x="687" y="390"/>
                    <a:pt x="677" y="413"/>
                    <a:pt x="673" y="424"/>
                  </a:cubicBezTo>
                  <a:lnTo>
                    <a:pt x="673" y="424"/>
                  </a:lnTo>
                  <a:cubicBezTo>
                    <a:pt x="675" y="414"/>
                    <a:pt x="679" y="391"/>
                    <a:pt x="679" y="356"/>
                  </a:cubicBezTo>
                  <a:cubicBezTo>
                    <a:pt x="694" y="294"/>
                    <a:pt x="679" y="233"/>
                    <a:pt x="648" y="233"/>
                  </a:cubicBezTo>
                  <a:lnTo>
                    <a:pt x="632" y="279"/>
                  </a:lnTo>
                  <a:cubicBezTo>
                    <a:pt x="615" y="341"/>
                    <a:pt x="597" y="367"/>
                    <a:pt x="582" y="367"/>
                  </a:cubicBezTo>
                  <a:cubicBezTo>
                    <a:pt x="571" y="367"/>
                    <a:pt x="562" y="352"/>
                    <a:pt x="555" y="325"/>
                  </a:cubicBezTo>
                  <a:cubicBezTo>
                    <a:pt x="546" y="289"/>
                    <a:pt x="537" y="274"/>
                    <a:pt x="519" y="274"/>
                  </a:cubicBezTo>
                  <a:cubicBezTo>
                    <a:pt x="506" y="274"/>
                    <a:pt x="488" y="282"/>
                    <a:pt x="462" y="294"/>
                  </a:cubicBezTo>
                  <a:cubicBezTo>
                    <a:pt x="401" y="279"/>
                    <a:pt x="370" y="279"/>
                    <a:pt x="370" y="233"/>
                  </a:cubicBezTo>
                  <a:cubicBezTo>
                    <a:pt x="377" y="171"/>
                    <a:pt x="381" y="140"/>
                    <a:pt x="377" y="140"/>
                  </a:cubicBezTo>
                  <a:cubicBezTo>
                    <a:pt x="373" y="140"/>
                    <a:pt x="362" y="171"/>
                    <a:pt x="339" y="233"/>
                  </a:cubicBezTo>
                  <a:cubicBezTo>
                    <a:pt x="324" y="254"/>
                    <a:pt x="317" y="266"/>
                    <a:pt x="306" y="266"/>
                  </a:cubicBezTo>
                  <a:cubicBezTo>
                    <a:pt x="294" y="266"/>
                    <a:pt x="279" y="250"/>
                    <a:pt x="246" y="217"/>
                  </a:cubicBezTo>
                  <a:cubicBezTo>
                    <a:pt x="230" y="186"/>
                    <a:pt x="223" y="171"/>
                    <a:pt x="215" y="171"/>
                  </a:cubicBezTo>
                  <a:cubicBezTo>
                    <a:pt x="207" y="171"/>
                    <a:pt x="200" y="186"/>
                    <a:pt x="184" y="217"/>
                  </a:cubicBezTo>
                  <a:cubicBezTo>
                    <a:pt x="184" y="325"/>
                    <a:pt x="169" y="387"/>
                    <a:pt x="200" y="387"/>
                  </a:cubicBezTo>
                  <a:cubicBezTo>
                    <a:pt x="230" y="387"/>
                    <a:pt x="230" y="387"/>
                    <a:pt x="230" y="449"/>
                  </a:cubicBezTo>
                  <a:lnTo>
                    <a:pt x="169" y="449"/>
                  </a:lnTo>
                  <a:cubicBezTo>
                    <a:pt x="157" y="445"/>
                    <a:pt x="145" y="443"/>
                    <a:pt x="134" y="443"/>
                  </a:cubicBezTo>
                  <a:cubicBezTo>
                    <a:pt x="100" y="443"/>
                    <a:pt x="68" y="461"/>
                    <a:pt x="45" y="495"/>
                  </a:cubicBezTo>
                  <a:cubicBezTo>
                    <a:pt x="7" y="508"/>
                    <a:pt x="0" y="584"/>
                    <a:pt x="34" y="584"/>
                  </a:cubicBezTo>
                  <a:cubicBezTo>
                    <a:pt x="41" y="584"/>
                    <a:pt x="50" y="581"/>
                    <a:pt x="60" y="573"/>
                  </a:cubicBezTo>
                  <a:lnTo>
                    <a:pt x="91" y="635"/>
                  </a:lnTo>
                  <a:cubicBezTo>
                    <a:pt x="91" y="720"/>
                    <a:pt x="99" y="762"/>
                    <a:pt x="109" y="762"/>
                  </a:cubicBezTo>
                  <a:cubicBezTo>
                    <a:pt x="118" y="762"/>
                    <a:pt x="130" y="720"/>
                    <a:pt x="138" y="635"/>
                  </a:cubicBezTo>
                  <a:cubicBezTo>
                    <a:pt x="146" y="543"/>
                    <a:pt x="150" y="501"/>
                    <a:pt x="154" y="501"/>
                  </a:cubicBezTo>
                  <a:cubicBezTo>
                    <a:pt x="158" y="501"/>
                    <a:pt x="162" y="531"/>
                    <a:pt x="169" y="588"/>
                  </a:cubicBezTo>
                  <a:cubicBezTo>
                    <a:pt x="184" y="696"/>
                    <a:pt x="184" y="696"/>
                    <a:pt x="215" y="696"/>
                  </a:cubicBezTo>
                  <a:cubicBezTo>
                    <a:pt x="230" y="696"/>
                    <a:pt x="246" y="696"/>
                    <a:pt x="230" y="758"/>
                  </a:cubicBezTo>
                  <a:cubicBezTo>
                    <a:pt x="230" y="805"/>
                    <a:pt x="246" y="866"/>
                    <a:pt x="261" y="866"/>
                  </a:cubicBezTo>
                  <a:cubicBezTo>
                    <a:pt x="292" y="866"/>
                    <a:pt x="292" y="866"/>
                    <a:pt x="292" y="820"/>
                  </a:cubicBezTo>
                  <a:cubicBezTo>
                    <a:pt x="299" y="794"/>
                    <a:pt x="308" y="779"/>
                    <a:pt x="316" y="779"/>
                  </a:cubicBezTo>
                  <a:cubicBezTo>
                    <a:pt x="328" y="779"/>
                    <a:pt x="339" y="809"/>
                    <a:pt x="339" y="882"/>
                  </a:cubicBezTo>
                  <a:cubicBezTo>
                    <a:pt x="345" y="908"/>
                    <a:pt x="349" y="924"/>
                    <a:pt x="353" y="924"/>
                  </a:cubicBezTo>
                  <a:cubicBezTo>
                    <a:pt x="357" y="924"/>
                    <a:pt x="361" y="897"/>
                    <a:pt x="370" y="835"/>
                  </a:cubicBezTo>
                  <a:cubicBezTo>
                    <a:pt x="384" y="777"/>
                    <a:pt x="402" y="750"/>
                    <a:pt x="417" y="750"/>
                  </a:cubicBezTo>
                  <a:cubicBezTo>
                    <a:pt x="434" y="750"/>
                    <a:pt x="447" y="785"/>
                    <a:pt x="447" y="851"/>
                  </a:cubicBezTo>
                  <a:lnTo>
                    <a:pt x="493" y="851"/>
                  </a:lnTo>
                  <a:cubicBezTo>
                    <a:pt x="509" y="851"/>
                    <a:pt x="524" y="805"/>
                    <a:pt x="540" y="758"/>
                  </a:cubicBezTo>
                  <a:cubicBezTo>
                    <a:pt x="557" y="697"/>
                    <a:pt x="565" y="670"/>
                    <a:pt x="571" y="670"/>
                  </a:cubicBezTo>
                  <a:cubicBezTo>
                    <a:pt x="576" y="670"/>
                    <a:pt x="579" y="685"/>
                    <a:pt x="586" y="712"/>
                  </a:cubicBezTo>
                  <a:cubicBezTo>
                    <a:pt x="586" y="743"/>
                    <a:pt x="586" y="789"/>
                    <a:pt x="586" y="820"/>
                  </a:cubicBezTo>
                  <a:cubicBezTo>
                    <a:pt x="571" y="882"/>
                    <a:pt x="586" y="882"/>
                    <a:pt x="617" y="882"/>
                  </a:cubicBezTo>
                  <a:cubicBezTo>
                    <a:pt x="632" y="890"/>
                    <a:pt x="648" y="897"/>
                    <a:pt x="661" y="897"/>
                  </a:cubicBezTo>
                  <a:cubicBezTo>
                    <a:pt x="675" y="897"/>
                    <a:pt x="686" y="890"/>
                    <a:pt x="694" y="866"/>
                  </a:cubicBezTo>
                  <a:lnTo>
                    <a:pt x="694" y="866"/>
                  </a:lnTo>
                  <a:lnTo>
                    <a:pt x="679" y="913"/>
                  </a:lnTo>
                  <a:cubicBezTo>
                    <a:pt x="689" y="923"/>
                    <a:pt x="685" y="948"/>
                    <a:pt x="687" y="948"/>
                  </a:cubicBezTo>
                  <a:cubicBezTo>
                    <a:pt x="687" y="948"/>
                    <a:pt x="689" y="943"/>
                    <a:pt x="694" y="928"/>
                  </a:cubicBezTo>
                  <a:cubicBezTo>
                    <a:pt x="694" y="928"/>
                    <a:pt x="725" y="928"/>
                    <a:pt x="741" y="1005"/>
                  </a:cubicBezTo>
                  <a:cubicBezTo>
                    <a:pt x="749" y="1026"/>
                    <a:pt x="763" y="1036"/>
                    <a:pt x="779" y="1036"/>
                  </a:cubicBezTo>
                  <a:cubicBezTo>
                    <a:pt x="821" y="1036"/>
                    <a:pt x="875" y="968"/>
                    <a:pt x="864" y="866"/>
                  </a:cubicBezTo>
                  <a:lnTo>
                    <a:pt x="864" y="866"/>
                  </a:lnTo>
                  <a:lnTo>
                    <a:pt x="880" y="882"/>
                  </a:lnTo>
                  <a:cubicBezTo>
                    <a:pt x="884" y="884"/>
                    <a:pt x="888" y="885"/>
                    <a:pt x="892" y="885"/>
                  </a:cubicBezTo>
                  <a:cubicBezTo>
                    <a:pt x="915" y="885"/>
                    <a:pt x="926" y="851"/>
                    <a:pt x="926" y="851"/>
                  </a:cubicBezTo>
                  <a:cubicBezTo>
                    <a:pt x="943" y="817"/>
                    <a:pt x="955" y="806"/>
                    <a:pt x="968" y="806"/>
                  </a:cubicBezTo>
                  <a:cubicBezTo>
                    <a:pt x="979" y="806"/>
                    <a:pt x="989" y="813"/>
                    <a:pt x="1003" y="820"/>
                  </a:cubicBezTo>
                  <a:lnTo>
                    <a:pt x="941" y="913"/>
                  </a:lnTo>
                  <a:cubicBezTo>
                    <a:pt x="883" y="1000"/>
                    <a:pt x="868" y="1063"/>
                    <a:pt x="891" y="1063"/>
                  </a:cubicBezTo>
                  <a:cubicBezTo>
                    <a:pt x="905" y="1063"/>
                    <a:pt x="932" y="1042"/>
                    <a:pt x="972" y="990"/>
                  </a:cubicBezTo>
                  <a:lnTo>
                    <a:pt x="972" y="990"/>
                  </a:lnTo>
                  <a:lnTo>
                    <a:pt x="941" y="1036"/>
                  </a:lnTo>
                  <a:cubicBezTo>
                    <a:pt x="921" y="1078"/>
                    <a:pt x="921" y="1091"/>
                    <a:pt x="946" y="1091"/>
                  </a:cubicBezTo>
                  <a:cubicBezTo>
                    <a:pt x="959" y="1091"/>
                    <a:pt x="978" y="1088"/>
                    <a:pt x="1003" y="1083"/>
                  </a:cubicBezTo>
                  <a:cubicBezTo>
                    <a:pt x="1004" y="1084"/>
                    <a:pt x="1006" y="1084"/>
                    <a:pt x="1008" y="1084"/>
                  </a:cubicBezTo>
                  <a:cubicBezTo>
                    <a:pt x="1030" y="1084"/>
                    <a:pt x="1098" y="1002"/>
                    <a:pt x="1127" y="959"/>
                  </a:cubicBezTo>
                  <a:cubicBezTo>
                    <a:pt x="1145" y="931"/>
                    <a:pt x="1164" y="926"/>
                    <a:pt x="1176" y="926"/>
                  </a:cubicBezTo>
                  <a:cubicBezTo>
                    <a:pt x="1184" y="926"/>
                    <a:pt x="1189" y="928"/>
                    <a:pt x="1189" y="928"/>
                  </a:cubicBezTo>
                  <a:cubicBezTo>
                    <a:pt x="1189" y="928"/>
                    <a:pt x="1204" y="959"/>
                    <a:pt x="1173" y="990"/>
                  </a:cubicBezTo>
                  <a:cubicBezTo>
                    <a:pt x="1133" y="1050"/>
                    <a:pt x="1132" y="1084"/>
                    <a:pt x="1161" y="1084"/>
                  </a:cubicBezTo>
                  <a:cubicBezTo>
                    <a:pt x="1177" y="1084"/>
                    <a:pt x="1202" y="1074"/>
                    <a:pt x="1235" y="1052"/>
                  </a:cubicBezTo>
                  <a:lnTo>
                    <a:pt x="1235" y="1052"/>
                  </a:lnTo>
                  <a:lnTo>
                    <a:pt x="1204" y="1083"/>
                  </a:lnTo>
                  <a:cubicBezTo>
                    <a:pt x="1173" y="1129"/>
                    <a:pt x="1158" y="1191"/>
                    <a:pt x="1281" y="1222"/>
                  </a:cubicBezTo>
                  <a:cubicBezTo>
                    <a:pt x="1359" y="1299"/>
                    <a:pt x="1405" y="1345"/>
                    <a:pt x="1374" y="1392"/>
                  </a:cubicBezTo>
                  <a:cubicBezTo>
                    <a:pt x="1357" y="1404"/>
                    <a:pt x="1368" y="1409"/>
                    <a:pt x="1395" y="1409"/>
                  </a:cubicBezTo>
                  <a:cubicBezTo>
                    <a:pt x="1439" y="1409"/>
                    <a:pt x="1524" y="1395"/>
                    <a:pt x="1591" y="1376"/>
                  </a:cubicBezTo>
                  <a:lnTo>
                    <a:pt x="1591" y="1376"/>
                  </a:lnTo>
                  <a:cubicBezTo>
                    <a:pt x="1560" y="1407"/>
                    <a:pt x="1575" y="1423"/>
                    <a:pt x="1606" y="1469"/>
                  </a:cubicBezTo>
                  <a:cubicBezTo>
                    <a:pt x="1637" y="1500"/>
                    <a:pt x="1652" y="1515"/>
                    <a:pt x="1606" y="1562"/>
                  </a:cubicBezTo>
                  <a:cubicBezTo>
                    <a:pt x="1555" y="1587"/>
                    <a:pt x="1532" y="1599"/>
                    <a:pt x="1540" y="1599"/>
                  </a:cubicBezTo>
                  <a:cubicBezTo>
                    <a:pt x="1546" y="1599"/>
                    <a:pt x="1573" y="1591"/>
                    <a:pt x="1622" y="1577"/>
                  </a:cubicBezTo>
                  <a:cubicBezTo>
                    <a:pt x="1644" y="1568"/>
                    <a:pt x="1662" y="1563"/>
                    <a:pt x="1675" y="1563"/>
                  </a:cubicBezTo>
                  <a:cubicBezTo>
                    <a:pt x="1726" y="1563"/>
                    <a:pt x="1710" y="1624"/>
                    <a:pt x="1637" y="1686"/>
                  </a:cubicBezTo>
                  <a:cubicBezTo>
                    <a:pt x="1606" y="1716"/>
                    <a:pt x="1622" y="1732"/>
                    <a:pt x="1637" y="1778"/>
                  </a:cubicBezTo>
                  <a:cubicBezTo>
                    <a:pt x="1648" y="1775"/>
                    <a:pt x="1659" y="1774"/>
                    <a:pt x="1668" y="1774"/>
                  </a:cubicBezTo>
                  <a:cubicBezTo>
                    <a:pt x="1710" y="1774"/>
                    <a:pt x="1735" y="1799"/>
                    <a:pt x="1761" y="1825"/>
                  </a:cubicBezTo>
                  <a:cubicBezTo>
                    <a:pt x="1776" y="1848"/>
                    <a:pt x="1788" y="1863"/>
                    <a:pt x="1807" y="1863"/>
                  </a:cubicBezTo>
                  <a:cubicBezTo>
                    <a:pt x="1826" y="1863"/>
                    <a:pt x="1853" y="1848"/>
                    <a:pt x="1900" y="1809"/>
                  </a:cubicBezTo>
                  <a:cubicBezTo>
                    <a:pt x="1938" y="1771"/>
                    <a:pt x="1962" y="1755"/>
                    <a:pt x="1979" y="1755"/>
                  </a:cubicBezTo>
                  <a:cubicBezTo>
                    <a:pt x="1996" y="1755"/>
                    <a:pt x="2008" y="1771"/>
                    <a:pt x="2023" y="1794"/>
                  </a:cubicBezTo>
                  <a:cubicBezTo>
                    <a:pt x="2054" y="1825"/>
                    <a:pt x="2054" y="1825"/>
                    <a:pt x="2008" y="1856"/>
                  </a:cubicBezTo>
                  <a:cubicBezTo>
                    <a:pt x="2008" y="1856"/>
                    <a:pt x="1992" y="1917"/>
                    <a:pt x="2008" y="1933"/>
                  </a:cubicBezTo>
                  <a:cubicBezTo>
                    <a:pt x="2039" y="1948"/>
                    <a:pt x="2039" y="1964"/>
                    <a:pt x="2008" y="2010"/>
                  </a:cubicBezTo>
                  <a:cubicBezTo>
                    <a:pt x="1992" y="2041"/>
                    <a:pt x="1992" y="2072"/>
                    <a:pt x="2008" y="2103"/>
                  </a:cubicBezTo>
                  <a:cubicBezTo>
                    <a:pt x="2054" y="2134"/>
                    <a:pt x="2085" y="2165"/>
                    <a:pt x="2039" y="2211"/>
                  </a:cubicBezTo>
                  <a:cubicBezTo>
                    <a:pt x="2044" y="2217"/>
                    <a:pt x="2048" y="2220"/>
                    <a:pt x="2053" y="2220"/>
                  </a:cubicBezTo>
                  <a:cubicBezTo>
                    <a:pt x="2060" y="2220"/>
                    <a:pt x="2071" y="2209"/>
                    <a:pt x="2101" y="2180"/>
                  </a:cubicBezTo>
                  <a:cubicBezTo>
                    <a:pt x="2115" y="2159"/>
                    <a:pt x="2135" y="2145"/>
                    <a:pt x="2155" y="2145"/>
                  </a:cubicBezTo>
                  <a:cubicBezTo>
                    <a:pt x="2181" y="2145"/>
                    <a:pt x="2207" y="2167"/>
                    <a:pt x="2224" y="2226"/>
                  </a:cubicBezTo>
                  <a:cubicBezTo>
                    <a:pt x="2246" y="2248"/>
                    <a:pt x="2282" y="2277"/>
                    <a:pt x="2313" y="2277"/>
                  </a:cubicBezTo>
                  <a:cubicBezTo>
                    <a:pt x="2326" y="2277"/>
                    <a:pt x="2339" y="2271"/>
                    <a:pt x="2348" y="2257"/>
                  </a:cubicBezTo>
                  <a:lnTo>
                    <a:pt x="2348" y="2257"/>
                  </a:lnTo>
                  <a:cubicBezTo>
                    <a:pt x="2363" y="2273"/>
                    <a:pt x="2363" y="2273"/>
                    <a:pt x="2332" y="2319"/>
                  </a:cubicBezTo>
                  <a:cubicBezTo>
                    <a:pt x="2280" y="2372"/>
                    <a:pt x="2285" y="2403"/>
                    <a:pt x="2327" y="2403"/>
                  </a:cubicBezTo>
                  <a:cubicBezTo>
                    <a:pt x="2347" y="2403"/>
                    <a:pt x="2375" y="2396"/>
                    <a:pt x="2410" y="2381"/>
                  </a:cubicBezTo>
                  <a:cubicBezTo>
                    <a:pt x="2424" y="2359"/>
                    <a:pt x="2435" y="2348"/>
                    <a:pt x="2441" y="2348"/>
                  </a:cubicBezTo>
                  <a:cubicBezTo>
                    <a:pt x="2448" y="2348"/>
                    <a:pt x="2449" y="2363"/>
                    <a:pt x="2441" y="2396"/>
                  </a:cubicBezTo>
                  <a:cubicBezTo>
                    <a:pt x="2441" y="2396"/>
                    <a:pt x="2445" y="2400"/>
                    <a:pt x="2456" y="2400"/>
                  </a:cubicBezTo>
                  <a:cubicBezTo>
                    <a:pt x="2468" y="2400"/>
                    <a:pt x="2487" y="2396"/>
                    <a:pt x="2518" y="2381"/>
                  </a:cubicBezTo>
                  <a:cubicBezTo>
                    <a:pt x="2537" y="2368"/>
                    <a:pt x="2548" y="2361"/>
                    <a:pt x="2555" y="2361"/>
                  </a:cubicBezTo>
                  <a:cubicBezTo>
                    <a:pt x="2564" y="2361"/>
                    <a:pt x="2564" y="2376"/>
                    <a:pt x="2564" y="2412"/>
                  </a:cubicBezTo>
                  <a:cubicBezTo>
                    <a:pt x="2549" y="2458"/>
                    <a:pt x="2564" y="2474"/>
                    <a:pt x="2580" y="2489"/>
                  </a:cubicBezTo>
                  <a:cubicBezTo>
                    <a:pt x="2584" y="2488"/>
                    <a:pt x="2590" y="2487"/>
                    <a:pt x="2596" y="2487"/>
                  </a:cubicBezTo>
                  <a:cubicBezTo>
                    <a:pt x="2675" y="2487"/>
                    <a:pt x="2873" y="2571"/>
                    <a:pt x="2873" y="2628"/>
                  </a:cubicBezTo>
                  <a:cubicBezTo>
                    <a:pt x="2920" y="2582"/>
                    <a:pt x="2920" y="2582"/>
                    <a:pt x="2935" y="2582"/>
                  </a:cubicBezTo>
                  <a:cubicBezTo>
                    <a:pt x="2935" y="2634"/>
                    <a:pt x="2941" y="2656"/>
                    <a:pt x="2949" y="2656"/>
                  </a:cubicBezTo>
                  <a:cubicBezTo>
                    <a:pt x="2961" y="2656"/>
                    <a:pt x="2979" y="2614"/>
                    <a:pt x="2997" y="2551"/>
                  </a:cubicBezTo>
                  <a:lnTo>
                    <a:pt x="2951" y="2551"/>
                  </a:lnTo>
                  <a:cubicBezTo>
                    <a:pt x="2970" y="2505"/>
                    <a:pt x="2990" y="2481"/>
                    <a:pt x="3004" y="2481"/>
                  </a:cubicBezTo>
                  <a:cubicBezTo>
                    <a:pt x="3023" y="2481"/>
                    <a:pt x="3030" y="2524"/>
                    <a:pt x="3013" y="2613"/>
                  </a:cubicBezTo>
                  <a:cubicBezTo>
                    <a:pt x="3013" y="2669"/>
                    <a:pt x="3013" y="2696"/>
                    <a:pt x="3019" y="2696"/>
                  </a:cubicBezTo>
                  <a:cubicBezTo>
                    <a:pt x="3025" y="2696"/>
                    <a:pt x="3037" y="2673"/>
                    <a:pt x="3059" y="2628"/>
                  </a:cubicBezTo>
                  <a:cubicBezTo>
                    <a:pt x="3081" y="2576"/>
                    <a:pt x="3097" y="2549"/>
                    <a:pt x="3106" y="2549"/>
                  </a:cubicBezTo>
                  <a:cubicBezTo>
                    <a:pt x="3117" y="2549"/>
                    <a:pt x="3121" y="2580"/>
                    <a:pt x="3121" y="2644"/>
                  </a:cubicBezTo>
                  <a:cubicBezTo>
                    <a:pt x="3121" y="2698"/>
                    <a:pt x="3117" y="2725"/>
                    <a:pt x="3117" y="2725"/>
                  </a:cubicBezTo>
                  <a:cubicBezTo>
                    <a:pt x="3117" y="2725"/>
                    <a:pt x="3121" y="2698"/>
                    <a:pt x="3136" y="2644"/>
                  </a:cubicBezTo>
                  <a:cubicBezTo>
                    <a:pt x="3187" y="2524"/>
                    <a:pt x="3229" y="2456"/>
                    <a:pt x="3251" y="2456"/>
                  </a:cubicBezTo>
                  <a:cubicBezTo>
                    <a:pt x="3269" y="2456"/>
                    <a:pt x="3274" y="2501"/>
                    <a:pt x="3260" y="2597"/>
                  </a:cubicBezTo>
                  <a:cubicBezTo>
                    <a:pt x="3244" y="2706"/>
                    <a:pt x="3260" y="2767"/>
                    <a:pt x="3291" y="2767"/>
                  </a:cubicBezTo>
                  <a:cubicBezTo>
                    <a:pt x="3322" y="2767"/>
                    <a:pt x="3322" y="2721"/>
                    <a:pt x="3322" y="2659"/>
                  </a:cubicBezTo>
                  <a:cubicBezTo>
                    <a:pt x="3314" y="2605"/>
                    <a:pt x="3314" y="2578"/>
                    <a:pt x="3322" y="2578"/>
                  </a:cubicBezTo>
                  <a:cubicBezTo>
                    <a:pt x="3329" y="2578"/>
                    <a:pt x="3345" y="2605"/>
                    <a:pt x="3368" y="2659"/>
                  </a:cubicBezTo>
                  <a:cubicBezTo>
                    <a:pt x="3402" y="2754"/>
                    <a:pt x="3437" y="2796"/>
                    <a:pt x="3474" y="2796"/>
                  </a:cubicBezTo>
                  <a:cubicBezTo>
                    <a:pt x="3503" y="2796"/>
                    <a:pt x="3535" y="2769"/>
                    <a:pt x="3569" y="2721"/>
                  </a:cubicBezTo>
                  <a:cubicBezTo>
                    <a:pt x="3600" y="2659"/>
                    <a:pt x="3638" y="2628"/>
                    <a:pt x="3662" y="2628"/>
                  </a:cubicBezTo>
                  <a:cubicBezTo>
                    <a:pt x="3685" y="2628"/>
                    <a:pt x="3693" y="2659"/>
                    <a:pt x="3662" y="2721"/>
                  </a:cubicBezTo>
                  <a:cubicBezTo>
                    <a:pt x="3626" y="2783"/>
                    <a:pt x="3616" y="2809"/>
                    <a:pt x="3623" y="2809"/>
                  </a:cubicBezTo>
                  <a:cubicBezTo>
                    <a:pt x="3627" y="2809"/>
                    <a:pt x="3642" y="2794"/>
                    <a:pt x="3662" y="2767"/>
                  </a:cubicBezTo>
                  <a:cubicBezTo>
                    <a:pt x="3677" y="2775"/>
                    <a:pt x="3696" y="2779"/>
                    <a:pt x="3718" y="2779"/>
                  </a:cubicBezTo>
                  <a:cubicBezTo>
                    <a:pt x="3739" y="2779"/>
                    <a:pt x="3762" y="2775"/>
                    <a:pt x="3785" y="2767"/>
                  </a:cubicBezTo>
                  <a:cubicBezTo>
                    <a:pt x="3801" y="2767"/>
                    <a:pt x="3816" y="2706"/>
                    <a:pt x="3801" y="2659"/>
                  </a:cubicBezTo>
                  <a:lnTo>
                    <a:pt x="3801" y="2659"/>
                  </a:lnTo>
                  <a:cubicBezTo>
                    <a:pt x="3828" y="2714"/>
                    <a:pt x="3861" y="2753"/>
                    <a:pt x="3890" y="2753"/>
                  </a:cubicBezTo>
                  <a:cubicBezTo>
                    <a:pt x="3909" y="2753"/>
                    <a:pt x="3927" y="2734"/>
                    <a:pt x="3940" y="2690"/>
                  </a:cubicBezTo>
                  <a:lnTo>
                    <a:pt x="3986" y="2675"/>
                  </a:lnTo>
                  <a:cubicBezTo>
                    <a:pt x="4002" y="2675"/>
                    <a:pt x="4002" y="2675"/>
                    <a:pt x="4017" y="2613"/>
                  </a:cubicBezTo>
                  <a:cubicBezTo>
                    <a:pt x="4017" y="2585"/>
                    <a:pt x="4021" y="2576"/>
                    <a:pt x="4028" y="2576"/>
                  </a:cubicBezTo>
                  <a:cubicBezTo>
                    <a:pt x="4041" y="2576"/>
                    <a:pt x="4065" y="2608"/>
                    <a:pt x="4094" y="2628"/>
                  </a:cubicBezTo>
                  <a:cubicBezTo>
                    <a:pt x="4127" y="2661"/>
                    <a:pt x="4160" y="2694"/>
                    <a:pt x="4165" y="2694"/>
                  </a:cubicBezTo>
                  <a:cubicBezTo>
                    <a:pt x="4168" y="2694"/>
                    <a:pt x="4165" y="2688"/>
                    <a:pt x="4156" y="2675"/>
                  </a:cubicBezTo>
                  <a:cubicBezTo>
                    <a:pt x="4141" y="2613"/>
                    <a:pt x="4156" y="2551"/>
                    <a:pt x="4156" y="2489"/>
                  </a:cubicBezTo>
                  <a:cubicBezTo>
                    <a:pt x="4156" y="2469"/>
                    <a:pt x="4161" y="2460"/>
                    <a:pt x="4168" y="2460"/>
                  </a:cubicBezTo>
                  <a:cubicBezTo>
                    <a:pt x="4182" y="2460"/>
                    <a:pt x="4203" y="2494"/>
                    <a:pt x="4203" y="2536"/>
                  </a:cubicBezTo>
                  <a:cubicBezTo>
                    <a:pt x="4203" y="2597"/>
                    <a:pt x="4234" y="2582"/>
                    <a:pt x="4295" y="2613"/>
                  </a:cubicBezTo>
                  <a:cubicBezTo>
                    <a:pt x="4326" y="2597"/>
                    <a:pt x="4357" y="2582"/>
                    <a:pt x="4342" y="2536"/>
                  </a:cubicBezTo>
                  <a:cubicBezTo>
                    <a:pt x="4316" y="2497"/>
                    <a:pt x="4399" y="2436"/>
                    <a:pt x="4454" y="2436"/>
                  </a:cubicBezTo>
                  <a:cubicBezTo>
                    <a:pt x="4464" y="2436"/>
                    <a:pt x="4473" y="2438"/>
                    <a:pt x="4481" y="2443"/>
                  </a:cubicBezTo>
                  <a:lnTo>
                    <a:pt x="4527" y="2412"/>
                  </a:lnTo>
                  <a:cubicBezTo>
                    <a:pt x="4543" y="2396"/>
                    <a:pt x="4527" y="2350"/>
                    <a:pt x="4543" y="2335"/>
                  </a:cubicBezTo>
                  <a:cubicBezTo>
                    <a:pt x="4574" y="2319"/>
                    <a:pt x="4558" y="2319"/>
                    <a:pt x="4543" y="2257"/>
                  </a:cubicBezTo>
                  <a:cubicBezTo>
                    <a:pt x="4550" y="2250"/>
                    <a:pt x="4562" y="2242"/>
                    <a:pt x="4576" y="2242"/>
                  </a:cubicBezTo>
                  <a:cubicBezTo>
                    <a:pt x="4589" y="2242"/>
                    <a:pt x="4604" y="2250"/>
                    <a:pt x="4620" y="2273"/>
                  </a:cubicBezTo>
                  <a:cubicBezTo>
                    <a:pt x="4586" y="2222"/>
                    <a:pt x="4571" y="2199"/>
                    <a:pt x="4579" y="2199"/>
                  </a:cubicBezTo>
                  <a:cubicBezTo>
                    <a:pt x="4586" y="2199"/>
                    <a:pt x="4609" y="2214"/>
                    <a:pt x="4651" y="2242"/>
                  </a:cubicBezTo>
                  <a:cubicBezTo>
                    <a:pt x="4697" y="2281"/>
                    <a:pt x="4717" y="2304"/>
                    <a:pt x="4717" y="2304"/>
                  </a:cubicBezTo>
                  <a:cubicBezTo>
                    <a:pt x="4717" y="2304"/>
                    <a:pt x="4697" y="2281"/>
                    <a:pt x="4666" y="2226"/>
                  </a:cubicBezTo>
                  <a:cubicBezTo>
                    <a:pt x="4658" y="2192"/>
                    <a:pt x="4654" y="2182"/>
                    <a:pt x="4663" y="2182"/>
                  </a:cubicBezTo>
                  <a:cubicBezTo>
                    <a:pt x="4670" y="2182"/>
                    <a:pt x="4685" y="2189"/>
                    <a:pt x="4713" y="2196"/>
                  </a:cubicBezTo>
                  <a:cubicBezTo>
                    <a:pt x="4734" y="2209"/>
                    <a:pt x="4745" y="2217"/>
                    <a:pt x="4748" y="2217"/>
                  </a:cubicBezTo>
                  <a:cubicBezTo>
                    <a:pt x="4753" y="2217"/>
                    <a:pt x="4745" y="2206"/>
                    <a:pt x="4728" y="2180"/>
                  </a:cubicBezTo>
                  <a:cubicBezTo>
                    <a:pt x="4684" y="2115"/>
                    <a:pt x="4679" y="2049"/>
                    <a:pt x="4707" y="2049"/>
                  </a:cubicBezTo>
                  <a:cubicBezTo>
                    <a:pt x="4719" y="2049"/>
                    <a:pt x="4736" y="2060"/>
                    <a:pt x="4759" y="2087"/>
                  </a:cubicBezTo>
                  <a:cubicBezTo>
                    <a:pt x="4759" y="2087"/>
                    <a:pt x="4774" y="2056"/>
                    <a:pt x="4759" y="2010"/>
                  </a:cubicBezTo>
                  <a:cubicBezTo>
                    <a:pt x="4727" y="1962"/>
                    <a:pt x="4711" y="1938"/>
                    <a:pt x="4715" y="1938"/>
                  </a:cubicBezTo>
                  <a:cubicBezTo>
                    <a:pt x="4718" y="1938"/>
                    <a:pt x="4738" y="1958"/>
                    <a:pt x="4774" y="1995"/>
                  </a:cubicBezTo>
                  <a:cubicBezTo>
                    <a:pt x="4805" y="2025"/>
                    <a:pt x="4828" y="2038"/>
                    <a:pt x="4841" y="2038"/>
                  </a:cubicBezTo>
                  <a:cubicBezTo>
                    <a:pt x="4862" y="2038"/>
                    <a:pt x="4859" y="2005"/>
                    <a:pt x="4821" y="1948"/>
                  </a:cubicBezTo>
                  <a:cubicBezTo>
                    <a:pt x="4821" y="1948"/>
                    <a:pt x="4809" y="1899"/>
                    <a:pt x="4839" y="1899"/>
                  </a:cubicBezTo>
                  <a:cubicBezTo>
                    <a:pt x="4842" y="1899"/>
                    <a:pt x="4847" y="1900"/>
                    <a:pt x="4852" y="1902"/>
                  </a:cubicBezTo>
                  <a:cubicBezTo>
                    <a:pt x="4860" y="1906"/>
                    <a:pt x="4871" y="1908"/>
                    <a:pt x="4882" y="1908"/>
                  </a:cubicBezTo>
                  <a:cubicBezTo>
                    <a:pt x="4952" y="1908"/>
                    <a:pt x="5055" y="1834"/>
                    <a:pt x="4975" y="1794"/>
                  </a:cubicBezTo>
                  <a:lnTo>
                    <a:pt x="5006" y="1747"/>
                  </a:lnTo>
                  <a:cubicBezTo>
                    <a:pt x="5068" y="1747"/>
                    <a:pt x="5099" y="1747"/>
                    <a:pt x="5068" y="1686"/>
                  </a:cubicBezTo>
                  <a:lnTo>
                    <a:pt x="5037" y="1624"/>
                  </a:lnTo>
                  <a:lnTo>
                    <a:pt x="5037" y="1624"/>
                  </a:lnTo>
                  <a:cubicBezTo>
                    <a:pt x="5072" y="1658"/>
                    <a:pt x="5115" y="1676"/>
                    <a:pt x="5142" y="1676"/>
                  </a:cubicBezTo>
                  <a:cubicBezTo>
                    <a:pt x="5150" y="1676"/>
                    <a:pt x="5157" y="1674"/>
                    <a:pt x="5161" y="1670"/>
                  </a:cubicBezTo>
                  <a:cubicBezTo>
                    <a:pt x="5176" y="1655"/>
                    <a:pt x="5176" y="1655"/>
                    <a:pt x="5130" y="1608"/>
                  </a:cubicBezTo>
                  <a:cubicBezTo>
                    <a:pt x="5099" y="1577"/>
                    <a:pt x="5099" y="1577"/>
                    <a:pt x="5115" y="1562"/>
                  </a:cubicBezTo>
                  <a:cubicBezTo>
                    <a:pt x="5119" y="1558"/>
                    <a:pt x="5125" y="1556"/>
                    <a:pt x="5133" y="1556"/>
                  </a:cubicBezTo>
                  <a:cubicBezTo>
                    <a:pt x="5155" y="1556"/>
                    <a:pt x="5189" y="1570"/>
                    <a:pt x="5223" y="1593"/>
                  </a:cubicBezTo>
                  <a:lnTo>
                    <a:pt x="5238" y="1577"/>
                  </a:lnTo>
                  <a:cubicBezTo>
                    <a:pt x="5190" y="1529"/>
                    <a:pt x="5178" y="1505"/>
                    <a:pt x="5187" y="1505"/>
                  </a:cubicBezTo>
                  <a:cubicBezTo>
                    <a:pt x="5192" y="1505"/>
                    <a:pt x="5205" y="1514"/>
                    <a:pt x="5223" y="1531"/>
                  </a:cubicBezTo>
                  <a:cubicBezTo>
                    <a:pt x="5232" y="1541"/>
                    <a:pt x="5242" y="1544"/>
                    <a:pt x="5251" y="1544"/>
                  </a:cubicBezTo>
                  <a:cubicBezTo>
                    <a:pt x="5273" y="1544"/>
                    <a:pt x="5294" y="1526"/>
                    <a:pt x="5315" y="1515"/>
                  </a:cubicBezTo>
                  <a:cubicBezTo>
                    <a:pt x="5297" y="1497"/>
                    <a:pt x="5296" y="1491"/>
                    <a:pt x="5300" y="1491"/>
                  </a:cubicBezTo>
                  <a:cubicBezTo>
                    <a:pt x="5306" y="1491"/>
                    <a:pt x="5325" y="1506"/>
                    <a:pt x="5315" y="1515"/>
                  </a:cubicBezTo>
                  <a:lnTo>
                    <a:pt x="5346" y="1546"/>
                  </a:lnTo>
                  <a:cubicBezTo>
                    <a:pt x="5361" y="1554"/>
                    <a:pt x="5369" y="1557"/>
                    <a:pt x="5373" y="1557"/>
                  </a:cubicBezTo>
                  <a:cubicBezTo>
                    <a:pt x="5387" y="1557"/>
                    <a:pt x="5355" y="1524"/>
                    <a:pt x="5331" y="1500"/>
                  </a:cubicBezTo>
                  <a:lnTo>
                    <a:pt x="5362" y="1454"/>
                  </a:lnTo>
                  <a:cubicBezTo>
                    <a:pt x="5377" y="1438"/>
                    <a:pt x="5393" y="1423"/>
                    <a:pt x="5331" y="1407"/>
                  </a:cubicBezTo>
                  <a:cubicBezTo>
                    <a:pt x="5285" y="1376"/>
                    <a:pt x="5254" y="1330"/>
                    <a:pt x="5269" y="1315"/>
                  </a:cubicBezTo>
                  <a:lnTo>
                    <a:pt x="5269" y="1315"/>
                  </a:lnTo>
                  <a:cubicBezTo>
                    <a:pt x="5305" y="1338"/>
                    <a:pt x="5340" y="1371"/>
                    <a:pt x="5362" y="1371"/>
                  </a:cubicBezTo>
                  <a:cubicBezTo>
                    <a:pt x="5368" y="1371"/>
                    <a:pt x="5374" y="1368"/>
                    <a:pt x="5377" y="1361"/>
                  </a:cubicBezTo>
                  <a:cubicBezTo>
                    <a:pt x="5379" y="1359"/>
                    <a:pt x="5382" y="1358"/>
                    <a:pt x="5385" y="1358"/>
                  </a:cubicBezTo>
                  <a:cubicBezTo>
                    <a:pt x="5401" y="1358"/>
                    <a:pt x="5424" y="1392"/>
                    <a:pt x="5424" y="1392"/>
                  </a:cubicBezTo>
                  <a:cubicBezTo>
                    <a:pt x="5442" y="1420"/>
                    <a:pt x="5458" y="1431"/>
                    <a:pt x="5471" y="1431"/>
                  </a:cubicBezTo>
                  <a:cubicBezTo>
                    <a:pt x="5500" y="1431"/>
                    <a:pt x="5512" y="1373"/>
                    <a:pt x="5501" y="1330"/>
                  </a:cubicBezTo>
                  <a:cubicBezTo>
                    <a:pt x="5482" y="1256"/>
                    <a:pt x="5481" y="1221"/>
                    <a:pt x="5498" y="1221"/>
                  </a:cubicBezTo>
                  <a:cubicBezTo>
                    <a:pt x="5510" y="1221"/>
                    <a:pt x="5532" y="1237"/>
                    <a:pt x="5563" y="1268"/>
                  </a:cubicBezTo>
                  <a:cubicBezTo>
                    <a:pt x="5578" y="1291"/>
                    <a:pt x="5587" y="1300"/>
                    <a:pt x="5592" y="1300"/>
                  </a:cubicBezTo>
                  <a:cubicBezTo>
                    <a:pt x="5606" y="1300"/>
                    <a:pt x="5571" y="1204"/>
                    <a:pt x="5501" y="1098"/>
                  </a:cubicBezTo>
                  <a:lnTo>
                    <a:pt x="5408" y="944"/>
                  </a:lnTo>
                  <a:lnTo>
                    <a:pt x="5516" y="1067"/>
                  </a:lnTo>
                  <a:cubicBezTo>
                    <a:pt x="5604" y="1147"/>
                    <a:pt x="5642" y="1185"/>
                    <a:pt x="5659" y="1185"/>
                  </a:cubicBezTo>
                  <a:cubicBezTo>
                    <a:pt x="5675" y="1185"/>
                    <a:pt x="5671" y="1150"/>
                    <a:pt x="5671" y="1083"/>
                  </a:cubicBezTo>
                  <a:cubicBezTo>
                    <a:pt x="5671" y="1050"/>
                    <a:pt x="5671" y="1034"/>
                    <a:pt x="5678" y="1034"/>
                  </a:cubicBezTo>
                  <a:cubicBezTo>
                    <a:pt x="5684" y="1034"/>
                    <a:pt x="5696" y="1046"/>
                    <a:pt x="5717" y="1067"/>
                  </a:cubicBezTo>
                  <a:cubicBezTo>
                    <a:pt x="5729" y="1084"/>
                    <a:pt x="5738" y="1091"/>
                    <a:pt x="5748" y="1091"/>
                  </a:cubicBezTo>
                  <a:cubicBezTo>
                    <a:pt x="5766" y="1091"/>
                    <a:pt x="5786" y="1071"/>
                    <a:pt x="5825" y="1052"/>
                  </a:cubicBezTo>
                  <a:cubicBezTo>
                    <a:pt x="5887" y="1005"/>
                    <a:pt x="5918" y="1005"/>
                    <a:pt x="5887" y="959"/>
                  </a:cubicBezTo>
                  <a:lnTo>
                    <a:pt x="5934" y="928"/>
                  </a:lnTo>
                  <a:cubicBezTo>
                    <a:pt x="5953" y="953"/>
                    <a:pt x="5970" y="963"/>
                    <a:pt x="5981" y="963"/>
                  </a:cubicBezTo>
                  <a:cubicBezTo>
                    <a:pt x="6004" y="963"/>
                    <a:pt x="6002" y="914"/>
                    <a:pt x="5949" y="851"/>
                  </a:cubicBezTo>
                  <a:cubicBezTo>
                    <a:pt x="5965" y="835"/>
                    <a:pt x="5980" y="835"/>
                    <a:pt x="5996" y="820"/>
                  </a:cubicBezTo>
                  <a:lnTo>
                    <a:pt x="6011" y="882"/>
                  </a:lnTo>
                  <a:cubicBezTo>
                    <a:pt x="6023" y="899"/>
                    <a:pt x="6036" y="908"/>
                    <a:pt x="6059" y="908"/>
                  </a:cubicBezTo>
                  <a:cubicBezTo>
                    <a:pt x="6096" y="908"/>
                    <a:pt x="6158" y="884"/>
                    <a:pt x="6274" y="835"/>
                  </a:cubicBezTo>
                  <a:cubicBezTo>
                    <a:pt x="6490" y="789"/>
                    <a:pt x="6521" y="789"/>
                    <a:pt x="6506" y="681"/>
                  </a:cubicBezTo>
                  <a:cubicBezTo>
                    <a:pt x="6498" y="619"/>
                    <a:pt x="6506" y="588"/>
                    <a:pt x="6517" y="588"/>
                  </a:cubicBezTo>
                  <a:cubicBezTo>
                    <a:pt x="6529" y="588"/>
                    <a:pt x="6544" y="619"/>
                    <a:pt x="6552" y="681"/>
                  </a:cubicBezTo>
                  <a:cubicBezTo>
                    <a:pt x="6563" y="713"/>
                    <a:pt x="6581" y="753"/>
                    <a:pt x="6586" y="753"/>
                  </a:cubicBezTo>
                  <a:cubicBezTo>
                    <a:pt x="6588" y="753"/>
                    <a:pt x="6587" y="746"/>
                    <a:pt x="6583" y="727"/>
                  </a:cubicBezTo>
                  <a:cubicBezTo>
                    <a:pt x="6614" y="727"/>
                    <a:pt x="6645" y="743"/>
                    <a:pt x="6676" y="774"/>
                  </a:cubicBezTo>
                  <a:cubicBezTo>
                    <a:pt x="6709" y="821"/>
                    <a:pt x="6731" y="839"/>
                    <a:pt x="6745" y="839"/>
                  </a:cubicBezTo>
                  <a:cubicBezTo>
                    <a:pt x="6763" y="839"/>
                    <a:pt x="6768" y="809"/>
                    <a:pt x="6768" y="774"/>
                  </a:cubicBezTo>
                  <a:cubicBezTo>
                    <a:pt x="6756" y="729"/>
                    <a:pt x="6753" y="713"/>
                    <a:pt x="6756" y="713"/>
                  </a:cubicBezTo>
                  <a:lnTo>
                    <a:pt x="6756" y="713"/>
                  </a:lnTo>
                  <a:cubicBezTo>
                    <a:pt x="6760" y="713"/>
                    <a:pt x="6775" y="746"/>
                    <a:pt x="6784" y="774"/>
                  </a:cubicBezTo>
                  <a:cubicBezTo>
                    <a:pt x="6806" y="818"/>
                    <a:pt x="6828" y="854"/>
                    <a:pt x="6839" y="854"/>
                  </a:cubicBezTo>
                  <a:cubicBezTo>
                    <a:pt x="6843" y="854"/>
                    <a:pt x="6846" y="849"/>
                    <a:pt x="6846" y="835"/>
                  </a:cubicBezTo>
                  <a:cubicBezTo>
                    <a:pt x="6846" y="801"/>
                    <a:pt x="6900" y="771"/>
                    <a:pt x="6947" y="771"/>
                  </a:cubicBezTo>
                  <a:cubicBezTo>
                    <a:pt x="6983" y="771"/>
                    <a:pt x="7016" y="788"/>
                    <a:pt x="7016" y="835"/>
                  </a:cubicBezTo>
                  <a:lnTo>
                    <a:pt x="7062" y="835"/>
                  </a:lnTo>
                  <a:cubicBezTo>
                    <a:pt x="7062" y="794"/>
                    <a:pt x="7083" y="787"/>
                    <a:pt x="7110" y="787"/>
                  </a:cubicBezTo>
                  <a:cubicBezTo>
                    <a:pt x="7124" y="787"/>
                    <a:pt x="7139" y="789"/>
                    <a:pt x="7155" y="789"/>
                  </a:cubicBezTo>
                  <a:cubicBezTo>
                    <a:pt x="7201" y="789"/>
                    <a:pt x="7232" y="805"/>
                    <a:pt x="7217" y="851"/>
                  </a:cubicBezTo>
                  <a:cubicBezTo>
                    <a:pt x="7217" y="884"/>
                    <a:pt x="7217" y="899"/>
                    <a:pt x="7224" y="899"/>
                  </a:cubicBezTo>
                  <a:cubicBezTo>
                    <a:pt x="7230" y="899"/>
                    <a:pt x="7241" y="888"/>
                    <a:pt x="7263" y="866"/>
                  </a:cubicBezTo>
                  <a:cubicBezTo>
                    <a:pt x="7294" y="866"/>
                    <a:pt x="7340" y="774"/>
                    <a:pt x="7371" y="774"/>
                  </a:cubicBezTo>
                  <a:cubicBezTo>
                    <a:pt x="7387" y="727"/>
                    <a:pt x="7417" y="681"/>
                    <a:pt x="7448" y="681"/>
                  </a:cubicBezTo>
                  <a:lnTo>
                    <a:pt x="7433" y="743"/>
                  </a:lnTo>
                  <a:lnTo>
                    <a:pt x="7402" y="835"/>
                  </a:lnTo>
                  <a:cubicBezTo>
                    <a:pt x="7408" y="835"/>
                    <a:pt x="7417" y="838"/>
                    <a:pt x="7426" y="838"/>
                  </a:cubicBezTo>
                  <a:cubicBezTo>
                    <a:pt x="7440" y="838"/>
                    <a:pt x="7455" y="832"/>
                    <a:pt x="7464" y="805"/>
                  </a:cubicBezTo>
                  <a:cubicBezTo>
                    <a:pt x="7464" y="866"/>
                    <a:pt x="7495" y="866"/>
                    <a:pt x="7541" y="897"/>
                  </a:cubicBezTo>
                  <a:cubicBezTo>
                    <a:pt x="7568" y="906"/>
                    <a:pt x="7595" y="915"/>
                    <a:pt x="7621" y="915"/>
                  </a:cubicBezTo>
                  <a:cubicBezTo>
                    <a:pt x="7641" y="915"/>
                    <a:pt x="7661" y="910"/>
                    <a:pt x="7680" y="897"/>
                  </a:cubicBezTo>
                  <a:lnTo>
                    <a:pt x="7680" y="897"/>
                  </a:lnTo>
                  <a:cubicBezTo>
                    <a:pt x="7659" y="972"/>
                    <a:pt x="7711" y="1025"/>
                    <a:pt x="7771" y="1025"/>
                  </a:cubicBezTo>
                  <a:cubicBezTo>
                    <a:pt x="7798" y="1025"/>
                    <a:pt x="7826" y="1014"/>
                    <a:pt x="7850" y="990"/>
                  </a:cubicBezTo>
                  <a:cubicBezTo>
                    <a:pt x="7862" y="972"/>
                    <a:pt x="7875" y="963"/>
                    <a:pt x="7884" y="963"/>
                  </a:cubicBezTo>
                  <a:cubicBezTo>
                    <a:pt x="7898" y="963"/>
                    <a:pt x="7906" y="983"/>
                    <a:pt x="7897" y="1021"/>
                  </a:cubicBezTo>
                  <a:cubicBezTo>
                    <a:pt x="7897" y="1046"/>
                    <a:pt x="7897" y="1058"/>
                    <a:pt x="7904" y="1058"/>
                  </a:cubicBezTo>
                  <a:cubicBezTo>
                    <a:pt x="7911" y="1058"/>
                    <a:pt x="7922" y="1050"/>
                    <a:pt x="7943" y="1036"/>
                  </a:cubicBezTo>
                  <a:cubicBezTo>
                    <a:pt x="7951" y="1031"/>
                    <a:pt x="7958" y="1028"/>
                    <a:pt x="7963" y="1028"/>
                  </a:cubicBezTo>
                  <a:cubicBezTo>
                    <a:pt x="7984" y="1028"/>
                    <a:pt x="7974" y="1079"/>
                    <a:pt x="7974" y="1129"/>
                  </a:cubicBezTo>
                  <a:cubicBezTo>
                    <a:pt x="7941" y="1206"/>
                    <a:pt x="7939" y="1236"/>
                    <a:pt x="7957" y="1236"/>
                  </a:cubicBezTo>
                  <a:cubicBezTo>
                    <a:pt x="7965" y="1236"/>
                    <a:pt x="7976" y="1231"/>
                    <a:pt x="7989" y="1222"/>
                  </a:cubicBezTo>
                  <a:cubicBezTo>
                    <a:pt x="8002" y="1218"/>
                    <a:pt x="8014" y="1216"/>
                    <a:pt x="8026" y="1216"/>
                  </a:cubicBezTo>
                  <a:cubicBezTo>
                    <a:pt x="8059" y="1216"/>
                    <a:pt x="8090" y="1230"/>
                    <a:pt x="8113" y="1253"/>
                  </a:cubicBezTo>
                  <a:cubicBezTo>
                    <a:pt x="8190" y="1237"/>
                    <a:pt x="8206" y="1253"/>
                    <a:pt x="8237" y="1206"/>
                  </a:cubicBezTo>
                  <a:cubicBezTo>
                    <a:pt x="8252" y="1175"/>
                    <a:pt x="8283" y="1160"/>
                    <a:pt x="8329" y="1145"/>
                  </a:cubicBezTo>
                  <a:cubicBezTo>
                    <a:pt x="8379" y="1145"/>
                    <a:pt x="8369" y="1164"/>
                    <a:pt x="8355" y="1164"/>
                  </a:cubicBezTo>
                  <a:cubicBezTo>
                    <a:pt x="8352" y="1164"/>
                    <a:pt x="8348" y="1163"/>
                    <a:pt x="8345" y="1160"/>
                  </a:cubicBezTo>
                  <a:cubicBezTo>
                    <a:pt x="8268" y="1160"/>
                    <a:pt x="8283" y="1175"/>
                    <a:pt x="8268" y="1237"/>
                  </a:cubicBezTo>
                  <a:cubicBezTo>
                    <a:pt x="8252" y="1284"/>
                    <a:pt x="8268" y="1330"/>
                    <a:pt x="8298" y="1345"/>
                  </a:cubicBezTo>
                  <a:cubicBezTo>
                    <a:pt x="8329" y="1376"/>
                    <a:pt x="8345" y="1392"/>
                    <a:pt x="8360" y="1423"/>
                  </a:cubicBezTo>
                  <a:cubicBezTo>
                    <a:pt x="8370" y="1482"/>
                    <a:pt x="8380" y="1510"/>
                    <a:pt x="8398" y="1510"/>
                  </a:cubicBezTo>
                  <a:cubicBezTo>
                    <a:pt x="8408" y="1510"/>
                    <a:pt x="8421" y="1501"/>
                    <a:pt x="8438" y="1485"/>
                  </a:cubicBezTo>
                  <a:lnTo>
                    <a:pt x="8468" y="1454"/>
                  </a:lnTo>
                  <a:lnTo>
                    <a:pt x="8468" y="1454"/>
                  </a:lnTo>
                  <a:cubicBezTo>
                    <a:pt x="8415" y="1534"/>
                    <a:pt x="8536" y="1697"/>
                    <a:pt x="8640" y="1697"/>
                  </a:cubicBezTo>
                  <a:cubicBezTo>
                    <a:pt x="8656" y="1697"/>
                    <a:pt x="8671" y="1694"/>
                    <a:pt x="8685" y="1686"/>
                  </a:cubicBezTo>
                  <a:lnTo>
                    <a:pt x="8685" y="1686"/>
                  </a:lnTo>
                  <a:lnTo>
                    <a:pt x="8638" y="1716"/>
                  </a:lnTo>
                  <a:cubicBezTo>
                    <a:pt x="8608" y="1763"/>
                    <a:pt x="8623" y="1778"/>
                    <a:pt x="8638" y="1809"/>
                  </a:cubicBezTo>
                  <a:cubicBezTo>
                    <a:pt x="8669" y="1856"/>
                    <a:pt x="8762" y="1871"/>
                    <a:pt x="8808" y="1917"/>
                  </a:cubicBezTo>
                  <a:cubicBezTo>
                    <a:pt x="8846" y="1968"/>
                    <a:pt x="8894" y="2018"/>
                    <a:pt x="8936" y="2018"/>
                  </a:cubicBezTo>
                  <a:cubicBezTo>
                    <a:pt x="8945" y="2018"/>
                    <a:pt x="8955" y="2016"/>
                    <a:pt x="8963" y="2010"/>
                  </a:cubicBezTo>
                  <a:lnTo>
                    <a:pt x="8963" y="2010"/>
                  </a:lnTo>
                  <a:cubicBezTo>
                    <a:pt x="8978" y="2026"/>
                    <a:pt x="8978" y="2026"/>
                    <a:pt x="8932" y="2056"/>
                  </a:cubicBezTo>
                  <a:cubicBezTo>
                    <a:pt x="8901" y="2103"/>
                    <a:pt x="8901" y="2103"/>
                    <a:pt x="8917" y="2118"/>
                  </a:cubicBezTo>
                  <a:cubicBezTo>
                    <a:pt x="8919" y="2120"/>
                    <a:pt x="8921" y="2121"/>
                    <a:pt x="8925" y="2121"/>
                  </a:cubicBezTo>
                  <a:cubicBezTo>
                    <a:pt x="8944" y="2121"/>
                    <a:pt x="8983" y="2083"/>
                    <a:pt x="9009" y="2056"/>
                  </a:cubicBezTo>
                  <a:cubicBezTo>
                    <a:pt x="9021" y="2039"/>
                    <a:pt x="9033" y="2030"/>
                    <a:pt x="9042" y="2030"/>
                  </a:cubicBezTo>
                  <a:cubicBezTo>
                    <a:pt x="9057" y="2030"/>
                    <a:pt x="9065" y="2055"/>
                    <a:pt x="9056" y="2103"/>
                  </a:cubicBezTo>
                  <a:cubicBezTo>
                    <a:pt x="9056" y="2172"/>
                    <a:pt x="9105" y="2229"/>
                    <a:pt x="9171" y="2229"/>
                  </a:cubicBezTo>
                  <a:cubicBezTo>
                    <a:pt x="9179" y="2229"/>
                    <a:pt x="9187" y="2228"/>
                    <a:pt x="9195" y="2226"/>
                  </a:cubicBezTo>
                  <a:cubicBezTo>
                    <a:pt x="9210" y="2242"/>
                    <a:pt x="9226" y="2257"/>
                    <a:pt x="9195" y="2304"/>
                  </a:cubicBezTo>
                  <a:cubicBezTo>
                    <a:pt x="9171" y="2327"/>
                    <a:pt x="9184" y="2386"/>
                    <a:pt x="9231" y="2386"/>
                  </a:cubicBezTo>
                  <a:cubicBezTo>
                    <a:pt x="9247" y="2386"/>
                    <a:pt x="9265" y="2380"/>
                    <a:pt x="9288" y="2366"/>
                  </a:cubicBezTo>
                  <a:lnTo>
                    <a:pt x="9288" y="2366"/>
                  </a:lnTo>
                  <a:cubicBezTo>
                    <a:pt x="9303" y="2381"/>
                    <a:pt x="9303" y="2381"/>
                    <a:pt x="9272" y="2427"/>
                  </a:cubicBezTo>
                  <a:cubicBezTo>
                    <a:pt x="9252" y="2458"/>
                    <a:pt x="9245" y="2495"/>
                    <a:pt x="9264" y="2495"/>
                  </a:cubicBezTo>
                  <a:cubicBezTo>
                    <a:pt x="9275" y="2495"/>
                    <a:pt x="9292" y="2485"/>
                    <a:pt x="9319" y="2458"/>
                  </a:cubicBezTo>
                  <a:cubicBezTo>
                    <a:pt x="9332" y="2452"/>
                    <a:pt x="9346" y="2448"/>
                    <a:pt x="9359" y="2448"/>
                  </a:cubicBezTo>
                  <a:cubicBezTo>
                    <a:pt x="9405" y="2448"/>
                    <a:pt x="9446" y="2487"/>
                    <a:pt x="9458" y="2536"/>
                  </a:cubicBezTo>
                  <a:cubicBezTo>
                    <a:pt x="9465" y="2543"/>
                    <a:pt x="9477" y="2551"/>
                    <a:pt x="9489" y="2551"/>
                  </a:cubicBezTo>
                  <a:cubicBezTo>
                    <a:pt x="9500" y="2551"/>
                    <a:pt x="9512" y="2543"/>
                    <a:pt x="9519" y="2520"/>
                  </a:cubicBezTo>
                  <a:cubicBezTo>
                    <a:pt x="9542" y="2476"/>
                    <a:pt x="9556" y="2439"/>
                    <a:pt x="9556" y="2439"/>
                  </a:cubicBezTo>
                  <a:lnTo>
                    <a:pt x="9556" y="2439"/>
                  </a:lnTo>
                  <a:cubicBezTo>
                    <a:pt x="9557" y="2439"/>
                    <a:pt x="9555" y="2445"/>
                    <a:pt x="9550" y="2458"/>
                  </a:cubicBezTo>
                  <a:cubicBezTo>
                    <a:pt x="9533" y="2519"/>
                    <a:pt x="9525" y="2550"/>
                    <a:pt x="9535" y="2550"/>
                  </a:cubicBezTo>
                  <a:cubicBezTo>
                    <a:pt x="9543" y="2550"/>
                    <a:pt x="9563" y="2530"/>
                    <a:pt x="9597" y="2489"/>
                  </a:cubicBezTo>
                  <a:cubicBezTo>
                    <a:pt x="9604" y="2460"/>
                    <a:pt x="9611" y="2448"/>
                    <a:pt x="9615" y="2448"/>
                  </a:cubicBezTo>
                  <a:cubicBezTo>
                    <a:pt x="9620" y="2448"/>
                    <a:pt x="9620" y="2464"/>
                    <a:pt x="9612" y="2489"/>
                  </a:cubicBezTo>
                  <a:cubicBezTo>
                    <a:pt x="9597" y="2520"/>
                    <a:pt x="9628" y="2551"/>
                    <a:pt x="9628" y="2551"/>
                  </a:cubicBezTo>
                  <a:cubicBezTo>
                    <a:pt x="9628" y="2551"/>
                    <a:pt x="9782" y="2551"/>
                    <a:pt x="9890" y="2582"/>
                  </a:cubicBezTo>
                  <a:cubicBezTo>
                    <a:pt x="9934" y="2593"/>
                    <a:pt x="9978" y="2604"/>
                    <a:pt x="10022" y="2604"/>
                  </a:cubicBezTo>
                  <a:cubicBezTo>
                    <a:pt x="10040" y="2604"/>
                    <a:pt x="10058" y="2602"/>
                    <a:pt x="10076" y="2597"/>
                  </a:cubicBezTo>
                  <a:cubicBezTo>
                    <a:pt x="10122" y="2597"/>
                    <a:pt x="10138" y="2582"/>
                    <a:pt x="10138" y="2566"/>
                  </a:cubicBezTo>
                  <a:cubicBezTo>
                    <a:pt x="10138" y="2549"/>
                    <a:pt x="10148" y="2531"/>
                    <a:pt x="10160" y="2531"/>
                  </a:cubicBezTo>
                  <a:cubicBezTo>
                    <a:pt x="10168" y="2531"/>
                    <a:pt x="10177" y="2540"/>
                    <a:pt x="10184" y="2566"/>
                  </a:cubicBezTo>
                  <a:cubicBezTo>
                    <a:pt x="10199" y="2613"/>
                    <a:pt x="10230" y="2628"/>
                    <a:pt x="10246" y="2628"/>
                  </a:cubicBezTo>
                  <a:cubicBezTo>
                    <a:pt x="10277" y="2628"/>
                    <a:pt x="10292" y="2628"/>
                    <a:pt x="10292" y="2690"/>
                  </a:cubicBezTo>
                  <a:cubicBezTo>
                    <a:pt x="10323" y="2628"/>
                    <a:pt x="10323" y="2628"/>
                    <a:pt x="10339" y="2628"/>
                  </a:cubicBezTo>
                  <a:cubicBezTo>
                    <a:pt x="10339" y="2657"/>
                    <a:pt x="10345" y="2669"/>
                    <a:pt x="10354" y="2669"/>
                  </a:cubicBezTo>
                  <a:cubicBezTo>
                    <a:pt x="10364" y="2669"/>
                    <a:pt x="10377" y="2653"/>
                    <a:pt x="10385" y="2628"/>
                  </a:cubicBezTo>
                  <a:cubicBezTo>
                    <a:pt x="10393" y="2574"/>
                    <a:pt x="10397" y="2547"/>
                    <a:pt x="10398" y="2547"/>
                  </a:cubicBezTo>
                  <a:cubicBezTo>
                    <a:pt x="10400" y="2547"/>
                    <a:pt x="10400" y="2574"/>
                    <a:pt x="10400" y="2628"/>
                  </a:cubicBezTo>
                  <a:cubicBezTo>
                    <a:pt x="10400" y="2670"/>
                    <a:pt x="10442" y="2704"/>
                    <a:pt x="10460" y="2704"/>
                  </a:cubicBezTo>
                  <a:cubicBezTo>
                    <a:pt x="10469" y="2704"/>
                    <a:pt x="10473" y="2695"/>
                    <a:pt x="10462" y="2675"/>
                  </a:cubicBezTo>
                  <a:cubicBezTo>
                    <a:pt x="10431" y="2628"/>
                    <a:pt x="10493" y="2628"/>
                    <a:pt x="10509" y="2566"/>
                  </a:cubicBezTo>
                  <a:cubicBezTo>
                    <a:pt x="10540" y="2566"/>
                    <a:pt x="10555" y="2566"/>
                    <a:pt x="10570" y="2613"/>
                  </a:cubicBezTo>
                  <a:cubicBezTo>
                    <a:pt x="10570" y="2629"/>
                    <a:pt x="10580" y="2636"/>
                    <a:pt x="10594" y="2636"/>
                  </a:cubicBezTo>
                  <a:cubicBezTo>
                    <a:pt x="10633" y="2636"/>
                    <a:pt x="10710" y="2581"/>
                    <a:pt x="10710" y="2536"/>
                  </a:cubicBezTo>
                  <a:cubicBezTo>
                    <a:pt x="10717" y="2505"/>
                    <a:pt x="10717" y="2489"/>
                    <a:pt x="10717" y="2489"/>
                  </a:cubicBezTo>
                  <a:cubicBezTo>
                    <a:pt x="10717" y="2489"/>
                    <a:pt x="10717" y="2505"/>
                    <a:pt x="10725" y="2536"/>
                  </a:cubicBezTo>
                  <a:cubicBezTo>
                    <a:pt x="10746" y="2577"/>
                    <a:pt x="10759" y="2584"/>
                    <a:pt x="10771" y="2584"/>
                  </a:cubicBezTo>
                  <a:cubicBezTo>
                    <a:pt x="10776" y="2584"/>
                    <a:pt x="10782" y="2582"/>
                    <a:pt x="10787" y="2582"/>
                  </a:cubicBezTo>
                  <a:cubicBezTo>
                    <a:pt x="10787" y="2563"/>
                    <a:pt x="10790" y="2556"/>
                    <a:pt x="10794" y="2556"/>
                  </a:cubicBezTo>
                  <a:cubicBezTo>
                    <a:pt x="10804" y="2556"/>
                    <a:pt x="10822" y="2596"/>
                    <a:pt x="10833" y="2628"/>
                  </a:cubicBezTo>
                  <a:cubicBezTo>
                    <a:pt x="10845" y="2663"/>
                    <a:pt x="10848" y="2680"/>
                    <a:pt x="10868" y="2680"/>
                  </a:cubicBezTo>
                  <a:cubicBezTo>
                    <a:pt x="10875" y="2680"/>
                    <a:pt x="10883" y="2679"/>
                    <a:pt x="10895" y="2675"/>
                  </a:cubicBezTo>
                  <a:cubicBezTo>
                    <a:pt x="10895" y="2613"/>
                    <a:pt x="10988" y="2566"/>
                    <a:pt x="11050" y="2551"/>
                  </a:cubicBezTo>
                  <a:cubicBezTo>
                    <a:pt x="11158" y="2505"/>
                    <a:pt x="11142" y="2427"/>
                    <a:pt x="11127" y="2319"/>
                  </a:cubicBezTo>
                  <a:lnTo>
                    <a:pt x="11096" y="2211"/>
                  </a:lnTo>
                  <a:lnTo>
                    <a:pt x="11158" y="2304"/>
                  </a:lnTo>
                  <a:cubicBezTo>
                    <a:pt x="11189" y="2350"/>
                    <a:pt x="11220" y="2396"/>
                    <a:pt x="11250" y="2443"/>
                  </a:cubicBezTo>
                  <a:cubicBezTo>
                    <a:pt x="11281" y="2427"/>
                    <a:pt x="11250" y="2381"/>
                    <a:pt x="11220" y="2335"/>
                  </a:cubicBezTo>
                  <a:cubicBezTo>
                    <a:pt x="11190" y="2305"/>
                    <a:pt x="11192" y="2288"/>
                    <a:pt x="11218" y="2288"/>
                  </a:cubicBezTo>
                  <a:cubicBezTo>
                    <a:pt x="11232" y="2288"/>
                    <a:pt x="11254" y="2293"/>
                    <a:pt x="11281" y="2304"/>
                  </a:cubicBezTo>
                  <a:cubicBezTo>
                    <a:pt x="11296" y="2307"/>
                    <a:pt x="11308" y="2309"/>
                    <a:pt x="11318" y="2309"/>
                  </a:cubicBezTo>
                  <a:cubicBezTo>
                    <a:pt x="11349" y="2309"/>
                    <a:pt x="11355" y="2289"/>
                    <a:pt x="11343" y="2242"/>
                  </a:cubicBezTo>
                  <a:cubicBezTo>
                    <a:pt x="11352" y="2233"/>
                    <a:pt x="11366" y="2224"/>
                    <a:pt x="11385" y="2224"/>
                  </a:cubicBezTo>
                  <a:cubicBezTo>
                    <a:pt x="11400" y="2224"/>
                    <a:pt x="11416" y="2229"/>
                    <a:pt x="11436" y="2242"/>
                  </a:cubicBezTo>
                  <a:cubicBezTo>
                    <a:pt x="11451" y="2226"/>
                    <a:pt x="11451" y="2226"/>
                    <a:pt x="11420" y="2196"/>
                  </a:cubicBezTo>
                  <a:cubicBezTo>
                    <a:pt x="11401" y="2166"/>
                    <a:pt x="11400" y="2149"/>
                    <a:pt x="11414" y="2149"/>
                  </a:cubicBezTo>
                  <a:cubicBezTo>
                    <a:pt x="11422" y="2149"/>
                    <a:pt x="11435" y="2154"/>
                    <a:pt x="11451" y="2165"/>
                  </a:cubicBezTo>
                  <a:cubicBezTo>
                    <a:pt x="11483" y="2186"/>
                    <a:pt x="11512" y="2194"/>
                    <a:pt x="11533" y="2194"/>
                  </a:cubicBezTo>
                  <a:cubicBezTo>
                    <a:pt x="11574" y="2194"/>
                    <a:pt x="11590" y="2164"/>
                    <a:pt x="11560" y="2134"/>
                  </a:cubicBezTo>
                  <a:cubicBezTo>
                    <a:pt x="11529" y="2103"/>
                    <a:pt x="11544" y="2087"/>
                    <a:pt x="11560" y="2072"/>
                  </a:cubicBezTo>
                  <a:cubicBezTo>
                    <a:pt x="11575" y="2056"/>
                    <a:pt x="11591" y="2041"/>
                    <a:pt x="11575" y="1979"/>
                  </a:cubicBezTo>
                  <a:lnTo>
                    <a:pt x="11606" y="1948"/>
                  </a:lnTo>
                  <a:cubicBezTo>
                    <a:pt x="11608" y="1946"/>
                    <a:pt x="11610" y="1945"/>
                    <a:pt x="11613" y="1945"/>
                  </a:cubicBezTo>
                  <a:cubicBezTo>
                    <a:pt x="11629" y="1945"/>
                    <a:pt x="11648" y="1983"/>
                    <a:pt x="11621" y="2010"/>
                  </a:cubicBezTo>
                  <a:lnTo>
                    <a:pt x="11683" y="2026"/>
                  </a:lnTo>
                  <a:cubicBezTo>
                    <a:pt x="11714" y="1995"/>
                    <a:pt x="11730" y="1979"/>
                    <a:pt x="11714" y="1917"/>
                  </a:cubicBezTo>
                  <a:cubicBezTo>
                    <a:pt x="11682" y="1869"/>
                    <a:pt x="11666" y="1846"/>
                    <a:pt x="11670" y="1846"/>
                  </a:cubicBezTo>
                  <a:lnTo>
                    <a:pt x="11670" y="1846"/>
                  </a:lnTo>
                  <a:cubicBezTo>
                    <a:pt x="11673" y="1846"/>
                    <a:pt x="11693" y="1865"/>
                    <a:pt x="11730" y="1902"/>
                  </a:cubicBezTo>
                  <a:cubicBezTo>
                    <a:pt x="11754" y="1927"/>
                    <a:pt x="11779" y="1943"/>
                    <a:pt x="11795" y="1943"/>
                  </a:cubicBezTo>
                  <a:cubicBezTo>
                    <a:pt x="11808" y="1943"/>
                    <a:pt x="11814" y="1931"/>
                    <a:pt x="11807" y="1902"/>
                  </a:cubicBezTo>
                  <a:cubicBezTo>
                    <a:pt x="11766" y="1853"/>
                    <a:pt x="11768" y="1834"/>
                    <a:pt x="11784" y="1834"/>
                  </a:cubicBezTo>
                  <a:cubicBezTo>
                    <a:pt x="11798" y="1834"/>
                    <a:pt x="11823" y="1849"/>
                    <a:pt x="11838" y="1871"/>
                  </a:cubicBezTo>
                  <a:cubicBezTo>
                    <a:pt x="11865" y="1911"/>
                    <a:pt x="11880" y="1934"/>
                    <a:pt x="11887" y="1934"/>
                  </a:cubicBezTo>
                  <a:cubicBezTo>
                    <a:pt x="11897" y="1934"/>
                    <a:pt x="11893" y="1896"/>
                    <a:pt x="11884" y="1809"/>
                  </a:cubicBezTo>
                  <a:cubicBezTo>
                    <a:pt x="11915" y="1778"/>
                    <a:pt x="11946" y="1670"/>
                    <a:pt x="11992" y="1624"/>
                  </a:cubicBezTo>
                  <a:cubicBezTo>
                    <a:pt x="12034" y="1582"/>
                    <a:pt x="12075" y="1529"/>
                    <a:pt x="12128" y="1529"/>
                  </a:cubicBezTo>
                  <a:cubicBezTo>
                    <a:pt x="12133" y="1529"/>
                    <a:pt x="12138" y="1529"/>
                    <a:pt x="12144" y="1530"/>
                  </a:cubicBezTo>
                  <a:lnTo>
                    <a:pt x="12144" y="1530"/>
                  </a:lnTo>
                  <a:cubicBezTo>
                    <a:pt x="12111" y="1490"/>
                    <a:pt x="12131" y="1470"/>
                    <a:pt x="12178" y="1423"/>
                  </a:cubicBezTo>
                  <a:cubicBezTo>
                    <a:pt x="12271" y="1423"/>
                    <a:pt x="12255" y="1345"/>
                    <a:pt x="12240" y="1284"/>
                  </a:cubicBezTo>
                  <a:lnTo>
                    <a:pt x="12240" y="1284"/>
                  </a:lnTo>
                  <a:cubicBezTo>
                    <a:pt x="12224" y="1299"/>
                    <a:pt x="12224" y="1299"/>
                    <a:pt x="12209" y="1315"/>
                  </a:cubicBezTo>
                  <a:cubicBezTo>
                    <a:pt x="12131" y="1237"/>
                    <a:pt x="12147" y="1222"/>
                    <a:pt x="12224" y="1222"/>
                  </a:cubicBezTo>
                  <a:cubicBezTo>
                    <a:pt x="12226" y="1220"/>
                    <a:pt x="12229" y="1219"/>
                    <a:pt x="12232" y="1219"/>
                  </a:cubicBezTo>
                  <a:cubicBezTo>
                    <a:pt x="12252" y="1219"/>
                    <a:pt x="12290" y="1259"/>
                    <a:pt x="12317" y="1299"/>
                  </a:cubicBezTo>
                  <a:cubicBezTo>
                    <a:pt x="12355" y="1324"/>
                    <a:pt x="12393" y="1350"/>
                    <a:pt x="12414" y="1350"/>
                  </a:cubicBezTo>
                  <a:cubicBezTo>
                    <a:pt x="12418" y="1350"/>
                    <a:pt x="12422" y="1348"/>
                    <a:pt x="12425" y="1345"/>
                  </a:cubicBezTo>
                  <a:cubicBezTo>
                    <a:pt x="12441" y="1330"/>
                    <a:pt x="12471" y="1315"/>
                    <a:pt x="12410" y="1284"/>
                  </a:cubicBezTo>
                  <a:cubicBezTo>
                    <a:pt x="12363" y="1253"/>
                    <a:pt x="12379" y="1237"/>
                    <a:pt x="12394" y="1222"/>
                  </a:cubicBezTo>
                  <a:cubicBezTo>
                    <a:pt x="12410" y="1206"/>
                    <a:pt x="12425" y="1191"/>
                    <a:pt x="12410" y="1129"/>
                  </a:cubicBezTo>
                  <a:cubicBezTo>
                    <a:pt x="12394" y="1067"/>
                    <a:pt x="12394" y="1083"/>
                    <a:pt x="12410" y="1067"/>
                  </a:cubicBezTo>
                  <a:cubicBezTo>
                    <a:pt x="12425" y="1075"/>
                    <a:pt x="12444" y="1079"/>
                    <a:pt x="12462" y="1079"/>
                  </a:cubicBezTo>
                  <a:cubicBezTo>
                    <a:pt x="12479" y="1079"/>
                    <a:pt x="12495" y="1075"/>
                    <a:pt x="12502" y="1067"/>
                  </a:cubicBezTo>
                  <a:cubicBezTo>
                    <a:pt x="12493" y="1053"/>
                    <a:pt x="12489" y="1048"/>
                    <a:pt x="12490" y="1048"/>
                  </a:cubicBezTo>
                  <a:lnTo>
                    <a:pt x="12490" y="1048"/>
                  </a:lnTo>
                  <a:cubicBezTo>
                    <a:pt x="12492" y="1048"/>
                    <a:pt x="12516" y="1077"/>
                    <a:pt x="12549" y="1098"/>
                  </a:cubicBezTo>
                  <a:cubicBezTo>
                    <a:pt x="12564" y="1129"/>
                    <a:pt x="12595" y="1160"/>
                    <a:pt x="12626" y="1175"/>
                  </a:cubicBezTo>
                  <a:cubicBezTo>
                    <a:pt x="12641" y="1160"/>
                    <a:pt x="12611" y="1114"/>
                    <a:pt x="12611" y="1114"/>
                  </a:cubicBezTo>
                  <a:cubicBezTo>
                    <a:pt x="12611" y="1114"/>
                    <a:pt x="12626" y="1083"/>
                    <a:pt x="12672" y="1036"/>
                  </a:cubicBezTo>
                  <a:cubicBezTo>
                    <a:pt x="12734" y="990"/>
                    <a:pt x="12796" y="959"/>
                    <a:pt x="12858" y="928"/>
                  </a:cubicBezTo>
                  <a:cubicBezTo>
                    <a:pt x="12966" y="866"/>
                    <a:pt x="13074" y="820"/>
                    <a:pt x="13198" y="789"/>
                  </a:cubicBezTo>
                  <a:cubicBezTo>
                    <a:pt x="13224" y="808"/>
                    <a:pt x="13252" y="817"/>
                    <a:pt x="13275" y="817"/>
                  </a:cubicBezTo>
                  <a:cubicBezTo>
                    <a:pt x="13305" y="817"/>
                    <a:pt x="13324" y="801"/>
                    <a:pt x="13306" y="774"/>
                  </a:cubicBezTo>
                  <a:cubicBezTo>
                    <a:pt x="13260" y="727"/>
                    <a:pt x="13414" y="681"/>
                    <a:pt x="13569" y="681"/>
                  </a:cubicBezTo>
                  <a:cubicBezTo>
                    <a:pt x="13723" y="681"/>
                    <a:pt x="13878" y="681"/>
                    <a:pt x="13878" y="635"/>
                  </a:cubicBezTo>
                  <a:lnTo>
                    <a:pt x="13955" y="635"/>
                  </a:lnTo>
                  <a:cubicBezTo>
                    <a:pt x="14017" y="635"/>
                    <a:pt x="14079" y="588"/>
                    <a:pt x="14094" y="588"/>
                  </a:cubicBezTo>
                  <a:cubicBezTo>
                    <a:pt x="14115" y="567"/>
                    <a:pt x="14130" y="559"/>
                    <a:pt x="14137" y="559"/>
                  </a:cubicBezTo>
                  <a:cubicBezTo>
                    <a:pt x="14145" y="559"/>
                    <a:pt x="14142" y="571"/>
                    <a:pt x="14125" y="588"/>
                  </a:cubicBezTo>
                  <a:cubicBezTo>
                    <a:pt x="14094" y="635"/>
                    <a:pt x="14110" y="696"/>
                    <a:pt x="14125" y="712"/>
                  </a:cubicBezTo>
                  <a:cubicBezTo>
                    <a:pt x="14141" y="712"/>
                    <a:pt x="14187" y="665"/>
                    <a:pt x="14203" y="619"/>
                  </a:cubicBezTo>
                  <a:cubicBezTo>
                    <a:pt x="14218" y="557"/>
                    <a:pt x="14233" y="557"/>
                    <a:pt x="14233" y="557"/>
                  </a:cubicBezTo>
                  <a:cubicBezTo>
                    <a:pt x="14233" y="557"/>
                    <a:pt x="14264" y="557"/>
                    <a:pt x="14249" y="619"/>
                  </a:cubicBezTo>
                  <a:lnTo>
                    <a:pt x="14218" y="727"/>
                  </a:lnTo>
                  <a:lnTo>
                    <a:pt x="14249" y="727"/>
                  </a:lnTo>
                  <a:cubicBezTo>
                    <a:pt x="14264" y="681"/>
                    <a:pt x="14295" y="681"/>
                    <a:pt x="14295" y="681"/>
                  </a:cubicBezTo>
                  <a:cubicBezTo>
                    <a:pt x="14295" y="681"/>
                    <a:pt x="14311" y="681"/>
                    <a:pt x="14295" y="805"/>
                  </a:cubicBezTo>
                  <a:cubicBezTo>
                    <a:pt x="14279" y="861"/>
                    <a:pt x="14276" y="888"/>
                    <a:pt x="14285" y="888"/>
                  </a:cubicBezTo>
                  <a:cubicBezTo>
                    <a:pt x="14293" y="888"/>
                    <a:pt x="14312" y="865"/>
                    <a:pt x="14342" y="820"/>
                  </a:cubicBezTo>
                  <a:lnTo>
                    <a:pt x="14403" y="774"/>
                  </a:lnTo>
                  <a:lnTo>
                    <a:pt x="14403" y="774"/>
                  </a:lnTo>
                  <a:cubicBezTo>
                    <a:pt x="14398" y="820"/>
                    <a:pt x="14405" y="836"/>
                    <a:pt x="14419" y="836"/>
                  </a:cubicBezTo>
                  <a:cubicBezTo>
                    <a:pt x="14442" y="836"/>
                    <a:pt x="14483" y="793"/>
                    <a:pt x="14512" y="774"/>
                  </a:cubicBezTo>
                  <a:lnTo>
                    <a:pt x="14512" y="774"/>
                  </a:lnTo>
                  <a:cubicBezTo>
                    <a:pt x="14503" y="840"/>
                    <a:pt x="14504" y="871"/>
                    <a:pt x="14518" y="871"/>
                  </a:cubicBezTo>
                  <a:cubicBezTo>
                    <a:pt x="14531" y="871"/>
                    <a:pt x="14553" y="848"/>
                    <a:pt x="14589" y="805"/>
                  </a:cubicBezTo>
                  <a:cubicBezTo>
                    <a:pt x="14601" y="786"/>
                    <a:pt x="14611" y="778"/>
                    <a:pt x="14618" y="778"/>
                  </a:cubicBezTo>
                  <a:cubicBezTo>
                    <a:pt x="14630" y="778"/>
                    <a:pt x="14635" y="798"/>
                    <a:pt x="14635" y="835"/>
                  </a:cubicBezTo>
                  <a:cubicBezTo>
                    <a:pt x="14635" y="897"/>
                    <a:pt x="14651" y="913"/>
                    <a:pt x="14697" y="944"/>
                  </a:cubicBezTo>
                  <a:cubicBezTo>
                    <a:pt x="14706" y="935"/>
                    <a:pt x="14717" y="931"/>
                    <a:pt x="14729" y="931"/>
                  </a:cubicBezTo>
                  <a:cubicBezTo>
                    <a:pt x="14758" y="931"/>
                    <a:pt x="14797" y="953"/>
                    <a:pt x="14852" y="975"/>
                  </a:cubicBezTo>
                  <a:cubicBezTo>
                    <a:pt x="14929" y="1021"/>
                    <a:pt x="14991" y="1067"/>
                    <a:pt x="15068" y="1129"/>
                  </a:cubicBezTo>
                  <a:cubicBezTo>
                    <a:pt x="15213" y="1261"/>
                    <a:pt x="15302" y="1371"/>
                    <a:pt x="15354" y="1371"/>
                  </a:cubicBezTo>
                  <a:cubicBezTo>
                    <a:pt x="15363" y="1371"/>
                    <a:pt x="15370" y="1368"/>
                    <a:pt x="15377" y="1361"/>
                  </a:cubicBezTo>
                  <a:cubicBezTo>
                    <a:pt x="15393" y="1376"/>
                    <a:pt x="15393" y="1376"/>
                    <a:pt x="15377" y="1438"/>
                  </a:cubicBezTo>
                  <a:cubicBezTo>
                    <a:pt x="15370" y="1467"/>
                    <a:pt x="15363" y="1479"/>
                    <a:pt x="15366" y="1479"/>
                  </a:cubicBezTo>
                  <a:cubicBezTo>
                    <a:pt x="15371" y="1479"/>
                    <a:pt x="15389" y="1463"/>
                    <a:pt x="15439" y="1438"/>
                  </a:cubicBezTo>
                  <a:cubicBezTo>
                    <a:pt x="15474" y="1429"/>
                    <a:pt x="15505" y="1410"/>
                    <a:pt x="15510" y="1410"/>
                  </a:cubicBezTo>
                  <a:cubicBezTo>
                    <a:pt x="15513" y="1410"/>
                    <a:pt x="15503" y="1421"/>
                    <a:pt x="15470" y="1454"/>
                  </a:cubicBezTo>
                  <a:cubicBezTo>
                    <a:pt x="15424" y="1500"/>
                    <a:pt x="15470" y="1531"/>
                    <a:pt x="15516" y="1608"/>
                  </a:cubicBezTo>
                  <a:cubicBezTo>
                    <a:pt x="15563" y="1655"/>
                    <a:pt x="15601" y="1702"/>
                    <a:pt x="15637" y="1702"/>
                  </a:cubicBezTo>
                  <a:cubicBezTo>
                    <a:pt x="15648" y="1702"/>
                    <a:pt x="15660" y="1697"/>
                    <a:pt x="15671" y="1686"/>
                  </a:cubicBezTo>
                  <a:cubicBezTo>
                    <a:pt x="15748" y="1686"/>
                    <a:pt x="15748" y="1686"/>
                    <a:pt x="15686" y="1716"/>
                  </a:cubicBezTo>
                  <a:cubicBezTo>
                    <a:pt x="15603" y="1758"/>
                    <a:pt x="15620" y="1875"/>
                    <a:pt x="15714" y="1875"/>
                  </a:cubicBezTo>
                  <a:cubicBezTo>
                    <a:pt x="15725" y="1875"/>
                    <a:pt x="15736" y="1874"/>
                    <a:pt x="15748" y="1871"/>
                  </a:cubicBezTo>
                  <a:cubicBezTo>
                    <a:pt x="15764" y="1886"/>
                    <a:pt x="15779" y="1902"/>
                    <a:pt x="15748" y="1948"/>
                  </a:cubicBezTo>
                  <a:cubicBezTo>
                    <a:pt x="15764" y="1964"/>
                    <a:pt x="15779" y="1979"/>
                    <a:pt x="15872" y="1995"/>
                  </a:cubicBezTo>
                  <a:cubicBezTo>
                    <a:pt x="15887" y="2010"/>
                    <a:pt x="15949" y="2072"/>
                    <a:pt x="15995" y="2103"/>
                  </a:cubicBezTo>
                  <a:cubicBezTo>
                    <a:pt x="16017" y="2114"/>
                    <a:pt x="16039" y="2125"/>
                    <a:pt x="16061" y="2125"/>
                  </a:cubicBezTo>
                  <a:cubicBezTo>
                    <a:pt x="16070" y="2125"/>
                    <a:pt x="16079" y="2123"/>
                    <a:pt x="16088" y="2118"/>
                  </a:cubicBezTo>
                  <a:lnTo>
                    <a:pt x="16104" y="2134"/>
                  </a:lnTo>
                  <a:cubicBezTo>
                    <a:pt x="16073" y="2180"/>
                    <a:pt x="16150" y="2257"/>
                    <a:pt x="16289" y="2335"/>
                  </a:cubicBezTo>
                  <a:cubicBezTo>
                    <a:pt x="16413" y="2412"/>
                    <a:pt x="16536" y="2458"/>
                    <a:pt x="16536" y="2520"/>
                  </a:cubicBezTo>
                  <a:cubicBezTo>
                    <a:pt x="16536" y="2520"/>
                    <a:pt x="16567" y="2520"/>
                    <a:pt x="16598" y="2489"/>
                  </a:cubicBezTo>
                  <a:cubicBezTo>
                    <a:pt x="16632" y="2438"/>
                    <a:pt x="16652" y="2415"/>
                    <a:pt x="16663" y="2415"/>
                  </a:cubicBezTo>
                  <a:cubicBezTo>
                    <a:pt x="16672" y="2415"/>
                    <a:pt x="16675" y="2431"/>
                    <a:pt x="16675" y="2458"/>
                  </a:cubicBezTo>
                  <a:cubicBezTo>
                    <a:pt x="16667" y="2520"/>
                    <a:pt x="16698" y="2557"/>
                    <a:pt x="16732" y="2557"/>
                  </a:cubicBezTo>
                  <a:cubicBezTo>
                    <a:pt x="16758" y="2557"/>
                    <a:pt x="16786" y="2536"/>
                    <a:pt x="16799" y="2489"/>
                  </a:cubicBezTo>
                  <a:lnTo>
                    <a:pt x="16799" y="2536"/>
                  </a:lnTo>
                  <a:cubicBezTo>
                    <a:pt x="16799" y="2591"/>
                    <a:pt x="16815" y="2616"/>
                    <a:pt x="16835" y="2616"/>
                  </a:cubicBezTo>
                  <a:cubicBezTo>
                    <a:pt x="16859" y="2616"/>
                    <a:pt x="16890" y="2580"/>
                    <a:pt x="16907" y="2520"/>
                  </a:cubicBezTo>
                  <a:cubicBezTo>
                    <a:pt x="16918" y="2553"/>
                    <a:pt x="16929" y="2593"/>
                    <a:pt x="16945" y="2593"/>
                  </a:cubicBezTo>
                  <a:cubicBezTo>
                    <a:pt x="16952" y="2593"/>
                    <a:pt x="16960" y="2585"/>
                    <a:pt x="16969" y="2566"/>
                  </a:cubicBezTo>
                  <a:cubicBezTo>
                    <a:pt x="16985" y="2566"/>
                    <a:pt x="16985" y="2566"/>
                    <a:pt x="16985" y="2690"/>
                  </a:cubicBezTo>
                  <a:cubicBezTo>
                    <a:pt x="16985" y="2737"/>
                    <a:pt x="16969" y="2798"/>
                    <a:pt x="17000" y="2798"/>
                  </a:cubicBezTo>
                  <a:cubicBezTo>
                    <a:pt x="17015" y="2798"/>
                    <a:pt x="17031" y="2752"/>
                    <a:pt x="17031" y="2690"/>
                  </a:cubicBezTo>
                  <a:lnTo>
                    <a:pt x="17077" y="2690"/>
                  </a:lnTo>
                  <a:cubicBezTo>
                    <a:pt x="17077" y="2690"/>
                    <a:pt x="17093" y="2690"/>
                    <a:pt x="17108" y="2644"/>
                  </a:cubicBezTo>
                  <a:cubicBezTo>
                    <a:pt x="17108" y="2582"/>
                    <a:pt x="17124" y="2582"/>
                    <a:pt x="17155" y="2582"/>
                  </a:cubicBezTo>
                  <a:cubicBezTo>
                    <a:pt x="17155" y="2601"/>
                    <a:pt x="17156" y="2608"/>
                    <a:pt x="17158" y="2608"/>
                  </a:cubicBezTo>
                  <a:cubicBezTo>
                    <a:pt x="17161" y="2608"/>
                    <a:pt x="17165" y="2568"/>
                    <a:pt x="17155" y="2536"/>
                  </a:cubicBezTo>
                  <a:cubicBezTo>
                    <a:pt x="17127" y="2480"/>
                    <a:pt x="17149" y="2425"/>
                    <a:pt x="17165" y="2425"/>
                  </a:cubicBezTo>
                  <a:cubicBezTo>
                    <a:pt x="17167" y="2425"/>
                    <a:pt x="17168" y="2426"/>
                    <a:pt x="17170" y="2427"/>
                  </a:cubicBezTo>
                  <a:lnTo>
                    <a:pt x="17170" y="2304"/>
                  </a:lnTo>
                  <a:cubicBezTo>
                    <a:pt x="17186" y="2226"/>
                    <a:pt x="17170" y="2149"/>
                    <a:pt x="17139" y="2087"/>
                  </a:cubicBezTo>
                  <a:cubicBezTo>
                    <a:pt x="17102" y="2050"/>
                    <a:pt x="17070" y="2013"/>
                    <a:pt x="17048" y="2013"/>
                  </a:cubicBezTo>
                  <a:cubicBezTo>
                    <a:pt x="17033" y="2013"/>
                    <a:pt x="17022" y="2029"/>
                    <a:pt x="17015" y="2072"/>
                  </a:cubicBezTo>
                  <a:cubicBezTo>
                    <a:pt x="17015" y="2072"/>
                    <a:pt x="17003" y="2121"/>
                    <a:pt x="16990" y="2121"/>
                  </a:cubicBezTo>
                  <a:cubicBezTo>
                    <a:pt x="16988" y="2121"/>
                    <a:pt x="16986" y="2120"/>
                    <a:pt x="16985" y="2118"/>
                  </a:cubicBezTo>
                  <a:cubicBezTo>
                    <a:pt x="16969" y="2118"/>
                    <a:pt x="16954" y="2072"/>
                    <a:pt x="16954" y="2072"/>
                  </a:cubicBezTo>
                  <a:cubicBezTo>
                    <a:pt x="16954" y="2010"/>
                    <a:pt x="16907" y="1995"/>
                    <a:pt x="16845" y="1979"/>
                  </a:cubicBezTo>
                  <a:cubicBezTo>
                    <a:pt x="16768" y="1964"/>
                    <a:pt x="16722" y="1933"/>
                    <a:pt x="16722" y="1871"/>
                  </a:cubicBezTo>
                  <a:cubicBezTo>
                    <a:pt x="16737" y="1825"/>
                    <a:pt x="16722" y="1809"/>
                    <a:pt x="16722" y="1809"/>
                  </a:cubicBezTo>
                  <a:cubicBezTo>
                    <a:pt x="16717" y="1828"/>
                    <a:pt x="16707" y="1835"/>
                    <a:pt x="16693" y="1835"/>
                  </a:cubicBezTo>
                  <a:cubicBezTo>
                    <a:pt x="16660" y="1835"/>
                    <a:pt x="16606" y="1795"/>
                    <a:pt x="16552" y="1763"/>
                  </a:cubicBezTo>
                  <a:cubicBezTo>
                    <a:pt x="16475" y="1724"/>
                    <a:pt x="16398" y="1643"/>
                    <a:pt x="16356" y="1643"/>
                  </a:cubicBezTo>
                  <a:cubicBezTo>
                    <a:pt x="16348" y="1643"/>
                    <a:pt x="16341" y="1647"/>
                    <a:pt x="16335" y="1655"/>
                  </a:cubicBezTo>
                  <a:lnTo>
                    <a:pt x="16305" y="1624"/>
                  </a:lnTo>
                  <a:cubicBezTo>
                    <a:pt x="16351" y="1593"/>
                    <a:pt x="16320" y="1562"/>
                    <a:pt x="16289" y="1531"/>
                  </a:cubicBezTo>
                  <a:cubicBezTo>
                    <a:pt x="16280" y="1535"/>
                    <a:pt x="16271" y="1537"/>
                    <a:pt x="16262" y="1537"/>
                  </a:cubicBezTo>
                  <a:cubicBezTo>
                    <a:pt x="16240" y="1537"/>
                    <a:pt x="16218" y="1526"/>
                    <a:pt x="16196" y="1515"/>
                  </a:cubicBezTo>
                  <a:cubicBezTo>
                    <a:pt x="16243" y="1469"/>
                    <a:pt x="16227" y="1454"/>
                    <a:pt x="16196" y="1423"/>
                  </a:cubicBezTo>
                  <a:cubicBezTo>
                    <a:pt x="16177" y="1404"/>
                    <a:pt x="16164" y="1390"/>
                    <a:pt x="16149" y="1390"/>
                  </a:cubicBezTo>
                  <a:cubicBezTo>
                    <a:pt x="16140" y="1390"/>
                    <a:pt x="16131" y="1395"/>
                    <a:pt x="16119" y="1407"/>
                  </a:cubicBezTo>
                  <a:cubicBezTo>
                    <a:pt x="16057" y="1345"/>
                    <a:pt x="16011" y="1268"/>
                    <a:pt x="15980" y="1175"/>
                  </a:cubicBezTo>
                  <a:cubicBezTo>
                    <a:pt x="15995" y="1152"/>
                    <a:pt x="15988" y="1145"/>
                    <a:pt x="15968" y="1145"/>
                  </a:cubicBezTo>
                  <a:cubicBezTo>
                    <a:pt x="15949" y="1145"/>
                    <a:pt x="15918" y="1152"/>
                    <a:pt x="15887" y="1160"/>
                  </a:cubicBezTo>
                  <a:cubicBezTo>
                    <a:pt x="15847" y="1173"/>
                    <a:pt x="15807" y="1209"/>
                    <a:pt x="15787" y="1209"/>
                  </a:cubicBezTo>
                  <a:cubicBezTo>
                    <a:pt x="15784" y="1209"/>
                    <a:pt x="15781" y="1209"/>
                    <a:pt x="15779" y="1206"/>
                  </a:cubicBezTo>
                  <a:lnTo>
                    <a:pt x="15856" y="1129"/>
                  </a:lnTo>
                  <a:cubicBezTo>
                    <a:pt x="15918" y="1114"/>
                    <a:pt x="15918" y="1114"/>
                    <a:pt x="15887" y="1067"/>
                  </a:cubicBezTo>
                  <a:lnTo>
                    <a:pt x="15856" y="1036"/>
                  </a:lnTo>
                  <a:cubicBezTo>
                    <a:pt x="15850" y="1040"/>
                    <a:pt x="15843" y="1042"/>
                    <a:pt x="15836" y="1042"/>
                  </a:cubicBezTo>
                  <a:cubicBezTo>
                    <a:pt x="15785" y="1042"/>
                    <a:pt x="15699" y="956"/>
                    <a:pt x="15578" y="835"/>
                  </a:cubicBezTo>
                  <a:cubicBezTo>
                    <a:pt x="15427" y="696"/>
                    <a:pt x="15346" y="627"/>
                    <a:pt x="15302" y="627"/>
                  </a:cubicBezTo>
                  <a:cubicBezTo>
                    <a:pt x="15287" y="627"/>
                    <a:pt x="15277" y="635"/>
                    <a:pt x="15269" y="650"/>
                  </a:cubicBezTo>
                  <a:cubicBezTo>
                    <a:pt x="15259" y="664"/>
                    <a:pt x="15250" y="671"/>
                    <a:pt x="15240" y="671"/>
                  </a:cubicBezTo>
                  <a:cubicBezTo>
                    <a:pt x="15217" y="671"/>
                    <a:pt x="15193" y="637"/>
                    <a:pt x="15161" y="573"/>
                  </a:cubicBezTo>
                  <a:cubicBezTo>
                    <a:pt x="15113" y="382"/>
                    <a:pt x="15093" y="329"/>
                    <a:pt x="15058" y="329"/>
                  </a:cubicBezTo>
                  <a:cubicBezTo>
                    <a:pt x="15048" y="329"/>
                    <a:pt x="15036" y="334"/>
                    <a:pt x="15022" y="341"/>
                  </a:cubicBezTo>
                  <a:cubicBezTo>
                    <a:pt x="15053" y="372"/>
                    <a:pt x="15022" y="418"/>
                    <a:pt x="15006" y="464"/>
                  </a:cubicBezTo>
                  <a:cubicBezTo>
                    <a:pt x="14979" y="506"/>
                    <a:pt x="14958" y="525"/>
                    <a:pt x="14945" y="525"/>
                  </a:cubicBezTo>
                  <a:cubicBezTo>
                    <a:pt x="14929" y="525"/>
                    <a:pt x="14927" y="494"/>
                    <a:pt x="14944" y="434"/>
                  </a:cubicBezTo>
                  <a:cubicBezTo>
                    <a:pt x="14990" y="342"/>
                    <a:pt x="14723" y="234"/>
                    <a:pt x="14555" y="234"/>
                  </a:cubicBezTo>
                  <a:cubicBezTo>
                    <a:pt x="14497" y="234"/>
                    <a:pt x="14450" y="247"/>
                    <a:pt x="14434" y="279"/>
                  </a:cubicBezTo>
                  <a:lnTo>
                    <a:pt x="14450" y="217"/>
                  </a:lnTo>
                  <a:cubicBezTo>
                    <a:pt x="14465" y="171"/>
                    <a:pt x="14434" y="155"/>
                    <a:pt x="14295" y="124"/>
                  </a:cubicBezTo>
                  <a:lnTo>
                    <a:pt x="14203" y="109"/>
                  </a:lnTo>
                  <a:cubicBezTo>
                    <a:pt x="14192" y="141"/>
                    <a:pt x="14165" y="153"/>
                    <a:pt x="14134" y="153"/>
                  </a:cubicBezTo>
                  <a:cubicBezTo>
                    <a:pt x="14075" y="153"/>
                    <a:pt x="14002" y="109"/>
                    <a:pt x="14002" y="78"/>
                  </a:cubicBezTo>
                  <a:cubicBezTo>
                    <a:pt x="13986" y="16"/>
                    <a:pt x="13986" y="16"/>
                    <a:pt x="13909" y="16"/>
                  </a:cubicBezTo>
                  <a:cubicBezTo>
                    <a:pt x="13874" y="51"/>
                    <a:pt x="13831" y="68"/>
                    <a:pt x="13785" y="68"/>
                  </a:cubicBezTo>
                  <a:cubicBezTo>
                    <a:pt x="13770" y="68"/>
                    <a:pt x="13754" y="67"/>
                    <a:pt x="13739" y="63"/>
                  </a:cubicBezTo>
                  <a:cubicBezTo>
                    <a:pt x="13692" y="63"/>
                    <a:pt x="13646" y="32"/>
                    <a:pt x="13646" y="1"/>
                  </a:cubicBezTo>
                  <a:close/>
                </a:path>
              </a:pathLst>
            </a:custGeom>
            <a:solidFill>
              <a:srgbClr val="FFAE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2" name="Google Shape;462;p21"/>
          <p:cNvSpPr/>
          <p:nvPr/>
        </p:nvSpPr>
        <p:spPr>
          <a:xfrm>
            <a:off x="-646640" y="5909614"/>
            <a:ext cx="1595016" cy="256713"/>
          </a:xfrm>
          <a:custGeom>
            <a:avLst/>
            <a:gdLst/>
            <a:ahLst/>
            <a:cxnLst/>
            <a:rect l="l" t="t" r="r" b="b"/>
            <a:pathLst>
              <a:path w="17192" h="2767" extrusionOk="0">
                <a:moveTo>
                  <a:pt x="7918" y="356"/>
                </a:moveTo>
                <a:cubicBezTo>
                  <a:pt x="7917" y="356"/>
                  <a:pt x="7917" y="356"/>
                  <a:pt x="7917" y="356"/>
                </a:cubicBezTo>
                <a:lnTo>
                  <a:pt x="7917" y="356"/>
                </a:lnTo>
                <a:cubicBezTo>
                  <a:pt x="7917" y="356"/>
                  <a:pt x="7918" y="356"/>
                  <a:pt x="7919" y="356"/>
                </a:cubicBezTo>
                <a:lnTo>
                  <a:pt x="7919" y="356"/>
                </a:lnTo>
                <a:lnTo>
                  <a:pt x="7918" y="356"/>
                </a:lnTo>
                <a:close/>
                <a:moveTo>
                  <a:pt x="1040" y="309"/>
                </a:moveTo>
                <a:lnTo>
                  <a:pt x="1040" y="371"/>
                </a:lnTo>
                <a:lnTo>
                  <a:pt x="1071" y="387"/>
                </a:lnTo>
                <a:cubicBezTo>
                  <a:pt x="1102" y="340"/>
                  <a:pt x="1102" y="340"/>
                  <a:pt x="1071" y="325"/>
                </a:cubicBezTo>
                <a:lnTo>
                  <a:pt x="1040" y="309"/>
                </a:lnTo>
                <a:close/>
                <a:moveTo>
                  <a:pt x="14425" y="309"/>
                </a:moveTo>
                <a:cubicBezTo>
                  <a:pt x="14455" y="309"/>
                  <a:pt x="14455" y="309"/>
                  <a:pt x="14440" y="371"/>
                </a:cubicBezTo>
                <a:cubicBezTo>
                  <a:pt x="14427" y="411"/>
                  <a:pt x="14390" y="452"/>
                  <a:pt x="14360" y="452"/>
                </a:cubicBezTo>
                <a:cubicBezTo>
                  <a:pt x="14356" y="452"/>
                  <a:pt x="14351" y="451"/>
                  <a:pt x="14347" y="449"/>
                </a:cubicBezTo>
                <a:cubicBezTo>
                  <a:pt x="14316" y="449"/>
                  <a:pt x="14347" y="340"/>
                  <a:pt x="14425" y="309"/>
                </a:cubicBezTo>
                <a:close/>
                <a:moveTo>
                  <a:pt x="539" y="439"/>
                </a:moveTo>
                <a:cubicBezTo>
                  <a:pt x="547" y="439"/>
                  <a:pt x="555" y="443"/>
                  <a:pt x="561" y="449"/>
                </a:cubicBezTo>
                <a:cubicBezTo>
                  <a:pt x="592" y="449"/>
                  <a:pt x="592" y="449"/>
                  <a:pt x="576" y="510"/>
                </a:cubicBezTo>
                <a:cubicBezTo>
                  <a:pt x="576" y="510"/>
                  <a:pt x="553" y="544"/>
                  <a:pt x="527" y="544"/>
                </a:cubicBezTo>
                <a:cubicBezTo>
                  <a:pt x="523" y="544"/>
                  <a:pt x="519" y="544"/>
                  <a:pt x="514" y="541"/>
                </a:cubicBezTo>
                <a:lnTo>
                  <a:pt x="499" y="480"/>
                </a:lnTo>
                <a:cubicBezTo>
                  <a:pt x="509" y="450"/>
                  <a:pt x="525" y="439"/>
                  <a:pt x="539" y="439"/>
                </a:cubicBezTo>
                <a:close/>
                <a:moveTo>
                  <a:pt x="13437" y="408"/>
                </a:moveTo>
                <a:cubicBezTo>
                  <a:pt x="13442" y="408"/>
                  <a:pt x="13446" y="415"/>
                  <a:pt x="13451" y="433"/>
                </a:cubicBezTo>
                <a:cubicBezTo>
                  <a:pt x="13451" y="464"/>
                  <a:pt x="13435" y="510"/>
                  <a:pt x="13435" y="541"/>
                </a:cubicBezTo>
                <a:cubicBezTo>
                  <a:pt x="13435" y="541"/>
                  <a:pt x="13422" y="569"/>
                  <a:pt x="13412" y="569"/>
                </a:cubicBezTo>
                <a:cubicBezTo>
                  <a:pt x="13408" y="569"/>
                  <a:pt x="13404" y="562"/>
                  <a:pt x="13404" y="541"/>
                </a:cubicBezTo>
                <a:lnTo>
                  <a:pt x="13389" y="541"/>
                </a:lnTo>
                <a:lnTo>
                  <a:pt x="13389" y="495"/>
                </a:lnTo>
                <a:cubicBezTo>
                  <a:pt x="13411" y="451"/>
                  <a:pt x="13425" y="408"/>
                  <a:pt x="13437" y="408"/>
                </a:cubicBezTo>
                <a:close/>
                <a:moveTo>
                  <a:pt x="6681" y="557"/>
                </a:moveTo>
                <a:cubicBezTo>
                  <a:pt x="6681" y="619"/>
                  <a:pt x="6681" y="680"/>
                  <a:pt x="6666" y="680"/>
                </a:cubicBezTo>
                <a:lnTo>
                  <a:pt x="6635" y="619"/>
                </a:lnTo>
                <a:lnTo>
                  <a:pt x="6650" y="557"/>
                </a:lnTo>
                <a:close/>
                <a:moveTo>
                  <a:pt x="7315" y="557"/>
                </a:moveTo>
                <a:cubicBezTo>
                  <a:pt x="7330" y="559"/>
                  <a:pt x="7327" y="569"/>
                  <a:pt x="7315" y="619"/>
                </a:cubicBezTo>
                <a:cubicBezTo>
                  <a:pt x="7299" y="650"/>
                  <a:pt x="7284" y="680"/>
                  <a:pt x="7269" y="711"/>
                </a:cubicBezTo>
                <a:cubicBezTo>
                  <a:pt x="7269" y="711"/>
                  <a:pt x="7299" y="604"/>
                  <a:pt x="7315" y="557"/>
                </a:cubicBezTo>
                <a:close/>
                <a:moveTo>
                  <a:pt x="129" y="495"/>
                </a:moveTo>
                <a:cubicBezTo>
                  <a:pt x="111" y="502"/>
                  <a:pt x="95" y="513"/>
                  <a:pt x="82" y="526"/>
                </a:cubicBezTo>
                <a:cubicBezTo>
                  <a:pt x="60" y="511"/>
                  <a:pt x="43" y="506"/>
                  <a:pt x="31" y="506"/>
                </a:cubicBezTo>
                <a:cubicBezTo>
                  <a:pt x="2" y="506"/>
                  <a:pt x="1" y="538"/>
                  <a:pt x="23" y="538"/>
                </a:cubicBezTo>
                <a:cubicBezTo>
                  <a:pt x="30" y="538"/>
                  <a:pt x="39" y="535"/>
                  <a:pt x="51" y="526"/>
                </a:cubicBezTo>
                <a:lnTo>
                  <a:pt x="51" y="541"/>
                </a:lnTo>
                <a:lnTo>
                  <a:pt x="66" y="603"/>
                </a:lnTo>
                <a:cubicBezTo>
                  <a:pt x="66" y="682"/>
                  <a:pt x="78" y="725"/>
                  <a:pt x="92" y="725"/>
                </a:cubicBezTo>
                <a:cubicBezTo>
                  <a:pt x="105" y="725"/>
                  <a:pt x="120" y="686"/>
                  <a:pt x="128" y="603"/>
                </a:cubicBezTo>
                <a:cubicBezTo>
                  <a:pt x="128" y="552"/>
                  <a:pt x="128" y="517"/>
                  <a:pt x="129" y="495"/>
                </a:cubicBezTo>
                <a:close/>
                <a:moveTo>
                  <a:pt x="837" y="540"/>
                </a:moveTo>
                <a:cubicBezTo>
                  <a:pt x="844" y="540"/>
                  <a:pt x="854" y="546"/>
                  <a:pt x="870" y="557"/>
                </a:cubicBezTo>
                <a:cubicBezTo>
                  <a:pt x="901" y="557"/>
                  <a:pt x="932" y="572"/>
                  <a:pt x="901" y="634"/>
                </a:cubicBezTo>
                <a:lnTo>
                  <a:pt x="885" y="603"/>
                </a:lnTo>
                <a:cubicBezTo>
                  <a:pt x="890" y="588"/>
                  <a:pt x="889" y="581"/>
                  <a:pt x="885" y="581"/>
                </a:cubicBezTo>
                <a:cubicBezTo>
                  <a:pt x="877" y="581"/>
                  <a:pt x="860" y="608"/>
                  <a:pt x="870" y="650"/>
                </a:cubicBezTo>
                <a:cubicBezTo>
                  <a:pt x="870" y="711"/>
                  <a:pt x="823" y="758"/>
                  <a:pt x="823" y="758"/>
                </a:cubicBezTo>
                <a:cubicBezTo>
                  <a:pt x="823" y="758"/>
                  <a:pt x="793" y="680"/>
                  <a:pt x="808" y="634"/>
                </a:cubicBezTo>
                <a:lnTo>
                  <a:pt x="808" y="634"/>
                </a:lnTo>
                <a:lnTo>
                  <a:pt x="808" y="650"/>
                </a:lnTo>
                <a:cubicBezTo>
                  <a:pt x="818" y="567"/>
                  <a:pt x="822" y="540"/>
                  <a:pt x="837" y="540"/>
                </a:cubicBezTo>
                <a:close/>
                <a:moveTo>
                  <a:pt x="8088" y="850"/>
                </a:moveTo>
                <a:lnTo>
                  <a:pt x="8103" y="866"/>
                </a:lnTo>
                <a:cubicBezTo>
                  <a:pt x="8076" y="906"/>
                  <a:pt x="8050" y="946"/>
                  <a:pt x="8023" y="946"/>
                </a:cubicBezTo>
                <a:cubicBezTo>
                  <a:pt x="8019" y="946"/>
                  <a:pt x="8015" y="945"/>
                  <a:pt x="8010" y="943"/>
                </a:cubicBezTo>
                <a:lnTo>
                  <a:pt x="8026" y="881"/>
                </a:lnTo>
                <a:lnTo>
                  <a:pt x="8088" y="850"/>
                </a:lnTo>
                <a:close/>
                <a:moveTo>
                  <a:pt x="12361" y="863"/>
                </a:moveTo>
                <a:cubicBezTo>
                  <a:pt x="12377" y="863"/>
                  <a:pt x="12400" y="897"/>
                  <a:pt x="12400" y="897"/>
                </a:cubicBezTo>
                <a:cubicBezTo>
                  <a:pt x="12400" y="897"/>
                  <a:pt x="12431" y="943"/>
                  <a:pt x="12415" y="959"/>
                </a:cubicBezTo>
                <a:cubicBezTo>
                  <a:pt x="12384" y="928"/>
                  <a:pt x="12353" y="912"/>
                  <a:pt x="12323" y="881"/>
                </a:cubicBezTo>
                <a:lnTo>
                  <a:pt x="12353" y="866"/>
                </a:lnTo>
                <a:cubicBezTo>
                  <a:pt x="12356" y="864"/>
                  <a:pt x="12358" y="863"/>
                  <a:pt x="12361" y="863"/>
                </a:cubicBezTo>
                <a:close/>
                <a:moveTo>
                  <a:pt x="12231" y="1107"/>
                </a:moveTo>
                <a:cubicBezTo>
                  <a:pt x="12239" y="1107"/>
                  <a:pt x="12251" y="1119"/>
                  <a:pt x="12276" y="1144"/>
                </a:cubicBezTo>
                <a:lnTo>
                  <a:pt x="12245" y="1160"/>
                </a:lnTo>
                <a:lnTo>
                  <a:pt x="12199" y="1144"/>
                </a:lnTo>
                <a:lnTo>
                  <a:pt x="12214" y="1129"/>
                </a:lnTo>
                <a:cubicBezTo>
                  <a:pt x="12221" y="1115"/>
                  <a:pt x="12225" y="1107"/>
                  <a:pt x="12231" y="1107"/>
                </a:cubicBezTo>
                <a:close/>
                <a:moveTo>
                  <a:pt x="5236" y="1219"/>
                </a:moveTo>
                <a:cubicBezTo>
                  <a:pt x="5241" y="1219"/>
                  <a:pt x="5253" y="1228"/>
                  <a:pt x="5244" y="1237"/>
                </a:cubicBezTo>
                <a:cubicBezTo>
                  <a:pt x="5231" y="1224"/>
                  <a:pt x="5231" y="1219"/>
                  <a:pt x="5236" y="1219"/>
                </a:cubicBezTo>
                <a:close/>
                <a:moveTo>
                  <a:pt x="12220" y="1221"/>
                </a:moveTo>
                <a:cubicBezTo>
                  <a:pt x="12218" y="1221"/>
                  <a:pt x="12218" y="1229"/>
                  <a:pt x="12230" y="1252"/>
                </a:cubicBezTo>
                <a:cubicBezTo>
                  <a:pt x="12239" y="1243"/>
                  <a:pt x="12225" y="1221"/>
                  <a:pt x="12220" y="1221"/>
                </a:cubicBezTo>
                <a:close/>
                <a:moveTo>
                  <a:pt x="313" y="1237"/>
                </a:moveTo>
                <a:cubicBezTo>
                  <a:pt x="300" y="1264"/>
                  <a:pt x="286" y="1292"/>
                  <a:pt x="272" y="1330"/>
                </a:cubicBezTo>
                <a:lnTo>
                  <a:pt x="282" y="1330"/>
                </a:lnTo>
                <a:cubicBezTo>
                  <a:pt x="298" y="1330"/>
                  <a:pt x="313" y="1283"/>
                  <a:pt x="329" y="1237"/>
                </a:cubicBezTo>
                <a:close/>
                <a:moveTo>
                  <a:pt x="267" y="1330"/>
                </a:moveTo>
                <a:lnTo>
                  <a:pt x="267" y="1345"/>
                </a:lnTo>
                <a:cubicBezTo>
                  <a:pt x="269" y="1340"/>
                  <a:pt x="271" y="1335"/>
                  <a:pt x="272" y="1330"/>
                </a:cubicBezTo>
                <a:close/>
                <a:moveTo>
                  <a:pt x="5074" y="1237"/>
                </a:moveTo>
                <a:cubicBezTo>
                  <a:pt x="5120" y="1283"/>
                  <a:pt x="5151" y="1314"/>
                  <a:pt x="5136" y="1345"/>
                </a:cubicBezTo>
                <a:lnTo>
                  <a:pt x="5089" y="1314"/>
                </a:lnTo>
                <a:lnTo>
                  <a:pt x="5058" y="1268"/>
                </a:lnTo>
                <a:lnTo>
                  <a:pt x="5074" y="1237"/>
                </a:lnTo>
                <a:close/>
                <a:moveTo>
                  <a:pt x="12029" y="1289"/>
                </a:moveTo>
                <a:cubicBezTo>
                  <a:pt x="12037" y="1289"/>
                  <a:pt x="12048" y="1296"/>
                  <a:pt x="12075" y="1314"/>
                </a:cubicBezTo>
                <a:lnTo>
                  <a:pt x="12060" y="1345"/>
                </a:lnTo>
                <a:lnTo>
                  <a:pt x="11998" y="1314"/>
                </a:lnTo>
                <a:lnTo>
                  <a:pt x="12013" y="1299"/>
                </a:lnTo>
                <a:cubicBezTo>
                  <a:pt x="12020" y="1292"/>
                  <a:pt x="12024" y="1289"/>
                  <a:pt x="12029" y="1289"/>
                </a:cubicBezTo>
                <a:close/>
                <a:moveTo>
                  <a:pt x="4159" y="1351"/>
                </a:moveTo>
                <a:cubicBezTo>
                  <a:pt x="4156" y="1351"/>
                  <a:pt x="4152" y="1355"/>
                  <a:pt x="4146" y="1360"/>
                </a:cubicBezTo>
                <a:cubicBezTo>
                  <a:pt x="4131" y="1376"/>
                  <a:pt x="4116" y="1391"/>
                  <a:pt x="4177" y="1407"/>
                </a:cubicBezTo>
                <a:lnTo>
                  <a:pt x="4193" y="1391"/>
                </a:lnTo>
                <a:cubicBezTo>
                  <a:pt x="4173" y="1362"/>
                  <a:pt x="4166" y="1351"/>
                  <a:pt x="4159" y="1351"/>
                </a:cubicBezTo>
                <a:close/>
                <a:moveTo>
                  <a:pt x="4918" y="1371"/>
                </a:moveTo>
                <a:cubicBezTo>
                  <a:pt x="4932" y="1371"/>
                  <a:pt x="4957" y="1381"/>
                  <a:pt x="4997" y="1407"/>
                </a:cubicBezTo>
                <a:cubicBezTo>
                  <a:pt x="5043" y="1438"/>
                  <a:pt x="5043" y="1438"/>
                  <a:pt x="5027" y="1453"/>
                </a:cubicBezTo>
                <a:cubicBezTo>
                  <a:pt x="4997" y="1438"/>
                  <a:pt x="4966" y="1422"/>
                  <a:pt x="4950" y="1407"/>
                </a:cubicBezTo>
                <a:lnTo>
                  <a:pt x="4919" y="1407"/>
                </a:lnTo>
                <a:cubicBezTo>
                  <a:pt x="4901" y="1389"/>
                  <a:pt x="4899" y="1371"/>
                  <a:pt x="4918" y="1371"/>
                </a:cubicBezTo>
                <a:close/>
                <a:moveTo>
                  <a:pt x="11879" y="1391"/>
                </a:moveTo>
                <a:cubicBezTo>
                  <a:pt x="11885" y="1391"/>
                  <a:pt x="11894" y="1396"/>
                  <a:pt x="11905" y="1407"/>
                </a:cubicBezTo>
                <a:cubicBezTo>
                  <a:pt x="11952" y="1438"/>
                  <a:pt x="11952" y="1438"/>
                  <a:pt x="11936" y="1469"/>
                </a:cubicBezTo>
                <a:cubicBezTo>
                  <a:pt x="11929" y="1476"/>
                  <a:pt x="11925" y="1483"/>
                  <a:pt x="11922" y="1483"/>
                </a:cubicBezTo>
                <a:cubicBezTo>
                  <a:pt x="11918" y="1483"/>
                  <a:pt x="11914" y="1472"/>
                  <a:pt x="11905" y="1438"/>
                </a:cubicBezTo>
                <a:lnTo>
                  <a:pt x="11874" y="1438"/>
                </a:lnTo>
                <a:cubicBezTo>
                  <a:pt x="11864" y="1408"/>
                  <a:pt x="11867" y="1391"/>
                  <a:pt x="11879" y="1391"/>
                </a:cubicBezTo>
                <a:close/>
                <a:moveTo>
                  <a:pt x="12126" y="1497"/>
                </a:moveTo>
                <a:cubicBezTo>
                  <a:pt x="12135" y="1511"/>
                  <a:pt x="12148" y="1526"/>
                  <a:pt x="12168" y="1546"/>
                </a:cubicBezTo>
                <a:cubicBezTo>
                  <a:pt x="12193" y="1552"/>
                  <a:pt x="12206" y="1559"/>
                  <a:pt x="12206" y="1559"/>
                </a:cubicBezTo>
                <a:cubicBezTo>
                  <a:pt x="12207" y="1559"/>
                  <a:pt x="12183" y="1545"/>
                  <a:pt x="12137" y="1500"/>
                </a:cubicBezTo>
                <a:cubicBezTo>
                  <a:pt x="12133" y="1499"/>
                  <a:pt x="12130" y="1498"/>
                  <a:pt x="12126" y="1497"/>
                </a:cubicBezTo>
                <a:close/>
                <a:moveTo>
                  <a:pt x="11331" y="1542"/>
                </a:moveTo>
                <a:cubicBezTo>
                  <a:pt x="11341" y="1542"/>
                  <a:pt x="11357" y="1546"/>
                  <a:pt x="11380" y="1561"/>
                </a:cubicBezTo>
                <a:cubicBezTo>
                  <a:pt x="11380" y="1561"/>
                  <a:pt x="11411" y="1608"/>
                  <a:pt x="11395" y="1623"/>
                </a:cubicBezTo>
                <a:lnTo>
                  <a:pt x="11349" y="1592"/>
                </a:lnTo>
                <a:cubicBezTo>
                  <a:pt x="11302" y="1561"/>
                  <a:pt x="11318" y="1546"/>
                  <a:pt x="11318" y="1546"/>
                </a:cubicBezTo>
                <a:cubicBezTo>
                  <a:pt x="11318" y="1546"/>
                  <a:pt x="11322" y="1542"/>
                  <a:pt x="11331" y="1542"/>
                </a:cubicBezTo>
                <a:close/>
                <a:moveTo>
                  <a:pt x="1884" y="1653"/>
                </a:moveTo>
                <a:cubicBezTo>
                  <a:pt x="1901" y="1653"/>
                  <a:pt x="1919" y="1658"/>
                  <a:pt x="1936" y="1670"/>
                </a:cubicBezTo>
                <a:cubicBezTo>
                  <a:pt x="1952" y="1685"/>
                  <a:pt x="1905" y="1716"/>
                  <a:pt x="1844" y="1716"/>
                </a:cubicBezTo>
                <a:lnTo>
                  <a:pt x="1813" y="1685"/>
                </a:lnTo>
                <a:cubicBezTo>
                  <a:pt x="1832" y="1666"/>
                  <a:pt x="1857" y="1653"/>
                  <a:pt x="1884" y="1653"/>
                </a:cubicBezTo>
                <a:close/>
                <a:moveTo>
                  <a:pt x="4502" y="1747"/>
                </a:moveTo>
                <a:lnTo>
                  <a:pt x="4502" y="1747"/>
                </a:lnTo>
                <a:cubicBezTo>
                  <a:pt x="4522" y="1760"/>
                  <a:pt x="4522" y="1765"/>
                  <a:pt x="4517" y="1765"/>
                </a:cubicBezTo>
                <a:cubicBezTo>
                  <a:pt x="4510" y="1765"/>
                  <a:pt x="4493" y="1756"/>
                  <a:pt x="4502" y="1747"/>
                </a:cubicBezTo>
                <a:close/>
                <a:moveTo>
                  <a:pt x="4770" y="1752"/>
                </a:moveTo>
                <a:cubicBezTo>
                  <a:pt x="4787" y="1752"/>
                  <a:pt x="4796" y="1778"/>
                  <a:pt x="4796" y="1778"/>
                </a:cubicBezTo>
                <a:cubicBezTo>
                  <a:pt x="4873" y="1809"/>
                  <a:pt x="4811" y="1793"/>
                  <a:pt x="4796" y="1809"/>
                </a:cubicBezTo>
                <a:lnTo>
                  <a:pt x="4765" y="1809"/>
                </a:lnTo>
                <a:cubicBezTo>
                  <a:pt x="4718" y="1793"/>
                  <a:pt x="4718" y="1793"/>
                  <a:pt x="4749" y="1762"/>
                </a:cubicBezTo>
                <a:cubicBezTo>
                  <a:pt x="4757" y="1755"/>
                  <a:pt x="4764" y="1752"/>
                  <a:pt x="4770" y="1752"/>
                </a:cubicBezTo>
                <a:close/>
                <a:moveTo>
                  <a:pt x="1927" y="1786"/>
                </a:moveTo>
                <a:cubicBezTo>
                  <a:pt x="1909" y="1786"/>
                  <a:pt x="1882" y="1801"/>
                  <a:pt x="1859" y="1824"/>
                </a:cubicBezTo>
                <a:cubicBezTo>
                  <a:pt x="1813" y="1855"/>
                  <a:pt x="1828" y="1871"/>
                  <a:pt x="1859" y="1917"/>
                </a:cubicBezTo>
                <a:cubicBezTo>
                  <a:pt x="1869" y="1927"/>
                  <a:pt x="1881" y="1931"/>
                  <a:pt x="1893" y="1931"/>
                </a:cubicBezTo>
                <a:cubicBezTo>
                  <a:pt x="1916" y="1931"/>
                  <a:pt x="1936" y="1917"/>
                  <a:pt x="1936" y="1917"/>
                </a:cubicBezTo>
                <a:cubicBezTo>
                  <a:pt x="1967" y="1871"/>
                  <a:pt x="1952" y="1855"/>
                  <a:pt x="1936" y="1840"/>
                </a:cubicBezTo>
                <a:cubicBezTo>
                  <a:pt x="1952" y="1801"/>
                  <a:pt x="1944" y="1786"/>
                  <a:pt x="1927" y="1786"/>
                </a:cubicBezTo>
                <a:close/>
                <a:moveTo>
                  <a:pt x="4169" y="1852"/>
                </a:moveTo>
                <a:cubicBezTo>
                  <a:pt x="4167" y="1852"/>
                  <a:pt x="4164" y="1853"/>
                  <a:pt x="4162" y="1855"/>
                </a:cubicBezTo>
                <a:lnTo>
                  <a:pt x="4146" y="1855"/>
                </a:lnTo>
                <a:cubicBezTo>
                  <a:pt x="4162" y="1886"/>
                  <a:pt x="4193" y="1917"/>
                  <a:pt x="4224" y="1948"/>
                </a:cubicBezTo>
                <a:cubicBezTo>
                  <a:pt x="4239" y="1932"/>
                  <a:pt x="4208" y="1886"/>
                  <a:pt x="4208" y="1886"/>
                </a:cubicBezTo>
                <a:cubicBezTo>
                  <a:pt x="4208" y="1886"/>
                  <a:pt x="4186" y="1852"/>
                  <a:pt x="4169" y="1852"/>
                </a:cubicBezTo>
                <a:close/>
                <a:moveTo>
                  <a:pt x="3621" y="1948"/>
                </a:moveTo>
                <a:lnTo>
                  <a:pt x="3652" y="2056"/>
                </a:lnTo>
                <a:cubicBezTo>
                  <a:pt x="3656" y="2069"/>
                  <a:pt x="3658" y="2075"/>
                  <a:pt x="3659" y="2075"/>
                </a:cubicBezTo>
                <a:cubicBezTo>
                  <a:pt x="3660" y="2075"/>
                  <a:pt x="3652" y="2038"/>
                  <a:pt x="3652" y="1994"/>
                </a:cubicBezTo>
                <a:lnTo>
                  <a:pt x="3621" y="1948"/>
                </a:lnTo>
                <a:close/>
                <a:moveTo>
                  <a:pt x="4489" y="2046"/>
                </a:moveTo>
                <a:cubicBezTo>
                  <a:pt x="4504" y="2046"/>
                  <a:pt x="4520" y="2052"/>
                  <a:pt x="4533" y="2071"/>
                </a:cubicBezTo>
                <a:cubicBezTo>
                  <a:pt x="4533" y="2071"/>
                  <a:pt x="4564" y="2118"/>
                  <a:pt x="4548" y="2118"/>
                </a:cubicBezTo>
                <a:cubicBezTo>
                  <a:pt x="4543" y="2123"/>
                  <a:pt x="4535" y="2125"/>
                  <a:pt x="4525" y="2125"/>
                </a:cubicBezTo>
                <a:cubicBezTo>
                  <a:pt x="4507" y="2125"/>
                  <a:pt x="4486" y="2118"/>
                  <a:pt x="4486" y="2118"/>
                </a:cubicBezTo>
                <a:cubicBezTo>
                  <a:pt x="4440" y="2071"/>
                  <a:pt x="4456" y="2056"/>
                  <a:pt x="4456" y="2056"/>
                </a:cubicBezTo>
                <a:cubicBezTo>
                  <a:pt x="4456" y="2056"/>
                  <a:pt x="4471" y="2046"/>
                  <a:pt x="4489" y="2046"/>
                </a:cubicBezTo>
                <a:close/>
                <a:moveTo>
                  <a:pt x="9282" y="2052"/>
                </a:moveTo>
                <a:cubicBezTo>
                  <a:pt x="9287" y="2052"/>
                  <a:pt x="9290" y="2053"/>
                  <a:pt x="9293" y="2056"/>
                </a:cubicBezTo>
                <a:lnTo>
                  <a:pt x="9278" y="2056"/>
                </a:lnTo>
                <a:cubicBezTo>
                  <a:pt x="9309" y="2087"/>
                  <a:pt x="9309" y="2087"/>
                  <a:pt x="9278" y="2118"/>
                </a:cubicBezTo>
                <a:cubicBezTo>
                  <a:pt x="9266" y="2136"/>
                  <a:pt x="9254" y="2142"/>
                  <a:pt x="9242" y="2142"/>
                </a:cubicBezTo>
                <a:cubicBezTo>
                  <a:pt x="9225" y="2142"/>
                  <a:pt x="9210" y="2127"/>
                  <a:pt x="9200" y="2118"/>
                </a:cubicBezTo>
                <a:cubicBezTo>
                  <a:pt x="9226" y="2080"/>
                  <a:pt x="9262" y="2052"/>
                  <a:pt x="9282" y="2052"/>
                </a:cubicBezTo>
                <a:close/>
                <a:moveTo>
                  <a:pt x="4098" y="2109"/>
                </a:moveTo>
                <a:cubicBezTo>
                  <a:pt x="4104" y="2109"/>
                  <a:pt x="4111" y="2119"/>
                  <a:pt x="4131" y="2149"/>
                </a:cubicBezTo>
                <a:lnTo>
                  <a:pt x="4116" y="2164"/>
                </a:lnTo>
                <a:lnTo>
                  <a:pt x="4069" y="2118"/>
                </a:lnTo>
                <a:lnTo>
                  <a:pt x="4085" y="2118"/>
                </a:lnTo>
                <a:cubicBezTo>
                  <a:pt x="4090" y="2112"/>
                  <a:pt x="4094" y="2109"/>
                  <a:pt x="4098" y="2109"/>
                </a:cubicBezTo>
                <a:close/>
                <a:moveTo>
                  <a:pt x="2846" y="2109"/>
                </a:moveTo>
                <a:cubicBezTo>
                  <a:pt x="2852" y="2109"/>
                  <a:pt x="2858" y="2112"/>
                  <a:pt x="2864" y="2118"/>
                </a:cubicBezTo>
                <a:lnTo>
                  <a:pt x="2833" y="2164"/>
                </a:lnTo>
                <a:lnTo>
                  <a:pt x="2786" y="2211"/>
                </a:lnTo>
                <a:lnTo>
                  <a:pt x="2802" y="2149"/>
                </a:lnTo>
                <a:cubicBezTo>
                  <a:pt x="2821" y="2119"/>
                  <a:pt x="2835" y="2109"/>
                  <a:pt x="2846" y="2109"/>
                </a:cubicBezTo>
                <a:close/>
                <a:moveTo>
                  <a:pt x="3953" y="2136"/>
                </a:moveTo>
                <a:cubicBezTo>
                  <a:pt x="3964" y="2136"/>
                  <a:pt x="3986" y="2182"/>
                  <a:pt x="4007" y="2257"/>
                </a:cubicBezTo>
                <a:lnTo>
                  <a:pt x="3961" y="2272"/>
                </a:lnTo>
                <a:cubicBezTo>
                  <a:pt x="3946" y="2226"/>
                  <a:pt x="3930" y="2164"/>
                  <a:pt x="3946" y="2164"/>
                </a:cubicBezTo>
                <a:cubicBezTo>
                  <a:pt x="3946" y="2145"/>
                  <a:pt x="3948" y="2136"/>
                  <a:pt x="3953" y="2136"/>
                </a:cubicBezTo>
                <a:close/>
                <a:moveTo>
                  <a:pt x="17055" y="2073"/>
                </a:moveTo>
                <a:cubicBezTo>
                  <a:pt x="17064" y="2073"/>
                  <a:pt x="17054" y="2150"/>
                  <a:pt x="17021" y="2226"/>
                </a:cubicBezTo>
                <a:cubicBezTo>
                  <a:pt x="16998" y="2280"/>
                  <a:pt x="16990" y="2307"/>
                  <a:pt x="16990" y="2307"/>
                </a:cubicBezTo>
                <a:cubicBezTo>
                  <a:pt x="16990" y="2307"/>
                  <a:pt x="16998" y="2280"/>
                  <a:pt x="17006" y="2226"/>
                </a:cubicBezTo>
                <a:cubicBezTo>
                  <a:pt x="17006" y="2164"/>
                  <a:pt x="17006" y="2118"/>
                  <a:pt x="17037" y="2118"/>
                </a:cubicBezTo>
                <a:cubicBezTo>
                  <a:pt x="17046" y="2086"/>
                  <a:pt x="17052" y="2073"/>
                  <a:pt x="17055" y="2073"/>
                </a:cubicBezTo>
                <a:close/>
                <a:moveTo>
                  <a:pt x="3331" y="2139"/>
                </a:moveTo>
                <a:cubicBezTo>
                  <a:pt x="3337" y="2139"/>
                  <a:pt x="3330" y="2169"/>
                  <a:pt x="3312" y="2241"/>
                </a:cubicBezTo>
                <a:cubicBezTo>
                  <a:pt x="3296" y="2288"/>
                  <a:pt x="3265" y="2334"/>
                  <a:pt x="3265" y="2334"/>
                </a:cubicBezTo>
                <a:cubicBezTo>
                  <a:pt x="3265" y="2334"/>
                  <a:pt x="3281" y="2272"/>
                  <a:pt x="3296" y="2164"/>
                </a:cubicBezTo>
                <a:lnTo>
                  <a:pt x="3296" y="2180"/>
                </a:lnTo>
                <a:cubicBezTo>
                  <a:pt x="3316" y="2154"/>
                  <a:pt x="3327" y="2139"/>
                  <a:pt x="3331" y="2139"/>
                </a:cubicBezTo>
                <a:close/>
                <a:moveTo>
                  <a:pt x="2901" y="2226"/>
                </a:moveTo>
                <a:cubicBezTo>
                  <a:pt x="2905" y="2226"/>
                  <a:pt x="2894" y="2253"/>
                  <a:pt x="2879" y="2303"/>
                </a:cubicBezTo>
                <a:cubicBezTo>
                  <a:pt x="2864" y="2350"/>
                  <a:pt x="2833" y="2411"/>
                  <a:pt x="2771" y="2442"/>
                </a:cubicBezTo>
                <a:lnTo>
                  <a:pt x="2740" y="2427"/>
                </a:lnTo>
                <a:lnTo>
                  <a:pt x="2817" y="2334"/>
                </a:lnTo>
                <a:cubicBezTo>
                  <a:pt x="2875" y="2260"/>
                  <a:pt x="2897" y="2226"/>
                  <a:pt x="2901" y="2226"/>
                </a:cubicBezTo>
                <a:close/>
                <a:moveTo>
                  <a:pt x="10051" y="2350"/>
                </a:moveTo>
                <a:cubicBezTo>
                  <a:pt x="10051" y="2411"/>
                  <a:pt x="10035" y="2458"/>
                  <a:pt x="10020" y="2458"/>
                </a:cubicBezTo>
                <a:lnTo>
                  <a:pt x="9989" y="2458"/>
                </a:lnTo>
                <a:cubicBezTo>
                  <a:pt x="10004" y="2427"/>
                  <a:pt x="10020" y="2381"/>
                  <a:pt x="10035" y="2350"/>
                </a:cubicBezTo>
                <a:close/>
                <a:moveTo>
                  <a:pt x="3466" y="2411"/>
                </a:moveTo>
                <a:cubicBezTo>
                  <a:pt x="3466" y="2473"/>
                  <a:pt x="3466" y="2520"/>
                  <a:pt x="3451" y="2520"/>
                </a:cubicBezTo>
                <a:cubicBezTo>
                  <a:pt x="3436" y="2520"/>
                  <a:pt x="3435" y="2520"/>
                  <a:pt x="3421" y="2505"/>
                </a:cubicBezTo>
                <a:lnTo>
                  <a:pt x="3421" y="2505"/>
                </a:lnTo>
                <a:cubicBezTo>
                  <a:pt x="3425" y="2475"/>
                  <a:pt x="3438" y="2438"/>
                  <a:pt x="3451" y="2411"/>
                </a:cubicBezTo>
                <a:close/>
                <a:moveTo>
                  <a:pt x="3915" y="2520"/>
                </a:moveTo>
                <a:lnTo>
                  <a:pt x="3930" y="2581"/>
                </a:lnTo>
                <a:cubicBezTo>
                  <a:pt x="3926" y="2580"/>
                  <a:pt x="3923" y="2579"/>
                  <a:pt x="3920" y="2579"/>
                </a:cubicBezTo>
                <a:cubicBezTo>
                  <a:pt x="3906" y="2579"/>
                  <a:pt x="3900" y="2599"/>
                  <a:pt x="3894" y="2599"/>
                </a:cubicBezTo>
                <a:cubicBezTo>
                  <a:pt x="3891" y="2599"/>
                  <a:pt x="3888" y="2595"/>
                  <a:pt x="3884" y="2581"/>
                </a:cubicBezTo>
                <a:cubicBezTo>
                  <a:pt x="3868" y="2581"/>
                  <a:pt x="3884" y="2535"/>
                  <a:pt x="3915" y="2520"/>
                </a:cubicBezTo>
                <a:close/>
                <a:moveTo>
                  <a:pt x="3093" y="2628"/>
                </a:moveTo>
                <a:cubicBezTo>
                  <a:pt x="3086" y="2651"/>
                  <a:pt x="3085" y="2663"/>
                  <a:pt x="3086" y="2663"/>
                </a:cubicBezTo>
                <a:cubicBezTo>
                  <a:pt x="3087" y="2663"/>
                  <a:pt x="3091" y="2651"/>
                  <a:pt x="3093" y="2628"/>
                </a:cubicBezTo>
                <a:close/>
                <a:moveTo>
                  <a:pt x="5477" y="2622"/>
                </a:moveTo>
                <a:cubicBezTo>
                  <a:pt x="5471" y="2622"/>
                  <a:pt x="5467" y="2629"/>
                  <a:pt x="5460" y="2643"/>
                </a:cubicBezTo>
                <a:cubicBezTo>
                  <a:pt x="5476" y="2674"/>
                  <a:pt x="5491" y="2705"/>
                  <a:pt x="5522" y="2736"/>
                </a:cubicBezTo>
                <a:cubicBezTo>
                  <a:pt x="5536" y="2750"/>
                  <a:pt x="5548" y="2757"/>
                  <a:pt x="5555" y="2757"/>
                </a:cubicBezTo>
                <a:cubicBezTo>
                  <a:pt x="5571" y="2757"/>
                  <a:pt x="5565" y="2723"/>
                  <a:pt x="5522" y="2659"/>
                </a:cubicBezTo>
                <a:cubicBezTo>
                  <a:pt x="5496" y="2633"/>
                  <a:pt x="5485" y="2622"/>
                  <a:pt x="5477" y="2622"/>
                </a:cubicBezTo>
                <a:close/>
                <a:moveTo>
                  <a:pt x="13590" y="0"/>
                </a:moveTo>
                <a:cubicBezTo>
                  <a:pt x="13559" y="47"/>
                  <a:pt x="13513" y="62"/>
                  <a:pt x="13451" y="62"/>
                </a:cubicBezTo>
                <a:cubicBezTo>
                  <a:pt x="13358" y="62"/>
                  <a:pt x="13327" y="62"/>
                  <a:pt x="13374" y="124"/>
                </a:cubicBezTo>
                <a:cubicBezTo>
                  <a:pt x="13374" y="186"/>
                  <a:pt x="13389" y="232"/>
                  <a:pt x="13343" y="232"/>
                </a:cubicBezTo>
                <a:lnTo>
                  <a:pt x="13343" y="186"/>
                </a:lnTo>
                <a:cubicBezTo>
                  <a:pt x="13343" y="157"/>
                  <a:pt x="13323" y="145"/>
                  <a:pt x="13287" y="145"/>
                </a:cubicBezTo>
                <a:cubicBezTo>
                  <a:pt x="13246" y="145"/>
                  <a:pt x="13185" y="161"/>
                  <a:pt x="13111" y="186"/>
                </a:cubicBezTo>
                <a:cubicBezTo>
                  <a:pt x="13003" y="205"/>
                  <a:pt x="12939" y="225"/>
                  <a:pt x="12895" y="225"/>
                </a:cubicBezTo>
                <a:cubicBezTo>
                  <a:pt x="12869" y="225"/>
                  <a:pt x="12850" y="218"/>
                  <a:pt x="12833" y="201"/>
                </a:cubicBezTo>
                <a:lnTo>
                  <a:pt x="12817" y="263"/>
                </a:lnTo>
                <a:cubicBezTo>
                  <a:pt x="12808" y="307"/>
                  <a:pt x="12800" y="326"/>
                  <a:pt x="12788" y="326"/>
                </a:cubicBezTo>
                <a:cubicBezTo>
                  <a:pt x="12779" y="326"/>
                  <a:pt x="12769" y="314"/>
                  <a:pt x="12755" y="294"/>
                </a:cubicBezTo>
                <a:cubicBezTo>
                  <a:pt x="12746" y="288"/>
                  <a:pt x="12732" y="284"/>
                  <a:pt x="12716" y="284"/>
                </a:cubicBezTo>
                <a:cubicBezTo>
                  <a:pt x="12656" y="284"/>
                  <a:pt x="12563" y="329"/>
                  <a:pt x="12539" y="402"/>
                </a:cubicBezTo>
                <a:lnTo>
                  <a:pt x="12477" y="433"/>
                </a:lnTo>
                <a:cubicBezTo>
                  <a:pt x="12451" y="407"/>
                  <a:pt x="12423" y="395"/>
                  <a:pt x="12398" y="395"/>
                </a:cubicBezTo>
                <a:cubicBezTo>
                  <a:pt x="12351" y="395"/>
                  <a:pt x="12318" y="439"/>
                  <a:pt x="12338" y="510"/>
                </a:cubicBezTo>
                <a:cubicBezTo>
                  <a:pt x="12324" y="489"/>
                  <a:pt x="12310" y="481"/>
                  <a:pt x="12298" y="481"/>
                </a:cubicBezTo>
                <a:cubicBezTo>
                  <a:pt x="12282" y="481"/>
                  <a:pt x="12269" y="493"/>
                  <a:pt x="12261" y="510"/>
                </a:cubicBezTo>
                <a:cubicBezTo>
                  <a:pt x="12235" y="587"/>
                  <a:pt x="12168" y="642"/>
                  <a:pt x="12128" y="642"/>
                </a:cubicBezTo>
                <a:cubicBezTo>
                  <a:pt x="12119" y="642"/>
                  <a:pt x="12112" y="640"/>
                  <a:pt x="12106" y="634"/>
                </a:cubicBezTo>
                <a:lnTo>
                  <a:pt x="12075" y="650"/>
                </a:lnTo>
                <a:cubicBezTo>
                  <a:pt x="12091" y="680"/>
                  <a:pt x="12075" y="727"/>
                  <a:pt x="12044" y="742"/>
                </a:cubicBezTo>
                <a:cubicBezTo>
                  <a:pt x="12013" y="773"/>
                  <a:pt x="11998" y="820"/>
                  <a:pt x="12013" y="850"/>
                </a:cubicBezTo>
                <a:cubicBezTo>
                  <a:pt x="12029" y="912"/>
                  <a:pt x="12013" y="928"/>
                  <a:pt x="12013" y="928"/>
                </a:cubicBezTo>
                <a:cubicBezTo>
                  <a:pt x="12013" y="928"/>
                  <a:pt x="11967" y="881"/>
                  <a:pt x="11952" y="835"/>
                </a:cubicBezTo>
                <a:cubicBezTo>
                  <a:pt x="11947" y="815"/>
                  <a:pt x="11938" y="805"/>
                  <a:pt x="11930" y="805"/>
                </a:cubicBezTo>
                <a:cubicBezTo>
                  <a:pt x="11913" y="805"/>
                  <a:pt x="11895" y="849"/>
                  <a:pt x="11905" y="943"/>
                </a:cubicBezTo>
                <a:cubicBezTo>
                  <a:pt x="11913" y="1015"/>
                  <a:pt x="11921" y="1050"/>
                  <a:pt x="11921" y="1050"/>
                </a:cubicBezTo>
                <a:cubicBezTo>
                  <a:pt x="11920" y="1050"/>
                  <a:pt x="11912" y="1019"/>
                  <a:pt x="11890" y="959"/>
                </a:cubicBezTo>
                <a:cubicBezTo>
                  <a:pt x="11880" y="928"/>
                  <a:pt x="11863" y="891"/>
                  <a:pt x="11852" y="891"/>
                </a:cubicBezTo>
                <a:cubicBezTo>
                  <a:pt x="11847" y="891"/>
                  <a:pt x="11843" y="901"/>
                  <a:pt x="11843" y="928"/>
                </a:cubicBezTo>
                <a:cubicBezTo>
                  <a:pt x="11828" y="943"/>
                  <a:pt x="11828" y="990"/>
                  <a:pt x="11843" y="1005"/>
                </a:cubicBezTo>
                <a:lnTo>
                  <a:pt x="11797" y="1067"/>
                </a:lnTo>
                <a:cubicBezTo>
                  <a:pt x="11720" y="1067"/>
                  <a:pt x="11689" y="1082"/>
                  <a:pt x="11673" y="1098"/>
                </a:cubicBezTo>
                <a:cubicBezTo>
                  <a:pt x="11694" y="1139"/>
                  <a:pt x="11701" y="1153"/>
                  <a:pt x="11685" y="1153"/>
                </a:cubicBezTo>
                <a:cubicBezTo>
                  <a:pt x="11677" y="1153"/>
                  <a:pt x="11663" y="1149"/>
                  <a:pt x="11643" y="1144"/>
                </a:cubicBezTo>
                <a:cubicBezTo>
                  <a:pt x="11619" y="1132"/>
                  <a:pt x="11604" y="1125"/>
                  <a:pt x="11599" y="1125"/>
                </a:cubicBezTo>
                <a:cubicBezTo>
                  <a:pt x="11592" y="1125"/>
                  <a:pt x="11611" y="1143"/>
                  <a:pt x="11658" y="1190"/>
                </a:cubicBezTo>
                <a:cubicBezTo>
                  <a:pt x="11682" y="1238"/>
                  <a:pt x="11669" y="1258"/>
                  <a:pt x="11641" y="1258"/>
                </a:cubicBezTo>
                <a:cubicBezTo>
                  <a:pt x="11633" y="1258"/>
                  <a:pt x="11623" y="1256"/>
                  <a:pt x="11612" y="1252"/>
                </a:cubicBezTo>
                <a:cubicBezTo>
                  <a:pt x="11573" y="1214"/>
                  <a:pt x="11550" y="1198"/>
                  <a:pt x="11540" y="1198"/>
                </a:cubicBezTo>
                <a:cubicBezTo>
                  <a:pt x="11530" y="1198"/>
                  <a:pt x="11534" y="1214"/>
                  <a:pt x="11550" y="1237"/>
                </a:cubicBezTo>
                <a:cubicBezTo>
                  <a:pt x="11596" y="1268"/>
                  <a:pt x="11550" y="1299"/>
                  <a:pt x="11550" y="1299"/>
                </a:cubicBezTo>
                <a:cubicBezTo>
                  <a:pt x="11550" y="1299"/>
                  <a:pt x="11535" y="1302"/>
                  <a:pt x="11512" y="1314"/>
                </a:cubicBezTo>
                <a:lnTo>
                  <a:pt x="11512" y="1314"/>
                </a:lnTo>
                <a:cubicBezTo>
                  <a:pt x="11504" y="1305"/>
                  <a:pt x="11495" y="1294"/>
                  <a:pt x="11488" y="1283"/>
                </a:cubicBezTo>
                <a:lnTo>
                  <a:pt x="11472" y="1299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92" y="1324"/>
                  <a:pt x="11502" y="1318"/>
                  <a:pt x="11512" y="1314"/>
                </a:cubicBezTo>
                <a:lnTo>
                  <a:pt x="11512" y="1314"/>
                </a:lnTo>
                <a:cubicBezTo>
                  <a:pt x="11538" y="1343"/>
                  <a:pt x="11562" y="1364"/>
                  <a:pt x="11550" y="1376"/>
                </a:cubicBezTo>
                <a:lnTo>
                  <a:pt x="11488" y="1360"/>
                </a:lnTo>
                <a:lnTo>
                  <a:pt x="11481" y="1332"/>
                </a:lnTo>
                <a:lnTo>
                  <a:pt x="11481" y="1332"/>
                </a:lnTo>
                <a:cubicBezTo>
                  <a:pt x="11464" y="1343"/>
                  <a:pt x="11445" y="1357"/>
                  <a:pt x="11426" y="1376"/>
                </a:cubicBezTo>
                <a:cubicBezTo>
                  <a:pt x="11380" y="1422"/>
                  <a:pt x="11364" y="1422"/>
                  <a:pt x="11333" y="1453"/>
                </a:cubicBezTo>
                <a:lnTo>
                  <a:pt x="11241" y="1561"/>
                </a:lnTo>
                <a:cubicBezTo>
                  <a:pt x="11225" y="1577"/>
                  <a:pt x="11256" y="1623"/>
                  <a:pt x="11287" y="1670"/>
                </a:cubicBezTo>
                <a:cubicBezTo>
                  <a:pt x="11320" y="1703"/>
                  <a:pt x="11333" y="1713"/>
                  <a:pt x="11333" y="1713"/>
                </a:cubicBezTo>
                <a:cubicBezTo>
                  <a:pt x="11332" y="1713"/>
                  <a:pt x="11307" y="1694"/>
                  <a:pt x="11272" y="1685"/>
                </a:cubicBezTo>
                <a:cubicBezTo>
                  <a:pt x="11214" y="1635"/>
                  <a:pt x="11177" y="1611"/>
                  <a:pt x="11165" y="1611"/>
                </a:cubicBezTo>
                <a:cubicBezTo>
                  <a:pt x="11153" y="1611"/>
                  <a:pt x="11174" y="1643"/>
                  <a:pt x="11241" y="1701"/>
                </a:cubicBezTo>
                <a:cubicBezTo>
                  <a:pt x="11290" y="1741"/>
                  <a:pt x="11313" y="1761"/>
                  <a:pt x="11308" y="1761"/>
                </a:cubicBezTo>
                <a:cubicBezTo>
                  <a:pt x="11303" y="1761"/>
                  <a:pt x="11276" y="1745"/>
                  <a:pt x="11225" y="1716"/>
                </a:cubicBezTo>
                <a:cubicBezTo>
                  <a:pt x="11206" y="1703"/>
                  <a:pt x="11195" y="1696"/>
                  <a:pt x="11190" y="1696"/>
                </a:cubicBezTo>
                <a:cubicBezTo>
                  <a:pt x="11184" y="1696"/>
                  <a:pt x="11192" y="1711"/>
                  <a:pt x="11210" y="1747"/>
                </a:cubicBezTo>
                <a:cubicBezTo>
                  <a:pt x="11217" y="1770"/>
                  <a:pt x="11221" y="1782"/>
                  <a:pt x="11219" y="1782"/>
                </a:cubicBezTo>
                <a:cubicBezTo>
                  <a:pt x="11217" y="1782"/>
                  <a:pt x="11210" y="1770"/>
                  <a:pt x="11194" y="1747"/>
                </a:cubicBezTo>
                <a:cubicBezTo>
                  <a:pt x="11166" y="1728"/>
                  <a:pt x="11131" y="1715"/>
                  <a:pt x="11116" y="1715"/>
                </a:cubicBezTo>
                <a:cubicBezTo>
                  <a:pt x="11107" y="1715"/>
                  <a:pt x="11105" y="1720"/>
                  <a:pt x="11117" y="1731"/>
                </a:cubicBezTo>
                <a:cubicBezTo>
                  <a:pt x="11117" y="1731"/>
                  <a:pt x="11117" y="1735"/>
                  <a:pt x="11109" y="1735"/>
                </a:cubicBezTo>
                <a:cubicBezTo>
                  <a:pt x="11102" y="1735"/>
                  <a:pt x="11086" y="1731"/>
                  <a:pt x="11055" y="1716"/>
                </a:cubicBezTo>
                <a:cubicBezTo>
                  <a:pt x="11045" y="1709"/>
                  <a:pt x="11039" y="1706"/>
                  <a:pt x="11035" y="1706"/>
                </a:cubicBezTo>
                <a:cubicBezTo>
                  <a:pt x="11022" y="1706"/>
                  <a:pt x="11043" y="1745"/>
                  <a:pt x="11055" y="1793"/>
                </a:cubicBezTo>
                <a:cubicBezTo>
                  <a:pt x="11072" y="1854"/>
                  <a:pt x="11070" y="1885"/>
                  <a:pt x="11060" y="1885"/>
                </a:cubicBezTo>
                <a:cubicBezTo>
                  <a:pt x="11052" y="1885"/>
                  <a:pt x="11038" y="1865"/>
                  <a:pt x="11024" y="1824"/>
                </a:cubicBezTo>
                <a:cubicBezTo>
                  <a:pt x="11010" y="1792"/>
                  <a:pt x="10997" y="1779"/>
                  <a:pt x="10985" y="1779"/>
                </a:cubicBezTo>
                <a:cubicBezTo>
                  <a:pt x="10959" y="1779"/>
                  <a:pt x="10945" y="1852"/>
                  <a:pt x="10978" y="1917"/>
                </a:cubicBezTo>
                <a:cubicBezTo>
                  <a:pt x="11005" y="1971"/>
                  <a:pt x="11016" y="1994"/>
                  <a:pt x="11015" y="1994"/>
                </a:cubicBezTo>
                <a:cubicBezTo>
                  <a:pt x="11014" y="1994"/>
                  <a:pt x="11006" y="1982"/>
                  <a:pt x="10993" y="1963"/>
                </a:cubicBezTo>
                <a:cubicBezTo>
                  <a:pt x="10975" y="1935"/>
                  <a:pt x="10967" y="1930"/>
                  <a:pt x="10964" y="1930"/>
                </a:cubicBezTo>
                <a:cubicBezTo>
                  <a:pt x="10962" y="1930"/>
                  <a:pt x="10962" y="1932"/>
                  <a:pt x="10962" y="1932"/>
                </a:cubicBezTo>
                <a:cubicBezTo>
                  <a:pt x="10962" y="1932"/>
                  <a:pt x="10932" y="1932"/>
                  <a:pt x="10901" y="1886"/>
                </a:cubicBezTo>
                <a:cubicBezTo>
                  <a:pt x="10901" y="1886"/>
                  <a:pt x="10885" y="1886"/>
                  <a:pt x="10885" y="1963"/>
                </a:cubicBezTo>
                <a:cubicBezTo>
                  <a:pt x="10899" y="2017"/>
                  <a:pt x="10892" y="2038"/>
                  <a:pt x="10875" y="2038"/>
                </a:cubicBezTo>
                <a:cubicBezTo>
                  <a:pt x="10852" y="2038"/>
                  <a:pt x="10812" y="2001"/>
                  <a:pt x="10777" y="1948"/>
                </a:cubicBezTo>
                <a:lnTo>
                  <a:pt x="10777" y="2010"/>
                </a:lnTo>
                <a:cubicBezTo>
                  <a:pt x="10797" y="2078"/>
                  <a:pt x="10804" y="2128"/>
                  <a:pt x="10799" y="2128"/>
                </a:cubicBezTo>
                <a:cubicBezTo>
                  <a:pt x="10796" y="2128"/>
                  <a:pt x="10788" y="2111"/>
                  <a:pt x="10777" y="2071"/>
                </a:cubicBezTo>
                <a:lnTo>
                  <a:pt x="10762" y="2025"/>
                </a:lnTo>
                <a:lnTo>
                  <a:pt x="10762" y="2025"/>
                </a:lnTo>
                <a:cubicBezTo>
                  <a:pt x="10777" y="2071"/>
                  <a:pt x="10762" y="2087"/>
                  <a:pt x="10746" y="2087"/>
                </a:cubicBezTo>
                <a:cubicBezTo>
                  <a:pt x="10715" y="2056"/>
                  <a:pt x="10684" y="2025"/>
                  <a:pt x="10684" y="1979"/>
                </a:cubicBezTo>
                <a:cubicBezTo>
                  <a:pt x="10669" y="1932"/>
                  <a:pt x="10669" y="1932"/>
                  <a:pt x="10653" y="1932"/>
                </a:cubicBezTo>
                <a:lnTo>
                  <a:pt x="10669" y="1994"/>
                </a:lnTo>
                <a:cubicBezTo>
                  <a:pt x="10684" y="2041"/>
                  <a:pt x="10700" y="2102"/>
                  <a:pt x="10684" y="2102"/>
                </a:cubicBezTo>
                <a:cubicBezTo>
                  <a:pt x="10669" y="2102"/>
                  <a:pt x="10638" y="2102"/>
                  <a:pt x="10638" y="2056"/>
                </a:cubicBezTo>
                <a:cubicBezTo>
                  <a:pt x="10627" y="2012"/>
                  <a:pt x="10600" y="1975"/>
                  <a:pt x="10591" y="1975"/>
                </a:cubicBezTo>
                <a:cubicBezTo>
                  <a:pt x="10588" y="1975"/>
                  <a:pt x="10587" y="1981"/>
                  <a:pt x="10592" y="1994"/>
                </a:cubicBezTo>
                <a:cubicBezTo>
                  <a:pt x="10592" y="1994"/>
                  <a:pt x="10576" y="1994"/>
                  <a:pt x="10561" y="1948"/>
                </a:cubicBezTo>
                <a:cubicBezTo>
                  <a:pt x="10545" y="1956"/>
                  <a:pt x="10534" y="1959"/>
                  <a:pt x="10524" y="1959"/>
                </a:cubicBezTo>
                <a:cubicBezTo>
                  <a:pt x="10514" y="1959"/>
                  <a:pt x="10507" y="1956"/>
                  <a:pt x="10499" y="1948"/>
                </a:cubicBezTo>
                <a:cubicBezTo>
                  <a:pt x="10499" y="1979"/>
                  <a:pt x="10487" y="1994"/>
                  <a:pt x="10476" y="1994"/>
                </a:cubicBezTo>
                <a:cubicBezTo>
                  <a:pt x="10464" y="1994"/>
                  <a:pt x="10452" y="1979"/>
                  <a:pt x="10452" y="1948"/>
                </a:cubicBezTo>
                <a:cubicBezTo>
                  <a:pt x="10452" y="1948"/>
                  <a:pt x="10421" y="1948"/>
                  <a:pt x="10406" y="2010"/>
                </a:cubicBezTo>
                <a:cubicBezTo>
                  <a:pt x="10375" y="2010"/>
                  <a:pt x="10360" y="2010"/>
                  <a:pt x="10360" y="1963"/>
                </a:cubicBezTo>
                <a:cubicBezTo>
                  <a:pt x="10360" y="1932"/>
                  <a:pt x="10360" y="1917"/>
                  <a:pt x="10358" y="1917"/>
                </a:cubicBezTo>
                <a:cubicBezTo>
                  <a:pt x="10356" y="1917"/>
                  <a:pt x="10352" y="1932"/>
                  <a:pt x="10344" y="1963"/>
                </a:cubicBezTo>
                <a:cubicBezTo>
                  <a:pt x="10329" y="2010"/>
                  <a:pt x="10329" y="2010"/>
                  <a:pt x="10313" y="2010"/>
                </a:cubicBezTo>
                <a:lnTo>
                  <a:pt x="10282" y="2010"/>
                </a:lnTo>
                <a:cubicBezTo>
                  <a:pt x="10282" y="2051"/>
                  <a:pt x="10282" y="2065"/>
                  <a:pt x="10278" y="2065"/>
                </a:cubicBezTo>
                <a:cubicBezTo>
                  <a:pt x="10276" y="2065"/>
                  <a:pt x="10272" y="2061"/>
                  <a:pt x="10267" y="2056"/>
                </a:cubicBezTo>
                <a:cubicBezTo>
                  <a:pt x="10251" y="2056"/>
                  <a:pt x="10205" y="1994"/>
                  <a:pt x="10190" y="1994"/>
                </a:cubicBezTo>
                <a:cubicBezTo>
                  <a:pt x="10143" y="1994"/>
                  <a:pt x="10143" y="1994"/>
                  <a:pt x="10159" y="2056"/>
                </a:cubicBezTo>
                <a:cubicBezTo>
                  <a:pt x="10169" y="2056"/>
                  <a:pt x="10166" y="2083"/>
                  <a:pt x="10158" y="2083"/>
                </a:cubicBezTo>
                <a:cubicBezTo>
                  <a:pt x="10154" y="2083"/>
                  <a:pt x="10148" y="2077"/>
                  <a:pt x="10143" y="2056"/>
                </a:cubicBezTo>
                <a:cubicBezTo>
                  <a:pt x="10128" y="2056"/>
                  <a:pt x="10097" y="1979"/>
                  <a:pt x="10051" y="1979"/>
                </a:cubicBezTo>
                <a:cubicBezTo>
                  <a:pt x="10034" y="1973"/>
                  <a:pt x="10021" y="1969"/>
                  <a:pt x="10011" y="1969"/>
                </a:cubicBezTo>
                <a:cubicBezTo>
                  <a:pt x="9993" y="1969"/>
                  <a:pt x="9983" y="1980"/>
                  <a:pt x="9973" y="2010"/>
                </a:cubicBezTo>
                <a:cubicBezTo>
                  <a:pt x="9966" y="2064"/>
                  <a:pt x="9958" y="2091"/>
                  <a:pt x="9954" y="2091"/>
                </a:cubicBezTo>
                <a:cubicBezTo>
                  <a:pt x="9950" y="2091"/>
                  <a:pt x="9950" y="2064"/>
                  <a:pt x="9958" y="2010"/>
                </a:cubicBezTo>
                <a:cubicBezTo>
                  <a:pt x="9977" y="1943"/>
                  <a:pt x="9972" y="1912"/>
                  <a:pt x="9963" y="1912"/>
                </a:cubicBezTo>
                <a:cubicBezTo>
                  <a:pt x="9957" y="1912"/>
                  <a:pt x="9948" y="1924"/>
                  <a:pt x="9942" y="1948"/>
                </a:cubicBezTo>
                <a:cubicBezTo>
                  <a:pt x="9933" y="1977"/>
                  <a:pt x="9923" y="1988"/>
                  <a:pt x="9913" y="1988"/>
                </a:cubicBezTo>
                <a:cubicBezTo>
                  <a:pt x="9907" y="1988"/>
                  <a:pt x="9902" y="1984"/>
                  <a:pt x="9896" y="1979"/>
                </a:cubicBezTo>
                <a:cubicBezTo>
                  <a:pt x="9913" y="1953"/>
                  <a:pt x="9911" y="1942"/>
                  <a:pt x="9901" y="1942"/>
                </a:cubicBezTo>
                <a:cubicBezTo>
                  <a:pt x="9893" y="1942"/>
                  <a:pt x="9879" y="1949"/>
                  <a:pt x="9865" y="1963"/>
                </a:cubicBezTo>
                <a:cubicBezTo>
                  <a:pt x="9850" y="1963"/>
                  <a:pt x="9850" y="1963"/>
                  <a:pt x="9865" y="1917"/>
                </a:cubicBezTo>
                <a:lnTo>
                  <a:pt x="9850" y="1901"/>
                </a:lnTo>
                <a:cubicBezTo>
                  <a:pt x="9829" y="1922"/>
                  <a:pt x="9809" y="1931"/>
                  <a:pt x="9792" y="1931"/>
                </a:cubicBezTo>
                <a:cubicBezTo>
                  <a:pt x="9746" y="1931"/>
                  <a:pt x="9719" y="1869"/>
                  <a:pt x="9741" y="1824"/>
                </a:cubicBezTo>
                <a:lnTo>
                  <a:pt x="9741" y="1824"/>
                </a:lnTo>
                <a:cubicBezTo>
                  <a:pt x="9741" y="1824"/>
                  <a:pt x="9726" y="1824"/>
                  <a:pt x="9680" y="1855"/>
                </a:cubicBezTo>
                <a:cubicBezTo>
                  <a:pt x="9646" y="1888"/>
                  <a:pt x="9624" y="1905"/>
                  <a:pt x="9615" y="1905"/>
                </a:cubicBezTo>
                <a:cubicBezTo>
                  <a:pt x="9603" y="1905"/>
                  <a:pt x="9614" y="1877"/>
                  <a:pt x="9649" y="1824"/>
                </a:cubicBezTo>
                <a:cubicBezTo>
                  <a:pt x="9679" y="1786"/>
                  <a:pt x="9699" y="1766"/>
                  <a:pt x="9699" y="1766"/>
                </a:cubicBezTo>
                <a:lnTo>
                  <a:pt x="9699" y="1766"/>
                </a:lnTo>
                <a:cubicBezTo>
                  <a:pt x="9699" y="1766"/>
                  <a:pt x="9679" y="1786"/>
                  <a:pt x="9633" y="1824"/>
                </a:cubicBezTo>
                <a:cubicBezTo>
                  <a:pt x="9622" y="1835"/>
                  <a:pt x="9610" y="1840"/>
                  <a:pt x="9600" y="1840"/>
                </a:cubicBezTo>
                <a:cubicBezTo>
                  <a:pt x="9565" y="1840"/>
                  <a:pt x="9544" y="1790"/>
                  <a:pt x="9602" y="1731"/>
                </a:cubicBezTo>
                <a:lnTo>
                  <a:pt x="9680" y="1654"/>
                </a:lnTo>
                <a:lnTo>
                  <a:pt x="9680" y="1654"/>
                </a:lnTo>
                <a:cubicBezTo>
                  <a:pt x="9656" y="1670"/>
                  <a:pt x="9641" y="1673"/>
                  <a:pt x="9631" y="1673"/>
                </a:cubicBezTo>
                <a:cubicBezTo>
                  <a:pt x="9622" y="1673"/>
                  <a:pt x="9618" y="1670"/>
                  <a:pt x="9618" y="1670"/>
                </a:cubicBezTo>
                <a:cubicBezTo>
                  <a:pt x="9604" y="1691"/>
                  <a:pt x="9593" y="1699"/>
                  <a:pt x="9581" y="1699"/>
                </a:cubicBezTo>
                <a:cubicBezTo>
                  <a:pt x="9567" y="1699"/>
                  <a:pt x="9550" y="1687"/>
                  <a:pt x="9525" y="1670"/>
                </a:cubicBezTo>
                <a:cubicBezTo>
                  <a:pt x="9494" y="1639"/>
                  <a:pt x="9417" y="1623"/>
                  <a:pt x="9386" y="1592"/>
                </a:cubicBezTo>
                <a:cubicBezTo>
                  <a:pt x="9355" y="1561"/>
                  <a:pt x="9309" y="1515"/>
                  <a:pt x="9340" y="1469"/>
                </a:cubicBezTo>
                <a:cubicBezTo>
                  <a:pt x="9324" y="1453"/>
                  <a:pt x="9309" y="1438"/>
                  <a:pt x="9231" y="1438"/>
                </a:cubicBezTo>
                <a:cubicBezTo>
                  <a:pt x="9170" y="1438"/>
                  <a:pt x="9154" y="1422"/>
                  <a:pt x="9185" y="1376"/>
                </a:cubicBezTo>
                <a:lnTo>
                  <a:pt x="9170" y="1360"/>
                </a:lnTo>
                <a:cubicBezTo>
                  <a:pt x="9108" y="1360"/>
                  <a:pt x="9092" y="1345"/>
                  <a:pt x="9092" y="1345"/>
                </a:cubicBezTo>
                <a:cubicBezTo>
                  <a:pt x="9120" y="1317"/>
                  <a:pt x="9147" y="1265"/>
                  <a:pt x="9109" y="1265"/>
                </a:cubicBezTo>
                <a:cubicBezTo>
                  <a:pt x="9105" y="1265"/>
                  <a:pt x="9099" y="1266"/>
                  <a:pt x="9092" y="1268"/>
                </a:cubicBezTo>
                <a:cubicBezTo>
                  <a:pt x="9065" y="1282"/>
                  <a:pt x="9049" y="1289"/>
                  <a:pt x="9038" y="1289"/>
                </a:cubicBezTo>
                <a:cubicBezTo>
                  <a:pt x="9024" y="1289"/>
                  <a:pt x="9017" y="1278"/>
                  <a:pt x="9000" y="1252"/>
                </a:cubicBezTo>
                <a:cubicBezTo>
                  <a:pt x="8922" y="1113"/>
                  <a:pt x="8814" y="974"/>
                  <a:pt x="8690" y="866"/>
                </a:cubicBezTo>
                <a:cubicBezTo>
                  <a:pt x="8644" y="820"/>
                  <a:pt x="8598" y="789"/>
                  <a:pt x="8551" y="742"/>
                </a:cubicBezTo>
                <a:lnTo>
                  <a:pt x="8412" y="650"/>
                </a:lnTo>
                <a:cubicBezTo>
                  <a:pt x="8348" y="598"/>
                  <a:pt x="8295" y="568"/>
                  <a:pt x="8270" y="568"/>
                </a:cubicBezTo>
                <a:cubicBezTo>
                  <a:pt x="8264" y="568"/>
                  <a:pt x="8260" y="570"/>
                  <a:pt x="8258" y="572"/>
                </a:cubicBezTo>
                <a:lnTo>
                  <a:pt x="8180" y="526"/>
                </a:lnTo>
                <a:lnTo>
                  <a:pt x="8088" y="480"/>
                </a:lnTo>
                <a:cubicBezTo>
                  <a:pt x="8119" y="433"/>
                  <a:pt x="8088" y="387"/>
                  <a:pt x="8041" y="371"/>
                </a:cubicBezTo>
                <a:cubicBezTo>
                  <a:pt x="8000" y="361"/>
                  <a:pt x="7960" y="358"/>
                  <a:pt x="7919" y="356"/>
                </a:cubicBezTo>
                <a:lnTo>
                  <a:pt x="7919" y="356"/>
                </a:lnTo>
                <a:lnTo>
                  <a:pt x="7949" y="371"/>
                </a:lnTo>
                <a:cubicBezTo>
                  <a:pt x="7922" y="411"/>
                  <a:pt x="7895" y="452"/>
                  <a:pt x="7878" y="452"/>
                </a:cubicBezTo>
                <a:cubicBezTo>
                  <a:pt x="7876" y="452"/>
                  <a:pt x="7873" y="451"/>
                  <a:pt x="7871" y="449"/>
                </a:cubicBezTo>
                <a:lnTo>
                  <a:pt x="7840" y="449"/>
                </a:lnTo>
                <a:cubicBezTo>
                  <a:pt x="7856" y="403"/>
                  <a:pt x="7886" y="372"/>
                  <a:pt x="7917" y="356"/>
                </a:cubicBezTo>
                <a:lnTo>
                  <a:pt x="7917" y="356"/>
                </a:lnTo>
                <a:cubicBezTo>
                  <a:pt x="7896" y="356"/>
                  <a:pt x="7876" y="356"/>
                  <a:pt x="7856" y="356"/>
                </a:cubicBezTo>
                <a:cubicBezTo>
                  <a:pt x="7837" y="375"/>
                  <a:pt x="7812" y="388"/>
                  <a:pt x="7784" y="388"/>
                </a:cubicBezTo>
                <a:cubicBezTo>
                  <a:pt x="7768" y="388"/>
                  <a:pt x="7750" y="383"/>
                  <a:pt x="7732" y="371"/>
                </a:cubicBezTo>
                <a:cubicBezTo>
                  <a:pt x="7769" y="298"/>
                  <a:pt x="7718" y="254"/>
                  <a:pt x="7650" y="254"/>
                </a:cubicBezTo>
                <a:cubicBezTo>
                  <a:pt x="7632" y="254"/>
                  <a:pt x="7612" y="257"/>
                  <a:pt x="7593" y="263"/>
                </a:cubicBezTo>
                <a:cubicBezTo>
                  <a:pt x="7564" y="313"/>
                  <a:pt x="7542" y="337"/>
                  <a:pt x="7530" y="337"/>
                </a:cubicBezTo>
                <a:cubicBezTo>
                  <a:pt x="7516" y="337"/>
                  <a:pt x="7515" y="306"/>
                  <a:pt x="7531" y="248"/>
                </a:cubicBezTo>
                <a:cubicBezTo>
                  <a:pt x="7546" y="195"/>
                  <a:pt x="7536" y="165"/>
                  <a:pt x="7510" y="165"/>
                </a:cubicBezTo>
                <a:cubicBezTo>
                  <a:pt x="7484" y="165"/>
                  <a:pt x="7440" y="199"/>
                  <a:pt x="7392" y="279"/>
                </a:cubicBezTo>
                <a:cubicBezTo>
                  <a:pt x="7371" y="300"/>
                  <a:pt x="7362" y="312"/>
                  <a:pt x="7357" y="312"/>
                </a:cubicBezTo>
                <a:cubicBezTo>
                  <a:pt x="7350" y="312"/>
                  <a:pt x="7347" y="296"/>
                  <a:pt x="7330" y="263"/>
                </a:cubicBezTo>
                <a:cubicBezTo>
                  <a:pt x="7321" y="191"/>
                  <a:pt x="7307" y="161"/>
                  <a:pt x="7297" y="161"/>
                </a:cubicBezTo>
                <a:cubicBezTo>
                  <a:pt x="7289" y="161"/>
                  <a:pt x="7284" y="176"/>
                  <a:pt x="7284" y="201"/>
                </a:cubicBezTo>
                <a:cubicBezTo>
                  <a:pt x="7261" y="255"/>
                  <a:pt x="7241" y="282"/>
                  <a:pt x="7224" y="282"/>
                </a:cubicBezTo>
                <a:cubicBezTo>
                  <a:pt x="7207" y="282"/>
                  <a:pt x="7191" y="255"/>
                  <a:pt x="7176" y="201"/>
                </a:cubicBezTo>
                <a:cubicBezTo>
                  <a:pt x="7153" y="139"/>
                  <a:pt x="7141" y="109"/>
                  <a:pt x="7129" y="109"/>
                </a:cubicBezTo>
                <a:cubicBezTo>
                  <a:pt x="7118" y="109"/>
                  <a:pt x="7106" y="139"/>
                  <a:pt x="7083" y="201"/>
                </a:cubicBezTo>
                <a:cubicBezTo>
                  <a:pt x="7069" y="252"/>
                  <a:pt x="7034" y="275"/>
                  <a:pt x="6999" y="275"/>
                </a:cubicBezTo>
                <a:cubicBezTo>
                  <a:pt x="6957" y="275"/>
                  <a:pt x="6914" y="244"/>
                  <a:pt x="6898" y="186"/>
                </a:cubicBezTo>
                <a:cubicBezTo>
                  <a:pt x="6877" y="186"/>
                  <a:pt x="6856" y="158"/>
                  <a:pt x="6845" y="158"/>
                </a:cubicBezTo>
                <a:cubicBezTo>
                  <a:pt x="6839" y="158"/>
                  <a:pt x="6836" y="165"/>
                  <a:pt x="6836" y="186"/>
                </a:cubicBezTo>
                <a:lnTo>
                  <a:pt x="6805" y="124"/>
                </a:lnTo>
                <a:lnTo>
                  <a:pt x="6728" y="124"/>
                </a:lnTo>
                <a:lnTo>
                  <a:pt x="6728" y="186"/>
                </a:lnTo>
                <a:cubicBezTo>
                  <a:pt x="6650" y="170"/>
                  <a:pt x="6573" y="163"/>
                  <a:pt x="6496" y="163"/>
                </a:cubicBezTo>
                <a:cubicBezTo>
                  <a:pt x="6418" y="163"/>
                  <a:pt x="6341" y="170"/>
                  <a:pt x="6264" y="186"/>
                </a:cubicBezTo>
                <a:cubicBezTo>
                  <a:pt x="6156" y="201"/>
                  <a:pt x="6032" y="248"/>
                  <a:pt x="5924" y="294"/>
                </a:cubicBezTo>
                <a:cubicBezTo>
                  <a:pt x="5877" y="325"/>
                  <a:pt x="5877" y="340"/>
                  <a:pt x="5893" y="356"/>
                </a:cubicBezTo>
                <a:cubicBezTo>
                  <a:pt x="5938" y="410"/>
                  <a:pt x="5936" y="443"/>
                  <a:pt x="5911" y="443"/>
                </a:cubicBezTo>
                <a:cubicBezTo>
                  <a:pt x="5893" y="443"/>
                  <a:pt x="5863" y="426"/>
                  <a:pt x="5831" y="387"/>
                </a:cubicBezTo>
                <a:cubicBezTo>
                  <a:pt x="5800" y="402"/>
                  <a:pt x="5723" y="387"/>
                  <a:pt x="5661" y="418"/>
                </a:cubicBezTo>
                <a:cubicBezTo>
                  <a:pt x="5619" y="428"/>
                  <a:pt x="5577" y="453"/>
                  <a:pt x="5544" y="453"/>
                </a:cubicBezTo>
                <a:cubicBezTo>
                  <a:pt x="5529" y="453"/>
                  <a:pt x="5516" y="448"/>
                  <a:pt x="5507" y="433"/>
                </a:cubicBezTo>
                <a:lnTo>
                  <a:pt x="5491" y="449"/>
                </a:lnTo>
                <a:cubicBezTo>
                  <a:pt x="5460" y="588"/>
                  <a:pt x="5352" y="680"/>
                  <a:pt x="5228" y="696"/>
                </a:cubicBezTo>
                <a:cubicBezTo>
                  <a:pt x="5167" y="727"/>
                  <a:pt x="5151" y="789"/>
                  <a:pt x="5151" y="850"/>
                </a:cubicBezTo>
                <a:cubicBezTo>
                  <a:pt x="5151" y="898"/>
                  <a:pt x="5151" y="916"/>
                  <a:pt x="5133" y="916"/>
                </a:cubicBezTo>
                <a:cubicBezTo>
                  <a:pt x="5122" y="916"/>
                  <a:pt x="5104" y="909"/>
                  <a:pt x="5074" y="897"/>
                </a:cubicBezTo>
                <a:cubicBezTo>
                  <a:pt x="5069" y="892"/>
                  <a:pt x="5062" y="890"/>
                  <a:pt x="5053" y="890"/>
                </a:cubicBezTo>
                <a:cubicBezTo>
                  <a:pt x="5031" y="890"/>
                  <a:pt x="4998" y="901"/>
                  <a:pt x="4966" y="912"/>
                </a:cubicBezTo>
                <a:cubicBezTo>
                  <a:pt x="4935" y="943"/>
                  <a:pt x="4919" y="990"/>
                  <a:pt x="4950" y="1020"/>
                </a:cubicBezTo>
                <a:lnTo>
                  <a:pt x="4904" y="1005"/>
                </a:lnTo>
                <a:cubicBezTo>
                  <a:pt x="4892" y="999"/>
                  <a:pt x="4883" y="997"/>
                  <a:pt x="4877" y="997"/>
                </a:cubicBezTo>
                <a:cubicBezTo>
                  <a:pt x="4849" y="997"/>
                  <a:pt x="4866" y="1045"/>
                  <a:pt x="4904" y="1082"/>
                </a:cubicBezTo>
                <a:cubicBezTo>
                  <a:pt x="4944" y="1123"/>
                  <a:pt x="4959" y="1146"/>
                  <a:pt x="4945" y="1146"/>
                </a:cubicBezTo>
                <a:cubicBezTo>
                  <a:pt x="4931" y="1146"/>
                  <a:pt x="4893" y="1127"/>
                  <a:pt x="4826" y="1082"/>
                </a:cubicBezTo>
                <a:cubicBezTo>
                  <a:pt x="4780" y="1044"/>
                  <a:pt x="4753" y="1028"/>
                  <a:pt x="4743" y="1028"/>
                </a:cubicBezTo>
                <a:cubicBezTo>
                  <a:pt x="4734" y="1028"/>
                  <a:pt x="4741" y="1044"/>
                  <a:pt x="4765" y="1067"/>
                </a:cubicBezTo>
                <a:cubicBezTo>
                  <a:pt x="4793" y="1095"/>
                  <a:pt x="4808" y="1162"/>
                  <a:pt x="4764" y="1162"/>
                </a:cubicBezTo>
                <a:cubicBezTo>
                  <a:pt x="4760" y="1162"/>
                  <a:pt x="4755" y="1161"/>
                  <a:pt x="4749" y="1160"/>
                </a:cubicBezTo>
                <a:lnTo>
                  <a:pt x="4749" y="1160"/>
                </a:lnTo>
                <a:cubicBezTo>
                  <a:pt x="4734" y="1175"/>
                  <a:pt x="4718" y="1190"/>
                  <a:pt x="4796" y="1268"/>
                </a:cubicBezTo>
                <a:cubicBezTo>
                  <a:pt x="4842" y="1299"/>
                  <a:pt x="4826" y="1314"/>
                  <a:pt x="4796" y="1345"/>
                </a:cubicBezTo>
                <a:cubicBezTo>
                  <a:pt x="4765" y="1314"/>
                  <a:pt x="4749" y="1283"/>
                  <a:pt x="4734" y="1252"/>
                </a:cubicBezTo>
                <a:lnTo>
                  <a:pt x="4703" y="1283"/>
                </a:lnTo>
                <a:cubicBezTo>
                  <a:pt x="4684" y="1290"/>
                  <a:pt x="4662" y="1293"/>
                  <a:pt x="4641" y="1293"/>
                </a:cubicBezTo>
                <a:cubicBezTo>
                  <a:pt x="4611" y="1293"/>
                  <a:pt x="4582" y="1286"/>
                  <a:pt x="4564" y="1268"/>
                </a:cubicBezTo>
                <a:cubicBezTo>
                  <a:pt x="4546" y="1259"/>
                  <a:pt x="4533" y="1255"/>
                  <a:pt x="4524" y="1255"/>
                </a:cubicBezTo>
                <a:cubicBezTo>
                  <a:pt x="4503" y="1255"/>
                  <a:pt x="4517" y="1281"/>
                  <a:pt x="4595" y="1314"/>
                </a:cubicBezTo>
                <a:cubicBezTo>
                  <a:pt x="4687" y="1376"/>
                  <a:pt x="4672" y="1391"/>
                  <a:pt x="4641" y="1422"/>
                </a:cubicBezTo>
                <a:cubicBezTo>
                  <a:pt x="4626" y="1438"/>
                  <a:pt x="4618" y="1445"/>
                  <a:pt x="4608" y="1445"/>
                </a:cubicBezTo>
                <a:cubicBezTo>
                  <a:pt x="4599" y="1445"/>
                  <a:pt x="4587" y="1438"/>
                  <a:pt x="4564" y="1422"/>
                </a:cubicBezTo>
                <a:cubicBezTo>
                  <a:pt x="4548" y="1407"/>
                  <a:pt x="4541" y="1399"/>
                  <a:pt x="4533" y="1399"/>
                </a:cubicBezTo>
                <a:cubicBezTo>
                  <a:pt x="4525" y="1399"/>
                  <a:pt x="4517" y="1407"/>
                  <a:pt x="4502" y="1422"/>
                </a:cubicBezTo>
                <a:cubicBezTo>
                  <a:pt x="4471" y="1469"/>
                  <a:pt x="4533" y="1623"/>
                  <a:pt x="4595" y="1731"/>
                </a:cubicBezTo>
                <a:cubicBezTo>
                  <a:pt x="4626" y="1778"/>
                  <a:pt x="4645" y="1797"/>
                  <a:pt x="4645" y="1797"/>
                </a:cubicBezTo>
                <a:cubicBezTo>
                  <a:pt x="4645" y="1797"/>
                  <a:pt x="4626" y="1778"/>
                  <a:pt x="4579" y="1747"/>
                </a:cubicBezTo>
                <a:cubicBezTo>
                  <a:pt x="4558" y="1726"/>
                  <a:pt x="4544" y="1718"/>
                  <a:pt x="4532" y="1718"/>
                </a:cubicBezTo>
                <a:cubicBezTo>
                  <a:pt x="4519" y="1718"/>
                  <a:pt x="4510" y="1730"/>
                  <a:pt x="4502" y="1747"/>
                </a:cubicBezTo>
                <a:cubicBezTo>
                  <a:pt x="4471" y="1701"/>
                  <a:pt x="4486" y="1685"/>
                  <a:pt x="4502" y="1670"/>
                </a:cubicBezTo>
                <a:lnTo>
                  <a:pt x="4471" y="1639"/>
                </a:lnTo>
                <a:cubicBezTo>
                  <a:pt x="4431" y="1605"/>
                  <a:pt x="4405" y="1589"/>
                  <a:pt x="4394" y="1589"/>
                </a:cubicBezTo>
                <a:cubicBezTo>
                  <a:pt x="4379" y="1589"/>
                  <a:pt x="4390" y="1617"/>
                  <a:pt x="4425" y="1670"/>
                </a:cubicBezTo>
                <a:cubicBezTo>
                  <a:pt x="4434" y="1706"/>
                  <a:pt x="4437" y="1721"/>
                  <a:pt x="4430" y="1721"/>
                </a:cubicBezTo>
                <a:cubicBezTo>
                  <a:pt x="4424" y="1721"/>
                  <a:pt x="4413" y="1713"/>
                  <a:pt x="4394" y="1701"/>
                </a:cubicBezTo>
                <a:cubicBezTo>
                  <a:pt x="4351" y="1690"/>
                  <a:pt x="4316" y="1672"/>
                  <a:pt x="4313" y="1672"/>
                </a:cubicBezTo>
                <a:cubicBezTo>
                  <a:pt x="4312" y="1672"/>
                  <a:pt x="4318" y="1675"/>
                  <a:pt x="4332" y="1685"/>
                </a:cubicBezTo>
                <a:cubicBezTo>
                  <a:pt x="4332" y="1685"/>
                  <a:pt x="4318" y="1699"/>
                  <a:pt x="4295" y="1699"/>
                </a:cubicBezTo>
                <a:cubicBezTo>
                  <a:pt x="4284" y="1699"/>
                  <a:pt x="4270" y="1695"/>
                  <a:pt x="4255" y="1685"/>
                </a:cubicBezTo>
                <a:cubicBezTo>
                  <a:pt x="4224" y="1716"/>
                  <a:pt x="4208" y="1731"/>
                  <a:pt x="4255" y="1762"/>
                </a:cubicBezTo>
                <a:cubicBezTo>
                  <a:pt x="4286" y="1809"/>
                  <a:pt x="4270" y="1824"/>
                  <a:pt x="4255" y="1840"/>
                </a:cubicBezTo>
                <a:cubicBezTo>
                  <a:pt x="4224" y="1840"/>
                  <a:pt x="4224" y="1855"/>
                  <a:pt x="4255" y="1901"/>
                </a:cubicBezTo>
                <a:cubicBezTo>
                  <a:pt x="4270" y="1932"/>
                  <a:pt x="4301" y="1994"/>
                  <a:pt x="4270" y="2010"/>
                </a:cubicBezTo>
                <a:cubicBezTo>
                  <a:pt x="4270" y="2048"/>
                  <a:pt x="4270" y="2068"/>
                  <a:pt x="4260" y="2068"/>
                </a:cubicBezTo>
                <a:cubicBezTo>
                  <a:pt x="4251" y="2068"/>
                  <a:pt x="4231" y="2048"/>
                  <a:pt x="4193" y="2010"/>
                </a:cubicBezTo>
                <a:cubicBezTo>
                  <a:pt x="4173" y="1980"/>
                  <a:pt x="4160" y="1969"/>
                  <a:pt x="4149" y="1969"/>
                </a:cubicBezTo>
                <a:cubicBezTo>
                  <a:pt x="4142" y="1969"/>
                  <a:pt x="4137" y="1973"/>
                  <a:pt x="4131" y="1979"/>
                </a:cubicBezTo>
                <a:cubicBezTo>
                  <a:pt x="4116" y="1979"/>
                  <a:pt x="4116" y="1979"/>
                  <a:pt x="4085" y="1948"/>
                </a:cubicBezTo>
                <a:cubicBezTo>
                  <a:pt x="4072" y="1939"/>
                  <a:pt x="4065" y="1935"/>
                  <a:pt x="4062" y="1935"/>
                </a:cubicBezTo>
                <a:cubicBezTo>
                  <a:pt x="4056" y="1935"/>
                  <a:pt x="4078" y="1961"/>
                  <a:pt x="4100" y="1994"/>
                </a:cubicBezTo>
                <a:lnTo>
                  <a:pt x="4146" y="2102"/>
                </a:lnTo>
                <a:cubicBezTo>
                  <a:pt x="4131" y="2102"/>
                  <a:pt x="4069" y="2010"/>
                  <a:pt x="4038" y="1963"/>
                </a:cubicBezTo>
                <a:cubicBezTo>
                  <a:pt x="4007" y="1917"/>
                  <a:pt x="3992" y="1894"/>
                  <a:pt x="3990" y="1894"/>
                </a:cubicBezTo>
                <a:lnTo>
                  <a:pt x="3990" y="1894"/>
                </a:lnTo>
                <a:cubicBezTo>
                  <a:pt x="3988" y="1894"/>
                  <a:pt x="4000" y="1917"/>
                  <a:pt x="4023" y="1963"/>
                </a:cubicBezTo>
                <a:cubicBezTo>
                  <a:pt x="4048" y="2001"/>
                  <a:pt x="4063" y="2049"/>
                  <a:pt x="4034" y="2049"/>
                </a:cubicBezTo>
                <a:cubicBezTo>
                  <a:pt x="4028" y="2049"/>
                  <a:pt x="4019" y="2046"/>
                  <a:pt x="4007" y="2041"/>
                </a:cubicBezTo>
                <a:cubicBezTo>
                  <a:pt x="3996" y="2046"/>
                  <a:pt x="3985" y="2050"/>
                  <a:pt x="3974" y="2050"/>
                </a:cubicBezTo>
                <a:cubicBezTo>
                  <a:pt x="3956" y="2050"/>
                  <a:pt x="3940" y="2039"/>
                  <a:pt x="3930" y="2010"/>
                </a:cubicBezTo>
                <a:cubicBezTo>
                  <a:pt x="3926" y="1997"/>
                  <a:pt x="3922" y="1992"/>
                  <a:pt x="3918" y="1992"/>
                </a:cubicBezTo>
                <a:cubicBezTo>
                  <a:pt x="3907" y="1992"/>
                  <a:pt x="3899" y="2025"/>
                  <a:pt x="3899" y="2025"/>
                </a:cubicBezTo>
                <a:cubicBezTo>
                  <a:pt x="3899" y="2052"/>
                  <a:pt x="3899" y="2069"/>
                  <a:pt x="3887" y="2069"/>
                </a:cubicBezTo>
                <a:cubicBezTo>
                  <a:pt x="3878" y="2069"/>
                  <a:pt x="3863" y="2060"/>
                  <a:pt x="3837" y="2041"/>
                </a:cubicBezTo>
                <a:cubicBezTo>
                  <a:pt x="3783" y="2002"/>
                  <a:pt x="3760" y="1979"/>
                  <a:pt x="3752" y="1979"/>
                </a:cubicBezTo>
                <a:cubicBezTo>
                  <a:pt x="3745" y="1979"/>
                  <a:pt x="3752" y="2002"/>
                  <a:pt x="3760" y="2056"/>
                </a:cubicBezTo>
                <a:cubicBezTo>
                  <a:pt x="3769" y="2091"/>
                  <a:pt x="3778" y="2121"/>
                  <a:pt x="3775" y="2121"/>
                </a:cubicBezTo>
                <a:cubicBezTo>
                  <a:pt x="3773" y="2121"/>
                  <a:pt x="3765" y="2103"/>
                  <a:pt x="3745" y="2056"/>
                </a:cubicBezTo>
                <a:cubicBezTo>
                  <a:pt x="3740" y="2043"/>
                  <a:pt x="3737" y="2037"/>
                  <a:pt x="3734" y="2037"/>
                </a:cubicBezTo>
                <a:cubicBezTo>
                  <a:pt x="3727" y="2037"/>
                  <a:pt x="3721" y="2077"/>
                  <a:pt x="3698" y="2133"/>
                </a:cubicBezTo>
                <a:cubicBezTo>
                  <a:pt x="3698" y="2211"/>
                  <a:pt x="3714" y="2272"/>
                  <a:pt x="3729" y="2350"/>
                </a:cubicBezTo>
                <a:cubicBezTo>
                  <a:pt x="3739" y="2416"/>
                  <a:pt x="3742" y="2448"/>
                  <a:pt x="3733" y="2448"/>
                </a:cubicBezTo>
                <a:cubicBezTo>
                  <a:pt x="3727" y="2448"/>
                  <a:pt x="3716" y="2435"/>
                  <a:pt x="3698" y="2411"/>
                </a:cubicBezTo>
                <a:cubicBezTo>
                  <a:pt x="3667" y="2411"/>
                  <a:pt x="3652" y="2365"/>
                  <a:pt x="3636" y="2303"/>
                </a:cubicBezTo>
                <a:cubicBezTo>
                  <a:pt x="3636" y="2241"/>
                  <a:pt x="3652" y="2241"/>
                  <a:pt x="3652" y="2241"/>
                </a:cubicBezTo>
                <a:lnTo>
                  <a:pt x="3667" y="2241"/>
                </a:lnTo>
                <a:cubicBezTo>
                  <a:pt x="3667" y="2195"/>
                  <a:pt x="3652" y="2133"/>
                  <a:pt x="3621" y="2133"/>
                </a:cubicBezTo>
                <a:cubicBezTo>
                  <a:pt x="3613" y="2110"/>
                  <a:pt x="3605" y="2099"/>
                  <a:pt x="3600" y="2099"/>
                </a:cubicBezTo>
                <a:cubicBezTo>
                  <a:pt x="3594" y="2099"/>
                  <a:pt x="3590" y="2110"/>
                  <a:pt x="3590" y="2133"/>
                </a:cubicBezTo>
                <a:cubicBezTo>
                  <a:pt x="3577" y="2108"/>
                  <a:pt x="3554" y="2083"/>
                  <a:pt x="3521" y="2083"/>
                </a:cubicBezTo>
                <a:cubicBezTo>
                  <a:pt x="3514" y="2083"/>
                  <a:pt x="3506" y="2084"/>
                  <a:pt x="3497" y="2087"/>
                </a:cubicBezTo>
                <a:cubicBezTo>
                  <a:pt x="3492" y="2090"/>
                  <a:pt x="3486" y="2091"/>
                  <a:pt x="3480" y="2091"/>
                </a:cubicBezTo>
                <a:cubicBezTo>
                  <a:pt x="3451" y="2091"/>
                  <a:pt x="3417" y="2063"/>
                  <a:pt x="3405" y="2025"/>
                </a:cubicBezTo>
                <a:cubicBezTo>
                  <a:pt x="3374" y="2025"/>
                  <a:pt x="3358" y="2025"/>
                  <a:pt x="3358" y="2071"/>
                </a:cubicBezTo>
                <a:cubicBezTo>
                  <a:pt x="3358" y="2142"/>
                  <a:pt x="3348" y="2167"/>
                  <a:pt x="3342" y="2167"/>
                </a:cubicBezTo>
                <a:cubicBezTo>
                  <a:pt x="3338" y="2167"/>
                  <a:pt x="3336" y="2153"/>
                  <a:pt x="3343" y="2133"/>
                </a:cubicBezTo>
                <a:cubicBezTo>
                  <a:pt x="3343" y="2071"/>
                  <a:pt x="3281" y="2041"/>
                  <a:pt x="3235" y="2010"/>
                </a:cubicBezTo>
                <a:cubicBezTo>
                  <a:pt x="3222" y="1991"/>
                  <a:pt x="3205" y="1983"/>
                  <a:pt x="3188" y="1983"/>
                </a:cubicBezTo>
                <a:cubicBezTo>
                  <a:pt x="3162" y="1983"/>
                  <a:pt x="3136" y="2003"/>
                  <a:pt x="3126" y="2041"/>
                </a:cubicBezTo>
                <a:lnTo>
                  <a:pt x="3095" y="2041"/>
                </a:lnTo>
                <a:cubicBezTo>
                  <a:pt x="3095" y="1988"/>
                  <a:pt x="3060" y="1957"/>
                  <a:pt x="3027" y="1957"/>
                </a:cubicBezTo>
                <a:cubicBezTo>
                  <a:pt x="3012" y="1957"/>
                  <a:pt x="2997" y="1964"/>
                  <a:pt x="2987" y="1979"/>
                </a:cubicBezTo>
                <a:cubicBezTo>
                  <a:pt x="2972" y="1979"/>
                  <a:pt x="2956" y="1963"/>
                  <a:pt x="2941" y="1963"/>
                </a:cubicBezTo>
                <a:cubicBezTo>
                  <a:pt x="2941" y="1926"/>
                  <a:pt x="2941" y="1905"/>
                  <a:pt x="2931" y="1905"/>
                </a:cubicBezTo>
                <a:cubicBezTo>
                  <a:pt x="2924" y="1905"/>
                  <a:pt x="2913" y="1914"/>
                  <a:pt x="2895" y="1932"/>
                </a:cubicBezTo>
                <a:cubicBezTo>
                  <a:pt x="2863" y="1954"/>
                  <a:pt x="2838" y="1990"/>
                  <a:pt x="2836" y="1990"/>
                </a:cubicBezTo>
                <a:cubicBezTo>
                  <a:pt x="2835" y="1990"/>
                  <a:pt x="2839" y="1982"/>
                  <a:pt x="2848" y="1963"/>
                </a:cubicBezTo>
                <a:cubicBezTo>
                  <a:pt x="2879" y="1917"/>
                  <a:pt x="2848" y="1917"/>
                  <a:pt x="2802" y="1871"/>
                </a:cubicBezTo>
                <a:cubicBezTo>
                  <a:pt x="2780" y="1849"/>
                  <a:pt x="2769" y="1837"/>
                  <a:pt x="2761" y="1837"/>
                </a:cubicBezTo>
                <a:cubicBezTo>
                  <a:pt x="2752" y="1837"/>
                  <a:pt x="2748" y="1853"/>
                  <a:pt x="2740" y="1886"/>
                </a:cubicBezTo>
                <a:cubicBezTo>
                  <a:pt x="2647" y="1886"/>
                  <a:pt x="2678" y="1840"/>
                  <a:pt x="2709" y="1793"/>
                </a:cubicBezTo>
                <a:cubicBezTo>
                  <a:pt x="2755" y="1762"/>
                  <a:pt x="2771" y="1739"/>
                  <a:pt x="2759" y="1739"/>
                </a:cubicBezTo>
                <a:cubicBezTo>
                  <a:pt x="2748" y="1739"/>
                  <a:pt x="2709" y="1762"/>
                  <a:pt x="2647" y="1824"/>
                </a:cubicBezTo>
                <a:cubicBezTo>
                  <a:pt x="2615" y="1850"/>
                  <a:pt x="2590" y="1860"/>
                  <a:pt x="2575" y="1860"/>
                </a:cubicBezTo>
                <a:cubicBezTo>
                  <a:pt x="2555" y="1860"/>
                  <a:pt x="2552" y="1842"/>
                  <a:pt x="2570" y="1824"/>
                </a:cubicBezTo>
                <a:cubicBezTo>
                  <a:pt x="2593" y="1801"/>
                  <a:pt x="2609" y="1793"/>
                  <a:pt x="2618" y="1793"/>
                </a:cubicBezTo>
                <a:cubicBezTo>
                  <a:pt x="2628" y="1793"/>
                  <a:pt x="2632" y="1801"/>
                  <a:pt x="2632" y="1809"/>
                </a:cubicBezTo>
                <a:lnTo>
                  <a:pt x="2709" y="1716"/>
                </a:lnTo>
                <a:cubicBezTo>
                  <a:pt x="2703" y="1710"/>
                  <a:pt x="2699" y="1706"/>
                  <a:pt x="2693" y="1706"/>
                </a:cubicBezTo>
                <a:cubicBezTo>
                  <a:pt x="2686" y="1706"/>
                  <a:pt x="2674" y="1713"/>
                  <a:pt x="2647" y="1731"/>
                </a:cubicBezTo>
                <a:cubicBezTo>
                  <a:pt x="2647" y="1731"/>
                  <a:pt x="2643" y="1728"/>
                  <a:pt x="2634" y="1728"/>
                </a:cubicBezTo>
                <a:cubicBezTo>
                  <a:pt x="2624" y="1728"/>
                  <a:pt x="2609" y="1731"/>
                  <a:pt x="2585" y="1747"/>
                </a:cubicBezTo>
                <a:cubicBezTo>
                  <a:pt x="2539" y="1778"/>
                  <a:pt x="2493" y="1824"/>
                  <a:pt x="2477" y="1871"/>
                </a:cubicBezTo>
                <a:cubicBezTo>
                  <a:pt x="2460" y="1905"/>
                  <a:pt x="2448" y="1915"/>
                  <a:pt x="2438" y="1915"/>
                </a:cubicBezTo>
                <a:cubicBezTo>
                  <a:pt x="2429" y="1915"/>
                  <a:pt x="2422" y="1908"/>
                  <a:pt x="2415" y="1901"/>
                </a:cubicBezTo>
                <a:cubicBezTo>
                  <a:pt x="2415" y="1840"/>
                  <a:pt x="2462" y="1793"/>
                  <a:pt x="2524" y="1762"/>
                </a:cubicBezTo>
                <a:cubicBezTo>
                  <a:pt x="2526" y="1764"/>
                  <a:pt x="2528" y="1765"/>
                  <a:pt x="2531" y="1765"/>
                </a:cubicBezTo>
                <a:cubicBezTo>
                  <a:pt x="2548" y="1765"/>
                  <a:pt x="2576" y="1727"/>
                  <a:pt x="2616" y="1701"/>
                </a:cubicBezTo>
                <a:cubicBezTo>
                  <a:pt x="2632" y="1677"/>
                  <a:pt x="2632" y="1670"/>
                  <a:pt x="2620" y="1670"/>
                </a:cubicBezTo>
                <a:cubicBezTo>
                  <a:pt x="2609" y="1670"/>
                  <a:pt x="2585" y="1677"/>
                  <a:pt x="2554" y="1685"/>
                </a:cubicBezTo>
                <a:cubicBezTo>
                  <a:pt x="2508" y="1685"/>
                  <a:pt x="2446" y="1701"/>
                  <a:pt x="2400" y="1731"/>
                </a:cubicBezTo>
                <a:lnTo>
                  <a:pt x="2446" y="1685"/>
                </a:lnTo>
                <a:cubicBezTo>
                  <a:pt x="2493" y="1654"/>
                  <a:pt x="2462" y="1623"/>
                  <a:pt x="2431" y="1592"/>
                </a:cubicBezTo>
                <a:cubicBezTo>
                  <a:pt x="2414" y="1575"/>
                  <a:pt x="2402" y="1563"/>
                  <a:pt x="2389" y="1563"/>
                </a:cubicBezTo>
                <a:cubicBezTo>
                  <a:pt x="2378" y="1563"/>
                  <a:pt x="2368" y="1571"/>
                  <a:pt x="2354" y="1592"/>
                </a:cubicBezTo>
                <a:cubicBezTo>
                  <a:pt x="2315" y="1630"/>
                  <a:pt x="2277" y="1658"/>
                  <a:pt x="2256" y="1658"/>
                </a:cubicBezTo>
                <a:cubicBezTo>
                  <a:pt x="2252" y="1658"/>
                  <a:pt x="2248" y="1657"/>
                  <a:pt x="2245" y="1654"/>
                </a:cubicBezTo>
                <a:lnTo>
                  <a:pt x="2245" y="1654"/>
                </a:lnTo>
                <a:cubicBezTo>
                  <a:pt x="2261" y="1670"/>
                  <a:pt x="2230" y="1701"/>
                  <a:pt x="2184" y="1747"/>
                </a:cubicBezTo>
                <a:cubicBezTo>
                  <a:pt x="2184" y="1701"/>
                  <a:pt x="2199" y="1654"/>
                  <a:pt x="2214" y="1608"/>
                </a:cubicBezTo>
                <a:cubicBezTo>
                  <a:pt x="2276" y="1500"/>
                  <a:pt x="2276" y="1438"/>
                  <a:pt x="2214" y="1360"/>
                </a:cubicBezTo>
                <a:cubicBezTo>
                  <a:pt x="2184" y="1330"/>
                  <a:pt x="2137" y="1268"/>
                  <a:pt x="2153" y="1206"/>
                </a:cubicBezTo>
                <a:cubicBezTo>
                  <a:pt x="2134" y="1187"/>
                  <a:pt x="2120" y="1174"/>
                  <a:pt x="2106" y="1174"/>
                </a:cubicBezTo>
                <a:cubicBezTo>
                  <a:pt x="2097" y="1174"/>
                  <a:pt x="2087" y="1179"/>
                  <a:pt x="2075" y="1190"/>
                </a:cubicBezTo>
                <a:lnTo>
                  <a:pt x="2029" y="1144"/>
                </a:lnTo>
                <a:cubicBezTo>
                  <a:pt x="2051" y="1111"/>
                  <a:pt x="2034" y="1079"/>
                  <a:pt x="2011" y="1079"/>
                </a:cubicBezTo>
                <a:cubicBezTo>
                  <a:pt x="2002" y="1079"/>
                  <a:pt x="1992" y="1084"/>
                  <a:pt x="1983" y="1098"/>
                </a:cubicBezTo>
                <a:cubicBezTo>
                  <a:pt x="1975" y="1103"/>
                  <a:pt x="1969" y="1105"/>
                  <a:pt x="1963" y="1105"/>
                </a:cubicBezTo>
                <a:cubicBezTo>
                  <a:pt x="1936" y="1105"/>
                  <a:pt x="1934" y="1049"/>
                  <a:pt x="1921" y="1036"/>
                </a:cubicBezTo>
                <a:cubicBezTo>
                  <a:pt x="1943" y="976"/>
                  <a:pt x="1955" y="945"/>
                  <a:pt x="1948" y="945"/>
                </a:cubicBezTo>
                <a:cubicBezTo>
                  <a:pt x="1942" y="945"/>
                  <a:pt x="1915" y="980"/>
                  <a:pt x="1859" y="1051"/>
                </a:cubicBezTo>
                <a:cubicBezTo>
                  <a:pt x="1828" y="1082"/>
                  <a:pt x="1813" y="1144"/>
                  <a:pt x="1844" y="1190"/>
                </a:cubicBezTo>
                <a:lnTo>
                  <a:pt x="1890" y="1252"/>
                </a:lnTo>
                <a:lnTo>
                  <a:pt x="1797" y="1221"/>
                </a:lnTo>
                <a:cubicBezTo>
                  <a:pt x="1780" y="1216"/>
                  <a:pt x="1763" y="1212"/>
                  <a:pt x="1747" y="1212"/>
                </a:cubicBezTo>
                <a:cubicBezTo>
                  <a:pt x="1719" y="1212"/>
                  <a:pt x="1693" y="1223"/>
                  <a:pt x="1674" y="1252"/>
                </a:cubicBezTo>
                <a:cubicBezTo>
                  <a:pt x="1674" y="1252"/>
                  <a:pt x="1644" y="1272"/>
                  <a:pt x="1624" y="1272"/>
                </a:cubicBezTo>
                <a:cubicBezTo>
                  <a:pt x="1619" y="1272"/>
                  <a:pt x="1615" y="1271"/>
                  <a:pt x="1612" y="1268"/>
                </a:cubicBezTo>
                <a:lnTo>
                  <a:pt x="1689" y="1190"/>
                </a:lnTo>
                <a:cubicBezTo>
                  <a:pt x="1735" y="1160"/>
                  <a:pt x="1782" y="1129"/>
                  <a:pt x="1828" y="1082"/>
                </a:cubicBezTo>
                <a:cubicBezTo>
                  <a:pt x="1874" y="1014"/>
                  <a:pt x="1869" y="945"/>
                  <a:pt x="1832" y="945"/>
                </a:cubicBezTo>
                <a:cubicBezTo>
                  <a:pt x="1819" y="945"/>
                  <a:pt x="1802" y="954"/>
                  <a:pt x="1782" y="974"/>
                </a:cubicBezTo>
                <a:cubicBezTo>
                  <a:pt x="1766" y="959"/>
                  <a:pt x="1766" y="959"/>
                  <a:pt x="1782" y="897"/>
                </a:cubicBezTo>
                <a:cubicBezTo>
                  <a:pt x="1789" y="866"/>
                  <a:pt x="1793" y="850"/>
                  <a:pt x="1784" y="850"/>
                </a:cubicBezTo>
                <a:cubicBezTo>
                  <a:pt x="1774" y="850"/>
                  <a:pt x="1751" y="866"/>
                  <a:pt x="1704" y="897"/>
                </a:cubicBezTo>
                <a:cubicBezTo>
                  <a:pt x="1666" y="919"/>
                  <a:pt x="1639" y="929"/>
                  <a:pt x="1624" y="929"/>
                </a:cubicBezTo>
                <a:cubicBezTo>
                  <a:pt x="1595" y="929"/>
                  <a:pt x="1603" y="895"/>
                  <a:pt x="1643" y="835"/>
                </a:cubicBezTo>
                <a:cubicBezTo>
                  <a:pt x="1683" y="741"/>
                  <a:pt x="1584" y="659"/>
                  <a:pt x="1536" y="659"/>
                </a:cubicBezTo>
                <a:cubicBezTo>
                  <a:pt x="1529" y="659"/>
                  <a:pt x="1523" y="661"/>
                  <a:pt x="1519" y="665"/>
                </a:cubicBezTo>
                <a:cubicBezTo>
                  <a:pt x="1494" y="703"/>
                  <a:pt x="1466" y="717"/>
                  <a:pt x="1443" y="717"/>
                </a:cubicBezTo>
                <a:cubicBezTo>
                  <a:pt x="1410" y="717"/>
                  <a:pt x="1386" y="686"/>
                  <a:pt x="1395" y="650"/>
                </a:cubicBezTo>
                <a:cubicBezTo>
                  <a:pt x="1395" y="597"/>
                  <a:pt x="1381" y="573"/>
                  <a:pt x="1352" y="573"/>
                </a:cubicBezTo>
                <a:cubicBezTo>
                  <a:pt x="1339" y="573"/>
                  <a:pt x="1322" y="578"/>
                  <a:pt x="1303" y="588"/>
                </a:cubicBezTo>
                <a:cubicBezTo>
                  <a:pt x="1328" y="550"/>
                  <a:pt x="1332" y="502"/>
                  <a:pt x="1308" y="502"/>
                </a:cubicBezTo>
                <a:cubicBezTo>
                  <a:pt x="1303" y="502"/>
                  <a:pt x="1296" y="505"/>
                  <a:pt x="1287" y="510"/>
                </a:cubicBezTo>
                <a:cubicBezTo>
                  <a:pt x="1287" y="510"/>
                  <a:pt x="1284" y="509"/>
                  <a:pt x="1279" y="509"/>
                </a:cubicBezTo>
                <a:cubicBezTo>
                  <a:pt x="1270" y="509"/>
                  <a:pt x="1256" y="516"/>
                  <a:pt x="1256" y="557"/>
                </a:cubicBezTo>
                <a:lnTo>
                  <a:pt x="1148" y="619"/>
                </a:lnTo>
                <a:cubicBezTo>
                  <a:pt x="1179" y="634"/>
                  <a:pt x="1148" y="680"/>
                  <a:pt x="1117" y="742"/>
                </a:cubicBezTo>
                <a:cubicBezTo>
                  <a:pt x="1112" y="749"/>
                  <a:pt x="1107" y="753"/>
                  <a:pt x="1101" y="753"/>
                </a:cubicBezTo>
                <a:cubicBezTo>
                  <a:pt x="1068" y="753"/>
                  <a:pt x="1024" y="651"/>
                  <a:pt x="1024" y="495"/>
                </a:cubicBezTo>
                <a:lnTo>
                  <a:pt x="1009" y="371"/>
                </a:lnTo>
                <a:lnTo>
                  <a:pt x="978" y="480"/>
                </a:lnTo>
                <a:cubicBezTo>
                  <a:pt x="947" y="464"/>
                  <a:pt x="916" y="449"/>
                  <a:pt x="932" y="402"/>
                </a:cubicBezTo>
                <a:cubicBezTo>
                  <a:pt x="947" y="340"/>
                  <a:pt x="947" y="340"/>
                  <a:pt x="932" y="340"/>
                </a:cubicBezTo>
                <a:cubicBezTo>
                  <a:pt x="932" y="340"/>
                  <a:pt x="927" y="338"/>
                  <a:pt x="920" y="338"/>
                </a:cubicBezTo>
                <a:cubicBezTo>
                  <a:pt x="909" y="338"/>
                  <a:pt x="895" y="343"/>
                  <a:pt x="885" y="371"/>
                </a:cubicBezTo>
                <a:cubicBezTo>
                  <a:pt x="859" y="433"/>
                  <a:pt x="847" y="459"/>
                  <a:pt x="840" y="459"/>
                </a:cubicBezTo>
                <a:cubicBezTo>
                  <a:pt x="834" y="459"/>
                  <a:pt x="830" y="444"/>
                  <a:pt x="823" y="418"/>
                </a:cubicBezTo>
                <a:cubicBezTo>
                  <a:pt x="823" y="350"/>
                  <a:pt x="819" y="314"/>
                  <a:pt x="804" y="314"/>
                </a:cubicBezTo>
                <a:cubicBezTo>
                  <a:pt x="792" y="314"/>
                  <a:pt x="774" y="338"/>
                  <a:pt x="746" y="387"/>
                </a:cubicBezTo>
                <a:cubicBezTo>
                  <a:pt x="731" y="441"/>
                  <a:pt x="723" y="468"/>
                  <a:pt x="719" y="468"/>
                </a:cubicBezTo>
                <a:cubicBezTo>
                  <a:pt x="715" y="468"/>
                  <a:pt x="715" y="441"/>
                  <a:pt x="715" y="387"/>
                </a:cubicBezTo>
                <a:cubicBezTo>
                  <a:pt x="731" y="325"/>
                  <a:pt x="715" y="263"/>
                  <a:pt x="669" y="263"/>
                </a:cubicBezTo>
                <a:lnTo>
                  <a:pt x="653" y="309"/>
                </a:lnTo>
                <a:cubicBezTo>
                  <a:pt x="645" y="371"/>
                  <a:pt x="631" y="398"/>
                  <a:pt x="618" y="398"/>
                </a:cubicBezTo>
                <a:cubicBezTo>
                  <a:pt x="608" y="398"/>
                  <a:pt x="598" y="382"/>
                  <a:pt x="592" y="356"/>
                </a:cubicBezTo>
                <a:cubicBezTo>
                  <a:pt x="592" y="323"/>
                  <a:pt x="583" y="307"/>
                  <a:pt x="563" y="307"/>
                </a:cubicBezTo>
                <a:cubicBezTo>
                  <a:pt x="545" y="307"/>
                  <a:pt x="519" y="319"/>
                  <a:pt x="483" y="340"/>
                </a:cubicBezTo>
                <a:cubicBezTo>
                  <a:pt x="422" y="309"/>
                  <a:pt x="391" y="309"/>
                  <a:pt x="406" y="263"/>
                </a:cubicBezTo>
                <a:cubicBezTo>
                  <a:pt x="414" y="209"/>
                  <a:pt x="418" y="182"/>
                  <a:pt x="414" y="182"/>
                </a:cubicBezTo>
                <a:cubicBezTo>
                  <a:pt x="410" y="182"/>
                  <a:pt x="398" y="209"/>
                  <a:pt x="375" y="263"/>
                </a:cubicBezTo>
                <a:cubicBezTo>
                  <a:pt x="352" y="286"/>
                  <a:pt x="344" y="298"/>
                  <a:pt x="335" y="298"/>
                </a:cubicBezTo>
                <a:cubicBezTo>
                  <a:pt x="325" y="298"/>
                  <a:pt x="313" y="286"/>
                  <a:pt x="282" y="263"/>
                </a:cubicBezTo>
                <a:cubicBezTo>
                  <a:pt x="267" y="232"/>
                  <a:pt x="259" y="217"/>
                  <a:pt x="252" y="217"/>
                </a:cubicBezTo>
                <a:cubicBezTo>
                  <a:pt x="244" y="217"/>
                  <a:pt x="236" y="232"/>
                  <a:pt x="221" y="263"/>
                </a:cubicBezTo>
                <a:cubicBezTo>
                  <a:pt x="221" y="371"/>
                  <a:pt x="205" y="433"/>
                  <a:pt x="236" y="433"/>
                </a:cubicBezTo>
                <a:cubicBezTo>
                  <a:pt x="267" y="433"/>
                  <a:pt x="267" y="433"/>
                  <a:pt x="267" y="480"/>
                </a:cubicBezTo>
                <a:lnTo>
                  <a:pt x="205" y="480"/>
                </a:lnTo>
                <a:cubicBezTo>
                  <a:pt x="184" y="480"/>
                  <a:pt x="163" y="483"/>
                  <a:pt x="143" y="489"/>
                </a:cubicBezTo>
                <a:lnTo>
                  <a:pt x="143" y="489"/>
                </a:lnTo>
                <a:cubicBezTo>
                  <a:pt x="139" y="474"/>
                  <a:pt x="136" y="467"/>
                  <a:pt x="133" y="467"/>
                </a:cubicBezTo>
                <a:cubicBezTo>
                  <a:pt x="131" y="467"/>
                  <a:pt x="129" y="476"/>
                  <a:pt x="129" y="495"/>
                </a:cubicBezTo>
                <a:lnTo>
                  <a:pt x="129" y="495"/>
                </a:lnTo>
                <a:cubicBezTo>
                  <a:pt x="134" y="493"/>
                  <a:pt x="138" y="491"/>
                  <a:pt x="143" y="489"/>
                </a:cubicBezTo>
                <a:lnTo>
                  <a:pt x="143" y="489"/>
                </a:lnTo>
                <a:cubicBezTo>
                  <a:pt x="147" y="502"/>
                  <a:pt x="153" y="519"/>
                  <a:pt x="159" y="541"/>
                </a:cubicBezTo>
                <a:cubicBezTo>
                  <a:pt x="174" y="665"/>
                  <a:pt x="174" y="650"/>
                  <a:pt x="190" y="665"/>
                </a:cubicBezTo>
                <a:cubicBezTo>
                  <a:pt x="221" y="665"/>
                  <a:pt x="221" y="665"/>
                  <a:pt x="221" y="711"/>
                </a:cubicBezTo>
                <a:cubicBezTo>
                  <a:pt x="205" y="773"/>
                  <a:pt x="236" y="835"/>
                  <a:pt x="252" y="835"/>
                </a:cubicBezTo>
                <a:cubicBezTo>
                  <a:pt x="282" y="835"/>
                  <a:pt x="282" y="835"/>
                  <a:pt x="282" y="773"/>
                </a:cubicBezTo>
                <a:cubicBezTo>
                  <a:pt x="289" y="755"/>
                  <a:pt x="295" y="744"/>
                  <a:pt x="301" y="744"/>
                </a:cubicBezTo>
                <a:cubicBezTo>
                  <a:pt x="310" y="744"/>
                  <a:pt x="320" y="770"/>
                  <a:pt x="329" y="835"/>
                </a:cubicBezTo>
                <a:cubicBezTo>
                  <a:pt x="329" y="862"/>
                  <a:pt x="329" y="877"/>
                  <a:pt x="331" y="877"/>
                </a:cubicBezTo>
                <a:cubicBezTo>
                  <a:pt x="335" y="877"/>
                  <a:pt x="342" y="850"/>
                  <a:pt x="360" y="789"/>
                </a:cubicBezTo>
                <a:cubicBezTo>
                  <a:pt x="367" y="738"/>
                  <a:pt x="381" y="715"/>
                  <a:pt x="394" y="715"/>
                </a:cubicBezTo>
                <a:cubicBezTo>
                  <a:pt x="408" y="715"/>
                  <a:pt x="422" y="746"/>
                  <a:pt x="422" y="804"/>
                </a:cubicBezTo>
                <a:lnTo>
                  <a:pt x="468" y="820"/>
                </a:lnTo>
                <a:cubicBezTo>
                  <a:pt x="499" y="820"/>
                  <a:pt x="514" y="773"/>
                  <a:pt x="530" y="711"/>
                </a:cubicBezTo>
                <a:cubicBezTo>
                  <a:pt x="548" y="657"/>
                  <a:pt x="555" y="635"/>
                  <a:pt x="559" y="635"/>
                </a:cubicBezTo>
                <a:cubicBezTo>
                  <a:pt x="561" y="635"/>
                  <a:pt x="561" y="646"/>
                  <a:pt x="561" y="665"/>
                </a:cubicBezTo>
                <a:cubicBezTo>
                  <a:pt x="576" y="711"/>
                  <a:pt x="576" y="742"/>
                  <a:pt x="561" y="789"/>
                </a:cubicBezTo>
                <a:cubicBezTo>
                  <a:pt x="545" y="835"/>
                  <a:pt x="561" y="835"/>
                  <a:pt x="592" y="850"/>
                </a:cubicBezTo>
                <a:cubicBezTo>
                  <a:pt x="605" y="857"/>
                  <a:pt x="622" y="864"/>
                  <a:pt x="638" y="864"/>
                </a:cubicBezTo>
                <a:cubicBezTo>
                  <a:pt x="658" y="864"/>
                  <a:pt x="676" y="854"/>
                  <a:pt x="684" y="820"/>
                </a:cubicBezTo>
                <a:lnTo>
                  <a:pt x="684" y="820"/>
                </a:lnTo>
                <a:lnTo>
                  <a:pt x="669" y="881"/>
                </a:lnTo>
                <a:cubicBezTo>
                  <a:pt x="679" y="881"/>
                  <a:pt x="676" y="909"/>
                  <a:pt x="677" y="909"/>
                </a:cubicBezTo>
                <a:cubicBezTo>
                  <a:pt x="677" y="909"/>
                  <a:pt x="679" y="902"/>
                  <a:pt x="684" y="881"/>
                </a:cubicBezTo>
                <a:cubicBezTo>
                  <a:pt x="684" y="881"/>
                  <a:pt x="715" y="881"/>
                  <a:pt x="731" y="959"/>
                </a:cubicBezTo>
                <a:cubicBezTo>
                  <a:pt x="739" y="975"/>
                  <a:pt x="752" y="983"/>
                  <a:pt x="767" y="983"/>
                </a:cubicBezTo>
                <a:cubicBezTo>
                  <a:pt x="809" y="983"/>
                  <a:pt x="862" y="922"/>
                  <a:pt x="839" y="820"/>
                </a:cubicBezTo>
                <a:lnTo>
                  <a:pt x="870" y="820"/>
                </a:lnTo>
                <a:cubicBezTo>
                  <a:pt x="876" y="822"/>
                  <a:pt x="882" y="823"/>
                  <a:pt x="887" y="823"/>
                </a:cubicBezTo>
                <a:cubicBezTo>
                  <a:pt x="916" y="823"/>
                  <a:pt x="916" y="789"/>
                  <a:pt x="916" y="789"/>
                </a:cubicBezTo>
                <a:cubicBezTo>
                  <a:pt x="932" y="765"/>
                  <a:pt x="943" y="758"/>
                  <a:pt x="955" y="758"/>
                </a:cubicBezTo>
                <a:cubicBezTo>
                  <a:pt x="966" y="758"/>
                  <a:pt x="978" y="765"/>
                  <a:pt x="993" y="773"/>
                </a:cubicBezTo>
                <a:lnTo>
                  <a:pt x="932" y="866"/>
                </a:lnTo>
                <a:cubicBezTo>
                  <a:pt x="874" y="953"/>
                  <a:pt x="858" y="1010"/>
                  <a:pt x="877" y="1010"/>
                </a:cubicBezTo>
                <a:cubicBezTo>
                  <a:pt x="889" y="1010"/>
                  <a:pt x="912" y="989"/>
                  <a:pt x="947" y="943"/>
                </a:cubicBezTo>
                <a:cubicBezTo>
                  <a:pt x="956" y="930"/>
                  <a:pt x="960" y="924"/>
                  <a:pt x="960" y="924"/>
                </a:cubicBezTo>
                <a:lnTo>
                  <a:pt x="960" y="924"/>
                </a:lnTo>
                <a:cubicBezTo>
                  <a:pt x="961" y="924"/>
                  <a:pt x="943" y="957"/>
                  <a:pt x="932" y="990"/>
                </a:cubicBezTo>
                <a:cubicBezTo>
                  <a:pt x="912" y="1019"/>
                  <a:pt x="911" y="1037"/>
                  <a:pt x="934" y="1037"/>
                </a:cubicBezTo>
                <a:cubicBezTo>
                  <a:pt x="946" y="1037"/>
                  <a:pt x="966" y="1031"/>
                  <a:pt x="993" y="1020"/>
                </a:cubicBezTo>
                <a:cubicBezTo>
                  <a:pt x="995" y="1022"/>
                  <a:pt x="997" y="1022"/>
                  <a:pt x="999" y="1022"/>
                </a:cubicBezTo>
                <a:cubicBezTo>
                  <a:pt x="1022" y="1022"/>
                  <a:pt x="1089" y="955"/>
                  <a:pt x="1117" y="912"/>
                </a:cubicBezTo>
                <a:cubicBezTo>
                  <a:pt x="1136" y="884"/>
                  <a:pt x="1154" y="879"/>
                  <a:pt x="1166" y="879"/>
                </a:cubicBezTo>
                <a:cubicBezTo>
                  <a:pt x="1174" y="879"/>
                  <a:pt x="1179" y="881"/>
                  <a:pt x="1179" y="881"/>
                </a:cubicBezTo>
                <a:cubicBezTo>
                  <a:pt x="1179" y="881"/>
                  <a:pt x="1194" y="897"/>
                  <a:pt x="1163" y="943"/>
                </a:cubicBezTo>
                <a:cubicBezTo>
                  <a:pt x="1126" y="1000"/>
                  <a:pt x="1123" y="1033"/>
                  <a:pt x="1147" y="1033"/>
                </a:cubicBezTo>
                <a:cubicBezTo>
                  <a:pt x="1162" y="1033"/>
                  <a:pt x="1189" y="1020"/>
                  <a:pt x="1225" y="990"/>
                </a:cubicBezTo>
                <a:lnTo>
                  <a:pt x="1225" y="990"/>
                </a:lnTo>
                <a:lnTo>
                  <a:pt x="1194" y="1036"/>
                </a:lnTo>
                <a:cubicBezTo>
                  <a:pt x="1163" y="1082"/>
                  <a:pt x="1148" y="1144"/>
                  <a:pt x="1272" y="1175"/>
                </a:cubicBezTo>
                <a:cubicBezTo>
                  <a:pt x="1349" y="1237"/>
                  <a:pt x="1395" y="1283"/>
                  <a:pt x="1364" y="1330"/>
                </a:cubicBezTo>
                <a:cubicBezTo>
                  <a:pt x="1345" y="1349"/>
                  <a:pt x="1361" y="1358"/>
                  <a:pt x="1394" y="1358"/>
                </a:cubicBezTo>
                <a:cubicBezTo>
                  <a:pt x="1439" y="1358"/>
                  <a:pt x="1518" y="1341"/>
                  <a:pt x="1581" y="1314"/>
                </a:cubicBezTo>
                <a:lnTo>
                  <a:pt x="1581" y="1314"/>
                </a:lnTo>
                <a:cubicBezTo>
                  <a:pt x="1534" y="1360"/>
                  <a:pt x="1550" y="1376"/>
                  <a:pt x="1581" y="1407"/>
                </a:cubicBezTo>
                <a:cubicBezTo>
                  <a:pt x="1596" y="1453"/>
                  <a:pt x="1627" y="1469"/>
                  <a:pt x="1581" y="1500"/>
                </a:cubicBezTo>
                <a:cubicBezTo>
                  <a:pt x="1531" y="1533"/>
                  <a:pt x="1508" y="1548"/>
                  <a:pt x="1514" y="1548"/>
                </a:cubicBezTo>
                <a:cubicBezTo>
                  <a:pt x="1519" y="1548"/>
                  <a:pt x="1546" y="1537"/>
                  <a:pt x="1596" y="1515"/>
                </a:cubicBezTo>
                <a:cubicBezTo>
                  <a:pt x="1613" y="1510"/>
                  <a:pt x="1628" y="1508"/>
                  <a:pt x="1639" y="1508"/>
                </a:cubicBezTo>
                <a:cubicBezTo>
                  <a:pt x="1702" y="1508"/>
                  <a:pt x="1690" y="1571"/>
                  <a:pt x="1612" y="1623"/>
                </a:cubicBezTo>
                <a:cubicBezTo>
                  <a:pt x="1581" y="1670"/>
                  <a:pt x="1596" y="1685"/>
                  <a:pt x="1612" y="1716"/>
                </a:cubicBezTo>
                <a:cubicBezTo>
                  <a:pt x="1623" y="1713"/>
                  <a:pt x="1633" y="1712"/>
                  <a:pt x="1642" y="1712"/>
                </a:cubicBezTo>
                <a:cubicBezTo>
                  <a:pt x="1684" y="1712"/>
                  <a:pt x="1710" y="1740"/>
                  <a:pt x="1735" y="1778"/>
                </a:cubicBezTo>
                <a:cubicBezTo>
                  <a:pt x="1750" y="1792"/>
                  <a:pt x="1761" y="1803"/>
                  <a:pt x="1778" y="1803"/>
                </a:cubicBezTo>
                <a:cubicBezTo>
                  <a:pt x="1797" y="1803"/>
                  <a:pt x="1825" y="1788"/>
                  <a:pt x="1874" y="1747"/>
                </a:cubicBezTo>
                <a:cubicBezTo>
                  <a:pt x="1913" y="1716"/>
                  <a:pt x="1936" y="1704"/>
                  <a:pt x="1954" y="1704"/>
                </a:cubicBezTo>
                <a:cubicBezTo>
                  <a:pt x="1971" y="1704"/>
                  <a:pt x="1983" y="1716"/>
                  <a:pt x="1998" y="1731"/>
                </a:cubicBezTo>
                <a:cubicBezTo>
                  <a:pt x="2029" y="1762"/>
                  <a:pt x="2029" y="1762"/>
                  <a:pt x="1983" y="1809"/>
                </a:cubicBezTo>
                <a:cubicBezTo>
                  <a:pt x="1983" y="1809"/>
                  <a:pt x="1967" y="1855"/>
                  <a:pt x="1983" y="1871"/>
                </a:cubicBezTo>
                <a:cubicBezTo>
                  <a:pt x="2014" y="1901"/>
                  <a:pt x="2014" y="1917"/>
                  <a:pt x="1983" y="1948"/>
                </a:cubicBezTo>
                <a:cubicBezTo>
                  <a:pt x="1967" y="1979"/>
                  <a:pt x="1967" y="2010"/>
                  <a:pt x="1983" y="2041"/>
                </a:cubicBezTo>
                <a:cubicBezTo>
                  <a:pt x="2014" y="2071"/>
                  <a:pt x="2060" y="2118"/>
                  <a:pt x="2014" y="2149"/>
                </a:cubicBezTo>
                <a:cubicBezTo>
                  <a:pt x="2019" y="2154"/>
                  <a:pt x="2023" y="2158"/>
                  <a:pt x="2027" y="2158"/>
                </a:cubicBezTo>
                <a:cubicBezTo>
                  <a:pt x="2035" y="2158"/>
                  <a:pt x="2046" y="2147"/>
                  <a:pt x="2075" y="2118"/>
                </a:cubicBezTo>
                <a:cubicBezTo>
                  <a:pt x="2090" y="2103"/>
                  <a:pt x="2111" y="2089"/>
                  <a:pt x="2133" y="2089"/>
                </a:cubicBezTo>
                <a:cubicBezTo>
                  <a:pt x="2158" y="2089"/>
                  <a:pt x="2183" y="2107"/>
                  <a:pt x="2199" y="2164"/>
                </a:cubicBezTo>
                <a:cubicBezTo>
                  <a:pt x="2221" y="2186"/>
                  <a:pt x="2257" y="2215"/>
                  <a:pt x="2288" y="2215"/>
                </a:cubicBezTo>
                <a:cubicBezTo>
                  <a:pt x="2301" y="2215"/>
                  <a:pt x="2313" y="2209"/>
                  <a:pt x="2323" y="2195"/>
                </a:cubicBezTo>
                <a:lnTo>
                  <a:pt x="2323" y="2195"/>
                </a:lnTo>
                <a:cubicBezTo>
                  <a:pt x="2338" y="2211"/>
                  <a:pt x="2338" y="2211"/>
                  <a:pt x="2307" y="2257"/>
                </a:cubicBezTo>
                <a:cubicBezTo>
                  <a:pt x="2257" y="2317"/>
                  <a:pt x="2259" y="2351"/>
                  <a:pt x="2296" y="2351"/>
                </a:cubicBezTo>
                <a:cubicBezTo>
                  <a:pt x="2316" y="2351"/>
                  <a:pt x="2346" y="2341"/>
                  <a:pt x="2384" y="2319"/>
                </a:cubicBezTo>
                <a:cubicBezTo>
                  <a:pt x="2397" y="2300"/>
                  <a:pt x="2406" y="2292"/>
                  <a:pt x="2413" y="2292"/>
                </a:cubicBezTo>
                <a:cubicBezTo>
                  <a:pt x="2423" y="2292"/>
                  <a:pt x="2425" y="2312"/>
                  <a:pt x="2415" y="2350"/>
                </a:cubicBezTo>
                <a:cubicBezTo>
                  <a:pt x="2415" y="2350"/>
                  <a:pt x="2418" y="2352"/>
                  <a:pt x="2424" y="2352"/>
                </a:cubicBezTo>
                <a:cubicBezTo>
                  <a:pt x="2433" y="2352"/>
                  <a:pt x="2449" y="2347"/>
                  <a:pt x="2477" y="2319"/>
                </a:cubicBezTo>
                <a:cubicBezTo>
                  <a:pt x="2501" y="2307"/>
                  <a:pt x="2516" y="2299"/>
                  <a:pt x="2525" y="2299"/>
                </a:cubicBezTo>
                <a:cubicBezTo>
                  <a:pt x="2539" y="2299"/>
                  <a:pt x="2539" y="2318"/>
                  <a:pt x="2539" y="2365"/>
                </a:cubicBezTo>
                <a:cubicBezTo>
                  <a:pt x="2508" y="2411"/>
                  <a:pt x="2539" y="2427"/>
                  <a:pt x="2554" y="2427"/>
                </a:cubicBezTo>
                <a:cubicBezTo>
                  <a:pt x="2616" y="2427"/>
                  <a:pt x="2848" y="2504"/>
                  <a:pt x="2848" y="2566"/>
                </a:cubicBezTo>
                <a:cubicBezTo>
                  <a:pt x="2882" y="2543"/>
                  <a:pt x="2891" y="2529"/>
                  <a:pt x="2900" y="2529"/>
                </a:cubicBezTo>
                <a:cubicBezTo>
                  <a:pt x="2903" y="2529"/>
                  <a:pt x="2906" y="2531"/>
                  <a:pt x="2910" y="2535"/>
                </a:cubicBezTo>
                <a:cubicBezTo>
                  <a:pt x="2910" y="2578"/>
                  <a:pt x="2915" y="2597"/>
                  <a:pt x="2923" y="2597"/>
                </a:cubicBezTo>
                <a:cubicBezTo>
                  <a:pt x="2935" y="2597"/>
                  <a:pt x="2953" y="2554"/>
                  <a:pt x="2972" y="2489"/>
                </a:cubicBezTo>
                <a:lnTo>
                  <a:pt x="2925" y="2489"/>
                </a:lnTo>
                <a:cubicBezTo>
                  <a:pt x="2938" y="2444"/>
                  <a:pt x="2956" y="2420"/>
                  <a:pt x="2970" y="2420"/>
                </a:cubicBezTo>
                <a:cubicBezTo>
                  <a:pt x="2989" y="2420"/>
                  <a:pt x="2999" y="2467"/>
                  <a:pt x="2972" y="2566"/>
                </a:cubicBezTo>
                <a:cubicBezTo>
                  <a:pt x="2972" y="2620"/>
                  <a:pt x="2972" y="2647"/>
                  <a:pt x="2978" y="2647"/>
                </a:cubicBezTo>
                <a:cubicBezTo>
                  <a:pt x="2983" y="2647"/>
                  <a:pt x="2995" y="2620"/>
                  <a:pt x="3018" y="2566"/>
                </a:cubicBezTo>
                <a:cubicBezTo>
                  <a:pt x="3040" y="2508"/>
                  <a:pt x="3055" y="2481"/>
                  <a:pt x="3066" y="2481"/>
                </a:cubicBezTo>
                <a:cubicBezTo>
                  <a:pt x="3079" y="2481"/>
                  <a:pt x="3087" y="2516"/>
                  <a:pt x="3095" y="2581"/>
                </a:cubicBezTo>
                <a:cubicBezTo>
                  <a:pt x="3095" y="2600"/>
                  <a:pt x="3095" y="2616"/>
                  <a:pt x="3093" y="2628"/>
                </a:cubicBezTo>
                <a:cubicBezTo>
                  <a:pt x="3097" y="2616"/>
                  <a:pt x="3103" y="2600"/>
                  <a:pt x="3111" y="2581"/>
                </a:cubicBezTo>
                <a:cubicBezTo>
                  <a:pt x="3154" y="2462"/>
                  <a:pt x="3192" y="2394"/>
                  <a:pt x="3214" y="2394"/>
                </a:cubicBezTo>
                <a:cubicBezTo>
                  <a:pt x="3233" y="2394"/>
                  <a:pt x="3241" y="2438"/>
                  <a:pt x="3235" y="2535"/>
                </a:cubicBezTo>
                <a:cubicBezTo>
                  <a:pt x="3219" y="2643"/>
                  <a:pt x="3235" y="2705"/>
                  <a:pt x="3265" y="2705"/>
                </a:cubicBezTo>
                <a:cubicBezTo>
                  <a:pt x="3296" y="2705"/>
                  <a:pt x="3296" y="2643"/>
                  <a:pt x="3296" y="2597"/>
                </a:cubicBezTo>
                <a:cubicBezTo>
                  <a:pt x="3289" y="2543"/>
                  <a:pt x="3289" y="2516"/>
                  <a:pt x="3296" y="2516"/>
                </a:cubicBezTo>
                <a:cubicBezTo>
                  <a:pt x="3304" y="2516"/>
                  <a:pt x="3320" y="2543"/>
                  <a:pt x="3343" y="2597"/>
                </a:cubicBezTo>
                <a:cubicBezTo>
                  <a:pt x="3377" y="2692"/>
                  <a:pt x="3412" y="2733"/>
                  <a:pt x="3446" y="2733"/>
                </a:cubicBezTo>
                <a:cubicBezTo>
                  <a:pt x="3473" y="2733"/>
                  <a:pt x="3501" y="2707"/>
                  <a:pt x="3528" y="2659"/>
                </a:cubicBezTo>
                <a:cubicBezTo>
                  <a:pt x="3567" y="2597"/>
                  <a:pt x="3605" y="2566"/>
                  <a:pt x="3629" y="2566"/>
                </a:cubicBezTo>
                <a:cubicBezTo>
                  <a:pt x="3652" y="2566"/>
                  <a:pt x="3660" y="2597"/>
                  <a:pt x="3636" y="2659"/>
                </a:cubicBezTo>
                <a:cubicBezTo>
                  <a:pt x="3601" y="2720"/>
                  <a:pt x="3591" y="2747"/>
                  <a:pt x="3597" y="2747"/>
                </a:cubicBezTo>
                <a:cubicBezTo>
                  <a:pt x="3602" y="2747"/>
                  <a:pt x="3616" y="2732"/>
                  <a:pt x="3636" y="2705"/>
                </a:cubicBezTo>
                <a:lnTo>
                  <a:pt x="3745" y="2705"/>
                </a:lnTo>
                <a:cubicBezTo>
                  <a:pt x="3776" y="2705"/>
                  <a:pt x="3791" y="2643"/>
                  <a:pt x="3776" y="2581"/>
                </a:cubicBezTo>
                <a:lnTo>
                  <a:pt x="3776" y="2581"/>
                </a:lnTo>
                <a:cubicBezTo>
                  <a:pt x="3802" y="2644"/>
                  <a:pt x="3835" y="2686"/>
                  <a:pt x="3860" y="2686"/>
                </a:cubicBezTo>
                <a:cubicBezTo>
                  <a:pt x="3878" y="2686"/>
                  <a:pt x="3893" y="2664"/>
                  <a:pt x="3899" y="2612"/>
                </a:cubicBezTo>
                <a:lnTo>
                  <a:pt x="3946" y="2612"/>
                </a:lnTo>
                <a:cubicBezTo>
                  <a:pt x="3976" y="2612"/>
                  <a:pt x="3976" y="2612"/>
                  <a:pt x="3976" y="2551"/>
                </a:cubicBezTo>
                <a:cubicBezTo>
                  <a:pt x="3982" y="2523"/>
                  <a:pt x="3989" y="2513"/>
                  <a:pt x="3999" y="2513"/>
                </a:cubicBezTo>
                <a:cubicBezTo>
                  <a:pt x="4016" y="2513"/>
                  <a:pt x="4039" y="2546"/>
                  <a:pt x="4069" y="2566"/>
                </a:cubicBezTo>
                <a:cubicBezTo>
                  <a:pt x="4102" y="2599"/>
                  <a:pt x="4127" y="2632"/>
                  <a:pt x="4133" y="2632"/>
                </a:cubicBezTo>
                <a:cubicBezTo>
                  <a:pt x="4136" y="2632"/>
                  <a:pt x="4136" y="2626"/>
                  <a:pt x="4131" y="2612"/>
                </a:cubicBezTo>
                <a:cubicBezTo>
                  <a:pt x="4116" y="2551"/>
                  <a:pt x="4131" y="2489"/>
                  <a:pt x="4131" y="2427"/>
                </a:cubicBezTo>
                <a:cubicBezTo>
                  <a:pt x="4131" y="2406"/>
                  <a:pt x="4136" y="2398"/>
                  <a:pt x="4143" y="2398"/>
                </a:cubicBezTo>
                <a:cubicBezTo>
                  <a:pt x="4157" y="2398"/>
                  <a:pt x="4177" y="2432"/>
                  <a:pt x="4177" y="2473"/>
                </a:cubicBezTo>
                <a:cubicBezTo>
                  <a:pt x="4177" y="2535"/>
                  <a:pt x="4208" y="2520"/>
                  <a:pt x="4270" y="2551"/>
                </a:cubicBezTo>
                <a:cubicBezTo>
                  <a:pt x="4286" y="2535"/>
                  <a:pt x="4332" y="2520"/>
                  <a:pt x="4301" y="2458"/>
                </a:cubicBezTo>
                <a:cubicBezTo>
                  <a:pt x="4276" y="2420"/>
                  <a:pt x="4363" y="2372"/>
                  <a:pt x="4422" y="2372"/>
                </a:cubicBezTo>
                <a:cubicBezTo>
                  <a:pt x="4435" y="2372"/>
                  <a:pt x="4447" y="2375"/>
                  <a:pt x="4456" y="2381"/>
                </a:cubicBezTo>
                <a:lnTo>
                  <a:pt x="4486" y="2350"/>
                </a:lnTo>
                <a:cubicBezTo>
                  <a:pt x="4517" y="2334"/>
                  <a:pt x="4486" y="2288"/>
                  <a:pt x="4517" y="2272"/>
                </a:cubicBezTo>
                <a:cubicBezTo>
                  <a:pt x="4548" y="2257"/>
                  <a:pt x="4533" y="2257"/>
                  <a:pt x="4517" y="2195"/>
                </a:cubicBezTo>
                <a:cubicBezTo>
                  <a:pt x="4525" y="2187"/>
                  <a:pt x="4533" y="2180"/>
                  <a:pt x="4544" y="2180"/>
                </a:cubicBezTo>
                <a:cubicBezTo>
                  <a:pt x="4556" y="2180"/>
                  <a:pt x="4571" y="2187"/>
                  <a:pt x="4595" y="2211"/>
                </a:cubicBezTo>
                <a:cubicBezTo>
                  <a:pt x="4561" y="2160"/>
                  <a:pt x="4545" y="2137"/>
                  <a:pt x="4554" y="2137"/>
                </a:cubicBezTo>
                <a:cubicBezTo>
                  <a:pt x="4561" y="2137"/>
                  <a:pt x="4584" y="2152"/>
                  <a:pt x="4626" y="2180"/>
                </a:cubicBezTo>
                <a:cubicBezTo>
                  <a:pt x="4672" y="2218"/>
                  <a:pt x="4691" y="2241"/>
                  <a:pt x="4691" y="2241"/>
                </a:cubicBezTo>
                <a:cubicBezTo>
                  <a:pt x="4691" y="2241"/>
                  <a:pt x="4672" y="2218"/>
                  <a:pt x="4641" y="2164"/>
                </a:cubicBezTo>
                <a:cubicBezTo>
                  <a:pt x="4632" y="2128"/>
                  <a:pt x="4628" y="2113"/>
                  <a:pt x="4636" y="2113"/>
                </a:cubicBezTo>
                <a:cubicBezTo>
                  <a:pt x="4641" y="2113"/>
                  <a:pt x="4653" y="2120"/>
                  <a:pt x="4672" y="2133"/>
                </a:cubicBezTo>
                <a:cubicBezTo>
                  <a:pt x="4700" y="2147"/>
                  <a:pt x="4715" y="2155"/>
                  <a:pt x="4721" y="2155"/>
                </a:cubicBezTo>
                <a:cubicBezTo>
                  <a:pt x="4728" y="2155"/>
                  <a:pt x="4720" y="2143"/>
                  <a:pt x="4703" y="2118"/>
                </a:cubicBezTo>
                <a:cubicBezTo>
                  <a:pt x="4657" y="2049"/>
                  <a:pt x="4654" y="1981"/>
                  <a:pt x="4686" y="1981"/>
                </a:cubicBezTo>
                <a:cubicBezTo>
                  <a:pt x="4698" y="1981"/>
                  <a:pt x="4714" y="1989"/>
                  <a:pt x="4734" y="2010"/>
                </a:cubicBezTo>
                <a:cubicBezTo>
                  <a:pt x="4734" y="2010"/>
                  <a:pt x="4749" y="1994"/>
                  <a:pt x="4734" y="1948"/>
                </a:cubicBezTo>
                <a:cubicBezTo>
                  <a:pt x="4701" y="1899"/>
                  <a:pt x="4686" y="1876"/>
                  <a:pt x="4690" y="1876"/>
                </a:cubicBezTo>
                <a:cubicBezTo>
                  <a:pt x="4693" y="1876"/>
                  <a:pt x="4712" y="1895"/>
                  <a:pt x="4749" y="1932"/>
                </a:cubicBezTo>
                <a:cubicBezTo>
                  <a:pt x="4778" y="1962"/>
                  <a:pt x="4801" y="1975"/>
                  <a:pt x="4814" y="1975"/>
                </a:cubicBezTo>
                <a:cubicBezTo>
                  <a:pt x="4837" y="1975"/>
                  <a:pt x="4834" y="1938"/>
                  <a:pt x="4796" y="1871"/>
                </a:cubicBezTo>
                <a:cubicBezTo>
                  <a:pt x="4796" y="1871"/>
                  <a:pt x="4773" y="1836"/>
                  <a:pt x="4805" y="1836"/>
                </a:cubicBezTo>
                <a:cubicBezTo>
                  <a:pt x="4811" y="1836"/>
                  <a:pt x="4818" y="1837"/>
                  <a:pt x="4826" y="1840"/>
                </a:cubicBezTo>
                <a:cubicBezTo>
                  <a:pt x="4835" y="1844"/>
                  <a:pt x="4845" y="1846"/>
                  <a:pt x="4856" y="1846"/>
                </a:cubicBezTo>
                <a:cubicBezTo>
                  <a:pt x="4926" y="1846"/>
                  <a:pt x="5028" y="1771"/>
                  <a:pt x="4935" y="1731"/>
                </a:cubicBezTo>
                <a:lnTo>
                  <a:pt x="4981" y="1685"/>
                </a:lnTo>
                <a:cubicBezTo>
                  <a:pt x="5043" y="1685"/>
                  <a:pt x="5058" y="1670"/>
                  <a:pt x="5043" y="1623"/>
                </a:cubicBezTo>
                <a:lnTo>
                  <a:pt x="5012" y="1561"/>
                </a:lnTo>
                <a:lnTo>
                  <a:pt x="5012" y="1561"/>
                </a:lnTo>
                <a:cubicBezTo>
                  <a:pt x="5047" y="1596"/>
                  <a:pt x="5090" y="1614"/>
                  <a:pt x="5116" y="1614"/>
                </a:cubicBezTo>
                <a:cubicBezTo>
                  <a:pt x="5125" y="1614"/>
                  <a:pt x="5132" y="1612"/>
                  <a:pt x="5136" y="1608"/>
                </a:cubicBezTo>
                <a:cubicBezTo>
                  <a:pt x="5151" y="1592"/>
                  <a:pt x="5151" y="1592"/>
                  <a:pt x="5105" y="1546"/>
                </a:cubicBezTo>
                <a:cubicBezTo>
                  <a:pt x="5058" y="1515"/>
                  <a:pt x="5058" y="1515"/>
                  <a:pt x="5089" y="1500"/>
                </a:cubicBezTo>
                <a:cubicBezTo>
                  <a:pt x="5093" y="1495"/>
                  <a:pt x="5100" y="1494"/>
                  <a:pt x="5108" y="1494"/>
                </a:cubicBezTo>
                <a:cubicBezTo>
                  <a:pt x="5130" y="1494"/>
                  <a:pt x="5163" y="1508"/>
                  <a:pt x="5197" y="1530"/>
                </a:cubicBezTo>
                <a:lnTo>
                  <a:pt x="5213" y="1515"/>
                </a:lnTo>
                <a:cubicBezTo>
                  <a:pt x="5165" y="1467"/>
                  <a:pt x="5153" y="1443"/>
                  <a:pt x="5158" y="1443"/>
                </a:cubicBezTo>
                <a:cubicBezTo>
                  <a:pt x="5161" y="1443"/>
                  <a:pt x="5170" y="1451"/>
                  <a:pt x="5182" y="1469"/>
                </a:cubicBezTo>
                <a:cubicBezTo>
                  <a:pt x="5196" y="1478"/>
                  <a:pt x="5209" y="1482"/>
                  <a:pt x="5221" y="1482"/>
                </a:cubicBezTo>
                <a:cubicBezTo>
                  <a:pt x="5246" y="1482"/>
                  <a:pt x="5264" y="1464"/>
                  <a:pt x="5275" y="1453"/>
                </a:cubicBezTo>
                <a:cubicBezTo>
                  <a:pt x="5261" y="1432"/>
                  <a:pt x="5266" y="1424"/>
                  <a:pt x="5272" y="1424"/>
                </a:cubicBezTo>
                <a:cubicBezTo>
                  <a:pt x="5281" y="1424"/>
                  <a:pt x="5292" y="1436"/>
                  <a:pt x="5275" y="1453"/>
                </a:cubicBezTo>
                <a:lnTo>
                  <a:pt x="5321" y="1484"/>
                </a:lnTo>
                <a:cubicBezTo>
                  <a:pt x="5332" y="1487"/>
                  <a:pt x="5340" y="1488"/>
                  <a:pt x="5344" y="1488"/>
                </a:cubicBezTo>
                <a:cubicBezTo>
                  <a:pt x="5367" y="1488"/>
                  <a:pt x="5331" y="1460"/>
                  <a:pt x="5306" y="1422"/>
                </a:cubicBezTo>
                <a:lnTo>
                  <a:pt x="5337" y="1391"/>
                </a:lnTo>
                <a:cubicBezTo>
                  <a:pt x="5352" y="1376"/>
                  <a:pt x="5367" y="1360"/>
                  <a:pt x="5306" y="1345"/>
                </a:cubicBezTo>
                <a:cubicBezTo>
                  <a:pt x="5259" y="1314"/>
                  <a:pt x="5228" y="1268"/>
                  <a:pt x="5244" y="1237"/>
                </a:cubicBezTo>
                <a:lnTo>
                  <a:pt x="5244" y="1237"/>
                </a:lnTo>
                <a:cubicBezTo>
                  <a:pt x="5282" y="1275"/>
                  <a:pt x="5310" y="1303"/>
                  <a:pt x="5335" y="1303"/>
                </a:cubicBezTo>
                <a:cubicBezTo>
                  <a:pt x="5341" y="1303"/>
                  <a:pt x="5347" y="1301"/>
                  <a:pt x="5352" y="1299"/>
                </a:cubicBezTo>
                <a:cubicBezTo>
                  <a:pt x="5354" y="1296"/>
                  <a:pt x="5357" y="1296"/>
                  <a:pt x="5359" y="1296"/>
                </a:cubicBezTo>
                <a:cubicBezTo>
                  <a:pt x="5376" y="1296"/>
                  <a:pt x="5398" y="1330"/>
                  <a:pt x="5398" y="1330"/>
                </a:cubicBezTo>
                <a:cubicBezTo>
                  <a:pt x="5416" y="1356"/>
                  <a:pt x="5431" y="1366"/>
                  <a:pt x="5443" y="1366"/>
                </a:cubicBezTo>
                <a:cubicBezTo>
                  <a:pt x="5474" y="1366"/>
                  <a:pt x="5487" y="1301"/>
                  <a:pt x="5476" y="1268"/>
                </a:cubicBezTo>
                <a:cubicBezTo>
                  <a:pt x="5448" y="1194"/>
                  <a:pt x="5448" y="1159"/>
                  <a:pt x="5469" y="1159"/>
                </a:cubicBezTo>
                <a:cubicBezTo>
                  <a:pt x="5483" y="1159"/>
                  <a:pt x="5506" y="1175"/>
                  <a:pt x="5537" y="1206"/>
                </a:cubicBezTo>
                <a:cubicBezTo>
                  <a:pt x="5552" y="1228"/>
                  <a:pt x="5562" y="1238"/>
                  <a:pt x="5566" y="1238"/>
                </a:cubicBezTo>
                <a:cubicBezTo>
                  <a:pt x="5581" y="1238"/>
                  <a:pt x="5546" y="1141"/>
                  <a:pt x="5476" y="1036"/>
                </a:cubicBezTo>
                <a:lnTo>
                  <a:pt x="5398" y="897"/>
                </a:lnTo>
                <a:lnTo>
                  <a:pt x="5398" y="897"/>
                </a:lnTo>
                <a:lnTo>
                  <a:pt x="5507" y="1020"/>
                </a:lnTo>
                <a:cubicBezTo>
                  <a:pt x="5586" y="1100"/>
                  <a:pt x="5624" y="1138"/>
                  <a:pt x="5641" y="1138"/>
                </a:cubicBezTo>
                <a:cubicBezTo>
                  <a:pt x="5657" y="1138"/>
                  <a:pt x="5653" y="1104"/>
                  <a:pt x="5646" y="1036"/>
                </a:cubicBezTo>
                <a:cubicBezTo>
                  <a:pt x="5646" y="1003"/>
                  <a:pt x="5646" y="987"/>
                  <a:pt x="5653" y="987"/>
                </a:cubicBezTo>
                <a:cubicBezTo>
                  <a:pt x="5659" y="987"/>
                  <a:pt x="5671" y="999"/>
                  <a:pt x="5692" y="1020"/>
                </a:cubicBezTo>
                <a:cubicBezTo>
                  <a:pt x="5709" y="1037"/>
                  <a:pt x="5720" y="1044"/>
                  <a:pt x="5730" y="1044"/>
                </a:cubicBezTo>
                <a:cubicBezTo>
                  <a:pt x="5747" y="1044"/>
                  <a:pt x="5761" y="1025"/>
                  <a:pt x="5800" y="1005"/>
                </a:cubicBezTo>
                <a:cubicBezTo>
                  <a:pt x="5862" y="959"/>
                  <a:pt x="5893" y="959"/>
                  <a:pt x="5862" y="897"/>
                </a:cubicBezTo>
                <a:lnTo>
                  <a:pt x="5908" y="881"/>
                </a:lnTo>
                <a:cubicBezTo>
                  <a:pt x="5933" y="906"/>
                  <a:pt x="5951" y="916"/>
                  <a:pt x="5962" y="916"/>
                </a:cubicBezTo>
                <a:cubicBezTo>
                  <a:pt x="5986" y="916"/>
                  <a:pt x="5977" y="867"/>
                  <a:pt x="5924" y="804"/>
                </a:cubicBezTo>
                <a:lnTo>
                  <a:pt x="5970" y="773"/>
                </a:lnTo>
                <a:lnTo>
                  <a:pt x="6001" y="835"/>
                </a:lnTo>
                <a:cubicBezTo>
                  <a:pt x="6013" y="852"/>
                  <a:pt x="6026" y="861"/>
                  <a:pt x="6049" y="861"/>
                </a:cubicBezTo>
                <a:cubicBezTo>
                  <a:pt x="6086" y="861"/>
                  <a:pt x="6148" y="837"/>
                  <a:pt x="6264" y="789"/>
                </a:cubicBezTo>
                <a:cubicBezTo>
                  <a:pt x="6480" y="742"/>
                  <a:pt x="6496" y="742"/>
                  <a:pt x="6480" y="634"/>
                </a:cubicBezTo>
                <a:cubicBezTo>
                  <a:pt x="6472" y="578"/>
                  <a:pt x="6485" y="547"/>
                  <a:pt x="6501" y="547"/>
                </a:cubicBezTo>
                <a:cubicBezTo>
                  <a:pt x="6516" y="547"/>
                  <a:pt x="6535" y="574"/>
                  <a:pt x="6542" y="634"/>
                </a:cubicBezTo>
                <a:cubicBezTo>
                  <a:pt x="6542" y="666"/>
                  <a:pt x="6557" y="706"/>
                  <a:pt x="6566" y="706"/>
                </a:cubicBezTo>
                <a:cubicBezTo>
                  <a:pt x="6570" y="706"/>
                  <a:pt x="6573" y="699"/>
                  <a:pt x="6573" y="680"/>
                </a:cubicBezTo>
                <a:cubicBezTo>
                  <a:pt x="6604" y="680"/>
                  <a:pt x="6635" y="711"/>
                  <a:pt x="6650" y="727"/>
                </a:cubicBezTo>
                <a:cubicBezTo>
                  <a:pt x="6684" y="774"/>
                  <a:pt x="6709" y="792"/>
                  <a:pt x="6725" y="792"/>
                </a:cubicBezTo>
                <a:cubicBezTo>
                  <a:pt x="6746" y="792"/>
                  <a:pt x="6752" y="762"/>
                  <a:pt x="6743" y="727"/>
                </a:cubicBezTo>
                <a:cubicBezTo>
                  <a:pt x="6730" y="682"/>
                  <a:pt x="6728" y="667"/>
                  <a:pt x="6732" y="667"/>
                </a:cubicBezTo>
                <a:cubicBezTo>
                  <a:pt x="6737" y="667"/>
                  <a:pt x="6756" y="699"/>
                  <a:pt x="6774" y="727"/>
                </a:cubicBezTo>
                <a:cubicBezTo>
                  <a:pt x="6796" y="771"/>
                  <a:pt x="6810" y="807"/>
                  <a:pt x="6817" y="807"/>
                </a:cubicBezTo>
                <a:cubicBezTo>
                  <a:pt x="6819" y="807"/>
                  <a:pt x="6820" y="802"/>
                  <a:pt x="6820" y="789"/>
                </a:cubicBezTo>
                <a:cubicBezTo>
                  <a:pt x="6820" y="756"/>
                  <a:pt x="6871" y="732"/>
                  <a:pt x="6917" y="732"/>
                </a:cubicBezTo>
                <a:cubicBezTo>
                  <a:pt x="6959" y="732"/>
                  <a:pt x="6998" y="752"/>
                  <a:pt x="6990" y="804"/>
                </a:cubicBezTo>
                <a:lnTo>
                  <a:pt x="7037" y="804"/>
                </a:lnTo>
                <a:cubicBezTo>
                  <a:pt x="7037" y="763"/>
                  <a:pt x="7064" y="749"/>
                  <a:pt x="7096" y="749"/>
                </a:cubicBezTo>
                <a:cubicBezTo>
                  <a:pt x="7112" y="749"/>
                  <a:pt x="7129" y="753"/>
                  <a:pt x="7145" y="758"/>
                </a:cubicBezTo>
                <a:cubicBezTo>
                  <a:pt x="7191" y="758"/>
                  <a:pt x="7222" y="773"/>
                  <a:pt x="7207" y="820"/>
                </a:cubicBezTo>
                <a:cubicBezTo>
                  <a:pt x="7198" y="853"/>
                  <a:pt x="7195" y="868"/>
                  <a:pt x="7202" y="868"/>
                </a:cubicBezTo>
                <a:cubicBezTo>
                  <a:pt x="7209" y="868"/>
                  <a:pt x="7224" y="857"/>
                  <a:pt x="7253" y="835"/>
                </a:cubicBezTo>
                <a:cubicBezTo>
                  <a:pt x="7269" y="835"/>
                  <a:pt x="7330" y="742"/>
                  <a:pt x="7346" y="742"/>
                </a:cubicBezTo>
                <a:cubicBezTo>
                  <a:pt x="7359" y="689"/>
                  <a:pt x="7396" y="647"/>
                  <a:pt x="7416" y="647"/>
                </a:cubicBezTo>
                <a:cubicBezTo>
                  <a:pt x="7418" y="647"/>
                  <a:pt x="7421" y="647"/>
                  <a:pt x="7423" y="650"/>
                </a:cubicBezTo>
                <a:lnTo>
                  <a:pt x="7408" y="696"/>
                </a:lnTo>
                <a:lnTo>
                  <a:pt x="7377" y="804"/>
                </a:lnTo>
                <a:cubicBezTo>
                  <a:pt x="7389" y="804"/>
                  <a:pt x="7401" y="807"/>
                  <a:pt x="7413" y="807"/>
                </a:cubicBezTo>
                <a:cubicBezTo>
                  <a:pt x="7430" y="807"/>
                  <a:pt x="7445" y="801"/>
                  <a:pt x="7454" y="773"/>
                </a:cubicBezTo>
                <a:cubicBezTo>
                  <a:pt x="7454" y="820"/>
                  <a:pt x="7469" y="835"/>
                  <a:pt x="7516" y="850"/>
                </a:cubicBezTo>
                <a:cubicBezTo>
                  <a:pt x="7541" y="867"/>
                  <a:pt x="7567" y="880"/>
                  <a:pt x="7592" y="880"/>
                </a:cubicBezTo>
                <a:cubicBezTo>
                  <a:pt x="7613" y="880"/>
                  <a:pt x="7634" y="871"/>
                  <a:pt x="7655" y="850"/>
                </a:cubicBezTo>
                <a:lnTo>
                  <a:pt x="7655" y="850"/>
                </a:lnTo>
                <a:cubicBezTo>
                  <a:pt x="7644" y="928"/>
                  <a:pt x="7704" y="990"/>
                  <a:pt x="7768" y="990"/>
                </a:cubicBezTo>
                <a:cubicBezTo>
                  <a:pt x="7793" y="990"/>
                  <a:pt x="7819" y="980"/>
                  <a:pt x="7840" y="959"/>
                </a:cubicBezTo>
                <a:cubicBezTo>
                  <a:pt x="7853" y="939"/>
                  <a:pt x="7864" y="931"/>
                  <a:pt x="7871" y="931"/>
                </a:cubicBezTo>
                <a:cubicBezTo>
                  <a:pt x="7882" y="931"/>
                  <a:pt x="7887" y="947"/>
                  <a:pt x="7887" y="974"/>
                </a:cubicBezTo>
                <a:cubicBezTo>
                  <a:pt x="7878" y="1010"/>
                  <a:pt x="7879" y="1025"/>
                  <a:pt x="7888" y="1025"/>
                </a:cubicBezTo>
                <a:cubicBezTo>
                  <a:pt x="7895" y="1025"/>
                  <a:pt x="7905" y="1018"/>
                  <a:pt x="7918" y="1005"/>
                </a:cubicBezTo>
                <a:cubicBezTo>
                  <a:pt x="7926" y="999"/>
                  <a:pt x="7933" y="997"/>
                  <a:pt x="7939" y="997"/>
                </a:cubicBezTo>
                <a:cubicBezTo>
                  <a:pt x="7964" y="997"/>
                  <a:pt x="7961" y="1047"/>
                  <a:pt x="7949" y="1098"/>
                </a:cubicBezTo>
                <a:cubicBezTo>
                  <a:pt x="7916" y="1174"/>
                  <a:pt x="7914" y="1205"/>
                  <a:pt x="7938" y="1205"/>
                </a:cubicBezTo>
                <a:cubicBezTo>
                  <a:pt x="7947" y="1205"/>
                  <a:pt x="7961" y="1199"/>
                  <a:pt x="7979" y="1190"/>
                </a:cubicBezTo>
                <a:cubicBezTo>
                  <a:pt x="7992" y="1186"/>
                  <a:pt x="8004" y="1184"/>
                  <a:pt x="8016" y="1184"/>
                </a:cubicBezTo>
                <a:cubicBezTo>
                  <a:pt x="8050" y="1184"/>
                  <a:pt x="8080" y="1199"/>
                  <a:pt x="8103" y="1221"/>
                </a:cubicBezTo>
                <a:cubicBezTo>
                  <a:pt x="8180" y="1206"/>
                  <a:pt x="8196" y="1221"/>
                  <a:pt x="8211" y="1175"/>
                </a:cubicBezTo>
                <a:cubicBezTo>
                  <a:pt x="8242" y="1144"/>
                  <a:pt x="8273" y="1113"/>
                  <a:pt x="8304" y="1098"/>
                </a:cubicBezTo>
                <a:cubicBezTo>
                  <a:pt x="8362" y="1098"/>
                  <a:pt x="8350" y="1124"/>
                  <a:pt x="8334" y="1124"/>
                </a:cubicBezTo>
                <a:cubicBezTo>
                  <a:pt x="8329" y="1124"/>
                  <a:pt x="8323" y="1121"/>
                  <a:pt x="8320" y="1113"/>
                </a:cubicBezTo>
                <a:cubicBezTo>
                  <a:pt x="8242" y="1113"/>
                  <a:pt x="8273" y="1144"/>
                  <a:pt x="8242" y="1206"/>
                </a:cubicBezTo>
                <a:cubicBezTo>
                  <a:pt x="8242" y="1237"/>
                  <a:pt x="8242" y="1283"/>
                  <a:pt x="8289" y="1314"/>
                </a:cubicBezTo>
                <a:cubicBezTo>
                  <a:pt x="8304" y="1330"/>
                  <a:pt x="8335" y="1360"/>
                  <a:pt x="8350" y="1376"/>
                </a:cubicBezTo>
                <a:cubicBezTo>
                  <a:pt x="8350" y="1441"/>
                  <a:pt x="8365" y="1468"/>
                  <a:pt x="8385" y="1468"/>
                </a:cubicBezTo>
                <a:cubicBezTo>
                  <a:pt x="8394" y="1468"/>
                  <a:pt x="8403" y="1463"/>
                  <a:pt x="8412" y="1453"/>
                </a:cubicBezTo>
                <a:lnTo>
                  <a:pt x="8459" y="1422"/>
                </a:lnTo>
                <a:lnTo>
                  <a:pt x="8459" y="1422"/>
                </a:lnTo>
                <a:cubicBezTo>
                  <a:pt x="8403" y="1505"/>
                  <a:pt x="8533" y="1661"/>
                  <a:pt x="8627" y="1661"/>
                </a:cubicBezTo>
                <a:cubicBezTo>
                  <a:pt x="8639" y="1661"/>
                  <a:pt x="8650" y="1659"/>
                  <a:pt x="8660" y="1654"/>
                </a:cubicBezTo>
                <a:lnTo>
                  <a:pt x="8660" y="1654"/>
                </a:lnTo>
                <a:lnTo>
                  <a:pt x="8629" y="1685"/>
                </a:lnTo>
                <a:cubicBezTo>
                  <a:pt x="8582" y="1731"/>
                  <a:pt x="8598" y="1747"/>
                  <a:pt x="8629" y="1778"/>
                </a:cubicBezTo>
                <a:cubicBezTo>
                  <a:pt x="8644" y="1824"/>
                  <a:pt x="8752" y="1840"/>
                  <a:pt x="8799" y="1886"/>
                </a:cubicBezTo>
                <a:cubicBezTo>
                  <a:pt x="8834" y="1933"/>
                  <a:pt x="8878" y="1979"/>
                  <a:pt x="8910" y="1979"/>
                </a:cubicBezTo>
                <a:cubicBezTo>
                  <a:pt x="8921" y="1979"/>
                  <a:pt x="8930" y="1975"/>
                  <a:pt x="8938" y="1963"/>
                </a:cubicBezTo>
                <a:lnTo>
                  <a:pt x="8938" y="1963"/>
                </a:lnTo>
                <a:cubicBezTo>
                  <a:pt x="8969" y="1979"/>
                  <a:pt x="8969" y="1979"/>
                  <a:pt x="8922" y="2025"/>
                </a:cubicBezTo>
                <a:cubicBezTo>
                  <a:pt x="8876" y="2056"/>
                  <a:pt x="8876" y="2071"/>
                  <a:pt x="8891" y="2087"/>
                </a:cubicBezTo>
                <a:cubicBezTo>
                  <a:pt x="8893" y="2089"/>
                  <a:pt x="8896" y="2090"/>
                  <a:pt x="8899" y="2090"/>
                </a:cubicBezTo>
                <a:cubicBezTo>
                  <a:pt x="8920" y="2090"/>
                  <a:pt x="8960" y="2052"/>
                  <a:pt x="9000" y="2025"/>
                </a:cubicBezTo>
                <a:cubicBezTo>
                  <a:pt x="9011" y="2008"/>
                  <a:pt x="9021" y="1999"/>
                  <a:pt x="9028" y="1999"/>
                </a:cubicBezTo>
                <a:cubicBezTo>
                  <a:pt x="9040" y="1999"/>
                  <a:pt x="9046" y="2023"/>
                  <a:pt x="9046" y="2071"/>
                </a:cubicBezTo>
                <a:cubicBezTo>
                  <a:pt x="9030" y="2149"/>
                  <a:pt x="9108" y="2195"/>
                  <a:pt x="9185" y="2195"/>
                </a:cubicBezTo>
                <a:cubicBezTo>
                  <a:pt x="9200" y="2211"/>
                  <a:pt x="9216" y="2226"/>
                  <a:pt x="9185" y="2257"/>
                </a:cubicBezTo>
                <a:cubicBezTo>
                  <a:pt x="9150" y="2292"/>
                  <a:pt x="9168" y="2355"/>
                  <a:pt x="9220" y="2355"/>
                </a:cubicBezTo>
                <a:cubicBezTo>
                  <a:pt x="9237" y="2355"/>
                  <a:pt x="9256" y="2349"/>
                  <a:pt x="9278" y="2334"/>
                </a:cubicBezTo>
                <a:lnTo>
                  <a:pt x="9278" y="2334"/>
                </a:lnTo>
                <a:cubicBezTo>
                  <a:pt x="9293" y="2350"/>
                  <a:pt x="9293" y="2350"/>
                  <a:pt x="9262" y="2396"/>
                </a:cubicBezTo>
                <a:cubicBezTo>
                  <a:pt x="9242" y="2426"/>
                  <a:pt x="9228" y="2464"/>
                  <a:pt x="9243" y="2464"/>
                </a:cubicBezTo>
                <a:cubicBezTo>
                  <a:pt x="9251" y="2464"/>
                  <a:pt x="9267" y="2453"/>
                  <a:pt x="9293" y="2427"/>
                </a:cubicBezTo>
                <a:cubicBezTo>
                  <a:pt x="9307" y="2420"/>
                  <a:pt x="9321" y="2417"/>
                  <a:pt x="9335" y="2417"/>
                </a:cubicBezTo>
                <a:cubicBezTo>
                  <a:pt x="9386" y="2417"/>
                  <a:pt x="9436" y="2456"/>
                  <a:pt x="9448" y="2504"/>
                </a:cubicBezTo>
                <a:cubicBezTo>
                  <a:pt x="9455" y="2511"/>
                  <a:pt x="9462" y="2518"/>
                  <a:pt x="9470" y="2518"/>
                </a:cubicBezTo>
                <a:cubicBezTo>
                  <a:pt x="9480" y="2518"/>
                  <a:pt x="9493" y="2507"/>
                  <a:pt x="9510" y="2473"/>
                </a:cubicBezTo>
                <a:cubicBezTo>
                  <a:pt x="9514" y="2461"/>
                  <a:pt x="9519" y="2449"/>
                  <a:pt x="9523" y="2439"/>
                </a:cubicBezTo>
                <a:lnTo>
                  <a:pt x="9523" y="2439"/>
                </a:lnTo>
                <a:cubicBezTo>
                  <a:pt x="9517" y="2487"/>
                  <a:pt x="9514" y="2510"/>
                  <a:pt x="9520" y="2510"/>
                </a:cubicBezTo>
                <a:cubicBezTo>
                  <a:pt x="9526" y="2510"/>
                  <a:pt x="9542" y="2487"/>
                  <a:pt x="9571" y="2442"/>
                </a:cubicBezTo>
                <a:cubicBezTo>
                  <a:pt x="9585" y="2421"/>
                  <a:pt x="9596" y="2413"/>
                  <a:pt x="9601" y="2413"/>
                </a:cubicBezTo>
                <a:cubicBezTo>
                  <a:pt x="9607" y="2413"/>
                  <a:pt x="9604" y="2425"/>
                  <a:pt x="9587" y="2442"/>
                </a:cubicBezTo>
                <a:cubicBezTo>
                  <a:pt x="9571" y="2489"/>
                  <a:pt x="9618" y="2520"/>
                  <a:pt x="9618" y="2520"/>
                </a:cubicBezTo>
                <a:cubicBezTo>
                  <a:pt x="9618" y="2520"/>
                  <a:pt x="9757" y="2520"/>
                  <a:pt x="9865" y="2535"/>
                </a:cubicBezTo>
                <a:cubicBezTo>
                  <a:pt x="9910" y="2558"/>
                  <a:pt x="9956" y="2572"/>
                  <a:pt x="10007" y="2572"/>
                </a:cubicBezTo>
                <a:cubicBezTo>
                  <a:pt x="10026" y="2572"/>
                  <a:pt x="10045" y="2570"/>
                  <a:pt x="10066" y="2566"/>
                </a:cubicBezTo>
                <a:cubicBezTo>
                  <a:pt x="10097" y="2566"/>
                  <a:pt x="10128" y="2551"/>
                  <a:pt x="10128" y="2535"/>
                </a:cubicBezTo>
                <a:cubicBezTo>
                  <a:pt x="10128" y="2517"/>
                  <a:pt x="10133" y="2499"/>
                  <a:pt x="10143" y="2499"/>
                </a:cubicBezTo>
                <a:cubicBezTo>
                  <a:pt x="10151" y="2499"/>
                  <a:pt x="10161" y="2509"/>
                  <a:pt x="10174" y="2535"/>
                </a:cubicBezTo>
                <a:cubicBezTo>
                  <a:pt x="10190" y="2581"/>
                  <a:pt x="10205" y="2581"/>
                  <a:pt x="10236" y="2597"/>
                </a:cubicBezTo>
                <a:cubicBezTo>
                  <a:pt x="10251" y="2597"/>
                  <a:pt x="10282" y="2597"/>
                  <a:pt x="10282" y="2643"/>
                </a:cubicBezTo>
                <a:cubicBezTo>
                  <a:pt x="10298" y="2597"/>
                  <a:pt x="10298" y="2597"/>
                  <a:pt x="10329" y="2597"/>
                </a:cubicBezTo>
                <a:cubicBezTo>
                  <a:pt x="10329" y="2620"/>
                  <a:pt x="10333" y="2632"/>
                  <a:pt x="10340" y="2632"/>
                </a:cubicBezTo>
                <a:cubicBezTo>
                  <a:pt x="10348" y="2632"/>
                  <a:pt x="10360" y="2620"/>
                  <a:pt x="10375" y="2597"/>
                </a:cubicBezTo>
                <a:cubicBezTo>
                  <a:pt x="10383" y="2535"/>
                  <a:pt x="10387" y="2504"/>
                  <a:pt x="10389" y="2504"/>
                </a:cubicBezTo>
                <a:cubicBezTo>
                  <a:pt x="10391" y="2504"/>
                  <a:pt x="10391" y="2535"/>
                  <a:pt x="10391" y="2597"/>
                </a:cubicBezTo>
                <a:cubicBezTo>
                  <a:pt x="10391" y="2629"/>
                  <a:pt x="10428" y="2669"/>
                  <a:pt x="10441" y="2669"/>
                </a:cubicBezTo>
                <a:cubicBezTo>
                  <a:pt x="10446" y="2669"/>
                  <a:pt x="10446" y="2662"/>
                  <a:pt x="10437" y="2643"/>
                </a:cubicBezTo>
                <a:cubicBezTo>
                  <a:pt x="10421" y="2597"/>
                  <a:pt x="10483" y="2581"/>
                  <a:pt x="10499" y="2535"/>
                </a:cubicBezTo>
                <a:cubicBezTo>
                  <a:pt x="10514" y="2535"/>
                  <a:pt x="10545" y="2535"/>
                  <a:pt x="10545" y="2581"/>
                </a:cubicBezTo>
                <a:cubicBezTo>
                  <a:pt x="10549" y="2598"/>
                  <a:pt x="10560" y="2604"/>
                  <a:pt x="10575" y="2604"/>
                </a:cubicBezTo>
                <a:cubicBezTo>
                  <a:pt x="10618" y="2604"/>
                  <a:pt x="10688" y="2550"/>
                  <a:pt x="10700" y="2504"/>
                </a:cubicBezTo>
                <a:cubicBezTo>
                  <a:pt x="10700" y="2473"/>
                  <a:pt x="10700" y="2458"/>
                  <a:pt x="10702" y="2458"/>
                </a:cubicBezTo>
                <a:cubicBezTo>
                  <a:pt x="10704" y="2458"/>
                  <a:pt x="10707" y="2473"/>
                  <a:pt x="10715" y="2504"/>
                </a:cubicBezTo>
                <a:cubicBezTo>
                  <a:pt x="10725" y="2545"/>
                  <a:pt x="10736" y="2552"/>
                  <a:pt x="10751" y="2552"/>
                </a:cubicBezTo>
                <a:cubicBezTo>
                  <a:pt x="10758" y="2552"/>
                  <a:pt x="10767" y="2551"/>
                  <a:pt x="10777" y="2551"/>
                </a:cubicBezTo>
                <a:cubicBezTo>
                  <a:pt x="10777" y="2532"/>
                  <a:pt x="10778" y="2525"/>
                  <a:pt x="10781" y="2525"/>
                </a:cubicBezTo>
                <a:cubicBezTo>
                  <a:pt x="10786" y="2525"/>
                  <a:pt x="10797" y="2565"/>
                  <a:pt x="10808" y="2597"/>
                </a:cubicBezTo>
                <a:cubicBezTo>
                  <a:pt x="10818" y="2626"/>
                  <a:pt x="10821" y="2637"/>
                  <a:pt x="10834" y="2637"/>
                </a:cubicBezTo>
                <a:cubicBezTo>
                  <a:pt x="10842" y="2637"/>
                  <a:pt x="10853" y="2634"/>
                  <a:pt x="10870" y="2628"/>
                </a:cubicBezTo>
                <a:cubicBezTo>
                  <a:pt x="10870" y="2566"/>
                  <a:pt x="10962" y="2535"/>
                  <a:pt x="11024" y="2520"/>
                </a:cubicBezTo>
                <a:cubicBezTo>
                  <a:pt x="11148" y="2473"/>
                  <a:pt x="11132" y="2396"/>
                  <a:pt x="11117" y="2288"/>
                </a:cubicBezTo>
                <a:lnTo>
                  <a:pt x="11071" y="2180"/>
                </a:lnTo>
                <a:lnTo>
                  <a:pt x="11071" y="2180"/>
                </a:lnTo>
                <a:lnTo>
                  <a:pt x="11132" y="2272"/>
                </a:lnTo>
                <a:cubicBezTo>
                  <a:pt x="11163" y="2319"/>
                  <a:pt x="11210" y="2365"/>
                  <a:pt x="11241" y="2411"/>
                </a:cubicBezTo>
                <a:cubicBezTo>
                  <a:pt x="11256" y="2396"/>
                  <a:pt x="11241" y="2350"/>
                  <a:pt x="11210" y="2303"/>
                </a:cubicBezTo>
                <a:cubicBezTo>
                  <a:pt x="11175" y="2269"/>
                  <a:pt x="11184" y="2251"/>
                  <a:pt x="11216" y="2251"/>
                </a:cubicBezTo>
                <a:cubicBezTo>
                  <a:pt x="11227" y="2251"/>
                  <a:pt x="11241" y="2253"/>
                  <a:pt x="11256" y="2257"/>
                </a:cubicBezTo>
                <a:cubicBezTo>
                  <a:pt x="11278" y="2266"/>
                  <a:pt x="11294" y="2269"/>
                  <a:pt x="11307" y="2269"/>
                </a:cubicBezTo>
                <a:cubicBezTo>
                  <a:pt x="11340" y="2269"/>
                  <a:pt x="11345" y="2244"/>
                  <a:pt x="11333" y="2211"/>
                </a:cubicBezTo>
                <a:cubicBezTo>
                  <a:pt x="11342" y="2202"/>
                  <a:pt x="11351" y="2193"/>
                  <a:pt x="11369" y="2193"/>
                </a:cubicBezTo>
                <a:cubicBezTo>
                  <a:pt x="11382" y="2193"/>
                  <a:pt x="11400" y="2197"/>
                  <a:pt x="11426" y="2211"/>
                </a:cubicBezTo>
                <a:cubicBezTo>
                  <a:pt x="11442" y="2195"/>
                  <a:pt x="11442" y="2195"/>
                  <a:pt x="11395" y="2149"/>
                </a:cubicBezTo>
                <a:cubicBezTo>
                  <a:pt x="11376" y="2119"/>
                  <a:pt x="11375" y="2109"/>
                  <a:pt x="11392" y="2109"/>
                </a:cubicBezTo>
                <a:cubicBezTo>
                  <a:pt x="11403" y="2109"/>
                  <a:pt x="11419" y="2112"/>
                  <a:pt x="11442" y="2118"/>
                </a:cubicBezTo>
                <a:cubicBezTo>
                  <a:pt x="11478" y="2148"/>
                  <a:pt x="11507" y="2159"/>
                  <a:pt x="11527" y="2159"/>
                </a:cubicBezTo>
                <a:cubicBezTo>
                  <a:pt x="11559" y="2159"/>
                  <a:pt x="11569" y="2131"/>
                  <a:pt x="11550" y="2102"/>
                </a:cubicBezTo>
                <a:cubicBezTo>
                  <a:pt x="11503" y="2056"/>
                  <a:pt x="11519" y="2041"/>
                  <a:pt x="11550" y="2025"/>
                </a:cubicBezTo>
                <a:cubicBezTo>
                  <a:pt x="11565" y="2025"/>
                  <a:pt x="11581" y="1994"/>
                  <a:pt x="11550" y="1948"/>
                </a:cubicBezTo>
                <a:lnTo>
                  <a:pt x="11596" y="1917"/>
                </a:lnTo>
                <a:cubicBezTo>
                  <a:pt x="11596" y="1915"/>
                  <a:pt x="11597" y="1914"/>
                  <a:pt x="11598" y="1914"/>
                </a:cubicBezTo>
                <a:cubicBezTo>
                  <a:pt x="11604" y="1914"/>
                  <a:pt x="11625" y="1950"/>
                  <a:pt x="11612" y="1963"/>
                </a:cubicBezTo>
                <a:lnTo>
                  <a:pt x="11673" y="1994"/>
                </a:lnTo>
                <a:cubicBezTo>
                  <a:pt x="11704" y="1963"/>
                  <a:pt x="11720" y="1932"/>
                  <a:pt x="11689" y="1886"/>
                </a:cubicBezTo>
                <a:cubicBezTo>
                  <a:pt x="11657" y="1838"/>
                  <a:pt x="11641" y="1814"/>
                  <a:pt x="11645" y="1814"/>
                </a:cubicBezTo>
                <a:cubicBezTo>
                  <a:pt x="11648" y="1814"/>
                  <a:pt x="11667" y="1834"/>
                  <a:pt x="11704" y="1871"/>
                </a:cubicBezTo>
                <a:cubicBezTo>
                  <a:pt x="11731" y="1888"/>
                  <a:pt x="11763" y="1906"/>
                  <a:pt x="11779" y="1906"/>
                </a:cubicBezTo>
                <a:cubicBezTo>
                  <a:pt x="11791" y="1906"/>
                  <a:pt x="11795" y="1897"/>
                  <a:pt x="11782" y="1871"/>
                </a:cubicBezTo>
                <a:cubicBezTo>
                  <a:pt x="11749" y="1822"/>
                  <a:pt x="11751" y="1803"/>
                  <a:pt x="11764" y="1803"/>
                </a:cubicBezTo>
                <a:cubicBezTo>
                  <a:pt x="11776" y="1803"/>
                  <a:pt x="11798" y="1818"/>
                  <a:pt x="11813" y="1840"/>
                </a:cubicBezTo>
                <a:cubicBezTo>
                  <a:pt x="11846" y="1880"/>
                  <a:pt x="11865" y="1903"/>
                  <a:pt x="11875" y="1903"/>
                </a:cubicBezTo>
                <a:cubicBezTo>
                  <a:pt x="11887" y="1903"/>
                  <a:pt x="11883" y="1865"/>
                  <a:pt x="11874" y="1778"/>
                </a:cubicBezTo>
                <a:cubicBezTo>
                  <a:pt x="11905" y="1747"/>
                  <a:pt x="11921" y="1639"/>
                  <a:pt x="11967" y="1592"/>
                </a:cubicBezTo>
                <a:cubicBezTo>
                  <a:pt x="12021" y="1539"/>
                  <a:pt x="12063" y="1497"/>
                  <a:pt x="12113" y="1497"/>
                </a:cubicBezTo>
                <a:cubicBezTo>
                  <a:pt x="12118" y="1497"/>
                  <a:pt x="12122" y="1497"/>
                  <a:pt x="12126" y="1497"/>
                </a:cubicBezTo>
                <a:lnTo>
                  <a:pt x="12126" y="1497"/>
                </a:lnTo>
                <a:cubicBezTo>
                  <a:pt x="12101" y="1458"/>
                  <a:pt x="12118" y="1438"/>
                  <a:pt x="12153" y="1391"/>
                </a:cubicBezTo>
                <a:cubicBezTo>
                  <a:pt x="12245" y="1376"/>
                  <a:pt x="12245" y="1314"/>
                  <a:pt x="12230" y="1252"/>
                </a:cubicBezTo>
                <a:lnTo>
                  <a:pt x="12230" y="1252"/>
                </a:lnTo>
                <a:lnTo>
                  <a:pt x="12183" y="1283"/>
                </a:lnTo>
                <a:cubicBezTo>
                  <a:pt x="12106" y="1206"/>
                  <a:pt x="12122" y="1190"/>
                  <a:pt x="12199" y="1190"/>
                </a:cubicBezTo>
                <a:cubicBezTo>
                  <a:pt x="12203" y="1188"/>
                  <a:pt x="12207" y="1187"/>
                  <a:pt x="12212" y="1187"/>
                </a:cubicBezTo>
                <a:cubicBezTo>
                  <a:pt x="12239" y="1187"/>
                  <a:pt x="12267" y="1226"/>
                  <a:pt x="12307" y="1252"/>
                </a:cubicBezTo>
                <a:cubicBezTo>
                  <a:pt x="12330" y="1287"/>
                  <a:pt x="12371" y="1304"/>
                  <a:pt x="12396" y="1304"/>
                </a:cubicBezTo>
                <a:cubicBezTo>
                  <a:pt x="12405" y="1304"/>
                  <a:pt x="12411" y="1303"/>
                  <a:pt x="12415" y="1299"/>
                </a:cubicBezTo>
                <a:cubicBezTo>
                  <a:pt x="12431" y="1283"/>
                  <a:pt x="12446" y="1268"/>
                  <a:pt x="12400" y="1252"/>
                </a:cubicBezTo>
                <a:cubicBezTo>
                  <a:pt x="12338" y="1221"/>
                  <a:pt x="12353" y="1206"/>
                  <a:pt x="12369" y="1190"/>
                </a:cubicBezTo>
                <a:cubicBezTo>
                  <a:pt x="12400" y="1175"/>
                  <a:pt x="12415" y="1160"/>
                  <a:pt x="12400" y="1098"/>
                </a:cubicBezTo>
                <a:cubicBezTo>
                  <a:pt x="12369" y="1036"/>
                  <a:pt x="12384" y="1036"/>
                  <a:pt x="12400" y="1020"/>
                </a:cubicBezTo>
                <a:cubicBezTo>
                  <a:pt x="12415" y="1036"/>
                  <a:pt x="12431" y="1044"/>
                  <a:pt x="12446" y="1044"/>
                </a:cubicBezTo>
                <a:cubicBezTo>
                  <a:pt x="12461" y="1044"/>
                  <a:pt x="12476" y="1036"/>
                  <a:pt x="12491" y="1022"/>
                </a:cubicBezTo>
                <a:lnTo>
                  <a:pt x="12491" y="1022"/>
                </a:lnTo>
                <a:cubicBezTo>
                  <a:pt x="12499" y="1033"/>
                  <a:pt x="12511" y="1049"/>
                  <a:pt x="12523" y="1067"/>
                </a:cubicBezTo>
                <a:cubicBezTo>
                  <a:pt x="12554" y="1098"/>
                  <a:pt x="12585" y="1129"/>
                  <a:pt x="12616" y="1144"/>
                </a:cubicBezTo>
                <a:cubicBezTo>
                  <a:pt x="12632" y="1129"/>
                  <a:pt x="12601" y="1082"/>
                  <a:pt x="12601" y="1082"/>
                </a:cubicBezTo>
                <a:cubicBezTo>
                  <a:pt x="12601" y="1082"/>
                  <a:pt x="12616" y="1036"/>
                  <a:pt x="12663" y="1005"/>
                </a:cubicBezTo>
                <a:cubicBezTo>
                  <a:pt x="12709" y="974"/>
                  <a:pt x="12771" y="928"/>
                  <a:pt x="12833" y="881"/>
                </a:cubicBezTo>
                <a:cubicBezTo>
                  <a:pt x="12941" y="835"/>
                  <a:pt x="13064" y="789"/>
                  <a:pt x="13188" y="758"/>
                </a:cubicBezTo>
                <a:cubicBezTo>
                  <a:pt x="13214" y="777"/>
                  <a:pt x="13240" y="786"/>
                  <a:pt x="13259" y="786"/>
                </a:cubicBezTo>
                <a:cubicBezTo>
                  <a:pt x="13285" y="786"/>
                  <a:pt x="13299" y="769"/>
                  <a:pt x="13281" y="742"/>
                </a:cubicBezTo>
                <a:cubicBezTo>
                  <a:pt x="13250" y="680"/>
                  <a:pt x="13404" y="650"/>
                  <a:pt x="13559" y="650"/>
                </a:cubicBezTo>
                <a:cubicBezTo>
                  <a:pt x="13714" y="650"/>
                  <a:pt x="13853" y="650"/>
                  <a:pt x="13868" y="603"/>
                </a:cubicBezTo>
                <a:lnTo>
                  <a:pt x="13945" y="603"/>
                </a:lnTo>
                <a:cubicBezTo>
                  <a:pt x="13992" y="603"/>
                  <a:pt x="14054" y="557"/>
                  <a:pt x="14085" y="557"/>
                </a:cubicBezTo>
                <a:cubicBezTo>
                  <a:pt x="14100" y="534"/>
                  <a:pt x="14115" y="522"/>
                  <a:pt x="14121" y="522"/>
                </a:cubicBezTo>
                <a:cubicBezTo>
                  <a:pt x="14127" y="522"/>
                  <a:pt x="14123" y="534"/>
                  <a:pt x="14100" y="557"/>
                </a:cubicBezTo>
                <a:cubicBezTo>
                  <a:pt x="14069" y="603"/>
                  <a:pt x="14085" y="665"/>
                  <a:pt x="14100" y="680"/>
                </a:cubicBezTo>
                <a:cubicBezTo>
                  <a:pt x="14131" y="680"/>
                  <a:pt x="14162" y="634"/>
                  <a:pt x="14177" y="572"/>
                </a:cubicBezTo>
                <a:cubicBezTo>
                  <a:pt x="14193" y="526"/>
                  <a:pt x="14224" y="526"/>
                  <a:pt x="14224" y="526"/>
                </a:cubicBezTo>
                <a:cubicBezTo>
                  <a:pt x="14224" y="526"/>
                  <a:pt x="14255" y="526"/>
                  <a:pt x="14239" y="588"/>
                </a:cubicBezTo>
                <a:lnTo>
                  <a:pt x="14208" y="696"/>
                </a:lnTo>
                <a:lnTo>
                  <a:pt x="14239" y="696"/>
                </a:lnTo>
                <a:cubicBezTo>
                  <a:pt x="14239" y="650"/>
                  <a:pt x="14270" y="650"/>
                  <a:pt x="14270" y="650"/>
                </a:cubicBezTo>
                <a:cubicBezTo>
                  <a:pt x="14270" y="650"/>
                  <a:pt x="14301" y="650"/>
                  <a:pt x="14270" y="758"/>
                </a:cubicBezTo>
                <a:cubicBezTo>
                  <a:pt x="14262" y="820"/>
                  <a:pt x="14262" y="847"/>
                  <a:pt x="14270" y="847"/>
                </a:cubicBezTo>
                <a:cubicBezTo>
                  <a:pt x="14278" y="847"/>
                  <a:pt x="14293" y="820"/>
                  <a:pt x="14316" y="773"/>
                </a:cubicBezTo>
                <a:lnTo>
                  <a:pt x="14409" y="758"/>
                </a:lnTo>
                <a:lnTo>
                  <a:pt x="14409" y="758"/>
                </a:lnTo>
                <a:cubicBezTo>
                  <a:pt x="14403" y="798"/>
                  <a:pt x="14413" y="813"/>
                  <a:pt x="14429" y="813"/>
                </a:cubicBezTo>
                <a:cubicBezTo>
                  <a:pt x="14456" y="813"/>
                  <a:pt x="14504" y="771"/>
                  <a:pt x="14533" y="742"/>
                </a:cubicBezTo>
                <a:lnTo>
                  <a:pt x="14533" y="742"/>
                </a:lnTo>
                <a:cubicBezTo>
                  <a:pt x="14516" y="809"/>
                  <a:pt x="14517" y="839"/>
                  <a:pt x="14532" y="839"/>
                </a:cubicBezTo>
                <a:cubicBezTo>
                  <a:pt x="14544" y="839"/>
                  <a:pt x="14566" y="816"/>
                  <a:pt x="14595" y="773"/>
                </a:cubicBezTo>
                <a:cubicBezTo>
                  <a:pt x="14607" y="755"/>
                  <a:pt x="14619" y="746"/>
                  <a:pt x="14628" y="746"/>
                </a:cubicBezTo>
                <a:cubicBezTo>
                  <a:pt x="14643" y="746"/>
                  <a:pt x="14650" y="767"/>
                  <a:pt x="14641" y="804"/>
                </a:cubicBezTo>
                <a:cubicBezTo>
                  <a:pt x="14641" y="866"/>
                  <a:pt x="14672" y="881"/>
                  <a:pt x="14703" y="912"/>
                </a:cubicBezTo>
                <a:cubicBezTo>
                  <a:pt x="14712" y="903"/>
                  <a:pt x="14722" y="899"/>
                  <a:pt x="14734" y="899"/>
                </a:cubicBezTo>
                <a:cubicBezTo>
                  <a:pt x="14763" y="899"/>
                  <a:pt x="14803" y="921"/>
                  <a:pt x="14857" y="943"/>
                </a:cubicBezTo>
                <a:cubicBezTo>
                  <a:pt x="14935" y="990"/>
                  <a:pt x="14996" y="1036"/>
                  <a:pt x="15074" y="1098"/>
                </a:cubicBezTo>
                <a:cubicBezTo>
                  <a:pt x="15224" y="1234"/>
                  <a:pt x="15314" y="1335"/>
                  <a:pt x="15365" y="1335"/>
                </a:cubicBezTo>
                <a:cubicBezTo>
                  <a:pt x="15371" y="1335"/>
                  <a:pt x="15377" y="1333"/>
                  <a:pt x="15383" y="1330"/>
                </a:cubicBezTo>
                <a:cubicBezTo>
                  <a:pt x="15398" y="1345"/>
                  <a:pt x="15398" y="1345"/>
                  <a:pt x="15383" y="1407"/>
                </a:cubicBezTo>
                <a:cubicBezTo>
                  <a:pt x="15375" y="1430"/>
                  <a:pt x="15367" y="1442"/>
                  <a:pt x="15375" y="1442"/>
                </a:cubicBezTo>
                <a:cubicBezTo>
                  <a:pt x="15383" y="1442"/>
                  <a:pt x="15406" y="1430"/>
                  <a:pt x="15460" y="1407"/>
                </a:cubicBezTo>
                <a:cubicBezTo>
                  <a:pt x="15487" y="1398"/>
                  <a:pt x="15513" y="1379"/>
                  <a:pt x="15517" y="1379"/>
                </a:cubicBezTo>
                <a:cubicBezTo>
                  <a:pt x="15519" y="1379"/>
                  <a:pt x="15508" y="1389"/>
                  <a:pt x="15476" y="1422"/>
                </a:cubicBezTo>
                <a:cubicBezTo>
                  <a:pt x="15429" y="1453"/>
                  <a:pt x="15476" y="1500"/>
                  <a:pt x="15522" y="1577"/>
                </a:cubicBezTo>
                <a:cubicBezTo>
                  <a:pt x="15569" y="1624"/>
                  <a:pt x="15607" y="1670"/>
                  <a:pt x="15642" y="1670"/>
                </a:cubicBezTo>
                <a:cubicBezTo>
                  <a:pt x="15654" y="1670"/>
                  <a:pt x="15665" y="1665"/>
                  <a:pt x="15676" y="1654"/>
                </a:cubicBezTo>
                <a:cubicBezTo>
                  <a:pt x="15754" y="1654"/>
                  <a:pt x="15754" y="1654"/>
                  <a:pt x="15692" y="1685"/>
                </a:cubicBezTo>
                <a:cubicBezTo>
                  <a:pt x="15608" y="1727"/>
                  <a:pt x="15625" y="1844"/>
                  <a:pt x="15720" y="1844"/>
                </a:cubicBezTo>
                <a:cubicBezTo>
                  <a:pt x="15730" y="1844"/>
                  <a:pt x="15742" y="1843"/>
                  <a:pt x="15754" y="1840"/>
                </a:cubicBezTo>
                <a:cubicBezTo>
                  <a:pt x="15769" y="1855"/>
                  <a:pt x="15785" y="1871"/>
                  <a:pt x="15754" y="1917"/>
                </a:cubicBezTo>
                <a:cubicBezTo>
                  <a:pt x="15769" y="1932"/>
                  <a:pt x="15785" y="1948"/>
                  <a:pt x="15877" y="1963"/>
                </a:cubicBezTo>
                <a:cubicBezTo>
                  <a:pt x="15893" y="1979"/>
                  <a:pt x="15955" y="2041"/>
                  <a:pt x="15986" y="2071"/>
                </a:cubicBezTo>
                <a:cubicBezTo>
                  <a:pt x="16007" y="2082"/>
                  <a:pt x="16037" y="2093"/>
                  <a:pt x="16063" y="2093"/>
                </a:cubicBezTo>
                <a:cubicBezTo>
                  <a:pt x="16074" y="2093"/>
                  <a:pt x="16085" y="2091"/>
                  <a:pt x="16094" y="2087"/>
                </a:cubicBezTo>
                <a:lnTo>
                  <a:pt x="16109" y="2102"/>
                </a:lnTo>
                <a:cubicBezTo>
                  <a:pt x="16078" y="2149"/>
                  <a:pt x="16156" y="2226"/>
                  <a:pt x="16295" y="2303"/>
                </a:cubicBezTo>
                <a:cubicBezTo>
                  <a:pt x="16418" y="2381"/>
                  <a:pt x="16542" y="2427"/>
                  <a:pt x="16542" y="2489"/>
                </a:cubicBezTo>
                <a:cubicBezTo>
                  <a:pt x="16542" y="2489"/>
                  <a:pt x="16547" y="2491"/>
                  <a:pt x="16555" y="2491"/>
                </a:cubicBezTo>
                <a:cubicBezTo>
                  <a:pt x="16567" y="2491"/>
                  <a:pt x="16585" y="2486"/>
                  <a:pt x="16604" y="2458"/>
                </a:cubicBezTo>
                <a:cubicBezTo>
                  <a:pt x="16638" y="2407"/>
                  <a:pt x="16658" y="2384"/>
                  <a:pt x="16669" y="2384"/>
                </a:cubicBezTo>
                <a:cubicBezTo>
                  <a:pt x="16678" y="2384"/>
                  <a:pt x="16681" y="2399"/>
                  <a:pt x="16681" y="2427"/>
                </a:cubicBezTo>
                <a:cubicBezTo>
                  <a:pt x="16681" y="2489"/>
                  <a:pt x="16706" y="2525"/>
                  <a:pt x="16736" y="2525"/>
                </a:cubicBezTo>
                <a:cubicBezTo>
                  <a:pt x="16759" y="2525"/>
                  <a:pt x="16785" y="2504"/>
                  <a:pt x="16805" y="2458"/>
                </a:cubicBezTo>
                <a:lnTo>
                  <a:pt x="16805" y="2504"/>
                </a:lnTo>
                <a:cubicBezTo>
                  <a:pt x="16805" y="2560"/>
                  <a:pt x="16820" y="2584"/>
                  <a:pt x="16841" y="2584"/>
                </a:cubicBezTo>
                <a:cubicBezTo>
                  <a:pt x="16865" y="2584"/>
                  <a:pt x="16896" y="2548"/>
                  <a:pt x="16913" y="2489"/>
                </a:cubicBezTo>
                <a:cubicBezTo>
                  <a:pt x="16924" y="2521"/>
                  <a:pt x="16935" y="2561"/>
                  <a:pt x="16951" y="2561"/>
                </a:cubicBezTo>
                <a:cubicBezTo>
                  <a:pt x="16958" y="2561"/>
                  <a:pt x="16965" y="2554"/>
                  <a:pt x="16975" y="2535"/>
                </a:cubicBezTo>
                <a:cubicBezTo>
                  <a:pt x="16990" y="2535"/>
                  <a:pt x="16990" y="2535"/>
                  <a:pt x="16990" y="2659"/>
                </a:cubicBezTo>
                <a:cubicBezTo>
                  <a:pt x="16990" y="2705"/>
                  <a:pt x="16975" y="2767"/>
                  <a:pt x="17006" y="2767"/>
                </a:cubicBezTo>
                <a:cubicBezTo>
                  <a:pt x="17021" y="2767"/>
                  <a:pt x="17037" y="2721"/>
                  <a:pt x="17037" y="2659"/>
                </a:cubicBezTo>
                <a:lnTo>
                  <a:pt x="17083" y="2659"/>
                </a:lnTo>
                <a:cubicBezTo>
                  <a:pt x="17083" y="2659"/>
                  <a:pt x="17098" y="2659"/>
                  <a:pt x="17114" y="2612"/>
                </a:cubicBezTo>
                <a:cubicBezTo>
                  <a:pt x="17114" y="2551"/>
                  <a:pt x="17129" y="2551"/>
                  <a:pt x="17160" y="2551"/>
                </a:cubicBezTo>
                <a:cubicBezTo>
                  <a:pt x="17160" y="2569"/>
                  <a:pt x="17162" y="2577"/>
                  <a:pt x="17163" y="2577"/>
                </a:cubicBezTo>
                <a:cubicBezTo>
                  <a:pt x="17167" y="2577"/>
                  <a:pt x="17171" y="2537"/>
                  <a:pt x="17160" y="2504"/>
                </a:cubicBezTo>
                <a:cubicBezTo>
                  <a:pt x="17133" y="2449"/>
                  <a:pt x="17154" y="2394"/>
                  <a:pt x="17170" y="2394"/>
                </a:cubicBezTo>
                <a:cubicBezTo>
                  <a:pt x="17172" y="2394"/>
                  <a:pt x="17174" y="2394"/>
                  <a:pt x="17176" y="2396"/>
                </a:cubicBezTo>
                <a:lnTo>
                  <a:pt x="17176" y="2303"/>
                </a:lnTo>
                <a:cubicBezTo>
                  <a:pt x="17191" y="2226"/>
                  <a:pt x="17176" y="2149"/>
                  <a:pt x="17145" y="2071"/>
                </a:cubicBezTo>
                <a:cubicBezTo>
                  <a:pt x="17109" y="2036"/>
                  <a:pt x="17079" y="2000"/>
                  <a:pt x="17056" y="2000"/>
                </a:cubicBezTo>
                <a:cubicBezTo>
                  <a:pt x="17040" y="2000"/>
                  <a:pt x="17028" y="2019"/>
                  <a:pt x="17021" y="2071"/>
                </a:cubicBezTo>
                <a:cubicBezTo>
                  <a:pt x="17021" y="2071"/>
                  <a:pt x="17006" y="2118"/>
                  <a:pt x="16990" y="2118"/>
                </a:cubicBezTo>
                <a:cubicBezTo>
                  <a:pt x="16975" y="2118"/>
                  <a:pt x="16959" y="2056"/>
                  <a:pt x="16959" y="2056"/>
                </a:cubicBezTo>
                <a:cubicBezTo>
                  <a:pt x="16959" y="2010"/>
                  <a:pt x="16913" y="1994"/>
                  <a:pt x="16836" y="1979"/>
                </a:cubicBezTo>
                <a:cubicBezTo>
                  <a:pt x="16774" y="1948"/>
                  <a:pt x="16727" y="1917"/>
                  <a:pt x="16727" y="1871"/>
                </a:cubicBezTo>
                <a:cubicBezTo>
                  <a:pt x="16743" y="1809"/>
                  <a:pt x="16727" y="1809"/>
                  <a:pt x="16727" y="1809"/>
                </a:cubicBezTo>
                <a:cubicBezTo>
                  <a:pt x="16722" y="1824"/>
                  <a:pt x="16710" y="1831"/>
                  <a:pt x="16694" y="1831"/>
                </a:cubicBezTo>
                <a:cubicBezTo>
                  <a:pt x="16660" y="1831"/>
                  <a:pt x="16609" y="1804"/>
                  <a:pt x="16557" y="1762"/>
                </a:cubicBezTo>
                <a:cubicBezTo>
                  <a:pt x="16477" y="1709"/>
                  <a:pt x="16397" y="1633"/>
                  <a:pt x="16357" y="1633"/>
                </a:cubicBezTo>
                <a:cubicBezTo>
                  <a:pt x="16351" y="1633"/>
                  <a:pt x="16345" y="1634"/>
                  <a:pt x="16341" y="1639"/>
                </a:cubicBezTo>
                <a:lnTo>
                  <a:pt x="16310" y="1623"/>
                </a:lnTo>
                <a:cubicBezTo>
                  <a:pt x="16357" y="1577"/>
                  <a:pt x="16326" y="1561"/>
                  <a:pt x="16295" y="1530"/>
                </a:cubicBezTo>
                <a:cubicBezTo>
                  <a:pt x="16264" y="1530"/>
                  <a:pt x="16233" y="1530"/>
                  <a:pt x="16202" y="1500"/>
                </a:cubicBezTo>
                <a:cubicBezTo>
                  <a:pt x="16248" y="1469"/>
                  <a:pt x="16233" y="1453"/>
                  <a:pt x="16202" y="1422"/>
                </a:cubicBezTo>
                <a:cubicBezTo>
                  <a:pt x="16182" y="1403"/>
                  <a:pt x="16169" y="1383"/>
                  <a:pt x="16154" y="1383"/>
                </a:cubicBezTo>
                <a:cubicBezTo>
                  <a:pt x="16145" y="1383"/>
                  <a:pt x="16136" y="1390"/>
                  <a:pt x="16125" y="1407"/>
                </a:cubicBezTo>
                <a:cubicBezTo>
                  <a:pt x="16063" y="1345"/>
                  <a:pt x="16016" y="1268"/>
                  <a:pt x="15986" y="1175"/>
                </a:cubicBezTo>
                <a:cubicBezTo>
                  <a:pt x="16000" y="1147"/>
                  <a:pt x="15995" y="1138"/>
                  <a:pt x="15979" y="1138"/>
                </a:cubicBezTo>
                <a:cubicBezTo>
                  <a:pt x="15960" y="1138"/>
                  <a:pt x="15927" y="1151"/>
                  <a:pt x="15893" y="1160"/>
                </a:cubicBezTo>
                <a:cubicBezTo>
                  <a:pt x="15855" y="1172"/>
                  <a:pt x="15818" y="1195"/>
                  <a:pt x="15797" y="1195"/>
                </a:cubicBezTo>
                <a:cubicBezTo>
                  <a:pt x="15792" y="1195"/>
                  <a:pt x="15788" y="1193"/>
                  <a:pt x="15785" y="1190"/>
                </a:cubicBezTo>
                <a:lnTo>
                  <a:pt x="15862" y="1113"/>
                </a:lnTo>
                <a:cubicBezTo>
                  <a:pt x="15924" y="1098"/>
                  <a:pt x="15924" y="1098"/>
                  <a:pt x="15893" y="1067"/>
                </a:cubicBezTo>
                <a:lnTo>
                  <a:pt x="15862" y="1020"/>
                </a:lnTo>
                <a:cubicBezTo>
                  <a:pt x="15854" y="1028"/>
                  <a:pt x="15846" y="1031"/>
                  <a:pt x="15836" y="1031"/>
                </a:cubicBezTo>
                <a:cubicBezTo>
                  <a:pt x="15784" y="1031"/>
                  <a:pt x="15700" y="939"/>
                  <a:pt x="15584" y="835"/>
                </a:cubicBezTo>
                <a:cubicBezTo>
                  <a:pt x="15429" y="681"/>
                  <a:pt x="15348" y="618"/>
                  <a:pt x="15305" y="618"/>
                </a:cubicBezTo>
                <a:cubicBezTo>
                  <a:pt x="15291" y="618"/>
                  <a:pt x="15282" y="623"/>
                  <a:pt x="15275" y="634"/>
                </a:cubicBezTo>
                <a:cubicBezTo>
                  <a:pt x="15264" y="650"/>
                  <a:pt x="15253" y="659"/>
                  <a:pt x="15242" y="659"/>
                </a:cubicBezTo>
                <a:cubicBezTo>
                  <a:pt x="15221" y="659"/>
                  <a:pt x="15197" y="628"/>
                  <a:pt x="15166" y="557"/>
                </a:cubicBezTo>
                <a:cubicBezTo>
                  <a:pt x="15121" y="374"/>
                  <a:pt x="15100" y="326"/>
                  <a:pt x="15068" y="326"/>
                </a:cubicBezTo>
                <a:cubicBezTo>
                  <a:pt x="15056" y="326"/>
                  <a:pt x="15043" y="332"/>
                  <a:pt x="15027" y="340"/>
                </a:cubicBezTo>
                <a:cubicBezTo>
                  <a:pt x="15058" y="356"/>
                  <a:pt x="15027" y="402"/>
                  <a:pt x="15012" y="449"/>
                </a:cubicBezTo>
                <a:cubicBezTo>
                  <a:pt x="14984" y="497"/>
                  <a:pt x="14962" y="521"/>
                  <a:pt x="14950" y="521"/>
                </a:cubicBezTo>
                <a:cubicBezTo>
                  <a:pt x="14935" y="521"/>
                  <a:pt x="14933" y="486"/>
                  <a:pt x="14950" y="418"/>
                </a:cubicBezTo>
                <a:cubicBezTo>
                  <a:pt x="14997" y="335"/>
                  <a:pt x="14713" y="226"/>
                  <a:pt x="14548" y="226"/>
                </a:cubicBezTo>
                <a:cubicBezTo>
                  <a:pt x="14499" y="226"/>
                  <a:pt x="14461" y="236"/>
                  <a:pt x="14444" y="257"/>
                </a:cubicBezTo>
                <a:lnTo>
                  <a:pt x="14444" y="257"/>
                </a:lnTo>
                <a:cubicBezTo>
                  <a:pt x="14447" y="246"/>
                  <a:pt x="14451" y="233"/>
                  <a:pt x="14455" y="217"/>
                </a:cubicBezTo>
                <a:cubicBezTo>
                  <a:pt x="14471" y="155"/>
                  <a:pt x="14440" y="155"/>
                  <a:pt x="14301" y="124"/>
                </a:cubicBezTo>
                <a:lnTo>
                  <a:pt x="14208" y="93"/>
                </a:lnTo>
                <a:cubicBezTo>
                  <a:pt x="14202" y="133"/>
                  <a:pt x="14173" y="148"/>
                  <a:pt x="14138" y="148"/>
                </a:cubicBezTo>
                <a:cubicBezTo>
                  <a:pt x="14080" y="148"/>
                  <a:pt x="14007" y="107"/>
                  <a:pt x="14007" y="78"/>
                </a:cubicBezTo>
                <a:cubicBezTo>
                  <a:pt x="13992" y="16"/>
                  <a:pt x="13992" y="16"/>
                  <a:pt x="13915" y="0"/>
                </a:cubicBezTo>
                <a:cubicBezTo>
                  <a:pt x="13868" y="47"/>
                  <a:pt x="13806" y="62"/>
                  <a:pt x="13744" y="62"/>
                </a:cubicBezTo>
                <a:cubicBezTo>
                  <a:pt x="13698" y="62"/>
                  <a:pt x="13652" y="31"/>
                  <a:pt x="13652" y="0"/>
                </a:cubicBezTo>
                <a:close/>
              </a:path>
            </a:pathLst>
          </a:custGeom>
          <a:solidFill>
            <a:srgbClr val="0082E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21"/>
          <p:cNvSpPr txBox="1">
            <a:spLocks noGrp="1"/>
          </p:cNvSpPr>
          <p:nvPr>
            <p:ph type="subTitle" idx="1"/>
          </p:nvPr>
        </p:nvSpPr>
        <p:spPr>
          <a:xfrm>
            <a:off x="1267616" y="2993200"/>
            <a:ext cx="242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464" name="Google Shape;464;p21"/>
          <p:cNvSpPr txBox="1">
            <a:spLocks noGrp="1"/>
          </p:cNvSpPr>
          <p:nvPr>
            <p:ph type="subTitle" idx="2"/>
          </p:nvPr>
        </p:nvSpPr>
        <p:spPr>
          <a:xfrm>
            <a:off x="8555553" y="2993200"/>
            <a:ext cx="242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465" name="Google Shape;465;p21"/>
          <p:cNvSpPr txBox="1">
            <a:spLocks noGrp="1"/>
          </p:cNvSpPr>
          <p:nvPr>
            <p:ph type="subTitle" idx="3"/>
          </p:nvPr>
        </p:nvSpPr>
        <p:spPr>
          <a:xfrm>
            <a:off x="4874733" y="5090333"/>
            <a:ext cx="242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466" name="Google Shape;466;p21"/>
          <p:cNvSpPr txBox="1">
            <a:spLocks noGrp="1"/>
          </p:cNvSpPr>
          <p:nvPr>
            <p:ph type="subTitle" idx="4"/>
          </p:nvPr>
        </p:nvSpPr>
        <p:spPr>
          <a:xfrm>
            <a:off x="4874733" y="2993200"/>
            <a:ext cx="242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467" name="Google Shape;467;p21"/>
          <p:cNvSpPr txBox="1">
            <a:spLocks noGrp="1"/>
          </p:cNvSpPr>
          <p:nvPr>
            <p:ph type="subTitle" idx="5"/>
          </p:nvPr>
        </p:nvSpPr>
        <p:spPr>
          <a:xfrm>
            <a:off x="1267232" y="5090331"/>
            <a:ext cx="242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468" name="Google Shape;468;p21"/>
          <p:cNvSpPr txBox="1">
            <a:spLocks noGrp="1"/>
          </p:cNvSpPr>
          <p:nvPr>
            <p:ph type="subTitle" idx="6"/>
          </p:nvPr>
        </p:nvSpPr>
        <p:spPr>
          <a:xfrm>
            <a:off x="8555497" y="5090331"/>
            <a:ext cx="24244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469" name="Google Shape;469;p21"/>
          <p:cNvSpPr txBox="1">
            <a:spLocks noGrp="1"/>
          </p:cNvSpPr>
          <p:nvPr>
            <p:ph type="title" idx="7" hasCustomPrompt="1"/>
          </p:nvPr>
        </p:nvSpPr>
        <p:spPr>
          <a:xfrm>
            <a:off x="1446200" y="2224301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400"/>
              <a:buNone/>
              <a:defRPr sz="5333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70" name="Google Shape;470;p21"/>
          <p:cNvSpPr txBox="1">
            <a:spLocks noGrp="1"/>
          </p:cNvSpPr>
          <p:nvPr>
            <p:ph type="title" idx="8" hasCustomPrompt="1"/>
          </p:nvPr>
        </p:nvSpPr>
        <p:spPr>
          <a:xfrm>
            <a:off x="1446200" y="4338501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400"/>
              <a:buNone/>
              <a:defRPr sz="5333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71" name="Google Shape;471;p21"/>
          <p:cNvSpPr txBox="1">
            <a:spLocks noGrp="1"/>
          </p:cNvSpPr>
          <p:nvPr>
            <p:ph type="title" idx="9" hasCustomPrompt="1"/>
          </p:nvPr>
        </p:nvSpPr>
        <p:spPr>
          <a:xfrm>
            <a:off x="5053733" y="2224301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400"/>
              <a:buNone/>
              <a:defRPr sz="5333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72" name="Google Shape;472;p21"/>
          <p:cNvSpPr txBox="1">
            <a:spLocks noGrp="1"/>
          </p:cNvSpPr>
          <p:nvPr>
            <p:ph type="title" idx="13" hasCustomPrompt="1"/>
          </p:nvPr>
        </p:nvSpPr>
        <p:spPr>
          <a:xfrm>
            <a:off x="5053733" y="4338501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400"/>
              <a:buNone/>
              <a:defRPr sz="5333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73" name="Google Shape;473;p21"/>
          <p:cNvSpPr txBox="1">
            <a:spLocks noGrp="1"/>
          </p:cNvSpPr>
          <p:nvPr>
            <p:ph type="title" idx="14" hasCustomPrompt="1"/>
          </p:nvPr>
        </p:nvSpPr>
        <p:spPr>
          <a:xfrm>
            <a:off x="8734533" y="2224301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400"/>
              <a:buNone/>
              <a:defRPr sz="5333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74" name="Google Shape;474;p21"/>
          <p:cNvSpPr txBox="1">
            <a:spLocks noGrp="1"/>
          </p:cNvSpPr>
          <p:nvPr>
            <p:ph type="title" idx="15" hasCustomPrompt="1"/>
          </p:nvPr>
        </p:nvSpPr>
        <p:spPr>
          <a:xfrm>
            <a:off x="8734533" y="4338501"/>
            <a:ext cx="2066400" cy="9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400"/>
              <a:buNone/>
              <a:defRPr sz="5333" u="sng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0"/>
              <a:buNone/>
              <a:defRPr sz="16000">
                <a:solidFill>
                  <a:schemeClr val="accent3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475" name="Google Shape;475;p21"/>
          <p:cNvGrpSpPr/>
          <p:nvPr/>
        </p:nvGrpSpPr>
        <p:grpSpPr>
          <a:xfrm rot="4489073">
            <a:off x="7426713" y="1002508"/>
            <a:ext cx="350864" cy="606701"/>
            <a:chOff x="5399975" y="4887475"/>
            <a:chExt cx="203350" cy="351625"/>
          </a:xfrm>
        </p:grpSpPr>
        <p:sp>
          <p:nvSpPr>
            <p:cNvPr id="476" name="Google Shape;476;p21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21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21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79" name="Google Shape;479;p21"/>
          <p:cNvGrpSpPr/>
          <p:nvPr/>
        </p:nvGrpSpPr>
        <p:grpSpPr>
          <a:xfrm>
            <a:off x="11651728" y="6165221"/>
            <a:ext cx="133285" cy="128079"/>
            <a:chOff x="6298750" y="3724413"/>
            <a:chExt cx="216280" cy="207875"/>
          </a:xfrm>
        </p:grpSpPr>
        <p:sp>
          <p:nvSpPr>
            <p:cNvPr id="480" name="Google Shape;480;p21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21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82" name="Google Shape;482;p21"/>
          <p:cNvGrpSpPr/>
          <p:nvPr/>
        </p:nvGrpSpPr>
        <p:grpSpPr>
          <a:xfrm>
            <a:off x="870451" y="4135367"/>
            <a:ext cx="155887" cy="203132"/>
            <a:chOff x="8518300" y="3923825"/>
            <a:chExt cx="116915" cy="152349"/>
          </a:xfrm>
        </p:grpSpPr>
        <p:sp>
          <p:nvSpPr>
            <p:cNvPr id="483" name="Google Shape;483;p21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21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15245993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6" name="Google Shape;486;p22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487" name="Google Shape;487;p22"/>
          <p:cNvSpPr txBox="1">
            <a:spLocks noGrp="1"/>
          </p:cNvSpPr>
          <p:nvPr>
            <p:ph type="ctrTitle"/>
          </p:nvPr>
        </p:nvSpPr>
        <p:spPr>
          <a:xfrm>
            <a:off x="3962439" y="759708"/>
            <a:ext cx="4267200" cy="93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rgbClr val="00000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488" name="Google Shape;488;p22"/>
          <p:cNvSpPr txBox="1">
            <a:spLocks noGrp="1"/>
          </p:cNvSpPr>
          <p:nvPr>
            <p:ph type="subTitle" idx="1"/>
          </p:nvPr>
        </p:nvSpPr>
        <p:spPr>
          <a:xfrm>
            <a:off x="3889821" y="2212433"/>
            <a:ext cx="4412400" cy="17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489" name="Google Shape;489;p22"/>
          <p:cNvSpPr txBox="1"/>
          <p:nvPr/>
        </p:nvSpPr>
        <p:spPr>
          <a:xfrm>
            <a:off x="3090000" y="4988333"/>
            <a:ext cx="6012000" cy="6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333" b="1">
                <a:solidFill>
                  <a:schemeClr val="accent6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/>
              </a:rPr>
              <a:t>Slidesgo</a:t>
            </a:r>
            <a:r>
              <a:rPr lang="en" sz="1333"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333" b="1">
                <a:solidFill>
                  <a:schemeClr val="accent6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/>
              </a:rPr>
              <a:t>Flaticon</a:t>
            </a:r>
            <a:r>
              <a:rPr lang="en" sz="1333"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rPr>
              <a:t>, and infographics &amp; images by </a:t>
            </a:r>
            <a:r>
              <a:rPr lang="en" sz="1333" b="1">
                <a:solidFill>
                  <a:schemeClr val="accent6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5"/>
              </a:rPr>
              <a:t>Freepik</a:t>
            </a:r>
            <a:r>
              <a:rPr lang="en" sz="1333"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rPr>
              <a:t>. </a:t>
            </a:r>
            <a:endParaRPr sz="1333">
              <a:solidFill>
                <a:schemeClr val="accent6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490" name="Google Shape;490;p22"/>
          <p:cNvGrpSpPr/>
          <p:nvPr/>
        </p:nvGrpSpPr>
        <p:grpSpPr>
          <a:xfrm>
            <a:off x="10312233" y="503710"/>
            <a:ext cx="2203655" cy="775817"/>
            <a:chOff x="7792651" y="437401"/>
            <a:chExt cx="1365450" cy="480720"/>
          </a:xfrm>
        </p:grpSpPr>
        <p:sp>
          <p:nvSpPr>
            <p:cNvPr id="491" name="Google Shape;491;p22"/>
            <p:cNvSpPr/>
            <p:nvPr/>
          </p:nvSpPr>
          <p:spPr>
            <a:xfrm>
              <a:off x="7792651" y="757098"/>
              <a:ext cx="987118" cy="161022"/>
            </a:xfrm>
            <a:custGeom>
              <a:avLst/>
              <a:gdLst/>
              <a:ahLst/>
              <a:cxnLst/>
              <a:rect l="l" t="t" r="r" b="b"/>
              <a:pathLst>
                <a:path w="17171" h="2801" extrusionOk="0">
                  <a:moveTo>
                    <a:pt x="1050" y="340"/>
                  </a:moveTo>
                  <a:lnTo>
                    <a:pt x="1050" y="402"/>
                  </a:lnTo>
                  <a:lnTo>
                    <a:pt x="1081" y="418"/>
                  </a:lnTo>
                  <a:cubicBezTo>
                    <a:pt x="1097" y="356"/>
                    <a:pt x="1097" y="356"/>
                    <a:pt x="1081" y="340"/>
                  </a:cubicBezTo>
                  <a:close/>
                  <a:moveTo>
                    <a:pt x="14435" y="325"/>
                  </a:moveTo>
                  <a:cubicBezTo>
                    <a:pt x="14466" y="325"/>
                    <a:pt x="14466" y="325"/>
                    <a:pt x="14435" y="387"/>
                  </a:cubicBezTo>
                  <a:cubicBezTo>
                    <a:pt x="14420" y="448"/>
                    <a:pt x="14373" y="479"/>
                    <a:pt x="14358" y="479"/>
                  </a:cubicBezTo>
                  <a:cubicBezTo>
                    <a:pt x="14327" y="464"/>
                    <a:pt x="14358" y="371"/>
                    <a:pt x="14435" y="325"/>
                  </a:cubicBezTo>
                  <a:close/>
                  <a:moveTo>
                    <a:pt x="7928" y="371"/>
                  </a:moveTo>
                  <a:lnTo>
                    <a:pt x="7959" y="387"/>
                  </a:lnTo>
                  <a:cubicBezTo>
                    <a:pt x="7932" y="440"/>
                    <a:pt x="7917" y="482"/>
                    <a:pt x="7893" y="482"/>
                  </a:cubicBezTo>
                  <a:cubicBezTo>
                    <a:pt x="7890" y="482"/>
                    <a:pt x="7886" y="481"/>
                    <a:pt x="7882" y="479"/>
                  </a:cubicBezTo>
                  <a:lnTo>
                    <a:pt x="7851" y="464"/>
                  </a:lnTo>
                  <a:cubicBezTo>
                    <a:pt x="7866" y="433"/>
                    <a:pt x="7897" y="402"/>
                    <a:pt x="7928" y="371"/>
                  </a:cubicBezTo>
                  <a:close/>
                  <a:moveTo>
                    <a:pt x="539" y="455"/>
                  </a:moveTo>
                  <a:cubicBezTo>
                    <a:pt x="549" y="455"/>
                    <a:pt x="560" y="458"/>
                    <a:pt x="571" y="464"/>
                  </a:cubicBezTo>
                  <a:cubicBezTo>
                    <a:pt x="602" y="464"/>
                    <a:pt x="602" y="464"/>
                    <a:pt x="587" y="526"/>
                  </a:cubicBezTo>
                  <a:cubicBezTo>
                    <a:pt x="587" y="526"/>
                    <a:pt x="553" y="560"/>
                    <a:pt x="533" y="560"/>
                  </a:cubicBezTo>
                  <a:cubicBezTo>
                    <a:pt x="530" y="560"/>
                    <a:pt x="527" y="559"/>
                    <a:pt x="525" y="557"/>
                  </a:cubicBezTo>
                  <a:lnTo>
                    <a:pt x="510" y="495"/>
                  </a:lnTo>
                  <a:cubicBezTo>
                    <a:pt x="510" y="465"/>
                    <a:pt x="522" y="455"/>
                    <a:pt x="539" y="455"/>
                  </a:cubicBezTo>
                  <a:close/>
                  <a:moveTo>
                    <a:pt x="13448" y="430"/>
                  </a:moveTo>
                  <a:cubicBezTo>
                    <a:pt x="13453" y="430"/>
                    <a:pt x="13457" y="435"/>
                    <a:pt x="13461" y="448"/>
                  </a:cubicBezTo>
                  <a:cubicBezTo>
                    <a:pt x="13461" y="495"/>
                    <a:pt x="13461" y="526"/>
                    <a:pt x="13446" y="572"/>
                  </a:cubicBezTo>
                  <a:cubicBezTo>
                    <a:pt x="13446" y="572"/>
                    <a:pt x="13432" y="600"/>
                    <a:pt x="13423" y="600"/>
                  </a:cubicBezTo>
                  <a:cubicBezTo>
                    <a:pt x="13419" y="600"/>
                    <a:pt x="13415" y="593"/>
                    <a:pt x="13415" y="572"/>
                  </a:cubicBezTo>
                  <a:lnTo>
                    <a:pt x="13415" y="510"/>
                  </a:lnTo>
                  <a:cubicBezTo>
                    <a:pt x="13426" y="466"/>
                    <a:pt x="13437" y="430"/>
                    <a:pt x="13448" y="430"/>
                  </a:cubicBezTo>
                  <a:close/>
                  <a:moveTo>
                    <a:pt x="6692" y="588"/>
                  </a:moveTo>
                  <a:cubicBezTo>
                    <a:pt x="6692" y="649"/>
                    <a:pt x="6692" y="696"/>
                    <a:pt x="6676" y="696"/>
                  </a:cubicBezTo>
                  <a:lnTo>
                    <a:pt x="6645" y="649"/>
                  </a:lnTo>
                  <a:lnTo>
                    <a:pt x="6661" y="588"/>
                  </a:lnTo>
                  <a:close/>
                  <a:moveTo>
                    <a:pt x="7325" y="573"/>
                  </a:moveTo>
                  <a:lnTo>
                    <a:pt x="7325" y="573"/>
                  </a:lnTo>
                  <a:cubicBezTo>
                    <a:pt x="7340" y="575"/>
                    <a:pt x="7338" y="585"/>
                    <a:pt x="7326" y="634"/>
                  </a:cubicBezTo>
                  <a:cubicBezTo>
                    <a:pt x="7310" y="680"/>
                    <a:pt x="7295" y="711"/>
                    <a:pt x="7279" y="742"/>
                  </a:cubicBezTo>
                  <a:cubicBezTo>
                    <a:pt x="7264" y="727"/>
                    <a:pt x="7310" y="634"/>
                    <a:pt x="7325" y="573"/>
                  </a:cubicBezTo>
                  <a:close/>
                  <a:moveTo>
                    <a:pt x="852" y="549"/>
                  </a:moveTo>
                  <a:cubicBezTo>
                    <a:pt x="859" y="549"/>
                    <a:pt x="868" y="552"/>
                    <a:pt x="880" y="557"/>
                  </a:cubicBezTo>
                  <a:cubicBezTo>
                    <a:pt x="911" y="572"/>
                    <a:pt x="942" y="588"/>
                    <a:pt x="911" y="634"/>
                  </a:cubicBezTo>
                  <a:lnTo>
                    <a:pt x="896" y="634"/>
                  </a:lnTo>
                  <a:cubicBezTo>
                    <a:pt x="901" y="618"/>
                    <a:pt x="899" y="612"/>
                    <a:pt x="895" y="612"/>
                  </a:cubicBezTo>
                  <a:cubicBezTo>
                    <a:pt x="886" y="612"/>
                    <a:pt x="865" y="639"/>
                    <a:pt x="865" y="680"/>
                  </a:cubicBezTo>
                  <a:lnTo>
                    <a:pt x="819" y="788"/>
                  </a:lnTo>
                  <a:cubicBezTo>
                    <a:pt x="788" y="773"/>
                    <a:pt x="788" y="711"/>
                    <a:pt x="803" y="649"/>
                  </a:cubicBezTo>
                  <a:lnTo>
                    <a:pt x="819" y="649"/>
                  </a:lnTo>
                  <a:cubicBezTo>
                    <a:pt x="830" y="571"/>
                    <a:pt x="833" y="549"/>
                    <a:pt x="852" y="549"/>
                  </a:cubicBezTo>
                  <a:close/>
                  <a:moveTo>
                    <a:pt x="8098" y="866"/>
                  </a:moveTo>
                  <a:lnTo>
                    <a:pt x="8114" y="881"/>
                  </a:lnTo>
                  <a:cubicBezTo>
                    <a:pt x="8087" y="921"/>
                    <a:pt x="8060" y="962"/>
                    <a:pt x="8044" y="962"/>
                  </a:cubicBezTo>
                  <a:cubicBezTo>
                    <a:pt x="8041" y="962"/>
                    <a:pt x="8039" y="961"/>
                    <a:pt x="8037" y="959"/>
                  </a:cubicBezTo>
                  <a:lnTo>
                    <a:pt x="8037" y="897"/>
                  </a:lnTo>
                  <a:lnTo>
                    <a:pt x="8098" y="866"/>
                  </a:lnTo>
                  <a:close/>
                  <a:moveTo>
                    <a:pt x="12372" y="878"/>
                  </a:moveTo>
                  <a:cubicBezTo>
                    <a:pt x="12392" y="878"/>
                    <a:pt x="12426" y="912"/>
                    <a:pt x="12426" y="912"/>
                  </a:cubicBezTo>
                  <a:cubicBezTo>
                    <a:pt x="12426" y="912"/>
                    <a:pt x="12457" y="959"/>
                    <a:pt x="12426" y="974"/>
                  </a:cubicBezTo>
                  <a:cubicBezTo>
                    <a:pt x="12395" y="959"/>
                    <a:pt x="12364" y="928"/>
                    <a:pt x="12333" y="897"/>
                  </a:cubicBezTo>
                  <a:lnTo>
                    <a:pt x="12364" y="881"/>
                  </a:lnTo>
                  <a:cubicBezTo>
                    <a:pt x="12366" y="879"/>
                    <a:pt x="12369" y="878"/>
                    <a:pt x="12372" y="878"/>
                  </a:cubicBezTo>
                  <a:close/>
                  <a:moveTo>
                    <a:pt x="12239" y="1135"/>
                  </a:moveTo>
                  <a:cubicBezTo>
                    <a:pt x="12247" y="1135"/>
                    <a:pt x="12257" y="1145"/>
                    <a:pt x="12287" y="1175"/>
                  </a:cubicBezTo>
                  <a:lnTo>
                    <a:pt x="12271" y="1190"/>
                  </a:lnTo>
                  <a:lnTo>
                    <a:pt x="12210" y="1159"/>
                  </a:lnTo>
                  <a:lnTo>
                    <a:pt x="12225" y="1144"/>
                  </a:lnTo>
                  <a:cubicBezTo>
                    <a:pt x="12231" y="1138"/>
                    <a:pt x="12234" y="1135"/>
                    <a:pt x="12239" y="1135"/>
                  </a:cubicBezTo>
                  <a:close/>
                  <a:moveTo>
                    <a:pt x="5256" y="1269"/>
                  </a:moveTo>
                  <a:cubicBezTo>
                    <a:pt x="5264" y="1269"/>
                    <a:pt x="5278" y="1282"/>
                    <a:pt x="5270" y="1299"/>
                  </a:cubicBezTo>
                  <a:cubicBezTo>
                    <a:pt x="5249" y="1278"/>
                    <a:pt x="5250" y="1269"/>
                    <a:pt x="5256" y="1269"/>
                  </a:cubicBezTo>
                  <a:close/>
                  <a:moveTo>
                    <a:pt x="12238" y="1274"/>
                  </a:moveTo>
                  <a:cubicBezTo>
                    <a:pt x="12235" y="1274"/>
                    <a:pt x="12234" y="1280"/>
                    <a:pt x="12240" y="1299"/>
                  </a:cubicBezTo>
                  <a:cubicBezTo>
                    <a:pt x="12250" y="1289"/>
                    <a:pt x="12242" y="1274"/>
                    <a:pt x="12238" y="1274"/>
                  </a:cubicBezTo>
                  <a:close/>
                  <a:moveTo>
                    <a:pt x="4714" y="1219"/>
                  </a:moveTo>
                  <a:cubicBezTo>
                    <a:pt x="4722" y="1229"/>
                    <a:pt x="4732" y="1240"/>
                    <a:pt x="4744" y="1252"/>
                  </a:cubicBezTo>
                  <a:cubicBezTo>
                    <a:pt x="4791" y="1283"/>
                    <a:pt x="4760" y="1314"/>
                    <a:pt x="4744" y="1329"/>
                  </a:cubicBezTo>
                  <a:cubicBezTo>
                    <a:pt x="4716" y="1301"/>
                    <a:pt x="4714" y="1261"/>
                    <a:pt x="4714" y="1219"/>
                  </a:cubicBezTo>
                  <a:close/>
                  <a:moveTo>
                    <a:pt x="309" y="1252"/>
                  </a:moveTo>
                  <a:cubicBezTo>
                    <a:pt x="293" y="1283"/>
                    <a:pt x="278" y="1314"/>
                    <a:pt x="278" y="1360"/>
                  </a:cubicBezTo>
                  <a:lnTo>
                    <a:pt x="293" y="1360"/>
                  </a:lnTo>
                  <a:cubicBezTo>
                    <a:pt x="309" y="1360"/>
                    <a:pt x="309" y="1314"/>
                    <a:pt x="324" y="1252"/>
                  </a:cubicBezTo>
                  <a:close/>
                  <a:moveTo>
                    <a:pt x="5115" y="1268"/>
                  </a:moveTo>
                  <a:cubicBezTo>
                    <a:pt x="5162" y="1299"/>
                    <a:pt x="5193" y="1345"/>
                    <a:pt x="5177" y="1360"/>
                  </a:cubicBezTo>
                  <a:lnTo>
                    <a:pt x="5100" y="1345"/>
                  </a:lnTo>
                  <a:lnTo>
                    <a:pt x="5100" y="1283"/>
                  </a:lnTo>
                  <a:lnTo>
                    <a:pt x="5115" y="1268"/>
                  </a:lnTo>
                  <a:close/>
                  <a:moveTo>
                    <a:pt x="12053" y="1305"/>
                  </a:moveTo>
                  <a:cubicBezTo>
                    <a:pt x="12059" y="1305"/>
                    <a:pt x="12066" y="1316"/>
                    <a:pt x="12086" y="1345"/>
                  </a:cubicBezTo>
                  <a:lnTo>
                    <a:pt x="12070" y="1360"/>
                  </a:lnTo>
                  <a:lnTo>
                    <a:pt x="12009" y="1345"/>
                  </a:lnTo>
                  <a:lnTo>
                    <a:pt x="12040" y="1314"/>
                  </a:lnTo>
                  <a:cubicBezTo>
                    <a:pt x="12045" y="1308"/>
                    <a:pt x="12049" y="1305"/>
                    <a:pt x="12053" y="1305"/>
                  </a:cubicBezTo>
                  <a:close/>
                  <a:moveTo>
                    <a:pt x="11499" y="1314"/>
                  </a:moveTo>
                  <a:cubicBezTo>
                    <a:pt x="11545" y="1345"/>
                    <a:pt x="11576" y="1391"/>
                    <a:pt x="11560" y="1407"/>
                  </a:cubicBezTo>
                  <a:lnTo>
                    <a:pt x="11514" y="1376"/>
                  </a:lnTo>
                  <a:lnTo>
                    <a:pt x="11483" y="1329"/>
                  </a:lnTo>
                  <a:lnTo>
                    <a:pt x="11499" y="1314"/>
                  </a:lnTo>
                  <a:close/>
                  <a:moveTo>
                    <a:pt x="4155" y="1367"/>
                  </a:moveTo>
                  <a:cubicBezTo>
                    <a:pt x="4151" y="1367"/>
                    <a:pt x="4147" y="1370"/>
                    <a:pt x="4142" y="1376"/>
                  </a:cubicBezTo>
                  <a:cubicBezTo>
                    <a:pt x="4142" y="1391"/>
                    <a:pt x="4126" y="1407"/>
                    <a:pt x="4173" y="1438"/>
                  </a:cubicBezTo>
                  <a:lnTo>
                    <a:pt x="4173" y="1422"/>
                  </a:lnTo>
                  <a:lnTo>
                    <a:pt x="4203" y="1407"/>
                  </a:lnTo>
                  <a:cubicBezTo>
                    <a:pt x="4174" y="1377"/>
                    <a:pt x="4163" y="1367"/>
                    <a:pt x="4155" y="1367"/>
                  </a:cubicBezTo>
                  <a:close/>
                  <a:moveTo>
                    <a:pt x="4927" y="1393"/>
                  </a:moveTo>
                  <a:cubicBezTo>
                    <a:pt x="4939" y="1393"/>
                    <a:pt x="4965" y="1401"/>
                    <a:pt x="5007" y="1422"/>
                  </a:cubicBezTo>
                  <a:cubicBezTo>
                    <a:pt x="5054" y="1469"/>
                    <a:pt x="5054" y="1469"/>
                    <a:pt x="5038" y="1484"/>
                  </a:cubicBezTo>
                  <a:cubicBezTo>
                    <a:pt x="5007" y="1469"/>
                    <a:pt x="4976" y="1453"/>
                    <a:pt x="4945" y="1422"/>
                  </a:cubicBezTo>
                  <a:cubicBezTo>
                    <a:pt x="4920" y="1405"/>
                    <a:pt x="4913" y="1393"/>
                    <a:pt x="4927" y="1393"/>
                  </a:cubicBezTo>
                  <a:close/>
                  <a:moveTo>
                    <a:pt x="11903" y="1407"/>
                  </a:moveTo>
                  <a:cubicBezTo>
                    <a:pt x="11911" y="1407"/>
                    <a:pt x="11921" y="1412"/>
                    <a:pt x="11931" y="1422"/>
                  </a:cubicBezTo>
                  <a:cubicBezTo>
                    <a:pt x="11962" y="1469"/>
                    <a:pt x="11962" y="1469"/>
                    <a:pt x="11947" y="1484"/>
                  </a:cubicBezTo>
                  <a:cubicBezTo>
                    <a:pt x="11939" y="1492"/>
                    <a:pt x="11931" y="1499"/>
                    <a:pt x="11924" y="1499"/>
                  </a:cubicBezTo>
                  <a:cubicBezTo>
                    <a:pt x="11916" y="1499"/>
                    <a:pt x="11908" y="1492"/>
                    <a:pt x="11900" y="1469"/>
                  </a:cubicBezTo>
                  <a:cubicBezTo>
                    <a:pt x="11880" y="1427"/>
                    <a:pt x="11887" y="1407"/>
                    <a:pt x="11903" y="1407"/>
                  </a:cubicBezTo>
                  <a:close/>
                  <a:moveTo>
                    <a:pt x="4482" y="1700"/>
                  </a:moveTo>
                  <a:lnTo>
                    <a:pt x="4482" y="1700"/>
                  </a:lnTo>
                  <a:cubicBezTo>
                    <a:pt x="4500" y="1719"/>
                    <a:pt x="4501" y="1725"/>
                    <a:pt x="4497" y="1725"/>
                  </a:cubicBezTo>
                  <a:cubicBezTo>
                    <a:pt x="4491" y="1725"/>
                    <a:pt x="4472" y="1710"/>
                    <a:pt x="4482" y="1700"/>
                  </a:cubicBezTo>
                  <a:close/>
                  <a:moveTo>
                    <a:pt x="1895" y="1668"/>
                  </a:moveTo>
                  <a:cubicBezTo>
                    <a:pt x="1912" y="1668"/>
                    <a:pt x="1929" y="1673"/>
                    <a:pt x="1947" y="1685"/>
                  </a:cubicBezTo>
                  <a:cubicBezTo>
                    <a:pt x="1962" y="1700"/>
                    <a:pt x="1916" y="1731"/>
                    <a:pt x="1854" y="1731"/>
                  </a:cubicBezTo>
                  <a:lnTo>
                    <a:pt x="1823" y="1700"/>
                  </a:lnTo>
                  <a:cubicBezTo>
                    <a:pt x="1842" y="1681"/>
                    <a:pt x="1867" y="1668"/>
                    <a:pt x="1895" y="1668"/>
                  </a:cubicBezTo>
                  <a:close/>
                  <a:moveTo>
                    <a:pt x="4778" y="1769"/>
                  </a:moveTo>
                  <a:cubicBezTo>
                    <a:pt x="4802" y="1769"/>
                    <a:pt x="4822" y="1809"/>
                    <a:pt x="4822" y="1809"/>
                  </a:cubicBezTo>
                  <a:cubicBezTo>
                    <a:pt x="4868" y="1839"/>
                    <a:pt x="4822" y="1824"/>
                    <a:pt x="4806" y="1839"/>
                  </a:cubicBezTo>
                  <a:lnTo>
                    <a:pt x="4791" y="1839"/>
                  </a:lnTo>
                  <a:cubicBezTo>
                    <a:pt x="4729" y="1809"/>
                    <a:pt x="4729" y="1809"/>
                    <a:pt x="4760" y="1778"/>
                  </a:cubicBezTo>
                  <a:cubicBezTo>
                    <a:pt x="4766" y="1771"/>
                    <a:pt x="4772" y="1769"/>
                    <a:pt x="4778" y="1769"/>
                  </a:cubicBezTo>
                  <a:close/>
                  <a:moveTo>
                    <a:pt x="1924" y="1812"/>
                  </a:moveTo>
                  <a:cubicBezTo>
                    <a:pt x="1908" y="1812"/>
                    <a:pt x="1885" y="1824"/>
                    <a:pt x="1870" y="1839"/>
                  </a:cubicBezTo>
                  <a:lnTo>
                    <a:pt x="1854" y="1839"/>
                  </a:lnTo>
                  <a:cubicBezTo>
                    <a:pt x="1823" y="1870"/>
                    <a:pt x="1839" y="1886"/>
                    <a:pt x="1854" y="1932"/>
                  </a:cubicBezTo>
                  <a:cubicBezTo>
                    <a:pt x="1864" y="1943"/>
                    <a:pt x="1877" y="1946"/>
                    <a:pt x="1888" y="1946"/>
                  </a:cubicBezTo>
                  <a:cubicBezTo>
                    <a:pt x="1911" y="1946"/>
                    <a:pt x="1931" y="1932"/>
                    <a:pt x="1931" y="1932"/>
                  </a:cubicBezTo>
                  <a:cubicBezTo>
                    <a:pt x="1978" y="1886"/>
                    <a:pt x="1962" y="1870"/>
                    <a:pt x="1931" y="1855"/>
                  </a:cubicBezTo>
                  <a:cubicBezTo>
                    <a:pt x="1947" y="1824"/>
                    <a:pt x="1939" y="1812"/>
                    <a:pt x="1924" y="1812"/>
                  </a:cubicBezTo>
                  <a:close/>
                  <a:moveTo>
                    <a:pt x="4165" y="1867"/>
                  </a:moveTo>
                  <a:cubicBezTo>
                    <a:pt x="4162" y="1867"/>
                    <a:pt x="4159" y="1868"/>
                    <a:pt x="4157" y="1870"/>
                  </a:cubicBezTo>
                  <a:cubicBezTo>
                    <a:pt x="4173" y="1901"/>
                    <a:pt x="4203" y="1932"/>
                    <a:pt x="4234" y="1963"/>
                  </a:cubicBezTo>
                  <a:cubicBezTo>
                    <a:pt x="4250" y="1948"/>
                    <a:pt x="4203" y="1901"/>
                    <a:pt x="4203" y="1901"/>
                  </a:cubicBezTo>
                  <a:cubicBezTo>
                    <a:pt x="4203" y="1901"/>
                    <a:pt x="4181" y="1867"/>
                    <a:pt x="4165" y="1867"/>
                  </a:cubicBezTo>
                  <a:close/>
                  <a:moveTo>
                    <a:pt x="3632" y="1963"/>
                  </a:moveTo>
                  <a:lnTo>
                    <a:pt x="3647" y="2071"/>
                  </a:lnTo>
                  <a:cubicBezTo>
                    <a:pt x="3651" y="2084"/>
                    <a:pt x="3653" y="2090"/>
                    <a:pt x="3654" y="2090"/>
                  </a:cubicBezTo>
                  <a:cubicBezTo>
                    <a:pt x="3655" y="2090"/>
                    <a:pt x="3647" y="2054"/>
                    <a:pt x="3647" y="2010"/>
                  </a:cubicBezTo>
                  <a:lnTo>
                    <a:pt x="3632" y="1963"/>
                  </a:lnTo>
                  <a:close/>
                  <a:moveTo>
                    <a:pt x="4478" y="2061"/>
                  </a:moveTo>
                  <a:cubicBezTo>
                    <a:pt x="4491" y="2061"/>
                    <a:pt x="4508" y="2067"/>
                    <a:pt x="4528" y="2087"/>
                  </a:cubicBezTo>
                  <a:cubicBezTo>
                    <a:pt x="4528" y="2087"/>
                    <a:pt x="4559" y="2118"/>
                    <a:pt x="4543" y="2133"/>
                  </a:cubicBezTo>
                  <a:cubicBezTo>
                    <a:pt x="4540" y="2136"/>
                    <a:pt x="4536" y="2137"/>
                    <a:pt x="4531" y="2137"/>
                  </a:cubicBezTo>
                  <a:cubicBezTo>
                    <a:pt x="4511" y="2137"/>
                    <a:pt x="4482" y="2118"/>
                    <a:pt x="4482" y="2118"/>
                  </a:cubicBezTo>
                  <a:lnTo>
                    <a:pt x="4466" y="2118"/>
                  </a:lnTo>
                  <a:cubicBezTo>
                    <a:pt x="4435" y="2087"/>
                    <a:pt x="4451" y="2071"/>
                    <a:pt x="4451" y="2071"/>
                  </a:cubicBezTo>
                  <a:cubicBezTo>
                    <a:pt x="4451" y="2071"/>
                    <a:pt x="4461" y="2061"/>
                    <a:pt x="4478" y="2061"/>
                  </a:cubicBezTo>
                  <a:close/>
                  <a:moveTo>
                    <a:pt x="4080" y="2118"/>
                  </a:moveTo>
                  <a:cubicBezTo>
                    <a:pt x="4095" y="2118"/>
                    <a:pt x="4095" y="2118"/>
                    <a:pt x="4126" y="2164"/>
                  </a:cubicBezTo>
                  <a:lnTo>
                    <a:pt x="4111" y="2164"/>
                  </a:lnTo>
                  <a:lnTo>
                    <a:pt x="4064" y="2118"/>
                  </a:lnTo>
                  <a:close/>
                  <a:moveTo>
                    <a:pt x="9291" y="2073"/>
                  </a:moveTo>
                  <a:lnTo>
                    <a:pt x="9291" y="2073"/>
                  </a:lnTo>
                  <a:cubicBezTo>
                    <a:pt x="9335" y="2102"/>
                    <a:pt x="9334" y="2103"/>
                    <a:pt x="9288" y="2149"/>
                  </a:cubicBezTo>
                  <a:cubicBezTo>
                    <a:pt x="9276" y="2167"/>
                    <a:pt x="9264" y="2173"/>
                    <a:pt x="9253" y="2173"/>
                  </a:cubicBezTo>
                  <a:cubicBezTo>
                    <a:pt x="9236" y="2173"/>
                    <a:pt x="9221" y="2158"/>
                    <a:pt x="9211" y="2149"/>
                  </a:cubicBezTo>
                  <a:cubicBezTo>
                    <a:pt x="9224" y="2098"/>
                    <a:pt x="9267" y="2079"/>
                    <a:pt x="9291" y="2073"/>
                  </a:cubicBezTo>
                  <a:close/>
                  <a:moveTo>
                    <a:pt x="2843" y="2118"/>
                  </a:moveTo>
                  <a:lnTo>
                    <a:pt x="2828" y="2180"/>
                  </a:lnTo>
                  <a:lnTo>
                    <a:pt x="2782" y="2226"/>
                  </a:lnTo>
                  <a:lnTo>
                    <a:pt x="2797" y="2164"/>
                  </a:lnTo>
                  <a:cubicBezTo>
                    <a:pt x="2812" y="2118"/>
                    <a:pt x="2828" y="2118"/>
                    <a:pt x="2843" y="2118"/>
                  </a:cubicBezTo>
                  <a:close/>
                  <a:moveTo>
                    <a:pt x="17057" y="2088"/>
                  </a:moveTo>
                  <a:lnTo>
                    <a:pt x="17057" y="2088"/>
                  </a:lnTo>
                  <a:cubicBezTo>
                    <a:pt x="17066" y="2088"/>
                    <a:pt x="17049" y="2165"/>
                    <a:pt x="17016" y="2241"/>
                  </a:cubicBezTo>
                  <a:lnTo>
                    <a:pt x="17001" y="2241"/>
                  </a:lnTo>
                  <a:cubicBezTo>
                    <a:pt x="17001" y="2195"/>
                    <a:pt x="17016" y="2133"/>
                    <a:pt x="17032" y="2133"/>
                  </a:cubicBezTo>
                  <a:cubicBezTo>
                    <a:pt x="17045" y="2101"/>
                    <a:pt x="17054" y="2088"/>
                    <a:pt x="17057" y="2088"/>
                  </a:cubicBezTo>
                  <a:close/>
                  <a:moveTo>
                    <a:pt x="3936" y="2152"/>
                  </a:moveTo>
                  <a:cubicBezTo>
                    <a:pt x="3951" y="2152"/>
                    <a:pt x="3976" y="2197"/>
                    <a:pt x="3987" y="2272"/>
                  </a:cubicBezTo>
                  <a:lnTo>
                    <a:pt x="3956" y="2288"/>
                  </a:lnTo>
                  <a:cubicBezTo>
                    <a:pt x="3941" y="2241"/>
                    <a:pt x="3910" y="2180"/>
                    <a:pt x="3925" y="2180"/>
                  </a:cubicBezTo>
                  <a:cubicBezTo>
                    <a:pt x="3925" y="2161"/>
                    <a:pt x="3930" y="2152"/>
                    <a:pt x="3936" y="2152"/>
                  </a:cubicBezTo>
                  <a:close/>
                  <a:moveTo>
                    <a:pt x="3327" y="2153"/>
                  </a:moveTo>
                  <a:cubicBezTo>
                    <a:pt x="3332" y="2153"/>
                    <a:pt x="3325" y="2180"/>
                    <a:pt x="3307" y="2241"/>
                  </a:cubicBezTo>
                  <a:cubicBezTo>
                    <a:pt x="3276" y="2303"/>
                    <a:pt x="3261" y="2350"/>
                    <a:pt x="3261" y="2350"/>
                  </a:cubicBezTo>
                  <a:cubicBezTo>
                    <a:pt x="3261" y="2350"/>
                    <a:pt x="3276" y="2303"/>
                    <a:pt x="3307" y="2195"/>
                  </a:cubicBezTo>
                  <a:lnTo>
                    <a:pt x="3292" y="2195"/>
                  </a:lnTo>
                  <a:cubicBezTo>
                    <a:pt x="3312" y="2168"/>
                    <a:pt x="3323" y="2153"/>
                    <a:pt x="3327" y="2153"/>
                  </a:cubicBezTo>
                  <a:close/>
                  <a:moveTo>
                    <a:pt x="2891" y="2241"/>
                  </a:moveTo>
                  <a:cubicBezTo>
                    <a:pt x="2896" y="2241"/>
                    <a:pt x="2889" y="2268"/>
                    <a:pt x="2874" y="2319"/>
                  </a:cubicBezTo>
                  <a:cubicBezTo>
                    <a:pt x="2859" y="2365"/>
                    <a:pt x="2812" y="2427"/>
                    <a:pt x="2766" y="2458"/>
                  </a:cubicBezTo>
                  <a:lnTo>
                    <a:pt x="2720" y="2442"/>
                  </a:lnTo>
                  <a:lnTo>
                    <a:pt x="2812" y="2350"/>
                  </a:lnTo>
                  <a:cubicBezTo>
                    <a:pt x="2862" y="2276"/>
                    <a:pt x="2885" y="2241"/>
                    <a:pt x="2891" y="2241"/>
                  </a:cubicBezTo>
                  <a:close/>
                  <a:moveTo>
                    <a:pt x="10061" y="2380"/>
                  </a:moveTo>
                  <a:cubicBezTo>
                    <a:pt x="10061" y="2427"/>
                    <a:pt x="10046" y="2489"/>
                    <a:pt x="10030" y="2489"/>
                  </a:cubicBezTo>
                  <a:lnTo>
                    <a:pt x="10015" y="2489"/>
                  </a:lnTo>
                  <a:cubicBezTo>
                    <a:pt x="10015" y="2442"/>
                    <a:pt x="10030" y="2411"/>
                    <a:pt x="10046" y="2380"/>
                  </a:cubicBezTo>
                  <a:close/>
                  <a:moveTo>
                    <a:pt x="3462" y="2427"/>
                  </a:moveTo>
                  <a:cubicBezTo>
                    <a:pt x="3462" y="2489"/>
                    <a:pt x="3462" y="2535"/>
                    <a:pt x="3431" y="2535"/>
                  </a:cubicBezTo>
                  <a:lnTo>
                    <a:pt x="3415" y="2535"/>
                  </a:lnTo>
                  <a:cubicBezTo>
                    <a:pt x="3415" y="2504"/>
                    <a:pt x="3415" y="2458"/>
                    <a:pt x="3431" y="2427"/>
                  </a:cubicBezTo>
                  <a:close/>
                  <a:moveTo>
                    <a:pt x="3910" y="2535"/>
                  </a:moveTo>
                  <a:lnTo>
                    <a:pt x="3925" y="2597"/>
                  </a:lnTo>
                  <a:cubicBezTo>
                    <a:pt x="3915" y="2597"/>
                    <a:pt x="3905" y="2624"/>
                    <a:pt x="3894" y="2624"/>
                  </a:cubicBezTo>
                  <a:cubicBezTo>
                    <a:pt x="3889" y="2624"/>
                    <a:pt x="3884" y="2617"/>
                    <a:pt x="3879" y="2597"/>
                  </a:cubicBezTo>
                  <a:cubicBezTo>
                    <a:pt x="3848" y="2597"/>
                    <a:pt x="3879" y="2535"/>
                    <a:pt x="3910" y="2535"/>
                  </a:cubicBezTo>
                  <a:close/>
                  <a:moveTo>
                    <a:pt x="5488" y="2637"/>
                  </a:moveTo>
                  <a:cubicBezTo>
                    <a:pt x="5482" y="2637"/>
                    <a:pt x="5478" y="2645"/>
                    <a:pt x="5471" y="2659"/>
                  </a:cubicBezTo>
                  <a:cubicBezTo>
                    <a:pt x="5471" y="2690"/>
                    <a:pt x="5502" y="2720"/>
                    <a:pt x="5533" y="2751"/>
                  </a:cubicBezTo>
                  <a:cubicBezTo>
                    <a:pt x="5542" y="2766"/>
                    <a:pt x="5550" y="2773"/>
                    <a:pt x="5556" y="2773"/>
                  </a:cubicBezTo>
                  <a:cubicBezTo>
                    <a:pt x="5567" y="2773"/>
                    <a:pt x="5565" y="2738"/>
                    <a:pt x="5533" y="2674"/>
                  </a:cubicBezTo>
                  <a:cubicBezTo>
                    <a:pt x="5507" y="2649"/>
                    <a:pt x="5496" y="2637"/>
                    <a:pt x="5488" y="2637"/>
                  </a:cubicBezTo>
                  <a:close/>
                  <a:moveTo>
                    <a:pt x="13570" y="0"/>
                  </a:moveTo>
                  <a:cubicBezTo>
                    <a:pt x="13539" y="47"/>
                    <a:pt x="13492" y="62"/>
                    <a:pt x="13446" y="62"/>
                  </a:cubicBezTo>
                  <a:cubicBezTo>
                    <a:pt x="13353" y="62"/>
                    <a:pt x="13307" y="62"/>
                    <a:pt x="13353" y="124"/>
                  </a:cubicBezTo>
                  <a:cubicBezTo>
                    <a:pt x="13353" y="186"/>
                    <a:pt x="13369" y="232"/>
                    <a:pt x="13338" y="248"/>
                  </a:cubicBezTo>
                  <a:lnTo>
                    <a:pt x="13338" y="186"/>
                  </a:lnTo>
                  <a:cubicBezTo>
                    <a:pt x="13338" y="160"/>
                    <a:pt x="13319" y="150"/>
                    <a:pt x="13287" y="150"/>
                  </a:cubicBezTo>
                  <a:cubicBezTo>
                    <a:pt x="13244" y="150"/>
                    <a:pt x="13177" y="168"/>
                    <a:pt x="13106" y="186"/>
                  </a:cubicBezTo>
                  <a:cubicBezTo>
                    <a:pt x="12986" y="208"/>
                    <a:pt x="12920" y="229"/>
                    <a:pt x="12875" y="229"/>
                  </a:cubicBezTo>
                  <a:cubicBezTo>
                    <a:pt x="12856" y="229"/>
                    <a:pt x="12841" y="226"/>
                    <a:pt x="12828" y="217"/>
                  </a:cubicBezTo>
                  <a:lnTo>
                    <a:pt x="12812" y="278"/>
                  </a:lnTo>
                  <a:cubicBezTo>
                    <a:pt x="12804" y="313"/>
                    <a:pt x="12790" y="333"/>
                    <a:pt x="12777" y="333"/>
                  </a:cubicBezTo>
                  <a:cubicBezTo>
                    <a:pt x="12767" y="333"/>
                    <a:pt x="12757" y="321"/>
                    <a:pt x="12751" y="294"/>
                  </a:cubicBezTo>
                  <a:cubicBezTo>
                    <a:pt x="12738" y="287"/>
                    <a:pt x="12722" y="284"/>
                    <a:pt x="12705" y="284"/>
                  </a:cubicBezTo>
                  <a:cubicBezTo>
                    <a:pt x="12641" y="284"/>
                    <a:pt x="12559" y="329"/>
                    <a:pt x="12534" y="402"/>
                  </a:cubicBezTo>
                  <a:lnTo>
                    <a:pt x="12441" y="433"/>
                  </a:lnTo>
                  <a:cubicBezTo>
                    <a:pt x="12416" y="407"/>
                    <a:pt x="12388" y="395"/>
                    <a:pt x="12364" y="395"/>
                  </a:cubicBezTo>
                  <a:cubicBezTo>
                    <a:pt x="12316" y="395"/>
                    <a:pt x="12282" y="443"/>
                    <a:pt x="12302" y="526"/>
                  </a:cubicBezTo>
                  <a:cubicBezTo>
                    <a:pt x="12287" y="503"/>
                    <a:pt x="12271" y="495"/>
                    <a:pt x="12256" y="495"/>
                  </a:cubicBezTo>
                  <a:cubicBezTo>
                    <a:pt x="12240" y="495"/>
                    <a:pt x="12225" y="503"/>
                    <a:pt x="12210" y="510"/>
                  </a:cubicBezTo>
                  <a:cubicBezTo>
                    <a:pt x="12197" y="571"/>
                    <a:pt x="12127" y="632"/>
                    <a:pt x="12083" y="632"/>
                  </a:cubicBezTo>
                  <a:cubicBezTo>
                    <a:pt x="12071" y="632"/>
                    <a:pt x="12061" y="628"/>
                    <a:pt x="12055" y="618"/>
                  </a:cubicBezTo>
                  <a:lnTo>
                    <a:pt x="12040" y="649"/>
                  </a:lnTo>
                  <a:cubicBezTo>
                    <a:pt x="12040" y="680"/>
                    <a:pt x="12024" y="727"/>
                    <a:pt x="11993" y="742"/>
                  </a:cubicBezTo>
                  <a:cubicBezTo>
                    <a:pt x="11962" y="773"/>
                    <a:pt x="11947" y="804"/>
                    <a:pt x="11962" y="850"/>
                  </a:cubicBezTo>
                  <a:cubicBezTo>
                    <a:pt x="11978" y="912"/>
                    <a:pt x="11962" y="928"/>
                    <a:pt x="11962" y="928"/>
                  </a:cubicBezTo>
                  <a:cubicBezTo>
                    <a:pt x="11962" y="928"/>
                    <a:pt x="11931" y="881"/>
                    <a:pt x="11916" y="819"/>
                  </a:cubicBezTo>
                  <a:cubicBezTo>
                    <a:pt x="11911" y="801"/>
                    <a:pt x="11904" y="793"/>
                    <a:pt x="11897" y="793"/>
                  </a:cubicBezTo>
                  <a:cubicBezTo>
                    <a:pt x="11879" y="793"/>
                    <a:pt x="11859" y="845"/>
                    <a:pt x="11870" y="943"/>
                  </a:cubicBezTo>
                  <a:cubicBezTo>
                    <a:pt x="11878" y="1015"/>
                    <a:pt x="11881" y="1049"/>
                    <a:pt x="11877" y="1049"/>
                  </a:cubicBezTo>
                  <a:cubicBezTo>
                    <a:pt x="11873" y="1049"/>
                    <a:pt x="11861" y="1019"/>
                    <a:pt x="11839" y="959"/>
                  </a:cubicBezTo>
                  <a:cubicBezTo>
                    <a:pt x="11828" y="928"/>
                    <a:pt x="11818" y="891"/>
                    <a:pt x="11813" y="891"/>
                  </a:cubicBezTo>
                  <a:cubicBezTo>
                    <a:pt x="11810" y="891"/>
                    <a:pt x="11808" y="901"/>
                    <a:pt x="11808" y="928"/>
                  </a:cubicBezTo>
                  <a:cubicBezTo>
                    <a:pt x="11792" y="943"/>
                    <a:pt x="11792" y="974"/>
                    <a:pt x="11808" y="1005"/>
                  </a:cubicBezTo>
                  <a:lnTo>
                    <a:pt x="11746" y="1067"/>
                  </a:lnTo>
                  <a:cubicBezTo>
                    <a:pt x="11669" y="1067"/>
                    <a:pt x="11653" y="1082"/>
                    <a:pt x="11638" y="1098"/>
                  </a:cubicBezTo>
                  <a:cubicBezTo>
                    <a:pt x="11647" y="1134"/>
                    <a:pt x="11651" y="1149"/>
                    <a:pt x="11640" y="1149"/>
                  </a:cubicBezTo>
                  <a:cubicBezTo>
                    <a:pt x="11632" y="1149"/>
                    <a:pt x="11617" y="1141"/>
                    <a:pt x="11591" y="1129"/>
                  </a:cubicBezTo>
                  <a:cubicBezTo>
                    <a:pt x="11577" y="1124"/>
                    <a:pt x="11567" y="1120"/>
                    <a:pt x="11563" y="1120"/>
                  </a:cubicBezTo>
                  <a:cubicBezTo>
                    <a:pt x="11552" y="1120"/>
                    <a:pt x="11569" y="1137"/>
                    <a:pt x="11622" y="1190"/>
                  </a:cubicBezTo>
                  <a:cubicBezTo>
                    <a:pt x="11646" y="1238"/>
                    <a:pt x="11633" y="1258"/>
                    <a:pt x="11606" y="1258"/>
                  </a:cubicBezTo>
                  <a:cubicBezTo>
                    <a:pt x="11597" y="1258"/>
                    <a:pt x="11587" y="1256"/>
                    <a:pt x="11576" y="1252"/>
                  </a:cubicBezTo>
                  <a:cubicBezTo>
                    <a:pt x="11526" y="1211"/>
                    <a:pt x="11499" y="1196"/>
                    <a:pt x="11491" y="1196"/>
                  </a:cubicBezTo>
                  <a:cubicBezTo>
                    <a:pt x="11484" y="1196"/>
                    <a:pt x="11493" y="1207"/>
                    <a:pt x="11514" y="1221"/>
                  </a:cubicBezTo>
                  <a:cubicBezTo>
                    <a:pt x="11560" y="1268"/>
                    <a:pt x="11514" y="1299"/>
                    <a:pt x="11514" y="1299"/>
                  </a:cubicBezTo>
                  <a:cubicBezTo>
                    <a:pt x="11514" y="1299"/>
                    <a:pt x="11468" y="1310"/>
                    <a:pt x="11416" y="1343"/>
                  </a:cubicBezTo>
                  <a:lnTo>
                    <a:pt x="11416" y="1343"/>
                  </a:lnTo>
                  <a:cubicBezTo>
                    <a:pt x="11358" y="1322"/>
                    <a:pt x="11296" y="1312"/>
                    <a:pt x="11235" y="1312"/>
                  </a:cubicBezTo>
                  <a:cubicBezTo>
                    <a:pt x="10907" y="1312"/>
                    <a:pt x="10577" y="1590"/>
                    <a:pt x="10710" y="2010"/>
                  </a:cubicBezTo>
                  <a:cubicBezTo>
                    <a:pt x="10726" y="2071"/>
                    <a:pt x="10710" y="2087"/>
                    <a:pt x="10695" y="2087"/>
                  </a:cubicBezTo>
                  <a:cubicBezTo>
                    <a:pt x="10649" y="2056"/>
                    <a:pt x="10633" y="2025"/>
                    <a:pt x="10633" y="1979"/>
                  </a:cubicBezTo>
                  <a:cubicBezTo>
                    <a:pt x="10618" y="1932"/>
                    <a:pt x="10618" y="1932"/>
                    <a:pt x="10602" y="1932"/>
                  </a:cubicBezTo>
                  <a:lnTo>
                    <a:pt x="10618" y="1979"/>
                  </a:lnTo>
                  <a:cubicBezTo>
                    <a:pt x="10633" y="2040"/>
                    <a:pt x="10633" y="2087"/>
                    <a:pt x="10618" y="2087"/>
                  </a:cubicBezTo>
                  <a:cubicBezTo>
                    <a:pt x="10602" y="2087"/>
                    <a:pt x="10587" y="2087"/>
                    <a:pt x="10587" y="2040"/>
                  </a:cubicBezTo>
                  <a:cubicBezTo>
                    <a:pt x="10576" y="2008"/>
                    <a:pt x="10549" y="1975"/>
                    <a:pt x="10540" y="1975"/>
                  </a:cubicBezTo>
                  <a:cubicBezTo>
                    <a:pt x="10537" y="1975"/>
                    <a:pt x="10536" y="1980"/>
                    <a:pt x="10540" y="1994"/>
                  </a:cubicBezTo>
                  <a:cubicBezTo>
                    <a:pt x="10540" y="1994"/>
                    <a:pt x="10525" y="1994"/>
                    <a:pt x="10509" y="1948"/>
                  </a:cubicBezTo>
                  <a:lnTo>
                    <a:pt x="10448" y="1948"/>
                  </a:lnTo>
                  <a:cubicBezTo>
                    <a:pt x="10448" y="1979"/>
                    <a:pt x="10436" y="1994"/>
                    <a:pt x="10424" y="1994"/>
                  </a:cubicBezTo>
                  <a:cubicBezTo>
                    <a:pt x="10413" y="1994"/>
                    <a:pt x="10401" y="1979"/>
                    <a:pt x="10401" y="1948"/>
                  </a:cubicBezTo>
                  <a:cubicBezTo>
                    <a:pt x="10401" y="1948"/>
                    <a:pt x="10370" y="1948"/>
                    <a:pt x="10355" y="2010"/>
                  </a:cubicBezTo>
                  <a:cubicBezTo>
                    <a:pt x="10324" y="2010"/>
                    <a:pt x="10309" y="2010"/>
                    <a:pt x="10309" y="1948"/>
                  </a:cubicBezTo>
                  <a:cubicBezTo>
                    <a:pt x="10309" y="1924"/>
                    <a:pt x="10309" y="1913"/>
                    <a:pt x="10307" y="1913"/>
                  </a:cubicBezTo>
                  <a:cubicBezTo>
                    <a:pt x="10305" y="1913"/>
                    <a:pt x="10301" y="1924"/>
                    <a:pt x="10293" y="1948"/>
                  </a:cubicBezTo>
                  <a:cubicBezTo>
                    <a:pt x="10278" y="2010"/>
                    <a:pt x="10278" y="2010"/>
                    <a:pt x="10262" y="2010"/>
                  </a:cubicBezTo>
                  <a:lnTo>
                    <a:pt x="10231" y="2010"/>
                  </a:lnTo>
                  <a:cubicBezTo>
                    <a:pt x="10231" y="2056"/>
                    <a:pt x="10231" y="2056"/>
                    <a:pt x="10216" y="2056"/>
                  </a:cubicBezTo>
                  <a:cubicBezTo>
                    <a:pt x="10200" y="2056"/>
                    <a:pt x="10154" y="1994"/>
                    <a:pt x="10138" y="1994"/>
                  </a:cubicBezTo>
                  <a:cubicBezTo>
                    <a:pt x="10092" y="1994"/>
                    <a:pt x="10092" y="1994"/>
                    <a:pt x="10092" y="2056"/>
                  </a:cubicBezTo>
                  <a:cubicBezTo>
                    <a:pt x="10113" y="2056"/>
                    <a:pt x="10106" y="2076"/>
                    <a:pt x="10094" y="2076"/>
                  </a:cubicBezTo>
                  <a:cubicBezTo>
                    <a:pt x="10089" y="2076"/>
                    <a:pt x="10082" y="2071"/>
                    <a:pt x="10077" y="2056"/>
                  </a:cubicBezTo>
                  <a:cubicBezTo>
                    <a:pt x="10077" y="2056"/>
                    <a:pt x="10030" y="1979"/>
                    <a:pt x="9999" y="1963"/>
                  </a:cubicBezTo>
                  <a:cubicBezTo>
                    <a:pt x="9953" y="1963"/>
                    <a:pt x="9938" y="1963"/>
                    <a:pt x="9922" y="2010"/>
                  </a:cubicBezTo>
                  <a:cubicBezTo>
                    <a:pt x="9914" y="2064"/>
                    <a:pt x="9907" y="2091"/>
                    <a:pt x="9903" y="2091"/>
                  </a:cubicBezTo>
                  <a:cubicBezTo>
                    <a:pt x="9899" y="2091"/>
                    <a:pt x="9899" y="2064"/>
                    <a:pt x="9907" y="2010"/>
                  </a:cubicBezTo>
                  <a:cubicBezTo>
                    <a:pt x="9927" y="1939"/>
                    <a:pt x="9921" y="1908"/>
                    <a:pt x="9910" y="1908"/>
                  </a:cubicBezTo>
                  <a:cubicBezTo>
                    <a:pt x="9904" y="1908"/>
                    <a:pt x="9897" y="1916"/>
                    <a:pt x="9891" y="1932"/>
                  </a:cubicBezTo>
                  <a:cubicBezTo>
                    <a:pt x="9881" y="1973"/>
                    <a:pt x="9871" y="1980"/>
                    <a:pt x="9860" y="1980"/>
                  </a:cubicBezTo>
                  <a:cubicBezTo>
                    <a:pt x="9855" y="1980"/>
                    <a:pt x="9850" y="1979"/>
                    <a:pt x="9845" y="1979"/>
                  </a:cubicBezTo>
                  <a:cubicBezTo>
                    <a:pt x="9854" y="1952"/>
                    <a:pt x="9858" y="1935"/>
                    <a:pt x="9847" y="1935"/>
                  </a:cubicBezTo>
                  <a:cubicBezTo>
                    <a:pt x="9839" y="1935"/>
                    <a:pt x="9824" y="1944"/>
                    <a:pt x="9798" y="1963"/>
                  </a:cubicBezTo>
                  <a:cubicBezTo>
                    <a:pt x="9798" y="1963"/>
                    <a:pt x="9798" y="1963"/>
                    <a:pt x="9814" y="1901"/>
                  </a:cubicBezTo>
                  <a:cubicBezTo>
                    <a:pt x="9814" y="1901"/>
                    <a:pt x="9798" y="1901"/>
                    <a:pt x="9798" y="1886"/>
                  </a:cubicBezTo>
                  <a:cubicBezTo>
                    <a:pt x="9775" y="1914"/>
                    <a:pt x="9753" y="1925"/>
                    <a:pt x="9734" y="1925"/>
                  </a:cubicBezTo>
                  <a:cubicBezTo>
                    <a:pt x="9691" y="1925"/>
                    <a:pt x="9664" y="1867"/>
                    <a:pt x="9675" y="1824"/>
                  </a:cubicBezTo>
                  <a:lnTo>
                    <a:pt x="9675" y="1824"/>
                  </a:lnTo>
                  <a:cubicBezTo>
                    <a:pt x="9675" y="1824"/>
                    <a:pt x="9675" y="1824"/>
                    <a:pt x="9628" y="1855"/>
                  </a:cubicBezTo>
                  <a:cubicBezTo>
                    <a:pt x="9595" y="1888"/>
                    <a:pt x="9573" y="1904"/>
                    <a:pt x="9564" y="1904"/>
                  </a:cubicBezTo>
                  <a:cubicBezTo>
                    <a:pt x="9552" y="1904"/>
                    <a:pt x="9562" y="1877"/>
                    <a:pt x="9598" y="1824"/>
                  </a:cubicBezTo>
                  <a:cubicBezTo>
                    <a:pt x="9628" y="1785"/>
                    <a:pt x="9644" y="1766"/>
                    <a:pt x="9642" y="1766"/>
                  </a:cubicBezTo>
                  <a:lnTo>
                    <a:pt x="9642" y="1766"/>
                  </a:lnTo>
                  <a:cubicBezTo>
                    <a:pt x="9640" y="1766"/>
                    <a:pt x="9621" y="1785"/>
                    <a:pt x="9582" y="1824"/>
                  </a:cubicBezTo>
                  <a:cubicBezTo>
                    <a:pt x="9574" y="1830"/>
                    <a:pt x="9565" y="1832"/>
                    <a:pt x="9556" y="1832"/>
                  </a:cubicBezTo>
                  <a:cubicBezTo>
                    <a:pt x="9518" y="1832"/>
                    <a:pt x="9488" y="1782"/>
                    <a:pt x="9551" y="1731"/>
                  </a:cubicBezTo>
                  <a:lnTo>
                    <a:pt x="9628" y="1639"/>
                  </a:lnTo>
                  <a:lnTo>
                    <a:pt x="9628" y="1639"/>
                  </a:lnTo>
                  <a:cubicBezTo>
                    <a:pt x="9605" y="1654"/>
                    <a:pt x="9590" y="1658"/>
                    <a:pt x="9580" y="1658"/>
                  </a:cubicBezTo>
                  <a:cubicBezTo>
                    <a:pt x="9570" y="1658"/>
                    <a:pt x="9567" y="1654"/>
                    <a:pt x="9567" y="1654"/>
                  </a:cubicBezTo>
                  <a:cubicBezTo>
                    <a:pt x="9553" y="1675"/>
                    <a:pt x="9542" y="1683"/>
                    <a:pt x="9530" y="1683"/>
                  </a:cubicBezTo>
                  <a:cubicBezTo>
                    <a:pt x="9515" y="1683"/>
                    <a:pt x="9499" y="1671"/>
                    <a:pt x="9474" y="1654"/>
                  </a:cubicBezTo>
                  <a:cubicBezTo>
                    <a:pt x="9443" y="1623"/>
                    <a:pt x="9366" y="1623"/>
                    <a:pt x="9335" y="1577"/>
                  </a:cubicBezTo>
                  <a:cubicBezTo>
                    <a:pt x="9304" y="1546"/>
                    <a:pt x="9258" y="1515"/>
                    <a:pt x="9288" y="1453"/>
                  </a:cubicBezTo>
                  <a:cubicBezTo>
                    <a:pt x="9273" y="1438"/>
                    <a:pt x="9258" y="1422"/>
                    <a:pt x="9180" y="1422"/>
                  </a:cubicBezTo>
                  <a:cubicBezTo>
                    <a:pt x="9118" y="1422"/>
                    <a:pt x="9103" y="1407"/>
                    <a:pt x="9134" y="1376"/>
                  </a:cubicBezTo>
                  <a:lnTo>
                    <a:pt x="9118" y="1360"/>
                  </a:lnTo>
                  <a:cubicBezTo>
                    <a:pt x="9057" y="1360"/>
                    <a:pt x="9041" y="1329"/>
                    <a:pt x="9041" y="1329"/>
                  </a:cubicBezTo>
                  <a:cubicBezTo>
                    <a:pt x="9066" y="1304"/>
                    <a:pt x="9091" y="1259"/>
                    <a:pt x="9067" y="1259"/>
                  </a:cubicBezTo>
                  <a:cubicBezTo>
                    <a:pt x="9061" y="1259"/>
                    <a:pt x="9053" y="1262"/>
                    <a:pt x="9041" y="1268"/>
                  </a:cubicBezTo>
                  <a:cubicBezTo>
                    <a:pt x="9013" y="1273"/>
                    <a:pt x="8997" y="1277"/>
                    <a:pt x="8987" y="1277"/>
                  </a:cubicBezTo>
                  <a:cubicBezTo>
                    <a:pt x="8969" y="1277"/>
                    <a:pt x="8968" y="1266"/>
                    <a:pt x="8948" y="1237"/>
                  </a:cubicBezTo>
                  <a:cubicBezTo>
                    <a:pt x="8871" y="1098"/>
                    <a:pt x="8763" y="959"/>
                    <a:pt x="8639" y="850"/>
                  </a:cubicBezTo>
                  <a:cubicBezTo>
                    <a:pt x="8593" y="819"/>
                    <a:pt x="8547" y="773"/>
                    <a:pt x="8500" y="742"/>
                  </a:cubicBezTo>
                  <a:cubicBezTo>
                    <a:pt x="8454" y="696"/>
                    <a:pt x="8407" y="665"/>
                    <a:pt x="8361" y="634"/>
                  </a:cubicBezTo>
                  <a:cubicBezTo>
                    <a:pt x="8297" y="596"/>
                    <a:pt x="8244" y="568"/>
                    <a:pt x="8219" y="568"/>
                  </a:cubicBezTo>
                  <a:cubicBezTo>
                    <a:pt x="8213" y="568"/>
                    <a:pt x="8209" y="569"/>
                    <a:pt x="8207" y="572"/>
                  </a:cubicBezTo>
                  <a:lnTo>
                    <a:pt x="8129" y="510"/>
                  </a:lnTo>
                  <a:lnTo>
                    <a:pt x="8037" y="464"/>
                  </a:lnTo>
                  <a:cubicBezTo>
                    <a:pt x="8067" y="418"/>
                    <a:pt x="8037" y="387"/>
                    <a:pt x="7990" y="356"/>
                  </a:cubicBezTo>
                  <a:cubicBezTo>
                    <a:pt x="7959" y="348"/>
                    <a:pt x="7928" y="344"/>
                    <a:pt x="7895" y="344"/>
                  </a:cubicBezTo>
                  <a:cubicBezTo>
                    <a:pt x="7863" y="344"/>
                    <a:pt x="7828" y="348"/>
                    <a:pt x="7789" y="356"/>
                  </a:cubicBezTo>
                  <a:cubicBezTo>
                    <a:pt x="7780" y="374"/>
                    <a:pt x="7761" y="381"/>
                    <a:pt x="7736" y="381"/>
                  </a:cubicBezTo>
                  <a:cubicBezTo>
                    <a:pt x="7719" y="381"/>
                    <a:pt x="7700" y="378"/>
                    <a:pt x="7681" y="371"/>
                  </a:cubicBezTo>
                  <a:cubicBezTo>
                    <a:pt x="7715" y="291"/>
                    <a:pt x="7665" y="245"/>
                    <a:pt x="7606" y="245"/>
                  </a:cubicBezTo>
                  <a:cubicBezTo>
                    <a:pt x="7584" y="245"/>
                    <a:pt x="7562" y="251"/>
                    <a:pt x="7542" y="263"/>
                  </a:cubicBezTo>
                  <a:cubicBezTo>
                    <a:pt x="7512" y="308"/>
                    <a:pt x="7490" y="331"/>
                    <a:pt x="7478" y="331"/>
                  </a:cubicBezTo>
                  <a:cubicBezTo>
                    <a:pt x="7465" y="331"/>
                    <a:pt x="7464" y="304"/>
                    <a:pt x="7480" y="248"/>
                  </a:cubicBezTo>
                  <a:cubicBezTo>
                    <a:pt x="7496" y="193"/>
                    <a:pt x="7484" y="163"/>
                    <a:pt x="7457" y="163"/>
                  </a:cubicBezTo>
                  <a:cubicBezTo>
                    <a:pt x="7430" y="163"/>
                    <a:pt x="7387" y="193"/>
                    <a:pt x="7341" y="263"/>
                  </a:cubicBezTo>
                  <a:cubicBezTo>
                    <a:pt x="7319" y="285"/>
                    <a:pt x="7308" y="296"/>
                    <a:pt x="7300" y="296"/>
                  </a:cubicBezTo>
                  <a:cubicBezTo>
                    <a:pt x="7291" y="296"/>
                    <a:pt x="7287" y="281"/>
                    <a:pt x="7279" y="248"/>
                  </a:cubicBezTo>
                  <a:cubicBezTo>
                    <a:pt x="7270" y="182"/>
                    <a:pt x="7255" y="156"/>
                    <a:pt x="7241" y="156"/>
                  </a:cubicBezTo>
                  <a:cubicBezTo>
                    <a:pt x="7232" y="156"/>
                    <a:pt x="7223" y="167"/>
                    <a:pt x="7217" y="186"/>
                  </a:cubicBezTo>
                  <a:cubicBezTo>
                    <a:pt x="7194" y="240"/>
                    <a:pt x="7179" y="267"/>
                    <a:pt x="7165" y="267"/>
                  </a:cubicBezTo>
                  <a:cubicBezTo>
                    <a:pt x="7152" y="267"/>
                    <a:pt x="7140" y="240"/>
                    <a:pt x="7125" y="186"/>
                  </a:cubicBezTo>
                  <a:cubicBezTo>
                    <a:pt x="7101" y="124"/>
                    <a:pt x="7090" y="93"/>
                    <a:pt x="7078" y="93"/>
                  </a:cubicBezTo>
                  <a:cubicBezTo>
                    <a:pt x="7067" y="93"/>
                    <a:pt x="7055" y="124"/>
                    <a:pt x="7032" y="186"/>
                  </a:cubicBezTo>
                  <a:cubicBezTo>
                    <a:pt x="7018" y="241"/>
                    <a:pt x="6985" y="266"/>
                    <a:pt x="6951" y="266"/>
                  </a:cubicBezTo>
                  <a:cubicBezTo>
                    <a:pt x="6908" y="266"/>
                    <a:pt x="6863" y="230"/>
                    <a:pt x="6846" y="170"/>
                  </a:cubicBezTo>
                  <a:cubicBezTo>
                    <a:pt x="6826" y="170"/>
                    <a:pt x="6805" y="150"/>
                    <a:pt x="6794" y="150"/>
                  </a:cubicBezTo>
                  <a:cubicBezTo>
                    <a:pt x="6788" y="150"/>
                    <a:pt x="6785" y="155"/>
                    <a:pt x="6785" y="170"/>
                  </a:cubicBezTo>
                  <a:lnTo>
                    <a:pt x="6738" y="124"/>
                  </a:lnTo>
                  <a:lnTo>
                    <a:pt x="6676" y="124"/>
                  </a:lnTo>
                  <a:lnTo>
                    <a:pt x="6676" y="170"/>
                  </a:lnTo>
                  <a:cubicBezTo>
                    <a:pt x="6599" y="155"/>
                    <a:pt x="6522" y="147"/>
                    <a:pt x="6445" y="147"/>
                  </a:cubicBezTo>
                  <a:cubicBezTo>
                    <a:pt x="6367" y="147"/>
                    <a:pt x="6290" y="155"/>
                    <a:pt x="6213" y="170"/>
                  </a:cubicBezTo>
                  <a:cubicBezTo>
                    <a:pt x="6105" y="201"/>
                    <a:pt x="5981" y="232"/>
                    <a:pt x="5873" y="278"/>
                  </a:cubicBezTo>
                  <a:cubicBezTo>
                    <a:pt x="5826" y="309"/>
                    <a:pt x="5826" y="325"/>
                    <a:pt x="5842" y="356"/>
                  </a:cubicBezTo>
                  <a:cubicBezTo>
                    <a:pt x="5886" y="399"/>
                    <a:pt x="5885" y="428"/>
                    <a:pt x="5862" y="428"/>
                  </a:cubicBezTo>
                  <a:cubicBezTo>
                    <a:pt x="5844" y="428"/>
                    <a:pt x="5813" y="411"/>
                    <a:pt x="5780" y="371"/>
                  </a:cubicBezTo>
                  <a:cubicBezTo>
                    <a:pt x="5749" y="371"/>
                    <a:pt x="5672" y="371"/>
                    <a:pt x="5610" y="402"/>
                  </a:cubicBezTo>
                  <a:cubicBezTo>
                    <a:pt x="5568" y="413"/>
                    <a:pt x="5525" y="438"/>
                    <a:pt x="5498" y="438"/>
                  </a:cubicBezTo>
                  <a:cubicBezTo>
                    <a:pt x="5485" y="438"/>
                    <a:pt x="5476" y="432"/>
                    <a:pt x="5471" y="418"/>
                  </a:cubicBezTo>
                  <a:lnTo>
                    <a:pt x="5440" y="433"/>
                  </a:lnTo>
                  <a:cubicBezTo>
                    <a:pt x="5409" y="572"/>
                    <a:pt x="5301" y="665"/>
                    <a:pt x="5177" y="696"/>
                  </a:cubicBezTo>
                  <a:cubicBezTo>
                    <a:pt x="5131" y="727"/>
                    <a:pt x="5100" y="773"/>
                    <a:pt x="5100" y="835"/>
                  </a:cubicBezTo>
                  <a:cubicBezTo>
                    <a:pt x="5100" y="882"/>
                    <a:pt x="5100" y="901"/>
                    <a:pt x="5082" y="901"/>
                  </a:cubicBezTo>
                  <a:cubicBezTo>
                    <a:pt x="5071" y="901"/>
                    <a:pt x="5053" y="893"/>
                    <a:pt x="5023" y="881"/>
                  </a:cubicBezTo>
                  <a:cubicBezTo>
                    <a:pt x="5018" y="877"/>
                    <a:pt x="5011" y="875"/>
                    <a:pt x="5002" y="875"/>
                  </a:cubicBezTo>
                  <a:cubicBezTo>
                    <a:pt x="4980" y="875"/>
                    <a:pt x="4947" y="886"/>
                    <a:pt x="4914" y="897"/>
                  </a:cubicBezTo>
                  <a:cubicBezTo>
                    <a:pt x="4884" y="928"/>
                    <a:pt x="4868" y="974"/>
                    <a:pt x="4914" y="1005"/>
                  </a:cubicBezTo>
                  <a:lnTo>
                    <a:pt x="4853" y="989"/>
                  </a:lnTo>
                  <a:cubicBezTo>
                    <a:pt x="4844" y="987"/>
                    <a:pt x="4837" y="986"/>
                    <a:pt x="4832" y="986"/>
                  </a:cubicBezTo>
                  <a:cubicBezTo>
                    <a:pt x="4795" y="986"/>
                    <a:pt x="4812" y="1027"/>
                    <a:pt x="4853" y="1067"/>
                  </a:cubicBezTo>
                  <a:cubicBezTo>
                    <a:pt x="4893" y="1107"/>
                    <a:pt x="4908" y="1131"/>
                    <a:pt x="4893" y="1131"/>
                  </a:cubicBezTo>
                  <a:cubicBezTo>
                    <a:pt x="4880" y="1131"/>
                    <a:pt x="4842" y="1111"/>
                    <a:pt x="4775" y="1067"/>
                  </a:cubicBezTo>
                  <a:cubicBezTo>
                    <a:pt x="4729" y="1028"/>
                    <a:pt x="4702" y="1013"/>
                    <a:pt x="4692" y="1013"/>
                  </a:cubicBezTo>
                  <a:cubicBezTo>
                    <a:pt x="4683" y="1013"/>
                    <a:pt x="4690" y="1028"/>
                    <a:pt x="4714" y="1051"/>
                  </a:cubicBezTo>
                  <a:cubicBezTo>
                    <a:pt x="4742" y="1079"/>
                    <a:pt x="4757" y="1146"/>
                    <a:pt x="4713" y="1146"/>
                  </a:cubicBezTo>
                  <a:cubicBezTo>
                    <a:pt x="4708" y="1146"/>
                    <a:pt x="4704" y="1145"/>
                    <a:pt x="4698" y="1144"/>
                  </a:cubicBezTo>
                  <a:lnTo>
                    <a:pt x="4698" y="1144"/>
                  </a:lnTo>
                  <a:cubicBezTo>
                    <a:pt x="4686" y="1156"/>
                    <a:pt x="4674" y="1169"/>
                    <a:pt x="4708" y="1212"/>
                  </a:cubicBezTo>
                  <a:lnTo>
                    <a:pt x="4708" y="1212"/>
                  </a:lnTo>
                  <a:lnTo>
                    <a:pt x="4683" y="1237"/>
                  </a:lnTo>
                  <a:cubicBezTo>
                    <a:pt x="4665" y="1249"/>
                    <a:pt x="4645" y="1254"/>
                    <a:pt x="4625" y="1254"/>
                  </a:cubicBezTo>
                  <a:cubicBezTo>
                    <a:pt x="4594" y="1254"/>
                    <a:pt x="4563" y="1240"/>
                    <a:pt x="4543" y="1221"/>
                  </a:cubicBezTo>
                  <a:cubicBezTo>
                    <a:pt x="4529" y="1218"/>
                    <a:pt x="4518" y="1216"/>
                    <a:pt x="4510" y="1216"/>
                  </a:cubicBezTo>
                  <a:cubicBezTo>
                    <a:pt x="4487" y="1216"/>
                    <a:pt x="4504" y="1236"/>
                    <a:pt x="4574" y="1283"/>
                  </a:cubicBezTo>
                  <a:cubicBezTo>
                    <a:pt x="4667" y="1329"/>
                    <a:pt x="4652" y="1345"/>
                    <a:pt x="4621" y="1391"/>
                  </a:cubicBezTo>
                  <a:cubicBezTo>
                    <a:pt x="4605" y="1407"/>
                    <a:pt x="4598" y="1414"/>
                    <a:pt x="4588" y="1414"/>
                  </a:cubicBezTo>
                  <a:cubicBezTo>
                    <a:pt x="4578" y="1414"/>
                    <a:pt x="4567" y="1407"/>
                    <a:pt x="4543" y="1391"/>
                  </a:cubicBezTo>
                  <a:cubicBezTo>
                    <a:pt x="4527" y="1374"/>
                    <a:pt x="4519" y="1362"/>
                    <a:pt x="4510" y="1362"/>
                  </a:cubicBezTo>
                  <a:cubicBezTo>
                    <a:pt x="4503" y="1362"/>
                    <a:pt x="4496" y="1370"/>
                    <a:pt x="4482" y="1391"/>
                  </a:cubicBezTo>
                  <a:cubicBezTo>
                    <a:pt x="4451" y="1422"/>
                    <a:pt x="4513" y="1592"/>
                    <a:pt x="4574" y="1685"/>
                  </a:cubicBezTo>
                  <a:cubicBezTo>
                    <a:pt x="4605" y="1731"/>
                    <a:pt x="4625" y="1751"/>
                    <a:pt x="4625" y="1751"/>
                  </a:cubicBezTo>
                  <a:cubicBezTo>
                    <a:pt x="4625" y="1751"/>
                    <a:pt x="4605" y="1731"/>
                    <a:pt x="4559" y="1700"/>
                  </a:cubicBezTo>
                  <a:cubicBezTo>
                    <a:pt x="4539" y="1687"/>
                    <a:pt x="4525" y="1683"/>
                    <a:pt x="4514" y="1683"/>
                  </a:cubicBezTo>
                  <a:cubicBezTo>
                    <a:pt x="4500" y="1683"/>
                    <a:pt x="4491" y="1691"/>
                    <a:pt x="4482" y="1700"/>
                  </a:cubicBezTo>
                  <a:cubicBezTo>
                    <a:pt x="4451" y="1654"/>
                    <a:pt x="4466" y="1654"/>
                    <a:pt x="4482" y="1639"/>
                  </a:cubicBezTo>
                  <a:lnTo>
                    <a:pt x="4435" y="1592"/>
                  </a:lnTo>
                  <a:cubicBezTo>
                    <a:pt x="4398" y="1567"/>
                    <a:pt x="4373" y="1555"/>
                    <a:pt x="4361" y="1555"/>
                  </a:cubicBezTo>
                  <a:cubicBezTo>
                    <a:pt x="4343" y="1555"/>
                    <a:pt x="4352" y="1583"/>
                    <a:pt x="4389" y="1639"/>
                  </a:cubicBezTo>
                  <a:cubicBezTo>
                    <a:pt x="4409" y="1668"/>
                    <a:pt x="4416" y="1679"/>
                    <a:pt x="4403" y="1679"/>
                  </a:cubicBezTo>
                  <a:cubicBezTo>
                    <a:pt x="4395" y="1679"/>
                    <a:pt x="4381" y="1675"/>
                    <a:pt x="4358" y="1669"/>
                  </a:cubicBezTo>
                  <a:cubicBezTo>
                    <a:pt x="4329" y="1650"/>
                    <a:pt x="4299" y="1630"/>
                    <a:pt x="4290" y="1630"/>
                  </a:cubicBezTo>
                  <a:cubicBezTo>
                    <a:pt x="4284" y="1630"/>
                    <a:pt x="4285" y="1637"/>
                    <a:pt x="4296" y="1654"/>
                  </a:cubicBezTo>
                  <a:cubicBezTo>
                    <a:pt x="4296" y="1654"/>
                    <a:pt x="4282" y="1661"/>
                    <a:pt x="4260" y="1661"/>
                  </a:cubicBezTo>
                  <a:cubicBezTo>
                    <a:pt x="4248" y="1661"/>
                    <a:pt x="4234" y="1659"/>
                    <a:pt x="4219" y="1654"/>
                  </a:cubicBezTo>
                  <a:cubicBezTo>
                    <a:pt x="4188" y="1669"/>
                    <a:pt x="4173" y="1685"/>
                    <a:pt x="4219" y="1731"/>
                  </a:cubicBezTo>
                  <a:cubicBezTo>
                    <a:pt x="4265" y="1778"/>
                    <a:pt x="4234" y="1778"/>
                    <a:pt x="4219" y="1793"/>
                  </a:cubicBezTo>
                  <a:cubicBezTo>
                    <a:pt x="4188" y="1809"/>
                    <a:pt x="4188" y="1809"/>
                    <a:pt x="4219" y="1855"/>
                  </a:cubicBezTo>
                  <a:cubicBezTo>
                    <a:pt x="4250" y="1901"/>
                    <a:pt x="4265" y="1963"/>
                    <a:pt x="4234" y="1979"/>
                  </a:cubicBezTo>
                  <a:cubicBezTo>
                    <a:pt x="4234" y="2008"/>
                    <a:pt x="4234" y="2023"/>
                    <a:pt x="4228" y="2023"/>
                  </a:cubicBezTo>
                  <a:cubicBezTo>
                    <a:pt x="4221" y="2023"/>
                    <a:pt x="4205" y="2004"/>
                    <a:pt x="4173" y="1963"/>
                  </a:cubicBezTo>
                  <a:cubicBezTo>
                    <a:pt x="4145" y="1935"/>
                    <a:pt x="4134" y="1930"/>
                    <a:pt x="4126" y="1930"/>
                  </a:cubicBezTo>
                  <a:cubicBezTo>
                    <a:pt x="4121" y="1930"/>
                    <a:pt x="4117" y="1932"/>
                    <a:pt x="4111" y="1932"/>
                  </a:cubicBezTo>
                  <a:cubicBezTo>
                    <a:pt x="4107" y="1936"/>
                    <a:pt x="4104" y="1938"/>
                    <a:pt x="4100" y="1938"/>
                  </a:cubicBezTo>
                  <a:cubicBezTo>
                    <a:pt x="4092" y="1938"/>
                    <a:pt x="4083" y="1924"/>
                    <a:pt x="4049" y="1901"/>
                  </a:cubicBezTo>
                  <a:cubicBezTo>
                    <a:pt x="4036" y="1893"/>
                    <a:pt x="4030" y="1889"/>
                    <a:pt x="4027" y="1889"/>
                  </a:cubicBezTo>
                  <a:cubicBezTo>
                    <a:pt x="4019" y="1889"/>
                    <a:pt x="4042" y="1918"/>
                    <a:pt x="4064" y="1963"/>
                  </a:cubicBezTo>
                  <a:lnTo>
                    <a:pt x="4126" y="2056"/>
                  </a:lnTo>
                  <a:cubicBezTo>
                    <a:pt x="4111" y="2056"/>
                    <a:pt x="4033" y="1979"/>
                    <a:pt x="4003" y="1932"/>
                  </a:cubicBezTo>
                  <a:cubicBezTo>
                    <a:pt x="3972" y="1886"/>
                    <a:pt x="3956" y="1863"/>
                    <a:pt x="3954" y="1863"/>
                  </a:cubicBezTo>
                  <a:lnTo>
                    <a:pt x="3954" y="1863"/>
                  </a:lnTo>
                  <a:cubicBezTo>
                    <a:pt x="3952" y="1863"/>
                    <a:pt x="3964" y="1886"/>
                    <a:pt x="3987" y="1932"/>
                  </a:cubicBezTo>
                  <a:cubicBezTo>
                    <a:pt x="4010" y="1967"/>
                    <a:pt x="4025" y="2010"/>
                    <a:pt x="4011" y="2010"/>
                  </a:cubicBezTo>
                  <a:cubicBezTo>
                    <a:pt x="4006" y="2010"/>
                    <a:pt x="3999" y="2006"/>
                    <a:pt x="3987" y="1994"/>
                  </a:cubicBezTo>
                  <a:cubicBezTo>
                    <a:pt x="3972" y="2002"/>
                    <a:pt x="3956" y="2010"/>
                    <a:pt x="3943" y="2010"/>
                  </a:cubicBezTo>
                  <a:cubicBezTo>
                    <a:pt x="3929" y="2010"/>
                    <a:pt x="3918" y="2002"/>
                    <a:pt x="3910" y="1979"/>
                  </a:cubicBezTo>
                  <a:cubicBezTo>
                    <a:pt x="3900" y="1958"/>
                    <a:pt x="3893" y="1951"/>
                    <a:pt x="3888" y="1951"/>
                  </a:cubicBezTo>
                  <a:cubicBezTo>
                    <a:pt x="3879" y="1951"/>
                    <a:pt x="3879" y="1979"/>
                    <a:pt x="3879" y="1979"/>
                  </a:cubicBezTo>
                  <a:cubicBezTo>
                    <a:pt x="3879" y="2006"/>
                    <a:pt x="3874" y="2022"/>
                    <a:pt x="3857" y="2022"/>
                  </a:cubicBezTo>
                  <a:cubicBezTo>
                    <a:pt x="3845" y="2022"/>
                    <a:pt x="3828" y="2013"/>
                    <a:pt x="3802" y="1994"/>
                  </a:cubicBezTo>
                  <a:cubicBezTo>
                    <a:pt x="3757" y="1949"/>
                    <a:pt x="3734" y="1926"/>
                    <a:pt x="3725" y="1926"/>
                  </a:cubicBezTo>
                  <a:cubicBezTo>
                    <a:pt x="3716" y="1926"/>
                    <a:pt x="3724" y="1953"/>
                    <a:pt x="3740" y="2010"/>
                  </a:cubicBezTo>
                  <a:cubicBezTo>
                    <a:pt x="3749" y="2044"/>
                    <a:pt x="3752" y="2074"/>
                    <a:pt x="3748" y="2074"/>
                  </a:cubicBezTo>
                  <a:cubicBezTo>
                    <a:pt x="3745" y="2074"/>
                    <a:pt x="3738" y="2057"/>
                    <a:pt x="3724" y="2010"/>
                  </a:cubicBezTo>
                  <a:cubicBezTo>
                    <a:pt x="3716" y="1997"/>
                    <a:pt x="3710" y="1991"/>
                    <a:pt x="3705" y="1991"/>
                  </a:cubicBezTo>
                  <a:cubicBezTo>
                    <a:pt x="3692" y="1991"/>
                    <a:pt x="3689" y="2031"/>
                    <a:pt x="3678" y="2087"/>
                  </a:cubicBezTo>
                  <a:cubicBezTo>
                    <a:pt x="3678" y="2149"/>
                    <a:pt x="3678" y="2226"/>
                    <a:pt x="3693" y="2303"/>
                  </a:cubicBezTo>
                  <a:cubicBezTo>
                    <a:pt x="3703" y="2369"/>
                    <a:pt x="3706" y="2394"/>
                    <a:pt x="3698" y="2394"/>
                  </a:cubicBezTo>
                  <a:cubicBezTo>
                    <a:pt x="3692" y="2394"/>
                    <a:pt x="3681" y="2383"/>
                    <a:pt x="3663" y="2365"/>
                  </a:cubicBezTo>
                  <a:cubicBezTo>
                    <a:pt x="3647" y="2365"/>
                    <a:pt x="3616" y="2303"/>
                    <a:pt x="3616" y="2257"/>
                  </a:cubicBezTo>
                  <a:cubicBezTo>
                    <a:pt x="3601" y="2195"/>
                    <a:pt x="3632" y="2195"/>
                    <a:pt x="3632" y="2195"/>
                  </a:cubicBezTo>
                  <a:lnTo>
                    <a:pt x="3647" y="2195"/>
                  </a:lnTo>
                  <a:cubicBezTo>
                    <a:pt x="3647" y="2149"/>
                    <a:pt x="3632" y="2087"/>
                    <a:pt x="3601" y="2087"/>
                  </a:cubicBezTo>
                  <a:cubicBezTo>
                    <a:pt x="3585" y="2064"/>
                    <a:pt x="3574" y="2052"/>
                    <a:pt x="3566" y="2052"/>
                  </a:cubicBezTo>
                  <a:cubicBezTo>
                    <a:pt x="3558" y="2052"/>
                    <a:pt x="3554" y="2064"/>
                    <a:pt x="3554" y="2087"/>
                  </a:cubicBezTo>
                  <a:cubicBezTo>
                    <a:pt x="3554" y="2062"/>
                    <a:pt x="3523" y="2036"/>
                    <a:pt x="3495" y="2036"/>
                  </a:cubicBezTo>
                  <a:cubicBezTo>
                    <a:pt x="3489" y="2036"/>
                    <a:pt x="3483" y="2038"/>
                    <a:pt x="3477" y="2040"/>
                  </a:cubicBezTo>
                  <a:cubicBezTo>
                    <a:pt x="3469" y="2043"/>
                    <a:pt x="3461" y="2044"/>
                    <a:pt x="3453" y="2044"/>
                  </a:cubicBezTo>
                  <a:cubicBezTo>
                    <a:pt x="3416" y="2044"/>
                    <a:pt x="3384" y="2017"/>
                    <a:pt x="3384" y="1979"/>
                  </a:cubicBezTo>
                  <a:cubicBezTo>
                    <a:pt x="3353" y="1979"/>
                    <a:pt x="3338" y="1979"/>
                    <a:pt x="3338" y="2025"/>
                  </a:cubicBezTo>
                  <a:cubicBezTo>
                    <a:pt x="3329" y="2090"/>
                    <a:pt x="3319" y="2116"/>
                    <a:pt x="3313" y="2116"/>
                  </a:cubicBezTo>
                  <a:cubicBezTo>
                    <a:pt x="3309" y="2116"/>
                    <a:pt x="3307" y="2105"/>
                    <a:pt x="3307" y="2087"/>
                  </a:cubicBezTo>
                  <a:cubicBezTo>
                    <a:pt x="3322" y="2025"/>
                    <a:pt x="3261" y="1994"/>
                    <a:pt x="3214" y="1963"/>
                  </a:cubicBezTo>
                  <a:cubicBezTo>
                    <a:pt x="3195" y="1944"/>
                    <a:pt x="3173" y="1935"/>
                    <a:pt x="3152" y="1935"/>
                  </a:cubicBezTo>
                  <a:cubicBezTo>
                    <a:pt x="3124" y="1935"/>
                    <a:pt x="3100" y="1952"/>
                    <a:pt x="3091" y="1979"/>
                  </a:cubicBezTo>
                  <a:lnTo>
                    <a:pt x="3075" y="1979"/>
                  </a:lnTo>
                  <a:cubicBezTo>
                    <a:pt x="3075" y="1937"/>
                    <a:pt x="3041" y="1910"/>
                    <a:pt x="3004" y="1910"/>
                  </a:cubicBezTo>
                  <a:cubicBezTo>
                    <a:pt x="2986" y="1910"/>
                    <a:pt x="2967" y="1917"/>
                    <a:pt x="2952" y="1932"/>
                  </a:cubicBezTo>
                  <a:cubicBezTo>
                    <a:pt x="2936" y="1932"/>
                    <a:pt x="2921" y="1917"/>
                    <a:pt x="2921" y="1917"/>
                  </a:cubicBezTo>
                  <a:cubicBezTo>
                    <a:pt x="2921" y="1879"/>
                    <a:pt x="2921" y="1859"/>
                    <a:pt x="2907" y="1859"/>
                  </a:cubicBezTo>
                  <a:cubicBezTo>
                    <a:pt x="2898" y="1859"/>
                    <a:pt x="2883" y="1868"/>
                    <a:pt x="2859" y="1886"/>
                  </a:cubicBezTo>
                  <a:cubicBezTo>
                    <a:pt x="2849" y="1892"/>
                    <a:pt x="2841" y="1899"/>
                    <a:pt x="2835" y="1906"/>
                  </a:cubicBezTo>
                  <a:lnTo>
                    <a:pt x="2835" y="1906"/>
                  </a:lnTo>
                  <a:cubicBezTo>
                    <a:pt x="2853" y="1870"/>
                    <a:pt x="2824" y="1866"/>
                    <a:pt x="2782" y="1824"/>
                  </a:cubicBezTo>
                  <a:cubicBezTo>
                    <a:pt x="2760" y="1803"/>
                    <a:pt x="2745" y="1791"/>
                    <a:pt x="2734" y="1791"/>
                  </a:cubicBezTo>
                  <a:cubicBezTo>
                    <a:pt x="2721" y="1791"/>
                    <a:pt x="2713" y="1806"/>
                    <a:pt x="2704" y="1839"/>
                  </a:cubicBezTo>
                  <a:cubicBezTo>
                    <a:pt x="2612" y="1839"/>
                    <a:pt x="2658" y="1793"/>
                    <a:pt x="2689" y="1747"/>
                  </a:cubicBezTo>
                  <a:cubicBezTo>
                    <a:pt x="2727" y="1708"/>
                    <a:pt x="2743" y="1685"/>
                    <a:pt x="2733" y="1685"/>
                  </a:cubicBezTo>
                  <a:cubicBezTo>
                    <a:pt x="2724" y="1685"/>
                    <a:pt x="2689" y="1708"/>
                    <a:pt x="2627" y="1762"/>
                  </a:cubicBezTo>
                  <a:cubicBezTo>
                    <a:pt x="2586" y="1796"/>
                    <a:pt x="2557" y="1809"/>
                    <a:pt x="2542" y="1809"/>
                  </a:cubicBezTo>
                  <a:cubicBezTo>
                    <a:pt x="2522" y="1809"/>
                    <a:pt x="2524" y="1788"/>
                    <a:pt x="2550" y="1762"/>
                  </a:cubicBezTo>
                  <a:cubicBezTo>
                    <a:pt x="2565" y="1747"/>
                    <a:pt x="2577" y="1743"/>
                    <a:pt x="2586" y="1743"/>
                  </a:cubicBezTo>
                  <a:cubicBezTo>
                    <a:pt x="2596" y="1743"/>
                    <a:pt x="2604" y="1747"/>
                    <a:pt x="2612" y="1747"/>
                  </a:cubicBezTo>
                  <a:lnTo>
                    <a:pt x="2689" y="1669"/>
                  </a:lnTo>
                  <a:cubicBezTo>
                    <a:pt x="2682" y="1663"/>
                    <a:pt x="2679" y="1659"/>
                    <a:pt x="2673" y="1659"/>
                  </a:cubicBezTo>
                  <a:cubicBezTo>
                    <a:pt x="2665" y="1659"/>
                    <a:pt x="2654" y="1667"/>
                    <a:pt x="2627" y="1685"/>
                  </a:cubicBezTo>
                  <a:cubicBezTo>
                    <a:pt x="2627" y="1685"/>
                    <a:pt x="2623" y="1681"/>
                    <a:pt x="2612" y="1681"/>
                  </a:cubicBezTo>
                  <a:cubicBezTo>
                    <a:pt x="2600" y="1681"/>
                    <a:pt x="2581" y="1685"/>
                    <a:pt x="2550" y="1700"/>
                  </a:cubicBezTo>
                  <a:cubicBezTo>
                    <a:pt x="2503" y="1731"/>
                    <a:pt x="2457" y="1778"/>
                    <a:pt x="2442" y="1824"/>
                  </a:cubicBezTo>
                  <a:cubicBezTo>
                    <a:pt x="2422" y="1853"/>
                    <a:pt x="2415" y="1864"/>
                    <a:pt x="2408" y="1864"/>
                  </a:cubicBezTo>
                  <a:cubicBezTo>
                    <a:pt x="2404" y="1864"/>
                    <a:pt x="2401" y="1861"/>
                    <a:pt x="2395" y="1855"/>
                  </a:cubicBezTo>
                  <a:cubicBezTo>
                    <a:pt x="2395" y="1793"/>
                    <a:pt x="2442" y="1747"/>
                    <a:pt x="2488" y="1716"/>
                  </a:cubicBezTo>
                  <a:cubicBezTo>
                    <a:pt x="2490" y="1718"/>
                    <a:pt x="2493" y="1719"/>
                    <a:pt x="2496" y="1719"/>
                  </a:cubicBezTo>
                  <a:cubicBezTo>
                    <a:pt x="2516" y="1719"/>
                    <a:pt x="2554" y="1681"/>
                    <a:pt x="2581" y="1654"/>
                  </a:cubicBezTo>
                  <a:cubicBezTo>
                    <a:pt x="2608" y="1626"/>
                    <a:pt x="2603" y="1621"/>
                    <a:pt x="2584" y="1621"/>
                  </a:cubicBezTo>
                  <a:cubicBezTo>
                    <a:pt x="2571" y="1621"/>
                    <a:pt x="2553" y="1623"/>
                    <a:pt x="2534" y="1623"/>
                  </a:cubicBezTo>
                  <a:cubicBezTo>
                    <a:pt x="2472" y="1639"/>
                    <a:pt x="2426" y="1654"/>
                    <a:pt x="2380" y="1685"/>
                  </a:cubicBezTo>
                  <a:lnTo>
                    <a:pt x="2411" y="1639"/>
                  </a:lnTo>
                  <a:cubicBezTo>
                    <a:pt x="2457" y="1608"/>
                    <a:pt x="2426" y="1577"/>
                    <a:pt x="2395" y="1546"/>
                  </a:cubicBezTo>
                  <a:cubicBezTo>
                    <a:pt x="2376" y="1527"/>
                    <a:pt x="2369" y="1514"/>
                    <a:pt x="2355" y="1514"/>
                  </a:cubicBezTo>
                  <a:cubicBezTo>
                    <a:pt x="2347" y="1514"/>
                    <a:pt x="2336" y="1519"/>
                    <a:pt x="2318" y="1530"/>
                  </a:cubicBezTo>
                  <a:cubicBezTo>
                    <a:pt x="2278" y="1557"/>
                    <a:pt x="2249" y="1595"/>
                    <a:pt x="2232" y="1595"/>
                  </a:cubicBezTo>
                  <a:cubicBezTo>
                    <a:pt x="2230" y="1595"/>
                    <a:pt x="2227" y="1594"/>
                    <a:pt x="2225" y="1592"/>
                  </a:cubicBezTo>
                  <a:lnTo>
                    <a:pt x="2225" y="1592"/>
                  </a:lnTo>
                  <a:cubicBezTo>
                    <a:pt x="2241" y="1608"/>
                    <a:pt x="2194" y="1639"/>
                    <a:pt x="2148" y="1685"/>
                  </a:cubicBezTo>
                  <a:cubicBezTo>
                    <a:pt x="2163" y="1639"/>
                    <a:pt x="2179" y="1592"/>
                    <a:pt x="2194" y="1561"/>
                  </a:cubicBezTo>
                  <a:cubicBezTo>
                    <a:pt x="2241" y="1453"/>
                    <a:pt x="2256" y="1376"/>
                    <a:pt x="2194" y="1299"/>
                  </a:cubicBezTo>
                  <a:cubicBezTo>
                    <a:pt x="2163" y="1268"/>
                    <a:pt x="2101" y="1206"/>
                    <a:pt x="2132" y="1144"/>
                  </a:cubicBezTo>
                  <a:cubicBezTo>
                    <a:pt x="2113" y="1125"/>
                    <a:pt x="2100" y="1112"/>
                    <a:pt x="2082" y="1112"/>
                  </a:cubicBezTo>
                  <a:cubicBezTo>
                    <a:pt x="2071" y="1112"/>
                    <a:pt x="2057" y="1117"/>
                    <a:pt x="2040" y="1129"/>
                  </a:cubicBezTo>
                  <a:lnTo>
                    <a:pt x="2009" y="1098"/>
                  </a:lnTo>
                  <a:cubicBezTo>
                    <a:pt x="2020" y="1053"/>
                    <a:pt x="2007" y="1017"/>
                    <a:pt x="1982" y="1017"/>
                  </a:cubicBezTo>
                  <a:cubicBezTo>
                    <a:pt x="1972" y="1017"/>
                    <a:pt x="1960" y="1023"/>
                    <a:pt x="1947" y="1036"/>
                  </a:cubicBezTo>
                  <a:cubicBezTo>
                    <a:pt x="1939" y="1041"/>
                    <a:pt x="1933" y="1043"/>
                    <a:pt x="1929" y="1043"/>
                  </a:cubicBezTo>
                  <a:cubicBezTo>
                    <a:pt x="1904" y="1043"/>
                    <a:pt x="1911" y="987"/>
                    <a:pt x="1885" y="974"/>
                  </a:cubicBezTo>
                  <a:cubicBezTo>
                    <a:pt x="1908" y="914"/>
                    <a:pt x="1919" y="883"/>
                    <a:pt x="1915" y="883"/>
                  </a:cubicBezTo>
                  <a:lnTo>
                    <a:pt x="1915" y="883"/>
                  </a:lnTo>
                  <a:cubicBezTo>
                    <a:pt x="1910" y="883"/>
                    <a:pt x="1886" y="918"/>
                    <a:pt x="1839" y="989"/>
                  </a:cubicBezTo>
                  <a:cubicBezTo>
                    <a:pt x="1808" y="1036"/>
                    <a:pt x="1792" y="1082"/>
                    <a:pt x="1808" y="1129"/>
                  </a:cubicBezTo>
                  <a:lnTo>
                    <a:pt x="1870" y="1190"/>
                  </a:lnTo>
                  <a:lnTo>
                    <a:pt x="1777" y="1175"/>
                  </a:lnTo>
                  <a:cubicBezTo>
                    <a:pt x="1759" y="1163"/>
                    <a:pt x="1739" y="1158"/>
                    <a:pt x="1720" y="1158"/>
                  </a:cubicBezTo>
                  <a:cubicBezTo>
                    <a:pt x="1688" y="1158"/>
                    <a:pt x="1657" y="1171"/>
                    <a:pt x="1638" y="1190"/>
                  </a:cubicBezTo>
                  <a:cubicBezTo>
                    <a:pt x="1638" y="1190"/>
                    <a:pt x="1620" y="1216"/>
                    <a:pt x="1599" y="1216"/>
                  </a:cubicBezTo>
                  <a:cubicBezTo>
                    <a:pt x="1591" y="1216"/>
                    <a:pt x="1584" y="1214"/>
                    <a:pt x="1576" y="1206"/>
                  </a:cubicBezTo>
                  <a:lnTo>
                    <a:pt x="1653" y="1129"/>
                  </a:lnTo>
                  <a:cubicBezTo>
                    <a:pt x="1715" y="1113"/>
                    <a:pt x="1761" y="1082"/>
                    <a:pt x="1792" y="1036"/>
                  </a:cubicBezTo>
                  <a:cubicBezTo>
                    <a:pt x="1839" y="965"/>
                    <a:pt x="1833" y="886"/>
                    <a:pt x="1793" y="886"/>
                  </a:cubicBezTo>
                  <a:cubicBezTo>
                    <a:pt x="1780" y="886"/>
                    <a:pt x="1764" y="894"/>
                    <a:pt x="1746" y="912"/>
                  </a:cubicBezTo>
                  <a:cubicBezTo>
                    <a:pt x="1731" y="897"/>
                    <a:pt x="1731" y="897"/>
                    <a:pt x="1746" y="835"/>
                  </a:cubicBezTo>
                  <a:cubicBezTo>
                    <a:pt x="1761" y="804"/>
                    <a:pt x="1765" y="788"/>
                    <a:pt x="1754" y="788"/>
                  </a:cubicBezTo>
                  <a:cubicBezTo>
                    <a:pt x="1742" y="788"/>
                    <a:pt x="1715" y="804"/>
                    <a:pt x="1669" y="835"/>
                  </a:cubicBezTo>
                  <a:cubicBezTo>
                    <a:pt x="1633" y="859"/>
                    <a:pt x="1609" y="871"/>
                    <a:pt x="1595" y="871"/>
                  </a:cubicBezTo>
                  <a:cubicBezTo>
                    <a:pt x="1573" y="871"/>
                    <a:pt x="1578" y="840"/>
                    <a:pt x="1607" y="773"/>
                  </a:cubicBezTo>
                  <a:cubicBezTo>
                    <a:pt x="1645" y="684"/>
                    <a:pt x="1569" y="606"/>
                    <a:pt x="1523" y="606"/>
                  </a:cubicBezTo>
                  <a:cubicBezTo>
                    <a:pt x="1513" y="606"/>
                    <a:pt x="1504" y="610"/>
                    <a:pt x="1499" y="618"/>
                  </a:cubicBezTo>
                  <a:cubicBezTo>
                    <a:pt x="1470" y="653"/>
                    <a:pt x="1444" y="666"/>
                    <a:pt x="1422" y="666"/>
                  </a:cubicBezTo>
                  <a:cubicBezTo>
                    <a:pt x="1384" y="666"/>
                    <a:pt x="1360" y="627"/>
                    <a:pt x="1360" y="588"/>
                  </a:cubicBezTo>
                  <a:cubicBezTo>
                    <a:pt x="1370" y="546"/>
                    <a:pt x="1360" y="526"/>
                    <a:pt x="1333" y="526"/>
                  </a:cubicBezTo>
                  <a:cubicBezTo>
                    <a:pt x="1320" y="526"/>
                    <a:pt x="1303" y="531"/>
                    <a:pt x="1282" y="541"/>
                  </a:cubicBezTo>
                  <a:cubicBezTo>
                    <a:pt x="1308" y="502"/>
                    <a:pt x="1312" y="441"/>
                    <a:pt x="1276" y="441"/>
                  </a:cubicBezTo>
                  <a:cubicBezTo>
                    <a:pt x="1270" y="441"/>
                    <a:pt x="1261" y="444"/>
                    <a:pt x="1251" y="448"/>
                  </a:cubicBezTo>
                  <a:cubicBezTo>
                    <a:pt x="1251" y="448"/>
                    <a:pt x="1248" y="447"/>
                    <a:pt x="1243" y="447"/>
                  </a:cubicBezTo>
                  <a:cubicBezTo>
                    <a:pt x="1234" y="447"/>
                    <a:pt x="1221" y="454"/>
                    <a:pt x="1221" y="495"/>
                  </a:cubicBezTo>
                  <a:lnTo>
                    <a:pt x="1112" y="572"/>
                  </a:lnTo>
                  <a:cubicBezTo>
                    <a:pt x="1143" y="588"/>
                    <a:pt x="1112" y="634"/>
                    <a:pt x="1097" y="680"/>
                  </a:cubicBezTo>
                  <a:cubicBezTo>
                    <a:pt x="1092" y="688"/>
                    <a:pt x="1086" y="691"/>
                    <a:pt x="1079" y="691"/>
                  </a:cubicBezTo>
                  <a:cubicBezTo>
                    <a:pt x="1044" y="691"/>
                    <a:pt x="991" y="592"/>
                    <a:pt x="1004" y="448"/>
                  </a:cubicBezTo>
                  <a:lnTo>
                    <a:pt x="989" y="325"/>
                  </a:lnTo>
                  <a:lnTo>
                    <a:pt x="942" y="418"/>
                  </a:lnTo>
                  <a:cubicBezTo>
                    <a:pt x="911" y="402"/>
                    <a:pt x="880" y="402"/>
                    <a:pt x="911" y="340"/>
                  </a:cubicBezTo>
                  <a:cubicBezTo>
                    <a:pt x="927" y="294"/>
                    <a:pt x="927" y="294"/>
                    <a:pt x="896" y="278"/>
                  </a:cubicBezTo>
                  <a:cubicBezTo>
                    <a:pt x="896" y="278"/>
                    <a:pt x="892" y="277"/>
                    <a:pt x="887" y="277"/>
                  </a:cubicBezTo>
                  <a:cubicBezTo>
                    <a:pt x="877" y="277"/>
                    <a:pt x="860" y="284"/>
                    <a:pt x="850" y="325"/>
                  </a:cubicBezTo>
                  <a:cubicBezTo>
                    <a:pt x="824" y="376"/>
                    <a:pt x="813" y="399"/>
                    <a:pt x="805" y="399"/>
                  </a:cubicBezTo>
                  <a:cubicBezTo>
                    <a:pt x="799" y="399"/>
                    <a:pt x="795" y="384"/>
                    <a:pt x="788" y="356"/>
                  </a:cubicBezTo>
                  <a:cubicBezTo>
                    <a:pt x="788" y="295"/>
                    <a:pt x="783" y="264"/>
                    <a:pt x="765" y="264"/>
                  </a:cubicBezTo>
                  <a:cubicBezTo>
                    <a:pt x="751" y="264"/>
                    <a:pt x="729" y="284"/>
                    <a:pt x="695" y="325"/>
                  </a:cubicBezTo>
                  <a:cubicBezTo>
                    <a:pt x="680" y="379"/>
                    <a:pt x="672" y="406"/>
                    <a:pt x="668" y="406"/>
                  </a:cubicBezTo>
                  <a:cubicBezTo>
                    <a:pt x="664" y="406"/>
                    <a:pt x="664" y="379"/>
                    <a:pt x="664" y="325"/>
                  </a:cubicBezTo>
                  <a:cubicBezTo>
                    <a:pt x="680" y="278"/>
                    <a:pt x="664" y="217"/>
                    <a:pt x="633" y="201"/>
                  </a:cubicBezTo>
                  <a:lnTo>
                    <a:pt x="618" y="263"/>
                  </a:lnTo>
                  <a:cubicBezTo>
                    <a:pt x="610" y="320"/>
                    <a:pt x="597" y="342"/>
                    <a:pt x="583" y="342"/>
                  </a:cubicBezTo>
                  <a:cubicBezTo>
                    <a:pt x="570" y="342"/>
                    <a:pt x="555" y="323"/>
                    <a:pt x="540" y="294"/>
                  </a:cubicBezTo>
                  <a:cubicBezTo>
                    <a:pt x="549" y="267"/>
                    <a:pt x="543" y="250"/>
                    <a:pt x="520" y="250"/>
                  </a:cubicBezTo>
                  <a:cubicBezTo>
                    <a:pt x="504" y="250"/>
                    <a:pt x="480" y="259"/>
                    <a:pt x="448" y="278"/>
                  </a:cubicBezTo>
                  <a:cubicBezTo>
                    <a:pt x="386" y="263"/>
                    <a:pt x="355" y="263"/>
                    <a:pt x="370" y="201"/>
                  </a:cubicBezTo>
                  <a:cubicBezTo>
                    <a:pt x="378" y="147"/>
                    <a:pt x="382" y="120"/>
                    <a:pt x="378" y="120"/>
                  </a:cubicBezTo>
                  <a:cubicBezTo>
                    <a:pt x="374" y="120"/>
                    <a:pt x="363" y="147"/>
                    <a:pt x="340" y="201"/>
                  </a:cubicBezTo>
                  <a:cubicBezTo>
                    <a:pt x="316" y="224"/>
                    <a:pt x="305" y="236"/>
                    <a:pt x="293" y="236"/>
                  </a:cubicBezTo>
                  <a:cubicBezTo>
                    <a:pt x="282" y="236"/>
                    <a:pt x="270" y="224"/>
                    <a:pt x="247" y="201"/>
                  </a:cubicBezTo>
                  <a:cubicBezTo>
                    <a:pt x="214" y="176"/>
                    <a:pt x="207" y="160"/>
                    <a:pt x="204" y="160"/>
                  </a:cubicBezTo>
                  <a:cubicBezTo>
                    <a:pt x="200" y="160"/>
                    <a:pt x="199" y="172"/>
                    <a:pt x="185" y="201"/>
                  </a:cubicBezTo>
                  <a:cubicBezTo>
                    <a:pt x="185" y="309"/>
                    <a:pt x="170" y="371"/>
                    <a:pt x="200" y="371"/>
                  </a:cubicBezTo>
                  <a:cubicBezTo>
                    <a:pt x="231" y="371"/>
                    <a:pt x="231" y="371"/>
                    <a:pt x="216" y="433"/>
                  </a:cubicBezTo>
                  <a:lnTo>
                    <a:pt x="170" y="433"/>
                  </a:lnTo>
                  <a:cubicBezTo>
                    <a:pt x="123" y="433"/>
                    <a:pt x="77" y="448"/>
                    <a:pt x="46" y="479"/>
                  </a:cubicBezTo>
                  <a:cubicBezTo>
                    <a:pt x="8" y="492"/>
                    <a:pt x="1" y="568"/>
                    <a:pt x="26" y="568"/>
                  </a:cubicBezTo>
                  <a:cubicBezTo>
                    <a:pt x="31" y="568"/>
                    <a:pt x="38" y="565"/>
                    <a:pt x="46" y="557"/>
                  </a:cubicBezTo>
                  <a:lnTo>
                    <a:pt x="77" y="603"/>
                  </a:lnTo>
                  <a:cubicBezTo>
                    <a:pt x="77" y="688"/>
                    <a:pt x="88" y="731"/>
                    <a:pt x="100" y="731"/>
                  </a:cubicBezTo>
                  <a:cubicBezTo>
                    <a:pt x="112" y="731"/>
                    <a:pt x="123" y="688"/>
                    <a:pt x="123" y="603"/>
                  </a:cubicBezTo>
                  <a:cubicBezTo>
                    <a:pt x="131" y="513"/>
                    <a:pt x="131" y="475"/>
                    <a:pt x="133" y="475"/>
                  </a:cubicBezTo>
                  <a:cubicBezTo>
                    <a:pt x="135" y="475"/>
                    <a:pt x="139" y="506"/>
                    <a:pt x="154" y="557"/>
                  </a:cubicBezTo>
                  <a:cubicBezTo>
                    <a:pt x="185" y="665"/>
                    <a:pt x="185" y="665"/>
                    <a:pt x="200" y="665"/>
                  </a:cubicBezTo>
                  <a:cubicBezTo>
                    <a:pt x="231" y="665"/>
                    <a:pt x="231" y="665"/>
                    <a:pt x="216" y="727"/>
                  </a:cubicBezTo>
                  <a:cubicBezTo>
                    <a:pt x="216" y="788"/>
                    <a:pt x="231" y="835"/>
                    <a:pt x="262" y="835"/>
                  </a:cubicBezTo>
                  <a:cubicBezTo>
                    <a:pt x="266" y="839"/>
                    <a:pt x="269" y="841"/>
                    <a:pt x="271" y="841"/>
                  </a:cubicBezTo>
                  <a:cubicBezTo>
                    <a:pt x="279" y="841"/>
                    <a:pt x="282" y="823"/>
                    <a:pt x="293" y="788"/>
                  </a:cubicBezTo>
                  <a:cubicBezTo>
                    <a:pt x="293" y="769"/>
                    <a:pt x="299" y="754"/>
                    <a:pt x="305" y="754"/>
                  </a:cubicBezTo>
                  <a:cubicBezTo>
                    <a:pt x="314" y="754"/>
                    <a:pt x="324" y="780"/>
                    <a:pt x="324" y="850"/>
                  </a:cubicBezTo>
                  <a:cubicBezTo>
                    <a:pt x="331" y="877"/>
                    <a:pt x="335" y="892"/>
                    <a:pt x="338" y="892"/>
                  </a:cubicBezTo>
                  <a:cubicBezTo>
                    <a:pt x="342" y="892"/>
                    <a:pt x="346" y="866"/>
                    <a:pt x="355" y="804"/>
                  </a:cubicBezTo>
                  <a:cubicBezTo>
                    <a:pt x="369" y="754"/>
                    <a:pt x="387" y="730"/>
                    <a:pt x="402" y="730"/>
                  </a:cubicBezTo>
                  <a:cubicBezTo>
                    <a:pt x="419" y="730"/>
                    <a:pt x="432" y="761"/>
                    <a:pt x="432" y="819"/>
                  </a:cubicBezTo>
                  <a:lnTo>
                    <a:pt x="479" y="835"/>
                  </a:lnTo>
                  <a:cubicBezTo>
                    <a:pt x="510" y="835"/>
                    <a:pt x="525" y="788"/>
                    <a:pt x="525" y="727"/>
                  </a:cubicBezTo>
                  <a:cubicBezTo>
                    <a:pt x="543" y="665"/>
                    <a:pt x="550" y="639"/>
                    <a:pt x="556" y="639"/>
                  </a:cubicBezTo>
                  <a:cubicBezTo>
                    <a:pt x="561" y="639"/>
                    <a:pt x="565" y="654"/>
                    <a:pt x="571" y="680"/>
                  </a:cubicBezTo>
                  <a:cubicBezTo>
                    <a:pt x="571" y="727"/>
                    <a:pt x="571" y="758"/>
                    <a:pt x="571" y="788"/>
                  </a:cubicBezTo>
                  <a:cubicBezTo>
                    <a:pt x="556" y="850"/>
                    <a:pt x="571" y="850"/>
                    <a:pt x="602" y="866"/>
                  </a:cubicBezTo>
                  <a:cubicBezTo>
                    <a:pt x="618" y="866"/>
                    <a:pt x="633" y="873"/>
                    <a:pt x="649" y="873"/>
                  </a:cubicBezTo>
                  <a:cubicBezTo>
                    <a:pt x="664" y="873"/>
                    <a:pt x="680" y="866"/>
                    <a:pt x="695" y="835"/>
                  </a:cubicBezTo>
                  <a:lnTo>
                    <a:pt x="695" y="835"/>
                  </a:lnTo>
                  <a:lnTo>
                    <a:pt x="664" y="897"/>
                  </a:lnTo>
                  <a:cubicBezTo>
                    <a:pt x="685" y="897"/>
                    <a:pt x="678" y="924"/>
                    <a:pt x="680" y="924"/>
                  </a:cubicBezTo>
                  <a:cubicBezTo>
                    <a:pt x="681" y="924"/>
                    <a:pt x="685" y="917"/>
                    <a:pt x="695" y="897"/>
                  </a:cubicBezTo>
                  <a:cubicBezTo>
                    <a:pt x="695" y="897"/>
                    <a:pt x="710" y="897"/>
                    <a:pt x="741" y="974"/>
                  </a:cubicBezTo>
                  <a:cubicBezTo>
                    <a:pt x="746" y="995"/>
                    <a:pt x="758" y="1005"/>
                    <a:pt x="774" y="1005"/>
                  </a:cubicBezTo>
                  <a:cubicBezTo>
                    <a:pt x="813" y="1005"/>
                    <a:pt x="872" y="940"/>
                    <a:pt x="850" y="850"/>
                  </a:cubicBezTo>
                  <a:lnTo>
                    <a:pt x="880" y="850"/>
                  </a:lnTo>
                  <a:cubicBezTo>
                    <a:pt x="883" y="853"/>
                    <a:pt x="885" y="853"/>
                    <a:pt x="888" y="853"/>
                  </a:cubicBezTo>
                  <a:cubicBezTo>
                    <a:pt x="904" y="853"/>
                    <a:pt x="927" y="819"/>
                    <a:pt x="927" y="819"/>
                  </a:cubicBezTo>
                  <a:cubicBezTo>
                    <a:pt x="935" y="796"/>
                    <a:pt x="946" y="788"/>
                    <a:pt x="958" y="788"/>
                  </a:cubicBezTo>
                  <a:cubicBezTo>
                    <a:pt x="969" y="788"/>
                    <a:pt x="981" y="796"/>
                    <a:pt x="989" y="804"/>
                  </a:cubicBezTo>
                  <a:lnTo>
                    <a:pt x="942" y="897"/>
                  </a:lnTo>
                  <a:cubicBezTo>
                    <a:pt x="884" y="984"/>
                    <a:pt x="863" y="1041"/>
                    <a:pt x="881" y="1041"/>
                  </a:cubicBezTo>
                  <a:cubicBezTo>
                    <a:pt x="892" y="1041"/>
                    <a:pt x="917" y="1020"/>
                    <a:pt x="958" y="974"/>
                  </a:cubicBezTo>
                  <a:lnTo>
                    <a:pt x="958" y="974"/>
                  </a:lnTo>
                  <a:cubicBezTo>
                    <a:pt x="949" y="986"/>
                    <a:pt x="938" y="1003"/>
                    <a:pt x="927" y="1020"/>
                  </a:cubicBezTo>
                  <a:cubicBezTo>
                    <a:pt x="917" y="1050"/>
                    <a:pt x="920" y="1067"/>
                    <a:pt x="940" y="1067"/>
                  </a:cubicBezTo>
                  <a:cubicBezTo>
                    <a:pt x="951" y="1067"/>
                    <a:pt x="967" y="1062"/>
                    <a:pt x="989" y="1051"/>
                  </a:cubicBezTo>
                  <a:cubicBezTo>
                    <a:pt x="991" y="1053"/>
                    <a:pt x="995" y="1053"/>
                    <a:pt x="998" y="1053"/>
                  </a:cubicBezTo>
                  <a:cubicBezTo>
                    <a:pt x="1033" y="1053"/>
                    <a:pt x="1100" y="985"/>
                    <a:pt x="1128" y="943"/>
                  </a:cubicBezTo>
                  <a:cubicBezTo>
                    <a:pt x="1146" y="915"/>
                    <a:pt x="1159" y="910"/>
                    <a:pt x="1167" y="910"/>
                  </a:cubicBezTo>
                  <a:cubicBezTo>
                    <a:pt x="1172" y="910"/>
                    <a:pt x="1174" y="912"/>
                    <a:pt x="1174" y="912"/>
                  </a:cubicBezTo>
                  <a:cubicBezTo>
                    <a:pt x="1174" y="912"/>
                    <a:pt x="1205" y="928"/>
                    <a:pt x="1174" y="974"/>
                  </a:cubicBezTo>
                  <a:cubicBezTo>
                    <a:pt x="1136" y="1031"/>
                    <a:pt x="1133" y="1064"/>
                    <a:pt x="1158" y="1064"/>
                  </a:cubicBezTo>
                  <a:cubicBezTo>
                    <a:pt x="1173" y="1064"/>
                    <a:pt x="1200" y="1050"/>
                    <a:pt x="1236" y="1020"/>
                  </a:cubicBezTo>
                  <a:lnTo>
                    <a:pt x="1236" y="1020"/>
                  </a:lnTo>
                  <a:lnTo>
                    <a:pt x="1205" y="1067"/>
                  </a:lnTo>
                  <a:cubicBezTo>
                    <a:pt x="1159" y="1113"/>
                    <a:pt x="1143" y="1175"/>
                    <a:pt x="1282" y="1206"/>
                  </a:cubicBezTo>
                  <a:cubicBezTo>
                    <a:pt x="1344" y="1268"/>
                    <a:pt x="1406" y="1314"/>
                    <a:pt x="1360" y="1360"/>
                  </a:cubicBezTo>
                  <a:cubicBezTo>
                    <a:pt x="1347" y="1380"/>
                    <a:pt x="1364" y="1388"/>
                    <a:pt x="1397" y="1388"/>
                  </a:cubicBezTo>
                  <a:cubicBezTo>
                    <a:pt x="1443" y="1388"/>
                    <a:pt x="1520" y="1372"/>
                    <a:pt x="1591" y="1345"/>
                  </a:cubicBezTo>
                  <a:lnTo>
                    <a:pt x="1591" y="1345"/>
                  </a:lnTo>
                  <a:cubicBezTo>
                    <a:pt x="1545" y="1391"/>
                    <a:pt x="1561" y="1407"/>
                    <a:pt x="1591" y="1438"/>
                  </a:cubicBezTo>
                  <a:cubicBezTo>
                    <a:pt x="1607" y="1484"/>
                    <a:pt x="1638" y="1499"/>
                    <a:pt x="1591" y="1530"/>
                  </a:cubicBezTo>
                  <a:cubicBezTo>
                    <a:pt x="1533" y="1564"/>
                    <a:pt x="1507" y="1579"/>
                    <a:pt x="1513" y="1579"/>
                  </a:cubicBezTo>
                  <a:cubicBezTo>
                    <a:pt x="1519" y="1579"/>
                    <a:pt x="1550" y="1567"/>
                    <a:pt x="1607" y="1546"/>
                  </a:cubicBezTo>
                  <a:cubicBezTo>
                    <a:pt x="1624" y="1541"/>
                    <a:pt x="1638" y="1539"/>
                    <a:pt x="1650" y="1539"/>
                  </a:cubicBezTo>
                  <a:cubicBezTo>
                    <a:pt x="1713" y="1539"/>
                    <a:pt x="1701" y="1602"/>
                    <a:pt x="1622" y="1654"/>
                  </a:cubicBezTo>
                  <a:cubicBezTo>
                    <a:pt x="1576" y="1700"/>
                    <a:pt x="1607" y="1716"/>
                    <a:pt x="1622" y="1747"/>
                  </a:cubicBezTo>
                  <a:cubicBezTo>
                    <a:pt x="1633" y="1744"/>
                    <a:pt x="1643" y="1743"/>
                    <a:pt x="1652" y="1743"/>
                  </a:cubicBezTo>
                  <a:cubicBezTo>
                    <a:pt x="1695" y="1743"/>
                    <a:pt x="1721" y="1770"/>
                    <a:pt x="1746" y="1809"/>
                  </a:cubicBezTo>
                  <a:cubicBezTo>
                    <a:pt x="1760" y="1823"/>
                    <a:pt x="1771" y="1834"/>
                    <a:pt x="1787" y="1834"/>
                  </a:cubicBezTo>
                  <a:cubicBezTo>
                    <a:pt x="1805" y="1834"/>
                    <a:pt x="1828" y="1819"/>
                    <a:pt x="1870" y="1778"/>
                  </a:cubicBezTo>
                  <a:cubicBezTo>
                    <a:pt x="1916" y="1747"/>
                    <a:pt x="1943" y="1735"/>
                    <a:pt x="1962" y="1735"/>
                  </a:cubicBezTo>
                  <a:cubicBezTo>
                    <a:pt x="1982" y="1735"/>
                    <a:pt x="1993" y="1747"/>
                    <a:pt x="2009" y="1762"/>
                  </a:cubicBezTo>
                  <a:cubicBezTo>
                    <a:pt x="2040" y="1793"/>
                    <a:pt x="2040" y="1793"/>
                    <a:pt x="2009" y="1839"/>
                  </a:cubicBezTo>
                  <a:cubicBezTo>
                    <a:pt x="2009" y="1839"/>
                    <a:pt x="1978" y="1886"/>
                    <a:pt x="2009" y="1901"/>
                  </a:cubicBezTo>
                  <a:cubicBezTo>
                    <a:pt x="2024" y="1932"/>
                    <a:pt x="2040" y="1948"/>
                    <a:pt x="2009" y="1979"/>
                  </a:cubicBezTo>
                  <a:cubicBezTo>
                    <a:pt x="1993" y="2010"/>
                    <a:pt x="1993" y="2040"/>
                    <a:pt x="2009" y="2071"/>
                  </a:cubicBezTo>
                  <a:cubicBezTo>
                    <a:pt x="2040" y="2102"/>
                    <a:pt x="2071" y="2133"/>
                    <a:pt x="2024" y="2180"/>
                  </a:cubicBezTo>
                  <a:cubicBezTo>
                    <a:pt x="2036" y="2185"/>
                    <a:pt x="2043" y="2189"/>
                    <a:pt x="2049" y="2189"/>
                  </a:cubicBezTo>
                  <a:cubicBezTo>
                    <a:pt x="2059" y="2189"/>
                    <a:pt x="2066" y="2178"/>
                    <a:pt x="2086" y="2149"/>
                  </a:cubicBezTo>
                  <a:cubicBezTo>
                    <a:pt x="2108" y="2134"/>
                    <a:pt x="2130" y="2119"/>
                    <a:pt x="2150" y="2119"/>
                  </a:cubicBezTo>
                  <a:cubicBezTo>
                    <a:pt x="2173" y="2119"/>
                    <a:pt x="2193" y="2138"/>
                    <a:pt x="2210" y="2195"/>
                  </a:cubicBezTo>
                  <a:cubicBezTo>
                    <a:pt x="2231" y="2216"/>
                    <a:pt x="2268" y="2245"/>
                    <a:pt x="2298" y="2245"/>
                  </a:cubicBezTo>
                  <a:cubicBezTo>
                    <a:pt x="2312" y="2245"/>
                    <a:pt x="2324" y="2240"/>
                    <a:pt x="2333" y="2226"/>
                  </a:cubicBezTo>
                  <a:lnTo>
                    <a:pt x="2333" y="2226"/>
                  </a:lnTo>
                  <a:cubicBezTo>
                    <a:pt x="2349" y="2241"/>
                    <a:pt x="2349" y="2241"/>
                    <a:pt x="2318" y="2288"/>
                  </a:cubicBezTo>
                  <a:cubicBezTo>
                    <a:pt x="2278" y="2348"/>
                    <a:pt x="2277" y="2382"/>
                    <a:pt x="2310" y="2382"/>
                  </a:cubicBezTo>
                  <a:cubicBezTo>
                    <a:pt x="2328" y="2382"/>
                    <a:pt x="2357" y="2371"/>
                    <a:pt x="2395" y="2350"/>
                  </a:cubicBezTo>
                  <a:cubicBezTo>
                    <a:pt x="2407" y="2331"/>
                    <a:pt x="2417" y="2323"/>
                    <a:pt x="2424" y="2323"/>
                  </a:cubicBezTo>
                  <a:cubicBezTo>
                    <a:pt x="2433" y="2323"/>
                    <a:pt x="2435" y="2343"/>
                    <a:pt x="2426" y="2380"/>
                  </a:cubicBezTo>
                  <a:cubicBezTo>
                    <a:pt x="2426" y="2380"/>
                    <a:pt x="2431" y="2383"/>
                    <a:pt x="2440" y="2383"/>
                  </a:cubicBezTo>
                  <a:cubicBezTo>
                    <a:pt x="2453" y="2383"/>
                    <a:pt x="2476" y="2377"/>
                    <a:pt x="2503" y="2350"/>
                  </a:cubicBezTo>
                  <a:cubicBezTo>
                    <a:pt x="2521" y="2338"/>
                    <a:pt x="2532" y="2330"/>
                    <a:pt x="2540" y="2330"/>
                  </a:cubicBezTo>
                  <a:cubicBezTo>
                    <a:pt x="2552" y="2330"/>
                    <a:pt x="2556" y="2349"/>
                    <a:pt x="2565" y="2396"/>
                  </a:cubicBezTo>
                  <a:cubicBezTo>
                    <a:pt x="2534" y="2442"/>
                    <a:pt x="2565" y="2458"/>
                    <a:pt x="2565" y="2458"/>
                  </a:cubicBezTo>
                  <a:cubicBezTo>
                    <a:pt x="2627" y="2458"/>
                    <a:pt x="2859" y="2535"/>
                    <a:pt x="2874" y="2597"/>
                  </a:cubicBezTo>
                  <a:cubicBezTo>
                    <a:pt x="2894" y="2567"/>
                    <a:pt x="2901" y="2557"/>
                    <a:pt x="2912" y="2557"/>
                  </a:cubicBezTo>
                  <a:cubicBezTo>
                    <a:pt x="2918" y="2557"/>
                    <a:pt x="2925" y="2560"/>
                    <a:pt x="2936" y="2566"/>
                  </a:cubicBezTo>
                  <a:cubicBezTo>
                    <a:pt x="2936" y="2609"/>
                    <a:pt x="2941" y="2627"/>
                    <a:pt x="2948" y="2627"/>
                  </a:cubicBezTo>
                  <a:cubicBezTo>
                    <a:pt x="2958" y="2627"/>
                    <a:pt x="2973" y="2585"/>
                    <a:pt x="2982" y="2520"/>
                  </a:cubicBezTo>
                  <a:lnTo>
                    <a:pt x="2952" y="2520"/>
                  </a:lnTo>
                  <a:cubicBezTo>
                    <a:pt x="2964" y="2475"/>
                    <a:pt x="2980" y="2451"/>
                    <a:pt x="2991" y="2451"/>
                  </a:cubicBezTo>
                  <a:cubicBezTo>
                    <a:pt x="3008" y="2451"/>
                    <a:pt x="3016" y="2498"/>
                    <a:pt x="2998" y="2597"/>
                  </a:cubicBezTo>
                  <a:cubicBezTo>
                    <a:pt x="2998" y="2651"/>
                    <a:pt x="2998" y="2678"/>
                    <a:pt x="3004" y="2678"/>
                  </a:cubicBezTo>
                  <a:cubicBezTo>
                    <a:pt x="3010" y="2678"/>
                    <a:pt x="3021" y="2651"/>
                    <a:pt x="3044" y="2597"/>
                  </a:cubicBezTo>
                  <a:cubicBezTo>
                    <a:pt x="3067" y="2552"/>
                    <a:pt x="3082" y="2529"/>
                    <a:pt x="3091" y="2529"/>
                  </a:cubicBezTo>
                  <a:cubicBezTo>
                    <a:pt x="3102" y="2529"/>
                    <a:pt x="3106" y="2556"/>
                    <a:pt x="3106" y="2612"/>
                  </a:cubicBezTo>
                  <a:cubicBezTo>
                    <a:pt x="3106" y="2672"/>
                    <a:pt x="3102" y="2699"/>
                    <a:pt x="3104" y="2699"/>
                  </a:cubicBezTo>
                  <a:cubicBezTo>
                    <a:pt x="3106" y="2699"/>
                    <a:pt x="3113" y="2668"/>
                    <a:pt x="3137" y="2612"/>
                  </a:cubicBezTo>
                  <a:cubicBezTo>
                    <a:pt x="3180" y="2501"/>
                    <a:pt x="3218" y="2433"/>
                    <a:pt x="3238" y="2433"/>
                  </a:cubicBezTo>
                  <a:cubicBezTo>
                    <a:pt x="3254" y="2433"/>
                    <a:pt x="3259" y="2478"/>
                    <a:pt x="3245" y="2581"/>
                  </a:cubicBezTo>
                  <a:cubicBezTo>
                    <a:pt x="3245" y="2690"/>
                    <a:pt x="3245" y="2751"/>
                    <a:pt x="3276" y="2751"/>
                  </a:cubicBezTo>
                  <a:cubicBezTo>
                    <a:pt x="3322" y="2751"/>
                    <a:pt x="3307" y="2690"/>
                    <a:pt x="3307" y="2643"/>
                  </a:cubicBezTo>
                  <a:cubicBezTo>
                    <a:pt x="3307" y="2581"/>
                    <a:pt x="3307" y="2550"/>
                    <a:pt x="3313" y="2550"/>
                  </a:cubicBezTo>
                  <a:cubicBezTo>
                    <a:pt x="3319" y="2550"/>
                    <a:pt x="3330" y="2581"/>
                    <a:pt x="3353" y="2643"/>
                  </a:cubicBezTo>
                  <a:cubicBezTo>
                    <a:pt x="3395" y="2735"/>
                    <a:pt x="3428" y="2777"/>
                    <a:pt x="3461" y="2777"/>
                  </a:cubicBezTo>
                  <a:cubicBezTo>
                    <a:pt x="3490" y="2777"/>
                    <a:pt x="3519" y="2746"/>
                    <a:pt x="3554" y="2690"/>
                  </a:cubicBezTo>
                  <a:cubicBezTo>
                    <a:pt x="3593" y="2635"/>
                    <a:pt x="3632" y="2608"/>
                    <a:pt x="3653" y="2608"/>
                  </a:cubicBezTo>
                  <a:cubicBezTo>
                    <a:pt x="3674" y="2608"/>
                    <a:pt x="3678" y="2635"/>
                    <a:pt x="3647" y="2690"/>
                  </a:cubicBezTo>
                  <a:cubicBezTo>
                    <a:pt x="3611" y="2762"/>
                    <a:pt x="3606" y="2792"/>
                    <a:pt x="3615" y="2792"/>
                  </a:cubicBezTo>
                  <a:cubicBezTo>
                    <a:pt x="3621" y="2792"/>
                    <a:pt x="3634" y="2777"/>
                    <a:pt x="3647" y="2751"/>
                  </a:cubicBezTo>
                  <a:lnTo>
                    <a:pt x="3771" y="2751"/>
                  </a:lnTo>
                  <a:cubicBezTo>
                    <a:pt x="3802" y="2751"/>
                    <a:pt x="3802" y="2690"/>
                    <a:pt x="3802" y="2628"/>
                  </a:cubicBezTo>
                  <a:cubicBezTo>
                    <a:pt x="3820" y="2691"/>
                    <a:pt x="3853" y="2732"/>
                    <a:pt x="3881" y="2732"/>
                  </a:cubicBezTo>
                  <a:cubicBezTo>
                    <a:pt x="3901" y="2732"/>
                    <a:pt x="3919" y="2711"/>
                    <a:pt x="3925" y="2659"/>
                  </a:cubicBezTo>
                  <a:lnTo>
                    <a:pt x="3972" y="2659"/>
                  </a:lnTo>
                  <a:cubicBezTo>
                    <a:pt x="4003" y="2659"/>
                    <a:pt x="4003" y="2659"/>
                    <a:pt x="4003" y="2597"/>
                  </a:cubicBezTo>
                  <a:cubicBezTo>
                    <a:pt x="4003" y="2575"/>
                    <a:pt x="4008" y="2567"/>
                    <a:pt x="4017" y="2567"/>
                  </a:cubicBezTo>
                  <a:cubicBezTo>
                    <a:pt x="4033" y="2567"/>
                    <a:pt x="4060" y="2597"/>
                    <a:pt x="4080" y="2628"/>
                  </a:cubicBezTo>
                  <a:cubicBezTo>
                    <a:pt x="4110" y="2658"/>
                    <a:pt x="4140" y="2682"/>
                    <a:pt x="4153" y="2682"/>
                  </a:cubicBezTo>
                  <a:cubicBezTo>
                    <a:pt x="4160" y="2682"/>
                    <a:pt x="4162" y="2675"/>
                    <a:pt x="4157" y="2659"/>
                  </a:cubicBezTo>
                  <a:cubicBezTo>
                    <a:pt x="4142" y="2597"/>
                    <a:pt x="4142" y="2535"/>
                    <a:pt x="4157" y="2473"/>
                  </a:cubicBezTo>
                  <a:cubicBezTo>
                    <a:pt x="4157" y="2458"/>
                    <a:pt x="4161" y="2451"/>
                    <a:pt x="4166" y="2451"/>
                  </a:cubicBezTo>
                  <a:cubicBezTo>
                    <a:pt x="4176" y="2451"/>
                    <a:pt x="4193" y="2478"/>
                    <a:pt x="4203" y="2520"/>
                  </a:cubicBezTo>
                  <a:cubicBezTo>
                    <a:pt x="4203" y="2581"/>
                    <a:pt x="4219" y="2581"/>
                    <a:pt x="4281" y="2597"/>
                  </a:cubicBezTo>
                  <a:cubicBezTo>
                    <a:pt x="4312" y="2597"/>
                    <a:pt x="4358" y="2566"/>
                    <a:pt x="4327" y="2520"/>
                  </a:cubicBezTo>
                  <a:cubicBezTo>
                    <a:pt x="4301" y="2481"/>
                    <a:pt x="4384" y="2420"/>
                    <a:pt x="4439" y="2420"/>
                  </a:cubicBezTo>
                  <a:cubicBezTo>
                    <a:pt x="4450" y="2420"/>
                    <a:pt x="4459" y="2422"/>
                    <a:pt x="4466" y="2427"/>
                  </a:cubicBezTo>
                  <a:lnTo>
                    <a:pt x="4513" y="2411"/>
                  </a:lnTo>
                  <a:cubicBezTo>
                    <a:pt x="4528" y="2396"/>
                    <a:pt x="4513" y="2334"/>
                    <a:pt x="4528" y="2319"/>
                  </a:cubicBezTo>
                  <a:cubicBezTo>
                    <a:pt x="4559" y="2303"/>
                    <a:pt x="4559" y="2303"/>
                    <a:pt x="4528" y="2241"/>
                  </a:cubicBezTo>
                  <a:cubicBezTo>
                    <a:pt x="4543" y="2241"/>
                    <a:pt x="4555" y="2237"/>
                    <a:pt x="4567" y="2237"/>
                  </a:cubicBezTo>
                  <a:cubicBezTo>
                    <a:pt x="4578" y="2237"/>
                    <a:pt x="4590" y="2241"/>
                    <a:pt x="4605" y="2257"/>
                  </a:cubicBezTo>
                  <a:cubicBezTo>
                    <a:pt x="4580" y="2206"/>
                    <a:pt x="4568" y="2183"/>
                    <a:pt x="4576" y="2183"/>
                  </a:cubicBezTo>
                  <a:cubicBezTo>
                    <a:pt x="4582" y="2183"/>
                    <a:pt x="4601" y="2198"/>
                    <a:pt x="4636" y="2226"/>
                  </a:cubicBezTo>
                  <a:cubicBezTo>
                    <a:pt x="4683" y="2265"/>
                    <a:pt x="4702" y="2288"/>
                    <a:pt x="4704" y="2288"/>
                  </a:cubicBezTo>
                  <a:cubicBezTo>
                    <a:pt x="4706" y="2288"/>
                    <a:pt x="4690" y="2265"/>
                    <a:pt x="4667" y="2210"/>
                  </a:cubicBezTo>
                  <a:cubicBezTo>
                    <a:pt x="4648" y="2181"/>
                    <a:pt x="4640" y="2170"/>
                    <a:pt x="4654" y="2170"/>
                  </a:cubicBezTo>
                  <a:cubicBezTo>
                    <a:pt x="4661" y="2170"/>
                    <a:pt x="4675" y="2174"/>
                    <a:pt x="4698" y="2180"/>
                  </a:cubicBezTo>
                  <a:cubicBezTo>
                    <a:pt x="4719" y="2193"/>
                    <a:pt x="4730" y="2201"/>
                    <a:pt x="4734" y="2201"/>
                  </a:cubicBezTo>
                  <a:cubicBezTo>
                    <a:pt x="4738" y="2201"/>
                    <a:pt x="4731" y="2190"/>
                    <a:pt x="4714" y="2164"/>
                  </a:cubicBezTo>
                  <a:cubicBezTo>
                    <a:pt x="4670" y="2098"/>
                    <a:pt x="4665" y="2033"/>
                    <a:pt x="4693" y="2033"/>
                  </a:cubicBezTo>
                  <a:cubicBezTo>
                    <a:pt x="4704" y="2033"/>
                    <a:pt x="4722" y="2044"/>
                    <a:pt x="4744" y="2071"/>
                  </a:cubicBezTo>
                  <a:cubicBezTo>
                    <a:pt x="4744" y="2071"/>
                    <a:pt x="4760" y="2056"/>
                    <a:pt x="4744" y="1994"/>
                  </a:cubicBezTo>
                  <a:cubicBezTo>
                    <a:pt x="4712" y="1946"/>
                    <a:pt x="4697" y="1922"/>
                    <a:pt x="4700" y="1922"/>
                  </a:cubicBezTo>
                  <a:lnTo>
                    <a:pt x="4700" y="1922"/>
                  </a:lnTo>
                  <a:cubicBezTo>
                    <a:pt x="4704" y="1922"/>
                    <a:pt x="4723" y="1942"/>
                    <a:pt x="4760" y="1979"/>
                  </a:cubicBezTo>
                  <a:cubicBezTo>
                    <a:pt x="4790" y="2009"/>
                    <a:pt x="4813" y="2022"/>
                    <a:pt x="4826" y="2022"/>
                  </a:cubicBezTo>
                  <a:cubicBezTo>
                    <a:pt x="4847" y="2022"/>
                    <a:pt x="4844" y="1989"/>
                    <a:pt x="4806" y="1932"/>
                  </a:cubicBezTo>
                  <a:cubicBezTo>
                    <a:pt x="4806" y="1932"/>
                    <a:pt x="4796" y="1893"/>
                    <a:pt x="4816" y="1893"/>
                  </a:cubicBezTo>
                  <a:cubicBezTo>
                    <a:pt x="4821" y="1893"/>
                    <a:pt x="4828" y="1895"/>
                    <a:pt x="4837" y="1901"/>
                  </a:cubicBezTo>
                  <a:cubicBezTo>
                    <a:pt x="4843" y="1903"/>
                    <a:pt x="4849" y="1903"/>
                    <a:pt x="4855" y="1903"/>
                  </a:cubicBezTo>
                  <a:cubicBezTo>
                    <a:pt x="4924" y="1903"/>
                    <a:pt x="5045" y="1834"/>
                    <a:pt x="4961" y="1778"/>
                  </a:cubicBezTo>
                  <a:lnTo>
                    <a:pt x="4992" y="1747"/>
                  </a:lnTo>
                  <a:cubicBezTo>
                    <a:pt x="5069" y="1747"/>
                    <a:pt x="5084" y="1731"/>
                    <a:pt x="5054" y="1669"/>
                  </a:cubicBezTo>
                  <a:lnTo>
                    <a:pt x="5023" y="1623"/>
                  </a:lnTo>
                  <a:lnTo>
                    <a:pt x="5023" y="1623"/>
                  </a:lnTo>
                  <a:cubicBezTo>
                    <a:pt x="5057" y="1646"/>
                    <a:pt x="5099" y="1660"/>
                    <a:pt x="5125" y="1660"/>
                  </a:cubicBezTo>
                  <a:cubicBezTo>
                    <a:pt x="5135" y="1660"/>
                    <a:pt x="5142" y="1658"/>
                    <a:pt x="5146" y="1654"/>
                  </a:cubicBezTo>
                  <a:cubicBezTo>
                    <a:pt x="5162" y="1639"/>
                    <a:pt x="5162" y="1639"/>
                    <a:pt x="5115" y="1608"/>
                  </a:cubicBezTo>
                  <a:cubicBezTo>
                    <a:pt x="5084" y="1561"/>
                    <a:pt x="5084" y="1561"/>
                    <a:pt x="5100" y="1546"/>
                  </a:cubicBezTo>
                  <a:cubicBezTo>
                    <a:pt x="5104" y="1542"/>
                    <a:pt x="5111" y="1540"/>
                    <a:pt x="5119" y="1540"/>
                  </a:cubicBezTo>
                  <a:cubicBezTo>
                    <a:pt x="5144" y="1540"/>
                    <a:pt x="5185" y="1557"/>
                    <a:pt x="5208" y="1592"/>
                  </a:cubicBezTo>
                  <a:lnTo>
                    <a:pt x="5224" y="1561"/>
                  </a:lnTo>
                  <a:cubicBezTo>
                    <a:pt x="5175" y="1513"/>
                    <a:pt x="5163" y="1489"/>
                    <a:pt x="5172" y="1489"/>
                  </a:cubicBezTo>
                  <a:cubicBezTo>
                    <a:pt x="5178" y="1489"/>
                    <a:pt x="5191" y="1498"/>
                    <a:pt x="5208" y="1515"/>
                  </a:cubicBezTo>
                  <a:cubicBezTo>
                    <a:pt x="5218" y="1525"/>
                    <a:pt x="5229" y="1528"/>
                    <a:pt x="5240" y="1528"/>
                  </a:cubicBezTo>
                  <a:cubicBezTo>
                    <a:pt x="5265" y="1528"/>
                    <a:pt x="5290" y="1510"/>
                    <a:pt x="5301" y="1499"/>
                  </a:cubicBezTo>
                  <a:cubicBezTo>
                    <a:pt x="5283" y="1481"/>
                    <a:pt x="5281" y="1475"/>
                    <a:pt x="5285" y="1475"/>
                  </a:cubicBezTo>
                  <a:cubicBezTo>
                    <a:pt x="5291" y="1475"/>
                    <a:pt x="5310" y="1490"/>
                    <a:pt x="5301" y="1499"/>
                  </a:cubicBezTo>
                  <a:lnTo>
                    <a:pt x="5332" y="1530"/>
                  </a:lnTo>
                  <a:cubicBezTo>
                    <a:pt x="5346" y="1538"/>
                    <a:pt x="5355" y="1541"/>
                    <a:pt x="5359" y="1541"/>
                  </a:cubicBezTo>
                  <a:cubicBezTo>
                    <a:pt x="5373" y="1541"/>
                    <a:pt x="5340" y="1508"/>
                    <a:pt x="5316" y="1484"/>
                  </a:cubicBezTo>
                  <a:lnTo>
                    <a:pt x="5347" y="1438"/>
                  </a:lnTo>
                  <a:cubicBezTo>
                    <a:pt x="5363" y="1422"/>
                    <a:pt x="5378" y="1407"/>
                    <a:pt x="5332" y="1391"/>
                  </a:cubicBezTo>
                  <a:cubicBezTo>
                    <a:pt x="5270" y="1360"/>
                    <a:pt x="5239" y="1314"/>
                    <a:pt x="5270" y="1299"/>
                  </a:cubicBezTo>
                  <a:lnTo>
                    <a:pt x="5270" y="1299"/>
                  </a:lnTo>
                  <a:cubicBezTo>
                    <a:pt x="5297" y="1325"/>
                    <a:pt x="5335" y="1363"/>
                    <a:pt x="5355" y="1363"/>
                  </a:cubicBezTo>
                  <a:cubicBezTo>
                    <a:pt x="5358" y="1363"/>
                    <a:pt x="5361" y="1362"/>
                    <a:pt x="5363" y="1360"/>
                  </a:cubicBezTo>
                  <a:cubicBezTo>
                    <a:pt x="5367" y="1353"/>
                    <a:pt x="5371" y="1350"/>
                    <a:pt x="5376" y="1350"/>
                  </a:cubicBezTo>
                  <a:cubicBezTo>
                    <a:pt x="5392" y="1350"/>
                    <a:pt x="5409" y="1376"/>
                    <a:pt x="5409" y="1376"/>
                  </a:cubicBezTo>
                  <a:cubicBezTo>
                    <a:pt x="5428" y="1404"/>
                    <a:pt x="5444" y="1415"/>
                    <a:pt x="5456" y="1415"/>
                  </a:cubicBezTo>
                  <a:cubicBezTo>
                    <a:pt x="5485" y="1415"/>
                    <a:pt x="5497" y="1357"/>
                    <a:pt x="5486" y="1314"/>
                  </a:cubicBezTo>
                  <a:cubicBezTo>
                    <a:pt x="5469" y="1243"/>
                    <a:pt x="5466" y="1208"/>
                    <a:pt x="5482" y="1208"/>
                  </a:cubicBezTo>
                  <a:cubicBezTo>
                    <a:pt x="5493" y="1208"/>
                    <a:pt x="5515" y="1228"/>
                    <a:pt x="5548" y="1268"/>
                  </a:cubicBezTo>
                  <a:cubicBezTo>
                    <a:pt x="5566" y="1285"/>
                    <a:pt x="5577" y="1293"/>
                    <a:pt x="5583" y="1293"/>
                  </a:cubicBezTo>
                  <a:cubicBezTo>
                    <a:pt x="5602" y="1293"/>
                    <a:pt x="5558" y="1202"/>
                    <a:pt x="5486" y="1082"/>
                  </a:cubicBezTo>
                  <a:lnTo>
                    <a:pt x="5409" y="943"/>
                  </a:lnTo>
                  <a:lnTo>
                    <a:pt x="5517" y="1067"/>
                  </a:lnTo>
                  <a:cubicBezTo>
                    <a:pt x="5599" y="1148"/>
                    <a:pt x="5637" y="1187"/>
                    <a:pt x="5656" y="1187"/>
                  </a:cubicBezTo>
                  <a:cubicBezTo>
                    <a:pt x="5672" y="1187"/>
                    <a:pt x="5672" y="1156"/>
                    <a:pt x="5672" y="1098"/>
                  </a:cubicBezTo>
                  <a:cubicBezTo>
                    <a:pt x="5672" y="1054"/>
                    <a:pt x="5672" y="1035"/>
                    <a:pt x="5677" y="1035"/>
                  </a:cubicBezTo>
                  <a:cubicBezTo>
                    <a:pt x="5682" y="1035"/>
                    <a:pt x="5689" y="1046"/>
                    <a:pt x="5703" y="1067"/>
                  </a:cubicBezTo>
                  <a:cubicBezTo>
                    <a:pt x="5722" y="1086"/>
                    <a:pt x="5736" y="1095"/>
                    <a:pt x="5750" y="1095"/>
                  </a:cubicBezTo>
                  <a:cubicBezTo>
                    <a:pt x="5770" y="1095"/>
                    <a:pt x="5790" y="1078"/>
                    <a:pt x="5826" y="1051"/>
                  </a:cubicBezTo>
                  <a:cubicBezTo>
                    <a:pt x="5888" y="1005"/>
                    <a:pt x="5904" y="1005"/>
                    <a:pt x="5888" y="959"/>
                  </a:cubicBezTo>
                  <a:lnTo>
                    <a:pt x="5919" y="928"/>
                  </a:lnTo>
                  <a:cubicBezTo>
                    <a:pt x="5944" y="957"/>
                    <a:pt x="5962" y="969"/>
                    <a:pt x="5974" y="969"/>
                  </a:cubicBezTo>
                  <a:cubicBezTo>
                    <a:pt x="5998" y="969"/>
                    <a:pt x="5992" y="913"/>
                    <a:pt x="5950" y="850"/>
                  </a:cubicBezTo>
                  <a:cubicBezTo>
                    <a:pt x="5965" y="850"/>
                    <a:pt x="5981" y="835"/>
                    <a:pt x="5996" y="835"/>
                  </a:cubicBezTo>
                  <a:lnTo>
                    <a:pt x="6012" y="881"/>
                  </a:lnTo>
                  <a:cubicBezTo>
                    <a:pt x="6023" y="899"/>
                    <a:pt x="6037" y="907"/>
                    <a:pt x="6060" y="907"/>
                  </a:cubicBezTo>
                  <a:cubicBezTo>
                    <a:pt x="6097" y="907"/>
                    <a:pt x="6159" y="883"/>
                    <a:pt x="6275" y="835"/>
                  </a:cubicBezTo>
                  <a:cubicBezTo>
                    <a:pt x="6491" y="788"/>
                    <a:pt x="6522" y="788"/>
                    <a:pt x="6506" y="680"/>
                  </a:cubicBezTo>
                  <a:cubicBezTo>
                    <a:pt x="6490" y="624"/>
                    <a:pt x="6499" y="593"/>
                    <a:pt x="6514" y="593"/>
                  </a:cubicBezTo>
                  <a:cubicBezTo>
                    <a:pt x="6527" y="593"/>
                    <a:pt x="6545" y="621"/>
                    <a:pt x="6553" y="680"/>
                  </a:cubicBezTo>
                  <a:cubicBezTo>
                    <a:pt x="6553" y="722"/>
                    <a:pt x="6573" y="756"/>
                    <a:pt x="6583" y="756"/>
                  </a:cubicBezTo>
                  <a:cubicBezTo>
                    <a:pt x="6587" y="756"/>
                    <a:pt x="6589" y="747"/>
                    <a:pt x="6584" y="727"/>
                  </a:cubicBezTo>
                  <a:lnTo>
                    <a:pt x="6584" y="727"/>
                  </a:lnTo>
                  <a:cubicBezTo>
                    <a:pt x="6615" y="742"/>
                    <a:pt x="6645" y="758"/>
                    <a:pt x="6661" y="788"/>
                  </a:cubicBezTo>
                  <a:cubicBezTo>
                    <a:pt x="6699" y="833"/>
                    <a:pt x="6724" y="849"/>
                    <a:pt x="6740" y="849"/>
                  </a:cubicBezTo>
                  <a:cubicBezTo>
                    <a:pt x="6764" y="849"/>
                    <a:pt x="6769" y="816"/>
                    <a:pt x="6769" y="788"/>
                  </a:cubicBezTo>
                  <a:cubicBezTo>
                    <a:pt x="6756" y="741"/>
                    <a:pt x="6754" y="724"/>
                    <a:pt x="6758" y="724"/>
                  </a:cubicBezTo>
                  <a:lnTo>
                    <a:pt x="6758" y="724"/>
                  </a:lnTo>
                  <a:cubicBezTo>
                    <a:pt x="6762" y="724"/>
                    <a:pt x="6776" y="754"/>
                    <a:pt x="6785" y="788"/>
                  </a:cubicBezTo>
                  <a:cubicBezTo>
                    <a:pt x="6806" y="821"/>
                    <a:pt x="6828" y="861"/>
                    <a:pt x="6839" y="861"/>
                  </a:cubicBezTo>
                  <a:cubicBezTo>
                    <a:pt x="6844" y="861"/>
                    <a:pt x="6846" y="853"/>
                    <a:pt x="6846" y="835"/>
                  </a:cubicBezTo>
                  <a:cubicBezTo>
                    <a:pt x="6846" y="803"/>
                    <a:pt x="6893" y="779"/>
                    <a:pt x="6935" y="779"/>
                  </a:cubicBezTo>
                  <a:cubicBezTo>
                    <a:pt x="6973" y="779"/>
                    <a:pt x="7008" y="799"/>
                    <a:pt x="7001" y="850"/>
                  </a:cubicBezTo>
                  <a:lnTo>
                    <a:pt x="7047" y="850"/>
                  </a:lnTo>
                  <a:cubicBezTo>
                    <a:pt x="7047" y="809"/>
                    <a:pt x="7075" y="802"/>
                    <a:pt x="7107" y="802"/>
                  </a:cubicBezTo>
                  <a:cubicBezTo>
                    <a:pt x="7123" y="802"/>
                    <a:pt x="7140" y="804"/>
                    <a:pt x="7156" y="804"/>
                  </a:cubicBezTo>
                  <a:cubicBezTo>
                    <a:pt x="7202" y="804"/>
                    <a:pt x="7233" y="819"/>
                    <a:pt x="7217" y="866"/>
                  </a:cubicBezTo>
                  <a:cubicBezTo>
                    <a:pt x="7217" y="899"/>
                    <a:pt x="7217" y="914"/>
                    <a:pt x="7224" y="914"/>
                  </a:cubicBezTo>
                  <a:cubicBezTo>
                    <a:pt x="7231" y="914"/>
                    <a:pt x="7242" y="903"/>
                    <a:pt x="7264" y="881"/>
                  </a:cubicBezTo>
                  <a:cubicBezTo>
                    <a:pt x="7295" y="881"/>
                    <a:pt x="7341" y="788"/>
                    <a:pt x="7372" y="788"/>
                  </a:cubicBezTo>
                  <a:cubicBezTo>
                    <a:pt x="7372" y="742"/>
                    <a:pt x="7418" y="696"/>
                    <a:pt x="7449" y="696"/>
                  </a:cubicBezTo>
                  <a:lnTo>
                    <a:pt x="7434" y="742"/>
                  </a:lnTo>
                  <a:lnTo>
                    <a:pt x="7403" y="850"/>
                  </a:lnTo>
                  <a:cubicBezTo>
                    <a:pt x="7409" y="850"/>
                    <a:pt x="7418" y="853"/>
                    <a:pt x="7427" y="853"/>
                  </a:cubicBezTo>
                  <a:cubicBezTo>
                    <a:pt x="7441" y="853"/>
                    <a:pt x="7455" y="847"/>
                    <a:pt x="7465" y="819"/>
                  </a:cubicBezTo>
                  <a:cubicBezTo>
                    <a:pt x="7465" y="881"/>
                    <a:pt x="7496" y="881"/>
                    <a:pt x="7542" y="912"/>
                  </a:cubicBezTo>
                  <a:cubicBezTo>
                    <a:pt x="7569" y="921"/>
                    <a:pt x="7595" y="930"/>
                    <a:pt x="7622" y="930"/>
                  </a:cubicBezTo>
                  <a:cubicBezTo>
                    <a:pt x="7642" y="930"/>
                    <a:pt x="7661" y="925"/>
                    <a:pt x="7681" y="912"/>
                  </a:cubicBezTo>
                  <a:lnTo>
                    <a:pt x="7681" y="912"/>
                  </a:lnTo>
                  <a:cubicBezTo>
                    <a:pt x="7659" y="978"/>
                    <a:pt x="7716" y="1037"/>
                    <a:pt x="7778" y="1037"/>
                  </a:cubicBezTo>
                  <a:cubicBezTo>
                    <a:pt x="7803" y="1037"/>
                    <a:pt x="7829" y="1027"/>
                    <a:pt x="7851" y="1005"/>
                  </a:cubicBezTo>
                  <a:cubicBezTo>
                    <a:pt x="7863" y="987"/>
                    <a:pt x="7873" y="978"/>
                    <a:pt x="7880" y="978"/>
                  </a:cubicBezTo>
                  <a:cubicBezTo>
                    <a:pt x="7892" y="978"/>
                    <a:pt x="7897" y="998"/>
                    <a:pt x="7897" y="1036"/>
                  </a:cubicBezTo>
                  <a:cubicBezTo>
                    <a:pt x="7889" y="1069"/>
                    <a:pt x="7890" y="1084"/>
                    <a:pt x="7899" y="1084"/>
                  </a:cubicBezTo>
                  <a:cubicBezTo>
                    <a:pt x="7907" y="1084"/>
                    <a:pt x="7922" y="1073"/>
                    <a:pt x="7944" y="1051"/>
                  </a:cubicBezTo>
                  <a:cubicBezTo>
                    <a:pt x="7952" y="1046"/>
                    <a:pt x="7959" y="1043"/>
                    <a:pt x="7963" y="1043"/>
                  </a:cubicBezTo>
                  <a:cubicBezTo>
                    <a:pt x="7984" y="1043"/>
                    <a:pt x="7972" y="1093"/>
                    <a:pt x="7959" y="1144"/>
                  </a:cubicBezTo>
                  <a:cubicBezTo>
                    <a:pt x="7926" y="1221"/>
                    <a:pt x="7932" y="1251"/>
                    <a:pt x="7955" y="1251"/>
                  </a:cubicBezTo>
                  <a:cubicBezTo>
                    <a:pt x="7964" y="1251"/>
                    <a:pt x="7977" y="1246"/>
                    <a:pt x="7990" y="1237"/>
                  </a:cubicBezTo>
                  <a:cubicBezTo>
                    <a:pt x="8003" y="1233"/>
                    <a:pt x="8015" y="1231"/>
                    <a:pt x="8027" y="1231"/>
                  </a:cubicBezTo>
                  <a:cubicBezTo>
                    <a:pt x="8060" y="1231"/>
                    <a:pt x="8091" y="1245"/>
                    <a:pt x="8114" y="1268"/>
                  </a:cubicBezTo>
                  <a:cubicBezTo>
                    <a:pt x="8140" y="1268"/>
                    <a:pt x="8158" y="1269"/>
                    <a:pt x="8173" y="1269"/>
                  </a:cubicBezTo>
                  <a:cubicBezTo>
                    <a:pt x="8201" y="1269"/>
                    <a:pt x="8212" y="1262"/>
                    <a:pt x="8222" y="1221"/>
                  </a:cubicBezTo>
                  <a:cubicBezTo>
                    <a:pt x="8253" y="1190"/>
                    <a:pt x="8284" y="1175"/>
                    <a:pt x="8315" y="1159"/>
                  </a:cubicBezTo>
                  <a:cubicBezTo>
                    <a:pt x="8377" y="1159"/>
                    <a:pt x="8369" y="1179"/>
                    <a:pt x="8356" y="1179"/>
                  </a:cubicBezTo>
                  <a:cubicBezTo>
                    <a:pt x="8352" y="1179"/>
                    <a:pt x="8349" y="1178"/>
                    <a:pt x="8346" y="1175"/>
                  </a:cubicBezTo>
                  <a:cubicBezTo>
                    <a:pt x="8268" y="1175"/>
                    <a:pt x="8284" y="1190"/>
                    <a:pt x="8268" y="1252"/>
                  </a:cubicBezTo>
                  <a:cubicBezTo>
                    <a:pt x="8253" y="1299"/>
                    <a:pt x="8268" y="1345"/>
                    <a:pt x="8299" y="1360"/>
                  </a:cubicBezTo>
                  <a:cubicBezTo>
                    <a:pt x="8315" y="1376"/>
                    <a:pt x="8346" y="1422"/>
                    <a:pt x="8361" y="1438"/>
                  </a:cubicBezTo>
                  <a:cubicBezTo>
                    <a:pt x="8371" y="1497"/>
                    <a:pt x="8381" y="1525"/>
                    <a:pt x="8399" y="1525"/>
                  </a:cubicBezTo>
                  <a:cubicBezTo>
                    <a:pt x="8409" y="1525"/>
                    <a:pt x="8422" y="1516"/>
                    <a:pt x="8438" y="1499"/>
                  </a:cubicBezTo>
                  <a:cubicBezTo>
                    <a:pt x="8451" y="1487"/>
                    <a:pt x="8461" y="1477"/>
                    <a:pt x="8469" y="1469"/>
                  </a:cubicBezTo>
                  <a:lnTo>
                    <a:pt x="8469" y="1469"/>
                  </a:lnTo>
                  <a:cubicBezTo>
                    <a:pt x="8415" y="1549"/>
                    <a:pt x="8537" y="1712"/>
                    <a:pt x="8641" y="1712"/>
                  </a:cubicBezTo>
                  <a:cubicBezTo>
                    <a:pt x="8657" y="1712"/>
                    <a:pt x="8672" y="1708"/>
                    <a:pt x="8686" y="1700"/>
                  </a:cubicBezTo>
                  <a:lnTo>
                    <a:pt x="8686" y="1700"/>
                  </a:lnTo>
                  <a:lnTo>
                    <a:pt x="8639" y="1747"/>
                  </a:lnTo>
                  <a:cubicBezTo>
                    <a:pt x="8593" y="1778"/>
                    <a:pt x="8608" y="1793"/>
                    <a:pt x="8639" y="1824"/>
                  </a:cubicBezTo>
                  <a:cubicBezTo>
                    <a:pt x="8670" y="1870"/>
                    <a:pt x="8763" y="1886"/>
                    <a:pt x="8809" y="1932"/>
                  </a:cubicBezTo>
                  <a:cubicBezTo>
                    <a:pt x="8847" y="1983"/>
                    <a:pt x="8895" y="2033"/>
                    <a:pt x="8937" y="2033"/>
                  </a:cubicBezTo>
                  <a:cubicBezTo>
                    <a:pt x="8946" y="2033"/>
                    <a:pt x="8955" y="2031"/>
                    <a:pt x="8964" y="2025"/>
                  </a:cubicBezTo>
                  <a:lnTo>
                    <a:pt x="8964" y="2025"/>
                  </a:lnTo>
                  <a:cubicBezTo>
                    <a:pt x="8979" y="2040"/>
                    <a:pt x="8979" y="2040"/>
                    <a:pt x="8933" y="2071"/>
                  </a:cubicBezTo>
                  <a:cubicBezTo>
                    <a:pt x="8902" y="2118"/>
                    <a:pt x="8902" y="2118"/>
                    <a:pt x="8917" y="2133"/>
                  </a:cubicBezTo>
                  <a:cubicBezTo>
                    <a:pt x="8920" y="2136"/>
                    <a:pt x="8923" y="2137"/>
                    <a:pt x="8927" y="2137"/>
                  </a:cubicBezTo>
                  <a:cubicBezTo>
                    <a:pt x="8944" y="2137"/>
                    <a:pt x="8972" y="2109"/>
                    <a:pt x="9010" y="2071"/>
                  </a:cubicBezTo>
                  <a:cubicBezTo>
                    <a:pt x="9028" y="2054"/>
                    <a:pt x="9038" y="2045"/>
                    <a:pt x="9045" y="2045"/>
                  </a:cubicBezTo>
                  <a:cubicBezTo>
                    <a:pt x="9057" y="2045"/>
                    <a:pt x="9057" y="2069"/>
                    <a:pt x="9057" y="2118"/>
                  </a:cubicBezTo>
                  <a:cubicBezTo>
                    <a:pt x="9057" y="2187"/>
                    <a:pt x="9106" y="2244"/>
                    <a:pt x="9172" y="2244"/>
                  </a:cubicBezTo>
                  <a:cubicBezTo>
                    <a:pt x="9180" y="2244"/>
                    <a:pt x="9188" y="2243"/>
                    <a:pt x="9196" y="2241"/>
                  </a:cubicBezTo>
                  <a:cubicBezTo>
                    <a:pt x="9211" y="2257"/>
                    <a:pt x="9227" y="2272"/>
                    <a:pt x="9196" y="2319"/>
                  </a:cubicBezTo>
                  <a:cubicBezTo>
                    <a:pt x="9173" y="2353"/>
                    <a:pt x="9184" y="2403"/>
                    <a:pt x="9228" y="2403"/>
                  </a:cubicBezTo>
                  <a:cubicBezTo>
                    <a:pt x="9244" y="2403"/>
                    <a:pt x="9264" y="2397"/>
                    <a:pt x="9288" y="2380"/>
                  </a:cubicBezTo>
                  <a:lnTo>
                    <a:pt x="9288" y="2380"/>
                  </a:lnTo>
                  <a:cubicBezTo>
                    <a:pt x="9304" y="2396"/>
                    <a:pt x="9304" y="2396"/>
                    <a:pt x="9273" y="2442"/>
                  </a:cubicBezTo>
                  <a:cubicBezTo>
                    <a:pt x="9253" y="2473"/>
                    <a:pt x="9239" y="2510"/>
                    <a:pt x="9258" y="2510"/>
                  </a:cubicBezTo>
                  <a:cubicBezTo>
                    <a:pt x="9268" y="2510"/>
                    <a:pt x="9288" y="2500"/>
                    <a:pt x="9319" y="2473"/>
                  </a:cubicBezTo>
                  <a:cubicBezTo>
                    <a:pt x="9333" y="2467"/>
                    <a:pt x="9346" y="2463"/>
                    <a:pt x="9359" y="2463"/>
                  </a:cubicBezTo>
                  <a:cubicBezTo>
                    <a:pt x="9405" y="2463"/>
                    <a:pt x="9446" y="2505"/>
                    <a:pt x="9458" y="2566"/>
                  </a:cubicBezTo>
                  <a:cubicBezTo>
                    <a:pt x="9465" y="2566"/>
                    <a:pt x="9473" y="2568"/>
                    <a:pt x="9482" y="2568"/>
                  </a:cubicBezTo>
                  <a:cubicBezTo>
                    <a:pt x="9496" y="2568"/>
                    <a:pt x="9511" y="2563"/>
                    <a:pt x="9520" y="2535"/>
                  </a:cubicBezTo>
                  <a:lnTo>
                    <a:pt x="9551" y="2489"/>
                  </a:lnTo>
                  <a:lnTo>
                    <a:pt x="9551" y="2489"/>
                  </a:lnTo>
                  <a:cubicBezTo>
                    <a:pt x="9535" y="2545"/>
                    <a:pt x="9527" y="2572"/>
                    <a:pt x="9532" y="2572"/>
                  </a:cubicBezTo>
                  <a:cubicBezTo>
                    <a:pt x="9537" y="2572"/>
                    <a:pt x="9552" y="2549"/>
                    <a:pt x="9582" y="2504"/>
                  </a:cubicBezTo>
                  <a:cubicBezTo>
                    <a:pt x="9596" y="2475"/>
                    <a:pt x="9607" y="2463"/>
                    <a:pt x="9614" y="2463"/>
                  </a:cubicBezTo>
                  <a:cubicBezTo>
                    <a:pt x="9621" y="2463"/>
                    <a:pt x="9621" y="2479"/>
                    <a:pt x="9613" y="2504"/>
                  </a:cubicBezTo>
                  <a:cubicBezTo>
                    <a:pt x="9582" y="2535"/>
                    <a:pt x="9628" y="2566"/>
                    <a:pt x="9628" y="2566"/>
                  </a:cubicBezTo>
                  <a:cubicBezTo>
                    <a:pt x="9628" y="2566"/>
                    <a:pt x="9783" y="2566"/>
                    <a:pt x="9891" y="2597"/>
                  </a:cubicBezTo>
                  <a:cubicBezTo>
                    <a:pt x="9953" y="2612"/>
                    <a:pt x="10015" y="2628"/>
                    <a:pt x="10077" y="2628"/>
                  </a:cubicBezTo>
                  <a:cubicBezTo>
                    <a:pt x="10123" y="2628"/>
                    <a:pt x="10138" y="2612"/>
                    <a:pt x="10138" y="2581"/>
                  </a:cubicBezTo>
                  <a:cubicBezTo>
                    <a:pt x="10138" y="2564"/>
                    <a:pt x="10149" y="2546"/>
                    <a:pt x="10160" y="2546"/>
                  </a:cubicBezTo>
                  <a:cubicBezTo>
                    <a:pt x="10169" y="2546"/>
                    <a:pt x="10178" y="2555"/>
                    <a:pt x="10185" y="2581"/>
                  </a:cubicBezTo>
                  <a:cubicBezTo>
                    <a:pt x="10200" y="2628"/>
                    <a:pt x="10231" y="2643"/>
                    <a:pt x="10247" y="2643"/>
                  </a:cubicBezTo>
                  <a:cubicBezTo>
                    <a:pt x="10262" y="2643"/>
                    <a:pt x="10293" y="2643"/>
                    <a:pt x="10293" y="2705"/>
                  </a:cubicBezTo>
                  <a:cubicBezTo>
                    <a:pt x="10324" y="2643"/>
                    <a:pt x="10324" y="2643"/>
                    <a:pt x="10339" y="2643"/>
                  </a:cubicBezTo>
                  <a:cubicBezTo>
                    <a:pt x="10339" y="2666"/>
                    <a:pt x="10347" y="2678"/>
                    <a:pt x="10357" y="2678"/>
                  </a:cubicBezTo>
                  <a:cubicBezTo>
                    <a:pt x="10366" y="2678"/>
                    <a:pt x="10378" y="2666"/>
                    <a:pt x="10386" y="2643"/>
                  </a:cubicBezTo>
                  <a:cubicBezTo>
                    <a:pt x="10394" y="2589"/>
                    <a:pt x="10397" y="2562"/>
                    <a:pt x="10399" y="2562"/>
                  </a:cubicBezTo>
                  <a:cubicBezTo>
                    <a:pt x="10401" y="2562"/>
                    <a:pt x="10401" y="2589"/>
                    <a:pt x="10401" y="2643"/>
                  </a:cubicBezTo>
                  <a:cubicBezTo>
                    <a:pt x="10401" y="2676"/>
                    <a:pt x="10439" y="2716"/>
                    <a:pt x="10456" y="2716"/>
                  </a:cubicBezTo>
                  <a:cubicBezTo>
                    <a:pt x="10464" y="2716"/>
                    <a:pt x="10468" y="2708"/>
                    <a:pt x="10463" y="2690"/>
                  </a:cubicBezTo>
                  <a:cubicBezTo>
                    <a:pt x="10432" y="2643"/>
                    <a:pt x="10494" y="2643"/>
                    <a:pt x="10509" y="2581"/>
                  </a:cubicBezTo>
                  <a:cubicBezTo>
                    <a:pt x="10540" y="2581"/>
                    <a:pt x="10556" y="2581"/>
                    <a:pt x="10571" y="2628"/>
                  </a:cubicBezTo>
                  <a:cubicBezTo>
                    <a:pt x="10571" y="2644"/>
                    <a:pt x="10581" y="2650"/>
                    <a:pt x="10595" y="2650"/>
                  </a:cubicBezTo>
                  <a:cubicBezTo>
                    <a:pt x="10634" y="2650"/>
                    <a:pt x="10710" y="2596"/>
                    <a:pt x="10710" y="2550"/>
                  </a:cubicBezTo>
                  <a:cubicBezTo>
                    <a:pt x="10718" y="2520"/>
                    <a:pt x="10718" y="2504"/>
                    <a:pt x="10718" y="2504"/>
                  </a:cubicBezTo>
                  <a:cubicBezTo>
                    <a:pt x="10718" y="2504"/>
                    <a:pt x="10718" y="2520"/>
                    <a:pt x="10726" y="2550"/>
                  </a:cubicBezTo>
                  <a:cubicBezTo>
                    <a:pt x="10746" y="2592"/>
                    <a:pt x="10760" y="2599"/>
                    <a:pt x="10772" y="2599"/>
                  </a:cubicBezTo>
                  <a:cubicBezTo>
                    <a:pt x="10777" y="2599"/>
                    <a:pt x="10782" y="2597"/>
                    <a:pt x="10788" y="2597"/>
                  </a:cubicBezTo>
                  <a:cubicBezTo>
                    <a:pt x="10788" y="2578"/>
                    <a:pt x="10790" y="2571"/>
                    <a:pt x="10795" y="2571"/>
                  </a:cubicBezTo>
                  <a:cubicBezTo>
                    <a:pt x="10805" y="2571"/>
                    <a:pt x="10823" y="2611"/>
                    <a:pt x="10834" y="2643"/>
                  </a:cubicBezTo>
                  <a:cubicBezTo>
                    <a:pt x="10846" y="2678"/>
                    <a:pt x="10848" y="2695"/>
                    <a:pt x="10869" y="2695"/>
                  </a:cubicBezTo>
                  <a:cubicBezTo>
                    <a:pt x="10876" y="2695"/>
                    <a:pt x="10884" y="2693"/>
                    <a:pt x="10896" y="2690"/>
                  </a:cubicBezTo>
                  <a:cubicBezTo>
                    <a:pt x="10896" y="2628"/>
                    <a:pt x="10989" y="2581"/>
                    <a:pt x="11050" y="2566"/>
                  </a:cubicBezTo>
                  <a:cubicBezTo>
                    <a:pt x="11136" y="2529"/>
                    <a:pt x="11154" y="2473"/>
                    <a:pt x="11142" y="2397"/>
                  </a:cubicBezTo>
                  <a:lnTo>
                    <a:pt x="11142" y="2397"/>
                  </a:lnTo>
                  <a:cubicBezTo>
                    <a:pt x="11165" y="2400"/>
                    <a:pt x="11188" y="2401"/>
                    <a:pt x="11211" y="2401"/>
                  </a:cubicBezTo>
                  <a:cubicBezTo>
                    <a:pt x="11213" y="2401"/>
                    <a:pt x="11215" y="2401"/>
                    <a:pt x="11217" y="2401"/>
                  </a:cubicBezTo>
                  <a:lnTo>
                    <a:pt x="11217" y="2401"/>
                  </a:lnTo>
                  <a:cubicBezTo>
                    <a:pt x="11232" y="2420"/>
                    <a:pt x="11248" y="2439"/>
                    <a:pt x="11267" y="2458"/>
                  </a:cubicBezTo>
                  <a:cubicBezTo>
                    <a:pt x="11276" y="2448"/>
                    <a:pt x="11268" y="2426"/>
                    <a:pt x="11253" y="2400"/>
                  </a:cubicBezTo>
                  <a:lnTo>
                    <a:pt x="11253" y="2400"/>
                  </a:lnTo>
                  <a:cubicBezTo>
                    <a:pt x="11497" y="2381"/>
                    <a:pt x="11731" y="2203"/>
                    <a:pt x="11766" y="1946"/>
                  </a:cubicBezTo>
                  <a:lnTo>
                    <a:pt x="11766" y="1946"/>
                  </a:lnTo>
                  <a:cubicBezTo>
                    <a:pt x="11777" y="1953"/>
                    <a:pt x="11788" y="1958"/>
                    <a:pt x="11795" y="1958"/>
                  </a:cubicBezTo>
                  <a:cubicBezTo>
                    <a:pt x="11809" y="1958"/>
                    <a:pt x="11815" y="1946"/>
                    <a:pt x="11808" y="1917"/>
                  </a:cubicBezTo>
                  <a:cubicBezTo>
                    <a:pt x="11777" y="1870"/>
                    <a:pt x="11777" y="1855"/>
                    <a:pt x="11788" y="1855"/>
                  </a:cubicBezTo>
                  <a:cubicBezTo>
                    <a:pt x="11800" y="1855"/>
                    <a:pt x="11823" y="1870"/>
                    <a:pt x="11839" y="1886"/>
                  </a:cubicBezTo>
                  <a:cubicBezTo>
                    <a:pt x="11866" y="1928"/>
                    <a:pt x="11882" y="1950"/>
                    <a:pt x="11889" y="1950"/>
                  </a:cubicBezTo>
                  <a:cubicBezTo>
                    <a:pt x="11897" y="1950"/>
                    <a:pt x="11894" y="1916"/>
                    <a:pt x="11885" y="1839"/>
                  </a:cubicBezTo>
                  <a:cubicBezTo>
                    <a:pt x="11916" y="1793"/>
                    <a:pt x="11947" y="1685"/>
                    <a:pt x="11993" y="1639"/>
                  </a:cubicBezTo>
                  <a:cubicBezTo>
                    <a:pt x="12031" y="1601"/>
                    <a:pt x="12069" y="1553"/>
                    <a:pt x="12115" y="1553"/>
                  </a:cubicBezTo>
                  <a:cubicBezTo>
                    <a:pt x="12125" y="1553"/>
                    <a:pt x="12136" y="1555"/>
                    <a:pt x="12148" y="1561"/>
                  </a:cubicBezTo>
                  <a:cubicBezTo>
                    <a:pt x="12190" y="1595"/>
                    <a:pt x="12214" y="1606"/>
                    <a:pt x="12219" y="1606"/>
                  </a:cubicBezTo>
                  <a:cubicBezTo>
                    <a:pt x="12223" y="1606"/>
                    <a:pt x="12215" y="1599"/>
                    <a:pt x="12194" y="1592"/>
                  </a:cubicBezTo>
                  <a:cubicBezTo>
                    <a:pt x="12101" y="1515"/>
                    <a:pt x="12132" y="1499"/>
                    <a:pt x="12179" y="1453"/>
                  </a:cubicBezTo>
                  <a:cubicBezTo>
                    <a:pt x="12271" y="1438"/>
                    <a:pt x="12256" y="1360"/>
                    <a:pt x="12240" y="1299"/>
                  </a:cubicBezTo>
                  <a:lnTo>
                    <a:pt x="12240" y="1299"/>
                  </a:lnTo>
                  <a:lnTo>
                    <a:pt x="12210" y="1345"/>
                  </a:lnTo>
                  <a:cubicBezTo>
                    <a:pt x="12149" y="1272"/>
                    <a:pt x="12145" y="1247"/>
                    <a:pt x="12184" y="1247"/>
                  </a:cubicBezTo>
                  <a:cubicBezTo>
                    <a:pt x="12195" y="1247"/>
                    <a:pt x="12208" y="1249"/>
                    <a:pt x="12225" y="1252"/>
                  </a:cubicBezTo>
                  <a:cubicBezTo>
                    <a:pt x="12228" y="1249"/>
                    <a:pt x="12231" y="1248"/>
                    <a:pt x="12236" y="1248"/>
                  </a:cubicBezTo>
                  <a:cubicBezTo>
                    <a:pt x="12256" y="1248"/>
                    <a:pt x="12292" y="1276"/>
                    <a:pt x="12318" y="1314"/>
                  </a:cubicBezTo>
                  <a:cubicBezTo>
                    <a:pt x="12343" y="1339"/>
                    <a:pt x="12389" y="1364"/>
                    <a:pt x="12413" y="1364"/>
                  </a:cubicBezTo>
                  <a:cubicBezTo>
                    <a:pt x="12419" y="1364"/>
                    <a:pt x="12423" y="1363"/>
                    <a:pt x="12426" y="1360"/>
                  </a:cubicBezTo>
                  <a:cubicBezTo>
                    <a:pt x="12441" y="1345"/>
                    <a:pt x="12472" y="1329"/>
                    <a:pt x="12410" y="1299"/>
                  </a:cubicBezTo>
                  <a:cubicBezTo>
                    <a:pt x="12349" y="1268"/>
                    <a:pt x="12380" y="1268"/>
                    <a:pt x="12395" y="1237"/>
                  </a:cubicBezTo>
                  <a:cubicBezTo>
                    <a:pt x="12410" y="1221"/>
                    <a:pt x="12426" y="1206"/>
                    <a:pt x="12410" y="1159"/>
                  </a:cubicBezTo>
                  <a:cubicBezTo>
                    <a:pt x="12395" y="1098"/>
                    <a:pt x="12395" y="1098"/>
                    <a:pt x="12410" y="1082"/>
                  </a:cubicBezTo>
                  <a:cubicBezTo>
                    <a:pt x="12426" y="1090"/>
                    <a:pt x="12445" y="1094"/>
                    <a:pt x="12465" y="1094"/>
                  </a:cubicBezTo>
                  <a:cubicBezTo>
                    <a:pt x="12483" y="1094"/>
                    <a:pt x="12501" y="1090"/>
                    <a:pt x="12516" y="1084"/>
                  </a:cubicBezTo>
                  <a:lnTo>
                    <a:pt x="12516" y="1084"/>
                  </a:lnTo>
                  <a:cubicBezTo>
                    <a:pt x="12526" y="1096"/>
                    <a:pt x="12539" y="1112"/>
                    <a:pt x="12550" y="1129"/>
                  </a:cubicBezTo>
                  <a:cubicBezTo>
                    <a:pt x="12565" y="1159"/>
                    <a:pt x="12596" y="1175"/>
                    <a:pt x="12627" y="1190"/>
                  </a:cubicBezTo>
                  <a:cubicBezTo>
                    <a:pt x="12658" y="1190"/>
                    <a:pt x="12611" y="1144"/>
                    <a:pt x="12611" y="1144"/>
                  </a:cubicBezTo>
                  <a:cubicBezTo>
                    <a:pt x="12611" y="1144"/>
                    <a:pt x="12627" y="1098"/>
                    <a:pt x="12673" y="1051"/>
                  </a:cubicBezTo>
                  <a:cubicBezTo>
                    <a:pt x="12720" y="1020"/>
                    <a:pt x="12781" y="974"/>
                    <a:pt x="12859" y="943"/>
                  </a:cubicBezTo>
                  <a:cubicBezTo>
                    <a:pt x="12967" y="881"/>
                    <a:pt x="13075" y="835"/>
                    <a:pt x="13199" y="804"/>
                  </a:cubicBezTo>
                  <a:cubicBezTo>
                    <a:pt x="13225" y="823"/>
                    <a:pt x="13253" y="832"/>
                    <a:pt x="13275" y="832"/>
                  </a:cubicBezTo>
                  <a:cubicBezTo>
                    <a:pt x="13306" y="832"/>
                    <a:pt x="13325" y="815"/>
                    <a:pt x="13307" y="788"/>
                  </a:cubicBezTo>
                  <a:cubicBezTo>
                    <a:pt x="13261" y="742"/>
                    <a:pt x="13415" y="696"/>
                    <a:pt x="13570" y="696"/>
                  </a:cubicBezTo>
                  <a:cubicBezTo>
                    <a:pt x="13724" y="696"/>
                    <a:pt x="13879" y="696"/>
                    <a:pt x="13879" y="649"/>
                  </a:cubicBezTo>
                  <a:lnTo>
                    <a:pt x="13956" y="649"/>
                  </a:lnTo>
                  <a:cubicBezTo>
                    <a:pt x="14009" y="649"/>
                    <a:pt x="14062" y="615"/>
                    <a:pt x="14086" y="615"/>
                  </a:cubicBezTo>
                  <a:cubicBezTo>
                    <a:pt x="14090" y="615"/>
                    <a:pt x="14093" y="616"/>
                    <a:pt x="14095" y="618"/>
                  </a:cubicBezTo>
                  <a:cubicBezTo>
                    <a:pt x="14117" y="590"/>
                    <a:pt x="14132" y="578"/>
                    <a:pt x="14138" y="578"/>
                  </a:cubicBezTo>
                  <a:cubicBezTo>
                    <a:pt x="14146" y="578"/>
                    <a:pt x="14143" y="594"/>
                    <a:pt x="14126" y="618"/>
                  </a:cubicBezTo>
                  <a:cubicBezTo>
                    <a:pt x="14080" y="649"/>
                    <a:pt x="14111" y="727"/>
                    <a:pt x="14126" y="727"/>
                  </a:cubicBezTo>
                  <a:cubicBezTo>
                    <a:pt x="14128" y="728"/>
                    <a:pt x="14130" y="729"/>
                    <a:pt x="14132" y="729"/>
                  </a:cubicBezTo>
                  <a:cubicBezTo>
                    <a:pt x="14151" y="729"/>
                    <a:pt x="14190" y="675"/>
                    <a:pt x="14203" y="634"/>
                  </a:cubicBezTo>
                  <a:cubicBezTo>
                    <a:pt x="14214" y="593"/>
                    <a:pt x="14224" y="586"/>
                    <a:pt x="14230" y="586"/>
                  </a:cubicBezTo>
                  <a:cubicBezTo>
                    <a:pt x="14233" y="586"/>
                    <a:pt x="14234" y="588"/>
                    <a:pt x="14234" y="588"/>
                  </a:cubicBezTo>
                  <a:cubicBezTo>
                    <a:pt x="14234" y="588"/>
                    <a:pt x="14265" y="588"/>
                    <a:pt x="14250" y="649"/>
                  </a:cubicBezTo>
                  <a:lnTo>
                    <a:pt x="14219" y="758"/>
                  </a:lnTo>
                  <a:lnTo>
                    <a:pt x="14250" y="758"/>
                  </a:lnTo>
                  <a:cubicBezTo>
                    <a:pt x="14260" y="716"/>
                    <a:pt x="14277" y="709"/>
                    <a:pt x="14288" y="709"/>
                  </a:cubicBezTo>
                  <a:cubicBezTo>
                    <a:pt x="14293" y="709"/>
                    <a:pt x="14296" y="711"/>
                    <a:pt x="14296" y="711"/>
                  </a:cubicBezTo>
                  <a:cubicBezTo>
                    <a:pt x="14296" y="711"/>
                    <a:pt x="14312" y="711"/>
                    <a:pt x="14296" y="819"/>
                  </a:cubicBezTo>
                  <a:cubicBezTo>
                    <a:pt x="14280" y="876"/>
                    <a:pt x="14281" y="903"/>
                    <a:pt x="14291" y="903"/>
                  </a:cubicBezTo>
                  <a:cubicBezTo>
                    <a:pt x="14301" y="903"/>
                    <a:pt x="14320" y="879"/>
                    <a:pt x="14342" y="835"/>
                  </a:cubicBezTo>
                  <a:lnTo>
                    <a:pt x="14404" y="804"/>
                  </a:lnTo>
                  <a:lnTo>
                    <a:pt x="14404" y="804"/>
                  </a:lnTo>
                  <a:cubicBezTo>
                    <a:pt x="14399" y="844"/>
                    <a:pt x="14406" y="859"/>
                    <a:pt x="14420" y="859"/>
                  </a:cubicBezTo>
                  <a:cubicBezTo>
                    <a:pt x="14444" y="859"/>
                    <a:pt x="14489" y="818"/>
                    <a:pt x="14528" y="788"/>
                  </a:cubicBezTo>
                  <a:lnTo>
                    <a:pt x="14528" y="788"/>
                  </a:lnTo>
                  <a:cubicBezTo>
                    <a:pt x="14511" y="849"/>
                    <a:pt x="14513" y="880"/>
                    <a:pt x="14529" y="880"/>
                  </a:cubicBezTo>
                  <a:cubicBezTo>
                    <a:pt x="14541" y="880"/>
                    <a:pt x="14562" y="860"/>
                    <a:pt x="14590" y="819"/>
                  </a:cubicBezTo>
                  <a:cubicBezTo>
                    <a:pt x="14603" y="799"/>
                    <a:pt x="14617" y="788"/>
                    <a:pt x="14626" y="788"/>
                  </a:cubicBezTo>
                  <a:cubicBezTo>
                    <a:pt x="14639" y="788"/>
                    <a:pt x="14645" y="807"/>
                    <a:pt x="14636" y="850"/>
                  </a:cubicBezTo>
                  <a:cubicBezTo>
                    <a:pt x="14636" y="912"/>
                    <a:pt x="14667" y="912"/>
                    <a:pt x="14698" y="943"/>
                  </a:cubicBezTo>
                  <a:cubicBezTo>
                    <a:pt x="14706" y="939"/>
                    <a:pt x="14716" y="937"/>
                    <a:pt x="14726" y="937"/>
                  </a:cubicBezTo>
                  <a:cubicBezTo>
                    <a:pt x="14756" y="937"/>
                    <a:pt x="14796" y="951"/>
                    <a:pt x="14853" y="974"/>
                  </a:cubicBezTo>
                  <a:cubicBezTo>
                    <a:pt x="14930" y="1036"/>
                    <a:pt x="14992" y="1082"/>
                    <a:pt x="15069" y="1144"/>
                  </a:cubicBezTo>
                  <a:cubicBezTo>
                    <a:pt x="15219" y="1281"/>
                    <a:pt x="15309" y="1381"/>
                    <a:pt x="15360" y="1381"/>
                  </a:cubicBezTo>
                  <a:cubicBezTo>
                    <a:pt x="15367" y="1381"/>
                    <a:pt x="15373" y="1379"/>
                    <a:pt x="15378" y="1376"/>
                  </a:cubicBezTo>
                  <a:cubicBezTo>
                    <a:pt x="15393" y="1391"/>
                    <a:pt x="15393" y="1391"/>
                    <a:pt x="15378" y="1438"/>
                  </a:cubicBezTo>
                  <a:cubicBezTo>
                    <a:pt x="15370" y="1469"/>
                    <a:pt x="15363" y="1484"/>
                    <a:pt x="15370" y="1484"/>
                  </a:cubicBezTo>
                  <a:cubicBezTo>
                    <a:pt x="15378" y="1484"/>
                    <a:pt x="15401" y="1469"/>
                    <a:pt x="15455" y="1438"/>
                  </a:cubicBezTo>
                  <a:cubicBezTo>
                    <a:pt x="15478" y="1430"/>
                    <a:pt x="15502" y="1418"/>
                    <a:pt x="15509" y="1418"/>
                  </a:cubicBezTo>
                  <a:cubicBezTo>
                    <a:pt x="15517" y="1418"/>
                    <a:pt x="15509" y="1430"/>
                    <a:pt x="15471" y="1469"/>
                  </a:cubicBezTo>
                  <a:cubicBezTo>
                    <a:pt x="15424" y="1499"/>
                    <a:pt x="15455" y="1530"/>
                    <a:pt x="15517" y="1608"/>
                  </a:cubicBezTo>
                  <a:cubicBezTo>
                    <a:pt x="15566" y="1668"/>
                    <a:pt x="15605" y="1710"/>
                    <a:pt x="15642" y="1710"/>
                  </a:cubicBezTo>
                  <a:cubicBezTo>
                    <a:pt x="15652" y="1710"/>
                    <a:pt x="15662" y="1707"/>
                    <a:pt x="15672" y="1700"/>
                  </a:cubicBezTo>
                  <a:cubicBezTo>
                    <a:pt x="15749" y="1700"/>
                    <a:pt x="15749" y="1700"/>
                    <a:pt x="15687" y="1716"/>
                  </a:cubicBezTo>
                  <a:cubicBezTo>
                    <a:pt x="15607" y="1769"/>
                    <a:pt x="15619" y="1880"/>
                    <a:pt x="15703" y="1880"/>
                  </a:cubicBezTo>
                  <a:cubicBezTo>
                    <a:pt x="15716" y="1880"/>
                    <a:pt x="15732" y="1877"/>
                    <a:pt x="15749" y="1870"/>
                  </a:cubicBezTo>
                  <a:cubicBezTo>
                    <a:pt x="15764" y="1901"/>
                    <a:pt x="15780" y="1917"/>
                    <a:pt x="15749" y="1948"/>
                  </a:cubicBezTo>
                  <a:cubicBezTo>
                    <a:pt x="15764" y="1963"/>
                    <a:pt x="15780" y="1979"/>
                    <a:pt x="15873" y="1994"/>
                  </a:cubicBezTo>
                  <a:cubicBezTo>
                    <a:pt x="15888" y="2010"/>
                    <a:pt x="15950" y="2071"/>
                    <a:pt x="15981" y="2102"/>
                  </a:cubicBezTo>
                  <a:cubicBezTo>
                    <a:pt x="16012" y="2133"/>
                    <a:pt x="16058" y="2133"/>
                    <a:pt x="16089" y="2133"/>
                  </a:cubicBezTo>
                  <a:cubicBezTo>
                    <a:pt x="16104" y="2149"/>
                    <a:pt x="16120" y="2149"/>
                    <a:pt x="16104" y="2149"/>
                  </a:cubicBezTo>
                  <a:cubicBezTo>
                    <a:pt x="16074" y="2180"/>
                    <a:pt x="16151" y="2257"/>
                    <a:pt x="16290" y="2334"/>
                  </a:cubicBezTo>
                  <a:cubicBezTo>
                    <a:pt x="16414" y="2411"/>
                    <a:pt x="16537" y="2473"/>
                    <a:pt x="16537" y="2535"/>
                  </a:cubicBezTo>
                  <a:cubicBezTo>
                    <a:pt x="16537" y="2535"/>
                    <a:pt x="16568" y="2535"/>
                    <a:pt x="16599" y="2489"/>
                  </a:cubicBezTo>
                  <a:cubicBezTo>
                    <a:pt x="16632" y="2440"/>
                    <a:pt x="16651" y="2421"/>
                    <a:pt x="16663" y="2421"/>
                  </a:cubicBezTo>
                  <a:cubicBezTo>
                    <a:pt x="16673" y="2421"/>
                    <a:pt x="16676" y="2436"/>
                    <a:pt x="16676" y="2458"/>
                  </a:cubicBezTo>
                  <a:cubicBezTo>
                    <a:pt x="16668" y="2526"/>
                    <a:pt x="16692" y="2561"/>
                    <a:pt x="16723" y="2561"/>
                  </a:cubicBezTo>
                  <a:cubicBezTo>
                    <a:pt x="16749" y="2561"/>
                    <a:pt x="16779" y="2537"/>
                    <a:pt x="16800" y="2489"/>
                  </a:cubicBezTo>
                  <a:lnTo>
                    <a:pt x="16800" y="2550"/>
                  </a:lnTo>
                  <a:cubicBezTo>
                    <a:pt x="16800" y="2597"/>
                    <a:pt x="16814" y="2618"/>
                    <a:pt x="16833" y="2618"/>
                  </a:cubicBezTo>
                  <a:cubicBezTo>
                    <a:pt x="16858" y="2618"/>
                    <a:pt x="16891" y="2581"/>
                    <a:pt x="16908" y="2520"/>
                  </a:cubicBezTo>
                  <a:cubicBezTo>
                    <a:pt x="16919" y="2564"/>
                    <a:pt x="16930" y="2600"/>
                    <a:pt x="16947" y="2600"/>
                  </a:cubicBezTo>
                  <a:cubicBezTo>
                    <a:pt x="16954" y="2600"/>
                    <a:pt x="16961" y="2595"/>
                    <a:pt x="16970" y="2581"/>
                  </a:cubicBezTo>
                  <a:cubicBezTo>
                    <a:pt x="16985" y="2581"/>
                    <a:pt x="16985" y="2581"/>
                    <a:pt x="16985" y="2690"/>
                  </a:cubicBezTo>
                  <a:cubicBezTo>
                    <a:pt x="16985" y="2751"/>
                    <a:pt x="16970" y="2798"/>
                    <a:pt x="17001" y="2798"/>
                  </a:cubicBezTo>
                  <a:cubicBezTo>
                    <a:pt x="17003" y="2799"/>
                    <a:pt x="17004" y="2800"/>
                    <a:pt x="17005" y="2800"/>
                  </a:cubicBezTo>
                  <a:cubicBezTo>
                    <a:pt x="17017" y="2800"/>
                    <a:pt x="17018" y="2745"/>
                    <a:pt x="17032" y="2690"/>
                  </a:cubicBezTo>
                  <a:lnTo>
                    <a:pt x="17078" y="2690"/>
                  </a:lnTo>
                  <a:cubicBezTo>
                    <a:pt x="17078" y="2690"/>
                    <a:pt x="17094" y="2690"/>
                    <a:pt x="17094" y="2643"/>
                  </a:cubicBezTo>
                  <a:cubicBezTo>
                    <a:pt x="17109" y="2581"/>
                    <a:pt x="17125" y="2581"/>
                    <a:pt x="17140" y="2581"/>
                  </a:cubicBezTo>
                  <a:cubicBezTo>
                    <a:pt x="17140" y="2600"/>
                    <a:pt x="17143" y="2607"/>
                    <a:pt x="17146" y="2607"/>
                  </a:cubicBezTo>
                  <a:cubicBezTo>
                    <a:pt x="17153" y="2607"/>
                    <a:pt x="17162" y="2567"/>
                    <a:pt x="17140" y="2535"/>
                  </a:cubicBezTo>
                  <a:cubicBezTo>
                    <a:pt x="17125" y="2473"/>
                    <a:pt x="17140" y="2427"/>
                    <a:pt x="17171" y="2427"/>
                  </a:cubicBezTo>
                  <a:lnTo>
                    <a:pt x="17171" y="2319"/>
                  </a:lnTo>
                  <a:cubicBezTo>
                    <a:pt x="17171" y="2241"/>
                    <a:pt x="17171" y="2164"/>
                    <a:pt x="17140" y="2087"/>
                  </a:cubicBezTo>
                  <a:cubicBezTo>
                    <a:pt x="17093" y="2049"/>
                    <a:pt x="17064" y="2012"/>
                    <a:pt x="17044" y="2012"/>
                  </a:cubicBezTo>
                  <a:cubicBezTo>
                    <a:pt x="17031" y="2012"/>
                    <a:pt x="17022" y="2028"/>
                    <a:pt x="17016" y="2071"/>
                  </a:cubicBezTo>
                  <a:cubicBezTo>
                    <a:pt x="17016" y="2071"/>
                    <a:pt x="17001" y="2133"/>
                    <a:pt x="16985" y="2133"/>
                  </a:cubicBezTo>
                  <a:cubicBezTo>
                    <a:pt x="16955" y="2133"/>
                    <a:pt x="16955" y="2071"/>
                    <a:pt x="16955" y="2071"/>
                  </a:cubicBezTo>
                  <a:cubicBezTo>
                    <a:pt x="16955" y="2010"/>
                    <a:pt x="16908" y="1994"/>
                    <a:pt x="16831" y="1979"/>
                  </a:cubicBezTo>
                  <a:cubicBezTo>
                    <a:pt x="16769" y="1963"/>
                    <a:pt x="16723" y="1932"/>
                    <a:pt x="16723" y="1870"/>
                  </a:cubicBezTo>
                  <a:cubicBezTo>
                    <a:pt x="16738" y="1824"/>
                    <a:pt x="16723" y="1824"/>
                    <a:pt x="16723" y="1824"/>
                  </a:cubicBezTo>
                  <a:cubicBezTo>
                    <a:pt x="16718" y="1837"/>
                    <a:pt x="16709" y="1843"/>
                    <a:pt x="16696" y="1843"/>
                  </a:cubicBezTo>
                  <a:cubicBezTo>
                    <a:pt x="16663" y="1843"/>
                    <a:pt x="16608" y="1807"/>
                    <a:pt x="16553" y="1762"/>
                  </a:cubicBezTo>
                  <a:cubicBezTo>
                    <a:pt x="16473" y="1722"/>
                    <a:pt x="16393" y="1648"/>
                    <a:pt x="16352" y="1648"/>
                  </a:cubicBezTo>
                  <a:cubicBezTo>
                    <a:pt x="16346" y="1648"/>
                    <a:pt x="16341" y="1650"/>
                    <a:pt x="16336" y="1654"/>
                  </a:cubicBezTo>
                  <a:lnTo>
                    <a:pt x="16305" y="1623"/>
                  </a:lnTo>
                  <a:cubicBezTo>
                    <a:pt x="16336" y="1592"/>
                    <a:pt x="16321" y="1561"/>
                    <a:pt x="16290" y="1530"/>
                  </a:cubicBezTo>
                  <a:cubicBezTo>
                    <a:pt x="16281" y="1535"/>
                    <a:pt x="16272" y="1537"/>
                    <a:pt x="16263" y="1537"/>
                  </a:cubicBezTo>
                  <a:cubicBezTo>
                    <a:pt x="16241" y="1537"/>
                    <a:pt x="16219" y="1526"/>
                    <a:pt x="16197" y="1515"/>
                  </a:cubicBezTo>
                  <a:cubicBezTo>
                    <a:pt x="16228" y="1469"/>
                    <a:pt x="16228" y="1453"/>
                    <a:pt x="16197" y="1422"/>
                  </a:cubicBezTo>
                  <a:cubicBezTo>
                    <a:pt x="16180" y="1405"/>
                    <a:pt x="16168" y="1393"/>
                    <a:pt x="16153" y="1393"/>
                  </a:cubicBezTo>
                  <a:cubicBezTo>
                    <a:pt x="16140" y="1393"/>
                    <a:pt x="16125" y="1401"/>
                    <a:pt x="16104" y="1422"/>
                  </a:cubicBezTo>
                  <a:cubicBezTo>
                    <a:pt x="16043" y="1360"/>
                    <a:pt x="15996" y="1268"/>
                    <a:pt x="15981" y="1190"/>
                  </a:cubicBezTo>
                  <a:cubicBezTo>
                    <a:pt x="15998" y="1156"/>
                    <a:pt x="15987" y="1146"/>
                    <a:pt x="15963" y="1146"/>
                  </a:cubicBezTo>
                  <a:cubicBezTo>
                    <a:pt x="15943" y="1146"/>
                    <a:pt x="15916" y="1153"/>
                    <a:pt x="15888" y="1159"/>
                  </a:cubicBezTo>
                  <a:cubicBezTo>
                    <a:pt x="15838" y="1185"/>
                    <a:pt x="15808" y="1210"/>
                    <a:pt x="15790" y="1210"/>
                  </a:cubicBezTo>
                  <a:cubicBezTo>
                    <a:pt x="15786" y="1210"/>
                    <a:pt x="15783" y="1209"/>
                    <a:pt x="15780" y="1206"/>
                  </a:cubicBezTo>
                  <a:lnTo>
                    <a:pt x="15857" y="1129"/>
                  </a:lnTo>
                  <a:cubicBezTo>
                    <a:pt x="15919" y="1113"/>
                    <a:pt x="15919" y="1113"/>
                    <a:pt x="15888" y="1067"/>
                  </a:cubicBezTo>
                  <a:lnTo>
                    <a:pt x="15842" y="1036"/>
                  </a:lnTo>
                  <a:cubicBezTo>
                    <a:pt x="15836" y="1040"/>
                    <a:pt x="15829" y="1042"/>
                    <a:pt x="15822" y="1042"/>
                  </a:cubicBezTo>
                  <a:cubicBezTo>
                    <a:pt x="15774" y="1042"/>
                    <a:pt x="15700" y="956"/>
                    <a:pt x="15579" y="835"/>
                  </a:cubicBezTo>
                  <a:cubicBezTo>
                    <a:pt x="15425" y="681"/>
                    <a:pt x="15334" y="617"/>
                    <a:pt x="15286" y="617"/>
                  </a:cubicBezTo>
                  <a:cubicBezTo>
                    <a:pt x="15272" y="617"/>
                    <a:pt x="15262" y="623"/>
                    <a:pt x="15254" y="634"/>
                  </a:cubicBezTo>
                  <a:cubicBezTo>
                    <a:pt x="15249" y="650"/>
                    <a:pt x="15242" y="659"/>
                    <a:pt x="15233" y="659"/>
                  </a:cubicBezTo>
                  <a:cubicBezTo>
                    <a:pt x="15216" y="659"/>
                    <a:pt x="15192" y="627"/>
                    <a:pt x="15162" y="557"/>
                  </a:cubicBezTo>
                  <a:cubicBezTo>
                    <a:pt x="15105" y="374"/>
                    <a:pt x="15081" y="326"/>
                    <a:pt x="15054" y="326"/>
                  </a:cubicBezTo>
                  <a:cubicBezTo>
                    <a:pt x="15045" y="326"/>
                    <a:pt x="15035" y="332"/>
                    <a:pt x="15023" y="340"/>
                  </a:cubicBezTo>
                  <a:cubicBezTo>
                    <a:pt x="15053" y="356"/>
                    <a:pt x="15023" y="402"/>
                    <a:pt x="14992" y="448"/>
                  </a:cubicBezTo>
                  <a:cubicBezTo>
                    <a:pt x="14971" y="497"/>
                    <a:pt x="14953" y="521"/>
                    <a:pt x="14943" y="521"/>
                  </a:cubicBezTo>
                  <a:cubicBezTo>
                    <a:pt x="14930" y="521"/>
                    <a:pt x="14928" y="486"/>
                    <a:pt x="14945" y="418"/>
                  </a:cubicBezTo>
                  <a:cubicBezTo>
                    <a:pt x="14992" y="335"/>
                    <a:pt x="14709" y="226"/>
                    <a:pt x="14543" y="226"/>
                  </a:cubicBezTo>
                  <a:cubicBezTo>
                    <a:pt x="14491" y="226"/>
                    <a:pt x="14450" y="237"/>
                    <a:pt x="14435" y="263"/>
                  </a:cubicBezTo>
                  <a:lnTo>
                    <a:pt x="14451" y="217"/>
                  </a:lnTo>
                  <a:cubicBezTo>
                    <a:pt x="14466" y="155"/>
                    <a:pt x="14435" y="155"/>
                    <a:pt x="14296" y="124"/>
                  </a:cubicBezTo>
                  <a:lnTo>
                    <a:pt x="14188" y="93"/>
                  </a:lnTo>
                  <a:cubicBezTo>
                    <a:pt x="14182" y="133"/>
                    <a:pt x="14155" y="148"/>
                    <a:pt x="14123" y="148"/>
                  </a:cubicBezTo>
                  <a:cubicBezTo>
                    <a:pt x="14069" y="148"/>
                    <a:pt x="14002" y="107"/>
                    <a:pt x="14002" y="78"/>
                  </a:cubicBezTo>
                  <a:cubicBezTo>
                    <a:pt x="13972" y="16"/>
                    <a:pt x="13972" y="16"/>
                    <a:pt x="13910" y="0"/>
                  </a:cubicBezTo>
                  <a:cubicBezTo>
                    <a:pt x="13872" y="38"/>
                    <a:pt x="13823" y="66"/>
                    <a:pt x="13772" y="66"/>
                  </a:cubicBezTo>
                  <a:cubicBezTo>
                    <a:pt x="13762" y="66"/>
                    <a:pt x="13751" y="65"/>
                    <a:pt x="13740" y="62"/>
                  </a:cubicBezTo>
                  <a:cubicBezTo>
                    <a:pt x="13678" y="62"/>
                    <a:pt x="13647" y="31"/>
                    <a:pt x="13647" y="0"/>
                  </a:cubicBezTo>
                  <a:close/>
                </a:path>
              </a:pathLst>
            </a:custGeom>
            <a:solidFill>
              <a:srgbClr val="FF3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22"/>
            <p:cNvSpPr/>
            <p:nvPr/>
          </p:nvSpPr>
          <p:spPr>
            <a:xfrm>
              <a:off x="8169776" y="437401"/>
              <a:ext cx="988325" cy="159068"/>
            </a:xfrm>
            <a:custGeom>
              <a:avLst/>
              <a:gdLst/>
              <a:ahLst/>
              <a:cxnLst/>
              <a:rect l="l" t="t" r="r" b="b"/>
              <a:pathLst>
                <a:path w="17192" h="2767" extrusionOk="0">
                  <a:moveTo>
                    <a:pt x="7918" y="356"/>
                  </a:moveTo>
                  <a:cubicBezTo>
                    <a:pt x="7917" y="356"/>
                    <a:pt x="7917" y="356"/>
                    <a:pt x="7917" y="356"/>
                  </a:cubicBezTo>
                  <a:lnTo>
                    <a:pt x="7917" y="356"/>
                  </a:lnTo>
                  <a:cubicBezTo>
                    <a:pt x="7917" y="356"/>
                    <a:pt x="7918" y="356"/>
                    <a:pt x="7919" y="356"/>
                  </a:cubicBezTo>
                  <a:lnTo>
                    <a:pt x="7919" y="356"/>
                  </a:lnTo>
                  <a:lnTo>
                    <a:pt x="7918" y="356"/>
                  </a:lnTo>
                  <a:close/>
                  <a:moveTo>
                    <a:pt x="1040" y="309"/>
                  </a:moveTo>
                  <a:lnTo>
                    <a:pt x="1040" y="371"/>
                  </a:lnTo>
                  <a:lnTo>
                    <a:pt x="1071" y="387"/>
                  </a:lnTo>
                  <a:cubicBezTo>
                    <a:pt x="1102" y="340"/>
                    <a:pt x="1102" y="340"/>
                    <a:pt x="1071" y="325"/>
                  </a:cubicBezTo>
                  <a:lnTo>
                    <a:pt x="1040" y="309"/>
                  </a:lnTo>
                  <a:close/>
                  <a:moveTo>
                    <a:pt x="14425" y="309"/>
                  </a:moveTo>
                  <a:cubicBezTo>
                    <a:pt x="14455" y="309"/>
                    <a:pt x="14455" y="309"/>
                    <a:pt x="14440" y="371"/>
                  </a:cubicBezTo>
                  <a:cubicBezTo>
                    <a:pt x="14427" y="411"/>
                    <a:pt x="14390" y="452"/>
                    <a:pt x="14360" y="452"/>
                  </a:cubicBezTo>
                  <a:cubicBezTo>
                    <a:pt x="14356" y="452"/>
                    <a:pt x="14351" y="451"/>
                    <a:pt x="14347" y="449"/>
                  </a:cubicBezTo>
                  <a:cubicBezTo>
                    <a:pt x="14316" y="449"/>
                    <a:pt x="14347" y="340"/>
                    <a:pt x="14425" y="309"/>
                  </a:cubicBezTo>
                  <a:close/>
                  <a:moveTo>
                    <a:pt x="539" y="439"/>
                  </a:moveTo>
                  <a:cubicBezTo>
                    <a:pt x="547" y="439"/>
                    <a:pt x="555" y="443"/>
                    <a:pt x="561" y="449"/>
                  </a:cubicBezTo>
                  <a:cubicBezTo>
                    <a:pt x="592" y="449"/>
                    <a:pt x="592" y="449"/>
                    <a:pt x="576" y="510"/>
                  </a:cubicBezTo>
                  <a:cubicBezTo>
                    <a:pt x="576" y="510"/>
                    <a:pt x="553" y="544"/>
                    <a:pt x="527" y="544"/>
                  </a:cubicBezTo>
                  <a:cubicBezTo>
                    <a:pt x="523" y="544"/>
                    <a:pt x="519" y="544"/>
                    <a:pt x="514" y="541"/>
                  </a:cubicBezTo>
                  <a:lnTo>
                    <a:pt x="499" y="480"/>
                  </a:lnTo>
                  <a:cubicBezTo>
                    <a:pt x="509" y="450"/>
                    <a:pt x="525" y="439"/>
                    <a:pt x="539" y="439"/>
                  </a:cubicBezTo>
                  <a:close/>
                  <a:moveTo>
                    <a:pt x="13437" y="408"/>
                  </a:moveTo>
                  <a:cubicBezTo>
                    <a:pt x="13442" y="408"/>
                    <a:pt x="13446" y="415"/>
                    <a:pt x="13451" y="433"/>
                  </a:cubicBezTo>
                  <a:cubicBezTo>
                    <a:pt x="13451" y="464"/>
                    <a:pt x="13435" y="510"/>
                    <a:pt x="13435" y="541"/>
                  </a:cubicBezTo>
                  <a:cubicBezTo>
                    <a:pt x="13435" y="541"/>
                    <a:pt x="13422" y="569"/>
                    <a:pt x="13412" y="569"/>
                  </a:cubicBezTo>
                  <a:cubicBezTo>
                    <a:pt x="13408" y="569"/>
                    <a:pt x="13404" y="562"/>
                    <a:pt x="13404" y="541"/>
                  </a:cubicBezTo>
                  <a:lnTo>
                    <a:pt x="13389" y="541"/>
                  </a:lnTo>
                  <a:lnTo>
                    <a:pt x="13389" y="495"/>
                  </a:lnTo>
                  <a:cubicBezTo>
                    <a:pt x="13411" y="451"/>
                    <a:pt x="13425" y="408"/>
                    <a:pt x="13437" y="408"/>
                  </a:cubicBezTo>
                  <a:close/>
                  <a:moveTo>
                    <a:pt x="6681" y="557"/>
                  </a:moveTo>
                  <a:cubicBezTo>
                    <a:pt x="6681" y="619"/>
                    <a:pt x="6681" y="680"/>
                    <a:pt x="6666" y="680"/>
                  </a:cubicBezTo>
                  <a:lnTo>
                    <a:pt x="6635" y="619"/>
                  </a:lnTo>
                  <a:lnTo>
                    <a:pt x="6650" y="557"/>
                  </a:lnTo>
                  <a:close/>
                  <a:moveTo>
                    <a:pt x="7315" y="557"/>
                  </a:moveTo>
                  <a:cubicBezTo>
                    <a:pt x="7330" y="559"/>
                    <a:pt x="7327" y="569"/>
                    <a:pt x="7315" y="619"/>
                  </a:cubicBezTo>
                  <a:cubicBezTo>
                    <a:pt x="7299" y="650"/>
                    <a:pt x="7284" y="680"/>
                    <a:pt x="7269" y="711"/>
                  </a:cubicBezTo>
                  <a:cubicBezTo>
                    <a:pt x="7269" y="711"/>
                    <a:pt x="7299" y="604"/>
                    <a:pt x="7315" y="557"/>
                  </a:cubicBezTo>
                  <a:close/>
                  <a:moveTo>
                    <a:pt x="129" y="495"/>
                  </a:moveTo>
                  <a:cubicBezTo>
                    <a:pt x="111" y="502"/>
                    <a:pt x="95" y="513"/>
                    <a:pt x="82" y="526"/>
                  </a:cubicBezTo>
                  <a:cubicBezTo>
                    <a:pt x="60" y="511"/>
                    <a:pt x="43" y="506"/>
                    <a:pt x="31" y="506"/>
                  </a:cubicBezTo>
                  <a:cubicBezTo>
                    <a:pt x="2" y="506"/>
                    <a:pt x="1" y="538"/>
                    <a:pt x="23" y="538"/>
                  </a:cubicBezTo>
                  <a:cubicBezTo>
                    <a:pt x="30" y="538"/>
                    <a:pt x="39" y="535"/>
                    <a:pt x="51" y="526"/>
                  </a:cubicBezTo>
                  <a:lnTo>
                    <a:pt x="51" y="541"/>
                  </a:lnTo>
                  <a:lnTo>
                    <a:pt x="66" y="603"/>
                  </a:lnTo>
                  <a:cubicBezTo>
                    <a:pt x="66" y="682"/>
                    <a:pt x="78" y="725"/>
                    <a:pt x="92" y="725"/>
                  </a:cubicBezTo>
                  <a:cubicBezTo>
                    <a:pt x="105" y="725"/>
                    <a:pt x="120" y="686"/>
                    <a:pt x="128" y="603"/>
                  </a:cubicBezTo>
                  <a:cubicBezTo>
                    <a:pt x="128" y="552"/>
                    <a:pt x="128" y="517"/>
                    <a:pt x="129" y="495"/>
                  </a:cubicBezTo>
                  <a:close/>
                  <a:moveTo>
                    <a:pt x="837" y="540"/>
                  </a:moveTo>
                  <a:cubicBezTo>
                    <a:pt x="844" y="540"/>
                    <a:pt x="854" y="546"/>
                    <a:pt x="870" y="557"/>
                  </a:cubicBezTo>
                  <a:cubicBezTo>
                    <a:pt x="901" y="557"/>
                    <a:pt x="932" y="572"/>
                    <a:pt x="901" y="634"/>
                  </a:cubicBezTo>
                  <a:lnTo>
                    <a:pt x="885" y="603"/>
                  </a:lnTo>
                  <a:cubicBezTo>
                    <a:pt x="890" y="588"/>
                    <a:pt x="889" y="581"/>
                    <a:pt x="885" y="581"/>
                  </a:cubicBezTo>
                  <a:cubicBezTo>
                    <a:pt x="877" y="581"/>
                    <a:pt x="860" y="608"/>
                    <a:pt x="870" y="650"/>
                  </a:cubicBezTo>
                  <a:cubicBezTo>
                    <a:pt x="870" y="711"/>
                    <a:pt x="823" y="758"/>
                    <a:pt x="823" y="758"/>
                  </a:cubicBezTo>
                  <a:cubicBezTo>
                    <a:pt x="823" y="758"/>
                    <a:pt x="793" y="680"/>
                    <a:pt x="808" y="634"/>
                  </a:cubicBezTo>
                  <a:lnTo>
                    <a:pt x="808" y="634"/>
                  </a:lnTo>
                  <a:lnTo>
                    <a:pt x="808" y="650"/>
                  </a:lnTo>
                  <a:cubicBezTo>
                    <a:pt x="818" y="567"/>
                    <a:pt x="822" y="540"/>
                    <a:pt x="837" y="540"/>
                  </a:cubicBezTo>
                  <a:close/>
                  <a:moveTo>
                    <a:pt x="8088" y="850"/>
                  </a:moveTo>
                  <a:lnTo>
                    <a:pt x="8103" y="866"/>
                  </a:lnTo>
                  <a:cubicBezTo>
                    <a:pt x="8076" y="906"/>
                    <a:pt x="8050" y="946"/>
                    <a:pt x="8023" y="946"/>
                  </a:cubicBezTo>
                  <a:cubicBezTo>
                    <a:pt x="8019" y="946"/>
                    <a:pt x="8015" y="945"/>
                    <a:pt x="8010" y="943"/>
                  </a:cubicBezTo>
                  <a:lnTo>
                    <a:pt x="8026" y="881"/>
                  </a:lnTo>
                  <a:lnTo>
                    <a:pt x="8088" y="850"/>
                  </a:lnTo>
                  <a:close/>
                  <a:moveTo>
                    <a:pt x="12361" y="863"/>
                  </a:moveTo>
                  <a:cubicBezTo>
                    <a:pt x="12377" y="863"/>
                    <a:pt x="12400" y="897"/>
                    <a:pt x="12400" y="897"/>
                  </a:cubicBezTo>
                  <a:cubicBezTo>
                    <a:pt x="12400" y="897"/>
                    <a:pt x="12431" y="943"/>
                    <a:pt x="12415" y="959"/>
                  </a:cubicBezTo>
                  <a:cubicBezTo>
                    <a:pt x="12384" y="928"/>
                    <a:pt x="12353" y="912"/>
                    <a:pt x="12323" y="881"/>
                  </a:cubicBezTo>
                  <a:lnTo>
                    <a:pt x="12353" y="866"/>
                  </a:lnTo>
                  <a:cubicBezTo>
                    <a:pt x="12356" y="864"/>
                    <a:pt x="12358" y="863"/>
                    <a:pt x="12361" y="863"/>
                  </a:cubicBezTo>
                  <a:close/>
                  <a:moveTo>
                    <a:pt x="12231" y="1107"/>
                  </a:moveTo>
                  <a:cubicBezTo>
                    <a:pt x="12239" y="1107"/>
                    <a:pt x="12251" y="1119"/>
                    <a:pt x="12276" y="1144"/>
                  </a:cubicBezTo>
                  <a:lnTo>
                    <a:pt x="12245" y="1160"/>
                  </a:lnTo>
                  <a:lnTo>
                    <a:pt x="12199" y="1144"/>
                  </a:lnTo>
                  <a:lnTo>
                    <a:pt x="12214" y="1129"/>
                  </a:lnTo>
                  <a:cubicBezTo>
                    <a:pt x="12221" y="1115"/>
                    <a:pt x="12225" y="1107"/>
                    <a:pt x="12231" y="1107"/>
                  </a:cubicBezTo>
                  <a:close/>
                  <a:moveTo>
                    <a:pt x="5236" y="1219"/>
                  </a:moveTo>
                  <a:cubicBezTo>
                    <a:pt x="5241" y="1219"/>
                    <a:pt x="5253" y="1228"/>
                    <a:pt x="5244" y="1237"/>
                  </a:cubicBezTo>
                  <a:cubicBezTo>
                    <a:pt x="5231" y="1224"/>
                    <a:pt x="5231" y="1219"/>
                    <a:pt x="5236" y="1219"/>
                  </a:cubicBezTo>
                  <a:close/>
                  <a:moveTo>
                    <a:pt x="12220" y="1221"/>
                  </a:moveTo>
                  <a:cubicBezTo>
                    <a:pt x="12218" y="1221"/>
                    <a:pt x="12218" y="1229"/>
                    <a:pt x="12230" y="1252"/>
                  </a:cubicBezTo>
                  <a:cubicBezTo>
                    <a:pt x="12239" y="1243"/>
                    <a:pt x="12225" y="1221"/>
                    <a:pt x="12220" y="1221"/>
                  </a:cubicBezTo>
                  <a:close/>
                  <a:moveTo>
                    <a:pt x="313" y="1237"/>
                  </a:moveTo>
                  <a:cubicBezTo>
                    <a:pt x="300" y="1264"/>
                    <a:pt x="286" y="1292"/>
                    <a:pt x="272" y="1330"/>
                  </a:cubicBezTo>
                  <a:lnTo>
                    <a:pt x="282" y="1330"/>
                  </a:lnTo>
                  <a:cubicBezTo>
                    <a:pt x="298" y="1330"/>
                    <a:pt x="313" y="1283"/>
                    <a:pt x="329" y="1237"/>
                  </a:cubicBezTo>
                  <a:close/>
                  <a:moveTo>
                    <a:pt x="267" y="1330"/>
                  </a:moveTo>
                  <a:lnTo>
                    <a:pt x="267" y="1345"/>
                  </a:lnTo>
                  <a:cubicBezTo>
                    <a:pt x="269" y="1340"/>
                    <a:pt x="271" y="1335"/>
                    <a:pt x="272" y="1330"/>
                  </a:cubicBezTo>
                  <a:close/>
                  <a:moveTo>
                    <a:pt x="5074" y="1237"/>
                  </a:moveTo>
                  <a:cubicBezTo>
                    <a:pt x="5120" y="1283"/>
                    <a:pt x="5151" y="1314"/>
                    <a:pt x="5136" y="1345"/>
                  </a:cubicBezTo>
                  <a:lnTo>
                    <a:pt x="5089" y="1314"/>
                  </a:lnTo>
                  <a:lnTo>
                    <a:pt x="5058" y="1268"/>
                  </a:lnTo>
                  <a:lnTo>
                    <a:pt x="5074" y="1237"/>
                  </a:lnTo>
                  <a:close/>
                  <a:moveTo>
                    <a:pt x="12029" y="1289"/>
                  </a:moveTo>
                  <a:cubicBezTo>
                    <a:pt x="12037" y="1289"/>
                    <a:pt x="12048" y="1296"/>
                    <a:pt x="12075" y="1314"/>
                  </a:cubicBezTo>
                  <a:lnTo>
                    <a:pt x="12060" y="1345"/>
                  </a:lnTo>
                  <a:lnTo>
                    <a:pt x="11998" y="1314"/>
                  </a:lnTo>
                  <a:lnTo>
                    <a:pt x="12013" y="1299"/>
                  </a:lnTo>
                  <a:cubicBezTo>
                    <a:pt x="12020" y="1292"/>
                    <a:pt x="12024" y="1289"/>
                    <a:pt x="12029" y="1289"/>
                  </a:cubicBezTo>
                  <a:close/>
                  <a:moveTo>
                    <a:pt x="4159" y="1351"/>
                  </a:moveTo>
                  <a:cubicBezTo>
                    <a:pt x="4156" y="1351"/>
                    <a:pt x="4152" y="1355"/>
                    <a:pt x="4146" y="1360"/>
                  </a:cubicBezTo>
                  <a:cubicBezTo>
                    <a:pt x="4131" y="1376"/>
                    <a:pt x="4116" y="1391"/>
                    <a:pt x="4177" y="1407"/>
                  </a:cubicBezTo>
                  <a:lnTo>
                    <a:pt x="4193" y="1391"/>
                  </a:lnTo>
                  <a:cubicBezTo>
                    <a:pt x="4173" y="1362"/>
                    <a:pt x="4166" y="1351"/>
                    <a:pt x="4159" y="1351"/>
                  </a:cubicBezTo>
                  <a:close/>
                  <a:moveTo>
                    <a:pt x="4918" y="1371"/>
                  </a:moveTo>
                  <a:cubicBezTo>
                    <a:pt x="4932" y="1371"/>
                    <a:pt x="4957" y="1381"/>
                    <a:pt x="4997" y="1407"/>
                  </a:cubicBezTo>
                  <a:cubicBezTo>
                    <a:pt x="5043" y="1438"/>
                    <a:pt x="5043" y="1438"/>
                    <a:pt x="5027" y="1453"/>
                  </a:cubicBezTo>
                  <a:cubicBezTo>
                    <a:pt x="4997" y="1438"/>
                    <a:pt x="4966" y="1422"/>
                    <a:pt x="4950" y="1407"/>
                  </a:cubicBezTo>
                  <a:lnTo>
                    <a:pt x="4919" y="1407"/>
                  </a:lnTo>
                  <a:cubicBezTo>
                    <a:pt x="4901" y="1389"/>
                    <a:pt x="4899" y="1371"/>
                    <a:pt x="4918" y="1371"/>
                  </a:cubicBezTo>
                  <a:close/>
                  <a:moveTo>
                    <a:pt x="11879" y="1391"/>
                  </a:moveTo>
                  <a:cubicBezTo>
                    <a:pt x="11885" y="1391"/>
                    <a:pt x="11894" y="1396"/>
                    <a:pt x="11905" y="1407"/>
                  </a:cubicBezTo>
                  <a:cubicBezTo>
                    <a:pt x="11952" y="1438"/>
                    <a:pt x="11952" y="1438"/>
                    <a:pt x="11936" y="1469"/>
                  </a:cubicBezTo>
                  <a:cubicBezTo>
                    <a:pt x="11929" y="1476"/>
                    <a:pt x="11925" y="1483"/>
                    <a:pt x="11922" y="1483"/>
                  </a:cubicBezTo>
                  <a:cubicBezTo>
                    <a:pt x="11918" y="1483"/>
                    <a:pt x="11914" y="1472"/>
                    <a:pt x="11905" y="1438"/>
                  </a:cubicBezTo>
                  <a:lnTo>
                    <a:pt x="11874" y="1438"/>
                  </a:lnTo>
                  <a:cubicBezTo>
                    <a:pt x="11864" y="1408"/>
                    <a:pt x="11867" y="1391"/>
                    <a:pt x="11879" y="1391"/>
                  </a:cubicBezTo>
                  <a:close/>
                  <a:moveTo>
                    <a:pt x="12126" y="1497"/>
                  </a:moveTo>
                  <a:cubicBezTo>
                    <a:pt x="12135" y="1511"/>
                    <a:pt x="12148" y="1526"/>
                    <a:pt x="12168" y="1546"/>
                  </a:cubicBezTo>
                  <a:cubicBezTo>
                    <a:pt x="12193" y="1552"/>
                    <a:pt x="12206" y="1559"/>
                    <a:pt x="12206" y="1559"/>
                  </a:cubicBezTo>
                  <a:cubicBezTo>
                    <a:pt x="12207" y="1559"/>
                    <a:pt x="12183" y="1545"/>
                    <a:pt x="12137" y="1500"/>
                  </a:cubicBezTo>
                  <a:cubicBezTo>
                    <a:pt x="12133" y="1499"/>
                    <a:pt x="12130" y="1498"/>
                    <a:pt x="12126" y="1497"/>
                  </a:cubicBezTo>
                  <a:close/>
                  <a:moveTo>
                    <a:pt x="11331" y="1542"/>
                  </a:moveTo>
                  <a:cubicBezTo>
                    <a:pt x="11341" y="1542"/>
                    <a:pt x="11357" y="1546"/>
                    <a:pt x="11380" y="1561"/>
                  </a:cubicBezTo>
                  <a:cubicBezTo>
                    <a:pt x="11380" y="1561"/>
                    <a:pt x="11411" y="1608"/>
                    <a:pt x="11395" y="1623"/>
                  </a:cubicBezTo>
                  <a:lnTo>
                    <a:pt x="11349" y="1592"/>
                  </a:lnTo>
                  <a:cubicBezTo>
                    <a:pt x="11302" y="1561"/>
                    <a:pt x="11318" y="1546"/>
                    <a:pt x="11318" y="1546"/>
                  </a:cubicBezTo>
                  <a:cubicBezTo>
                    <a:pt x="11318" y="1546"/>
                    <a:pt x="11322" y="1542"/>
                    <a:pt x="11331" y="1542"/>
                  </a:cubicBezTo>
                  <a:close/>
                  <a:moveTo>
                    <a:pt x="1884" y="1653"/>
                  </a:moveTo>
                  <a:cubicBezTo>
                    <a:pt x="1901" y="1653"/>
                    <a:pt x="1919" y="1658"/>
                    <a:pt x="1936" y="1670"/>
                  </a:cubicBezTo>
                  <a:cubicBezTo>
                    <a:pt x="1952" y="1685"/>
                    <a:pt x="1905" y="1716"/>
                    <a:pt x="1844" y="1716"/>
                  </a:cubicBezTo>
                  <a:lnTo>
                    <a:pt x="1813" y="1685"/>
                  </a:lnTo>
                  <a:cubicBezTo>
                    <a:pt x="1832" y="1666"/>
                    <a:pt x="1857" y="1653"/>
                    <a:pt x="1884" y="1653"/>
                  </a:cubicBezTo>
                  <a:close/>
                  <a:moveTo>
                    <a:pt x="4502" y="1747"/>
                  </a:moveTo>
                  <a:lnTo>
                    <a:pt x="4502" y="1747"/>
                  </a:lnTo>
                  <a:cubicBezTo>
                    <a:pt x="4522" y="1760"/>
                    <a:pt x="4522" y="1765"/>
                    <a:pt x="4517" y="1765"/>
                  </a:cubicBezTo>
                  <a:cubicBezTo>
                    <a:pt x="4510" y="1765"/>
                    <a:pt x="4493" y="1756"/>
                    <a:pt x="4502" y="1747"/>
                  </a:cubicBezTo>
                  <a:close/>
                  <a:moveTo>
                    <a:pt x="4770" y="1752"/>
                  </a:moveTo>
                  <a:cubicBezTo>
                    <a:pt x="4787" y="1752"/>
                    <a:pt x="4796" y="1778"/>
                    <a:pt x="4796" y="1778"/>
                  </a:cubicBezTo>
                  <a:cubicBezTo>
                    <a:pt x="4873" y="1809"/>
                    <a:pt x="4811" y="1793"/>
                    <a:pt x="4796" y="1809"/>
                  </a:cubicBezTo>
                  <a:lnTo>
                    <a:pt x="4765" y="1809"/>
                  </a:lnTo>
                  <a:cubicBezTo>
                    <a:pt x="4718" y="1793"/>
                    <a:pt x="4718" y="1793"/>
                    <a:pt x="4749" y="1762"/>
                  </a:cubicBezTo>
                  <a:cubicBezTo>
                    <a:pt x="4757" y="1755"/>
                    <a:pt x="4764" y="1752"/>
                    <a:pt x="4770" y="1752"/>
                  </a:cubicBezTo>
                  <a:close/>
                  <a:moveTo>
                    <a:pt x="1927" y="1786"/>
                  </a:moveTo>
                  <a:cubicBezTo>
                    <a:pt x="1909" y="1786"/>
                    <a:pt x="1882" y="1801"/>
                    <a:pt x="1859" y="1824"/>
                  </a:cubicBezTo>
                  <a:cubicBezTo>
                    <a:pt x="1813" y="1855"/>
                    <a:pt x="1828" y="1871"/>
                    <a:pt x="1859" y="1917"/>
                  </a:cubicBezTo>
                  <a:cubicBezTo>
                    <a:pt x="1869" y="1927"/>
                    <a:pt x="1881" y="1931"/>
                    <a:pt x="1893" y="1931"/>
                  </a:cubicBezTo>
                  <a:cubicBezTo>
                    <a:pt x="1916" y="1931"/>
                    <a:pt x="1936" y="1917"/>
                    <a:pt x="1936" y="1917"/>
                  </a:cubicBezTo>
                  <a:cubicBezTo>
                    <a:pt x="1967" y="1871"/>
                    <a:pt x="1952" y="1855"/>
                    <a:pt x="1936" y="1840"/>
                  </a:cubicBezTo>
                  <a:cubicBezTo>
                    <a:pt x="1952" y="1801"/>
                    <a:pt x="1944" y="1786"/>
                    <a:pt x="1927" y="1786"/>
                  </a:cubicBezTo>
                  <a:close/>
                  <a:moveTo>
                    <a:pt x="4169" y="1852"/>
                  </a:moveTo>
                  <a:cubicBezTo>
                    <a:pt x="4167" y="1852"/>
                    <a:pt x="4164" y="1853"/>
                    <a:pt x="4162" y="1855"/>
                  </a:cubicBezTo>
                  <a:lnTo>
                    <a:pt x="4146" y="1855"/>
                  </a:lnTo>
                  <a:cubicBezTo>
                    <a:pt x="4162" y="1886"/>
                    <a:pt x="4193" y="1917"/>
                    <a:pt x="4224" y="1948"/>
                  </a:cubicBezTo>
                  <a:cubicBezTo>
                    <a:pt x="4239" y="1932"/>
                    <a:pt x="4208" y="1886"/>
                    <a:pt x="4208" y="1886"/>
                  </a:cubicBezTo>
                  <a:cubicBezTo>
                    <a:pt x="4208" y="1886"/>
                    <a:pt x="4186" y="1852"/>
                    <a:pt x="4169" y="1852"/>
                  </a:cubicBezTo>
                  <a:close/>
                  <a:moveTo>
                    <a:pt x="3621" y="1948"/>
                  </a:moveTo>
                  <a:lnTo>
                    <a:pt x="3652" y="2056"/>
                  </a:lnTo>
                  <a:cubicBezTo>
                    <a:pt x="3656" y="2069"/>
                    <a:pt x="3658" y="2075"/>
                    <a:pt x="3659" y="2075"/>
                  </a:cubicBezTo>
                  <a:cubicBezTo>
                    <a:pt x="3660" y="2075"/>
                    <a:pt x="3652" y="2038"/>
                    <a:pt x="3652" y="1994"/>
                  </a:cubicBezTo>
                  <a:lnTo>
                    <a:pt x="3621" y="1948"/>
                  </a:lnTo>
                  <a:close/>
                  <a:moveTo>
                    <a:pt x="4489" y="2046"/>
                  </a:moveTo>
                  <a:cubicBezTo>
                    <a:pt x="4504" y="2046"/>
                    <a:pt x="4520" y="2052"/>
                    <a:pt x="4533" y="2071"/>
                  </a:cubicBezTo>
                  <a:cubicBezTo>
                    <a:pt x="4533" y="2071"/>
                    <a:pt x="4564" y="2118"/>
                    <a:pt x="4548" y="2118"/>
                  </a:cubicBezTo>
                  <a:cubicBezTo>
                    <a:pt x="4543" y="2123"/>
                    <a:pt x="4535" y="2125"/>
                    <a:pt x="4525" y="2125"/>
                  </a:cubicBezTo>
                  <a:cubicBezTo>
                    <a:pt x="4507" y="2125"/>
                    <a:pt x="4486" y="2118"/>
                    <a:pt x="4486" y="2118"/>
                  </a:cubicBezTo>
                  <a:cubicBezTo>
                    <a:pt x="4440" y="2071"/>
                    <a:pt x="4456" y="2056"/>
                    <a:pt x="4456" y="2056"/>
                  </a:cubicBezTo>
                  <a:cubicBezTo>
                    <a:pt x="4456" y="2056"/>
                    <a:pt x="4471" y="2046"/>
                    <a:pt x="4489" y="2046"/>
                  </a:cubicBezTo>
                  <a:close/>
                  <a:moveTo>
                    <a:pt x="9282" y="2052"/>
                  </a:moveTo>
                  <a:cubicBezTo>
                    <a:pt x="9287" y="2052"/>
                    <a:pt x="9290" y="2053"/>
                    <a:pt x="9293" y="2056"/>
                  </a:cubicBezTo>
                  <a:lnTo>
                    <a:pt x="9278" y="2056"/>
                  </a:lnTo>
                  <a:cubicBezTo>
                    <a:pt x="9309" y="2087"/>
                    <a:pt x="9309" y="2087"/>
                    <a:pt x="9278" y="2118"/>
                  </a:cubicBezTo>
                  <a:cubicBezTo>
                    <a:pt x="9266" y="2136"/>
                    <a:pt x="9254" y="2142"/>
                    <a:pt x="9242" y="2142"/>
                  </a:cubicBezTo>
                  <a:cubicBezTo>
                    <a:pt x="9225" y="2142"/>
                    <a:pt x="9210" y="2127"/>
                    <a:pt x="9200" y="2118"/>
                  </a:cubicBezTo>
                  <a:cubicBezTo>
                    <a:pt x="9226" y="2080"/>
                    <a:pt x="9262" y="2052"/>
                    <a:pt x="9282" y="2052"/>
                  </a:cubicBezTo>
                  <a:close/>
                  <a:moveTo>
                    <a:pt x="4098" y="2109"/>
                  </a:moveTo>
                  <a:cubicBezTo>
                    <a:pt x="4104" y="2109"/>
                    <a:pt x="4111" y="2119"/>
                    <a:pt x="4131" y="2149"/>
                  </a:cubicBezTo>
                  <a:lnTo>
                    <a:pt x="4116" y="2164"/>
                  </a:lnTo>
                  <a:lnTo>
                    <a:pt x="4069" y="2118"/>
                  </a:lnTo>
                  <a:lnTo>
                    <a:pt x="4085" y="2118"/>
                  </a:lnTo>
                  <a:cubicBezTo>
                    <a:pt x="4090" y="2112"/>
                    <a:pt x="4094" y="2109"/>
                    <a:pt x="4098" y="2109"/>
                  </a:cubicBezTo>
                  <a:close/>
                  <a:moveTo>
                    <a:pt x="2846" y="2109"/>
                  </a:moveTo>
                  <a:cubicBezTo>
                    <a:pt x="2852" y="2109"/>
                    <a:pt x="2858" y="2112"/>
                    <a:pt x="2864" y="2118"/>
                  </a:cubicBezTo>
                  <a:lnTo>
                    <a:pt x="2833" y="2164"/>
                  </a:lnTo>
                  <a:lnTo>
                    <a:pt x="2786" y="2211"/>
                  </a:lnTo>
                  <a:lnTo>
                    <a:pt x="2802" y="2149"/>
                  </a:lnTo>
                  <a:cubicBezTo>
                    <a:pt x="2821" y="2119"/>
                    <a:pt x="2835" y="2109"/>
                    <a:pt x="2846" y="2109"/>
                  </a:cubicBezTo>
                  <a:close/>
                  <a:moveTo>
                    <a:pt x="3953" y="2136"/>
                  </a:moveTo>
                  <a:cubicBezTo>
                    <a:pt x="3964" y="2136"/>
                    <a:pt x="3986" y="2182"/>
                    <a:pt x="4007" y="2257"/>
                  </a:cubicBezTo>
                  <a:lnTo>
                    <a:pt x="3961" y="2272"/>
                  </a:lnTo>
                  <a:cubicBezTo>
                    <a:pt x="3946" y="2226"/>
                    <a:pt x="3930" y="2164"/>
                    <a:pt x="3946" y="2164"/>
                  </a:cubicBezTo>
                  <a:cubicBezTo>
                    <a:pt x="3946" y="2145"/>
                    <a:pt x="3948" y="2136"/>
                    <a:pt x="3953" y="2136"/>
                  </a:cubicBezTo>
                  <a:close/>
                  <a:moveTo>
                    <a:pt x="17055" y="2073"/>
                  </a:moveTo>
                  <a:cubicBezTo>
                    <a:pt x="17064" y="2073"/>
                    <a:pt x="17054" y="2150"/>
                    <a:pt x="17021" y="2226"/>
                  </a:cubicBezTo>
                  <a:cubicBezTo>
                    <a:pt x="16998" y="2280"/>
                    <a:pt x="16990" y="2307"/>
                    <a:pt x="16990" y="2307"/>
                  </a:cubicBezTo>
                  <a:cubicBezTo>
                    <a:pt x="16990" y="2307"/>
                    <a:pt x="16998" y="2280"/>
                    <a:pt x="17006" y="2226"/>
                  </a:cubicBezTo>
                  <a:cubicBezTo>
                    <a:pt x="17006" y="2164"/>
                    <a:pt x="17006" y="2118"/>
                    <a:pt x="17037" y="2118"/>
                  </a:cubicBezTo>
                  <a:cubicBezTo>
                    <a:pt x="17046" y="2086"/>
                    <a:pt x="17052" y="2073"/>
                    <a:pt x="17055" y="2073"/>
                  </a:cubicBezTo>
                  <a:close/>
                  <a:moveTo>
                    <a:pt x="3331" y="2139"/>
                  </a:moveTo>
                  <a:cubicBezTo>
                    <a:pt x="3337" y="2139"/>
                    <a:pt x="3330" y="2169"/>
                    <a:pt x="3312" y="2241"/>
                  </a:cubicBezTo>
                  <a:cubicBezTo>
                    <a:pt x="3296" y="2288"/>
                    <a:pt x="3265" y="2334"/>
                    <a:pt x="3265" y="2334"/>
                  </a:cubicBezTo>
                  <a:cubicBezTo>
                    <a:pt x="3265" y="2334"/>
                    <a:pt x="3281" y="2272"/>
                    <a:pt x="3296" y="2164"/>
                  </a:cubicBezTo>
                  <a:lnTo>
                    <a:pt x="3296" y="2180"/>
                  </a:lnTo>
                  <a:cubicBezTo>
                    <a:pt x="3316" y="2154"/>
                    <a:pt x="3327" y="2139"/>
                    <a:pt x="3331" y="2139"/>
                  </a:cubicBezTo>
                  <a:close/>
                  <a:moveTo>
                    <a:pt x="2901" y="2226"/>
                  </a:moveTo>
                  <a:cubicBezTo>
                    <a:pt x="2905" y="2226"/>
                    <a:pt x="2894" y="2253"/>
                    <a:pt x="2879" y="2303"/>
                  </a:cubicBezTo>
                  <a:cubicBezTo>
                    <a:pt x="2864" y="2350"/>
                    <a:pt x="2833" y="2411"/>
                    <a:pt x="2771" y="2442"/>
                  </a:cubicBezTo>
                  <a:lnTo>
                    <a:pt x="2740" y="2427"/>
                  </a:lnTo>
                  <a:lnTo>
                    <a:pt x="2817" y="2334"/>
                  </a:lnTo>
                  <a:cubicBezTo>
                    <a:pt x="2875" y="2260"/>
                    <a:pt x="2897" y="2226"/>
                    <a:pt x="2901" y="2226"/>
                  </a:cubicBezTo>
                  <a:close/>
                  <a:moveTo>
                    <a:pt x="10051" y="2350"/>
                  </a:moveTo>
                  <a:cubicBezTo>
                    <a:pt x="10051" y="2411"/>
                    <a:pt x="10035" y="2458"/>
                    <a:pt x="10020" y="2458"/>
                  </a:cubicBezTo>
                  <a:lnTo>
                    <a:pt x="9989" y="2458"/>
                  </a:lnTo>
                  <a:cubicBezTo>
                    <a:pt x="10004" y="2427"/>
                    <a:pt x="10020" y="2381"/>
                    <a:pt x="10035" y="2350"/>
                  </a:cubicBezTo>
                  <a:close/>
                  <a:moveTo>
                    <a:pt x="3466" y="2411"/>
                  </a:moveTo>
                  <a:cubicBezTo>
                    <a:pt x="3466" y="2473"/>
                    <a:pt x="3466" y="2520"/>
                    <a:pt x="3451" y="2520"/>
                  </a:cubicBezTo>
                  <a:cubicBezTo>
                    <a:pt x="3436" y="2520"/>
                    <a:pt x="3435" y="2520"/>
                    <a:pt x="3421" y="2505"/>
                  </a:cubicBezTo>
                  <a:lnTo>
                    <a:pt x="3421" y="2505"/>
                  </a:lnTo>
                  <a:cubicBezTo>
                    <a:pt x="3425" y="2475"/>
                    <a:pt x="3438" y="2438"/>
                    <a:pt x="3451" y="2411"/>
                  </a:cubicBezTo>
                  <a:close/>
                  <a:moveTo>
                    <a:pt x="3915" y="2520"/>
                  </a:moveTo>
                  <a:lnTo>
                    <a:pt x="3930" y="2581"/>
                  </a:lnTo>
                  <a:cubicBezTo>
                    <a:pt x="3926" y="2580"/>
                    <a:pt x="3923" y="2579"/>
                    <a:pt x="3920" y="2579"/>
                  </a:cubicBezTo>
                  <a:cubicBezTo>
                    <a:pt x="3906" y="2579"/>
                    <a:pt x="3900" y="2599"/>
                    <a:pt x="3894" y="2599"/>
                  </a:cubicBezTo>
                  <a:cubicBezTo>
                    <a:pt x="3891" y="2599"/>
                    <a:pt x="3888" y="2595"/>
                    <a:pt x="3884" y="2581"/>
                  </a:cubicBezTo>
                  <a:cubicBezTo>
                    <a:pt x="3868" y="2581"/>
                    <a:pt x="3884" y="2535"/>
                    <a:pt x="3915" y="2520"/>
                  </a:cubicBezTo>
                  <a:close/>
                  <a:moveTo>
                    <a:pt x="3093" y="2628"/>
                  </a:moveTo>
                  <a:cubicBezTo>
                    <a:pt x="3086" y="2651"/>
                    <a:pt x="3085" y="2663"/>
                    <a:pt x="3086" y="2663"/>
                  </a:cubicBezTo>
                  <a:cubicBezTo>
                    <a:pt x="3087" y="2663"/>
                    <a:pt x="3091" y="2651"/>
                    <a:pt x="3093" y="2628"/>
                  </a:cubicBezTo>
                  <a:close/>
                  <a:moveTo>
                    <a:pt x="5477" y="2622"/>
                  </a:moveTo>
                  <a:cubicBezTo>
                    <a:pt x="5471" y="2622"/>
                    <a:pt x="5467" y="2629"/>
                    <a:pt x="5460" y="2643"/>
                  </a:cubicBezTo>
                  <a:cubicBezTo>
                    <a:pt x="5476" y="2674"/>
                    <a:pt x="5491" y="2705"/>
                    <a:pt x="5522" y="2736"/>
                  </a:cubicBezTo>
                  <a:cubicBezTo>
                    <a:pt x="5536" y="2750"/>
                    <a:pt x="5548" y="2757"/>
                    <a:pt x="5555" y="2757"/>
                  </a:cubicBezTo>
                  <a:cubicBezTo>
                    <a:pt x="5571" y="2757"/>
                    <a:pt x="5565" y="2723"/>
                    <a:pt x="5522" y="2659"/>
                  </a:cubicBezTo>
                  <a:cubicBezTo>
                    <a:pt x="5496" y="2633"/>
                    <a:pt x="5485" y="2622"/>
                    <a:pt x="5477" y="2622"/>
                  </a:cubicBezTo>
                  <a:close/>
                  <a:moveTo>
                    <a:pt x="13590" y="0"/>
                  </a:moveTo>
                  <a:cubicBezTo>
                    <a:pt x="13559" y="47"/>
                    <a:pt x="13513" y="62"/>
                    <a:pt x="13451" y="62"/>
                  </a:cubicBezTo>
                  <a:cubicBezTo>
                    <a:pt x="13358" y="62"/>
                    <a:pt x="13327" y="62"/>
                    <a:pt x="13374" y="124"/>
                  </a:cubicBezTo>
                  <a:cubicBezTo>
                    <a:pt x="13374" y="186"/>
                    <a:pt x="13389" y="232"/>
                    <a:pt x="13343" y="232"/>
                  </a:cubicBezTo>
                  <a:lnTo>
                    <a:pt x="13343" y="186"/>
                  </a:lnTo>
                  <a:cubicBezTo>
                    <a:pt x="13343" y="157"/>
                    <a:pt x="13323" y="145"/>
                    <a:pt x="13287" y="145"/>
                  </a:cubicBezTo>
                  <a:cubicBezTo>
                    <a:pt x="13246" y="145"/>
                    <a:pt x="13185" y="161"/>
                    <a:pt x="13111" y="186"/>
                  </a:cubicBezTo>
                  <a:cubicBezTo>
                    <a:pt x="13003" y="205"/>
                    <a:pt x="12939" y="225"/>
                    <a:pt x="12895" y="225"/>
                  </a:cubicBezTo>
                  <a:cubicBezTo>
                    <a:pt x="12869" y="225"/>
                    <a:pt x="12850" y="218"/>
                    <a:pt x="12833" y="201"/>
                  </a:cubicBezTo>
                  <a:lnTo>
                    <a:pt x="12817" y="263"/>
                  </a:lnTo>
                  <a:cubicBezTo>
                    <a:pt x="12808" y="307"/>
                    <a:pt x="12800" y="326"/>
                    <a:pt x="12788" y="326"/>
                  </a:cubicBezTo>
                  <a:cubicBezTo>
                    <a:pt x="12779" y="326"/>
                    <a:pt x="12769" y="314"/>
                    <a:pt x="12755" y="294"/>
                  </a:cubicBezTo>
                  <a:cubicBezTo>
                    <a:pt x="12746" y="288"/>
                    <a:pt x="12732" y="284"/>
                    <a:pt x="12716" y="284"/>
                  </a:cubicBezTo>
                  <a:cubicBezTo>
                    <a:pt x="12656" y="284"/>
                    <a:pt x="12563" y="329"/>
                    <a:pt x="12539" y="402"/>
                  </a:cubicBezTo>
                  <a:lnTo>
                    <a:pt x="12477" y="433"/>
                  </a:lnTo>
                  <a:cubicBezTo>
                    <a:pt x="12451" y="407"/>
                    <a:pt x="12423" y="395"/>
                    <a:pt x="12398" y="395"/>
                  </a:cubicBezTo>
                  <a:cubicBezTo>
                    <a:pt x="12351" y="395"/>
                    <a:pt x="12318" y="439"/>
                    <a:pt x="12338" y="510"/>
                  </a:cubicBezTo>
                  <a:cubicBezTo>
                    <a:pt x="12324" y="489"/>
                    <a:pt x="12310" y="481"/>
                    <a:pt x="12298" y="481"/>
                  </a:cubicBezTo>
                  <a:cubicBezTo>
                    <a:pt x="12282" y="481"/>
                    <a:pt x="12269" y="493"/>
                    <a:pt x="12261" y="510"/>
                  </a:cubicBezTo>
                  <a:cubicBezTo>
                    <a:pt x="12235" y="587"/>
                    <a:pt x="12168" y="642"/>
                    <a:pt x="12128" y="642"/>
                  </a:cubicBezTo>
                  <a:cubicBezTo>
                    <a:pt x="12119" y="642"/>
                    <a:pt x="12112" y="640"/>
                    <a:pt x="12106" y="634"/>
                  </a:cubicBezTo>
                  <a:lnTo>
                    <a:pt x="12075" y="650"/>
                  </a:lnTo>
                  <a:cubicBezTo>
                    <a:pt x="12091" y="680"/>
                    <a:pt x="12075" y="727"/>
                    <a:pt x="12044" y="742"/>
                  </a:cubicBezTo>
                  <a:cubicBezTo>
                    <a:pt x="12013" y="773"/>
                    <a:pt x="11998" y="820"/>
                    <a:pt x="12013" y="850"/>
                  </a:cubicBezTo>
                  <a:cubicBezTo>
                    <a:pt x="12029" y="912"/>
                    <a:pt x="12013" y="928"/>
                    <a:pt x="12013" y="928"/>
                  </a:cubicBezTo>
                  <a:cubicBezTo>
                    <a:pt x="12013" y="928"/>
                    <a:pt x="11967" y="881"/>
                    <a:pt x="11952" y="835"/>
                  </a:cubicBezTo>
                  <a:cubicBezTo>
                    <a:pt x="11947" y="815"/>
                    <a:pt x="11938" y="805"/>
                    <a:pt x="11930" y="805"/>
                  </a:cubicBezTo>
                  <a:cubicBezTo>
                    <a:pt x="11913" y="805"/>
                    <a:pt x="11895" y="849"/>
                    <a:pt x="11905" y="943"/>
                  </a:cubicBezTo>
                  <a:cubicBezTo>
                    <a:pt x="11913" y="1015"/>
                    <a:pt x="11921" y="1050"/>
                    <a:pt x="11921" y="1050"/>
                  </a:cubicBezTo>
                  <a:cubicBezTo>
                    <a:pt x="11920" y="1050"/>
                    <a:pt x="11912" y="1019"/>
                    <a:pt x="11890" y="959"/>
                  </a:cubicBezTo>
                  <a:cubicBezTo>
                    <a:pt x="11880" y="928"/>
                    <a:pt x="11863" y="891"/>
                    <a:pt x="11852" y="891"/>
                  </a:cubicBezTo>
                  <a:cubicBezTo>
                    <a:pt x="11847" y="891"/>
                    <a:pt x="11843" y="901"/>
                    <a:pt x="11843" y="928"/>
                  </a:cubicBezTo>
                  <a:cubicBezTo>
                    <a:pt x="11828" y="943"/>
                    <a:pt x="11828" y="990"/>
                    <a:pt x="11843" y="1005"/>
                  </a:cubicBezTo>
                  <a:lnTo>
                    <a:pt x="11797" y="1067"/>
                  </a:lnTo>
                  <a:cubicBezTo>
                    <a:pt x="11720" y="1067"/>
                    <a:pt x="11689" y="1082"/>
                    <a:pt x="11673" y="1098"/>
                  </a:cubicBezTo>
                  <a:cubicBezTo>
                    <a:pt x="11694" y="1139"/>
                    <a:pt x="11701" y="1153"/>
                    <a:pt x="11685" y="1153"/>
                  </a:cubicBezTo>
                  <a:cubicBezTo>
                    <a:pt x="11677" y="1153"/>
                    <a:pt x="11663" y="1149"/>
                    <a:pt x="11643" y="1144"/>
                  </a:cubicBezTo>
                  <a:cubicBezTo>
                    <a:pt x="11619" y="1132"/>
                    <a:pt x="11604" y="1125"/>
                    <a:pt x="11599" y="1125"/>
                  </a:cubicBezTo>
                  <a:cubicBezTo>
                    <a:pt x="11592" y="1125"/>
                    <a:pt x="11611" y="1143"/>
                    <a:pt x="11658" y="1190"/>
                  </a:cubicBezTo>
                  <a:cubicBezTo>
                    <a:pt x="11682" y="1238"/>
                    <a:pt x="11669" y="1258"/>
                    <a:pt x="11641" y="1258"/>
                  </a:cubicBezTo>
                  <a:cubicBezTo>
                    <a:pt x="11633" y="1258"/>
                    <a:pt x="11623" y="1256"/>
                    <a:pt x="11612" y="1252"/>
                  </a:cubicBezTo>
                  <a:cubicBezTo>
                    <a:pt x="11573" y="1214"/>
                    <a:pt x="11550" y="1198"/>
                    <a:pt x="11540" y="1198"/>
                  </a:cubicBezTo>
                  <a:cubicBezTo>
                    <a:pt x="11530" y="1198"/>
                    <a:pt x="11534" y="1214"/>
                    <a:pt x="11550" y="1237"/>
                  </a:cubicBezTo>
                  <a:cubicBezTo>
                    <a:pt x="11596" y="1268"/>
                    <a:pt x="11550" y="1299"/>
                    <a:pt x="11550" y="1299"/>
                  </a:cubicBezTo>
                  <a:cubicBezTo>
                    <a:pt x="11550" y="1299"/>
                    <a:pt x="11535" y="1302"/>
                    <a:pt x="11512" y="1314"/>
                  </a:cubicBezTo>
                  <a:lnTo>
                    <a:pt x="11512" y="1314"/>
                  </a:lnTo>
                  <a:cubicBezTo>
                    <a:pt x="11504" y="1305"/>
                    <a:pt x="11495" y="1294"/>
                    <a:pt x="11488" y="1283"/>
                  </a:cubicBezTo>
                  <a:lnTo>
                    <a:pt x="11472" y="1299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92" y="1324"/>
                    <a:pt x="11502" y="1318"/>
                    <a:pt x="11512" y="1314"/>
                  </a:cubicBezTo>
                  <a:lnTo>
                    <a:pt x="11512" y="1314"/>
                  </a:lnTo>
                  <a:cubicBezTo>
                    <a:pt x="11538" y="1343"/>
                    <a:pt x="11562" y="1364"/>
                    <a:pt x="11550" y="1376"/>
                  </a:cubicBezTo>
                  <a:lnTo>
                    <a:pt x="11488" y="1360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64" y="1343"/>
                    <a:pt x="11445" y="1357"/>
                    <a:pt x="11426" y="1376"/>
                  </a:cubicBezTo>
                  <a:cubicBezTo>
                    <a:pt x="11380" y="1422"/>
                    <a:pt x="11364" y="1422"/>
                    <a:pt x="11333" y="1453"/>
                  </a:cubicBezTo>
                  <a:lnTo>
                    <a:pt x="11241" y="1561"/>
                  </a:lnTo>
                  <a:cubicBezTo>
                    <a:pt x="11225" y="1577"/>
                    <a:pt x="11256" y="1623"/>
                    <a:pt x="11287" y="1670"/>
                  </a:cubicBezTo>
                  <a:cubicBezTo>
                    <a:pt x="11320" y="1703"/>
                    <a:pt x="11333" y="1713"/>
                    <a:pt x="11333" y="1713"/>
                  </a:cubicBezTo>
                  <a:cubicBezTo>
                    <a:pt x="11332" y="1713"/>
                    <a:pt x="11307" y="1694"/>
                    <a:pt x="11272" y="1685"/>
                  </a:cubicBezTo>
                  <a:cubicBezTo>
                    <a:pt x="11214" y="1635"/>
                    <a:pt x="11177" y="1611"/>
                    <a:pt x="11165" y="1611"/>
                  </a:cubicBezTo>
                  <a:cubicBezTo>
                    <a:pt x="11153" y="1611"/>
                    <a:pt x="11174" y="1643"/>
                    <a:pt x="11241" y="1701"/>
                  </a:cubicBezTo>
                  <a:cubicBezTo>
                    <a:pt x="11290" y="1741"/>
                    <a:pt x="11313" y="1761"/>
                    <a:pt x="11308" y="1761"/>
                  </a:cubicBezTo>
                  <a:cubicBezTo>
                    <a:pt x="11303" y="1761"/>
                    <a:pt x="11276" y="1745"/>
                    <a:pt x="11225" y="1716"/>
                  </a:cubicBezTo>
                  <a:cubicBezTo>
                    <a:pt x="11206" y="1703"/>
                    <a:pt x="11195" y="1696"/>
                    <a:pt x="11190" y="1696"/>
                  </a:cubicBezTo>
                  <a:cubicBezTo>
                    <a:pt x="11184" y="1696"/>
                    <a:pt x="11192" y="1711"/>
                    <a:pt x="11210" y="1747"/>
                  </a:cubicBezTo>
                  <a:cubicBezTo>
                    <a:pt x="11217" y="1770"/>
                    <a:pt x="11221" y="1782"/>
                    <a:pt x="11219" y="1782"/>
                  </a:cubicBezTo>
                  <a:cubicBezTo>
                    <a:pt x="11217" y="1782"/>
                    <a:pt x="11210" y="1770"/>
                    <a:pt x="11194" y="1747"/>
                  </a:cubicBezTo>
                  <a:cubicBezTo>
                    <a:pt x="11166" y="1728"/>
                    <a:pt x="11131" y="1715"/>
                    <a:pt x="11116" y="1715"/>
                  </a:cubicBezTo>
                  <a:cubicBezTo>
                    <a:pt x="11107" y="1715"/>
                    <a:pt x="11105" y="1720"/>
                    <a:pt x="11117" y="1731"/>
                  </a:cubicBezTo>
                  <a:cubicBezTo>
                    <a:pt x="11117" y="1731"/>
                    <a:pt x="11117" y="1735"/>
                    <a:pt x="11109" y="1735"/>
                  </a:cubicBezTo>
                  <a:cubicBezTo>
                    <a:pt x="11102" y="1735"/>
                    <a:pt x="11086" y="1731"/>
                    <a:pt x="11055" y="1716"/>
                  </a:cubicBezTo>
                  <a:cubicBezTo>
                    <a:pt x="11045" y="1709"/>
                    <a:pt x="11039" y="1706"/>
                    <a:pt x="11035" y="1706"/>
                  </a:cubicBezTo>
                  <a:cubicBezTo>
                    <a:pt x="11022" y="1706"/>
                    <a:pt x="11043" y="1745"/>
                    <a:pt x="11055" y="1793"/>
                  </a:cubicBezTo>
                  <a:cubicBezTo>
                    <a:pt x="11072" y="1854"/>
                    <a:pt x="11070" y="1885"/>
                    <a:pt x="11060" y="1885"/>
                  </a:cubicBezTo>
                  <a:cubicBezTo>
                    <a:pt x="11052" y="1885"/>
                    <a:pt x="11038" y="1865"/>
                    <a:pt x="11024" y="1824"/>
                  </a:cubicBezTo>
                  <a:cubicBezTo>
                    <a:pt x="11010" y="1792"/>
                    <a:pt x="10997" y="1779"/>
                    <a:pt x="10985" y="1779"/>
                  </a:cubicBezTo>
                  <a:cubicBezTo>
                    <a:pt x="10959" y="1779"/>
                    <a:pt x="10945" y="1852"/>
                    <a:pt x="10978" y="1917"/>
                  </a:cubicBezTo>
                  <a:cubicBezTo>
                    <a:pt x="11005" y="1971"/>
                    <a:pt x="11016" y="1994"/>
                    <a:pt x="11015" y="1994"/>
                  </a:cubicBezTo>
                  <a:cubicBezTo>
                    <a:pt x="11014" y="1994"/>
                    <a:pt x="11006" y="1982"/>
                    <a:pt x="10993" y="1963"/>
                  </a:cubicBezTo>
                  <a:cubicBezTo>
                    <a:pt x="10975" y="1935"/>
                    <a:pt x="10967" y="1930"/>
                    <a:pt x="10964" y="1930"/>
                  </a:cubicBezTo>
                  <a:cubicBezTo>
                    <a:pt x="10962" y="1930"/>
                    <a:pt x="10962" y="1932"/>
                    <a:pt x="10962" y="1932"/>
                  </a:cubicBezTo>
                  <a:cubicBezTo>
                    <a:pt x="10962" y="1932"/>
                    <a:pt x="10932" y="1932"/>
                    <a:pt x="10901" y="1886"/>
                  </a:cubicBezTo>
                  <a:cubicBezTo>
                    <a:pt x="10901" y="1886"/>
                    <a:pt x="10885" y="1886"/>
                    <a:pt x="10885" y="1963"/>
                  </a:cubicBezTo>
                  <a:cubicBezTo>
                    <a:pt x="10899" y="2017"/>
                    <a:pt x="10892" y="2038"/>
                    <a:pt x="10875" y="2038"/>
                  </a:cubicBezTo>
                  <a:cubicBezTo>
                    <a:pt x="10852" y="2038"/>
                    <a:pt x="10812" y="2001"/>
                    <a:pt x="10777" y="1948"/>
                  </a:cubicBezTo>
                  <a:lnTo>
                    <a:pt x="10777" y="2010"/>
                  </a:lnTo>
                  <a:cubicBezTo>
                    <a:pt x="10797" y="2078"/>
                    <a:pt x="10804" y="2128"/>
                    <a:pt x="10799" y="2128"/>
                  </a:cubicBezTo>
                  <a:cubicBezTo>
                    <a:pt x="10796" y="2128"/>
                    <a:pt x="10788" y="2111"/>
                    <a:pt x="10777" y="2071"/>
                  </a:cubicBezTo>
                  <a:lnTo>
                    <a:pt x="10762" y="2025"/>
                  </a:lnTo>
                  <a:lnTo>
                    <a:pt x="10762" y="2025"/>
                  </a:lnTo>
                  <a:cubicBezTo>
                    <a:pt x="10777" y="2071"/>
                    <a:pt x="10762" y="2087"/>
                    <a:pt x="10746" y="2087"/>
                  </a:cubicBezTo>
                  <a:cubicBezTo>
                    <a:pt x="10715" y="2056"/>
                    <a:pt x="10684" y="2025"/>
                    <a:pt x="10684" y="1979"/>
                  </a:cubicBezTo>
                  <a:cubicBezTo>
                    <a:pt x="10669" y="1932"/>
                    <a:pt x="10669" y="1932"/>
                    <a:pt x="10653" y="1932"/>
                  </a:cubicBezTo>
                  <a:lnTo>
                    <a:pt x="10669" y="1994"/>
                  </a:lnTo>
                  <a:cubicBezTo>
                    <a:pt x="10684" y="2041"/>
                    <a:pt x="10700" y="2102"/>
                    <a:pt x="10684" y="2102"/>
                  </a:cubicBezTo>
                  <a:cubicBezTo>
                    <a:pt x="10669" y="2102"/>
                    <a:pt x="10638" y="2102"/>
                    <a:pt x="10638" y="2056"/>
                  </a:cubicBezTo>
                  <a:cubicBezTo>
                    <a:pt x="10627" y="2012"/>
                    <a:pt x="10600" y="1975"/>
                    <a:pt x="10591" y="1975"/>
                  </a:cubicBezTo>
                  <a:cubicBezTo>
                    <a:pt x="10588" y="1975"/>
                    <a:pt x="10587" y="1981"/>
                    <a:pt x="10592" y="1994"/>
                  </a:cubicBezTo>
                  <a:cubicBezTo>
                    <a:pt x="10592" y="1994"/>
                    <a:pt x="10576" y="1994"/>
                    <a:pt x="10561" y="1948"/>
                  </a:cubicBezTo>
                  <a:cubicBezTo>
                    <a:pt x="10545" y="1956"/>
                    <a:pt x="10534" y="1959"/>
                    <a:pt x="10524" y="1959"/>
                  </a:cubicBezTo>
                  <a:cubicBezTo>
                    <a:pt x="10514" y="1959"/>
                    <a:pt x="10507" y="1956"/>
                    <a:pt x="10499" y="1948"/>
                  </a:cubicBezTo>
                  <a:cubicBezTo>
                    <a:pt x="10499" y="1979"/>
                    <a:pt x="10487" y="1994"/>
                    <a:pt x="10476" y="1994"/>
                  </a:cubicBezTo>
                  <a:cubicBezTo>
                    <a:pt x="10464" y="1994"/>
                    <a:pt x="10452" y="1979"/>
                    <a:pt x="10452" y="1948"/>
                  </a:cubicBezTo>
                  <a:cubicBezTo>
                    <a:pt x="10452" y="1948"/>
                    <a:pt x="10421" y="1948"/>
                    <a:pt x="10406" y="2010"/>
                  </a:cubicBezTo>
                  <a:cubicBezTo>
                    <a:pt x="10375" y="2010"/>
                    <a:pt x="10360" y="2010"/>
                    <a:pt x="10360" y="1963"/>
                  </a:cubicBezTo>
                  <a:cubicBezTo>
                    <a:pt x="10360" y="1932"/>
                    <a:pt x="10360" y="1917"/>
                    <a:pt x="10358" y="1917"/>
                  </a:cubicBezTo>
                  <a:cubicBezTo>
                    <a:pt x="10356" y="1917"/>
                    <a:pt x="10352" y="1932"/>
                    <a:pt x="10344" y="1963"/>
                  </a:cubicBezTo>
                  <a:cubicBezTo>
                    <a:pt x="10329" y="2010"/>
                    <a:pt x="10329" y="2010"/>
                    <a:pt x="10313" y="2010"/>
                  </a:cubicBezTo>
                  <a:lnTo>
                    <a:pt x="10282" y="2010"/>
                  </a:lnTo>
                  <a:cubicBezTo>
                    <a:pt x="10282" y="2051"/>
                    <a:pt x="10282" y="2065"/>
                    <a:pt x="10278" y="2065"/>
                  </a:cubicBezTo>
                  <a:cubicBezTo>
                    <a:pt x="10276" y="2065"/>
                    <a:pt x="10272" y="2061"/>
                    <a:pt x="10267" y="2056"/>
                  </a:cubicBezTo>
                  <a:cubicBezTo>
                    <a:pt x="10251" y="2056"/>
                    <a:pt x="10205" y="1994"/>
                    <a:pt x="10190" y="1994"/>
                  </a:cubicBezTo>
                  <a:cubicBezTo>
                    <a:pt x="10143" y="1994"/>
                    <a:pt x="10143" y="1994"/>
                    <a:pt x="10159" y="2056"/>
                  </a:cubicBezTo>
                  <a:cubicBezTo>
                    <a:pt x="10169" y="2056"/>
                    <a:pt x="10166" y="2083"/>
                    <a:pt x="10158" y="2083"/>
                  </a:cubicBezTo>
                  <a:cubicBezTo>
                    <a:pt x="10154" y="2083"/>
                    <a:pt x="10148" y="2077"/>
                    <a:pt x="10143" y="2056"/>
                  </a:cubicBezTo>
                  <a:cubicBezTo>
                    <a:pt x="10128" y="2056"/>
                    <a:pt x="10097" y="1979"/>
                    <a:pt x="10051" y="1979"/>
                  </a:cubicBezTo>
                  <a:cubicBezTo>
                    <a:pt x="10034" y="1973"/>
                    <a:pt x="10021" y="1969"/>
                    <a:pt x="10011" y="1969"/>
                  </a:cubicBezTo>
                  <a:cubicBezTo>
                    <a:pt x="9993" y="1969"/>
                    <a:pt x="9983" y="1980"/>
                    <a:pt x="9973" y="2010"/>
                  </a:cubicBezTo>
                  <a:cubicBezTo>
                    <a:pt x="9966" y="2064"/>
                    <a:pt x="9958" y="2091"/>
                    <a:pt x="9954" y="2091"/>
                  </a:cubicBezTo>
                  <a:cubicBezTo>
                    <a:pt x="9950" y="2091"/>
                    <a:pt x="9950" y="2064"/>
                    <a:pt x="9958" y="2010"/>
                  </a:cubicBezTo>
                  <a:cubicBezTo>
                    <a:pt x="9977" y="1943"/>
                    <a:pt x="9972" y="1912"/>
                    <a:pt x="9963" y="1912"/>
                  </a:cubicBezTo>
                  <a:cubicBezTo>
                    <a:pt x="9957" y="1912"/>
                    <a:pt x="9948" y="1924"/>
                    <a:pt x="9942" y="1948"/>
                  </a:cubicBezTo>
                  <a:cubicBezTo>
                    <a:pt x="9933" y="1977"/>
                    <a:pt x="9923" y="1988"/>
                    <a:pt x="9913" y="1988"/>
                  </a:cubicBezTo>
                  <a:cubicBezTo>
                    <a:pt x="9907" y="1988"/>
                    <a:pt x="9902" y="1984"/>
                    <a:pt x="9896" y="1979"/>
                  </a:cubicBezTo>
                  <a:cubicBezTo>
                    <a:pt x="9913" y="1953"/>
                    <a:pt x="9911" y="1942"/>
                    <a:pt x="9901" y="1942"/>
                  </a:cubicBezTo>
                  <a:cubicBezTo>
                    <a:pt x="9893" y="1942"/>
                    <a:pt x="9879" y="1949"/>
                    <a:pt x="9865" y="1963"/>
                  </a:cubicBezTo>
                  <a:cubicBezTo>
                    <a:pt x="9850" y="1963"/>
                    <a:pt x="9850" y="1963"/>
                    <a:pt x="9865" y="1917"/>
                  </a:cubicBezTo>
                  <a:lnTo>
                    <a:pt x="9850" y="1901"/>
                  </a:lnTo>
                  <a:cubicBezTo>
                    <a:pt x="9829" y="1922"/>
                    <a:pt x="9809" y="1931"/>
                    <a:pt x="9792" y="1931"/>
                  </a:cubicBezTo>
                  <a:cubicBezTo>
                    <a:pt x="9746" y="1931"/>
                    <a:pt x="9719" y="1869"/>
                    <a:pt x="9741" y="1824"/>
                  </a:cubicBezTo>
                  <a:lnTo>
                    <a:pt x="9741" y="1824"/>
                  </a:lnTo>
                  <a:cubicBezTo>
                    <a:pt x="9741" y="1824"/>
                    <a:pt x="9726" y="1824"/>
                    <a:pt x="9680" y="1855"/>
                  </a:cubicBezTo>
                  <a:cubicBezTo>
                    <a:pt x="9646" y="1888"/>
                    <a:pt x="9624" y="1905"/>
                    <a:pt x="9615" y="1905"/>
                  </a:cubicBezTo>
                  <a:cubicBezTo>
                    <a:pt x="9603" y="1905"/>
                    <a:pt x="9614" y="1877"/>
                    <a:pt x="9649" y="1824"/>
                  </a:cubicBezTo>
                  <a:cubicBezTo>
                    <a:pt x="9679" y="1786"/>
                    <a:pt x="9699" y="1766"/>
                    <a:pt x="9699" y="1766"/>
                  </a:cubicBezTo>
                  <a:lnTo>
                    <a:pt x="9699" y="1766"/>
                  </a:lnTo>
                  <a:cubicBezTo>
                    <a:pt x="9699" y="1766"/>
                    <a:pt x="9679" y="1786"/>
                    <a:pt x="9633" y="1824"/>
                  </a:cubicBezTo>
                  <a:cubicBezTo>
                    <a:pt x="9622" y="1835"/>
                    <a:pt x="9610" y="1840"/>
                    <a:pt x="9600" y="1840"/>
                  </a:cubicBezTo>
                  <a:cubicBezTo>
                    <a:pt x="9565" y="1840"/>
                    <a:pt x="9544" y="1790"/>
                    <a:pt x="9602" y="1731"/>
                  </a:cubicBezTo>
                  <a:lnTo>
                    <a:pt x="9680" y="1654"/>
                  </a:lnTo>
                  <a:lnTo>
                    <a:pt x="9680" y="1654"/>
                  </a:lnTo>
                  <a:cubicBezTo>
                    <a:pt x="9656" y="1670"/>
                    <a:pt x="9641" y="1673"/>
                    <a:pt x="9631" y="1673"/>
                  </a:cubicBezTo>
                  <a:cubicBezTo>
                    <a:pt x="9622" y="1673"/>
                    <a:pt x="9618" y="1670"/>
                    <a:pt x="9618" y="1670"/>
                  </a:cubicBezTo>
                  <a:cubicBezTo>
                    <a:pt x="9604" y="1691"/>
                    <a:pt x="9593" y="1699"/>
                    <a:pt x="9581" y="1699"/>
                  </a:cubicBezTo>
                  <a:cubicBezTo>
                    <a:pt x="9567" y="1699"/>
                    <a:pt x="9550" y="1687"/>
                    <a:pt x="9525" y="1670"/>
                  </a:cubicBezTo>
                  <a:cubicBezTo>
                    <a:pt x="9494" y="1639"/>
                    <a:pt x="9417" y="1623"/>
                    <a:pt x="9386" y="1592"/>
                  </a:cubicBezTo>
                  <a:cubicBezTo>
                    <a:pt x="9355" y="1561"/>
                    <a:pt x="9309" y="1515"/>
                    <a:pt x="9340" y="1469"/>
                  </a:cubicBezTo>
                  <a:cubicBezTo>
                    <a:pt x="9324" y="1453"/>
                    <a:pt x="9309" y="1438"/>
                    <a:pt x="9231" y="1438"/>
                  </a:cubicBezTo>
                  <a:cubicBezTo>
                    <a:pt x="9170" y="1438"/>
                    <a:pt x="9154" y="1422"/>
                    <a:pt x="9185" y="1376"/>
                  </a:cubicBezTo>
                  <a:lnTo>
                    <a:pt x="9170" y="1360"/>
                  </a:lnTo>
                  <a:cubicBezTo>
                    <a:pt x="9108" y="1360"/>
                    <a:pt x="9092" y="1345"/>
                    <a:pt x="9092" y="1345"/>
                  </a:cubicBezTo>
                  <a:cubicBezTo>
                    <a:pt x="9120" y="1317"/>
                    <a:pt x="9147" y="1265"/>
                    <a:pt x="9109" y="1265"/>
                  </a:cubicBezTo>
                  <a:cubicBezTo>
                    <a:pt x="9105" y="1265"/>
                    <a:pt x="9099" y="1266"/>
                    <a:pt x="9092" y="1268"/>
                  </a:cubicBezTo>
                  <a:cubicBezTo>
                    <a:pt x="9065" y="1282"/>
                    <a:pt x="9049" y="1289"/>
                    <a:pt x="9038" y="1289"/>
                  </a:cubicBezTo>
                  <a:cubicBezTo>
                    <a:pt x="9024" y="1289"/>
                    <a:pt x="9017" y="1278"/>
                    <a:pt x="9000" y="1252"/>
                  </a:cubicBezTo>
                  <a:cubicBezTo>
                    <a:pt x="8922" y="1113"/>
                    <a:pt x="8814" y="974"/>
                    <a:pt x="8690" y="866"/>
                  </a:cubicBezTo>
                  <a:cubicBezTo>
                    <a:pt x="8644" y="820"/>
                    <a:pt x="8598" y="789"/>
                    <a:pt x="8551" y="742"/>
                  </a:cubicBezTo>
                  <a:lnTo>
                    <a:pt x="8412" y="650"/>
                  </a:lnTo>
                  <a:cubicBezTo>
                    <a:pt x="8348" y="598"/>
                    <a:pt x="8295" y="568"/>
                    <a:pt x="8270" y="568"/>
                  </a:cubicBezTo>
                  <a:cubicBezTo>
                    <a:pt x="8264" y="568"/>
                    <a:pt x="8260" y="570"/>
                    <a:pt x="8258" y="572"/>
                  </a:cubicBezTo>
                  <a:lnTo>
                    <a:pt x="8180" y="526"/>
                  </a:lnTo>
                  <a:lnTo>
                    <a:pt x="8088" y="480"/>
                  </a:lnTo>
                  <a:cubicBezTo>
                    <a:pt x="8119" y="433"/>
                    <a:pt x="8088" y="387"/>
                    <a:pt x="8041" y="371"/>
                  </a:cubicBezTo>
                  <a:cubicBezTo>
                    <a:pt x="8000" y="361"/>
                    <a:pt x="7960" y="358"/>
                    <a:pt x="7919" y="356"/>
                  </a:cubicBezTo>
                  <a:lnTo>
                    <a:pt x="7919" y="356"/>
                  </a:lnTo>
                  <a:lnTo>
                    <a:pt x="7949" y="371"/>
                  </a:lnTo>
                  <a:cubicBezTo>
                    <a:pt x="7922" y="411"/>
                    <a:pt x="7895" y="452"/>
                    <a:pt x="7878" y="452"/>
                  </a:cubicBezTo>
                  <a:cubicBezTo>
                    <a:pt x="7876" y="452"/>
                    <a:pt x="7873" y="451"/>
                    <a:pt x="7871" y="449"/>
                  </a:cubicBezTo>
                  <a:lnTo>
                    <a:pt x="7840" y="449"/>
                  </a:lnTo>
                  <a:cubicBezTo>
                    <a:pt x="7856" y="403"/>
                    <a:pt x="7886" y="372"/>
                    <a:pt x="7917" y="356"/>
                  </a:cubicBezTo>
                  <a:lnTo>
                    <a:pt x="7917" y="356"/>
                  </a:lnTo>
                  <a:cubicBezTo>
                    <a:pt x="7896" y="356"/>
                    <a:pt x="7876" y="356"/>
                    <a:pt x="7856" y="356"/>
                  </a:cubicBezTo>
                  <a:cubicBezTo>
                    <a:pt x="7837" y="375"/>
                    <a:pt x="7812" y="388"/>
                    <a:pt x="7784" y="388"/>
                  </a:cubicBezTo>
                  <a:cubicBezTo>
                    <a:pt x="7768" y="388"/>
                    <a:pt x="7750" y="383"/>
                    <a:pt x="7732" y="371"/>
                  </a:cubicBezTo>
                  <a:cubicBezTo>
                    <a:pt x="7769" y="298"/>
                    <a:pt x="7718" y="254"/>
                    <a:pt x="7650" y="254"/>
                  </a:cubicBezTo>
                  <a:cubicBezTo>
                    <a:pt x="7632" y="254"/>
                    <a:pt x="7612" y="257"/>
                    <a:pt x="7593" y="263"/>
                  </a:cubicBezTo>
                  <a:cubicBezTo>
                    <a:pt x="7564" y="313"/>
                    <a:pt x="7542" y="337"/>
                    <a:pt x="7530" y="337"/>
                  </a:cubicBezTo>
                  <a:cubicBezTo>
                    <a:pt x="7516" y="337"/>
                    <a:pt x="7515" y="306"/>
                    <a:pt x="7531" y="248"/>
                  </a:cubicBezTo>
                  <a:cubicBezTo>
                    <a:pt x="7546" y="195"/>
                    <a:pt x="7536" y="165"/>
                    <a:pt x="7510" y="165"/>
                  </a:cubicBezTo>
                  <a:cubicBezTo>
                    <a:pt x="7484" y="165"/>
                    <a:pt x="7440" y="199"/>
                    <a:pt x="7392" y="279"/>
                  </a:cubicBezTo>
                  <a:cubicBezTo>
                    <a:pt x="7371" y="300"/>
                    <a:pt x="7362" y="312"/>
                    <a:pt x="7357" y="312"/>
                  </a:cubicBezTo>
                  <a:cubicBezTo>
                    <a:pt x="7350" y="312"/>
                    <a:pt x="7347" y="296"/>
                    <a:pt x="7330" y="263"/>
                  </a:cubicBezTo>
                  <a:cubicBezTo>
                    <a:pt x="7321" y="191"/>
                    <a:pt x="7307" y="161"/>
                    <a:pt x="7297" y="161"/>
                  </a:cubicBezTo>
                  <a:cubicBezTo>
                    <a:pt x="7289" y="161"/>
                    <a:pt x="7284" y="176"/>
                    <a:pt x="7284" y="201"/>
                  </a:cubicBezTo>
                  <a:cubicBezTo>
                    <a:pt x="7261" y="255"/>
                    <a:pt x="7241" y="282"/>
                    <a:pt x="7224" y="282"/>
                  </a:cubicBezTo>
                  <a:cubicBezTo>
                    <a:pt x="7207" y="282"/>
                    <a:pt x="7191" y="255"/>
                    <a:pt x="7176" y="201"/>
                  </a:cubicBezTo>
                  <a:cubicBezTo>
                    <a:pt x="7153" y="139"/>
                    <a:pt x="7141" y="109"/>
                    <a:pt x="7129" y="109"/>
                  </a:cubicBezTo>
                  <a:cubicBezTo>
                    <a:pt x="7118" y="109"/>
                    <a:pt x="7106" y="139"/>
                    <a:pt x="7083" y="201"/>
                  </a:cubicBezTo>
                  <a:cubicBezTo>
                    <a:pt x="7069" y="252"/>
                    <a:pt x="7034" y="275"/>
                    <a:pt x="6999" y="275"/>
                  </a:cubicBezTo>
                  <a:cubicBezTo>
                    <a:pt x="6957" y="275"/>
                    <a:pt x="6914" y="244"/>
                    <a:pt x="6898" y="186"/>
                  </a:cubicBezTo>
                  <a:cubicBezTo>
                    <a:pt x="6877" y="186"/>
                    <a:pt x="6856" y="158"/>
                    <a:pt x="6845" y="158"/>
                  </a:cubicBezTo>
                  <a:cubicBezTo>
                    <a:pt x="6839" y="158"/>
                    <a:pt x="6836" y="165"/>
                    <a:pt x="6836" y="186"/>
                  </a:cubicBezTo>
                  <a:lnTo>
                    <a:pt x="6805" y="124"/>
                  </a:lnTo>
                  <a:lnTo>
                    <a:pt x="6728" y="124"/>
                  </a:lnTo>
                  <a:lnTo>
                    <a:pt x="6728" y="186"/>
                  </a:lnTo>
                  <a:cubicBezTo>
                    <a:pt x="6650" y="170"/>
                    <a:pt x="6573" y="163"/>
                    <a:pt x="6496" y="163"/>
                  </a:cubicBezTo>
                  <a:cubicBezTo>
                    <a:pt x="6418" y="163"/>
                    <a:pt x="6341" y="170"/>
                    <a:pt x="6264" y="186"/>
                  </a:cubicBezTo>
                  <a:cubicBezTo>
                    <a:pt x="6156" y="201"/>
                    <a:pt x="6032" y="248"/>
                    <a:pt x="5924" y="294"/>
                  </a:cubicBezTo>
                  <a:cubicBezTo>
                    <a:pt x="5877" y="325"/>
                    <a:pt x="5877" y="340"/>
                    <a:pt x="5893" y="356"/>
                  </a:cubicBezTo>
                  <a:cubicBezTo>
                    <a:pt x="5938" y="410"/>
                    <a:pt x="5936" y="443"/>
                    <a:pt x="5911" y="443"/>
                  </a:cubicBezTo>
                  <a:cubicBezTo>
                    <a:pt x="5893" y="443"/>
                    <a:pt x="5863" y="426"/>
                    <a:pt x="5831" y="387"/>
                  </a:cubicBezTo>
                  <a:cubicBezTo>
                    <a:pt x="5800" y="402"/>
                    <a:pt x="5723" y="387"/>
                    <a:pt x="5661" y="418"/>
                  </a:cubicBezTo>
                  <a:cubicBezTo>
                    <a:pt x="5619" y="428"/>
                    <a:pt x="5577" y="453"/>
                    <a:pt x="5544" y="453"/>
                  </a:cubicBezTo>
                  <a:cubicBezTo>
                    <a:pt x="5529" y="453"/>
                    <a:pt x="5516" y="448"/>
                    <a:pt x="5507" y="433"/>
                  </a:cubicBezTo>
                  <a:lnTo>
                    <a:pt x="5491" y="449"/>
                  </a:lnTo>
                  <a:cubicBezTo>
                    <a:pt x="5460" y="588"/>
                    <a:pt x="5352" y="680"/>
                    <a:pt x="5228" y="696"/>
                  </a:cubicBezTo>
                  <a:cubicBezTo>
                    <a:pt x="5167" y="727"/>
                    <a:pt x="5151" y="789"/>
                    <a:pt x="5151" y="850"/>
                  </a:cubicBezTo>
                  <a:cubicBezTo>
                    <a:pt x="5151" y="898"/>
                    <a:pt x="5151" y="916"/>
                    <a:pt x="5133" y="916"/>
                  </a:cubicBezTo>
                  <a:cubicBezTo>
                    <a:pt x="5122" y="916"/>
                    <a:pt x="5104" y="909"/>
                    <a:pt x="5074" y="897"/>
                  </a:cubicBezTo>
                  <a:cubicBezTo>
                    <a:pt x="5069" y="892"/>
                    <a:pt x="5062" y="890"/>
                    <a:pt x="5053" y="890"/>
                  </a:cubicBezTo>
                  <a:cubicBezTo>
                    <a:pt x="5031" y="890"/>
                    <a:pt x="4998" y="901"/>
                    <a:pt x="4966" y="912"/>
                  </a:cubicBezTo>
                  <a:cubicBezTo>
                    <a:pt x="4935" y="943"/>
                    <a:pt x="4919" y="990"/>
                    <a:pt x="4950" y="1020"/>
                  </a:cubicBezTo>
                  <a:lnTo>
                    <a:pt x="4904" y="1005"/>
                  </a:lnTo>
                  <a:cubicBezTo>
                    <a:pt x="4892" y="999"/>
                    <a:pt x="4883" y="997"/>
                    <a:pt x="4877" y="997"/>
                  </a:cubicBezTo>
                  <a:cubicBezTo>
                    <a:pt x="4849" y="997"/>
                    <a:pt x="4866" y="1045"/>
                    <a:pt x="4904" y="1082"/>
                  </a:cubicBezTo>
                  <a:cubicBezTo>
                    <a:pt x="4944" y="1123"/>
                    <a:pt x="4959" y="1146"/>
                    <a:pt x="4945" y="1146"/>
                  </a:cubicBezTo>
                  <a:cubicBezTo>
                    <a:pt x="4931" y="1146"/>
                    <a:pt x="4893" y="1127"/>
                    <a:pt x="4826" y="1082"/>
                  </a:cubicBezTo>
                  <a:cubicBezTo>
                    <a:pt x="4780" y="1044"/>
                    <a:pt x="4753" y="1028"/>
                    <a:pt x="4743" y="1028"/>
                  </a:cubicBezTo>
                  <a:cubicBezTo>
                    <a:pt x="4734" y="1028"/>
                    <a:pt x="4741" y="1044"/>
                    <a:pt x="4765" y="1067"/>
                  </a:cubicBezTo>
                  <a:cubicBezTo>
                    <a:pt x="4793" y="1095"/>
                    <a:pt x="4808" y="1162"/>
                    <a:pt x="4764" y="1162"/>
                  </a:cubicBezTo>
                  <a:cubicBezTo>
                    <a:pt x="4760" y="1162"/>
                    <a:pt x="4755" y="1161"/>
                    <a:pt x="4749" y="1160"/>
                  </a:cubicBezTo>
                  <a:lnTo>
                    <a:pt x="4749" y="1160"/>
                  </a:lnTo>
                  <a:cubicBezTo>
                    <a:pt x="4734" y="1175"/>
                    <a:pt x="4718" y="1190"/>
                    <a:pt x="4796" y="1268"/>
                  </a:cubicBezTo>
                  <a:cubicBezTo>
                    <a:pt x="4842" y="1299"/>
                    <a:pt x="4826" y="1314"/>
                    <a:pt x="4796" y="1345"/>
                  </a:cubicBezTo>
                  <a:cubicBezTo>
                    <a:pt x="4765" y="1314"/>
                    <a:pt x="4749" y="1283"/>
                    <a:pt x="4734" y="1252"/>
                  </a:cubicBezTo>
                  <a:lnTo>
                    <a:pt x="4703" y="1283"/>
                  </a:lnTo>
                  <a:cubicBezTo>
                    <a:pt x="4684" y="1290"/>
                    <a:pt x="4662" y="1293"/>
                    <a:pt x="4641" y="1293"/>
                  </a:cubicBezTo>
                  <a:cubicBezTo>
                    <a:pt x="4611" y="1293"/>
                    <a:pt x="4582" y="1286"/>
                    <a:pt x="4564" y="1268"/>
                  </a:cubicBezTo>
                  <a:cubicBezTo>
                    <a:pt x="4546" y="1259"/>
                    <a:pt x="4533" y="1255"/>
                    <a:pt x="4524" y="1255"/>
                  </a:cubicBezTo>
                  <a:cubicBezTo>
                    <a:pt x="4503" y="1255"/>
                    <a:pt x="4517" y="1281"/>
                    <a:pt x="4595" y="1314"/>
                  </a:cubicBezTo>
                  <a:cubicBezTo>
                    <a:pt x="4687" y="1376"/>
                    <a:pt x="4672" y="1391"/>
                    <a:pt x="4641" y="1422"/>
                  </a:cubicBezTo>
                  <a:cubicBezTo>
                    <a:pt x="4626" y="1438"/>
                    <a:pt x="4618" y="1445"/>
                    <a:pt x="4608" y="1445"/>
                  </a:cubicBezTo>
                  <a:cubicBezTo>
                    <a:pt x="4599" y="1445"/>
                    <a:pt x="4587" y="1438"/>
                    <a:pt x="4564" y="1422"/>
                  </a:cubicBezTo>
                  <a:cubicBezTo>
                    <a:pt x="4548" y="1407"/>
                    <a:pt x="4541" y="1399"/>
                    <a:pt x="4533" y="1399"/>
                  </a:cubicBezTo>
                  <a:cubicBezTo>
                    <a:pt x="4525" y="1399"/>
                    <a:pt x="4517" y="1407"/>
                    <a:pt x="4502" y="1422"/>
                  </a:cubicBezTo>
                  <a:cubicBezTo>
                    <a:pt x="4471" y="1469"/>
                    <a:pt x="4533" y="1623"/>
                    <a:pt x="4595" y="1731"/>
                  </a:cubicBezTo>
                  <a:cubicBezTo>
                    <a:pt x="4626" y="1778"/>
                    <a:pt x="4645" y="1797"/>
                    <a:pt x="4645" y="1797"/>
                  </a:cubicBezTo>
                  <a:cubicBezTo>
                    <a:pt x="4645" y="1797"/>
                    <a:pt x="4626" y="1778"/>
                    <a:pt x="4579" y="1747"/>
                  </a:cubicBezTo>
                  <a:cubicBezTo>
                    <a:pt x="4558" y="1726"/>
                    <a:pt x="4544" y="1718"/>
                    <a:pt x="4532" y="1718"/>
                  </a:cubicBezTo>
                  <a:cubicBezTo>
                    <a:pt x="4519" y="1718"/>
                    <a:pt x="4510" y="1730"/>
                    <a:pt x="4502" y="1747"/>
                  </a:cubicBezTo>
                  <a:cubicBezTo>
                    <a:pt x="4471" y="1701"/>
                    <a:pt x="4486" y="1685"/>
                    <a:pt x="4502" y="1670"/>
                  </a:cubicBezTo>
                  <a:lnTo>
                    <a:pt x="4471" y="1639"/>
                  </a:lnTo>
                  <a:cubicBezTo>
                    <a:pt x="4431" y="1605"/>
                    <a:pt x="4405" y="1589"/>
                    <a:pt x="4394" y="1589"/>
                  </a:cubicBezTo>
                  <a:cubicBezTo>
                    <a:pt x="4379" y="1589"/>
                    <a:pt x="4390" y="1617"/>
                    <a:pt x="4425" y="1670"/>
                  </a:cubicBezTo>
                  <a:cubicBezTo>
                    <a:pt x="4434" y="1706"/>
                    <a:pt x="4437" y="1721"/>
                    <a:pt x="4430" y="1721"/>
                  </a:cubicBezTo>
                  <a:cubicBezTo>
                    <a:pt x="4424" y="1721"/>
                    <a:pt x="4413" y="1713"/>
                    <a:pt x="4394" y="1701"/>
                  </a:cubicBezTo>
                  <a:cubicBezTo>
                    <a:pt x="4351" y="1690"/>
                    <a:pt x="4316" y="1672"/>
                    <a:pt x="4313" y="1672"/>
                  </a:cubicBezTo>
                  <a:cubicBezTo>
                    <a:pt x="4312" y="1672"/>
                    <a:pt x="4318" y="1675"/>
                    <a:pt x="4332" y="1685"/>
                  </a:cubicBezTo>
                  <a:cubicBezTo>
                    <a:pt x="4332" y="1685"/>
                    <a:pt x="4318" y="1699"/>
                    <a:pt x="4295" y="1699"/>
                  </a:cubicBezTo>
                  <a:cubicBezTo>
                    <a:pt x="4284" y="1699"/>
                    <a:pt x="4270" y="1695"/>
                    <a:pt x="4255" y="1685"/>
                  </a:cubicBezTo>
                  <a:cubicBezTo>
                    <a:pt x="4224" y="1716"/>
                    <a:pt x="4208" y="1731"/>
                    <a:pt x="4255" y="1762"/>
                  </a:cubicBezTo>
                  <a:cubicBezTo>
                    <a:pt x="4286" y="1809"/>
                    <a:pt x="4270" y="1824"/>
                    <a:pt x="4255" y="1840"/>
                  </a:cubicBezTo>
                  <a:cubicBezTo>
                    <a:pt x="4224" y="1840"/>
                    <a:pt x="4224" y="1855"/>
                    <a:pt x="4255" y="1901"/>
                  </a:cubicBezTo>
                  <a:cubicBezTo>
                    <a:pt x="4270" y="1932"/>
                    <a:pt x="4301" y="1994"/>
                    <a:pt x="4270" y="2010"/>
                  </a:cubicBezTo>
                  <a:cubicBezTo>
                    <a:pt x="4270" y="2048"/>
                    <a:pt x="4270" y="2068"/>
                    <a:pt x="4260" y="2068"/>
                  </a:cubicBezTo>
                  <a:cubicBezTo>
                    <a:pt x="4251" y="2068"/>
                    <a:pt x="4231" y="2048"/>
                    <a:pt x="4193" y="2010"/>
                  </a:cubicBezTo>
                  <a:cubicBezTo>
                    <a:pt x="4173" y="1980"/>
                    <a:pt x="4160" y="1969"/>
                    <a:pt x="4149" y="1969"/>
                  </a:cubicBezTo>
                  <a:cubicBezTo>
                    <a:pt x="4142" y="1969"/>
                    <a:pt x="4137" y="1973"/>
                    <a:pt x="4131" y="1979"/>
                  </a:cubicBezTo>
                  <a:cubicBezTo>
                    <a:pt x="4116" y="1979"/>
                    <a:pt x="4116" y="1979"/>
                    <a:pt x="4085" y="1948"/>
                  </a:cubicBezTo>
                  <a:cubicBezTo>
                    <a:pt x="4072" y="1939"/>
                    <a:pt x="4065" y="1935"/>
                    <a:pt x="4062" y="1935"/>
                  </a:cubicBezTo>
                  <a:cubicBezTo>
                    <a:pt x="4056" y="1935"/>
                    <a:pt x="4078" y="1961"/>
                    <a:pt x="4100" y="1994"/>
                  </a:cubicBezTo>
                  <a:lnTo>
                    <a:pt x="4146" y="2102"/>
                  </a:lnTo>
                  <a:cubicBezTo>
                    <a:pt x="4131" y="2102"/>
                    <a:pt x="4069" y="2010"/>
                    <a:pt x="4038" y="1963"/>
                  </a:cubicBezTo>
                  <a:cubicBezTo>
                    <a:pt x="4007" y="1917"/>
                    <a:pt x="3992" y="1894"/>
                    <a:pt x="3990" y="1894"/>
                  </a:cubicBezTo>
                  <a:lnTo>
                    <a:pt x="3990" y="1894"/>
                  </a:lnTo>
                  <a:cubicBezTo>
                    <a:pt x="3988" y="1894"/>
                    <a:pt x="4000" y="1917"/>
                    <a:pt x="4023" y="1963"/>
                  </a:cubicBezTo>
                  <a:cubicBezTo>
                    <a:pt x="4048" y="2001"/>
                    <a:pt x="4063" y="2049"/>
                    <a:pt x="4034" y="2049"/>
                  </a:cubicBezTo>
                  <a:cubicBezTo>
                    <a:pt x="4028" y="2049"/>
                    <a:pt x="4019" y="2046"/>
                    <a:pt x="4007" y="2041"/>
                  </a:cubicBezTo>
                  <a:cubicBezTo>
                    <a:pt x="3996" y="2046"/>
                    <a:pt x="3985" y="2050"/>
                    <a:pt x="3974" y="2050"/>
                  </a:cubicBezTo>
                  <a:cubicBezTo>
                    <a:pt x="3956" y="2050"/>
                    <a:pt x="3940" y="2039"/>
                    <a:pt x="3930" y="2010"/>
                  </a:cubicBezTo>
                  <a:cubicBezTo>
                    <a:pt x="3926" y="1997"/>
                    <a:pt x="3922" y="1992"/>
                    <a:pt x="3918" y="1992"/>
                  </a:cubicBezTo>
                  <a:cubicBezTo>
                    <a:pt x="3907" y="1992"/>
                    <a:pt x="3899" y="2025"/>
                    <a:pt x="3899" y="2025"/>
                  </a:cubicBezTo>
                  <a:cubicBezTo>
                    <a:pt x="3899" y="2052"/>
                    <a:pt x="3899" y="2069"/>
                    <a:pt x="3887" y="2069"/>
                  </a:cubicBezTo>
                  <a:cubicBezTo>
                    <a:pt x="3878" y="2069"/>
                    <a:pt x="3863" y="2060"/>
                    <a:pt x="3837" y="2041"/>
                  </a:cubicBezTo>
                  <a:cubicBezTo>
                    <a:pt x="3783" y="2002"/>
                    <a:pt x="3760" y="1979"/>
                    <a:pt x="3752" y="1979"/>
                  </a:cubicBezTo>
                  <a:cubicBezTo>
                    <a:pt x="3745" y="1979"/>
                    <a:pt x="3752" y="2002"/>
                    <a:pt x="3760" y="2056"/>
                  </a:cubicBezTo>
                  <a:cubicBezTo>
                    <a:pt x="3769" y="2091"/>
                    <a:pt x="3778" y="2121"/>
                    <a:pt x="3775" y="2121"/>
                  </a:cubicBezTo>
                  <a:cubicBezTo>
                    <a:pt x="3773" y="2121"/>
                    <a:pt x="3765" y="2103"/>
                    <a:pt x="3745" y="2056"/>
                  </a:cubicBezTo>
                  <a:cubicBezTo>
                    <a:pt x="3740" y="2043"/>
                    <a:pt x="3737" y="2037"/>
                    <a:pt x="3734" y="2037"/>
                  </a:cubicBezTo>
                  <a:cubicBezTo>
                    <a:pt x="3727" y="2037"/>
                    <a:pt x="3721" y="2077"/>
                    <a:pt x="3698" y="2133"/>
                  </a:cubicBezTo>
                  <a:cubicBezTo>
                    <a:pt x="3698" y="2211"/>
                    <a:pt x="3714" y="2272"/>
                    <a:pt x="3729" y="2350"/>
                  </a:cubicBezTo>
                  <a:cubicBezTo>
                    <a:pt x="3739" y="2416"/>
                    <a:pt x="3742" y="2448"/>
                    <a:pt x="3733" y="2448"/>
                  </a:cubicBezTo>
                  <a:cubicBezTo>
                    <a:pt x="3727" y="2448"/>
                    <a:pt x="3716" y="2435"/>
                    <a:pt x="3698" y="2411"/>
                  </a:cubicBezTo>
                  <a:cubicBezTo>
                    <a:pt x="3667" y="2411"/>
                    <a:pt x="3652" y="2365"/>
                    <a:pt x="3636" y="2303"/>
                  </a:cubicBezTo>
                  <a:cubicBezTo>
                    <a:pt x="3636" y="2241"/>
                    <a:pt x="3652" y="2241"/>
                    <a:pt x="3652" y="2241"/>
                  </a:cubicBezTo>
                  <a:lnTo>
                    <a:pt x="3667" y="2241"/>
                  </a:lnTo>
                  <a:cubicBezTo>
                    <a:pt x="3667" y="2195"/>
                    <a:pt x="3652" y="2133"/>
                    <a:pt x="3621" y="2133"/>
                  </a:cubicBezTo>
                  <a:cubicBezTo>
                    <a:pt x="3613" y="2110"/>
                    <a:pt x="3605" y="2099"/>
                    <a:pt x="3600" y="2099"/>
                  </a:cubicBezTo>
                  <a:cubicBezTo>
                    <a:pt x="3594" y="2099"/>
                    <a:pt x="3590" y="2110"/>
                    <a:pt x="3590" y="2133"/>
                  </a:cubicBezTo>
                  <a:cubicBezTo>
                    <a:pt x="3577" y="2108"/>
                    <a:pt x="3554" y="2083"/>
                    <a:pt x="3521" y="2083"/>
                  </a:cubicBezTo>
                  <a:cubicBezTo>
                    <a:pt x="3514" y="2083"/>
                    <a:pt x="3506" y="2084"/>
                    <a:pt x="3497" y="2087"/>
                  </a:cubicBezTo>
                  <a:cubicBezTo>
                    <a:pt x="3492" y="2090"/>
                    <a:pt x="3486" y="2091"/>
                    <a:pt x="3480" y="2091"/>
                  </a:cubicBezTo>
                  <a:cubicBezTo>
                    <a:pt x="3451" y="2091"/>
                    <a:pt x="3417" y="2063"/>
                    <a:pt x="3405" y="2025"/>
                  </a:cubicBezTo>
                  <a:cubicBezTo>
                    <a:pt x="3374" y="2025"/>
                    <a:pt x="3358" y="2025"/>
                    <a:pt x="3358" y="2071"/>
                  </a:cubicBezTo>
                  <a:cubicBezTo>
                    <a:pt x="3358" y="2142"/>
                    <a:pt x="3348" y="2167"/>
                    <a:pt x="3342" y="2167"/>
                  </a:cubicBezTo>
                  <a:cubicBezTo>
                    <a:pt x="3338" y="2167"/>
                    <a:pt x="3336" y="2153"/>
                    <a:pt x="3343" y="2133"/>
                  </a:cubicBezTo>
                  <a:cubicBezTo>
                    <a:pt x="3343" y="2071"/>
                    <a:pt x="3281" y="2041"/>
                    <a:pt x="3235" y="2010"/>
                  </a:cubicBezTo>
                  <a:cubicBezTo>
                    <a:pt x="3222" y="1991"/>
                    <a:pt x="3205" y="1983"/>
                    <a:pt x="3188" y="1983"/>
                  </a:cubicBezTo>
                  <a:cubicBezTo>
                    <a:pt x="3162" y="1983"/>
                    <a:pt x="3136" y="2003"/>
                    <a:pt x="3126" y="2041"/>
                  </a:cubicBezTo>
                  <a:lnTo>
                    <a:pt x="3095" y="2041"/>
                  </a:lnTo>
                  <a:cubicBezTo>
                    <a:pt x="3095" y="1988"/>
                    <a:pt x="3060" y="1957"/>
                    <a:pt x="3027" y="1957"/>
                  </a:cubicBezTo>
                  <a:cubicBezTo>
                    <a:pt x="3012" y="1957"/>
                    <a:pt x="2997" y="1964"/>
                    <a:pt x="2987" y="1979"/>
                  </a:cubicBezTo>
                  <a:cubicBezTo>
                    <a:pt x="2972" y="1979"/>
                    <a:pt x="2956" y="1963"/>
                    <a:pt x="2941" y="1963"/>
                  </a:cubicBezTo>
                  <a:cubicBezTo>
                    <a:pt x="2941" y="1926"/>
                    <a:pt x="2941" y="1905"/>
                    <a:pt x="2931" y="1905"/>
                  </a:cubicBezTo>
                  <a:cubicBezTo>
                    <a:pt x="2924" y="1905"/>
                    <a:pt x="2913" y="1914"/>
                    <a:pt x="2895" y="1932"/>
                  </a:cubicBezTo>
                  <a:cubicBezTo>
                    <a:pt x="2863" y="1954"/>
                    <a:pt x="2838" y="1990"/>
                    <a:pt x="2836" y="1990"/>
                  </a:cubicBezTo>
                  <a:cubicBezTo>
                    <a:pt x="2835" y="1990"/>
                    <a:pt x="2839" y="1982"/>
                    <a:pt x="2848" y="1963"/>
                  </a:cubicBezTo>
                  <a:cubicBezTo>
                    <a:pt x="2879" y="1917"/>
                    <a:pt x="2848" y="1917"/>
                    <a:pt x="2802" y="1871"/>
                  </a:cubicBezTo>
                  <a:cubicBezTo>
                    <a:pt x="2780" y="1849"/>
                    <a:pt x="2769" y="1837"/>
                    <a:pt x="2761" y="1837"/>
                  </a:cubicBezTo>
                  <a:cubicBezTo>
                    <a:pt x="2752" y="1837"/>
                    <a:pt x="2748" y="1853"/>
                    <a:pt x="2740" y="1886"/>
                  </a:cubicBezTo>
                  <a:cubicBezTo>
                    <a:pt x="2647" y="1886"/>
                    <a:pt x="2678" y="1840"/>
                    <a:pt x="2709" y="1793"/>
                  </a:cubicBezTo>
                  <a:cubicBezTo>
                    <a:pt x="2755" y="1762"/>
                    <a:pt x="2771" y="1739"/>
                    <a:pt x="2759" y="1739"/>
                  </a:cubicBezTo>
                  <a:cubicBezTo>
                    <a:pt x="2748" y="1739"/>
                    <a:pt x="2709" y="1762"/>
                    <a:pt x="2647" y="1824"/>
                  </a:cubicBezTo>
                  <a:cubicBezTo>
                    <a:pt x="2615" y="1850"/>
                    <a:pt x="2590" y="1860"/>
                    <a:pt x="2575" y="1860"/>
                  </a:cubicBezTo>
                  <a:cubicBezTo>
                    <a:pt x="2555" y="1860"/>
                    <a:pt x="2552" y="1842"/>
                    <a:pt x="2570" y="1824"/>
                  </a:cubicBezTo>
                  <a:cubicBezTo>
                    <a:pt x="2593" y="1801"/>
                    <a:pt x="2609" y="1793"/>
                    <a:pt x="2618" y="1793"/>
                  </a:cubicBezTo>
                  <a:cubicBezTo>
                    <a:pt x="2628" y="1793"/>
                    <a:pt x="2632" y="1801"/>
                    <a:pt x="2632" y="1809"/>
                  </a:cubicBezTo>
                  <a:lnTo>
                    <a:pt x="2709" y="1716"/>
                  </a:lnTo>
                  <a:cubicBezTo>
                    <a:pt x="2703" y="1710"/>
                    <a:pt x="2699" y="1706"/>
                    <a:pt x="2693" y="1706"/>
                  </a:cubicBezTo>
                  <a:cubicBezTo>
                    <a:pt x="2686" y="1706"/>
                    <a:pt x="2674" y="1713"/>
                    <a:pt x="2647" y="1731"/>
                  </a:cubicBezTo>
                  <a:cubicBezTo>
                    <a:pt x="2647" y="1731"/>
                    <a:pt x="2643" y="1728"/>
                    <a:pt x="2634" y="1728"/>
                  </a:cubicBezTo>
                  <a:cubicBezTo>
                    <a:pt x="2624" y="1728"/>
                    <a:pt x="2609" y="1731"/>
                    <a:pt x="2585" y="1747"/>
                  </a:cubicBezTo>
                  <a:cubicBezTo>
                    <a:pt x="2539" y="1778"/>
                    <a:pt x="2493" y="1824"/>
                    <a:pt x="2477" y="1871"/>
                  </a:cubicBezTo>
                  <a:cubicBezTo>
                    <a:pt x="2460" y="1905"/>
                    <a:pt x="2448" y="1915"/>
                    <a:pt x="2438" y="1915"/>
                  </a:cubicBezTo>
                  <a:cubicBezTo>
                    <a:pt x="2429" y="1915"/>
                    <a:pt x="2422" y="1908"/>
                    <a:pt x="2415" y="1901"/>
                  </a:cubicBezTo>
                  <a:cubicBezTo>
                    <a:pt x="2415" y="1840"/>
                    <a:pt x="2462" y="1793"/>
                    <a:pt x="2524" y="1762"/>
                  </a:cubicBezTo>
                  <a:cubicBezTo>
                    <a:pt x="2526" y="1764"/>
                    <a:pt x="2528" y="1765"/>
                    <a:pt x="2531" y="1765"/>
                  </a:cubicBezTo>
                  <a:cubicBezTo>
                    <a:pt x="2548" y="1765"/>
                    <a:pt x="2576" y="1727"/>
                    <a:pt x="2616" y="1701"/>
                  </a:cubicBezTo>
                  <a:cubicBezTo>
                    <a:pt x="2632" y="1677"/>
                    <a:pt x="2632" y="1670"/>
                    <a:pt x="2620" y="1670"/>
                  </a:cubicBezTo>
                  <a:cubicBezTo>
                    <a:pt x="2609" y="1670"/>
                    <a:pt x="2585" y="1677"/>
                    <a:pt x="2554" y="1685"/>
                  </a:cubicBezTo>
                  <a:cubicBezTo>
                    <a:pt x="2508" y="1685"/>
                    <a:pt x="2446" y="1701"/>
                    <a:pt x="2400" y="1731"/>
                  </a:cubicBezTo>
                  <a:lnTo>
                    <a:pt x="2446" y="1685"/>
                  </a:lnTo>
                  <a:cubicBezTo>
                    <a:pt x="2493" y="1654"/>
                    <a:pt x="2462" y="1623"/>
                    <a:pt x="2431" y="1592"/>
                  </a:cubicBezTo>
                  <a:cubicBezTo>
                    <a:pt x="2414" y="1575"/>
                    <a:pt x="2402" y="1563"/>
                    <a:pt x="2389" y="1563"/>
                  </a:cubicBezTo>
                  <a:cubicBezTo>
                    <a:pt x="2378" y="1563"/>
                    <a:pt x="2368" y="1571"/>
                    <a:pt x="2354" y="1592"/>
                  </a:cubicBezTo>
                  <a:cubicBezTo>
                    <a:pt x="2315" y="1630"/>
                    <a:pt x="2277" y="1658"/>
                    <a:pt x="2256" y="1658"/>
                  </a:cubicBezTo>
                  <a:cubicBezTo>
                    <a:pt x="2252" y="1658"/>
                    <a:pt x="2248" y="1657"/>
                    <a:pt x="2245" y="1654"/>
                  </a:cubicBezTo>
                  <a:lnTo>
                    <a:pt x="2245" y="1654"/>
                  </a:lnTo>
                  <a:cubicBezTo>
                    <a:pt x="2261" y="1670"/>
                    <a:pt x="2230" y="1701"/>
                    <a:pt x="2184" y="1747"/>
                  </a:cubicBezTo>
                  <a:cubicBezTo>
                    <a:pt x="2184" y="1701"/>
                    <a:pt x="2199" y="1654"/>
                    <a:pt x="2214" y="1608"/>
                  </a:cubicBezTo>
                  <a:cubicBezTo>
                    <a:pt x="2276" y="1500"/>
                    <a:pt x="2276" y="1438"/>
                    <a:pt x="2214" y="1360"/>
                  </a:cubicBezTo>
                  <a:cubicBezTo>
                    <a:pt x="2184" y="1330"/>
                    <a:pt x="2137" y="1268"/>
                    <a:pt x="2153" y="1206"/>
                  </a:cubicBezTo>
                  <a:cubicBezTo>
                    <a:pt x="2134" y="1187"/>
                    <a:pt x="2120" y="1174"/>
                    <a:pt x="2106" y="1174"/>
                  </a:cubicBezTo>
                  <a:cubicBezTo>
                    <a:pt x="2097" y="1174"/>
                    <a:pt x="2087" y="1179"/>
                    <a:pt x="2075" y="1190"/>
                  </a:cubicBezTo>
                  <a:lnTo>
                    <a:pt x="2029" y="1144"/>
                  </a:lnTo>
                  <a:cubicBezTo>
                    <a:pt x="2051" y="1111"/>
                    <a:pt x="2034" y="1079"/>
                    <a:pt x="2011" y="1079"/>
                  </a:cubicBezTo>
                  <a:cubicBezTo>
                    <a:pt x="2002" y="1079"/>
                    <a:pt x="1992" y="1084"/>
                    <a:pt x="1983" y="1098"/>
                  </a:cubicBezTo>
                  <a:cubicBezTo>
                    <a:pt x="1975" y="1103"/>
                    <a:pt x="1969" y="1105"/>
                    <a:pt x="1963" y="1105"/>
                  </a:cubicBezTo>
                  <a:cubicBezTo>
                    <a:pt x="1936" y="1105"/>
                    <a:pt x="1934" y="1049"/>
                    <a:pt x="1921" y="1036"/>
                  </a:cubicBezTo>
                  <a:cubicBezTo>
                    <a:pt x="1943" y="976"/>
                    <a:pt x="1955" y="945"/>
                    <a:pt x="1948" y="945"/>
                  </a:cubicBezTo>
                  <a:cubicBezTo>
                    <a:pt x="1942" y="945"/>
                    <a:pt x="1915" y="980"/>
                    <a:pt x="1859" y="1051"/>
                  </a:cubicBezTo>
                  <a:cubicBezTo>
                    <a:pt x="1828" y="1082"/>
                    <a:pt x="1813" y="1144"/>
                    <a:pt x="1844" y="1190"/>
                  </a:cubicBezTo>
                  <a:lnTo>
                    <a:pt x="1890" y="1252"/>
                  </a:lnTo>
                  <a:lnTo>
                    <a:pt x="1797" y="1221"/>
                  </a:lnTo>
                  <a:cubicBezTo>
                    <a:pt x="1780" y="1216"/>
                    <a:pt x="1763" y="1212"/>
                    <a:pt x="1747" y="1212"/>
                  </a:cubicBezTo>
                  <a:cubicBezTo>
                    <a:pt x="1719" y="1212"/>
                    <a:pt x="1693" y="1223"/>
                    <a:pt x="1674" y="1252"/>
                  </a:cubicBezTo>
                  <a:cubicBezTo>
                    <a:pt x="1674" y="1252"/>
                    <a:pt x="1644" y="1272"/>
                    <a:pt x="1624" y="1272"/>
                  </a:cubicBezTo>
                  <a:cubicBezTo>
                    <a:pt x="1619" y="1272"/>
                    <a:pt x="1615" y="1271"/>
                    <a:pt x="1612" y="1268"/>
                  </a:cubicBezTo>
                  <a:lnTo>
                    <a:pt x="1689" y="1190"/>
                  </a:lnTo>
                  <a:cubicBezTo>
                    <a:pt x="1735" y="1160"/>
                    <a:pt x="1782" y="1129"/>
                    <a:pt x="1828" y="1082"/>
                  </a:cubicBezTo>
                  <a:cubicBezTo>
                    <a:pt x="1874" y="1014"/>
                    <a:pt x="1869" y="945"/>
                    <a:pt x="1832" y="945"/>
                  </a:cubicBezTo>
                  <a:cubicBezTo>
                    <a:pt x="1819" y="945"/>
                    <a:pt x="1802" y="954"/>
                    <a:pt x="1782" y="974"/>
                  </a:cubicBezTo>
                  <a:cubicBezTo>
                    <a:pt x="1766" y="959"/>
                    <a:pt x="1766" y="959"/>
                    <a:pt x="1782" y="897"/>
                  </a:cubicBezTo>
                  <a:cubicBezTo>
                    <a:pt x="1789" y="866"/>
                    <a:pt x="1793" y="850"/>
                    <a:pt x="1784" y="850"/>
                  </a:cubicBezTo>
                  <a:cubicBezTo>
                    <a:pt x="1774" y="850"/>
                    <a:pt x="1751" y="866"/>
                    <a:pt x="1704" y="897"/>
                  </a:cubicBezTo>
                  <a:cubicBezTo>
                    <a:pt x="1666" y="919"/>
                    <a:pt x="1639" y="929"/>
                    <a:pt x="1624" y="929"/>
                  </a:cubicBezTo>
                  <a:cubicBezTo>
                    <a:pt x="1595" y="929"/>
                    <a:pt x="1603" y="895"/>
                    <a:pt x="1643" y="835"/>
                  </a:cubicBezTo>
                  <a:cubicBezTo>
                    <a:pt x="1683" y="741"/>
                    <a:pt x="1584" y="659"/>
                    <a:pt x="1536" y="659"/>
                  </a:cubicBezTo>
                  <a:cubicBezTo>
                    <a:pt x="1529" y="659"/>
                    <a:pt x="1523" y="661"/>
                    <a:pt x="1519" y="665"/>
                  </a:cubicBezTo>
                  <a:cubicBezTo>
                    <a:pt x="1494" y="703"/>
                    <a:pt x="1466" y="717"/>
                    <a:pt x="1443" y="717"/>
                  </a:cubicBezTo>
                  <a:cubicBezTo>
                    <a:pt x="1410" y="717"/>
                    <a:pt x="1386" y="686"/>
                    <a:pt x="1395" y="650"/>
                  </a:cubicBezTo>
                  <a:cubicBezTo>
                    <a:pt x="1395" y="597"/>
                    <a:pt x="1381" y="573"/>
                    <a:pt x="1352" y="573"/>
                  </a:cubicBezTo>
                  <a:cubicBezTo>
                    <a:pt x="1339" y="573"/>
                    <a:pt x="1322" y="578"/>
                    <a:pt x="1303" y="588"/>
                  </a:cubicBezTo>
                  <a:cubicBezTo>
                    <a:pt x="1328" y="550"/>
                    <a:pt x="1332" y="502"/>
                    <a:pt x="1308" y="502"/>
                  </a:cubicBezTo>
                  <a:cubicBezTo>
                    <a:pt x="1303" y="502"/>
                    <a:pt x="1296" y="505"/>
                    <a:pt x="1287" y="510"/>
                  </a:cubicBezTo>
                  <a:cubicBezTo>
                    <a:pt x="1287" y="510"/>
                    <a:pt x="1284" y="509"/>
                    <a:pt x="1279" y="509"/>
                  </a:cubicBezTo>
                  <a:cubicBezTo>
                    <a:pt x="1270" y="509"/>
                    <a:pt x="1256" y="516"/>
                    <a:pt x="1256" y="557"/>
                  </a:cubicBezTo>
                  <a:lnTo>
                    <a:pt x="1148" y="619"/>
                  </a:lnTo>
                  <a:cubicBezTo>
                    <a:pt x="1179" y="634"/>
                    <a:pt x="1148" y="680"/>
                    <a:pt x="1117" y="742"/>
                  </a:cubicBezTo>
                  <a:cubicBezTo>
                    <a:pt x="1112" y="749"/>
                    <a:pt x="1107" y="753"/>
                    <a:pt x="1101" y="753"/>
                  </a:cubicBezTo>
                  <a:cubicBezTo>
                    <a:pt x="1068" y="753"/>
                    <a:pt x="1024" y="651"/>
                    <a:pt x="1024" y="495"/>
                  </a:cubicBezTo>
                  <a:lnTo>
                    <a:pt x="1009" y="371"/>
                  </a:lnTo>
                  <a:lnTo>
                    <a:pt x="978" y="480"/>
                  </a:lnTo>
                  <a:cubicBezTo>
                    <a:pt x="947" y="464"/>
                    <a:pt x="916" y="449"/>
                    <a:pt x="932" y="402"/>
                  </a:cubicBezTo>
                  <a:cubicBezTo>
                    <a:pt x="947" y="340"/>
                    <a:pt x="947" y="340"/>
                    <a:pt x="932" y="340"/>
                  </a:cubicBezTo>
                  <a:cubicBezTo>
                    <a:pt x="932" y="340"/>
                    <a:pt x="927" y="338"/>
                    <a:pt x="920" y="338"/>
                  </a:cubicBezTo>
                  <a:cubicBezTo>
                    <a:pt x="909" y="338"/>
                    <a:pt x="895" y="343"/>
                    <a:pt x="885" y="371"/>
                  </a:cubicBezTo>
                  <a:cubicBezTo>
                    <a:pt x="859" y="433"/>
                    <a:pt x="847" y="459"/>
                    <a:pt x="840" y="459"/>
                  </a:cubicBezTo>
                  <a:cubicBezTo>
                    <a:pt x="834" y="459"/>
                    <a:pt x="830" y="444"/>
                    <a:pt x="823" y="418"/>
                  </a:cubicBezTo>
                  <a:cubicBezTo>
                    <a:pt x="823" y="350"/>
                    <a:pt x="819" y="314"/>
                    <a:pt x="804" y="314"/>
                  </a:cubicBezTo>
                  <a:cubicBezTo>
                    <a:pt x="792" y="314"/>
                    <a:pt x="774" y="338"/>
                    <a:pt x="746" y="387"/>
                  </a:cubicBezTo>
                  <a:cubicBezTo>
                    <a:pt x="731" y="441"/>
                    <a:pt x="723" y="468"/>
                    <a:pt x="719" y="468"/>
                  </a:cubicBezTo>
                  <a:cubicBezTo>
                    <a:pt x="715" y="468"/>
                    <a:pt x="715" y="441"/>
                    <a:pt x="715" y="387"/>
                  </a:cubicBezTo>
                  <a:cubicBezTo>
                    <a:pt x="731" y="325"/>
                    <a:pt x="715" y="263"/>
                    <a:pt x="669" y="263"/>
                  </a:cubicBezTo>
                  <a:lnTo>
                    <a:pt x="653" y="309"/>
                  </a:lnTo>
                  <a:cubicBezTo>
                    <a:pt x="645" y="371"/>
                    <a:pt x="631" y="398"/>
                    <a:pt x="618" y="398"/>
                  </a:cubicBezTo>
                  <a:cubicBezTo>
                    <a:pt x="608" y="398"/>
                    <a:pt x="598" y="382"/>
                    <a:pt x="592" y="356"/>
                  </a:cubicBezTo>
                  <a:cubicBezTo>
                    <a:pt x="592" y="323"/>
                    <a:pt x="583" y="307"/>
                    <a:pt x="563" y="307"/>
                  </a:cubicBezTo>
                  <a:cubicBezTo>
                    <a:pt x="545" y="307"/>
                    <a:pt x="519" y="319"/>
                    <a:pt x="483" y="340"/>
                  </a:cubicBezTo>
                  <a:cubicBezTo>
                    <a:pt x="422" y="309"/>
                    <a:pt x="391" y="309"/>
                    <a:pt x="406" y="263"/>
                  </a:cubicBezTo>
                  <a:cubicBezTo>
                    <a:pt x="414" y="209"/>
                    <a:pt x="418" y="182"/>
                    <a:pt x="414" y="182"/>
                  </a:cubicBezTo>
                  <a:cubicBezTo>
                    <a:pt x="410" y="182"/>
                    <a:pt x="398" y="209"/>
                    <a:pt x="375" y="263"/>
                  </a:cubicBezTo>
                  <a:cubicBezTo>
                    <a:pt x="352" y="286"/>
                    <a:pt x="344" y="298"/>
                    <a:pt x="335" y="298"/>
                  </a:cubicBezTo>
                  <a:cubicBezTo>
                    <a:pt x="325" y="298"/>
                    <a:pt x="313" y="286"/>
                    <a:pt x="282" y="263"/>
                  </a:cubicBezTo>
                  <a:cubicBezTo>
                    <a:pt x="267" y="232"/>
                    <a:pt x="259" y="217"/>
                    <a:pt x="252" y="217"/>
                  </a:cubicBezTo>
                  <a:cubicBezTo>
                    <a:pt x="244" y="217"/>
                    <a:pt x="236" y="232"/>
                    <a:pt x="221" y="263"/>
                  </a:cubicBezTo>
                  <a:cubicBezTo>
                    <a:pt x="221" y="371"/>
                    <a:pt x="205" y="433"/>
                    <a:pt x="236" y="433"/>
                  </a:cubicBezTo>
                  <a:cubicBezTo>
                    <a:pt x="267" y="433"/>
                    <a:pt x="267" y="433"/>
                    <a:pt x="267" y="480"/>
                  </a:cubicBezTo>
                  <a:lnTo>
                    <a:pt x="205" y="480"/>
                  </a:lnTo>
                  <a:cubicBezTo>
                    <a:pt x="184" y="480"/>
                    <a:pt x="163" y="483"/>
                    <a:pt x="143" y="489"/>
                  </a:cubicBezTo>
                  <a:lnTo>
                    <a:pt x="143" y="489"/>
                  </a:lnTo>
                  <a:cubicBezTo>
                    <a:pt x="139" y="474"/>
                    <a:pt x="136" y="467"/>
                    <a:pt x="133" y="467"/>
                  </a:cubicBezTo>
                  <a:cubicBezTo>
                    <a:pt x="131" y="467"/>
                    <a:pt x="129" y="476"/>
                    <a:pt x="129" y="495"/>
                  </a:cubicBezTo>
                  <a:lnTo>
                    <a:pt x="129" y="495"/>
                  </a:lnTo>
                  <a:cubicBezTo>
                    <a:pt x="134" y="493"/>
                    <a:pt x="138" y="491"/>
                    <a:pt x="143" y="489"/>
                  </a:cubicBezTo>
                  <a:lnTo>
                    <a:pt x="143" y="489"/>
                  </a:lnTo>
                  <a:cubicBezTo>
                    <a:pt x="147" y="502"/>
                    <a:pt x="153" y="519"/>
                    <a:pt x="159" y="541"/>
                  </a:cubicBezTo>
                  <a:cubicBezTo>
                    <a:pt x="174" y="665"/>
                    <a:pt x="174" y="650"/>
                    <a:pt x="190" y="665"/>
                  </a:cubicBezTo>
                  <a:cubicBezTo>
                    <a:pt x="221" y="665"/>
                    <a:pt x="221" y="665"/>
                    <a:pt x="221" y="711"/>
                  </a:cubicBezTo>
                  <a:cubicBezTo>
                    <a:pt x="205" y="773"/>
                    <a:pt x="236" y="835"/>
                    <a:pt x="252" y="835"/>
                  </a:cubicBezTo>
                  <a:cubicBezTo>
                    <a:pt x="282" y="835"/>
                    <a:pt x="282" y="835"/>
                    <a:pt x="282" y="773"/>
                  </a:cubicBezTo>
                  <a:cubicBezTo>
                    <a:pt x="289" y="755"/>
                    <a:pt x="295" y="744"/>
                    <a:pt x="301" y="744"/>
                  </a:cubicBezTo>
                  <a:cubicBezTo>
                    <a:pt x="310" y="744"/>
                    <a:pt x="320" y="770"/>
                    <a:pt x="329" y="835"/>
                  </a:cubicBezTo>
                  <a:cubicBezTo>
                    <a:pt x="329" y="862"/>
                    <a:pt x="329" y="877"/>
                    <a:pt x="331" y="877"/>
                  </a:cubicBezTo>
                  <a:cubicBezTo>
                    <a:pt x="335" y="877"/>
                    <a:pt x="342" y="850"/>
                    <a:pt x="360" y="789"/>
                  </a:cubicBezTo>
                  <a:cubicBezTo>
                    <a:pt x="367" y="738"/>
                    <a:pt x="381" y="715"/>
                    <a:pt x="394" y="715"/>
                  </a:cubicBezTo>
                  <a:cubicBezTo>
                    <a:pt x="408" y="715"/>
                    <a:pt x="422" y="746"/>
                    <a:pt x="422" y="804"/>
                  </a:cubicBezTo>
                  <a:lnTo>
                    <a:pt x="468" y="820"/>
                  </a:lnTo>
                  <a:cubicBezTo>
                    <a:pt x="499" y="820"/>
                    <a:pt x="514" y="773"/>
                    <a:pt x="530" y="711"/>
                  </a:cubicBezTo>
                  <a:cubicBezTo>
                    <a:pt x="548" y="657"/>
                    <a:pt x="555" y="635"/>
                    <a:pt x="559" y="635"/>
                  </a:cubicBezTo>
                  <a:cubicBezTo>
                    <a:pt x="561" y="635"/>
                    <a:pt x="561" y="646"/>
                    <a:pt x="561" y="665"/>
                  </a:cubicBezTo>
                  <a:cubicBezTo>
                    <a:pt x="576" y="711"/>
                    <a:pt x="576" y="742"/>
                    <a:pt x="561" y="789"/>
                  </a:cubicBezTo>
                  <a:cubicBezTo>
                    <a:pt x="545" y="835"/>
                    <a:pt x="561" y="835"/>
                    <a:pt x="592" y="850"/>
                  </a:cubicBezTo>
                  <a:cubicBezTo>
                    <a:pt x="605" y="857"/>
                    <a:pt x="622" y="864"/>
                    <a:pt x="638" y="864"/>
                  </a:cubicBezTo>
                  <a:cubicBezTo>
                    <a:pt x="658" y="864"/>
                    <a:pt x="676" y="854"/>
                    <a:pt x="684" y="820"/>
                  </a:cubicBezTo>
                  <a:lnTo>
                    <a:pt x="684" y="820"/>
                  </a:lnTo>
                  <a:lnTo>
                    <a:pt x="669" y="881"/>
                  </a:lnTo>
                  <a:cubicBezTo>
                    <a:pt x="679" y="881"/>
                    <a:pt x="676" y="909"/>
                    <a:pt x="677" y="909"/>
                  </a:cubicBezTo>
                  <a:cubicBezTo>
                    <a:pt x="677" y="909"/>
                    <a:pt x="679" y="902"/>
                    <a:pt x="684" y="881"/>
                  </a:cubicBezTo>
                  <a:cubicBezTo>
                    <a:pt x="684" y="881"/>
                    <a:pt x="715" y="881"/>
                    <a:pt x="731" y="959"/>
                  </a:cubicBezTo>
                  <a:cubicBezTo>
                    <a:pt x="739" y="975"/>
                    <a:pt x="752" y="983"/>
                    <a:pt x="767" y="983"/>
                  </a:cubicBezTo>
                  <a:cubicBezTo>
                    <a:pt x="809" y="983"/>
                    <a:pt x="862" y="922"/>
                    <a:pt x="839" y="820"/>
                  </a:cubicBezTo>
                  <a:lnTo>
                    <a:pt x="870" y="820"/>
                  </a:lnTo>
                  <a:cubicBezTo>
                    <a:pt x="876" y="822"/>
                    <a:pt x="882" y="823"/>
                    <a:pt x="887" y="823"/>
                  </a:cubicBezTo>
                  <a:cubicBezTo>
                    <a:pt x="916" y="823"/>
                    <a:pt x="916" y="789"/>
                    <a:pt x="916" y="789"/>
                  </a:cubicBezTo>
                  <a:cubicBezTo>
                    <a:pt x="932" y="765"/>
                    <a:pt x="943" y="758"/>
                    <a:pt x="955" y="758"/>
                  </a:cubicBezTo>
                  <a:cubicBezTo>
                    <a:pt x="966" y="758"/>
                    <a:pt x="978" y="765"/>
                    <a:pt x="993" y="773"/>
                  </a:cubicBezTo>
                  <a:lnTo>
                    <a:pt x="932" y="866"/>
                  </a:lnTo>
                  <a:cubicBezTo>
                    <a:pt x="874" y="953"/>
                    <a:pt x="858" y="1010"/>
                    <a:pt x="877" y="1010"/>
                  </a:cubicBezTo>
                  <a:cubicBezTo>
                    <a:pt x="889" y="1010"/>
                    <a:pt x="912" y="989"/>
                    <a:pt x="947" y="943"/>
                  </a:cubicBezTo>
                  <a:cubicBezTo>
                    <a:pt x="956" y="930"/>
                    <a:pt x="960" y="924"/>
                    <a:pt x="960" y="924"/>
                  </a:cubicBezTo>
                  <a:lnTo>
                    <a:pt x="960" y="924"/>
                  </a:lnTo>
                  <a:cubicBezTo>
                    <a:pt x="961" y="924"/>
                    <a:pt x="943" y="957"/>
                    <a:pt x="932" y="990"/>
                  </a:cubicBezTo>
                  <a:cubicBezTo>
                    <a:pt x="912" y="1019"/>
                    <a:pt x="911" y="1037"/>
                    <a:pt x="934" y="1037"/>
                  </a:cubicBezTo>
                  <a:cubicBezTo>
                    <a:pt x="946" y="1037"/>
                    <a:pt x="966" y="1031"/>
                    <a:pt x="993" y="1020"/>
                  </a:cubicBezTo>
                  <a:cubicBezTo>
                    <a:pt x="995" y="1022"/>
                    <a:pt x="997" y="1022"/>
                    <a:pt x="999" y="1022"/>
                  </a:cubicBezTo>
                  <a:cubicBezTo>
                    <a:pt x="1022" y="1022"/>
                    <a:pt x="1089" y="955"/>
                    <a:pt x="1117" y="912"/>
                  </a:cubicBezTo>
                  <a:cubicBezTo>
                    <a:pt x="1136" y="884"/>
                    <a:pt x="1154" y="879"/>
                    <a:pt x="1166" y="879"/>
                  </a:cubicBezTo>
                  <a:cubicBezTo>
                    <a:pt x="1174" y="879"/>
                    <a:pt x="1179" y="881"/>
                    <a:pt x="1179" y="881"/>
                  </a:cubicBezTo>
                  <a:cubicBezTo>
                    <a:pt x="1179" y="881"/>
                    <a:pt x="1194" y="897"/>
                    <a:pt x="1163" y="943"/>
                  </a:cubicBezTo>
                  <a:cubicBezTo>
                    <a:pt x="1126" y="1000"/>
                    <a:pt x="1123" y="1033"/>
                    <a:pt x="1147" y="1033"/>
                  </a:cubicBezTo>
                  <a:cubicBezTo>
                    <a:pt x="1162" y="1033"/>
                    <a:pt x="1189" y="1020"/>
                    <a:pt x="1225" y="990"/>
                  </a:cubicBezTo>
                  <a:lnTo>
                    <a:pt x="1225" y="990"/>
                  </a:lnTo>
                  <a:lnTo>
                    <a:pt x="1194" y="1036"/>
                  </a:lnTo>
                  <a:cubicBezTo>
                    <a:pt x="1163" y="1082"/>
                    <a:pt x="1148" y="1144"/>
                    <a:pt x="1272" y="1175"/>
                  </a:cubicBezTo>
                  <a:cubicBezTo>
                    <a:pt x="1349" y="1237"/>
                    <a:pt x="1395" y="1283"/>
                    <a:pt x="1364" y="1330"/>
                  </a:cubicBezTo>
                  <a:cubicBezTo>
                    <a:pt x="1345" y="1349"/>
                    <a:pt x="1361" y="1358"/>
                    <a:pt x="1394" y="1358"/>
                  </a:cubicBezTo>
                  <a:cubicBezTo>
                    <a:pt x="1439" y="1358"/>
                    <a:pt x="1518" y="1341"/>
                    <a:pt x="1581" y="1314"/>
                  </a:cubicBezTo>
                  <a:lnTo>
                    <a:pt x="1581" y="1314"/>
                  </a:lnTo>
                  <a:cubicBezTo>
                    <a:pt x="1534" y="1360"/>
                    <a:pt x="1550" y="1376"/>
                    <a:pt x="1581" y="1407"/>
                  </a:cubicBezTo>
                  <a:cubicBezTo>
                    <a:pt x="1596" y="1453"/>
                    <a:pt x="1627" y="1469"/>
                    <a:pt x="1581" y="1500"/>
                  </a:cubicBezTo>
                  <a:cubicBezTo>
                    <a:pt x="1531" y="1533"/>
                    <a:pt x="1508" y="1548"/>
                    <a:pt x="1514" y="1548"/>
                  </a:cubicBezTo>
                  <a:cubicBezTo>
                    <a:pt x="1519" y="1548"/>
                    <a:pt x="1546" y="1537"/>
                    <a:pt x="1596" y="1515"/>
                  </a:cubicBezTo>
                  <a:cubicBezTo>
                    <a:pt x="1613" y="1510"/>
                    <a:pt x="1628" y="1508"/>
                    <a:pt x="1639" y="1508"/>
                  </a:cubicBezTo>
                  <a:cubicBezTo>
                    <a:pt x="1702" y="1508"/>
                    <a:pt x="1690" y="1571"/>
                    <a:pt x="1612" y="1623"/>
                  </a:cubicBezTo>
                  <a:cubicBezTo>
                    <a:pt x="1581" y="1670"/>
                    <a:pt x="1596" y="1685"/>
                    <a:pt x="1612" y="1716"/>
                  </a:cubicBezTo>
                  <a:cubicBezTo>
                    <a:pt x="1623" y="1713"/>
                    <a:pt x="1633" y="1712"/>
                    <a:pt x="1642" y="1712"/>
                  </a:cubicBezTo>
                  <a:cubicBezTo>
                    <a:pt x="1684" y="1712"/>
                    <a:pt x="1710" y="1740"/>
                    <a:pt x="1735" y="1778"/>
                  </a:cubicBezTo>
                  <a:cubicBezTo>
                    <a:pt x="1750" y="1792"/>
                    <a:pt x="1761" y="1803"/>
                    <a:pt x="1778" y="1803"/>
                  </a:cubicBezTo>
                  <a:cubicBezTo>
                    <a:pt x="1797" y="1803"/>
                    <a:pt x="1825" y="1788"/>
                    <a:pt x="1874" y="1747"/>
                  </a:cubicBezTo>
                  <a:cubicBezTo>
                    <a:pt x="1913" y="1716"/>
                    <a:pt x="1936" y="1704"/>
                    <a:pt x="1954" y="1704"/>
                  </a:cubicBezTo>
                  <a:cubicBezTo>
                    <a:pt x="1971" y="1704"/>
                    <a:pt x="1983" y="1716"/>
                    <a:pt x="1998" y="1731"/>
                  </a:cubicBezTo>
                  <a:cubicBezTo>
                    <a:pt x="2029" y="1762"/>
                    <a:pt x="2029" y="1762"/>
                    <a:pt x="1983" y="1809"/>
                  </a:cubicBezTo>
                  <a:cubicBezTo>
                    <a:pt x="1983" y="1809"/>
                    <a:pt x="1967" y="1855"/>
                    <a:pt x="1983" y="1871"/>
                  </a:cubicBezTo>
                  <a:cubicBezTo>
                    <a:pt x="2014" y="1901"/>
                    <a:pt x="2014" y="1917"/>
                    <a:pt x="1983" y="1948"/>
                  </a:cubicBezTo>
                  <a:cubicBezTo>
                    <a:pt x="1967" y="1979"/>
                    <a:pt x="1967" y="2010"/>
                    <a:pt x="1983" y="2041"/>
                  </a:cubicBezTo>
                  <a:cubicBezTo>
                    <a:pt x="2014" y="2071"/>
                    <a:pt x="2060" y="2118"/>
                    <a:pt x="2014" y="2149"/>
                  </a:cubicBezTo>
                  <a:cubicBezTo>
                    <a:pt x="2019" y="2154"/>
                    <a:pt x="2023" y="2158"/>
                    <a:pt x="2027" y="2158"/>
                  </a:cubicBezTo>
                  <a:cubicBezTo>
                    <a:pt x="2035" y="2158"/>
                    <a:pt x="2046" y="2147"/>
                    <a:pt x="2075" y="2118"/>
                  </a:cubicBezTo>
                  <a:cubicBezTo>
                    <a:pt x="2090" y="2103"/>
                    <a:pt x="2111" y="2089"/>
                    <a:pt x="2133" y="2089"/>
                  </a:cubicBezTo>
                  <a:cubicBezTo>
                    <a:pt x="2158" y="2089"/>
                    <a:pt x="2183" y="2107"/>
                    <a:pt x="2199" y="2164"/>
                  </a:cubicBezTo>
                  <a:cubicBezTo>
                    <a:pt x="2221" y="2186"/>
                    <a:pt x="2257" y="2215"/>
                    <a:pt x="2288" y="2215"/>
                  </a:cubicBezTo>
                  <a:cubicBezTo>
                    <a:pt x="2301" y="2215"/>
                    <a:pt x="2313" y="2209"/>
                    <a:pt x="2323" y="2195"/>
                  </a:cubicBezTo>
                  <a:lnTo>
                    <a:pt x="2323" y="2195"/>
                  </a:lnTo>
                  <a:cubicBezTo>
                    <a:pt x="2338" y="2211"/>
                    <a:pt x="2338" y="2211"/>
                    <a:pt x="2307" y="2257"/>
                  </a:cubicBezTo>
                  <a:cubicBezTo>
                    <a:pt x="2257" y="2317"/>
                    <a:pt x="2259" y="2351"/>
                    <a:pt x="2296" y="2351"/>
                  </a:cubicBezTo>
                  <a:cubicBezTo>
                    <a:pt x="2316" y="2351"/>
                    <a:pt x="2346" y="2341"/>
                    <a:pt x="2384" y="2319"/>
                  </a:cubicBezTo>
                  <a:cubicBezTo>
                    <a:pt x="2397" y="2300"/>
                    <a:pt x="2406" y="2292"/>
                    <a:pt x="2413" y="2292"/>
                  </a:cubicBezTo>
                  <a:cubicBezTo>
                    <a:pt x="2423" y="2292"/>
                    <a:pt x="2425" y="2312"/>
                    <a:pt x="2415" y="2350"/>
                  </a:cubicBezTo>
                  <a:cubicBezTo>
                    <a:pt x="2415" y="2350"/>
                    <a:pt x="2418" y="2352"/>
                    <a:pt x="2424" y="2352"/>
                  </a:cubicBezTo>
                  <a:cubicBezTo>
                    <a:pt x="2433" y="2352"/>
                    <a:pt x="2449" y="2347"/>
                    <a:pt x="2477" y="2319"/>
                  </a:cubicBezTo>
                  <a:cubicBezTo>
                    <a:pt x="2501" y="2307"/>
                    <a:pt x="2516" y="2299"/>
                    <a:pt x="2525" y="2299"/>
                  </a:cubicBezTo>
                  <a:cubicBezTo>
                    <a:pt x="2539" y="2299"/>
                    <a:pt x="2539" y="2318"/>
                    <a:pt x="2539" y="2365"/>
                  </a:cubicBezTo>
                  <a:cubicBezTo>
                    <a:pt x="2508" y="2411"/>
                    <a:pt x="2539" y="2427"/>
                    <a:pt x="2554" y="2427"/>
                  </a:cubicBezTo>
                  <a:cubicBezTo>
                    <a:pt x="2616" y="2427"/>
                    <a:pt x="2848" y="2504"/>
                    <a:pt x="2848" y="2566"/>
                  </a:cubicBezTo>
                  <a:cubicBezTo>
                    <a:pt x="2882" y="2543"/>
                    <a:pt x="2891" y="2529"/>
                    <a:pt x="2900" y="2529"/>
                  </a:cubicBezTo>
                  <a:cubicBezTo>
                    <a:pt x="2903" y="2529"/>
                    <a:pt x="2906" y="2531"/>
                    <a:pt x="2910" y="2535"/>
                  </a:cubicBezTo>
                  <a:cubicBezTo>
                    <a:pt x="2910" y="2578"/>
                    <a:pt x="2915" y="2597"/>
                    <a:pt x="2923" y="2597"/>
                  </a:cubicBezTo>
                  <a:cubicBezTo>
                    <a:pt x="2935" y="2597"/>
                    <a:pt x="2953" y="2554"/>
                    <a:pt x="2972" y="2489"/>
                  </a:cubicBezTo>
                  <a:lnTo>
                    <a:pt x="2925" y="2489"/>
                  </a:lnTo>
                  <a:cubicBezTo>
                    <a:pt x="2938" y="2444"/>
                    <a:pt x="2956" y="2420"/>
                    <a:pt x="2970" y="2420"/>
                  </a:cubicBezTo>
                  <a:cubicBezTo>
                    <a:pt x="2989" y="2420"/>
                    <a:pt x="2999" y="2467"/>
                    <a:pt x="2972" y="2566"/>
                  </a:cubicBezTo>
                  <a:cubicBezTo>
                    <a:pt x="2972" y="2620"/>
                    <a:pt x="2972" y="2647"/>
                    <a:pt x="2978" y="2647"/>
                  </a:cubicBezTo>
                  <a:cubicBezTo>
                    <a:pt x="2983" y="2647"/>
                    <a:pt x="2995" y="2620"/>
                    <a:pt x="3018" y="2566"/>
                  </a:cubicBezTo>
                  <a:cubicBezTo>
                    <a:pt x="3040" y="2508"/>
                    <a:pt x="3055" y="2481"/>
                    <a:pt x="3066" y="2481"/>
                  </a:cubicBezTo>
                  <a:cubicBezTo>
                    <a:pt x="3079" y="2481"/>
                    <a:pt x="3087" y="2516"/>
                    <a:pt x="3095" y="2581"/>
                  </a:cubicBezTo>
                  <a:cubicBezTo>
                    <a:pt x="3095" y="2600"/>
                    <a:pt x="3095" y="2616"/>
                    <a:pt x="3093" y="2628"/>
                  </a:cubicBezTo>
                  <a:cubicBezTo>
                    <a:pt x="3097" y="2616"/>
                    <a:pt x="3103" y="2600"/>
                    <a:pt x="3111" y="2581"/>
                  </a:cubicBezTo>
                  <a:cubicBezTo>
                    <a:pt x="3154" y="2462"/>
                    <a:pt x="3192" y="2394"/>
                    <a:pt x="3214" y="2394"/>
                  </a:cubicBezTo>
                  <a:cubicBezTo>
                    <a:pt x="3233" y="2394"/>
                    <a:pt x="3241" y="2438"/>
                    <a:pt x="3235" y="2535"/>
                  </a:cubicBezTo>
                  <a:cubicBezTo>
                    <a:pt x="3219" y="2643"/>
                    <a:pt x="3235" y="2705"/>
                    <a:pt x="3265" y="2705"/>
                  </a:cubicBezTo>
                  <a:cubicBezTo>
                    <a:pt x="3296" y="2705"/>
                    <a:pt x="3296" y="2643"/>
                    <a:pt x="3296" y="2597"/>
                  </a:cubicBezTo>
                  <a:cubicBezTo>
                    <a:pt x="3289" y="2543"/>
                    <a:pt x="3289" y="2516"/>
                    <a:pt x="3296" y="2516"/>
                  </a:cubicBezTo>
                  <a:cubicBezTo>
                    <a:pt x="3304" y="2516"/>
                    <a:pt x="3320" y="2543"/>
                    <a:pt x="3343" y="2597"/>
                  </a:cubicBezTo>
                  <a:cubicBezTo>
                    <a:pt x="3377" y="2692"/>
                    <a:pt x="3412" y="2733"/>
                    <a:pt x="3446" y="2733"/>
                  </a:cubicBezTo>
                  <a:cubicBezTo>
                    <a:pt x="3473" y="2733"/>
                    <a:pt x="3501" y="2707"/>
                    <a:pt x="3528" y="2659"/>
                  </a:cubicBezTo>
                  <a:cubicBezTo>
                    <a:pt x="3567" y="2597"/>
                    <a:pt x="3605" y="2566"/>
                    <a:pt x="3629" y="2566"/>
                  </a:cubicBezTo>
                  <a:cubicBezTo>
                    <a:pt x="3652" y="2566"/>
                    <a:pt x="3660" y="2597"/>
                    <a:pt x="3636" y="2659"/>
                  </a:cubicBezTo>
                  <a:cubicBezTo>
                    <a:pt x="3601" y="2720"/>
                    <a:pt x="3591" y="2747"/>
                    <a:pt x="3597" y="2747"/>
                  </a:cubicBezTo>
                  <a:cubicBezTo>
                    <a:pt x="3602" y="2747"/>
                    <a:pt x="3616" y="2732"/>
                    <a:pt x="3636" y="2705"/>
                  </a:cubicBezTo>
                  <a:lnTo>
                    <a:pt x="3745" y="2705"/>
                  </a:lnTo>
                  <a:cubicBezTo>
                    <a:pt x="3776" y="2705"/>
                    <a:pt x="3791" y="2643"/>
                    <a:pt x="3776" y="2581"/>
                  </a:cubicBezTo>
                  <a:lnTo>
                    <a:pt x="3776" y="2581"/>
                  </a:lnTo>
                  <a:cubicBezTo>
                    <a:pt x="3802" y="2644"/>
                    <a:pt x="3835" y="2686"/>
                    <a:pt x="3860" y="2686"/>
                  </a:cubicBezTo>
                  <a:cubicBezTo>
                    <a:pt x="3878" y="2686"/>
                    <a:pt x="3893" y="2664"/>
                    <a:pt x="3899" y="2612"/>
                  </a:cubicBezTo>
                  <a:lnTo>
                    <a:pt x="3946" y="2612"/>
                  </a:lnTo>
                  <a:cubicBezTo>
                    <a:pt x="3976" y="2612"/>
                    <a:pt x="3976" y="2612"/>
                    <a:pt x="3976" y="2551"/>
                  </a:cubicBezTo>
                  <a:cubicBezTo>
                    <a:pt x="3982" y="2523"/>
                    <a:pt x="3989" y="2513"/>
                    <a:pt x="3999" y="2513"/>
                  </a:cubicBezTo>
                  <a:cubicBezTo>
                    <a:pt x="4016" y="2513"/>
                    <a:pt x="4039" y="2546"/>
                    <a:pt x="4069" y="2566"/>
                  </a:cubicBezTo>
                  <a:cubicBezTo>
                    <a:pt x="4102" y="2599"/>
                    <a:pt x="4127" y="2632"/>
                    <a:pt x="4133" y="2632"/>
                  </a:cubicBezTo>
                  <a:cubicBezTo>
                    <a:pt x="4136" y="2632"/>
                    <a:pt x="4136" y="2626"/>
                    <a:pt x="4131" y="2612"/>
                  </a:cubicBezTo>
                  <a:cubicBezTo>
                    <a:pt x="4116" y="2551"/>
                    <a:pt x="4131" y="2489"/>
                    <a:pt x="4131" y="2427"/>
                  </a:cubicBezTo>
                  <a:cubicBezTo>
                    <a:pt x="4131" y="2406"/>
                    <a:pt x="4136" y="2398"/>
                    <a:pt x="4143" y="2398"/>
                  </a:cubicBezTo>
                  <a:cubicBezTo>
                    <a:pt x="4157" y="2398"/>
                    <a:pt x="4177" y="2432"/>
                    <a:pt x="4177" y="2473"/>
                  </a:cubicBezTo>
                  <a:cubicBezTo>
                    <a:pt x="4177" y="2535"/>
                    <a:pt x="4208" y="2520"/>
                    <a:pt x="4270" y="2551"/>
                  </a:cubicBezTo>
                  <a:cubicBezTo>
                    <a:pt x="4286" y="2535"/>
                    <a:pt x="4332" y="2520"/>
                    <a:pt x="4301" y="2458"/>
                  </a:cubicBezTo>
                  <a:cubicBezTo>
                    <a:pt x="4276" y="2420"/>
                    <a:pt x="4363" y="2372"/>
                    <a:pt x="4422" y="2372"/>
                  </a:cubicBezTo>
                  <a:cubicBezTo>
                    <a:pt x="4435" y="2372"/>
                    <a:pt x="4447" y="2375"/>
                    <a:pt x="4456" y="2381"/>
                  </a:cubicBezTo>
                  <a:lnTo>
                    <a:pt x="4486" y="2350"/>
                  </a:lnTo>
                  <a:cubicBezTo>
                    <a:pt x="4517" y="2334"/>
                    <a:pt x="4486" y="2288"/>
                    <a:pt x="4517" y="2272"/>
                  </a:cubicBezTo>
                  <a:cubicBezTo>
                    <a:pt x="4548" y="2257"/>
                    <a:pt x="4533" y="2257"/>
                    <a:pt x="4517" y="2195"/>
                  </a:cubicBezTo>
                  <a:cubicBezTo>
                    <a:pt x="4525" y="2187"/>
                    <a:pt x="4533" y="2180"/>
                    <a:pt x="4544" y="2180"/>
                  </a:cubicBezTo>
                  <a:cubicBezTo>
                    <a:pt x="4556" y="2180"/>
                    <a:pt x="4571" y="2187"/>
                    <a:pt x="4595" y="2211"/>
                  </a:cubicBezTo>
                  <a:cubicBezTo>
                    <a:pt x="4561" y="2160"/>
                    <a:pt x="4545" y="2137"/>
                    <a:pt x="4554" y="2137"/>
                  </a:cubicBezTo>
                  <a:cubicBezTo>
                    <a:pt x="4561" y="2137"/>
                    <a:pt x="4584" y="2152"/>
                    <a:pt x="4626" y="2180"/>
                  </a:cubicBezTo>
                  <a:cubicBezTo>
                    <a:pt x="4672" y="2218"/>
                    <a:pt x="4691" y="2241"/>
                    <a:pt x="4691" y="2241"/>
                  </a:cubicBezTo>
                  <a:cubicBezTo>
                    <a:pt x="4691" y="2241"/>
                    <a:pt x="4672" y="2218"/>
                    <a:pt x="4641" y="2164"/>
                  </a:cubicBezTo>
                  <a:cubicBezTo>
                    <a:pt x="4632" y="2128"/>
                    <a:pt x="4628" y="2113"/>
                    <a:pt x="4636" y="2113"/>
                  </a:cubicBezTo>
                  <a:cubicBezTo>
                    <a:pt x="4641" y="2113"/>
                    <a:pt x="4653" y="2120"/>
                    <a:pt x="4672" y="2133"/>
                  </a:cubicBezTo>
                  <a:cubicBezTo>
                    <a:pt x="4700" y="2147"/>
                    <a:pt x="4715" y="2155"/>
                    <a:pt x="4721" y="2155"/>
                  </a:cubicBezTo>
                  <a:cubicBezTo>
                    <a:pt x="4728" y="2155"/>
                    <a:pt x="4720" y="2143"/>
                    <a:pt x="4703" y="2118"/>
                  </a:cubicBezTo>
                  <a:cubicBezTo>
                    <a:pt x="4657" y="2049"/>
                    <a:pt x="4654" y="1981"/>
                    <a:pt x="4686" y="1981"/>
                  </a:cubicBezTo>
                  <a:cubicBezTo>
                    <a:pt x="4698" y="1981"/>
                    <a:pt x="4714" y="1989"/>
                    <a:pt x="4734" y="2010"/>
                  </a:cubicBezTo>
                  <a:cubicBezTo>
                    <a:pt x="4734" y="2010"/>
                    <a:pt x="4749" y="1994"/>
                    <a:pt x="4734" y="1948"/>
                  </a:cubicBezTo>
                  <a:cubicBezTo>
                    <a:pt x="4701" y="1899"/>
                    <a:pt x="4686" y="1876"/>
                    <a:pt x="4690" y="1876"/>
                  </a:cubicBezTo>
                  <a:cubicBezTo>
                    <a:pt x="4693" y="1876"/>
                    <a:pt x="4712" y="1895"/>
                    <a:pt x="4749" y="1932"/>
                  </a:cubicBezTo>
                  <a:cubicBezTo>
                    <a:pt x="4778" y="1962"/>
                    <a:pt x="4801" y="1975"/>
                    <a:pt x="4814" y="1975"/>
                  </a:cubicBezTo>
                  <a:cubicBezTo>
                    <a:pt x="4837" y="1975"/>
                    <a:pt x="4834" y="1938"/>
                    <a:pt x="4796" y="1871"/>
                  </a:cubicBezTo>
                  <a:cubicBezTo>
                    <a:pt x="4796" y="1871"/>
                    <a:pt x="4773" y="1836"/>
                    <a:pt x="4805" y="1836"/>
                  </a:cubicBezTo>
                  <a:cubicBezTo>
                    <a:pt x="4811" y="1836"/>
                    <a:pt x="4818" y="1837"/>
                    <a:pt x="4826" y="1840"/>
                  </a:cubicBezTo>
                  <a:cubicBezTo>
                    <a:pt x="4835" y="1844"/>
                    <a:pt x="4845" y="1846"/>
                    <a:pt x="4856" y="1846"/>
                  </a:cubicBezTo>
                  <a:cubicBezTo>
                    <a:pt x="4926" y="1846"/>
                    <a:pt x="5028" y="1771"/>
                    <a:pt x="4935" y="1731"/>
                  </a:cubicBezTo>
                  <a:lnTo>
                    <a:pt x="4981" y="1685"/>
                  </a:lnTo>
                  <a:cubicBezTo>
                    <a:pt x="5043" y="1685"/>
                    <a:pt x="5058" y="1670"/>
                    <a:pt x="5043" y="1623"/>
                  </a:cubicBezTo>
                  <a:lnTo>
                    <a:pt x="5012" y="1561"/>
                  </a:lnTo>
                  <a:lnTo>
                    <a:pt x="5012" y="1561"/>
                  </a:lnTo>
                  <a:cubicBezTo>
                    <a:pt x="5047" y="1596"/>
                    <a:pt x="5090" y="1614"/>
                    <a:pt x="5116" y="1614"/>
                  </a:cubicBezTo>
                  <a:cubicBezTo>
                    <a:pt x="5125" y="1614"/>
                    <a:pt x="5132" y="1612"/>
                    <a:pt x="5136" y="1608"/>
                  </a:cubicBezTo>
                  <a:cubicBezTo>
                    <a:pt x="5151" y="1592"/>
                    <a:pt x="5151" y="1592"/>
                    <a:pt x="5105" y="1546"/>
                  </a:cubicBezTo>
                  <a:cubicBezTo>
                    <a:pt x="5058" y="1515"/>
                    <a:pt x="5058" y="1515"/>
                    <a:pt x="5089" y="1500"/>
                  </a:cubicBezTo>
                  <a:cubicBezTo>
                    <a:pt x="5093" y="1495"/>
                    <a:pt x="5100" y="1494"/>
                    <a:pt x="5108" y="1494"/>
                  </a:cubicBezTo>
                  <a:cubicBezTo>
                    <a:pt x="5130" y="1494"/>
                    <a:pt x="5163" y="1508"/>
                    <a:pt x="5197" y="1530"/>
                  </a:cubicBezTo>
                  <a:lnTo>
                    <a:pt x="5213" y="1515"/>
                  </a:lnTo>
                  <a:cubicBezTo>
                    <a:pt x="5165" y="1467"/>
                    <a:pt x="5153" y="1443"/>
                    <a:pt x="5158" y="1443"/>
                  </a:cubicBezTo>
                  <a:cubicBezTo>
                    <a:pt x="5161" y="1443"/>
                    <a:pt x="5170" y="1451"/>
                    <a:pt x="5182" y="1469"/>
                  </a:cubicBezTo>
                  <a:cubicBezTo>
                    <a:pt x="5196" y="1478"/>
                    <a:pt x="5209" y="1482"/>
                    <a:pt x="5221" y="1482"/>
                  </a:cubicBezTo>
                  <a:cubicBezTo>
                    <a:pt x="5246" y="1482"/>
                    <a:pt x="5264" y="1464"/>
                    <a:pt x="5275" y="1453"/>
                  </a:cubicBezTo>
                  <a:cubicBezTo>
                    <a:pt x="5261" y="1432"/>
                    <a:pt x="5266" y="1424"/>
                    <a:pt x="5272" y="1424"/>
                  </a:cubicBezTo>
                  <a:cubicBezTo>
                    <a:pt x="5281" y="1424"/>
                    <a:pt x="5292" y="1436"/>
                    <a:pt x="5275" y="1453"/>
                  </a:cubicBezTo>
                  <a:lnTo>
                    <a:pt x="5321" y="1484"/>
                  </a:lnTo>
                  <a:cubicBezTo>
                    <a:pt x="5332" y="1487"/>
                    <a:pt x="5340" y="1488"/>
                    <a:pt x="5344" y="1488"/>
                  </a:cubicBezTo>
                  <a:cubicBezTo>
                    <a:pt x="5367" y="1488"/>
                    <a:pt x="5331" y="1460"/>
                    <a:pt x="5306" y="1422"/>
                  </a:cubicBezTo>
                  <a:lnTo>
                    <a:pt x="5337" y="1391"/>
                  </a:lnTo>
                  <a:cubicBezTo>
                    <a:pt x="5352" y="1376"/>
                    <a:pt x="5367" y="1360"/>
                    <a:pt x="5306" y="1345"/>
                  </a:cubicBezTo>
                  <a:cubicBezTo>
                    <a:pt x="5259" y="1314"/>
                    <a:pt x="5228" y="1268"/>
                    <a:pt x="5244" y="1237"/>
                  </a:cubicBezTo>
                  <a:lnTo>
                    <a:pt x="5244" y="1237"/>
                  </a:lnTo>
                  <a:cubicBezTo>
                    <a:pt x="5282" y="1275"/>
                    <a:pt x="5310" y="1303"/>
                    <a:pt x="5335" y="1303"/>
                  </a:cubicBezTo>
                  <a:cubicBezTo>
                    <a:pt x="5341" y="1303"/>
                    <a:pt x="5347" y="1301"/>
                    <a:pt x="5352" y="1299"/>
                  </a:cubicBezTo>
                  <a:cubicBezTo>
                    <a:pt x="5354" y="1296"/>
                    <a:pt x="5357" y="1296"/>
                    <a:pt x="5359" y="1296"/>
                  </a:cubicBezTo>
                  <a:cubicBezTo>
                    <a:pt x="5376" y="1296"/>
                    <a:pt x="5398" y="1330"/>
                    <a:pt x="5398" y="1330"/>
                  </a:cubicBezTo>
                  <a:cubicBezTo>
                    <a:pt x="5416" y="1356"/>
                    <a:pt x="5431" y="1366"/>
                    <a:pt x="5443" y="1366"/>
                  </a:cubicBezTo>
                  <a:cubicBezTo>
                    <a:pt x="5474" y="1366"/>
                    <a:pt x="5487" y="1301"/>
                    <a:pt x="5476" y="1268"/>
                  </a:cubicBezTo>
                  <a:cubicBezTo>
                    <a:pt x="5448" y="1194"/>
                    <a:pt x="5448" y="1159"/>
                    <a:pt x="5469" y="1159"/>
                  </a:cubicBezTo>
                  <a:cubicBezTo>
                    <a:pt x="5483" y="1159"/>
                    <a:pt x="5506" y="1175"/>
                    <a:pt x="5537" y="1206"/>
                  </a:cubicBezTo>
                  <a:cubicBezTo>
                    <a:pt x="5552" y="1228"/>
                    <a:pt x="5562" y="1238"/>
                    <a:pt x="5566" y="1238"/>
                  </a:cubicBezTo>
                  <a:cubicBezTo>
                    <a:pt x="5581" y="1238"/>
                    <a:pt x="5546" y="1141"/>
                    <a:pt x="5476" y="1036"/>
                  </a:cubicBezTo>
                  <a:lnTo>
                    <a:pt x="5398" y="897"/>
                  </a:lnTo>
                  <a:lnTo>
                    <a:pt x="5398" y="897"/>
                  </a:lnTo>
                  <a:lnTo>
                    <a:pt x="5507" y="1020"/>
                  </a:lnTo>
                  <a:cubicBezTo>
                    <a:pt x="5586" y="1100"/>
                    <a:pt x="5624" y="1138"/>
                    <a:pt x="5641" y="1138"/>
                  </a:cubicBezTo>
                  <a:cubicBezTo>
                    <a:pt x="5657" y="1138"/>
                    <a:pt x="5653" y="1104"/>
                    <a:pt x="5646" y="1036"/>
                  </a:cubicBezTo>
                  <a:cubicBezTo>
                    <a:pt x="5646" y="1003"/>
                    <a:pt x="5646" y="987"/>
                    <a:pt x="5653" y="987"/>
                  </a:cubicBezTo>
                  <a:cubicBezTo>
                    <a:pt x="5659" y="987"/>
                    <a:pt x="5671" y="999"/>
                    <a:pt x="5692" y="1020"/>
                  </a:cubicBezTo>
                  <a:cubicBezTo>
                    <a:pt x="5709" y="1037"/>
                    <a:pt x="5720" y="1044"/>
                    <a:pt x="5730" y="1044"/>
                  </a:cubicBezTo>
                  <a:cubicBezTo>
                    <a:pt x="5747" y="1044"/>
                    <a:pt x="5761" y="1025"/>
                    <a:pt x="5800" y="1005"/>
                  </a:cubicBezTo>
                  <a:cubicBezTo>
                    <a:pt x="5862" y="959"/>
                    <a:pt x="5893" y="959"/>
                    <a:pt x="5862" y="897"/>
                  </a:cubicBezTo>
                  <a:lnTo>
                    <a:pt x="5908" y="881"/>
                  </a:lnTo>
                  <a:cubicBezTo>
                    <a:pt x="5933" y="906"/>
                    <a:pt x="5951" y="916"/>
                    <a:pt x="5962" y="916"/>
                  </a:cubicBezTo>
                  <a:cubicBezTo>
                    <a:pt x="5986" y="916"/>
                    <a:pt x="5977" y="867"/>
                    <a:pt x="5924" y="804"/>
                  </a:cubicBezTo>
                  <a:lnTo>
                    <a:pt x="5970" y="773"/>
                  </a:lnTo>
                  <a:lnTo>
                    <a:pt x="6001" y="835"/>
                  </a:lnTo>
                  <a:cubicBezTo>
                    <a:pt x="6013" y="852"/>
                    <a:pt x="6026" y="861"/>
                    <a:pt x="6049" y="861"/>
                  </a:cubicBezTo>
                  <a:cubicBezTo>
                    <a:pt x="6086" y="861"/>
                    <a:pt x="6148" y="837"/>
                    <a:pt x="6264" y="789"/>
                  </a:cubicBezTo>
                  <a:cubicBezTo>
                    <a:pt x="6480" y="742"/>
                    <a:pt x="6496" y="742"/>
                    <a:pt x="6480" y="634"/>
                  </a:cubicBezTo>
                  <a:cubicBezTo>
                    <a:pt x="6472" y="578"/>
                    <a:pt x="6485" y="547"/>
                    <a:pt x="6501" y="547"/>
                  </a:cubicBezTo>
                  <a:cubicBezTo>
                    <a:pt x="6516" y="547"/>
                    <a:pt x="6535" y="574"/>
                    <a:pt x="6542" y="634"/>
                  </a:cubicBezTo>
                  <a:cubicBezTo>
                    <a:pt x="6542" y="666"/>
                    <a:pt x="6557" y="706"/>
                    <a:pt x="6566" y="706"/>
                  </a:cubicBezTo>
                  <a:cubicBezTo>
                    <a:pt x="6570" y="706"/>
                    <a:pt x="6573" y="699"/>
                    <a:pt x="6573" y="680"/>
                  </a:cubicBezTo>
                  <a:cubicBezTo>
                    <a:pt x="6604" y="680"/>
                    <a:pt x="6635" y="711"/>
                    <a:pt x="6650" y="727"/>
                  </a:cubicBezTo>
                  <a:cubicBezTo>
                    <a:pt x="6684" y="774"/>
                    <a:pt x="6709" y="792"/>
                    <a:pt x="6725" y="792"/>
                  </a:cubicBezTo>
                  <a:cubicBezTo>
                    <a:pt x="6746" y="792"/>
                    <a:pt x="6752" y="762"/>
                    <a:pt x="6743" y="727"/>
                  </a:cubicBezTo>
                  <a:cubicBezTo>
                    <a:pt x="6730" y="682"/>
                    <a:pt x="6728" y="667"/>
                    <a:pt x="6732" y="667"/>
                  </a:cubicBezTo>
                  <a:cubicBezTo>
                    <a:pt x="6737" y="667"/>
                    <a:pt x="6756" y="699"/>
                    <a:pt x="6774" y="727"/>
                  </a:cubicBezTo>
                  <a:cubicBezTo>
                    <a:pt x="6796" y="771"/>
                    <a:pt x="6810" y="807"/>
                    <a:pt x="6817" y="807"/>
                  </a:cubicBezTo>
                  <a:cubicBezTo>
                    <a:pt x="6819" y="807"/>
                    <a:pt x="6820" y="802"/>
                    <a:pt x="6820" y="789"/>
                  </a:cubicBezTo>
                  <a:cubicBezTo>
                    <a:pt x="6820" y="756"/>
                    <a:pt x="6871" y="732"/>
                    <a:pt x="6917" y="732"/>
                  </a:cubicBezTo>
                  <a:cubicBezTo>
                    <a:pt x="6959" y="732"/>
                    <a:pt x="6998" y="752"/>
                    <a:pt x="6990" y="804"/>
                  </a:cubicBezTo>
                  <a:lnTo>
                    <a:pt x="7037" y="804"/>
                  </a:lnTo>
                  <a:cubicBezTo>
                    <a:pt x="7037" y="763"/>
                    <a:pt x="7064" y="749"/>
                    <a:pt x="7096" y="749"/>
                  </a:cubicBezTo>
                  <a:cubicBezTo>
                    <a:pt x="7112" y="749"/>
                    <a:pt x="7129" y="753"/>
                    <a:pt x="7145" y="758"/>
                  </a:cubicBezTo>
                  <a:cubicBezTo>
                    <a:pt x="7191" y="758"/>
                    <a:pt x="7222" y="773"/>
                    <a:pt x="7207" y="820"/>
                  </a:cubicBezTo>
                  <a:cubicBezTo>
                    <a:pt x="7198" y="853"/>
                    <a:pt x="7195" y="868"/>
                    <a:pt x="7202" y="868"/>
                  </a:cubicBezTo>
                  <a:cubicBezTo>
                    <a:pt x="7209" y="868"/>
                    <a:pt x="7224" y="857"/>
                    <a:pt x="7253" y="835"/>
                  </a:cubicBezTo>
                  <a:cubicBezTo>
                    <a:pt x="7269" y="835"/>
                    <a:pt x="7330" y="742"/>
                    <a:pt x="7346" y="742"/>
                  </a:cubicBezTo>
                  <a:cubicBezTo>
                    <a:pt x="7359" y="689"/>
                    <a:pt x="7396" y="647"/>
                    <a:pt x="7416" y="647"/>
                  </a:cubicBezTo>
                  <a:cubicBezTo>
                    <a:pt x="7418" y="647"/>
                    <a:pt x="7421" y="647"/>
                    <a:pt x="7423" y="650"/>
                  </a:cubicBezTo>
                  <a:lnTo>
                    <a:pt x="7408" y="696"/>
                  </a:lnTo>
                  <a:lnTo>
                    <a:pt x="7377" y="804"/>
                  </a:lnTo>
                  <a:cubicBezTo>
                    <a:pt x="7389" y="804"/>
                    <a:pt x="7401" y="807"/>
                    <a:pt x="7413" y="807"/>
                  </a:cubicBezTo>
                  <a:cubicBezTo>
                    <a:pt x="7430" y="807"/>
                    <a:pt x="7445" y="801"/>
                    <a:pt x="7454" y="773"/>
                  </a:cubicBezTo>
                  <a:cubicBezTo>
                    <a:pt x="7454" y="820"/>
                    <a:pt x="7469" y="835"/>
                    <a:pt x="7516" y="850"/>
                  </a:cubicBezTo>
                  <a:cubicBezTo>
                    <a:pt x="7541" y="867"/>
                    <a:pt x="7567" y="880"/>
                    <a:pt x="7592" y="880"/>
                  </a:cubicBezTo>
                  <a:cubicBezTo>
                    <a:pt x="7613" y="880"/>
                    <a:pt x="7634" y="871"/>
                    <a:pt x="7655" y="850"/>
                  </a:cubicBezTo>
                  <a:lnTo>
                    <a:pt x="7655" y="850"/>
                  </a:lnTo>
                  <a:cubicBezTo>
                    <a:pt x="7644" y="928"/>
                    <a:pt x="7704" y="990"/>
                    <a:pt x="7768" y="990"/>
                  </a:cubicBezTo>
                  <a:cubicBezTo>
                    <a:pt x="7793" y="990"/>
                    <a:pt x="7819" y="980"/>
                    <a:pt x="7840" y="959"/>
                  </a:cubicBezTo>
                  <a:cubicBezTo>
                    <a:pt x="7853" y="939"/>
                    <a:pt x="7864" y="931"/>
                    <a:pt x="7871" y="931"/>
                  </a:cubicBezTo>
                  <a:cubicBezTo>
                    <a:pt x="7882" y="931"/>
                    <a:pt x="7887" y="947"/>
                    <a:pt x="7887" y="974"/>
                  </a:cubicBezTo>
                  <a:cubicBezTo>
                    <a:pt x="7878" y="1010"/>
                    <a:pt x="7879" y="1025"/>
                    <a:pt x="7888" y="1025"/>
                  </a:cubicBezTo>
                  <a:cubicBezTo>
                    <a:pt x="7895" y="1025"/>
                    <a:pt x="7905" y="1018"/>
                    <a:pt x="7918" y="1005"/>
                  </a:cubicBezTo>
                  <a:cubicBezTo>
                    <a:pt x="7926" y="999"/>
                    <a:pt x="7933" y="997"/>
                    <a:pt x="7939" y="997"/>
                  </a:cubicBezTo>
                  <a:cubicBezTo>
                    <a:pt x="7964" y="997"/>
                    <a:pt x="7961" y="1047"/>
                    <a:pt x="7949" y="1098"/>
                  </a:cubicBezTo>
                  <a:cubicBezTo>
                    <a:pt x="7916" y="1174"/>
                    <a:pt x="7914" y="1205"/>
                    <a:pt x="7938" y="1205"/>
                  </a:cubicBezTo>
                  <a:cubicBezTo>
                    <a:pt x="7947" y="1205"/>
                    <a:pt x="7961" y="1199"/>
                    <a:pt x="7979" y="1190"/>
                  </a:cubicBezTo>
                  <a:cubicBezTo>
                    <a:pt x="7992" y="1186"/>
                    <a:pt x="8004" y="1184"/>
                    <a:pt x="8016" y="1184"/>
                  </a:cubicBezTo>
                  <a:cubicBezTo>
                    <a:pt x="8050" y="1184"/>
                    <a:pt x="8080" y="1199"/>
                    <a:pt x="8103" y="1221"/>
                  </a:cubicBezTo>
                  <a:cubicBezTo>
                    <a:pt x="8180" y="1206"/>
                    <a:pt x="8196" y="1221"/>
                    <a:pt x="8211" y="1175"/>
                  </a:cubicBezTo>
                  <a:cubicBezTo>
                    <a:pt x="8242" y="1144"/>
                    <a:pt x="8273" y="1113"/>
                    <a:pt x="8304" y="1098"/>
                  </a:cubicBezTo>
                  <a:cubicBezTo>
                    <a:pt x="8362" y="1098"/>
                    <a:pt x="8350" y="1124"/>
                    <a:pt x="8334" y="1124"/>
                  </a:cubicBezTo>
                  <a:cubicBezTo>
                    <a:pt x="8329" y="1124"/>
                    <a:pt x="8323" y="1121"/>
                    <a:pt x="8320" y="1113"/>
                  </a:cubicBezTo>
                  <a:cubicBezTo>
                    <a:pt x="8242" y="1113"/>
                    <a:pt x="8273" y="1144"/>
                    <a:pt x="8242" y="1206"/>
                  </a:cubicBezTo>
                  <a:cubicBezTo>
                    <a:pt x="8242" y="1237"/>
                    <a:pt x="8242" y="1283"/>
                    <a:pt x="8289" y="1314"/>
                  </a:cubicBezTo>
                  <a:cubicBezTo>
                    <a:pt x="8304" y="1330"/>
                    <a:pt x="8335" y="1360"/>
                    <a:pt x="8350" y="1376"/>
                  </a:cubicBezTo>
                  <a:cubicBezTo>
                    <a:pt x="8350" y="1441"/>
                    <a:pt x="8365" y="1468"/>
                    <a:pt x="8385" y="1468"/>
                  </a:cubicBezTo>
                  <a:cubicBezTo>
                    <a:pt x="8394" y="1468"/>
                    <a:pt x="8403" y="1463"/>
                    <a:pt x="8412" y="1453"/>
                  </a:cubicBezTo>
                  <a:lnTo>
                    <a:pt x="8459" y="1422"/>
                  </a:lnTo>
                  <a:lnTo>
                    <a:pt x="8459" y="1422"/>
                  </a:lnTo>
                  <a:cubicBezTo>
                    <a:pt x="8403" y="1505"/>
                    <a:pt x="8533" y="1661"/>
                    <a:pt x="8627" y="1661"/>
                  </a:cubicBezTo>
                  <a:cubicBezTo>
                    <a:pt x="8639" y="1661"/>
                    <a:pt x="8650" y="1659"/>
                    <a:pt x="8660" y="1654"/>
                  </a:cubicBezTo>
                  <a:lnTo>
                    <a:pt x="8660" y="1654"/>
                  </a:lnTo>
                  <a:lnTo>
                    <a:pt x="8629" y="1685"/>
                  </a:lnTo>
                  <a:cubicBezTo>
                    <a:pt x="8582" y="1731"/>
                    <a:pt x="8598" y="1747"/>
                    <a:pt x="8629" y="1778"/>
                  </a:cubicBezTo>
                  <a:cubicBezTo>
                    <a:pt x="8644" y="1824"/>
                    <a:pt x="8752" y="1840"/>
                    <a:pt x="8799" y="1886"/>
                  </a:cubicBezTo>
                  <a:cubicBezTo>
                    <a:pt x="8834" y="1933"/>
                    <a:pt x="8878" y="1979"/>
                    <a:pt x="8910" y="1979"/>
                  </a:cubicBezTo>
                  <a:cubicBezTo>
                    <a:pt x="8921" y="1979"/>
                    <a:pt x="8930" y="1975"/>
                    <a:pt x="8938" y="1963"/>
                  </a:cubicBezTo>
                  <a:lnTo>
                    <a:pt x="8938" y="1963"/>
                  </a:lnTo>
                  <a:cubicBezTo>
                    <a:pt x="8969" y="1979"/>
                    <a:pt x="8969" y="1979"/>
                    <a:pt x="8922" y="2025"/>
                  </a:cubicBezTo>
                  <a:cubicBezTo>
                    <a:pt x="8876" y="2056"/>
                    <a:pt x="8876" y="2071"/>
                    <a:pt x="8891" y="2087"/>
                  </a:cubicBezTo>
                  <a:cubicBezTo>
                    <a:pt x="8893" y="2089"/>
                    <a:pt x="8896" y="2090"/>
                    <a:pt x="8899" y="2090"/>
                  </a:cubicBezTo>
                  <a:cubicBezTo>
                    <a:pt x="8920" y="2090"/>
                    <a:pt x="8960" y="2052"/>
                    <a:pt x="9000" y="2025"/>
                  </a:cubicBezTo>
                  <a:cubicBezTo>
                    <a:pt x="9011" y="2008"/>
                    <a:pt x="9021" y="1999"/>
                    <a:pt x="9028" y="1999"/>
                  </a:cubicBezTo>
                  <a:cubicBezTo>
                    <a:pt x="9040" y="1999"/>
                    <a:pt x="9046" y="2023"/>
                    <a:pt x="9046" y="2071"/>
                  </a:cubicBezTo>
                  <a:cubicBezTo>
                    <a:pt x="9030" y="2149"/>
                    <a:pt x="9108" y="2195"/>
                    <a:pt x="9185" y="2195"/>
                  </a:cubicBezTo>
                  <a:cubicBezTo>
                    <a:pt x="9200" y="2211"/>
                    <a:pt x="9216" y="2226"/>
                    <a:pt x="9185" y="2257"/>
                  </a:cubicBezTo>
                  <a:cubicBezTo>
                    <a:pt x="9150" y="2292"/>
                    <a:pt x="9168" y="2355"/>
                    <a:pt x="9220" y="2355"/>
                  </a:cubicBezTo>
                  <a:cubicBezTo>
                    <a:pt x="9237" y="2355"/>
                    <a:pt x="9256" y="2349"/>
                    <a:pt x="9278" y="2334"/>
                  </a:cubicBezTo>
                  <a:lnTo>
                    <a:pt x="9278" y="2334"/>
                  </a:lnTo>
                  <a:cubicBezTo>
                    <a:pt x="9293" y="2350"/>
                    <a:pt x="9293" y="2350"/>
                    <a:pt x="9262" y="2396"/>
                  </a:cubicBezTo>
                  <a:cubicBezTo>
                    <a:pt x="9242" y="2426"/>
                    <a:pt x="9228" y="2464"/>
                    <a:pt x="9243" y="2464"/>
                  </a:cubicBezTo>
                  <a:cubicBezTo>
                    <a:pt x="9251" y="2464"/>
                    <a:pt x="9267" y="2453"/>
                    <a:pt x="9293" y="2427"/>
                  </a:cubicBezTo>
                  <a:cubicBezTo>
                    <a:pt x="9307" y="2420"/>
                    <a:pt x="9321" y="2417"/>
                    <a:pt x="9335" y="2417"/>
                  </a:cubicBezTo>
                  <a:cubicBezTo>
                    <a:pt x="9386" y="2417"/>
                    <a:pt x="9436" y="2456"/>
                    <a:pt x="9448" y="2504"/>
                  </a:cubicBezTo>
                  <a:cubicBezTo>
                    <a:pt x="9455" y="2511"/>
                    <a:pt x="9462" y="2518"/>
                    <a:pt x="9470" y="2518"/>
                  </a:cubicBezTo>
                  <a:cubicBezTo>
                    <a:pt x="9480" y="2518"/>
                    <a:pt x="9493" y="2507"/>
                    <a:pt x="9510" y="2473"/>
                  </a:cubicBezTo>
                  <a:cubicBezTo>
                    <a:pt x="9514" y="2461"/>
                    <a:pt x="9519" y="2449"/>
                    <a:pt x="9523" y="2439"/>
                  </a:cubicBezTo>
                  <a:lnTo>
                    <a:pt x="9523" y="2439"/>
                  </a:lnTo>
                  <a:cubicBezTo>
                    <a:pt x="9517" y="2487"/>
                    <a:pt x="9514" y="2510"/>
                    <a:pt x="9520" y="2510"/>
                  </a:cubicBezTo>
                  <a:cubicBezTo>
                    <a:pt x="9526" y="2510"/>
                    <a:pt x="9542" y="2487"/>
                    <a:pt x="9571" y="2442"/>
                  </a:cubicBezTo>
                  <a:cubicBezTo>
                    <a:pt x="9585" y="2421"/>
                    <a:pt x="9596" y="2413"/>
                    <a:pt x="9601" y="2413"/>
                  </a:cubicBezTo>
                  <a:cubicBezTo>
                    <a:pt x="9607" y="2413"/>
                    <a:pt x="9604" y="2425"/>
                    <a:pt x="9587" y="2442"/>
                  </a:cubicBezTo>
                  <a:cubicBezTo>
                    <a:pt x="9571" y="2489"/>
                    <a:pt x="9618" y="2520"/>
                    <a:pt x="9618" y="2520"/>
                  </a:cubicBezTo>
                  <a:cubicBezTo>
                    <a:pt x="9618" y="2520"/>
                    <a:pt x="9757" y="2520"/>
                    <a:pt x="9865" y="2535"/>
                  </a:cubicBezTo>
                  <a:cubicBezTo>
                    <a:pt x="9910" y="2558"/>
                    <a:pt x="9956" y="2572"/>
                    <a:pt x="10007" y="2572"/>
                  </a:cubicBezTo>
                  <a:cubicBezTo>
                    <a:pt x="10026" y="2572"/>
                    <a:pt x="10045" y="2570"/>
                    <a:pt x="10066" y="2566"/>
                  </a:cubicBezTo>
                  <a:cubicBezTo>
                    <a:pt x="10097" y="2566"/>
                    <a:pt x="10128" y="2551"/>
                    <a:pt x="10128" y="2535"/>
                  </a:cubicBezTo>
                  <a:cubicBezTo>
                    <a:pt x="10128" y="2517"/>
                    <a:pt x="10133" y="2499"/>
                    <a:pt x="10143" y="2499"/>
                  </a:cubicBezTo>
                  <a:cubicBezTo>
                    <a:pt x="10151" y="2499"/>
                    <a:pt x="10161" y="2509"/>
                    <a:pt x="10174" y="2535"/>
                  </a:cubicBezTo>
                  <a:cubicBezTo>
                    <a:pt x="10190" y="2581"/>
                    <a:pt x="10205" y="2581"/>
                    <a:pt x="10236" y="2597"/>
                  </a:cubicBezTo>
                  <a:cubicBezTo>
                    <a:pt x="10251" y="2597"/>
                    <a:pt x="10282" y="2597"/>
                    <a:pt x="10282" y="2643"/>
                  </a:cubicBezTo>
                  <a:cubicBezTo>
                    <a:pt x="10298" y="2597"/>
                    <a:pt x="10298" y="2597"/>
                    <a:pt x="10329" y="2597"/>
                  </a:cubicBezTo>
                  <a:cubicBezTo>
                    <a:pt x="10329" y="2620"/>
                    <a:pt x="10333" y="2632"/>
                    <a:pt x="10340" y="2632"/>
                  </a:cubicBezTo>
                  <a:cubicBezTo>
                    <a:pt x="10348" y="2632"/>
                    <a:pt x="10360" y="2620"/>
                    <a:pt x="10375" y="2597"/>
                  </a:cubicBezTo>
                  <a:cubicBezTo>
                    <a:pt x="10383" y="2535"/>
                    <a:pt x="10387" y="2504"/>
                    <a:pt x="10389" y="2504"/>
                  </a:cubicBezTo>
                  <a:cubicBezTo>
                    <a:pt x="10391" y="2504"/>
                    <a:pt x="10391" y="2535"/>
                    <a:pt x="10391" y="2597"/>
                  </a:cubicBezTo>
                  <a:cubicBezTo>
                    <a:pt x="10391" y="2629"/>
                    <a:pt x="10428" y="2669"/>
                    <a:pt x="10441" y="2669"/>
                  </a:cubicBezTo>
                  <a:cubicBezTo>
                    <a:pt x="10446" y="2669"/>
                    <a:pt x="10446" y="2662"/>
                    <a:pt x="10437" y="2643"/>
                  </a:cubicBezTo>
                  <a:cubicBezTo>
                    <a:pt x="10421" y="2597"/>
                    <a:pt x="10483" y="2581"/>
                    <a:pt x="10499" y="2535"/>
                  </a:cubicBezTo>
                  <a:cubicBezTo>
                    <a:pt x="10514" y="2535"/>
                    <a:pt x="10545" y="2535"/>
                    <a:pt x="10545" y="2581"/>
                  </a:cubicBezTo>
                  <a:cubicBezTo>
                    <a:pt x="10549" y="2598"/>
                    <a:pt x="10560" y="2604"/>
                    <a:pt x="10575" y="2604"/>
                  </a:cubicBezTo>
                  <a:cubicBezTo>
                    <a:pt x="10618" y="2604"/>
                    <a:pt x="10688" y="2550"/>
                    <a:pt x="10700" y="2504"/>
                  </a:cubicBezTo>
                  <a:cubicBezTo>
                    <a:pt x="10700" y="2473"/>
                    <a:pt x="10700" y="2458"/>
                    <a:pt x="10702" y="2458"/>
                  </a:cubicBezTo>
                  <a:cubicBezTo>
                    <a:pt x="10704" y="2458"/>
                    <a:pt x="10707" y="2473"/>
                    <a:pt x="10715" y="2504"/>
                  </a:cubicBezTo>
                  <a:cubicBezTo>
                    <a:pt x="10725" y="2545"/>
                    <a:pt x="10736" y="2552"/>
                    <a:pt x="10751" y="2552"/>
                  </a:cubicBezTo>
                  <a:cubicBezTo>
                    <a:pt x="10758" y="2552"/>
                    <a:pt x="10767" y="2551"/>
                    <a:pt x="10777" y="2551"/>
                  </a:cubicBezTo>
                  <a:cubicBezTo>
                    <a:pt x="10777" y="2532"/>
                    <a:pt x="10778" y="2525"/>
                    <a:pt x="10781" y="2525"/>
                  </a:cubicBezTo>
                  <a:cubicBezTo>
                    <a:pt x="10786" y="2525"/>
                    <a:pt x="10797" y="2565"/>
                    <a:pt x="10808" y="2597"/>
                  </a:cubicBezTo>
                  <a:cubicBezTo>
                    <a:pt x="10818" y="2626"/>
                    <a:pt x="10821" y="2637"/>
                    <a:pt x="10834" y="2637"/>
                  </a:cubicBezTo>
                  <a:cubicBezTo>
                    <a:pt x="10842" y="2637"/>
                    <a:pt x="10853" y="2634"/>
                    <a:pt x="10870" y="2628"/>
                  </a:cubicBezTo>
                  <a:cubicBezTo>
                    <a:pt x="10870" y="2566"/>
                    <a:pt x="10962" y="2535"/>
                    <a:pt x="11024" y="2520"/>
                  </a:cubicBezTo>
                  <a:cubicBezTo>
                    <a:pt x="11148" y="2473"/>
                    <a:pt x="11132" y="2396"/>
                    <a:pt x="11117" y="2288"/>
                  </a:cubicBezTo>
                  <a:lnTo>
                    <a:pt x="11071" y="2180"/>
                  </a:lnTo>
                  <a:lnTo>
                    <a:pt x="11071" y="2180"/>
                  </a:lnTo>
                  <a:lnTo>
                    <a:pt x="11132" y="2272"/>
                  </a:lnTo>
                  <a:cubicBezTo>
                    <a:pt x="11163" y="2319"/>
                    <a:pt x="11210" y="2365"/>
                    <a:pt x="11241" y="2411"/>
                  </a:cubicBezTo>
                  <a:cubicBezTo>
                    <a:pt x="11256" y="2396"/>
                    <a:pt x="11241" y="2350"/>
                    <a:pt x="11210" y="2303"/>
                  </a:cubicBezTo>
                  <a:cubicBezTo>
                    <a:pt x="11175" y="2269"/>
                    <a:pt x="11184" y="2251"/>
                    <a:pt x="11216" y="2251"/>
                  </a:cubicBezTo>
                  <a:cubicBezTo>
                    <a:pt x="11227" y="2251"/>
                    <a:pt x="11241" y="2253"/>
                    <a:pt x="11256" y="2257"/>
                  </a:cubicBezTo>
                  <a:cubicBezTo>
                    <a:pt x="11278" y="2266"/>
                    <a:pt x="11294" y="2269"/>
                    <a:pt x="11307" y="2269"/>
                  </a:cubicBezTo>
                  <a:cubicBezTo>
                    <a:pt x="11340" y="2269"/>
                    <a:pt x="11345" y="2244"/>
                    <a:pt x="11333" y="2211"/>
                  </a:cubicBezTo>
                  <a:cubicBezTo>
                    <a:pt x="11342" y="2202"/>
                    <a:pt x="11351" y="2193"/>
                    <a:pt x="11369" y="2193"/>
                  </a:cubicBezTo>
                  <a:cubicBezTo>
                    <a:pt x="11382" y="2193"/>
                    <a:pt x="11400" y="2197"/>
                    <a:pt x="11426" y="2211"/>
                  </a:cubicBezTo>
                  <a:cubicBezTo>
                    <a:pt x="11442" y="2195"/>
                    <a:pt x="11442" y="2195"/>
                    <a:pt x="11395" y="2149"/>
                  </a:cubicBezTo>
                  <a:cubicBezTo>
                    <a:pt x="11376" y="2119"/>
                    <a:pt x="11375" y="2109"/>
                    <a:pt x="11392" y="2109"/>
                  </a:cubicBezTo>
                  <a:cubicBezTo>
                    <a:pt x="11403" y="2109"/>
                    <a:pt x="11419" y="2112"/>
                    <a:pt x="11442" y="2118"/>
                  </a:cubicBezTo>
                  <a:cubicBezTo>
                    <a:pt x="11478" y="2148"/>
                    <a:pt x="11507" y="2159"/>
                    <a:pt x="11527" y="2159"/>
                  </a:cubicBezTo>
                  <a:cubicBezTo>
                    <a:pt x="11559" y="2159"/>
                    <a:pt x="11569" y="2131"/>
                    <a:pt x="11550" y="2102"/>
                  </a:cubicBezTo>
                  <a:cubicBezTo>
                    <a:pt x="11503" y="2056"/>
                    <a:pt x="11519" y="2041"/>
                    <a:pt x="11550" y="2025"/>
                  </a:cubicBezTo>
                  <a:cubicBezTo>
                    <a:pt x="11565" y="2025"/>
                    <a:pt x="11581" y="1994"/>
                    <a:pt x="11550" y="1948"/>
                  </a:cubicBezTo>
                  <a:lnTo>
                    <a:pt x="11596" y="1917"/>
                  </a:lnTo>
                  <a:cubicBezTo>
                    <a:pt x="11596" y="1915"/>
                    <a:pt x="11597" y="1914"/>
                    <a:pt x="11598" y="1914"/>
                  </a:cubicBezTo>
                  <a:cubicBezTo>
                    <a:pt x="11604" y="1914"/>
                    <a:pt x="11625" y="1950"/>
                    <a:pt x="11612" y="1963"/>
                  </a:cubicBezTo>
                  <a:lnTo>
                    <a:pt x="11673" y="1994"/>
                  </a:lnTo>
                  <a:cubicBezTo>
                    <a:pt x="11704" y="1963"/>
                    <a:pt x="11720" y="1932"/>
                    <a:pt x="11689" y="1886"/>
                  </a:cubicBezTo>
                  <a:cubicBezTo>
                    <a:pt x="11657" y="1838"/>
                    <a:pt x="11641" y="1814"/>
                    <a:pt x="11645" y="1814"/>
                  </a:cubicBezTo>
                  <a:cubicBezTo>
                    <a:pt x="11648" y="1814"/>
                    <a:pt x="11667" y="1834"/>
                    <a:pt x="11704" y="1871"/>
                  </a:cubicBezTo>
                  <a:cubicBezTo>
                    <a:pt x="11731" y="1888"/>
                    <a:pt x="11763" y="1906"/>
                    <a:pt x="11779" y="1906"/>
                  </a:cubicBezTo>
                  <a:cubicBezTo>
                    <a:pt x="11791" y="1906"/>
                    <a:pt x="11795" y="1897"/>
                    <a:pt x="11782" y="1871"/>
                  </a:cubicBezTo>
                  <a:cubicBezTo>
                    <a:pt x="11749" y="1822"/>
                    <a:pt x="11751" y="1803"/>
                    <a:pt x="11764" y="1803"/>
                  </a:cubicBezTo>
                  <a:cubicBezTo>
                    <a:pt x="11776" y="1803"/>
                    <a:pt x="11798" y="1818"/>
                    <a:pt x="11813" y="1840"/>
                  </a:cubicBezTo>
                  <a:cubicBezTo>
                    <a:pt x="11846" y="1880"/>
                    <a:pt x="11865" y="1903"/>
                    <a:pt x="11875" y="1903"/>
                  </a:cubicBezTo>
                  <a:cubicBezTo>
                    <a:pt x="11887" y="1903"/>
                    <a:pt x="11883" y="1865"/>
                    <a:pt x="11874" y="1778"/>
                  </a:cubicBezTo>
                  <a:cubicBezTo>
                    <a:pt x="11905" y="1747"/>
                    <a:pt x="11921" y="1639"/>
                    <a:pt x="11967" y="1592"/>
                  </a:cubicBezTo>
                  <a:cubicBezTo>
                    <a:pt x="12021" y="1539"/>
                    <a:pt x="12063" y="1497"/>
                    <a:pt x="12113" y="1497"/>
                  </a:cubicBezTo>
                  <a:cubicBezTo>
                    <a:pt x="12118" y="1497"/>
                    <a:pt x="12122" y="1497"/>
                    <a:pt x="12126" y="1497"/>
                  </a:cubicBezTo>
                  <a:lnTo>
                    <a:pt x="12126" y="1497"/>
                  </a:lnTo>
                  <a:cubicBezTo>
                    <a:pt x="12101" y="1458"/>
                    <a:pt x="12118" y="1438"/>
                    <a:pt x="12153" y="1391"/>
                  </a:cubicBezTo>
                  <a:cubicBezTo>
                    <a:pt x="12245" y="1376"/>
                    <a:pt x="12245" y="1314"/>
                    <a:pt x="12230" y="1252"/>
                  </a:cubicBezTo>
                  <a:lnTo>
                    <a:pt x="12230" y="1252"/>
                  </a:lnTo>
                  <a:lnTo>
                    <a:pt x="12183" y="1283"/>
                  </a:lnTo>
                  <a:cubicBezTo>
                    <a:pt x="12106" y="1206"/>
                    <a:pt x="12122" y="1190"/>
                    <a:pt x="12199" y="1190"/>
                  </a:cubicBezTo>
                  <a:cubicBezTo>
                    <a:pt x="12203" y="1188"/>
                    <a:pt x="12207" y="1187"/>
                    <a:pt x="12212" y="1187"/>
                  </a:cubicBezTo>
                  <a:cubicBezTo>
                    <a:pt x="12239" y="1187"/>
                    <a:pt x="12267" y="1226"/>
                    <a:pt x="12307" y="1252"/>
                  </a:cubicBezTo>
                  <a:cubicBezTo>
                    <a:pt x="12330" y="1287"/>
                    <a:pt x="12371" y="1304"/>
                    <a:pt x="12396" y="1304"/>
                  </a:cubicBezTo>
                  <a:cubicBezTo>
                    <a:pt x="12405" y="1304"/>
                    <a:pt x="12411" y="1303"/>
                    <a:pt x="12415" y="1299"/>
                  </a:cubicBezTo>
                  <a:cubicBezTo>
                    <a:pt x="12431" y="1283"/>
                    <a:pt x="12446" y="1268"/>
                    <a:pt x="12400" y="1252"/>
                  </a:cubicBezTo>
                  <a:cubicBezTo>
                    <a:pt x="12338" y="1221"/>
                    <a:pt x="12353" y="1206"/>
                    <a:pt x="12369" y="1190"/>
                  </a:cubicBezTo>
                  <a:cubicBezTo>
                    <a:pt x="12400" y="1175"/>
                    <a:pt x="12415" y="1160"/>
                    <a:pt x="12400" y="1098"/>
                  </a:cubicBezTo>
                  <a:cubicBezTo>
                    <a:pt x="12369" y="1036"/>
                    <a:pt x="12384" y="1036"/>
                    <a:pt x="12400" y="1020"/>
                  </a:cubicBezTo>
                  <a:cubicBezTo>
                    <a:pt x="12415" y="1036"/>
                    <a:pt x="12431" y="1044"/>
                    <a:pt x="12446" y="1044"/>
                  </a:cubicBezTo>
                  <a:cubicBezTo>
                    <a:pt x="12461" y="1044"/>
                    <a:pt x="12476" y="1036"/>
                    <a:pt x="12491" y="1022"/>
                  </a:cubicBezTo>
                  <a:lnTo>
                    <a:pt x="12491" y="1022"/>
                  </a:lnTo>
                  <a:cubicBezTo>
                    <a:pt x="12499" y="1033"/>
                    <a:pt x="12511" y="1049"/>
                    <a:pt x="12523" y="1067"/>
                  </a:cubicBezTo>
                  <a:cubicBezTo>
                    <a:pt x="12554" y="1098"/>
                    <a:pt x="12585" y="1129"/>
                    <a:pt x="12616" y="1144"/>
                  </a:cubicBezTo>
                  <a:cubicBezTo>
                    <a:pt x="12632" y="1129"/>
                    <a:pt x="12601" y="1082"/>
                    <a:pt x="12601" y="1082"/>
                  </a:cubicBezTo>
                  <a:cubicBezTo>
                    <a:pt x="12601" y="1082"/>
                    <a:pt x="12616" y="1036"/>
                    <a:pt x="12663" y="1005"/>
                  </a:cubicBezTo>
                  <a:cubicBezTo>
                    <a:pt x="12709" y="974"/>
                    <a:pt x="12771" y="928"/>
                    <a:pt x="12833" y="881"/>
                  </a:cubicBezTo>
                  <a:cubicBezTo>
                    <a:pt x="12941" y="835"/>
                    <a:pt x="13064" y="789"/>
                    <a:pt x="13188" y="758"/>
                  </a:cubicBezTo>
                  <a:cubicBezTo>
                    <a:pt x="13214" y="777"/>
                    <a:pt x="13240" y="786"/>
                    <a:pt x="13259" y="786"/>
                  </a:cubicBezTo>
                  <a:cubicBezTo>
                    <a:pt x="13285" y="786"/>
                    <a:pt x="13299" y="769"/>
                    <a:pt x="13281" y="742"/>
                  </a:cubicBezTo>
                  <a:cubicBezTo>
                    <a:pt x="13250" y="680"/>
                    <a:pt x="13404" y="650"/>
                    <a:pt x="13559" y="650"/>
                  </a:cubicBezTo>
                  <a:cubicBezTo>
                    <a:pt x="13714" y="650"/>
                    <a:pt x="13853" y="650"/>
                    <a:pt x="13868" y="603"/>
                  </a:cubicBezTo>
                  <a:lnTo>
                    <a:pt x="13945" y="603"/>
                  </a:lnTo>
                  <a:cubicBezTo>
                    <a:pt x="13992" y="603"/>
                    <a:pt x="14054" y="557"/>
                    <a:pt x="14085" y="557"/>
                  </a:cubicBezTo>
                  <a:cubicBezTo>
                    <a:pt x="14100" y="534"/>
                    <a:pt x="14115" y="522"/>
                    <a:pt x="14121" y="522"/>
                  </a:cubicBezTo>
                  <a:cubicBezTo>
                    <a:pt x="14127" y="522"/>
                    <a:pt x="14123" y="534"/>
                    <a:pt x="14100" y="557"/>
                  </a:cubicBezTo>
                  <a:cubicBezTo>
                    <a:pt x="14069" y="603"/>
                    <a:pt x="14085" y="665"/>
                    <a:pt x="14100" y="680"/>
                  </a:cubicBezTo>
                  <a:cubicBezTo>
                    <a:pt x="14131" y="680"/>
                    <a:pt x="14162" y="634"/>
                    <a:pt x="14177" y="572"/>
                  </a:cubicBezTo>
                  <a:cubicBezTo>
                    <a:pt x="14193" y="526"/>
                    <a:pt x="14224" y="526"/>
                    <a:pt x="14224" y="526"/>
                  </a:cubicBezTo>
                  <a:cubicBezTo>
                    <a:pt x="14224" y="526"/>
                    <a:pt x="14255" y="526"/>
                    <a:pt x="14239" y="588"/>
                  </a:cubicBezTo>
                  <a:lnTo>
                    <a:pt x="14208" y="696"/>
                  </a:lnTo>
                  <a:lnTo>
                    <a:pt x="14239" y="696"/>
                  </a:lnTo>
                  <a:cubicBezTo>
                    <a:pt x="14239" y="650"/>
                    <a:pt x="14270" y="650"/>
                    <a:pt x="14270" y="650"/>
                  </a:cubicBezTo>
                  <a:cubicBezTo>
                    <a:pt x="14270" y="650"/>
                    <a:pt x="14301" y="650"/>
                    <a:pt x="14270" y="758"/>
                  </a:cubicBezTo>
                  <a:cubicBezTo>
                    <a:pt x="14262" y="820"/>
                    <a:pt x="14262" y="847"/>
                    <a:pt x="14270" y="847"/>
                  </a:cubicBezTo>
                  <a:cubicBezTo>
                    <a:pt x="14278" y="847"/>
                    <a:pt x="14293" y="820"/>
                    <a:pt x="14316" y="773"/>
                  </a:cubicBezTo>
                  <a:lnTo>
                    <a:pt x="14409" y="758"/>
                  </a:lnTo>
                  <a:lnTo>
                    <a:pt x="14409" y="758"/>
                  </a:lnTo>
                  <a:cubicBezTo>
                    <a:pt x="14403" y="798"/>
                    <a:pt x="14413" y="813"/>
                    <a:pt x="14429" y="813"/>
                  </a:cubicBezTo>
                  <a:cubicBezTo>
                    <a:pt x="14456" y="813"/>
                    <a:pt x="14504" y="771"/>
                    <a:pt x="14533" y="742"/>
                  </a:cubicBezTo>
                  <a:lnTo>
                    <a:pt x="14533" y="742"/>
                  </a:lnTo>
                  <a:cubicBezTo>
                    <a:pt x="14516" y="809"/>
                    <a:pt x="14517" y="839"/>
                    <a:pt x="14532" y="839"/>
                  </a:cubicBezTo>
                  <a:cubicBezTo>
                    <a:pt x="14544" y="839"/>
                    <a:pt x="14566" y="816"/>
                    <a:pt x="14595" y="773"/>
                  </a:cubicBezTo>
                  <a:cubicBezTo>
                    <a:pt x="14607" y="755"/>
                    <a:pt x="14619" y="746"/>
                    <a:pt x="14628" y="746"/>
                  </a:cubicBezTo>
                  <a:cubicBezTo>
                    <a:pt x="14643" y="746"/>
                    <a:pt x="14650" y="767"/>
                    <a:pt x="14641" y="804"/>
                  </a:cubicBezTo>
                  <a:cubicBezTo>
                    <a:pt x="14641" y="866"/>
                    <a:pt x="14672" y="881"/>
                    <a:pt x="14703" y="912"/>
                  </a:cubicBezTo>
                  <a:cubicBezTo>
                    <a:pt x="14712" y="903"/>
                    <a:pt x="14722" y="899"/>
                    <a:pt x="14734" y="899"/>
                  </a:cubicBezTo>
                  <a:cubicBezTo>
                    <a:pt x="14763" y="899"/>
                    <a:pt x="14803" y="921"/>
                    <a:pt x="14857" y="943"/>
                  </a:cubicBezTo>
                  <a:cubicBezTo>
                    <a:pt x="14935" y="990"/>
                    <a:pt x="14996" y="1036"/>
                    <a:pt x="15074" y="1098"/>
                  </a:cubicBezTo>
                  <a:cubicBezTo>
                    <a:pt x="15224" y="1234"/>
                    <a:pt x="15314" y="1335"/>
                    <a:pt x="15365" y="1335"/>
                  </a:cubicBezTo>
                  <a:cubicBezTo>
                    <a:pt x="15371" y="1335"/>
                    <a:pt x="15377" y="1333"/>
                    <a:pt x="15383" y="1330"/>
                  </a:cubicBezTo>
                  <a:cubicBezTo>
                    <a:pt x="15398" y="1345"/>
                    <a:pt x="15398" y="1345"/>
                    <a:pt x="15383" y="1407"/>
                  </a:cubicBezTo>
                  <a:cubicBezTo>
                    <a:pt x="15375" y="1430"/>
                    <a:pt x="15367" y="1442"/>
                    <a:pt x="15375" y="1442"/>
                  </a:cubicBezTo>
                  <a:cubicBezTo>
                    <a:pt x="15383" y="1442"/>
                    <a:pt x="15406" y="1430"/>
                    <a:pt x="15460" y="1407"/>
                  </a:cubicBezTo>
                  <a:cubicBezTo>
                    <a:pt x="15487" y="1398"/>
                    <a:pt x="15513" y="1379"/>
                    <a:pt x="15517" y="1379"/>
                  </a:cubicBezTo>
                  <a:cubicBezTo>
                    <a:pt x="15519" y="1379"/>
                    <a:pt x="15508" y="1389"/>
                    <a:pt x="15476" y="1422"/>
                  </a:cubicBezTo>
                  <a:cubicBezTo>
                    <a:pt x="15429" y="1453"/>
                    <a:pt x="15476" y="1500"/>
                    <a:pt x="15522" y="1577"/>
                  </a:cubicBezTo>
                  <a:cubicBezTo>
                    <a:pt x="15569" y="1624"/>
                    <a:pt x="15607" y="1670"/>
                    <a:pt x="15642" y="1670"/>
                  </a:cubicBezTo>
                  <a:cubicBezTo>
                    <a:pt x="15654" y="1670"/>
                    <a:pt x="15665" y="1665"/>
                    <a:pt x="15676" y="1654"/>
                  </a:cubicBezTo>
                  <a:cubicBezTo>
                    <a:pt x="15754" y="1654"/>
                    <a:pt x="15754" y="1654"/>
                    <a:pt x="15692" y="1685"/>
                  </a:cubicBezTo>
                  <a:cubicBezTo>
                    <a:pt x="15608" y="1727"/>
                    <a:pt x="15625" y="1844"/>
                    <a:pt x="15720" y="1844"/>
                  </a:cubicBezTo>
                  <a:cubicBezTo>
                    <a:pt x="15730" y="1844"/>
                    <a:pt x="15742" y="1843"/>
                    <a:pt x="15754" y="1840"/>
                  </a:cubicBezTo>
                  <a:cubicBezTo>
                    <a:pt x="15769" y="1855"/>
                    <a:pt x="15785" y="1871"/>
                    <a:pt x="15754" y="1917"/>
                  </a:cubicBezTo>
                  <a:cubicBezTo>
                    <a:pt x="15769" y="1932"/>
                    <a:pt x="15785" y="1948"/>
                    <a:pt x="15877" y="1963"/>
                  </a:cubicBezTo>
                  <a:cubicBezTo>
                    <a:pt x="15893" y="1979"/>
                    <a:pt x="15955" y="2041"/>
                    <a:pt x="15986" y="2071"/>
                  </a:cubicBezTo>
                  <a:cubicBezTo>
                    <a:pt x="16007" y="2082"/>
                    <a:pt x="16037" y="2093"/>
                    <a:pt x="16063" y="2093"/>
                  </a:cubicBezTo>
                  <a:cubicBezTo>
                    <a:pt x="16074" y="2093"/>
                    <a:pt x="16085" y="2091"/>
                    <a:pt x="16094" y="2087"/>
                  </a:cubicBezTo>
                  <a:lnTo>
                    <a:pt x="16109" y="2102"/>
                  </a:lnTo>
                  <a:cubicBezTo>
                    <a:pt x="16078" y="2149"/>
                    <a:pt x="16156" y="2226"/>
                    <a:pt x="16295" y="2303"/>
                  </a:cubicBezTo>
                  <a:cubicBezTo>
                    <a:pt x="16418" y="2381"/>
                    <a:pt x="16542" y="2427"/>
                    <a:pt x="16542" y="2489"/>
                  </a:cubicBezTo>
                  <a:cubicBezTo>
                    <a:pt x="16542" y="2489"/>
                    <a:pt x="16547" y="2491"/>
                    <a:pt x="16555" y="2491"/>
                  </a:cubicBezTo>
                  <a:cubicBezTo>
                    <a:pt x="16567" y="2491"/>
                    <a:pt x="16585" y="2486"/>
                    <a:pt x="16604" y="2458"/>
                  </a:cubicBezTo>
                  <a:cubicBezTo>
                    <a:pt x="16638" y="2407"/>
                    <a:pt x="16658" y="2384"/>
                    <a:pt x="16669" y="2384"/>
                  </a:cubicBezTo>
                  <a:cubicBezTo>
                    <a:pt x="16678" y="2384"/>
                    <a:pt x="16681" y="2399"/>
                    <a:pt x="16681" y="2427"/>
                  </a:cubicBezTo>
                  <a:cubicBezTo>
                    <a:pt x="16681" y="2489"/>
                    <a:pt x="16706" y="2525"/>
                    <a:pt x="16736" y="2525"/>
                  </a:cubicBezTo>
                  <a:cubicBezTo>
                    <a:pt x="16759" y="2525"/>
                    <a:pt x="16785" y="2504"/>
                    <a:pt x="16805" y="2458"/>
                  </a:cubicBezTo>
                  <a:lnTo>
                    <a:pt x="16805" y="2504"/>
                  </a:lnTo>
                  <a:cubicBezTo>
                    <a:pt x="16805" y="2560"/>
                    <a:pt x="16820" y="2584"/>
                    <a:pt x="16841" y="2584"/>
                  </a:cubicBezTo>
                  <a:cubicBezTo>
                    <a:pt x="16865" y="2584"/>
                    <a:pt x="16896" y="2548"/>
                    <a:pt x="16913" y="2489"/>
                  </a:cubicBezTo>
                  <a:cubicBezTo>
                    <a:pt x="16924" y="2521"/>
                    <a:pt x="16935" y="2561"/>
                    <a:pt x="16951" y="2561"/>
                  </a:cubicBezTo>
                  <a:cubicBezTo>
                    <a:pt x="16958" y="2561"/>
                    <a:pt x="16965" y="2554"/>
                    <a:pt x="16975" y="2535"/>
                  </a:cubicBezTo>
                  <a:cubicBezTo>
                    <a:pt x="16990" y="2535"/>
                    <a:pt x="16990" y="2535"/>
                    <a:pt x="16990" y="2659"/>
                  </a:cubicBezTo>
                  <a:cubicBezTo>
                    <a:pt x="16990" y="2705"/>
                    <a:pt x="16975" y="2767"/>
                    <a:pt x="17006" y="2767"/>
                  </a:cubicBezTo>
                  <a:cubicBezTo>
                    <a:pt x="17021" y="2767"/>
                    <a:pt x="17037" y="2721"/>
                    <a:pt x="17037" y="2659"/>
                  </a:cubicBezTo>
                  <a:lnTo>
                    <a:pt x="17083" y="2659"/>
                  </a:lnTo>
                  <a:cubicBezTo>
                    <a:pt x="17083" y="2659"/>
                    <a:pt x="17098" y="2659"/>
                    <a:pt x="17114" y="2612"/>
                  </a:cubicBezTo>
                  <a:cubicBezTo>
                    <a:pt x="17114" y="2551"/>
                    <a:pt x="17129" y="2551"/>
                    <a:pt x="17160" y="2551"/>
                  </a:cubicBezTo>
                  <a:cubicBezTo>
                    <a:pt x="17160" y="2569"/>
                    <a:pt x="17162" y="2577"/>
                    <a:pt x="17163" y="2577"/>
                  </a:cubicBezTo>
                  <a:cubicBezTo>
                    <a:pt x="17167" y="2577"/>
                    <a:pt x="17171" y="2537"/>
                    <a:pt x="17160" y="2504"/>
                  </a:cubicBezTo>
                  <a:cubicBezTo>
                    <a:pt x="17133" y="2449"/>
                    <a:pt x="17154" y="2394"/>
                    <a:pt x="17170" y="2394"/>
                  </a:cubicBezTo>
                  <a:cubicBezTo>
                    <a:pt x="17172" y="2394"/>
                    <a:pt x="17174" y="2394"/>
                    <a:pt x="17176" y="2396"/>
                  </a:cubicBezTo>
                  <a:lnTo>
                    <a:pt x="17176" y="2303"/>
                  </a:lnTo>
                  <a:cubicBezTo>
                    <a:pt x="17191" y="2226"/>
                    <a:pt x="17176" y="2149"/>
                    <a:pt x="17145" y="2071"/>
                  </a:cubicBezTo>
                  <a:cubicBezTo>
                    <a:pt x="17109" y="2036"/>
                    <a:pt x="17079" y="2000"/>
                    <a:pt x="17056" y="2000"/>
                  </a:cubicBezTo>
                  <a:cubicBezTo>
                    <a:pt x="17040" y="2000"/>
                    <a:pt x="17028" y="2019"/>
                    <a:pt x="17021" y="2071"/>
                  </a:cubicBezTo>
                  <a:cubicBezTo>
                    <a:pt x="17021" y="2071"/>
                    <a:pt x="17006" y="2118"/>
                    <a:pt x="16990" y="2118"/>
                  </a:cubicBezTo>
                  <a:cubicBezTo>
                    <a:pt x="16975" y="2118"/>
                    <a:pt x="16959" y="2056"/>
                    <a:pt x="16959" y="2056"/>
                  </a:cubicBezTo>
                  <a:cubicBezTo>
                    <a:pt x="16959" y="2010"/>
                    <a:pt x="16913" y="1994"/>
                    <a:pt x="16836" y="1979"/>
                  </a:cubicBezTo>
                  <a:cubicBezTo>
                    <a:pt x="16774" y="1948"/>
                    <a:pt x="16727" y="1917"/>
                    <a:pt x="16727" y="1871"/>
                  </a:cubicBezTo>
                  <a:cubicBezTo>
                    <a:pt x="16743" y="1809"/>
                    <a:pt x="16727" y="1809"/>
                    <a:pt x="16727" y="1809"/>
                  </a:cubicBezTo>
                  <a:cubicBezTo>
                    <a:pt x="16722" y="1824"/>
                    <a:pt x="16710" y="1831"/>
                    <a:pt x="16694" y="1831"/>
                  </a:cubicBezTo>
                  <a:cubicBezTo>
                    <a:pt x="16660" y="1831"/>
                    <a:pt x="16609" y="1804"/>
                    <a:pt x="16557" y="1762"/>
                  </a:cubicBezTo>
                  <a:cubicBezTo>
                    <a:pt x="16477" y="1709"/>
                    <a:pt x="16397" y="1633"/>
                    <a:pt x="16357" y="1633"/>
                  </a:cubicBezTo>
                  <a:cubicBezTo>
                    <a:pt x="16351" y="1633"/>
                    <a:pt x="16345" y="1634"/>
                    <a:pt x="16341" y="1639"/>
                  </a:cubicBezTo>
                  <a:lnTo>
                    <a:pt x="16310" y="1623"/>
                  </a:lnTo>
                  <a:cubicBezTo>
                    <a:pt x="16357" y="1577"/>
                    <a:pt x="16326" y="1561"/>
                    <a:pt x="16295" y="1530"/>
                  </a:cubicBezTo>
                  <a:cubicBezTo>
                    <a:pt x="16264" y="1530"/>
                    <a:pt x="16233" y="1530"/>
                    <a:pt x="16202" y="1500"/>
                  </a:cubicBezTo>
                  <a:cubicBezTo>
                    <a:pt x="16248" y="1469"/>
                    <a:pt x="16233" y="1453"/>
                    <a:pt x="16202" y="1422"/>
                  </a:cubicBezTo>
                  <a:cubicBezTo>
                    <a:pt x="16182" y="1403"/>
                    <a:pt x="16169" y="1383"/>
                    <a:pt x="16154" y="1383"/>
                  </a:cubicBezTo>
                  <a:cubicBezTo>
                    <a:pt x="16145" y="1383"/>
                    <a:pt x="16136" y="1390"/>
                    <a:pt x="16125" y="1407"/>
                  </a:cubicBezTo>
                  <a:cubicBezTo>
                    <a:pt x="16063" y="1345"/>
                    <a:pt x="16016" y="1268"/>
                    <a:pt x="15986" y="1175"/>
                  </a:cubicBezTo>
                  <a:cubicBezTo>
                    <a:pt x="16000" y="1147"/>
                    <a:pt x="15995" y="1138"/>
                    <a:pt x="15979" y="1138"/>
                  </a:cubicBezTo>
                  <a:cubicBezTo>
                    <a:pt x="15960" y="1138"/>
                    <a:pt x="15927" y="1151"/>
                    <a:pt x="15893" y="1160"/>
                  </a:cubicBezTo>
                  <a:cubicBezTo>
                    <a:pt x="15855" y="1172"/>
                    <a:pt x="15818" y="1195"/>
                    <a:pt x="15797" y="1195"/>
                  </a:cubicBezTo>
                  <a:cubicBezTo>
                    <a:pt x="15792" y="1195"/>
                    <a:pt x="15788" y="1193"/>
                    <a:pt x="15785" y="1190"/>
                  </a:cubicBezTo>
                  <a:lnTo>
                    <a:pt x="15862" y="1113"/>
                  </a:lnTo>
                  <a:cubicBezTo>
                    <a:pt x="15924" y="1098"/>
                    <a:pt x="15924" y="1098"/>
                    <a:pt x="15893" y="1067"/>
                  </a:cubicBezTo>
                  <a:lnTo>
                    <a:pt x="15862" y="1020"/>
                  </a:lnTo>
                  <a:cubicBezTo>
                    <a:pt x="15854" y="1028"/>
                    <a:pt x="15846" y="1031"/>
                    <a:pt x="15836" y="1031"/>
                  </a:cubicBezTo>
                  <a:cubicBezTo>
                    <a:pt x="15784" y="1031"/>
                    <a:pt x="15700" y="939"/>
                    <a:pt x="15584" y="835"/>
                  </a:cubicBezTo>
                  <a:cubicBezTo>
                    <a:pt x="15429" y="681"/>
                    <a:pt x="15348" y="618"/>
                    <a:pt x="15305" y="618"/>
                  </a:cubicBezTo>
                  <a:cubicBezTo>
                    <a:pt x="15291" y="618"/>
                    <a:pt x="15282" y="623"/>
                    <a:pt x="15275" y="634"/>
                  </a:cubicBezTo>
                  <a:cubicBezTo>
                    <a:pt x="15264" y="650"/>
                    <a:pt x="15253" y="659"/>
                    <a:pt x="15242" y="659"/>
                  </a:cubicBezTo>
                  <a:cubicBezTo>
                    <a:pt x="15221" y="659"/>
                    <a:pt x="15197" y="628"/>
                    <a:pt x="15166" y="557"/>
                  </a:cubicBezTo>
                  <a:cubicBezTo>
                    <a:pt x="15121" y="374"/>
                    <a:pt x="15100" y="326"/>
                    <a:pt x="15068" y="326"/>
                  </a:cubicBezTo>
                  <a:cubicBezTo>
                    <a:pt x="15056" y="326"/>
                    <a:pt x="15043" y="332"/>
                    <a:pt x="15027" y="340"/>
                  </a:cubicBezTo>
                  <a:cubicBezTo>
                    <a:pt x="15058" y="356"/>
                    <a:pt x="15027" y="402"/>
                    <a:pt x="15012" y="449"/>
                  </a:cubicBezTo>
                  <a:cubicBezTo>
                    <a:pt x="14984" y="497"/>
                    <a:pt x="14962" y="521"/>
                    <a:pt x="14950" y="521"/>
                  </a:cubicBezTo>
                  <a:cubicBezTo>
                    <a:pt x="14935" y="521"/>
                    <a:pt x="14933" y="486"/>
                    <a:pt x="14950" y="418"/>
                  </a:cubicBezTo>
                  <a:cubicBezTo>
                    <a:pt x="14997" y="335"/>
                    <a:pt x="14713" y="226"/>
                    <a:pt x="14548" y="226"/>
                  </a:cubicBezTo>
                  <a:cubicBezTo>
                    <a:pt x="14499" y="226"/>
                    <a:pt x="14461" y="236"/>
                    <a:pt x="14444" y="257"/>
                  </a:cubicBezTo>
                  <a:lnTo>
                    <a:pt x="14444" y="257"/>
                  </a:lnTo>
                  <a:cubicBezTo>
                    <a:pt x="14447" y="246"/>
                    <a:pt x="14451" y="233"/>
                    <a:pt x="14455" y="217"/>
                  </a:cubicBezTo>
                  <a:cubicBezTo>
                    <a:pt x="14471" y="155"/>
                    <a:pt x="14440" y="155"/>
                    <a:pt x="14301" y="124"/>
                  </a:cubicBezTo>
                  <a:lnTo>
                    <a:pt x="14208" y="93"/>
                  </a:lnTo>
                  <a:cubicBezTo>
                    <a:pt x="14202" y="133"/>
                    <a:pt x="14173" y="148"/>
                    <a:pt x="14138" y="148"/>
                  </a:cubicBezTo>
                  <a:cubicBezTo>
                    <a:pt x="14080" y="148"/>
                    <a:pt x="14007" y="107"/>
                    <a:pt x="14007" y="78"/>
                  </a:cubicBezTo>
                  <a:cubicBezTo>
                    <a:pt x="13992" y="16"/>
                    <a:pt x="13992" y="16"/>
                    <a:pt x="13915" y="0"/>
                  </a:cubicBezTo>
                  <a:cubicBezTo>
                    <a:pt x="13868" y="47"/>
                    <a:pt x="13806" y="62"/>
                    <a:pt x="13744" y="62"/>
                  </a:cubicBezTo>
                  <a:cubicBezTo>
                    <a:pt x="13698" y="62"/>
                    <a:pt x="13652" y="31"/>
                    <a:pt x="13652" y="0"/>
                  </a:cubicBezTo>
                  <a:close/>
                </a:path>
              </a:pathLst>
            </a:custGeom>
            <a:solidFill>
              <a:srgbClr val="008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93" name="Google Shape;493;p22"/>
          <p:cNvGrpSpPr/>
          <p:nvPr/>
        </p:nvGrpSpPr>
        <p:grpSpPr>
          <a:xfrm>
            <a:off x="-646640" y="5684348"/>
            <a:ext cx="2610451" cy="686177"/>
            <a:chOff x="8169776" y="563309"/>
            <a:chExt cx="1617513" cy="425176"/>
          </a:xfrm>
        </p:grpSpPr>
        <p:sp>
          <p:nvSpPr>
            <p:cNvPr id="494" name="Google Shape;494;p22"/>
            <p:cNvSpPr/>
            <p:nvPr/>
          </p:nvSpPr>
          <p:spPr>
            <a:xfrm>
              <a:off x="8169776" y="563309"/>
              <a:ext cx="988325" cy="159068"/>
            </a:xfrm>
            <a:custGeom>
              <a:avLst/>
              <a:gdLst/>
              <a:ahLst/>
              <a:cxnLst/>
              <a:rect l="l" t="t" r="r" b="b"/>
              <a:pathLst>
                <a:path w="17192" h="2767" extrusionOk="0">
                  <a:moveTo>
                    <a:pt x="7918" y="356"/>
                  </a:moveTo>
                  <a:cubicBezTo>
                    <a:pt x="7917" y="356"/>
                    <a:pt x="7917" y="356"/>
                    <a:pt x="7917" y="356"/>
                  </a:cubicBezTo>
                  <a:lnTo>
                    <a:pt x="7917" y="356"/>
                  </a:lnTo>
                  <a:cubicBezTo>
                    <a:pt x="7917" y="356"/>
                    <a:pt x="7918" y="356"/>
                    <a:pt x="7919" y="356"/>
                  </a:cubicBezTo>
                  <a:lnTo>
                    <a:pt x="7919" y="356"/>
                  </a:lnTo>
                  <a:lnTo>
                    <a:pt x="7918" y="356"/>
                  </a:lnTo>
                  <a:close/>
                  <a:moveTo>
                    <a:pt x="1040" y="309"/>
                  </a:moveTo>
                  <a:lnTo>
                    <a:pt x="1040" y="371"/>
                  </a:lnTo>
                  <a:lnTo>
                    <a:pt x="1071" y="387"/>
                  </a:lnTo>
                  <a:cubicBezTo>
                    <a:pt x="1102" y="340"/>
                    <a:pt x="1102" y="340"/>
                    <a:pt x="1071" y="325"/>
                  </a:cubicBezTo>
                  <a:lnTo>
                    <a:pt x="1040" y="309"/>
                  </a:lnTo>
                  <a:close/>
                  <a:moveTo>
                    <a:pt x="14425" y="309"/>
                  </a:moveTo>
                  <a:cubicBezTo>
                    <a:pt x="14455" y="309"/>
                    <a:pt x="14455" y="309"/>
                    <a:pt x="14440" y="371"/>
                  </a:cubicBezTo>
                  <a:cubicBezTo>
                    <a:pt x="14427" y="411"/>
                    <a:pt x="14390" y="452"/>
                    <a:pt x="14360" y="452"/>
                  </a:cubicBezTo>
                  <a:cubicBezTo>
                    <a:pt x="14356" y="452"/>
                    <a:pt x="14351" y="451"/>
                    <a:pt x="14347" y="449"/>
                  </a:cubicBezTo>
                  <a:cubicBezTo>
                    <a:pt x="14316" y="449"/>
                    <a:pt x="14347" y="340"/>
                    <a:pt x="14425" y="309"/>
                  </a:cubicBezTo>
                  <a:close/>
                  <a:moveTo>
                    <a:pt x="539" y="439"/>
                  </a:moveTo>
                  <a:cubicBezTo>
                    <a:pt x="547" y="439"/>
                    <a:pt x="555" y="443"/>
                    <a:pt x="561" y="449"/>
                  </a:cubicBezTo>
                  <a:cubicBezTo>
                    <a:pt x="592" y="449"/>
                    <a:pt x="592" y="449"/>
                    <a:pt x="576" y="510"/>
                  </a:cubicBezTo>
                  <a:cubicBezTo>
                    <a:pt x="576" y="510"/>
                    <a:pt x="553" y="544"/>
                    <a:pt x="527" y="544"/>
                  </a:cubicBezTo>
                  <a:cubicBezTo>
                    <a:pt x="523" y="544"/>
                    <a:pt x="519" y="544"/>
                    <a:pt x="514" y="541"/>
                  </a:cubicBezTo>
                  <a:lnTo>
                    <a:pt x="499" y="480"/>
                  </a:lnTo>
                  <a:cubicBezTo>
                    <a:pt x="509" y="450"/>
                    <a:pt x="525" y="439"/>
                    <a:pt x="539" y="439"/>
                  </a:cubicBezTo>
                  <a:close/>
                  <a:moveTo>
                    <a:pt x="13437" y="408"/>
                  </a:moveTo>
                  <a:cubicBezTo>
                    <a:pt x="13442" y="408"/>
                    <a:pt x="13446" y="415"/>
                    <a:pt x="13451" y="433"/>
                  </a:cubicBezTo>
                  <a:cubicBezTo>
                    <a:pt x="13451" y="464"/>
                    <a:pt x="13435" y="510"/>
                    <a:pt x="13435" y="541"/>
                  </a:cubicBezTo>
                  <a:cubicBezTo>
                    <a:pt x="13435" y="541"/>
                    <a:pt x="13422" y="569"/>
                    <a:pt x="13412" y="569"/>
                  </a:cubicBezTo>
                  <a:cubicBezTo>
                    <a:pt x="13408" y="569"/>
                    <a:pt x="13404" y="562"/>
                    <a:pt x="13404" y="541"/>
                  </a:cubicBezTo>
                  <a:lnTo>
                    <a:pt x="13389" y="541"/>
                  </a:lnTo>
                  <a:lnTo>
                    <a:pt x="13389" y="495"/>
                  </a:lnTo>
                  <a:cubicBezTo>
                    <a:pt x="13411" y="451"/>
                    <a:pt x="13425" y="408"/>
                    <a:pt x="13437" y="408"/>
                  </a:cubicBezTo>
                  <a:close/>
                  <a:moveTo>
                    <a:pt x="6681" y="557"/>
                  </a:moveTo>
                  <a:cubicBezTo>
                    <a:pt x="6681" y="619"/>
                    <a:pt x="6681" y="680"/>
                    <a:pt x="6666" y="680"/>
                  </a:cubicBezTo>
                  <a:lnTo>
                    <a:pt x="6635" y="619"/>
                  </a:lnTo>
                  <a:lnTo>
                    <a:pt x="6650" y="557"/>
                  </a:lnTo>
                  <a:close/>
                  <a:moveTo>
                    <a:pt x="7315" y="557"/>
                  </a:moveTo>
                  <a:cubicBezTo>
                    <a:pt x="7330" y="559"/>
                    <a:pt x="7327" y="569"/>
                    <a:pt x="7315" y="619"/>
                  </a:cubicBezTo>
                  <a:cubicBezTo>
                    <a:pt x="7299" y="650"/>
                    <a:pt x="7284" y="680"/>
                    <a:pt x="7269" y="711"/>
                  </a:cubicBezTo>
                  <a:cubicBezTo>
                    <a:pt x="7269" y="711"/>
                    <a:pt x="7299" y="604"/>
                    <a:pt x="7315" y="557"/>
                  </a:cubicBezTo>
                  <a:close/>
                  <a:moveTo>
                    <a:pt x="129" y="495"/>
                  </a:moveTo>
                  <a:cubicBezTo>
                    <a:pt x="111" y="502"/>
                    <a:pt x="95" y="513"/>
                    <a:pt x="82" y="526"/>
                  </a:cubicBezTo>
                  <a:cubicBezTo>
                    <a:pt x="60" y="511"/>
                    <a:pt x="43" y="506"/>
                    <a:pt x="31" y="506"/>
                  </a:cubicBezTo>
                  <a:cubicBezTo>
                    <a:pt x="2" y="506"/>
                    <a:pt x="1" y="538"/>
                    <a:pt x="23" y="538"/>
                  </a:cubicBezTo>
                  <a:cubicBezTo>
                    <a:pt x="30" y="538"/>
                    <a:pt x="39" y="535"/>
                    <a:pt x="51" y="526"/>
                  </a:cubicBezTo>
                  <a:lnTo>
                    <a:pt x="51" y="541"/>
                  </a:lnTo>
                  <a:lnTo>
                    <a:pt x="66" y="603"/>
                  </a:lnTo>
                  <a:cubicBezTo>
                    <a:pt x="66" y="682"/>
                    <a:pt x="78" y="725"/>
                    <a:pt x="92" y="725"/>
                  </a:cubicBezTo>
                  <a:cubicBezTo>
                    <a:pt x="105" y="725"/>
                    <a:pt x="120" y="686"/>
                    <a:pt x="128" y="603"/>
                  </a:cubicBezTo>
                  <a:cubicBezTo>
                    <a:pt x="128" y="552"/>
                    <a:pt x="128" y="517"/>
                    <a:pt x="129" y="495"/>
                  </a:cubicBezTo>
                  <a:close/>
                  <a:moveTo>
                    <a:pt x="837" y="540"/>
                  </a:moveTo>
                  <a:cubicBezTo>
                    <a:pt x="844" y="540"/>
                    <a:pt x="854" y="546"/>
                    <a:pt x="870" y="557"/>
                  </a:cubicBezTo>
                  <a:cubicBezTo>
                    <a:pt x="901" y="557"/>
                    <a:pt x="932" y="572"/>
                    <a:pt x="901" y="634"/>
                  </a:cubicBezTo>
                  <a:lnTo>
                    <a:pt x="885" y="603"/>
                  </a:lnTo>
                  <a:cubicBezTo>
                    <a:pt x="890" y="588"/>
                    <a:pt x="889" y="581"/>
                    <a:pt x="885" y="581"/>
                  </a:cubicBezTo>
                  <a:cubicBezTo>
                    <a:pt x="877" y="581"/>
                    <a:pt x="860" y="608"/>
                    <a:pt x="870" y="650"/>
                  </a:cubicBezTo>
                  <a:cubicBezTo>
                    <a:pt x="870" y="711"/>
                    <a:pt x="823" y="758"/>
                    <a:pt x="823" y="758"/>
                  </a:cubicBezTo>
                  <a:cubicBezTo>
                    <a:pt x="823" y="758"/>
                    <a:pt x="793" y="680"/>
                    <a:pt x="808" y="634"/>
                  </a:cubicBezTo>
                  <a:lnTo>
                    <a:pt x="808" y="634"/>
                  </a:lnTo>
                  <a:lnTo>
                    <a:pt x="808" y="650"/>
                  </a:lnTo>
                  <a:cubicBezTo>
                    <a:pt x="818" y="567"/>
                    <a:pt x="822" y="540"/>
                    <a:pt x="837" y="540"/>
                  </a:cubicBezTo>
                  <a:close/>
                  <a:moveTo>
                    <a:pt x="8088" y="850"/>
                  </a:moveTo>
                  <a:lnTo>
                    <a:pt x="8103" y="866"/>
                  </a:lnTo>
                  <a:cubicBezTo>
                    <a:pt x="8076" y="906"/>
                    <a:pt x="8050" y="946"/>
                    <a:pt x="8023" y="946"/>
                  </a:cubicBezTo>
                  <a:cubicBezTo>
                    <a:pt x="8019" y="946"/>
                    <a:pt x="8015" y="945"/>
                    <a:pt x="8010" y="943"/>
                  </a:cubicBezTo>
                  <a:lnTo>
                    <a:pt x="8026" y="881"/>
                  </a:lnTo>
                  <a:lnTo>
                    <a:pt x="8088" y="850"/>
                  </a:lnTo>
                  <a:close/>
                  <a:moveTo>
                    <a:pt x="12361" y="863"/>
                  </a:moveTo>
                  <a:cubicBezTo>
                    <a:pt x="12377" y="863"/>
                    <a:pt x="12400" y="897"/>
                    <a:pt x="12400" y="897"/>
                  </a:cubicBezTo>
                  <a:cubicBezTo>
                    <a:pt x="12400" y="897"/>
                    <a:pt x="12431" y="943"/>
                    <a:pt x="12415" y="959"/>
                  </a:cubicBezTo>
                  <a:cubicBezTo>
                    <a:pt x="12384" y="928"/>
                    <a:pt x="12353" y="912"/>
                    <a:pt x="12323" y="881"/>
                  </a:cubicBezTo>
                  <a:lnTo>
                    <a:pt x="12353" y="866"/>
                  </a:lnTo>
                  <a:cubicBezTo>
                    <a:pt x="12356" y="864"/>
                    <a:pt x="12358" y="863"/>
                    <a:pt x="12361" y="863"/>
                  </a:cubicBezTo>
                  <a:close/>
                  <a:moveTo>
                    <a:pt x="12231" y="1107"/>
                  </a:moveTo>
                  <a:cubicBezTo>
                    <a:pt x="12239" y="1107"/>
                    <a:pt x="12251" y="1119"/>
                    <a:pt x="12276" y="1144"/>
                  </a:cubicBezTo>
                  <a:lnTo>
                    <a:pt x="12245" y="1160"/>
                  </a:lnTo>
                  <a:lnTo>
                    <a:pt x="12199" y="1144"/>
                  </a:lnTo>
                  <a:lnTo>
                    <a:pt x="12214" y="1129"/>
                  </a:lnTo>
                  <a:cubicBezTo>
                    <a:pt x="12221" y="1115"/>
                    <a:pt x="12225" y="1107"/>
                    <a:pt x="12231" y="1107"/>
                  </a:cubicBezTo>
                  <a:close/>
                  <a:moveTo>
                    <a:pt x="5236" y="1219"/>
                  </a:moveTo>
                  <a:cubicBezTo>
                    <a:pt x="5241" y="1219"/>
                    <a:pt x="5253" y="1228"/>
                    <a:pt x="5244" y="1237"/>
                  </a:cubicBezTo>
                  <a:cubicBezTo>
                    <a:pt x="5231" y="1224"/>
                    <a:pt x="5231" y="1219"/>
                    <a:pt x="5236" y="1219"/>
                  </a:cubicBezTo>
                  <a:close/>
                  <a:moveTo>
                    <a:pt x="12220" y="1221"/>
                  </a:moveTo>
                  <a:cubicBezTo>
                    <a:pt x="12218" y="1221"/>
                    <a:pt x="12218" y="1229"/>
                    <a:pt x="12230" y="1252"/>
                  </a:cubicBezTo>
                  <a:cubicBezTo>
                    <a:pt x="12239" y="1243"/>
                    <a:pt x="12225" y="1221"/>
                    <a:pt x="12220" y="1221"/>
                  </a:cubicBezTo>
                  <a:close/>
                  <a:moveTo>
                    <a:pt x="313" y="1237"/>
                  </a:moveTo>
                  <a:cubicBezTo>
                    <a:pt x="300" y="1264"/>
                    <a:pt x="286" y="1292"/>
                    <a:pt x="272" y="1330"/>
                  </a:cubicBezTo>
                  <a:lnTo>
                    <a:pt x="282" y="1330"/>
                  </a:lnTo>
                  <a:cubicBezTo>
                    <a:pt x="298" y="1330"/>
                    <a:pt x="313" y="1283"/>
                    <a:pt x="329" y="1237"/>
                  </a:cubicBezTo>
                  <a:close/>
                  <a:moveTo>
                    <a:pt x="267" y="1330"/>
                  </a:moveTo>
                  <a:lnTo>
                    <a:pt x="267" y="1345"/>
                  </a:lnTo>
                  <a:cubicBezTo>
                    <a:pt x="269" y="1340"/>
                    <a:pt x="271" y="1335"/>
                    <a:pt x="272" y="1330"/>
                  </a:cubicBezTo>
                  <a:close/>
                  <a:moveTo>
                    <a:pt x="5074" y="1237"/>
                  </a:moveTo>
                  <a:cubicBezTo>
                    <a:pt x="5120" y="1283"/>
                    <a:pt x="5151" y="1314"/>
                    <a:pt x="5136" y="1345"/>
                  </a:cubicBezTo>
                  <a:lnTo>
                    <a:pt x="5089" y="1314"/>
                  </a:lnTo>
                  <a:lnTo>
                    <a:pt x="5058" y="1268"/>
                  </a:lnTo>
                  <a:lnTo>
                    <a:pt x="5074" y="1237"/>
                  </a:lnTo>
                  <a:close/>
                  <a:moveTo>
                    <a:pt x="12029" y="1289"/>
                  </a:moveTo>
                  <a:cubicBezTo>
                    <a:pt x="12037" y="1289"/>
                    <a:pt x="12048" y="1296"/>
                    <a:pt x="12075" y="1314"/>
                  </a:cubicBezTo>
                  <a:lnTo>
                    <a:pt x="12060" y="1345"/>
                  </a:lnTo>
                  <a:lnTo>
                    <a:pt x="11998" y="1314"/>
                  </a:lnTo>
                  <a:lnTo>
                    <a:pt x="12013" y="1299"/>
                  </a:lnTo>
                  <a:cubicBezTo>
                    <a:pt x="12020" y="1292"/>
                    <a:pt x="12024" y="1289"/>
                    <a:pt x="12029" y="1289"/>
                  </a:cubicBezTo>
                  <a:close/>
                  <a:moveTo>
                    <a:pt x="4159" y="1351"/>
                  </a:moveTo>
                  <a:cubicBezTo>
                    <a:pt x="4156" y="1351"/>
                    <a:pt x="4152" y="1355"/>
                    <a:pt x="4146" y="1360"/>
                  </a:cubicBezTo>
                  <a:cubicBezTo>
                    <a:pt x="4131" y="1376"/>
                    <a:pt x="4116" y="1391"/>
                    <a:pt x="4177" y="1407"/>
                  </a:cubicBezTo>
                  <a:lnTo>
                    <a:pt x="4193" y="1391"/>
                  </a:lnTo>
                  <a:cubicBezTo>
                    <a:pt x="4173" y="1362"/>
                    <a:pt x="4166" y="1351"/>
                    <a:pt x="4159" y="1351"/>
                  </a:cubicBezTo>
                  <a:close/>
                  <a:moveTo>
                    <a:pt x="4918" y="1371"/>
                  </a:moveTo>
                  <a:cubicBezTo>
                    <a:pt x="4932" y="1371"/>
                    <a:pt x="4957" y="1381"/>
                    <a:pt x="4997" y="1407"/>
                  </a:cubicBezTo>
                  <a:cubicBezTo>
                    <a:pt x="5043" y="1438"/>
                    <a:pt x="5043" y="1438"/>
                    <a:pt x="5027" y="1453"/>
                  </a:cubicBezTo>
                  <a:cubicBezTo>
                    <a:pt x="4997" y="1438"/>
                    <a:pt x="4966" y="1422"/>
                    <a:pt x="4950" y="1407"/>
                  </a:cubicBezTo>
                  <a:lnTo>
                    <a:pt x="4919" y="1407"/>
                  </a:lnTo>
                  <a:cubicBezTo>
                    <a:pt x="4901" y="1389"/>
                    <a:pt x="4899" y="1371"/>
                    <a:pt x="4918" y="1371"/>
                  </a:cubicBezTo>
                  <a:close/>
                  <a:moveTo>
                    <a:pt x="11879" y="1391"/>
                  </a:moveTo>
                  <a:cubicBezTo>
                    <a:pt x="11885" y="1391"/>
                    <a:pt x="11894" y="1396"/>
                    <a:pt x="11905" y="1407"/>
                  </a:cubicBezTo>
                  <a:cubicBezTo>
                    <a:pt x="11952" y="1438"/>
                    <a:pt x="11952" y="1438"/>
                    <a:pt x="11936" y="1469"/>
                  </a:cubicBezTo>
                  <a:cubicBezTo>
                    <a:pt x="11929" y="1476"/>
                    <a:pt x="11925" y="1483"/>
                    <a:pt x="11922" y="1483"/>
                  </a:cubicBezTo>
                  <a:cubicBezTo>
                    <a:pt x="11918" y="1483"/>
                    <a:pt x="11914" y="1472"/>
                    <a:pt x="11905" y="1438"/>
                  </a:cubicBezTo>
                  <a:lnTo>
                    <a:pt x="11874" y="1438"/>
                  </a:lnTo>
                  <a:cubicBezTo>
                    <a:pt x="11864" y="1408"/>
                    <a:pt x="11867" y="1391"/>
                    <a:pt x="11879" y="1391"/>
                  </a:cubicBezTo>
                  <a:close/>
                  <a:moveTo>
                    <a:pt x="12126" y="1497"/>
                  </a:moveTo>
                  <a:cubicBezTo>
                    <a:pt x="12135" y="1511"/>
                    <a:pt x="12148" y="1526"/>
                    <a:pt x="12168" y="1546"/>
                  </a:cubicBezTo>
                  <a:cubicBezTo>
                    <a:pt x="12193" y="1552"/>
                    <a:pt x="12206" y="1559"/>
                    <a:pt x="12206" y="1559"/>
                  </a:cubicBezTo>
                  <a:cubicBezTo>
                    <a:pt x="12207" y="1559"/>
                    <a:pt x="12183" y="1545"/>
                    <a:pt x="12137" y="1500"/>
                  </a:cubicBezTo>
                  <a:cubicBezTo>
                    <a:pt x="12133" y="1499"/>
                    <a:pt x="12130" y="1498"/>
                    <a:pt x="12126" y="1497"/>
                  </a:cubicBezTo>
                  <a:close/>
                  <a:moveTo>
                    <a:pt x="11331" y="1542"/>
                  </a:moveTo>
                  <a:cubicBezTo>
                    <a:pt x="11341" y="1542"/>
                    <a:pt x="11357" y="1546"/>
                    <a:pt x="11380" y="1561"/>
                  </a:cubicBezTo>
                  <a:cubicBezTo>
                    <a:pt x="11380" y="1561"/>
                    <a:pt x="11411" y="1608"/>
                    <a:pt x="11395" y="1623"/>
                  </a:cubicBezTo>
                  <a:lnTo>
                    <a:pt x="11349" y="1592"/>
                  </a:lnTo>
                  <a:cubicBezTo>
                    <a:pt x="11302" y="1561"/>
                    <a:pt x="11318" y="1546"/>
                    <a:pt x="11318" y="1546"/>
                  </a:cubicBezTo>
                  <a:cubicBezTo>
                    <a:pt x="11318" y="1546"/>
                    <a:pt x="11322" y="1542"/>
                    <a:pt x="11331" y="1542"/>
                  </a:cubicBezTo>
                  <a:close/>
                  <a:moveTo>
                    <a:pt x="1884" y="1653"/>
                  </a:moveTo>
                  <a:cubicBezTo>
                    <a:pt x="1901" y="1653"/>
                    <a:pt x="1919" y="1658"/>
                    <a:pt x="1936" y="1670"/>
                  </a:cubicBezTo>
                  <a:cubicBezTo>
                    <a:pt x="1952" y="1685"/>
                    <a:pt x="1905" y="1716"/>
                    <a:pt x="1844" y="1716"/>
                  </a:cubicBezTo>
                  <a:lnTo>
                    <a:pt x="1813" y="1685"/>
                  </a:lnTo>
                  <a:cubicBezTo>
                    <a:pt x="1832" y="1666"/>
                    <a:pt x="1857" y="1653"/>
                    <a:pt x="1884" y="1653"/>
                  </a:cubicBezTo>
                  <a:close/>
                  <a:moveTo>
                    <a:pt x="4502" y="1747"/>
                  </a:moveTo>
                  <a:lnTo>
                    <a:pt x="4502" y="1747"/>
                  </a:lnTo>
                  <a:cubicBezTo>
                    <a:pt x="4522" y="1760"/>
                    <a:pt x="4522" y="1765"/>
                    <a:pt x="4517" y="1765"/>
                  </a:cubicBezTo>
                  <a:cubicBezTo>
                    <a:pt x="4510" y="1765"/>
                    <a:pt x="4493" y="1756"/>
                    <a:pt x="4502" y="1747"/>
                  </a:cubicBezTo>
                  <a:close/>
                  <a:moveTo>
                    <a:pt x="4770" y="1752"/>
                  </a:moveTo>
                  <a:cubicBezTo>
                    <a:pt x="4787" y="1752"/>
                    <a:pt x="4796" y="1778"/>
                    <a:pt x="4796" y="1778"/>
                  </a:cubicBezTo>
                  <a:cubicBezTo>
                    <a:pt x="4873" y="1809"/>
                    <a:pt x="4811" y="1793"/>
                    <a:pt x="4796" y="1809"/>
                  </a:cubicBezTo>
                  <a:lnTo>
                    <a:pt x="4765" y="1809"/>
                  </a:lnTo>
                  <a:cubicBezTo>
                    <a:pt x="4718" y="1793"/>
                    <a:pt x="4718" y="1793"/>
                    <a:pt x="4749" y="1762"/>
                  </a:cubicBezTo>
                  <a:cubicBezTo>
                    <a:pt x="4757" y="1755"/>
                    <a:pt x="4764" y="1752"/>
                    <a:pt x="4770" y="1752"/>
                  </a:cubicBezTo>
                  <a:close/>
                  <a:moveTo>
                    <a:pt x="1927" y="1786"/>
                  </a:moveTo>
                  <a:cubicBezTo>
                    <a:pt x="1909" y="1786"/>
                    <a:pt x="1882" y="1801"/>
                    <a:pt x="1859" y="1824"/>
                  </a:cubicBezTo>
                  <a:cubicBezTo>
                    <a:pt x="1813" y="1855"/>
                    <a:pt x="1828" y="1871"/>
                    <a:pt x="1859" y="1917"/>
                  </a:cubicBezTo>
                  <a:cubicBezTo>
                    <a:pt x="1869" y="1927"/>
                    <a:pt x="1881" y="1931"/>
                    <a:pt x="1893" y="1931"/>
                  </a:cubicBezTo>
                  <a:cubicBezTo>
                    <a:pt x="1916" y="1931"/>
                    <a:pt x="1936" y="1917"/>
                    <a:pt x="1936" y="1917"/>
                  </a:cubicBezTo>
                  <a:cubicBezTo>
                    <a:pt x="1967" y="1871"/>
                    <a:pt x="1952" y="1855"/>
                    <a:pt x="1936" y="1840"/>
                  </a:cubicBezTo>
                  <a:cubicBezTo>
                    <a:pt x="1952" y="1801"/>
                    <a:pt x="1944" y="1786"/>
                    <a:pt x="1927" y="1786"/>
                  </a:cubicBezTo>
                  <a:close/>
                  <a:moveTo>
                    <a:pt x="4169" y="1852"/>
                  </a:moveTo>
                  <a:cubicBezTo>
                    <a:pt x="4167" y="1852"/>
                    <a:pt x="4164" y="1853"/>
                    <a:pt x="4162" y="1855"/>
                  </a:cubicBezTo>
                  <a:lnTo>
                    <a:pt x="4146" y="1855"/>
                  </a:lnTo>
                  <a:cubicBezTo>
                    <a:pt x="4162" y="1886"/>
                    <a:pt x="4193" y="1917"/>
                    <a:pt x="4224" y="1948"/>
                  </a:cubicBezTo>
                  <a:cubicBezTo>
                    <a:pt x="4239" y="1932"/>
                    <a:pt x="4208" y="1886"/>
                    <a:pt x="4208" y="1886"/>
                  </a:cubicBezTo>
                  <a:cubicBezTo>
                    <a:pt x="4208" y="1886"/>
                    <a:pt x="4186" y="1852"/>
                    <a:pt x="4169" y="1852"/>
                  </a:cubicBezTo>
                  <a:close/>
                  <a:moveTo>
                    <a:pt x="3621" y="1948"/>
                  </a:moveTo>
                  <a:lnTo>
                    <a:pt x="3652" y="2056"/>
                  </a:lnTo>
                  <a:cubicBezTo>
                    <a:pt x="3656" y="2069"/>
                    <a:pt x="3658" y="2075"/>
                    <a:pt x="3659" y="2075"/>
                  </a:cubicBezTo>
                  <a:cubicBezTo>
                    <a:pt x="3660" y="2075"/>
                    <a:pt x="3652" y="2038"/>
                    <a:pt x="3652" y="1994"/>
                  </a:cubicBezTo>
                  <a:lnTo>
                    <a:pt x="3621" y="1948"/>
                  </a:lnTo>
                  <a:close/>
                  <a:moveTo>
                    <a:pt x="4489" y="2046"/>
                  </a:moveTo>
                  <a:cubicBezTo>
                    <a:pt x="4504" y="2046"/>
                    <a:pt x="4520" y="2052"/>
                    <a:pt x="4533" y="2071"/>
                  </a:cubicBezTo>
                  <a:cubicBezTo>
                    <a:pt x="4533" y="2071"/>
                    <a:pt x="4564" y="2118"/>
                    <a:pt x="4548" y="2118"/>
                  </a:cubicBezTo>
                  <a:cubicBezTo>
                    <a:pt x="4543" y="2123"/>
                    <a:pt x="4535" y="2125"/>
                    <a:pt x="4525" y="2125"/>
                  </a:cubicBezTo>
                  <a:cubicBezTo>
                    <a:pt x="4507" y="2125"/>
                    <a:pt x="4486" y="2118"/>
                    <a:pt x="4486" y="2118"/>
                  </a:cubicBezTo>
                  <a:cubicBezTo>
                    <a:pt x="4440" y="2071"/>
                    <a:pt x="4456" y="2056"/>
                    <a:pt x="4456" y="2056"/>
                  </a:cubicBezTo>
                  <a:cubicBezTo>
                    <a:pt x="4456" y="2056"/>
                    <a:pt x="4471" y="2046"/>
                    <a:pt x="4489" y="2046"/>
                  </a:cubicBezTo>
                  <a:close/>
                  <a:moveTo>
                    <a:pt x="9282" y="2052"/>
                  </a:moveTo>
                  <a:cubicBezTo>
                    <a:pt x="9287" y="2052"/>
                    <a:pt x="9290" y="2053"/>
                    <a:pt x="9293" y="2056"/>
                  </a:cubicBezTo>
                  <a:lnTo>
                    <a:pt x="9278" y="2056"/>
                  </a:lnTo>
                  <a:cubicBezTo>
                    <a:pt x="9309" y="2087"/>
                    <a:pt x="9309" y="2087"/>
                    <a:pt x="9278" y="2118"/>
                  </a:cubicBezTo>
                  <a:cubicBezTo>
                    <a:pt x="9266" y="2136"/>
                    <a:pt x="9254" y="2142"/>
                    <a:pt x="9242" y="2142"/>
                  </a:cubicBezTo>
                  <a:cubicBezTo>
                    <a:pt x="9225" y="2142"/>
                    <a:pt x="9210" y="2127"/>
                    <a:pt x="9200" y="2118"/>
                  </a:cubicBezTo>
                  <a:cubicBezTo>
                    <a:pt x="9226" y="2080"/>
                    <a:pt x="9262" y="2052"/>
                    <a:pt x="9282" y="2052"/>
                  </a:cubicBezTo>
                  <a:close/>
                  <a:moveTo>
                    <a:pt x="4098" y="2109"/>
                  </a:moveTo>
                  <a:cubicBezTo>
                    <a:pt x="4104" y="2109"/>
                    <a:pt x="4111" y="2119"/>
                    <a:pt x="4131" y="2149"/>
                  </a:cubicBezTo>
                  <a:lnTo>
                    <a:pt x="4116" y="2164"/>
                  </a:lnTo>
                  <a:lnTo>
                    <a:pt x="4069" y="2118"/>
                  </a:lnTo>
                  <a:lnTo>
                    <a:pt x="4085" y="2118"/>
                  </a:lnTo>
                  <a:cubicBezTo>
                    <a:pt x="4090" y="2112"/>
                    <a:pt x="4094" y="2109"/>
                    <a:pt x="4098" y="2109"/>
                  </a:cubicBezTo>
                  <a:close/>
                  <a:moveTo>
                    <a:pt x="2846" y="2109"/>
                  </a:moveTo>
                  <a:cubicBezTo>
                    <a:pt x="2852" y="2109"/>
                    <a:pt x="2858" y="2112"/>
                    <a:pt x="2864" y="2118"/>
                  </a:cubicBezTo>
                  <a:lnTo>
                    <a:pt x="2833" y="2164"/>
                  </a:lnTo>
                  <a:lnTo>
                    <a:pt x="2786" y="2211"/>
                  </a:lnTo>
                  <a:lnTo>
                    <a:pt x="2802" y="2149"/>
                  </a:lnTo>
                  <a:cubicBezTo>
                    <a:pt x="2821" y="2119"/>
                    <a:pt x="2835" y="2109"/>
                    <a:pt x="2846" y="2109"/>
                  </a:cubicBezTo>
                  <a:close/>
                  <a:moveTo>
                    <a:pt x="3953" y="2136"/>
                  </a:moveTo>
                  <a:cubicBezTo>
                    <a:pt x="3964" y="2136"/>
                    <a:pt x="3986" y="2182"/>
                    <a:pt x="4007" y="2257"/>
                  </a:cubicBezTo>
                  <a:lnTo>
                    <a:pt x="3961" y="2272"/>
                  </a:lnTo>
                  <a:cubicBezTo>
                    <a:pt x="3946" y="2226"/>
                    <a:pt x="3930" y="2164"/>
                    <a:pt x="3946" y="2164"/>
                  </a:cubicBezTo>
                  <a:cubicBezTo>
                    <a:pt x="3946" y="2145"/>
                    <a:pt x="3948" y="2136"/>
                    <a:pt x="3953" y="2136"/>
                  </a:cubicBezTo>
                  <a:close/>
                  <a:moveTo>
                    <a:pt x="17055" y="2073"/>
                  </a:moveTo>
                  <a:cubicBezTo>
                    <a:pt x="17064" y="2073"/>
                    <a:pt x="17054" y="2150"/>
                    <a:pt x="17021" y="2226"/>
                  </a:cubicBezTo>
                  <a:cubicBezTo>
                    <a:pt x="16998" y="2280"/>
                    <a:pt x="16990" y="2307"/>
                    <a:pt x="16990" y="2307"/>
                  </a:cubicBezTo>
                  <a:cubicBezTo>
                    <a:pt x="16990" y="2307"/>
                    <a:pt x="16998" y="2280"/>
                    <a:pt x="17006" y="2226"/>
                  </a:cubicBezTo>
                  <a:cubicBezTo>
                    <a:pt x="17006" y="2164"/>
                    <a:pt x="17006" y="2118"/>
                    <a:pt x="17037" y="2118"/>
                  </a:cubicBezTo>
                  <a:cubicBezTo>
                    <a:pt x="17046" y="2086"/>
                    <a:pt x="17052" y="2073"/>
                    <a:pt x="17055" y="2073"/>
                  </a:cubicBezTo>
                  <a:close/>
                  <a:moveTo>
                    <a:pt x="3331" y="2139"/>
                  </a:moveTo>
                  <a:cubicBezTo>
                    <a:pt x="3337" y="2139"/>
                    <a:pt x="3330" y="2169"/>
                    <a:pt x="3312" y="2241"/>
                  </a:cubicBezTo>
                  <a:cubicBezTo>
                    <a:pt x="3296" y="2288"/>
                    <a:pt x="3265" y="2334"/>
                    <a:pt x="3265" y="2334"/>
                  </a:cubicBezTo>
                  <a:cubicBezTo>
                    <a:pt x="3265" y="2334"/>
                    <a:pt x="3281" y="2272"/>
                    <a:pt x="3296" y="2164"/>
                  </a:cubicBezTo>
                  <a:lnTo>
                    <a:pt x="3296" y="2180"/>
                  </a:lnTo>
                  <a:cubicBezTo>
                    <a:pt x="3316" y="2154"/>
                    <a:pt x="3327" y="2139"/>
                    <a:pt x="3331" y="2139"/>
                  </a:cubicBezTo>
                  <a:close/>
                  <a:moveTo>
                    <a:pt x="2901" y="2226"/>
                  </a:moveTo>
                  <a:cubicBezTo>
                    <a:pt x="2905" y="2226"/>
                    <a:pt x="2894" y="2253"/>
                    <a:pt x="2879" y="2303"/>
                  </a:cubicBezTo>
                  <a:cubicBezTo>
                    <a:pt x="2864" y="2350"/>
                    <a:pt x="2833" y="2411"/>
                    <a:pt x="2771" y="2442"/>
                  </a:cubicBezTo>
                  <a:lnTo>
                    <a:pt x="2740" y="2427"/>
                  </a:lnTo>
                  <a:lnTo>
                    <a:pt x="2817" y="2334"/>
                  </a:lnTo>
                  <a:cubicBezTo>
                    <a:pt x="2875" y="2260"/>
                    <a:pt x="2897" y="2226"/>
                    <a:pt x="2901" y="2226"/>
                  </a:cubicBezTo>
                  <a:close/>
                  <a:moveTo>
                    <a:pt x="10051" y="2350"/>
                  </a:moveTo>
                  <a:cubicBezTo>
                    <a:pt x="10051" y="2411"/>
                    <a:pt x="10035" y="2458"/>
                    <a:pt x="10020" y="2458"/>
                  </a:cubicBezTo>
                  <a:lnTo>
                    <a:pt x="9989" y="2458"/>
                  </a:lnTo>
                  <a:cubicBezTo>
                    <a:pt x="10004" y="2427"/>
                    <a:pt x="10020" y="2381"/>
                    <a:pt x="10035" y="2350"/>
                  </a:cubicBezTo>
                  <a:close/>
                  <a:moveTo>
                    <a:pt x="3466" y="2411"/>
                  </a:moveTo>
                  <a:cubicBezTo>
                    <a:pt x="3466" y="2473"/>
                    <a:pt x="3466" y="2520"/>
                    <a:pt x="3451" y="2520"/>
                  </a:cubicBezTo>
                  <a:cubicBezTo>
                    <a:pt x="3436" y="2520"/>
                    <a:pt x="3435" y="2520"/>
                    <a:pt x="3421" y="2505"/>
                  </a:cubicBezTo>
                  <a:lnTo>
                    <a:pt x="3421" y="2505"/>
                  </a:lnTo>
                  <a:cubicBezTo>
                    <a:pt x="3425" y="2475"/>
                    <a:pt x="3438" y="2438"/>
                    <a:pt x="3451" y="2411"/>
                  </a:cubicBezTo>
                  <a:close/>
                  <a:moveTo>
                    <a:pt x="3915" y="2520"/>
                  </a:moveTo>
                  <a:lnTo>
                    <a:pt x="3930" y="2581"/>
                  </a:lnTo>
                  <a:cubicBezTo>
                    <a:pt x="3926" y="2580"/>
                    <a:pt x="3923" y="2579"/>
                    <a:pt x="3920" y="2579"/>
                  </a:cubicBezTo>
                  <a:cubicBezTo>
                    <a:pt x="3906" y="2579"/>
                    <a:pt x="3900" y="2599"/>
                    <a:pt x="3894" y="2599"/>
                  </a:cubicBezTo>
                  <a:cubicBezTo>
                    <a:pt x="3891" y="2599"/>
                    <a:pt x="3888" y="2595"/>
                    <a:pt x="3884" y="2581"/>
                  </a:cubicBezTo>
                  <a:cubicBezTo>
                    <a:pt x="3868" y="2581"/>
                    <a:pt x="3884" y="2535"/>
                    <a:pt x="3915" y="2520"/>
                  </a:cubicBezTo>
                  <a:close/>
                  <a:moveTo>
                    <a:pt x="3093" y="2628"/>
                  </a:moveTo>
                  <a:cubicBezTo>
                    <a:pt x="3086" y="2651"/>
                    <a:pt x="3085" y="2663"/>
                    <a:pt x="3086" y="2663"/>
                  </a:cubicBezTo>
                  <a:cubicBezTo>
                    <a:pt x="3087" y="2663"/>
                    <a:pt x="3091" y="2651"/>
                    <a:pt x="3093" y="2628"/>
                  </a:cubicBezTo>
                  <a:close/>
                  <a:moveTo>
                    <a:pt x="5477" y="2622"/>
                  </a:moveTo>
                  <a:cubicBezTo>
                    <a:pt x="5471" y="2622"/>
                    <a:pt x="5467" y="2629"/>
                    <a:pt x="5460" y="2643"/>
                  </a:cubicBezTo>
                  <a:cubicBezTo>
                    <a:pt x="5476" y="2674"/>
                    <a:pt x="5491" y="2705"/>
                    <a:pt x="5522" y="2736"/>
                  </a:cubicBezTo>
                  <a:cubicBezTo>
                    <a:pt x="5536" y="2750"/>
                    <a:pt x="5548" y="2757"/>
                    <a:pt x="5555" y="2757"/>
                  </a:cubicBezTo>
                  <a:cubicBezTo>
                    <a:pt x="5571" y="2757"/>
                    <a:pt x="5565" y="2723"/>
                    <a:pt x="5522" y="2659"/>
                  </a:cubicBezTo>
                  <a:cubicBezTo>
                    <a:pt x="5496" y="2633"/>
                    <a:pt x="5485" y="2622"/>
                    <a:pt x="5477" y="2622"/>
                  </a:cubicBezTo>
                  <a:close/>
                  <a:moveTo>
                    <a:pt x="13590" y="0"/>
                  </a:moveTo>
                  <a:cubicBezTo>
                    <a:pt x="13559" y="47"/>
                    <a:pt x="13513" y="62"/>
                    <a:pt x="13451" y="62"/>
                  </a:cubicBezTo>
                  <a:cubicBezTo>
                    <a:pt x="13358" y="62"/>
                    <a:pt x="13327" y="62"/>
                    <a:pt x="13374" y="124"/>
                  </a:cubicBezTo>
                  <a:cubicBezTo>
                    <a:pt x="13374" y="186"/>
                    <a:pt x="13389" y="232"/>
                    <a:pt x="13343" y="232"/>
                  </a:cubicBezTo>
                  <a:lnTo>
                    <a:pt x="13343" y="186"/>
                  </a:lnTo>
                  <a:cubicBezTo>
                    <a:pt x="13343" y="157"/>
                    <a:pt x="13323" y="145"/>
                    <a:pt x="13287" y="145"/>
                  </a:cubicBezTo>
                  <a:cubicBezTo>
                    <a:pt x="13246" y="145"/>
                    <a:pt x="13185" y="161"/>
                    <a:pt x="13111" y="186"/>
                  </a:cubicBezTo>
                  <a:cubicBezTo>
                    <a:pt x="13003" y="205"/>
                    <a:pt x="12939" y="225"/>
                    <a:pt x="12895" y="225"/>
                  </a:cubicBezTo>
                  <a:cubicBezTo>
                    <a:pt x="12869" y="225"/>
                    <a:pt x="12850" y="218"/>
                    <a:pt x="12833" y="201"/>
                  </a:cubicBezTo>
                  <a:lnTo>
                    <a:pt x="12817" y="263"/>
                  </a:lnTo>
                  <a:cubicBezTo>
                    <a:pt x="12808" y="307"/>
                    <a:pt x="12800" y="326"/>
                    <a:pt x="12788" y="326"/>
                  </a:cubicBezTo>
                  <a:cubicBezTo>
                    <a:pt x="12779" y="326"/>
                    <a:pt x="12769" y="314"/>
                    <a:pt x="12755" y="294"/>
                  </a:cubicBezTo>
                  <a:cubicBezTo>
                    <a:pt x="12746" y="288"/>
                    <a:pt x="12732" y="284"/>
                    <a:pt x="12716" y="284"/>
                  </a:cubicBezTo>
                  <a:cubicBezTo>
                    <a:pt x="12656" y="284"/>
                    <a:pt x="12563" y="329"/>
                    <a:pt x="12539" y="402"/>
                  </a:cubicBezTo>
                  <a:lnTo>
                    <a:pt x="12477" y="433"/>
                  </a:lnTo>
                  <a:cubicBezTo>
                    <a:pt x="12451" y="407"/>
                    <a:pt x="12423" y="395"/>
                    <a:pt x="12398" y="395"/>
                  </a:cubicBezTo>
                  <a:cubicBezTo>
                    <a:pt x="12351" y="395"/>
                    <a:pt x="12318" y="439"/>
                    <a:pt x="12338" y="510"/>
                  </a:cubicBezTo>
                  <a:cubicBezTo>
                    <a:pt x="12324" y="489"/>
                    <a:pt x="12310" y="481"/>
                    <a:pt x="12298" y="481"/>
                  </a:cubicBezTo>
                  <a:cubicBezTo>
                    <a:pt x="12282" y="481"/>
                    <a:pt x="12269" y="493"/>
                    <a:pt x="12261" y="510"/>
                  </a:cubicBezTo>
                  <a:cubicBezTo>
                    <a:pt x="12235" y="587"/>
                    <a:pt x="12168" y="642"/>
                    <a:pt x="12128" y="642"/>
                  </a:cubicBezTo>
                  <a:cubicBezTo>
                    <a:pt x="12119" y="642"/>
                    <a:pt x="12112" y="640"/>
                    <a:pt x="12106" y="634"/>
                  </a:cubicBezTo>
                  <a:lnTo>
                    <a:pt x="12075" y="650"/>
                  </a:lnTo>
                  <a:cubicBezTo>
                    <a:pt x="12091" y="680"/>
                    <a:pt x="12075" y="727"/>
                    <a:pt x="12044" y="742"/>
                  </a:cubicBezTo>
                  <a:cubicBezTo>
                    <a:pt x="12013" y="773"/>
                    <a:pt x="11998" y="820"/>
                    <a:pt x="12013" y="850"/>
                  </a:cubicBezTo>
                  <a:cubicBezTo>
                    <a:pt x="12029" y="912"/>
                    <a:pt x="12013" y="928"/>
                    <a:pt x="12013" y="928"/>
                  </a:cubicBezTo>
                  <a:cubicBezTo>
                    <a:pt x="12013" y="928"/>
                    <a:pt x="11967" y="881"/>
                    <a:pt x="11952" y="835"/>
                  </a:cubicBezTo>
                  <a:cubicBezTo>
                    <a:pt x="11947" y="815"/>
                    <a:pt x="11938" y="805"/>
                    <a:pt x="11930" y="805"/>
                  </a:cubicBezTo>
                  <a:cubicBezTo>
                    <a:pt x="11913" y="805"/>
                    <a:pt x="11895" y="849"/>
                    <a:pt x="11905" y="943"/>
                  </a:cubicBezTo>
                  <a:cubicBezTo>
                    <a:pt x="11913" y="1015"/>
                    <a:pt x="11921" y="1050"/>
                    <a:pt x="11921" y="1050"/>
                  </a:cubicBezTo>
                  <a:cubicBezTo>
                    <a:pt x="11920" y="1050"/>
                    <a:pt x="11912" y="1019"/>
                    <a:pt x="11890" y="959"/>
                  </a:cubicBezTo>
                  <a:cubicBezTo>
                    <a:pt x="11880" y="928"/>
                    <a:pt x="11863" y="891"/>
                    <a:pt x="11852" y="891"/>
                  </a:cubicBezTo>
                  <a:cubicBezTo>
                    <a:pt x="11847" y="891"/>
                    <a:pt x="11843" y="901"/>
                    <a:pt x="11843" y="928"/>
                  </a:cubicBezTo>
                  <a:cubicBezTo>
                    <a:pt x="11828" y="943"/>
                    <a:pt x="11828" y="990"/>
                    <a:pt x="11843" y="1005"/>
                  </a:cubicBezTo>
                  <a:lnTo>
                    <a:pt x="11797" y="1067"/>
                  </a:lnTo>
                  <a:cubicBezTo>
                    <a:pt x="11720" y="1067"/>
                    <a:pt x="11689" y="1082"/>
                    <a:pt x="11673" y="1098"/>
                  </a:cubicBezTo>
                  <a:cubicBezTo>
                    <a:pt x="11694" y="1139"/>
                    <a:pt x="11701" y="1153"/>
                    <a:pt x="11685" y="1153"/>
                  </a:cubicBezTo>
                  <a:cubicBezTo>
                    <a:pt x="11677" y="1153"/>
                    <a:pt x="11663" y="1149"/>
                    <a:pt x="11643" y="1144"/>
                  </a:cubicBezTo>
                  <a:cubicBezTo>
                    <a:pt x="11619" y="1132"/>
                    <a:pt x="11604" y="1125"/>
                    <a:pt x="11599" y="1125"/>
                  </a:cubicBezTo>
                  <a:cubicBezTo>
                    <a:pt x="11592" y="1125"/>
                    <a:pt x="11611" y="1143"/>
                    <a:pt x="11658" y="1190"/>
                  </a:cubicBezTo>
                  <a:cubicBezTo>
                    <a:pt x="11682" y="1238"/>
                    <a:pt x="11669" y="1258"/>
                    <a:pt x="11641" y="1258"/>
                  </a:cubicBezTo>
                  <a:cubicBezTo>
                    <a:pt x="11633" y="1258"/>
                    <a:pt x="11623" y="1256"/>
                    <a:pt x="11612" y="1252"/>
                  </a:cubicBezTo>
                  <a:cubicBezTo>
                    <a:pt x="11573" y="1214"/>
                    <a:pt x="11550" y="1198"/>
                    <a:pt x="11540" y="1198"/>
                  </a:cubicBezTo>
                  <a:cubicBezTo>
                    <a:pt x="11530" y="1198"/>
                    <a:pt x="11534" y="1214"/>
                    <a:pt x="11550" y="1237"/>
                  </a:cubicBezTo>
                  <a:cubicBezTo>
                    <a:pt x="11596" y="1268"/>
                    <a:pt x="11550" y="1299"/>
                    <a:pt x="11550" y="1299"/>
                  </a:cubicBezTo>
                  <a:cubicBezTo>
                    <a:pt x="11550" y="1299"/>
                    <a:pt x="11535" y="1302"/>
                    <a:pt x="11512" y="1314"/>
                  </a:cubicBezTo>
                  <a:lnTo>
                    <a:pt x="11512" y="1314"/>
                  </a:lnTo>
                  <a:cubicBezTo>
                    <a:pt x="11504" y="1305"/>
                    <a:pt x="11495" y="1294"/>
                    <a:pt x="11488" y="1283"/>
                  </a:cubicBezTo>
                  <a:lnTo>
                    <a:pt x="11472" y="1299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92" y="1324"/>
                    <a:pt x="11502" y="1318"/>
                    <a:pt x="11512" y="1314"/>
                  </a:cubicBezTo>
                  <a:lnTo>
                    <a:pt x="11512" y="1314"/>
                  </a:lnTo>
                  <a:cubicBezTo>
                    <a:pt x="11538" y="1343"/>
                    <a:pt x="11562" y="1364"/>
                    <a:pt x="11550" y="1376"/>
                  </a:cubicBezTo>
                  <a:lnTo>
                    <a:pt x="11488" y="1360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64" y="1343"/>
                    <a:pt x="11445" y="1357"/>
                    <a:pt x="11426" y="1376"/>
                  </a:cubicBezTo>
                  <a:cubicBezTo>
                    <a:pt x="11380" y="1422"/>
                    <a:pt x="11364" y="1422"/>
                    <a:pt x="11333" y="1453"/>
                  </a:cubicBezTo>
                  <a:lnTo>
                    <a:pt x="11241" y="1561"/>
                  </a:lnTo>
                  <a:cubicBezTo>
                    <a:pt x="11225" y="1577"/>
                    <a:pt x="11256" y="1623"/>
                    <a:pt x="11287" y="1670"/>
                  </a:cubicBezTo>
                  <a:cubicBezTo>
                    <a:pt x="11320" y="1703"/>
                    <a:pt x="11333" y="1713"/>
                    <a:pt x="11333" y="1713"/>
                  </a:cubicBezTo>
                  <a:cubicBezTo>
                    <a:pt x="11332" y="1713"/>
                    <a:pt x="11307" y="1694"/>
                    <a:pt x="11272" y="1685"/>
                  </a:cubicBezTo>
                  <a:cubicBezTo>
                    <a:pt x="11214" y="1635"/>
                    <a:pt x="11177" y="1611"/>
                    <a:pt x="11165" y="1611"/>
                  </a:cubicBezTo>
                  <a:cubicBezTo>
                    <a:pt x="11153" y="1611"/>
                    <a:pt x="11174" y="1643"/>
                    <a:pt x="11241" y="1701"/>
                  </a:cubicBezTo>
                  <a:cubicBezTo>
                    <a:pt x="11290" y="1741"/>
                    <a:pt x="11313" y="1761"/>
                    <a:pt x="11308" y="1761"/>
                  </a:cubicBezTo>
                  <a:cubicBezTo>
                    <a:pt x="11303" y="1761"/>
                    <a:pt x="11276" y="1745"/>
                    <a:pt x="11225" y="1716"/>
                  </a:cubicBezTo>
                  <a:cubicBezTo>
                    <a:pt x="11206" y="1703"/>
                    <a:pt x="11195" y="1696"/>
                    <a:pt x="11190" y="1696"/>
                  </a:cubicBezTo>
                  <a:cubicBezTo>
                    <a:pt x="11184" y="1696"/>
                    <a:pt x="11192" y="1711"/>
                    <a:pt x="11210" y="1747"/>
                  </a:cubicBezTo>
                  <a:cubicBezTo>
                    <a:pt x="11217" y="1770"/>
                    <a:pt x="11221" y="1782"/>
                    <a:pt x="11219" y="1782"/>
                  </a:cubicBezTo>
                  <a:cubicBezTo>
                    <a:pt x="11217" y="1782"/>
                    <a:pt x="11210" y="1770"/>
                    <a:pt x="11194" y="1747"/>
                  </a:cubicBezTo>
                  <a:cubicBezTo>
                    <a:pt x="11166" y="1728"/>
                    <a:pt x="11131" y="1715"/>
                    <a:pt x="11116" y="1715"/>
                  </a:cubicBezTo>
                  <a:cubicBezTo>
                    <a:pt x="11107" y="1715"/>
                    <a:pt x="11105" y="1720"/>
                    <a:pt x="11117" y="1731"/>
                  </a:cubicBezTo>
                  <a:cubicBezTo>
                    <a:pt x="11117" y="1731"/>
                    <a:pt x="11117" y="1735"/>
                    <a:pt x="11109" y="1735"/>
                  </a:cubicBezTo>
                  <a:cubicBezTo>
                    <a:pt x="11102" y="1735"/>
                    <a:pt x="11086" y="1731"/>
                    <a:pt x="11055" y="1716"/>
                  </a:cubicBezTo>
                  <a:cubicBezTo>
                    <a:pt x="11045" y="1709"/>
                    <a:pt x="11039" y="1706"/>
                    <a:pt x="11035" y="1706"/>
                  </a:cubicBezTo>
                  <a:cubicBezTo>
                    <a:pt x="11022" y="1706"/>
                    <a:pt x="11043" y="1745"/>
                    <a:pt x="11055" y="1793"/>
                  </a:cubicBezTo>
                  <a:cubicBezTo>
                    <a:pt x="11072" y="1854"/>
                    <a:pt x="11070" y="1885"/>
                    <a:pt x="11060" y="1885"/>
                  </a:cubicBezTo>
                  <a:cubicBezTo>
                    <a:pt x="11052" y="1885"/>
                    <a:pt x="11038" y="1865"/>
                    <a:pt x="11024" y="1824"/>
                  </a:cubicBezTo>
                  <a:cubicBezTo>
                    <a:pt x="11010" y="1792"/>
                    <a:pt x="10997" y="1779"/>
                    <a:pt x="10985" y="1779"/>
                  </a:cubicBezTo>
                  <a:cubicBezTo>
                    <a:pt x="10959" y="1779"/>
                    <a:pt x="10945" y="1852"/>
                    <a:pt x="10978" y="1917"/>
                  </a:cubicBezTo>
                  <a:cubicBezTo>
                    <a:pt x="11005" y="1971"/>
                    <a:pt x="11016" y="1994"/>
                    <a:pt x="11015" y="1994"/>
                  </a:cubicBezTo>
                  <a:cubicBezTo>
                    <a:pt x="11014" y="1994"/>
                    <a:pt x="11006" y="1982"/>
                    <a:pt x="10993" y="1963"/>
                  </a:cubicBezTo>
                  <a:cubicBezTo>
                    <a:pt x="10975" y="1935"/>
                    <a:pt x="10967" y="1930"/>
                    <a:pt x="10964" y="1930"/>
                  </a:cubicBezTo>
                  <a:cubicBezTo>
                    <a:pt x="10962" y="1930"/>
                    <a:pt x="10962" y="1932"/>
                    <a:pt x="10962" y="1932"/>
                  </a:cubicBezTo>
                  <a:cubicBezTo>
                    <a:pt x="10962" y="1932"/>
                    <a:pt x="10932" y="1932"/>
                    <a:pt x="10901" y="1886"/>
                  </a:cubicBezTo>
                  <a:cubicBezTo>
                    <a:pt x="10901" y="1886"/>
                    <a:pt x="10885" y="1886"/>
                    <a:pt x="10885" y="1963"/>
                  </a:cubicBezTo>
                  <a:cubicBezTo>
                    <a:pt x="10899" y="2017"/>
                    <a:pt x="10892" y="2038"/>
                    <a:pt x="10875" y="2038"/>
                  </a:cubicBezTo>
                  <a:cubicBezTo>
                    <a:pt x="10852" y="2038"/>
                    <a:pt x="10812" y="2001"/>
                    <a:pt x="10777" y="1948"/>
                  </a:cubicBezTo>
                  <a:lnTo>
                    <a:pt x="10777" y="2010"/>
                  </a:lnTo>
                  <a:cubicBezTo>
                    <a:pt x="10797" y="2078"/>
                    <a:pt x="10804" y="2128"/>
                    <a:pt x="10799" y="2128"/>
                  </a:cubicBezTo>
                  <a:cubicBezTo>
                    <a:pt x="10796" y="2128"/>
                    <a:pt x="10788" y="2111"/>
                    <a:pt x="10777" y="2071"/>
                  </a:cubicBezTo>
                  <a:lnTo>
                    <a:pt x="10762" y="2025"/>
                  </a:lnTo>
                  <a:lnTo>
                    <a:pt x="10762" y="2025"/>
                  </a:lnTo>
                  <a:cubicBezTo>
                    <a:pt x="10777" y="2071"/>
                    <a:pt x="10762" y="2087"/>
                    <a:pt x="10746" y="2087"/>
                  </a:cubicBezTo>
                  <a:cubicBezTo>
                    <a:pt x="10715" y="2056"/>
                    <a:pt x="10684" y="2025"/>
                    <a:pt x="10684" y="1979"/>
                  </a:cubicBezTo>
                  <a:cubicBezTo>
                    <a:pt x="10669" y="1932"/>
                    <a:pt x="10669" y="1932"/>
                    <a:pt x="10653" y="1932"/>
                  </a:cubicBezTo>
                  <a:lnTo>
                    <a:pt x="10669" y="1994"/>
                  </a:lnTo>
                  <a:cubicBezTo>
                    <a:pt x="10684" y="2041"/>
                    <a:pt x="10700" y="2102"/>
                    <a:pt x="10684" y="2102"/>
                  </a:cubicBezTo>
                  <a:cubicBezTo>
                    <a:pt x="10669" y="2102"/>
                    <a:pt x="10638" y="2102"/>
                    <a:pt x="10638" y="2056"/>
                  </a:cubicBezTo>
                  <a:cubicBezTo>
                    <a:pt x="10627" y="2012"/>
                    <a:pt x="10600" y="1975"/>
                    <a:pt x="10591" y="1975"/>
                  </a:cubicBezTo>
                  <a:cubicBezTo>
                    <a:pt x="10588" y="1975"/>
                    <a:pt x="10587" y="1981"/>
                    <a:pt x="10592" y="1994"/>
                  </a:cubicBezTo>
                  <a:cubicBezTo>
                    <a:pt x="10592" y="1994"/>
                    <a:pt x="10576" y="1994"/>
                    <a:pt x="10561" y="1948"/>
                  </a:cubicBezTo>
                  <a:cubicBezTo>
                    <a:pt x="10545" y="1956"/>
                    <a:pt x="10534" y="1959"/>
                    <a:pt x="10524" y="1959"/>
                  </a:cubicBezTo>
                  <a:cubicBezTo>
                    <a:pt x="10514" y="1959"/>
                    <a:pt x="10507" y="1956"/>
                    <a:pt x="10499" y="1948"/>
                  </a:cubicBezTo>
                  <a:cubicBezTo>
                    <a:pt x="10499" y="1979"/>
                    <a:pt x="10487" y="1994"/>
                    <a:pt x="10476" y="1994"/>
                  </a:cubicBezTo>
                  <a:cubicBezTo>
                    <a:pt x="10464" y="1994"/>
                    <a:pt x="10452" y="1979"/>
                    <a:pt x="10452" y="1948"/>
                  </a:cubicBezTo>
                  <a:cubicBezTo>
                    <a:pt x="10452" y="1948"/>
                    <a:pt x="10421" y="1948"/>
                    <a:pt x="10406" y="2010"/>
                  </a:cubicBezTo>
                  <a:cubicBezTo>
                    <a:pt x="10375" y="2010"/>
                    <a:pt x="10360" y="2010"/>
                    <a:pt x="10360" y="1963"/>
                  </a:cubicBezTo>
                  <a:cubicBezTo>
                    <a:pt x="10360" y="1932"/>
                    <a:pt x="10360" y="1917"/>
                    <a:pt x="10358" y="1917"/>
                  </a:cubicBezTo>
                  <a:cubicBezTo>
                    <a:pt x="10356" y="1917"/>
                    <a:pt x="10352" y="1932"/>
                    <a:pt x="10344" y="1963"/>
                  </a:cubicBezTo>
                  <a:cubicBezTo>
                    <a:pt x="10329" y="2010"/>
                    <a:pt x="10329" y="2010"/>
                    <a:pt x="10313" y="2010"/>
                  </a:cubicBezTo>
                  <a:lnTo>
                    <a:pt x="10282" y="2010"/>
                  </a:lnTo>
                  <a:cubicBezTo>
                    <a:pt x="10282" y="2051"/>
                    <a:pt x="10282" y="2065"/>
                    <a:pt x="10278" y="2065"/>
                  </a:cubicBezTo>
                  <a:cubicBezTo>
                    <a:pt x="10276" y="2065"/>
                    <a:pt x="10272" y="2061"/>
                    <a:pt x="10267" y="2056"/>
                  </a:cubicBezTo>
                  <a:cubicBezTo>
                    <a:pt x="10251" y="2056"/>
                    <a:pt x="10205" y="1994"/>
                    <a:pt x="10190" y="1994"/>
                  </a:cubicBezTo>
                  <a:cubicBezTo>
                    <a:pt x="10143" y="1994"/>
                    <a:pt x="10143" y="1994"/>
                    <a:pt x="10159" y="2056"/>
                  </a:cubicBezTo>
                  <a:cubicBezTo>
                    <a:pt x="10169" y="2056"/>
                    <a:pt x="10166" y="2083"/>
                    <a:pt x="10158" y="2083"/>
                  </a:cubicBezTo>
                  <a:cubicBezTo>
                    <a:pt x="10154" y="2083"/>
                    <a:pt x="10148" y="2077"/>
                    <a:pt x="10143" y="2056"/>
                  </a:cubicBezTo>
                  <a:cubicBezTo>
                    <a:pt x="10128" y="2056"/>
                    <a:pt x="10097" y="1979"/>
                    <a:pt x="10051" y="1979"/>
                  </a:cubicBezTo>
                  <a:cubicBezTo>
                    <a:pt x="10034" y="1973"/>
                    <a:pt x="10021" y="1969"/>
                    <a:pt x="10011" y="1969"/>
                  </a:cubicBezTo>
                  <a:cubicBezTo>
                    <a:pt x="9993" y="1969"/>
                    <a:pt x="9983" y="1980"/>
                    <a:pt x="9973" y="2010"/>
                  </a:cubicBezTo>
                  <a:cubicBezTo>
                    <a:pt x="9966" y="2064"/>
                    <a:pt x="9958" y="2091"/>
                    <a:pt x="9954" y="2091"/>
                  </a:cubicBezTo>
                  <a:cubicBezTo>
                    <a:pt x="9950" y="2091"/>
                    <a:pt x="9950" y="2064"/>
                    <a:pt x="9958" y="2010"/>
                  </a:cubicBezTo>
                  <a:cubicBezTo>
                    <a:pt x="9977" y="1943"/>
                    <a:pt x="9972" y="1912"/>
                    <a:pt x="9963" y="1912"/>
                  </a:cubicBezTo>
                  <a:cubicBezTo>
                    <a:pt x="9957" y="1912"/>
                    <a:pt x="9948" y="1924"/>
                    <a:pt x="9942" y="1948"/>
                  </a:cubicBezTo>
                  <a:cubicBezTo>
                    <a:pt x="9933" y="1977"/>
                    <a:pt x="9923" y="1988"/>
                    <a:pt x="9913" y="1988"/>
                  </a:cubicBezTo>
                  <a:cubicBezTo>
                    <a:pt x="9907" y="1988"/>
                    <a:pt x="9902" y="1984"/>
                    <a:pt x="9896" y="1979"/>
                  </a:cubicBezTo>
                  <a:cubicBezTo>
                    <a:pt x="9913" y="1953"/>
                    <a:pt x="9911" y="1942"/>
                    <a:pt x="9901" y="1942"/>
                  </a:cubicBezTo>
                  <a:cubicBezTo>
                    <a:pt x="9893" y="1942"/>
                    <a:pt x="9879" y="1949"/>
                    <a:pt x="9865" y="1963"/>
                  </a:cubicBezTo>
                  <a:cubicBezTo>
                    <a:pt x="9850" y="1963"/>
                    <a:pt x="9850" y="1963"/>
                    <a:pt x="9865" y="1917"/>
                  </a:cubicBezTo>
                  <a:lnTo>
                    <a:pt x="9850" y="1901"/>
                  </a:lnTo>
                  <a:cubicBezTo>
                    <a:pt x="9829" y="1922"/>
                    <a:pt x="9809" y="1931"/>
                    <a:pt x="9792" y="1931"/>
                  </a:cubicBezTo>
                  <a:cubicBezTo>
                    <a:pt x="9746" y="1931"/>
                    <a:pt x="9719" y="1869"/>
                    <a:pt x="9741" y="1824"/>
                  </a:cubicBezTo>
                  <a:lnTo>
                    <a:pt x="9741" y="1824"/>
                  </a:lnTo>
                  <a:cubicBezTo>
                    <a:pt x="9741" y="1824"/>
                    <a:pt x="9726" y="1824"/>
                    <a:pt x="9680" y="1855"/>
                  </a:cubicBezTo>
                  <a:cubicBezTo>
                    <a:pt x="9646" y="1888"/>
                    <a:pt x="9624" y="1905"/>
                    <a:pt x="9615" y="1905"/>
                  </a:cubicBezTo>
                  <a:cubicBezTo>
                    <a:pt x="9603" y="1905"/>
                    <a:pt x="9614" y="1877"/>
                    <a:pt x="9649" y="1824"/>
                  </a:cubicBezTo>
                  <a:cubicBezTo>
                    <a:pt x="9679" y="1786"/>
                    <a:pt x="9699" y="1766"/>
                    <a:pt x="9699" y="1766"/>
                  </a:cubicBezTo>
                  <a:lnTo>
                    <a:pt x="9699" y="1766"/>
                  </a:lnTo>
                  <a:cubicBezTo>
                    <a:pt x="9699" y="1766"/>
                    <a:pt x="9679" y="1786"/>
                    <a:pt x="9633" y="1824"/>
                  </a:cubicBezTo>
                  <a:cubicBezTo>
                    <a:pt x="9622" y="1835"/>
                    <a:pt x="9610" y="1840"/>
                    <a:pt x="9600" y="1840"/>
                  </a:cubicBezTo>
                  <a:cubicBezTo>
                    <a:pt x="9565" y="1840"/>
                    <a:pt x="9544" y="1790"/>
                    <a:pt x="9602" y="1731"/>
                  </a:cubicBezTo>
                  <a:lnTo>
                    <a:pt x="9680" y="1654"/>
                  </a:lnTo>
                  <a:lnTo>
                    <a:pt x="9680" y="1654"/>
                  </a:lnTo>
                  <a:cubicBezTo>
                    <a:pt x="9656" y="1670"/>
                    <a:pt x="9641" y="1673"/>
                    <a:pt x="9631" y="1673"/>
                  </a:cubicBezTo>
                  <a:cubicBezTo>
                    <a:pt x="9622" y="1673"/>
                    <a:pt x="9618" y="1670"/>
                    <a:pt x="9618" y="1670"/>
                  </a:cubicBezTo>
                  <a:cubicBezTo>
                    <a:pt x="9604" y="1691"/>
                    <a:pt x="9593" y="1699"/>
                    <a:pt x="9581" y="1699"/>
                  </a:cubicBezTo>
                  <a:cubicBezTo>
                    <a:pt x="9567" y="1699"/>
                    <a:pt x="9550" y="1687"/>
                    <a:pt x="9525" y="1670"/>
                  </a:cubicBezTo>
                  <a:cubicBezTo>
                    <a:pt x="9494" y="1639"/>
                    <a:pt x="9417" y="1623"/>
                    <a:pt x="9386" y="1592"/>
                  </a:cubicBezTo>
                  <a:cubicBezTo>
                    <a:pt x="9355" y="1561"/>
                    <a:pt x="9309" y="1515"/>
                    <a:pt x="9340" y="1469"/>
                  </a:cubicBezTo>
                  <a:cubicBezTo>
                    <a:pt x="9324" y="1453"/>
                    <a:pt x="9309" y="1438"/>
                    <a:pt x="9231" y="1438"/>
                  </a:cubicBezTo>
                  <a:cubicBezTo>
                    <a:pt x="9170" y="1438"/>
                    <a:pt x="9154" y="1422"/>
                    <a:pt x="9185" y="1376"/>
                  </a:cubicBezTo>
                  <a:lnTo>
                    <a:pt x="9170" y="1360"/>
                  </a:lnTo>
                  <a:cubicBezTo>
                    <a:pt x="9108" y="1360"/>
                    <a:pt x="9092" y="1345"/>
                    <a:pt x="9092" y="1345"/>
                  </a:cubicBezTo>
                  <a:cubicBezTo>
                    <a:pt x="9120" y="1317"/>
                    <a:pt x="9147" y="1265"/>
                    <a:pt x="9109" y="1265"/>
                  </a:cubicBezTo>
                  <a:cubicBezTo>
                    <a:pt x="9105" y="1265"/>
                    <a:pt x="9099" y="1266"/>
                    <a:pt x="9092" y="1268"/>
                  </a:cubicBezTo>
                  <a:cubicBezTo>
                    <a:pt x="9065" y="1282"/>
                    <a:pt x="9049" y="1289"/>
                    <a:pt x="9038" y="1289"/>
                  </a:cubicBezTo>
                  <a:cubicBezTo>
                    <a:pt x="9024" y="1289"/>
                    <a:pt x="9017" y="1278"/>
                    <a:pt x="9000" y="1252"/>
                  </a:cubicBezTo>
                  <a:cubicBezTo>
                    <a:pt x="8922" y="1113"/>
                    <a:pt x="8814" y="974"/>
                    <a:pt x="8690" y="866"/>
                  </a:cubicBezTo>
                  <a:cubicBezTo>
                    <a:pt x="8644" y="820"/>
                    <a:pt x="8598" y="789"/>
                    <a:pt x="8551" y="742"/>
                  </a:cubicBezTo>
                  <a:lnTo>
                    <a:pt x="8412" y="650"/>
                  </a:lnTo>
                  <a:cubicBezTo>
                    <a:pt x="8348" y="598"/>
                    <a:pt x="8295" y="568"/>
                    <a:pt x="8270" y="568"/>
                  </a:cubicBezTo>
                  <a:cubicBezTo>
                    <a:pt x="8264" y="568"/>
                    <a:pt x="8260" y="570"/>
                    <a:pt x="8258" y="572"/>
                  </a:cubicBezTo>
                  <a:lnTo>
                    <a:pt x="8180" y="526"/>
                  </a:lnTo>
                  <a:lnTo>
                    <a:pt x="8088" y="480"/>
                  </a:lnTo>
                  <a:cubicBezTo>
                    <a:pt x="8119" y="433"/>
                    <a:pt x="8088" y="387"/>
                    <a:pt x="8041" y="371"/>
                  </a:cubicBezTo>
                  <a:cubicBezTo>
                    <a:pt x="8000" y="361"/>
                    <a:pt x="7960" y="358"/>
                    <a:pt x="7919" y="356"/>
                  </a:cubicBezTo>
                  <a:lnTo>
                    <a:pt x="7919" y="356"/>
                  </a:lnTo>
                  <a:lnTo>
                    <a:pt x="7949" y="371"/>
                  </a:lnTo>
                  <a:cubicBezTo>
                    <a:pt x="7922" y="411"/>
                    <a:pt x="7895" y="452"/>
                    <a:pt x="7878" y="452"/>
                  </a:cubicBezTo>
                  <a:cubicBezTo>
                    <a:pt x="7876" y="452"/>
                    <a:pt x="7873" y="451"/>
                    <a:pt x="7871" y="449"/>
                  </a:cubicBezTo>
                  <a:lnTo>
                    <a:pt x="7840" y="449"/>
                  </a:lnTo>
                  <a:cubicBezTo>
                    <a:pt x="7856" y="403"/>
                    <a:pt x="7886" y="372"/>
                    <a:pt x="7917" y="356"/>
                  </a:cubicBezTo>
                  <a:lnTo>
                    <a:pt x="7917" y="356"/>
                  </a:lnTo>
                  <a:cubicBezTo>
                    <a:pt x="7896" y="356"/>
                    <a:pt x="7876" y="356"/>
                    <a:pt x="7856" y="356"/>
                  </a:cubicBezTo>
                  <a:cubicBezTo>
                    <a:pt x="7837" y="375"/>
                    <a:pt x="7812" y="388"/>
                    <a:pt x="7784" y="388"/>
                  </a:cubicBezTo>
                  <a:cubicBezTo>
                    <a:pt x="7768" y="388"/>
                    <a:pt x="7750" y="383"/>
                    <a:pt x="7732" y="371"/>
                  </a:cubicBezTo>
                  <a:cubicBezTo>
                    <a:pt x="7769" y="298"/>
                    <a:pt x="7718" y="254"/>
                    <a:pt x="7650" y="254"/>
                  </a:cubicBezTo>
                  <a:cubicBezTo>
                    <a:pt x="7632" y="254"/>
                    <a:pt x="7612" y="257"/>
                    <a:pt x="7593" y="263"/>
                  </a:cubicBezTo>
                  <a:cubicBezTo>
                    <a:pt x="7564" y="313"/>
                    <a:pt x="7542" y="337"/>
                    <a:pt x="7530" y="337"/>
                  </a:cubicBezTo>
                  <a:cubicBezTo>
                    <a:pt x="7516" y="337"/>
                    <a:pt x="7515" y="306"/>
                    <a:pt x="7531" y="248"/>
                  </a:cubicBezTo>
                  <a:cubicBezTo>
                    <a:pt x="7546" y="195"/>
                    <a:pt x="7536" y="165"/>
                    <a:pt x="7510" y="165"/>
                  </a:cubicBezTo>
                  <a:cubicBezTo>
                    <a:pt x="7484" y="165"/>
                    <a:pt x="7440" y="199"/>
                    <a:pt x="7392" y="279"/>
                  </a:cubicBezTo>
                  <a:cubicBezTo>
                    <a:pt x="7371" y="300"/>
                    <a:pt x="7362" y="312"/>
                    <a:pt x="7357" y="312"/>
                  </a:cubicBezTo>
                  <a:cubicBezTo>
                    <a:pt x="7350" y="312"/>
                    <a:pt x="7347" y="296"/>
                    <a:pt x="7330" y="263"/>
                  </a:cubicBezTo>
                  <a:cubicBezTo>
                    <a:pt x="7321" y="191"/>
                    <a:pt x="7307" y="161"/>
                    <a:pt x="7297" y="161"/>
                  </a:cubicBezTo>
                  <a:cubicBezTo>
                    <a:pt x="7289" y="161"/>
                    <a:pt x="7284" y="176"/>
                    <a:pt x="7284" y="201"/>
                  </a:cubicBezTo>
                  <a:cubicBezTo>
                    <a:pt x="7261" y="255"/>
                    <a:pt x="7241" y="282"/>
                    <a:pt x="7224" y="282"/>
                  </a:cubicBezTo>
                  <a:cubicBezTo>
                    <a:pt x="7207" y="282"/>
                    <a:pt x="7191" y="255"/>
                    <a:pt x="7176" y="201"/>
                  </a:cubicBezTo>
                  <a:cubicBezTo>
                    <a:pt x="7153" y="139"/>
                    <a:pt x="7141" y="109"/>
                    <a:pt x="7129" y="109"/>
                  </a:cubicBezTo>
                  <a:cubicBezTo>
                    <a:pt x="7118" y="109"/>
                    <a:pt x="7106" y="139"/>
                    <a:pt x="7083" y="201"/>
                  </a:cubicBezTo>
                  <a:cubicBezTo>
                    <a:pt x="7069" y="252"/>
                    <a:pt x="7034" y="275"/>
                    <a:pt x="6999" y="275"/>
                  </a:cubicBezTo>
                  <a:cubicBezTo>
                    <a:pt x="6957" y="275"/>
                    <a:pt x="6914" y="244"/>
                    <a:pt x="6898" y="186"/>
                  </a:cubicBezTo>
                  <a:cubicBezTo>
                    <a:pt x="6877" y="186"/>
                    <a:pt x="6856" y="158"/>
                    <a:pt x="6845" y="158"/>
                  </a:cubicBezTo>
                  <a:cubicBezTo>
                    <a:pt x="6839" y="158"/>
                    <a:pt x="6836" y="165"/>
                    <a:pt x="6836" y="186"/>
                  </a:cubicBezTo>
                  <a:lnTo>
                    <a:pt x="6805" y="124"/>
                  </a:lnTo>
                  <a:lnTo>
                    <a:pt x="6728" y="124"/>
                  </a:lnTo>
                  <a:lnTo>
                    <a:pt x="6728" y="186"/>
                  </a:lnTo>
                  <a:cubicBezTo>
                    <a:pt x="6650" y="170"/>
                    <a:pt x="6573" y="163"/>
                    <a:pt x="6496" y="163"/>
                  </a:cubicBezTo>
                  <a:cubicBezTo>
                    <a:pt x="6418" y="163"/>
                    <a:pt x="6341" y="170"/>
                    <a:pt x="6264" y="186"/>
                  </a:cubicBezTo>
                  <a:cubicBezTo>
                    <a:pt x="6156" y="201"/>
                    <a:pt x="6032" y="248"/>
                    <a:pt x="5924" y="294"/>
                  </a:cubicBezTo>
                  <a:cubicBezTo>
                    <a:pt x="5877" y="325"/>
                    <a:pt x="5877" y="340"/>
                    <a:pt x="5893" y="356"/>
                  </a:cubicBezTo>
                  <a:cubicBezTo>
                    <a:pt x="5938" y="410"/>
                    <a:pt x="5936" y="443"/>
                    <a:pt x="5911" y="443"/>
                  </a:cubicBezTo>
                  <a:cubicBezTo>
                    <a:pt x="5893" y="443"/>
                    <a:pt x="5863" y="426"/>
                    <a:pt x="5831" y="387"/>
                  </a:cubicBezTo>
                  <a:cubicBezTo>
                    <a:pt x="5800" y="402"/>
                    <a:pt x="5723" y="387"/>
                    <a:pt x="5661" y="418"/>
                  </a:cubicBezTo>
                  <a:cubicBezTo>
                    <a:pt x="5619" y="428"/>
                    <a:pt x="5577" y="453"/>
                    <a:pt x="5544" y="453"/>
                  </a:cubicBezTo>
                  <a:cubicBezTo>
                    <a:pt x="5529" y="453"/>
                    <a:pt x="5516" y="448"/>
                    <a:pt x="5507" y="433"/>
                  </a:cubicBezTo>
                  <a:lnTo>
                    <a:pt x="5491" y="449"/>
                  </a:lnTo>
                  <a:cubicBezTo>
                    <a:pt x="5460" y="588"/>
                    <a:pt x="5352" y="680"/>
                    <a:pt x="5228" y="696"/>
                  </a:cubicBezTo>
                  <a:cubicBezTo>
                    <a:pt x="5167" y="727"/>
                    <a:pt x="5151" y="789"/>
                    <a:pt x="5151" y="850"/>
                  </a:cubicBezTo>
                  <a:cubicBezTo>
                    <a:pt x="5151" y="898"/>
                    <a:pt x="5151" y="916"/>
                    <a:pt x="5133" y="916"/>
                  </a:cubicBezTo>
                  <a:cubicBezTo>
                    <a:pt x="5122" y="916"/>
                    <a:pt x="5104" y="909"/>
                    <a:pt x="5074" y="897"/>
                  </a:cubicBezTo>
                  <a:cubicBezTo>
                    <a:pt x="5069" y="892"/>
                    <a:pt x="5062" y="890"/>
                    <a:pt x="5053" y="890"/>
                  </a:cubicBezTo>
                  <a:cubicBezTo>
                    <a:pt x="5031" y="890"/>
                    <a:pt x="4998" y="901"/>
                    <a:pt x="4966" y="912"/>
                  </a:cubicBezTo>
                  <a:cubicBezTo>
                    <a:pt x="4935" y="943"/>
                    <a:pt x="4919" y="990"/>
                    <a:pt x="4950" y="1020"/>
                  </a:cubicBezTo>
                  <a:lnTo>
                    <a:pt x="4904" y="1005"/>
                  </a:lnTo>
                  <a:cubicBezTo>
                    <a:pt x="4892" y="999"/>
                    <a:pt x="4883" y="997"/>
                    <a:pt x="4877" y="997"/>
                  </a:cubicBezTo>
                  <a:cubicBezTo>
                    <a:pt x="4849" y="997"/>
                    <a:pt x="4866" y="1045"/>
                    <a:pt x="4904" y="1082"/>
                  </a:cubicBezTo>
                  <a:cubicBezTo>
                    <a:pt x="4944" y="1123"/>
                    <a:pt x="4959" y="1146"/>
                    <a:pt x="4945" y="1146"/>
                  </a:cubicBezTo>
                  <a:cubicBezTo>
                    <a:pt x="4931" y="1146"/>
                    <a:pt x="4893" y="1127"/>
                    <a:pt x="4826" y="1082"/>
                  </a:cubicBezTo>
                  <a:cubicBezTo>
                    <a:pt x="4780" y="1044"/>
                    <a:pt x="4753" y="1028"/>
                    <a:pt x="4743" y="1028"/>
                  </a:cubicBezTo>
                  <a:cubicBezTo>
                    <a:pt x="4734" y="1028"/>
                    <a:pt x="4741" y="1044"/>
                    <a:pt x="4765" y="1067"/>
                  </a:cubicBezTo>
                  <a:cubicBezTo>
                    <a:pt x="4793" y="1095"/>
                    <a:pt x="4808" y="1162"/>
                    <a:pt x="4764" y="1162"/>
                  </a:cubicBezTo>
                  <a:cubicBezTo>
                    <a:pt x="4760" y="1162"/>
                    <a:pt x="4755" y="1161"/>
                    <a:pt x="4749" y="1160"/>
                  </a:cubicBezTo>
                  <a:lnTo>
                    <a:pt x="4749" y="1160"/>
                  </a:lnTo>
                  <a:cubicBezTo>
                    <a:pt x="4734" y="1175"/>
                    <a:pt x="4718" y="1190"/>
                    <a:pt x="4796" y="1268"/>
                  </a:cubicBezTo>
                  <a:cubicBezTo>
                    <a:pt x="4842" y="1299"/>
                    <a:pt x="4826" y="1314"/>
                    <a:pt x="4796" y="1345"/>
                  </a:cubicBezTo>
                  <a:cubicBezTo>
                    <a:pt x="4765" y="1314"/>
                    <a:pt x="4749" y="1283"/>
                    <a:pt x="4734" y="1252"/>
                  </a:cubicBezTo>
                  <a:lnTo>
                    <a:pt x="4703" y="1283"/>
                  </a:lnTo>
                  <a:cubicBezTo>
                    <a:pt x="4684" y="1290"/>
                    <a:pt x="4662" y="1293"/>
                    <a:pt x="4641" y="1293"/>
                  </a:cubicBezTo>
                  <a:cubicBezTo>
                    <a:pt x="4611" y="1293"/>
                    <a:pt x="4582" y="1286"/>
                    <a:pt x="4564" y="1268"/>
                  </a:cubicBezTo>
                  <a:cubicBezTo>
                    <a:pt x="4546" y="1259"/>
                    <a:pt x="4533" y="1255"/>
                    <a:pt x="4524" y="1255"/>
                  </a:cubicBezTo>
                  <a:cubicBezTo>
                    <a:pt x="4503" y="1255"/>
                    <a:pt x="4517" y="1281"/>
                    <a:pt x="4595" y="1314"/>
                  </a:cubicBezTo>
                  <a:cubicBezTo>
                    <a:pt x="4687" y="1376"/>
                    <a:pt x="4672" y="1391"/>
                    <a:pt x="4641" y="1422"/>
                  </a:cubicBezTo>
                  <a:cubicBezTo>
                    <a:pt x="4626" y="1438"/>
                    <a:pt x="4618" y="1445"/>
                    <a:pt x="4608" y="1445"/>
                  </a:cubicBezTo>
                  <a:cubicBezTo>
                    <a:pt x="4599" y="1445"/>
                    <a:pt x="4587" y="1438"/>
                    <a:pt x="4564" y="1422"/>
                  </a:cubicBezTo>
                  <a:cubicBezTo>
                    <a:pt x="4548" y="1407"/>
                    <a:pt x="4541" y="1399"/>
                    <a:pt x="4533" y="1399"/>
                  </a:cubicBezTo>
                  <a:cubicBezTo>
                    <a:pt x="4525" y="1399"/>
                    <a:pt x="4517" y="1407"/>
                    <a:pt x="4502" y="1422"/>
                  </a:cubicBezTo>
                  <a:cubicBezTo>
                    <a:pt x="4471" y="1469"/>
                    <a:pt x="4533" y="1623"/>
                    <a:pt x="4595" y="1731"/>
                  </a:cubicBezTo>
                  <a:cubicBezTo>
                    <a:pt x="4626" y="1778"/>
                    <a:pt x="4645" y="1797"/>
                    <a:pt x="4645" y="1797"/>
                  </a:cubicBezTo>
                  <a:cubicBezTo>
                    <a:pt x="4645" y="1797"/>
                    <a:pt x="4626" y="1778"/>
                    <a:pt x="4579" y="1747"/>
                  </a:cubicBezTo>
                  <a:cubicBezTo>
                    <a:pt x="4558" y="1726"/>
                    <a:pt x="4544" y="1718"/>
                    <a:pt x="4532" y="1718"/>
                  </a:cubicBezTo>
                  <a:cubicBezTo>
                    <a:pt x="4519" y="1718"/>
                    <a:pt x="4510" y="1730"/>
                    <a:pt x="4502" y="1747"/>
                  </a:cubicBezTo>
                  <a:cubicBezTo>
                    <a:pt x="4471" y="1701"/>
                    <a:pt x="4486" y="1685"/>
                    <a:pt x="4502" y="1670"/>
                  </a:cubicBezTo>
                  <a:lnTo>
                    <a:pt x="4471" y="1639"/>
                  </a:lnTo>
                  <a:cubicBezTo>
                    <a:pt x="4431" y="1605"/>
                    <a:pt x="4405" y="1589"/>
                    <a:pt x="4394" y="1589"/>
                  </a:cubicBezTo>
                  <a:cubicBezTo>
                    <a:pt x="4379" y="1589"/>
                    <a:pt x="4390" y="1617"/>
                    <a:pt x="4425" y="1670"/>
                  </a:cubicBezTo>
                  <a:cubicBezTo>
                    <a:pt x="4434" y="1706"/>
                    <a:pt x="4437" y="1721"/>
                    <a:pt x="4430" y="1721"/>
                  </a:cubicBezTo>
                  <a:cubicBezTo>
                    <a:pt x="4424" y="1721"/>
                    <a:pt x="4413" y="1713"/>
                    <a:pt x="4394" y="1701"/>
                  </a:cubicBezTo>
                  <a:cubicBezTo>
                    <a:pt x="4351" y="1690"/>
                    <a:pt x="4316" y="1672"/>
                    <a:pt x="4313" y="1672"/>
                  </a:cubicBezTo>
                  <a:cubicBezTo>
                    <a:pt x="4312" y="1672"/>
                    <a:pt x="4318" y="1675"/>
                    <a:pt x="4332" y="1685"/>
                  </a:cubicBezTo>
                  <a:cubicBezTo>
                    <a:pt x="4332" y="1685"/>
                    <a:pt x="4318" y="1699"/>
                    <a:pt x="4295" y="1699"/>
                  </a:cubicBezTo>
                  <a:cubicBezTo>
                    <a:pt x="4284" y="1699"/>
                    <a:pt x="4270" y="1695"/>
                    <a:pt x="4255" y="1685"/>
                  </a:cubicBezTo>
                  <a:cubicBezTo>
                    <a:pt x="4224" y="1716"/>
                    <a:pt x="4208" y="1731"/>
                    <a:pt x="4255" y="1762"/>
                  </a:cubicBezTo>
                  <a:cubicBezTo>
                    <a:pt x="4286" y="1809"/>
                    <a:pt x="4270" y="1824"/>
                    <a:pt x="4255" y="1840"/>
                  </a:cubicBezTo>
                  <a:cubicBezTo>
                    <a:pt x="4224" y="1840"/>
                    <a:pt x="4224" y="1855"/>
                    <a:pt x="4255" y="1901"/>
                  </a:cubicBezTo>
                  <a:cubicBezTo>
                    <a:pt x="4270" y="1932"/>
                    <a:pt x="4301" y="1994"/>
                    <a:pt x="4270" y="2010"/>
                  </a:cubicBezTo>
                  <a:cubicBezTo>
                    <a:pt x="4270" y="2048"/>
                    <a:pt x="4270" y="2068"/>
                    <a:pt x="4260" y="2068"/>
                  </a:cubicBezTo>
                  <a:cubicBezTo>
                    <a:pt x="4251" y="2068"/>
                    <a:pt x="4231" y="2048"/>
                    <a:pt x="4193" y="2010"/>
                  </a:cubicBezTo>
                  <a:cubicBezTo>
                    <a:pt x="4173" y="1980"/>
                    <a:pt x="4160" y="1969"/>
                    <a:pt x="4149" y="1969"/>
                  </a:cubicBezTo>
                  <a:cubicBezTo>
                    <a:pt x="4142" y="1969"/>
                    <a:pt x="4137" y="1973"/>
                    <a:pt x="4131" y="1979"/>
                  </a:cubicBezTo>
                  <a:cubicBezTo>
                    <a:pt x="4116" y="1979"/>
                    <a:pt x="4116" y="1979"/>
                    <a:pt x="4085" y="1948"/>
                  </a:cubicBezTo>
                  <a:cubicBezTo>
                    <a:pt x="4072" y="1939"/>
                    <a:pt x="4065" y="1935"/>
                    <a:pt x="4062" y="1935"/>
                  </a:cubicBezTo>
                  <a:cubicBezTo>
                    <a:pt x="4056" y="1935"/>
                    <a:pt x="4078" y="1961"/>
                    <a:pt x="4100" y="1994"/>
                  </a:cubicBezTo>
                  <a:lnTo>
                    <a:pt x="4146" y="2102"/>
                  </a:lnTo>
                  <a:cubicBezTo>
                    <a:pt x="4131" y="2102"/>
                    <a:pt x="4069" y="2010"/>
                    <a:pt x="4038" y="1963"/>
                  </a:cubicBezTo>
                  <a:cubicBezTo>
                    <a:pt x="4007" y="1917"/>
                    <a:pt x="3992" y="1894"/>
                    <a:pt x="3990" y="1894"/>
                  </a:cubicBezTo>
                  <a:lnTo>
                    <a:pt x="3990" y="1894"/>
                  </a:lnTo>
                  <a:cubicBezTo>
                    <a:pt x="3988" y="1894"/>
                    <a:pt x="4000" y="1917"/>
                    <a:pt x="4023" y="1963"/>
                  </a:cubicBezTo>
                  <a:cubicBezTo>
                    <a:pt x="4048" y="2001"/>
                    <a:pt x="4063" y="2049"/>
                    <a:pt x="4034" y="2049"/>
                  </a:cubicBezTo>
                  <a:cubicBezTo>
                    <a:pt x="4028" y="2049"/>
                    <a:pt x="4019" y="2046"/>
                    <a:pt x="4007" y="2041"/>
                  </a:cubicBezTo>
                  <a:cubicBezTo>
                    <a:pt x="3996" y="2046"/>
                    <a:pt x="3985" y="2050"/>
                    <a:pt x="3974" y="2050"/>
                  </a:cubicBezTo>
                  <a:cubicBezTo>
                    <a:pt x="3956" y="2050"/>
                    <a:pt x="3940" y="2039"/>
                    <a:pt x="3930" y="2010"/>
                  </a:cubicBezTo>
                  <a:cubicBezTo>
                    <a:pt x="3926" y="1997"/>
                    <a:pt x="3922" y="1992"/>
                    <a:pt x="3918" y="1992"/>
                  </a:cubicBezTo>
                  <a:cubicBezTo>
                    <a:pt x="3907" y="1992"/>
                    <a:pt x="3899" y="2025"/>
                    <a:pt x="3899" y="2025"/>
                  </a:cubicBezTo>
                  <a:cubicBezTo>
                    <a:pt x="3899" y="2052"/>
                    <a:pt x="3899" y="2069"/>
                    <a:pt x="3887" y="2069"/>
                  </a:cubicBezTo>
                  <a:cubicBezTo>
                    <a:pt x="3878" y="2069"/>
                    <a:pt x="3863" y="2060"/>
                    <a:pt x="3837" y="2041"/>
                  </a:cubicBezTo>
                  <a:cubicBezTo>
                    <a:pt x="3783" y="2002"/>
                    <a:pt x="3760" y="1979"/>
                    <a:pt x="3752" y="1979"/>
                  </a:cubicBezTo>
                  <a:cubicBezTo>
                    <a:pt x="3745" y="1979"/>
                    <a:pt x="3752" y="2002"/>
                    <a:pt x="3760" y="2056"/>
                  </a:cubicBezTo>
                  <a:cubicBezTo>
                    <a:pt x="3769" y="2091"/>
                    <a:pt x="3778" y="2121"/>
                    <a:pt x="3775" y="2121"/>
                  </a:cubicBezTo>
                  <a:cubicBezTo>
                    <a:pt x="3773" y="2121"/>
                    <a:pt x="3765" y="2103"/>
                    <a:pt x="3745" y="2056"/>
                  </a:cubicBezTo>
                  <a:cubicBezTo>
                    <a:pt x="3740" y="2043"/>
                    <a:pt x="3737" y="2037"/>
                    <a:pt x="3734" y="2037"/>
                  </a:cubicBezTo>
                  <a:cubicBezTo>
                    <a:pt x="3727" y="2037"/>
                    <a:pt x="3721" y="2077"/>
                    <a:pt x="3698" y="2133"/>
                  </a:cubicBezTo>
                  <a:cubicBezTo>
                    <a:pt x="3698" y="2211"/>
                    <a:pt x="3714" y="2272"/>
                    <a:pt x="3729" y="2350"/>
                  </a:cubicBezTo>
                  <a:cubicBezTo>
                    <a:pt x="3739" y="2416"/>
                    <a:pt x="3742" y="2448"/>
                    <a:pt x="3733" y="2448"/>
                  </a:cubicBezTo>
                  <a:cubicBezTo>
                    <a:pt x="3727" y="2448"/>
                    <a:pt x="3716" y="2435"/>
                    <a:pt x="3698" y="2411"/>
                  </a:cubicBezTo>
                  <a:cubicBezTo>
                    <a:pt x="3667" y="2411"/>
                    <a:pt x="3652" y="2365"/>
                    <a:pt x="3636" y="2303"/>
                  </a:cubicBezTo>
                  <a:cubicBezTo>
                    <a:pt x="3636" y="2241"/>
                    <a:pt x="3652" y="2241"/>
                    <a:pt x="3652" y="2241"/>
                  </a:cubicBezTo>
                  <a:lnTo>
                    <a:pt x="3667" y="2241"/>
                  </a:lnTo>
                  <a:cubicBezTo>
                    <a:pt x="3667" y="2195"/>
                    <a:pt x="3652" y="2133"/>
                    <a:pt x="3621" y="2133"/>
                  </a:cubicBezTo>
                  <a:cubicBezTo>
                    <a:pt x="3613" y="2110"/>
                    <a:pt x="3605" y="2099"/>
                    <a:pt x="3600" y="2099"/>
                  </a:cubicBezTo>
                  <a:cubicBezTo>
                    <a:pt x="3594" y="2099"/>
                    <a:pt x="3590" y="2110"/>
                    <a:pt x="3590" y="2133"/>
                  </a:cubicBezTo>
                  <a:cubicBezTo>
                    <a:pt x="3577" y="2108"/>
                    <a:pt x="3554" y="2083"/>
                    <a:pt x="3521" y="2083"/>
                  </a:cubicBezTo>
                  <a:cubicBezTo>
                    <a:pt x="3514" y="2083"/>
                    <a:pt x="3506" y="2084"/>
                    <a:pt x="3497" y="2087"/>
                  </a:cubicBezTo>
                  <a:cubicBezTo>
                    <a:pt x="3492" y="2090"/>
                    <a:pt x="3486" y="2091"/>
                    <a:pt x="3480" y="2091"/>
                  </a:cubicBezTo>
                  <a:cubicBezTo>
                    <a:pt x="3451" y="2091"/>
                    <a:pt x="3417" y="2063"/>
                    <a:pt x="3405" y="2025"/>
                  </a:cubicBezTo>
                  <a:cubicBezTo>
                    <a:pt x="3374" y="2025"/>
                    <a:pt x="3358" y="2025"/>
                    <a:pt x="3358" y="2071"/>
                  </a:cubicBezTo>
                  <a:cubicBezTo>
                    <a:pt x="3358" y="2142"/>
                    <a:pt x="3348" y="2167"/>
                    <a:pt x="3342" y="2167"/>
                  </a:cubicBezTo>
                  <a:cubicBezTo>
                    <a:pt x="3338" y="2167"/>
                    <a:pt x="3336" y="2153"/>
                    <a:pt x="3343" y="2133"/>
                  </a:cubicBezTo>
                  <a:cubicBezTo>
                    <a:pt x="3343" y="2071"/>
                    <a:pt x="3281" y="2041"/>
                    <a:pt x="3235" y="2010"/>
                  </a:cubicBezTo>
                  <a:cubicBezTo>
                    <a:pt x="3222" y="1991"/>
                    <a:pt x="3205" y="1983"/>
                    <a:pt x="3188" y="1983"/>
                  </a:cubicBezTo>
                  <a:cubicBezTo>
                    <a:pt x="3162" y="1983"/>
                    <a:pt x="3136" y="2003"/>
                    <a:pt x="3126" y="2041"/>
                  </a:cubicBezTo>
                  <a:lnTo>
                    <a:pt x="3095" y="2041"/>
                  </a:lnTo>
                  <a:cubicBezTo>
                    <a:pt x="3095" y="1988"/>
                    <a:pt x="3060" y="1957"/>
                    <a:pt x="3027" y="1957"/>
                  </a:cubicBezTo>
                  <a:cubicBezTo>
                    <a:pt x="3012" y="1957"/>
                    <a:pt x="2997" y="1964"/>
                    <a:pt x="2987" y="1979"/>
                  </a:cubicBezTo>
                  <a:cubicBezTo>
                    <a:pt x="2972" y="1979"/>
                    <a:pt x="2956" y="1963"/>
                    <a:pt x="2941" y="1963"/>
                  </a:cubicBezTo>
                  <a:cubicBezTo>
                    <a:pt x="2941" y="1926"/>
                    <a:pt x="2941" y="1905"/>
                    <a:pt x="2931" y="1905"/>
                  </a:cubicBezTo>
                  <a:cubicBezTo>
                    <a:pt x="2924" y="1905"/>
                    <a:pt x="2913" y="1914"/>
                    <a:pt x="2895" y="1932"/>
                  </a:cubicBezTo>
                  <a:cubicBezTo>
                    <a:pt x="2863" y="1954"/>
                    <a:pt x="2838" y="1990"/>
                    <a:pt x="2836" y="1990"/>
                  </a:cubicBezTo>
                  <a:cubicBezTo>
                    <a:pt x="2835" y="1990"/>
                    <a:pt x="2839" y="1982"/>
                    <a:pt x="2848" y="1963"/>
                  </a:cubicBezTo>
                  <a:cubicBezTo>
                    <a:pt x="2879" y="1917"/>
                    <a:pt x="2848" y="1917"/>
                    <a:pt x="2802" y="1871"/>
                  </a:cubicBezTo>
                  <a:cubicBezTo>
                    <a:pt x="2780" y="1849"/>
                    <a:pt x="2769" y="1837"/>
                    <a:pt x="2761" y="1837"/>
                  </a:cubicBezTo>
                  <a:cubicBezTo>
                    <a:pt x="2752" y="1837"/>
                    <a:pt x="2748" y="1853"/>
                    <a:pt x="2740" y="1886"/>
                  </a:cubicBezTo>
                  <a:cubicBezTo>
                    <a:pt x="2647" y="1886"/>
                    <a:pt x="2678" y="1840"/>
                    <a:pt x="2709" y="1793"/>
                  </a:cubicBezTo>
                  <a:cubicBezTo>
                    <a:pt x="2755" y="1762"/>
                    <a:pt x="2771" y="1739"/>
                    <a:pt x="2759" y="1739"/>
                  </a:cubicBezTo>
                  <a:cubicBezTo>
                    <a:pt x="2748" y="1739"/>
                    <a:pt x="2709" y="1762"/>
                    <a:pt x="2647" y="1824"/>
                  </a:cubicBezTo>
                  <a:cubicBezTo>
                    <a:pt x="2615" y="1850"/>
                    <a:pt x="2590" y="1860"/>
                    <a:pt x="2575" y="1860"/>
                  </a:cubicBezTo>
                  <a:cubicBezTo>
                    <a:pt x="2555" y="1860"/>
                    <a:pt x="2552" y="1842"/>
                    <a:pt x="2570" y="1824"/>
                  </a:cubicBezTo>
                  <a:cubicBezTo>
                    <a:pt x="2593" y="1801"/>
                    <a:pt x="2609" y="1793"/>
                    <a:pt x="2618" y="1793"/>
                  </a:cubicBezTo>
                  <a:cubicBezTo>
                    <a:pt x="2628" y="1793"/>
                    <a:pt x="2632" y="1801"/>
                    <a:pt x="2632" y="1809"/>
                  </a:cubicBezTo>
                  <a:lnTo>
                    <a:pt x="2709" y="1716"/>
                  </a:lnTo>
                  <a:cubicBezTo>
                    <a:pt x="2703" y="1710"/>
                    <a:pt x="2699" y="1706"/>
                    <a:pt x="2693" y="1706"/>
                  </a:cubicBezTo>
                  <a:cubicBezTo>
                    <a:pt x="2686" y="1706"/>
                    <a:pt x="2674" y="1713"/>
                    <a:pt x="2647" y="1731"/>
                  </a:cubicBezTo>
                  <a:cubicBezTo>
                    <a:pt x="2647" y="1731"/>
                    <a:pt x="2643" y="1728"/>
                    <a:pt x="2634" y="1728"/>
                  </a:cubicBezTo>
                  <a:cubicBezTo>
                    <a:pt x="2624" y="1728"/>
                    <a:pt x="2609" y="1731"/>
                    <a:pt x="2585" y="1747"/>
                  </a:cubicBezTo>
                  <a:cubicBezTo>
                    <a:pt x="2539" y="1778"/>
                    <a:pt x="2493" y="1824"/>
                    <a:pt x="2477" y="1871"/>
                  </a:cubicBezTo>
                  <a:cubicBezTo>
                    <a:pt x="2460" y="1905"/>
                    <a:pt x="2448" y="1915"/>
                    <a:pt x="2438" y="1915"/>
                  </a:cubicBezTo>
                  <a:cubicBezTo>
                    <a:pt x="2429" y="1915"/>
                    <a:pt x="2422" y="1908"/>
                    <a:pt x="2415" y="1901"/>
                  </a:cubicBezTo>
                  <a:cubicBezTo>
                    <a:pt x="2415" y="1840"/>
                    <a:pt x="2462" y="1793"/>
                    <a:pt x="2524" y="1762"/>
                  </a:cubicBezTo>
                  <a:cubicBezTo>
                    <a:pt x="2526" y="1764"/>
                    <a:pt x="2528" y="1765"/>
                    <a:pt x="2531" y="1765"/>
                  </a:cubicBezTo>
                  <a:cubicBezTo>
                    <a:pt x="2548" y="1765"/>
                    <a:pt x="2576" y="1727"/>
                    <a:pt x="2616" y="1701"/>
                  </a:cubicBezTo>
                  <a:cubicBezTo>
                    <a:pt x="2632" y="1677"/>
                    <a:pt x="2632" y="1670"/>
                    <a:pt x="2620" y="1670"/>
                  </a:cubicBezTo>
                  <a:cubicBezTo>
                    <a:pt x="2609" y="1670"/>
                    <a:pt x="2585" y="1677"/>
                    <a:pt x="2554" y="1685"/>
                  </a:cubicBezTo>
                  <a:cubicBezTo>
                    <a:pt x="2508" y="1685"/>
                    <a:pt x="2446" y="1701"/>
                    <a:pt x="2400" y="1731"/>
                  </a:cubicBezTo>
                  <a:lnTo>
                    <a:pt x="2446" y="1685"/>
                  </a:lnTo>
                  <a:cubicBezTo>
                    <a:pt x="2493" y="1654"/>
                    <a:pt x="2462" y="1623"/>
                    <a:pt x="2431" y="1592"/>
                  </a:cubicBezTo>
                  <a:cubicBezTo>
                    <a:pt x="2414" y="1575"/>
                    <a:pt x="2402" y="1563"/>
                    <a:pt x="2389" y="1563"/>
                  </a:cubicBezTo>
                  <a:cubicBezTo>
                    <a:pt x="2378" y="1563"/>
                    <a:pt x="2368" y="1571"/>
                    <a:pt x="2354" y="1592"/>
                  </a:cubicBezTo>
                  <a:cubicBezTo>
                    <a:pt x="2315" y="1630"/>
                    <a:pt x="2277" y="1658"/>
                    <a:pt x="2256" y="1658"/>
                  </a:cubicBezTo>
                  <a:cubicBezTo>
                    <a:pt x="2252" y="1658"/>
                    <a:pt x="2248" y="1657"/>
                    <a:pt x="2245" y="1654"/>
                  </a:cubicBezTo>
                  <a:lnTo>
                    <a:pt x="2245" y="1654"/>
                  </a:lnTo>
                  <a:cubicBezTo>
                    <a:pt x="2261" y="1670"/>
                    <a:pt x="2230" y="1701"/>
                    <a:pt x="2184" y="1747"/>
                  </a:cubicBezTo>
                  <a:cubicBezTo>
                    <a:pt x="2184" y="1701"/>
                    <a:pt x="2199" y="1654"/>
                    <a:pt x="2214" y="1608"/>
                  </a:cubicBezTo>
                  <a:cubicBezTo>
                    <a:pt x="2276" y="1500"/>
                    <a:pt x="2276" y="1438"/>
                    <a:pt x="2214" y="1360"/>
                  </a:cubicBezTo>
                  <a:cubicBezTo>
                    <a:pt x="2184" y="1330"/>
                    <a:pt x="2137" y="1268"/>
                    <a:pt x="2153" y="1206"/>
                  </a:cubicBezTo>
                  <a:cubicBezTo>
                    <a:pt x="2134" y="1187"/>
                    <a:pt x="2120" y="1174"/>
                    <a:pt x="2106" y="1174"/>
                  </a:cubicBezTo>
                  <a:cubicBezTo>
                    <a:pt x="2097" y="1174"/>
                    <a:pt x="2087" y="1179"/>
                    <a:pt x="2075" y="1190"/>
                  </a:cubicBezTo>
                  <a:lnTo>
                    <a:pt x="2029" y="1144"/>
                  </a:lnTo>
                  <a:cubicBezTo>
                    <a:pt x="2051" y="1111"/>
                    <a:pt x="2034" y="1079"/>
                    <a:pt x="2011" y="1079"/>
                  </a:cubicBezTo>
                  <a:cubicBezTo>
                    <a:pt x="2002" y="1079"/>
                    <a:pt x="1992" y="1084"/>
                    <a:pt x="1983" y="1098"/>
                  </a:cubicBezTo>
                  <a:cubicBezTo>
                    <a:pt x="1975" y="1103"/>
                    <a:pt x="1969" y="1105"/>
                    <a:pt x="1963" y="1105"/>
                  </a:cubicBezTo>
                  <a:cubicBezTo>
                    <a:pt x="1936" y="1105"/>
                    <a:pt x="1934" y="1049"/>
                    <a:pt x="1921" y="1036"/>
                  </a:cubicBezTo>
                  <a:cubicBezTo>
                    <a:pt x="1943" y="976"/>
                    <a:pt x="1955" y="945"/>
                    <a:pt x="1948" y="945"/>
                  </a:cubicBezTo>
                  <a:cubicBezTo>
                    <a:pt x="1942" y="945"/>
                    <a:pt x="1915" y="980"/>
                    <a:pt x="1859" y="1051"/>
                  </a:cubicBezTo>
                  <a:cubicBezTo>
                    <a:pt x="1828" y="1082"/>
                    <a:pt x="1813" y="1144"/>
                    <a:pt x="1844" y="1190"/>
                  </a:cubicBezTo>
                  <a:lnTo>
                    <a:pt x="1890" y="1252"/>
                  </a:lnTo>
                  <a:lnTo>
                    <a:pt x="1797" y="1221"/>
                  </a:lnTo>
                  <a:cubicBezTo>
                    <a:pt x="1780" y="1216"/>
                    <a:pt x="1763" y="1212"/>
                    <a:pt x="1747" y="1212"/>
                  </a:cubicBezTo>
                  <a:cubicBezTo>
                    <a:pt x="1719" y="1212"/>
                    <a:pt x="1693" y="1223"/>
                    <a:pt x="1674" y="1252"/>
                  </a:cubicBezTo>
                  <a:cubicBezTo>
                    <a:pt x="1674" y="1252"/>
                    <a:pt x="1644" y="1272"/>
                    <a:pt x="1624" y="1272"/>
                  </a:cubicBezTo>
                  <a:cubicBezTo>
                    <a:pt x="1619" y="1272"/>
                    <a:pt x="1615" y="1271"/>
                    <a:pt x="1612" y="1268"/>
                  </a:cubicBezTo>
                  <a:lnTo>
                    <a:pt x="1689" y="1190"/>
                  </a:lnTo>
                  <a:cubicBezTo>
                    <a:pt x="1735" y="1160"/>
                    <a:pt x="1782" y="1129"/>
                    <a:pt x="1828" y="1082"/>
                  </a:cubicBezTo>
                  <a:cubicBezTo>
                    <a:pt x="1874" y="1014"/>
                    <a:pt x="1869" y="945"/>
                    <a:pt x="1832" y="945"/>
                  </a:cubicBezTo>
                  <a:cubicBezTo>
                    <a:pt x="1819" y="945"/>
                    <a:pt x="1802" y="954"/>
                    <a:pt x="1782" y="974"/>
                  </a:cubicBezTo>
                  <a:cubicBezTo>
                    <a:pt x="1766" y="959"/>
                    <a:pt x="1766" y="959"/>
                    <a:pt x="1782" y="897"/>
                  </a:cubicBezTo>
                  <a:cubicBezTo>
                    <a:pt x="1789" y="866"/>
                    <a:pt x="1793" y="850"/>
                    <a:pt x="1784" y="850"/>
                  </a:cubicBezTo>
                  <a:cubicBezTo>
                    <a:pt x="1774" y="850"/>
                    <a:pt x="1751" y="866"/>
                    <a:pt x="1704" y="897"/>
                  </a:cubicBezTo>
                  <a:cubicBezTo>
                    <a:pt x="1666" y="919"/>
                    <a:pt x="1639" y="929"/>
                    <a:pt x="1624" y="929"/>
                  </a:cubicBezTo>
                  <a:cubicBezTo>
                    <a:pt x="1595" y="929"/>
                    <a:pt x="1603" y="895"/>
                    <a:pt x="1643" y="835"/>
                  </a:cubicBezTo>
                  <a:cubicBezTo>
                    <a:pt x="1683" y="741"/>
                    <a:pt x="1584" y="659"/>
                    <a:pt x="1536" y="659"/>
                  </a:cubicBezTo>
                  <a:cubicBezTo>
                    <a:pt x="1529" y="659"/>
                    <a:pt x="1523" y="661"/>
                    <a:pt x="1519" y="665"/>
                  </a:cubicBezTo>
                  <a:cubicBezTo>
                    <a:pt x="1494" y="703"/>
                    <a:pt x="1466" y="717"/>
                    <a:pt x="1443" y="717"/>
                  </a:cubicBezTo>
                  <a:cubicBezTo>
                    <a:pt x="1410" y="717"/>
                    <a:pt x="1386" y="686"/>
                    <a:pt x="1395" y="650"/>
                  </a:cubicBezTo>
                  <a:cubicBezTo>
                    <a:pt x="1395" y="597"/>
                    <a:pt x="1381" y="573"/>
                    <a:pt x="1352" y="573"/>
                  </a:cubicBezTo>
                  <a:cubicBezTo>
                    <a:pt x="1339" y="573"/>
                    <a:pt x="1322" y="578"/>
                    <a:pt x="1303" y="588"/>
                  </a:cubicBezTo>
                  <a:cubicBezTo>
                    <a:pt x="1328" y="550"/>
                    <a:pt x="1332" y="502"/>
                    <a:pt x="1308" y="502"/>
                  </a:cubicBezTo>
                  <a:cubicBezTo>
                    <a:pt x="1303" y="502"/>
                    <a:pt x="1296" y="505"/>
                    <a:pt x="1287" y="510"/>
                  </a:cubicBezTo>
                  <a:cubicBezTo>
                    <a:pt x="1287" y="510"/>
                    <a:pt x="1284" y="509"/>
                    <a:pt x="1279" y="509"/>
                  </a:cubicBezTo>
                  <a:cubicBezTo>
                    <a:pt x="1270" y="509"/>
                    <a:pt x="1256" y="516"/>
                    <a:pt x="1256" y="557"/>
                  </a:cubicBezTo>
                  <a:lnTo>
                    <a:pt x="1148" y="619"/>
                  </a:lnTo>
                  <a:cubicBezTo>
                    <a:pt x="1179" y="634"/>
                    <a:pt x="1148" y="680"/>
                    <a:pt x="1117" y="742"/>
                  </a:cubicBezTo>
                  <a:cubicBezTo>
                    <a:pt x="1112" y="749"/>
                    <a:pt x="1107" y="753"/>
                    <a:pt x="1101" y="753"/>
                  </a:cubicBezTo>
                  <a:cubicBezTo>
                    <a:pt x="1068" y="753"/>
                    <a:pt x="1024" y="651"/>
                    <a:pt x="1024" y="495"/>
                  </a:cubicBezTo>
                  <a:lnTo>
                    <a:pt x="1009" y="371"/>
                  </a:lnTo>
                  <a:lnTo>
                    <a:pt x="978" y="480"/>
                  </a:lnTo>
                  <a:cubicBezTo>
                    <a:pt x="947" y="464"/>
                    <a:pt x="916" y="449"/>
                    <a:pt x="932" y="402"/>
                  </a:cubicBezTo>
                  <a:cubicBezTo>
                    <a:pt x="947" y="340"/>
                    <a:pt x="947" y="340"/>
                    <a:pt x="932" y="340"/>
                  </a:cubicBezTo>
                  <a:cubicBezTo>
                    <a:pt x="932" y="340"/>
                    <a:pt x="927" y="338"/>
                    <a:pt x="920" y="338"/>
                  </a:cubicBezTo>
                  <a:cubicBezTo>
                    <a:pt x="909" y="338"/>
                    <a:pt x="895" y="343"/>
                    <a:pt x="885" y="371"/>
                  </a:cubicBezTo>
                  <a:cubicBezTo>
                    <a:pt x="859" y="433"/>
                    <a:pt x="847" y="459"/>
                    <a:pt x="840" y="459"/>
                  </a:cubicBezTo>
                  <a:cubicBezTo>
                    <a:pt x="834" y="459"/>
                    <a:pt x="830" y="444"/>
                    <a:pt x="823" y="418"/>
                  </a:cubicBezTo>
                  <a:cubicBezTo>
                    <a:pt x="823" y="350"/>
                    <a:pt x="819" y="314"/>
                    <a:pt x="804" y="314"/>
                  </a:cubicBezTo>
                  <a:cubicBezTo>
                    <a:pt x="792" y="314"/>
                    <a:pt x="774" y="338"/>
                    <a:pt x="746" y="387"/>
                  </a:cubicBezTo>
                  <a:cubicBezTo>
                    <a:pt x="731" y="441"/>
                    <a:pt x="723" y="468"/>
                    <a:pt x="719" y="468"/>
                  </a:cubicBezTo>
                  <a:cubicBezTo>
                    <a:pt x="715" y="468"/>
                    <a:pt x="715" y="441"/>
                    <a:pt x="715" y="387"/>
                  </a:cubicBezTo>
                  <a:cubicBezTo>
                    <a:pt x="731" y="325"/>
                    <a:pt x="715" y="263"/>
                    <a:pt x="669" y="263"/>
                  </a:cubicBezTo>
                  <a:lnTo>
                    <a:pt x="653" y="309"/>
                  </a:lnTo>
                  <a:cubicBezTo>
                    <a:pt x="645" y="371"/>
                    <a:pt x="631" y="398"/>
                    <a:pt x="618" y="398"/>
                  </a:cubicBezTo>
                  <a:cubicBezTo>
                    <a:pt x="608" y="398"/>
                    <a:pt x="598" y="382"/>
                    <a:pt x="592" y="356"/>
                  </a:cubicBezTo>
                  <a:cubicBezTo>
                    <a:pt x="592" y="323"/>
                    <a:pt x="583" y="307"/>
                    <a:pt x="563" y="307"/>
                  </a:cubicBezTo>
                  <a:cubicBezTo>
                    <a:pt x="545" y="307"/>
                    <a:pt x="519" y="319"/>
                    <a:pt x="483" y="340"/>
                  </a:cubicBezTo>
                  <a:cubicBezTo>
                    <a:pt x="422" y="309"/>
                    <a:pt x="391" y="309"/>
                    <a:pt x="406" y="263"/>
                  </a:cubicBezTo>
                  <a:cubicBezTo>
                    <a:pt x="414" y="209"/>
                    <a:pt x="418" y="182"/>
                    <a:pt x="414" y="182"/>
                  </a:cubicBezTo>
                  <a:cubicBezTo>
                    <a:pt x="410" y="182"/>
                    <a:pt x="398" y="209"/>
                    <a:pt x="375" y="263"/>
                  </a:cubicBezTo>
                  <a:cubicBezTo>
                    <a:pt x="352" y="286"/>
                    <a:pt x="344" y="298"/>
                    <a:pt x="335" y="298"/>
                  </a:cubicBezTo>
                  <a:cubicBezTo>
                    <a:pt x="325" y="298"/>
                    <a:pt x="313" y="286"/>
                    <a:pt x="282" y="263"/>
                  </a:cubicBezTo>
                  <a:cubicBezTo>
                    <a:pt x="267" y="232"/>
                    <a:pt x="259" y="217"/>
                    <a:pt x="252" y="217"/>
                  </a:cubicBezTo>
                  <a:cubicBezTo>
                    <a:pt x="244" y="217"/>
                    <a:pt x="236" y="232"/>
                    <a:pt x="221" y="263"/>
                  </a:cubicBezTo>
                  <a:cubicBezTo>
                    <a:pt x="221" y="371"/>
                    <a:pt x="205" y="433"/>
                    <a:pt x="236" y="433"/>
                  </a:cubicBezTo>
                  <a:cubicBezTo>
                    <a:pt x="267" y="433"/>
                    <a:pt x="267" y="433"/>
                    <a:pt x="267" y="480"/>
                  </a:cubicBezTo>
                  <a:lnTo>
                    <a:pt x="205" y="480"/>
                  </a:lnTo>
                  <a:cubicBezTo>
                    <a:pt x="184" y="480"/>
                    <a:pt x="163" y="483"/>
                    <a:pt x="143" y="489"/>
                  </a:cubicBezTo>
                  <a:lnTo>
                    <a:pt x="143" y="489"/>
                  </a:lnTo>
                  <a:cubicBezTo>
                    <a:pt x="139" y="474"/>
                    <a:pt x="136" y="467"/>
                    <a:pt x="133" y="467"/>
                  </a:cubicBezTo>
                  <a:cubicBezTo>
                    <a:pt x="131" y="467"/>
                    <a:pt x="129" y="476"/>
                    <a:pt x="129" y="495"/>
                  </a:cubicBezTo>
                  <a:lnTo>
                    <a:pt x="129" y="495"/>
                  </a:lnTo>
                  <a:cubicBezTo>
                    <a:pt x="134" y="493"/>
                    <a:pt x="138" y="491"/>
                    <a:pt x="143" y="489"/>
                  </a:cubicBezTo>
                  <a:lnTo>
                    <a:pt x="143" y="489"/>
                  </a:lnTo>
                  <a:cubicBezTo>
                    <a:pt x="147" y="502"/>
                    <a:pt x="153" y="519"/>
                    <a:pt x="159" y="541"/>
                  </a:cubicBezTo>
                  <a:cubicBezTo>
                    <a:pt x="174" y="665"/>
                    <a:pt x="174" y="650"/>
                    <a:pt x="190" y="665"/>
                  </a:cubicBezTo>
                  <a:cubicBezTo>
                    <a:pt x="221" y="665"/>
                    <a:pt x="221" y="665"/>
                    <a:pt x="221" y="711"/>
                  </a:cubicBezTo>
                  <a:cubicBezTo>
                    <a:pt x="205" y="773"/>
                    <a:pt x="236" y="835"/>
                    <a:pt x="252" y="835"/>
                  </a:cubicBezTo>
                  <a:cubicBezTo>
                    <a:pt x="282" y="835"/>
                    <a:pt x="282" y="835"/>
                    <a:pt x="282" y="773"/>
                  </a:cubicBezTo>
                  <a:cubicBezTo>
                    <a:pt x="289" y="755"/>
                    <a:pt x="295" y="744"/>
                    <a:pt x="301" y="744"/>
                  </a:cubicBezTo>
                  <a:cubicBezTo>
                    <a:pt x="310" y="744"/>
                    <a:pt x="320" y="770"/>
                    <a:pt x="329" y="835"/>
                  </a:cubicBezTo>
                  <a:cubicBezTo>
                    <a:pt x="329" y="862"/>
                    <a:pt x="329" y="877"/>
                    <a:pt x="331" y="877"/>
                  </a:cubicBezTo>
                  <a:cubicBezTo>
                    <a:pt x="335" y="877"/>
                    <a:pt x="342" y="850"/>
                    <a:pt x="360" y="789"/>
                  </a:cubicBezTo>
                  <a:cubicBezTo>
                    <a:pt x="367" y="738"/>
                    <a:pt x="381" y="715"/>
                    <a:pt x="394" y="715"/>
                  </a:cubicBezTo>
                  <a:cubicBezTo>
                    <a:pt x="408" y="715"/>
                    <a:pt x="422" y="746"/>
                    <a:pt x="422" y="804"/>
                  </a:cubicBezTo>
                  <a:lnTo>
                    <a:pt x="468" y="820"/>
                  </a:lnTo>
                  <a:cubicBezTo>
                    <a:pt x="499" y="820"/>
                    <a:pt x="514" y="773"/>
                    <a:pt x="530" y="711"/>
                  </a:cubicBezTo>
                  <a:cubicBezTo>
                    <a:pt x="548" y="657"/>
                    <a:pt x="555" y="635"/>
                    <a:pt x="559" y="635"/>
                  </a:cubicBezTo>
                  <a:cubicBezTo>
                    <a:pt x="561" y="635"/>
                    <a:pt x="561" y="646"/>
                    <a:pt x="561" y="665"/>
                  </a:cubicBezTo>
                  <a:cubicBezTo>
                    <a:pt x="576" y="711"/>
                    <a:pt x="576" y="742"/>
                    <a:pt x="561" y="789"/>
                  </a:cubicBezTo>
                  <a:cubicBezTo>
                    <a:pt x="545" y="835"/>
                    <a:pt x="561" y="835"/>
                    <a:pt x="592" y="850"/>
                  </a:cubicBezTo>
                  <a:cubicBezTo>
                    <a:pt x="605" y="857"/>
                    <a:pt x="622" y="864"/>
                    <a:pt x="638" y="864"/>
                  </a:cubicBezTo>
                  <a:cubicBezTo>
                    <a:pt x="658" y="864"/>
                    <a:pt x="676" y="854"/>
                    <a:pt x="684" y="820"/>
                  </a:cubicBezTo>
                  <a:lnTo>
                    <a:pt x="684" y="820"/>
                  </a:lnTo>
                  <a:lnTo>
                    <a:pt x="669" y="881"/>
                  </a:lnTo>
                  <a:cubicBezTo>
                    <a:pt x="679" y="881"/>
                    <a:pt x="676" y="909"/>
                    <a:pt x="677" y="909"/>
                  </a:cubicBezTo>
                  <a:cubicBezTo>
                    <a:pt x="677" y="909"/>
                    <a:pt x="679" y="902"/>
                    <a:pt x="684" y="881"/>
                  </a:cubicBezTo>
                  <a:cubicBezTo>
                    <a:pt x="684" y="881"/>
                    <a:pt x="715" y="881"/>
                    <a:pt x="731" y="959"/>
                  </a:cubicBezTo>
                  <a:cubicBezTo>
                    <a:pt x="739" y="975"/>
                    <a:pt x="752" y="983"/>
                    <a:pt x="767" y="983"/>
                  </a:cubicBezTo>
                  <a:cubicBezTo>
                    <a:pt x="809" y="983"/>
                    <a:pt x="862" y="922"/>
                    <a:pt x="839" y="820"/>
                  </a:cubicBezTo>
                  <a:lnTo>
                    <a:pt x="870" y="820"/>
                  </a:lnTo>
                  <a:cubicBezTo>
                    <a:pt x="876" y="822"/>
                    <a:pt x="882" y="823"/>
                    <a:pt x="887" y="823"/>
                  </a:cubicBezTo>
                  <a:cubicBezTo>
                    <a:pt x="916" y="823"/>
                    <a:pt x="916" y="789"/>
                    <a:pt x="916" y="789"/>
                  </a:cubicBezTo>
                  <a:cubicBezTo>
                    <a:pt x="932" y="765"/>
                    <a:pt x="943" y="758"/>
                    <a:pt x="955" y="758"/>
                  </a:cubicBezTo>
                  <a:cubicBezTo>
                    <a:pt x="966" y="758"/>
                    <a:pt x="978" y="765"/>
                    <a:pt x="993" y="773"/>
                  </a:cubicBezTo>
                  <a:lnTo>
                    <a:pt x="932" y="866"/>
                  </a:lnTo>
                  <a:cubicBezTo>
                    <a:pt x="874" y="953"/>
                    <a:pt x="858" y="1010"/>
                    <a:pt x="877" y="1010"/>
                  </a:cubicBezTo>
                  <a:cubicBezTo>
                    <a:pt x="889" y="1010"/>
                    <a:pt x="912" y="989"/>
                    <a:pt x="947" y="943"/>
                  </a:cubicBezTo>
                  <a:cubicBezTo>
                    <a:pt x="956" y="930"/>
                    <a:pt x="960" y="924"/>
                    <a:pt x="960" y="924"/>
                  </a:cubicBezTo>
                  <a:lnTo>
                    <a:pt x="960" y="924"/>
                  </a:lnTo>
                  <a:cubicBezTo>
                    <a:pt x="961" y="924"/>
                    <a:pt x="943" y="957"/>
                    <a:pt x="932" y="990"/>
                  </a:cubicBezTo>
                  <a:cubicBezTo>
                    <a:pt x="912" y="1019"/>
                    <a:pt x="911" y="1037"/>
                    <a:pt x="934" y="1037"/>
                  </a:cubicBezTo>
                  <a:cubicBezTo>
                    <a:pt x="946" y="1037"/>
                    <a:pt x="966" y="1031"/>
                    <a:pt x="993" y="1020"/>
                  </a:cubicBezTo>
                  <a:cubicBezTo>
                    <a:pt x="995" y="1022"/>
                    <a:pt x="997" y="1022"/>
                    <a:pt x="999" y="1022"/>
                  </a:cubicBezTo>
                  <a:cubicBezTo>
                    <a:pt x="1022" y="1022"/>
                    <a:pt x="1089" y="955"/>
                    <a:pt x="1117" y="912"/>
                  </a:cubicBezTo>
                  <a:cubicBezTo>
                    <a:pt x="1136" y="884"/>
                    <a:pt x="1154" y="879"/>
                    <a:pt x="1166" y="879"/>
                  </a:cubicBezTo>
                  <a:cubicBezTo>
                    <a:pt x="1174" y="879"/>
                    <a:pt x="1179" y="881"/>
                    <a:pt x="1179" y="881"/>
                  </a:cubicBezTo>
                  <a:cubicBezTo>
                    <a:pt x="1179" y="881"/>
                    <a:pt x="1194" y="897"/>
                    <a:pt x="1163" y="943"/>
                  </a:cubicBezTo>
                  <a:cubicBezTo>
                    <a:pt x="1126" y="1000"/>
                    <a:pt x="1123" y="1033"/>
                    <a:pt x="1147" y="1033"/>
                  </a:cubicBezTo>
                  <a:cubicBezTo>
                    <a:pt x="1162" y="1033"/>
                    <a:pt x="1189" y="1020"/>
                    <a:pt x="1225" y="990"/>
                  </a:cubicBezTo>
                  <a:lnTo>
                    <a:pt x="1225" y="990"/>
                  </a:lnTo>
                  <a:lnTo>
                    <a:pt x="1194" y="1036"/>
                  </a:lnTo>
                  <a:cubicBezTo>
                    <a:pt x="1163" y="1082"/>
                    <a:pt x="1148" y="1144"/>
                    <a:pt x="1272" y="1175"/>
                  </a:cubicBezTo>
                  <a:cubicBezTo>
                    <a:pt x="1349" y="1237"/>
                    <a:pt x="1395" y="1283"/>
                    <a:pt x="1364" y="1330"/>
                  </a:cubicBezTo>
                  <a:cubicBezTo>
                    <a:pt x="1345" y="1349"/>
                    <a:pt x="1361" y="1358"/>
                    <a:pt x="1394" y="1358"/>
                  </a:cubicBezTo>
                  <a:cubicBezTo>
                    <a:pt x="1439" y="1358"/>
                    <a:pt x="1518" y="1341"/>
                    <a:pt x="1581" y="1314"/>
                  </a:cubicBezTo>
                  <a:lnTo>
                    <a:pt x="1581" y="1314"/>
                  </a:lnTo>
                  <a:cubicBezTo>
                    <a:pt x="1534" y="1360"/>
                    <a:pt x="1550" y="1376"/>
                    <a:pt x="1581" y="1407"/>
                  </a:cubicBezTo>
                  <a:cubicBezTo>
                    <a:pt x="1596" y="1453"/>
                    <a:pt x="1627" y="1469"/>
                    <a:pt x="1581" y="1500"/>
                  </a:cubicBezTo>
                  <a:cubicBezTo>
                    <a:pt x="1531" y="1533"/>
                    <a:pt x="1508" y="1548"/>
                    <a:pt x="1514" y="1548"/>
                  </a:cubicBezTo>
                  <a:cubicBezTo>
                    <a:pt x="1519" y="1548"/>
                    <a:pt x="1546" y="1537"/>
                    <a:pt x="1596" y="1515"/>
                  </a:cubicBezTo>
                  <a:cubicBezTo>
                    <a:pt x="1613" y="1510"/>
                    <a:pt x="1628" y="1508"/>
                    <a:pt x="1639" y="1508"/>
                  </a:cubicBezTo>
                  <a:cubicBezTo>
                    <a:pt x="1702" y="1508"/>
                    <a:pt x="1690" y="1571"/>
                    <a:pt x="1612" y="1623"/>
                  </a:cubicBezTo>
                  <a:cubicBezTo>
                    <a:pt x="1581" y="1670"/>
                    <a:pt x="1596" y="1685"/>
                    <a:pt x="1612" y="1716"/>
                  </a:cubicBezTo>
                  <a:cubicBezTo>
                    <a:pt x="1623" y="1713"/>
                    <a:pt x="1633" y="1712"/>
                    <a:pt x="1642" y="1712"/>
                  </a:cubicBezTo>
                  <a:cubicBezTo>
                    <a:pt x="1684" y="1712"/>
                    <a:pt x="1710" y="1740"/>
                    <a:pt x="1735" y="1778"/>
                  </a:cubicBezTo>
                  <a:cubicBezTo>
                    <a:pt x="1750" y="1792"/>
                    <a:pt x="1761" y="1803"/>
                    <a:pt x="1778" y="1803"/>
                  </a:cubicBezTo>
                  <a:cubicBezTo>
                    <a:pt x="1797" y="1803"/>
                    <a:pt x="1825" y="1788"/>
                    <a:pt x="1874" y="1747"/>
                  </a:cubicBezTo>
                  <a:cubicBezTo>
                    <a:pt x="1913" y="1716"/>
                    <a:pt x="1936" y="1704"/>
                    <a:pt x="1954" y="1704"/>
                  </a:cubicBezTo>
                  <a:cubicBezTo>
                    <a:pt x="1971" y="1704"/>
                    <a:pt x="1983" y="1716"/>
                    <a:pt x="1998" y="1731"/>
                  </a:cubicBezTo>
                  <a:cubicBezTo>
                    <a:pt x="2029" y="1762"/>
                    <a:pt x="2029" y="1762"/>
                    <a:pt x="1983" y="1809"/>
                  </a:cubicBezTo>
                  <a:cubicBezTo>
                    <a:pt x="1983" y="1809"/>
                    <a:pt x="1967" y="1855"/>
                    <a:pt x="1983" y="1871"/>
                  </a:cubicBezTo>
                  <a:cubicBezTo>
                    <a:pt x="2014" y="1901"/>
                    <a:pt x="2014" y="1917"/>
                    <a:pt x="1983" y="1948"/>
                  </a:cubicBezTo>
                  <a:cubicBezTo>
                    <a:pt x="1967" y="1979"/>
                    <a:pt x="1967" y="2010"/>
                    <a:pt x="1983" y="2041"/>
                  </a:cubicBezTo>
                  <a:cubicBezTo>
                    <a:pt x="2014" y="2071"/>
                    <a:pt x="2060" y="2118"/>
                    <a:pt x="2014" y="2149"/>
                  </a:cubicBezTo>
                  <a:cubicBezTo>
                    <a:pt x="2019" y="2154"/>
                    <a:pt x="2023" y="2158"/>
                    <a:pt x="2027" y="2158"/>
                  </a:cubicBezTo>
                  <a:cubicBezTo>
                    <a:pt x="2035" y="2158"/>
                    <a:pt x="2046" y="2147"/>
                    <a:pt x="2075" y="2118"/>
                  </a:cubicBezTo>
                  <a:cubicBezTo>
                    <a:pt x="2090" y="2103"/>
                    <a:pt x="2111" y="2089"/>
                    <a:pt x="2133" y="2089"/>
                  </a:cubicBezTo>
                  <a:cubicBezTo>
                    <a:pt x="2158" y="2089"/>
                    <a:pt x="2183" y="2107"/>
                    <a:pt x="2199" y="2164"/>
                  </a:cubicBezTo>
                  <a:cubicBezTo>
                    <a:pt x="2221" y="2186"/>
                    <a:pt x="2257" y="2215"/>
                    <a:pt x="2288" y="2215"/>
                  </a:cubicBezTo>
                  <a:cubicBezTo>
                    <a:pt x="2301" y="2215"/>
                    <a:pt x="2313" y="2209"/>
                    <a:pt x="2323" y="2195"/>
                  </a:cubicBezTo>
                  <a:lnTo>
                    <a:pt x="2323" y="2195"/>
                  </a:lnTo>
                  <a:cubicBezTo>
                    <a:pt x="2338" y="2211"/>
                    <a:pt x="2338" y="2211"/>
                    <a:pt x="2307" y="2257"/>
                  </a:cubicBezTo>
                  <a:cubicBezTo>
                    <a:pt x="2257" y="2317"/>
                    <a:pt x="2259" y="2351"/>
                    <a:pt x="2296" y="2351"/>
                  </a:cubicBezTo>
                  <a:cubicBezTo>
                    <a:pt x="2316" y="2351"/>
                    <a:pt x="2346" y="2341"/>
                    <a:pt x="2384" y="2319"/>
                  </a:cubicBezTo>
                  <a:cubicBezTo>
                    <a:pt x="2397" y="2300"/>
                    <a:pt x="2406" y="2292"/>
                    <a:pt x="2413" y="2292"/>
                  </a:cubicBezTo>
                  <a:cubicBezTo>
                    <a:pt x="2423" y="2292"/>
                    <a:pt x="2425" y="2312"/>
                    <a:pt x="2415" y="2350"/>
                  </a:cubicBezTo>
                  <a:cubicBezTo>
                    <a:pt x="2415" y="2350"/>
                    <a:pt x="2418" y="2352"/>
                    <a:pt x="2424" y="2352"/>
                  </a:cubicBezTo>
                  <a:cubicBezTo>
                    <a:pt x="2433" y="2352"/>
                    <a:pt x="2449" y="2347"/>
                    <a:pt x="2477" y="2319"/>
                  </a:cubicBezTo>
                  <a:cubicBezTo>
                    <a:pt x="2501" y="2307"/>
                    <a:pt x="2516" y="2299"/>
                    <a:pt x="2525" y="2299"/>
                  </a:cubicBezTo>
                  <a:cubicBezTo>
                    <a:pt x="2539" y="2299"/>
                    <a:pt x="2539" y="2318"/>
                    <a:pt x="2539" y="2365"/>
                  </a:cubicBezTo>
                  <a:cubicBezTo>
                    <a:pt x="2508" y="2411"/>
                    <a:pt x="2539" y="2427"/>
                    <a:pt x="2554" y="2427"/>
                  </a:cubicBezTo>
                  <a:cubicBezTo>
                    <a:pt x="2616" y="2427"/>
                    <a:pt x="2848" y="2504"/>
                    <a:pt x="2848" y="2566"/>
                  </a:cubicBezTo>
                  <a:cubicBezTo>
                    <a:pt x="2882" y="2543"/>
                    <a:pt x="2891" y="2529"/>
                    <a:pt x="2900" y="2529"/>
                  </a:cubicBezTo>
                  <a:cubicBezTo>
                    <a:pt x="2903" y="2529"/>
                    <a:pt x="2906" y="2531"/>
                    <a:pt x="2910" y="2535"/>
                  </a:cubicBezTo>
                  <a:cubicBezTo>
                    <a:pt x="2910" y="2578"/>
                    <a:pt x="2915" y="2597"/>
                    <a:pt x="2923" y="2597"/>
                  </a:cubicBezTo>
                  <a:cubicBezTo>
                    <a:pt x="2935" y="2597"/>
                    <a:pt x="2953" y="2554"/>
                    <a:pt x="2972" y="2489"/>
                  </a:cubicBezTo>
                  <a:lnTo>
                    <a:pt x="2925" y="2489"/>
                  </a:lnTo>
                  <a:cubicBezTo>
                    <a:pt x="2938" y="2444"/>
                    <a:pt x="2956" y="2420"/>
                    <a:pt x="2970" y="2420"/>
                  </a:cubicBezTo>
                  <a:cubicBezTo>
                    <a:pt x="2989" y="2420"/>
                    <a:pt x="2999" y="2467"/>
                    <a:pt x="2972" y="2566"/>
                  </a:cubicBezTo>
                  <a:cubicBezTo>
                    <a:pt x="2972" y="2620"/>
                    <a:pt x="2972" y="2647"/>
                    <a:pt x="2978" y="2647"/>
                  </a:cubicBezTo>
                  <a:cubicBezTo>
                    <a:pt x="2983" y="2647"/>
                    <a:pt x="2995" y="2620"/>
                    <a:pt x="3018" y="2566"/>
                  </a:cubicBezTo>
                  <a:cubicBezTo>
                    <a:pt x="3040" y="2508"/>
                    <a:pt x="3055" y="2481"/>
                    <a:pt x="3066" y="2481"/>
                  </a:cubicBezTo>
                  <a:cubicBezTo>
                    <a:pt x="3079" y="2481"/>
                    <a:pt x="3087" y="2516"/>
                    <a:pt x="3095" y="2581"/>
                  </a:cubicBezTo>
                  <a:cubicBezTo>
                    <a:pt x="3095" y="2600"/>
                    <a:pt x="3095" y="2616"/>
                    <a:pt x="3093" y="2628"/>
                  </a:cubicBezTo>
                  <a:cubicBezTo>
                    <a:pt x="3097" y="2616"/>
                    <a:pt x="3103" y="2600"/>
                    <a:pt x="3111" y="2581"/>
                  </a:cubicBezTo>
                  <a:cubicBezTo>
                    <a:pt x="3154" y="2462"/>
                    <a:pt x="3192" y="2394"/>
                    <a:pt x="3214" y="2394"/>
                  </a:cubicBezTo>
                  <a:cubicBezTo>
                    <a:pt x="3233" y="2394"/>
                    <a:pt x="3241" y="2438"/>
                    <a:pt x="3235" y="2535"/>
                  </a:cubicBezTo>
                  <a:cubicBezTo>
                    <a:pt x="3219" y="2643"/>
                    <a:pt x="3235" y="2705"/>
                    <a:pt x="3265" y="2705"/>
                  </a:cubicBezTo>
                  <a:cubicBezTo>
                    <a:pt x="3296" y="2705"/>
                    <a:pt x="3296" y="2643"/>
                    <a:pt x="3296" y="2597"/>
                  </a:cubicBezTo>
                  <a:cubicBezTo>
                    <a:pt x="3289" y="2543"/>
                    <a:pt x="3289" y="2516"/>
                    <a:pt x="3296" y="2516"/>
                  </a:cubicBezTo>
                  <a:cubicBezTo>
                    <a:pt x="3304" y="2516"/>
                    <a:pt x="3320" y="2543"/>
                    <a:pt x="3343" y="2597"/>
                  </a:cubicBezTo>
                  <a:cubicBezTo>
                    <a:pt x="3377" y="2692"/>
                    <a:pt x="3412" y="2733"/>
                    <a:pt x="3446" y="2733"/>
                  </a:cubicBezTo>
                  <a:cubicBezTo>
                    <a:pt x="3473" y="2733"/>
                    <a:pt x="3501" y="2707"/>
                    <a:pt x="3528" y="2659"/>
                  </a:cubicBezTo>
                  <a:cubicBezTo>
                    <a:pt x="3567" y="2597"/>
                    <a:pt x="3605" y="2566"/>
                    <a:pt x="3629" y="2566"/>
                  </a:cubicBezTo>
                  <a:cubicBezTo>
                    <a:pt x="3652" y="2566"/>
                    <a:pt x="3660" y="2597"/>
                    <a:pt x="3636" y="2659"/>
                  </a:cubicBezTo>
                  <a:cubicBezTo>
                    <a:pt x="3601" y="2720"/>
                    <a:pt x="3591" y="2747"/>
                    <a:pt x="3597" y="2747"/>
                  </a:cubicBezTo>
                  <a:cubicBezTo>
                    <a:pt x="3602" y="2747"/>
                    <a:pt x="3616" y="2732"/>
                    <a:pt x="3636" y="2705"/>
                  </a:cubicBezTo>
                  <a:lnTo>
                    <a:pt x="3745" y="2705"/>
                  </a:lnTo>
                  <a:cubicBezTo>
                    <a:pt x="3776" y="2705"/>
                    <a:pt x="3791" y="2643"/>
                    <a:pt x="3776" y="2581"/>
                  </a:cubicBezTo>
                  <a:lnTo>
                    <a:pt x="3776" y="2581"/>
                  </a:lnTo>
                  <a:cubicBezTo>
                    <a:pt x="3802" y="2644"/>
                    <a:pt x="3835" y="2686"/>
                    <a:pt x="3860" y="2686"/>
                  </a:cubicBezTo>
                  <a:cubicBezTo>
                    <a:pt x="3878" y="2686"/>
                    <a:pt x="3893" y="2664"/>
                    <a:pt x="3899" y="2612"/>
                  </a:cubicBezTo>
                  <a:lnTo>
                    <a:pt x="3946" y="2612"/>
                  </a:lnTo>
                  <a:cubicBezTo>
                    <a:pt x="3976" y="2612"/>
                    <a:pt x="3976" y="2612"/>
                    <a:pt x="3976" y="2551"/>
                  </a:cubicBezTo>
                  <a:cubicBezTo>
                    <a:pt x="3982" y="2523"/>
                    <a:pt x="3989" y="2513"/>
                    <a:pt x="3999" y="2513"/>
                  </a:cubicBezTo>
                  <a:cubicBezTo>
                    <a:pt x="4016" y="2513"/>
                    <a:pt x="4039" y="2546"/>
                    <a:pt x="4069" y="2566"/>
                  </a:cubicBezTo>
                  <a:cubicBezTo>
                    <a:pt x="4102" y="2599"/>
                    <a:pt x="4127" y="2632"/>
                    <a:pt x="4133" y="2632"/>
                  </a:cubicBezTo>
                  <a:cubicBezTo>
                    <a:pt x="4136" y="2632"/>
                    <a:pt x="4136" y="2626"/>
                    <a:pt x="4131" y="2612"/>
                  </a:cubicBezTo>
                  <a:cubicBezTo>
                    <a:pt x="4116" y="2551"/>
                    <a:pt x="4131" y="2489"/>
                    <a:pt x="4131" y="2427"/>
                  </a:cubicBezTo>
                  <a:cubicBezTo>
                    <a:pt x="4131" y="2406"/>
                    <a:pt x="4136" y="2398"/>
                    <a:pt x="4143" y="2398"/>
                  </a:cubicBezTo>
                  <a:cubicBezTo>
                    <a:pt x="4157" y="2398"/>
                    <a:pt x="4177" y="2432"/>
                    <a:pt x="4177" y="2473"/>
                  </a:cubicBezTo>
                  <a:cubicBezTo>
                    <a:pt x="4177" y="2535"/>
                    <a:pt x="4208" y="2520"/>
                    <a:pt x="4270" y="2551"/>
                  </a:cubicBezTo>
                  <a:cubicBezTo>
                    <a:pt x="4286" y="2535"/>
                    <a:pt x="4332" y="2520"/>
                    <a:pt x="4301" y="2458"/>
                  </a:cubicBezTo>
                  <a:cubicBezTo>
                    <a:pt x="4276" y="2420"/>
                    <a:pt x="4363" y="2372"/>
                    <a:pt x="4422" y="2372"/>
                  </a:cubicBezTo>
                  <a:cubicBezTo>
                    <a:pt x="4435" y="2372"/>
                    <a:pt x="4447" y="2375"/>
                    <a:pt x="4456" y="2381"/>
                  </a:cubicBezTo>
                  <a:lnTo>
                    <a:pt x="4486" y="2350"/>
                  </a:lnTo>
                  <a:cubicBezTo>
                    <a:pt x="4517" y="2334"/>
                    <a:pt x="4486" y="2288"/>
                    <a:pt x="4517" y="2272"/>
                  </a:cubicBezTo>
                  <a:cubicBezTo>
                    <a:pt x="4548" y="2257"/>
                    <a:pt x="4533" y="2257"/>
                    <a:pt x="4517" y="2195"/>
                  </a:cubicBezTo>
                  <a:cubicBezTo>
                    <a:pt x="4525" y="2187"/>
                    <a:pt x="4533" y="2180"/>
                    <a:pt x="4544" y="2180"/>
                  </a:cubicBezTo>
                  <a:cubicBezTo>
                    <a:pt x="4556" y="2180"/>
                    <a:pt x="4571" y="2187"/>
                    <a:pt x="4595" y="2211"/>
                  </a:cubicBezTo>
                  <a:cubicBezTo>
                    <a:pt x="4561" y="2160"/>
                    <a:pt x="4545" y="2137"/>
                    <a:pt x="4554" y="2137"/>
                  </a:cubicBezTo>
                  <a:cubicBezTo>
                    <a:pt x="4561" y="2137"/>
                    <a:pt x="4584" y="2152"/>
                    <a:pt x="4626" y="2180"/>
                  </a:cubicBezTo>
                  <a:cubicBezTo>
                    <a:pt x="4672" y="2218"/>
                    <a:pt x="4691" y="2241"/>
                    <a:pt x="4691" y="2241"/>
                  </a:cubicBezTo>
                  <a:cubicBezTo>
                    <a:pt x="4691" y="2241"/>
                    <a:pt x="4672" y="2218"/>
                    <a:pt x="4641" y="2164"/>
                  </a:cubicBezTo>
                  <a:cubicBezTo>
                    <a:pt x="4632" y="2128"/>
                    <a:pt x="4628" y="2113"/>
                    <a:pt x="4636" y="2113"/>
                  </a:cubicBezTo>
                  <a:cubicBezTo>
                    <a:pt x="4641" y="2113"/>
                    <a:pt x="4653" y="2120"/>
                    <a:pt x="4672" y="2133"/>
                  </a:cubicBezTo>
                  <a:cubicBezTo>
                    <a:pt x="4700" y="2147"/>
                    <a:pt x="4715" y="2155"/>
                    <a:pt x="4721" y="2155"/>
                  </a:cubicBezTo>
                  <a:cubicBezTo>
                    <a:pt x="4728" y="2155"/>
                    <a:pt x="4720" y="2143"/>
                    <a:pt x="4703" y="2118"/>
                  </a:cubicBezTo>
                  <a:cubicBezTo>
                    <a:pt x="4657" y="2049"/>
                    <a:pt x="4654" y="1981"/>
                    <a:pt x="4686" y="1981"/>
                  </a:cubicBezTo>
                  <a:cubicBezTo>
                    <a:pt x="4698" y="1981"/>
                    <a:pt x="4714" y="1989"/>
                    <a:pt x="4734" y="2010"/>
                  </a:cubicBezTo>
                  <a:cubicBezTo>
                    <a:pt x="4734" y="2010"/>
                    <a:pt x="4749" y="1994"/>
                    <a:pt x="4734" y="1948"/>
                  </a:cubicBezTo>
                  <a:cubicBezTo>
                    <a:pt x="4701" y="1899"/>
                    <a:pt x="4686" y="1876"/>
                    <a:pt x="4690" y="1876"/>
                  </a:cubicBezTo>
                  <a:cubicBezTo>
                    <a:pt x="4693" y="1876"/>
                    <a:pt x="4712" y="1895"/>
                    <a:pt x="4749" y="1932"/>
                  </a:cubicBezTo>
                  <a:cubicBezTo>
                    <a:pt x="4778" y="1962"/>
                    <a:pt x="4801" y="1975"/>
                    <a:pt x="4814" y="1975"/>
                  </a:cubicBezTo>
                  <a:cubicBezTo>
                    <a:pt x="4837" y="1975"/>
                    <a:pt x="4834" y="1938"/>
                    <a:pt x="4796" y="1871"/>
                  </a:cubicBezTo>
                  <a:cubicBezTo>
                    <a:pt x="4796" y="1871"/>
                    <a:pt x="4773" y="1836"/>
                    <a:pt x="4805" y="1836"/>
                  </a:cubicBezTo>
                  <a:cubicBezTo>
                    <a:pt x="4811" y="1836"/>
                    <a:pt x="4818" y="1837"/>
                    <a:pt x="4826" y="1840"/>
                  </a:cubicBezTo>
                  <a:cubicBezTo>
                    <a:pt x="4835" y="1844"/>
                    <a:pt x="4845" y="1846"/>
                    <a:pt x="4856" y="1846"/>
                  </a:cubicBezTo>
                  <a:cubicBezTo>
                    <a:pt x="4926" y="1846"/>
                    <a:pt x="5028" y="1771"/>
                    <a:pt x="4935" y="1731"/>
                  </a:cubicBezTo>
                  <a:lnTo>
                    <a:pt x="4981" y="1685"/>
                  </a:lnTo>
                  <a:cubicBezTo>
                    <a:pt x="5043" y="1685"/>
                    <a:pt x="5058" y="1670"/>
                    <a:pt x="5043" y="1623"/>
                  </a:cubicBezTo>
                  <a:lnTo>
                    <a:pt x="5012" y="1561"/>
                  </a:lnTo>
                  <a:lnTo>
                    <a:pt x="5012" y="1561"/>
                  </a:lnTo>
                  <a:cubicBezTo>
                    <a:pt x="5047" y="1596"/>
                    <a:pt x="5090" y="1614"/>
                    <a:pt x="5116" y="1614"/>
                  </a:cubicBezTo>
                  <a:cubicBezTo>
                    <a:pt x="5125" y="1614"/>
                    <a:pt x="5132" y="1612"/>
                    <a:pt x="5136" y="1608"/>
                  </a:cubicBezTo>
                  <a:cubicBezTo>
                    <a:pt x="5151" y="1592"/>
                    <a:pt x="5151" y="1592"/>
                    <a:pt x="5105" y="1546"/>
                  </a:cubicBezTo>
                  <a:cubicBezTo>
                    <a:pt x="5058" y="1515"/>
                    <a:pt x="5058" y="1515"/>
                    <a:pt x="5089" y="1500"/>
                  </a:cubicBezTo>
                  <a:cubicBezTo>
                    <a:pt x="5093" y="1495"/>
                    <a:pt x="5100" y="1494"/>
                    <a:pt x="5108" y="1494"/>
                  </a:cubicBezTo>
                  <a:cubicBezTo>
                    <a:pt x="5130" y="1494"/>
                    <a:pt x="5163" y="1508"/>
                    <a:pt x="5197" y="1530"/>
                  </a:cubicBezTo>
                  <a:lnTo>
                    <a:pt x="5213" y="1515"/>
                  </a:lnTo>
                  <a:cubicBezTo>
                    <a:pt x="5165" y="1467"/>
                    <a:pt x="5153" y="1443"/>
                    <a:pt x="5158" y="1443"/>
                  </a:cubicBezTo>
                  <a:cubicBezTo>
                    <a:pt x="5161" y="1443"/>
                    <a:pt x="5170" y="1451"/>
                    <a:pt x="5182" y="1469"/>
                  </a:cubicBezTo>
                  <a:cubicBezTo>
                    <a:pt x="5196" y="1478"/>
                    <a:pt x="5209" y="1482"/>
                    <a:pt x="5221" y="1482"/>
                  </a:cubicBezTo>
                  <a:cubicBezTo>
                    <a:pt x="5246" y="1482"/>
                    <a:pt x="5264" y="1464"/>
                    <a:pt x="5275" y="1453"/>
                  </a:cubicBezTo>
                  <a:cubicBezTo>
                    <a:pt x="5261" y="1432"/>
                    <a:pt x="5266" y="1424"/>
                    <a:pt x="5272" y="1424"/>
                  </a:cubicBezTo>
                  <a:cubicBezTo>
                    <a:pt x="5281" y="1424"/>
                    <a:pt x="5292" y="1436"/>
                    <a:pt x="5275" y="1453"/>
                  </a:cubicBezTo>
                  <a:lnTo>
                    <a:pt x="5321" y="1484"/>
                  </a:lnTo>
                  <a:cubicBezTo>
                    <a:pt x="5332" y="1487"/>
                    <a:pt x="5340" y="1488"/>
                    <a:pt x="5344" y="1488"/>
                  </a:cubicBezTo>
                  <a:cubicBezTo>
                    <a:pt x="5367" y="1488"/>
                    <a:pt x="5331" y="1460"/>
                    <a:pt x="5306" y="1422"/>
                  </a:cubicBezTo>
                  <a:lnTo>
                    <a:pt x="5337" y="1391"/>
                  </a:lnTo>
                  <a:cubicBezTo>
                    <a:pt x="5352" y="1376"/>
                    <a:pt x="5367" y="1360"/>
                    <a:pt x="5306" y="1345"/>
                  </a:cubicBezTo>
                  <a:cubicBezTo>
                    <a:pt x="5259" y="1314"/>
                    <a:pt x="5228" y="1268"/>
                    <a:pt x="5244" y="1237"/>
                  </a:cubicBezTo>
                  <a:lnTo>
                    <a:pt x="5244" y="1237"/>
                  </a:lnTo>
                  <a:cubicBezTo>
                    <a:pt x="5282" y="1275"/>
                    <a:pt x="5310" y="1303"/>
                    <a:pt x="5335" y="1303"/>
                  </a:cubicBezTo>
                  <a:cubicBezTo>
                    <a:pt x="5341" y="1303"/>
                    <a:pt x="5347" y="1301"/>
                    <a:pt x="5352" y="1299"/>
                  </a:cubicBezTo>
                  <a:cubicBezTo>
                    <a:pt x="5354" y="1296"/>
                    <a:pt x="5357" y="1296"/>
                    <a:pt x="5359" y="1296"/>
                  </a:cubicBezTo>
                  <a:cubicBezTo>
                    <a:pt x="5376" y="1296"/>
                    <a:pt x="5398" y="1330"/>
                    <a:pt x="5398" y="1330"/>
                  </a:cubicBezTo>
                  <a:cubicBezTo>
                    <a:pt x="5416" y="1356"/>
                    <a:pt x="5431" y="1366"/>
                    <a:pt x="5443" y="1366"/>
                  </a:cubicBezTo>
                  <a:cubicBezTo>
                    <a:pt x="5474" y="1366"/>
                    <a:pt x="5487" y="1301"/>
                    <a:pt x="5476" y="1268"/>
                  </a:cubicBezTo>
                  <a:cubicBezTo>
                    <a:pt x="5448" y="1194"/>
                    <a:pt x="5448" y="1159"/>
                    <a:pt x="5469" y="1159"/>
                  </a:cubicBezTo>
                  <a:cubicBezTo>
                    <a:pt x="5483" y="1159"/>
                    <a:pt x="5506" y="1175"/>
                    <a:pt x="5537" y="1206"/>
                  </a:cubicBezTo>
                  <a:cubicBezTo>
                    <a:pt x="5552" y="1228"/>
                    <a:pt x="5562" y="1238"/>
                    <a:pt x="5566" y="1238"/>
                  </a:cubicBezTo>
                  <a:cubicBezTo>
                    <a:pt x="5581" y="1238"/>
                    <a:pt x="5546" y="1141"/>
                    <a:pt x="5476" y="1036"/>
                  </a:cubicBezTo>
                  <a:lnTo>
                    <a:pt x="5398" y="897"/>
                  </a:lnTo>
                  <a:lnTo>
                    <a:pt x="5398" y="897"/>
                  </a:lnTo>
                  <a:lnTo>
                    <a:pt x="5507" y="1020"/>
                  </a:lnTo>
                  <a:cubicBezTo>
                    <a:pt x="5586" y="1100"/>
                    <a:pt x="5624" y="1138"/>
                    <a:pt x="5641" y="1138"/>
                  </a:cubicBezTo>
                  <a:cubicBezTo>
                    <a:pt x="5657" y="1138"/>
                    <a:pt x="5653" y="1104"/>
                    <a:pt x="5646" y="1036"/>
                  </a:cubicBezTo>
                  <a:cubicBezTo>
                    <a:pt x="5646" y="1003"/>
                    <a:pt x="5646" y="987"/>
                    <a:pt x="5653" y="987"/>
                  </a:cubicBezTo>
                  <a:cubicBezTo>
                    <a:pt x="5659" y="987"/>
                    <a:pt x="5671" y="999"/>
                    <a:pt x="5692" y="1020"/>
                  </a:cubicBezTo>
                  <a:cubicBezTo>
                    <a:pt x="5709" y="1037"/>
                    <a:pt x="5720" y="1044"/>
                    <a:pt x="5730" y="1044"/>
                  </a:cubicBezTo>
                  <a:cubicBezTo>
                    <a:pt x="5747" y="1044"/>
                    <a:pt x="5761" y="1025"/>
                    <a:pt x="5800" y="1005"/>
                  </a:cubicBezTo>
                  <a:cubicBezTo>
                    <a:pt x="5862" y="959"/>
                    <a:pt x="5893" y="959"/>
                    <a:pt x="5862" y="897"/>
                  </a:cubicBezTo>
                  <a:lnTo>
                    <a:pt x="5908" y="881"/>
                  </a:lnTo>
                  <a:cubicBezTo>
                    <a:pt x="5933" y="906"/>
                    <a:pt x="5951" y="916"/>
                    <a:pt x="5962" y="916"/>
                  </a:cubicBezTo>
                  <a:cubicBezTo>
                    <a:pt x="5986" y="916"/>
                    <a:pt x="5977" y="867"/>
                    <a:pt x="5924" y="804"/>
                  </a:cubicBezTo>
                  <a:lnTo>
                    <a:pt x="5970" y="773"/>
                  </a:lnTo>
                  <a:lnTo>
                    <a:pt x="6001" y="835"/>
                  </a:lnTo>
                  <a:cubicBezTo>
                    <a:pt x="6013" y="852"/>
                    <a:pt x="6026" y="861"/>
                    <a:pt x="6049" y="861"/>
                  </a:cubicBezTo>
                  <a:cubicBezTo>
                    <a:pt x="6086" y="861"/>
                    <a:pt x="6148" y="837"/>
                    <a:pt x="6264" y="789"/>
                  </a:cubicBezTo>
                  <a:cubicBezTo>
                    <a:pt x="6480" y="742"/>
                    <a:pt x="6496" y="742"/>
                    <a:pt x="6480" y="634"/>
                  </a:cubicBezTo>
                  <a:cubicBezTo>
                    <a:pt x="6472" y="578"/>
                    <a:pt x="6485" y="547"/>
                    <a:pt x="6501" y="547"/>
                  </a:cubicBezTo>
                  <a:cubicBezTo>
                    <a:pt x="6516" y="547"/>
                    <a:pt x="6535" y="574"/>
                    <a:pt x="6542" y="634"/>
                  </a:cubicBezTo>
                  <a:cubicBezTo>
                    <a:pt x="6542" y="666"/>
                    <a:pt x="6557" y="706"/>
                    <a:pt x="6566" y="706"/>
                  </a:cubicBezTo>
                  <a:cubicBezTo>
                    <a:pt x="6570" y="706"/>
                    <a:pt x="6573" y="699"/>
                    <a:pt x="6573" y="680"/>
                  </a:cubicBezTo>
                  <a:cubicBezTo>
                    <a:pt x="6604" y="680"/>
                    <a:pt x="6635" y="711"/>
                    <a:pt x="6650" y="727"/>
                  </a:cubicBezTo>
                  <a:cubicBezTo>
                    <a:pt x="6684" y="774"/>
                    <a:pt x="6709" y="792"/>
                    <a:pt x="6725" y="792"/>
                  </a:cubicBezTo>
                  <a:cubicBezTo>
                    <a:pt x="6746" y="792"/>
                    <a:pt x="6752" y="762"/>
                    <a:pt x="6743" y="727"/>
                  </a:cubicBezTo>
                  <a:cubicBezTo>
                    <a:pt x="6730" y="682"/>
                    <a:pt x="6728" y="667"/>
                    <a:pt x="6732" y="667"/>
                  </a:cubicBezTo>
                  <a:cubicBezTo>
                    <a:pt x="6737" y="667"/>
                    <a:pt x="6756" y="699"/>
                    <a:pt x="6774" y="727"/>
                  </a:cubicBezTo>
                  <a:cubicBezTo>
                    <a:pt x="6796" y="771"/>
                    <a:pt x="6810" y="807"/>
                    <a:pt x="6817" y="807"/>
                  </a:cubicBezTo>
                  <a:cubicBezTo>
                    <a:pt x="6819" y="807"/>
                    <a:pt x="6820" y="802"/>
                    <a:pt x="6820" y="789"/>
                  </a:cubicBezTo>
                  <a:cubicBezTo>
                    <a:pt x="6820" y="756"/>
                    <a:pt x="6871" y="732"/>
                    <a:pt x="6917" y="732"/>
                  </a:cubicBezTo>
                  <a:cubicBezTo>
                    <a:pt x="6959" y="732"/>
                    <a:pt x="6998" y="752"/>
                    <a:pt x="6990" y="804"/>
                  </a:cubicBezTo>
                  <a:lnTo>
                    <a:pt x="7037" y="804"/>
                  </a:lnTo>
                  <a:cubicBezTo>
                    <a:pt x="7037" y="763"/>
                    <a:pt x="7064" y="749"/>
                    <a:pt x="7096" y="749"/>
                  </a:cubicBezTo>
                  <a:cubicBezTo>
                    <a:pt x="7112" y="749"/>
                    <a:pt x="7129" y="753"/>
                    <a:pt x="7145" y="758"/>
                  </a:cubicBezTo>
                  <a:cubicBezTo>
                    <a:pt x="7191" y="758"/>
                    <a:pt x="7222" y="773"/>
                    <a:pt x="7207" y="820"/>
                  </a:cubicBezTo>
                  <a:cubicBezTo>
                    <a:pt x="7198" y="853"/>
                    <a:pt x="7195" y="868"/>
                    <a:pt x="7202" y="868"/>
                  </a:cubicBezTo>
                  <a:cubicBezTo>
                    <a:pt x="7209" y="868"/>
                    <a:pt x="7224" y="857"/>
                    <a:pt x="7253" y="835"/>
                  </a:cubicBezTo>
                  <a:cubicBezTo>
                    <a:pt x="7269" y="835"/>
                    <a:pt x="7330" y="742"/>
                    <a:pt x="7346" y="742"/>
                  </a:cubicBezTo>
                  <a:cubicBezTo>
                    <a:pt x="7359" y="689"/>
                    <a:pt x="7396" y="647"/>
                    <a:pt x="7416" y="647"/>
                  </a:cubicBezTo>
                  <a:cubicBezTo>
                    <a:pt x="7418" y="647"/>
                    <a:pt x="7421" y="647"/>
                    <a:pt x="7423" y="650"/>
                  </a:cubicBezTo>
                  <a:lnTo>
                    <a:pt x="7408" y="696"/>
                  </a:lnTo>
                  <a:lnTo>
                    <a:pt x="7377" y="804"/>
                  </a:lnTo>
                  <a:cubicBezTo>
                    <a:pt x="7389" y="804"/>
                    <a:pt x="7401" y="807"/>
                    <a:pt x="7413" y="807"/>
                  </a:cubicBezTo>
                  <a:cubicBezTo>
                    <a:pt x="7430" y="807"/>
                    <a:pt x="7445" y="801"/>
                    <a:pt x="7454" y="773"/>
                  </a:cubicBezTo>
                  <a:cubicBezTo>
                    <a:pt x="7454" y="820"/>
                    <a:pt x="7469" y="835"/>
                    <a:pt x="7516" y="850"/>
                  </a:cubicBezTo>
                  <a:cubicBezTo>
                    <a:pt x="7541" y="867"/>
                    <a:pt x="7567" y="880"/>
                    <a:pt x="7592" y="880"/>
                  </a:cubicBezTo>
                  <a:cubicBezTo>
                    <a:pt x="7613" y="880"/>
                    <a:pt x="7634" y="871"/>
                    <a:pt x="7655" y="850"/>
                  </a:cubicBezTo>
                  <a:lnTo>
                    <a:pt x="7655" y="850"/>
                  </a:lnTo>
                  <a:cubicBezTo>
                    <a:pt x="7644" y="928"/>
                    <a:pt x="7704" y="990"/>
                    <a:pt x="7768" y="990"/>
                  </a:cubicBezTo>
                  <a:cubicBezTo>
                    <a:pt x="7793" y="990"/>
                    <a:pt x="7819" y="980"/>
                    <a:pt x="7840" y="959"/>
                  </a:cubicBezTo>
                  <a:cubicBezTo>
                    <a:pt x="7853" y="939"/>
                    <a:pt x="7864" y="931"/>
                    <a:pt x="7871" y="931"/>
                  </a:cubicBezTo>
                  <a:cubicBezTo>
                    <a:pt x="7882" y="931"/>
                    <a:pt x="7887" y="947"/>
                    <a:pt x="7887" y="974"/>
                  </a:cubicBezTo>
                  <a:cubicBezTo>
                    <a:pt x="7878" y="1010"/>
                    <a:pt x="7879" y="1025"/>
                    <a:pt x="7888" y="1025"/>
                  </a:cubicBezTo>
                  <a:cubicBezTo>
                    <a:pt x="7895" y="1025"/>
                    <a:pt x="7905" y="1018"/>
                    <a:pt x="7918" y="1005"/>
                  </a:cubicBezTo>
                  <a:cubicBezTo>
                    <a:pt x="7926" y="999"/>
                    <a:pt x="7933" y="997"/>
                    <a:pt x="7939" y="997"/>
                  </a:cubicBezTo>
                  <a:cubicBezTo>
                    <a:pt x="7964" y="997"/>
                    <a:pt x="7961" y="1047"/>
                    <a:pt x="7949" y="1098"/>
                  </a:cubicBezTo>
                  <a:cubicBezTo>
                    <a:pt x="7916" y="1174"/>
                    <a:pt x="7914" y="1205"/>
                    <a:pt x="7938" y="1205"/>
                  </a:cubicBezTo>
                  <a:cubicBezTo>
                    <a:pt x="7947" y="1205"/>
                    <a:pt x="7961" y="1199"/>
                    <a:pt x="7979" y="1190"/>
                  </a:cubicBezTo>
                  <a:cubicBezTo>
                    <a:pt x="7992" y="1186"/>
                    <a:pt x="8004" y="1184"/>
                    <a:pt x="8016" y="1184"/>
                  </a:cubicBezTo>
                  <a:cubicBezTo>
                    <a:pt x="8050" y="1184"/>
                    <a:pt x="8080" y="1199"/>
                    <a:pt x="8103" y="1221"/>
                  </a:cubicBezTo>
                  <a:cubicBezTo>
                    <a:pt x="8180" y="1206"/>
                    <a:pt x="8196" y="1221"/>
                    <a:pt x="8211" y="1175"/>
                  </a:cubicBezTo>
                  <a:cubicBezTo>
                    <a:pt x="8242" y="1144"/>
                    <a:pt x="8273" y="1113"/>
                    <a:pt x="8304" y="1098"/>
                  </a:cubicBezTo>
                  <a:cubicBezTo>
                    <a:pt x="8362" y="1098"/>
                    <a:pt x="8350" y="1124"/>
                    <a:pt x="8334" y="1124"/>
                  </a:cubicBezTo>
                  <a:cubicBezTo>
                    <a:pt x="8329" y="1124"/>
                    <a:pt x="8323" y="1121"/>
                    <a:pt x="8320" y="1113"/>
                  </a:cubicBezTo>
                  <a:cubicBezTo>
                    <a:pt x="8242" y="1113"/>
                    <a:pt x="8273" y="1144"/>
                    <a:pt x="8242" y="1206"/>
                  </a:cubicBezTo>
                  <a:cubicBezTo>
                    <a:pt x="8242" y="1237"/>
                    <a:pt x="8242" y="1283"/>
                    <a:pt x="8289" y="1314"/>
                  </a:cubicBezTo>
                  <a:cubicBezTo>
                    <a:pt x="8304" y="1330"/>
                    <a:pt x="8335" y="1360"/>
                    <a:pt x="8350" y="1376"/>
                  </a:cubicBezTo>
                  <a:cubicBezTo>
                    <a:pt x="8350" y="1441"/>
                    <a:pt x="8365" y="1468"/>
                    <a:pt x="8385" y="1468"/>
                  </a:cubicBezTo>
                  <a:cubicBezTo>
                    <a:pt x="8394" y="1468"/>
                    <a:pt x="8403" y="1463"/>
                    <a:pt x="8412" y="1453"/>
                  </a:cubicBezTo>
                  <a:lnTo>
                    <a:pt x="8459" y="1422"/>
                  </a:lnTo>
                  <a:lnTo>
                    <a:pt x="8459" y="1422"/>
                  </a:lnTo>
                  <a:cubicBezTo>
                    <a:pt x="8403" y="1505"/>
                    <a:pt x="8533" y="1661"/>
                    <a:pt x="8627" y="1661"/>
                  </a:cubicBezTo>
                  <a:cubicBezTo>
                    <a:pt x="8639" y="1661"/>
                    <a:pt x="8650" y="1659"/>
                    <a:pt x="8660" y="1654"/>
                  </a:cubicBezTo>
                  <a:lnTo>
                    <a:pt x="8660" y="1654"/>
                  </a:lnTo>
                  <a:lnTo>
                    <a:pt x="8629" y="1685"/>
                  </a:lnTo>
                  <a:cubicBezTo>
                    <a:pt x="8582" y="1731"/>
                    <a:pt x="8598" y="1747"/>
                    <a:pt x="8629" y="1778"/>
                  </a:cubicBezTo>
                  <a:cubicBezTo>
                    <a:pt x="8644" y="1824"/>
                    <a:pt x="8752" y="1840"/>
                    <a:pt x="8799" y="1886"/>
                  </a:cubicBezTo>
                  <a:cubicBezTo>
                    <a:pt x="8834" y="1933"/>
                    <a:pt x="8878" y="1979"/>
                    <a:pt x="8910" y="1979"/>
                  </a:cubicBezTo>
                  <a:cubicBezTo>
                    <a:pt x="8921" y="1979"/>
                    <a:pt x="8930" y="1975"/>
                    <a:pt x="8938" y="1963"/>
                  </a:cubicBezTo>
                  <a:lnTo>
                    <a:pt x="8938" y="1963"/>
                  </a:lnTo>
                  <a:cubicBezTo>
                    <a:pt x="8969" y="1979"/>
                    <a:pt x="8969" y="1979"/>
                    <a:pt x="8922" y="2025"/>
                  </a:cubicBezTo>
                  <a:cubicBezTo>
                    <a:pt x="8876" y="2056"/>
                    <a:pt x="8876" y="2071"/>
                    <a:pt x="8891" y="2087"/>
                  </a:cubicBezTo>
                  <a:cubicBezTo>
                    <a:pt x="8893" y="2089"/>
                    <a:pt x="8896" y="2090"/>
                    <a:pt x="8899" y="2090"/>
                  </a:cubicBezTo>
                  <a:cubicBezTo>
                    <a:pt x="8920" y="2090"/>
                    <a:pt x="8960" y="2052"/>
                    <a:pt x="9000" y="2025"/>
                  </a:cubicBezTo>
                  <a:cubicBezTo>
                    <a:pt x="9011" y="2008"/>
                    <a:pt x="9021" y="1999"/>
                    <a:pt x="9028" y="1999"/>
                  </a:cubicBezTo>
                  <a:cubicBezTo>
                    <a:pt x="9040" y="1999"/>
                    <a:pt x="9046" y="2023"/>
                    <a:pt x="9046" y="2071"/>
                  </a:cubicBezTo>
                  <a:cubicBezTo>
                    <a:pt x="9030" y="2149"/>
                    <a:pt x="9108" y="2195"/>
                    <a:pt x="9185" y="2195"/>
                  </a:cubicBezTo>
                  <a:cubicBezTo>
                    <a:pt x="9200" y="2211"/>
                    <a:pt x="9216" y="2226"/>
                    <a:pt x="9185" y="2257"/>
                  </a:cubicBezTo>
                  <a:cubicBezTo>
                    <a:pt x="9150" y="2292"/>
                    <a:pt x="9168" y="2355"/>
                    <a:pt x="9220" y="2355"/>
                  </a:cubicBezTo>
                  <a:cubicBezTo>
                    <a:pt x="9237" y="2355"/>
                    <a:pt x="9256" y="2349"/>
                    <a:pt x="9278" y="2334"/>
                  </a:cubicBezTo>
                  <a:lnTo>
                    <a:pt x="9278" y="2334"/>
                  </a:lnTo>
                  <a:cubicBezTo>
                    <a:pt x="9293" y="2350"/>
                    <a:pt x="9293" y="2350"/>
                    <a:pt x="9262" y="2396"/>
                  </a:cubicBezTo>
                  <a:cubicBezTo>
                    <a:pt x="9242" y="2426"/>
                    <a:pt x="9228" y="2464"/>
                    <a:pt x="9243" y="2464"/>
                  </a:cubicBezTo>
                  <a:cubicBezTo>
                    <a:pt x="9251" y="2464"/>
                    <a:pt x="9267" y="2453"/>
                    <a:pt x="9293" y="2427"/>
                  </a:cubicBezTo>
                  <a:cubicBezTo>
                    <a:pt x="9307" y="2420"/>
                    <a:pt x="9321" y="2417"/>
                    <a:pt x="9335" y="2417"/>
                  </a:cubicBezTo>
                  <a:cubicBezTo>
                    <a:pt x="9386" y="2417"/>
                    <a:pt x="9436" y="2456"/>
                    <a:pt x="9448" y="2504"/>
                  </a:cubicBezTo>
                  <a:cubicBezTo>
                    <a:pt x="9455" y="2511"/>
                    <a:pt x="9462" y="2518"/>
                    <a:pt x="9470" y="2518"/>
                  </a:cubicBezTo>
                  <a:cubicBezTo>
                    <a:pt x="9480" y="2518"/>
                    <a:pt x="9493" y="2507"/>
                    <a:pt x="9510" y="2473"/>
                  </a:cubicBezTo>
                  <a:cubicBezTo>
                    <a:pt x="9514" y="2461"/>
                    <a:pt x="9519" y="2449"/>
                    <a:pt x="9523" y="2439"/>
                  </a:cubicBezTo>
                  <a:lnTo>
                    <a:pt x="9523" y="2439"/>
                  </a:lnTo>
                  <a:cubicBezTo>
                    <a:pt x="9517" y="2487"/>
                    <a:pt x="9514" y="2510"/>
                    <a:pt x="9520" y="2510"/>
                  </a:cubicBezTo>
                  <a:cubicBezTo>
                    <a:pt x="9526" y="2510"/>
                    <a:pt x="9542" y="2487"/>
                    <a:pt x="9571" y="2442"/>
                  </a:cubicBezTo>
                  <a:cubicBezTo>
                    <a:pt x="9585" y="2421"/>
                    <a:pt x="9596" y="2413"/>
                    <a:pt x="9601" y="2413"/>
                  </a:cubicBezTo>
                  <a:cubicBezTo>
                    <a:pt x="9607" y="2413"/>
                    <a:pt x="9604" y="2425"/>
                    <a:pt x="9587" y="2442"/>
                  </a:cubicBezTo>
                  <a:cubicBezTo>
                    <a:pt x="9571" y="2489"/>
                    <a:pt x="9618" y="2520"/>
                    <a:pt x="9618" y="2520"/>
                  </a:cubicBezTo>
                  <a:cubicBezTo>
                    <a:pt x="9618" y="2520"/>
                    <a:pt x="9757" y="2520"/>
                    <a:pt x="9865" y="2535"/>
                  </a:cubicBezTo>
                  <a:cubicBezTo>
                    <a:pt x="9910" y="2558"/>
                    <a:pt x="9956" y="2572"/>
                    <a:pt x="10007" y="2572"/>
                  </a:cubicBezTo>
                  <a:cubicBezTo>
                    <a:pt x="10026" y="2572"/>
                    <a:pt x="10045" y="2570"/>
                    <a:pt x="10066" y="2566"/>
                  </a:cubicBezTo>
                  <a:cubicBezTo>
                    <a:pt x="10097" y="2566"/>
                    <a:pt x="10128" y="2551"/>
                    <a:pt x="10128" y="2535"/>
                  </a:cubicBezTo>
                  <a:cubicBezTo>
                    <a:pt x="10128" y="2517"/>
                    <a:pt x="10133" y="2499"/>
                    <a:pt x="10143" y="2499"/>
                  </a:cubicBezTo>
                  <a:cubicBezTo>
                    <a:pt x="10151" y="2499"/>
                    <a:pt x="10161" y="2509"/>
                    <a:pt x="10174" y="2535"/>
                  </a:cubicBezTo>
                  <a:cubicBezTo>
                    <a:pt x="10190" y="2581"/>
                    <a:pt x="10205" y="2581"/>
                    <a:pt x="10236" y="2597"/>
                  </a:cubicBezTo>
                  <a:cubicBezTo>
                    <a:pt x="10251" y="2597"/>
                    <a:pt x="10282" y="2597"/>
                    <a:pt x="10282" y="2643"/>
                  </a:cubicBezTo>
                  <a:cubicBezTo>
                    <a:pt x="10298" y="2597"/>
                    <a:pt x="10298" y="2597"/>
                    <a:pt x="10329" y="2597"/>
                  </a:cubicBezTo>
                  <a:cubicBezTo>
                    <a:pt x="10329" y="2620"/>
                    <a:pt x="10333" y="2632"/>
                    <a:pt x="10340" y="2632"/>
                  </a:cubicBezTo>
                  <a:cubicBezTo>
                    <a:pt x="10348" y="2632"/>
                    <a:pt x="10360" y="2620"/>
                    <a:pt x="10375" y="2597"/>
                  </a:cubicBezTo>
                  <a:cubicBezTo>
                    <a:pt x="10383" y="2535"/>
                    <a:pt x="10387" y="2504"/>
                    <a:pt x="10389" y="2504"/>
                  </a:cubicBezTo>
                  <a:cubicBezTo>
                    <a:pt x="10391" y="2504"/>
                    <a:pt x="10391" y="2535"/>
                    <a:pt x="10391" y="2597"/>
                  </a:cubicBezTo>
                  <a:cubicBezTo>
                    <a:pt x="10391" y="2629"/>
                    <a:pt x="10428" y="2669"/>
                    <a:pt x="10441" y="2669"/>
                  </a:cubicBezTo>
                  <a:cubicBezTo>
                    <a:pt x="10446" y="2669"/>
                    <a:pt x="10446" y="2662"/>
                    <a:pt x="10437" y="2643"/>
                  </a:cubicBezTo>
                  <a:cubicBezTo>
                    <a:pt x="10421" y="2597"/>
                    <a:pt x="10483" y="2581"/>
                    <a:pt x="10499" y="2535"/>
                  </a:cubicBezTo>
                  <a:cubicBezTo>
                    <a:pt x="10514" y="2535"/>
                    <a:pt x="10545" y="2535"/>
                    <a:pt x="10545" y="2581"/>
                  </a:cubicBezTo>
                  <a:cubicBezTo>
                    <a:pt x="10549" y="2598"/>
                    <a:pt x="10560" y="2604"/>
                    <a:pt x="10575" y="2604"/>
                  </a:cubicBezTo>
                  <a:cubicBezTo>
                    <a:pt x="10618" y="2604"/>
                    <a:pt x="10688" y="2550"/>
                    <a:pt x="10700" y="2504"/>
                  </a:cubicBezTo>
                  <a:cubicBezTo>
                    <a:pt x="10700" y="2473"/>
                    <a:pt x="10700" y="2458"/>
                    <a:pt x="10702" y="2458"/>
                  </a:cubicBezTo>
                  <a:cubicBezTo>
                    <a:pt x="10704" y="2458"/>
                    <a:pt x="10707" y="2473"/>
                    <a:pt x="10715" y="2504"/>
                  </a:cubicBezTo>
                  <a:cubicBezTo>
                    <a:pt x="10725" y="2545"/>
                    <a:pt x="10736" y="2552"/>
                    <a:pt x="10751" y="2552"/>
                  </a:cubicBezTo>
                  <a:cubicBezTo>
                    <a:pt x="10758" y="2552"/>
                    <a:pt x="10767" y="2551"/>
                    <a:pt x="10777" y="2551"/>
                  </a:cubicBezTo>
                  <a:cubicBezTo>
                    <a:pt x="10777" y="2532"/>
                    <a:pt x="10778" y="2525"/>
                    <a:pt x="10781" y="2525"/>
                  </a:cubicBezTo>
                  <a:cubicBezTo>
                    <a:pt x="10786" y="2525"/>
                    <a:pt x="10797" y="2565"/>
                    <a:pt x="10808" y="2597"/>
                  </a:cubicBezTo>
                  <a:cubicBezTo>
                    <a:pt x="10818" y="2626"/>
                    <a:pt x="10821" y="2637"/>
                    <a:pt x="10834" y="2637"/>
                  </a:cubicBezTo>
                  <a:cubicBezTo>
                    <a:pt x="10842" y="2637"/>
                    <a:pt x="10853" y="2634"/>
                    <a:pt x="10870" y="2628"/>
                  </a:cubicBezTo>
                  <a:cubicBezTo>
                    <a:pt x="10870" y="2566"/>
                    <a:pt x="10962" y="2535"/>
                    <a:pt x="11024" y="2520"/>
                  </a:cubicBezTo>
                  <a:cubicBezTo>
                    <a:pt x="11148" y="2473"/>
                    <a:pt x="11132" y="2396"/>
                    <a:pt x="11117" y="2288"/>
                  </a:cubicBezTo>
                  <a:lnTo>
                    <a:pt x="11071" y="2180"/>
                  </a:lnTo>
                  <a:lnTo>
                    <a:pt x="11071" y="2180"/>
                  </a:lnTo>
                  <a:lnTo>
                    <a:pt x="11132" y="2272"/>
                  </a:lnTo>
                  <a:cubicBezTo>
                    <a:pt x="11163" y="2319"/>
                    <a:pt x="11210" y="2365"/>
                    <a:pt x="11241" y="2411"/>
                  </a:cubicBezTo>
                  <a:cubicBezTo>
                    <a:pt x="11256" y="2396"/>
                    <a:pt x="11241" y="2350"/>
                    <a:pt x="11210" y="2303"/>
                  </a:cubicBezTo>
                  <a:cubicBezTo>
                    <a:pt x="11175" y="2269"/>
                    <a:pt x="11184" y="2251"/>
                    <a:pt x="11216" y="2251"/>
                  </a:cubicBezTo>
                  <a:cubicBezTo>
                    <a:pt x="11227" y="2251"/>
                    <a:pt x="11241" y="2253"/>
                    <a:pt x="11256" y="2257"/>
                  </a:cubicBezTo>
                  <a:cubicBezTo>
                    <a:pt x="11278" y="2266"/>
                    <a:pt x="11294" y="2269"/>
                    <a:pt x="11307" y="2269"/>
                  </a:cubicBezTo>
                  <a:cubicBezTo>
                    <a:pt x="11340" y="2269"/>
                    <a:pt x="11345" y="2244"/>
                    <a:pt x="11333" y="2211"/>
                  </a:cubicBezTo>
                  <a:cubicBezTo>
                    <a:pt x="11342" y="2202"/>
                    <a:pt x="11351" y="2193"/>
                    <a:pt x="11369" y="2193"/>
                  </a:cubicBezTo>
                  <a:cubicBezTo>
                    <a:pt x="11382" y="2193"/>
                    <a:pt x="11400" y="2197"/>
                    <a:pt x="11426" y="2211"/>
                  </a:cubicBezTo>
                  <a:cubicBezTo>
                    <a:pt x="11442" y="2195"/>
                    <a:pt x="11442" y="2195"/>
                    <a:pt x="11395" y="2149"/>
                  </a:cubicBezTo>
                  <a:cubicBezTo>
                    <a:pt x="11376" y="2119"/>
                    <a:pt x="11375" y="2109"/>
                    <a:pt x="11392" y="2109"/>
                  </a:cubicBezTo>
                  <a:cubicBezTo>
                    <a:pt x="11403" y="2109"/>
                    <a:pt x="11419" y="2112"/>
                    <a:pt x="11442" y="2118"/>
                  </a:cubicBezTo>
                  <a:cubicBezTo>
                    <a:pt x="11478" y="2148"/>
                    <a:pt x="11507" y="2159"/>
                    <a:pt x="11527" y="2159"/>
                  </a:cubicBezTo>
                  <a:cubicBezTo>
                    <a:pt x="11559" y="2159"/>
                    <a:pt x="11569" y="2131"/>
                    <a:pt x="11550" y="2102"/>
                  </a:cubicBezTo>
                  <a:cubicBezTo>
                    <a:pt x="11503" y="2056"/>
                    <a:pt x="11519" y="2041"/>
                    <a:pt x="11550" y="2025"/>
                  </a:cubicBezTo>
                  <a:cubicBezTo>
                    <a:pt x="11565" y="2025"/>
                    <a:pt x="11581" y="1994"/>
                    <a:pt x="11550" y="1948"/>
                  </a:cubicBezTo>
                  <a:lnTo>
                    <a:pt x="11596" y="1917"/>
                  </a:lnTo>
                  <a:cubicBezTo>
                    <a:pt x="11596" y="1915"/>
                    <a:pt x="11597" y="1914"/>
                    <a:pt x="11598" y="1914"/>
                  </a:cubicBezTo>
                  <a:cubicBezTo>
                    <a:pt x="11604" y="1914"/>
                    <a:pt x="11625" y="1950"/>
                    <a:pt x="11612" y="1963"/>
                  </a:cubicBezTo>
                  <a:lnTo>
                    <a:pt x="11673" y="1994"/>
                  </a:lnTo>
                  <a:cubicBezTo>
                    <a:pt x="11704" y="1963"/>
                    <a:pt x="11720" y="1932"/>
                    <a:pt x="11689" y="1886"/>
                  </a:cubicBezTo>
                  <a:cubicBezTo>
                    <a:pt x="11657" y="1838"/>
                    <a:pt x="11641" y="1814"/>
                    <a:pt x="11645" y="1814"/>
                  </a:cubicBezTo>
                  <a:cubicBezTo>
                    <a:pt x="11648" y="1814"/>
                    <a:pt x="11667" y="1834"/>
                    <a:pt x="11704" y="1871"/>
                  </a:cubicBezTo>
                  <a:cubicBezTo>
                    <a:pt x="11731" y="1888"/>
                    <a:pt x="11763" y="1906"/>
                    <a:pt x="11779" y="1906"/>
                  </a:cubicBezTo>
                  <a:cubicBezTo>
                    <a:pt x="11791" y="1906"/>
                    <a:pt x="11795" y="1897"/>
                    <a:pt x="11782" y="1871"/>
                  </a:cubicBezTo>
                  <a:cubicBezTo>
                    <a:pt x="11749" y="1822"/>
                    <a:pt x="11751" y="1803"/>
                    <a:pt x="11764" y="1803"/>
                  </a:cubicBezTo>
                  <a:cubicBezTo>
                    <a:pt x="11776" y="1803"/>
                    <a:pt x="11798" y="1818"/>
                    <a:pt x="11813" y="1840"/>
                  </a:cubicBezTo>
                  <a:cubicBezTo>
                    <a:pt x="11846" y="1880"/>
                    <a:pt x="11865" y="1903"/>
                    <a:pt x="11875" y="1903"/>
                  </a:cubicBezTo>
                  <a:cubicBezTo>
                    <a:pt x="11887" y="1903"/>
                    <a:pt x="11883" y="1865"/>
                    <a:pt x="11874" y="1778"/>
                  </a:cubicBezTo>
                  <a:cubicBezTo>
                    <a:pt x="11905" y="1747"/>
                    <a:pt x="11921" y="1639"/>
                    <a:pt x="11967" y="1592"/>
                  </a:cubicBezTo>
                  <a:cubicBezTo>
                    <a:pt x="12021" y="1539"/>
                    <a:pt x="12063" y="1497"/>
                    <a:pt x="12113" y="1497"/>
                  </a:cubicBezTo>
                  <a:cubicBezTo>
                    <a:pt x="12118" y="1497"/>
                    <a:pt x="12122" y="1497"/>
                    <a:pt x="12126" y="1497"/>
                  </a:cubicBezTo>
                  <a:lnTo>
                    <a:pt x="12126" y="1497"/>
                  </a:lnTo>
                  <a:cubicBezTo>
                    <a:pt x="12101" y="1458"/>
                    <a:pt x="12118" y="1438"/>
                    <a:pt x="12153" y="1391"/>
                  </a:cubicBezTo>
                  <a:cubicBezTo>
                    <a:pt x="12245" y="1376"/>
                    <a:pt x="12245" y="1314"/>
                    <a:pt x="12230" y="1252"/>
                  </a:cubicBezTo>
                  <a:lnTo>
                    <a:pt x="12230" y="1252"/>
                  </a:lnTo>
                  <a:lnTo>
                    <a:pt x="12183" y="1283"/>
                  </a:lnTo>
                  <a:cubicBezTo>
                    <a:pt x="12106" y="1206"/>
                    <a:pt x="12122" y="1190"/>
                    <a:pt x="12199" y="1190"/>
                  </a:cubicBezTo>
                  <a:cubicBezTo>
                    <a:pt x="12203" y="1188"/>
                    <a:pt x="12207" y="1187"/>
                    <a:pt x="12212" y="1187"/>
                  </a:cubicBezTo>
                  <a:cubicBezTo>
                    <a:pt x="12239" y="1187"/>
                    <a:pt x="12267" y="1226"/>
                    <a:pt x="12307" y="1252"/>
                  </a:cubicBezTo>
                  <a:cubicBezTo>
                    <a:pt x="12330" y="1287"/>
                    <a:pt x="12371" y="1304"/>
                    <a:pt x="12396" y="1304"/>
                  </a:cubicBezTo>
                  <a:cubicBezTo>
                    <a:pt x="12405" y="1304"/>
                    <a:pt x="12411" y="1303"/>
                    <a:pt x="12415" y="1299"/>
                  </a:cubicBezTo>
                  <a:cubicBezTo>
                    <a:pt x="12431" y="1283"/>
                    <a:pt x="12446" y="1268"/>
                    <a:pt x="12400" y="1252"/>
                  </a:cubicBezTo>
                  <a:cubicBezTo>
                    <a:pt x="12338" y="1221"/>
                    <a:pt x="12353" y="1206"/>
                    <a:pt x="12369" y="1190"/>
                  </a:cubicBezTo>
                  <a:cubicBezTo>
                    <a:pt x="12400" y="1175"/>
                    <a:pt x="12415" y="1160"/>
                    <a:pt x="12400" y="1098"/>
                  </a:cubicBezTo>
                  <a:cubicBezTo>
                    <a:pt x="12369" y="1036"/>
                    <a:pt x="12384" y="1036"/>
                    <a:pt x="12400" y="1020"/>
                  </a:cubicBezTo>
                  <a:cubicBezTo>
                    <a:pt x="12415" y="1036"/>
                    <a:pt x="12431" y="1044"/>
                    <a:pt x="12446" y="1044"/>
                  </a:cubicBezTo>
                  <a:cubicBezTo>
                    <a:pt x="12461" y="1044"/>
                    <a:pt x="12476" y="1036"/>
                    <a:pt x="12491" y="1022"/>
                  </a:cubicBezTo>
                  <a:lnTo>
                    <a:pt x="12491" y="1022"/>
                  </a:lnTo>
                  <a:cubicBezTo>
                    <a:pt x="12499" y="1033"/>
                    <a:pt x="12511" y="1049"/>
                    <a:pt x="12523" y="1067"/>
                  </a:cubicBezTo>
                  <a:cubicBezTo>
                    <a:pt x="12554" y="1098"/>
                    <a:pt x="12585" y="1129"/>
                    <a:pt x="12616" y="1144"/>
                  </a:cubicBezTo>
                  <a:cubicBezTo>
                    <a:pt x="12632" y="1129"/>
                    <a:pt x="12601" y="1082"/>
                    <a:pt x="12601" y="1082"/>
                  </a:cubicBezTo>
                  <a:cubicBezTo>
                    <a:pt x="12601" y="1082"/>
                    <a:pt x="12616" y="1036"/>
                    <a:pt x="12663" y="1005"/>
                  </a:cubicBezTo>
                  <a:cubicBezTo>
                    <a:pt x="12709" y="974"/>
                    <a:pt x="12771" y="928"/>
                    <a:pt x="12833" y="881"/>
                  </a:cubicBezTo>
                  <a:cubicBezTo>
                    <a:pt x="12941" y="835"/>
                    <a:pt x="13064" y="789"/>
                    <a:pt x="13188" y="758"/>
                  </a:cubicBezTo>
                  <a:cubicBezTo>
                    <a:pt x="13214" y="777"/>
                    <a:pt x="13240" y="786"/>
                    <a:pt x="13259" y="786"/>
                  </a:cubicBezTo>
                  <a:cubicBezTo>
                    <a:pt x="13285" y="786"/>
                    <a:pt x="13299" y="769"/>
                    <a:pt x="13281" y="742"/>
                  </a:cubicBezTo>
                  <a:cubicBezTo>
                    <a:pt x="13250" y="680"/>
                    <a:pt x="13404" y="650"/>
                    <a:pt x="13559" y="650"/>
                  </a:cubicBezTo>
                  <a:cubicBezTo>
                    <a:pt x="13714" y="650"/>
                    <a:pt x="13853" y="650"/>
                    <a:pt x="13868" y="603"/>
                  </a:cubicBezTo>
                  <a:lnTo>
                    <a:pt x="13945" y="603"/>
                  </a:lnTo>
                  <a:cubicBezTo>
                    <a:pt x="13992" y="603"/>
                    <a:pt x="14054" y="557"/>
                    <a:pt x="14085" y="557"/>
                  </a:cubicBezTo>
                  <a:cubicBezTo>
                    <a:pt x="14100" y="534"/>
                    <a:pt x="14115" y="522"/>
                    <a:pt x="14121" y="522"/>
                  </a:cubicBezTo>
                  <a:cubicBezTo>
                    <a:pt x="14127" y="522"/>
                    <a:pt x="14123" y="534"/>
                    <a:pt x="14100" y="557"/>
                  </a:cubicBezTo>
                  <a:cubicBezTo>
                    <a:pt x="14069" y="603"/>
                    <a:pt x="14085" y="665"/>
                    <a:pt x="14100" y="680"/>
                  </a:cubicBezTo>
                  <a:cubicBezTo>
                    <a:pt x="14131" y="680"/>
                    <a:pt x="14162" y="634"/>
                    <a:pt x="14177" y="572"/>
                  </a:cubicBezTo>
                  <a:cubicBezTo>
                    <a:pt x="14193" y="526"/>
                    <a:pt x="14224" y="526"/>
                    <a:pt x="14224" y="526"/>
                  </a:cubicBezTo>
                  <a:cubicBezTo>
                    <a:pt x="14224" y="526"/>
                    <a:pt x="14255" y="526"/>
                    <a:pt x="14239" y="588"/>
                  </a:cubicBezTo>
                  <a:lnTo>
                    <a:pt x="14208" y="696"/>
                  </a:lnTo>
                  <a:lnTo>
                    <a:pt x="14239" y="696"/>
                  </a:lnTo>
                  <a:cubicBezTo>
                    <a:pt x="14239" y="650"/>
                    <a:pt x="14270" y="650"/>
                    <a:pt x="14270" y="650"/>
                  </a:cubicBezTo>
                  <a:cubicBezTo>
                    <a:pt x="14270" y="650"/>
                    <a:pt x="14301" y="650"/>
                    <a:pt x="14270" y="758"/>
                  </a:cubicBezTo>
                  <a:cubicBezTo>
                    <a:pt x="14262" y="820"/>
                    <a:pt x="14262" y="847"/>
                    <a:pt x="14270" y="847"/>
                  </a:cubicBezTo>
                  <a:cubicBezTo>
                    <a:pt x="14278" y="847"/>
                    <a:pt x="14293" y="820"/>
                    <a:pt x="14316" y="773"/>
                  </a:cubicBezTo>
                  <a:lnTo>
                    <a:pt x="14409" y="758"/>
                  </a:lnTo>
                  <a:lnTo>
                    <a:pt x="14409" y="758"/>
                  </a:lnTo>
                  <a:cubicBezTo>
                    <a:pt x="14403" y="798"/>
                    <a:pt x="14413" y="813"/>
                    <a:pt x="14429" y="813"/>
                  </a:cubicBezTo>
                  <a:cubicBezTo>
                    <a:pt x="14456" y="813"/>
                    <a:pt x="14504" y="771"/>
                    <a:pt x="14533" y="742"/>
                  </a:cubicBezTo>
                  <a:lnTo>
                    <a:pt x="14533" y="742"/>
                  </a:lnTo>
                  <a:cubicBezTo>
                    <a:pt x="14516" y="809"/>
                    <a:pt x="14517" y="839"/>
                    <a:pt x="14532" y="839"/>
                  </a:cubicBezTo>
                  <a:cubicBezTo>
                    <a:pt x="14544" y="839"/>
                    <a:pt x="14566" y="816"/>
                    <a:pt x="14595" y="773"/>
                  </a:cubicBezTo>
                  <a:cubicBezTo>
                    <a:pt x="14607" y="755"/>
                    <a:pt x="14619" y="746"/>
                    <a:pt x="14628" y="746"/>
                  </a:cubicBezTo>
                  <a:cubicBezTo>
                    <a:pt x="14643" y="746"/>
                    <a:pt x="14650" y="767"/>
                    <a:pt x="14641" y="804"/>
                  </a:cubicBezTo>
                  <a:cubicBezTo>
                    <a:pt x="14641" y="866"/>
                    <a:pt x="14672" y="881"/>
                    <a:pt x="14703" y="912"/>
                  </a:cubicBezTo>
                  <a:cubicBezTo>
                    <a:pt x="14712" y="903"/>
                    <a:pt x="14722" y="899"/>
                    <a:pt x="14734" y="899"/>
                  </a:cubicBezTo>
                  <a:cubicBezTo>
                    <a:pt x="14763" y="899"/>
                    <a:pt x="14803" y="921"/>
                    <a:pt x="14857" y="943"/>
                  </a:cubicBezTo>
                  <a:cubicBezTo>
                    <a:pt x="14935" y="990"/>
                    <a:pt x="14996" y="1036"/>
                    <a:pt x="15074" y="1098"/>
                  </a:cubicBezTo>
                  <a:cubicBezTo>
                    <a:pt x="15224" y="1234"/>
                    <a:pt x="15314" y="1335"/>
                    <a:pt x="15365" y="1335"/>
                  </a:cubicBezTo>
                  <a:cubicBezTo>
                    <a:pt x="15371" y="1335"/>
                    <a:pt x="15377" y="1333"/>
                    <a:pt x="15383" y="1330"/>
                  </a:cubicBezTo>
                  <a:cubicBezTo>
                    <a:pt x="15398" y="1345"/>
                    <a:pt x="15398" y="1345"/>
                    <a:pt x="15383" y="1407"/>
                  </a:cubicBezTo>
                  <a:cubicBezTo>
                    <a:pt x="15375" y="1430"/>
                    <a:pt x="15367" y="1442"/>
                    <a:pt x="15375" y="1442"/>
                  </a:cubicBezTo>
                  <a:cubicBezTo>
                    <a:pt x="15383" y="1442"/>
                    <a:pt x="15406" y="1430"/>
                    <a:pt x="15460" y="1407"/>
                  </a:cubicBezTo>
                  <a:cubicBezTo>
                    <a:pt x="15487" y="1398"/>
                    <a:pt x="15513" y="1379"/>
                    <a:pt x="15517" y="1379"/>
                  </a:cubicBezTo>
                  <a:cubicBezTo>
                    <a:pt x="15519" y="1379"/>
                    <a:pt x="15508" y="1389"/>
                    <a:pt x="15476" y="1422"/>
                  </a:cubicBezTo>
                  <a:cubicBezTo>
                    <a:pt x="15429" y="1453"/>
                    <a:pt x="15476" y="1500"/>
                    <a:pt x="15522" y="1577"/>
                  </a:cubicBezTo>
                  <a:cubicBezTo>
                    <a:pt x="15569" y="1624"/>
                    <a:pt x="15607" y="1670"/>
                    <a:pt x="15642" y="1670"/>
                  </a:cubicBezTo>
                  <a:cubicBezTo>
                    <a:pt x="15654" y="1670"/>
                    <a:pt x="15665" y="1665"/>
                    <a:pt x="15676" y="1654"/>
                  </a:cubicBezTo>
                  <a:cubicBezTo>
                    <a:pt x="15754" y="1654"/>
                    <a:pt x="15754" y="1654"/>
                    <a:pt x="15692" y="1685"/>
                  </a:cubicBezTo>
                  <a:cubicBezTo>
                    <a:pt x="15608" y="1727"/>
                    <a:pt x="15625" y="1844"/>
                    <a:pt x="15720" y="1844"/>
                  </a:cubicBezTo>
                  <a:cubicBezTo>
                    <a:pt x="15730" y="1844"/>
                    <a:pt x="15742" y="1843"/>
                    <a:pt x="15754" y="1840"/>
                  </a:cubicBezTo>
                  <a:cubicBezTo>
                    <a:pt x="15769" y="1855"/>
                    <a:pt x="15785" y="1871"/>
                    <a:pt x="15754" y="1917"/>
                  </a:cubicBezTo>
                  <a:cubicBezTo>
                    <a:pt x="15769" y="1932"/>
                    <a:pt x="15785" y="1948"/>
                    <a:pt x="15877" y="1963"/>
                  </a:cubicBezTo>
                  <a:cubicBezTo>
                    <a:pt x="15893" y="1979"/>
                    <a:pt x="15955" y="2041"/>
                    <a:pt x="15986" y="2071"/>
                  </a:cubicBezTo>
                  <a:cubicBezTo>
                    <a:pt x="16007" y="2082"/>
                    <a:pt x="16037" y="2093"/>
                    <a:pt x="16063" y="2093"/>
                  </a:cubicBezTo>
                  <a:cubicBezTo>
                    <a:pt x="16074" y="2093"/>
                    <a:pt x="16085" y="2091"/>
                    <a:pt x="16094" y="2087"/>
                  </a:cubicBezTo>
                  <a:lnTo>
                    <a:pt x="16109" y="2102"/>
                  </a:lnTo>
                  <a:cubicBezTo>
                    <a:pt x="16078" y="2149"/>
                    <a:pt x="16156" y="2226"/>
                    <a:pt x="16295" y="2303"/>
                  </a:cubicBezTo>
                  <a:cubicBezTo>
                    <a:pt x="16418" y="2381"/>
                    <a:pt x="16542" y="2427"/>
                    <a:pt x="16542" y="2489"/>
                  </a:cubicBezTo>
                  <a:cubicBezTo>
                    <a:pt x="16542" y="2489"/>
                    <a:pt x="16547" y="2491"/>
                    <a:pt x="16555" y="2491"/>
                  </a:cubicBezTo>
                  <a:cubicBezTo>
                    <a:pt x="16567" y="2491"/>
                    <a:pt x="16585" y="2486"/>
                    <a:pt x="16604" y="2458"/>
                  </a:cubicBezTo>
                  <a:cubicBezTo>
                    <a:pt x="16638" y="2407"/>
                    <a:pt x="16658" y="2384"/>
                    <a:pt x="16669" y="2384"/>
                  </a:cubicBezTo>
                  <a:cubicBezTo>
                    <a:pt x="16678" y="2384"/>
                    <a:pt x="16681" y="2399"/>
                    <a:pt x="16681" y="2427"/>
                  </a:cubicBezTo>
                  <a:cubicBezTo>
                    <a:pt x="16681" y="2489"/>
                    <a:pt x="16706" y="2525"/>
                    <a:pt x="16736" y="2525"/>
                  </a:cubicBezTo>
                  <a:cubicBezTo>
                    <a:pt x="16759" y="2525"/>
                    <a:pt x="16785" y="2504"/>
                    <a:pt x="16805" y="2458"/>
                  </a:cubicBezTo>
                  <a:lnTo>
                    <a:pt x="16805" y="2504"/>
                  </a:lnTo>
                  <a:cubicBezTo>
                    <a:pt x="16805" y="2560"/>
                    <a:pt x="16820" y="2584"/>
                    <a:pt x="16841" y="2584"/>
                  </a:cubicBezTo>
                  <a:cubicBezTo>
                    <a:pt x="16865" y="2584"/>
                    <a:pt x="16896" y="2548"/>
                    <a:pt x="16913" y="2489"/>
                  </a:cubicBezTo>
                  <a:cubicBezTo>
                    <a:pt x="16924" y="2521"/>
                    <a:pt x="16935" y="2561"/>
                    <a:pt x="16951" y="2561"/>
                  </a:cubicBezTo>
                  <a:cubicBezTo>
                    <a:pt x="16958" y="2561"/>
                    <a:pt x="16965" y="2554"/>
                    <a:pt x="16975" y="2535"/>
                  </a:cubicBezTo>
                  <a:cubicBezTo>
                    <a:pt x="16990" y="2535"/>
                    <a:pt x="16990" y="2535"/>
                    <a:pt x="16990" y="2659"/>
                  </a:cubicBezTo>
                  <a:cubicBezTo>
                    <a:pt x="16990" y="2705"/>
                    <a:pt x="16975" y="2767"/>
                    <a:pt x="17006" y="2767"/>
                  </a:cubicBezTo>
                  <a:cubicBezTo>
                    <a:pt x="17021" y="2767"/>
                    <a:pt x="17037" y="2721"/>
                    <a:pt x="17037" y="2659"/>
                  </a:cubicBezTo>
                  <a:lnTo>
                    <a:pt x="17083" y="2659"/>
                  </a:lnTo>
                  <a:cubicBezTo>
                    <a:pt x="17083" y="2659"/>
                    <a:pt x="17098" y="2659"/>
                    <a:pt x="17114" y="2612"/>
                  </a:cubicBezTo>
                  <a:cubicBezTo>
                    <a:pt x="17114" y="2551"/>
                    <a:pt x="17129" y="2551"/>
                    <a:pt x="17160" y="2551"/>
                  </a:cubicBezTo>
                  <a:cubicBezTo>
                    <a:pt x="17160" y="2569"/>
                    <a:pt x="17162" y="2577"/>
                    <a:pt x="17163" y="2577"/>
                  </a:cubicBezTo>
                  <a:cubicBezTo>
                    <a:pt x="17167" y="2577"/>
                    <a:pt x="17171" y="2537"/>
                    <a:pt x="17160" y="2504"/>
                  </a:cubicBezTo>
                  <a:cubicBezTo>
                    <a:pt x="17133" y="2449"/>
                    <a:pt x="17154" y="2394"/>
                    <a:pt x="17170" y="2394"/>
                  </a:cubicBezTo>
                  <a:cubicBezTo>
                    <a:pt x="17172" y="2394"/>
                    <a:pt x="17174" y="2394"/>
                    <a:pt x="17176" y="2396"/>
                  </a:cubicBezTo>
                  <a:lnTo>
                    <a:pt x="17176" y="2303"/>
                  </a:lnTo>
                  <a:cubicBezTo>
                    <a:pt x="17191" y="2226"/>
                    <a:pt x="17176" y="2149"/>
                    <a:pt x="17145" y="2071"/>
                  </a:cubicBezTo>
                  <a:cubicBezTo>
                    <a:pt x="17109" y="2036"/>
                    <a:pt x="17079" y="2000"/>
                    <a:pt x="17056" y="2000"/>
                  </a:cubicBezTo>
                  <a:cubicBezTo>
                    <a:pt x="17040" y="2000"/>
                    <a:pt x="17028" y="2019"/>
                    <a:pt x="17021" y="2071"/>
                  </a:cubicBezTo>
                  <a:cubicBezTo>
                    <a:pt x="17021" y="2071"/>
                    <a:pt x="17006" y="2118"/>
                    <a:pt x="16990" y="2118"/>
                  </a:cubicBezTo>
                  <a:cubicBezTo>
                    <a:pt x="16975" y="2118"/>
                    <a:pt x="16959" y="2056"/>
                    <a:pt x="16959" y="2056"/>
                  </a:cubicBezTo>
                  <a:cubicBezTo>
                    <a:pt x="16959" y="2010"/>
                    <a:pt x="16913" y="1994"/>
                    <a:pt x="16836" y="1979"/>
                  </a:cubicBezTo>
                  <a:cubicBezTo>
                    <a:pt x="16774" y="1948"/>
                    <a:pt x="16727" y="1917"/>
                    <a:pt x="16727" y="1871"/>
                  </a:cubicBezTo>
                  <a:cubicBezTo>
                    <a:pt x="16743" y="1809"/>
                    <a:pt x="16727" y="1809"/>
                    <a:pt x="16727" y="1809"/>
                  </a:cubicBezTo>
                  <a:cubicBezTo>
                    <a:pt x="16722" y="1824"/>
                    <a:pt x="16710" y="1831"/>
                    <a:pt x="16694" y="1831"/>
                  </a:cubicBezTo>
                  <a:cubicBezTo>
                    <a:pt x="16660" y="1831"/>
                    <a:pt x="16609" y="1804"/>
                    <a:pt x="16557" y="1762"/>
                  </a:cubicBezTo>
                  <a:cubicBezTo>
                    <a:pt x="16477" y="1709"/>
                    <a:pt x="16397" y="1633"/>
                    <a:pt x="16357" y="1633"/>
                  </a:cubicBezTo>
                  <a:cubicBezTo>
                    <a:pt x="16351" y="1633"/>
                    <a:pt x="16345" y="1634"/>
                    <a:pt x="16341" y="1639"/>
                  </a:cubicBezTo>
                  <a:lnTo>
                    <a:pt x="16310" y="1623"/>
                  </a:lnTo>
                  <a:cubicBezTo>
                    <a:pt x="16357" y="1577"/>
                    <a:pt x="16326" y="1561"/>
                    <a:pt x="16295" y="1530"/>
                  </a:cubicBezTo>
                  <a:cubicBezTo>
                    <a:pt x="16264" y="1530"/>
                    <a:pt x="16233" y="1530"/>
                    <a:pt x="16202" y="1500"/>
                  </a:cubicBezTo>
                  <a:cubicBezTo>
                    <a:pt x="16248" y="1469"/>
                    <a:pt x="16233" y="1453"/>
                    <a:pt x="16202" y="1422"/>
                  </a:cubicBezTo>
                  <a:cubicBezTo>
                    <a:pt x="16182" y="1403"/>
                    <a:pt x="16169" y="1383"/>
                    <a:pt x="16154" y="1383"/>
                  </a:cubicBezTo>
                  <a:cubicBezTo>
                    <a:pt x="16145" y="1383"/>
                    <a:pt x="16136" y="1390"/>
                    <a:pt x="16125" y="1407"/>
                  </a:cubicBezTo>
                  <a:cubicBezTo>
                    <a:pt x="16063" y="1345"/>
                    <a:pt x="16016" y="1268"/>
                    <a:pt x="15986" y="1175"/>
                  </a:cubicBezTo>
                  <a:cubicBezTo>
                    <a:pt x="16000" y="1147"/>
                    <a:pt x="15995" y="1138"/>
                    <a:pt x="15979" y="1138"/>
                  </a:cubicBezTo>
                  <a:cubicBezTo>
                    <a:pt x="15960" y="1138"/>
                    <a:pt x="15927" y="1151"/>
                    <a:pt x="15893" y="1160"/>
                  </a:cubicBezTo>
                  <a:cubicBezTo>
                    <a:pt x="15855" y="1172"/>
                    <a:pt x="15818" y="1195"/>
                    <a:pt x="15797" y="1195"/>
                  </a:cubicBezTo>
                  <a:cubicBezTo>
                    <a:pt x="15792" y="1195"/>
                    <a:pt x="15788" y="1193"/>
                    <a:pt x="15785" y="1190"/>
                  </a:cubicBezTo>
                  <a:lnTo>
                    <a:pt x="15862" y="1113"/>
                  </a:lnTo>
                  <a:cubicBezTo>
                    <a:pt x="15924" y="1098"/>
                    <a:pt x="15924" y="1098"/>
                    <a:pt x="15893" y="1067"/>
                  </a:cubicBezTo>
                  <a:lnTo>
                    <a:pt x="15862" y="1020"/>
                  </a:lnTo>
                  <a:cubicBezTo>
                    <a:pt x="15854" y="1028"/>
                    <a:pt x="15846" y="1031"/>
                    <a:pt x="15836" y="1031"/>
                  </a:cubicBezTo>
                  <a:cubicBezTo>
                    <a:pt x="15784" y="1031"/>
                    <a:pt x="15700" y="939"/>
                    <a:pt x="15584" y="835"/>
                  </a:cubicBezTo>
                  <a:cubicBezTo>
                    <a:pt x="15429" y="681"/>
                    <a:pt x="15348" y="618"/>
                    <a:pt x="15305" y="618"/>
                  </a:cubicBezTo>
                  <a:cubicBezTo>
                    <a:pt x="15291" y="618"/>
                    <a:pt x="15282" y="623"/>
                    <a:pt x="15275" y="634"/>
                  </a:cubicBezTo>
                  <a:cubicBezTo>
                    <a:pt x="15264" y="650"/>
                    <a:pt x="15253" y="659"/>
                    <a:pt x="15242" y="659"/>
                  </a:cubicBezTo>
                  <a:cubicBezTo>
                    <a:pt x="15221" y="659"/>
                    <a:pt x="15197" y="628"/>
                    <a:pt x="15166" y="557"/>
                  </a:cubicBezTo>
                  <a:cubicBezTo>
                    <a:pt x="15121" y="374"/>
                    <a:pt x="15100" y="326"/>
                    <a:pt x="15068" y="326"/>
                  </a:cubicBezTo>
                  <a:cubicBezTo>
                    <a:pt x="15056" y="326"/>
                    <a:pt x="15043" y="332"/>
                    <a:pt x="15027" y="340"/>
                  </a:cubicBezTo>
                  <a:cubicBezTo>
                    <a:pt x="15058" y="356"/>
                    <a:pt x="15027" y="402"/>
                    <a:pt x="15012" y="449"/>
                  </a:cubicBezTo>
                  <a:cubicBezTo>
                    <a:pt x="14984" y="497"/>
                    <a:pt x="14962" y="521"/>
                    <a:pt x="14950" y="521"/>
                  </a:cubicBezTo>
                  <a:cubicBezTo>
                    <a:pt x="14935" y="521"/>
                    <a:pt x="14933" y="486"/>
                    <a:pt x="14950" y="418"/>
                  </a:cubicBezTo>
                  <a:cubicBezTo>
                    <a:pt x="14997" y="335"/>
                    <a:pt x="14713" y="226"/>
                    <a:pt x="14548" y="226"/>
                  </a:cubicBezTo>
                  <a:cubicBezTo>
                    <a:pt x="14499" y="226"/>
                    <a:pt x="14461" y="236"/>
                    <a:pt x="14444" y="257"/>
                  </a:cubicBezTo>
                  <a:lnTo>
                    <a:pt x="14444" y="257"/>
                  </a:lnTo>
                  <a:cubicBezTo>
                    <a:pt x="14447" y="246"/>
                    <a:pt x="14451" y="233"/>
                    <a:pt x="14455" y="217"/>
                  </a:cubicBezTo>
                  <a:cubicBezTo>
                    <a:pt x="14471" y="155"/>
                    <a:pt x="14440" y="155"/>
                    <a:pt x="14301" y="124"/>
                  </a:cubicBezTo>
                  <a:lnTo>
                    <a:pt x="14208" y="93"/>
                  </a:lnTo>
                  <a:cubicBezTo>
                    <a:pt x="14202" y="133"/>
                    <a:pt x="14173" y="148"/>
                    <a:pt x="14138" y="148"/>
                  </a:cubicBezTo>
                  <a:cubicBezTo>
                    <a:pt x="14080" y="148"/>
                    <a:pt x="14007" y="107"/>
                    <a:pt x="14007" y="78"/>
                  </a:cubicBezTo>
                  <a:cubicBezTo>
                    <a:pt x="13992" y="16"/>
                    <a:pt x="13992" y="16"/>
                    <a:pt x="13915" y="0"/>
                  </a:cubicBezTo>
                  <a:cubicBezTo>
                    <a:pt x="13868" y="47"/>
                    <a:pt x="13806" y="62"/>
                    <a:pt x="13744" y="62"/>
                  </a:cubicBezTo>
                  <a:cubicBezTo>
                    <a:pt x="13698" y="62"/>
                    <a:pt x="13652" y="31"/>
                    <a:pt x="13652" y="0"/>
                  </a:cubicBezTo>
                  <a:close/>
                </a:path>
              </a:pathLst>
            </a:custGeom>
            <a:solidFill>
              <a:srgbClr val="008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22"/>
            <p:cNvSpPr/>
            <p:nvPr/>
          </p:nvSpPr>
          <p:spPr>
            <a:xfrm>
              <a:off x="8799310" y="826946"/>
              <a:ext cx="987980" cy="161540"/>
            </a:xfrm>
            <a:custGeom>
              <a:avLst/>
              <a:gdLst/>
              <a:ahLst/>
              <a:cxnLst/>
              <a:rect l="l" t="t" r="r" b="b"/>
              <a:pathLst>
                <a:path w="17186" h="2810" extrusionOk="0">
                  <a:moveTo>
                    <a:pt x="1050" y="356"/>
                  </a:moveTo>
                  <a:lnTo>
                    <a:pt x="1050" y="418"/>
                  </a:lnTo>
                  <a:lnTo>
                    <a:pt x="1081" y="434"/>
                  </a:lnTo>
                  <a:cubicBezTo>
                    <a:pt x="1111" y="387"/>
                    <a:pt x="1111" y="387"/>
                    <a:pt x="1081" y="372"/>
                  </a:cubicBezTo>
                  <a:lnTo>
                    <a:pt x="1050" y="356"/>
                  </a:lnTo>
                  <a:close/>
                  <a:moveTo>
                    <a:pt x="7943" y="403"/>
                  </a:moveTo>
                  <a:lnTo>
                    <a:pt x="7974" y="418"/>
                  </a:lnTo>
                  <a:cubicBezTo>
                    <a:pt x="7947" y="458"/>
                    <a:pt x="7932" y="498"/>
                    <a:pt x="7908" y="498"/>
                  </a:cubicBezTo>
                  <a:cubicBezTo>
                    <a:pt x="7905" y="498"/>
                    <a:pt x="7901" y="497"/>
                    <a:pt x="7897" y="495"/>
                  </a:cubicBezTo>
                  <a:lnTo>
                    <a:pt x="7866" y="480"/>
                  </a:lnTo>
                  <a:cubicBezTo>
                    <a:pt x="7881" y="449"/>
                    <a:pt x="7912" y="418"/>
                    <a:pt x="7943" y="403"/>
                  </a:cubicBezTo>
                  <a:close/>
                  <a:moveTo>
                    <a:pt x="14434" y="356"/>
                  </a:moveTo>
                  <a:cubicBezTo>
                    <a:pt x="14465" y="356"/>
                    <a:pt x="14465" y="356"/>
                    <a:pt x="14450" y="418"/>
                  </a:cubicBezTo>
                  <a:cubicBezTo>
                    <a:pt x="14434" y="480"/>
                    <a:pt x="14388" y="511"/>
                    <a:pt x="14357" y="511"/>
                  </a:cubicBezTo>
                  <a:cubicBezTo>
                    <a:pt x="14342" y="511"/>
                    <a:pt x="14357" y="387"/>
                    <a:pt x="14434" y="356"/>
                  </a:cubicBezTo>
                  <a:close/>
                  <a:moveTo>
                    <a:pt x="551" y="478"/>
                  </a:moveTo>
                  <a:cubicBezTo>
                    <a:pt x="559" y="478"/>
                    <a:pt x="565" y="480"/>
                    <a:pt x="571" y="480"/>
                  </a:cubicBezTo>
                  <a:cubicBezTo>
                    <a:pt x="601" y="495"/>
                    <a:pt x="601" y="480"/>
                    <a:pt x="586" y="542"/>
                  </a:cubicBezTo>
                  <a:cubicBezTo>
                    <a:pt x="586" y="542"/>
                    <a:pt x="555" y="588"/>
                    <a:pt x="524" y="588"/>
                  </a:cubicBezTo>
                  <a:lnTo>
                    <a:pt x="509" y="526"/>
                  </a:lnTo>
                  <a:cubicBezTo>
                    <a:pt x="519" y="485"/>
                    <a:pt x="536" y="478"/>
                    <a:pt x="551" y="478"/>
                  </a:cubicBezTo>
                  <a:close/>
                  <a:moveTo>
                    <a:pt x="13448" y="461"/>
                  </a:moveTo>
                  <a:cubicBezTo>
                    <a:pt x="13452" y="461"/>
                    <a:pt x="13456" y="467"/>
                    <a:pt x="13461" y="480"/>
                  </a:cubicBezTo>
                  <a:cubicBezTo>
                    <a:pt x="13461" y="526"/>
                    <a:pt x="13461" y="557"/>
                    <a:pt x="13445" y="604"/>
                  </a:cubicBezTo>
                  <a:cubicBezTo>
                    <a:pt x="13445" y="604"/>
                    <a:pt x="13434" y="620"/>
                    <a:pt x="13425" y="620"/>
                  </a:cubicBezTo>
                  <a:cubicBezTo>
                    <a:pt x="13419" y="620"/>
                    <a:pt x="13414" y="613"/>
                    <a:pt x="13414" y="588"/>
                  </a:cubicBezTo>
                  <a:lnTo>
                    <a:pt x="13414" y="542"/>
                  </a:lnTo>
                  <a:cubicBezTo>
                    <a:pt x="13425" y="497"/>
                    <a:pt x="13436" y="461"/>
                    <a:pt x="13448" y="461"/>
                  </a:cubicBezTo>
                  <a:close/>
                  <a:moveTo>
                    <a:pt x="6706" y="604"/>
                  </a:moveTo>
                  <a:cubicBezTo>
                    <a:pt x="6706" y="665"/>
                    <a:pt x="6706" y="712"/>
                    <a:pt x="6691" y="712"/>
                  </a:cubicBezTo>
                  <a:lnTo>
                    <a:pt x="6660" y="665"/>
                  </a:lnTo>
                  <a:lnTo>
                    <a:pt x="6676" y="604"/>
                  </a:lnTo>
                  <a:close/>
                  <a:moveTo>
                    <a:pt x="7325" y="604"/>
                  </a:moveTo>
                  <a:cubicBezTo>
                    <a:pt x="7356" y="604"/>
                    <a:pt x="7356" y="604"/>
                    <a:pt x="7340" y="650"/>
                  </a:cubicBezTo>
                  <a:cubicBezTo>
                    <a:pt x="7325" y="696"/>
                    <a:pt x="7309" y="727"/>
                    <a:pt x="7294" y="758"/>
                  </a:cubicBezTo>
                  <a:cubicBezTo>
                    <a:pt x="7263" y="758"/>
                    <a:pt x="7309" y="650"/>
                    <a:pt x="7325" y="604"/>
                  </a:cubicBezTo>
                  <a:close/>
                  <a:moveTo>
                    <a:pt x="851" y="581"/>
                  </a:moveTo>
                  <a:cubicBezTo>
                    <a:pt x="858" y="581"/>
                    <a:pt x="867" y="584"/>
                    <a:pt x="880" y="588"/>
                  </a:cubicBezTo>
                  <a:cubicBezTo>
                    <a:pt x="911" y="604"/>
                    <a:pt x="941" y="619"/>
                    <a:pt x="911" y="665"/>
                  </a:cubicBezTo>
                  <a:lnTo>
                    <a:pt x="895" y="650"/>
                  </a:lnTo>
                  <a:cubicBezTo>
                    <a:pt x="900" y="635"/>
                    <a:pt x="899" y="628"/>
                    <a:pt x="894" y="628"/>
                  </a:cubicBezTo>
                  <a:cubicBezTo>
                    <a:pt x="885" y="628"/>
                    <a:pt x="864" y="655"/>
                    <a:pt x="864" y="696"/>
                  </a:cubicBezTo>
                  <a:lnTo>
                    <a:pt x="818" y="805"/>
                  </a:lnTo>
                  <a:cubicBezTo>
                    <a:pt x="802" y="789"/>
                    <a:pt x="802" y="743"/>
                    <a:pt x="818" y="681"/>
                  </a:cubicBezTo>
                  <a:cubicBezTo>
                    <a:pt x="829" y="602"/>
                    <a:pt x="832" y="581"/>
                    <a:pt x="851" y="581"/>
                  </a:cubicBezTo>
                  <a:close/>
                  <a:moveTo>
                    <a:pt x="8113" y="882"/>
                  </a:moveTo>
                  <a:lnTo>
                    <a:pt x="8128" y="913"/>
                  </a:lnTo>
                  <a:cubicBezTo>
                    <a:pt x="8102" y="939"/>
                    <a:pt x="8075" y="978"/>
                    <a:pt x="8058" y="978"/>
                  </a:cubicBezTo>
                  <a:cubicBezTo>
                    <a:pt x="8056" y="978"/>
                    <a:pt x="8053" y="977"/>
                    <a:pt x="8051" y="975"/>
                  </a:cubicBezTo>
                  <a:lnTo>
                    <a:pt x="8051" y="913"/>
                  </a:lnTo>
                  <a:lnTo>
                    <a:pt x="8113" y="882"/>
                  </a:lnTo>
                  <a:close/>
                  <a:moveTo>
                    <a:pt x="12371" y="910"/>
                  </a:moveTo>
                  <a:cubicBezTo>
                    <a:pt x="12387" y="910"/>
                    <a:pt x="12410" y="944"/>
                    <a:pt x="12410" y="944"/>
                  </a:cubicBezTo>
                  <a:cubicBezTo>
                    <a:pt x="12410" y="944"/>
                    <a:pt x="12456" y="990"/>
                    <a:pt x="12425" y="1005"/>
                  </a:cubicBezTo>
                  <a:cubicBezTo>
                    <a:pt x="12394" y="990"/>
                    <a:pt x="12363" y="959"/>
                    <a:pt x="12332" y="944"/>
                  </a:cubicBezTo>
                  <a:lnTo>
                    <a:pt x="12363" y="913"/>
                  </a:lnTo>
                  <a:cubicBezTo>
                    <a:pt x="12366" y="911"/>
                    <a:pt x="12368" y="910"/>
                    <a:pt x="12371" y="910"/>
                  </a:cubicBezTo>
                  <a:close/>
                  <a:moveTo>
                    <a:pt x="12240" y="1165"/>
                  </a:moveTo>
                  <a:cubicBezTo>
                    <a:pt x="12248" y="1165"/>
                    <a:pt x="12259" y="1173"/>
                    <a:pt x="12286" y="1191"/>
                  </a:cubicBezTo>
                  <a:lnTo>
                    <a:pt x="12255" y="1222"/>
                  </a:lnTo>
                  <a:lnTo>
                    <a:pt x="12209" y="1191"/>
                  </a:lnTo>
                  <a:lnTo>
                    <a:pt x="12224" y="1175"/>
                  </a:lnTo>
                  <a:cubicBezTo>
                    <a:pt x="12231" y="1169"/>
                    <a:pt x="12234" y="1165"/>
                    <a:pt x="12240" y="1165"/>
                  </a:cubicBezTo>
                  <a:close/>
                  <a:moveTo>
                    <a:pt x="12237" y="1252"/>
                  </a:moveTo>
                  <a:cubicBezTo>
                    <a:pt x="12235" y="1252"/>
                    <a:pt x="12234" y="1260"/>
                    <a:pt x="12240" y="1284"/>
                  </a:cubicBezTo>
                  <a:cubicBezTo>
                    <a:pt x="12249" y="1274"/>
                    <a:pt x="12241" y="1252"/>
                    <a:pt x="12237" y="1252"/>
                  </a:cubicBezTo>
                  <a:close/>
                  <a:moveTo>
                    <a:pt x="5267" y="1285"/>
                  </a:moveTo>
                  <a:cubicBezTo>
                    <a:pt x="5275" y="1285"/>
                    <a:pt x="5286" y="1298"/>
                    <a:pt x="5269" y="1315"/>
                  </a:cubicBezTo>
                  <a:cubicBezTo>
                    <a:pt x="5255" y="1294"/>
                    <a:pt x="5260" y="1285"/>
                    <a:pt x="5267" y="1285"/>
                  </a:cubicBezTo>
                  <a:close/>
                  <a:moveTo>
                    <a:pt x="323" y="1284"/>
                  </a:moveTo>
                  <a:cubicBezTo>
                    <a:pt x="310" y="1311"/>
                    <a:pt x="296" y="1338"/>
                    <a:pt x="282" y="1376"/>
                  </a:cubicBezTo>
                  <a:lnTo>
                    <a:pt x="292" y="1376"/>
                  </a:lnTo>
                  <a:cubicBezTo>
                    <a:pt x="323" y="1376"/>
                    <a:pt x="323" y="1330"/>
                    <a:pt x="339" y="1284"/>
                  </a:cubicBezTo>
                  <a:close/>
                  <a:moveTo>
                    <a:pt x="5099" y="1284"/>
                  </a:moveTo>
                  <a:cubicBezTo>
                    <a:pt x="5145" y="1330"/>
                    <a:pt x="5192" y="1361"/>
                    <a:pt x="5161" y="1376"/>
                  </a:cubicBezTo>
                  <a:lnTo>
                    <a:pt x="5115" y="1361"/>
                  </a:lnTo>
                  <a:lnTo>
                    <a:pt x="5084" y="1299"/>
                  </a:lnTo>
                  <a:lnTo>
                    <a:pt x="5099" y="1284"/>
                  </a:lnTo>
                  <a:close/>
                  <a:moveTo>
                    <a:pt x="277" y="1376"/>
                  </a:moveTo>
                  <a:lnTo>
                    <a:pt x="277" y="1392"/>
                  </a:lnTo>
                  <a:cubicBezTo>
                    <a:pt x="279" y="1386"/>
                    <a:pt x="280" y="1381"/>
                    <a:pt x="282" y="1376"/>
                  </a:cubicBezTo>
                  <a:close/>
                  <a:moveTo>
                    <a:pt x="12052" y="1339"/>
                  </a:moveTo>
                  <a:cubicBezTo>
                    <a:pt x="12060" y="1339"/>
                    <a:pt x="12068" y="1351"/>
                    <a:pt x="12085" y="1376"/>
                  </a:cubicBezTo>
                  <a:lnTo>
                    <a:pt x="12070" y="1392"/>
                  </a:lnTo>
                  <a:lnTo>
                    <a:pt x="12008" y="1376"/>
                  </a:lnTo>
                  <a:lnTo>
                    <a:pt x="12023" y="1361"/>
                  </a:lnTo>
                  <a:cubicBezTo>
                    <a:pt x="12037" y="1347"/>
                    <a:pt x="12045" y="1339"/>
                    <a:pt x="12052" y="1339"/>
                  </a:cubicBezTo>
                  <a:close/>
                  <a:moveTo>
                    <a:pt x="11498" y="1345"/>
                  </a:moveTo>
                  <a:cubicBezTo>
                    <a:pt x="11544" y="1376"/>
                    <a:pt x="11575" y="1423"/>
                    <a:pt x="11560" y="1438"/>
                  </a:cubicBezTo>
                  <a:lnTo>
                    <a:pt x="11513" y="1407"/>
                  </a:lnTo>
                  <a:lnTo>
                    <a:pt x="11482" y="1361"/>
                  </a:lnTo>
                  <a:lnTo>
                    <a:pt x="11498" y="1345"/>
                  </a:lnTo>
                  <a:close/>
                  <a:moveTo>
                    <a:pt x="4169" y="1398"/>
                  </a:moveTo>
                  <a:cubicBezTo>
                    <a:pt x="4166" y="1398"/>
                    <a:pt x="4162" y="1402"/>
                    <a:pt x="4156" y="1407"/>
                  </a:cubicBezTo>
                  <a:cubicBezTo>
                    <a:pt x="4142" y="1422"/>
                    <a:pt x="4127" y="1436"/>
                    <a:pt x="4177" y="1451"/>
                  </a:cubicBezTo>
                  <a:lnTo>
                    <a:pt x="4177" y="1451"/>
                  </a:lnTo>
                  <a:lnTo>
                    <a:pt x="4203" y="1438"/>
                  </a:lnTo>
                  <a:cubicBezTo>
                    <a:pt x="4183" y="1409"/>
                    <a:pt x="4176" y="1398"/>
                    <a:pt x="4169" y="1398"/>
                  </a:cubicBezTo>
                  <a:close/>
                  <a:moveTo>
                    <a:pt x="4177" y="1451"/>
                  </a:moveTo>
                  <a:lnTo>
                    <a:pt x="4172" y="1454"/>
                  </a:lnTo>
                  <a:lnTo>
                    <a:pt x="4187" y="1454"/>
                  </a:lnTo>
                  <a:cubicBezTo>
                    <a:pt x="4184" y="1453"/>
                    <a:pt x="4180" y="1452"/>
                    <a:pt x="4177" y="1451"/>
                  </a:cubicBezTo>
                  <a:close/>
                  <a:moveTo>
                    <a:pt x="4939" y="1413"/>
                  </a:moveTo>
                  <a:cubicBezTo>
                    <a:pt x="4952" y="1413"/>
                    <a:pt x="4979" y="1425"/>
                    <a:pt x="5022" y="1454"/>
                  </a:cubicBezTo>
                  <a:cubicBezTo>
                    <a:pt x="5068" y="1485"/>
                    <a:pt x="5068" y="1485"/>
                    <a:pt x="5053" y="1500"/>
                  </a:cubicBezTo>
                  <a:cubicBezTo>
                    <a:pt x="5022" y="1485"/>
                    <a:pt x="4991" y="1469"/>
                    <a:pt x="4960" y="1454"/>
                  </a:cubicBezTo>
                  <a:lnTo>
                    <a:pt x="4945" y="1454"/>
                  </a:lnTo>
                  <a:cubicBezTo>
                    <a:pt x="4928" y="1429"/>
                    <a:pt x="4925" y="1413"/>
                    <a:pt x="4939" y="1413"/>
                  </a:cubicBezTo>
                  <a:close/>
                  <a:moveTo>
                    <a:pt x="11902" y="1438"/>
                  </a:moveTo>
                  <a:cubicBezTo>
                    <a:pt x="11910" y="1438"/>
                    <a:pt x="11920" y="1443"/>
                    <a:pt x="11931" y="1454"/>
                  </a:cubicBezTo>
                  <a:cubicBezTo>
                    <a:pt x="11961" y="1500"/>
                    <a:pt x="11961" y="1500"/>
                    <a:pt x="11946" y="1515"/>
                  </a:cubicBezTo>
                  <a:cubicBezTo>
                    <a:pt x="11939" y="1522"/>
                    <a:pt x="11935" y="1529"/>
                    <a:pt x="11930" y="1529"/>
                  </a:cubicBezTo>
                  <a:cubicBezTo>
                    <a:pt x="11924" y="1529"/>
                    <a:pt x="11917" y="1519"/>
                    <a:pt x="11900" y="1485"/>
                  </a:cubicBezTo>
                  <a:lnTo>
                    <a:pt x="11900" y="1500"/>
                  </a:lnTo>
                  <a:cubicBezTo>
                    <a:pt x="11879" y="1459"/>
                    <a:pt x="11886" y="1438"/>
                    <a:pt x="11902" y="1438"/>
                  </a:cubicBezTo>
                  <a:close/>
                  <a:moveTo>
                    <a:pt x="12144" y="1530"/>
                  </a:moveTo>
                  <a:cubicBezTo>
                    <a:pt x="12154" y="1543"/>
                    <a:pt x="12171" y="1558"/>
                    <a:pt x="12193" y="1577"/>
                  </a:cubicBezTo>
                  <a:cubicBezTo>
                    <a:pt x="12198" y="1579"/>
                    <a:pt x="12202" y="1580"/>
                    <a:pt x="12205" y="1582"/>
                  </a:cubicBezTo>
                  <a:lnTo>
                    <a:pt x="12205" y="1582"/>
                  </a:lnTo>
                  <a:cubicBezTo>
                    <a:pt x="12193" y="1573"/>
                    <a:pt x="12174" y="1558"/>
                    <a:pt x="12147" y="1531"/>
                  </a:cubicBezTo>
                  <a:cubicBezTo>
                    <a:pt x="12146" y="1531"/>
                    <a:pt x="12145" y="1530"/>
                    <a:pt x="12144" y="1530"/>
                  </a:cubicBezTo>
                  <a:close/>
                  <a:moveTo>
                    <a:pt x="12205" y="1582"/>
                  </a:moveTo>
                  <a:lnTo>
                    <a:pt x="12205" y="1582"/>
                  </a:lnTo>
                  <a:cubicBezTo>
                    <a:pt x="12213" y="1588"/>
                    <a:pt x="12218" y="1590"/>
                    <a:pt x="12219" y="1590"/>
                  </a:cubicBezTo>
                  <a:cubicBezTo>
                    <a:pt x="12220" y="1590"/>
                    <a:pt x="12216" y="1586"/>
                    <a:pt x="12205" y="1582"/>
                  </a:cubicBezTo>
                  <a:close/>
                  <a:moveTo>
                    <a:pt x="11351" y="1590"/>
                  </a:moveTo>
                  <a:cubicBezTo>
                    <a:pt x="11358" y="1590"/>
                    <a:pt x="11371" y="1596"/>
                    <a:pt x="11390" y="1624"/>
                  </a:cubicBezTo>
                  <a:cubicBezTo>
                    <a:pt x="11390" y="1624"/>
                    <a:pt x="11436" y="1655"/>
                    <a:pt x="11420" y="1670"/>
                  </a:cubicBezTo>
                  <a:lnTo>
                    <a:pt x="11359" y="1655"/>
                  </a:lnTo>
                  <a:cubicBezTo>
                    <a:pt x="11328" y="1608"/>
                    <a:pt x="11343" y="1593"/>
                    <a:pt x="11343" y="1593"/>
                  </a:cubicBezTo>
                  <a:cubicBezTo>
                    <a:pt x="11343" y="1593"/>
                    <a:pt x="11346" y="1590"/>
                    <a:pt x="11351" y="1590"/>
                  </a:cubicBezTo>
                  <a:close/>
                  <a:moveTo>
                    <a:pt x="4481" y="1716"/>
                  </a:moveTo>
                  <a:cubicBezTo>
                    <a:pt x="4500" y="1729"/>
                    <a:pt x="4501" y="1734"/>
                    <a:pt x="4496" y="1734"/>
                  </a:cubicBezTo>
                  <a:cubicBezTo>
                    <a:pt x="4489" y="1734"/>
                    <a:pt x="4472" y="1725"/>
                    <a:pt x="4481" y="1716"/>
                  </a:cubicBezTo>
                  <a:close/>
                  <a:moveTo>
                    <a:pt x="1896" y="1692"/>
                  </a:moveTo>
                  <a:cubicBezTo>
                    <a:pt x="1912" y="1692"/>
                    <a:pt x="1929" y="1695"/>
                    <a:pt x="1946" y="1701"/>
                  </a:cubicBezTo>
                  <a:cubicBezTo>
                    <a:pt x="1962" y="1716"/>
                    <a:pt x="1915" y="1763"/>
                    <a:pt x="1853" y="1763"/>
                  </a:cubicBezTo>
                  <a:lnTo>
                    <a:pt x="1822" y="1732"/>
                  </a:lnTo>
                  <a:cubicBezTo>
                    <a:pt x="1842" y="1702"/>
                    <a:pt x="1868" y="1692"/>
                    <a:pt x="1896" y="1692"/>
                  </a:cubicBezTo>
                  <a:close/>
                  <a:moveTo>
                    <a:pt x="4793" y="1785"/>
                  </a:moveTo>
                  <a:cubicBezTo>
                    <a:pt x="4817" y="1785"/>
                    <a:pt x="4836" y="1825"/>
                    <a:pt x="4836" y="1825"/>
                  </a:cubicBezTo>
                  <a:cubicBezTo>
                    <a:pt x="4860" y="1848"/>
                    <a:pt x="4856" y="1852"/>
                    <a:pt x="4844" y="1852"/>
                  </a:cubicBezTo>
                  <a:cubicBezTo>
                    <a:pt x="4838" y="1852"/>
                    <a:pt x="4831" y="1851"/>
                    <a:pt x="4823" y="1851"/>
                  </a:cubicBezTo>
                  <a:cubicBezTo>
                    <a:pt x="4816" y="1851"/>
                    <a:pt x="4809" y="1852"/>
                    <a:pt x="4805" y="1856"/>
                  </a:cubicBezTo>
                  <a:lnTo>
                    <a:pt x="4790" y="1856"/>
                  </a:lnTo>
                  <a:cubicBezTo>
                    <a:pt x="4744" y="1840"/>
                    <a:pt x="4744" y="1840"/>
                    <a:pt x="4774" y="1794"/>
                  </a:cubicBezTo>
                  <a:cubicBezTo>
                    <a:pt x="4781" y="1788"/>
                    <a:pt x="4787" y="1785"/>
                    <a:pt x="4793" y="1785"/>
                  </a:cubicBezTo>
                  <a:close/>
                  <a:moveTo>
                    <a:pt x="1931" y="1832"/>
                  </a:moveTo>
                  <a:cubicBezTo>
                    <a:pt x="1915" y="1832"/>
                    <a:pt x="1892" y="1848"/>
                    <a:pt x="1869" y="1871"/>
                  </a:cubicBezTo>
                  <a:lnTo>
                    <a:pt x="1869" y="1856"/>
                  </a:lnTo>
                  <a:cubicBezTo>
                    <a:pt x="1822" y="1902"/>
                    <a:pt x="1838" y="1917"/>
                    <a:pt x="1869" y="1948"/>
                  </a:cubicBezTo>
                  <a:cubicBezTo>
                    <a:pt x="1879" y="1964"/>
                    <a:pt x="1891" y="1969"/>
                    <a:pt x="1903" y="1969"/>
                  </a:cubicBezTo>
                  <a:cubicBezTo>
                    <a:pt x="1925" y="1969"/>
                    <a:pt x="1946" y="1948"/>
                    <a:pt x="1946" y="1948"/>
                  </a:cubicBezTo>
                  <a:cubicBezTo>
                    <a:pt x="1992" y="1917"/>
                    <a:pt x="1962" y="1902"/>
                    <a:pt x="1946" y="1886"/>
                  </a:cubicBezTo>
                  <a:cubicBezTo>
                    <a:pt x="1954" y="1848"/>
                    <a:pt x="1946" y="1832"/>
                    <a:pt x="1931" y="1832"/>
                  </a:cubicBezTo>
                  <a:close/>
                  <a:moveTo>
                    <a:pt x="4172" y="1886"/>
                  </a:moveTo>
                  <a:lnTo>
                    <a:pt x="4156" y="1902"/>
                  </a:lnTo>
                  <a:cubicBezTo>
                    <a:pt x="4187" y="1933"/>
                    <a:pt x="4203" y="1964"/>
                    <a:pt x="4234" y="1979"/>
                  </a:cubicBezTo>
                  <a:cubicBezTo>
                    <a:pt x="4249" y="1964"/>
                    <a:pt x="4218" y="1933"/>
                    <a:pt x="4218" y="1933"/>
                  </a:cubicBezTo>
                  <a:cubicBezTo>
                    <a:pt x="4218" y="1933"/>
                    <a:pt x="4187" y="1886"/>
                    <a:pt x="4172" y="1886"/>
                  </a:cubicBezTo>
                  <a:close/>
                  <a:moveTo>
                    <a:pt x="3646" y="1979"/>
                  </a:moveTo>
                  <a:cubicBezTo>
                    <a:pt x="3662" y="2041"/>
                    <a:pt x="3662" y="2103"/>
                    <a:pt x="3662" y="2103"/>
                  </a:cubicBezTo>
                  <a:cubicBezTo>
                    <a:pt x="3666" y="2116"/>
                    <a:pt x="3668" y="2122"/>
                    <a:pt x="3668" y="2122"/>
                  </a:cubicBezTo>
                  <a:cubicBezTo>
                    <a:pt x="3670" y="2122"/>
                    <a:pt x="3662" y="2085"/>
                    <a:pt x="3662" y="2041"/>
                  </a:cubicBezTo>
                  <a:lnTo>
                    <a:pt x="3646" y="1979"/>
                  </a:lnTo>
                  <a:close/>
                  <a:moveTo>
                    <a:pt x="4490" y="2077"/>
                  </a:moveTo>
                  <a:cubicBezTo>
                    <a:pt x="4501" y="2077"/>
                    <a:pt x="4514" y="2083"/>
                    <a:pt x="4527" y="2103"/>
                  </a:cubicBezTo>
                  <a:cubicBezTo>
                    <a:pt x="4527" y="2103"/>
                    <a:pt x="4574" y="2149"/>
                    <a:pt x="4558" y="2165"/>
                  </a:cubicBezTo>
                  <a:cubicBezTo>
                    <a:pt x="4555" y="2168"/>
                    <a:pt x="4551" y="2169"/>
                    <a:pt x="4546" y="2169"/>
                  </a:cubicBezTo>
                  <a:cubicBezTo>
                    <a:pt x="4526" y="2169"/>
                    <a:pt x="4496" y="2149"/>
                    <a:pt x="4496" y="2149"/>
                  </a:cubicBezTo>
                  <a:lnTo>
                    <a:pt x="4481" y="2149"/>
                  </a:lnTo>
                  <a:cubicBezTo>
                    <a:pt x="4450" y="2103"/>
                    <a:pt x="4465" y="2087"/>
                    <a:pt x="4465" y="2087"/>
                  </a:cubicBezTo>
                  <a:cubicBezTo>
                    <a:pt x="4465" y="2087"/>
                    <a:pt x="4475" y="2077"/>
                    <a:pt x="4490" y="2077"/>
                  </a:cubicBezTo>
                  <a:close/>
                  <a:moveTo>
                    <a:pt x="4094" y="2149"/>
                  </a:moveTo>
                  <a:cubicBezTo>
                    <a:pt x="4110" y="2149"/>
                    <a:pt x="4110" y="2149"/>
                    <a:pt x="4141" y="2180"/>
                  </a:cubicBezTo>
                  <a:lnTo>
                    <a:pt x="4110" y="2180"/>
                  </a:lnTo>
                  <a:lnTo>
                    <a:pt x="4079" y="2149"/>
                  </a:lnTo>
                  <a:close/>
                  <a:moveTo>
                    <a:pt x="9303" y="2103"/>
                  </a:moveTo>
                  <a:cubicBezTo>
                    <a:pt x="9334" y="2118"/>
                    <a:pt x="9334" y="2118"/>
                    <a:pt x="9303" y="2165"/>
                  </a:cubicBezTo>
                  <a:cubicBezTo>
                    <a:pt x="9291" y="2183"/>
                    <a:pt x="9279" y="2189"/>
                    <a:pt x="9268" y="2189"/>
                  </a:cubicBezTo>
                  <a:cubicBezTo>
                    <a:pt x="9250" y="2189"/>
                    <a:pt x="9235" y="2174"/>
                    <a:pt x="9226" y="2165"/>
                  </a:cubicBezTo>
                  <a:cubicBezTo>
                    <a:pt x="9241" y="2118"/>
                    <a:pt x="9288" y="2103"/>
                    <a:pt x="9303" y="2103"/>
                  </a:cubicBezTo>
                  <a:close/>
                  <a:moveTo>
                    <a:pt x="2854" y="2147"/>
                  </a:moveTo>
                  <a:cubicBezTo>
                    <a:pt x="2861" y="2147"/>
                    <a:pt x="2867" y="2149"/>
                    <a:pt x="2873" y="2149"/>
                  </a:cubicBezTo>
                  <a:lnTo>
                    <a:pt x="2843" y="2196"/>
                  </a:lnTo>
                  <a:lnTo>
                    <a:pt x="2796" y="2242"/>
                  </a:lnTo>
                  <a:lnTo>
                    <a:pt x="2812" y="2180"/>
                  </a:lnTo>
                  <a:cubicBezTo>
                    <a:pt x="2830" y="2152"/>
                    <a:pt x="2843" y="2147"/>
                    <a:pt x="2854" y="2147"/>
                  </a:cubicBezTo>
                  <a:close/>
                  <a:moveTo>
                    <a:pt x="3948" y="2168"/>
                  </a:moveTo>
                  <a:cubicBezTo>
                    <a:pt x="3959" y="2168"/>
                    <a:pt x="3980" y="2213"/>
                    <a:pt x="4002" y="2288"/>
                  </a:cubicBezTo>
                  <a:lnTo>
                    <a:pt x="3971" y="2304"/>
                  </a:lnTo>
                  <a:cubicBezTo>
                    <a:pt x="3940" y="2257"/>
                    <a:pt x="3924" y="2211"/>
                    <a:pt x="3940" y="2196"/>
                  </a:cubicBezTo>
                  <a:cubicBezTo>
                    <a:pt x="3940" y="2177"/>
                    <a:pt x="3943" y="2168"/>
                    <a:pt x="3948" y="2168"/>
                  </a:cubicBezTo>
                  <a:close/>
                  <a:moveTo>
                    <a:pt x="17065" y="2120"/>
                  </a:moveTo>
                  <a:cubicBezTo>
                    <a:pt x="17073" y="2120"/>
                    <a:pt x="17064" y="2196"/>
                    <a:pt x="17031" y="2273"/>
                  </a:cubicBezTo>
                  <a:cubicBezTo>
                    <a:pt x="17008" y="2327"/>
                    <a:pt x="17000" y="2354"/>
                    <a:pt x="17000" y="2354"/>
                  </a:cubicBezTo>
                  <a:cubicBezTo>
                    <a:pt x="17000" y="2354"/>
                    <a:pt x="17008" y="2327"/>
                    <a:pt x="17015" y="2273"/>
                  </a:cubicBezTo>
                  <a:cubicBezTo>
                    <a:pt x="17015" y="2211"/>
                    <a:pt x="17031" y="2165"/>
                    <a:pt x="17046" y="2165"/>
                  </a:cubicBezTo>
                  <a:cubicBezTo>
                    <a:pt x="17055" y="2133"/>
                    <a:pt x="17062" y="2120"/>
                    <a:pt x="17065" y="2120"/>
                  </a:cubicBezTo>
                  <a:close/>
                  <a:moveTo>
                    <a:pt x="3329" y="2182"/>
                  </a:moveTo>
                  <a:cubicBezTo>
                    <a:pt x="3335" y="2182"/>
                    <a:pt x="3331" y="2207"/>
                    <a:pt x="3322" y="2273"/>
                  </a:cubicBezTo>
                  <a:lnTo>
                    <a:pt x="3275" y="2381"/>
                  </a:lnTo>
                  <a:cubicBezTo>
                    <a:pt x="3260" y="2381"/>
                    <a:pt x="3291" y="2319"/>
                    <a:pt x="3306" y="2211"/>
                  </a:cubicBezTo>
                  <a:cubicBezTo>
                    <a:pt x="3318" y="2193"/>
                    <a:pt x="3326" y="2182"/>
                    <a:pt x="3329" y="2182"/>
                  </a:cubicBezTo>
                  <a:close/>
                  <a:moveTo>
                    <a:pt x="2912" y="2264"/>
                  </a:moveTo>
                  <a:cubicBezTo>
                    <a:pt x="2913" y="2264"/>
                    <a:pt x="2902" y="2287"/>
                    <a:pt x="2889" y="2335"/>
                  </a:cubicBezTo>
                  <a:cubicBezTo>
                    <a:pt x="2873" y="2396"/>
                    <a:pt x="2843" y="2443"/>
                    <a:pt x="2781" y="2474"/>
                  </a:cubicBezTo>
                  <a:lnTo>
                    <a:pt x="2750" y="2458"/>
                  </a:lnTo>
                  <a:lnTo>
                    <a:pt x="2827" y="2381"/>
                  </a:lnTo>
                  <a:cubicBezTo>
                    <a:pt x="2888" y="2303"/>
                    <a:pt x="2910" y="2264"/>
                    <a:pt x="2912" y="2264"/>
                  </a:cubicBezTo>
                  <a:close/>
                  <a:moveTo>
                    <a:pt x="10060" y="2412"/>
                  </a:moveTo>
                  <a:cubicBezTo>
                    <a:pt x="10060" y="2458"/>
                    <a:pt x="10045" y="2520"/>
                    <a:pt x="10029" y="2520"/>
                  </a:cubicBezTo>
                  <a:lnTo>
                    <a:pt x="10014" y="2520"/>
                  </a:lnTo>
                  <a:cubicBezTo>
                    <a:pt x="10014" y="2474"/>
                    <a:pt x="10029" y="2443"/>
                    <a:pt x="10045" y="2412"/>
                  </a:cubicBezTo>
                  <a:close/>
                  <a:moveTo>
                    <a:pt x="3476" y="2443"/>
                  </a:moveTo>
                  <a:cubicBezTo>
                    <a:pt x="3476" y="2505"/>
                    <a:pt x="3476" y="2551"/>
                    <a:pt x="3445" y="2551"/>
                  </a:cubicBezTo>
                  <a:lnTo>
                    <a:pt x="3430" y="2551"/>
                  </a:lnTo>
                  <a:cubicBezTo>
                    <a:pt x="3430" y="2520"/>
                    <a:pt x="3430" y="2474"/>
                    <a:pt x="3445" y="2443"/>
                  </a:cubicBezTo>
                  <a:close/>
                  <a:moveTo>
                    <a:pt x="3909" y="2551"/>
                  </a:moveTo>
                  <a:lnTo>
                    <a:pt x="3924" y="2613"/>
                  </a:lnTo>
                  <a:cubicBezTo>
                    <a:pt x="3924" y="2613"/>
                    <a:pt x="3916" y="2646"/>
                    <a:pt x="3906" y="2646"/>
                  </a:cubicBezTo>
                  <a:cubicBezTo>
                    <a:pt x="3902" y="2646"/>
                    <a:pt x="3898" y="2641"/>
                    <a:pt x="3894" y="2628"/>
                  </a:cubicBezTo>
                  <a:lnTo>
                    <a:pt x="3878" y="2613"/>
                  </a:lnTo>
                  <a:cubicBezTo>
                    <a:pt x="3863" y="2613"/>
                    <a:pt x="3878" y="2566"/>
                    <a:pt x="3909" y="2551"/>
                  </a:cubicBezTo>
                  <a:close/>
                  <a:moveTo>
                    <a:pt x="5486" y="2680"/>
                  </a:moveTo>
                  <a:cubicBezTo>
                    <a:pt x="5480" y="2680"/>
                    <a:pt x="5476" y="2684"/>
                    <a:pt x="5470" y="2690"/>
                  </a:cubicBezTo>
                  <a:cubicBezTo>
                    <a:pt x="5485" y="2721"/>
                    <a:pt x="5501" y="2752"/>
                    <a:pt x="5532" y="2783"/>
                  </a:cubicBezTo>
                  <a:cubicBezTo>
                    <a:pt x="5546" y="2797"/>
                    <a:pt x="5558" y="2804"/>
                    <a:pt x="5565" y="2804"/>
                  </a:cubicBezTo>
                  <a:cubicBezTo>
                    <a:pt x="5580" y="2804"/>
                    <a:pt x="5575" y="2770"/>
                    <a:pt x="5532" y="2706"/>
                  </a:cubicBezTo>
                  <a:cubicBezTo>
                    <a:pt x="5505" y="2687"/>
                    <a:pt x="5493" y="2680"/>
                    <a:pt x="5486" y="2680"/>
                  </a:cubicBezTo>
                  <a:close/>
                  <a:moveTo>
                    <a:pt x="13584" y="1"/>
                  </a:moveTo>
                  <a:cubicBezTo>
                    <a:pt x="13553" y="47"/>
                    <a:pt x="13507" y="63"/>
                    <a:pt x="13445" y="63"/>
                  </a:cubicBezTo>
                  <a:cubicBezTo>
                    <a:pt x="13352" y="63"/>
                    <a:pt x="13322" y="63"/>
                    <a:pt x="13352" y="124"/>
                  </a:cubicBezTo>
                  <a:cubicBezTo>
                    <a:pt x="13352" y="186"/>
                    <a:pt x="13368" y="233"/>
                    <a:pt x="13337" y="248"/>
                  </a:cubicBezTo>
                  <a:lnTo>
                    <a:pt x="13337" y="186"/>
                  </a:lnTo>
                  <a:cubicBezTo>
                    <a:pt x="13337" y="165"/>
                    <a:pt x="13318" y="157"/>
                    <a:pt x="13285" y="157"/>
                  </a:cubicBezTo>
                  <a:cubicBezTo>
                    <a:pt x="13244" y="157"/>
                    <a:pt x="13181" y="169"/>
                    <a:pt x="13105" y="186"/>
                  </a:cubicBezTo>
                  <a:cubicBezTo>
                    <a:pt x="12987" y="208"/>
                    <a:pt x="12921" y="237"/>
                    <a:pt x="12876" y="237"/>
                  </a:cubicBezTo>
                  <a:cubicBezTo>
                    <a:pt x="12857" y="237"/>
                    <a:pt x="12841" y="231"/>
                    <a:pt x="12827" y="217"/>
                  </a:cubicBezTo>
                  <a:lnTo>
                    <a:pt x="12812" y="279"/>
                  </a:lnTo>
                  <a:cubicBezTo>
                    <a:pt x="12802" y="316"/>
                    <a:pt x="12787" y="337"/>
                    <a:pt x="12773" y="337"/>
                  </a:cubicBezTo>
                  <a:cubicBezTo>
                    <a:pt x="12764" y="337"/>
                    <a:pt x="12756" y="328"/>
                    <a:pt x="12750" y="310"/>
                  </a:cubicBezTo>
                  <a:cubicBezTo>
                    <a:pt x="12739" y="299"/>
                    <a:pt x="12722" y="294"/>
                    <a:pt x="12703" y="294"/>
                  </a:cubicBezTo>
                  <a:cubicBezTo>
                    <a:pt x="12643" y="294"/>
                    <a:pt x="12557" y="344"/>
                    <a:pt x="12533" y="403"/>
                  </a:cubicBezTo>
                  <a:lnTo>
                    <a:pt x="12471" y="434"/>
                  </a:lnTo>
                  <a:cubicBezTo>
                    <a:pt x="12446" y="408"/>
                    <a:pt x="12418" y="396"/>
                    <a:pt x="12394" y="396"/>
                  </a:cubicBezTo>
                  <a:cubicBezTo>
                    <a:pt x="12346" y="396"/>
                    <a:pt x="12312" y="444"/>
                    <a:pt x="12332" y="526"/>
                  </a:cubicBezTo>
                  <a:cubicBezTo>
                    <a:pt x="12318" y="505"/>
                    <a:pt x="12304" y="497"/>
                    <a:pt x="12292" y="497"/>
                  </a:cubicBezTo>
                  <a:cubicBezTo>
                    <a:pt x="12277" y="497"/>
                    <a:pt x="12264" y="509"/>
                    <a:pt x="12255" y="526"/>
                  </a:cubicBezTo>
                  <a:cubicBezTo>
                    <a:pt x="12231" y="587"/>
                    <a:pt x="12168" y="649"/>
                    <a:pt x="12127" y="649"/>
                  </a:cubicBezTo>
                  <a:cubicBezTo>
                    <a:pt x="12116" y="649"/>
                    <a:pt x="12107" y="644"/>
                    <a:pt x="12101" y="635"/>
                  </a:cubicBezTo>
                  <a:lnTo>
                    <a:pt x="12070" y="650"/>
                  </a:lnTo>
                  <a:cubicBezTo>
                    <a:pt x="12070" y="712"/>
                    <a:pt x="12070" y="743"/>
                    <a:pt x="12039" y="758"/>
                  </a:cubicBezTo>
                  <a:cubicBezTo>
                    <a:pt x="12008" y="774"/>
                    <a:pt x="11992" y="820"/>
                    <a:pt x="12008" y="851"/>
                  </a:cubicBezTo>
                  <a:cubicBezTo>
                    <a:pt x="12023" y="913"/>
                    <a:pt x="12008" y="928"/>
                    <a:pt x="12008" y="928"/>
                  </a:cubicBezTo>
                  <a:cubicBezTo>
                    <a:pt x="12008" y="928"/>
                    <a:pt x="11961" y="897"/>
                    <a:pt x="11946" y="835"/>
                  </a:cubicBezTo>
                  <a:cubicBezTo>
                    <a:pt x="11941" y="817"/>
                    <a:pt x="11934" y="809"/>
                    <a:pt x="11927" y="809"/>
                  </a:cubicBezTo>
                  <a:cubicBezTo>
                    <a:pt x="11909" y="809"/>
                    <a:pt x="11889" y="861"/>
                    <a:pt x="11900" y="959"/>
                  </a:cubicBezTo>
                  <a:cubicBezTo>
                    <a:pt x="11907" y="1029"/>
                    <a:pt x="11911" y="1060"/>
                    <a:pt x="11909" y="1060"/>
                  </a:cubicBezTo>
                  <a:cubicBezTo>
                    <a:pt x="11907" y="1060"/>
                    <a:pt x="11900" y="1029"/>
                    <a:pt x="11884" y="975"/>
                  </a:cubicBezTo>
                  <a:cubicBezTo>
                    <a:pt x="11874" y="933"/>
                    <a:pt x="11857" y="892"/>
                    <a:pt x="11846" y="892"/>
                  </a:cubicBezTo>
                  <a:cubicBezTo>
                    <a:pt x="11841" y="892"/>
                    <a:pt x="11838" y="902"/>
                    <a:pt x="11838" y="928"/>
                  </a:cubicBezTo>
                  <a:cubicBezTo>
                    <a:pt x="11822" y="959"/>
                    <a:pt x="11822" y="990"/>
                    <a:pt x="11838" y="1005"/>
                  </a:cubicBezTo>
                  <a:lnTo>
                    <a:pt x="11791" y="1067"/>
                  </a:lnTo>
                  <a:cubicBezTo>
                    <a:pt x="11714" y="1067"/>
                    <a:pt x="11683" y="1083"/>
                    <a:pt x="11668" y="1114"/>
                  </a:cubicBezTo>
                  <a:cubicBezTo>
                    <a:pt x="11687" y="1143"/>
                    <a:pt x="11695" y="1154"/>
                    <a:pt x="11681" y="1154"/>
                  </a:cubicBezTo>
                  <a:cubicBezTo>
                    <a:pt x="11674" y="1154"/>
                    <a:pt x="11660" y="1150"/>
                    <a:pt x="11637" y="1145"/>
                  </a:cubicBezTo>
                  <a:cubicBezTo>
                    <a:pt x="11618" y="1140"/>
                    <a:pt x="11605" y="1136"/>
                    <a:pt x="11598" y="1136"/>
                  </a:cubicBezTo>
                  <a:cubicBezTo>
                    <a:pt x="11582" y="1136"/>
                    <a:pt x="11599" y="1153"/>
                    <a:pt x="11652" y="1206"/>
                  </a:cubicBezTo>
                  <a:cubicBezTo>
                    <a:pt x="11676" y="1241"/>
                    <a:pt x="11664" y="1259"/>
                    <a:pt x="11637" y="1259"/>
                  </a:cubicBezTo>
                  <a:cubicBezTo>
                    <a:pt x="11628" y="1259"/>
                    <a:pt x="11618" y="1257"/>
                    <a:pt x="11606" y="1253"/>
                  </a:cubicBezTo>
                  <a:cubicBezTo>
                    <a:pt x="11570" y="1217"/>
                    <a:pt x="11547" y="1204"/>
                    <a:pt x="11537" y="1204"/>
                  </a:cubicBezTo>
                  <a:cubicBezTo>
                    <a:pt x="11524" y="1204"/>
                    <a:pt x="11528" y="1221"/>
                    <a:pt x="11544" y="1237"/>
                  </a:cubicBezTo>
                  <a:cubicBezTo>
                    <a:pt x="11591" y="1268"/>
                    <a:pt x="11544" y="1315"/>
                    <a:pt x="11544" y="1315"/>
                  </a:cubicBezTo>
                  <a:cubicBezTo>
                    <a:pt x="11544" y="1315"/>
                    <a:pt x="11482" y="1315"/>
                    <a:pt x="11420" y="1376"/>
                  </a:cubicBezTo>
                  <a:cubicBezTo>
                    <a:pt x="11390" y="1392"/>
                    <a:pt x="11359" y="1438"/>
                    <a:pt x="11328" y="1469"/>
                  </a:cubicBezTo>
                  <a:lnTo>
                    <a:pt x="11235" y="1562"/>
                  </a:lnTo>
                  <a:cubicBezTo>
                    <a:pt x="11220" y="1577"/>
                    <a:pt x="11235" y="1624"/>
                    <a:pt x="11281" y="1670"/>
                  </a:cubicBezTo>
                  <a:cubicBezTo>
                    <a:pt x="11314" y="1703"/>
                    <a:pt x="11325" y="1713"/>
                    <a:pt x="11322" y="1713"/>
                  </a:cubicBezTo>
                  <a:cubicBezTo>
                    <a:pt x="11319" y="1713"/>
                    <a:pt x="11293" y="1694"/>
                    <a:pt x="11266" y="1686"/>
                  </a:cubicBezTo>
                  <a:cubicBezTo>
                    <a:pt x="11201" y="1635"/>
                    <a:pt x="11163" y="1612"/>
                    <a:pt x="11154" y="1612"/>
                  </a:cubicBezTo>
                  <a:cubicBezTo>
                    <a:pt x="11142" y="1612"/>
                    <a:pt x="11169" y="1643"/>
                    <a:pt x="11235" y="1701"/>
                  </a:cubicBezTo>
                  <a:cubicBezTo>
                    <a:pt x="11284" y="1742"/>
                    <a:pt x="11307" y="1761"/>
                    <a:pt x="11302" y="1761"/>
                  </a:cubicBezTo>
                  <a:cubicBezTo>
                    <a:pt x="11298" y="1761"/>
                    <a:pt x="11271" y="1746"/>
                    <a:pt x="11220" y="1716"/>
                  </a:cubicBezTo>
                  <a:cubicBezTo>
                    <a:pt x="11200" y="1704"/>
                    <a:pt x="11189" y="1696"/>
                    <a:pt x="11184" y="1696"/>
                  </a:cubicBezTo>
                  <a:cubicBezTo>
                    <a:pt x="11176" y="1696"/>
                    <a:pt x="11180" y="1711"/>
                    <a:pt x="11189" y="1747"/>
                  </a:cubicBezTo>
                  <a:cubicBezTo>
                    <a:pt x="11206" y="1773"/>
                    <a:pt x="11213" y="1784"/>
                    <a:pt x="11209" y="1784"/>
                  </a:cubicBezTo>
                  <a:cubicBezTo>
                    <a:pt x="11206" y="1784"/>
                    <a:pt x="11194" y="1777"/>
                    <a:pt x="11173" y="1763"/>
                  </a:cubicBezTo>
                  <a:cubicBezTo>
                    <a:pt x="11155" y="1736"/>
                    <a:pt x="11127" y="1719"/>
                    <a:pt x="11112" y="1719"/>
                  </a:cubicBezTo>
                  <a:cubicBezTo>
                    <a:pt x="11102" y="1719"/>
                    <a:pt x="11098" y="1728"/>
                    <a:pt x="11111" y="1747"/>
                  </a:cubicBezTo>
                  <a:cubicBezTo>
                    <a:pt x="11111" y="1747"/>
                    <a:pt x="11096" y="1747"/>
                    <a:pt x="11050" y="1716"/>
                  </a:cubicBezTo>
                  <a:cubicBezTo>
                    <a:pt x="11041" y="1711"/>
                    <a:pt x="11034" y="1708"/>
                    <a:pt x="11030" y="1708"/>
                  </a:cubicBezTo>
                  <a:cubicBezTo>
                    <a:pt x="11010" y="1708"/>
                    <a:pt x="11024" y="1756"/>
                    <a:pt x="11050" y="1794"/>
                  </a:cubicBezTo>
                  <a:cubicBezTo>
                    <a:pt x="11066" y="1860"/>
                    <a:pt x="11069" y="1891"/>
                    <a:pt x="11062" y="1891"/>
                  </a:cubicBezTo>
                  <a:cubicBezTo>
                    <a:pt x="11055" y="1891"/>
                    <a:pt x="11040" y="1868"/>
                    <a:pt x="11019" y="1825"/>
                  </a:cubicBezTo>
                  <a:cubicBezTo>
                    <a:pt x="11000" y="1792"/>
                    <a:pt x="10985" y="1779"/>
                    <a:pt x="10973" y="1779"/>
                  </a:cubicBezTo>
                  <a:cubicBezTo>
                    <a:pt x="10945" y="1779"/>
                    <a:pt x="10940" y="1852"/>
                    <a:pt x="10972" y="1917"/>
                  </a:cubicBezTo>
                  <a:cubicBezTo>
                    <a:pt x="10999" y="1972"/>
                    <a:pt x="11011" y="1994"/>
                    <a:pt x="11009" y="1994"/>
                  </a:cubicBezTo>
                  <a:cubicBezTo>
                    <a:pt x="11008" y="1994"/>
                    <a:pt x="11001" y="1983"/>
                    <a:pt x="10988" y="1964"/>
                  </a:cubicBezTo>
                  <a:cubicBezTo>
                    <a:pt x="10969" y="1936"/>
                    <a:pt x="10956" y="1930"/>
                    <a:pt x="10949" y="1930"/>
                  </a:cubicBezTo>
                  <a:cubicBezTo>
                    <a:pt x="10944" y="1930"/>
                    <a:pt x="10941" y="1933"/>
                    <a:pt x="10941" y="1933"/>
                  </a:cubicBezTo>
                  <a:cubicBezTo>
                    <a:pt x="10941" y="1933"/>
                    <a:pt x="10939" y="1935"/>
                    <a:pt x="10934" y="1935"/>
                  </a:cubicBezTo>
                  <a:cubicBezTo>
                    <a:pt x="10927" y="1935"/>
                    <a:pt x="10914" y="1930"/>
                    <a:pt x="10895" y="1902"/>
                  </a:cubicBezTo>
                  <a:cubicBezTo>
                    <a:pt x="10895" y="1902"/>
                    <a:pt x="10880" y="1902"/>
                    <a:pt x="10880" y="1964"/>
                  </a:cubicBezTo>
                  <a:cubicBezTo>
                    <a:pt x="10893" y="2017"/>
                    <a:pt x="10886" y="2039"/>
                    <a:pt x="10869" y="2039"/>
                  </a:cubicBezTo>
                  <a:cubicBezTo>
                    <a:pt x="10847" y="2039"/>
                    <a:pt x="10807" y="2001"/>
                    <a:pt x="10771" y="1948"/>
                  </a:cubicBezTo>
                  <a:lnTo>
                    <a:pt x="10771" y="2010"/>
                  </a:lnTo>
                  <a:cubicBezTo>
                    <a:pt x="10791" y="2079"/>
                    <a:pt x="10798" y="2128"/>
                    <a:pt x="10793" y="2128"/>
                  </a:cubicBezTo>
                  <a:cubicBezTo>
                    <a:pt x="10790" y="2128"/>
                    <a:pt x="10783" y="2112"/>
                    <a:pt x="10771" y="2072"/>
                  </a:cubicBezTo>
                  <a:cubicBezTo>
                    <a:pt x="10761" y="2039"/>
                    <a:pt x="10750" y="2000"/>
                    <a:pt x="10749" y="2000"/>
                  </a:cubicBezTo>
                  <a:lnTo>
                    <a:pt x="10749" y="2000"/>
                  </a:lnTo>
                  <a:cubicBezTo>
                    <a:pt x="10749" y="2000"/>
                    <a:pt x="10751" y="2007"/>
                    <a:pt x="10756" y="2026"/>
                  </a:cubicBezTo>
                  <a:cubicBezTo>
                    <a:pt x="10769" y="2064"/>
                    <a:pt x="10760" y="2091"/>
                    <a:pt x="10748" y="2091"/>
                  </a:cubicBezTo>
                  <a:cubicBezTo>
                    <a:pt x="10746" y="2091"/>
                    <a:pt x="10743" y="2090"/>
                    <a:pt x="10740" y="2087"/>
                  </a:cubicBezTo>
                  <a:cubicBezTo>
                    <a:pt x="10694" y="2072"/>
                    <a:pt x="10679" y="2026"/>
                    <a:pt x="10663" y="1995"/>
                  </a:cubicBezTo>
                  <a:lnTo>
                    <a:pt x="10663" y="1995"/>
                  </a:lnTo>
                  <a:cubicBezTo>
                    <a:pt x="10663" y="2041"/>
                    <a:pt x="10679" y="2103"/>
                    <a:pt x="10663" y="2103"/>
                  </a:cubicBezTo>
                  <a:cubicBezTo>
                    <a:pt x="10648" y="2103"/>
                    <a:pt x="10632" y="2103"/>
                    <a:pt x="10632" y="2056"/>
                  </a:cubicBezTo>
                  <a:cubicBezTo>
                    <a:pt x="10621" y="2024"/>
                    <a:pt x="10596" y="1984"/>
                    <a:pt x="10586" y="1984"/>
                  </a:cubicBezTo>
                  <a:cubicBezTo>
                    <a:pt x="10582" y="1984"/>
                    <a:pt x="10581" y="1991"/>
                    <a:pt x="10586" y="2010"/>
                  </a:cubicBezTo>
                  <a:cubicBezTo>
                    <a:pt x="10586" y="2010"/>
                    <a:pt x="10570" y="2010"/>
                    <a:pt x="10555" y="1964"/>
                  </a:cubicBezTo>
                  <a:lnTo>
                    <a:pt x="10493" y="1964"/>
                  </a:lnTo>
                  <a:cubicBezTo>
                    <a:pt x="10493" y="1987"/>
                    <a:pt x="10482" y="1998"/>
                    <a:pt x="10470" y="1998"/>
                  </a:cubicBezTo>
                  <a:cubicBezTo>
                    <a:pt x="10458" y="1998"/>
                    <a:pt x="10447" y="1987"/>
                    <a:pt x="10447" y="1964"/>
                  </a:cubicBezTo>
                  <a:cubicBezTo>
                    <a:pt x="10447" y="1964"/>
                    <a:pt x="10416" y="1964"/>
                    <a:pt x="10400" y="2010"/>
                  </a:cubicBezTo>
                  <a:cubicBezTo>
                    <a:pt x="10369" y="2010"/>
                    <a:pt x="10354" y="2010"/>
                    <a:pt x="10354" y="1964"/>
                  </a:cubicBezTo>
                  <a:cubicBezTo>
                    <a:pt x="10354" y="1939"/>
                    <a:pt x="10354" y="1923"/>
                    <a:pt x="10352" y="1923"/>
                  </a:cubicBezTo>
                  <a:cubicBezTo>
                    <a:pt x="10350" y="1923"/>
                    <a:pt x="10346" y="1935"/>
                    <a:pt x="10339" y="1964"/>
                  </a:cubicBezTo>
                  <a:cubicBezTo>
                    <a:pt x="10323" y="2010"/>
                    <a:pt x="10323" y="2010"/>
                    <a:pt x="10308" y="2010"/>
                  </a:cubicBezTo>
                  <a:lnTo>
                    <a:pt x="10277" y="2010"/>
                  </a:lnTo>
                  <a:cubicBezTo>
                    <a:pt x="10277" y="2072"/>
                    <a:pt x="10277" y="2072"/>
                    <a:pt x="10261" y="2072"/>
                  </a:cubicBezTo>
                  <a:cubicBezTo>
                    <a:pt x="10246" y="2072"/>
                    <a:pt x="10199" y="2010"/>
                    <a:pt x="10184" y="2010"/>
                  </a:cubicBezTo>
                  <a:cubicBezTo>
                    <a:pt x="10138" y="2010"/>
                    <a:pt x="10138" y="2010"/>
                    <a:pt x="10138" y="2056"/>
                  </a:cubicBezTo>
                  <a:cubicBezTo>
                    <a:pt x="10158" y="2056"/>
                    <a:pt x="10151" y="2084"/>
                    <a:pt x="10140" y="2084"/>
                  </a:cubicBezTo>
                  <a:cubicBezTo>
                    <a:pt x="10134" y="2084"/>
                    <a:pt x="10127" y="2077"/>
                    <a:pt x="10122" y="2056"/>
                  </a:cubicBezTo>
                  <a:cubicBezTo>
                    <a:pt x="10107" y="2056"/>
                    <a:pt x="10076" y="1979"/>
                    <a:pt x="10045" y="1979"/>
                  </a:cubicBezTo>
                  <a:cubicBezTo>
                    <a:pt x="10028" y="1974"/>
                    <a:pt x="10015" y="1970"/>
                    <a:pt x="10005" y="1970"/>
                  </a:cubicBezTo>
                  <a:cubicBezTo>
                    <a:pt x="9987" y="1970"/>
                    <a:pt x="9977" y="1981"/>
                    <a:pt x="9968" y="2010"/>
                  </a:cubicBezTo>
                  <a:cubicBezTo>
                    <a:pt x="9960" y="2070"/>
                    <a:pt x="9953" y="2097"/>
                    <a:pt x="9949" y="2097"/>
                  </a:cubicBezTo>
                  <a:cubicBezTo>
                    <a:pt x="9944" y="2097"/>
                    <a:pt x="9944" y="2066"/>
                    <a:pt x="9952" y="2010"/>
                  </a:cubicBezTo>
                  <a:cubicBezTo>
                    <a:pt x="9972" y="1951"/>
                    <a:pt x="9966" y="1923"/>
                    <a:pt x="9956" y="1923"/>
                  </a:cubicBezTo>
                  <a:cubicBezTo>
                    <a:pt x="9950" y="1923"/>
                    <a:pt x="9942" y="1932"/>
                    <a:pt x="9937" y="1948"/>
                  </a:cubicBezTo>
                  <a:cubicBezTo>
                    <a:pt x="9927" y="1978"/>
                    <a:pt x="9917" y="1988"/>
                    <a:pt x="9907" y="1988"/>
                  </a:cubicBezTo>
                  <a:cubicBezTo>
                    <a:pt x="9902" y="1988"/>
                    <a:pt x="9896" y="1985"/>
                    <a:pt x="9890" y="1979"/>
                  </a:cubicBezTo>
                  <a:cubicBezTo>
                    <a:pt x="9899" y="1954"/>
                    <a:pt x="9898" y="1942"/>
                    <a:pt x="9888" y="1942"/>
                  </a:cubicBezTo>
                  <a:cubicBezTo>
                    <a:pt x="9879" y="1942"/>
                    <a:pt x="9865" y="1950"/>
                    <a:pt x="9844" y="1964"/>
                  </a:cubicBezTo>
                  <a:cubicBezTo>
                    <a:pt x="9844" y="1964"/>
                    <a:pt x="9844" y="1964"/>
                    <a:pt x="9844" y="1917"/>
                  </a:cubicBezTo>
                  <a:lnTo>
                    <a:pt x="9798" y="1902"/>
                  </a:lnTo>
                  <a:cubicBezTo>
                    <a:pt x="9776" y="1923"/>
                    <a:pt x="9757" y="1932"/>
                    <a:pt x="9741" y="1932"/>
                  </a:cubicBezTo>
                  <a:cubicBezTo>
                    <a:pt x="9699" y="1932"/>
                    <a:pt x="9678" y="1874"/>
                    <a:pt x="9689" y="1840"/>
                  </a:cubicBezTo>
                  <a:cubicBezTo>
                    <a:pt x="9689" y="1840"/>
                    <a:pt x="9686" y="1836"/>
                    <a:pt x="9676" y="1836"/>
                  </a:cubicBezTo>
                  <a:cubicBezTo>
                    <a:pt x="9666" y="1836"/>
                    <a:pt x="9651" y="1840"/>
                    <a:pt x="9628" y="1856"/>
                  </a:cubicBezTo>
                  <a:cubicBezTo>
                    <a:pt x="9591" y="1892"/>
                    <a:pt x="9568" y="1912"/>
                    <a:pt x="9563" y="1912"/>
                  </a:cubicBezTo>
                  <a:cubicBezTo>
                    <a:pt x="9557" y="1912"/>
                    <a:pt x="9572" y="1889"/>
                    <a:pt x="9612" y="1840"/>
                  </a:cubicBezTo>
                  <a:cubicBezTo>
                    <a:pt x="9643" y="1794"/>
                    <a:pt x="9659" y="1771"/>
                    <a:pt x="9657" y="1771"/>
                  </a:cubicBezTo>
                  <a:lnTo>
                    <a:pt x="9657" y="1771"/>
                  </a:lnTo>
                  <a:cubicBezTo>
                    <a:pt x="9655" y="1771"/>
                    <a:pt x="9635" y="1794"/>
                    <a:pt x="9597" y="1840"/>
                  </a:cubicBezTo>
                  <a:cubicBezTo>
                    <a:pt x="9588" y="1846"/>
                    <a:pt x="9579" y="1848"/>
                    <a:pt x="9569" y="1848"/>
                  </a:cubicBezTo>
                  <a:cubicBezTo>
                    <a:pt x="9528" y="1848"/>
                    <a:pt x="9490" y="1798"/>
                    <a:pt x="9566" y="1747"/>
                  </a:cubicBezTo>
                  <a:lnTo>
                    <a:pt x="9628" y="1655"/>
                  </a:lnTo>
                  <a:lnTo>
                    <a:pt x="9628" y="1655"/>
                  </a:lnTo>
                  <a:cubicBezTo>
                    <a:pt x="9604" y="1670"/>
                    <a:pt x="9589" y="1674"/>
                    <a:pt x="9579" y="1674"/>
                  </a:cubicBezTo>
                  <a:cubicBezTo>
                    <a:pt x="9570" y="1674"/>
                    <a:pt x="9566" y="1670"/>
                    <a:pt x="9566" y="1670"/>
                  </a:cubicBezTo>
                  <a:cubicBezTo>
                    <a:pt x="9552" y="1691"/>
                    <a:pt x="9541" y="1699"/>
                    <a:pt x="9531" y="1699"/>
                  </a:cubicBezTo>
                  <a:cubicBezTo>
                    <a:pt x="9518" y="1699"/>
                    <a:pt x="9505" y="1687"/>
                    <a:pt x="9489" y="1670"/>
                  </a:cubicBezTo>
                  <a:cubicBezTo>
                    <a:pt x="9442" y="1655"/>
                    <a:pt x="9365" y="1639"/>
                    <a:pt x="9334" y="1608"/>
                  </a:cubicBezTo>
                  <a:cubicBezTo>
                    <a:pt x="9303" y="1562"/>
                    <a:pt x="9272" y="1531"/>
                    <a:pt x="9288" y="1469"/>
                  </a:cubicBezTo>
                  <a:cubicBezTo>
                    <a:pt x="9272" y="1454"/>
                    <a:pt x="9257" y="1438"/>
                    <a:pt x="9195" y="1438"/>
                  </a:cubicBezTo>
                  <a:cubicBezTo>
                    <a:pt x="9118" y="1438"/>
                    <a:pt x="9102" y="1423"/>
                    <a:pt x="9148" y="1392"/>
                  </a:cubicBezTo>
                  <a:lnTo>
                    <a:pt x="9133" y="1376"/>
                  </a:lnTo>
                  <a:cubicBezTo>
                    <a:pt x="9056" y="1376"/>
                    <a:pt x="9040" y="1361"/>
                    <a:pt x="9040" y="1361"/>
                  </a:cubicBezTo>
                  <a:cubicBezTo>
                    <a:pt x="9080" y="1321"/>
                    <a:pt x="9097" y="1281"/>
                    <a:pt x="9061" y="1281"/>
                  </a:cubicBezTo>
                  <a:cubicBezTo>
                    <a:pt x="9055" y="1281"/>
                    <a:pt x="9049" y="1282"/>
                    <a:pt x="9040" y="1284"/>
                  </a:cubicBezTo>
                  <a:cubicBezTo>
                    <a:pt x="9015" y="1290"/>
                    <a:pt x="9000" y="1294"/>
                    <a:pt x="8989" y="1294"/>
                  </a:cubicBezTo>
                  <a:cubicBezTo>
                    <a:pt x="8973" y="1294"/>
                    <a:pt x="8966" y="1286"/>
                    <a:pt x="8948" y="1268"/>
                  </a:cubicBezTo>
                  <a:cubicBezTo>
                    <a:pt x="8870" y="1114"/>
                    <a:pt x="8762" y="990"/>
                    <a:pt x="8638" y="882"/>
                  </a:cubicBezTo>
                  <a:cubicBezTo>
                    <a:pt x="8592" y="835"/>
                    <a:pt x="8546" y="789"/>
                    <a:pt x="8499" y="758"/>
                  </a:cubicBezTo>
                  <a:lnTo>
                    <a:pt x="8360" y="650"/>
                  </a:lnTo>
                  <a:cubicBezTo>
                    <a:pt x="8297" y="612"/>
                    <a:pt x="8244" y="584"/>
                    <a:pt x="8227" y="584"/>
                  </a:cubicBezTo>
                  <a:cubicBezTo>
                    <a:pt x="8223" y="584"/>
                    <a:pt x="8221" y="585"/>
                    <a:pt x="8221" y="588"/>
                  </a:cubicBezTo>
                  <a:lnTo>
                    <a:pt x="8128" y="526"/>
                  </a:lnTo>
                  <a:lnTo>
                    <a:pt x="8051" y="480"/>
                  </a:lnTo>
                  <a:cubicBezTo>
                    <a:pt x="8067" y="434"/>
                    <a:pt x="8051" y="403"/>
                    <a:pt x="7989" y="387"/>
                  </a:cubicBezTo>
                  <a:cubicBezTo>
                    <a:pt x="7953" y="369"/>
                    <a:pt x="7917" y="362"/>
                    <a:pt x="7881" y="362"/>
                  </a:cubicBezTo>
                  <a:cubicBezTo>
                    <a:pt x="7855" y="362"/>
                    <a:pt x="7829" y="365"/>
                    <a:pt x="7804" y="372"/>
                  </a:cubicBezTo>
                  <a:cubicBezTo>
                    <a:pt x="7786" y="390"/>
                    <a:pt x="7762" y="397"/>
                    <a:pt x="7740" y="397"/>
                  </a:cubicBezTo>
                  <a:cubicBezTo>
                    <a:pt x="7724" y="397"/>
                    <a:pt x="7708" y="394"/>
                    <a:pt x="7696" y="387"/>
                  </a:cubicBezTo>
                  <a:cubicBezTo>
                    <a:pt x="7730" y="307"/>
                    <a:pt x="7680" y="261"/>
                    <a:pt x="7620" y="261"/>
                  </a:cubicBezTo>
                  <a:cubicBezTo>
                    <a:pt x="7599" y="261"/>
                    <a:pt x="7577" y="267"/>
                    <a:pt x="7557" y="279"/>
                  </a:cubicBezTo>
                  <a:cubicBezTo>
                    <a:pt x="7527" y="324"/>
                    <a:pt x="7504" y="347"/>
                    <a:pt x="7492" y="347"/>
                  </a:cubicBezTo>
                  <a:cubicBezTo>
                    <a:pt x="7479" y="347"/>
                    <a:pt x="7479" y="320"/>
                    <a:pt x="7495" y="264"/>
                  </a:cubicBezTo>
                  <a:cubicBezTo>
                    <a:pt x="7510" y="209"/>
                    <a:pt x="7499" y="179"/>
                    <a:pt x="7472" y="179"/>
                  </a:cubicBezTo>
                  <a:cubicBezTo>
                    <a:pt x="7444" y="179"/>
                    <a:pt x="7402" y="209"/>
                    <a:pt x="7356" y="279"/>
                  </a:cubicBezTo>
                  <a:cubicBezTo>
                    <a:pt x="7334" y="308"/>
                    <a:pt x="7322" y="324"/>
                    <a:pt x="7314" y="324"/>
                  </a:cubicBezTo>
                  <a:cubicBezTo>
                    <a:pt x="7306" y="324"/>
                    <a:pt x="7302" y="304"/>
                    <a:pt x="7294" y="264"/>
                  </a:cubicBezTo>
                  <a:cubicBezTo>
                    <a:pt x="7284" y="198"/>
                    <a:pt x="7269" y="172"/>
                    <a:pt x="7256" y="172"/>
                  </a:cubicBezTo>
                  <a:cubicBezTo>
                    <a:pt x="7247" y="172"/>
                    <a:pt x="7238" y="183"/>
                    <a:pt x="7232" y="202"/>
                  </a:cubicBezTo>
                  <a:cubicBezTo>
                    <a:pt x="7209" y="256"/>
                    <a:pt x="7189" y="283"/>
                    <a:pt x="7174" y="283"/>
                  </a:cubicBezTo>
                  <a:cubicBezTo>
                    <a:pt x="7159" y="283"/>
                    <a:pt x="7147" y="256"/>
                    <a:pt x="7139" y="202"/>
                  </a:cubicBezTo>
                  <a:cubicBezTo>
                    <a:pt x="7116" y="140"/>
                    <a:pt x="7104" y="109"/>
                    <a:pt x="7093" y="109"/>
                  </a:cubicBezTo>
                  <a:cubicBezTo>
                    <a:pt x="7081" y="109"/>
                    <a:pt x="7070" y="140"/>
                    <a:pt x="7046" y="202"/>
                  </a:cubicBezTo>
                  <a:cubicBezTo>
                    <a:pt x="7032" y="252"/>
                    <a:pt x="6998" y="276"/>
                    <a:pt x="6962" y="276"/>
                  </a:cubicBezTo>
                  <a:cubicBezTo>
                    <a:pt x="6921" y="276"/>
                    <a:pt x="6878" y="244"/>
                    <a:pt x="6861" y="186"/>
                  </a:cubicBezTo>
                  <a:cubicBezTo>
                    <a:pt x="6840" y="186"/>
                    <a:pt x="6813" y="159"/>
                    <a:pt x="6797" y="159"/>
                  </a:cubicBezTo>
                  <a:cubicBezTo>
                    <a:pt x="6789" y="159"/>
                    <a:pt x="6784" y="166"/>
                    <a:pt x="6784" y="186"/>
                  </a:cubicBezTo>
                  <a:lnTo>
                    <a:pt x="6753" y="124"/>
                  </a:lnTo>
                  <a:lnTo>
                    <a:pt x="6691" y="124"/>
                  </a:lnTo>
                  <a:lnTo>
                    <a:pt x="6691" y="186"/>
                  </a:lnTo>
                  <a:cubicBezTo>
                    <a:pt x="6605" y="167"/>
                    <a:pt x="6513" y="154"/>
                    <a:pt x="6419" y="154"/>
                  </a:cubicBezTo>
                  <a:cubicBezTo>
                    <a:pt x="6361" y="154"/>
                    <a:pt x="6302" y="159"/>
                    <a:pt x="6243" y="171"/>
                  </a:cubicBezTo>
                  <a:cubicBezTo>
                    <a:pt x="6119" y="186"/>
                    <a:pt x="6011" y="217"/>
                    <a:pt x="5903" y="279"/>
                  </a:cubicBezTo>
                  <a:cubicBezTo>
                    <a:pt x="5856" y="310"/>
                    <a:pt x="5841" y="325"/>
                    <a:pt x="5872" y="341"/>
                  </a:cubicBezTo>
                  <a:cubicBezTo>
                    <a:pt x="5914" y="391"/>
                    <a:pt x="5915" y="419"/>
                    <a:pt x="5895" y="419"/>
                  </a:cubicBezTo>
                  <a:cubicBezTo>
                    <a:pt x="5878" y="419"/>
                    <a:pt x="5845" y="399"/>
                    <a:pt x="5810" y="356"/>
                  </a:cubicBezTo>
                  <a:cubicBezTo>
                    <a:pt x="5779" y="372"/>
                    <a:pt x="5702" y="356"/>
                    <a:pt x="5640" y="387"/>
                  </a:cubicBezTo>
                  <a:cubicBezTo>
                    <a:pt x="5601" y="407"/>
                    <a:pt x="5562" y="426"/>
                    <a:pt x="5531" y="426"/>
                  </a:cubicBezTo>
                  <a:cubicBezTo>
                    <a:pt x="5512" y="426"/>
                    <a:pt x="5497" y="420"/>
                    <a:pt x="5485" y="403"/>
                  </a:cubicBezTo>
                  <a:lnTo>
                    <a:pt x="5455" y="418"/>
                  </a:lnTo>
                  <a:cubicBezTo>
                    <a:pt x="5439" y="557"/>
                    <a:pt x="5331" y="665"/>
                    <a:pt x="5192" y="681"/>
                  </a:cubicBezTo>
                  <a:cubicBezTo>
                    <a:pt x="5145" y="712"/>
                    <a:pt x="5115" y="758"/>
                    <a:pt x="5115" y="820"/>
                  </a:cubicBezTo>
                  <a:cubicBezTo>
                    <a:pt x="5115" y="873"/>
                    <a:pt x="5115" y="890"/>
                    <a:pt x="5094" y="890"/>
                  </a:cubicBezTo>
                  <a:cubicBezTo>
                    <a:pt x="5085" y="890"/>
                    <a:pt x="5072" y="887"/>
                    <a:pt x="5053" y="882"/>
                  </a:cubicBezTo>
                  <a:cubicBezTo>
                    <a:pt x="5048" y="872"/>
                    <a:pt x="5039" y="869"/>
                    <a:pt x="5027" y="869"/>
                  </a:cubicBezTo>
                  <a:cubicBezTo>
                    <a:pt x="5002" y="869"/>
                    <a:pt x="4966" y="887"/>
                    <a:pt x="4945" y="897"/>
                  </a:cubicBezTo>
                  <a:cubicBezTo>
                    <a:pt x="4914" y="913"/>
                    <a:pt x="4898" y="959"/>
                    <a:pt x="4929" y="990"/>
                  </a:cubicBezTo>
                  <a:lnTo>
                    <a:pt x="4867" y="975"/>
                  </a:lnTo>
                  <a:cubicBezTo>
                    <a:pt x="4862" y="973"/>
                    <a:pt x="4858" y="972"/>
                    <a:pt x="4854" y="972"/>
                  </a:cubicBezTo>
                  <a:cubicBezTo>
                    <a:pt x="4824" y="972"/>
                    <a:pt x="4840" y="1024"/>
                    <a:pt x="4867" y="1052"/>
                  </a:cubicBezTo>
                  <a:cubicBezTo>
                    <a:pt x="4916" y="1092"/>
                    <a:pt x="4930" y="1116"/>
                    <a:pt x="4914" y="1116"/>
                  </a:cubicBezTo>
                  <a:cubicBezTo>
                    <a:pt x="4898" y="1116"/>
                    <a:pt x="4856" y="1096"/>
                    <a:pt x="4790" y="1052"/>
                  </a:cubicBezTo>
                  <a:cubicBezTo>
                    <a:pt x="4751" y="1013"/>
                    <a:pt x="4728" y="998"/>
                    <a:pt x="4718" y="998"/>
                  </a:cubicBezTo>
                  <a:cubicBezTo>
                    <a:pt x="4709" y="998"/>
                    <a:pt x="4713" y="1013"/>
                    <a:pt x="4728" y="1036"/>
                  </a:cubicBezTo>
                  <a:cubicBezTo>
                    <a:pt x="4770" y="1065"/>
                    <a:pt x="4774" y="1131"/>
                    <a:pt x="4739" y="1131"/>
                  </a:cubicBezTo>
                  <a:cubicBezTo>
                    <a:pt x="4736" y="1131"/>
                    <a:pt x="4732" y="1130"/>
                    <a:pt x="4728" y="1129"/>
                  </a:cubicBezTo>
                  <a:lnTo>
                    <a:pt x="4728" y="1129"/>
                  </a:lnTo>
                  <a:cubicBezTo>
                    <a:pt x="4713" y="1145"/>
                    <a:pt x="4682" y="1160"/>
                    <a:pt x="4774" y="1237"/>
                  </a:cubicBezTo>
                  <a:cubicBezTo>
                    <a:pt x="4805" y="1284"/>
                    <a:pt x="4790" y="1299"/>
                    <a:pt x="4774" y="1315"/>
                  </a:cubicBezTo>
                  <a:cubicBezTo>
                    <a:pt x="4744" y="1284"/>
                    <a:pt x="4713" y="1253"/>
                    <a:pt x="4713" y="1222"/>
                  </a:cubicBezTo>
                  <a:lnTo>
                    <a:pt x="4666" y="1253"/>
                  </a:lnTo>
                  <a:cubicBezTo>
                    <a:pt x="4649" y="1265"/>
                    <a:pt x="4631" y="1270"/>
                    <a:pt x="4614" y="1270"/>
                  </a:cubicBezTo>
                  <a:cubicBezTo>
                    <a:pt x="4587" y="1270"/>
                    <a:pt x="4562" y="1256"/>
                    <a:pt x="4543" y="1237"/>
                  </a:cubicBezTo>
                  <a:cubicBezTo>
                    <a:pt x="4528" y="1234"/>
                    <a:pt x="4516" y="1232"/>
                    <a:pt x="4507" y="1232"/>
                  </a:cubicBezTo>
                  <a:cubicBezTo>
                    <a:pt x="4480" y="1232"/>
                    <a:pt x="4487" y="1252"/>
                    <a:pt x="4558" y="1299"/>
                  </a:cubicBezTo>
                  <a:cubicBezTo>
                    <a:pt x="4666" y="1345"/>
                    <a:pt x="4651" y="1361"/>
                    <a:pt x="4620" y="1407"/>
                  </a:cubicBezTo>
                  <a:cubicBezTo>
                    <a:pt x="4604" y="1423"/>
                    <a:pt x="4597" y="1430"/>
                    <a:pt x="4587" y="1430"/>
                  </a:cubicBezTo>
                  <a:cubicBezTo>
                    <a:pt x="4577" y="1430"/>
                    <a:pt x="4566" y="1423"/>
                    <a:pt x="4543" y="1407"/>
                  </a:cubicBezTo>
                  <a:cubicBezTo>
                    <a:pt x="4519" y="1384"/>
                    <a:pt x="4508" y="1373"/>
                    <a:pt x="4498" y="1373"/>
                  </a:cubicBezTo>
                  <a:cubicBezTo>
                    <a:pt x="4489" y="1373"/>
                    <a:pt x="4481" y="1384"/>
                    <a:pt x="4465" y="1407"/>
                  </a:cubicBezTo>
                  <a:cubicBezTo>
                    <a:pt x="4434" y="1438"/>
                    <a:pt x="4496" y="1608"/>
                    <a:pt x="4574" y="1701"/>
                  </a:cubicBezTo>
                  <a:cubicBezTo>
                    <a:pt x="4604" y="1747"/>
                    <a:pt x="4624" y="1767"/>
                    <a:pt x="4624" y="1767"/>
                  </a:cubicBezTo>
                  <a:cubicBezTo>
                    <a:pt x="4624" y="1767"/>
                    <a:pt x="4604" y="1747"/>
                    <a:pt x="4558" y="1716"/>
                  </a:cubicBezTo>
                  <a:cubicBezTo>
                    <a:pt x="4537" y="1695"/>
                    <a:pt x="4523" y="1687"/>
                    <a:pt x="4511" y="1687"/>
                  </a:cubicBezTo>
                  <a:cubicBezTo>
                    <a:pt x="4498" y="1687"/>
                    <a:pt x="4489" y="1699"/>
                    <a:pt x="4481" y="1716"/>
                  </a:cubicBezTo>
                  <a:cubicBezTo>
                    <a:pt x="4434" y="1670"/>
                    <a:pt x="4450" y="1655"/>
                    <a:pt x="4481" y="1639"/>
                  </a:cubicBezTo>
                  <a:lnTo>
                    <a:pt x="4434" y="1608"/>
                  </a:lnTo>
                  <a:cubicBezTo>
                    <a:pt x="4397" y="1583"/>
                    <a:pt x="4373" y="1571"/>
                    <a:pt x="4361" y="1571"/>
                  </a:cubicBezTo>
                  <a:cubicBezTo>
                    <a:pt x="4344" y="1571"/>
                    <a:pt x="4357" y="1599"/>
                    <a:pt x="4404" y="1655"/>
                  </a:cubicBezTo>
                  <a:cubicBezTo>
                    <a:pt x="4413" y="1684"/>
                    <a:pt x="4417" y="1695"/>
                    <a:pt x="4406" y="1695"/>
                  </a:cubicBezTo>
                  <a:cubicBezTo>
                    <a:pt x="4400" y="1695"/>
                    <a:pt x="4390" y="1691"/>
                    <a:pt x="4373" y="1686"/>
                  </a:cubicBezTo>
                  <a:cubicBezTo>
                    <a:pt x="4334" y="1666"/>
                    <a:pt x="4301" y="1646"/>
                    <a:pt x="4290" y="1646"/>
                  </a:cubicBezTo>
                  <a:cubicBezTo>
                    <a:pt x="4283" y="1646"/>
                    <a:pt x="4284" y="1653"/>
                    <a:pt x="4295" y="1670"/>
                  </a:cubicBezTo>
                  <a:cubicBezTo>
                    <a:pt x="4295" y="1670"/>
                    <a:pt x="4288" y="1677"/>
                    <a:pt x="4266" y="1677"/>
                  </a:cubicBezTo>
                  <a:cubicBezTo>
                    <a:pt x="4254" y="1677"/>
                    <a:pt x="4239" y="1675"/>
                    <a:pt x="4218" y="1670"/>
                  </a:cubicBezTo>
                  <a:cubicBezTo>
                    <a:pt x="4203" y="1686"/>
                    <a:pt x="4187" y="1701"/>
                    <a:pt x="4218" y="1747"/>
                  </a:cubicBezTo>
                  <a:cubicBezTo>
                    <a:pt x="4264" y="1778"/>
                    <a:pt x="4249" y="1794"/>
                    <a:pt x="4218" y="1809"/>
                  </a:cubicBezTo>
                  <a:cubicBezTo>
                    <a:pt x="4203" y="1825"/>
                    <a:pt x="4203" y="1825"/>
                    <a:pt x="4218" y="1871"/>
                  </a:cubicBezTo>
                  <a:cubicBezTo>
                    <a:pt x="4249" y="1917"/>
                    <a:pt x="4280" y="1964"/>
                    <a:pt x="4249" y="1995"/>
                  </a:cubicBezTo>
                  <a:cubicBezTo>
                    <a:pt x="4249" y="2024"/>
                    <a:pt x="4249" y="2039"/>
                    <a:pt x="4241" y="2039"/>
                  </a:cubicBezTo>
                  <a:cubicBezTo>
                    <a:pt x="4232" y="2039"/>
                    <a:pt x="4213" y="2020"/>
                    <a:pt x="4172" y="1979"/>
                  </a:cubicBezTo>
                  <a:cubicBezTo>
                    <a:pt x="4153" y="1951"/>
                    <a:pt x="4140" y="1946"/>
                    <a:pt x="4129" y="1946"/>
                  </a:cubicBezTo>
                  <a:cubicBezTo>
                    <a:pt x="4122" y="1946"/>
                    <a:pt x="4116" y="1948"/>
                    <a:pt x="4110" y="1948"/>
                  </a:cubicBezTo>
                  <a:cubicBezTo>
                    <a:pt x="4106" y="1952"/>
                    <a:pt x="4103" y="1954"/>
                    <a:pt x="4100" y="1954"/>
                  </a:cubicBezTo>
                  <a:cubicBezTo>
                    <a:pt x="4091" y="1954"/>
                    <a:pt x="4082" y="1940"/>
                    <a:pt x="4048" y="1917"/>
                  </a:cubicBezTo>
                  <a:cubicBezTo>
                    <a:pt x="4036" y="1909"/>
                    <a:pt x="4029" y="1905"/>
                    <a:pt x="4026" y="1905"/>
                  </a:cubicBezTo>
                  <a:cubicBezTo>
                    <a:pt x="4018" y="1905"/>
                    <a:pt x="4041" y="1934"/>
                    <a:pt x="4064" y="1979"/>
                  </a:cubicBezTo>
                  <a:lnTo>
                    <a:pt x="4125" y="2072"/>
                  </a:lnTo>
                  <a:cubicBezTo>
                    <a:pt x="4110" y="2072"/>
                    <a:pt x="4033" y="1995"/>
                    <a:pt x="4017" y="1948"/>
                  </a:cubicBezTo>
                  <a:cubicBezTo>
                    <a:pt x="3979" y="1902"/>
                    <a:pt x="3959" y="1879"/>
                    <a:pt x="3957" y="1879"/>
                  </a:cubicBezTo>
                  <a:lnTo>
                    <a:pt x="3957" y="1879"/>
                  </a:lnTo>
                  <a:cubicBezTo>
                    <a:pt x="3955" y="1879"/>
                    <a:pt x="3971" y="1902"/>
                    <a:pt x="4002" y="1948"/>
                  </a:cubicBezTo>
                  <a:cubicBezTo>
                    <a:pt x="4026" y="1984"/>
                    <a:pt x="4031" y="2020"/>
                    <a:pt x="4011" y="2020"/>
                  </a:cubicBezTo>
                  <a:cubicBezTo>
                    <a:pt x="4005" y="2020"/>
                    <a:pt x="3997" y="2017"/>
                    <a:pt x="3986" y="2010"/>
                  </a:cubicBezTo>
                  <a:cubicBezTo>
                    <a:pt x="3971" y="2018"/>
                    <a:pt x="3955" y="2026"/>
                    <a:pt x="3942" y="2026"/>
                  </a:cubicBezTo>
                  <a:cubicBezTo>
                    <a:pt x="3928" y="2026"/>
                    <a:pt x="3917" y="2018"/>
                    <a:pt x="3909" y="1995"/>
                  </a:cubicBezTo>
                  <a:cubicBezTo>
                    <a:pt x="3899" y="1974"/>
                    <a:pt x="3892" y="1967"/>
                    <a:pt x="3887" y="1967"/>
                  </a:cubicBezTo>
                  <a:cubicBezTo>
                    <a:pt x="3878" y="1967"/>
                    <a:pt x="3878" y="1995"/>
                    <a:pt x="3878" y="1995"/>
                  </a:cubicBezTo>
                  <a:cubicBezTo>
                    <a:pt x="3878" y="2031"/>
                    <a:pt x="3873" y="2046"/>
                    <a:pt x="3859" y="2046"/>
                  </a:cubicBezTo>
                  <a:cubicBezTo>
                    <a:pt x="3849" y="2046"/>
                    <a:pt x="3835" y="2038"/>
                    <a:pt x="3816" y="2026"/>
                  </a:cubicBezTo>
                  <a:cubicBezTo>
                    <a:pt x="3764" y="1981"/>
                    <a:pt x="3737" y="1958"/>
                    <a:pt x="3727" y="1958"/>
                  </a:cubicBezTo>
                  <a:cubicBezTo>
                    <a:pt x="3715" y="1958"/>
                    <a:pt x="3723" y="1985"/>
                    <a:pt x="3739" y="2041"/>
                  </a:cubicBezTo>
                  <a:cubicBezTo>
                    <a:pt x="3748" y="2068"/>
                    <a:pt x="3757" y="2101"/>
                    <a:pt x="3754" y="2101"/>
                  </a:cubicBezTo>
                  <a:cubicBezTo>
                    <a:pt x="3751" y="2101"/>
                    <a:pt x="3743" y="2085"/>
                    <a:pt x="3724" y="2041"/>
                  </a:cubicBezTo>
                  <a:cubicBezTo>
                    <a:pt x="3715" y="2028"/>
                    <a:pt x="3708" y="2022"/>
                    <a:pt x="3704" y="2022"/>
                  </a:cubicBezTo>
                  <a:cubicBezTo>
                    <a:pt x="3691" y="2022"/>
                    <a:pt x="3688" y="2059"/>
                    <a:pt x="3677" y="2103"/>
                  </a:cubicBezTo>
                  <a:cubicBezTo>
                    <a:pt x="3677" y="2180"/>
                    <a:pt x="3677" y="2257"/>
                    <a:pt x="3693" y="2335"/>
                  </a:cubicBezTo>
                  <a:cubicBezTo>
                    <a:pt x="3701" y="2396"/>
                    <a:pt x="3705" y="2423"/>
                    <a:pt x="3698" y="2423"/>
                  </a:cubicBezTo>
                  <a:cubicBezTo>
                    <a:pt x="3693" y="2423"/>
                    <a:pt x="3682" y="2408"/>
                    <a:pt x="3662" y="2381"/>
                  </a:cubicBezTo>
                  <a:cubicBezTo>
                    <a:pt x="3646" y="2381"/>
                    <a:pt x="3615" y="2335"/>
                    <a:pt x="3615" y="2273"/>
                  </a:cubicBezTo>
                  <a:cubicBezTo>
                    <a:pt x="3615" y="2226"/>
                    <a:pt x="3631" y="2226"/>
                    <a:pt x="3631" y="2226"/>
                  </a:cubicBezTo>
                  <a:lnTo>
                    <a:pt x="3646" y="2226"/>
                  </a:lnTo>
                  <a:cubicBezTo>
                    <a:pt x="3646" y="2165"/>
                    <a:pt x="3631" y="2118"/>
                    <a:pt x="3600" y="2118"/>
                  </a:cubicBezTo>
                  <a:cubicBezTo>
                    <a:pt x="3584" y="2087"/>
                    <a:pt x="3573" y="2072"/>
                    <a:pt x="3567" y="2072"/>
                  </a:cubicBezTo>
                  <a:cubicBezTo>
                    <a:pt x="3561" y="2072"/>
                    <a:pt x="3561" y="2087"/>
                    <a:pt x="3569" y="2118"/>
                  </a:cubicBezTo>
                  <a:cubicBezTo>
                    <a:pt x="3553" y="2072"/>
                    <a:pt x="3507" y="2056"/>
                    <a:pt x="3476" y="2056"/>
                  </a:cubicBezTo>
                  <a:cubicBezTo>
                    <a:pt x="3468" y="2059"/>
                    <a:pt x="3459" y="2061"/>
                    <a:pt x="3451" y="2061"/>
                  </a:cubicBezTo>
                  <a:cubicBezTo>
                    <a:pt x="3414" y="2061"/>
                    <a:pt x="3383" y="2035"/>
                    <a:pt x="3383" y="2010"/>
                  </a:cubicBezTo>
                  <a:cubicBezTo>
                    <a:pt x="3353" y="2010"/>
                    <a:pt x="3337" y="2010"/>
                    <a:pt x="3337" y="2056"/>
                  </a:cubicBezTo>
                  <a:cubicBezTo>
                    <a:pt x="3337" y="2118"/>
                    <a:pt x="3327" y="2145"/>
                    <a:pt x="3318" y="2145"/>
                  </a:cubicBezTo>
                  <a:cubicBezTo>
                    <a:pt x="3312" y="2145"/>
                    <a:pt x="3306" y="2129"/>
                    <a:pt x="3306" y="2103"/>
                  </a:cubicBezTo>
                  <a:cubicBezTo>
                    <a:pt x="3322" y="2056"/>
                    <a:pt x="3260" y="2010"/>
                    <a:pt x="3213" y="1979"/>
                  </a:cubicBezTo>
                  <a:cubicBezTo>
                    <a:pt x="3203" y="1968"/>
                    <a:pt x="3188" y="1963"/>
                    <a:pt x="3172" y="1963"/>
                  </a:cubicBezTo>
                  <a:cubicBezTo>
                    <a:pt x="3145" y="1963"/>
                    <a:pt x="3115" y="1980"/>
                    <a:pt x="3105" y="2010"/>
                  </a:cubicBezTo>
                  <a:lnTo>
                    <a:pt x="3074" y="2010"/>
                  </a:lnTo>
                  <a:cubicBezTo>
                    <a:pt x="3074" y="1965"/>
                    <a:pt x="3033" y="1936"/>
                    <a:pt x="2993" y="1936"/>
                  </a:cubicBezTo>
                  <a:cubicBezTo>
                    <a:pt x="2978" y="1936"/>
                    <a:pt x="2963" y="1940"/>
                    <a:pt x="2951" y="1948"/>
                  </a:cubicBezTo>
                  <a:cubicBezTo>
                    <a:pt x="2935" y="1948"/>
                    <a:pt x="2920" y="1948"/>
                    <a:pt x="2920" y="1933"/>
                  </a:cubicBezTo>
                  <a:cubicBezTo>
                    <a:pt x="2920" y="1897"/>
                    <a:pt x="2920" y="1882"/>
                    <a:pt x="2910" y="1882"/>
                  </a:cubicBezTo>
                  <a:cubicBezTo>
                    <a:pt x="2904" y="1882"/>
                    <a:pt x="2893" y="1889"/>
                    <a:pt x="2873" y="1902"/>
                  </a:cubicBezTo>
                  <a:cubicBezTo>
                    <a:pt x="2857" y="1915"/>
                    <a:pt x="2843" y="1927"/>
                    <a:pt x="2833" y="1938"/>
                  </a:cubicBezTo>
                  <a:lnTo>
                    <a:pt x="2833" y="1938"/>
                  </a:lnTo>
                  <a:cubicBezTo>
                    <a:pt x="2853" y="1899"/>
                    <a:pt x="2823" y="1883"/>
                    <a:pt x="2781" y="1840"/>
                  </a:cubicBezTo>
                  <a:cubicBezTo>
                    <a:pt x="2760" y="1826"/>
                    <a:pt x="2748" y="1819"/>
                    <a:pt x="2739" y="1819"/>
                  </a:cubicBezTo>
                  <a:cubicBezTo>
                    <a:pt x="2728" y="1819"/>
                    <a:pt x="2720" y="1830"/>
                    <a:pt x="2703" y="1856"/>
                  </a:cubicBezTo>
                  <a:cubicBezTo>
                    <a:pt x="2626" y="1856"/>
                    <a:pt x="2657" y="1809"/>
                    <a:pt x="2688" y="1778"/>
                  </a:cubicBezTo>
                  <a:cubicBezTo>
                    <a:pt x="2727" y="1740"/>
                    <a:pt x="2742" y="1716"/>
                    <a:pt x="2732" y="1716"/>
                  </a:cubicBezTo>
                  <a:cubicBezTo>
                    <a:pt x="2723" y="1716"/>
                    <a:pt x="2688" y="1740"/>
                    <a:pt x="2626" y="1794"/>
                  </a:cubicBezTo>
                  <a:cubicBezTo>
                    <a:pt x="2585" y="1828"/>
                    <a:pt x="2559" y="1841"/>
                    <a:pt x="2546" y="1841"/>
                  </a:cubicBezTo>
                  <a:cubicBezTo>
                    <a:pt x="2529" y="1841"/>
                    <a:pt x="2532" y="1820"/>
                    <a:pt x="2549" y="1794"/>
                  </a:cubicBezTo>
                  <a:cubicBezTo>
                    <a:pt x="2564" y="1771"/>
                    <a:pt x="2576" y="1763"/>
                    <a:pt x="2586" y="1763"/>
                  </a:cubicBezTo>
                  <a:cubicBezTo>
                    <a:pt x="2595" y="1763"/>
                    <a:pt x="2603" y="1771"/>
                    <a:pt x="2611" y="1778"/>
                  </a:cubicBezTo>
                  <a:lnTo>
                    <a:pt x="2688" y="1701"/>
                  </a:lnTo>
                  <a:cubicBezTo>
                    <a:pt x="2682" y="1695"/>
                    <a:pt x="2678" y="1691"/>
                    <a:pt x="2672" y="1691"/>
                  </a:cubicBezTo>
                  <a:cubicBezTo>
                    <a:pt x="2665" y="1691"/>
                    <a:pt x="2653" y="1698"/>
                    <a:pt x="2626" y="1716"/>
                  </a:cubicBezTo>
                  <a:cubicBezTo>
                    <a:pt x="2626" y="1716"/>
                    <a:pt x="2622" y="1713"/>
                    <a:pt x="2613" y="1713"/>
                  </a:cubicBezTo>
                  <a:cubicBezTo>
                    <a:pt x="2603" y="1713"/>
                    <a:pt x="2588" y="1716"/>
                    <a:pt x="2564" y="1732"/>
                  </a:cubicBezTo>
                  <a:cubicBezTo>
                    <a:pt x="2502" y="1747"/>
                    <a:pt x="2472" y="1794"/>
                    <a:pt x="2441" y="1840"/>
                  </a:cubicBezTo>
                  <a:cubicBezTo>
                    <a:pt x="2432" y="1874"/>
                    <a:pt x="2424" y="1885"/>
                    <a:pt x="2415" y="1885"/>
                  </a:cubicBezTo>
                  <a:cubicBezTo>
                    <a:pt x="2408" y="1885"/>
                    <a:pt x="2401" y="1878"/>
                    <a:pt x="2394" y="1871"/>
                  </a:cubicBezTo>
                  <a:cubicBezTo>
                    <a:pt x="2394" y="1809"/>
                    <a:pt x="2441" y="1763"/>
                    <a:pt x="2487" y="1747"/>
                  </a:cubicBezTo>
                  <a:cubicBezTo>
                    <a:pt x="2502" y="1747"/>
                    <a:pt x="2549" y="1716"/>
                    <a:pt x="2580" y="1670"/>
                  </a:cubicBezTo>
                  <a:cubicBezTo>
                    <a:pt x="2603" y="1655"/>
                    <a:pt x="2603" y="1651"/>
                    <a:pt x="2591" y="1651"/>
                  </a:cubicBezTo>
                  <a:cubicBezTo>
                    <a:pt x="2580" y="1651"/>
                    <a:pt x="2557" y="1655"/>
                    <a:pt x="2533" y="1655"/>
                  </a:cubicBezTo>
                  <a:cubicBezTo>
                    <a:pt x="2472" y="1655"/>
                    <a:pt x="2425" y="1670"/>
                    <a:pt x="2379" y="1701"/>
                  </a:cubicBezTo>
                  <a:lnTo>
                    <a:pt x="2425" y="1670"/>
                  </a:lnTo>
                  <a:cubicBezTo>
                    <a:pt x="2456" y="1624"/>
                    <a:pt x="2441" y="1593"/>
                    <a:pt x="2410" y="1562"/>
                  </a:cubicBezTo>
                  <a:cubicBezTo>
                    <a:pt x="2393" y="1545"/>
                    <a:pt x="2380" y="1533"/>
                    <a:pt x="2365" y="1533"/>
                  </a:cubicBezTo>
                  <a:cubicBezTo>
                    <a:pt x="2353" y="1533"/>
                    <a:pt x="2338" y="1541"/>
                    <a:pt x="2317" y="1562"/>
                  </a:cubicBezTo>
                  <a:cubicBezTo>
                    <a:pt x="2279" y="1587"/>
                    <a:pt x="2252" y="1612"/>
                    <a:pt x="2234" y="1612"/>
                  </a:cubicBezTo>
                  <a:cubicBezTo>
                    <a:pt x="2230" y="1612"/>
                    <a:pt x="2227" y="1611"/>
                    <a:pt x="2224" y="1608"/>
                  </a:cubicBezTo>
                  <a:lnTo>
                    <a:pt x="2224" y="1608"/>
                  </a:lnTo>
                  <a:cubicBezTo>
                    <a:pt x="2240" y="1624"/>
                    <a:pt x="2193" y="1670"/>
                    <a:pt x="2162" y="1701"/>
                  </a:cubicBezTo>
                  <a:cubicBezTo>
                    <a:pt x="2162" y="1655"/>
                    <a:pt x="2178" y="1624"/>
                    <a:pt x="2193" y="1577"/>
                  </a:cubicBezTo>
                  <a:cubicBezTo>
                    <a:pt x="2240" y="1469"/>
                    <a:pt x="2255" y="1392"/>
                    <a:pt x="2193" y="1330"/>
                  </a:cubicBezTo>
                  <a:cubicBezTo>
                    <a:pt x="2162" y="1284"/>
                    <a:pt x="2116" y="1237"/>
                    <a:pt x="2132" y="1175"/>
                  </a:cubicBezTo>
                  <a:cubicBezTo>
                    <a:pt x="2112" y="1156"/>
                    <a:pt x="2099" y="1136"/>
                    <a:pt x="2080" y="1136"/>
                  </a:cubicBezTo>
                  <a:cubicBezTo>
                    <a:pt x="2069" y="1136"/>
                    <a:pt x="2056" y="1143"/>
                    <a:pt x="2039" y="1160"/>
                  </a:cubicBezTo>
                  <a:lnTo>
                    <a:pt x="2008" y="1114"/>
                  </a:lnTo>
                  <a:cubicBezTo>
                    <a:pt x="2019" y="1068"/>
                    <a:pt x="2006" y="1040"/>
                    <a:pt x="1979" y="1040"/>
                  </a:cubicBezTo>
                  <a:cubicBezTo>
                    <a:pt x="1970" y="1040"/>
                    <a:pt x="1959" y="1044"/>
                    <a:pt x="1946" y="1052"/>
                  </a:cubicBezTo>
                  <a:cubicBezTo>
                    <a:pt x="1939" y="1062"/>
                    <a:pt x="1934" y="1066"/>
                    <a:pt x="1930" y="1066"/>
                  </a:cubicBezTo>
                  <a:cubicBezTo>
                    <a:pt x="1914" y="1066"/>
                    <a:pt x="1912" y="1014"/>
                    <a:pt x="1900" y="990"/>
                  </a:cubicBezTo>
                  <a:cubicBezTo>
                    <a:pt x="1914" y="939"/>
                    <a:pt x="1922" y="912"/>
                    <a:pt x="1916" y="912"/>
                  </a:cubicBezTo>
                  <a:cubicBezTo>
                    <a:pt x="1910" y="912"/>
                    <a:pt x="1887" y="947"/>
                    <a:pt x="1838" y="1021"/>
                  </a:cubicBezTo>
                  <a:cubicBezTo>
                    <a:pt x="1807" y="1052"/>
                    <a:pt x="1792" y="1098"/>
                    <a:pt x="1807" y="1145"/>
                  </a:cubicBezTo>
                  <a:lnTo>
                    <a:pt x="1869" y="1206"/>
                  </a:lnTo>
                  <a:lnTo>
                    <a:pt x="1776" y="1191"/>
                  </a:lnTo>
                  <a:cubicBezTo>
                    <a:pt x="1757" y="1185"/>
                    <a:pt x="1735" y="1181"/>
                    <a:pt x="1714" y="1181"/>
                  </a:cubicBezTo>
                  <a:cubicBezTo>
                    <a:pt x="1684" y="1181"/>
                    <a:pt x="1655" y="1188"/>
                    <a:pt x="1637" y="1206"/>
                  </a:cubicBezTo>
                  <a:cubicBezTo>
                    <a:pt x="1637" y="1206"/>
                    <a:pt x="1614" y="1240"/>
                    <a:pt x="1598" y="1240"/>
                  </a:cubicBezTo>
                  <a:cubicBezTo>
                    <a:pt x="1595" y="1240"/>
                    <a:pt x="1593" y="1239"/>
                    <a:pt x="1591" y="1237"/>
                  </a:cubicBezTo>
                  <a:lnTo>
                    <a:pt x="1668" y="1160"/>
                  </a:lnTo>
                  <a:cubicBezTo>
                    <a:pt x="1714" y="1129"/>
                    <a:pt x="1761" y="1098"/>
                    <a:pt x="1792" y="1052"/>
                  </a:cubicBezTo>
                  <a:cubicBezTo>
                    <a:pt x="1839" y="980"/>
                    <a:pt x="1841" y="908"/>
                    <a:pt x="1803" y="908"/>
                  </a:cubicBezTo>
                  <a:cubicBezTo>
                    <a:pt x="1792" y="908"/>
                    <a:pt x="1778" y="914"/>
                    <a:pt x="1761" y="928"/>
                  </a:cubicBezTo>
                  <a:cubicBezTo>
                    <a:pt x="1730" y="913"/>
                    <a:pt x="1730" y="913"/>
                    <a:pt x="1761" y="851"/>
                  </a:cubicBezTo>
                  <a:cubicBezTo>
                    <a:pt x="1768" y="820"/>
                    <a:pt x="1772" y="805"/>
                    <a:pt x="1763" y="805"/>
                  </a:cubicBezTo>
                  <a:cubicBezTo>
                    <a:pt x="1753" y="805"/>
                    <a:pt x="1730" y="820"/>
                    <a:pt x="1683" y="851"/>
                  </a:cubicBezTo>
                  <a:cubicBezTo>
                    <a:pt x="1642" y="875"/>
                    <a:pt x="1614" y="887"/>
                    <a:pt x="1598" y="887"/>
                  </a:cubicBezTo>
                  <a:cubicBezTo>
                    <a:pt x="1572" y="887"/>
                    <a:pt x="1578" y="856"/>
                    <a:pt x="1606" y="789"/>
                  </a:cubicBezTo>
                  <a:cubicBezTo>
                    <a:pt x="1658" y="712"/>
                    <a:pt x="1569" y="623"/>
                    <a:pt x="1521" y="623"/>
                  </a:cubicBezTo>
                  <a:cubicBezTo>
                    <a:pt x="1511" y="623"/>
                    <a:pt x="1503" y="627"/>
                    <a:pt x="1498" y="635"/>
                  </a:cubicBezTo>
                  <a:cubicBezTo>
                    <a:pt x="1475" y="669"/>
                    <a:pt x="1450" y="682"/>
                    <a:pt x="1429" y="682"/>
                  </a:cubicBezTo>
                  <a:cubicBezTo>
                    <a:pt x="1392" y="682"/>
                    <a:pt x="1364" y="643"/>
                    <a:pt x="1374" y="604"/>
                  </a:cubicBezTo>
                  <a:cubicBezTo>
                    <a:pt x="1374" y="562"/>
                    <a:pt x="1360" y="542"/>
                    <a:pt x="1333" y="542"/>
                  </a:cubicBezTo>
                  <a:cubicBezTo>
                    <a:pt x="1319" y="542"/>
                    <a:pt x="1302" y="547"/>
                    <a:pt x="1281" y="557"/>
                  </a:cubicBezTo>
                  <a:cubicBezTo>
                    <a:pt x="1307" y="520"/>
                    <a:pt x="1311" y="472"/>
                    <a:pt x="1279" y="472"/>
                  </a:cubicBezTo>
                  <a:cubicBezTo>
                    <a:pt x="1272" y="472"/>
                    <a:pt x="1262" y="474"/>
                    <a:pt x="1251" y="480"/>
                  </a:cubicBezTo>
                  <a:cubicBezTo>
                    <a:pt x="1251" y="480"/>
                    <a:pt x="1249" y="478"/>
                    <a:pt x="1247" y="478"/>
                  </a:cubicBezTo>
                  <a:cubicBezTo>
                    <a:pt x="1242" y="478"/>
                    <a:pt x="1235" y="485"/>
                    <a:pt x="1235" y="526"/>
                  </a:cubicBezTo>
                  <a:lnTo>
                    <a:pt x="1127" y="588"/>
                  </a:lnTo>
                  <a:cubicBezTo>
                    <a:pt x="1142" y="604"/>
                    <a:pt x="1127" y="650"/>
                    <a:pt x="1096" y="696"/>
                  </a:cubicBezTo>
                  <a:cubicBezTo>
                    <a:pt x="1091" y="704"/>
                    <a:pt x="1086" y="707"/>
                    <a:pt x="1079" y="707"/>
                  </a:cubicBezTo>
                  <a:cubicBezTo>
                    <a:pt x="1047" y="707"/>
                    <a:pt x="1003" y="608"/>
                    <a:pt x="1003" y="464"/>
                  </a:cubicBezTo>
                  <a:lnTo>
                    <a:pt x="988" y="341"/>
                  </a:lnTo>
                  <a:lnTo>
                    <a:pt x="941" y="434"/>
                  </a:lnTo>
                  <a:cubicBezTo>
                    <a:pt x="911" y="434"/>
                    <a:pt x="895" y="418"/>
                    <a:pt x="911" y="356"/>
                  </a:cubicBezTo>
                  <a:cubicBezTo>
                    <a:pt x="926" y="310"/>
                    <a:pt x="926" y="310"/>
                    <a:pt x="895" y="294"/>
                  </a:cubicBezTo>
                  <a:cubicBezTo>
                    <a:pt x="895" y="294"/>
                    <a:pt x="892" y="293"/>
                    <a:pt x="887" y="293"/>
                  </a:cubicBezTo>
                  <a:cubicBezTo>
                    <a:pt x="876" y="293"/>
                    <a:pt x="859" y="300"/>
                    <a:pt x="849" y="341"/>
                  </a:cubicBezTo>
                  <a:cubicBezTo>
                    <a:pt x="822" y="402"/>
                    <a:pt x="811" y="429"/>
                    <a:pt x="806" y="429"/>
                  </a:cubicBezTo>
                  <a:cubicBezTo>
                    <a:pt x="802" y="429"/>
                    <a:pt x="802" y="414"/>
                    <a:pt x="802" y="387"/>
                  </a:cubicBezTo>
                  <a:cubicBezTo>
                    <a:pt x="802" y="319"/>
                    <a:pt x="793" y="284"/>
                    <a:pt x="774" y="284"/>
                  </a:cubicBezTo>
                  <a:cubicBezTo>
                    <a:pt x="759" y="284"/>
                    <a:pt x="737" y="308"/>
                    <a:pt x="710" y="356"/>
                  </a:cubicBezTo>
                  <a:cubicBezTo>
                    <a:pt x="687" y="390"/>
                    <a:pt x="677" y="413"/>
                    <a:pt x="673" y="424"/>
                  </a:cubicBezTo>
                  <a:lnTo>
                    <a:pt x="673" y="424"/>
                  </a:lnTo>
                  <a:cubicBezTo>
                    <a:pt x="675" y="414"/>
                    <a:pt x="679" y="391"/>
                    <a:pt x="679" y="356"/>
                  </a:cubicBezTo>
                  <a:cubicBezTo>
                    <a:pt x="694" y="294"/>
                    <a:pt x="679" y="233"/>
                    <a:pt x="648" y="233"/>
                  </a:cubicBezTo>
                  <a:lnTo>
                    <a:pt x="632" y="279"/>
                  </a:lnTo>
                  <a:cubicBezTo>
                    <a:pt x="615" y="341"/>
                    <a:pt x="597" y="367"/>
                    <a:pt x="582" y="367"/>
                  </a:cubicBezTo>
                  <a:cubicBezTo>
                    <a:pt x="571" y="367"/>
                    <a:pt x="562" y="352"/>
                    <a:pt x="555" y="325"/>
                  </a:cubicBezTo>
                  <a:cubicBezTo>
                    <a:pt x="546" y="289"/>
                    <a:pt x="537" y="274"/>
                    <a:pt x="519" y="274"/>
                  </a:cubicBezTo>
                  <a:cubicBezTo>
                    <a:pt x="506" y="274"/>
                    <a:pt x="488" y="282"/>
                    <a:pt x="462" y="294"/>
                  </a:cubicBezTo>
                  <a:cubicBezTo>
                    <a:pt x="401" y="279"/>
                    <a:pt x="370" y="279"/>
                    <a:pt x="370" y="233"/>
                  </a:cubicBezTo>
                  <a:cubicBezTo>
                    <a:pt x="377" y="171"/>
                    <a:pt x="381" y="140"/>
                    <a:pt x="377" y="140"/>
                  </a:cubicBezTo>
                  <a:cubicBezTo>
                    <a:pt x="373" y="140"/>
                    <a:pt x="362" y="171"/>
                    <a:pt x="339" y="233"/>
                  </a:cubicBezTo>
                  <a:cubicBezTo>
                    <a:pt x="324" y="254"/>
                    <a:pt x="317" y="266"/>
                    <a:pt x="306" y="266"/>
                  </a:cubicBezTo>
                  <a:cubicBezTo>
                    <a:pt x="294" y="266"/>
                    <a:pt x="279" y="250"/>
                    <a:pt x="246" y="217"/>
                  </a:cubicBezTo>
                  <a:cubicBezTo>
                    <a:pt x="230" y="186"/>
                    <a:pt x="223" y="171"/>
                    <a:pt x="215" y="171"/>
                  </a:cubicBezTo>
                  <a:cubicBezTo>
                    <a:pt x="207" y="171"/>
                    <a:pt x="200" y="186"/>
                    <a:pt x="184" y="217"/>
                  </a:cubicBezTo>
                  <a:cubicBezTo>
                    <a:pt x="184" y="325"/>
                    <a:pt x="169" y="387"/>
                    <a:pt x="200" y="387"/>
                  </a:cubicBezTo>
                  <a:cubicBezTo>
                    <a:pt x="230" y="387"/>
                    <a:pt x="230" y="387"/>
                    <a:pt x="230" y="449"/>
                  </a:cubicBezTo>
                  <a:lnTo>
                    <a:pt x="169" y="449"/>
                  </a:lnTo>
                  <a:cubicBezTo>
                    <a:pt x="157" y="445"/>
                    <a:pt x="145" y="443"/>
                    <a:pt x="134" y="443"/>
                  </a:cubicBezTo>
                  <a:cubicBezTo>
                    <a:pt x="100" y="443"/>
                    <a:pt x="68" y="461"/>
                    <a:pt x="45" y="495"/>
                  </a:cubicBezTo>
                  <a:cubicBezTo>
                    <a:pt x="7" y="508"/>
                    <a:pt x="0" y="584"/>
                    <a:pt x="34" y="584"/>
                  </a:cubicBezTo>
                  <a:cubicBezTo>
                    <a:pt x="41" y="584"/>
                    <a:pt x="50" y="581"/>
                    <a:pt x="60" y="573"/>
                  </a:cubicBezTo>
                  <a:lnTo>
                    <a:pt x="91" y="635"/>
                  </a:lnTo>
                  <a:cubicBezTo>
                    <a:pt x="91" y="720"/>
                    <a:pt x="99" y="762"/>
                    <a:pt x="109" y="762"/>
                  </a:cubicBezTo>
                  <a:cubicBezTo>
                    <a:pt x="118" y="762"/>
                    <a:pt x="130" y="720"/>
                    <a:pt x="138" y="635"/>
                  </a:cubicBezTo>
                  <a:cubicBezTo>
                    <a:pt x="146" y="543"/>
                    <a:pt x="150" y="501"/>
                    <a:pt x="154" y="501"/>
                  </a:cubicBezTo>
                  <a:cubicBezTo>
                    <a:pt x="158" y="501"/>
                    <a:pt x="162" y="531"/>
                    <a:pt x="169" y="588"/>
                  </a:cubicBezTo>
                  <a:cubicBezTo>
                    <a:pt x="184" y="696"/>
                    <a:pt x="184" y="696"/>
                    <a:pt x="215" y="696"/>
                  </a:cubicBezTo>
                  <a:cubicBezTo>
                    <a:pt x="230" y="696"/>
                    <a:pt x="246" y="696"/>
                    <a:pt x="230" y="758"/>
                  </a:cubicBezTo>
                  <a:cubicBezTo>
                    <a:pt x="230" y="805"/>
                    <a:pt x="246" y="866"/>
                    <a:pt x="261" y="866"/>
                  </a:cubicBezTo>
                  <a:cubicBezTo>
                    <a:pt x="292" y="866"/>
                    <a:pt x="292" y="866"/>
                    <a:pt x="292" y="820"/>
                  </a:cubicBezTo>
                  <a:cubicBezTo>
                    <a:pt x="299" y="794"/>
                    <a:pt x="308" y="779"/>
                    <a:pt x="316" y="779"/>
                  </a:cubicBezTo>
                  <a:cubicBezTo>
                    <a:pt x="328" y="779"/>
                    <a:pt x="339" y="809"/>
                    <a:pt x="339" y="882"/>
                  </a:cubicBezTo>
                  <a:cubicBezTo>
                    <a:pt x="345" y="908"/>
                    <a:pt x="349" y="924"/>
                    <a:pt x="353" y="924"/>
                  </a:cubicBezTo>
                  <a:cubicBezTo>
                    <a:pt x="357" y="924"/>
                    <a:pt x="361" y="897"/>
                    <a:pt x="370" y="835"/>
                  </a:cubicBezTo>
                  <a:cubicBezTo>
                    <a:pt x="384" y="777"/>
                    <a:pt x="402" y="750"/>
                    <a:pt x="417" y="750"/>
                  </a:cubicBezTo>
                  <a:cubicBezTo>
                    <a:pt x="434" y="750"/>
                    <a:pt x="447" y="785"/>
                    <a:pt x="447" y="851"/>
                  </a:cubicBezTo>
                  <a:lnTo>
                    <a:pt x="493" y="851"/>
                  </a:lnTo>
                  <a:cubicBezTo>
                    <a:pt x="509" y="851"/>
                    <a:pt x="524" y="805"/>
                    <a:pt x="540" y="758"/>
                  </a:cubicBezTo>
                  <a:cubicBezTo>
                    <a:pt x="557" y="697"/>
                    <a:pt x="565" y="670"/>
                    <a:pt x="571" y="670"/>
                  </a:cubicBezTo>
                  <a:cubicBezTo>
                    <a:pt x="576" y="670"/>
                    <a:pt x="579" y="685"/>
                    <a:pt x="586" y="712"/>
                  </a:cubicBezTo>
                  <a:cubicBezTo>
                    <a:pt x="586" y="743"/>
                    <a:pt x="586" y="789"/>
                    <a:pt x="586" y="820"/>
                  </a:cubicBezTo>
                  <a:cubicBezTo>
                    <a:pt x="571" y="882"/>
                    <a:pt x="586" y="882"/>
                    <a:pt x="617" y="882"/>
                  </a:cubicBezTo>
                  <a:cubicBezTo>
                    <a:pt x="632" y="890"/>
                    <a:pt x="648" y="897"/>
                    <a:pt x="661" y="897"/>
                  </a:cubicBezTo>
                  <a:cubicBezTo>
                    <a:pt x="675" y="897"/>
                    <a:pt x="686" y="890"/>
                    <a:pt x="694" y="866"/>
                  </a:cubicBezTo>
                  <a:lnTo>
                    <a:pt x="694" y="866"/>
                  </a:lnTo>
                  <a:lnTo>
                    <a:pt x="679" y="913"/>
                  </a:lnTo>
                  <a:cubicBezTo>
                    <a:pt x="689" y="923"/>
                    <a:pt x="685" y="948"/>
                    <a:pt x="687" y="948"/>
                  </a:cubicBezTo>
                  <a:cubicBezTo>
                    <a:pt x="687" y="948"/>
                    <a:pt x="689" y="943"/>
                    <a:pt x="694" y="928"/>
                  </a:cubicBezTo>
                  <a:cubicBezTo>
                    <a:pt x="694" y="928"/>
                    <a:pt x="725" y="928"/>
                    <a:pt x="741" y="1005"/>
                  </a:cubicBezTo>
                  <a:cubicBezTo>
                    <a:pt x="749" y="1026"/>
                    <a:pt x="763" y="1036"/>
                    <a:pt x="779" y="1036"/>
                  </a:cubicBezTo>
                  <a:cubicBezTo>
                    <a:pt x="821" y="1036"/>
                    <a:pt x="875" y="968"/>
                    <a:pt x="864" y="866"/>
                  </a:cubicBezTo>
                  <a:lnTo>
                    <a:pt x="864" y="866"/>
                  </a:lnTo>
                  <a:lnTo>
                    <a:pt x="880" y="882"/>
                  </a:lnTo>
                  <a:cubicBezTo>
                    <a:pt x="884" y="884"/>
                    <a:pt x="888" y="885"/>
                    <a:pt x="892" y="885"/>
                  </a:cubicBezTo>
                  <a:cubicBezTo>
                    <a:pt x="915" y="885"/>
                    <a:pt x="926" y="851"/>
                    <a:pt x="926" y="851"/>
                  </a:cubicBezTo>
                  <a:cubicBezTo>
                    <a:pt x="943" y="817"/>
                    <a:pt x="955" y="806"/>
                    <a:pt x="968" y="806"/>
                  </a:cubicBezTo>
                  <a:cubicBezTo>
                    <a:pt x="979" y="806"/>
                    <a:pt x="989" y="813"/>
                    <a:pt x="1003" y="820"/>
                  </a:cubicBezTo>
                  <a:lnTo>
                    <a:pt x="941" y="913"/>
                  </a:lnTo>
                  <a:cubicBezTo>
                    <a:pt x="883" y="1000"/>
                    <a:pt x="868" y="1063"/>
                    <a:pt x="891" y="1063"/>
                  </a:cubicBezTo>
                  <a:cubicBezTo>
                    <a:pt x="905" y="1063"/>
                    <a:pt x="932" y="1042"/>
                    <a:pt x="972" y="990"/>
                  </a:cubicBezTo>
                  <a:lnTo>
                    <a:pt x="972" y="990"/>
                  </a:lnTo>
                  <a:lnTo>
                    <a:pt x="941" y="1036"/>
                  </a:lnTo>
                  <a:cubicBezTo>
                    <a:pt x="921" y="1078"/>
                    <a:pt x="921" y="1091"/>
                    <a:pt x="946" y="1091"/>
                  </a:cubicBezTo>
                  <a:cubicBezTo>
                    <a:pt x="959" y="1091"/>
                    <a:pt x="978" y="1088"/>
                    <a:pt x="1003" y="1083"/>
                  </a:cubicBezTo>
                  <a:cubicBezTo>
                    <a:pt x="1004" y="1084"/>
                    <a:pt x="1006" y="1084"/>
                    <a:pt x="1008" y="1084"/>
                  </a:cubicBezTo>
                  <a:cubicBezTo>
                    <a:pt x="1030" y="1084"/>
                    <a:pt x="1098" y="1002"/>
                    <a:pt x="1127" y="959"/>
                  </a:cubicBezTo>
                  <a:cubicBezTo>
                    <a:pt x="1145" y="931"/>
                    <a:pt x="1164" y="926"/>
                    <a:pt x="1176" y="926"/>
                  </a:cubicBezTo>
                  <a:cubicBezTo>
                    <a:pt x="1184" y="926"/>
                    <a:pt x="1189" y="928"/>
                    <a:pt x="1189" y="928"/>
                  </a:cubicBezTo>
                  <a:cubicBezTo>
                    <a:pt x="1189" y="928"/>
                    <a:pt x="1204" y="959"/>
                    <a:pt x="1173" y="990"/>
                  </a:cubicBezTo>
                  <a:cubicBezTo>
                    <a:pt x="1133" y="1050"/>
                    <a:pt x="1132" y="1084"/>
                    <a:pt x="1161" y="1084"/>
                  </a:cubicBezTo>
                  <a:cubicBezTo>
                    <a:pt x="1177" y="1084"/>
                    <a:pt x="1202" y="1074"/>
                    <a:pt x="1235" y="1052"/>
                  </a:cubicBezTo>
                  <a:lnTo>
                    <a:pt x="1235" y="1052"/>
                  </a:lnTo>
                  <a:lnTo>
                    <a:pt x="1204" y="1083"/>
                  </a:lnTo>
                  <a:cubicBezTo>
                    <a:pt x="1173" y="1129"/>
                    <a:pt x="1158" y="1191"/>
                    <a:pt x="1281" y="1222"/>
                  </a:cubicBezTo>
                  <a:cubicBezTo>
                    <a:pt x="1359" y="1299"/>
                    <a:pt x="1405" y="1345"/>
                    <a:pt x="1374" y="1392"/>
                  </a:cubicBezTo>
                  <a:cubicBezTo>
                    <a:pt x="1357" y="1404"/>
                    <a:pt x="1368" y="1409"/>
                    <a:pt x="1395" y="1409"/>
                  </a:cubicBezTo>
                  <a:cubicBezTo>
                    <a:pt x="1439" y="1409"/>
                    <a:pt x="1524" y="1395"/>
                    <a:pt x="1591" y="1376"/>
                  </a:cubicBezTo>
                  <a:lnTo>
                    <a:pt x="1591" y="1376"/>
                  </a:lnTo>
                  <a:cubicBezTo>
                    <a:pt x="1560" y="1407"/>
                    <a:pt x="1575" y="1423"/>
                    <a:pt x="1606" y="1469"/>
                  </a:cubicBezTo>
                  <a:cubicBezTo>
                    <a:pt x="1637" y="1500"/>
                    <a:pt x="1652" y="1515"/>
                    <a:pt x="1606" y="1562"/>
                  </a:cubicBezTo>
                  <a:cubicBezTo>
                    <a:pt x="1555" y="1587"/>
                    <a:pt x="1532" y="1599"/>
                    <a:pt x="1540" y="1599"/>
                  </a:cubicBezTo>
                  <a:cubicBezTo>
                    <a:pt x="1546" y="1599"/>
                    <a:pt x="1573" y="1591"/>
                    <a:pt x="1622" y="1577"/>
                  </a:cubicBezTo>
                  <a:cubicBezTo>
                    <a:pt x="1644" y="1568"/>
                    <a:pt x="1662" y="1563"/>
                    <a:pt x="1675" y="1563"/>
                  </a:cubicBezTo>
                  <a:cubicBezTo>
                    <a:pt x="1726" y="1563"/>
                    <a:pt x="1710" y="1624"/>
                    <a:pt x="1637" y="1686"/>
                  </a:cubicBezTo>
                  <a:cubicBezTo>
                    <a:pt x="1606" y="1716"/>
                    <a:pt x="1622" y="1732"/>
                    <a:pt x="1637" y="1778"/>
                  </a:cubicBezTo>
                  <a:cubicBezTo>
                    <a:pt x="1648" y="1775"/>
                    <a:pt x="1659" y="1774"/>
                    <a:pt x="1668" y="1774"/>
                  </a:cubicBezTo>
                  <a:cubicBezTo>
                    <a:pt x="1710" y="1774"/>
                    <a:pt x="1735" y="1799"/>
                    <a:pt x="1761" y="1825"/>
                  </a:cubicBezTo>
                  <a:cubicBezTo>
                    <a:pt x="1776" y="1848"/>
                    <a:pt x="1788" y="1863"/>
                    <a:pt x="1807" y="1863"/>
                  </a:cubicBezTo>
                  <a:cubicBezTo>
                    <a:pt x="1826" y="1863"/>
                    <a:pt x="1853" y="1848"/>
                    <a:pt x="1900" y="1809"/>
                  </a:cubicBezTo>
                  <a:cubicBezTo>
                    <a:pt x="1938" y="1771"/>
                    <a:pt x="1962" y="1755"/>
                    <a:pt x="1979" y="1755"/>
                  </a:cubicBezTo>
                  <a:cubicBezTo>
                    <a:pt x="1996" y="1755"/>
                    <a:pt x="2008" y="1771"/>
                    <a:pt x="2023" y="1794"/>
                  </a:cubicBezTo>
                  <a:cubicBezTo>
                    <a:pt x="2054" y="1825"/>
                    <a:pt x="2054" y="1825"/>
                    <a:pt x="2008" y="1856"/>
                  </a:cubicBezTo>
                  <a:cubicBezTo>
                    <a:pt x="2008" y="1856"/>
                    <a:pt x="1992" y="1917"/>
                    <a:pt x="2008" y="1933"/>
                  </a:cubicBezTo>
                  <a:cubicBezTo>
                    <a:pt x="2039" y="1948"/>
                    <a:pt x="2039" y="1964"/>
                    <a:pt x="2008" y="2010"/>
                  </a:cubicBezTo>
                  <a:cubicBezTo>
                    <a:pt x="1992" y="2041"/>
                    <a:pt x="1992" y="2072"/>
                    <a:pt x="2008" y="2103"/>
                  </a:cubicBezTo>
                  <a:cubicBezTo>
                    <a:pt x="2054" y="2134"/>
                    <a:pt x="2085" y="2165"/>
                    <a:pt x="2039" y="2211"/>
                  </a:cubicBezTo>
                  <a:cubicBezTo>
                    <a:pt x="2044" y="2217"/>
                    <a:pt x="2048" y="2220"/>
                    <a:pt x="2053" y="2220"/>
                  </a:cubicBezTo>
                  <a:cubicBezTo>
                    <a:pt x="2060" y="2220"/>
                    <a:pt x="2071" y="2209"/>
                    <a:pt x="2101" y="2180"/>
                  </a:cubicBezTo>
                  <a:cubicBezTo>
                    <a:pt x="2115" y="2159"/>
                    <a:pt x="2135" y="2145"/>
                    <a:pt x="2155" y="2145"/>
                  </a:cubicBezTo>
                  <a:cubicBezTo>
                    <a:pt x="2181" y="2145"/>
                    <a:pt x="2207" y="2167"/>
                    <a:pt x="2224" y="2226"/>
                  </a:cubicBezTo>
                  <a:cubicBezTo>
                    <a:pt x="2246" y="2248"/>
                    <a:pt x="2282" y="2277"/>
                    <a:pt x="2313" y="2277"/>
                  </a:cubicBezTo>
                  <a:cubicBezTo>
                    <a:pt x="2326" y="2277"/>
                    <a:pt x="2339" y="2271"/>
                    <a:pt x="2348" y="2257"/>
                  </a:cubicBezTo>
                  <a:lnTo>
                    <a:pt x="2348" y="2257"/>
                  </a:lnTo>
                  <a:cubicBezTo>
                    <a:pt x="2363" y="2273"/>
                    <a:pt x="2363" y="2273"/>
                    <a:pt x="2332" y="2319"/>
                  </a:cubicBezTo>
                  <a:cubicBezTo>
                    <a:pt x="2280" y="2372"/>
                    <a:pt x="2285" y="2403"/>
                    <a:pt x="2327" y="2403"/>
                  </a:cubicBezTo>
                  <a:cubicBezTo>
                    <a:pt x="2347" y="2403"/>
                    <a:pt x="2375" y="2396"/>
                    <a:pt x="2410" y="2381"/>
                  </a:cubicBezTo>
                  <a:cubicBezTo>
                    <a:pt x="2424" y="2359"/>
                    <a:pt x="2435" y="2348"/>
                    <a:pt x="2441" y="2348"/>
                  </a:cubicBezTo>
                  <a:cubicBezTo>
                    <a:pt x="2448" y="2348"/>
                    <a:pt x="2449" y="2363"/>
                    <a:pt x="2441" y="2396"/>
                  </a:cubicBezTo>
                  <a:cubicBezTo>
                    <a:pt x="2441" y="2396"/>
                    <a:pt x="2445" y="2400"/>
                    <a:pt x="2456" y="2400"/>
                  </a:cubicBezTo>
                  <a:cubicBezTo>
                    <a:pt x="2468" y="2400"/>
                    <a:pt x="2487" y="2396"/>
                    <a:pt x="2518" y="2381"/>
                  </a:cubicBezTo>
                  <a:cubicBezTo>
                    <a:pt x="2537" y="2368"/>
                    <a:pt x="2548" y="2361"/>
                    <a:pt x="2555" y="2361"/>
                  </a:cubicBezTo>
                  <a:cubicBezTo>
                    <a:pt x="2564" y="2361"/>
                    <a:pt x="2564" y="2376"/>
                    <a:pt x="2564" y="2412"/>
                  </a:cubicBezTo>
                  <a:cubicBezTo>
                    <a:pt x="2549" y="2458"/>
                    <a:pt x="2564" y="2474"/>
                    <a:pt x="2580" y="2489"/>
                  </a:cubicBezTo>
                  <a:cubicBezTo>
                    <a:pt x="2584" y="2488"/>
                    <a:pt x="2590" y="2487"/>
                    <a:pt x="2596" y="2487"/>
                  </a:cubicBezTo>
                  <a:cubicBezTo>
                    <a:pt x="2675" y="2487"/>
                    <a:pt x="2873" y="2571"/>
                    <a:pt x="2873" y="2628"/>
                  </a:cubicBezTo>
                  <a:cubicBezTo>
                    <a:pt x="2920" y="2582"/>
                    <a:pt x="2920" y="2582"/>
                    <a:pt x="2935" y="2582"/>
                  </a:cubicBezTo>
                  <a:cubicBezTo>
                    <a:pt x="2935" y="2634"/>
                    <a:pt x="2941" y="2656"/>
                    <a:pt x="2949" y="2656"/>
                  </a:cubicBezTo>
                  <a:cubicBezTo>
                    <a:pt x="2961" y="2656"/>
                    <a:pt x="2979" y="2614"/>
                    <a:pt x="2997" y="2551"/>
                  </a:cubicBezTo>
                  <a:lnTo>
                    <a:pt x="2951" y="2551"/>
                  </a:lnTo>
                  <a:cubicBezTo>
                    <a:pt x="2970" y="2505"/>
                    <a:pt x="2990" y="2481"/>
                    <a:pt x="3004" y="2481"/>
                  </a:cubicBezTo>
                  <a:cubicBezTo>
                    <a:pt x="3023" y="2481"/>
                    <a:pt x="3030" y="2524"/>
                    <a:pt x="3013" y="2613"/>
                  </a:cubicBezTo>
                  <a:cubicBezTo>
                    <a:pt x="3013" y="2669"/>
                    <a:pt x="3013" y="2696"/>
                    <a:pt x="3019" y="2696"/>
                  </a:cubicBezTo>
                  <a:cubicBezTo>
                    <a:pt x="3025" y="2696"/>
                    <a:pt x="3037" y="2673"/>
                    <a:pt x="3059" y="2628"/>
                  </a:cubicBezTo>
                  <a:cubicBezTo>
                    <a:pt x="3081" y="2576"/>
                    <a:pt x="3097" y="2549"/>
                    <a:pt x="3106" y="2549"/>
                  </a:cubicBezTo>
                  <a:cubicBezTo>
                    <a:pt x="3117" y="2549"/>
                    <a:pt x="3121" y="2580"/>
                    <a:pt x="3121" y="2644"/>
                  </a:cubicBezTo>
                  <a:cubicBezTo>
                    <a:pt x="3121" y="2698"/>
                    <a:pt x="3117" y="2725"/>
                    <a:pt x="3117" y="2725"/>
                  </a:cubicBezTo>
                  <a:cubicBezTo>
                    <a:pt x="3117" y="2725"/>
                    <a:pt x="3121" y="2698"/>
                    <a:pt x="3136" y="2644"/>
                  </a:cubicBezTo>
                  <a:cubicBezTo>
                    <a:pt x="3187" y="2524"/>
                    <a:pt x="3229" y="2456"/>
                    <a:pt x="3251" y="2456"/>
                  </a:cubicBezTo>
                  <a:cubicBezTo>
                    <a:pt x="3269" y="2456"/>
                    <a:pt x="3274" y="2501"/>
                    <a:pt x="3260" y="2597"/>
                  </a:cubicBezTo>
                  <a:cubicBezTo>
                    <a:pt x="3244" y="2706"/>
                    <a:pt x="3260" y="2767"/>
                    <a:pt x="3291" y="2767"/>
                  </a:cubicBezTo>
                  <a:cubicBezTo>
                    <a:pt x="3322" y="2767"/>
                    <a:pt x="3322" y="2721"/>
                    <a:pt x="3322" y="2659"/>
                  </a:cubicBezTo>
                  <a:cubicBezTo>
                    <a:pt x="3314" y="2605"/>
                    <a:pt x="3314" y="2578"/>
                    <a:pt x="3322" y="2578"/>
                  </a:cubicBezTo>
                  <a:cubicBezTo>
                    <a:pt x="3329" y="2578"/>
                    <a:pt x="3345" y="2605"/>
                    <a:pt x="3368" y="2659"/>
                  </a:cubicBezTo>
                  <a:cubicBezTo>
                    <a:pt x="3402" y="2754"/>
                    <a:pt x="3437" y="2796"/>
                    <a:pt x="3474" y="2796"/>
                  </a:cubicBezTo>
                  <a:cubicBezTo>
                    <a:pt x="3503" y="2796"/>
                    <a:pt x="3535" y="2769"/>
                    <a:pt x="3569" y="2721"/>
                  </a:cubicBezTo>
                  <a:cubicBezTo>
                    <a:pt x="3600" y="2659"/>
                    <a:pt x="3638" y="2628"/>
                    <a:pt x="3662" y="2628"/>
                  </a:cubicBezTo>
                  <a:cubicBezTo>
                    <a:pt x="3685" y="2628"/>
                    <a:pt x="3693" y="2659"/>
                    <a:pt x="3662" y="2721"/>
                  </a:cubicBezTo>
                  <a:cubicBezTo>
                    <a:pt x="3626" y="2783"/>
                    <a:pt x="3616" y="2809"/>
                    <a:pt x="3623" y="2809"/>
                  </a:cubicBezTo>
                  <a:cubicBezTo>
                    <a:pt x="3627" y="2809"/>
                    <a:pt x="3642" y="2794"/>
                    <a:pt x="3662" y="2767"/>
                  </a:cubicBezTo>
                  <a:cubicBezTo>
                    <a:pt x="3677" y="2775"/>
                    <a:pt x="3696" y="2779"/>
                    <a:pt x="3718" y="2779"/>
                  </a:cubicBezTo>
                  <a:cubicBezTo>
                    <a:pt x="3739" y="2779"/>
                    <a:pt x="3762" y="2775"/>
                    <a:pt x="3785" y="2767"/>
                  </a:cubicBezTo>
                  <a:cubicBezTo>
                    <a:pt x="3801" y="2767"/>
                    <a:pt x="3816" y="2706"/>
                    <a:pt x="3801" y="2659"/>
                  </a:cubicBezTo>
                  <a:lnTo>
                    <a:pt x="3801" y="2659"/>
                  </a:lnTo>
                  <a:cubicBezTo>
                    <a:pt x="3828" y="2714"/>
                    <a:pt x="3861" y="2753"/>
                    <a:pt x="3890" y="2753"/>
                  </a:cubicBezTo>
                  <a:cubicBezTo>
                    <a:pt x="3909" y="2753"/>
                    <a:pt x="3927" y="2734"/>
                    <a:pt x="3940" y="2690"/>
                  </a:cubicBezTo>
                  <a:lnTo>
                    <a:pt x="3986" y="2675"/>
                  </a:lnTo>
                  <a:cubicBezTo>
                    <a:pt x="4002" y="2675"/>
                    <a:pt x="4002" y="2675"/>
                    <a:pt x="4017" y="2613"/>
                  </a:cubicBezTo>
                  <a:cubicBezTo>
                    <a:pt x="4017" y="2585"/>
                    <a:pt x="4021" y="2576"/>
                    <a:pt x="4028" y="2576"/>
                  </a:cubicBezTo>
                  <a:cubicBezTo>
                    <a:pt x="4041" y="2576"/>
                    <a:pt x="4065" y="2608"/>
                    <a:pt x="4094" y="2628"/>
                  </a:cubicBezTo>
                  <a:cubicBezTo>
                    <a:pt x="4127" y="2661"/>
                    <a:pt x="4160" y="2694"/>
                    <a:pt x="4165" y="2694"/>
                  </a:cubicBezTo>
                  <a:cubicBezTo>
                    <a:pt x="4168" y="2694"/>
                    <a:pt x="4165" y="2688"/>
                    <a:pt x="4156" y="2675"/>
                  </a:cubicBezTo>
                  <a:cubicBezTo>
                    <a:pt x="4141" y="2613"/>
                    <a:pt x="4156" y="2551"/>
                    <a:pt x="4156" y="2489"/>
                  </a:cubicBezTo>
                  <a:cubicBezTo>
                    <a:pt x="4156" y="2469"/>
                    <a:pt x="4161" y="2460"/>
                    <a:pt x="4168" y="2460"/>
                  </a:cubicBezTo>
                  <a:cubicBezTo>
                    <a:pt x="4182" y="2460"/>
                    <a:pt x="4203" y="2494"/>
                    <a:pt x="4203" y="2536"/>
                  </a:cubicBezTo>
                  <a:cubicBezTo>
                    <a:pt x="4203" y="2597"/>
                    <a:pt x="4234" y="2582"/>
                    <a:pt x="4295" y="2613"/>
                  </a:cubicBezTo>
                  <a:cubicBezTo>
                    <a:pt x="4326" y="2597"/>
                    <a:pt x="4357" y="2582"/>
                    <a:pt x="4342" y="2536"/>
                  </a:cubicBezTo>
                  <a:cubicBezTo>
                    <a:pt x="4316" y="2497"/>
                    <a:pt x="4399" y="2436"/>
                    <a:pt x="4454" y="2436"/>
                  </a:cubicBezTo>
                  <a:cubicBezTo>
                    <a:pt x="4464" y="2436"/>
                    <a:pt x="4473" y="2438"/>
                    <a:pt x="4481" y="2443"/>
                  </a:cubicBezTo>
                  <a:lnTo>
                    <a:pt x="4527" y="2412"/>
                  </a:lnTo>
                  <a:cubicBezTo>
                    <a:pt x="4543" y="2396"/>
                    <a:pt x="4527" y="2350"/>
                    <a:pt x="4543" y="2335"/>
                  </a:cubicBezTo>
                  <a:cubicBezTo>
                    <a:pt x="4574" y="2319"/>
                    <a:pt x="4558" y="2319"/>
                    <a:pt x="4543" y="2257"/>
                  </a:cubicBezTo>
                  <a:cubicBezTo>
                    <a:pt x="4550" y="2250"/>
                    <a:pt x="4562" y="2242"/>
                    <a:pt x="4576" y="2242"/>
                  </a:cubicBezTo>
                  <a:cubicBezTo>
                    <a:pt x="4589" y="2242"/>
                    <a:pt x="4604" y="2250"/>
                    <a:pt x="4620" y="2273"/>
                  </a:cubicBezTo>
                  <a:cubicBezTo>
                    <a:pt x="4586" y="2222"/>
                    <a:pt x="4571" y="2199"/>
                    <a:pt x="4579" y="2199"/>
                  </a:cubicBezTo>
                  <a:cubicBezTo>
                    <a:pt x="4586" y="2199"/>
                    <a:pt x="4609" y="2214"/>
                    <a:pt x="4651" y="2242"/>
                  </a:cubicBezTo>
                  <a:cubicBezTo>
                    <a:pt x="4697" y="2281"/>
                    <a:pt x="4717" y="2304"/>
                    <a:pt x="4717" y="2304"/>
                  </a:cubicBezTo>
                  <a:cubicBezTo>
                    <a:pt x="4717" y="2304"/>
                    <a:pt x="4697" y="2281"/>
                    <a:pt x="4666" y="2226"/>
                  </a:cubicBezTo>
                  <a:cubicBezTo>
                    <a:pt x="4658" y="2192"/>
                    <a:pt x="4654" y="2182"/>
                    <a:pt x="4663" y="2182"/>
                  </a:cubicBezTo>
                  <a:cubicBezTo>
                    <a:pt x="4670" y="2182"/>
                    <a:pt x="4685" y="2189"/>
                    <a:pt x="4713" y="2196"/>
                  </a:cubicBezTo>
                  <a:cubicBezTo>
                    <a:pt x="4734" y="2209"/>
                    <a:pt x="4745" y="2217"/>
                    <a:pt x="4748" y="2217"/>
                  </a:cubicBezTo>
                  <a:cubicBezTo>
                    <a:pt x="4753" y="2217"/>
                    <a:pt x="4745" y="2206"/>
                    <a:pt x="4728" y="2180"/>
                  </a:cubicBezTo>
                  <a:cubicBezTo>
                    <a:pt x="4684" y="2115"/>
                    <a:pt x="4679" y="2049"/>
                    <a:pt x="4707" y="2049"/>
                  </a:cubicBezTo>
                  <a:cubicBezTo>
                    <a:pt x="4719" y="2049"/>
                    <a:pt x="4736" y="2060"/>
                    <a:pt x="4759" y="2087"/>
                  </a:cubicBezTo>
                  <a:cubicBezTo>
                    <a:pt x="4759" y="2087"/>
                    <a:pt x="4774" y="2056"/>
                    <a:pt x="4759" y="2010"/>
                  </a:cubicBezTo>
                  <a:cubicBezTo>
                    <a:pt x="4727" y="1962"/>
                    <a:pt x="4711" y="1938"/>
                    <a:pt x="4715" y="1938"/>
                  </a:cubicBezTo>
                  <a:cubicBezTo>
                    <a:pt x="4718" y="1938"/>
                    <a:pt x="4738" y="1958"/>
                    <a:pt x="4774" y="1995"/>
                  </a:cubicBezTo>
                  <a:cubicBezTo>
                    <a:pt x="4805" y="2025"/>
                    <a:pt x="4828" y="2038"/>
                    <a:pt x="4841" y="2038"/>
                  </a:cubicBezTo>
                  <a:cubicBezTo>
                    <a:pt x="4862" y="2038"/>
                    <a:pt x="4859" y="2005"/>
                    <a:pt x="4821" y="1948"/>
                  </a:cubicBezTo>
                  <a:cubicBezTo>
                    <a:pt x="4821" y="1948"/>
                    <a:pt x="4809" y="1899"/>
                    <a:pt x="4839" y="1899"/>
                  </a:cubicBezTo>
                  <a:cubicBezTo>
                    <a:pt x="4842" y="1899"/>
                    <a:pt x="4847" y="1900"/>
                    <a:pt x="4852" y="1902"/>
                  </a:cubicBezTo>
                  <a:cubicBezTo>
                    <a:pt x="4860" y="1906"/>
                    <a:pt x="4871" y="1908"/>
                    <a:pt x="4882" y="1908"/>
                  </a:cubicBezTo>
                  <a:cubicBezTo>
                    <a:pt x="4952" y="1908"/>
                    <a:pt x="5055" y="1834"/>
                    <a:pt x="4975" y="1794"/>
                  </a:cubicBezTo>
                  <a:lnTo>
                    <a:pt x="5006" y="1747"/>
                  </a:lnTo>
                  <a:cubicBezTo>
                    <a:pt x="5068" y="1747"/>
                    <a:pt x="5099" y="1747"/>
                    <a:pt x="5068" y="1686"/>
                  </a:cubicBezTo>
                  <a:lnTo>
                    <a:pt x="5037" y="1624"/>
                  </a:lnTo>
                  <a:lnTo>
                    <a:pt x="5037" y="1624"/>
                  </a:lnTo>
                  <a:cubicBezTo>
                    <a:pt x="5072" y="1658"/>
                    <a:pt x="5115" y="1676"/>
                    <a:pt x="5142" y="1676"/>
                  </a:cubicBezTo>
                  <a:cubicBezTo>
                    <a:pt x="5150" y="1676"/>
                    <a:pt x="5157" y="1674"/>
                    <a:pt x="5161" y="1670"/>
                  </a:cubicBezTo>
                  <a:cubicBezTo>
                    <a:pt x="5176" y="1655"/>
                    <a:pt x="5176" y="1655"/>
                    <a:pt x="5130" y="1608"/>
                  </a:cubicBezTo>
                  <a:cubicBezTo>
                    <a:pt x="5099" y="1577"/>
                    <a:pt x="5099" y="1577"/>
                    <a:pt x="5115" y="1562"/>
                  </a:cubicBezTo>
                  <a:cubicBezTo>
                    <a:pt x="5119" y="1558"/>
                    <a:pt x="5125" y="1556"/>
                    <a:pt x="5133" y="1556"/>
                  </a:cubicBezTo>
                  <a:cubicBezTo>
                    <a:pt x="5155" y="1556"/>
                    <a:pt x="5189" y="1570"/>
                    <a:pt x="5223" y="1593"/>
                  </a:cubicBezTo>
                  <a:lnTo>
                    <a:pt x="5238" y="1577"/>
                  </a:lnTo>
                  <a:cubicBezTo>
                    <a:pt x="5190" y="1529"/>
                    <a:pt x="5178" y="1505"/>
                    <a:pt x="5187" y="1505"/>
                  </a:cubicBezTo>
                  <a:cubicBezTo>
                    <a:pt x="5192" y="1505"/>
                    <a:pt x="5205" y="1514"/>
                    <a:pt x="5223" y="1531"/>
                  </a:cubicBezTo>
                  <a:cubicBezTo>
                    <a:pt x="5232" y="1541"/>
                    <a:pt x="5242" y="1544"/>
                    <a:pt x="5251" y="1544"/>
                  </a:cubicBezTo>
                  <a:cubicBezTo>
                    <a:pt x="5273" y="1544"/>
                    <a:pt x="5294" y="1526"/>
                    <a:pt x="5315" y="1515"/>
                  </a:cubicBezTo>
                  <a:cubicBezTo>
                    <a:pt x="5297" y="1497"/>
                    <a:pt x="5296" y="1491"/>
                    <a:pt x="5300" y="1491"/>
                  </a:cubicBezTo>
                  <a:cubicBezTo>
                    <a:pt x="5306" y="1491"/>
                    <a:pt x="5325" y="1506"/>
                    <a:pt x="5315" y="1515"/>
                  </a:cubicBezTo>
                  <a:lnTo>
                    <a:pt x="5346" y="1546"/>
                  </a:lnTo>
                  <a:cubicBezTo>
                    <a:pt x="5361" y="1554"/>
                    <a:pt x="5369" y="1557"/>
                    <a:pt x="5373" y="1557"/>
                  </a:cubicBezTo>
                  <a:cubicBezTo>
                    <a:pt x="5387" y="1557"/>
                    <a:pt x="5355" y="1524"/>
                    <a:pt x="5331" y="1500"/>
                  </a:cubicBezTo>
                  <a:lnTo>
                    <a:pt x="5362" y="1454"/>
                  </a:lnTo>
                  <a:cubicBezTo>
                    <a:pt x="5377" y="1438"/>
                    <a:pt x="5393" y="1423"/>
                    <a:pt x="5331" y="1407"/>
                  </a:cubicBezTo>
                  <a:cubicBezTo>
                    <a:pt x="5285" y="1376"/>
                    <a:pt x="5254" y="1330"/>
                    <a:pt x="5269" y="1315"/>
                  </a:cubicBezTo>
                  <a:lnTo>
                    <a:pt x="5269" y="1315"/>
                  </a:lnTo>
                  <a:cubicBezTo>
                    <a:pt x="5305" y="1338"/>
                    <a:pt x="5340" y="1371"/>
                    <a:pt x="5362" y="1371"/>
                  </a:cubicBezTo>
                  <a:cubicBezTo>
                    <a:pt x="5368" y="1371"/>
                    <a:pt x="5374" y="1368"/>
                    <a:pt x="5377" y="1361"/>
                  </a:cubicBezTo>
                  <a:cubicBezTo>
                    <a:pt x="5379" y="1359"/>
                    <a:pt x="5382" y="1358"/>
                    <a:pt x="5385" y="1358"/>
                  </a:cubicBezTo>
                  <a:cubicBezTo>
                    <a:pt x="5401" y="1358"/>
                    <a:pt x="5424" y="1392"/>
                    <a:pt x="5424" y="1392"/>
                  </a:cubicBezTo>
                  <a:cubicBezTo>
                    <a:pt x="5442" y="1420"/>
                    <a:pt x="5458" y="1431"/>
                    <a:pt x="5471" y="1431"/>
                  </a:cubicBezTo>
                  <a:cubicBezTo>
                    <a:pt x="5500" y="1431"/>
                    <a:pt x="5512" y="1373"/>
                    <a:pt x="5501" y="1330"/>
                  </a:cubicBezTo>
                  <a:cubicBezTo>
                    <a:pt x="5482" y="1256"/>
                    <a:pt x="5481" y="1221"/>
                    <a:pt x="5498" y="1221"/>
                  </a:cubicBezTo>
                  <a:cubicBezTo>
                    <a:pt x="5510" y="1221"/>
                    <a:pt x="5532" y="1237"/>
                    <a:pt x="5563" y="1268"/>
                  </a:cubicBezTo>
                  <a:cubicBezTo>
                    <a:pt x="5578" y="1291"/>
                    <a:pt x="5587" y="1300"/>
                    <a:pt x="5592" y="1300"/>
                  </a:cubicBezTo>
                  <a:cubicBezTo>
                    <a:pt x="5606" y="1300"/>
                    <a:pt x="5571" y="1204"/>
                    <a:pt x="5501" y="1098"/>
                  </a:cubicBezTo>
                  <a:lnTo>
                    <a:pt x="5408" y="944"/>
                  </a:lnTo>
                  <a:lnTo>
                    <a:pt x="5516" y="1067"/>
                  </a:lnTo>
                  <a:cubicBezTo>
                    <a:pt x="5604" y="1147"/>
                    <a:pt x="5642" y="1185"/>
                    <a:pt x="5659" y="1185"/>
                  </a:cubicBezTo>
                  <a:cubicBezTo>
                    <a:pt x="5675" y="1185"/>
                    <a:pt x="5671" y="1150"/>
                    <a:pt x="5671" y="1083"/>
                  </a:cubicBezTo>
                  <a:cubicBezTo>
                    <a:pt x="5671" y="1050"/>
                    <a:pt x="5671" y="1034"/>
                    <a:pt x="5678" y="1034"/>
                  </a:cubicBezTo>
                  <a:cubicBezTo>
                    <a:pt x="5684" y="1034"/>
                    <a:pt x="5696" y="1046"/>
                    <a:pt x="5717" y="1067"/>
                  </a:cubicBezTo>
                  <a:cubicBezTo>
                    <a:pt x="5729" y="1084"/>
                    <a:pt x="5738" y="1091"/>
                    <a:pt x="5748" y="1091"/>
                  </a:cubicBezTo>
                  <a:cubicBezTo>
                    <a:pt x="5766" y="1091"/>
                    <a:pt x="5786" y="1071"/>
                    <a:pt x="5825" y="1052"/>
                  </a:cubicBezTo>
                  <a:cubicBezTo>
                    <a:pt x="5887" y="1005"/>
                    <a:pt x="5918" y="1005"/>
                    <a:pt x="5887" y="959"/>
                  </a:cubicBezTo>
                  <a:lnTo>
                    <a:pt x="5934" y="928"/>
                  </a:lnTo>
                  <a:cubicBezTo>
                    <a:pt x="5953" y="953"/>
                    <a:pt x="5970" y="963"/>
                    <a:pt x="5981" y="963"/>
                  </a:cubicBezTo>
                  <a:cubicBezTo>
                    <a:pt x="6004" y="963"/>
                    <a:pt x="6002" y="914"/>
                    <a:pt x="5949" y="851"/>
                  </a:cubicBezTo>
                  <a:cubicBezTo>
                    <a:pt x="5965" y="835"/>
                    <a:pt x="5980" y="835"/>
                    <a:pt x="5996" y="820"/>
                  </a:cubicBezTo>
                  <a:lnTo>
                    <a:pt x="6011" y="882"/>
                  </a:lnTo>
                  <a:cubicBezTo>
                    <a:pt x="6023" y="899"/>
                    <a:pt x="6036" y="908"/>
                    <a:pt x="6059" y="908"/>
                  </a:cubicBezTo>
                  <a:cubicBezTo>
                    <a:pt x="6096" y="908"/>
                    <a:pt x="6158" y="884"/>
                    <a:pt x="6274" y="835"/>
                  </a:cubicBezTo>
                  <a:cubicBezTo>
                    <a:pt x="6490" y="789"/>
                    <a:pt x="6521" y="789"/>
                    <a:pt x="6506" y="681"/>
                  </a:cubicBezTo>
                  <a:cubicBezTo>
                    <a:pt x="6498" y="619"/>
                    <a:pt x="6506" y="588"/>
                    <a:pt x="6517" y="588"/>
                  </a:cubicBezTo>
                  <a:cubicBezTo>
                    <a:pt x="6529" y="588"/>
                    <a:pt x="6544" y="619"/>
                    <a:pt x="6552" y="681"/>
                  </a:cubicBezTo>
                  <a:cubicBezTo>
                    <a:pt x="6563" y="713"/>
                    <a:pt x="6581" y="753"/>
                    <a:pt x="6586" y="753"/>
                  </a:cubicBezTo>
                  <a:cubicBezTo>
                    <a:pt x="6588" y="753"/>
                    <a:pt x="6587" y="746"/>
                    <a:pt x="6583" y="727"/>
                  </a:cubicBezTo>
                  <a:cubicBezTo>
                    <a:pt x="6614" y="727"/>
                    <a:pt x="6645" y="743"/>
                    <a:pt x="6676" y="774"/>
                  </a:cubicBezTo>
                  <a:cubicBezTo>
                    <a:pt x="6709" y="821"/>
                    <a:pt x="6731" y="839"/>
                    <a:pt x="6745" y="839"/>
                  </a:cubicBezTo>
                  <a:cubicBezTo>
                    <a:pt x="6763" y="839"/>
                    <a:pt x="6768" y="809"/>
                    <a:pt x="6768" y="774"/>
                  </a:cubicBezTo>
                  <a:cubicBezTo>
                    <a:pt x="6756" y="729"/>
                    <a:pt x="6753" y="713"/>
                    <a:pt x="6756" y="713"/>
                  </a:cubicBezTo>
                  <a:lnTo>
                    <a:pt x="6756" y="713"/>
                  </a:lnTo>
                  <a:cubicBezTo>
                    <a:pt x="6760" y="713"/>
                    <a:pt x="6775" y="746"/>
                    <a:pt x="6784" y="774"/>
                  </a:cubicBezTo>
                  <a:cubicBezTo>
                    <a:pt x="6806" y="818"/>
                    <a:pt x="6828" y="854"/>
                    <a:pt x="6839" y="854"/>
                  </a:cubicBezTo>
                  <a:cubicBezTo>
                    <a:pt x="6843" y="854"/>
                    <a:pt x="6846" y="849"/>
                    <a:pt x="6846" y="835"/>
                  </a:cubicBezTo>
                  <a:cubicBezTo>
                    <a:pt x="6846" y="801"/>
                    <a:pt x="6900" y="771"/>
                    <a:pt x="6947" y="771"/>
                  </a:cubicBezTo>
                  <a:cubicBezTo>
                    <a:pt x="6983" y="771"/>
                    <a:pt x="7016" y="788"/>
                    <a:pt x="7016" y="835"/>
                  </a:cubicBezTo>
                  <a:lnTo>
                    <a:pt x="7062" y="835"/>
                  </a:lnTo>
                  <a:cubicBezTo>
                    <a:pt x="7062" y="794"/>
                    <a:pt x="7083" y="787"/>
                    <a:pt x="7110" y="787"/>
                  </a:cubicBezTo>
                  <a:cubicBezTo>
                    <a:pt x="7124" y="787"/>
                    <a:pt x="7139" y="789"/>
                    <a:pt x="7155" y="789"/>
                  </a:cubicBezTo>
                  <a:cubicBezTo>
                    <a:pt x="7201" y="789"/>
                    <a:pt x="7232" y="805"/>
                    <a:pt x="7217" y="851"/>
                  </a:cubicBezTo>
                  <a:cubicBezTo>
                    <a:pt x="7217" y="884"/>
                    <a:pt x="7217" y="899"/>
                    <a:pt x="7224" y="899"/>
                  </a:cubicBezTo>
                  <a:cubicBezTo>
                    <a:pt x="7230" y="899"/>
                    <a:pt x="7241" y="888"/>
                    <a:pt x="7263" y="866"/>
                  </a:cubicBezTo>
                  <a:cubicBezTo>
                    <a:pt x="7294" y="866"/>
                    <a:pt x="7340" y="774"/>
                    <a:pt x="7371" y="774"/>
                  </a:cubicBezTo>
                  <a:cubicBezTo>
                    <a:pt x="7387" y="727"/>
                    <a:pt x="7417" y="681"/>
                    <a:pt x="7448" y="681"/>
                  </a:cubicBezTo>
                  <a:lnTo>
                    <a:pt x="7433" y="743"/>
                  </a:lnTo>
                  <a:lnTo>
                    <a:pt x="7402" y="835"/>
                  </a:lnTo>
                  <a:cubicBezTo>
                    <a:pt x="7408" y="835"/>
                    <a:pt x="7417" y="838"/>
                    <a:pt x="7426" y="838"/>
                  </a:cubicBezTo>
                  <a:cubicBezTo>
                    <a:pt x="7440" y="838"/>
                    <a:pt x="7455" y="832"/>
                    <a:pt x="7464" y="805"/>
                  </a:cubicBezTo>
                  <a:cubicBezTo>
                    <a:pt x="7464" y="866"/>
                    <a:pt x="7495" y="866"/>
                    <a:pt x="7541" y="897"/>
                  </a:cubicBezTo>
                  <a:cubicBezTo>
                    <a:pt x="7568" y="906"/>
                    <a:pt x="7595" y="915"/>
                    <a:pt x="7621" y="915"/>
                  </a:cubicBezTo>
                  <a:cubicBezTo>
                    <a:pt x="7641" y="915"/>
                    <a:pt x="7661" y="910"/>
                    <a:pt x="7680" y="897"/>
                  </a:cubicBezTo>
                  <a:lnTo>
                    <a:pt x="7680" y="897"/>
                  </a:lnTo>
                  <a:cubicBezTo>
                    <a:pt x="7659" y="972"/>
                    <a:pt x="7711" y="1025"/>
                    <a:pt x="7771" y="1025"/>
                  </a:cubicBezTo>
                  <a:cubicBezTo>
                    <a:pt x="7798" y="1025"/>
                    <a:pt x="7826" y="1014"/>
                    <a:pt x="7850" y="990"/>
                  </a:cubicBezTo>
                  <a:cubicBezTo>
                    <a:pt x="7862" y="972"/>
                    <a:pt x="7875" y="963"/>
                    <a:pt x="7884" y="963"/>
                  </a:cubicBezTo>
                  <a:cubicBezTo>
                    <a:pt x="7898" y="963"/>
                    <a:pt x="7906" y="983"/>
                    <a:pt x="7897" y="1021"/>
                  </a:cubicBezTo>
                  <a:cubicBezTo>
                    <a:pt x="7897" y="1046"/>
                    <a:pt x="7897" y="1058"/>
                    <a:pt x="7904" y="1058"/>
                  </a:cubicBezTo>
                  <a:cubicBezTo>
                    <a:pt x="7911" y="1058"/>
                    <a:pt x="7922" y="1050"/>
                    <a:pt x="7943" y="1036"/>
                  </a:cubicBezTo>
                  <a:cubicBezTo>
                    <a:pt x="7951" y="1031"/>
                    <a:pt x="7958" y="1028"/>
                    <a:pt x="7963" y="1028"/>
                  </a:cubicBezTo>
                  <a:cubicBezTo>
                    <a:pt x="7984" y="1028"/>
                    <a:pt x="7974" y="1079"/>
                    <a:pt x="7974" y="1129"/>
                  </a:cubicBezTo>
                  <a:cubicBezTo>
                    <a:pt x="7941" y="1206"/>
                    <a:pt x="7939" y="1236"/>
                    <a:pt x="7957" y="1236"/>
                  </a:cubicBezTo>
                  <a:cubicBezTo>
                    <a:pt x="7965" y="1236"/>
                    <a:pt x="7976" y="1231"/>
                    <a:pt x="7989" y="1222"/>
                  </a:cubicBezTo>
                  <a:cubicBezTo>
                    <a:pt x="8002" y="1218"/>
                    <a:pt x="8014" y="1216"/>
                    <a:pt x="8026" y="1216"/>
                  </a:cubicBezTo>
                  <a:cubicBezTo>
                    <a:pt x="8059" y="1216"/>
                    <a:pt x="8090" y="1230"/>
                    <a:pt x="8113" y="1253"/>
                  </a:cubicBezTo>
                  <a:cubicBezTo>
                    <a:pt x="8190" y="1237"/>
                    <a:pt x="8206" y="1253"/>
                    <a:pt x="8237" y="1206"/>
                  </a:cubicBezTo>
                  <a:cubicBezTo>
                    <a:pt x="8252" y="1175"/>
                    <a:pt x="8283" y="1160"/>
                    <a:pt x="8329" y="1145"/>
                  </a:cubicBezTo>
                  <a:cubicBezTo>
                    <a:pt x="8379" y="1145"/>
                    <a:pt x="8369" y="1164"/>
                    <a:pt x="8355" y="1164"/>
                  </a:cubicBezTo>
                  <a:cubicBezTo>
                    <a:pt x="8352" y="1164"/>
                    <a:pt x="8348" y="1163"/>
                    <a:pt x="8345" y="1160"/>
                  </a:cubicBezTo>
                  <a:cubicBezTo>
                    <a:pt x="8268" y="1160"/>
                    <a:pt x="8283" y="1175"/>
                    <a:pt x="8268" y="1237"/>
                  </a:cubicBezTo>
                  <a:cubicBezTo>
                    <a:pt x="8252" y="1284"/>
                    <a:pt x="8268" y="1330"/>
                    <a:pt x="8298" y="1345"/>
                  </a:cubicBezTo>
                  <a:cubicBezTo>
                    <a:pt x="8329" y="1376"/>
                    <a:pt x="8345" y="1392"/>
                    <a:pt x="8360" y="1423"/>
                  </a:cubicBezTo>
                  <a:cubicBezTo>
                    <a:pt x="8370" y="1482"/>
                    <a:pt x="8380" y="1510"/>
                    <a:pt x="8398" y="1510"/>
                  </a:cubicBezTo>
                  <a:cubicBezTo>
                    <a:pt x="8408" y="1510"/>
                    <a:pt x="8421" y="1501"/>
                    <a:pt x="8438" y="1485"/>
                  </a:cubicBezTo>
                  <a:lnTo>
                    <a:pt x="8468" y="1454"/>
                  </a:lnTo>
                  <a:lnTo>
                    <a:pt x="8468" y="1454"/>
                  </a:lnTo>
                  <a:cubicBezTo>
                    <a:pt x="8415" y="1534"/>
                    <a:pt x="8536" y="1697"/>
                    <a:pt x="8640" y="1697"/>
                  </a:cubicBezTo>
                  <a:cubicBezTo>
                    <a:pt x="8656" y="1697"/>
                    <a:pt x="8671" y="1694"/>
                    <a:pt x="8685" y="1686"/>
                  </a:cubicBezTo>
                  <a:lnTo>
                    <a:pt x="8685" y="1686"/>
                  </a:lnTo>
                  <a:lnTo>
                    <a:pt x="8638" y="1716"/>
                  </a:lnTo>
                  <a:cubicBezTo>
                    <a:pt x="8608" y="1763"/>
                    <a:pt x="8623" y="1778"/>
                    <a:pt x="8638" y="1809"/>
                  </a:cubicBezTo>
                  <a:cubicBezTo>
                    <a:pt x="8669" y="1856"/>
                    <a:pt x="8762" y="1871"/>
                    <a:pt x="8808" y="1917"/>
                  </a:cubicBezTo>
                  <a:cubicBezTo>
                    <a:pt x="8846" y="1968"/>
                    <a:pt x="8894" y="2018"/>
                    <a:pt x="8936" y="2018"/>
                  </a:cubicBezTo>
                  <a:cubicBezTo>
                    <a:pt x="8945" y="2018"/>
                    <a:pt x="8955" y="2016"/>
                    <a:pt x="8963" y="2010"/>
                  </a:cubicBezTo>
                  <a:lnTo>
                    <a:pt x="8963" y="2010"/>
                  </a:lnTo>
                  <a:cubicBezTo>
                    <a:pt x="8978" y="2026"/>
                    <a:pt x="8978" y="2026"/>
                    <a:pt x="8932" y="2056"/>
                  </a:cubicBezTo>
                  <a:cubicBezTo>
                    <a:pt x="8901" y="2103"/>
                    <a:pt x="8901" y="2103"/>
                    <a:pt x="8917" y="2118"/>
                  </a:cubicBezTo>
                  <a:cubicBezTo>
                    <a:pt x="8919" y="2120"/>
                    <a:pt x="8921" y="2121"/>
                    <a:pt x="8925" y="2121"/>
                  </a:cubicBezTo>
                  <a:cubicBezTo>
                    <a:pt x="8944" y="2121"/>
                    <a:pt x="8983" y="2083"/>
                    <a:pt x="9009" y="2056"/>
                  </a:cubicBezTo>
                  <a:cubicBezTo>
                    <a:pt x="9021" y="2039"/>
                    <a:pt x="9033" y="2030"/>
                    <a:pt x="9042" y="2030"/>
                  </a:cubicBezTo>
                  <a:cubicBezTo>
                    <a:pt x="9057" y="2030"/>
                    <a:pt x="9065" y="2055"/>
                    <a:pt x="9056" y="2103"/>
                  </a:cubicBezTo>
                  <a:cubicBezTo>
                    <a:pt x="9056" y="2172"/>
                    <a:pt x="9105" y="2229"/>
                    <a:pt x="9171" y="2229"/>
                  </a:cubicBezTo>
                  <a:cubicBezTo>
                    <a:pt x="9179" y="2229"/>
                    <a:pt x="9187" y="2228"/>
                    <a:pt x="9195" y="2226"/>
                  </a:cubicBezTo>
                  <a:cubicBezTo>
                    <a:pt x="9210" y="2242"/>
                    <a:pt x="9226" y="2257"/>
                    <a:pt x="9195" y="2304"/>
                  </a:cubicBezTo>
                  <a:cubicBezTo>
                    <a:pt x="9171" y="2327"/>
                    <a:pt x="9184" y="2386"/>
                    <a:pt x="9231" y="2386"/>
                  </a:cubicBezTo>
                  <a:cubicBezTo>
                    <a:pt x="9247" y="2386"/>
                    <a:pt x="9265" y="2380"/>
                    <a:pt x="9288" y="2366"/>
                  </a:cubicBezTo>
                  <a:lnTo>
                    <a:pt x="9288" y="2366"/>
                  </a:lnTo>
                  <a:cubicBezTo>
                    <a:pt x="9303" y="2381"/>
                    <a:pt x="9303" y="2381"/>
                    <a:pt x="9272" y="2427"/>
                  </a:cubicBezTo>
                  <a:cubicBezTo>
                    <a:pt x="9252" y="2458"/>
                    <a:pt x="9245" y="2495"/>
                    <a:pt x="9264" y="2495"/>
                  </a:cubicBezTo>
                  <a:cubicBezTo>
                    <a:pt x="9275" y="2495"/>
                    <a:pt x="9292" y="2485"/>
                    <a:pt x="9319" y="2458"/>
                  </a:cubicBezTo>
                  <a:cubicBezTo>
                    <a:pt x="9332" y="2452"/>
                    <a:pt x="9346" y="2448"/>
                    <a:pt x="9359" y="2448"/>
                  </a:cubicBezTo>
                  <a:cubicBezTo>
                    <a:pt x="9405" y="2448"/>
                    <a:pt x="9446" y="2487"/>
                    <a:pt x="9458" y="2536"/>
                  </a:cubicBezTo>
                  <a:cubicBezTo>
                    <a:pt x="9465" y="2543"/>
                    <a:pt x="9477" y="2551"/>
                    <a:pt x="9489" y="2551"/>
                  </a:cubicBezTo>
                  <a:cubicBezTo>
                    <a:pt x="9500" y="2551"/>
                    <a:pt x="9512" y="2543"/>
                    <a:pt x="9519" y="2520"/>
                  </a:cubicBezTo>
                  <a:cubicBezTo>
                    <a:pt x="9542" y="2476"/>
                    <a:pt x="9556" y="2439"/>
                    <a:pt x="9556" y="2439"/>
                  </a:cubicBezTo>
                  <a:lnTo>
                    <a:pt x="9556" y="2439"/>
                  </a:lnTo>
                  <a:cubicBezTo>
                    <a:pt x="9557" y="2439"/>
                    <a:pt x="9555" y="2445"/>
                    <a:pt x="9550" y="2458"/>
                  </a:cubicBezTo>
                  <a:cubicBezTo>
                    <a:pt x="9533" y="2519"/>
                    <a:pt x="9525" y="2550"/>
                    <a:pt x="9535" y="2550"/>
                  </a:cubicBezTo>
                  <a:cubicBezTo>
                    <a:pt x="9543" y="2550"/>
                    <a:pt x="9563" y="2530"/>
                    <a:pt x="9597" y="2489"/>
                  </a:cubicBezTo>
                  <a:cubicBezTo>
                    <a:pt x="9604" y="2460"/>
                    <a:pt x="9611" y="2448"/>
                    <a:pt x="9615" y="2448"/>
                  </a:cubicBezTo>
                  <a:cubicBezTo>
                    <a:pt x="9620" y="2448"/>
                    <a:pt x="9620" y="2464"/>
                    <a:pt x="9612" y="2489"/>
                  </a:cubicBezTo>
                  <a:cubicBezTo>
                    <a:pt x="9597" y="2520"/>
                    <a:pt x="9628" y="2551"/>
                    <a:pt x="9628" y="2551"/>
                  </a:cubicBezTo>
                  <a:cubicBezTo>
                    <a:pt x="9628" y="2551"/>
                    <a:pt x="9782" y="2551"/>
                    <a:pt x="9890" y="2582"/>
                  </a:cubicBezTo>
                  <a:cubicBezTo>
                    <a:pt x="9934" y="2593"/>
                    <a:pt x="9978" y="2604"/>
                    <a:pt x="10022" y="2604"/>
                  </a:cubicBezTo>
                  <a:cubicBezTo>
                    <a:pt x="10040" y="2604"/>
                    <a:pt x="10058" y="2602"/>
                    <a:pt x="10076" y="2597"/>
                  </a:cubicBezTo>
                  <a:cubicBezTo>
                    <a:pt x="10122" y="2597"/>
                    <a:pt x="10138" y="2582"/>
                    <a:pt x="10138" y="2566"/>
                  </a:cubicBezTo>
                  <a:cubicBezTo>
                    <a:pt x="10138" y="2549"/>
                    <a:pt x="10148" y="2531"/>
                    <a:pt x="10160" y="2531"/>
                  </a:cubicBezTo>
                  <a:cubicBezTo>
                    <a:pt x="10168" y="2531"/>
                    <a:pt x="10177" y="2540"/>
                    <a:pt x="10184" y="2566"/>
                  </a:cubicBezTo>
                  <a:cubicBezTo>
                    <a:pt x="10199" y="2613"/>
                    <a:pt x="10230" y="2628"/>
                    <a:pt x="10246" y="2628"/>
                  </a:cubicBezTo>
                  <a:cubicBezTo>
                    <a:pt x="10277" y="2628"/>
                    <a:pt x="10292" y="2628"/>
                    <a:pt x="10292" y="2690"/>
                  </a:cubicBezTo>
                  <a:cubicBezTo>
                    <a:pt x="10323" y="2628"/>
                    <a:pt x="10323" y="2628"/>
                    <a:pt x="10339" y="2628"/>
                  </a:cubicBezTo>
                  <a:cubicBezTo>
                    <a:pt x="10339" y="2657"/>
                    <a:pt x="10345" y="2669"/>
                    <a:pt x="10354" y="2669"/>
                  </a:cubicBezTo>
                  <a:cubicBezTo>
                    <a:pt x="10364" y="2669"/>
                    <a:pt x="10377" y="2653"/>
                    <a:pt x="10385" y="2628"/>
                  </a:cubicBezTo>
                  <a:cubicBezTo>
                    <a:pt x="10393" y="2574"/>
                    <a:pt x="10397" y="2547"/>
                    <a:pt x="10398" y="2547"/>
                  </a:cubicBezTo>
                  <a:cubicBezTo>
                    <a:pt x="10400" y="2547"/>
                    <a:pt x="10400" y="2574"/>
                    <a:pt x="10400" y="2628"/>
                  </a:cubicBezTo>
                  <a:cubicBezTo>
                    <a:pt x="10400" y="2670"/>
                    <a:pt x="10442" y="2704"/>
                    <a:pt x="10460" y="2704"/>
                  </a:cubicBezTo>
                  <a:cubicBezTo>
                    <a:pt x="10469" y="2704"/>
                    <a:pt x="10473" y="2695"/>
                    <a:pt x="10462" y="2675"/>
                  </a:cubicBezTo>
                  <a:cubicBezTo>
                    <a:pt x="10431" y="2628"/>
                    <a:pt x="10493" y="2628"/>
                    <a:pt x="10509" y="2566"/>
                  </a:cubicBezTo>
                  <a:cubicBezTo>
                    <a:pt x="10540" y="2566"/>
                    <a:pt x="10555" y="2566"/>
                    <a:pt x="10570" y="2613"/>
                  </a:cubicBezTo>
                  <a:cubicBezTo>
                    <a:pt x="10570" y="2629"/>
                    <a:pt x="10580" y="2636"/>
                    <a:pt x="10594" y="2636"/>
                  </a:cubicBezTo>
                  <a:cubicBezTo>
                    <a:pt x="10633" y="2636"/>
                    <a:pt x="10710" y="2581"/>
                    <a:pt x="10710" y="2536"/>
                  </a:cubicBezTo>
                  <a:cubicBezTo>
                    <a:pt x="10717" y="2505"/>
                    <a:pt x="10717" y="2489"/>
                    <a:pt x="10717" y="2489"/>
                  </a:cubicBezTo>
                  <a:cubicBezTo>
                    <a:pt x="10717" y="2489"/>
                    <a:pt x="10717" y="2505"/>
                    <a:pt x="10725" y="2536"/>
                  </a:cubicBezTo>
                  <a:cubicBezTo>
                    <a:pt x="10746" y="2577"/>
                    <a:pt x="10759" y="2584"/>
                    <a:pt x="10771" y="2584"/>
                  </a:cubicBezTo>
                  <a:cubicBezTo>
                    <a:pt x="10776" y="2584"/>
                    <a:pt x="10782" y="2582"/>
                    <a:pt x="10787" y="2582"/>
                  </a:cubicBezTo>
                  <a:cubicBezTo>
                    <a:pt x="10787" y="2563"/>
                    <a:pt x="10790" y="2556"/>
                    <a:pt x="10794" y="2556"/>
                  </a:cubicBezTo>
                  <a:cubicBezTo>
                    <a:pt x="10804" y="2556"/>
                    <a:pt x="10822" y="2596"/>
                    <a:pt x="10833" y="2628"/>
                  </a:cubicBezTo>
                  <a:cubicBezTo>
                    <a:pt x="10845" y="2663"/>
                    <a:pt x="10848" y="2680"/>
                    <a:pt x="10868" y="2680"/>
                  </a:cubicBezTo>
                  <a:cubicBezTo>
                    <a:pt x="10875" y="2680"/>
                    <a:pt x="10883" y="2679"/>
                    <a:pt x="10895" y="2675"/>
                  </a:cubicBezTo>
                  <a:cubicBezTo>
                    <a:pt x="10895" y="2613"/>
                    <a:pt x="10988" y="2566"/>
                    <a:pt x="11050" y="2551"/>
                  </a:cubicBezTo>
                  <a:cubicBezTo>
                    <a:pt x="11158" y="2505"/>
                    <a:pt x="11142" y="2427"/>
                    <a:pt x="11127" y="2319"/>
                  </a:cubicBezTo>
                  <a:lnTo>
                    <a:pt x="11096" y="2211"/>
                  </a:lnTo>
                  <a:lnTo>
                    <a:pt x="11158" y="2304"/>
                  </a:lnTo>
                  <a:cubicBezTo>
                    <a:pt x="11189" y="2350"/>
                    <a:pt x="11220" y="2396"/>
                    <a:pt x="11250" y="2443"/>
                  </a:cubicBezTo>
                  <a:cubicBezTo>
                    <a:pt x="11281" y="2427"/>
                    <a:pt x="11250" y="2381"/>
                    <a:pt x="11220" y="2335"/>
                  </a:cubicBezTo>
                  <a:cubicBezTo>
                    <a:pt x="11190" y="2305"/>
                    <a:pt x="11192" y="2288"/>
                    <a:pt x="11218" y="2288"/>
                  </a:cubicBezTo>
                  <a:cubicBezTo>
                    <a:pt x="11232" y="2288"/>
                    <a:pt x="11254" y="2293"/>
                    <a:pt x="11281" y="2304"/>
                  </a:cubicBezTo>
                  <a:cubicBezTo>
                    <a:pt x="11296" y="2307"/>
                    <a:pt x="11308" y="2309"/>
                    <a:pt x="11318" y="2309"/>
                  </a:cubicBezTo>
                  <a:cubicBezTo>
                    <a:pt x="11349" y="2309"/>
                    <a:pt x="11355" y="2289"/>
                    <a:pt x="11343" y="2242"/>
                  </a:cubicBezTo>
                  <a:cubicBezTo>
                    <a:pt x="11352" y="2233"/>
                    <a:pt x="11366" y="2224"/>
                    <a:pt x="11385" y="2224"/>
                  </a:cubicBezTo>
                  <a:cubicBezTo>
                    <a:pt x="11400" y="2224"/>
                    <a:pt x="11416" y="2229"/>
                    <a:pt x="11436" y="2242"/>
                  </a:cubicBezTo>
                  <a:cubicBezTo>
                    <a:pt x="11451" y="2226"/>
                    <a:pt x="11451" y="2226"/>
                    <a:pt x="11420" y="2196"/>
                  </a:cubicBezTo>
                  <a:cubicBezTo>
                    <a:pt x="11401" y="2166"/>
                    <a:pt x="11400" y="2149"/>
                    <a:pt x="11414" y="2149"/>
                  </a:cubicBezTo>
                  <a:cubicBezTo>
                    <a:pt x="11422" y="2149"/>
                    <a:pt x="11435" y="2154"/>
                    <a:pt x="11451" y="2165"/>
                  </a:cubicBezTo>
                  <a:cubicBezTo>
                    <a:pt x="11483" y="2186"/>
                    <a:pt x="11512" y="2194"/>
                    <a:pt x="11533" y="2194"/>
                  </a:cubicBezTo>
                  <a:cubicBezTo>
                    <a:pt x="11574" y="2194"/>
                    <a:pt x="11590" y="2164"/>
                    <a:pt x="11560" y="2134"/>
                  </a:cubicBezTo>
                  <a:cubicBezTo>
                    <a:pt x="11529" y="2103"/>
                    <a:pt x="11544" y="2087"/>
                    <a:pt x="11560" y="2072"/>
                  </a:cubicBezTo>
                  <a:cubicBezTo>
                    <a:pt x="11575" y="2056"/>
                    <a:pt x="11591" y="2041"/>
                    <a:pt x="11575" y="1979"/>
                  </a:cubicBezTo>
                  <a:lnTo>
                    <a:pt x="11606" y="1948"/>
                  </a:lnTo>
                  <a:cubicBezTo>
                    <a:pt x="11608" y="1946"/>
                    <a:pt x="11610" y="1945"/>
                    <a:pt x="11613" y="1945"/>
                  </a:cubicBezTo>
                  <a:cubicBezTo>
                    <a:pt x="11629" y="1945"/>
                    <a:pt x="11648" y="1983"/>
                    <a:pt x="11621" y="2010"/>
                  </a:cubicBezTo>
                  <a:lnTo>
                    <a:pt x="11683" y="2026"/>
                  </a:lnTo>
                  <a:cubicBezTo>
                    <a:pt x="11714" y="1995"/>
                    <a:pt x="11730" y="1979"/>
                    <a:pt x="11714" y="1917"/>
                  </a:cubicBezTo>
                  <a:cubicBezTo>
                    <a:pt x="11682" y="1869"/>
                    <a:pt x="11666" y="1846"/>
                    <a:pt x="11670" y="1846"/>
                  </a:cubicBezTo>
                  <a:lnTo>
                    <a:pt x="11670" y="1846"/>
                  </a:lnTo>
                  <a:cubicBezTo>
                    <a:pt x="11673" y="1846"/>
                    <a:pt x="11693" y="1865"/>
                    <a:pt x="11730" y="1902"/>
                  </a:cubicBezTo>
                  <a:cubicBezTo>
                    <a:pt x="11754" y="1927"/>
                    <a:pt x="11779" y="1943"/>
                    <a:pt x="11795" y="1943"/>
                  </a:cubicBezTo>
                  <a:cubicBezTo>
                    <a:pt x="11808" y="1943"/>
                    <a:pt x="11814" y="1931"/>
                    <a:pt x="11807" y="1902"/>
                  </a:cubicBezTo>
                  <a:cubicBezTo>
                    <a:pt x="11766" y="1853"/>
                    <a:pt x="11768" y="1834"/>
                    <a:pt x="11784" y="1834"/>
                  </a:cubicBezTo>
                  <a:cubicBezTo>
                    <a:pt x="11798" y="1834"/>
                    <a:pt x="11823" y="1849"/>
                    <a:pt x="11838" y="1871"/>
                  </a:cubicBezTo>
                  <a:cubicBezTo>
                    <a:pt x="11865" y="1911"/>
                    <a:pt x="11880" y="1934"/>
                    <a:pt x="11887" y="1934"/>
                  </a:cubicBezTo>
                  <a:cubicBezTo>
                    <a:pt x="11897" y="1934"/>
                    <a:pt x="11893" y="1896"/>
                    <a:pt x="11884" y="1809"/>
                  </a:cubicBezTo>
                  <a:cubicBezTo>
                    <a:pt x="11915" y="1778"/>
                    <a:pt x="11946" y="1670"/>
                    <a:pt x="11992" y="1624"/>
                  </a:cubicBezTo>
                  <a:cubicBezTo>
                    <a:pt x="12034" y="1582"/>
                    <a:pt x="12075" y="1529"/>
                    <a:pt x="12128" y="1529"/>
                  </a:cubicBezTo>
                  <a:cubicBezTo>
                    <a:pt x="12133" y="1529"/>
                    <a:pt x="12138" y="1529"/>
                    <a:pt x="12144" y="1530"/>
                  </a:cubicBezTo>
                  <a:lnTo>
                    <a:pt x="12144" y="1530"/>
                  </a:lnTo>
                  <a:cubicBezTo>
                    <a:pt x="12111" y="1490"/>
                    <a:pt x="12131" y="1470"/>
                    <a:pt x="12178" y="1423"/>
                  </a:cubicBezTo>
                  <a:cubicBezTo>
                    <a:pt x="12271" y="1423"/>
                    <a:pt x="12255" y="1345"/>
                    <a:pt x="12240" y="1284"/>
                  </a:cubicBezTo>
                  <a:lnTo>
                    <a:pt x="12240" y="1284"/>
                  </a:lnTo>
                  <a:cubicBezTo>
                    <a:pt x="12224" y="1299"/>
                    <a:pt x="12224" y="1299"/>
                    <a:pt x="12209" y="1315"/>
                  </a:cubicBezTo>
                  <a:cubicBezTo>
                    <a:pt x="12131" y="1237"/>
                    <a:pt x="12147" y="1222"/>
                    <a:pt x="12224" y="1222"/>
                  </a:cubicBezTo>
                  <a:cubicBezTo>
                    <a:pt x="12226" y="1220"/>
                    <a:pt x="12229" y="1219"/>
                    <a:pt x="12232" y="1219"/>
                  </a:cubicBezTo>
                  <a:cubicBezTo>
                    <a:pt x="12252" y="1219"/>
                    <a:pt x="12290" y="1259"/>
                    <a:pt x="12317" y="1299"/>
                  </a:cubicBezTo>
                  <a:cubicBezTo>
                    <a:pt x="12355" y="1324"/>
                    <a:pt x="12393" y="1350"/>
                    <a:pt x="12414" y="1350"/>
                  </a:cubicBezTo>
                  <a:cubicBezTo>
                    <a:pt x="12418" y="1350"/>
                    <a:pt x="12422" y="1348"/>
                    <a:pt x="12425" y="1345"/>
                  </a:cubicBezTo>
                  <a:cubicBezTo>
                    <a:pt x="12441" y="1330"/>
                    <a:pt x="12471" y="1315"/>
                    <a:pt x="12410" y="1284"/>
                  </a:cubicBezTo>
                  <a:cubicBezTo>
                    <a:pt x="12363" y="1253"/>
                    <a:pt x="12379" y="1237"/>
                    <a:pt x="12394" y="1222"/>
                  </a:cubicBezTo>
                  <a:cubicBezTo>
                    <a:pt x="12410" y="1206"/>
                    <a:pt x="12425" y="1191"/>
                    <a:pt x="12410" y="1129"/>
                  </a:cubicBezTo>
                  <a:cubicBezTo>
                    <a:pt x="12394" y="1067"/>
                    <a:pt x="12394" y="1083"/>
                    <a:pt x="12410" y="1067"/>
                  </a:cubicBezTo>
                  <a:cubicBezTo>
                    <a:pt x="12425" y="1075"/>
                    <a:pt x="12444" y="1079"/>
                    <a:pt x="12462" y="1079"/>
                  </a:cubicBezTo>
                  <a:cubicBezTo>
                    <a:pt x="12479" y="1079"/>
                    <a:pt x="12495" y="1075"/>
                    <a:pt x="12502" y="1067"/>
                  </a:cubicBezTo>
                  <a:cubicBezTo>
                    <a:pt x="12493" y="1053"/>
                    <a:pt x="12489" y="1048"/>
                    <a:pt x="12490" y="1048"/>
                  </a:cubicBezTo>
                  <a:lnTo>
                    <a:pt x="12490" y="1048"/>
                  </a:lnTo>
                  <a:cubicBezTo>
                    <a:pt x="12492" y="1048"/>
                    <a:pt x="12516" y="1077"/>
                    <a:pt x="12549" y="1098"/>
                  </a:cubicBezTo>
                  <a:cubicBezTo>
                    <a:pt x="12564" y="1129"/>
                    <a:pt x="12595" y="1160"/>
                    <a:pt x="12626" y="1175"/>
                  </a:cubicBezTo>
                  <a:cubicBezTo>
                    <a:pt x="12641" y="1160"/>
                    <a:pt x="12611" y="1114"/>
                    <a:pt x="12611" y="1114"/>
                  </a:cubicBezTo>
                  <a:cubicBezTo>
                    <a:pt x="12611" y="1114"/>
                    <a:pt x="12626" y="1083"/>
                    <a:pt x="12672" y="1036"/>
                  </a:cubicBezTo>
                  <a:cubicBezTo>
                    <a:pt x="12734" y="990"/>
                    <a:pt x="12796" y="959"/>
                    <a:pt x="12858" y="928"/>
                  </a:cubicBezTo>
                  <a:cubicBezTo>
                    <a:pt x="12966" y="866"/>
                    <a:pt x="13074" y="820"/>
                    <a:pt x="13198" y="789"/>
                  </a:cubicBezTo>
                  <a:cubicBezTo>
                    <a:pt x="13224" y="808"/>
                    <a:pt x="13252" y="817"/>
                    <a:pt x="13275" y="817"/>
                  </a:cubicBezTo>
                  <a:cubicBezTo>
                    <a:pt x="13305" y="817"/>
                    <a:pt x="13324" y="801"/>
                    <a:pt x="13306" y="774"/>
                  </a:cubicBezTo>
                  <a:cubicBezTo>
                    <a:pt x="13260" y="727"/>
                    <a:pt x="13414" y="681"/>
                    <a:pt x="13569" y="681"/>
                  </a:cubicBezTo>
                  <a:cubicBezTo>
                    <a:pt x="13723" y="681"/>
                    <a:pt x="13878" y="681"/>
                    <a:pt x="13878" y="635"/>
                  </a:cubicBezTo>
                  <a:lnTo>
                    <a:pt x="13955" y="635"/>
                  </a:lnTo>
                  <a:cubicBezTo>
                    <a:pt x="14017" y="635"/>
                    <a:pt x="14079" y="588"/>
                    <a:pt x="14094" y="588"/>
                  </a:cubicBezTo>
                  <a:cubicBezTo>
                    <a:pt x="14115" y="567"/>
                    <a:pt x="14130" y="559"/>
                    <a:pt x="14137" y="559"/>
                  </a:cubicBezTo>
                  <a:cubicBezTo>
                    <a:pt x="14145" y="559"/>
                    <a:pt x="14142" y="571"/>
                    <a:pt x="14125" y="588"/>
                  </a:cubicBezTo>
                  <a:cubicBezTo>
                    <a:pt x="14094" y="635"/>
                    <a:pt x="14110" y="696"/>
                    <a:pt x="14125" y="712"/>
                  </a:cubicBezTo>
                  <a:cubicBezTo>
                    <a:pt x="14141" y="712"/>
                    <a:pt x="14187" y="665"/>
                    <a:pt x="14203" y="619"/>
                  </a:cubicBezTo>
                  <a:cubicBezTo>
                    <a:pt x="14218" y="557"/>
                    <a:pt x="14233" y="557"/>
                    <a:pt x="14233" y="557"/>
                  </a:cubicBezTo>
                  <a:cubicBezTo>
                    <a:pt x="14233" y="557"/>
                    <a:pt x="14264" y="557"/>
                    <a:pt x="14249" y="619"/>
                  </a:cubicBezTo>
                  <a:lnTo>
                    <a:pt x="14218" y="727"/>
                  </a:lnTo>
                  <a:lnTo>
                    <a:pt x="14249" y="727"/>
                  </a:lnTo>
                  <a:cubicBezTo>
                    <a:pt x="14264" y="681"/>
                    <a:pt x="14295" y="681"/>
                    <a:pt x="14295" y="681"/>
                  </a:cubicBezTo>
                  <a:cubicBezTo>
                    <a:pt x="14295" y="681"/>
                    <a:pt x="14311" y="681"/>
                    <a:pt x="14295" y="805"/>
                  </a:cubicBezTo>
                  <a:cubicBezTo>
                    <a:pt x="14279" y="861"/>
                    <a:pt x="14276" y="888"/>
                    <a:pt x="14285" y="888"/>
                  </a:cubicBezTo>
                  <a:cubicBezTo>
                    <a:pt x="14293" y="888"/>
                    <a:pt x="14312" y="865"/>
                    <a:pt x="14342" y="820"/>
                  </a:cubicBezTo>
                  <a:lnTo>
                    <a:pt x="14403" y="774"/>
                  </a:lnTo>
                  <a:lnTo>
                    <a:pt x="14403" y="774"/>
                  </a:lnTo>
                  <a:cubicBezTo>
                    <a:pt x="14398" y="820"/>
                    <a:pt x="14405" y="836"/>
                    <a:pt x="14419" y="836"/>
                  </a:cubicBezTo>
                  <a:cubicBezTo>
                    <a:pt x="14442" y="836"/>
                    <a:pt x="14483" y="793"/>
                    <a:pt x="14512" y="774"/>
                  </a:cubicBezTo>
                  <a:lnTo>
                    <a:pt x="14512" y="774"/>
                  </a:lnTo>
                  <a:cubicBezTo>
                    <a:pt x="14503" y="840"/>
                    <a:pt x="14504" y="871"/>
                    <a:pt x="14518" y="871"/>
                  </a:cubicBezTo>
                  <a:cubicBezTo>
                    <a:pt x="14531" y="871"/>
                    <a:pt x="14553" y="848"/>
                    <a:pt x="14589" y="805"/>
                  </a:cubicBezTo>
                  <a:cubicBezTo>
                    <a:pt x="14601" y="786"/>
                    <a:pt x="14611" y="778"/>
                    <a:pt x="14618" y="778"/>
                  </a:cubicBezTo>
                  <a:cubicBezTo>
                    <a:pt x="14630" y="778"/>
                    <a:pt x="14635" y="798"/>
                    <a:pt x="14635" y="835"/>
                  </a:cubicBezTo>
                  <a:cubicBezTo>
                    <a:pt x="14635" y="897"/>
                    <a:pt x="14651" y="913"/>
                    <a:pt x="14697" y="944"/>
                  </a:cubicBezTo>
                  <a:cubicBezTo>
                    <a:pt x="14706" y="935"/>
                    <a:pt x="14717" y="931"/>
                    <a:pt x="14729" y="931"/>
                  </a:cubicBezTo>
                  <a:cubicBezTo>
                    <a:pt x="14758" y="931"/>
                    <a:pt x="14797" y="953"/>
                    <a:pt x="14852" y="975"/>
                  </a:cubicBezTo>
                  <a:cubicBezTo>
                    <a:pt x="14929" y="1021"/>
                    <a:pt x="14991" y="1067"/>
                    <a:pt x="15068" y="1129"/>
                  </a:cubicBezTo>
                  <a:cubicBezTo>
                    <a:pt x="15213" y="1261"/>
                    <a:pt x="15302" y="1371"/>
                    <a:pt x="15354" y="1371"/>
                  </a:cubicBezTo>
                  <a:cubicBezTo>
                    <a:pt x="15363" y="1371"/>
                    <a:pt x="15370" y="1368"/>
                    <a:pt x="15377" y="1361"/>
                  </a:cubicBezTo>
                  <a:cubicBezTo>
                    <a:pt x="15393" y="1376"/>
                    <a:pt x="15393" y="1376"/>
                    <a:pt x="15377" y="1438"/>
                  </a:cubicBezTo>
                  <a:cubicBezTo>
                    <a:pt x="15370" y="1467"/>
                    <a:pt x="15363" y="1479"/>
                    <a:pt x="15366" y="1479"/>
                  </a:cubicBezTo>
                  <a:cubicBezTo>
                    <a:pt x="15371" y="1479"/>
                    <a:pt x="15389" y="1463"/>
                    <a:pt x="15439" y="1438"/>
                  </a:cubicBezTo>
                  <a:cubicBezTo>
                    <a:pt x="15474" y="1429"/>
                    <a:pt x="15505" y="1410"/>
                    <a:pt x="15510" y="1410"/>
                  </a:cubicBezTo>
                  <a:cubicBezTo>
                    <a:pt x="15513" y="1410"/>
                    <a:pt x="15503" y="1421"/>
                    <a:pt x="15470" y="1454"/>
                  </a:cubicBezTo>
                  <a:cubicBezTo>
                    <a:pt x="15424" y="1500"/>
                    <a:pt x="15470" y="1531"/>
                    <a:pt x="15516" y="1608"/>
                  </a:cubicBezTo>
                  <a:cubicBezTo>
                    <a:pt x="15563" y="1655"/>
                    <a:pt x="15601" y="1702"/>
                    <a:pt x="15637" y="1702"/>
                  </a:cubicBezTo>
                  <a:cubicBezTo>
                    <a:pt x="15648" y="1702"/>
                    <a:pt x="15660" y="1697"/>
                    <a:pt x="15671" y="1686"/>
                  </a:cubicBezTo>
                  <a:cubicBezTo>
                    <a:pt x="15748" y="1686"/>
                    <a:pt x="15748" y="1686"/>
                    <a:pt x="15686" y="1716"/>
                  </a:cubicBezTo>
                  <a:cubicBezTo>
                    <a:pt x="15603" y="1758"/>
                    <a:pt x="15620" y="1875"/>
                    <a:pt x="15714" y="1875"/>
                  </a:cubicBezTo>
                  <a:cubicBezTo>
                    <a:pt x="15725" y="1875"/>
                    <a:pt x="15736" y="1874"/>
                    <a:pt x="15748" y="1871"/>
                  </a:cubicBezTo>
                  <a:cubicBezTo>
                    <a:pt x="15764" y="1886"/>
                    <a:pt x="15779" y="1902"/>
                    <a:pt x="15748" y="1948"/>
                  </a:cubicBezTo>
                  <a:cubicBezTo>
                    <a:pt x="15764" y="1964"/>
                    <a:pt x="15779" y="1979"/>
                    <a:pt x="15872" y="1995"/>
                  </a:cubicBezTo>
                  <a:cubicBezTo>
                    <a:pt x="15887" y="2010"/>
                    <a:pt x="15949" y="2072"/>
                    <a:pt x="15995" y="2103"/>
                  </a:cubicBezTo>
                  <a:cubicBezTo>
                    <a:pt x="16017" y="2114"/>
                    <a:pt x="16039" y="2125"/>
                    <a:pt x="16061" y="2125"/>
                  </a:cubicBezTo>
                  <a:cubicBezTo>
                    <a:pt x="16070" y="2125"/>
                    <a:pt x="16079" y="2123"/>
                    <a:pt x="16088" y="2118"/>
                  </a:cubicBezTo>
                  <a:lnTo>
                    <a:pt x="16104" y="2134"/>
                  </a:lnTo>
                  <a:cubicBezTo>
                    <a:pt x="16073" y="2180"/>
                    <a:pt x="16150" y="2257"/>
                    <a:pt x="16289" y="2335"/>
                  </a:cubicBezTo>
                  <a:cubicBezTo>
                    <a:pt x="16413" y="2412"/>
                    <a:pt x="16536" y="2458"/>
                    <a:pt x="16536" y="2520"/>
                  </a:cubicBezTo>
                  <a:cubicBezTo>
                    <a:pt x="16536" y="2520"/>
                    <a:pt x="16567" y="2520"/>
                    <a:pt x="16598" y="2489"/>
                  </a:cubicBezTo>
                  <a:cubicBezTo>
                    <a:pt x="16632" y="2438"/>
                    <a:pt x="16652" y="2415"/>
                    <a:pt x="16663" y="2415"/>
                  </a:cubicBezTo>
                  <a:cubicBezTo>
                    <a:pt x="16672" y="2415"/>
                    <a:pt x="16675" y="2431"/>
                    <a:pt x="16675" y="2458"/>
                  </a:cubicBezTo>
                  <a:cubicBezTo>
                    <a:pt x="16667" y="2520"/>
                    <a:pt x="16698" y="2557"/>
                    <a:pt x="16732" y="2557"/>
                  </a:cubicBezTo>
                  <a:cubicBezTo>
                    <a:pt x="16758" y="2557"/>
                    <a:pt x="16786" y="2536"/>
                    <a:pt x="16799" y="2489"/>
                  </a:cubicBezTo>
                  <a:lnTo>
                    <a:pt x="16799" y="2536"/>
                  </a:lnTo>
                  <a:cubicBezTo>
                    <a:pt x="16799" y="2591"/>
                    <a:pt x="16815" y="2616"/>
                    <a:pt x="16835" y="2616"/>
                  </a:cubicBezTo>
                  <a:cubicBezTo>
                    <a:pt x="16859" y="2616"/>
                    <a:pt x="16890" y="2580"/>
                    <a:pt x="16907" y="2520"/>
                  </a:cubicBezTo>
                  <a:cubicBezTo>
                    <a:pt x="16918" y="2553"/>
                    <a:pt x="16929" y="2593"/>
                    <a:pt x="16945" y="2593"/>
                  </a:cubicBezTo>
                  <a:cubicBezTo>
                    <a:pt x="16952" y="2593"/>
                    <a:pt x="16960" y="2585"/>
                    <a:pt x="16969" y="2566"/>
                  </a:cubicBezTo>
                  <a:cubicBezTo>
                    <a:pt x="16985" y="2566"/>
                    <a:pt x="16985" y="2566"/>
                    <a:pt x="16985" y="2690"/>
                  </a:cubicBezTo>
                  <a:cubicBezTo>
                    <a:pt x="16985" y="2737"/>
                    <a:pt x="16969" y="2798"/>
                    <a:pt x="17000" y="2798"/>
                  </a:cubicBezTo>
                  <a:cubicBezTo>
                    <a:pt x="17015" y="2798"/>
                    <a:pt x="17031" y="2752"/>
                    <a:pt x="17031" y="2690"/>
                  </a:cubicBezTo>
                  <a:lnTo>
                    <a:pt x="17077" y="2690"/>
                  </a:lnTo>
                  <a:cubicBezTo>
                    <a:pt x="17077" y="2690"/>
                    <a:pt x="17093" y="2690"/>
                    <a:pt x="17108" y="2644"/>
                  </a:cubicBezTo>
                  <a:cubicBezTo>
                    <a:pt x="17108" y="2582"/>
                    <a:pt x="17124" y="2582"/>
                    <a:pt x="17155" y="2582"/>
                  </a:cubicBezTo>
                  <a:cubicBezTo>
                    <a:pt x="17155" y="2601"/>
                    <a:pt x="17156" y="2608"/>
                    <a:pt x="17158" y="2608"/>
                  </a:cubicBezTo>
                  <a:cubicBezTo>
                    <a:pt x="17161" y="2608"/>
                    <a:pt x="17165" y="2568"/>
                    <a:pt x="17155" y="2536"/>
                  </a:cubicBezTo>
                  <a:cubicBezTo>
                    <a:pt x="17127" y="2480"/>
                    <a:pt x="17149" y="2425"/>
                    <a:pt x="17165" y="2425"/>
                  </a:cubicBezTo>
                  <a:cubicBezTo>
                    <a:pt x="17167" y="2425"/>
                    <a:pt x="17168" y="2426"/>
                    <a:pt x="17170" y="2427"/>
                  </a:cubicBezTo>
                  <a:lnTo>
                    <a:pt x="17170" y="2304"/>
                  </a:lnTo>
                  <a:cubicBezTo>
                    <a:pt x="17186" y="2226"/>
                    <a:pt x="17170" y="2149"/>
                    <a:pt x="17139" y="2087"/>
                  </a:cubicBezTo>
                  <a:cubicBezTo>
                    <a:pt x="17102" y="2050"/>
                    <a:pt x="17070" y="2013"/>
                    <a:pt x="17048" y="2013"/>
                  </a:cubicBezTo>
                  <a:cubicBezTo>
                    <a:pt x="17033" y="2013"/>
                    <a:pt x="17022" y="2029"/>
                    <a:pt x="17015" y="2072"/>
                  </a:cubicBezTo>
                  <a:cubicBezTo>
                    <a:pt x="17015" y="2072"/>
                    <a:pt x="17003" y="2121"/>
                    <a:pt x="16990" y="2121"/>
                  </a:cubicBezTo>
                  <a:cubicBezTo>
                    <a:pt x="16988" y="2121"/>
                    <a:pt x="16986" y="2120"/>
                    <a:pt x="16985" y="2118"/>
                  </a:cubicBezTo>
                  <a:cubicBezTo>
                    <a:pt x="16969" y="2118"/>
                    <a:pt x="16954" y="2072"/>
                    <a:pt x="16954" y="2072"/>
                  </a:cubicBezTo>
                  <a:cubicBezTo>
                    <a:pt x="16954" y="2010"/>
                    <a:pt x="16907" y="1995"/>
                    <a:pt x="16845" y="1979"/>
                  </a:cubicBezTo>
                  <a:cubicBezTo>
                    <a:pt x="16768" y="1964"/>
                    <a:pt x="16722" y="1933"/>
                    <a:pt x="16722" y="1871"/>
                  </a:cubicBezTo>
                  <a:cubicBezTo>
                    <a:pt x="16737" y="1825"/>
                    <a:pt x="16722" y="1809"/>
                    <a:pt x="16722" y="1809"/>
                  </a:cubicBezTo>
                  <a:cubicBezTo>
                    <a:pt x="16717" y="1828"/>
                    <a:pt x="16707" y="1835"/>
                    <a:pt x="16693" y="1835"/>
                  </a:cubicBezTo>
                  <a:cubicBezTo>
                    <a:pt x="16660" y="1835"/>
                    <a:pt x="16606" y="1795"/>
                    <a:pt x="16552" y="1763"/>
                  </a:cubicBezTo>
                  <a:cubicBezTo>
                    <a:pt x="16475" y="1724"/>
                    <a:pt x="16398" y="1643"/>
                    <a:pt x="16356" y="1643"/>
                  </a:cubicBezTo>
                  <a:cubicBezTo>
                    <a:pt x="16348" y="1643"/>
                    <a:pt x="16341" y="1647"/>
                    <a:pt x="16335" y="1655"/>
                  </a:cubicBezTo>
                  <a:lnTo>
                    <a:pt x="16305" y="1624"/>
                  </a:lnTo>
                  <a:cubicBezTo>
                    <a:pt x="16351" y="1593"/>
                    <a:pt x="16320" y="1562"/>
                    <a:pt x="16289" y="1531"/>
                  </a:cubicBezTo>
                  <a:cubicBezTo>
                    <a:pt x="16280" y="1535"/>
                    <a:pt x="16271" y="1537"/>
                    <a:pt x="16262" y="1537"/>
                  </a:cubicBezTo>
                  <a:cubicBezTo>
                    <a:pt x="16240" y="1537"/>
                    <a:pt x="16218" y="1526"/>
                    <a:pt x="16196" y="1515"/>
                  </a:cubicBezTo>
                  <a:cubicBezTo>
                    <a:pt x="16243" y="1469"/>
                    <a:pt x="16227" y="1454"/>
                    <a:pt x="16196" y="1423"/>
                  </a:cubicBezTo>
                  <a:cubicBezTo>
                    <a:pt x="16177" y="1404"/>
                    <a:pt x="16164" y="1390"/>
                    <a:pt x="16149" y="1390"/>
                  </a:cubicBezTo>
                  <a:cubicBezTo>
                    <a:pt x="16140" y="1390"/>
                    <a:pt x="16131" y="1395"/>
                    <a:pt x="16119" y="1407"/>
                  </a:cubicBezTo>
                  <a:cubicBezTo>
                    <a:pt x="16057" y="1345"/>
                    <a:pt x="16011" y="1268"/>
                    <a:pt x="15980" y="1175"/>
                  </a:cubicBezTo>
                  <a:cubicBezTo>
                    <a:pt x="15995" y="1152"/>
                    <a:pt x="15988" y="1145"/>
                    <a:pt x="15968" y="1145"/>
                  </a:cubicBezTo>
                  <a:cubicBezTo>
                    <a:pt x="15949" y="1145"/>
                    <a:pt x="15918" y="1152"/>
                    <a:pt x="15887" y="1160"/>
                  </a:cubicBezTo>
                  <a:cubicBezTo>
                    <a:pt x="15847" y="1173"/>
                    <a:pt x="15807" y="1209"/>
                    <a:pt x="15787" y="1209"/>
                  </a:cubicBezTo>
                  <a:cubicBezTo>
                    <a:pt x="15784" y="1209"/>
                    <a:pt x="15781" y="1209"/>
                    <a:pt x="15779" y="1206"/>
                  </a:cubicBezTo>
                  <a:lnTo>
                    <a:pt x="15856" y="1129"/>
                  </a:lnTo>
                  <a:cubicBezTo>
                    <a:pt x="15918" y="1114"/>
                    <a:pt x="15918" y="1114"/>
                    <a:pt x="15887" y="1067"/>
                  </a:cubicBezTo>
                  <a:lnTo>
                    <a:pt x="15856" y="1036"/>
                  </a:lnTo>
                  <a:cubicBezTo>
                    <a:pt x="15850" y="1040"/>
                    <a:pt x="15843" y="1042"/>
                    <a:pt x="15836" y="1042"/>
                  </a:cubicBezTo>
                  <a:cubicBezTo>
                    <a:pt x="15785" y="1042"/>
                    <a:pt x="15699" y="956"/>
                    <a:pt x="15578" y="835"/>
                  </a:cubicBezTo>
                  <a:cubicBezTo>
                    <a:pt x="15427" y="696"/>
                    <a:pt x="15346" y="627"/>
                    <a:pt x="15302" y="627"/>
                  </a:cubicBezTo>
                  <a:cubicBezTo>
                    <a:pt x="15287" y="627"/>
                    <a:pt x="15277" y="635"/>
                    <a:pt x="15269" y="650"/>
                  </a:cubicBezTo>
                  <a:cubicBezTo>
                    <a:pt x="15259" y="664"/>
                    <a:pt x="15250" y="671"/>
                    <a:pt x="15240" y="671"/>
                  </a:cubicBezTo>
                  <a:cubicBezTo>
                    <a:pt x="15217" y="671"/>
                    <a:pt x="15193" y="637"/>
                    <a:pt x="15161" y="573"/>
                  </a:cubicBezTo>
                  <a:cubicBezTo>
                    <a:pt x="15113" y="382"/>
                    <a:pt x="15093" y="329"/>
                    <a:pt x="15058" y="329"/>
                  </a:cubicBezTo>
                  <a:cubicBezTo>
                    <a:pt x="15048" y="329"/>
                    <a:pt x="15036" y="334"/>
                    <a:pt x="15022" y="341"/>
                  </a:cubicBezTo>
                  <a:cubicBezTo>
                    <a:pt x="15053" y="372"/>
                    <a:pt x="15022" y="418"/>
                    <a:pt x="15006" y="464"/>
                  </a:cubicBezTo>
                  <a:cubicBezTo>
                    <a:pt x="14979" y="506"/>
                    <a:pt x="14958" y="525"/>
                    <a:pt x="14945" y="525"/>
                  </a:cubicBezTo>
                  <a:cubicBezTo>
                    <a:pt x="14929" y="525"/>
                    <a:pt x="14927" y="494"/>
                    <a:pt x="14944" y="434"/>
                  </a:cubicBezTo>
                  <a:cubicBezTo>
                    <a:pt x="14990" y="342"/>
                    <a:pt x="14723" y="234"/>
                    <a:pt x="14555" y="234"/>
                  </a:cubicBezTo>
                  <a:cubicBezTo>
                    <a:pt x="14497" y="234"/>
                    <a:pt x="14450" y="247"/>
                    <a:pt x="14434" y="279"/>
                  </a:cubicBezTo>
                  <a:lnTo>
                    <a:pt x="14450" y="217"/>
                  </a:lnTo>
                  <a:cubicBezTo>
                    <a:pt x="14465" y="171"/>
                    <a:pt x="14434" y="155"/>
                    <a:pt x="14295" y="124"/>
                  </a:cubicBezTo>
                  <a:lnTo>
                    <a:pt x="14203" y="109"/>
                  </a:lnTo>
                  <a:cubicBezTo>
                    <a:pt x="14192" y="141"/>
                    <a:pt x="14165" y="153"/>
                    <a:pt x="14134" y="153"/>
                  </a:cubicBezTo>
                  <a:cubicBezTo>
                    <a:pt x="14075" y="153"/>
                    <a:pt x="14002" y="109"/>
                    <a:pt x="14002" y="78"/>
                  </a:cubicBezTo>
                  <a:cubicBezTo>
                    <a:pt x="13986" y="16"/>
                    <a:pt x="13986" y="16"/>
                    <a:pt x="13909" y="16"/>
                  </a:cubicBezTo>
                  <a:cubicBezTo>
                    <a:pt x="13874" y="51"/>
                    <a:pt x="13831" y="68"/>
                    <a:pt x="13785" y="68"/>
                  </a:cubicBezTo>
                  <a:cubicBezTo>
                    <a:pt x="13770" y="68"/>
                    <a:pt x="13754" y="67"/>
                    <a:pt x="13739" y="63"/>
                  </a:cubicBezTo>
                  <a:cubicBezTo>
                    <a:pt x="13692" y="63"/>
                    <a:pt x="13646" y="32"/>
                    <a:pt x="13646" y="1"/>
                  </a:cubicBezTo>
                  <a:close/>
                </a:path>
              </a:pathLst>
            </a:custGeom>
            <a:solidFill>
              <a:srgbClr val="FFAE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96" name="Google Shape;496;p22"/>
          <p:cNvGrpSpPr/>
          <p:nvPr/>
        </p:nvGrpSpPr>
        <p:grpSpPr>
          <a:xfrm>
            <a:off x="842920" y="3226572"/>
            <a:ext cx="350873" cy="606717"/>
            <a:chOff x="5399975" y="4887475"/>
            <a:chExt cx="203350" cy="351625"/>
          </a:xfrm>
        </p:grpSpPr>
        <p:sp>
          <p:nvSpPr>
            <p:cNvPr id="497" name="Google Shape;497;p22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22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22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0" name="Google Shape;500;p22"/>
          <p:cNvGrpSpPr/>
          <p:nvPr/>
        </p:nvGrpSpPr>
        <p:grpSpPr>
          <a:xfrm>
            <a:off x="11591401" y="2655001"/>
            <a:ext cx="155887" cy="203132"/>
            <a:chOff x="8518300" y="3923825"/>
            <a:chExt cx="116915" cy="152349"/>
          </a:xfrm>
        </p:grpSpPr>
        <p:sp>
          <p:nvSpPr>
            <p:cNvPr id="501" name="Google Shape;501;p22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22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3" name="Google Shape;503;p22"/>
          <p:cNvGrpSpPr/>
          <p:nvPr/>
        </p:nvGrpSpPr>
        <p:grpSpPr>
          <a:xfrm>
            <a:off x="11810211" y="6242454"/>
            <a:ext cx="133285" cy="128079"/>
            <a:chOff x="6298750" y="3724413"/>
            <a:chExt cx="216280" cy="207875"/>
          </a:xfrm>
        </p:grpSpPr>
        <p:sp>
          <p:nvSpPr>
            <p:cNvPr id="504" name="Google Shape;504;p22"/>
            <p:cNvSpPr/>
            <p:nvPr/>
          </p:nvSpPr>
          <p:spPr>
            <a:xfrm>
              <a:off x="6298750" y="3724413"/>
              <a:ext cx="216280" cy="207875"/>
            </a:xfrm>
            <a:custGeom>
              <a:avLst/>
              <a:gdLst/>
              <a:ahLst/>
              <a:cxnLst/>
              <a:rect l="l" t="t" r="r" b="b"/>
              <a:pathLst>
                <a:path w="1441" h="1385" extrusionOk="0">
                  <a:moveTo>
                    <a:pt x="753" y="53"/>
                  </a:moveTo>
                  <a:lnTo>
                    <a:pt x="753" y="66"/>
                  </a:lnTo>
                  <a:cubicBezTo>
                    <a:pt x="740" y="66"/>
                    <a:pt x="740" y="66"/>
                    <a:pt x="753" y="53"/>
                  </a:cubicBezTo>
                  <a:close/>
                  <a:moveTo>
                    <a:pt x="403" y="78"/>
                  </a:moveTo>
                  <a:lnTo>
                    <a:pt x="403" y="78"/>
                  </a:lnTo>
                  <a:cubicBezTo>
                    <a:pt x="403" y="79"/>
                    <a:pt x="403" y="79"/>
                    <a:pt x="404" y="80"/>
                  </a:cubicBezTo>
                  <a:lnTo>
                    <a:pt x="404" y="80"/>
                  </a:lnTo>
                  <a:cubicBezTo>
                    <a:pt x="404" y="79"/>
                    <a:pt x="403" y="79"/>
                    <a:pt x="403" y="78"/>
                  </a:cubicBezTo>
                  <a:close/>
                  <a:moveTo>
                    <a:pt x="831" y="66"/>
                  </a:moveTo>
                  <a:cubicBezTo>
                    <a:pt x="831" y="66"/>
                    <a:pt x="831" y="66"/>
                    <a:pt x="831" y="78"/>
                  </a:cubicBezTo>
                  <a:cubicBezTo>
                    <a:pt x="824" y="85"/>
                    <a:pt x="821" y="88"/>
                    <a:pt x="820" y="88"/>
                  </a:cubicBezTo>
                  <a:cubicBezTo>
                    <a:pt x="818" y="88"/>
                    <a:pt x="818" y="85"/>
                    <a:pt x="818" y="78"/>
                  </a:cubicBezTo>
                  <a:cubicBezTo>
                    <a:pt x="818" y="66"/>
                    <a:pt x="818" y="66"/>
                    <a:pt x="831" y="66"/>
                  </a:cubicBezTo>
                  <a:close/>
                  <a:moveTo>
                    <a:pt x="429" y="143"/>
                  </a:moveTo>
                  <a:lnTo>
                    <a:pt x="429" y="143"/>
                  </a:lnTo>
                  <a:cubicBezTo>
                    <a:pt x="429" y="143"/>
                    <a:pt x="434" y="154"/>
                    <a:pt x="438" y="165"/>
                  </a:cubicBezTo>
                  <a:lnTo>
                    <a:pt x="438" y="165"/>
                  </a:lnTo>
                  <a:cubicBezTo>
                    <a:pt x="429" y="154"/>
                    <a:pt x="429" y="143"/>
                    <a:pt x="429" y="143"/>
                  </a:cubicBezTo>
                  <a:close/>
                  <a:moveTo>
                    <a:pt x="844" y="156"/>
                  </a:moveTo>
                  <a:lnTo>
                    <a:pt x="844" y="169"/>
                  </a:lnTo>
                  <a:lnTo>
                    <a:pt x="831" y="182"/>
                  </a:lnTo>
                  <a:cubicBezTo>
                    <a:pt x="831" y="169"/>
                    <a:pt x="844" y="156"/>
                    <a:pt x="844" y="156"/>
                  </a:cubicBezTo>
                  <a:close/>
                  <a:moveTo>
                    <a:pt x="896" y="156"/>
                  </a:moveTo>
                  <a:lnTo>
                    <a:pt x="896" y="169"/>
                  </a:lnTo>
                  <a:cubicBezTo>
                    <a:pt x="883" y="182"/>
                    <a:pt x="883" y="182"/>
                    <a:pt x="883" y="182"/>
                  </a:cubicBezTo>
                  <a:cubicBezTo>
                    <a:pt x="883" y="182"/>
                    <a:pt x="883" y="182"/>
                    <a:pt x="883" y="169"/>
                  </a:cubicBezTo>
                  <a:cubicBezTo>
                    <a:pt x="883" y="169"/>
                    <a:pt x="883" y="156"/>
                    <a:pt x="896" y="156"/>
                  </a:cubicBezTo>
                  <a:close/>
                  <a:moveTo>
                    <a:pt x="714" y="208"/>
                  </a:moveTo>
                  <a:cubicBezTo>
                    <a:pt x="714" y="208"/>
                    <a:pt x="714" y="208"/>
                    <a:pt x="714" y="208"/>
                  </a:cubicBezTo>
                  <a:cubicBezTo>
                    <a:pt x="714" y="208"/>
                    <a:pt x="714" y="208"/>
                    <a:pt x="714" y="208"/>
                  </a:cubicBezTo>
                  <a:close/>
                  <a:moveTo>
                    <a:pt x="805" y="208"/>
                  </a:moveTo>
                  <a:cubicBezTo>
                    <a:pt x="805" y="208"/>
                    <a:pt x="805" y="208"/>
                    <a:pt x="805" y="208"/>
                  </a:cubicBezTo>
                  <a:cubicBezTo>
                    <a:pt x="805" y="208"/>
                    <a:pt x="805" y="208"/>
                    <a:pt x="805" y="208"/>
                  </a:cubicBezTo>
                  <a:close/>
                  <a:moveTo>
                    <a:pt x="922" y="208"/>
                  </a:moveTo>
                  <a:cubicBezTo>
                    <a:pt x="915" y="228"/>
                    <a:pt x="915" y="237"/>
                    <a:pt x="917" y="237"/>
                  </a:cubicBezTo>
                  <a:lnTo>
                    <a:pt x="917" y="237"/>
                  </a:lnTo>
                  <a:cubicBezTo>
                    <a:pt x="918" y="237"/>
                    <a:pt x="922" y="228"/>
                    <a:pt x="922" y="208"/>
                  </a:cubicBezTo>
                  <a:close/>
                  <a:moveTo>
                    <a:pt x="1062" y="249"/>
                  </a:moveTo>
                  <a:cubicBezTo>
                    <a:pt x="1059" y="249"/>
                    <a:pt x="1055" y="252"/>
                    <a:pt x="1051" y="260"/>
                  </a:cubicBezTo>
                  <a:lnTo>
                    <a:pt x="1062" y="249"/>
                  </a:lnTo>
                  <a:close/>
                  <a:moveTo>
                    <a:pt x="1224" y="242"/>
                  </a:moveTo>
                  <a:cubicBezTo>
                    <a:pt x="1226" y="242"/>
                    <a:pt x="1229" y="243"/>
                    <a:pt x="1233" y="247"/>
                  </a:cubicBezTo>
                  <a:cubicBezTo>
                    <a:pt x="1220" y="260"/>
                    <a:pt x="1207" y="260"/>
                    <a:pt x="1207" y="260"/>
                  </a:cubicBezTo>
                  <a:cubicBezTo>
                    <a:pt x="1216" y="251"/>
                    <a:pt x="1219" y="242"/>
                    <a:pt x="1224" y="242"/>
                  </a:cubicBezTo>
                  <a:close/>
                  <a:moveTo>
                    <a:pt x="429" y="260"/>
                  </a:moveTo>
                  <a:cubicBezTo>
                    <a:pt x="429" y="262"/>
                    <a:pt x="429" y="263"/>
                    <a:pt x="429" y="264"/>
                  </a:cubicBezTo>
                  <a:lnTo>
                    <a:pt x="429" y="264"/>
                  </a:lnTo>
                  <a:cubicBezTo>
                    <a:pt x="428" y="264"/>
                    <a:pt x="428" y="264"/>
                    <a:pt x="427" y="263"/>
                  </a:cubicBezTo>
                  <a:lnTo>
                    <a:pt x="427" y="263"/>
                  </a:lnTo>
                  <a:cubicBezTo>
                    <a:pt x="428" y="265"/>
                    <a:pt x="428" y="265"/>
                    <a:pt x="428" y="265"/>
                  </a:cubicBezTo>
                  <a:cubicBezTo>
                    <a:pt x="429" y="265"/>
                    <a:pt x="429" y="265"/>
                    <a:pt x="429" y="264"/>
                  </a:cubicBezTo>
                  <a:lnTo>
                    <a:pt x="429" y="264"/>
                  </a:lnTo>
                  <a:cubicBezTo>
                    <a:pt x="433" y="267"/>
                    <a:pt x="436" y="269"/>
                    <a:pt x="436" y="269"/>
                  </a:cubicBezTo>
                  <a:cubicBezTo>
                    <a:pt x="437" y="269"/>
                    <a:pt x="434" y="265"/>
                    <a:pt x="429" y="260"/>
                  </a:cubicBezTo>
                  <a:close/>
                  <a:moveTo>
                    <a:pt x="1364" y="315"/>
                  </a:moveTo>
                  <a:cubicBezTo>
                    <a:pt x="1363" y="315"/>
                    <a:pt x="1356" y="318"/>
                    <a:pt x="1350" y="325"/>
                  </a:cubicBezTo>
                  <a:cubicBezTo>
                    <a:pt x="1363" y="318"/>
                    <a:pt x="1366" y="315"/>
                    <a:pt x="1364" y="315"/>
                  </a:cubicBezTo>
                  <a:close/>
                  <a:moveTo>
                    <a:pt x="1204" y="349"/>
                  </a:moveTo>
                  <a:cubicBezTo>
                    <a:pt x="1205" y="349"/>
                    <a:pt x="1202" y="356"/>
                    <a:pt x="1194" y="364"/>
                  </a:cubicBezTo>
                  <a:cubicBezTo>
                    <a:pt x="1200" y="353"/>
                    <a:pt x="1203" y="349"/>
                    <a:pt x="1204" y="349"/>
                  </a:cubicBezTo>
                  <a:close/>
                  <a:moveTo>
                    <a:pt x="1333" y="371"/>
                  </a:moveTo>
                  <a:cubicBezTo>
                    <a:pt x="1337" y="371"/>
                    <a:pt x="1337" y="377"/>
                    <a:pt x="1337" y="377"/>
                  </a:cubicBezTo>
                  <a:cubicBezTo>
                    <a:pt x="1324" y="390"/>
                    <a:pt x="1311" y="390"/>
                    <a:pt x="1311" y="390"/>
                  </a:cubicBezTo>
                  <a:cubicBezTo>
                    <a:pt x="1311" y="377"/>
                    <a:pt x="1311" y="377"/>
                    <a:pt x="1324" y="377"/>
                  </a:cubicBezTo>
                  <a:cubicBezTo>
                    <a:pt x="1328" y="372"/>
                    <a:pt x="1331" y="371"/>
                    <a:pt x="1333" y="371"/>
                  </a:cubicBezTo>
                  <a:close/>
                  <a:moveTo>
                    <a:pt x="208" y="558"/>
                  </a:moveTo>
                  <a:cubicBezTo>
                    <a:pt x="208" y="558"/>
                    <a:pt x="214" y="564"/>
                    <a:pt x="217" y="568"/>
                  </a:cubicBezTo>
                  <a:lnTo>
                    <a:pt x="217" y="568"/>
                  </a:lnTo>
                  <a:cubicBezTo>
                    <a:pt x="221" y="566"/>
                    <a:pt x="218" y="563"/>
                    <a:pt x="208" y="558"/>
                  </a:cubicBezTo>
                  <a:close/>
                  <a:moveTo>
                    <a:pt x="1337" y="649"/>
                  </a:moveTo>
                  <a:cubicBezTo>
                    <a:pt x="1363" y="649"/>
                    <a:pt x="1376" y="649"/>
                    <a:pt x="1376" y="662"/>
                  </a:cubicBezTo>
                  <a:lnTo>
                    <a:pt x="1350" y="662"/>
                  </a:lnTo>
                  <a:lnTo>
                    <a:pt x="1337" y="649"/>
                  </a:lnTo>
                  <a:close/>
                  <a:moveTo>
                    <a:pt x="1246" y="675"/>
                  </a:moveTo>
                  <a:cubicBezTo>
                    <a:pt x="1259" y="675"/>
                    <a:pt x="1272" y="688"/>
                    <a:pt x="1272" y="688"/>
                  </a:cubicBezTo>
                  <a:cubicBezTo>
                    <a:pt x="1259" y="688"/>
                    <a:pt x="1246" y="675"/>
                    <a:pt x="1246" y="675"/>
                  </a:cubicBezTo>
                  <a:close/>
                  <a:moveTo>
                    <a:pt x="299" y="701"/>
                  </a:moveTo>
                  <a:cubicBezTo>
                    <a:pt x="299" y="701"/>
                    <a:pt x="299" y="701"/>
                    <a:pt x="286" y="714"/>
                  </a:cubicBezTo>
                  <a:cubicBezTo>
                    <a:pt x="299" y="714"/>
                    <a:pt x="299" y="714"/>
                    <a:pt x="299" y="701"/>
                  </a:cubicBezTo>
                  <a:close/>
                  <a:moveTo>
                    <a:pt x="208" y="704"/>
                  </a:moveTo>
                  <a:cubicBezTo>
                    <a:pt x="212" y="704"/>
                    <a:pt x="215" y="708"/>
                    <a:pt x="221" y="714"/>
                  </a:cubicBezTo>
                  <a:cubicBezTo>
                    <a:pt x="221" y="714"/>
                    <a:pt x="221" y="714"/>
                    <a:pt x="208" y="727"/>
                  </a:cubicBezTo>
                  <a:lnTo>
                    <a:pt x="195" y="727"/>
                  </a:lnTo>
                  <a:lnTo>
                    <a:pt x="195" y="714"/>
                  </a:lnTo>
                  <a:cubicBezTo>
                    <a:pt x="202" y="708"/>
                    <a:pt x="205" y="704"/>
                    <a:pt x="208" y="704"/>
                  </a:cubicBezTo>
                  <a:close/>
                  <a:moveTo>
                    <a:pt x="120" y="731"/>
                  </a:moveTo>
                  <a:cubicBezTo>
                    <a:pt x="121" y="731"/>
                    <a:pt x="121" y="733"/>
                    <a:pt x="118" y="738"/>
                  </a:cubicBezTo>
                  <a:lnTo>
                    <a:pt x="118" y="738"/>
                  </a:lnTo>
                  <a:cubicBezTo>
                    <a:pt x="118" y="734"/>
                    <a:pt x="120" y="731"/>
                    <a:pt x="120" y="731"/>
                  </a:cubicBezTo>
                  <a:close/>
                  <a:moveTo>
                    <a:pt x="234" y="753"/>
                  </a:moveTo>
                  <a:lnTo>
                    <a:pt x="234" y="756"/>
                  </a:lnTo>
                  <a:lnTo>
                    <a:pt x="234" y="756"/>
                  </a:lnTo>
                  <a:cubicBezTo>
                    <a:pt x="240" y="753"/>
                    <a:pt x="242" y="753"/>
                    <a:pt x="234" y="753"/>
                  </a:cubicBezTo>
                  <a:close/>
                  <a:moveTo>
                    <a:pt x="247" y="740"/>
                  </a:moveTo>
                  <a:cubicBezTo>
                    <a:pt x="247" y="753"/>
                    <a:pt x="247" y="753"/>
                    <a:pt x="234" y="766"/>
                  </a:cubicBezTo>
                  <a:lnTo>
                    <a:pt x="234" y="756"/>
                  </a:lnTo>
                  <a:lnTo>
                    <a:pt x="234" y="756"/>
                  </a:lnTo>
                  <a:cubicBezTo>
                    <a:pt x="231" y="758"/>
                    <a:pt x="226" y="761"/>
                    <a:pt x="221" y="766"/>
                  </a:cubicBezTo>
                  <a:cubicBezTo>
                    <a:pt x="208" y="779"/>
                    <a:pt x="195" y="779"/>
                    <a:pt x="195" y="779"/>
                  </a:cubicBezTo>
                  <a:cubicBezTo>
                    <a:pt x="195" y="779"/>
                    <a:pt x="208" y="766"/>
                    <a:pt x="221" y="766"/>
                  </a:cubicBezTo>
                  <a:cubicBezTo>
                    <a:pt x="234" y="740"/>
                    <a:pt x="234" y="740"/>
                    <a:pt x="247" y="740"/>
                  </a:cubicBezTo>
                  <a:close/>
                  <a:moveTo>
                    <a:pt x="27" y="818"/>
                  </a:moveTo>
                  <a:cubicBezTo>
                    <a:pt x="27" y="818"/>
                    <a:pt x="14" y="818"/>
                    <a:pt x="1" y="831"/>
                  </a:cubicBezTo>
                  <a:cubicBezTo>
                    <a:pt x="1" y="831"/>
                    <a:pt x="14" y="831"/>
                    <a:pt x="27" y="818"/>
                  </a:cubicBezTo>
                  <a:close/>
                  <a:moveTo>
                    <a:pt x="325" y="870"/>
                  </a:moveTo>
                  <a:cubicBezTo>
                    <a:pt x="325" y="870"/>
                    <a:pt x="325" y="883"/>
                    <a:pt x="312" y="883"/>
                  </a:cubicBezTo>
                  <a:cubicBezTo>
                    <a:pt x="312" y="883"/>
                    <a:pt x="318" y="877"/>
                    <a:pt x="325" y="870"/>
                  </a:cubicBezTo>
                  <a:close/>
                  <a:moveTo>
                    <a:pt x="1285" y="857"/>
                  </a:moveTo>
                  <a:cubicBezTo>
                    <a:pt x="1298" y="870"/>
                    <a:pt x="1311" y="870"/>
                    <a:pt x="1311" y="883"/>
                  </a:cubicBezTo>
                  <a:lnTo>
                    <a:pt x="1298" y="870"/>
                  </a:lnTo>
                  <a:lnTo>
                    <a:pt x="1285" y="857"/>
                  </a:lnTo>
                  <a:close/>
                  <a:moveTo>
                    <a:pt x="922" y="896"/>
                  </a:moveTo>
                  <a:cubicBezTo>
                    <a:pt x="909" y="896"/>
                    <a:pt x="909" y="896"/>
                    <a:pt x="922" y="909"/>
                  </a:cubicBezTo>
                  <a:cubicBezTo>
                    <a:pt x="922" y="903"/>
                    <a:pt x="922" y="899"/>
                    <a:pt x="922" y="896"/>
                  </a:cubicBezTo>
                  <a:close/>
                  <a:moveTo>
                    <a:pt x="1016" y="900"/>
                  </a:moveTo>
                  <a:cubicBezTo>
                    <a:pt x="1015" y="900"/>
                    <a:pt x="1018" y="906"/>
                    <a:pt x="1025" y="921"/>
                  </a:cubicBezTo>
                  <a:lnTo>
                    <a:pt x="1025" y="921"/>
                  </a:lnTo>
                  <a:cubicBezTo>
                    <a:pt x="1025" y="917"/>
                    <a:pt x="1025" y="913"/>
                    <a:pt x="1025" y="909"/>
                  </a:cubicBezTo>
                  <a:cubicBezTo>
                    <a:pt x="1020" y="903"/>
                    <a:pt x="1017" y="900"/>
                    <a:pt x="1016" y="900"/>
                  </a:cubicBezTo>
                  <a:close/>
                  <a:moveTo>
                    <a:pt x="506" y="915"/>
                  </a:moveTo>
                  <a:lnTo>
                    <a:pt x="506" y="915"/>
                  </a:lnTo>
                  <a:cubicBezTo>
                    <a:pt x="503" y="926"/>
                    <a:pt x="494" y="937"/>
                    <a:pt x="494" y="948"/>
                  </a:cubicBezTo>
                  <a:cubicBezTo>
                    <a:pt x="481" y="960"/>
                    <a:pt x="481" y="960"/>
                    <a:pt x="481" y="960"/>
                  </a:cubicBezTo>
                  <a:cubicBezTo>
                    <a:pt x="481" y="948"/>
                    <a:pt x="494" y="935"/>
                    <a:pt x="494" y="922"/>
                  </a:cubicBezTo>
                  <a:cubicBezTo>
                    <a:pt x="500" y="922"/>
                    <a:pt x="503" y="919"/>
                    <a:pt x="506" y="915"/>
                  </a:cubicBezTo>
                  <a:close/>
                  <a:moveTo>
                    <a:pt x="372" y="955"/>
                  </a:moveTo>
                  <a:cubicBezTo>
                    <a:pt x="375" y="955"/>
                    <a:pt x="377" y="957"/>
                    <a:pt x="377" y="960"/>
                  </a:cubicBezTo>
                  <a:cubicBezTo>
                    <a:pt x="377" y="960"/>
                    <a:pt x="364" y="973"/>
                    <a:pt x="351" y="973"/>
                  </a:cubicBezTo>
                  <a:cubicBezTo>
                    <a:pt x="351" y="964"/>
                    <a:pt x="364" y="955"/>
                    <a:pt x="372" y="955"/>
                  </a:cubicBezTo>
                  <a:close/>
                  <a:moveTo>
                    <a:pt x="374" y="981"/>
                  </a:moveTo>
                  <a:cubicBezTo>
                    <a:pt x="370" y="981"/>
                    <a:pt x="364" y="990"/>
                    <a:pt x="364" y="999"/>
                  </a:cubicBezTo>
                  <a:cubicBezTo>
                    <a:pt x="351" y="1012"/>
                    <a:pt x="351" y="1012"/>
                    <a:pt x="364" y="1012"/>
                  </a:cubicBezTo>
                  <a:cubicBezTo>
                    <a:pt x="364" y="1017"/>
                    <a:pt x="365" y="1018"/>
                    <a:pt x="367" y="1018"/>
                  </a:cubicBezTo>
                  <a:cubicBezTo>
                    <a:pt x="371" y="1018"/>
                    <a:pt x="377" y="1012"/>
                    <a:pt x="377" y="1012"/>
                  </a:cubicBezTo>
                  <a:cubicBezTo>
                    <a:pt x="390" y="999"/>
                    <a:pt x="377" y="999"/>
                    <a:pt x="377" y="986"/>
                  </a:cubicBezTo>
                  <a:cubicBezTo>
                    <a:pt x="377" y="983"/>
                    <a:pt x="376" y="981"/>
                    <a:pt x="374" y="981"/>
                  </a:cubicBezTo>
                  <a:close/>
                  <a:moveTo>
                    <a:pt x="568" y="994"/>
                  </a:moveTo>
                  <a:cubicBezTo>
                    <a:pt x="571" y="994"/>
                    <a:pt x="571" y="999"/>
                    <a:pt x="571" y="999"/>
                  </a:cubicBezTo>
                  <a:lnTo>
                    <a:pt x="571" y="1012"/>
                  </a:lnTo>
                  <a:lnTo>
                    <a:pt x="558" y="1025"/>
                  </a:lnTo>
                  <a:lnTo>
                    <a:pt x="558" y="999"/>
                  </a:lnTo>
                  <a:cubicBezTo>
                    <a:pt x="563" y="995"/>
                    <a:pt x="566" y="994"/>
                    <a:pt x="568" y="994"/>
                  </a:cubicBezTo>
                  <a:close/>
                  <a:moveTo>
                    <a:pt x="1077" y="999"/>
                  </a:moveTo>
                  <a:cubicBezTo>
                    <a:pt x="1077" y="1012"/>
                    <a:pt x="1090" y="1025"/>
                    <a:pt x="1077" y="1025"/>
                  </a:cubicBezTo>
                  <a:lnTo>
                    <a:pt x="1077" y="1012"/>
                  </a:lnTo>
                  <a:lnTo>
                    <a:pt x="1064" y="999"/>
                  </a:lnTo>
                  <a:close/>
                  <a:moveTo>
                    <a:pt x="857" y="1013"/>
                  </a:moveTo>
                  <a:lnTo>
                    <a:pt x="870" y="1038"/>
                  </a:lnTo>
                  <a:cubicBezTo>
                    <a:pt x="861" y="1038"/>
                    <a:pt x="858" y="1025"/>
                    <a:pt x="857" y="1013"/>
                  </a:cubicBezTo>
                  <a:close/>
                  <a:moveTo>
                    <a:pt x="1039" y="1004"/>
                  </a:moveTo>
                  <a:cubicBezTo>
                    <a:pt x="1041" y="1004"/>
                    <a:pt x="1044" y="1010"/>
                    <a:pt x="1051" y="1025"/>
                  </a:cubicBezTo>
                  <a:cubicBezTo>
                    <a:pt x="1064" y="1038"/>
                    <a:pt x="1064" y="1038"/>
                    <a:pt x="1051" y="1038"/>
                  </a:cubicBezTo>
                  <a:cubicBezTo>
                    <a:pt x="1051" y="1038"/>
                    <a:pt x="1051" y="1025"/>
                    <a:pt x="1038" y="1012"/>
                  </a:cubicBezTo>
                  <a:cubicBezTo>
                    <a:pt x="1038" y="1007"/>
                    <a:pt x="1038" y="1004"/>
                    <a:pt x="1039" y="1004"/>
                  </a:cubicBezTo>
                  <a:close/>
                  <a:moveTo>
                    <a:pt x="685" y="1004"/>
                  </a:moveTo>
                  <a:cubicBezTo>
                    <a:pt x="686" y="1004"/>
                    <a:pt x="683" y="1010"/>
                    <a:pt x="675" y="1025"/>
                  </a:cubicBezTo>
                  <a:cubicBezTo>
                    <a:pt x="662" y="1038"/>
                    <a:pt x="662" y="1051"/>
                    <a:pt x="662" y="1051"/>
                  </a:cubicBezTo>
                  <a:lnTo>
                    <a:pt x="662" y="1051"/>
                  </a:lnTo>
                  <a:cubicBezTo>
                    <a:pt x="662" y="1051"/>
                    <a:pt x="662" y="1038"/>
                    <a:pt x="675" y="1012"/>
                  </a:cubicBezTo>
                  <a:cubicBezTo>
                    <a:pt x="681" y="1007"/>
                    <a:pt x="684" y="1004"/>
                    <a:pt x="685" y="1004"/>
                  </a:cubicBezTo>
                  <a:close/>
                  <a:moveTo>
                    <a:pt x="583" y="1020"/>
                  </a:moveTo>
                  <a:cubicBezTo>
                    <a:pt x="584" y="1020"/>
                    <a:pt x="584" y="1027"/>
                    <a:pt x="584" y="1038"/>
                  </a:cubicBezTo>
                  <a:cubicBezTo>
                    <a:pt x="571" y="1051"/>
                    <a:pt x="571" y="1064"/>
                    <a:pt x="558" y="1077"/>
                  </a:cubicBezTo>
                  <a:lnTo>
                    <a:pt x="546" y="1077"/>
                  </a:lnTo>
                  <a:cubicBezTo>
                    <a:pt x="546" y="1077"/>
                    <a:pt x="558" y="1064"/>
                    <a:pt x="571" y="1051"/>
                  </a:cubicBezTo>
                  <a:cubicBezTo>
                    <a:pt x="579" y="1030"/>
                    <a:pt x="582" y="1020"/>
                    <a:pt x="583" y="1020"/>
                  </a:cubicBezTo>
                  <a:close/>
                  <a:moveTo>
                    <a:pt x="807" y="1033"/>
                  </a:moveTo>
                  <a:cubicBezTo>
                    <a:pt x="810" y="1033"/>
                    <a:pt x="815" y="1048"/>
                    <a:pt x="805" y="1077"/>
                  </a:cubicBezTo>
                  <a:cubicBezTo>
                    <a:pt x="805" y="1064"/>
                    <a:pt x="805" y="1038"/>
                    <a:pt x="805" y="1038"/>
                  </a:cubicBezTo>
                  <a:cubicBezTo>
                    <a:pt x="805" y="1035"/>
                    <a:pt x="806" y="1033"/>
                    <a:pt x="807" y="1033"/>
                  </a:cubicBezTo>
                  <a:close/>
                  <a:moveTo>
                    <a:pt x="987" y="1064"/>
                  </a:moveTo>
                  <a:cubicBezTo>
                    <a:pt x="999" y="1064"/>
                    <a:pt x="999" y="1077"/>
                    <a:pt x="999" y="1077"/>
                  </a:cubicBezTo>
                  <a:cubicBezTo>
                    <a:pt x="999" y="1082"/>
                    <a:pt x="999" y="1083"/>
                    <a:pt x="999" y="1083"/>
                  </a:cubicBezTo>
                  <a:cubicBezTo>
                    <a:pt x="998" y="1083"/>
                    <a:pt x="995" y="1077"/>
                    <a:pt x="987" y="1077"/>
                  </a:cubicBezTo>
                  <a:cubicBezTo>
                    <a:pt x="987" y="1064"/>
                    <a:pt x="987" y="1064"/>
                    <a:pt x="987" y="1064"/>
                  </a:cubicBezTo>
                  <a:close/>
                  <a:moveTo>
                    <a:pt x="701" y="1077"/>
                  </a:moveTo>
                  <a:cubicBezTo>
                    <a:pt x="688" y="1090"/>
                    <a:pt x="688" y="1103"/>
                    <a:pt x="688" y="1103"/>
                  </a:cubicBezTo>
                  <a:cubicBezTo>
                    <a:pt x="688" y="1090"/>
                    <a:pt x="688" y="1077"/>
                    <a:pt x="688" y="1077"/>
                  </a:cubicBezTo>
                  <a:close/>
                  <a:moveTo>
                    <a:pt x="909" y="1077"/>
                  </a:moveTo>
                  <a:cubicBezTo>
                    <a:pt x="922" y="1077"/>
                    <a:pt x="922" y="1077"/>
                    <a:pt x="922" y="1090"/>
                  </a:cubicBezTo>
                  <a:cubicBezTo>
                    <a:pt x="922" y="1090"/>
                    <a:pt x="935" y="1103"/>
                    <a:pt x="922" y="1103"/>
                  </a:cubicBezTo>
                  <a:cubicBezTo>
                    <a:pt x="922" y="1103"/>
                    <a:pt x="909" y="1090"/>
                    <a:pt x="909" y="1090"/>
                  </a:cubicBezTo>
                  <a:cubicBezTo>
                    <a:pt x="909" y="1077"/>
                    <a:pt x="909" y="1077"/>
                    <a:pt x="909" y="1077"/>
                  </a:cubicBezTo>
                  <a:close/>
                  <a:moveTo>
                    <a:pt x="701" y="1"/>
                  </a:moveTo>
                  <a:cubicBezTo>
                    <a:pt x="701" y="1"/>
                    <a:pt x="701" y="14"/>
                    <a:pt x="701" y="14"/>
                  </a:cubicBezTo>
                  <a:cubicBezTo>
                    <a:pt x="701" y="27"/>
                    <a:pt x="597" y="27"/>
                    <a:pt x="584" y="27"/>
                  </a:cubicBezTo>
                  <a:cubicBezTo>
                    <a:pt x="578" y="20"/>
                    <a:pt x="571" y="17"/>
                    <a:pt x="567" y="17"/>
                  </a:cubicBezTo>
                  <a:cubicBezTo>
                    <a:pt x="562" y="17"/>
                    <a:pt x="558" y="20"/>
                    <a:pt x="558" y="27"/>
                  </a:cubicBezTo>
                  <a:cubicBezTo>
                    <a:pt x="558" y="40"/>
                    <a:pt x="546" y="53"/>
                    <a:pt x="520" y="53"/>
                  </a:cubicBezTo>
                  <a:cubicBezTo>
                    <a:pt x="481" y="53"/>
                    <a:pt x="468" y="66"/>
                    <a:pt x="468" y="78"/>
                  </a:cubicBezTo>
                  <a:lnTo>
                    <a:pt x="455" y="78"/>
                  </a:lnTo>
                  <a:cubicBezTo>
                    <a:pt x="455" y="78"/>
                    <a:pt x="442" y="104"/>
                    <a:pt x="442" y="104"/>
                  </a:cubicBezTo>
                  <a:cubicBezTo>
                    <a:pt x="429" y="91"/>
                    <a:pt x="429" y="78"/>
                    <a:pt x="429" y="78"/>
                  </a:cubicBezTo>
                  <a:cubicBezTo>
                    <a:pt x="416" y="78"/>
                    <a:pt x="416" y="91"/>
                    <a:pt x="429" y="104"/>
                  </a:cubicBezTo>
                  <a:cubicBezTo>
                    <a:pt x="429" y="117"/>
                    <a:pt x="429" y="117"/>
                    <a:pt x="429" y="117"/>
                  </a:cubicBezTo>
                  <a:cubicBezTo>
                    <a:pt x="429" y="117"/>
                    <a:pt x="429" y="117"/>
                    <a:pt x="416" y="104"/>
                  </a:cubicBezTo>
                  <a:cubicBezTo>
                    <a:pt x="416" y="94"/>
                    <a:pt x="407" y="84"/>
                    <a:pt x="404" y="80"/>
                  </a:cubicBezTo>
                  <a:lnTo>
                    <a:pt x="404" y="80"/>
                  </a:lnTo>
                  <a:cubicBezTo>
                    <a:pt x="415" y="92"/>
                    <a:pt x="403" y="104"/>
                    <a:pt x="403" y="104"/>
                  </a:cubicBezTo>
                  <a:cubicBezTo>
                    <a:pt x="403" y="104"/>
                    <a:pt x="403" y="104"/>
                    <a:pt x="390" y="78"/>
                  </a:cubicBezTo>
                  <a:cubicBezTo>
                    <a:pt x="383" y="66"/>
                    <a:pt x="380" y="59"/>
                    <a:pt x="379" y="59"/>
                  </a:cubicBezTo>
                  <a:cubicBezTo>
                    <a:pt x="377" y="59"/>
                    <a:pt x="377" y="66"/>
                    <a:pt x="377" y="78"/>
                  </a:cubicBezTo>
                  <a:lnTo>
                    <a:pt x="377" y="91"/>
                  </a:lnTo>
                  <a:cubicBezTo>
                    <a:pt x="374" y="85"/>
                    <a:pt x="371" y="83"/>
                    <a:pt x="370" y="83"/>
                  </a:cubicBezTo>
                  <a:cubicBezTo>
                    <a:pt x="365" y="83"/>
                    <a:pt x="367" y="108"/>
                    <a:pt x="377" y="117"/>
                  </a:cubicBezTo>
                  <a:cubicBezTo>
                    <a:pt x="364" y="104"/>
                    <a:pt x="357" y="98"/>
                    <a:pt x="356" y="98"/>
                  </a:cubicBezTo>
                  <a:cubicBezTo>
                    <a:pt x="354" y="98"/>
                    <a:pt x="357" y="104"/>
                    <a:pt x="364" y="117"/>
                  </a:cubicBezTo>
                  <a:cubicBezTo>
                    <a:pt x="364" y="130"/>
                    <a:pt x="364" y="130"/>
                    <a:pt x="351" y="130"/>
                  </a:cubicBezTo>
                  <a:cubicBezTo>
                    <a:pt x="338" y="117"/>
                    <a:pt x="338" y="117"/>
                    <a:pt x="325" y="117"/>
                  </a:cubicBezTo>
                  <a:cubicBezTo>
                    <a:pt x="338" y="130"/>
                    <a:pt x="312" y="156"/>
                    <a:pt x="286" y="169"/>
                  </a:cubicBezTo>
                  <a:cubicBezTo>
                    <a:pt x="260" y="195"/>
                    <a:pt x="234" y="221"/>
                    <a:pt x="247" y="221"/>
                  </a:cubicBezTo>
                  <a:cubicBezTo>
                    <a:pt x="247" y="228"/>
                    <a:pt x="247" y="231"/>
                    <a:pt x="246" y="231"/>
                  </a:cubicBezTo>
                  <a:cubicBezTo>
                    <a:pt x="244" y="231"/>
                    <a:pt x="241" y="228"/>
                    <a:pt x="234" y="221"/>
                  </a:cubicBezTo>
                  <a:cubicBezTo>
                    <a:pt x="230" y="217"/>
                    <a:pt x="228" y="216"/>
                    <a:pt x="226" y="216"/>
                  </a:cubicBezTo>
                  <a:cubicBezTo>
                    <a:pt x="222" y="216"/>
                    <a:pt x="225" y="225"/>
                    <a:pt x="234" y="234"/>
                  </a:cubicBezTo>
                  <a:cubicBezTo>
                    <a:pt x="243" y="243"/>
                    <a:pt x="253" y="252"/>
                    <a:pt x="248" y="252"/>
                  </a:cubicBezTo>
                  <a:cubicBezTo>
                    <a:pt x="246" y="252"/>
                    <a:pt x="242" y="251"/>
                    <a:pt x="234" y="247"/>
                  </a:cubicBezTo>
                  <a:cubicBezTo>
                    <a:pt x="228" y="241"/>
                    <a:pt x="225" y="237"/>
                    <a:pt x="221" y="237"/>
                  </a:cubicBezTo>
                  <a:cubicBezTo>
                    <a:pt x="218" y="237"/>
                    <a:pt x="215" y="241"/>
                    <a:pt x="208" y="247"/>
                  </a:cubicBezTo>
                  <a:cubicBezTo>
                    <a:pt x="195" y="260"/>
                    <a:pt x="182" y="273"/>
                    <a:pt x="195" y="286"/>
                  </a:cubicBezTo>
                  <a:cubicBezTo>
                    <a:pt x="190" y="281"/>
                    <a:pt x="182" y="278"/>
                    <a:pt x="176" y="278"/>
                  </a:cubicBezTo>
                  <a:cubicBezTo>
                    <a:pt x="168" y="278"/>
                    <a:pt x="162" y="284"/>
                    <a:pt x="169" y="299"/>
                  </a:cubicBezTo>
                  <a:cubicBezTo>
                    <a:pt x="169" y="305"/>
                    <a:pt x="169" y="309"/>
                    <a:pt x="168" y="309"/>
                  </a:cubicBezTo>
                  <a:cubicBezTo>
                    <a:pt x="166" y="309"/>
                    <a:pt x="163" y="305"/>
                    <a:pt x="156" y="299"/>
                  </a:cubicBezTo>
                  <a:cubicBezTo>
                    <a:pt x="156" y="312"/>
                    <a:pt x="143" y="312"/>
                    <a:pt x="156" y="325"/>
                  </a:cubicBezTo>
                  <a:lnTo>
                    <a:pt x="143" y="351"/>
                  </a:lnTo>
                  <a:cubicBezTo>
                    <a:pt x="130" y="364"/>
                    <a:pt x="143" y="377"/>
                    <a:pt x="143" y="377"/>
                  </a:cubicBezTo>
                  <a:cubicBezTo>
                    <a:pt x="130" y="377"/>
                    <a:pt x="118" y="390"/>
                    <a:pt x="118" y="429"/>
                  </a:cubicBezTo>
                  <a:cubicBezTo>
                    <a:pt x="105" y="455"/>
                    <a:pt x="105" y="481"/>
                    <a:pt x="79" y="481"/>
                  </a:cubicBezTo>
                  <a:cubicBezTo>
                    <a:pt x="79" y="481"/>
                    <a:pt x="79" y="481"/>
                    <a:pt x="92" y="494"/>
                  </a:cubicBezTo>
                  <a:cubicBezTo>
                    <a:pt x="118" y="494"/>
                    <a:pt x="118" y="507"/>
                    <a:pt x="105" y="507"/>
                  </a:cubicBezTo>
                  <a:cubicBezTo>
                    <a:pt x="79" y="507"/>
                    <a:pt x="79" y="519"/>
                    <a:pt x="105" y="532"/>
                  </a:cubicBezTo>
                  <a:lnTo>
                    <a:pt x="92" y="532"/>
                  </a:lnTo>
                  <a:cubicBezTo>
                    <a:pt x="66" y="532"/>
                    <a:pt x="79" y="545"/>
                    <a:pt x="105" y="545"/>
                  </a:cubicBezTo>
                  <a:cubicBezTo>
                    <a:pt x="92" y="558"/>
                    <a:pt x="79" y="558"/>
                    <a:pt x="92" y="558"/>
                  </a:cubicBezTo>
                  <a:cubicBezTo>
                    <a:pt x="92" y="565"/>
                    <a:pt x="92" y="568"/>
                    <a:pt x="87" y="568"/>
                  </a:cubicBezTo>
                  <a:cubicBezTo>
                    <a:pt x="82" y="568"/>
                    <a:pt x="72" y="565"/>
                    <a:pt x="53" y="558"/>
                  </a:cubicBezTo>
                  <a:cubicBezTo>
                    <a:pt x="40" y="558"/>
                    <a:pt x="27" y="558"/>
                    <a:pt x="27" y="571"/>
                  </a:cubicBezTo>
                  <a:lnTo>
                    <a:pt x="53" y="571"/>
                  </a:lnTo>
                  <a:lnTo>
                    <a:pt x="53" y="584"/>
                  </a:lnTo>
                  <a:lnTo>
                    <a:pt x="66" y="584"/>
                  </a:lnTo>
                  <a:cubicBezTo>
                    <a:pt x="92" y="584"/>
                    <a:pt x="92" y="597"/>
                    <a:pt x="92" y="597"/>
                  </a:cubicBezTo>
                  <a:lnTo>
                    <a:pt x="156" y="597"/>
                  </a:lnTo>
                  <a:cubicBezTo>
                    <a:pt x="182" y="597"/>
                    <a:pt x="208" y="597"/>
                    <a:pt x="221" y="584"/>
                  </a:cubicBezTo>
                  <a:cubicBezTo>
                    <a:pt x="234" y="571"/>
                    <a:pt x="247" y="571"/>
                    <a:pt x="221" y="571"/>
                  </a:cubicBezTo>
                  <a:cubicBezTo>
                    <a:pt x="221" y="571"/>
                    <a:pt x="220" y="570"/>
                    <a:pt x="217" y="568"/>
                  </a:cubicBezTo>
                  <a:lnTo>
                    <a:pt x="217" y="568"/>
                  </a:lnTo>
                  <a:cubicBezTo>
                    <a:pt x="217" y="568"/>
                    <a:pt x="215" y="568"/>
                    <a:pt x="213" y="568"/>
                  </a:cubicBezTo>
                  <a:cubicBezTo>
                    <a:pt x="205" y="568"/>
                    <a:pt x="189" y="565"/>
                    <a:pt x="169" y="558"/>
                  </a:cubicBezTo>
                  <a:lnTo>
                    <a:pt x="221" y="558"/>
                  </a:lnTo>
                  <a:cubicBezTo>
                    <a:pt x="234" y="558"/>
                    <a:pt x="234" y="545"/>
                    <a:pt x="234" y="532"/>
                  </a:cubicBezTo>
                  <a:cubicBezTo>
                    <a:pt x="234" y="507"/>
                    <a:pt x="234" y="494"/>
                    <a:pt x="260" y="494"/>
                  </a:cubicBezTo>
                  <a:lnTo>
                    <a:pt x="273" y="494"/>
                  </a:lnTo>
                  <a:cubicBezTo>
                    <a:pt x="260" y="494"/>
                    <a:pt x="260" y="481"/>
                    <a:pt x="273" y="455"/>
                  </a:cubicBezTo>
                  <a:cubicBezTo>
                    <a:pt x="273" y="442"/>
                    <a:pt x="286" y="416"/>
                    <a:pt x="273" y="416"/>
                  </a:cubicBezTo>
                  <a:cubicBezTo>
                    <a:pt x="273" y="403"/>
                    <a:pt x="273" y="403"/>
                    <a:pt x="273" y="403"/>
                  </a:cubicBezTo>
                  <a:cubicBezTo>
                    <a:pt x="277" y="407"/>
                    <a:pt x="282" y="409"/>
                    <a:pt x="286" y="409"/>
                  </a:cubicBezTo>
                  <a:cubicBezTo>
                    <a:pt x="293" y="409"/>
                    <a:pt x="299" y="403"/>
                    <a:pt x="299" y="403"/>
                  </a:cubicBezTo>
                  <a:cubicBezTo>
                    <a:pt x="286" y="390"/>
                    <a:pt x="286" y="377"/>
                    <a:pt x="286" y="377"/>
                  </a:cubicBezTo>
                  <a:lnTo>
                    <a:pt x="286" y="377"/>
                  </a:lnTo>
                  <a:cubicBezTo>
                    <a:pt x="293" y="383"/>
                    <a:pt x="299" y="387"/>
                    <a:pt x="304" y="387"/>
                  </a:cubicBezTo>
                  <a:cubicBezTo>
                    <a:pt x="309" y="387"/>
                    <a:pt x="312" y="383"/>
                    <a:pt x="312" y="377"/>
                  </a:cubicBezTo>
                  <a:cubicBezTo>
                    <a:pt x="312" y="377"/>
                    <a:pt x="312" y="377"/>
                    <a:pt x="299" y="364"/>
                  </a:cubicBezTo>
                  <a:cubicBezTo>
                    <a:pt x="299" y="364"/>
                    <a:pt x="312" y="351"/>
                    <a:pt x="338" y="351"/>
                  </a:cubicBezTo>
                  <a:cubicBezTo>
                    <a:pt x="351" y="351"/>
                    <a:pt x="338" y="338"/>
                    <a:pt x="325" y="338"/>
                  </a:cubicBezTo>
                  <a:cubicBezTo>
                    <a:pt x="325" y="325"/>
                    <a:pt x="312" y="312"/>
                    <a:pt x="312" y="312"/>
                  </a:cubicBezTo>
                  <a:lnTo>
                    <a:pt x="312" y="312"/>
                  </a:lnTo>
                  <a:cubicBezTo>
                    <a:pt x="312" y="312"/>
                    <a:pt x="325" y="325"/>
                    <a:pt x="338" y="325"/>
                  </a:cubicBezTo>
                  <a:cubicBezTo>
                    <a:pt x="351" y="338"/>
                    <a:pt x="351" y="338"/>
                    <a:pt x="351" y="338"/>
                  </a:cubicBezTo>
                  <a:lnTo>
                    <a:pt x="351" y="325"/>
                  </a:lnTo>
                  <a:cubicBezTo>
                    <a:pt x="338" y="325"/>
                    <a:pt x="351" y="312"/>
                    <a:pt x="364" y="299"/>
                  </a:cubicBezTo>
                  <a:cubicBezTo>
                    <a:pt x="390" y="273"/>
                    <a:pt x="403" y="273"/>
                    <a:pt x="390" y="260"/>
                  </a:cubicBezTo>
                  <a:cubicBezTo>
                    <a:pt x="377" y="247"/>
                    <a:pt x="377" y="247"/>
                    <a:pt x="403" y="247"/>
                  </a:cubicBezTo>
                  <a:cubicBezTo>
                    <a:pt x="414" y="254"/>
                    <a:pt x="422" y="260"/>
                    <a:pt x="427" y="263"/>
                  </a:cubicBezTo>
                  <a:lnTo>
                    <a:pt x="427" y="263"/>
                  </a:lnTo>
                  <a:cubicBezTo>
                    <a:pt x="425" y="260"/>
                    <a:pt x="422" y="254"/>
                    <a:pt x="416" y="247"/>
                  </a:cubicBezTo>
                  <a:cubicBezTo>
                    <a:pt x="408" y="232"/>
                    <a:pt x="405" y="226"/>
                    <a:pt x="406" y="226"/>
                  </a:cubicBezTo>
                  <a:cubicBezTo>
                    <a:pt x="407" y="226"/>
                    <a:pt x="410" y="229"/>
                    <a:pt x="416" y="234"/>
                  </a:cubicBezTo>
                  <a:cubicBezTo>
                    <a:pt x="423" y="242"/>
                    <a:pt x="431" y="245"/>
                    <a:pt x="438" y="245"/>
                  </a:cubicBezTo>
                  <a:cubicBezTo>
                    <a:pt x="454" y="245"/>
                    <a:pt x="464" y="227"/>
                    <a:pt x="455" y="208"/>
                  </a:cubicBezTo>
                  <a:lnTo>
                    <a:pt x="455" y="208"/>
                  </a:lnTo>
                  <a:lnTo>
                    <a:pt x="468" y="221"/>
                  </a:lnTo>
                  <a:cubicBezTo>
                    <a:pt x="468" y="228"/>
                    <a:pt x="468" y="231"/>
                    <a:pt x="469" y="231"/>
                  </a:cubicBezTo>
                  <a:cubicBezTo>
                    <a:pt x="471" y="231"/>
                    <a:pt x="474" y="228"/>
                    <a:pt x="481" y="221"/>
                  </a:cubicBezTo>
                  <a:lnTo>
                    <a:pt x="494" y="221"/>
                  </a:lnTo>
                  <a:cubicBezTo>
                    <a:pt x="488" y="210"/>
                    <a:pt x="490" y="206"/>
                    <a:pt x="493" y="206"/>
                  </a:cubicBezTo>
                  <a:cubicBezTo>
                    <a:pt x="498" y="206"/>
                    <a:pt x="507" y="214"/>
                    <a:pt x="507" y="221"/>
                  </a:cubicBezTo>
                  <a:cubicBezTo>
                    <a:pt x="520" y="234"/>
                    <a:pt x="520" y="234"/>
                    <a:pt x="520" y="234"/>
                  </a:cubicBezTo>
                  <a:cubicBezTo>
                    <a:pt x="520" y="215"/>
                    <a:pt x="526" y="208"/>
                    <a:pt x="533" y="208"/>
                  </a:cubicBezTo>
                  <a:cubicBezTo>
                    <a:pt x="539" y="208"/>
                    <a:pt x="546" y="215"/>
                    <a:pt x="546" y="221"/>
                  </a:cubicBezTo>
                  <a:lnTo>
                    <a:pt x="558" y="221"/>
                  </a:lnTo>
                  <a:cubicBezTo>
                    <a:pt x="558" y="208"/>
                    <a:pt x="558" y="208"/>
                    <a:pt x="558" y="208"/>
                  </a:cubicBezTo>
                  <a:cubicBezTo>
                    <a:pt x="571" y="208"/>
                    <a:pt x="571" y="208"/>
                    <a:pt x="571" y="195"/>
                  </a:cubicBezTo>
                  <a:cubicBezTo>
                    <a:pt x="571" y="192"/>
                    <a:pt x="571" y="187"/>
                    <a:pt x="571" y="182"/>
                  </a:cubicBezTo>
                  <a:cubicBezTo>
                    <a:pt x="571" y="189"/>
                    <a:pt x="575" y="192"/>
                    <a:pt x="580" y="192"/>
                  </a:cubicBezTo>
                  <a:cubicBezTo>
                    <a:pt x="584" y="192"/>
                    <a:pt x="591" y="189"/>
                    <a:pt x="597" y="182"/>
                  </a:cubicBezTo>
                  <a:cubicBezTo>
                    <a:pt x="610" y="182"/>
                    <a:pt x="623" y="182"/>
                    <a:pt x="623" y="195"/>
                  </a:cubicBezTo>
                  <a:lnTo>
                    <a:pt x="623" y="182"/>
                  </a:lnTo>
                  <a:cubicBezTo>
                    <a:pt x="630" y="176"/>
                    <a:pt x="633" y="173"/>
                    <a:pt x="635" y="173"/>
                  </a:cubicBezTo>
                  <a:cubicBezTo>
                    <a:pt x="636" y="173"/>
                    <a:pt x="636" y="176"/>
                    <a:pt x="636" y="182"/>
                  </a:cubicBezTo>
                  <a:cubicBezTo>
                    <a:pt x="636" y="189"/>
                    <a:pt x="640" y="192"/>
                    <a:pt x="644" y="192"/>
                  </a:cubicBezTo>
                  <a:cubicBezTo>
                    <a:pt x="649" y="192"/>
                    <a:pt x="656" y="189"/>
                    <a:pt x="662" y="182"/>
                  </a:cubicBezTo>
                  <a:cubicBezTo>
                    <a:pt x="669" y="202"/>
                    <a:pt x="672" y="211"/>
                    <a:pt x="675" y="211"/>
                  </a:cubicBezTo>
                  <a:cubicBezTo>
                    <a:pt x="678" y="211"/>
                    <a:pt x="682" y="202"/>
                    <a:pt x="688" y="182"/>
                  </a:cubicBezTo>
                  <a:cubicBezTo>
                    <a:pt x="688" y="208"/>
                    <a:pt x="688" y="208"/>
                    <a:pt x="688" y="208"/>
                  </a:cubicBezTo>
                  <a:cubicBezTo>
                    <a:pt x="694" y="197"/>
                    <a:pt x="699" y="193"/>
                    <a:pt x="704" y="193"/>
                  </a:cubicBezTo>
                  <a:cubicBezTo>
                    <a:pt x="710" y="193"/>
                    <a:pt x="714" y="201"/>
                    <a:pt x="714" y="208"/>
                  </a:cubicBezTo>
                  <a:cubicBezTo>
                    <a:pt x="714" y="195"/>
                    <a:pt x="727" y="195"/>
                    <a:pt x="727" y="195"/>
                  </a:cubicBezTo>
                  <a:cubicBezTo>
                    <a:pt x="727" y="195"/>
                    <a:pt x="740" y="195"/>
                    <a:pt x="740" y="182"/>
                  </a:cubicBezTo>
                  <a:cubicBezTo>
                    <a:pt x="740" y="169"/>
                    <a:pt x="753" y="169"/>
                    <a:pt x="753" y="169"/>
                  </a:cubicBezTo>
                  <a:lnTo>
                    <a:pt x="753" y="169"/>
                  </a:lnTo>
                  <a:cubicBezTo>
                    <a:pt x="753" y="169"/>
                    <a:pt x="753" y="182"/>
                    <a:pt x="740" y="195"/>
                  </a:cubicBezTo>
                  <a:cubicBezTo>
                    <a:pt x="740" y="201"/>
                    <a:pt x="740" y="204"/>
                    <a:pt x="742" y="204"/>
                  </a:cubicBezTo>
                  <a:cubicBezTo>
                    <a:pt x="745" y="204"/>
                    <a:pt x="751" y="197"/>
                    <a:pt x="766" y="182"/>
                  </a:cubicBezTo>
                  <a:lnTo>
                    <a:pt x="766" y="182"/>
                  </a:lnTo>
                  <a:cubicBezTo>
                    <a:pt x="757" y="191"/>
                    <a:pt x="754" y="201"/>
                    <a:pt x="758" y="201"/>
                  </a:cubicBezTo>
                  <a:cubicBezTo>
                    <a:pt x="760" y="201"/>
                    <a:pt x="762" y="199"/>
                    <a:pt x="766" y="195"/>
                  </a:cubicBezTo>
                  <a:cubicBezTo>
                    <a:pt x="766" y="195"/>
                    <a:pt x="766" y="195"/>
                    <a:pt x="766" y="182"/>
                  </a:cubicBezTo>
                  <a:lnTo>
                    <a:pt x="779" y="182"/>
                  </a:lnTo>
                  <a:cubicBezTo>
                    <a:pt x="792" y="195"/>
                    <a:pt x="792" y="195"/>
                    <a:pt x="792" y="208"/>
                  </a:cubicBezTo>
                  <a:cubicBezTo>
                    <a:pt x="798" y="202"/>
                    <a:pt x="802" y="198"/>
                    <a:pt x="803" y="198"/>
                  </a:cubicBezTo>
                  <a:cubicBezTo>
                    <a:pt x="805" y="198"/>
                    <a:pt x="805" y="202"/>
                    <a:pt x="805" y="208"/>
                  </a:cubicBezTo>
                  <a:cubicBezTo>
                    <a:pt x="805" y="205"/>
                    <a:pt x="805" y="201"/>
                    <a:pt x="805" y="195"/>
                  </a:cubicBezTo>
                  <a:cubicBezTo>
                    <a:pt x="811" y="189"/>
                    <a:pt x="815" y="186"/>
                    <a:pt x="816" y="186"/>
                  </a:cubicBezTo>
                  <a:cubicBezTo>
                    <a:pt x="818" y="186"/>
                    <a:pt x="818" y="189"/>
                    <a:pt x="818" y="195"/>
                  </a:cubicBezTo>
                  <a:cubicBezTo>
                    <a:pt x="818" y="201"/>
                    <a:pt x="818" y="205"/>
                    <a:pt x="818" y="208"/>
                  </a:cubicBezTo>
                  <a:cubicBezTo>
                    <a:pt x="831" y="195"/>
                    <a:pt x="831" y="195"/>
                    <a:pt x="831" y="195"/>
                  </a:cubicBezTo>
                  <a:cubicBezTo>
                    <a:pt x="831" y="208"/>
                    <a:pt x="870" y="221"/>
                    <a:pt x="896" y="234"/>
                  </a:cubicBezTo>
                  <a:cubicBezTo>
                    <a:pt x="909" y="234"/>
                    <a:pt x="909" y="221"/>
                    <a:pt x="922" y="208"/>
                  </a:cubicBezTo>
                  <a:lnTo>
                    <a:pt x="922" y="208"/>
                  </a:lnTo>
                  <a:cubicBezTo>
                    <a:pt x="922" y="208"/>
                    <a:pt x="922" y="208"/>
                    <a:pt x="922" y="208"/>
                  </a:cubicBezTo>
                  <a:cubicBezTo>
                    <a:pt x="928" y="195"/>
                    <a:pt x="931" y="189"/>
                    <a:pt x="933" y="189"/>
                  </a:cubicBezTo>
                  <a:cubicBezTo>
                    <a:pt x="935" y="189"/>
                    <a:pt x="935" y="195"/>
                    <a:pt x="935" y="208"/>
                  </a:cubicBezTo>
                  <a:cubicBezTo>
                    <a:pt x="941" y="202"/>
                    <a:pt x="944" y="198"/>
                    <a:pt x="946" y="198"/>
                  </a:cubicBezTo>
                  <a:cubicBezTo>
                    <a:pt x="948" y="198"/>
                    <a:pt x="948" y="202"/>
                    <a:pt x="948" y="208"/>
                  </a:cubicBezTo>
                  <a:cubicBezTo>
                    <a:pt x="937" y="219"/>
                    <a:pt x="935" y="238"/>
                    <a:pt x="942" y="238"/>
                  </a:cubicBezTo>
                  <a:cubicBezTo>
                    <a:pt x="943" y="238"/>
                    <a:pt x="945" y="237"/>
                    <a:pt x="948" y="234"/>
                  </a:cubicBezTo>
                  <a:cubicBezTo>
                    <a:pt x="948" y="234"/>
                    <a:pt x="948" y="234"/>
                    <a:pt x="948" y="247"/>
                  </a:cubicBezTo>
                  <a:cubicBezTo>
                    <a:pt x="948" y="251"/>
                    <a:pt x="949" y="252"/>
                    <a:pt x="950" y="252"/>
                  </a:cubicBezTo>
                  <a:cubicBezTo>
                    <a:pt x="954" y="252"/>
                    <a:pt x="961" y="243"/>
                    <a:pt x="961" y="234"/>
                  </a:cubicBezTo>
                  <a:cubicBezTo>
                    <a:pt x="974" y="221"/>
                    <a:pt x="980" y="215"/>
                    <a:pt x="982" y="215"/>
                  </a:cubicBezTo>
                  <a:cubicBezTo>
                    <a:pt x="983" y="215"/>
                    <a:pt x="980" y="221"/>
                    <a:pt x="974" y="234"/>
                  </a:cubicBezTo>
                  <a:cubicBezTo>
                    <a:pt x="967" y="247"/>
                    <a:pt x="970" y="254"/>
                    <a:pt x="977" y="254"/>
                  </a:cubicBezTo>
                  <a:cubicBezTo>
                    <a:pt x="983" y="254"/>
                    <a:pt x="993" y="247"/>
                    <a:pt x="999" y="234"/>
                  </a:cubicBezTo>
                  <a:cubicBezTo>
                    <a:pt x="1012" y="234"/>
                    <a:pt x="1012" y="234"/>
                    <a:pt x="999" y="247"/>
                  </a:cubicBezTo>
                  <a:cubicBezTo>
                    <a:pt x="999" y="247"/>
                    <a:pt x="1005" y="253"/>
                    <a:pt x="1013" y="253"/>
                  </a:cubicBezTo>
                  <a:cubicBezTo>
                    <a:pt x="1017" y="253"/>
                    <a:pt x="1021" y="251"/>
                    <a:pt x="1025" y="247"/>
                  </a:cubicBezTo>
                  <a:cubicBezTo>
                    <a:pt x="1030" y="238"/>
                    <a:pt x="1033" y="234"/>
                    <a:pt x="1035" y="234"/>
                  </a:cubicBezTo>
                  <a:cubicBezTo>
                    <a:pt x="1038" y="234"/>
                    <a:pt x="1038" y="248"/>
                    <a:pt x="1038" y="273"/>
                  </a:cubicBezTo>
                  <a:lnTo>
                    <a:pt x="1051" y="260"/>
                  </a:lnTo>
                  <a:cubicBezTo>
                    <a:pt x="1059" y="244"/>
                    <a:pt x="1067" y="233"/>
                    <a:pt x="1069" y="233"/>
                  </a:cubicBezTo>
                  <a:cubicBezTo>
                    <a:pt x="1070" y="233"/>
                    <a:pt x="1069" y="237"/>
                    <a:pt x="1064" y="247"/>
                  </a:cubicBezTo>
                  <a:lnTo>
                    <a:pt x="1062" y="249"/>
                  </a:lnTo>
                  <a:lnTo>
                    <a:pt x="1062" y="249"/>
                  </a:lnTo>
                  <a:cubicBezTo>
                    <a:pt x="1070" y="249"/>
                    <a:pt x="1074" y="268"/>
                    <a:pt x="1064" y="286"/>
                  </a:cubicBezTo>
                  <a:cubicBezTo>
                    <a:pt x="1077" y="273"/>
                    <a:pt x="1077" y="260"/>
                    <a:pt x="1077" y="260"/>
                  </a:cubicBezTo>
                  <a:cubicBezTo>
                    <a:pt x="1090" y="260"/>
                    <a:pt x="1090" y="260"/>
                    <a:pt x="1077" y="273"/>
                  </a:cubicBezTo>
                  <a:cubicBezTo>
                    <a:pt x="1077" y="284"/>
                    <a:pt x="1069" y="303"/>
                    <a:pt x="1072" y="303"/>
                  </a:cubicBezTo>
                  <a:cubicBezTo>
                    <a:pt x="1073" y="303"/>
                    <a:pt x="1075" y="301"/>
                    <a:pt x="1077" y="299"/>
                  </a:cubicBezTo>
                  <a:cubicBezTo>
                    <a:pt x="1077" y="299"/>
                    <a:pt x="1077" y="299"/>
                    <a:pt x="1077" y="312"/>
                  </a:cubicBezTo>
                  <a:lnTo>
                    <a:pt x="1090" y="312"/>
                  </a:lnTo>
                  <a:cubicBezTo>
                    <a:pt x="1103" y="312"/>
                    <a:pt x="1103" y="312"/>
                    <a:pt x="1090" y="325"/>
                  </a:cubicBezTo>
                  <a:cubicBezTo>
                    <a:pt x="1090" y="325"/>
                    <a:pt x="1103" y="325"/>
                    <a:pt x="1116" y="312"/>
                  </a:cubicBezTo>
                  <a:cubicBezTo>
                    <a:pt x="1116" y="325"/>
                    <a:pt x="1116" y="325"/>
                    <a:pt x="1116" y="338"/>
                  </a:cubicBezTo>
                  <a:cubicBezTo>
                    <a:pt x="1116" y="325"/>
                    <a:pt x="1129" y="325"/>
                    <a:pt x="1129" y="325"/>
                  </a:cubicBezTo>
                  <a:lnTo>
                    <a:pt x="1129" y="338"/>
                  </a:lnTo>
                  <a:cubicBezTo>
                    <a:pt x="1142" y="325"/>
                    <a:pt x="1142" y="325"/>
                    <a:pt x="1142" y="325"/>
                  </a:cubicBezTo>
                  <a:cubicBezTo>
                    <a:pt x="1142" y="325"/>
                    <a:pt x="1142" y="338"/>
                    <a:pt x="1142" y="338"/>
                  </a:cubicBezTo>
                  <a:cubicBezTo>
                    <a:pt x="1149" y="344"/>
                    <a:pt x="1152" y="348"/>
                    <a:pt x="1155" y="348"/>
                  </a:cubicBezTo>
                  <a:cubicBezTo>
                    <a:pt x="1158" y="348"/>
                    <a:pt x="1162" y="344"/>
                    <a:pt x="1168" y="338"/>
                  </a:cubicBezTo>
                  <a:cubicBezTo>
                    <a:pt x="1159" y="338"/>
                    <a:pt x="1162" y="332"/>
                    <a:pt x="1165" y="332"/>
                  </a:cubicBezTo>
                  <a:cubicBezTo>
                    <a:pt x="1167" y="332"/>
                    <a:pt x="1168" y="334"/>
                    <a:pt x="1168" y="338"/>
                  </a:cubicBezTo>
                  <a:cubicBezTo>
                    <a:pt x="1168" y="338"/>
                    <a:pt x="1168" y="364"/>
                    <a:pt x="1168" y="364"/>
                  </a:cubicBezTo>
                  <a:cubicBezTo>
                    <a:pt x="1175" y="370"/>
                    <a:pt x="1178" y="374"/>
                    <a:pt x="1181" y="374"/>
                  </a:cubicBezTo>
                  <a:cubicBezTo>
                    <a:pt x="1184" y="374"/>
                    <a:pt x="1187" y="370"/>
                    <a:pt x="1194" y="364"/>
                  </a:cubicBezTo>
                  <a:lnTo>
                    <a:pt x="1194" y="364"/>
                  </a:lnTo>
                  <a:cubicBezTo>
                    <a:pt x="1188" y="369"/>
                    <a:pt x="1184" y="374"/>
                    <a:pt x="1181" y="377"/>
                  </a:cubicBezTo>
                  <a:lnTo>
                    <a:pt x="1194" y="377"/>
                  </a:lnTo>
                  <a:cubicBezTo>
                    <a:pt x="1194" y="390"/>
                    <a:pt x="1194" y="390"/>
                    <a:pt x="1207" y="390"/>
                  </a:cubicBezTo>
                  <a:cubicBezTo>
                    <a:pt x="1207" y="390"/>
                    <a:pt x="1207" y="390"/>
                    <a:pt x="1194" y="403"/>
                  </a:cubicBezTo>
                  <a:cubicBezTo>
                    <a:pt x="1199" y="400"/>
                    <a:pt x="1203" y="399"/>
                    <a:pt x="1206" y="399"/>
                  </a:cubicBezTo>
                  <a:cubicBezTo>
                    <a:pt x="1220" y="399"/>
                    <a:pt x="1218" y="418"/>
                    <a:pt x="1207" y="429"/>
                  </a:cubicBezTo>
                  <a:cubicBezTo>
                    <a:pt x="1207" y="429"/>
                    <a:pt x="1207" y="429"/>
                    <a:pt x="1220" y="416"/>
                  </a:cubicBezTo>
                  <a:cubicBezTo>
                    <a:pt x="1228" y="412"/>
                    <a:pt x="1234" y="410"/>
                    <a:pt x="1239" y="410"/>
                  </a:cubicBezTo>
                  <a:cubicBezTo>
                    <a:pt x="1250" y="410"/>
                    <a:pt x="1251" y="420"/>
                    <a:pt x="1233" y="429"/>
                  </a:cubicBezTo>
                  <a:cubicBezTo>
                    <a:pt x="1246" y="429"/>
                    <a:pt x="1246" y="442"/>
                    <a:pt x="1220" y="442"/>
                  </a:cubicBezTo>
                  <a:cubicBezTo>
                    <a:pt x="1207" y="455"/>
                    <a:pt x="1194" y="455"/>
                    <a:pt x="1194" y="455"/>
                  </a:cubicBezTo>
                  <a:lnTo>
                    <a:pt x="1207" y="455"/>
                  </a:lnTo>
                  <a:cubicBezTo>
                    <a:pt x="1220" y="455"/>
                    <a:pt x="1220" y="455"/>
                    <a:pt x="1233" y="468"/>
                  </a:cubicBezTo>
                  <a:cubicBezTo>
                    <a:pt x="1233" y="468"/>
                    <a:pt x="1246" y="468"/>
                    <a:pt x="1246" y="481"/>
                  </a:cubicBezTo>
                  <a:cubicBezTo>
                    <a:pt x="1246" y="481"/>
                    <a:pt x="1246" y="494"/>
                    <a:pt x="1233" y="494"/>
                  </a:cubicBezTo>
                  <a:cubicBezTo>
                    <a:pt x="1246" y="507"/>
                    <a:pt x="1246" y="507"/>
                    <a:pt x="1259" y="507"/>
                  </a:cubicBezTo>
                  <a:cubicBezTo>
                    <a:pt x="1272" y="507"/>
                    <a:pt x="1272" y="519"/>
                    <a:pt x="1259" y="519"/>
                  </a:cubicBezTo>
                  <a:cubicBezTo>
                    <a:pt x="1272" y="519"/>
                    <a:pt x="1272" y="532"/>
                    <a:pt x="1272" y="532"/>
                  </a:cubicBezTo>
                  <a:lnTo>
                    <a:pt x="1259" y="532"/>
                  </a:lnTo>
                  <a:cubicBezTo>
                    <a:pt x="1272" y="532"/>
                    <a:pt x="1272" y="532"/>
                    <a:pt x="1272" y="545"/>
                  </a:cubicBezTo>
                  <a:cubicBezTo>
                    <a:pt x="1259" y="545"/>
                    <a:pt x="1259" y="649"/>
                    <a:pt x="1259" y="649"/>
                  </a:cubicBezTo>
                  <a:cubicBezTo>
                    <a:pt x="1259" y="649"/>
                    <a:pt x="1259" y="662"/>
                    <a:pt x="1259" y="662"/>
                  </a:cubicBezTo>
                  <a:cubicBezTo>
                    <a:pt x="1259" y="662"/>
                    <a:pt x="1259" y="675"/>
                    <a:pt x="1259" y="675"/>
                  </a:cubicBezTo>
                  <a:cubicBezTo>
                    <a:pt x="1254" y="673"/>
                    <a:pt x="1250" y="672"/>
                    <a:pt x="1248" y="672"/>
                  </a:cubicBezTo>
                  <a:cubicBezTo>
                    <a:pt x="1237" y="672"/>
                    <a:pt x="1246" y="691"/>
                    <a:pt x="1246" y="701"/>
                  </a:cubicBezTo>
                  <a:cubicBezTo>
                    <a:pt x="1259" y="701"/>
                    <a:pt x="1259" y="714"/>
                    <a:pt x="1259" y="714"/>
                  </a:cubicBezTo>
                  <a:cubicBezTo>
                    <a:pt x="1251" y="710"/>
                    <a:pt x="1246" y="709"/>
                    <a:pt x="1242" y="709"/>
                  </a:cubicBezTo>
                  <a:cubicBezTo>
                    <a:pt x="1234" y="709"/>
                    <a:pt x="1237" y="718"/>
                    <a:pt x="1246" y="727"/>
                  </a:cubicBezTo>
                  <a:cubicBezTo>
                    <a:pt x="1235" y="724"/>
                    <a:pt x="1228" y="722"/>
                    <a:pt x="1223" y="722"/>
                  </a:cubicBezTo>
                  <a:cubicBezTo>
                    <a:pt x="1210" y="722"/>
                    <a:pt x="1217" y="734"/>
                    <a:pt x="1246" y="753"/>
                  </a:cubicBezTo>
                  <a:cubicBezTo>
                    <a:pt x="1237" y="749"/>
                    <a:pt x="1232" y="747"/>
                    <a:pt x="1228" y="747"/>
                  </a:cubicBezTo>
                  <a:cubicBezTo>
                    <a:pt x="1221" y="747"/>
                    <a:pt x="1224" y="753"/>
                    <a:pt x="1233" y="753"/>
                  </a:cubicBezTo>
                  <a:cubicBezTo>
                    <a:pt x="1259" y="766"/>
                    <a:pt x="1246" y="766"/>
                    <a:pt x="1220" y="766"/>
                  </a:cubicBezTo>
                  <a:cubicBezTo>
                    <a:pt x="1246" y="792"/>
                    <a:pt x="1233" y="792"/>
                    <a:pt x="1207" y="792"/>
                  </a:cubicBezTo>
                  <a:lnTo>
                    <a:pt x="1194" y="792"/>
                  </a:lnTo>
                  <a:lnTo>
                    <a:pt x="1207" y="805"/>
                  </a:lnTo>
                  <a:cubicBezTo>
                    <a:pt x="1194" y="805"/>
                    <a:pt x="1181" y="805"/>
                    <a:pt x="1168" y="818"/>
                  </a:cubicBezTo>
                  <a:cubicBezTo>
                    <a:pt x="1142" y="844"/>
                    <a:pt x="1142" y="857"/>
                    <a:pt x="1155" y="857"/>
                  </a:cubicBezTo>
                  <a:cubicBezTo>
                    <a:pt x="1163" y="872"/>
                    <a:pt x="1166" y="878"/>
                    <a:pt x="1162" y="878"/>
                  </a:cubicBezTo>
                  <a:cubicBezTo>
                    <a:pt x="1159" y="878"/>
                    <a:pt x="1153" y="875"/>
                    <a:pt x="1142" y="870"/>
                  </a:cubicBezTo>
                  <a:cubicBezTo>
                    <a:pt x="1142" y="870"/>
                    <a:pt x="1136" y="864"/>
                    <a:pt x="1133" y="864"/>
                  </a:cubicBezTo>
                  <a:cubicBezTo>
                    <a:pt x="1131" y="864"/>
                    <a:pt x="1129" y="865"/>
                    <a:pt x="1129" y="870"/>
                  </a:cubicBezTo>
                  <a:cubicBezTo>
                    <a:pt x="1116" y="870"/>
                    <a:pt x="1116" y="870"/>
                    <a:pt x="1103" y="857"/>
                  </a:cubicBezTo>
                  <a:lnTo>
                    <a:pt x="1103" y="857"/>
                  </a:lnTo>
                  <a:cubicBezTo>
                    <a:pt x="1116" y="883"/>
                    <a:pt x="1103" y="896"/>
                    <a:pt x="1077" y="896"/>
                  </a:cubicBezTo>
                  <a:cubicBezTo>
                    <a:pt x="1077" y="896"/>
                    <a:pt x="1077" y="896"/>
                    <a:pt x="1077" y="909"/>
                  </a:cubicBezTo>
                  <a:cubicBezTo>
                    <a:pt x="1077" y="924"/>
                    <a:pt x="1077" y="930"/>
                    <a:pt x="1075" y="930"/>
                  </a:cubicBezTo>
                  <a:cubicBezTo>
                    <a:pt x="1073" y="930"/>
                    <a:pt x="1070" y="927"/>
                    <a:pt x="1064" y="922"/>
                  </a:cubicBezTo>
                  <a:cubicBezTo>
                    <a:pt x="1064" y="914"/>
                    <a:pt x="1056" y="907"/>
                    <a:pt x="1051" y="907"/>
                  </a:cubicBezTo>
                  <a:cubicBezTo>
                    <a:pt x="1047" y="907"/>
                    <a:pt x="1046" y="911"/>
                    <a:pt x="1051" y="922"/>
                  </a:cubicBezTo>
                  <a:lnTo>
                    <a:pt x="1038" y="922"/>
                  </a:lnTo>
                  <a:cubicBezTo>
                    <a:pt x="1035" y="918"/>
                    <a:pt x="1033" y="916"/>
                    <a:pt x="1033" y="916"/>
                  </a:cubicBezTo>
                  <a:lnTo>
                    <a:pt x="1033" y="916"/>
                  </a:lnTo>
                  <a:cubicBezTo>
                    <a:pt x="1032" y="916"/>
                    <a:pt x="1038" y="925"/>
                    <a:pt x="1038" y="935"/>
                  </a:cubicBezTo>
                  <a:cubicBezTo>
                    <a:pt x="1044" y="946"/>
                    <a:pt x="1047" y="953"/>
                    <a:pt x="1047" y="953"/>
                  </a:cubicBezTo>
                  <a:cubicBezTo>
                    <a:pt x="1046" y="953"/>
                    <a:pt x="1040" y="943"/>
                    <a:pt x="1025" y="922"/>
                  </a:cubicBezTo>
                  <a:cubicBezTo>
                    <a:pt x="1025" y="921"/>
                    <a:pt x="1025" y="921"/>
                    <a:pt x="1025" y="921"/>
                  </a:cubicBezTo>
                  <a:lnTo>
                    <a:pt x="1025" y="921"/>
                  </a:lnTo>
                  <a:cubicBezTo>
                    <a:pt x="1024" y="924"/>
                    <a:pt x="1023" y="927"/>
                    <a:pt x="1021" y="927"/>
                  </a:cubicBezTo>
                  <a:cubicBezTo>
                    <a:pt x="1019" y="927"/>
                    <a:pt x="1016" y="925"/>
                    <a:pt x="1012" y="922"/>
                  </a:cubicBezTo>
                  <a:lnTo>
                    <a:pt x="1012" y="922"/>
                  </a:lnTo>
                  <a:cubicBezTo>
                    <a:pt x="1012" y="935"/>
                    <a:pt x="1012" y="935"/>
                    <a:pt x="1025" y="960"/>
                  </a:cubicBezTo>
                  <a:cubicBezTo>
                    <a:pt x="1025" y="973"/>
                    <a:pt x="1025" y="973"/>
                    <a:pt x="1025" y="973"/>
                  </a:cubicBezTo>
                  <a:cubicBezTo>
                    <a:pt x="1012" y="960"/>
                    <a:pt x="1012" y="960"/>
                    <a:pt x="1012" y="948"/>
                  </a:cubicBezTo>
                  <a:cubicBezTo>
                    <a:pt x="999" y="948"/>
                    <a:pt x="999" y="935"/>
                    <a:pt x="987" y="922"/>
                  </a:cubicBezTo>
                  <a:cubicBezTo>
                    <a:pt x="987" y="916"/>
                    <a:pt x="984" y="913"/>
                    <a:pt x="983" y="913"/>
                  </a:cubicBezTo>
                  <a:cubicBezTo>
                    <a:pt x="980" y="913"/>
                    <a:pt x="979" y="919"/>
                    <a:pt x="987" y="935"/>
                  </a:cubicBezTo>
                  <a:cubicBezTo>
                    <a:pt x="999" y="973"/>
                    <a:pt x="999" y="973"/>
                    <a:pt x="999" y="973"/>
                  </a:cubicBezTo>
                  <a:cubicBezTo>
                    <a:pt x="987" y="973"/>
                    <a:pt x="987" y="973"/>
                    <a:pt x="987" y="960"/>
                  </a:cubicBezTo>
                  <a:cubicBezTo>
                    <a:pt x="974" y="948"/>
                    <a:pt x="974" y="948"/>
                    <a:pt x="974" y="948"/>
                  </a:cubicBezTo>
                  <a:cubicBezTo>
                    <a:pt x="961" y="948"/>
                    <a:pt x="961" y="999"/>
                    <a:pt x="974" y="1025"/>
                  </a:cubicBezTo>
                  <a:cubicBezTo>
                    <a:pt x="974" y="1038"/>
                    <a:pt x="974" y="1045"/>
                    <a:pt x="972" y="1045"/>
                  </a:cubicBezTo>
                  <a:cubicBezTo>
                    <a:pt x="970" y="1045"/>
                    <a:pt x="967" y="1038"/>
                    <a:pt x="961" y="1025"/>
                  </a:cubicBezTo>
                  <a:cubicBezTo>
                    <a:pt x="961" y="1012"/>
                    <a:pt x="961" y="1012"/>
                    <a:pt x="961" y="1012"/>
                  </a:cubicBezTo>
                  <a:cubicBezTo>
                    <a:pt x="961" y="1017"/>
                    <a:pt x="959" y="1018"/>
                    <a:pt x="958" y="1018"/>
                  </a:cubicBezTo>
                  <a:cubicBezTo>
                    <a:pt x="955" y="1018"/>
                    <a:pt x="952" y="1012"/>
                    <a:pt x="961" y="1012"/>
                  </a:cubicBezTo>
                  <a:cubicBezTo>
                    <a:pt x="948" y="999"/>
                    <a:pt x="961" y="999"/>
                    <a:pt x="961" y="999"/>
                  </a:cubicBezTo>
                  <a:lnTo>
                    <a:pt x="961" y="986"/>
                  </a:lnTo>
                  <a:cubicBezTo>
                    <a:pt x="955" y="969"/>
                    <a:pt x="949" y="962"/>
                    <a:pt x="945" y="962"/>
                  </a:cubicBezTo>
                  <a:cubicBezTo>
                    <a:pt x="941" y="962"/>
                    <a:pt x="940" y="972"/>
                    <a:pt x="948" y="986"/>
                  </a:cubicBezTo>
                  <a:cubicBezTo>
                    <a:pt x="948" y="993"/>
                    <a:pt x="948" y="996"/>
                    <a:pt x="946" y="996"/>
                  </a:cubicBezTo>
                  <a:cubicBezTo>
                    <a:pt x="944" y="996"/>
                    <a:pt x="941" y="993"/>
                    <a:pt x="935" y="986"/>
                  </a:cubicBezTo>
                  <a:cubicBezTo>
                    <a:pt x="935" y="981"/>
                    <a:pt x="933" y="976"/>
                    <a:pt x="931" y="973"/>
                  </a:cubicBezTo>
                  <a:lnTo>
                    <a:pt x="931" y="973"/>
                  </a:lnTo>
                  <a:cubicBezTo>
                    <a:pt x="933" y="973"/>
                    <a:pt x="935" y="973"/>
                    <a:pt x="935" y="973"/>
                  </a:cubicBezTo>
                  <a:cubicBezTo>
                    <a:pt x="931" y="970"/>
                    <a:pt x="929" y="968"/>
                    <a:pt x="929" y="968"/>
                  </a:cubicBezTo>
                  <a:lnTo>
                    <a:pt x="929" y="968"/>
                  </a:lnTo>
                  <a:cubicBezTo>
                    <a:pt x="929" y="968"/>
                    <a:pt x="930" y="970"/>
                    <a:pt x="931" y="973"/>
                  </a:cubicBezTo>
                  <a:lnTo>
                    <a:pt x="931" y="973"/>
                  </a:lnTo>
                  <a:cubicBezTo>
                    <a:pt x="927" y="972"/>
                    <a:pt x="922" y="969"/>
                    <a:pt x="922" y="960"/>
                  </a:cubicBezTo>
                  <a:cubicBezTo>
                    <a:pt x="909" y="960"/>
                    <a:pt x="909" y="960"/>
                    <a:pt x="909" y="973"/>
                  </a:cubicBezTo>
                  <a:cubicBezTo>
                    <a:pt x="909" y="986"/>
                    <a:pt x="909" y="986"/>
                    <a:pt x="909" y="986"/>
                  </a:cubicBezTo>
                  <a:cubicBezTo>
                    <a:pt x="896" y="986"/>
                    <a:pt x="896" y="999"/>
                    <a:pt x="896" y="1012"/>
                  </a:cubicBezTo>
                  <a:cubicBezTo>
                    <a:pt x="896" y="1025"/>
                    <a:pt x="896" y="1038"/>
                    <a:pt x="896" y="1038"/>
                  </a:cubicBezTo>
                  <a:cubicBezTo>
                    <a:pt x="890" y="1044"/>
                    <a:pt x="887" y="1047"/>
                    <a:pt x="885" y="1047"/>
                  </a:cubicBezTo>
                  <a:cubicBezTo>
                    <a:pt x="883" y="1047"/>
                    <a:pt x="883" y="1041"/>
                    <a:pt x="883" y="1025"/>
                  </a:cubicBezTo>
                  <a:cubicBezTo>
                    <a:pt x="883" y="1025"/>
                    <a:pt x="883" y="1012"/>
                    <a:pt x="883" y="1012"/>
                  </a:cubicBezTo>
                  <a:cubicBezTo>
                    <a:pt x="883" y="1012"/>
                    <a:pt x="883" y="999"/>
                    <a:pt x="883" y="999"/>
                  </a:cubicBezTo>
                  <a:lnTo>
                    <a:pt x="870" y="999"/>
                  </a:lnTo>
                  <a:cubicBezTo>
                    <a:pt x="870" y="1004"/>
                    <a:pt x="872" y="1009"/>
                    <a:pt x="874" y="1013"/>
                  </a:cubicBezTo>
                  <a:lnTo>
                    <a:pt x="874" y="1013"/>
                  </a:lnTo>
                  <a:cubicBezTo>
                    <a:pt x="872" y="1012"/>
                    <a:pt x="870" y="1012"/>
                    <a:pt x="870" y="1012"/>
                  </a:cubicBezTo>
                  <a:cubicBezTo>
                    <a:pt x="870" y="1012"/>
                    <a:pt x="870" y="1012"/>
                    <a:pt x="857" y="999"/>
                  </a:cubicBezTo>
                  <a:lnTo>
                    <a:pt x="857" y="999"/>
                  </a:lnTo>
                  <a:cubicBezTo>
                    <a:pt x="857" y="999"/>
                    <a:pt x="857" y="999"/>
                    <a:pt x="857" y="999"/>
                  </a:cubicBezTo>
                  <a:cubicBezTo>
                    <a:pt x="850" y="986"/>
                    <a:pt x="847" y="980"/>
                    <a:pt x="845" y="980"/>
                  </a:cubicBezTo>
                  <a:cubicBezTo>
                    <a:pt x="844" y="980"/>
                    <a:pt x="844" y="986"/>
                    <a:pt x="844" y="999"/>
                  </a:cubicBezTo>
                  <a:cubicBezTo>
                    <a:pt x="853" y="1009"/>
                    <a:pt x="849" y="1018"/>
                    <a:pt x="846" y="1018"/>
                  </a:cubicBezTo>
                  <a:cubicBezTo>
                    <a:pt x="845" y="1018"/>
                    <a:pt x="844" y="1016"/>
                    <a:pt x="844" y="1012"/>
                  </a:cubicBezTo>
                  <a:cubicBezTo>
                    <a:pt x="831" y="1012"/>
                    <a:pt x="831" y="1012"/>
                    <a:pt x="831" y="999"/>
                  </a:cubicBezTo>
                  <a:cubicBezTo>
                    <a:pt x="827" y="995"/>
                    <a:pt x="824" y="994"/>
                    <a:pt x="822" y="994"/>
                  </a:cubicBezTo>
                  <a:cubicBezTo>
                    <a:pt x="818" y="994"/>
                    <a:pt x="818" y="999"/>
                    <a:pt x="818" y="999"/>
                  </a:cubicBezTo>
                  <a:cubicBezTo>
                    <a:pt x="818" y="1006"/>
                    <a:pt x="818" y="1009"/>
                    <a:pt x="816" y="1009"/>
                  </a:cubicBezTo>
                  <a:cubicBezTo>
                    <a:pt x="815" y="1009"/>
                    <a:pt x="811" y="1006"/>
                    <a:pt x="805" y="999"/>
                  </a:cubicBezTo>
                  <a:cubicBezTo>
                    <a:pt x="792" y="986"/>
                    <a:pt x="785" y="980"/>
                    <a:pt x="782" y="980"/>
                  </a:cubicBezTo>
                  <a:cubicBezTo>
                    <a:pt x="779" y="980"/>
                    <a:pt x="779" y="986"/>
                    <a:pt x="779" y="999"/>
                  </a:cubicBezTo>
                  <a:cubicBezTo>
                    <a:pt x="779" y="996"/>
                    <a:pt x="779" y="994"/>
                    <a:pt x="779" y="994"/>
                  </a:cubicBezTo>
                  <a:cubicBezTo>
                    <a:pt x="778" y="994"/>
                    <a:pt x="775" y="1003"/>
                    <a:pt x="766" y="1012"/>
                  </a:cubicBezTo>
                  <a:cubicBezTo>
                    <a:pt x="766" y="1025"/>
                    <a:pt x="753" y="1051"/>
                    <a:pt x="753" y="1064"/>
                  </a:cubicBezTo>
                  <a:cubicBezTo>
                    <a:pt x="753" y="1070"/>
                    <a:pt x="753" y="1074"/>
                    <a:pt x="753" y="1077"/>
                  </a:cubicBezTo>
                  <a:cubicBezTo>
                    <a:pt x="740" y="1077"/>
                    <a:pt x="740" y="1064"/>
                    <a:pt x="740" y="1051"/>
                  </a:cubicBezTo>
                  <a:cubicBezTo>
                    <a:pt x="740" y="1038"/>
                    <a:pt x="753" y="1038"/>
                    <a:pt x="753" y="1038"/>
                  </a:cubicBezTo>
                  <a:cubicBezTo>
                    <a:pt x="753" y="1025"/>
                    <a:pt x="753" y="999"/>
                    <a:pt x="740" y="999"/>
                  </a:cubicBezTo>
                  <a:cubicBezTo>
                    <a:pt x="740" y="986"/>
                    <a:pt x="727" y="986"/>
                    <a:pt x="727" y="986"/>
                  </a:cubicBezTo>
                  <a:cubicBezTo>
                    <a:pt x="714" y="986"/>
                    <a:pt x="714" y="986"/>
                    <a:pt x="701" y="973"/>
                  </a:cubicBezTo>
                  <a:cubicBezTo>
                    <a:pt x="701" y="973"/>
                    <a:pt x="701" y="970"/>
                    <a:pt x="700" y="970"/>
                  </a:cubicBezTo>
                  <a:cubicBezTo>
                    <a:pt x="698" y="970"/>
                    <a:pt x="695" y="973"/>
                    <a:pt x="688" y="986"/>
                  </a:cubicBezTo>
                  <a:cubicBezTo>
                    <a:pt x="688" y="992"/>
                    <a:pt x="688" y="996"/>
                    <a:pt x="688" y="999"/>
                  </a:cubicBezTo>
                  <a:cubicBezTo>
                    <a:pt x="688" y="971"/>
                    <a:pt x="668" y="950"/>
                    <a:pt x="652" y="950"/>
                  </a:cubicBezTo>
                  <a:cubicBezTo>
                    <a:pt x="646" y="950"/>
                    <a:pt x="640" y="953"/>
                    <a:pt x="636" y="960"/>
                  </a:cubicBezTo>
                  <a:cubicBezTo>
                    <a:pt x="636" y="951"/>
                    <a:pt x="623" y="942"/>
                    <a:pt x="616" y="942"/>
                  </a:cubicBezTo>
                  <a:cubicBezTo>
                    <a:pt x="613" y="942"/>
                    <a:pt x="610" y="944"/>
                    <a:pt x="610" y="948"/>
                  </a:cubicBezTo>
                  <a:lnTo>
                    <a:pt x="597" y="948"/>
                  </a:lnTo>
                  <a:cubicBezTo>
                    <a:pt x="597" y="938"/>
                    <a:pt x="597" y="929"/>
                    <a:pt x="593" y="929"/>
                  </a:cubicBezTo>
                  <a:cubicBezTo>
                    <a:pt x="591" y="929"/>
                    <a:pt x="588" y="931"/>
                    <a:pt x="584" y="935"/>
                  </a:cubicBezTo>
                  <a:cubicBezTo>
                    <a:pt x="575" y="944"/>
                    <a:pt x="573" y="953"/>
                    <a:pt x="572" y="953"/>
                  </a:cubicBezTo>
                  <a:cubicBezTo>
                    <a:pt x="571" y="953"/>
                    <a:pt x="571" y="951"/>
                    <a:pt x="571" y="948"/>
                  </a:cubicBezTo>
                  <a:cubicBezTo>
                    <a:pt x="584" y="935"/>
                    <a:pt x="571" y="935"/>
                    <a:pt x="558" y="922"/>
                  </a:cubicBezTo>
                  <a:cubicBezTo>
                    <a:pt x="546" y="922"/>
                    <a:pt x="546" y="922"/>
                    <a:pt x="546" y="935"/>
                  </a:cubicBezTo>
                  <a:cubicBezTo>
                    <a:pt x="520" y="935"/>
                    <a:pt x="533" y="922"/>
                    <a:pt x="546" y="922"/>
                  </a:cubicBezTo>
                  <a:cubicBezTo>
                    <a:pt x="553" y="907"/>
                    <a:pt x="552" y="897"/>
                    <a:pt x="548" y="897"/>
                  </a:cubicBezTo>
                  <a:cubicBezTo>
                    <a:pt x="544" y="897"/>
                    <a:pt x="538" y="904"/>
                    <a:pt x="533" y="922"/>
                  </a:cubicBezTo>
                  <a:cubicBezTo>
                    <a:pt x="517" y="937"/>
                    <a:pt x="511" y="943"/>
                    <a:pt x="508" y="943"/>
                  </a:cubicBezTo>
                  <a:cubicBezTo>
                    <a:pt x="507" y="943"/>
                    <a:pt x="507" y="940"/>
                    <a:pt x="507" y="935"/>
                  </a:cubicBezTo>
                  <a:cubicBezTo>
                    <a:pt x="520" y="922"/>
                    <a:pt x="520" y="922"/>
                    <a:pt x="520" y="922"/>
                  </a:cubicBezTo>
                  <a:cubicBezTo>
                    <a:pt x="520" y="922"/>
                    <a:pt x="533" y="909"/>
                    <a:pt x="533" y="896"/>
                  </a:cubicBezTo>
                  <a:lnTo>
                    <a:pt x="533" y="896"/>
                  </a:lnTo>
                  <a:cubicBezTo>
                    <a:pt x="533" y="896"/>
                    <a:pt x="532" y="896"/>
                    <a:pt x="520" y="909"/>
                  </a:cubicBezTo>
                  <a:lnTo>
                    <a:pt x="510" y="909"/>
                  </a:lnTo>
                  <a:cubicBezTo>
                    <a:pt x="512" y="905"/>
                    <a:pt x="515" y="900"/>
                    <a:pt x="520" y="896"/>
                  </a:cubicBezTo>
                  <a:cubicBezTo>
                    <a:pt x="520" y="892"/>
                    <a:pt x="518" y="891"/>
                    <a:pt x="514" y="891"/>
                  </a:cubicBezTo>
                  <a:cubicBezTo>
                    <a:pt x="506" y="891"/>
                    <a:pt x="487" y="903"/>
                    <a:pt x="468" y="922"/>
                  </a:cubicBezTo>
                  <a:lnTo>
                    <a:pt x="481" y="909"/>
                  </a:lnTo>
                  <a:cubicBezTo>
                    <a:pt x="494" y="896"/>
                    <a:pt x="481" y="896"/>
                    <a:pt x="481" y="896"/>
                  </a:cubicBezTo>
                  <a:cubicBezTo>
                    <a:pt x="474" y="889"/>
                    <a:pt x="471" y="886"/>
                    <a:pt x="468" y="886"/>
                  </a:cubicBezTo>
                  <a:cubicBezTo>
                    <a:pt x="464" y="886"/>
                    <a:pt x="461" y="889"/>
                    <a:pt x="455" y="896"/>
                  </a:cubicBezTo>
                  <a:cubicBezTo>
                    <a:pt x="455" y="909"/>
                    <a:pt x="442" y="922"/>
                    <a:pt x="442" y="922"/>
                  </a:cubicBezTo>
                  <a:cubicBezTo>
                    <a:pt x="442" y="922"/>
                    <a:pt x="442" y="935"/>
                    <a:pt x="429" y="948"/>
                  </a:cubicBezTo>
                  <a:cubicBezTo>
                    <a:pt x="429" y="948"/>
                    <a:pt x="429" y="922"/>
                    <a:pt x="442" y="909"/>
                  </a:cubicBezTo>
                  <a:cubicBezTo>
                    <a:pt x="442" y="883"/>
                    <a:pt x="455" y="870"/>
                    <a:pt x="442" y="857"/>
                  </a:cubicBezTo>
                  <a:cubicBezTo>
                    <a:pt x="429" y="857"/>
                    <a:pt x="429" y="844"/>
                    <a:pt x="429" y="831"/>
                  </a:cubicBezTo>
                  <a:lnTo>
                    <a:pt x="403" y="831"/>
                  </a:lnTo>
                  <a:cubicBezTo>
                    <a:pt x="416" y="818"/>
                    <a:pt x="416" y="818"/>
                    <a:pt x="403" y="818"/>
                  </a:cubicBezTo>
                  <a:cubicBezTo>
                    <a:pt x="399" y="822"/>
                    <a:pt x="396" y="824"/>
                    <a:pt x="394" y="824"/>
                  </a:cubicBezTo>
                  <a:cubicBezTo>
                    <a:pt x="390" y="824"/>
                    <a:pt x="390" y="818"/>
                    <a:pt x="390" y="818"/>
                  </a:cubicBezTo>
                  <a:cubicBezTo>
                    <a:pt x="396" y="805"/>
                    <a:pt x="400" y="798"/>
                    <a:pt x="398" y="798"/>
                  </a:cubicBezTo>
                  <a:cubicBezTo>
                    <a:pt x="396" y="798"/>
                    <a:pt x="390" y="805"/>
                    <a:pt x="377" y="818"/>
                  </a:cubicBezTo>
                  <a:cubicBezTo>
                    <a:pt x="364" y="831"/>
                    <a:pt x="364" y="844"/>
                    <a:pt x="364" y="857"/>
                  </a:cubicBezTo>
                  <a:cubicBezTo>
                    <a:pt x="351" y="857"/>
                    <a:pt x="338" y="870"/>
                    <a:pt x="325" y="870"/>
                  </a:cubicBezTo>
                  <a:cubicBezTo>
                    <a:pt x="329" y="866"/>
                    <a:pt x="333" y="861"/>
                    <a:pt x="338" y="857"/>
                  </a:cubicBezTo>
                  <a:cubicBezTo>
                    <a:pt x="351" y="857"/>
                    <a:pt x="364" y="844"/>
                    <a:pt x="364" y="831"/>
                  </a:cubicBezTo>
                  <a:cubicBezTo>
                    <a:pt x="380" y="815"/>
                    <a:pt x="386" y="804"/>
                    <a:pt x="382" y="804"/>
                  </a:cubicBezTo>
                  <a:cubicBezTo>
                    <a:pt x="380" y="804"/>
                    <a:pt x="374" y="808"/>
                    <a:pt x="364" y="818"/>
                  </a:cubicBezTo>
                  <a:cubicBezTo>
                    <a:pt x="364" y="805"/>
                    <a:pt x="364" y="805"/>
                    <a:pt x="377" y="792"/>
                  </a:cubicBezTo>
                  <a:cubicBezTo>
                    <a:pt x="377" y="792"/>
                    <a:pt x="377" y="789"/>
                    <a:pt x="375" y="789"/>
                  </a:cubicBezTo>
                  <a:cubicBezTo>
                    <a:pt x="374" y="789"/>
                    <a:pt x="370" y="792"/>
                    <a:pt x="364" y="805"/>
                  </a:cubicBezTo>
                  <a:cubicBezTo>
                    <a:pt x="353" y="810"/>
                    <a:pt x="347" y="813"/>
                    <a:pt x="344" y="813"/>
                  </a:cubicBezTo>
                  <a:cubicBezTo>
                    <a:pt x="340" y="813"/>
                    <a:pt x="343" y="807"/>
                    <a:pt x="351" y="792"/>
                  </a:cubicBezTo>
                  <a:cubicBezTo>
                    <a:pt x="360" y="773"/>
                    <a:pt x="356" y="761"/>
                    <a:pt x="353" y="761"/>
                  </a:cubicBezTo>
                  <a:cubicBezTo>
                    <a:pt x="352" y="761"/>
                    <a:pt x="351" y="762"/>
                    <a:pt x="351" y="766"/>
                  </a:cubicBezTo>
                  <a:cubicBezTo>
                    <a:pt x="340" y="777"/>
                    <a:pt x="331" y="781"/>
                    <a:pt x="326" y="781"/>
                  </a:cubicBezTo>
                  <a:cubicBezTo>
                    <a:pt x="319" y="781"/>
                    <a:pt x="318" y="773"/>
                    <a:pt x="325" y="766"/>
                  </a:cubicBezTo>
                  <a:cubicBezTo>
                    <a:pt x="338" y="753"/>
                    <a:pt x="338" y="753"/>
                    <a:pt x="325" y="753"/>
                  </a:cubicBezTo>
                  <a:cubicBezTo>
                    <a:pt x="325" y="744"/>
                    <a:pt x="332" y="735"/>
                    <a:pt x="331" y="735"/>
                  </a:cubicBezTo>
                  <a:lnTo>
                    <a:pt x="331" y="735"/>
                  </a:lnTo>
                  <a:cubicBezTo>
                    <a:pt x="330" y="735"/>
                    <a:pt x="329" y="736"/>
                    <a:pt x="325" y="740"/>
                  </a:cubicBezTo>
                  <a:cubicBezTo>
                    <a:pt x="325" y="740"/>
                    <a:pt x="325" y="740"/>
                    <a:pt x="312" y="753"/>
                  </a:cubicBezTo>
                  <a:cubicBezTo>
                    <a:pt x="312" y="753"/>
                    <a:pt x="299" y="753"/>
                    <a:pt x="286" y="766"/>
                  </a:cubicBezTo>
                  <a:cubicBezTo>
                    <a:pt x="286" y="766"/>
                    <a:pt x="275" y="766"/>
                    <a:pt x="262" y="777"/>
                  </a:cubicBezTo>
                  <a:lnTo>
                    <a:pt x="262" y="777"/>
                  </a:lnTo>
                  <a:cubicBezTo>
                    <a:pt x="265" y="769"/>
                    <a:pt x="272" y="755"/>
                    <a:pt x="286" y="740"/>
                  </a:cubicBezTo>
                  <a:lnTo>
                    <a:pt x="312" y="714"/>
                  </a:lnTo>
                  <a:lnTo>
                    <a:pt x="312" y="714"/>
                  </a:lnTo>
                  <a:cubicBezTo>
                    <a:pt x="311" y="716"/>
                    <a:pt x="309" y="717"/>
                    <a:pt x="308" y="718"/>
                  </a:cubicBezTo>
                  <a:lnTo>
                    <a:pt x="308" y="718"/>
                  </a:lnTo>
                  <a:cubicBezTo>
                    <a:pt x="311" y="714"/>
                    <a:pt x="308" y="714"/>
                    <a:pt x="299" y="714"/>
                  </a:cubicBezTo>
                  <a:lnTo>
                    <a:pt x="299" y="723"/>
                  </a:lnTo>
                  <a:lnTo>
                    <a:pt x="299" y="723"/>
                  </a:lnTo>
                  <a:cubicBezTo>
                    <a:pt x="292" y="727"/>
                    <a:pt x="286" y="727"/>
                    <a:pt x="286" y="727"/>
                  </a:cubicBezTo>
                  <a:cubicBezTo>
                    <a:pt x="286" y="727"/>
                    <a:pt x="273" y="727"/>
                    <a:pt x="286" y="714"/>
                  </a:cubicBezTo>
                  <a:lnTo>
                    <a:pt x="286" y="714"/>
                  </a:lnTo>
                  <a:cubicBezTo>
                    <a:pt x="273" y="721"/>
                    <a:pt x="267" y="724"/>
                    <a:pt x="265" y="724"/>
                  </a:cubicBezTo>
                  <a:cubicBezTo>
                    <a:pt x="263" y="724"/>
                    <a:pt x="267" y="721"/>
                    <a:pt x="273" y="714"/>
                  </a:cubicBezTo>
                  <a:cubicBezTo>
                    <a:pt x="291" y="705"/>
                    <a:pt x="290" y="696"/>
                    <a:pt x="279" y="696"/>
                  </a:cubicBezTo>
                  <a:cubicBezTo>
                    <a:pt x="274" y="696"/>
                    <a:pt x="268" y="697"/>
                    <a:pt x="260" y="701"/>
                  </a:cubicBezTo>
                  <a:cubicBezTo>
                    <a:pt x="273" y="688"/>
                    <a:pt x="286" y="688"/>
                    <a:pt x="286" y="675"/>
                  </a:cubicBezTo>
                  <a:lnTo>
                    <a:pt x="286" y="675"/>
                  </a:lnTo>
                  <a:lnTo>
                    <a:pt x="273" y="688"/>
                  </a:lnTo>
                  <a:cubicBezTo>
                    <a:pt x="260" y="695"/>
                    <a:pt x="254" y="698"/>
                    <a:pt x="252" y="698"/>
                  </a:cubicBezTo>
                  <a:cubicBezTo>
                    <a:pt x="250" y="698"/>
                    <a:pt x="254" y="695"/>
                    <a:pt x="260" y="688"/>
                  </a:cubicBezTo>
                  <a:cubicBezTo>
                    <a:pt x="273" y="675"/>
                    <a:pt x="260" y="675"/>
                    <a:pt x="247" y="675"/>
                  </a:cubicBezTo>
                  <a:cubicBezTo>
                    <a:pt x="247" y="675"/>
                    <a:pt x="247" y="675"/>
                    <a:pt x="260" y="662"/>
                  </a:cubicBezTo>
                  <a:cubicBezTo>
                    <a:pt x="234" y="662"/>
                    <a:pt x="234" y="662"/>
                    <a:pt x="247" y="649"/>
                  </a:cubicBezTo>
                  <a:cubicBezTo>
                    <a:pt x="260" y="636"/>
                    <a:pt x="260" y="636"/>
                    <a:pt x="247" y="636"/>
                  </a:cubicBezTo>
                  <a:cubicBezTo>
                    <a:pt x="221" y="662"/>
                    <a:pt x="208" y="662"/>
                    <a:pt x="208" y="662"/>
                  </a:cubicBezTo>
                  <a:cubicBezTo>
                    <a:pt x="208" y="675"/>
                    <a:pt x="208" y="675"/>
                    <a:pt x="195" y="675"/>
                  </a:cubicBezTo>
                  <a:cubicBezTo>
                    <a:pt x="195" y="662"/>
                    <a:pt x="195" y="662"/>
                    <a:pt x="169" y="662"/>
                  </a:cubicBezTo>
                  <a:cubicBezTo>
                    <a:pt x="165" y="658"/>
                    <a:pt x="159" y="656"/>
                    <a:pt x="154" y="656"/>
                  </a:cubicBezTo>
                  <a:cubicBezTo>
                    <a:pt x="143" y="656"/>
                    <a:pt x="135" y="662"/>
                    <a:pt x="143" y="662"/>
                  </a:cubicBezTo>
                  <a:lnTo>
                    <a:pt x="130" y="675"/>
                  </a:lnTo>
                  <a:cubicBezTo>
                    <a:pt x="108" y="690"/>
                    <a:pt x="98" y="697"/>
                    <a:pt x="102" y="697"/>
                  </a:cubicBezTo>
                  <a:cubicBezTo>
                    <a:pt x="105" y="697"/>
                    <a:pt x="114" y="693"/>
                    <a:pt x="130" y="688"/>
                  </a:cubicBezTo>
                  <a:cubicBezTo>
                    <a:pt x="150" y="675"/>
                    <a:pt x="160" y="669"/>
                    <a:pt x="163" y="669"/>
                  </a:cubicBezTo>
                  <a:cubicBezTo>
                    <a:pt x="166" y="669"/>
                    <a:pt x="163" y="675"/>
                    <a:pt x="156" y="688"/>
                  </a:cubicBezTo>
                  <a:cubicBezTo>
                    <a:pt x="130" y="701"/>
                    <a:pt x="130" y="701"/>
                    <a:pt x="130" y="701"/>
                  </a:cubicBezTo>
                  <a:cubicBezTo>
                    <a:pt x="130" y="714"/>
                    <a:pt x="130" y="714"/>
                    <a:pt x="118" y="714"/>
                  </a:cubicBezTo>
                  <a:cubicBezTo>
                    <a:pt x="105" y="727"/>
                    <a:pt x="92" y="740"/>
                    <a:pt x="105" y="740"/>
                  </a:cubicBezTo>
                  <a:lnTo>
                    <a:pt x="116" y="740"/>
                  </a:lnTo>
                  <a:cubicBezTo>
                    <a:pt x="114" y="743"/>
                    <a:pt x="110" y="748"/>
                    <a:pt x="105" y="753"/>
                  </a:cubicBezTo>
                  <a:cubicBezTo>
                    <a:pt x="98" y="759"/>
                    <a:pt x="95" y="763"/>
                    <a:pt x="96" y="763"/>
                  </a:cubicBezTo>
                  <a:cubicBezTo>
                    <a:pt x="98" y="763"/>
                    <a:pt x="105" y="759"/>
                    <a:pt x="118" y="753"/>
                  </a:cubicBezTo>
                  <a:cubicBezTo>
                    <a:pt x="128" y="742"/>
                    <a:pt x="135" y="738"/>
                    <a:pt x="137" y="738"/>
                  </a:cubicBezTo>
                  <a:cubicBezTo>
                    <a:pt x="141" y="738"/>
                    <a:pt x="138" y="745"/>
                    <a:pt x="130" y="753"/>
                  </a:cubicBezTo>
                  <a:cubicBezTo>
                    <a:pt x="130" y="753"/>
                    <a:pt x="130" y="766"/>
                    <a:pt x="130" y="766"/>
                  </a:cubicBezTo>
                  <a:cubicBezTo>
                    <a:pt x="130" y="766"/>
                    <a:pt x="143" y="766"/>
                    <a:pt x="156" y="753"/>
                  </a:cubicBezTo>
                  <a:cubicBezTo>
                    <a:pt x="169" y="746"/>
                    <a:pt x="176" y="743"/>
                    <a:pt x="177" y="743"/>
                  </a:cubicBezTo>
                  <a:cubicBezTo>
                    <a:pt x="179" y="743"/>
                    <a:pt x="176" y="746"/>
                    <a:pt x="169" y="753"/>
                  </a:cubicBezTo>
                  <a:cubicBezTo>
                    <a:pt x="156" y="766"/>
                    <a:pt x="156" y="766"/>
                    <a:pt x="156" y="766"/>
                  </a:cubicBezTo>
                  <a:cubicBezTo>
                    <a:pt x="143" y="779"/>
                    <a:pt x="143" y="779"/>
                    <a:pt x="143" y="792"/>
                  </a:cubicBezTo>
                  <a:lnTo>
                    <a:pt x="156" y="792"/>
                  </a:lnTo>
                  <a:cubicBezTo>
                    <a:pt x="156" y="805"/>
                    <a:pt x="143" y="805"/>
                    <a:pt x="156" y="805"/>
                  </a:cubicBezTo>
                  <a:cubicBezTo>
                    <a:pt x="156" y="805"/>
                    <a:pt x="156" y="805"/>
                    <a:pt x="156" y="818"/>
                  </a:cubicBezTo>
                  <a:cubicBezTo>
                    <a:pt x="151" y="823"/>
                    <a:pt x="155" y="826"/>
                    <a:pt x="161" y="826"/>
                  </a:cubicBezTo>
                  <a:cubicBezTo>
                    <a:pt x="171" y="826"/>
                    <a:pt x="188" y="820"/>
                    <a:pt x="195" y="805"/>
                  </a:cubicBezTo>
                  <a:lnTo>
                    <a:pt x="208" y="805"/>
                  </a:lnTo>
                  <a:cubicBezTo>
                    <a:pt x="215" y="798"/>
                    <a:pt x="218" y="795"/>
                    <a:pt x="220" y="795"/>
                  </a:cubicBezTo>
                  <a:cubicBezTo>
                    <a:pt x="221" y="795"/>
                    <a:pt x="221" y="798"/>
                    <a:pt x="221" y="805"/>
                  </a:cubicBezTo>
                  <a:cubicBezTo>
                    <a:pt x="221" y="805"/>
                    <a:pt x="221" y="805"/>
                    <a:pt x="208" y="818"/>
                  </a:cubicBezTo>
                  <a:cubicBezTo>
                    <a:pt x="184" y="834"/>
                    <a:pt x="170" y="845"/>
                    <a:pt x="172" y="845"/>
                  </a:cubicBezTo>
                  <a:cubicBezTo>
                    <a:pt x="173" y="845"/>
                    <a:pt x="180" y="841"/>
                    <a:pt x="195" y="831"/>
                  </a:cubicBezTo>
                  <a:lnTo>
                    <a:pt x="195" y="831"/>
                  </a:lnTo>
                  <a:lnTo>
                    <a:pt x="182" y="844"/>
                  </a:lnTo>
                  <a:cubicBezTo>
                    <a:pt x="169" y="857"/>
                    <a:pt x="182" y="857"/>
                    <a:pt x="195" y="857"/>
                  </a:cubicBezTo>
                  <a:cubicBezTo>
                    <a:pt x="195" y="857"/>
                    <a:pt x="221" y="844"/>
                    <a:pt x="234" y="831"/>
                  </a:cubicBezTo>
                  <a:cubicBezTo>
                    <a:pt x="239" y="826"/>
                    <a:pt x="241" y="825"/>
                    <a:pt x="243" y="825"/>
                  </a:cubicBezTo>
                  <a:cubicBezTo>
                    <a:pt x="247" y="825"/>
                    <a:pt x="247" y="831"/>
                    <a:pt x="247" y="831"/>
                  </a:cubicBezTo>
                  <a:cubicBezTo>
                    <a:pt x="247" y="831"/>
                    <a:pt x="247" y="831"/>
                    <a:pt x="234" y="844"/>
                  </a:cubicBezTo>
                  <a:cubicBezTo>
                    <a:pt x="227" y="851"/>
                    <a:pt x="224" y="859"/>
                    <a:pt x="227" y="859"/>
                  </a:cubicBezTo>
                  <a:cubicBezTo>
                    <a:pt x="230" y="859"/>
                    <a:pt x="236" y="855"/>
                    <a:pt x="247" y="844"/>
                  </a:cubicBezTo>
                  <a:lnTo>
                    <a:pt x="247" y="844"/>
                  </a:lnTo>
                  <a:lnTo>
                    <a:pt x="234" y="857"/>
                  </a:lnTo>
                  <a:cubicBezTo>
                    <a:pt x="221" y="870"/>
                    <a:pt x="221" y="883"/>
                    <a:pt x="247" y="883"/>
                  </a:cubicBezTo>
                  <a:cubicBezTo>
                    <a:pt x="247" y="896"/>
                    <a:pt x="260" y="909"/>
                    <a:pt x="247" y="922"/>
                  </a:cubicBezTo>
                  <a:cubicBezTo>
                    <a:pt x="247" y="925"/>
                    <a:pt x="249" y="927"/>
                    <a:pt x="253" y="927"/>
                  </a:cubicBezTo>
                  <a:cubicBezTo>
                    <a:pt x="262" y="927"/>
                    <a:pt x="281" y="918"/>
                    <a:pt x="299" y="909"/>
                  </a:cubicBezTo>
                  <a:lnTo>
                    <a:pt x="299" y="909"/>
                  </a:lnTo>
                  <a:cubicBezTo>
                    <a:pt x="286" y="922"/>
                    <a:pt x="299" y="922"/>
                    <a:pt x="299" y="935"/>
                  </a:cubicBezTo>
                  <a:cubicBezTo>
                    <a:pt x="312" y="935"/>
                    <a:pt x="312" y="935"/>
                    <a:pt x="299" y="948"/>
                  </a:cubicBezTo>
                  <a:cubicBezTo>
                    <a:pt x="304" y="945"/>
                    <a:pt x="308" y="944"/>
                    <a:pt x="311" y="944"/>
                  </a:cubicBezTo>
                  <a:cubicBezTo>
                    <a:pt x="325" y="944"/>
                    <a:pt x="323" y="963"/>
                    <a:pt x="312" y="973"/>
                  </a:cubicBezTo>
                  <a:cubicBezTo>
                    <a:pt x="299" y="986"/>
                    <a:pt x="299" y="986"/>
                    <a:pt x="312" y="999"/>
                  </a:cubicBezTo>
                  <a:cubicBezTo>
                    <a:pt x="316" y="995"/>
                    <a:pt x="319" y="994"/>
                    <a:pt x="322" y="994"/>
                  </a:cubicBezTo>
                  <a:cubicBezTo>
                    <a:pt x="326" y="994"/>
                    <a:pt x="329" y="999"/>
                    <a:pt x="338" y="999"/>
                  </a:cubicBezTo>
                  <a:cubicBezTo>
                    <a:pt x="343" y="1005"/>
                    <a:pt x="347" y="1008"/>
                    <a:pt x="349" y="1008"/>
                  </a:cubicBezTo>
                  <a:cubicBezTo>
                    <a:pt x="353" y="1008"/>
                    <a:pt x="356" y="1002"/>
                    <a:pt x="364" y="986"/>
                  </a:cubicBezTo>
                  <a:cubicBezTo>
                    <a:pt x="372" y="971"/>
                    <a:pt x="379" y="965"/>
                    <a:pt x="384" y="965"/>
                  </a:cubicBezTo>
                  <a:cubicBezTo>
                    <a:pt x="388" y="965"/>
                    <a:pt x="390" y="968"/>
                    <a:pt x="390" y="973"/>
                  </a:cubicBezTo>
                  <a:cubicBezTo>
                    <a:pt x="390" y="973"/>
                    <a:pt x="403" y="973"/>
                    <a:pt x="390" y="986"/>
                  </a:cubicBezTo>
                  <a:cubicBezTo>
                    <a:pt x="390" y="986"/>
                    <a:pt x="390" y="999"/>
                    <a:pt x="390" y="999"/>
                  </a:cubicBezTo>
                  <a:cubicBezTo>
                    <a:pt x="390" y="1012"/>
                    <a:pt x="390" y="1012"/>
                    <a:pt x="390" y="1025"/>
                  </a:cubicBezTo>
                  <a:cubicBezTo>
                    <a:pt x="390" y="1025"/>
                    <a:pt x="377" y="1038"/>
                    <a:pt x="390" y="1038"/>
                  </a:cubicBezTo>
                  <a:cubicBezTo>
                    <a:pt x="403" y="1051"/>
                    <a:pt x="403" y="1051"/>
                    <a:pt x="403" y="1064"/>
                  </a:cubicBezTo>
                  <a:cubicBezTo>
                    <a:pt x="403" y="1064"/>
                    <a:pt x="403" y="1064"/>
                    <a:pt x="403" y="1051"/>
                  </a:cubicBezTo>
                  <a:cubicBezTo>
                    <a:pt x="410" y="1044"/>
                    <a:pt x="418" y="1036"/>
                    <a:pt x="425" y="1036"/>
                  </a:cubicBezTo>
                  <a:cubicBezTo>
                    <a:pt x="431" y="1036"/>
                    <a:pt x="436" y="1040"/>
                    <a:pt x="442" y="1051"/>
                  </a:cubicBezTo>
                  <a:cubicBezTo>
                    <a:pt x="442" y="1058"/>
                    <a:pt x="445" y="1061"/>
                    <a:pt x="450" y="1061"/>
                  </a:cubicBezTo>
                  <a:cubicBezTo>
                    <a:pt x="455" y="1061"/>
                    <a:pt x="461" y="1058"/>
                    <a:pt x="468" y="1051"/>
                  </a:cubicBezTo>
                  <a:lnTo>
                    <a:pt x="468" y="1051"/>
                  </a:lnTo>
                  <a:cubicBezTo>
                    <a:pt x="468" y="1051"/>
                    <a:pt x="466" y="1053"/>
                    <a:pt x="455" y="1064"/>
                  </a:cubicBezTo>
                  <a:cubicBezTo>
                    <a:pt x="447" y="1079"/>
                    <a:pt x="448" y="1086"/>
                    <a:pt x="456" y="1086"/>
                  </a:cubicBezTo>
                  <a:cubicBezTo>
                    <a:pt x="461" y="1086"/>
                    <a:pt x="470" y="1083"/>
                    <a:pt x="481" y="1077"/>
                  </a:cubicBezTo>
                  <a:lnTo>
                    <a:pt x="494" y="1077"/>
                  </a:lnTo>
                  <a:cubicBezTo>
                    <a:pt x="500" y="1071"/>
                    <a:pt x="503" y="1067"/>
                    <a:pt x="505" y="1067"/>
                  </a:cubicBezTo>
                  <a:cubicBezTo>
                    <a:pt x="507" y="1067"/>
                    <a:pt x="507" y="1071"/>
                    <a:pt x="507" y="1077"/>
                  </a:cubicBezTo>
                  <a:cubicBezTo>
                    <a:pt x="507" y="1090"/>
                    <a:pt x="507" y="1090"/>
                    <a:pt x="507" y="1090"/>
                  </a:cubicBezTo>
                  <a:cubicBezTo>
                    <a:pt x="520" y="1090"/>
                    <a:pt x="571" y="1103"/>
                    <a:pt x="571" y="1116"/>
                  </a:cubicBezTo>
                  <a:cubicBezTo>
                    <a:pt x="584" y="1103"/>
                    <a:pt x="571" y="1103"/>
                    <a:pt x="584" y="1103"/>
                  </a:cubicBezTo>
                  <a:cubicBezTo>
                    <a:pt x="579" y="1121"/>
                    <a:pt x="578" y="1128"/>
                    <a:pt x="580" y="1128"/>
                  </a:cubicBezTo>
                  <a:cubicBezTo>
                    <a:pt x="583" y="1128"/>
                    <a:pt x="590" y="1117"/>
                    <a:pt x="597" y="1103"/>
                  </a:cubicBezTo>
                  <a:lnTo>
                    <a:pt x="584" y="1090"/>
                  </a:lnTo>
                  <a:cubicBezTo>
                    <a:pt x="590" y="1079"/>
                    <a:pt x="595" y="1073"/>
                    <a:pt x="599" y="1073"/>
                  </a:cubicBezTo>
                  <a:cubicBezTo>
                    <a:pt x="604" y="1073"/>
                    <a:pt x="605" y="1086"/>
                    <a:pt x="597" y="1116"/>
                  </a:cubicBezTo>
                  <a:cubicBezTo>
                    <a:pt x="604" y="1103"/>
                    <a:pt x="607" y="1097"/>
                    <a:pt x="609" y="1097"/>
                  </a:cubicBezTo>
                  <a:cubicBezTo>
                    <a:pt x="610" y="1097"/>
                    <a:pt x="610" y="1103"/>
                    <a:pt x="610" y="1116"/>
                  </a:cubicBezTo>
                  <a:cubicBezTo>
                    <a:pt x="610" y="1129"/>
                    <a:pt x="610" y="1136"/>
                    <a:pt x="612" y="1136"/>
                  </a:cubicBezTo>
                  <a:cubicBezTo>
                    <a:pt x="614" y="1136"/>
                    <a:pt x="617" y="1129"/>
                    <a:pt x="623" y="1116"/>
                  </a:cubicBezTo>
                  <a:cubicBezTo>
                    <a:pt x="637" y="1089"/>
                    <a:pt x="647" y="1072"/>
                    <a:pt x="652" y="1072"/>
                  </a:cubicBezTo>
                  <a:cubicBezTo>
                    <a:pt x="656" y="1072"/>
                    <a:pt x="655" y="1085"/>
                    <a:pt x="649" y="1116"/>
                  </a:cubicBezTo>
                  <a:cubicBezTo>
                    <a:pt x="636" y="1142"/>
                    <a:pt x="636" y="1155"/>
                    <a:pt x="636" y="1155"/>
                  </a:cubicBezTo>
                  <a:cubicBezTo>
                    <a:pt x="649" y="1155"/>
                    <a:pt x="649" y="1142"/>
                    <a:pt x="649" y="1129"/>
                  </a:cubicBezTo>
                  <a:cubicBezTo>
                    <a:pt x="649" y="1116"/>
                    <a:pt x="653" y="1110"/>
                    <a:pt x="656" y="1110"/>
                  </a:cubicBezTo>
                  <a:cubicBezTo>
                    <a:pt x="659" y="1110"/>
                    <a:pt x="662" y="1116"/>
                    <a:pt x="662" y="1129"/>
                  </a:cubicBezTo>
                  <a:cubicBezTo>
                    <a:pt x="662" y="1159"/>
                    <a:pt x="667" y="1172"/>
                    <a:pt x="673" y="1172"/>
                  </a:cubicBezTo>
                  <a:cubicBezTo>
                    <a:pt x="677" y="1172"/>
                    <a:pt x="683" y="1166"/>
                    <a:pt x="688" y="1155"/>
                  </a:cubicBezTo>
                  <a:cubicBezTo>
                    <a:pt x="701" y="1142"/>
                    <a:pt x="711" y="1136"/>
                    <a:pt x="716" y="1136"/>
                  </a:cubicBezTo>
                  <a:cubicBezTo>
                    <a:pt x="721" y="1136"/>
                    <a:pt x="721" y="1142"/>
                    <a:pt x="714" y="1155"/>
                  </a:cubicBezTo>
                  <a:cubicBezTo>
                    <a:pt x="707" y="1170"/>
                    <a:pt x="703" y="1177"/>
                    <a:pt x="705" y="1177"/>
                  </a:cubicBezTo>
                  <a:cubicBezTo>
                    <a:pt x="706" y="1177"/>
                    <a:pt x="709" y="1173"/>
                    <a:pt x="714" y="1168"/>
                  </a:cubicBezTo>
                  <a:lnTo>
                    <a:pt x="727" y="1168"/>
                  </a:lnTo>
                  <a:cubicBezTo>
                    <a:pt x="740" y="1168"/>
                    <a:pt x="740" y="1155"/>
                    <a:pt x="740" y="1142"/>
                  </a:cubicBezTo>
                  <a:cubicBezTo>
                    <a:pt x="740" y="1167"/>
                    <a:pt x="745" y="1182"/>
                    <a:pt x="753" y="1182"/>
                  </a:cubicBezTo>
                  <a:cubicBezTo>
                    <a:pt x="757" y="1182"/>
                    <a:pt x="761" y="1177"/>
                    <a:pt x="766" y="1168"/>
                  </a:cubicBezTo>
                  <a:lnTo>
                    <a:pt x="779" y="1168"/>
                  </a:lnTo>
                  <a:cubicBezTo>
                    <a:pt x="779" y="1168"/>
                    <a:pt x="779" y="1168"/>
                    <a:pt x="779" y="1142"/>
                  </a:cubicBezTo>
                  <a:cubicBezTo>
                    <a:pt x="770" y="1142"/>
                    <a:pt x="767" y="1148"/>
                    <a:pt x="767" y="1148"/>
                  </a:cubicBezTo>
                  <a:cubicBezTo>
                    <a:pt x="766" y="1148"/>
                    <a:pt x="766" y="1146"/>
                    <a:pt x="766" y="1142"/>
                  </a:cubicBezTo>
                  <a:cubicBezTo>
                    <a:pt x="766" y="1142"/>
                    <a:pt x="766" y="1129"/>
                    <a:pt x="779" y="1129"/>
                  </a:cubicBezTo>
                  <a:lnTo>
                    <a:pt x="779" y="1142"/>
                  </a:lnTo>
                  <a:cubicBezTo>
                    <a:pt x="782" y="1139"/>
                    <a:pt x="785" y="1137"/>
                    <a:pt x="787" y="1137"/>
                  </a:cubicBezTo>
                  <a:cubicBezTo>
                    <a:pt x="792" y="1137"/>
                    <a:pt x="792" y="1149"/>
                    <a:pt x="792" y="1168"/>
                  </a:cubicBezTo>
                  <a:cubicBezTo>
                    <a:pt x="801" y="1177"/>
                    <a:pt x="804" y="1186"/>
                    <a:pt x="805" y="1186"/>
                  </a:cubicBezTo>
                  <a:cubicBezTo>
                    <a:pt x="805" y="1186"/>
                    <a:pt x="805" y="1185"/>
                    <a:pt x="805" y="1181"/>
                  </a:cubicBezTo>
                  <a:cubicBezTo>
                    <a:pt x="805" y="1168"/>
                    <a:pt x="818" y="1142"/>
                    <a:pt x="818" y="1129"/>
                  </a:cubicBezTo>
                  <a:cubicBezTo>
                    <a:pt x="818" y="1125"/>
                    <a:pt x="819" y="1124"/>
                    <a:pt x="820" y="1124"/>
                  </a:cubicBezTo>
                  <a:cubicBezTo>
                    <a:pt x="823" y="1124"/>
                    <a:pt x="827" y="1133"/>
                    <a:pt x="818" y="1142"/>
                  </a:cubicBezTo>
                  <a:cubicBezTo>
                    <a:pt x="818" y="1168"/>
                    <a:pt x="818" y="1168"/>
                    <a:pt x="831" y="1181"/>
                  </a:cubicBezTo>
                  <a:cubicBezTo>
                    <a:pt x="844" y="1181"/>
                    <a:pt x="844" y="1181"/>
                    <a:pt x="844" y="1168"/>
                  </a:cubicBezTo>
                  <a:cubicBezTo>
                    <a:pt x="844" y="1153"/>
                    <a:pt x="853" y="1147"/>
                    <a:pt x="863" y="1147"/>
                  </a:cubicBezTo>
                  <a:cubicBezTo>
                    <a:pt x="870" y="1147"/>
                    <a:pt x="877" y="1150"/>
                    <a:pt x="883" y="1155"/>
                  </a:cubicBezTo>
                  <a:lnTo>
                    <a:pt x="896" y="1155"/>
                  </a:lnTo>
                  <a:cubicBezTo>
                    <a:pt x="896" y="1155"/>
                    <a:pt x="896" y="1142"/>
                    <a:pt x="896" y="1142"/>
                  </a:cubicBezTo>
                  <a:cubicBezTo>
                    <a:pt x="896" y="1142"/>
                    <a:pt x="909" y="1142"/>
                    <a:pt x="909" y="1129"/>
                  </a:cubicBezTo>
                  <a:cubicBezTo>
                    <a:pt x="909" y="1129"/>
                    <a:pt x="922" y="1129"/>
                    <a:pt x="922" y="1142"/>
                  </a:cubicBezTo>
                  <a:cubicBezTo>
                    <a:pt x="922" y="1123"/>
                    <a:pt x="922" y="1113"/>
                    <a:pt x="923" y="1113"/>
                  </a:cubicBezTo>
                  <a:cubicBezTo>
                    <a:pt x="925" y="1113"/>
                    <a:pt x="928" y="1123"/>
                    <a:pt x="935" y="1142"/>
                  </a:cubicBezTo>
                  <a:cubicBezTo>
                    <a:pt x="935" y="1127"/>
                    <a:pt x="935" y="1121"/>
                    <a:pt x="937" y="1121"/>
                  </a:cubicBezTo>
                  <a:cubicBezTo>
                    <a:pt x="939" y="1121"/>
                    <a:pt x="942" y="1124"/>
                    <a:pt x="948" y="1129"/>
                  </a:cubicBezTo>
                  <a:cubicBezTo>
                    <a:pt x="948" y="1113"/>
                    <a:pt x="948" y="1102"/>
                    <a:pt x="951" y="1102"/>
                  </a:cubicBezTo>
                  <a:cubicBezTo>
                    <a:pt x="953" y="1102"/>
                    <a:pt x="956" y="1106"/>
                    <a:pt x="961" y="1116"/>
                  </a:cubicBezTo>
                  <a:cubicBezTo>
                    <a:pt x="961" y="1116"/>
                    <a:pt x="961" y="1116"/>
                    <a:pt x="961" y="1103"/>
                  </a:cubicBezTo>
                  <a:cubicBezTo>
                    <a:pt x="961" y="1084"/>
                    <a:pt x="961" y="1074"/>
                    <a:pt x="962" y="1074"/>
                  </a:cubicBezTo>
                  <a:cubicBezTo>
                    <a:pt x="964" y="1074"/>
                    <a:pt x="967" y="1084"/>
                    <a:pt x="974" y="1103"/>
                  </a:cubicBezTo>
                  <a:cubicBezTo>
                    <a:pt x="979" y="1115"/>
                    <a:pt x="983" y="1121"/>
                    <a:pt x="984" y="1121"/>
                  </a:cubicBezTo>
                  <a:cubicBezTo>
                    <a:pt x="987" y="1121"/>
                    <a:pt x="987" y="1112"/>
                    <a:pt x="987" y="1090"/>
                  </a:cubicBezTo>
                  <a:cubicBezTo>
                    <a:pt x="994" y="1098"/>
                    <a:pt x="1010" y="1105"/>
                    <a:pt x="1020" y="1105"/>
                  </a:cubicBezTo>
                  <a:cubicBezTo>
                    <a:pt x="1027" y="1105"/>
                    <a:pt x="1031" y="1101"/>
                    <a:pt x="1025" y="1090"/>
                  </a:cubicBezTo>
                  <a:lnTo>
                    <a:pt x="1025" y="1077"/>
                  </a:lnTo>
                  <a:cubicBezTo>
                    <a:pt x="1032" y="1084"/>
                    <a:pt x="1038" y="1087"/>
                    <a:pt x="1043" y="1087"/>
                  </a:cubicBezTo>
                  <a:cubicBezTo>
                    <a:pt x="1048" y="1087"/>
                    <a:pt x="1051" y="1084"/>
                    <a:pt x="1051" y="1077"/>
                  </a:cubicBezTo>
                  <a:lnTo>
                    <a:pt x="1051" y="1077"/>
                  </a:lnTo>
                  <a:cubicBezTo>
                    <a:pt x="1059" y="1085"/>
                    <a:pt x="1064" y="1090"/>
                    <a:pt x="1064" y="1090"/>
                  </a:cubicBezTo>
                  <a:cubicBezTo>
                    <a:pt x="1064" y="1077"/>
                    <a:pt x="1064" y="1077"/>
                    <a:pt x="1064" y="1064"/>
                  </a:cubicBezTo>
                  <a:cubicBezTo>
                    <a:pt x="1051" y="1064"/>
                    <a:pt x="1051" y="1051"/>
                    <a:pt x="1064" y="1051"/>
                  </a:cubicBezTo>
                  <a:cubicBezTo>
                    <a:pt x="1064" y="1051"/>
                    <a:pt x="1077" y="1064"/>
                    <a:pt x="1077" y="1077"/>
                  </a:cubicBezTo>
                  <a:lnTo>
                    <a:pt x="1090" y="1077"/>
                  </a:lnTo>
                  <a:cubicBezTo>
                    <a:pt x="1089" y="1075"/>
                    <a:pt x="1088" y="1074"/>
                    <a:pt x="1088" y="1072"/>
                  </a:cubicBezTo>
                  <a:lnTo>
                    <a:pt x="1088" y="1072"/>
                  </a:lnTo>
                  <a:cubicBezTo>
                    <a:pt x="1090" y="1073"/>
                    <a:pt x="1093" y="1074"/>
                    <a:pt x="1095" y="1074"/>
                  </a:cubicBezTo>
                  <a:cubicBezTo>
                    <a:pt x="1100" y="1074"/>
                    <a:pt x="1103" y="1071"/>
                    <a:pt x="1103" y="1064"/>
                  </a:cubicBezTo>
                  <a:lnTo>
                    <a:pt x="1103" y="1077"/>
                  </a:lnTo>
                  <a:cubicBezTo>
                    <a:pt x="1107" y="1081"/>
                    <a:pt x="1110" y="1083"/>
                    <a:pt x="1111" y="1083"/>
                  </a:cubicBezTo>
                  <a:cubicBezTo>
                    <a:pt x="1115" y="1083"/>
                    <a:pt x="1112" y="1073"/>
                    <a:pt x="1103" y="1064"/>
                  </a:cubicBezTo>
                  <a:lnTo>
                    <a:pt x="1116" y="1064"/>
                  </a:lnTo>
                  <a:cubicBezTo>
                    <a:pt x="1116" y="1064"/>
                    <a:pt x="1116" y="1064"/>
                    <a:pt x="1103" y="1051"/>
                  </a:cubicBezTo>
                  <a:cubicBezTo>
                    <a:pt x="1103" y="1038"/>
                    <a:pt x="1090" y="1025"/>
                    <a:pt x="1103" y="1025"/>
                  </a:cubicBezTo>
                  <a:cubicBezTo>
                    <a:pt x="1103" y="1038"/>
                    <a:pt x="1116" y="1051"/>
                    <a:pt x="1116" y="1051"/>
                  </a:cubicBezTo>
                  <a:cubicBezTo>
                    <a:pt x="1116" y="1047"/>
                    <a:pt x="1118" y="1046"/>
                    <a:pt x="1120" y="1046"/>
                  </a:cubicBezTo>
                  <a:cubicBezTo>
                    <a:pt x="1123" y="1046"/>
                    <a:pt x="1129" y="1051"/>
                    <a:pt x="1129" y="1051"/>
                  </a:cubicBezTo>
                  <a:cubicBezTo>
                    <a:pt x="1134" y="1067"/>
                    <a:pt x="1137" y="1072"/>
                    <a:pt x="1139" y="1072"/>
                  </a:cubicBezTo>
                  <a:cubicBezTo>
                    <a:pt x="1142" y="1072"/>
                    <a:pt x="1142" y="1059"/>
                    <a:pt x="1142" y="1051"/>
                  </a:cubicBezTo>
                  <a:cubicBezTo>
                    <a:pt x="1134" y="1035"/>
                    <a:pt x="1136" y="1024"/>
                    <a:pt x="1142" y="1024"/>
                  </a:cubicBezTo>
                  <a:cubicBezTo>
                    <a:pt x="1145" y="1024"/>
                    <a:pt x="1150" y="1028"/>
                    <a:pt x="1155" y="1038"/>
                  </a:cubicBezTo>
                  <a:cubicBezTo>
                    <a:pt x="1159" y="1046"/>
                    <a:pt x="1161" y="1049"/>
                    <a:pt x="1163" y="1049"/>
                  </a:cubicBezTo>
                  <a:cubicBezTo>
                    <a:pt x="1166" y="1049"/>
                    <a:pt x="1161" y="1027"/>
                    <a:pt x="1142" y="999"/>
                  </a:cubicBezTo>
                  <a:lnTo>
                    <a:pt x="1142" y="999"/>
                  </a:lnTo>
                  <a:cubicBezTo>
                    <a:pt x="1164" y="1021"/>
                    <a:pt x="1173" y="1030"/>
                    <a:pt x="1178" y="1030"/>
                  </a:cubicBezTo>
                  <a:cubicBezTo>
                    <a:pt x="1181" y="1030"/>
                    <a:pt x="1181" y="1024"/>
                    <a:pt x="1181" y="1012"/>
                  </a:cubicBezTo>
                  <a:cubicBezTo>
                    <a:pt x="1185" y="1017"/>
                    <a:pt x="1188" y="1018"/>
                    <a:pt x="1191" y="1018"/>
                  </a:cubicBezTo>
                  <a:cubicBezTo>
                    <a:pt x="1195" y="1018"/>
                    <a:pt x="1198" y="1012"/>
                    <a:pt x="1207" y="1012"/>
                  </a:cubicBezTo>
                  <a:cubicBezTo>
                    <a:pt x="1220" y="999"/>
                    <a:pt x="1220" y="999"/>
                    <a:pt x="1207" y="986"/>
                  </a:cubicBezTo>
                  <a:lnTo>
                    <a:pt x="1220" y="986"/>
                  </a:lnTo>
                  <a:cubicBezTo>
                    <a:pt x="1223" y="990"/>
                    <a:pt x="1226" y="992"/>
                    <a:pt x="1227" y="992"/>
                  </a:cubicBezTo>
                  <a:cubicBezTo>
                    <a:pt x="1231" y="992"/>
                    <a:pt x="1226" y="979"/>
                    <a:pt x="1207" y="960"/>
                  </a:cubicBezTo>
                  <a:lnTo>
                    <a:pt x="1220" y="960"/>
                  </a:lnTo>
                  <a:lnTo>
                    <a:pt x="1233" y="973"/>
                  </a:lnTo>
                  <a:cubicBezTo>
                    <a:pt x="1233" y="977"/>
                    <a:pt x="1234" y="979"/>
                    <a:pt x="1236" y="979"/>
                  </a:cubicBezTo>
                  <a:cubicBezTo>
                    <a:pt x="1241" y="979"/>
                    <a:pt x="1253" y="967"/>
                    <a:pt x="1272" y="948"/>
                  </a:cubicBezTo>
                  <a:cubicBezTo>
                    <a:pt x="1298" y="922"/>
                    <a:pt x="1298" y="922"/>
                    <a:pt x="1285" y="896"/>
                  </a:cubicBezTo>
                  <a:cubicBezTo>
                    <a:pt x="1270" y="888"/>
                    <a:pt x="1264" y="881"/>
                    <a:pt x="1266" y="881"/>
                  </a:cubicBezTo>
                  <a:cubicBezTo>
                    <a:pt x="1268" y="881"/>
                    <a:pt x="1274" y="885"/>
                    <a:pt x="1285" y="896"/>
                  </a:cubicBezTo>
                  <a:cubicBezTo>
                    <a:pt x="1293" y="896"/>
                    <a:pt x="1302" y="901"/>
                    <a:pt x="1303" y="901"/>
                  </a:cubicBezTo>
                  <a:cubicBezTo>
                    <a:pt x="1304" y="901"/>
                    <a:pt x="1302" y="900"/>
                    <a:pt x="1298" y="896"/>
                  </a:cubicBezTo>
                  <a:lnTo>
                    <a:pt x="1324" y="896"/>
                  </a:lnTo>
                  <a:cubicBezTo>
                    <a:pt x="1350" y="896"/>
                    <a:pt x="1337" y="896"/>
                    <a:pt x="1324" y="883"/>
                  </a:cubicBezTo>
                  <a:cubicBezTo>
                    <a:pt x="1311" y="876"/>
                    <a:pt x="1308" y="873"/>
                    <a:pt x="1309" y="873"/>
                  </a:cubicBezTo>
                  <a:cubicBezTo>
                    <a:pt x="1311" y="873"/>
                    <a:pt x="1317" y="876"/>
                    <a:pt x="1324" y="883"/>
                  </a:cubicBezTo>
                  <a:lnTo>
                    <a:pt x="1350" y="883"/>
                  </a:lnTo>
                  <a:cubicBezTo>
                    <a:pt x="1339" y="872"/>
                    <a:pt x="1337" y="853"/>
                    <a:pt x="1351" y="853"/>
                  </a:cubicBezTo>
                  <a:cubicBezTo>
                    <a:pt x="1354" y="853"/>
                    <a:pt x="1358" y="854"/>
                    <a:pt x="1363" y="857"/>
                  </a:cubicBezTo>
                  <a:cubicBezTo>
                    <a:pt x="1363" y="857"/>
                    <a:pt x="1363" y="844"/>
                    <a:pt x="1363" y="844"/>
                  </a:cubicBezTo>
                  <a:cubicBezTo>
                    <a:pt x="1350" y="831"/>
                    <a:pt x="1363" y="831"/>
                    <a:pt x="1363" y="818"/>
                  </a:cubicBezTo>
                  <a:cubicBezTo>
                    <a:pt x="1363" y="818"/>
                    <a:pt x="1368" y="812"/>
                    <a:pt x="1376" y="812"/>
                  </a:cubicBezTo>
                  <a:cubicBezTo>
                    <a:pt x="1380" y="812"/>
                    <a:pt x="1384" y="813"/>
                    <a:pt x="1389" y="818"/>
                  </a:cubicBezTo>
                  <a:cubicBezTo>
                    <a:pt x="1389" y="818"/>
                    <a:pt x="1402" y="818"/>
                    <a:pt x="1389" y="805"/>
                  </a:cubicBezTo>
                  <a:cubicBezTo>
                    <a:pt x="1389" y="805"/>
                    <a:pt x="1363" y="792"/>
                    <a:pt x="1363" y="779"/>
                  </a:cubicBezTo>
                  <a:cubicBezTo>
                    <a:pt x="1350" y="779"/>
                    <a:pt x="1337" y="766"/>
                    <a:pt x="1337" y="766"/>
                  </a:cubicBezTo>
                  <a:lnTo>
                    <a:pt x="1337" y="766"/>
                  </a:lnTo>
                  <a:cubicBezTo>
                    <a:pt x="1350" y="779"/>
                    <a:pt x="1363" y="792"/>
                    <a:pt x="1363" y="792"/>
                  </a:cubicBezTo>
                  <a:cubicBezTo>
                    <a:pt x="1363" y="792"/>
                    <a:pt x="1337" y="779"/>
                    <a:pt x="1324" y="766"/>
                  </a:cubicBezTo>
                  <a:lnTo>
                    <a:pt x="1350" y="766"/>
                  </a:lnTo>
                  <a:cubicBezTo>
                    <a:pt x="1363" y="779"/>
                    <a:pt x="1376" y="779"/>
                    <a:pt x="1376" y="779"/>
                  </a:cubicBezTo>
                  <a:cubicBezTo>
                    <a:pt x="1389" y="779"/>
                    <a:pt x="1389" y="766"/>
                    <a:pt x="1376" y="766"/>
                  </a:cubicBezTo>
                  <a:cubicBezTo>
                    <a:pt x="1389" y="766"/>
                    <a:pt x="1389" y="766"/>
                    <a:pt x="1389" y="753"/>
                  </a:cubicBezTo>
                  <a:cubicBezTo>
                    <a:pt x="1389" y="740"/>
                    <a:pt x="1402" y="740"/>
                    <a:pt x="1389" y="727"/>
                  </a:cubicBezTo>
                  <a:cubicBezTo>
                    <a:pt x="1415" y="727"/>
                    <a:pt x="1415" y="701"/>
                    <a:pt x="1389" y="688"/>
                  </a:cubicBezTo>
                  <a:cubicBezTo>
                    <a:pt x="1415" y="688"/>
                    <a:pt x="1415" y="688"/>
                    <a:pt x="1402" y="675"/>
                  </a:cubicBezTo>
                  <a:cubicBezTo>
                    <a:pt x="1389" y="675"/>
                    <a:pt x="1402" y="675"/>
                    <a:pt x="1415" y="662"/>
                  </a:cubicBezTo>
                  <a:cubicBezTo>
                    <a:pt x="1440" y="662"/>
                    <a:pt x="1440" y="662"/>
                    <a:pt x="1428" y="649"/>
                  </a:cubicBezTo>
                  <a:cubicBezTo>
                    <a:pt x="1415" y="649"/>
                    <a:pt x="1415" y="636"/>
                    <a:pt x="1415" y="636"/>
                  </a:cubicBezTo>
                  <a:cubicBezTo>
                    <a:pt x="1405" y="627"/>
                    <a:pt x="1403" y="618"/>
                    <a:pt x="1397" y="618"/>
                  </a:cubicBezTo>
                  <a:cubicBezTo>
                    <a:pt x="1395" y="618"/>
                    <a:pt x="1392" y="619"/>
                    <a:pt x="1389" y="623"/>
                  </a:cubicBezTo>
                  <a:cubicBezTo>
                    <a:pt x="1380" y="623"/>
                    <a:pt x="1372" y="618"/>
                    <a:pt x="1367" y="614"/>
                  </a:cubicBezTo>
                  <a:lnTo>
                    <a:pt x="1367" y="614"/>
                  </a:lnTo>
                  <a:cubicBezTo>
                    <a:pt x="1369" y="615"/>
                    <a:pt x="1371" y="616"/>
                    <a:pt x="1372" y="616"/>
                  </a:cubicBezTo>
                  <a:cubicBezTo>
                    <a:pt x="1377" y="616"/>
                    <a:pt x="1380" y="610"/>
                    <a:pt x="1389" y="610"/>
                  </a:cubicBezTo>
                  <a:cubicBezTo>
                    <a:pt x="1402" y="610"/>
                    <a:pt x="1402" y="597"/>
                    <a:pt x="1402" y="597"/>
                  </a:cubicBezTo>
                  <a:lnTo>
                    <a:pt x="1402" y="571"/>
                  </a:lnTo>
                  <a:cubicBezTo>
                    <a:pt x="1415" y="558"/>
                    <a:pt x="1415" y="558"/>
                    <a:pt x="1402" y="558"/>
                  </a:cubicBezTo>
                  <a:lnTo>
                    <a:pt x="1389" y="558"/>
                  </a:lnTo>
                  <a:cubicBezTo>
                    <a:pt x="1415" y="558"/>
                    <a:pt x="1415" y="507"/>
                    <a:pt x="1389" y="507"/>
                  </a:cubicBezTo>
                  <a:lnTo>
                    <a:pt x="1402" y="507"/>
                  </a:lnTo>
                  <a:cubicBezTo>
                    <a:pt x="1415" y="507"/>
                    <a:pt x="1415" y="494"/>
                    <a:pt x="1415" y="481"/>
                  </a:cubicBezTo>
                  <a:cubicBezTo>
                    <a:pt x="1415" y="481"/>
                    <a:pt x="1402" y="468"/>
                    <a:pt x="1389" y="455"/>
                  </a:cubicBezTo>
                  <a:cubicBezTo>
                    <a:pt x="1389" y="442"/>
                    <a:pt x="1389" y="429"/>
                    <a:pt x="1376" y="429"/>
                  </a:cubicBezTo>
                  <a:cubicBezTo>
                    <a:pt x="1363" y="429"/>
                    <a:pt x="1363" y="429"/>
                    <a:pt x="1389" y="416"/>
                  </a:cubicBezTo>
                  <a:cubicBezTo>
                    <a:pt x="1389" y="411"/>
                    <a:pt x="1387" y="410"/>
                    <a:pt x="1385" y="410"/>
                  </a:cubicBezTo>
                  <a:cubicBezTo>
                    <a:pt x="1380" y="410"/>
                    <a:pt x="1371" y="416"/>
                    <a:pt x="1363" y="416"/>
                  </a:cubicBezTo>
                  <a:cubicBezTo>
                    <a:pt x="1350" y="416"/>
                    <a:pt x="1350" y="416"/>
                    <a:pt x="1363" y="403"/>
                  </a:cubicBezTo>
                  <a:cubicBezTo>
                    <a:pt x="1376" y="390"/>
                    <a:pt x="1363" y="377"/>
                    <a:pt x="1350" y="377"/>
                  </a:cubicBezTo>
                  <a:cubicBezTo>
                    <a:pt x="1350" y="364"/>
                    <a:pt x="1337" y="364"/>
                    <a:pt x="1350" y="364"/>
                  </a:cubicBezTo>
                  <a:cubicBezTo>
                    <a:pt x="1363" y="351"/>
                    <a:pt x="1376" y="338"/>
                    <a:pt x="1350" y="338"/>
                  </a:cubicBezTo>
                  <a:cubicBezTo>
                    <a:pt x="1350" y="338"/>
                    <a:pt x="1350" y="338"/>
                    <a:pt x="1350" y="325"/>
                  </a:cubicBezTo>
                  <a:cubicBezTo>
                    <a:pt x="1337" y="325"/>
                    <a:pt x="1324" y="312"/>
                    <a:pt x="1337" y="286"/>
                  </a:cubicBezTo>
                  <a:lnTo>
                    <a:pt x="1337" y="286"/>
                  </a:lnTo>
                  <a:cubicBezTo>
                    <a:pt x="1337" y="286"/>
                    <a:pt x="1337" y="286"/>
                    <a:pt x="1324" y="299"/>
                  </a:cubicBezTo>
                  <a:cubicBezTo>
                    <a:pt x="1315" y="299"/>
                    <a:pt x="1306" y="305"/>
                    <a:pt x="1305" y="305"/>
                  </a:cubicBezTo>
                  <a:cubicBezTo>
                    <a:pt x="1305" y="305"/>
                    <a:pt x="1306" y="303"/>
                    <a:pt x="1311" y="299"/>
                  </a:cubicBezTo>
                  <a:cubicBezTo>
                    <a:pt x="1317" y="293"/>
                    <a:pt x="1321" y="289"/>
                    <a:pt x="1319" y="289"/>
                  </a:cubicBezTo>
                  <a:cubicBezTo>
                    <a:pt x="1317" y="289"/>
                    <a:pt x="1311" y="293"/>
                    <a:pt x="1298" y="299"/>
                  </a:cubicBezTo>
                  <a:cubicBezTo>
                    <a:pt x="1298" y="299"/>
                    <a:pt x="1285" y="299"/>
                    <a:pt x="1298" y="286"/>
                  </a:cubicBezTo>
                  <a:cubicBezTo>
                    <a:pt x="1311" y="273"/>
                    <a:pt x="1311" y="273"/>
                    <a:pt x="1311" y="273"/>
                  </a:cubicBezTo>
                  <a:cubicBezTo>
                    <a:pt x="1298" y="273"/>
                    <a:pt x="1285" y="260"/>
                    <a:pt x="1259" y="247"/>
                  </a:cubicBezTo>
                  <a:cubicBezTo>
                    <a:pt x="1249" y="228"/>
                    <a:pt x="1240" y="216"/>
                    <a:pt x="1230" y="216"/>
                  </a:cubicBezTo>
                  <a:cubicBezTo>
                    <a:pt x="1227" y="216"/>
                    <a:pt x="1223" y="218"/>
                    <a:pt x="1220" y="221"/>
                  </a:cubicBezTo>
                  <a:cubicBezTo>
                    <a:pt x="1220" y="208"/>
                    <a:pt x="1220" y="208"/>
                    <a:pt x="1207" y="195"/>
                  </a:cubicBezTo>
                  <a:cubicBezTo>
                    <a:pt x="1207" y="195"/>
                    <a:pt x="1207" y="195"/>
                    <a:pt x="1220" y="183"/>
                  </a:cubicBezTo>
                  <a:lnTo>
                    <a:pt x="1220" y="183"/>
                  </a:lnTo>
                  <a:cubicBezTo>
                    <a:pt x="1207" y="195"/>
                    <a:pt x="1207" y="195"/>
                    <a:pt x="1194" y="195"/>
                  </a:cubicBezTo>
                  <a:cubicBezTo>
                    <a:pt x="1207" y="182"/>
                    <a:pt x="1207" y="182"/>
                    <a:pt x="1194" y="182"/>
                  </a:cubicBezTo>
                  <a:cubicBezTo>
                    <a:pt x="1194" y="178"/>
                    <a:pt x="1194" y="173"/>
                    <a:pt x="1194" y="169"/>
                  </a:cubicBezTo>
                  <a:cubicBezTo>
                    <a:pt x="1188" y="176"/>
                    <a:pt x="1181" y="176"/>
                    <a:pt x="1176" y="176"/>
                  </a:cubicBezTo>
                  <a:cubicBezTo>
                    <a:pt x="1171" y="176"/>
                    <a:pt x="1168" y="176"/>
                    <a:pt x="1168" y="182"/>
                  </a:cubicBezTo>
                  <a:cubicBezTo>
                    <a:pt x="1155" y="182"/>
                    <a:pt x="1155" y="182"/>
                    <a:pt x="1168" y="169"/>
                  </a:cubicBezTo>
                  <a:cubicBezTo>
                    <a:pt x="1168" y="156"/>
                    <a:pt x="1142" y="156"/>
                    <a:pt x="1129" y="156"/>
                  </a:cubicBezTo>
                  <a:cubicBezTo>
                    <a:pt x="1129" y="143"/>
                    <a:pt x="1129" y="143"/>
                    <a:pt x="1129" y="143"/>
                  </a:cubicBezTo>
                  <a:cubicBezTo>
                    <a:pt x="1125" y="147"/>
                    <a:pt x="1123" y="149"/>
                    <a:pt x="1121" y="149"/>
                  </a:cubicBezTo>
                  <a:cubicBezTo>
                    <a:pt x="1117" y="149"/>
                    <a:pt x="1120" y="140"/>
                    <a:pt x="1129" y="130"/>
                  </a:cubicBezTo>
                  <a:cubicBezTo>
                    <a:pt x="1142" y="117"/>
                    <a:pt x="1129" y="117"/>
                    <a:pt x="1129" y="104"/>
                  </a:cubicBezTo>
                  <a:cubicBezTo>
                    <a:pt x="1123" y="111"/>
                    <a:pt x="1116" y="114"/>
                    <a:pt x="1110" y="114"/>
                  </a:cubicBezTo>
                  <a:cubicBezTo>
                    <a:pt x="1103" y="114"/>
                    <a:pt x="1097" y="111"/>
                    <a:pt x="1090" y="104"/>
                  </a:cubicBezTo>
                  <a:cubicBezTo>
                    <a:pt x="1083" y="101"/>
                    <a:pt x="1077" y="99"/>
                    <a:pt x="1072" y="99"/>
                  </a:cubicBezTo>
                  <a:cubicBezTo>
                    <a:pt x="1057" y="99"/>
                    <a:pt x="1048" y="111"/>
                    <a:pt x="1038" y="130"/>
                  </a:cubicBezTo>
                  <a:cubicBezTo>
                    <a:pt x="1038" y="117"/>
                    <a:pt x="1051" y="91"/>
                    <a:pt x="1051" y="91"/>
                  </a:cubicBezTo>
                  <a:cubicBezTo>
                    <a:pt x="1048" y="88"/>
                    <a:pt x="1045" y="86"/>
                    <a:pt x="1043" y="86"/>
                  </a:cubicBezTo>
                  <a:cubicBezTo>
                    <a:pt x="1038" y="86"/>
                    <a:pt x="1038" y="95"/>
                    <a:pt x="1038" y="104"/>
                  </a:cubicBezTo>
                  <a:cubicBezTo>
                    <a:pt x="1032" y="111"/>
                    <a:pt x="1029" y="114"/>
                    <a:pt x="1027" y="114"/>
                  </a:cubicBezTo>
                  <a:cubicBezTo>
                    <a:pt x="1025" y="114"/>
                    <a:pt x="1025" y="111"/>
                    <a:pt x="1025" y="104"/>
                  </a:cubicBezTo>
                  <a:cubicBezTo>
                    <a:pt x="1019" y="98"/>
                    <a:pt x="1016" y="95"/>
                    <a:pt x="1012" y="95"/>
                  </a:cubicBezTo>
                  <a:cubicBezTo>
                    <a:pt x="1009" y="95"/>
                    <a:pt x="1006" y="98"/>
                    <a:pt x="999" y="104"/>
                  </a:cubicBezTo>
                  <a:cubicBezTo>
                    <a:pt x="999" y="91"/>
                    <a:pt x="999" y="91"/>
                    <a:pt x="999" y="78"/>
                  </a:cubicBezTo>
                  <a:cubicBezTo>
                    <a:pt x="987" y="78"/>
                    <a:pt x="987" y="78"/>
                    <a:pt x="987" y="91"/>
                  </a:cubicBezTo>
                  <a:cubicBezTo>
                    <a:pt x="987" y="98"/>
                    <a:pt x="983" y="101"/>
                    <a:pt x="980" y="101"/>
                  </a:cubicBezTo>
                  <a:cubicBezTo>
                    <a:pt x="977" y="101"/>
                    <a:pt x="974" y="98"/>
                    <a:pt x="974" y="91"/>
                  </a:cubicBezTo>
                  <a:cubicBezTo>
                    <a:pt x="983" y="72"/>
                    <a:pt x="979" y="60"/>
                    <a:pt x="971" y="60"/>
                  </a:cubicBezTo>
                  <a:cubicBezTo>
                    <a:pt x="968" y="60"/>
                    <a:pt x="964" y="62"/>
                    <a:pt x="961" y="66"/>
                  </a:cubicBezTo>
                  <a:cubicBezTo>
                    <a:pt x="961" y="78"/>
                    <a:pt x="961" y="78"/>
                    <a:pt x="948" y="78"/>
                  </a:cubicBezTo>
                  <a:cubicBezTo>
                    <a:pt x="948" y="78"/>
                    <a:pt x="948" y="78"/>
                    <a:pt x="935" y="91"/>
                  </a:cubicBezTo>
                  <a:lnTo>
                    <a:pt x="922" y="91"/>
                  </a:lnTo>
                  <a:cubicBezTo>
                    <a:pt x="922" y="91"/>
                    <a:pt x="935" y="78"/>
                    <a:pt x="935" y="78"/>
                  </a:cubicBezTo>
                  <a:lnTo>
                    <a:pt x="935" y="66"/>
                  </a:lnTo>
                  <a:cubicBezTo>
                    <a:pt x="928" y="59"/>
                    <a:pt x="925" y="56"/>
                    <a:pt x="922" y="56"/>
                  </a:cubicBezTo>
                  <a:cubicBezTo>
                    <a:pt x="918" y="56"/>
                    <a:pt x="915" y="59"/>
                    <a:pt x="909" y="66"/>
                  </a:cubicBezTo>
                  <a:cubicBezTo>
                    <a:pt x="909" y="61"/>
                    <a:pt x="909" y="56"/>
                    <a:pt x="909" y="53"/>
                  </a:cubicBezTo>
                  <a:cubicBezTo>
                    <a:pt x="903" y="64"/>
                    <a:pt x="900" y="68"/>
                    <a:pt x="898" y="68"/>
                  </a:cubicBezTo>
                  <a:cubicBezTo>
                    <a:pt x="896" y="68"/>
                    <a:pt x="896" y="60"/>
                    <a:pt x="896" y="53"/>
                  </a:cubicBezTo>
                  <a:cubicBezTo>
                    <a:pt x="903" y="37"/>
                    <a:pt x="906" y="31"/>
                    <a:pt x="903" y="31"/>
                  </a:cubicBezTo>
                  <a:cubicBezTo>
                    <a:pt x="900" y="31"/>
                    <a:pt x="893" y="34"/>
                    <a:pt x="883" y="40"/>
                  </a:cubicBezTo>
                  <a:cubicBezTo>
                    <a:pt x="870" y="40"/>
                    <a:pt x="857" y="53"/>
                    <a:pt x="844" y="53"/>
                  </a:cubicBezTo>
                  <a:cubicBezTo>
                    <a:pt x="818" y="53"/>
                    <a:pt x="818" y="40"/>
                    <a:pt x="818" y="27"/>
                  </a:cubicBezTo>
                  <a:cubicBezTo>
                    <a:pt x="818" y="21"/>
                    <a:pt x="818" y="17"/>
                    <a:pt x="818" y="14"/>
                  </a:cubicBezTo>
                  <a:cubicBezTo>
                    <a:pt x="818" y="40"/>
                    <a:pt x="805" y="40"/>
                    <a:pt x="792" y="40"/>
                  </a:cubicBezTo>
                  <a:cubicBezTo>
                    <a:pt x="788" y="36"/>
                    <a:pt x="784" y="34"/>
                    <a:pt x="781" y="34"/>
                  </a:cubicBezTo>
                  <a:cubicBezTo>
                    <a:pt x="773" y="34"/>
                    <a:pt x="766" y="43"/>
                    <a:pt x="766" y="53"/>
                  </a:cubicBezTo>
                  <a:lnTo>
                    <a:pt x="779" y="53"/>
                  </a:lnTo>
                  <a:cubicBezTo>
                    <a:pt x="771" y="68"/>
                    <a:pt x="768" y="74"/>
                    <a:pt x="767" y="74"/>
                  </a:cubicBezTo>
                  <a:cubicBezTo>
                    <a:pt x="766" y="74"/>
                    <a:pt x="766" y="71"/>
                    <a:pt x="766" y="66"/>
                  </a:cubicBezTo>
                  <a:cubicBezTo>
                    <a:pt x="753" y="66"/>
                    <a:pt x="753" y="53"/>
                    <a:pt x="753" y="40"/>
                  </a:cubicBezTo>
                  <a:cubicBezTo>
                    <a:pt x="766" y="27"/>
                    <a:pt x="753" y="1"/>
                    <a:pt x="753" y="1"/>
                  </a:cubicBezTo>
                  <a:cubicBezTo>
                    <a:pt x="753" y="1"/>
                    <a:pt x="740" y="1"/>
                    <a:pt x="753" y="14"/>
                  </a:cubicBezTo>
                  <a:cubicBezTo>
                    <a:pt x="740" y="40"/>
                    <a:pt x="740" y="40"/>
                    <a:pt x="740" y="40"/>
                  </a:cubicBezTo>
                  <a:cubicBezTo>
                    <a:pt x="740" y="40"/>
                    <a:pt x="737" y="36"/>
                    <a:pt x="734" y="36"/>
                  </a:cubicBezTo>
                  <a:cubicBezTo>
                    <a:pt x="730" y="36"/>
                    <a:pt x="727" y="40"/>
                    <a:pt x="727" y="53"/>
                  </a:cubicBezTo>
                  <a:cubicBezTo>
                    <a:pt x="727" y="66"/>
                    <a:pt x="714" y="66"/>
                    <a:pt x="714" y="66"/>
                  </a:cubicBezTo>
                  <a:cubicBezTo>
                    <a:pt x="714" y="66"/>
                    <a:pt x="714" y="78"/>
                    <a:pt x="714" y="91"/>
                  </a:cubicBezTo>
                  <a:lnTo>
                    <a:pt x="701" y="91"/>
                  </a:lnTo>
                  <a:cubicBezTo>
                    <a:pt x="701" y="91"/>
                    <a:pt x="701" y="78"/>
                    <a:pt x="701" y="78"/>
                  </a:cubicBezTo>
                  <a:cubicBezTo>
                    <a:pt x="701" y="78"/>
                    <a:pt x="701" y="66"/>
                    <a:pt x="714" y="66"/>
                  </a:cubicBezTo>
                  <a:cubicBezTo>
                    <a:pt x="714" y="40"/>
                    <a:pt x="701" y="40"/>
                    <a:pt x="701" y="40"/>
                  </a:cubicBezTo>
                  <a:lnTo>
                    <a:pt x="701" y="27"/>
                  </a:lnTo>
                  <a:cubicBezTo>
                    <a:pt x="714" y="14"/>
                    <a:pt x="701" y="1"/>
                    <a:pt x="701" y="1"/>
                  </a:cubicBezTo>
                  <a:close/>
                  <a:moveTo>
                    <a:pt x="1038" y="1350"/>
                  </a:moveTo>
                  <a:cubicBezTo>
                    <a:pt x="1038" y="1350"/>
                    <a:pt x="1038" y="1363"/>
                    <a:pt x="1038" y="1376"/>
                  </a:cubicBezTo>
                  <a:cubicBezTo>
                    <a:pt x="1044" y="1381"/>
                    <a:pt x="1047" y="1384"/>
                    <a:pt x="1049" y="1384"/>
                  </a:cubicBezTo>
                  <a:cubicBezTo>
                    <a:pt x="1051" y="1384"/>
                    <a:pt x="1051" y="1378"/>
                    <a:pt x="1051" y="1363"/>
                  </a:cubicBezTo>
                  <a:cubicBezTo>
                    <a:pt x="1051" y="1350"/>
                    <a:pt x="1051" y="1350"/>
                    <a:pt x="1038" y="135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22"/>
            <p:cNvSpPr/>
            <p:nvPr/>
          </p:nvSpPr>
          <p:spPr>
            <a:xfrm>
              <a:off x="6323950" y="3739450"/>
              <a:ext cx="173400" cy="1524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9876842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1_Title and three columns"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7" name="Google Shape;507;p23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  <p:sp>
        <p:nvSpPr>
          <p:cNvPr id="508" name="Google Shape;508;p23"/>
          <p:cNvSpPr txBox="1">
            <a:spLocks noGrp="1"/>
          </p:cNvSpPr>
          <p:nvPr>
            <p:ph type="title"/>
          </p:nvPr>
        </p:nvSpPr>
        <p:spPr>
          <a:xfrm>
            <a:off x="787233" y="737701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rgbClr val="00000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509" name="Google Shape;509;p23"/>
          <p:cNvSpPr txBox="1">
            <a:spLocks noGrp="1"/>
          </p:cNvSpPr>
          <p:nvPr>
            <p:ph type="body" idx="1"/>
          </p:nvPr>
        </p:nvSpPr>
        <p:spPr>
          <a:xfrm>
            <a:off x="801733" y="4620633"/>
            <a:ext cx="5259200" cy="14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10" name="Google Shape;510;p23"/>
          <p:cNvSpPr txBox="1">
            <a:spLocks noGrp="1"/>
          </p:cNvSpPr>
          <p:nvPr>
            <p:ph type="title" idx="2"/>
          </p:nvPr>
        </p:nvSpPr>
        <p:spPr>
          <a:xfrm>
            <a:off x="787220" y="4085044"/>
            <a:ext cx="47608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511" name="Google Shape;511;p23"/>
          <p:cNvGrpSpPr/>
          <p:nvPr/>
        </p:nvGrpSpPr>
        <p:grpSpPr>
          <a:xfrm>
            <a:off x="11430320" y="5851639"/>
            <a:ext cx="350873" cy="606717"/>
            <a:chOff x="5399975" y="4887475"/>
            <a:chExt cx="203350" cy="351625"/>
          </a:xfrm>
        </p:grpSpPr>
        <p:sp>
          <p:nvSpPr>
            <p:cNvPr id="512" name="Google Shape;512;p23"/>
            <p:cNvSpPr/>
            <p:nvPr/>
          </p:nvSpPr>
          <p:spPr>
            <a:xfrm>
              <a:off x="5399975" y="4967025"/>
              <a:ext cx="34725" cy="39150"/>
            </a:xfrm>
            <a:custGeom>
              <a:avLst/>
              <a:gdLst/>
              <a:ahLst/>
              <a:cxnLst/>
              <a:rect l="l" t="t" r="r" b="b"/>
              <a:pathLst>
                <a:path w="1389" h="1566" extrusionOk="0">
                  <a:moveTo>
                    <a:pt x="748" y="0"/>
                  </a:moveTo>
                  <a:cubicBezTo>
                    <a:pt x="747" y="0"/>
                    <a:pt x="747" y="5"/>
                    <a:pt x="751" y="14"/>
                  </a:cubicBezTo>
                  <a:lnTo>
                    <a:pt x="751" y="14"/>
                  </a:lnTo>
                  <a:cubicBezTo>
                    <a:pt x="750" y="4"/>
                    <a:pt x="748" y="0"/>
                    <a:pt x="748" y="0"/>
                  </a:cubicBezTo>
                  <a:close/>
                  <a:moveTo>
                    <a:pt x="636" y="17"/>
                  </a:moveTo>
                  <a:cubicBezTo>
                    <a:pt x="636" y="17"/>
                    <a:pt x="636" y="17"/>
                    <a:pt x="636" y="17"/>
                  </a:cubicBezTo>
                  <a:cubicBezTo>
                    <a:pt x="636" y="17"/>
                    <a:pt x="636" y="17"/>
                    <a:pt x="636" y="17"/>
                  </a:cubicBezTo>
                  <a:close/>
                  <a:moveTo>
                    <a:pt x="751" y="14"/>
                  </a:moveTo>
                  <a:lnTo>
                    <a:pt x="751" y="14"/>
                  </a:lnTo>
                  <a:cubicBezTo>
                    <a:pt x="752" y="18"/>
                    <a:pt x="752" y="23"/>
                    <a:pt x="753" y="30"/>
                  </a:cubicBezTo>
                  <a:lnTo>
                    <a:pt x="753" y="30"/>
                  </a:lnTo>
                  <a:cubicBezTo>
                    <a:pt x="753" y="26"/>
                    <a:pt x="753" y="22"/>
                    <a:pt x="753" y="17"/>
                  </a:cubicBezTo>
                  <a:cubicBezTo>
                    <a:pt x="752" y="16"/>
                    <a:pt x="752" y="15"/>
                    <a:pt x="751" y="14"/>
                  </a:cubicBezTo>
                  <a:close/>
                  <a:moveTo>
                    <a:pt x="766" y="147"/>
                  </a:moveTo>
                  <a:cubicBezTo>
                    <a:pt x="766" y="160"/>
                    <a:pt x="763" y="167"/>
                    <a:pt x="761" y="167"/>
                  </a:cubicBezTo>
                  <a:cubicBezTo>
                    <a:pt x="760" y="167"/>
                    <a:pt x="760" y="160"/>
                    <a:pt x="766" y="147"/>
                  </a:cubicBezTo>
                  <a:close/>
                  <a:moveTo>
                    <a:pt x="1025" y="173"/>
                  </a:moveTo>
                  <a:lnTo>
                    <a:pt x="1025" y="173"/>
                  </a:lnTo>
                  <a:cubicBezTo>
                    <a:pt x="1020" y="184"/>
                    <a:pt x="1017" y="188"/>
                    <a:pt x="1016" y="188"/>
                  </a:cubicBezTo>
                  <a:cubicBezTo>
                    <a:pt x="1015" y="188"/>
                    <a:pt x="1018" y="181"/>
                    <a:pt x="1025" y="173"/>
                  </a:cubicBezTo>
                  <a:close/>
                  <a:moveTo>
                    <a:pt x="675" y="147"/>
                  </a:moveTo>
                  <a:cubicBezTo>
                    <a:pt x="675" y="147"/>
                    <a:pt x="675" y="173"/>
                    <a:pt x="688" y="199"/>
                  </a:cubicBezTo>
                  <a:lnTo>
                    <a:pt x="675" y="199"/>
                  </a:lnTo>
                  <a:cubicBezTo>
                    <a:pt x="675" y="199"/>
                    <a:pt x="675" y="173"/>
                    <a:pt x="675" y="173"/>
                  </a:cubicBezTo>
                  <a:cubicBezTo>
                    <a:pt x="675" y="173"/>
                    <a:pt x="675" y="147"/>
                    <a:pt x="675" y="147"/>
                  </a:cubicBezTo>
                  <a:close/>
                  <a:moveTo>
                    <a:pt x="536" y="175"/>
                  </a:moveTo>
                  <a:cubicBezTo>
                    <a:pt x="538" y="175"/>
                    <a:pt x="541" y="177"/>
                    <a:pt x="546" y="186"/>
                  </a:cubicBezTo>
                  <a:lnTo>
                    <a:pt x="546" y="208"/>
                  </a:lnTo>
                  <a:lnTo>
                    <a:pt x="546" y="208"/>
                  </a:lnTo>
                  <a:cubicBezTo>
                    <a:pt x="542" y="203"/>
                    <a:pt x="537" y="195"/>
                    <a:pt x="533" y="186"/>
                  </a:cubicBezTo>
                  <a:cubicBezTo>
                    <a:pt x="533" y="186"/>
                    <a:pt x="533" y="175"/>
                    <a:pt x="536" y="175"/>
                  </a:cubicBezTo>
                  <a:close/>
                  <a:moveTo>
                    <a:pt x="815" y="278"/>
                  </a:moveTo>
                  <a:lnTo>
                    <a:pt x="815" y="278"/>
                  </a:lnTo>
                  <a:cubicBezTo>
                    <a:pt x="815" y="278"/>
                    <a:pt x="812" y="289"/>
                    <a:pt x="805" y="303"/>
                  </a:cubicBezTo>
                  <a:cubicBezTo>
                    <a:pt x="811" y="285"/>
                    <a:pt x="814" y="278"/>
                    <a:pt x="815" y="278"/>
                  </a:cubicBezTo>
                  <a:close/>
                  <a:moveTo>
                    <a:pt x="805" y="290"/>
                  </a:moveTo>
                  <a:cubicBezTo>
                    <a:pt x="805" y="316"/>
                    <a:pt x="792" y="316"/>
                    <a:pt x="792" y="316"/>
                  </a:cubicBezTo>
                  <a:cubicBezTo>
                    <a:pt x="792" y="316"/>
                    <a:pt x="792" y="316"/>
                    <a:pt x="805" y="290"/>
                  </a:cubicBezTo>
                  <a:close/>
                  <a:moveTo>
                    <a:pt x="1103" y="277"/>
                  </a:moveTo>
                  <a:lnTo>
                    <a:pt x="1103" y="290"/>
                  </a:lnTo>
                  <a:cubicBezTo>
                    <a:pt x="1090" y="303"/>
                    <a:pt x="1077" y="316"/>
                    <a:pt x="1077" y="316"/>
                  </a:cubicBezTo>
                  <a:lnTo>
                    <a:pt x="1064" y="316"/>
                  </a:lnTo>
                  <a:cubicBezTo>
                    <a:pt x="1090" y="303"/>
                    <a:pt x="1103" y="277"/>
                    <a:pt x="1103" y="277"/>
                  </a:cubicBezTo>
                  <a:close/>
                  <a:moveTo>
                    <a:pt x="910" y="306"/>
                  </a:moveTo>
                  <a:cubicBezTo>
                    <a:pt x="910" y="306"/>
                    <a:pt x="907" y="312"/>
                    <a:pt x="900" y="323"/>
                  </a:cubicBezTo>
                  <a:lnTo>
                    <a:pt x="900" y="323"/>
                  </a:lnTo>
                  <a:cubicBezTo>
                    <a:pt x="906" y="312"/>
                    <a:pt x="910" y="306"/>
                    <a:pt x="910" y="306"/>
                  </a:cubicBezTo>
                  <a:close/>
                  <a:moveTo>
                    <a:pt x="610" y="303"/>
                  </a:moveTo>
                  <a:lnTo>
                    <a:pt x="610" y="328"/>
                  </a:lnTo>
                  <a:lnTo>
                    <a:pt x="610" y="328"/>
                  </a:lnTo>
                  <a:cubicBezTo>
                    <a:pt x="604" y="313"/>
                    <a:pt x="602" y="303"/>
                    <a:pt x="610" y="303"/>
                  </a:cubicBezTo>
                  <a:close/>
                  <a:moveTo>
                    <a:pt x="779" y="277"/>
                  </a:moveTo>
                  <a:lnTo>
                    <a:pt x="779" y="303"/>
                  </a:lnTo>
                  <a:lnTo>
                    <a:pt x="766" y="329"/>
                  </a:lnTo>
                  <a:cubicBezTo>
                    <a:pt x="766" y="303"/>
                    <a:pt x="779" y="277"/>
                    <a:pt x="779" y="277"/>
                  </a:cubicBezTo>
                  <a:close/>
                  <a:moveTo>
                    <a:pt x="481" y="303"/>
                  </a:moveTo>
                  <a:lnTo>
                    <a:pt x="481" y="303"/>
                  </a:lnTo>
                  <a:cubicBezTo>
                    <a:pt x="481" y="303"/>
                    <a:pt x="491" y="319"/>
                    <a:pt x="502" y="337"/>
                  </a:cubicBezTo>
                  <a:lnTo>
                    <a:pt x="502" y="337"/>
                  </a:lnTo>
                  <a:cubicBezTo>
                    <a:pt x="491" y="323"/>
                    <a:pt x="481" y="303"/>
                    <a:pt x="481" y="303"/>
                  </a:cubicBezTo>
                  <a:close/>
                  <a:moveTo>
                    <a:pt x="727" y="316"/>
                  </a:moveTo>
                  <a:cubicBezTo>
                    <a:pt x="718" y="334"/>
                    <a:pt x="715" y="352"/>
                    <a:pt x="719" y="352"/>
                  </a:cubicBezTo>
                  <a:cubicBezTo>
                    <a:pt x="721" y="352"/>
                    <a:pt x="723" y="349"/>
                    <a:pt x="727" y="342"/>
                  </a:cubicBezTo>
                  <a:cubicBezTo>
                    <a:pt x="727" y="342"/>
                    <a:pt x="727" y="342"/>
                    <a:pt x="727" y="316"/>
                  </a:cubicBezTo>
                  <a:close/>
                  <a:moveTo>
                    <a:pt x="899" y="355"/>
                  </a:moveTo>
                  <a:lnTo>
                    <a:pt x="899" y="355"/>
                  </a:lnTo>
                  <a:cubicBezTo>
                    <a:pt x="894" y="361"/>
                    <a:pt x="888" y="370"/>
                    <a:pt x="883" y="381"/>
                  </a:cubicBezTo>
                  <a:cubicBezTo>
                    <a:pt x="889" y="371"/>
                    <a:pt x="895" y="362"/>
                    <a:pt x="899" y="355"/>
                  </a:cubicBezTo>
                  <a:close/>
                  <a:moveTo>
                    <a:pt x="1207" y="388"/>
                  </a:moveTo>
                  <a:cubicBezTo>
                    <a:pt x="1214" y="388"/>
                    <a:pt x="1220" y="394"/>
                    <a:pt x="1220" y="394"/>
                  </a:cubicBezTo>
                  <a:cubicBezTo>
                    <a:pt x="1194" y="420"/>
                    <a:pt x="1168" y="420"/>
                    <a:pt x="1168" y="420"/>
                  </a:cubicBezTo>
                  <a:cubicBezTo>
                    <a:pt x="1168" y="407"/>
                    <a:pt x="1168" y="407"/>
                    <a:pt x="1194" y="394"/>
                  </a:cubicBezTo>
                  <a:cubicBezTo>
                    <a:pt x="1198" y="389"/>
                    <a:pt x="1203" y="388"/>
                    <a:pt x="1207" y="388"/>
                  </a:cubicBezTo>
                  <a:close/>
                  <a:moveTo>
                    <a:pt x="1272" y="640"/>
                  </a:moveTo>
                  <a:lnTo>
                    <a:pt x="1246" y="653"/>
                  </a:lnTo>
                  <a:lnTo>
                    <a:pt x="1220" y="640"/>
                  </a:lnTo>
                  <a:close/>
                  <a:moveTo>
                    <a:pt x="356" y="686"/>
                  </a:moveTo>
                  <a:cubicBezTo>
                    <a:pt x="361" y="686"/>
                    <a:pt x="364" y="688"/>
                    <a:pt x="364" y="692"/>
                  </a:cubicBezTo>
                  <a:lnTo>
                    <a:pt x="312" y="692"/>
                  </a:lnTo>
                  <a:cubicBezTo>
                    <a:pt x="329" y="692"/>
                    <a:pt x="347" y="686"/>
                    <a:pt x="356" y="686"/>
                  </a:cubicBezTo>
                  <a:close/>
                  <a:moveTo>
                    <a:pt x="472" y="751"/>
                  </a:moveTo>
                  <a:cubicBezTo>
                    <a:pt x="469" y="751"/>
                    <a:pt x="463" y="752"/>
                    <a:pt x="455" y="757"/>
                  </a:cubicBezTo>
                  <a:cubicBezTo>
                    <a:pt x="472" y="757"/>
                    <a:pt x="478" y="751"/>
                    <a:pt x="472" y="751"/>
                  </a:cubicBezTo>
                  <a:close/>
                  <a:moveTo>
                    <a:pt x="1246" y="744"/>
                  </a:moveTo>
                  <a:cubicBezTo>
                    <a:pt x="1272" y="757"/>
                    <a:pt x="1298" y="757"/>
                    <a:pt x="1298" y="757"/>
                  </a:cubicBezTo>
                  <a:cubicBezTo>
                    <a:pt x="1298" y="761"/>
                    <a:pt x="1293" y="762"/>
                    <a:pt x="1286" y="762"/>
                  </a:cubicBezTo>
                  <a:cubicBezTo>
                    <a:pt x="1270" y="762"/>
                    <a:pt x="1238" y="753"/>
                    <a:pt x="1220" y="744"/>
                  </a:cubicBezTo>
                  <a:close/>
                  <a:moveTo>
                    <a:pt x="507" y="770"/>
                  </a:moveTo>
                  <a:lnTo>
                    <a:pt x="468" y="796"/>
                  </a:lnTo>
                  <a:cubicBezTo>
                    <a:pt x="468" y="796"/>
                    <a:pt x="494" y="783"/>
                    <a:pt x="507" y="770"/>
                  </a:cubicBezTo>
                  <a:close/>
                  <a:moveTo>
                    <a:pt x="818" y="770"/>
                  </a:moveTo>
                  <a:cubicBezTo>
                    <a:pt x="818" y="783"/>
                    <a:pt x="818" y="783"/>
                    <a:pt x="831" y="796"/>
                  </a:cubicBezTo>
                  <a:cubicBezTo>
                    <a:pt x="818" y="770"/>
                    <a:pt x="818" y="770"/>
                    <a:pt x="818" y="770"/>
                  </a:cubicBezTo>
                  <a:close/>
                  <a:moveTo>
                    <a:pt x="286" y="783"/>
                  </a:moveTo>
                  <a:cubicBezTo>
                    <a:pt x="249" y="790"/>
                    <a:pt x="233" y="798"/>
                    <a:pt x="239" y="798"/>
                  </a:cubicBezTo>
                  <a:cubicBezTo>
                    <a:pt x="243" y="798"/>
                    <a:pt x="259" y="794"/>
                    <a:pt x="286" y="783"/>
                  </a:cubicBezTo>
                  <a:close/>
                  <a:moveTo>
                    <a:pt x="403" y="796"/>
                  </a:moveTo>
                  <a:cubicBezTo>
                    <a:pt x="403" y="809"/>
                    <a:pt x="403" y="809"/>
                    <a:pt x="377" y="809"/>
                  </a:cubicBezTo>
                  <a:cubicBezTo>
                    <a:pt x="403" y="796"/>
                    <a:pt x="403" y="796"/>
                    <a:pt x="403" y="796"/>
                  </a:cubicBezTo>
                  <a:close/>
                  <a:moveTo>
                    <a:pt x="415" y="834"/>
                  </a:moveTo>
                  <a:cubicBezTo>
                    <a:pt x="414" y="835"/>
                    <a:pt x="413" y="836"/>
                    <a:pt x="412" y="837"/>
                  </a:cubicBezTo>
                  <a:lnTo>
                    <a:pt x="412" y="837"/>
                  </a:lnTo>
                  <a:cubicBezTo>
                    <a:pt x="416" y="835"/>
                    <a:pt x="416" y="835"/>
                    <a:pt x="416" y="835"/>
                  </a:cubicBezTo>
                  <a:cubicBezTo>
                    <a:pt x="415" y="834"/>
                    <a:pt x="415" y="834"/>
                    <a:pt x="415" y="834"/>
                  </a:cubicBezTo>
                  <a:close/>
                  <a:moveTo>
                    <a:pt x="1247" y="859"/>
                  </a:moveTo>
                  <a:cubicBezTo>
                    <a:pt x="1246" y="860"/>
                    <a:pt x="1246" y="861"/>
                    <a:pt x="1246" y="861"/>
                  </a:cubicBezTo>
                  <a:cubicBezTo>
                    <a:pt x="1254" y="864"/>
                    <a:pt x="1257" y="866"/>
                    <a:pt x="1257" y="866"/>
                  </a:cubicBezTo>
                  <a:cubicBezTo>
                    <a:pt x="1257" y="866"/>
                    <a:pt x="1253" y="863"/>
                    <a:pt x="1247" y="859"/>
                  </a:cubicBezTo>
                  <a:close/>
                  <a:moveTo>
                    <a:pt x="680" y="880"/>
                  </a:moveTo>
                  <a:cubicBezTo>
                    <a:pt x="678" y="880"/>
                    <a:pt x="675" y="887"/>
                    <a:pt x="675" y="899"/>
                  </a:cubicBezTo>
                  <a:cubicBezTo>
                    <a:pt x="682" y="887"/>
                    <a:pt x="682" y="880"/>
                    <a:pt x="680" y="880"/>
                  </a:cubicBezTo>
                  <a:close/>
                  <a:moveTo>
                    <a:pt x="818" y="907"/>
                  </a:moveTo>
                  <a:cubicBezTo>
                    <a:pt x="818" y="907"/>
                    <a:pt x="818" y="909"/>
                    <a:pt x="818" y="912"/>
                  </a:cubicBezTo>
                  <a:cubicBezTo>
                    <a:pt x="818" y="912"/>
                    <a:pt x="818" y="912"/>
                    <a:pt x="818" y="912"/>
                  </a:cubicBezTo>
                  <a:lnTo>
                    <a:pt x="818" y="912"/>
                  </a:lnTo>
                  <a:cubicBezTo>
                    <a:pt x="831" y="938"/>
                    <a:pt x="831" y="938"/>
                    <a:pt x="831" y="938"/>
                  </a:cubicBezTo>
                  <a:cubicBezTo>
                    <a:pt x="821" y="919"/>
                    <a:pt x="819" y="907"/>
                    <a:pt x="818" y="907"/>
                  </a:cubicBezTo>
                  <a:close/>
                  <a:moveTo>
                    <a:pt x="792" y="925"/>
                  </a:moveTo>
                  <a:cubicBezTo>
                    <a:pt x="798" y="938"/>
                    <a:pt x="798" y="945"/>
                    <a:pt x="797" y="945"/>
                  </a:cubicBezTo>
                  <a:cubicBezTo>
                    <a:pt x="795" y="945"/>
                    <a:pt x="792" y="938"/>
                    <a:pt x="792" y="925"/>
                  </a:cubicBezTo>
                  <a:close/>
                  <a:moveTo>
                    <a:pt x="53" y="925"/>
                  </a:moveTo>
                  <a:cubicBezTo>
                    <a:pt x="53" y="925"/>
                    <a:pt x="27" y="925"/>
                    <a:pt x="1" y="938"/>
                  </a:cubicBezTo>
                  <a:lnTo>
                    <a:pt x="1" y="951"/>
                  </a:lnTo>
                  <a:cubicBezTo>
                    <a:pt x="1" y="951"/>
                    <a:pt x="27" y="938"/>
                    <a:pt x="53" y="938"/>
                  </a:cubicBezTo>
                  <a:lnTo>
                    <a:pt x="53" y="925"/>
                  </a:lnTo>
                  <a:close/>
                  <a:moveTo>
                    <a:pt x="896" y="938"/>
                  </a:moveTo>
                  <a:cubicBezTo>
                    <a:pt x="901" y="949"/>
                    <a:pt x="902" y="953"/>
                    <a:pt x="901" y="953"/>
                  </a:cubicBezTo>
                  <a:cubicBezTo>
                    <a:pt x="900" y="953"/>
                    <a:pt x="896" y="946"/>
                    <a:pt x="896" y="938"/>
                  </a:cubicBezTo>
                  <a:close/>
                  <a:moveTo>
                    <a:pt x="273" y="951"/>
                  </a:moveTo>
                  <a:cubicBezTo>
                    <a:pt x="256" y="951"/>
                    <a:pt x="250" y="957"/>
                    <a:pt x="256" y="957"/>
                  </a:cubicBezTo>
                  <a:cubicBezTo>
                    <a:pt x="259" y="957"/>
                    <a:pt x="264" y="956"/>
                    <a:pt x="273" y="951"/>
                  </a:cubicBezTo>
                  <a:close/>
                  <a:moveTo>
                    <a:pt x="1025" y="964"/>
                  </a:moveTo>
                  <a:lnTo>
                    <a:pt x="1025" y="964"/>
                  </a:lnTo>
                  <a:cubicBezTo>
                    <a:pt x="1051" y="990"/>
                    <a:pt x="1064" y="1003"/>
                    <a:pt x="1064" y="1003"/>
                  </a:cubicBezTo>
                  <a:lnTo>
                    <a:pt x="1038" y="990"/>
                  </a:lnTo>
                  <a:lnTo>
                    <a:pt x="1025" y="964"/>
                  </a:lnTo>
                  <a:close/>
                  <a:moveTo>
                    <a:pt x="662" y="1003"/>
                  </a:moveTo>
                  <a:lnTo>
                    <a:pt x="649" y="1029"/>
                  </a:lnTo>
                  <a:cubicBezTo>
                    <a:pt x="649" y="1003"/>
                    <a:pt x="662" y="1003"/>
                    <a:pt x="662" y="1003"/>
                  </a:cubicBezTo>
                  <a:close/>
                  <a:moveTo>
                    <a:pt x="844" y="1029"/>
                  </a:moveTo>
                  <a:cubicBezTo>
                    <a:pt x="857" y="1029"/>
                    <a:pt x="857" y="1029"/>
                    <a:pt x="857" y="1042"/>
                  </a:cubicBezTo>
                  <a:lnTo>
                    <a:pt x="844" y="1029"/>
                  </a:lnTo>
                  <a:close/>
                  <a:moveTo>
                    <a:pt x="468" y="1029"/>
                  </a:moveTo>
                  <a:cubicBezTo>
                    <a:pt x="468" y="1029"/>
                    <a:pt x="455" y="1055"/>
                    <a:pt x="442" y="1068"/>
                  </a:cubicBezTo>
                  <a:lnTo>
                    <a:pt x="429" y="1068"/>
                  </a:lnTo>
                  <a:cubicBezTo>
                    <a:pt x="442" y="1042"/>
                    <a:pt x="468" y="1029"/>
                    <a:pt x="468" y="1029"/>
                  </a:cubicBezTo>
                  <a:close/>
                  <a:moveTo>
                    <a:pt x="737" y="986"/>
                  </a:moveTo>
                  <a:cubicBezTo>
                    <a:pt x="738" y="986"/>
                    <a:pt x="735" y="999"/>
                    <a:pt x="727" y="1029"/>
                  </a:cubicBezTo>
                  <a:cubicBezTo>
                    <a:pt x="727" y="1055"/>
                    <a:pt x="714" y="1081"/>
                    <a:pt x="714" y="1081"/>
                  </a:cubicBezTo>
                  <a:cubicBezTo>
                    <a:pt x="714" y="1068"/>
                    <a:pt x="727" y="1055"/>
                    <a:pt x="727" y="1003"/>
                  </a:cubicBezTo>
                  <a:cubicBezTo>
                    <a:pt x="732" y="992"/>
                    <a:pt x="736" y="986"/>
                    <a:pt x="737" y="986"/>
                  </a:cubicBezTo>
                  <a:close/>
                  <a:moveTo>
                    <a:pt x="820" y="1019"/>
                  </a:moveTo>
                  <a:cubicBezTo>
                    <a:pt x="824" y="1019"/>
                    <a:pt x="831" y="1043"/>
                    <a:pt x="831" y="1081"/>
                  </a:cubicBezTo>
                  <a:cubicBezTo>
                    <a:pt x="818" y="1055"/>
                    <a:pt x="818" y="1029"/>
                    <a:pt x="818" y="1029"/>
                  </a:cubicBezTo>
                  <a:cubicBezTo>
                    <a:pt x="818" y="1022"/>
                    <a:pt x="819" y="1019"/>
                    <a:pt x="820" y="1019"/>
                  </a:cubicBezTo>
                  <a:close/>
                  <a:moveTo>
                    <a:pt x="987" y="1055"/>
                  </a:moveTo>
                  <a:cubicBezTo>
                    <a:pt x="987" y="1055"/>
                    <a:pt x="999" y="1068"/>
                    <a:pt x="999" y="1068"/>
                  </a:cubicBezTo>
                  <a:cubicBezTo>
                    <a:pt x="1004" y="1078"/>
                    <a:pt x="1006" y="1080"/>
                    <a:pt x="1005" y="1080"/>
                  </a:cubicBezTo>
                  <a:cubicBezTo>
                    <a:pt x="1005" y="1080"/>
                    <a:pt x="1003" y="1077"/>
                    <a:pt x="1001" y="1077"/>
                  </a:cubicBezTo>
                  <a:cubicBezTo>
                    <a:pt x="1000" y="1077"/>
                    <a:pt x="999" y="1078"/>
                    <a:pt x="999" y="1081"/>
                  </a:cubicBezTo>
                  <a:cubicBezTo>
                    <a:pt x="987" y="1055"/>
                    <a:pt x="987" y="1055"/>
                    <a:pt x="987" y="1055"/>
                  </a:cubicBezTo>
                  <a:close/>
                  <a:moveTo>
                    <a:pt x="1103" y="1055"/>
                  </a:moveTo>
                  <a:lnTo>
                    <a:pt x="1116" y="1081"/>
                  </a:lnTo>
                  <a:cubicBezTo>
                    <a:pt x="1123" y="1085"/>
                    <a:pt x="1127" y="1086"/>
                    <a:pt x="1129" y="1086"/>
                  </a:cubicBezTo>
                  <a:cubicBezTo>
                    <a:pt x="1134" y="1086"/>
                    <a:pt x="1122" y="1074"/>
                    <a:pt x="1103" y="1055"/>
                  </a:cubicBezTo>
                  <a:close/>
                  <a:moveTo>
                    <a:pt x="922" y="1081"/>
                  </a:moveTo>
                  <a:lnTo>
                    <a:pt x="922" y="1081"/>
                  </a:lnTo>
                  <a:cubicBezTo>
                    <a:pt x="922" y="1081"/>
                    <a:pt x="935" y="1081"/>
                    <a:pt x="935" y="1094"/>
                  </a:cubicBezTo>
                  <a:cubicBezTo>
                    <a:pt x="935" y="1094"/>
                    <a:pt x="948" y="1120"/>
                    <a:pt x="948" y="1120"/>
                  </a:cubicBezTo>
                  <a:cubicBezTo>
                    <a:pt x="948" y="1120"/>
                    <a:pt x="935" y="1107"/>
                    <a:pt x="935" y="1107"/>
                  </a:cubicBezTo>
                  <a:cubicBezTo>
                    <a:pt x="922" y="1081"/>
                    <a:pt x="922" y="1081"/>
                    <a:pt x="922" y="1081"/>
                  </a:cubicBezTo>
                  <a:close/>
                  <a:moveTo>
                    <a:pt x="658" y="1045"/>
                  </a:moveTo>
                  <a:cubicBezTo>
                    <a:pt x="658" y="1045"/>
                    <a:pt x="655" y="1058"/>
                    <a:pt x="649" y="1081"/>
                  </a:cubicBezTo>
                  <a:cubicBezTo>
                    <a:pt x="649" y="1107"/>
                    <a:pt x="636" y="1133"/>
                    <a:pt x="623" y="1159"/>
                  </a:cubicBezTo>
                  <a:cubicBezTo>
                    <a:pt x="623" y="1146"/>
                    <a:pt x="610" y="1146"/>
                    <a:pt x="610" y="1146"/>
                  </a:cubicBezTo>
                  <a:cubicBezTo>
                    <a:pt x="610" y="1146"/>
                    <a:pt x="623" y="1120"/>
                    <a:pt x="636" y="1107"/>
                  </a:cubicBezTo>
                  <a:cubicBezTo>
                    <a:pt x="651" y="1064"/>
                    <a:pt x="657" y="1045"/>
                    <a:pt x="658" y="1045"/>
                  </a:cubicBezTo>
                  <a:close/>
                  <a:moveTo>
                    <a:pt x="818" y="1172"/>
                  </a:moveTo>
                  <a:lnTo>
                    <a:pt x="831" y="1198"/>
                  </a:lnTo>
                  <a:cubicBezTo>
                    <a:pt x="822" y="1198"/>
                    <a:pt x="819" y="1209"/>
                    <a:pt x="818" y="1209"/>
                  </a:cubicBezTo>
                  <a:cubicBezTo>
                    <a:pt x="818" y="1209"/>
                    <a:pt x="818" y="1206"/>
                    <a:pt x="818" y="1198"/>
                  </a:cubicBezTo>
                  <a:cubicBezTo>
                    <a:pt x="818" y="1198"/>
                    <a:pt x="818" y="1172"/>
                    <a:pt x="818" y="1172"/>
                  </a:cubicBezTo>
                  <a:close/>
                  <a:moveTo>
                    <a:pt x="688" y="17"/>
                  </a:moveTo>
                  <a:cubicBezTo>
                    <a:pt x="688" y="17"/>
                    <a:pt x="675" y="17"/>
                    <a:pt x="688" y="43"/>
                  </a:cubicBezTo>
                  <a:cubicBezTo>
                    <a:pt x="688" y="69"/>
                    <a:pt x="688" y="69"/>
                    <a:pt x="688" y="69"/>
                  </a:cubicBezTo>
                  <a:cubicBezTo>
                    <a:pt x="688" y="69"/>
                    <a:pt x="675" y="69"/>
                    <a:pt x="675" y="95"/>
                  </a:cubicBezTo>
                  <a:cubicBezTo>
                    <a:pt x="675" y="121"/>
                    <a:pt x="675" y="121"/>
                    <a:pt x="675" y="121"/>
                  </a:cubicBezTo>
                  <a:cubicBezTo>
                    <a:pt x="662" y="95"/>
                    <a:pt x="662" y="95"/>
                    <a:pt x="662" y="95"/>
                  </a:cubicBezTo>
                  <a:cubicBezTo>
                    <a:pt x="649" y="82"/>
                    <a:pt x="649" y="82"/>
                    <a:pt x="649" y="69"/>
                  </a:cubicBezTo>
                  <a:cubicBezTo>
                    <a:pt x="649" y="43"/>
                    <a:pt x="636" y="17"/>
                    <a:pt x="636" y="17"/>
                  </a:cubicBezTo>
                  <a:cubicBezTo>
                    <a:pt x="636" y="17"/>
                    <a:pt x="636" y="43"/>
                    <a:pt x="636" y="43"/>
                  </a:cubicBezTo>
                  <a:cubicBezTo>
                    <a:pt x="649" y="69"/>
                    <a:pt x="546" y="95"/>
                    <a:pt x="533" y="95"/>
                  </a:cubicBezTo>
                  <a:cubicBezTo>
                    <a:pt x="527" y="84"/>
                    <a:pt x="522" y="80"/>
                    <a:pt x="518" y="80"/>
                  </a:cubicBezTo>
                  <a:cubicBezTo>
                    <a:pt x="513" y="80"/>
                    <a:pt x="512" y="88"/>
                    <a:pt x="520" y="95"/>
                  </a:cubicBezTo>
                  <a:cubicBezTo>
                    <a:pt x="533" y="121"/>
                    <a:pt x="520" y="134"/>
                    <a:pt x="494" y="134"/>
                  </a:cubicBezTo>
                  <a:cubicBezTo>
                    <a:pt x="468" y="147"/>
                    <a:pt x="455" y="160"/>
                    <a:pt x="468" y="186"/>
                  </a:cubicBezTo>
                  <a:lnTo>
                    <a:pt x="455" y="186"/>
                  </a:lnTo>
                  <a:cubicBezTo>
                    <a:pt x="455" y="186"/>
                    <a:pt x="455" y="212"/>
                    <a:pt x="455" y="225"/>
                  </a:cubicBezTo>
                  <a:cubicBezTo>
                    <a:pt x="442" y="199"/>
                    <a:pt x="416" y="186"/>
                    <a:pt x="416" y="186"/>
                  </a:cubicBezTo>
                  <a:lnTo>
                    <a:pt x="416" y="186"/>
                  </a:lnTo>
                  <a:cubicBezTo>
                    <a:pt x="416" y="186"/>
                    <a:pt x="429" y="212"/>
                    <a:pt x="442" y="225"/>
                  </a:cubicBezTo>
                  <a:cubicBezTo>
                    <a:pt x="455" y="251"/>
                    <a:pt x="455" y="251"/>
                    <a:pt x="455" y="251"/>
                  </a:cubicBezTo>
                  <a:cubicBezTo>
                    <a:pt x="455" y="251"/>
                    <a:pt x="455" y="251"/>
                    <a:pt x="429" y="225"/>
                  </a:cubicBezTo>
                  <a:cubicBezTo>
                    <a:pt x="416" y="212"/>
                    <a:pt x="403" y="186"/>
                    <a:pt x="403" y="186"/>
                  </a:cubicBezTo>
                  <a:lnTo>
                    <a:pt x="403" y="199"/>
                  </a:lnTo>
                  <a:cubicBezTo>
                    <a:pt x="416" y="212"/>
                    <a:pt x="416" y="212"/>
                    <a:pt x="416" y="212"/>
                  </a:cubicBezTo>
                  <a:cubicBezTo>
                    <a:pt x="403" y="212"/>
                    <a:pt x="403" y="212"/>
                    <a:pt x="377" y="173"/>
                  </a:cubicBezTo>
                  <a:cubicBezTo>
                    <a:pt x="366" y="157"/>
                    <a:pt x="357" y="150"/>
                    <a:pt x="354" y="150"/>
                  </a:cubicBezTo>
                  <a:cubicBezTo>
                    <a:pt x="349" y="150"/>
                    <a:pt x="354" y="163"/>
                    <a:pt x="377" y="186"/>
                  </a:cubicBezTo>
                  <a:lnTo>
                    <a:pt x="377" y="212"/>
                  </a:lnTo>
                  <a:cubicBezTo>
                    <a:pt x="369" y="200"/>
                    <a:pt x="366" y="196"/>
                    <a:pt x="366" y="196"/>
                  </a:cubicBezTo>
                  <a:lnTo>
                    <a:pt x="366" y="196"/>
                  </a:lnTo>
                  <a:cubicBezTo>
                    <a:pt x="366" y="196"/>
                    <a:pt x="381" y="220"/>
                    <a:pt x="390" y="238"/>
                  </a:cubicBezTo>
                  <a:cubicBezTo>
                    <a:pt x="370" y="219"/>
                    <a:pt x="361" y="209"/>
                    <a:pt x="359" y="209"/>
                  </a:cubicBezTo>
                  <a:lnTo>
                    <a:pt x="359" y="209"/>
                  </a:lnTo>
                  <a:cubicBezTo>
                    <a:pt x="357" y="209"/>
                    <a:pt x="364" y="219"/>
                    <a:pt x="377" y="238"/>
                  </a:cubicBezTo>
                  <a:cubicBezTo>
                    <a:pt x="384" y="253"/>
                    <a:pt x="388" y="259"/>
                    <a:pt x="384" y="259"/>
                  </a:cubicBezTo>
                  <a:cubicBezTo>
                    <a:pt x="381" y="259"/>
                    <a:pt x="375" y="256"/>
                    <a:pt x="364" y="251"/>
                  </a:cubicBezTo>
                  <a:cubicBezTo>
                    <a:pt x="351" y="238"/>
                    <a:pt x="351" y="238"/>
                    <a:pt x="338" y="238"/>
                  </a:cubicBezTo>
                  <a:cubicBezTo>
                    <a:pt x="351" y="264"/>
                    <a:pt x="338" y="277"/>
                    <a:pt x="312" y="303"/>
                  </a:cubicBezTo>
                  <a:cubicBezTo>
                    <a:pt x="286" y="329"/>
                    <a:pt x="273" y="342"/>
                    <a:pt x="299" y="368"/>
                  </a:cubicBezTo>
                  <a:cubicBezTo>
                    <a:pt x="299" y="368"/>
                    <a:pt x="299" y="368"/>
                    <a:pt x="273" y="355"/>
                  </a:cubicBezTo>
                  <a:cubicBezTo>
                    <a:pt x="262" y="349"/>
                    <a:pt x="256" y="346"/>
                    <a:pt x="255" y="346"/>
                  </a:cubicBezTo>
                  <a:lnTo>
                    <a:pt x="255" y="346"/>
                  </a:lnTo>
                  <a:cubicBezTo>
                    <a:pt x="254" y="346"/>
                    <a:pt x="263" y="352"/>
                    <a:pt x="286" y="368"/>
                  </a:cubicBezTo>
                  <a:cubicBezTo>
                    <a:pt x="302" y="384"/>
                    <a:pt x="313" y="395"/>
                    <a:pt x="310" y="395"/>
                  </a:cubicBezTo>
                  <a:cubicBezTo>
                    <a:pt x="308" y="395"/>
                    <a:pt x="301" y="391"/>
                    <a:pt x="286" y="381"/>
                  </a:cubicBezTo>
                  <a:cubicBezTo>
                    <a:pt x="280" y="374"/>
                    <a:pt x="273" y="371"/>
                    <a:pt x="268" y="371"/>
                  </a:cubicBezTo>
                  <a:cubicBezTo>
                    <a:pt x="263" y="371"/>
                    <a:pt x="260" y="374"/>
                    <a:pt x="260" y="381"/>
                  </a:cubicBezTo>
                  <a:cubicBezTo>
                    <a:pt x="249" y="392"/>
                    <a:pt x="237" y="404"/>
                    <a:pt x="252" y="415"/>
                  </a:cubicBezTo>
                  <a:lnTo>
                    <a:pt x="252" y="415"/>
                  </a:lnTo>
                  <a:cubicBezTo>
                    <a:pt x="240" y="408"/>
                    <a:pt x="229" y="405"/>
                    <a:pt x="220" y="405"/>
                  </a:cubicBezTo>
                  <a:cubicBezTo>
                    <a:pt x="203" y="405"/>
                    <a:pt x="197" y="417"/>
                    <a:pt x="221" y="433"/>
                  </a:cubicBezTo>
                  <a:cubicBezTo>
                    <a:pt x="221" y="433"/>
                    <a:pt x="221" y="438"/>
                    <a:pt x="214" y="438"/>
                  </a:cubicBezTo>
                  <a:cubicBezTo>
                    <a:pt x="210" y="438"/>
                    <a:pt x="204" y="437"/>
                    <a:pt x="195" y="433"/>
                  </a:cubicBezTo>
                  <a:lnTo>
                    <a:pt x="195" y="433"/>
                  </a:lnTo>
                  <a:cubicBezTo>
                    <a:pt x="195" y="433"/>
                    <a:pt x="195" y="446"/>
                    <a:pt x="208" y="458"/>
                  </a:cubicBezTo>
                  <a:cubicBezTo>
                    <a:pt x="208" y="458"/>
                    <a:pt x="208" y="471"/>
                    <a:pt x="208" y="484"/>
                  </a:cubicBezTo>
                  <a:cubicBezTo>
                    <a:pt x="195" y="497"/>
                    <a:pt x="221" y="510"/>
                    <a:pt x="221" y="510"/>
                  </a:cubicBezTo>
                  <a:cubicBezTo>
                    <a:pt x="216" y="508"/>
                    <a:pt x="212" y="507"/>
                    <a:pt x="208" y="507"/>
                  </a:cubicBezTo>
                  <a:cubicBezTo>
                    <a:pt x="191" y="507"/>
                    <a:pt x="182" y="528"/>
                    <a:pt x="182" y="549"/>
                  </a:cubicBezTo>
                  <a:cubicBezTo>
                    <a:pt x="169" y="575"/>
                    <a:pt x="169" y="601"/>
                    <a:pt x="143" y="601"/>
                  </a:cubicBezTo>
                  <a:cubicBezTo>
                    <a:pt x="143" y="601"/>
                    <a:pt x="143" y="601"/>
                    <a:pt x="169" y="614"/>
                  </a:cubicBezTo>
                  <a:cubicBezTo>
                    <a:pt x="221" y="614"/>
                    <a:pt x="221" y="627"/>
                    <a:pt x="195" y="627"/>
                  </a:cubicBezTo>
                  <a:cubicBezTo>
                    <a:pt x="143" y="627"/>
                    <a:pt x="143" y="640"/>
                    <a:pt x="182" y="640"/>
                  </a:cubicBezTo>
                  <a:lnTo>
                    <a:pt x="156" y="640"/>
                  </a:lnTo>
                  <a:cubicBezTo>
                    <a:pt x="117" y="640"/>
                    <a:pt x="130" y="666"/>
                    <a:pt x="182" y="666"/>
                  </a:cubicBezTo>
                  <a:cubicBezTo>
                    <a:pt x="156" y="666"/>
                    <a:pt x="130" y="666"/>
                    <a:pt x="156" y="679"/>
                  </a:cubicBezTo>
                  <a:lnTo>
                    <a:pt x="105" y="679"/>
                  </a:lnTo>
                  <a:cubicBezTo>
                    <a:pt x="92" y="679"/>
                    <a:pt x="66" y="679"/>
                    <a:pt x="66" y="692"/>
                  </a:cubicBezTo>
                  <a:lnTo>
                    <a:pt x="105" y="692"/>
                  </a:lnTo>
                  <a:cubicBezTo>
                    <a:pt x="105" y="692"/>
                    <a:pt x="105" y="705"/>
                    <a:pt x="130" y="705"/>
                  </a:cubicBezTo>
                  <a:lnTo>
                    <a:pt x="286" y="705"/>
                  </a:lnTo>
                  <a:cubicBezTo>
                    <a:pt x="325" y="692"/>
                    <a:pt x="351" y="692"/>
                    <a:pt x="377" y="692"/>
                  </a:cubicBezTo>
                  <a:cubicBezTo>
                    <a:pt x="403" y="679"/>
                    <a:pt x="429" y="666"/>
                    <a:pt x="377" y="666"/>
                  </a:cubicBezTo>
                  <a:cubicBezTo>
                    <a:pt x="403" y="666"/>
                    <a:pt x="403" y="653"/>
                    <a:pt x="403" y="640"/>
                  </a:cubicBezTo>
                  <a:cubicBezTo>
                    <a:pt x="416" y="627"/>
                    <a:pt x="416" y="627"/>
                    <a:pt x="442" y="627"/>
                  </a:cubicBezTo>
                  <a:lnTo>
                    <a:pt x="468" y="627"/>
                  </a:lnTo>
                  <a:cubicBezTo>
                    <a:pt x="442" y="627"/>
                    <a:pt x="442" y="614"/>
                    <a:pt x="442" y="601"/>
                  </a:cubicBezTo>
                  <a:cubicBezTo>
                    <a:pt x="455" y="588"/>
                    <a:pt x="455" y="575"/>
                    <a:pt x="442" y="562"/>
                  </a:cubicBezTo>
                  <a:lnTo>
                    <a:pt x="468" y="562"/>
                  </a:lnTo>
                  <a:cubicBezTo>
                    <a:pt x="442" y="549"/>
                    <a:pt x="442" y="536"/>
                    <a:pt x="442" y="536"/>
                  </a:cubicBezTo>
                  <a:lnTo>
                    <a:pt x="442" y="536"/>
                  </a:lnTo>
                  <a:cubicBezTo>
                    <a:pt x="468" y="549"/>
                    <a:pt x="468" y="549"/>
                    <a:pt x="468" y="549"/>
                  </a:cubicBezTo>
                  <a:cubicBezTo>
                    <a:pt x="481" y="549"/>
                    <a:pt x="481" y="536"/>
                    <a:pt x="455" y="536"/>
                  </a:cubicBezTo>
                  <a:cubicBezTo>
                    <a:pt x="455" y="527"/>
                    <a:pt x="461" y="518"/>
                    <a:pt x="474" y="518"/>
                  </a:cubicBezTo>
                  <a:cubicBezTo>
                    <a:pt x="480" y="518"/>
                    <a:pt x="486" y="520"/>
                    <a:pt x="494" y="523"/>
                  </a:cubicBezTo>
                  <a:cubicBezTo>
                    <a:pt x="488" y="518"/>
                    <a:pt x="479" y="509"/>
                    <a:pt x="468" y="497"/>
                  </a:cubicBezTo>
                  <a:cubicBezTo>
                    <a:pt x="455" y="485"/>
                    <a:pt x="429" y="472"/>
                    <a:pt x="429" y="471"/>
                  </a:cubicBezTo>
                  <a:lnTo>
                    <a:pt x="429" y="471"/>
                  </a:lnTo>
                  <a:lnTo>
                    <a:pt x="481" y="497"/>
                  </a:lnTo>
                  <a:cubicBezTo>
                    <a:pt x="494" y="510"/>
                    <a:pt x="494" y="510"/>
                    <a:pt x="494" y="510"/>
                  </a:cubicBezTo>
                  <a:lnTo>
                    <a:pt x="507" y="510"/>
                  </a:lnTo>
                  <a:cubicBezTo>
                    <a:pt x="481" y="497"/>
                    <a:pt x="494" y="484"/>
                    <a:pt x="494" y="471"/>
                  </a:cubicBezTo>
                  <a:cubicBezTo>
                    <a:pt x="520" y="458"/>
                    <a:pt x="520" y="446"/>
                    <a:pt x="507" y="433"/>
                  </a:cubicBezTo>
                  <a:lnTo>
                    <a:pt x="507" y="433"/>
                  </a:lnTo>
                  <a:cubicBezTo>
                    <a:pt x="542" y="454"/>
                    <a:pt x="558" y="464"/>
                    <a:pt x="563" y="464"/>
                  </a:cubicBezTo>
                  <a:cubicBezTo>
                    <a:pt x="568" y="464"/>
                    <a:pt x="564" y="457"/>
                    <a:pt x="558" y="446"/>
                  </a:cubicBezTo>
                  <a:cubicBezTo>
                    <a:pt x="558" y="446"/>
                    <a:pt x="533" y="433"/>
                    <a:pt x="520" y="420"/>
                  </a:cubicBezTo>
                  <a:cubicBezTo>
                    <a:pt x="498" y="398"/>
                    <a:pt x="489" y="389"/>
                    <a:pt x="491" y="389"/>
                  </a:cubicBezTo>
                  <a:lnTo>
                    <a:pt x="491" y="389"/>
                  </a:lnTo>
                  <a:cubicBezTo>
                    <a:pt x="492" y="389"/>
                    <a:pt x="502" y="395"/>
                    <a:pt x="520" y="407"/>
                  </a:cubicBezTo>
                  <a:cubicBezTo>
                    <a:pt x="531" y="418"/>
                    <a:pt x="540" y="423"/>
                    <a:pt x="546" y="423"/>
                  </a:cubicBezTo>
                  <a:cubicBezTo>
                    <a:pt x="562" y="423"/>
                    <a:pt x="560" y="395"/>
                    <a:pt x="533" y="368"/>
                  </a:cubicBezTo>
                  <a:lnTo>
                    <a:pt x="533" y="368"/>
                  </a:lnTo>
                  <a:cubicBezTo>
                    <a:pt x="538" y="373"/>
                    <a:pt x="546" y="381"/>
                    <a:pt x="558" y="394"/>
                  </a:cubicBezTo>
                  <a:cubicBezTo>
                    <a:pt x="571" y="407"/>
                    <a:pt x="571" y="407"/>
                    <a:pt x="584" y="407"/>
                  </a:cubicBezTo>
                  <a:cubicBezTo>
                    <a:pt x="584" y="394"/>
                    <a:pt x="584" y="394"/>
                    <a:pt x="584" y="394"/>
                  </a:cubicBezTo>
                  <a:cubicBezTo>
                    <a:pt x="573" y="376"/>
                    <a:pt x="572" y="369"/>
                    <a:pt x="575" y="369"/>
                  </a:cubicBezTo>
                  <a:cubicBezTo>
                    <a:pt x="579" y="369"/>
                    <a:pt x="590" y="379"/>
                    <a:pt x="597" y="394"/>
                  </a:cubicBezTo>
                  <a:cubicBezTo>
                    <a:pt x="610" y="407"/>
                    <a:pt x="610" y="407"/>
                    <a:pt x="610" y="407"/>
                  </a:cubicBezTo>
                  <a:cubicBezTo>
                    <a:pt x="605" y="389"/>
                    <a:pt x="607" y="382"/>
                    <a:pt x="611" y="382"/>
                  </a:cubicBezTo>
                  <a:cubicBezTo>
                    <a:pt x="616" y="382"/>
                    <a:pt x="623" y="392"/>
                    <a:pt x="623" y="407"/>
                  </a:cubicBezTo>
                  <a:lnTo>
                    <a:pt x="636" y="407"/>
                  </a:lnTo>
                  <a:cubicBezTo>
                    <a:pt x="623" y="381"/>
                    <a:pt x="623" y="381"/>
                    <a:pt x="623" y="381"/>
                  </a:cubicBezTo>
                  <a:cubicBezTo>
                    <a:pt x="636" y="381"/>
                    <a:pt x="636" y="368"/>
                    <a:pt x="623" y="355"/>
                  </a:cubicBezTo>
                  <a:cubicBezTo>
                    <a:pt x="620" y="348"/>
                    <a:pt x="616" y="341"/>
                    <a:pt x="613" y="335"/>
                  </a:cubicBezTo>
                  <a:lnTo>
                    <a:pt x="613" y="335"/>
                  </a:lnTo>
                  <a:cubicBezTo>
                    <a:pt x="620" y="346"/>
                    <a:pt x="626" y="350"/>
                    <a:pt x="631" y="350"/>
                  </a:cubicBezTo>
                  <a:cubicBezTo>
                    <a:pt x="634" y="350"/>
                    <a:pt x="636" y="347"/>
                    <a:pt x="636" y="342"/>
                  </a:cubicBezTo>
                  <a:cubicBezTo>
                    <a:pt x="649" y="342"/>
                    <a:pt x="649" y="342"/>
                    <a:pt x="662" y="368"/>
                  </a:cubicBezTo>
                  <a:lnTo>
                    <a:pt x="662" y="342"/>
                  </a:lnTo>
                  <a:cubicBezTo>
                    <a:pt x="669" y="355"/>
                    <a:pt x="672" y="361"/>
                    <a:pt x="674" y="361"/>
                  </a:cubicBezTo>
                  <a:cubicBezTo>
                    <a:pt x="675" y="361"/>
                    <a:pt x="675" y="355"/>
                    <a:pt x="675" y="342"/>
                  </a:cubicBezTo>
                  <a:cubicBezTo>
                    <a:pt x="681" y="366"/>
                    <a:pt x="684" y="376"/>
                    <a:pt x="686" y="376"/>
                  </a:cubicBezTo>
                  <a:cubicBezTo>
                    <a:pt x="688" y="376"/>
                    <a:pt x="688" y="363"/>
                    <a:pt x="688" y="342"/>
                  </a:cubicBezTo>
                  <a:cubicBezTo>
                    <a:pt x="688" y="368"/>
                    <a:pt x="688" y="368"/>
                    <a:pt x="688" y="368"/>
                  </a:cubicBezTo>
                  <a:cubicBezTo>
                    <a:pt x="688" y="355"/>
                    <a:pt x="691" y="348"/>
                    <a:pt x="695" y="348"/>
                  </a:cubicBezTo>
                  <a:cubicBezTo>
                    <a:pt x="698" y="348"/>
                    <a:pt x="701" y="355"/>
                    <a:pt x="701" y="368"/>
                  </a:cubicBezTo>
                  <a:cubicBezTo>
                    <a:pt x="701" y="342"/>
                    <a:pt x="701" y="342"/>
                    <a:pt x="701" y="342"/>
                  </a:cubicBezTo>
                  <a:cubicBezTo>
                    <a:pt x="714" y="342"/>
                    <a:pt x="714" y="342"/>
                    <a:pt x="714" y="316"/>
                  </a:cubicBezTo>
                  <a:cubicBezTo>
                    <a:pt x="721" y="290"/>
                    <a:pt x="724" y="277"/>
                    <a:pt x="725" y="277"/>
                  </a:cubicBezTo>
                  <a:cubicBezTo>
                    <a:pt x="727" y="277"/>
                    <a:pt x="727" y="290"/>
                    <a:pt x="727" y="316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35"/>
                    <a:pt x="740" y="327"/>
                    <a:pt x="740" y="316"/>
                  </a:cubicBezTo>
                  <a:cubicBezTo>
                    <a:pt x="747" y="303"/>
                    <a:pt x="750" y="296"/>
                    <a:pt x="751" y="296"/>
                  </a:cubicBezTo>
                  <a:cubicBezTo>
                    <a:pt x="753" y="296"/>
                    <a:pt x="753" y="303"/>
                    <a:pt x="753" y="316"/>
                  </a:cubicBezTo>
                  <a:cubicBezTo>
                    <a:pt x="753" y="342"/>
                    <a:pt x="766" y="342"/>
                    <a:pt x="792" y="355"/>
                  </a:cubicBezTo>
                  <a:cubicBezTo>
                    <a:pt x="792" y="355"/>
                    <a:pt x="796" y="346"/>
                    <a:pt x="800" y="335"/>
                  </a:cubicBezTo>
                  <a:lnTo>
                    <a:pt x="800" y="335"/>
                  </a:lnTo>
                  <a:cubicBezTo>
                    <a:pt x="797" y="352"/>
                    <a:pt x="796" y="361"/>
                    <a:pt x="797" y="361"/>
                  </a:cubicBezTo>
                  <a:cubicBezTo>
                    <a:pt x="798" y="361"/>
                    <a:pt x="805" y="342"/>
                    <a:pt x="818" y="303"/>
                  </a:cubicBezTo>
                  <a:cubicBezTo>
                    <a:pt x="818" y="307"/>
                    <a:pt x="818" y="311"/>
                    <a:pt x="818" y="316"/>
                  </a:cubicBezTo>
                  <a:cubicBezTo>
                    <a:pt x="818" y="334"/>
                    <a:pt x="811" y="352"/>
                    <a:pt x="812" y="352"/>
                  </a:cubicBezTo>
                  <a:cubicBezTo>
                    <a:pt x="813" y="352"/>
                    <a:pt x="814" y="349"/>
                    <a:pt x="818" y="342"/>
                  </a:cubicBezTo>
                  <a:cubicBezTo>
                    <a:pt x="818" y="342"/>
                    <a:pt x="818" y="342"/>
                    <a:pt x="818" y="368"/>
                  </a:cubicBezTo>
                  <a:cubicBezTo>
                    <a:pt x="821" y="361"/>
                    <a:pt x="826" y="351"/>
                    <a:pt x="831" y="342"/>
                  </a:cubicBezTo>
                  <a:lnTo>
                    <a:pt x="831" y="342"/>
                  </a:lnTo>
                  <a:cubicBezTo>
                    <a:pt x="826" y="363"/>
                    <a:pt x="825" y="371"/>
                    <a:pt x="827" y="371"/>
                  </a:cubicBezTo>
                  <a:cubicBezTo>
                    <a:pt x="830" y="371"/>
                    <a:pt x="841" y="352"/>
                    <a:pt x="857" y="329"/>
                  </a:cubicBezTo>
                  <a:cubicBezTo>
                    <a:pt x="865" y="304"/>
                    <a:pt x="868" y="295"/>
                    <a:pt x="869" y="295"/>
                  </a:cubicBezTo>
                  <a:cubicBezTo>
                    <a:pt x="870" y="295"/>
                    <a:pt x="870" y="298"/>
                    <a:pt x="870" y="303"/>
                  </a:cubicBezTo>
                  <a:cubicBezTo>
                    <a:pt x="857" y="329"/>
                    <a:pt x="857" y="329"/>
                    <a:pt x="857" y="329"/>
                  </a:cubicBezTo>
                  <a:cubicBezTo>
                    <a:pt x="857" y="329"/>
                    <a:pt x="857" y="329"/>
                    <a:pt x="857" y="355"/>
                  </a:cubicBezTo>
                  <a:cubicBezTo>
                    <a:pt x="857" y="355"/>
                    <a:pt x="857" y="355"/>
                    <a:pt x="870" y="342"/>
                  </a:cubicBezTo>
                  <a:cubicBezTo>
                    <a:pt x="879" y="324"/>
                    <a:pt x="885" y="317"/>
                    <a:pt x="887" y="317"/>
                  </a:cubicBezTo>
                  <a:lnTo>
                    <a:pt x="887" y="317"/>
                  </a:lnTo>
                  <a:cubicBezTo>
                    <a:pt x="893" y="317"/>
                    <a:pt x="887" y="342"/>
                    <a:pt x="870" y="368"/>
                  </a:cubicBezTo>
                  <a:lnTo>
                    <a:pt x="883" y="355"/>
                  </a:lnTo>
                  <a:cubicBezTo>
                    <a:pt x="888" y="345"/>
                    <a:pt x="892" y="337"/>
                    <a:pt x="896" y="330"/>
                  </a:cubicBezTo>
                  <a:lnTo>
                    <a:pt x="896" y="330"/>
                  </a:lnTo>
                  <a:cubicBezTo>
                    <a:pt x="896" y="342"/>
                    <a:pt x="895" y="342"/>
                    <a:pt x="883" y="355"/>
                  </a:cubicBezTo>
                  <a:cubicBezTo>
                    <a:pt x="896" y="341"/>
                    <a:pt x="904" y="335"/>
                    <a:pt x="906" y="335"/>
                  </a:cubicBezTo>
                  <a:lnTo>
                    <a:pt x="906" y="335"/>
                  </a:lnTo>
                  <a:cubicBezTo>
                    <a:pt x="909" y="335"/>
                    <a:pt x="906" y="343"/>
                    <a:pt x="899" y="355"/>
                  </a:cubicBezTo>
                  <a:lnTo>
                    <a:pt x="899" y="355"/>
                  </a:lnTo>
                  <a:cubicBezTo>
                    <a:pt x="907" y="346"/>
                    <a:pt x="914" y="342"/>
                    <a:pt x="922" y="342"/>
                  </a:cubicBezTo>
                  <a:cubicBezTo>
                    <a:pt x="922" y="342"/>
                    <a:pt x="922" y="342"/>
                    <a:pt x="909" y="368"/>
                  </a:cubicBezTo>
                  <a:cubicBezTo>
                    <a:pt x="899" y="387"/>
                    <a:pt x="890" y="399"/>
                    <a:pt x="890" y="399"/>
                  </a:cubicBezTo>
                  <a:cubicBezTo>
                    <a:pt x="891" y="399"/>
                    <a:pt x="892" y="397"/>
                    <a:pt x="895" y="394"/>
                  </a:cubicBezTo>
                  <a:lnTo>
                    <a:pt x="895" y="394"/>
                  </a:lnTo>
                  <a:cubicBezTo>
                    <a:pt x="894" y="395"/>
                    <a:pt x="891" y="398"/>
                    <a:pt x="883" y="407"/>
                  </a:cubicBezTo>
                  <a:cubicBezTo>
                    <a:pt x="883" y="420"/>
                    <a:pt x="883" y="420"/>
                    <a:pt x="896" y="420"/>
                  </a:cubicBezTo>
                  <a:cubicBezTo>
                    <a:pt x="901" y="409"/>
                    <a:pt x="904" y="405"/>
                    <a:pt x="905" y="405"/>
                  </a:cubicBezTo>
                  <a:lnTo>
                    <a:pt x="905" y="405"/>
                  </a:lnTo>
                  <a:cubicBezTo>
                    <a:pt x="906" y="405"/>
                    <a:pt x="903" y="412"/>
                    <a:pt x="896" y="420"/>
                  </a:cubicBezTo>
                  <a:cubicBezTo>
                    <a:pt x="896" y="420"/>
                    <a:pt x="896" y="420"/>
                    <a:pt x="922" y="407"/>
                  </a:cubicBezTo>
                  <a:lnTo>
                    <a:pt x="922" y="407"/>
                  </a:lnTo>
                  <a:cubicBezTo>
                    <a:pt x="922" y="407"/>
                    <a:pt x="922" y="407"/>
                    <a:pt x="909" y="433"/>
                  </a:cubicBezTo>
                  <a:cubicBezTo>
                    <a:pt x="922" y="420"/>
                    <a:pt x="922" y="420"/>
                    <a:pt x="922" y="420"/>
                  </a:cubicBezTo>
                  <a:lnTo>
                    <a:pt x="935" y="420"/>
                  </a:lnTo>
                  <a:cubicBezTo>
                    <a:pt x="947" y="407"/>
                    <a:pt x="948" y="407"/>
                    <a:pt x="948" y="407"/>
                  </a:cubicBezTo>
                  <a:lnTo>
                    <a:pt x="948" y="407"/>
                  </a:lnTo>
                  <a:cubicBezTo>
                    <a:pt x="948" y="407"/>
                    <a:pt x="935" y="433"/>
                    <a:pt x="935" y="433"/>
                  </a:cubicBezTo>
                  <a:cubicBezTo>
                    <a:pt x="948" y="433"/>
                    <a:pt x="948" y="433"/>
                    <a:pt x="961" y="420"/>
                  </a:cubicBezTo>
                  <a:lnTo>
                    <a:pt x="961" y="420"/>
                  </a:lnTo>
                  <a:cubicBezTo>
                    <a:pt x="961" y="420"/>
                    <a:pt x="948" y="446"/>
                    <a:pt x="961" y="446"/>
                  </a:cubicBezTo>
                  <a:cubicBezTo>
                    <a:pt x="961" y="452"/>
                    <a:pt x="961" y="455"/>
                    <a:pt x="962" y="455"/>
                  </a:cubicBezTo>
                  <a:cubicBezTo>
                    <a:pt x="964" y="455"/>
                    <a:pt x="967" y="452"/>
                    <a:pt x="974" y="446"/>
                  </a:cubicBezTo>
                  <a:cubicBezTo>
                    <a:pt x="993" y="426"/>
                    <a:pt x="1003" y="416"/>
                    <a:pt x="1004" y="416"/>
                  </a:cubicBezTo>
                  <a:lnTo>
                    <a:pt x="1004" y="416"/>
                  </a:lnTo>
                  <a:cubicBezTo>
                    <a:pt x="1006" y="416"/>
                    <a:pt x="999" y="426"/>
                    <a:pt x="987" y="446"/>
                  </a:cubicBezTo>
                  <a:cubicBezTo>
                    <a:pt x="985" y="447"/>
                    <a:pt x="984" y="448"/>
                    <a:pt x="983" y="449"/>
                  </a:cubicBezTo>
                  <a:lnTo>
                    <a:pt x="983" y="449"/>
                  </a:lnTo>
                  <a:cubicBezTo>
                    <a:pt x="980" y="449"/>
                    <a:pt x="974" y="452"/>
                    <a:pt x="961" y="458"/>
                  </a:cubicBezTo>
                  <a:cubicBezTo>
                    <a:pt x="955" y="470"/>
                    <a:pt x="952" y="477"/>
                    <a:pt x="953" y="477"/>
                  </a:cubicBezTo>
                  <a:cubicBezTo>
                    <a:pt x="955" y="477"/>
                    <a:pt x="964" y="468"/>
                    <a:pt x="983" y="449"/>
                  </a:cubicBezTo>
                  <a:lnTo>
                    <a:pt x="983" y="449"/>
                  </a:lnTo>
                  <a:cubicBezTo>
                    <a:pt x="987" y="449"/>
                    <a:pt x="987" y="452"/>
                    <a:pt x="987" y="458"/>
                  </a:cubicBezTo>
                  <a:cubicBezTo>
                    <a:pt x="980" y="465"/>
                    <a:pt x="977" y="468"/>
                    <a:pt x="978" y="468"/>
                  </a:cubicBezTo>
                  <a:cubicBezTo>
                    <a:pt x="980" y="468"/>
                    <a:pt x="986" y="465"/>
                    <a:pt x="999" y="459"/>
                  </a:cubicBezTo>
                  <a:lnTo>
                    <a:pt x="999" y="459"/>
                  </a:lnTo>
                  <a:cubicBezTo>
                    <a:pt x="997" y="460"/>
                    <a:pt x="991" y="463"/>
                    <a:pt x="974" y="471"/>
                  </a:cubicBezTo>
                  <a:lnTo>
                    <a:pt x="974" y="484"/>
                  </a:lnTo>
                  <a:cubicBezTo>
                    <a:pt x="990" y="476"/>
                    <a:pt x="999" y="473"/>
                    <a:pt x="1005" y="473"/>
                  </a:cubicBezTo>
                  <a:cubicBezTo>
                    <a:pt x="1016" y="473"/>
                    <a:pt x="1004" y="488"/>
                    <a:pt x="987" y="497"/>
                  </a:cubicBezTo>
                  <a:lnTo>
                    <a:pt x="987" y="497"/>
                  </a:lnTo>
                  <a:cubicBezTo>
                    <a:pt x="987" y="497"/>
                    <a:pt x="987" y="497"/>
                    <a:pt x="1012" y="484"/>
                  </a:cubicBezTo>
                  <a:cubicBezTo>
                    <a:pt x="1027" y="475"/>
                    <a:pt x="1036" y="470"/>
                    <a:pt x="1040" y="470"/>
                  </a:cubicBezTo>
                  <a:cubicBezTo>
                    <a:pt x="1046" y="470"/>
                    <a:pt x="1036" y="481"/>
                    <a:pt x="1012" y="497"/>
                  </a:cubicBezTo>
                  <a:lnTo>
                    <a:pt x="1012" y="497"/>
                  </a:lnTo>
                  <a:cubicBezTo>
                    <a:pt x="1020" y="494"/>
                    <a:pt x="1025" y="492"/>
                    <a:pt x="1028" y="492"/>
                  </a:cubicBezTo>
                  <a:cubicBezTo>
                    <a:pt x="1035" y="492"/>
                    <a:pt x="1027" y="501"/>
                    <a:pt x="999" y="510"/>
                  </a:cubicBezTo>
                  <a:cubicBezTo>
                    <a:pt x="974" y="523"/>
                    <a:pt x="948" y="536"/>
                    <a:pt x="948" y="536"/>
                  </a:cubicBezTo>
                  <a:lnTo>
                    <a:pt x="974" y="536"/>
                  </a:lnTo>
                  <a:cubicBezTo>
                    <a:pt x="999" y="523"/>
                    <a:pt x="999" y="523"/>
                    <a:pt x="999" y="523"/>
                  </a:cubicBezTo>
                  <a:cubicBezTo>
                    <a:pt x="999" y="536"/>
                    <a:pt x="1025" y="536"/>
                    <a:pt x="1025" y="536"/>
                  </a:cubicBezTo>
                  <a:cubicBezTo>
                    <a:pt x="1025" y="536"/>
                    <a:pt x="1038" y="549"/>
                    <a:pt x="1012" y="549"/>
                  </a:cubicBezTo>
                  <a:cubicBezTo>
                    <a:pt x="1012" y="556"/>
                    <a:pt x="1012" y="559"/>
                    <a:pt x="1016" y="559"/>
                  </a:cubicBezTo>
                  <a:cubicBezTo>
                    <a:pt x="1019" y="559"/>
                    <a:pt x="1025" y="556"/>
                    <a:pt x="1038" y="549"/>
                  </a:cubicBezTo>
                  <a:cubicBezTo>
                    <a:pt x="1064" y="549"/>
                    <a:pt x="1064" y="549"/>
                    <a:pt x="1038" y="562"/>
                  </a:cubicBezTo>
                  <a:lnTo>
                    <a:pt x="1064" y="562"/>
                  </a:lnTo>
                  <a:cubicBezTo>
                    <a:pt x="1038" y="562"/>
                    <a:pt x="1012" y="575"/>
                    <a:pt x="1038" y="575"/>
                  </a:cubicBezTo>
                  <a:cubicBezTo>
                    <a:pt x="1051" y="569"/>
                    <a:pt x="1058" y="565"/>
                    <a:pt x="1061" y="565"/>
                  </a:cubicBezTo>
                  <a:cubicBezTo>
                    <a:pt x="1064" y="565"/>
                    <a:pt x="1064" y="569"/>
                    <a:pt x="1064" y="575"/>
                  </a:cubicBezTo>
                  <a:cubicBezTo>
                    <a:pt x="1051" y="588"/>
                    <a:pt x="1038" y="640"/>
                    <a:pt x="1064" y="640"/>
                  </a:cubicBezTo>
                  <a:cubicBezTo>
                    <a:pt x="1064" y="640"/>
                    <a:pt x="1064" y="640"/>
                    <a:pt x="1064" y="653"/>
                  </a:cubicBezTo>
                  <a:cubicBezTo>
                    <a:pt x="1012" y="653"/>
                    <a:pt x="1038" y="653"/>
                    <a:pt x="1064" y="666"/>
                  </a:cubicBezTo>
                  <a:cubicBezTo>
                    <a:pt x="1090" y="666"/>
                    <a:pt x="1116" y="666"/>
                    <a:pt x="1116" y="679"/>
                  </a:cubicBezTo>
                  <a:cubicBezTo>
                    <a:pt x="1090" y="666"/>
                    <a:pt x="1064" y="666"/>
                    <a:pt x="1064" y="666"/>
                  </a:cubicBezTo>
                  <a:lnTo>
                    <a:pt x="1064" y="666"/>
                  </a:lnTo>
                  <a:cubicBezTo>
                    <a:pt x="1090" y="679"/>
                    <a:pt x="1077" y="679"/>
                    <a:pt x="1077" y="679"/>
                  </a:cubicBezTo>
                  <a:cubicBezTo>
                    <a:pt x="1064" y="675"/>
                    <a:pt x="1056" y="673"/>
                    <a:pt x="1050" y="673"/>
                  </a:cubicBezTo>
                  <a:cubicBezTo>
                    <a:pt x="1040" y="673"/>
                    <a:pt x="1043" y="679"/>
                    <a:pt x="1051" y="679"/>
                  </a:cubicBezTo>
                  <a:cubicBezTo>
                    <a:pt x="1088" y="688"/>
                    <a:pt x="1099" y="697"/>
                    <a:pt x="1084" y="697"/>
                  </a:cubicBezTo>
                  <a:cubicBezTo>
                    <a:pt x="1077" y="697"/>
                    <a:pt x="1067" y="696"/>
                    <a:pt x="1051" y="692"/>
                  </a:cubicBezTo>
                  <a:cubicBezTo>
                    <a:pt x="1030" y="687"/>
                    <a:pt x="1017" y="683"/>
                    <a:pt x="1015" y="683"/>
                  </a:cubicBezTo>
                  <a:lnTo>
                    <a:pt x="1015" y="683"/>
                  </a:lnTo>
                  <a:cubicBezTo>
                    <a:pt x="1013" y="683"/>
                    <a:pt x="1032" y="690"/>
                    <a:pt x="1077" y="705"/>
                  </a:cubicBezTo>
                  <a:cubicBezTo>
                    <a:pt x="1051" y="698"/>
                    <a:pt x="1038" y="695"/>
                    <a:pt x="1035" y="695"/>
                  </a:cubicBezTo>
                  <a:cubicBezTo>
                    <a:pt x="1032" y="695"/>
                    <a:pt x="1038" y="698"/>
                    <a:pt x="1051" y="705"/>
                  </a:cubicBezTo>
                  <a:cubicBezTo>
                    <a:pt x="1071" y="711"/>
                    <a:pt x="1081" y="715"/>
                    <a:pt x="1079" y="715"/>
                  </a:cubicBezTo>
                  <a:cubicBezTo>
                    <a:pt x="1077" y="715"/>
                    <a:pt x="1064" y="711"/>
                    <a:pt x="1038" y="705"/>
                  </a:cubicBezTo>
                  <a:cubicBezTo>
                    <a:pt x="1022" y="700"/>
                    <a:pt x="1013" y="696"/>
                    <a:pt x="1010" y="696"/>
                  </a:cubicBezTo>
                  <a:cubicBezTo>
                    <a:pt x="1006" y="696"/>
                    <a:pt x="1016" y="703"/>
                    <a:pt x="1038" y="718"/>
                  </a:cubicBezTo>
                  <a:cubicBezTo>
                    <a:pt x="1075" y="727"/>
                    <a:pt x="1086" y="736"/>
                    <a:pt x="1071" y="736"/>
                  </a:cubicBezTo>
                  <a:cubicBezTo>
                    <a:pt x="1064" y="736"/>
                    <a:pt x="1054" y="735"/>
                    <a:pt x="1038" y="731"/>
                  </a:cubicBezTo>
                  <a:lnTo>
                    <a:pt x="1012" y="718"/>
                  </a:lnTo>
                  <a:cubicBezTo>
                    <a:pt x="1012" y="718"/>
                    <a:pt x="1012" y="731"/>
                    <a:pt x="1012" y="731"/>
                  </a:cubicBezTo>
                  <a:lnTo>
                    <a:pt x="1025" y="731"/>
                  </a:lnTo>
                  <a:cubicBezTo>
                    <a:pt x="1025" y="731"/>
                    <a:pt x="999" y="731"/>
                    <a:pt x="999" y="744"/>
                  </a:cubicBezTo>
                  <a:cubicBezTo>
                    <a:pt x="987" y="770"/>
                    <a:pt x="974" y="770"/>
                    <a:pt x="999" y="783"/>
                  </a:cubicBezTo>
                  <a:cubicBezTo>
                    <a:pt x="999" y="783"/>
                    <a:pt x="988" y="777"/>
                    <a:pt x="980" y="777"/>
                  </a:cubicBezTo>
                  <a:cubicBezTo>
                    <a:pt x="976" y="777"/>
                    <a:pt x="974" y="778"/>
                    <a:pt x="974" y="783"/>
                  </a:cubicBezTo>
                  <a:cubicBezTo>
                    <a:pt x="961" y="783"/>
                    <a:pt x="961" y="783"/>
                    <a:pt x="948" y="770"/>
                  </a:cubicBezTo>
                  <a:lnTo>
                    <a:pt x="948" y="770"/>
                  </a:lnTo>
                  <a:cubicBezTo>
                    <a:pt x="967" y="799"/>
                    <a:pt x="965" y="814"/>
                    <a:pt x="957" y="814"/>
                  </a:cubicBezTo>
                  <a:cubicBezTo>
                    <a:pt x="954" y="814"/>
                    <a:pt x="951" y="812"/>
                    <a:pt x="948" y="809"/>
                  </a:cubicBezTo>
                  <a:cubicBezTo>
                    <a:pt x="935" y="809"/>
                    <a:pt x="935" y="809"/>
                    <a:pt x="948" y="822"/>
                  </a:cubicBezTo>
                  <a:cubicBezTo>
                    <a:pt x="955" y="837"/>
                    <a:pt x="958" y="843"/>
                    <a:pt x="957" y="843"/>
                  </a:cubicBezTo>
                  <a:cubicBezTo>
                    <a:pt x="956" y="843"/>
                    <a:pt x="953" y="840"/>
                    <a:pt x="948" y="835"/>
                  </a:cubicBezTo>
                  <a:cubicBezTo>
                    <a:pt x="941" y="822"/>
                    <a:pt x="931" y="815"/>
                    <a:pt x="927" y="815"/>
                  </a:cubicBezTo>
                  <a:cubicBezTo>
                    <a:pt x="922" y="815"/>
                    <a:pt x="922" y="822"/>
                    <a:pt x="935" y="835"/>
                  </a:cubicBezTo>
                  <a:lnTo>
                    <a:pt x="922" y="822"/>
                  </a:lnTo>
                  <a:cubicBezTo>
                    <a:pt x="915" y="818"/>
                    <a:pt x="911" y="817"/>
                    <a:pt x="909" y="817"/>
                  </a:cubicBezTo>
                  <a:cubicBezTo>
                    <a:pt x="904" y="817"/>
                    <a:pt x="916" y="829"/>
                    <a:pt x="935" y="848"/>
                  </a:cubicBezTo>
                  <a:cubicBezTo>
                    <a:pt x="946" y="865"/>
                    <a:pt x="952" y="874"/>
                    <a:pt x="952" y="874"/>
                  </a:cubicBezTo>
                  <a:cubicBezTo>
                    <a:pt x="951" y="874"/>
                    <a:pt x="938" y="858"/>
                    <a:pt x="909" y="822"/>
                  </a:cubicBezTo>
                  <a:cubicBezTo>
                    <a:pt x="896" y="802"/>
                    <a:pt x="889" y="796"/>
                    <a:pt x="888" y="796"/>
                  </a:cubicBezTo>
                  <a:lnTo>
                    <a:pt x="888" y="796"/>
                  </a:lnTo>
                  <a:cubicBezTo>
                    <a:pt x="886" y="796"/>
                    <a:pt x="889" y="802"/>
                    <a:pt x="896" y="809"/>
                  </a:cubicBezTo>
                  <a:cubicBezTo>
                    <a:pt x="905" y="828"/>
                    <a:pt x="915" y="840"/>
                    <a:pt x="909" y="840"/>
                  </a:cubicBezTo>
                  <a:cubicBezTo>
                    <a:pt x="907" y="840"/>
                    <a:pt x="903" y="838"/>
                    <a:pt x="896" y="835"/>
                  </a:cubicBezTo>
                  <a:lnTo>
                    <a:pt x="896" y="835"/>
                  </a:lnTo>
                  <a:cubicBezTo>
                    <a:pt x="896" y="835"/>
                    <a:pt x="896" y="835"/>
                    <a:pt x="922" y="874"/>
                  </a:cubicBezTo>
                  <a:cubicBezTo>
                    <a:pt x="948" y="899"/>
                    <a:pt x="935" y="899"/>
                    <a:pt x="935" y="899"/>
                  </a:cubicBezTo>
                  <a:cubicBezTo>
                    <a:pt x="922" y="874"/>
                    <a:pt x="922" y="874"/>
                    <a:pt x="909" y="861"/>
                  </a:cubicBezTo>
                  <a:cubicBezTo>
                    <a:pt x="909" y="861"/>
                    <a:pt x="883" y="848"/>
                    <a:pt x="870" y="822"/>
                  </a:cubicBezTo>
                  <a:lnTo>
                    <a:pt x="870" y="822"/>
                  </a:lnTo>
                  <a:cubicBezTo>
                    <a:pt x="873" y="828"/>
                    <a:pt x="877" y="837"/>
                    <a:pt x="883" y="848"/>
                  </a:cubicBezTo>
                  <a:cubicBezTo>
                    <a:pt x="909" y="887"/>
                    <a:pt x="909" y="887"/>
                    <a:pt x="909" y="887"/>
                  </a:cubicBezTo>
                  <a:cubicBezTo>
                    <a:pt x="909" y="887"/>
                    <a:pt x="896" y="887"/>
                    <a:pt x="883" y="861"/>
                  </a:cubicBezTo>
                  <a:cubicBezTo>
                    <a:pt x="870" y="848"/>
                    <a:pt x="870" y="848"/>
                    <a:pt x="870" y="848"/>
                  </a:cubicBezTo>
                  <a:lnTo>
                    <a:pt x="870" y="848"/>
                  </a:lnTo>
                  <a:cubicBezTo>
                    <a:pt x="870" y="848"/>
                    <a:pt x="896" y="912"/>
                    <a:pt x="922" y="964"/>
                  </a:cubicBezTo>
                  <a:cubicBezTo>
                    <a:pt x="909" y="938"/>
                    <a:pt x="896" y="938"/>
                    <a:pt x="896" y="938"/>
                  </a:cubicBezTo>
                  <a:cubicBezTo>
                    <a:pt x="883" y="925"/>
                    <a:pt x="896" y="925"/>
                    <a:pt x="896" y="925"/>
                  </a:cubicBezTo>
                  <a:lnTo>
                    <a:pt x="883" y="899"/>
                  </a:lnTo>
                  <a:cubicBezTo>
                    <a:pt x="870" y="880"/>
                    <a:pt x="863" y="870"/>
                    <a:pt x="862" y="870"/>
                  </a:cubicBezTo>
                  <a:lnTo>
                    <a:pt x="862" y="870"/>
                  </a:lnTo>
                  <a:cubicBezTo>
                    <a:pt x="860" y="870"/>
                    <a:pt x="863" y="880"/>
                    <a:pt x="870" y="899"/>
                  </a:cubicBezTo>
                  <a:cubicBezTo>
                    <a:pt x="861" y="891"/>
                    <a:pt x="852" y="875"/>
                    <a:pt x="851" y="875"/>
                  </a:cubicBezTo>
                  <a:lnTo>
                    <a:pt x="851" y="875"/>
                  </a:lnTo>
                  <a:cubicBezTo>
                    <a:pt x="851" y="875"/>
                    <a:pt x="853" y="878"/>
                    <a:pt x="857" y="887"/>
                  </a:cubicBezTo>
                  <a:lnTo>
                    <a:pt x="857" y="887"/>
                  </a:lnTo>
                  <a:cubicBezTo>
                    <a:pt x="857" y="886"/>
                    <a:pt x="856" y="885"/>
                    <a:pt x="844" y="861"/>
                  </a:cubicBezTo>
                  <a:cubicBezTo>
                    <a:pt x="831" y="861"/>
                    <a:pt x="831" y="861"/>
                    <a:pt x="844" y="887"/>
                  </a:cubicBezTo>
                  <a:cubicBezTo>
                    <a:pt x="857" y="912"/>
                    <a:pt x="857" y="912"/>
                    <a:pt x="844" y="912"/>
                  </a:cubicBezTo>
                  <a:cubicBezTo>
                    <a:pt x="844" y="912"/>
                    <a:pt x="844" y="912"/>
                    <a:pt x="857" y="938"/>
                  </a:cubicBezTo>
                  <a:lnTo>
                    <a:pt x="857" y="951"/>
                  </a:lnTo>
                  <a:cubicBezTo>
                    <a:pt x="857" y="964"/>
                    <a:pt x="870" y="990"/>
                    <a:pt x="870" y="990"/>
                  </a:cubicBezTo>
                  <a:cubicBezTo>
                    <a:pt x="870" y="995"/>
                    <a:pt x="870" y="998"/>
                    <a:pt x="869" y="998"/>
                  </a:cubicBezTo>
                  <a:cubicBezTo>
                    <a:pt x="866" y="998"/>
                    <a:pt x="860" y="989"/>
                    <a:pt x="844" y="964"/>
                  </a:cubicBezTo>
                  <a:cubicBezTo>
                    <a:pt x="844" y="938"/>
                    <a:pt x="844" y="938"/>
                    <a:pt x="831" y="938"/>
                  </a:cubicBezTo>
                  <a:cubicBezTo>
                    <a:pt x="831" y="964"/>
                    <a:pt x="844" y="990"/>
                    <a:pt x="844" y="990"/>
                  </a:cubicBezTo>
                  <a:cubicBezTo>
                    <a:pt x="844" y="990"/>
                    <a:pt x="818" y="938"/>
                    <a:pt x="818" y="913"/>
                  </a:cubicBezTo>
                  <a:lnTo>
                    <a:pt x="818" y="913"/>
                  </a:lnTo>
                  <a:cubicBezTo>
                    <a:pt x="818" y="931"/>
                    <a:pt x="824" y="949"/>
                    <a:pt x="824" y="949"/>
                  </a:cubicBezTo>
                  <a:cubicBezTo>
                    <a:pt x="823" y="949"/>
                    <a:pt x="822" y="946"/>
                    <a:pt x="818" y="938"/>
                  </a:cubicBezTo>
                  <a:cubicBezTo>
                    <a:pt x="805" y="938"/>
                    <a:pt x="805" y="938"/>
                    <a:pt x="805" y="925"/>
                  </a:cubicBezTo>
                  <a:cubicBezTo>
                    <a:pt x="801" y="917"/>
                    <a:pt x="798" y="914"/>
                    <a:pt x="796" y="914"/>
                  </a:cubicBezTo>
                  <a:cubicBezTo>
                    <a:pt x="792" y="914"/>
                    <a:pt x="792" y="925"/>
                    <a:pt x="792" y="925"/>
                  </a:cubicBezTo>
                  <a:cubicBezTo>
                    <a:pt x="779" y="899"/>
                    <a:pt x="772" y="887"/>
                    <a:pt x="771" y="887"/>
                  </a:cubicBezTo>
                  <a:lnTo>
                    <a:pt x="771" y="887"/>
                  </a:lnTo>
                  <a:cubicBezTo>
                    <a:pt x="769" y="887"/>
                    <a:pt x="772" y="899"/>
                    <a:pt x="779" y="925"/>
                  </a:cubicBezTo>
                  <a:cubicBezTo>
                    <a:pt x="775" y="918"/>
                    <a:pt x="772" y="915"/>
                    <a:pt x="771" y="915"/>
                  </a:cubicBezTo>
                  <a:cubicBezTo>
                    <a:pt x="770" y="915"/>
                    <a:pt x="769" y="915"/>
                    <a:pt x="768" y="917"/>
                  </a:cubicBezTo>
                  <a:lnTo>
                    <a:pt x="768" y="917"/>
                  </a:lnTo>
                  <a:lnTo>
                    <a:pt x="766" y="913"/>
                  </a:lnTo>
                  <a:lnTo>
                    <a:pt x="766" y="913"/>
                  </a:lnTo>
                  <a:cubicBezTo>
                    <a:pt x="767" y="914"/>
                    <a:pt x="768" y="916"/>
                    <a:pt x="768" y="917"/>
                  </a:cubicBezTo>
                  <a:lnTo>
                    <a:pt x="768" y="917"/>
                  </a:lnTo>
                  <a:cubicBezTo>
                    <a:pt x="768" y="917"/>
                    <a:pt x="768" y="917"/>
                    <a:pt x="768" y="917"/>
                  </a:cubicBezTo>
                  <a:lnTo>
                    <a:pt x="768" y="917"/>
                  </a:lnTo>
                  <a:lnTo>
                    <a:pt x="779" y="938"/>
                  </a:lnTo>
                  <a:cubicBezTo>
                    <a:pt x="779" y="946"/>
                    <a:pt x="779" y="950"/>
                    <a:pt x="779" y="950"/>
                  </a:cubicBezTo>
                  <a:cubicBezTo>
                    <a:pt x="779" y="950"/>
                    <a:pt x="779" y="951"/>
                    <a:pt x="779" y="951"/>
                  </a:cubicBezTo>
                  <a:cubicBezTo>
                    <a:pt x="779" y="951"/>
                    <a:pt x="779" y="940"/>
                    <a:pt x="768" y="917"/>
                  </a:cubicBezTo>
                  <a:lnTo>
                    <a:pt x="768" y="917"/>
                  </a:lnTo>
                  <a:cubicBezTo>
                    <a:pt x="766" y="923"/>
                    <a:pt x="766" y="937"/>
                    <a:pt x="766" y="951"/>
                  </a:cubicBezTo>
                  <a:cubicBezTo>
                    <a:pt x="766" y="977"/>
                    <a:pt x="766" y="1016"/>
                    <a:pt x="779" y="1042"/>
                  </a:cubicBezTo>
                  <a:cubicBezTo>
                    <a:pt x="779" y="1073"/>
                    <a:pt x="779" y="1085"/>
                    <a:pt x="776" y="1085"/>
                  </a:cubicBezTo>
                  <a:cubicBezTo>
                    <a:pt x="775" y="1085"/>
                    <a:pt x="771" y="1079"/>
                    <a:pt x="766" y="1068"/>
                  </a:cubicBezTo>
                  <a:cubicBezTo>
                    <a:pt x="766" y="1068"/>
                    <a:pt x="766" y="1042"/>
                    <a:pt x="766" y="1016"/>
                  </a:cubicBezTo>
                  <a:cubicBezTo>
                    <a:pt x="753" y="990"/>
                    <a:pt x="766" y="990"/>
                    <a:pt x="766" y="990"/>
                  </a:cubicBezTo>
                  <a:cubicBezTo>
                    <a:pt x="766" y="977"/>
                    <a:pt x="766" y="951"/>
                    <a:pt x="753" y="951"/>
                  </a:cubicBezTo>
                  <a:cubicBezTo>
                    <a:pt x="753" y="925"/>
                    <a:pt x="753" y="925"/>
                    <a:pt x="740" y="925"/>
                  </a:cubicBezTo>
                  <a:cubicBezTo>
                    <a:pt x="740" y="925"/>
                    <a:pt x="740" y="925"/>
                    <a:pt x="740" y="899"/>
                  </a:cubicBezTo>
                  <a:cubicBezTo>
                    <a:pt x="735" y="894"/>
                    <a:pt x="732" y="891"/>
                    <a:pt x="730" y="891"/>
                  </a:cubicBezTo>
                  <a:cubicBezTo>
                    <a:pt x="727" y="891"/>
                    <a:pt x="727" y="897"/>
                    <a:pt x="727" y="912"/>
                  </a:cubicBezTo>
                  <a:cubicBezTo>
                    <a:pt x="727" y="923"/>
                    <a:pt x="727" y="932"/>
                    <a:pt x="727" y="938"/>
                  </a:cubicBezTo>
                  <a:cubicBezTo>
                    <a:pt x="727" y="906"/>
                    <a:pt x="722" y="884"/>
                    <a:pt x="715" y="884"/>
                  </a:cubicBezTo>
                  <a:cubicBezTo>
                    <a:pt x="711" y="884"/>
                    <a:pt x="706" y="893"/>
                    <a:pt x="701" y="912"/>
                  </a:cubicBezTo>
                  <a:cubicBezTo>
                    <a:pt x="701" y="896"/>
                    <a:pt x="696" y="885"/>
                    <a:pt x="692" y="885"/>
                  </a:cubicBezTo>
                  <a:cubicBezTo>
                    <a:pt x="690" y="885"/>
                    <a:pt x="688" y="890"/>
                    <a:pt x="688" y="899"/>
                  </a:cubicBezTo>
                  <a:lnTo>
                    <a:pt x="675" y="899"/>
                  </a:lnTo>
                  <a:cubicBezTo>
                    <a:pt x="666" y="908"/>
                    <a:pt x="657" y="924"/>
                    <a:pt x="657" y="924"/>
                  </a:cubicBezTo>
                  <a:cubicBezTo>
                    <a:pt x="657" y="924"/>
                    <a:pt x="658" y="920"/>
                    <a:pt x="662" y="912"/>
                  </a:cubicBezTo>
                  <a:cubicBezTo>
                    <a:pt x="675" y="899"/>
                    <a:pt x="662" y="899"/>
                    <a:pt x="662" y="887"/>
                  </a:cubicBezTo>
                  <a:cubicBezTo>
                    <a:pt x="649" y="887"/>
                    <a:pt x="649" y="887"/>
                    <a:pt x="636" y="912"/>
                  </a:cubicBezTo>
                  <a:cubicBezTo>
                    <a:pt x="634" y="915"/>
                    <a:pt x="632" y="916"/>
                    <a:pt x="632" y="916"/>
                  </a:cubicBezTo>
                  <a:cubicBezTo>
                    <a:pt x="628" y="916"/>
                    <a:pt x="639" y="897"/>
                    <a:pt x="649" y="887"/>
                  </a:cubicBezTo>
                  <a:cubicBezTo>
                    <a:pt x="662" y="862"/>
                    <a:pt x="665" y="849"/>
                    <a:pt x="663" y="849"/>
                  </a:cubicBezTo>
                  <a:lnTo>
                    <a:pt x="663" y="849"/>
                  </a:lnTo>
                  <a:cubicBezTo>
                    <a:pt x="660" y="849"/>
                    <a:pt x="650" y="865"/>
                    <a:pt x="636" y="899"/>
                  </a:cubicBezTo>
                  <a:cubicBezTo>
                    <a:pt x="620" y="924"/>
                    <a:pt x="609" y="933"/>
                    <a:pt x="606" y="933"/>
                  </a:cubicBezTo>
                  <a:cubicBezTo>
                    <a:pt x="604" y="933"/>
                    <a:pt x="606" y="930"/>
                    <a:pt x="610" y="925"/>
                  </a:cubicBezTo>
                  <a:cubicBezTo>
                    <a:pt x="623" y="900"/>
                    <a:pt x="623" y="899"/>
                    <a:pt x="623" y="899"/>
                  </a:cubicBezTo>
                  <a:lnTo>
                    <a:pt x="623" y="899"/>
                  </a:lnTo>
                  <a:cubicBezTo>
                    <a:pt x="610" y="912"/>
                    <a:pt x="597" y="938"/>
                    <a:pt x="584" y="964"/>
                  </a:cubicBezTo>
                  <a:cubicBezTo>
                    <a:pt x="571" y="977"/>
                    <a:pt x="571" y="977"/>
                    <a:pt x="571" y="977"/>
                  </a:cubicBezTo>
                  <a:cubicBezTo>
                    <a:pt x="584" y="951"/>
                    <a:pt x="597" y="938"/>
                    <a:pt x="610" y="912"/>
                  </a:cubicBezTo>
                  <a:cubicBezTo>
                    <a:pt x="610" y="912"/>
                    <a:pt x="623" y="900"/>
                    <a:pt x="636" y="874"/>
                  </a:cubicBezTo>
                  <a:lnTo>
                    <a:pt x="636" y="874"/>
                  </a:lnTo>
                  <a:cubicBezTo>
                    <a:pt x="636" y="874"/>
                    <a:pt x="634" y="877"/>
                    <a:pt x="623" y="899"/>
                  </a:cubicBezTo>
                  <a:cubicBezTo>
                    <a:pt x="623" y="899"/>
                    <a:pt x="636" y="874"/>
                    <a:pt x="649" y="861"/>
                  </a:cubicBezTo>
                  <a:lnTo>
                    <a:pt x="649" y="861"/>
                  </a:lnTo>
                  <a:cubicBezTo>
                    <a:pt x="649" y="861"/>
                    <a:pt x="648" y="862"/>
                    <a:pt x="636" y="874"/>
                  </a:cubicBezTo>
                  <a:cubicBezTo>
                    <a:pt x="639" y="868"/>
                    <a:pt x="640" y="865"/>
                    <a:pt x="638" y="865"/>
                  </a:cubicBezTo>
                  <a:lnTo>
                    <a:pt x="638" y="865"/>
                  </a:lnTo>
                  <a:cubicBezTo>
                    <a:pt x="634" y="865"/>
                    <a:pt x="619" y="880"/>
                    <a:pt x="604" y="899"/>
                  </a:cubicBezTo>
                  <a:lnTo>
                    <a:pt x="604" y="899"/>
                  </a:lnTo>
                  <a:cubicBezTo>
                    <a:pt x="610" y="887"/>
                    <a:pt x="607" y="887"/>
                    <a:pt x="597" y="887"/>
                  </a:cubicBezTo>
                  <a:cubicBezTo>
                    <a:pt x="597" y="881"/>
                    <a:pt x="597" y="878"/>
                    <a:pt x="596" y="878"/>
                  </a:cubicBezTo>
                  <a:cubicBezTo>
                    <a:pt x="595" y="878"/>
                    <a:pt x="592" y="884"/>
                    <a:pt x="584" y="899"/>
                  </a:cubicBezTo>
                  <a:cubicBezTo>
                    <a:pt x="571" y="912"/>
                    <a:pt x="558" y="938"/>
                    <a:pt x="558" y="938"/>
                  </a:cubicBezTo>
                  <a:cubicBezTo>
                    <a:pt x="558" y="938"/>
                    <a:pt x="546" y="964"/>
                    <a:pt x="520" y="977"/>
                  </a:cubicBezTo>
                  <a:cubicBezTo>
                    <a:pt x="520" y="977"/>
                    <a:pt x="533" y="951"/>
                    <a:pt x="546" y="938"/>
                  </a:cubicBezTo>
                  <a:cubicBezTo>
                    <a:pt x="571" y="887"/>
                    <a:pt x="584" y="874"/>
                    <a:pt x="584" y="861"/>
                  </a:cubicBezTo>
                  <a:cubicBezTo>
                    <a:pt x="571" y="861"/>
                    <a:pt x="571" y="848"/>
                    <a:pt x="584" y="835"/>
                  </a:cubicBezTo>
                  <a:lnTo>
                    <a:pt x="584" y="835"/>
                  </a:lnTo>
                  <a:cubicBezTo>
                    <a:pt x="584" y="835"/>
                    <a:pt x="583" y="836"/>
                    <a:pt x="571" y="848"/>
                  </a:cubicBezTo>
                  <a:lnTo>
                    <a:pt x="558" y="848"/>
                  </a:lnTo>
                  <a:cubicBezTo>
                    <a:pt x="574" y="832"/>
                    <a:pt x="576" y="826"/>
                    <a:pt x="572" y="826"/>
                  </a:cubicBezTo>
                  <a:cubicBezTo>
                    <a:pt x="569" y="826"/>
                    <a:pt x="564" y="829"/>
                    <a:pt x="558" y="835"/>
                  </a:cubicBezTo>
                  <a:cubicBezTo>
                    <a:pt x="571" y="817"/>
                    <a:pt x="577" y="807"/>
                    <a:pt x="575" y="807"/>
                  </a:cubicBezTo>
                  <a:lnTo>
                    <a:pt x="575" y="807"/>
                  </a:lnTo>
                  <a:cubicBezTo>
                    <a:pt x="573" y="807"/>
                    <a:pt x="560" y="820"/>
                    <a:pt x="533" y="848"/>
                  </a:cubicBezTo>
                  <a:cubicBezTo>
                    <a:pt x="520" y="861"/>
                    <a:pt x="494" y="887"/>
                    <a:pt x="507" y="887"/>
                  </a:cubicBezTo>
                  <a:lnTo>
                    <a:pt x="507" y="899"/>
                  </a:lnTo>
                  <a:lnTo>
                    <a:pt x="481" y="912"/>
                  </a:lnTo>
                  <a:cubicBezTo>
                    <a:pt x="481" y="909"/>
                    <a:pt x="479" y="907"/>
                    <a:pt x="476" y="907"/>
                  </a:cubicBezTo>
                  <a:cubicBezTo>
                    <a:pt x="468" y="907"/>
                    <a:pt x="451" y="919"/>
                    <a:pt x="442" y="938"/>
                  </a:cubicBezTo>
                  <a:cubicBezTo>
                    <a:pt x="442" y="938"/>
                    <a:pt x="416" y="951"/>
                    <a:pt x="416" y="951"/>
                  </a:cubicBezTo>
                  <a:cubicBezTo>
                    <a:pt x="416" y="951"/>
                    <a:pt x="442" y="925"/>
                    <a:pt x="455" y="912"/>
                  </a:cubicBezTo>
                  <a:cubicBezTo>
                    <a:pt x="481" y="899"/>
                    <a:pt x="494" y="887"/>
                    <a:pt x="507" y="874"/>
                  </a:cubicBezTo>
                  <a:cubicBezTo>
                    <a:pt x="532" y="848"/>
                    <a:pt x="546" y="828"/>
                    <a:pt x="542" y="828"/>
                  </a:cubicBezTo>
                  <a:lnTo>
                    <a:pt x="542" y="828"/>
                  </a:lnTo>
                  <a:cubicBezTo>
                    <a:pt x="540" y="828"/>
                    <a:pt x="533" y="834"/>
                    <a:pt x="520" y="848"/>
                  </a:cubicBezTo>
                  <a:cubicBezTo>
                    <a:pt x="520" y="848"/>
                    <a:pt x="520" y="848"/>
                    <a:pt x="546" y="822"/>
                  </a:cubicBezTo>
                  <a:cubicBezTo>
                    <a:pt x="551" y="816"/>
                    <a:pt x="554" y="813"/>
                    <a:pt x="553" y="813"/>
                  </a:cubicBezTo>
                  <a:lnTo>
                    <a:pt x="553" y="813"/>
                  </a:lnTo>
                  <a:cubicBezTo>
                    <a:pt x="552" y="813"/>
                    <a:pt x="542" y="819"/>
                    <a:pt x="520" y="835"/>
                  </a:cubicBezTo>
                  <a:cubicBezTo>
                    <a:pt x="545" y="809"/>
                    <a:pt x="548" y="795"/>
                    <a:pt x="544" y="795"/>
                  </a:cubicBezTo>
                  <a:lnTo>
                    <a:pt x="544" y="795"/>
                  </a:lnTo>
                  <a:cubicBezTo>
                    <a:pt x="542" y="795"/>
                    <a:pt x="537" y="799"/>
                    <a:pt x="533" y="809"/>
                  </a:cubicBezTo>
                  <a:cubicBezTo>
                    <a:pt x="516" y="820"/>
                    <a:pt x="504" y="824"/>
                    <a:pt x="498" y="824"/>
                  </a:cubicBezTo>
                  <a:cubicBezTo>
                    <a:pt x="490" y="824"/>
                    <a:pt x="492" y="816"/>
                    <a:pt x="507" y="809"/>
                  </a:cubicBezTo>
                  <a:cubicBezTo>
                    <a:pt x="517" y="798"/>
                    <a:pt x="536" y="779"/>
                    <a:pt x="529" y="779"/>
                  </a:cubicBezTo>
                  <a:cubicBezTo>
                    <a:pt x="528" y="779"/>
                    <a:pt x="525" y="780"/>
                    <a:pt x="520" y="783"/>
                  </a:cubicBezTo>
                  <a:lnTo>
                    <a:pt x="520" y="783"/>
                  </a:lnTo>
                  <a:lnTo>
                    <a:pt x="520" y="783"/>
                  </a:lnTo>
                  <a:cubicBezTo>
                    <a:pt x="520" y="783"/>
                    <a:pt x="519" y="783"/>
                    <a:pt x="494" y="796"/>
                  </a:cubicBezTo>
                  <a:cubicBezTo>
                    <a:pt x="494" y="796"/>
                    <a:pt x="481" y="809"/>
                    <a:pt x="455" y="822"/>
                  </a:cubicBezTo>
                  <a:cubicBezTo>
                    <a:pt x="455" y="822"/>
                    <a:pt x="429" y="835"/>
                    <a:pt x="416" y="848"/>
                  </a:cubicBezTo>
                  <a:cubicBezTo>
                    <a:pt x="411" y="850"/>
                    <a:pt x="408" y="851"/>
                    <a:pt x="406" y="851"/>
                  </a:cubicBezTo>
                  <a:cubicBezTo>
                    <a:pt x="401" y="851"/>
                    <a:pt x="403" y="846"/>
                    <a:pt x="412" y="837"/>
                  </a:cubicBezTo>
                  <a:lnTo>
                    <a:pt x="412" y="837"/>
                  </a:lnTo>
                  <a:cubicBezTo>
                    <a:pt x="408" y="838"/>
                    <a:pt x="402" y="842"/>
                    <a:pt x="390" y="848"/>
                  </a:cubicBezTo>
                  <a:cubicBezTo>
                    <a:pt x="383" y="851"/>
                    <a:pt x="373" y="856"/>
                    <a:pt x="364" y="861"/>
                  </a:cubicBezTo>
                  <a:cubicBezTo>
                    <a:pt x="338" y="874"/>
                    <a:pt x="325" y="887"/>
                    <a:pt x="325" y="887"/>
                  </a:cubicBezTo>
                  <a:cubicBezTo>
                    <a:pt x="325" y="874"/>
                    <a:pt x="338" y="861"/>
                    <a:pt x="364" y="848"/>
                  </a:cubicBezTo>
                  <a:cubicBezTo>
                    <a:pt x="387" y="832"/>
                    <a:pt x="396" y="826"/>
                    <a:pt x="403" y="826"/>
                  </a:cubicBezTo>
                  <a:cubicBezTo>
                    <a:pt x="407" y="826"/>
                    <a:pt x="410" y="829"/>
                    <a:pt x="415" y="834"/>
                  </a:cubicBezTo>
                  <a:lnTo>
                    <a:pt x="415" y="834"/>
                  </a:lnTo>
                  <a:cubicBezTo>
                    <a:pt x="425" y="824"/>
                    <a:pt x="443" y="811"/>
                    <a:pt x="468" y="796"/>
                  </a:cubicBezTo>
                  <a:cubicBezTo>
                    <a:pt x="468" y="796"/>
                    <a:pt x="468" y="783"/>
                    <a:pt x="494" y="770"/>
                  </a:cubicBezTo>
                  <a:cubicBezTo>
                    <a:pt x="507" y="770"/>
                    <a:pt x="507" y="770"/>
                    <a:pt x="507" y="757"/>
                  </a:cubicBezTo>
                  <a:lnTo>
                    <a:pt x="507" y="757"/>
                  </a:lnTo>
                  <a:cubicBezTo>
                    <a:pt x="507" y="757"/>
                    <a:pt x="506" y="757"/>
                    <a:pt x="495" y="762"/>
                  </a:cubicBezTo>
                  <a:lnTo>
                    <a:pt x="495" y="762"/>
                  </a:lnTo>
                  <a:cubicBezTo>
                    <a:pt x="496" y="762"/>
                    <a:pt x="495" y="761"/>
                    <a:pt x="493" y="761"/>
                  </a:cubicBezTo>
                  <a:cubicBezTo>
                    <a:pt x="489" y="761"/>
                    <a:pt x="476" y="764"/>
                    <a:pt x="455" y="770"/>
                  </a:cubicBezTo>
                  <a:cubicBezTo>
                    <a:pt x="464" y="765"/>
                    <a:pt x="473" y="761"/>
                    <a:pt x="481" y="757"/>
                  </a:cubicBezTo>
                  <a:lnTo>
                    <a:pt x="481" y="757"/>
                  </a:lnTo>
                  <a:cubicBezTo>
                    <a:pt x="455" y="763"/>
                    <a:pt x="442" y="767"/>
                    <a:pt x="439" y="767"/>
                  </a:cubicBezTo>
                  <a:cubicBezTo>
                    <a:pt x="435" y="767"/>
                    <a:pt x="442" y="763"/>
                    <a:pt x="455" y="757"/>
                  </a:cubicBezTo>
                  <a:cubicBezTo>
                    <a:pt x="455" y="744"/>
                    <a:pt x="455" y="744"/>
                    <a:pt x="481" y="744"/>
                  </a:cubicBezTo>
                  <a:cubicBezTo>
                    <a:pt x="455" y="744"/>
                    <a:pt x="455" y="744"/>
                    <a:pt x="468" y="731"/>
                  </a:cubicBezTo>
                  <a:lnTo>
                    <a:pt x="468" y="731"/>
                  </a:lnTo>
                  <a:cubicBezTo>
                    <a:pt x="429" y="744"/>
                    <a:pt x="403" y="744"/>
                    <a:pt x="403" y="744"/>
                  </a:cubicBezTo>
                  <a:cubicBezTo>
                    <a:pt x="403" y="757"/>
                    <a:pt x="403" y="757"/>
                    <a:pt x="377" y="757"/>
                  </a:cubicBezTo>
                  <a:cubicBezTo>
                    <a:pt x="377" y="757"/>
                    <a:pt x="377" y="744"/>
                    <a:pt x="351" y="744"/>
                  </a:cubicBezTo>
                  <a:cubicBezTo>
                    <a:pt x="338" y="757"/>
                    <a:pt x="286" y="770"/>
                    <a:pt x="312" y="770"/>
                  </a:cubicBezTo>
                  <a:lnTo>
                    <a:pt x="286" y="783"/>
                  </a:lnTo>
                  <a:cubicBezTo>
                    <a:pt x="308" y="779"/>
                    <a:pt x="324" y="775"/>
                    <a:pt x="334" y="773"/>
                  </a:cubicBezTo>
                  <a:lnTo>
                    <a:pt x="334" y="773"/>
                  </a:lnTo>
                  <a:cubicBezTo>
                    <a:pt x="328" y="775"/>
                    <a:pt x="321" y="778"/>
                    <a:pt x="312" y="783"/>
                  </a:cubicBezTo>
                  <a:cubicBezTo>
                    <a:pt x="273" y="796"/>
                    <a:pt x="273" y="796"/>
                    <a:pt x="273" y="809"/>
                  </a:cubicBezTo>
                  <a:lnTo>
                    <a:pt x="247" y="809"/>
                  </a:lnTo>
                  <a:cubicBezTo>
                    <a:pt x="221" y="822"/>
                    <a:pt x="195" y="835"/>
                    <a:pt x="208" y="835"/>
                  </a:cubicBezTo>
                  <a:cubicBezTo>
                    <a:pt x="208" y="841"/>
                    <a:pt x="208" y="844"/>
                    <a:pt x="210" y="844"/>
                  </a:cubicBezTo>
                  <a:cubicBezTo>
                    <a:pt x="212" y="844"/>
                    <a:pt x="215" y="841"/>
                    <a:pt x="221" y="835"/>
                  </a:cubicBezTo>
                  <a:cubicBezTo>
                    <a:pt x="229" y="831"/>
                    <a:pt x="234" y="829"/>
                    <a:pt x="237" y="829"/>
                  </a:cubicBezTo>
                  <a:cubicBezTo>
                    <a:pt x="244" y="829"/>
                    <a:pt x="236" y="838"/>
                    <a:pt x="208" y="848"/>
                  </a:cubicBezTo>
                  <a:cubicBezTo>
                    <a:pt x="195" y="854"/>
                    <a:pt x="189" y="857"/>
                    <a:pt x="192" y="857"/>
                  </a:cubicBezTo>
                  <a:cubicBezTo>
                    <a:pt x="195" y="857"/>
                    <a:pt x="208" y="854"/>
                    <a:pt x="234" y="848"/>
                  </a:cubicBezTo>
                  <a:cubicBezTo>
                    <a:pt x="250" y="842"/>
                    <a:pt x="260" y="839"/>
                    <a:pt x="263" y="839"/>
                  </a:cubicBezTo>
                  <a:cubicBezTo>
                    <a:pt x="266" y="839"/>
                    <a:pt x="257" y="845"/>
                    <a:pt x="234" y="861"/>
                  </a:cubicBezTo>
                  <a:cubicBezTo>
                    <a:pt x="234" y="861"/>
                    <a:pt x="234" y="861"/>
                    <a:pt x="234" y="874"/>
                  </a:cubicBezTo>
                  <a:cubicBezTo>
                    <a:pt x="234" y="874"/>
                    <a:pt x="260" y="861"/>
                    <a:pt x="286" y="848"/>
                  </a:cubicBezTo>
                  <a:cubicBezTo>
                    <a:pt x="306" y="841"/>
                    <a:pt x="315" y="838"/>
                    <a:pt x="319" y="838"/>
                  </a:cubicBezTo>
                  <a:cubicBezTo>
                    <a:pt x="322" y="838"/>
                    <a:pt x="319" y="841"/>
                    <a:pt x="312" y="848"/>
                  </a:cubicBezTo>
                  <a:cubicBezTo>
                    <a:pt x="286" y="861"/>
                    <a:pt x="260" y="874"/>
                    <a:pt x="260" y="874"/>
                  </a:cubicBezTo>
                  <a:cubicBezTo>
                    <a:pt x="234" y="874"/>
                    <a:pt x="247" y="887"/>
                    <a:pt x="247" y="887"/>
                  </a:cubicBezTo>
                  <a:cubicBezTo>
                    <a:pt x="247" y="887"/>
                    <a:pt x="247" y="892"/>
                    <a:pt x="255" y="892"/>
                  </a:cubicBezTo>
                  <a:cubicBezTo>
                    <a:pt x="259" y="892"/>
                    <a:pt x="264" y="891"/>
                    <a:pt x="273" y="887"/>
                  </a:cubicBezTo>
                  <a:lnTo>
                    <a:pt x="273" y="887"/>
                  </a:lnTo>
                  <a:lnTo>
                    <a:pt x="247" y="899"/>
                  </a:lnTo>
                  <a:cubicBezTo>
                    <a:pt x="247" y="899"/>
                    <a:pt x="247" y="912"/>
                    <a:pt x="234" y="925"/>
                  </a:cubicBezTo>
                  <a:cubicBezTo>
                    <a:pt x="230" y="935"/>
                    <a:pt x="232" y="939"/>
                    <a:pt x="238" y="939"/>
                  </a:cubicBezTo>
                  <a:cubicBezTo>
                    <a:pt x="249" y="939"/>
                    <a:pt x="274" y="925"/>
                    <a:pt x="299" y="899"/>
                  </a:cubicBezTo>
                  <a:lnTo>
                    <a:pt x="325" y="899"/>
                  </a:lnTo>
                  <a:cubicBezTo>
                    <a:pt x="351" y="887"/>
                    <a:pt x="351" y="887"/>
                    <a:pt x="351" y="887"/>
                  </a:cubicBezTo>
                  <a:lnTo>
                    <a:pt x="351" y="887"/>
                  </a:lnTo>
                  <a:lnTo>
                    <a:pt x="312" y="912"/>
                  </a:lnTo>
                  <a:cubicBezTo>
                    <a:pt x="270" y="938"/>
                    <a:pt x="245" y="952"/>
                    <a:pt x="249" y="952"/>
                  </a:cubicBezTo>
                  <a:cubicBezTo>
                    <a:pt x="252" y="952"/>
                    <a:pt x="263" y="948"/>
                    <a:pt x="286" y="938"/>
                  </a:cubicBezTo>
                  <a:lnTo>
                    <a:pt x="286" y="938"/>
                  </a:lnTo>
                  <a:cubicBezTo>
                    <a:pt x="286" y="938"/>
                    <a:pt x="286" y="939"/>
                    <a:pt x="273" y="951"/>
                  </a:cubicBezTo>
                  <a:cubicBezTo>
                    <a:pt x="273" y="954"/>
                    <a:pt x="275" y="955"/>
                    <a:pt x="278" y="955"/>
                  </a:cubicBezTo>
                  <a:cubicBezTo>
                    <a:pt x="292" y="955"/>
                    <a:pt x="327" y="936"/>
                    <a:pt x="338" y="925"/>
                  </a:cubicBezTo>
                  <a:cubicBezTo>
                    <a:pt x="364" y="913"/>
                    <a:pt x="364" y="912"/>
                    <a:pt x="364" y="912"/>
                  </a:cubicBezTo>
                  <a:lnTo>
                    <a:pt x="364" y="912"/>
                  </a:lnTo>
                  <a:cubicBezTo>
                    <a:pt x="364" y="912"/>
                    <a:pt x="364" y="913"/>
                    <a:pt x="351" y="925"/>
                  </a:cubicBezTo>
                  <a:cubicBezTo>
                    <a:pt x="327" y="941"/>
                    <a:pt x="318" y="953"/>
                    <a:pt x="323" y="953"/>
                  </a:cubicBezTo>
                  <a:cubicBezTo>
                    <a:pt x="327" y="953"/>
                    <a:pt x="336" y="948"/>
                    <a:pt x="351" y="938"/>
                  </a:cubicBezTo>
                  <a:lnTo>
                    <a:pt x="351" y="938"/>
                  </a:lnTo>
                  <a:lnTo>
                    <a:pt x="338" y="951"/>
                  </a:lnTo>
                  <a:cubicBezTo>
                    <a:pt x="312" y="964"/>
                    <a:pt x="299" y="990"/>
                    <a:pt x="325" y="990"/>
                  </a:cubicBezTo>
                  <a:cubicBezTo>
                    <a:pt x="338" y="1003"/>
                    <a:pt x="351" y="1016"/>
                    <a:pt x="325" y="1029"/>
                  </a:cubicBezTo>
                  <a:cubicBezTo>
                    <a:pt x="322" y="1033"/>
                    <a:pt x="322" y="1034"/>
                    <a:pt x="325" y="1034"/>
                  </a:cubicBezTo>
                  <a:cubicBezTo>
                    <a:pt x="334" y="1034"/>
                    <a:pt x="365" y="1022"/>
                    <a:pt x="403" y="1003"/>
                  </a:cubicBezTo>
                  <a:lnTo>
                    <a:pt x="403" y="1003"/>
                  </a:lnTo>
                  <a:cubicBezTo>
                    <a:pt x="377" y="1016"/>
                    <a:pt x="377" y="1016"/>
                    <a:pt x="390" y="1029"/>
                  </a:cubicBezTo>
                  <a:cubicBezTo>
                    <a:pt x="390" y="1029"/>
                    <a:pt x="390" y="1029"/>
                    <a:pt x="377" y="1055"/>
                  </a:cubicBezTo>
                  <a:cubicBezTo>
                    <a:pt x="390" y="1042"/>
                    <a:pt x="398" y="1036"/>
                    <a:pt x="400" y="1036"/>
                  </a:cubicBezTo>
                  <a:lnTo>
                    <a:pt x="400" y="1036"/>
                  </a:lnTo>
                  <a:cubicBezTo>
                    <a:pt x="405" y="1036"/>
                    <a:pt x="394" y="1056"/>
                    <a:pt x="377" y="1081"/>
                  </a:cubicBezTo>
                  <a:cubicBezTo>
                    <a:pt x="364" y="1107"/>
                    <a:pt x="364" y="1107"/>
                    <a:pt x="364" y="1107"/>
                  </a:cubicBezTo>
                  <a:cubicBezTo>
                    <a:pt x="373" y="1103"/>
                    <a:pt x="378" y="1101"/>
                    <a:pt x="383" y="1101"/>
                  </a:cubicBezTo>
                  <a:cubicBezTo>
                    <a:pt x="391" y="1101"/>
                    <a:pt x="394" y="1107"/>
                    <a:pt x="403" y="1107"/>
                  </a:cubicBezTo>
                  <a:cubicBezTo>
                    <a:pt x="408" y="1112"/>
                    <a:pt x="411" y="1115"/>
                    <a:pt x="414" y="1115"/>
                  </a:cubicBezTo>
                  <a:cubicBezTo>
                    <a:pt x="416" y="1115"/>
                    <a:pt x="418" y="1113"/>
                    <a:pt x="421" y="1110"/>
                  </a:cubicBezTo>
                  <a:lnTo>
                    <a:pt x="421" y="1110"/>
                  </a:lnTo>
                  <a:cubicBezTo>
                    <a:pt x="417" y="1121"/>
                    <a:pt x="419" y="1123"/>
                    <a:pt x="429" y="1133"/>
                  </a:cubicBezTo>
                  <a:cubicBezTo>
                    <a:pt x="429" y="1133"/>
                    <a:pt x="455" y="1107"/>
                    <a:pt x="455" y="1107"/>
                  </a:cubicBezTo>
                  <a:cubicBezTo>
                    <a:pt x="468" y="1094"/>
                    <a:pt x="455" y="1094"/>
                    <a:pt x="455" y="1081"/>
                  </a:cubicBezTo>
                  <a:cubicBezTo>
                    <a:pt x="459" y="1077"/>
                    <a:pt x="460" y="1076"/>
                    <a:pt x="460" y="1076"/>
                  </a:cubicBezTo>
                  <a:lnTo>
                    <a:pt x="460" y="1076"/>
                  </a:lnTo>
                  <a:cubicBezTo>
                    <a:pt x="459" y="1076"/>
                    <a:pt x="450" y="1083"/>
                    <a:pt x="435" y="1091"/>
                  </a:cubicBezTo>
                  <a:lnTo>
                    <a:pt x="435" y="1091"/>
                  </a:lnTo>
                  <a:cubicBezTo>
                    <a:pt x="437" y="1088"/>
                    <a:pt x="439" y="1085"/>
                    <a:pt x="442" y="1081"/>
                  </a:cubicBezTo>
                  <a:cubicBezTo>
                    <a:pt x="481" y="1042"/>
                    <a:pt x="481" y="1042"/>
                    <a:pt x="481" y="1042"/>
                  </a:cubicBezTo>
                  <a:cubicBezTo>
                    <a:pt x="481" y="1042"/>
                    <a:pt x="481" y="1055"/>
                    <a:pt x="481" y="1068"/>
                  </a:cubicBezTo>
                  <a:cubicBezTo>
                    <a:pt x="481" y="1068"/>
                    <a:pt x="468" y="1094"/>
                    <a:pt x="468" y="1094"/>
                  </a:cubicBezTo>
                  <a:cubicBezTo>
                    <a:pt x="468" y="1094"/>
                    <a:pt x="468" y="1107"/>
                    <a:pt x="455" y="1120"/>
                  </a:cubicBezTo>
                  <a:cubicBezTo>
                    <a:pt x="455" y="1120"/>
                    <a:pt x="455" y="1146"/>
                    <a:pt x="455" y="1146"/>
                  </a:cubicBezTo>
                  <a:cubicBezTo>
                    <a:pt x="468" y="1159"/>
                    <a:pt x="468" y="1159"/>
                    <a:pt x="455" y="1185"/>
                  </a:cubicBezTo>
                  <a:cubicBezTo>
                    <a:pt x="455" y="1185"/>
                    <a:pt x="455" y="1184"/>
                    <a:pt x="468" y="1159"/>
                  </a:cubicBezTo>
                  <a:cubicBezTo>
                    <a:pt x="477" y="1150"/>
                    <a:pt x="492" y="1135"/>
                    <a:pt x="500" y="1135"/>
                  </a:cubicBezTo>
                  <a:cubicBezTo>
                    <a:pt x="504" y="1135"/>
                    <a:pt x="507" y="1138"/>
                    <a:pt x="507" y="1146"/>
                  </a:cubicBezTo>
                  <a:cubicBezTo>
                    <a:pt x="507" y="1152"/>
                    <a:pt x="510" y="1156"/>
                    <a:pt x="515" y="1156"/>
                  </a:cubicBezTo>
                  <a:cubicBezTo>
                    <a:pt x="520" y="1156"/>
                    <a:pt x="526" y="1152"/>
                    <a:pt x="533" y="1146"/>
                  </a:cubicBezTo>
                  <a:cubicBezTo>
                    <a:pt x="533" y="1146"/>
                    <a:pt x="533" y="1146"/>
                    <a:pt x="533" y="1159"/>
                  </a:cubicBezTo>
                  <a:cubicBezTo>
                    <a:pt x="519" y="1187"/>
                    <a:pt x="516" y="1200"/>
                    <a:pt x="520" y="1200"/>
                  </a:cubicBezTo>
                  <a:cubicBezTo>
                    <a:pt x="524" y="1200"/>
                    <a:pt x="533" y="1190"/>
                    <a:pt x="546" y="1172"/>
                  </a:cubicBezTo>
                  <a:cubicBezTo>
                    <a:pt x="546" y="1159"/>
                    <a:pt x="549" y="1152"/>
                    <a:pt x="550" y="1152"/>
                  </a:cubicBezTo>
                  <a:lnTo>
                    <a:pt x="550" y="1152"/>
                  </a:lnTo>
                  <a:cubicBezTo>
                    <a:pt x="552" y="1152"/>
                    <a:pt x="552" y="1159"/>
                    <a:pt x="546" y="1172"/>
                  </a:cubicBezTo>
                  <a:cubicBezTo>
                    <a:pt x="546" y="1172"/>
                    <a:pt x="558" y="1172"/>
                    <a:pt x="571" y="1159"/>
                  </a:cubicBezTo>
                  <a:cubicBezTo>
                    <a:pt x="578" y="1146"/>
                    <a:pt x="581" y="1139"/>
                    <a:pt x="583" y="1139"/>
                  </a:cubicBezTo>
                  <a:cubicBezTo>
                    <a:pt x="584" y="1139"/>
                    <a:pt x="584" y="1146"/>
                    <a:pt x="584" y="1159"/>
                  </a:cubicBezTo>
                  <a:cubicBezTo>
                    <a:pt x="571" y="1185"/>
                    <a:pt x="571" y="1185"/>
                    <a:pt x="571" y="1185"/>
                  </a:cubicBezTo>
                  <a:cubicBezTo>
                    <a:pt x="578" y="1181"/>
                    <a:pt x="586" y="1180"/>
                    <a:pt x="594" y="1180"/>
                  </a:cubicBezTo>
                  <a:cubicBezTo>
                    <a:pt x="615" y="1180"/>
                    <a:pt x="636" y="1192"/>
                    <a:pt x="636" y="1211"/>
                  </a:cubicBezTo>
                  <a:cubicBezTo>
                    <a:pt x="649" y="1185"/>
                    <a:pt x="649" y="1185"/>
                    <a:pt x="649" y="1185"/>
                  </a:cubicBezTo>
                  <a:lnTo>
                    <a:pt x="649" y="1185"/>
                  </a:lnTo>
                  <a:cubicBezTo>
                    <a:pt x="644" y="1205"/>
                    <a:pt x="643" y="1213"/>
                    <a:pt x="644" y="1213"/>
                  </a:cubicBezTo>
                  <a:cubicBezTo>
                    <a:pt x="646" y="1213"/>
                    <a:pt x="654" y="1191"/>
                    <a:pt x="662" y="1159"/>
                  </a:cubicBezTo>
                  <a:lnTo>
                    <a:pt x="649" y="1159"/>
                  </a:lnTo>
                  <a:cubicBezTo>
                    <a:pt x="655" y="1137"/>
                    <a:pt x="660" y="1127"/>
                    <a:pt x="664" y="1127"/>
                  </a:cubicBezTo>
                  <a:lnTo>
                    <a:pt x="664" y="1127"/>
                  </a:lnTo>
                  <a:cubicBezTo>
                    <a:pt x="669" y="1127"/>
                    <a:pt x="670" y="1147"/>
                    <a:pt x="662" y="1185"/>
                  </a:cubicBezTo>
                  <a:cubicBezTo>
                    <a:pt x="656" y="1211"/>
                    <a:pt x="656" y="1224"/>
                    <a:pt x="659" y="1224"/>
                  </a:cubicBezTo>
                  <a:cubicBezTo>
                    <a:pt x="662" y="1224"/>
                    <a:pt x="669" y="1211"/>
                    <a:pt x="675" y="1185"/>
                  </a:cubicBezTo>
                  <a:cubicBezTo>
                    <a:pt x="681" y="1167"/>
                    <a:pt x="684" y="1157"/>
                    <a:pt x="685" y="1157"/>
                  </a:cubicBezTo>
                  <a:lnTo>
                    <a:pt x="685" y="1157"/>
                  </a:lnTo>
                  <a:cubicBezTo>
                    <a:pt x="685" y="1157"/>
                    <a:pt x="682" y="1170"/>
                    <a:pt x="675" y="1198"/>
                  </a:cubicBezTo>
                  <a:cubicBezTo>
                    <a:pt x="675" y="1217"/>
                    <a:pt x="675" y="1227"/>
                    <a:pt x="677" y="1227"/>
                  </a:cubicBezTo>
                  <a:cubicBezTo>
                    <a:pt x="678" y="1227"/>
                    <a:pt x="682" y="1217"/>
                    <a:pt x="688" y="1198"/>
                  </a:cubicBezTo>
                  <a:cubicBezTo>
                    <a:pt x="695" y="1140"/>
                    <a:pt x="703" y="1106"/>
                    <a:pt x="705" y="1106"/>
                  </a:cubicBezTo>
                  <a:lnTo>
                    <a:pt x="705" y="1106"/>
                  </a:lnTo>
                  <a:cubicBezTo>
                    <a:pt x="708" y="1106"/>
                    <a:pt x="707" y="1126"/>
                    <a:pt x="701" y="1172"/>
                  </a:cubicBezTo>
                  <a:cubicBezTo>
                    <a:pt x="701" y="1224"/>
                    <a:pt x="701" y="1250"/>
                    <a:pt x="701" y="1250"/>
                  </a:cubicBezTo>
                  <a:cubicBezTo>
                    <a:pt x="714" y="1250"/>
                    <a:pt x="714" y="1224"/>
                    <a:pt x="714" y="1198"/>
                  </a:cubicBezTo>
                  <a:cubicBezTo>
                    <a:pt x="714" y="1172"/>
                    <a:pt x="714" y="1159"/>
                    <a:pt x="716" y="1159"/>
                  </a:cubicBezTo>
                  <a:cubicBezTo>
                    <a:pt x="717" y="1159"/>
                    <a:pt x="721" y="1172"/>
                    <a:pt x="727" y="1198"/>
                  </a:cubicBezTo>
                  <a:cubicBezTo>
                    <a:pt x="727" y="1241"/>
                    <a:pt x="731" y="1260"/>
                    <a:pt x="737" y="1260"/>
                  </a:cubicBezTo>
                  <a:cubicBezTo>
                    <a:pt x="741" y="1260"/>
                    <a:pt x="747" y="1247"/>
                    <a:pt x="753" y="1224"/>
                  </a:cubicBezTo>
                  <a:cubicBezTo>
                    <a:pt x="760" y="1198"/>
                    <a:pt x="766" y="1185"/>
                    <a:pt x="771" y="1185"/>
                  </a:cubicBezTo>
                  <a:cubicBezTo>
                    <a:pt x="776" y="1185"/>
                    <a:pt x="779" y="1198"/>
                    <a:pt x="779" y="1224"/>
                  </a:cubicBezTo>
                  <a:cubicBezTo>
                    <a:pt x="771" y="1254"/>
                    <a:pt x="768" y="1267"/>
                    <a:pt x="770" y="1267"/>
                  </a:cubicBezTo>
                  <a:cubicBezTo>
                    <a:pt x="770" y="1267"/>
                    <a:pt x="774" y="1260"/>
                    <a:pt x="779" y="1250"/>
                  </a:cubicBezTo>
                  <a:lnTo>
                    <a:pt x="792" y="1250"/>
                  </a:lnTo>
                  <a:cubicBezTo>
                    <a:pt x="805" y="1250"/>
                    <a:pt x="805" y="1224"/>
                    <a:pt x="805" y="1198"/>
                  </a:cubicBezTo>
                  <a:cubicBezTo>
                    <a:pt x="805" y="1230"/>
                    <a:pt x="810" y="1252"/>
                    <a:pt x="817" y="1252"/>
                  </a:cubicBezTo>
                  <a:cubicBezTo>
                    <a:pt x="821" y="1252"/>
                    <a:pt x="826" y="1244"/>
                    <a:pt x="831" y="1224"/>
                  </a:cubicBezTo>
                  <a:cubicBezTo>
                    <a:pt x="844" y="1224"/>
                    <a:pt x="844" y="1224"/>
                    <a:pt x="844" y="1198"/>
                  </a:cubicBezTo>
                  <a:cubicBezTo>
                    <a:pt x="844" y="1190"/>
                    <a:pt x="844" y="1187"/>
                    <a:pt x="844" y="1187"/>
                  </a:cubicBezTo>
                  <a:cubicBezTo>
                    <a:pt x="845" y="1187"/>
                    <a:pt x="848" y="1205"/>
                    <a:pt x="857" y="1224"/>
                  </a:cubicBezTo>
                  <a:cubicBezTo>
                    <a:pt x="866" y="1233"/>
                    <a:pt x="869" y="1248"/>
                    <a:pt x="869" y="1248"/>
                  </a:cubicBezTo>
                  <a:cubicBezTo>
                    <a:pt x="870" y="1248"/>
                    <a:pt x="870" y="1245"/>
                    <a:pt x="870" y="1237"/>
                  </a:cubicBezTo>
                  <a:cubicBezTo>
                    <a:pt x="870" y="1218"/>
                    <a:pt x="870" y="1199"/>
                    <a:pt x="870" y="1185"/>
                  </a:cubicBezTo>
                  <a:cubicBezTo>
                    <a:pt x="883" y="1211"/>
                    <a:pt x="883" y="1211"/>
                    <a:pt x="896" y="1237"/>
                  </a:cubicBezTo>
                  <a:cubicBezTo>
                    <a:pt x="896" y="1237"/>
                    <a:pt x="909" y="1237"/>
                    <a:pt x="909" y="1211"/>
                  </a:cubicBezTo>
                  <a:cubicBezTo>
                    <a:pt x="901" y="1196"/>
                    <a:pt x="907" y="1189"/>
                    <a:pt x="916" y="1189"/>
                  </a:cubicBezTo>
                  <a:cubicBezTo>
                    <a:pt x="922" y="1189"/>
                    <a:pt x="929" y="1192"/>
                    <a:pt x="935" y="1198"/>
                  </a:cubicBezTo>
                  <a:cubicBezTo>
                    <a:pt x="948" y="1198"/>
                    <a:pt x="935" y="1172"/>
                    <a:pt x="948" y="1172"/>
                  </a:cubicBezTo>
                  <a:cubicBezTo>
                    <a:pt x="948" y="1172"/>
                    <a:pt x="948" y="1172"/>
                    <a:pt x="948" y="1146"/>
                  </a:cubicBezTo>
                  <a:cubicBezTo>
                    <a:pt x="948" y="1146"/>
                    <a:pt x="948" y="1146"/>
                    <a:pt x="961" y="1172"/>
                  </a:cubicBezTo>
                  <a:cubicBezTo>
                    <a:pt x="954" y="1144"/>
                    <a:pt x="950" y="1131"/>
                    <a:pt x="951" y="1131"/>
                  </a:cubicBezTo>
                  <a:lnTo>
                    <a:pt x="951" y="1131"/>
                  </a:lnTo>
                  <a:cubicBezTo>
                    <a:pt x="951" y="1131"/>
                    <a:pt x="955" y="1141"/>
                    <a:pt x="961" y="1159"/>
                  </a:cubicBezTo>
                  <a:cubicBezTo>
                    <a:pt x="974" y="1185"/>
                    <a:pt x="980" y="1198"/>
                    <a:pt x="982" y="1198"/>
                  </a:cubicBezTo>
                  <a:cubicBezTo>
                    <a:pt x="983" y="1198"/>
                    <a:pt x="980" y="1185"/>
                    <a:pt x="974" y="1159"/>
                  </a:cubicBezTo>
                  <a:lnTo>
                    <a:pt x="974" y="1159"/>
                  </a:lnTo>
                  <a:cubicBezTo>
                    <a:pt x="980" y="1172"/>
                    <a:pt x="983" y="1178"/>
                    <a:pt x="985" y="1178"/>
                  </a:cubicBezTo>
                  <a:cubicBezTo>
                    <a:pt x="987" y="1178"/>
                    <a:pt x="987" y="1172"/>
                    <a:pt x="987" y="1159"/>
                  </a:cubicBezTo>
                  <a:cubicBezTo>
                    <a:pt x="970" y="1127"/>
                    <a:pt x="964" y="1105"/>
                    <a:pt x="968" y="1105"/>
                  </a:cubicBezTo>
                  <a:lnTo>
                    <a:pt x="968" y="1105"/>
                  </a:lnTo>
                  <a:cubicBezTo>
                    <a:pt x="970" y="1105"/>
                    <a:pt x="977" y="1113"/>
                    <a:pt x="987" y="1133"/>
                  </a:cubicBezTo>
                  <a:cubicBezTo>
                    <a:pt x="987" y="1133"/>
                    <a:pt x="987" y="1120"/>
                    <a:pt x="987" y="1107"/>
                  </a:cubicBezTo>
                  <a:cubicBezTo>
                    <a:pt x="973" y="1079"/>
                    <a:pt x="966" y="1066"/>
                    <a:pt x="967" y="1066"/>
                  </a:cubicBezTo>
                  <a:lnTo>
                    <a:pt x="967" y="1066"/>
                  </a:lnTo>
                  <a:cubicBezTo>
                    <a:pt x="968" y="1066"/>
                    <a:pt x="974" y="1076"/>
                    <a:pt x="987" y="1094"/>
                  </a:cubicBezTo>
                  <a:cubicBezTo>
                    <a:pt x="999" y="1120"/>
                    <a:pt x="1006" y="1133"/>
                    <a:pt x="1008" y="1133"/>
                  </a:cubicBezTo>
                  <a:cubicBezTo>
                    <a:pt x="1009" y="1133"/>
                    <a:pt x="1006" y="1120"/>
                    <a:pt x="999" y="1094"/>
                  </a:cubicBezTo>
                  <a:lnTo>
                    <a:pt x="999" y="1094"/>
                  </a:lnTo>
                  <a:cubicBezTo>
                    <a:pt x="1012" y="1101"/>
                    <a:pt x="1025" y="1107"/>
                    <a:pt x="1032" y="1107"/>
                  </a:cubicBezTo>
                  <a:cubicBezTo>
                    <a:pt x="1038" y="1107"/>
                    <a:pt x="1038" y="1101"/>
                    <a:pt x="1025" y="1081"/>
                  </a:cubicBezTo>
                  <a:lnTo>
                    <a:pt x="1038" y="1081"/>
                  </a:lnTo>
                  <a:cubicBezTo>
                    <a:pt x="1044" y="1086"/>
                    <a:pt x="1049" y="1090"/>
                    <a:pt x="1053" y="1090"/>
                  </a:cubicBezTo>
                  <a:cubicBezTo>
                    <a:pt x="1058" y="1090"/>
                    <a:pt x="1059" y="1083"/>
                    <a:pt x="1051" y="1068"/>
                  </a:cubicBezTo>
                  <a:lnTo>
                    <a:pt x="1038" y="1042"/>
                  </a:lnTo>
                  <a:lnTo>
                    <a:pt x="1038" y="1042"/>
                  </a:lnTo>
                  <a:cubicBezTo>
                    <a:pt x="1051" y="1068"/>
                    <a:pt x="1064" y="1081"/>
                    <a:pt x="1077" y="1081"/>
                  </a:cubicBezTo>
                  <a:cubicBezTo>
                    <a:pt x="1077" y="1081"/>
                    <a:pt x="1077" y="1081"/>
                    <a:pt x="1064" y="1055"/>
                  </a:cubicBezTo>
                  <a:cubicBezTo>
                    <a:pt x="1038" y="1042"/>
                    <a:pt x="1051" y="1042"/>
                    <a:pt x="1051" y="1029"/>
                  </a:cubicBezTo>
                  <a:lnTo>
                    <a:pt x="1051" y="1029"/>
                  </a:lnTo>
                  <a:cubicBezTo>
                    <a:pt x="1051" y="1029"/>
                    <a:pt x="1077" y="1055"/>
                    <a:pt x="1090" y="1068"/>
                  </a:cubicBezTo>
                  <a:cubicBezTo>
                    <a:pt x="1074" y="1043"/>
                    <a:pt x="1068" y="1034"/>
                    <a:pt x="1069" y="1034"/>
                  </a:cubicBezTo>
                  <a:lnTo>
                    <a:pt x="1069" y="1034"/>
                  </a:lnTo>
                  <a:cubicBezTo>
                    <a:pt x="1070" y="1034"/>
                    <a:pt x="1073" y="1037"/>
                    <a:pt x="1077" y="1042"/>
                  </a:cubicBezTo>
                  <a:cubicBezTo>
                    <a:pt x="1084" y="1055"/>
                    <a:pt x="1090" y="1058"/>
                    <a:pt x="1095" y="1058"/>
                  </a:cubicBezTo>
                  <a:cubicBezTo>
                    <a:pt x="1100" y="1058"/>
                    <a:pt x="1103" y="1055"/>
                    <a:pt x="1103" y="1055"/>
                  </a:cubicBezTo>
                  <a:lnTo>
                    <a:pt x="1116" y="1055"/>
                  </a:lnTo>
                  <a:cubicBezTo>
                    <a:pt x="1116" y="1055"/>
                    <a:pt x="1116" y="1042"/>
                    <a:pt x="1103" y="1029"/>
                  </a:cubicBezTo>
                  <a:cubicBezTo>
                    <a:pt x="1090" y="1016"/>
                    <a:pt x="1064" y="990"/>
                    <a:pt x="1077" y="990"/>
                  </a:cubicBezTo>
                  <a:cubicBezTo>
                    <a:pt x="1090" y="1016"/>
                    <a:pt x="1103" y="1029"/>
                    <a:pt x="1103" y="1029"/>
                  </a:cubicBezTo>
                  <a:cubicBezTo>
                    <a:pt x="1116" y="1029"/>
                    <a:pt x="1129" y="1042"/>
                    <a:pt x="1129" y="1042"/>
                  </a:cubicBezTo>
                  <a:cubicBezTo>
                    <a:pt x="1139" y="1056"/>
                    <a:pt x="1145" y="1062"/>
                    <a:pt x="1148" y="1062"/>
                  </a:cubicBezTo>
                  <a:cubicBezTo>
                    <a:pt x="1153" y="1062"/>
                    <a:pt x="1150" y="1046"/>
                    <a:pt x="1142" y="1029"/>
                  </a:cubicBezTo>
                  <a:cubicBezTo>
                    <a:pt x="1129" y="1010"/>
                    <a:pt x="1123" y="1000"/>
                    <a:pt x="1124" y="1000"/>
                  </a:cubicBezTo>
                  <a:lnTo>
                    <a:pt x="1124" y="1000"/>
                  </a:lnTo>
                  <a:cubicBezTo>
                    <a:pt x="1126" y="1000"/>
                    <a:pt x="1136" y="1010"/>
                    <a:pt x="1155" y="1029"/>
                  </a:cubicBezTo>
                  <a:cubicBezTo>
                    <a:pt x="1161" y="1035"/>
                    <a:pt x="1164" y="1037"/>
                    <a:pt x="1165" y="1037"/>
                  </a:cubicBezTo>
                  <a:cubicBezTo>
                    <a:pt x="1168" y="1037"/>
                    <a:pt x="1144" y="1005"/>
                    <a:pt x="1103" y="964"/>
                  </a:cubicBezTo>
                  <a:lnTo>
                    <a:pt x="1103" y="964"/>
                  </a:lnTo>
                  <a:cubicBezTo>
                    <a:pt x="1144" y="999"/>
                    <a:pt x="1164" y="1015"/>
                    <a:pt x="1169" y="1015"/>
                  </a:cubicBezTo>
                  <a:cubicBezTo>
                    <a:pt x="1174" y="1015"/>
                    <a:pt x="1167" y="1002"/>
                    <a:pt x="1155" y="977"/>
                  </a:cubicBezTo>
                  <a:lnTo>
                    <a:pt x="1155" y="977"/>
                  </a:lnTo>
                  <a:cubicBezTo>
                    <a:pt x="1168" y="984"/>
                    <a:pt x="1175" y="987"/>
                    <a:pt x="1179" y="987"/>
                  </a:cubicBezTo>
                  <a:cubicBezTo>
                    <a:pt x="1184" y="987"/>
                    <a:pt x="1188" y="984"/>
                    <a:pt x="1194" y="977"/>
                  </a:cubicBezTo>
                  <a:cubicBezTo>
                    <a:pt x="1194" y="977"/>
                    <a:pt x="1207" y="964"/>
                    <a:pt x="1181" y="951"/>
                  </a:cubicBezTo>
                  <a:lnTo>
                    <a:pt x="1194" y="951"/>
                  </a:lnTo>
                  <a:cubicBezTo>
                    <a:pt x="1205" y="959"/>
                    <a:pt x="1212" y="962"/>
                    <a:pt x="1215" y="962"/>
                  </a:cubicBezTo>
                  <a:cubicBezTo>
                    <a:pt x="1222" y="962"/>
                    <a:pt x="1205" y="944"/>
                    <a:pt x="1168" y="925"/>
                  </a:cubicBezTo>
                  <a:lnTo>
                    <a:pt x="1181" y="925"/>
                  </a:lnTo>
                  <a:lnTo>
                    <a:pt x="1194" y="938"/>
                  </a:lnTo>
                  <a:cubicBezTo>
                    <a:pt x="1201" y="942"/>
                    <a:pt x="1206" y="943"/>
                    <a:pt x="1210" y="943"/>
                  </a:cubicBezTo>
                  <a:cubicBezTo>
                    <a:pt x="1222" y="943"/>
                    <a:pt x="1227" y="931"/>
                    <a:pt x="1246" y="912"/>
                  </a:cubicBezTo>
                  <a:cubicBezTo>
                    <a:pt x="1259" y="887"/>
                    <a:pt x="1272" y="887"/>
                    <a:pt x="1220" y="861"/>
                  </a:cubicBezTo>
                  <a:cubicBezTo>
                    <a:pt x="1197" y="845"/>
                    <a:pt x="1188" y="839"/>
                    <a:pt x="1194" y="839"/>
                  </a:cubicBezTo>
                  <a:cubicBezTo>
                    <a:pt x="1199" y="839"/>
                    <a:pt x="1211" y="842"/>
                    <a:pt x="1233" y="848"/>
                  </a:cubicBezTo>
                  <a:lnTo>
                    <a:pt x="1220" y="835"/>
                  </a:lnTo>
                  <a:lnTo>
                    <a:pt x="1220" y="822"/>
                  </a:lnTo>
                  <a:cubicBezTo>
                    <a:pt x="1233" y="835"/>
                    <a:pt x="1259" y="848"/>
                    <a:pt x="1259" y="848"/>
                  </a:cubicBezTo>
                  <a:lnTo>
                    <a:pt x="1233" y="848"/>
                  </a:lnTo>
                  <a:cubicBezTo>
                    <a:pt x="1237" y="852"/>
                    <a:pt x="1243" y="856"/>
                    <a:pt x="1247" y="859"/>
                  </a:cubicBezTo>
                  <a:lnTo>
                    <a:pt x="1247" y="859"/>
                  </a:lnTo>
                  <a:cubicBezTo>
                    <a:pt x="1250" y="858"/>
                    <a:pt x="1255" y="855"/>
                    <a:pt x="1263" y="855"/>
                  </a:cubicBezTo>
                  <a:cubicBezTo>
                    <a:pt x="1269" y="855"/>
                    <a:pt x="1276" y="856"/>
                    <a:pt x="1285" y="861"/>
                  </a:cubicBezTo>
                  <a:cubicBezTo>
                    <a:pt x="1296" y="864"/>
                    <a:pt x="1303" y="866"/>
                    <a:pt x="1307" y="866"/>
                  </a:cubicBezTo>
                  <a:cubicBezTo>
                    <a:pt x="1315" y="866"/>
                    <a:pt x="1303" y="857"/>
                    <a:pt x="1285" y="848"/>
                  </a:cubicBezTo>
                  <a:lnTo>
                    <a:pt x="1311" y="848"/>
                  </a:lnTo>
                  <a:cubicBezTo>
                    <a:pt x="1301" y="838"/>
                    <a:pt x="1291" y="813"/>
                    <a:pt x="1304" y="813"/>
                  </a:cubicBezTo>
                  <a:cubicBezTo>
                    <a:pt x="1308" y="813"/>
                    <a:pt x="1314" y="815"/>
                    <a:pt x="1324" y="822"/>
                  </a:cubicBezTo>
                  <a:cubicBezTo>
                    <a:pt x="1324" y="822"/>
                    <a:pt x="1324" y="809"/>
                    <a:pt x="1337" y="809"/>
                  </a:cubicBezTo>
                  <a:cubicBezTo>
                    <a:pt x="1311" y="796"/>
                    <a:pt x="1311" y="796"/>
                    <a:pt x="1311" y="783"/>
                  </a:cubicBezTo>
                  <a:cubicBezTo>
                    <a:pt x="1311" y="776"/>
                    <a:pt x="1314" y="773"/>
                    <a:pt x="1319" y="773"/>
                  </a:cubicBezTo>
                  <a:cubicBezTo>
                    <a:pt x="1324" y="773"/>
                    <a:pt x="1330" y="776"/>
                    <a:pt x="1337" y="783"/>
                  </a:cubicBezTo>
                  <a:cubicBezTo>
                    <a:pt x="1344" y="787"/>
                    <a:pt x="1350" y="788"/>
                    <a:pt x="1353" y="788"/>
                  </a:cubicBezTo>
                  <a:cubicBezTo>
                    <a:pt x="1362" y="788"/>
                    <a:pt x="1359" y="779"/>
                    <a:pt x="1350" y="770"/>
                  </a:cubicBezTo>
                  <a:cubicBezTo>
                    <a:pt x="1350" y="770"/>
                    <a:pt x="1298" y="744"/>
                    <a:pt x="1298" y="744"/>
                  </a:cubicBezTo>
                  <a:cubicBezTo>
                    <a:pt x="1272" y="744"/>
                    <a:pt x="1246" y="731"/>
                    <a:pt x="1246" y="731"/>
                  </a:cubicBezTo>
                  <a:lnTo>
                    <a:pt x="1272" y="731"/>
                  </a:lnTo>
                  <a:cubicBezTo>
                    <a:pt x="1298" y="731"/>
                    <a:pt x="1324" y="744"/>
                    <a:pt x="1324" y="744"/>
                  </a:cubicBezTo>
                  <a:cubicBezTo>
                    <a:pt x="1324" y="744"/>
                    <a:pt x="1324" y="731"/>
                    <a:pt x="1298" y="731"/>
                  </a:cubicBezTo>
                  <a:cubicBezTo>
                    <a:pt x="1324" y="731"/>
                    <a:pt x="1324" y="731"/>
                    <a:pt x="1324" y="718"/>
                  </a:cubicBezTo>
                  <a:cubicBezTo>
                    <a:pt x="1337" y="705"/>
                    <a:pt x="1337" y="705"/>
                    <a:pt x="1311" y="692"/>
                  </a:cubicBezTo>
                  <a:cubicBezTo>
                    <a:pt x="1363" y="692"/>
                    <a:pt x="1363" y="666"/>
                    <a:pt x="1311" y="666"/>
                  </a:cubicBezTo>
                  <a:cubicBezTo>
                    <a:pt x="1285" y="666"/>
                    <a:pt x="1285" y="653"/>
                    <a:pt x="1311" y="653"/>
                  </a:cubicBezTo>
                  <a:cubicBezTo>
                    <a:pt x="1337" y="653"/>
                    <a:pt x="1337" y="653"/>
                    <a:pt x="1311" y="640"/>
                  </a:cubicBezTo>
                  <a:lnTo>
                    <a:pt x="1337" y="640"/>
                  </a:lnTo>
                  <a:cubicBezTo>
                    <a:pt x="1389" y="627"/>
                    <a:pt x="1389" y="627"/>
                    <a:pt x="1363" y="627"/>
                  </a:cubicBezTo>
                  <a:cubicBezTo>
                    <a:pt x="1337" y="614"/>
                    <a:pt x="1337" y="601"/>
                    <a:pt x="1337" y="601"/>
                  </a:cubicBezTo>
                  <a:cubicBezTo>
                    <a:pt x="1330" y="595"/>
                    <a:pt x="1327" y="591"/>
                    <a:pt x="1322" y="591"/>
                  </a:cubicBezTo>
                  <a:cubicBezTo>
                    <a:pt x="1317" y="591"/>
                    <a:pt x="1311" y="595"/>
                    <a:pt x="1298" y="601"/>
                  </a:cubicBezTo>
                  <a:lnTo>
                    <a:pt x="1246" y="601"/>
                  </a:lnTo>
                  <a:cubicBezTo>
                    <a:pt x="1220" y="588"/>
                    <a:pt x="1246" y="588"/>
                    <a:pt x="1246" y="588"/>
                  </a:cubicBezTo>
                  <a:cubicBezTo>
                    <a:pt x="1255" y="593"/>
                    <a:pt x="1260" y="594"/>
                    <a:pt x="1265" y="594"/>
                  </a:cubicBezTo>
                  <a:cubicBezTo>
                    <a:pt x="1275" y="594"/>
                    <a:pt x="1281" y="588"/>
                    <a:pt x="1298" y="588"/>
                  </a:cubicBezTo>
                  <a:cubicBezTo>
                    <a:pt x="1324" y="575"/>
                    <a:pt x="1324" y="575"/>
                    <a:pt x="1311" y="575"/>
                  </a:cubicBezTo>
                  <a:cubicBezTo>
                    <a:pt x="1311" y="562"/>
                    <a:pt x="1311" y="562"/>
                    <a:pt x="1311" y="549"/>
                  </a:cubicBezTo>
                  <a:cubicBezTo>
                    <a:pt x="1337" y="536"/>
                    <a:pt x="1337" y="536"/>
                    <a:pt x="1311" y="536"/>
                  </a:cubicBezTo>
                  <a:lnTo>
                    <a:pt x="1285" y="536"/>
                  </a:lnTo>
                  <a:cubicBezTo>
                    <a:pt x="1329" y="525"/>
                    <a:pt x="1326" y="495"/>
                    <a:pt x="1299" y="495"/>
                  </a:cubicBezTo>
                  <a:cubicBezTo>
                    <a:pt x="1295" y="495"/>
                    <a:pt x="1290" y="496"/>
                    <a:pt x="1285" y="497"/>
                  </a:cubicBezTo>
                  <a:lnTo>
                    <a:pt x="1285" y="497"/>
                  </a:lnTo>
                  <a:cubicBezTo>
                    <a:pt x="1298" y="484"/>
                    <a:pt x="1285" y="484"/>
                    <a:pt x="1298" y="484"/>
                  </a:cubicBezTo>
                  <a:cubicBezTo>
                    <a:pt x="1324" y="484"/>
                    <a:pt x="1324" y="471"/>
                    <a:pt x="1324" y="471"/>
                  </a:cubicBezTo>
                  <a:cubicBezTo>
                    <a:pt x="1324" y="458"/>
                    <a:pt x="1298" y="458"/>
                    <a:pt x="1285" y="446"/>
                  </a:cubicBezTo>
                  <a:cubicBezTo>
                    <a:pt x="1285" y="420"/>
                    <a:pt x="1285" y="420"/>
                    <a:pt x="1259" y="420"/>
                  </a:cubicBezTo>
                  <a:cubicBezTo>
                    <a:pt x="1259" y="420"/>
                    <a:pt x="1259" y="420"/>
                    <a:pt x="1285" y="407"/>
                  </a:cubicBezTo>
                  <a:cubicBezTo>
                    <a:pt x="1298" y="407"/>
                    <a:pt x="1298" y="394"/>
                    <a:pt x="1298" y="394"/>
                  </a:cubicBezTo>
                  <a:lnTo>
                    <a:pt x="1298" y="394"/>
                  </a:lnTo>
                  <a:cubicBezTo>
                    <a:pt x="1298" y="394"/>
                    <a:pt x="1272" y="407"/>
                    <a:pt x="1259" y="407"/>
                  </a:cubicBezTo>
                  <a:cubicBezTo>
                    <a:pt x="1246" y="413"/>
                    <a:pt x="1239" y="416"/>
                    <a:pt x="1238" y="416"/>
                  </a:cubicBezTo>
                  <a:cubicBezTo>
                    <a:pt x="1236" y="416"/>
                    <a:pt x="1239" y="413"/>
                    <a:pt x="1246" y="407"/>
                  </a:cubicBezTo>
                  <a:cubicBezTo>
                    <a:pt x="1272" y="381"/>
                    <a:pt x="1259" y="368"/>
                    <a:pt x="1233" y="368"/>
                  </a:cubicBezTo>
                  <a:cubicBezTo>
                    <a:pt x="1233" y="368"/>
                    <a:pt x="1233" y="368"/>
                    <a:pt x="1259" y="355"/>
                  </a:cubicBezTo>
                  <a:cubicBezTo>
                    <a:pt x="1269" y="344"/>
                    <a:pt x="1280" y="325"/>
                    <a:pt x="1263" y="325"/>
                  </a:cubicBezTo>
                  <a:cubicBezTo>
                    <a:pt x="1259" y="325"/>
                    <a:pt x="1253" y="326"/>
                    <a:pt x="1246" y="329"/>
                  </a:cubicBezTo>
                  <a:cubicBezTo>
                    <a:pt x="1246" y="329"/>
                    <a:pt x="1246" y="329"/>
                    <a:pt x="1259" y="316"/>
                  </a:cubicBezTo>
                  <a:cubicBezTo>
                    <a:pt x="1277" y="307"/>
                    <a:pt x="1289" y="297"/>
                    <a:pt x="1281" y="297"/>
                  </a:cubicBezTo>
                  <a:cubicBezTo>
                    <a:pt x="1277" y="297"/>
                    <a:pt x="1270" y="299"/>
                    <a:pt x="1259" y="303"/>
                  </a:cubicBezTo>
                  <a:cubicBezTo>
                    <a:pt x="1252" y="306"/>
                    <a:pt x="1246" y="308"/>
                    <a:pt x="1241" y="308"/>
                  </a:cubicBezTo>
                  <a:cubicBezTo>
                    <a:pt x="1229" y="308"/>
                    <a:pt x="1227" y="296"/>
                    <a:pt x="1246" y="277"/>
                  </a:cubicBezTo>
                  <a:cubicBezTo>
                    <a:pt x="1233" y="277"/>
                    <a:pt x="1233" y="277"/>
                    <a:pt x="1220" y="290"/>
                  </a:cubicBezTo>
                  <a:cubicBezTo>
                    <a:pt x="1207" y="303"/>
                    <a:pt x="1207" y="303"/>
                    <a:pt x="1194" y="303"/>
                  </a:cubicBezTo>
                  <a:cubicBezTo>
                    <a:pt x="1183" y="308"/>
                    <a:pt x="1177" y="311"/>
                    <a:pt x="1175" y="311"/>
                  </a:cubicBezTo>
                  <a:cubicBezTo>
                    <a:pt x="1173" y="311"/>
                    <a:pt x="1179" y="305"/>
                    <a:pt x="1194" y="290"/>
                  </a:cubicBezTo>
                  <a:cubicBezTo>
                    <a:pt x="1207" y="277"/>
                    <a:pt x="1207" y="277"/>
                    <a:pt x="1207" y="277"/>
                  </a:cubicBezTo>
                  <a:cubicBezTo>
                    <a:pt x="1207" y="264"/>
                    <a:pt x="1168" y="264"/>
                    <a:pt x="1155" y="251"/>
                  </a:cubicBezTo>
                  <a:cubicBezTo>
                    <a:pt x="1148" y="236"/>
                    <a:pt x="1140" y="229"/>
                    <a:pt x="1132" y="229"/>
                  </a:cubicBezTo>
                  <a:cubicBezTo>
                    <a:pt x="1127" y="229"/>
                    <a:pt x="1122" y="233"/>
                    <a:pt x="1116" y="238"/>
                  </a:cubicBezTo>
                  <a:cubicBezTo>
                    <a:pt x="1103" y="244"/>
                    <a:pt x="1097" y="248"/>
                    <a:pt x="1095" y="248"/>
                  </a:cubicBezTo>
                  <a:cubicBezTo>
                    <a:pt x="1094" y="248"/>
                    <a:pt x="1097" y="244"/>
                    <a:pt x="1103" y="238"/>
                  </a:cubicBezTo>
                  <a:cubicBezTo>
                    <a:pt x="1116" y="212"/>
                    <a:pt x="1116" y="212"/>
                    <a:pt x="1116" y="212"/>
                  </a:cubicBezTo>
                  <a:cubicBezTo>
                    <a:pt x="1103" y="199"/>
                    <a:pt x="1103" y="199"/>
                    <a:pt x="1116" y="186"/>
                  </a:cubicBezTo>
                  <a:lnTo>
                    <a:pt x="1116" y="186"/>
                  </a:lnTo>
                  <a:cubicBezTo>
                    <a:pt x="1103" y="199"/>
                    <a:pt x="1103" y="199"/>
                    <a:pt x="1103" y="199"/>
                  </a:cubicBezTo>
                  <a:cubicBezTo>
                    <a:pt x="1111" y="184"/>
                    <a:pt x="1114" y="178"/>
                    <a:pt x="1110" y="178"/>
                  </a:cubicBezTo>
                  <a:cubicBezTo>
                    <a:pt x="1107" y="178"/>
                    <a:pt x="1101" y="181"/>
                    <a:pt x="1090" y="186"/>
                  </a:cubicBezTo>
                  <a:cubicBezTo>
                    <a:pt x="1101" y="176"/>
                    <a:pt x="1111" y="157"/>
                    <a:pt x="1108" y="157"/>
                  </a:cubicBezTo>
                  <a:lnTo>
                    <a:pt x="1108" y="157"/>
                  </a:lnTo>
                  <a:cubicBezTo>
                    <a:pt x="1107" y="157"/>
                    <a:pt x="1106" y="158"/>
                    <a:pt x="1103" y="160"/>
                  </a:cubicBezTo>
                  <a:cubicBezTo>
                    <a:pt x="1090" y="186"/>
                    <a:pt x="1077" y="173"/>
                    <a:pt x="1064" y="199"/>
                  </a:cubicBezTo>
                  <a:cubicBezTo>
                    <a:pt x="1051" y="199"/>
                    <a:pt x="1051" y="186"/>
                    <a:pt x="1064" y="173"/>
                  </a:cubicBezTo>
                  <a:cubicBezTo>
                    <a:pt x="1070" y="162"/>
                    <a:pt x="1068" y="158"/>
                    <a:pt x="1063" y="158"/>
                  </a:cubicBezTo>
                  <a:cubicBezTo>
                    <a:pt x="1055" y="158"/>
                    <a:pt x="1040" y="166"/>
                    <a:pt x="1025" y="173"/>
                  </a:cubicBezTo>
                  <a:cubicBezTo>
                    <a:pt x="1038" y="147"/>
                    <a:pt x="1038" y="147"/>
                    <a:pt x="1038" y="147"/>
                  </a:cubicBezTo>
                  <a:lnTo>
                    <a:pt x="1038" y="147"/>
                  </a:lnTo>
                  <a:cubicBezTo>
                    <a:pt x="1031" y="151"/>
                    <a:pt x="1027" y="152"/>
                    <a:pt x="1025" y="152"/>
                  </a:cubicBezTo>
                  <a:cubicBezTo>
                    <a:pt x="1019" y="152"/>
                    <a:pt x="1029" y="140"/>
                    <a:pt x="1038" y="121"/>
                  </a:cubicBezTo>
                  <a:cubicBezTo>
                    <a:pt x="1064" y="108"/>
                    <a:pt x="1051" y="95"/>
                    <a:pt x="1051" y="95"/>
                  </a:cubicBezTo>
                  <a:lnTo>
                    <a:pt x="1051" y="95"/>
                  </a:lnTo>
                  <a:cubicBezTo>
                    <a:pt x="1046" y="106"/>
                    <a:pt x="1038" y="110"/>
                    <a:pt x="1031" y="110"/>
                  </a:cubicBezTo>
                  <a:cubicBezTo>
                    <a:pt x="1021" y="110"/>
                    <a:pt x="1012" y="103"/>
                    <a:pt x="1012" y="95"/>
                  </a:cubicBezTo>
                  <a:cubicBezTo>
                    <a:pt x="1008" y="93"/>
                    <a:pt x="1004" y="92"/>
                    <a:pt x="1000" y="92"/>
                  </a:cubicBezTo>
                  <a:cubicBezTo>
                    <a:pt x="982" y="92"/>
                    <a:pt x="969" y="115"/>
                    <a:pt x="948" y="147"/>
                  </a:cubicBezTo>
                  <a:cubicBezTo>
                    <a:pt x="948" y="121"/>
                    <a:pt x="974" y="82"/>
                    <a:pt x="974" y="82"/>
                  </a:cubicBezTo>
                  <a:cubicBezTo>
                    <a:pt x="961" y="82"/>
                    <a:pt x="961" y="95"/>
                    <a:pt x="948" y="121"/>
                  </a:cubicBezTo>
                  <a:cubicBezTo>
                    <a:pt x="941" y="134"/>
                    <a:pt x="938" y="141"/>
                    <a:pt x="936" y="141"/>
                  </a:cubicBezTo>
                  <a:cubicBezTo>
                    <a:pt x="935" y="141"/>
                    <a:pt x="935" y="134"/>
                    <a:pt x="935" y="121"/>
                  </a:cubicBezTo>
                  <a:cubicBezTo>
                    <a:pt x="935" y="105"/>
                    <a:pt x="935" y="94"/>
                    <a:pt x="932" y="94"/>
                  </a:cubicBezTo>
                  <a:cubicBezTo>
                    <a:pt x="930" y="94"/>
                    <a:pt x="927" y="98"/>
                    <a:pt x="922" y="108"/>
                  </a:cubicBezTo>
                  <a:cubicBezTo>
                    <a:pt x="922" y="108"/>
                    <a:pt x="909" y="108"/>
                    <a:pt x="922" y="82"/>
                  </a:cubicBezTo>
                  <a:cubicBezTo>
                    <a:pt x="909" y="82"/>
                    <a:pt x="909" y="82"/>
                    <a:pt x="909" y="108"/>
                  </a:cubicBezTo>
                  <a:cubicBezTo>
                    <a:pt x="902" y="121"/>
                    <a:pt x="899" y="128"/>
                    <a:pt x="897" y="128"/>
                  </a:cubicBezTo>
                  <a:cubicBezTo>
                    <a:pt x="896" y="128"/>
                    <a:pt x="896" y="121"/>
                    <a:pt x="896" y="108"/>
                  </a:cubicBezTo>
                  <a:cubicBezTo>
                    <a:pt x="904" y="74"/>
                    <a:pt x="901" y="56"/>
                    <a:pt x="895" y="56"/>
                  </a:cubicBezTo>
                  <a:cubicBezTo>
                    <a:pt x="891" y="56"/>
                    <a:pt x="887" y="61"/>
                    <a:pt x="883" y="69"/>
                  </a:cubicBezTo>
                  <a:cubicBezTo>
                    <a:pt x="883" y="95"/>
                    <a:pt x="870" y="95"/>
                    <a:pt x="870" y="95"/>
                  </a:cubicBezTo>
                  <a:cubicBezTo>
                    <a:pt x="870" y="95"/>
                    <a:pt x="870" y="95"/>
                    <a:pt x="857" y="108"/>
                  </a:cubicBezTo>
                  <a:lnTo>
                    <a:pt x="844" y="108"/>
                  </a:lnTo>
                  <a:cubicBezTo>
                    <a:pt x="844" y="108"/>
                    <a:pt x="852" y="92"/>
                    <a:pt x="855" y="92"/>
                  </a:cubicBezTo>
                  <a:cubicBezTo>
                    <a:pt x="856" y="92"/>
                    <a:pt x="857" y="93"/>
                    <a:pt x="857" y="95"/>
                  </a:cubicBezTo>
                  <a:lnTo>
                    <a:pt x="857" y="69"/>
                  </a:lnTo>
                  <a:cubicBezTo>
                    <a:pt x="857" y="69"/>
                    <a:pt x="854" y="66"/>
                    <a:pt x="850" y="66"/>
                  </a:cubicBezTo>
                  <a:cubicBezTo>
                    <a:pt x="847" y="66"/>
                    <a:pt x="844" y="69"/>
                    <a:pt x="844" y="82"/>
                  </a:cubicBezTo>
                  <a:cubicBezTo>
                    <a:pt x="831" y="108"/>
                    <a:pt x="824" y="121"/>
                    <a:pt x="823" y="121"/>
                  </a:cubicBezTo>
                  <a:cubicBezTo>
                    <a:pt x="821" y="121"/>
                    <a:pt x="824" y="108"/>
                    <a:pt x="831" y="82"/>
                  </a:cubicBezTo>
                  <a:cubicBezTo>
                    <a:pt x="840" y="64"/>
                    <a:pt x="843" y="46"/>
                    <a:pt x="839" y="46"/>
                  </a:cubicBezTo>
                  <a:lnTo>
                    <a:pt x="839" y="46"/>
                  </a:lnTo>
                  <a:cubicBezTo>
                    <a:pt x="837" y="46"/>
                    <a:pt x="835" y="49"/>
                    <a:pt x="831" y="56"/>
                  </a:cubicBezTo>
                  <a:cubicBezTo>
                    <a:pt x="825" y="78"/>
                    <a:pt x="822" y="86"/>
                    <a:pt x="820" y="86"/>
                  </a:cubicBezTo>
                  <a:cubicBezTo>
                    <a:pt x="818" y="86"/>
                    <a:pt x="818" y="71"/>
                    <a:pt x="818" y="56"/>
                  </a:cubicBezTo>
                  <a:cubicBezTo>
                    <a:pt x="805" y="56"/>
                    <a:pt x="779" y="69"/>
                    <a:pt x="779" y="69"/>
                  </a:cubicBezTo>
                  <a:cubicBezTo>
                    <a:pt x="753" y="69"/>
                    <a:pt x="753" y="69"/>
                    <a:pt x="753" y="43"/>
                  </a:cubicBezTo>
                  <a:cubicBezTo>
                    <a:pt x="753" y="39"/>
                    <a:pt x="753" y="34"/>
                    <a:pt x="753" y="30"/>
                  </a:cubicBezTo>
                  <a:lnTo>
                    <a:pt x="753" y="30"/>
                  </a:lnTo>
                  <a:cubicBezTo>
                    <a:pt x="751" y="69"/>
                    <a:pt x="739" y="69"/>
                    <a:pt x="727" y="69"/>
                  </a:cubicBezTo>
                  <a:cubicBezTo>
                    <a:pt x="723" y="62"/>
                    <a:pt x="721" y="59"/>
                    <a:pt x="719" y="59"/>
                  </a:cubicBezTo>
                  <a:cubicBezTo>
                    <a:pt x="714" y="59"/>
                    <a:pt x="714" y="77"/>
                    <a:pt x="714" y="95"/>
                  </a:cubicBezTo>
                  <a:cubicBezTo>
                    <a:pt x="705" y="95"/>
                    <a:pt x="703" y="107"/>
                    <a:pt x="705" y="107"/>
                  </a:cubicBezTo>
                  <a:cubicBezTo>
                    <a:pt x="707" y="107"/>
                    <a:pt x="710" y="104"/>
                    <a:pt x="714" y="95"/>
                  </a:cubicBezTo>
                  <a:lnTo>
                    <a:pt x="714" y="95"/>
                  </a:lnTo>
                  <a:cubicBezTo>
                    <a:pt x="714" y="126"/>
                    <a:pt x="714" y="138"/>
                    <a:pt x="712" y="138"/>
                  </a:cubicBezTo>
                  <a:cubicBezTo>
                    <a:pt x="710" y="138"/>
                    <a:pt x="707" y="132"/>
                    <a:pt x="702" y="122"/>
                  </a:cubicBezTo>
                  <a:lnTo>
                    <a:pt x="702" y="122"/>
                  </a:lnTo>
                  <a:lnTo>
                    <a:pt x="714" y="147"/>
                  </a:lnTo>
                  <a:lnTo>
                    <a:pt x="701" y="147"/>
                  </a:lnTo>
                  <a:cubicBezTo>
                    <a:pt x="701" y="147"/>
                    <a:pt x="701" y="147"/>
                    <a:pt x="701" y="121"/>
                  </a:cubicBezTo>
                  <a:cubicBezTo>
                    <a:pt x="701" y="121"/>
                    <a:pt x="701" y="95"/>
                    <a:pt x="701" y="69"/>
                  </a:cubicBezTo>
                  <a:cubicBezTo>
                    <a:pt x="701" y="43"/>
                    <a:pt x="688" y="17"/>
                    <a:pt x="688" y="17"/>
                  </a:cubicBezTo>
                  <a:close/>
                  <a:moveTo>
                    <a:pt x="1204" y="1501"/>
                  </a:moveTo>
                  <a:cubicBezTo>
                    <a:pt x="1203" y="1501"/>
                    <a:pt x="1200" y="1503"/>
                    <a:pt x="1195" y="1508"/>
                  </a:cubicBezTo>
                  <a:lnTo>
                    <a:pt x="1195" y="1508"/>
                  </a:lnTo>
                  <a:cubicBezTo>
                    <a:pt x="1194" y="1507"/>
                    <a:pt x="1194" y="1506"/>
                    <a:pt x="1194" y="1506"/>
                  </a:cubicBezTo>
                  <a:cubicBezTo>
                    <a:pt x="1194" y="1506"/>
                    <a:pt x="1194" y="1507"/>
                    <a:pt x="1194" y="1509"/>
                  </a:cubicBezTo>
                  <a:cubicBezTo>
                    <a:pt x="1194" y="1509"/>
                    <a:pt x="1194" y="1509"/>
                    <a:pt x="1195" y="1508"/>
                  </a:cubicBezTo>
                  <a:lnTo>
                    <a:pt x="1195" y="1508"/>
                  </a:lnTo>
                  <a:cubicBezTo>
                    <a:pt x="1196" y="1515"/>
                    <a:pt x="1199" y="1531"/>
                    <a:pt x="1207" y="1548"/>
                  </a:cubicBezTo>
                  <a:cubicBezTo>
                    <a:pt x="1212" y="1559"/>
                    <a:pt x="1218" y="1565"/>
                    <a:pt x="1220" y="1565"/>
                  </a:cubicBezTo>
                  <a:cubicBezTo>
                    <a:pt x="1224" y="1565"/>
                    <a:pt x="1222" y="1552"/>
                    <a:pt x="1207" y="1522"/>
                  </a:cubicBezTo>
                  <a:cubicBezTo>
                    <a:pt x="1207" y="1507"/>
                    <a:pt x="1207" y="1501"/>
                    <a:pt x="1204" y="150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23"/>
            <p:cNvSpPr/>
            <p:nvPr/>
          </p:nvSpPr>
          <p:spPr>
            <a:xfrm>
              <a:off x="5579950" y="4887475"/>
              <a:ext cx="23375" cy="26050"/>
            </a:xfrm>
            <a:custGeom>
              <a:avLst/>
              <a:gdLst/>
              <a:ahLst/>
              <a:cxnLst/>
              <a:rect l="l" t="t" r="r" b="b"/>
              <a:pathLst>
                <a:path w="935" h="1042" extrusionOk="0">
                  <a:moveTo>
                    <a:pt x="514" y="0"/>
                  </a:moveTo>
                  <a:cubicBezTo>
                    <a:pt x="513" y="0"/>
                    <a:pt x="514" y="3"/>
                    <a:pt x="517" y="7"/>
                  </a:cubicBezTo>
                  <a:lnTo>
                    <a:pt x="517" y="7"/>
                  </a:lnTo>
                  <a:cubicBezTo>
                    <a:pt x="516" y="2"/>
                    <a:pt x="514" y="0"/>
                    <a:pt x="514" y="0"/>
                  </a:cubicBezTo>
                  <a:close/>
                  <a:moveTo>
                    <a:pt x="517" y="7"/>
                  </a:moveTo>
                  <a:cubicBezTo>
                    <a:pt x="518" y="8"/>
                    <a:pt x="518" y="10"/>
                    <a:pt x="518" y="11"/>
                  </a:cubicBezTo>
                  <a:lnTo>
                    <a:pt x="518" y="11"/>
                  </a:lnTo>
                  <a:cubicBezTo>
                    <a:pt x="519" y="10"/>
                    <a:pt x="519" y="10"/>
                    <a:pt x="519" y="9"/>
                  </a:cubicBezTo>
                  <a:cubicBezTo>
                    <a:pt x="518" y="8"/>
                    <a:pt x="518" y="7"/>
                    <a:pt x="517" y="7"/>
                  </a:cubicBezTo>
                  <a:close/>
                  <a:moveTo>
                    <a:pt x="571" y="35"/>
                  </a:moveTo>
                  <a:lnTo>
                    <a:pt x="571" y="35"/>
                  </a:lnTo>
                  <a:cubicBezTo>
                    <a:pt x="566" y="50"/>
                    <a:pt x="563" y="55"/>
                    <a:pt x="562" y="55"/>
                  </a:cubicBezTo>
                  <a:cubicBezTo>
                    <a:pt x="560" y="55"/>
                    <a:pt x="563" y="43"/>
                    <a:pt x="571" y="35"/>
                  </a:cubicBezTo>
                  <a:close/>
                  <a:moveTo>
                    <a:pt x="752" y="107"/>
                  </a:moveTo>
                  <a:cubicBezTo>
                    <a:pt x="752" y="107"/>
                    <a:pt x="750" y="112"/>
                    <a:pt x="746" y="118"/>
                  </a:cubicBezTo>
                  <a:lnTo>
                    <a:pt x="746" y="118"/>
                  </a:lnTo>
                  <a:cubicBezTo>
                    <a:pt x="748" y="117"/>
                    <a:pt x="750" y="115"/>
                    <a:pt x="753" y="113"/>
                  </a:cubicBezTo>
                  <a:cubicBezTo>
                    <a:pt x="753" y="109"/>
                    <a:pt x="753" y="107"/>
                    <a:pt x="752" y="107"/>
                  </a:cubicBezTo>
                  <a:close/>
                  <a:moveTo>
                    <a:pt x="454" y="87"/>
                  </a:moveTo>
                  <a:cubicBezTo>
                    <a:pt x="454" y="87"/>
                    <a:pt x="467" y="113"/>
                    <a:pt x="467" y="126"/>
                  </a:cubicBezTo>
                  <a:cubicBezTo>
                    <a:pt x="467" y="126"/>
                    <a:pt x="454" y="113"/>
                    <a:pt x="454" y="113"/>
                  </a:cubicBezTo>
                  <a:cubicBezTo>
                    <a:pt x="454" y="113"/>
                    <a:pt x="454" y="87"/>
                    <a:pt x="454" y="87"/>
                  </a:cubicBezTo>
                  <a:close/>
                  <a:moveTo>
                    <a:pt x="364" y="113"/>
                  </a:moveTo>
                  <a:lnTo>
                    <a:pt x="376" y="126"/>
                  </a:lnTo>
                  <a:cubicBezTo>
                    <a:pt x="376" y="134"/>
                    <a:pt x="383" y="150"/>
                    <a:pt x="382" y="150"/>
                  </a:cubicBezTo>
                  <a:cubicBezTo>
                    <a:pt x="382" y="150"/>
                    <a:pt x="380" y="147"/>
                    <a:pt x="376" y="138"/>
                  </a:cubicBezTo>
                  <a:cubicBezTo>
                    <a:pt x="376" y="138"/>
                    <a:pt x="376" y="126"/>
                    <a:pt x="364" y="113"/>
                  </a:cubicBezTo>
                  <a:close/>
                  <a:moveTo>
                    <a:pt x="312" y="138"/>
                  </a:moveTo>
                  <a:cubicBezTo>
                    <a:pt x="319" y="146"/>
                    <a:pt x="322" y="153"/>
                    <a:pt x="321" y="153"/>
                  </a:cubicBezTo>
                  <a:cubicBezTo>
                    <a:pt x="320" y="153"/>
                    <a:pt x="317" y="149"/>
                    <a:pt x="312" y="138"/>
                  </a:cubicBezTo>
                  <a:close/>
                  <a:moveTo>
                    <a:pt x="621" y="219"/>
                  </a:moveTo>
                  <a:cubicBezTo>
                    <a:pt x="618" y="221"/>
                    <a:pt x="615" y="224"/>
                    <a:pt x="610" y="229"/>
                  </a:cubicBezTo>
                  <a:cubicBezTo>
                    <a:pt x="622" y="229"/>
                    <a:pt x="612" y="229"/>
                    <a:pt x="621" y="219"/>
                  </a:cubicBezTo>
                  <a:close/>
                  <a:moveTo>
                    <a:pt x="858" y="223"/>
                  </a:moveTo>
                  <a:cubicBezTo>
                    <a:pt x="856" y="223"/>
                    <a:pt x="852" y="225"/>
                    <a:pt x="843" y="229"/>
                  </a:cubicBezTo>
                  <a:cubicBezTo>
                    <a:pt x="852" y="229"/>
                    <a:pt x="861" y="223"/>
                    <a:pt x="858" y="223"/>
                  </a:cubicBezTo>
                  <a:close/>
                  <a:moveTo>
                    <a:pt x="519" y="222"/>
                  </a:moveTo>
                  <a:cubicBezTo>
                    <a:pt x="519" y="226"/>
                    <a:pt x="518" y="229"/>
                    <a:pt x="517" y="231"/>
                  </a:cubicBezTo>
                  <a:lnTo>
                    <a:pt x="517" y="231"/>
                  </a:lnTo>
                  <a:cubicBezTo>
                    <a:pt x="518" y="231"/>
                    <a:pt x="518" y="230"/>
                    <a:pt x="519" y="229"/>
                  </a:cubicBezTo>
                  <a:cubicBezTo>
                    <a:pt x="519" y="226"/>
                    <a:pt x="519" y="223"/>
                    <a:pt x="519" y="222"/>
                  </a:cubicBezTo>
                  <a:close/>
                  <a:moveTo>
                    <a:pt x="517" y="231"/>
                  </a:moveTo>
                  <a:cubicBezTo>
                    <a:pt x="514" y="235"/>
                    <a:pt x="513" y="238"/>
                    <a:pt x="514" y="238"/>
                  </a:cubicBezTo>
                  <a:cubicBezTo>
                    <a:pt x="514" y="238"/>
                    <a:pt x="516" y="236"/>
                    <a:pt x="517" y="231"/>
                  </a:cubicBezTo>
                  <a:close/>
                  <a:moveTo>
                    <a:pt x="817" y="255"/>
                  </a:moveTo>
                  <a:cubicBezTo>
                    <a:pt x="804" y="268"/>
                    <a:pt x="792" y="268"/>
                    <a:pt x="792" y="268"/>
                  </a:cubicBezTo>
                  <a:cubicBezTo>
                    <a:pt x="792" y="268"/>
                    <a:pt x="792" y="268"/>
                    <a:pt x="804" y="255"/>
                  </a:cubicBezTo>
                  <a:close/>
                  <a:moveTo>
                    <a:pt x="312" y="320"/>
                  </a:moveTo>
                  <a:cubicBezTo>
                    <a:pt x="312" y="320"/>
                    <a:pt x="325" y="320"/>
                    <a:pt x="338" y="333"/>
                  </a:cubicBezTo>
                  <a:cubicBezTo>
                    <a:pt x="312" y="333"/>
                    <a:pt x="299" y="320"/>
                    <a:pt x="312" y="320"/>
                  </a:cubicBezTo>
                  <a:close/>
                  <a:moveTo>
                    <a:pt x="712" y="431"/>
                  </a:moveTo>
                  <a:cubicBezTo>
                    <a:pt x="709" y="431"/>
                    <a:pt x="718" y="437"/>
                    <a:pt x="727" y="437"/>
                  </a:cubicBezTo>
                  <a:cubicBezTo>
                    <a:pt x="718" y="432"/>
                    <a:pt x="714" y="431"/>
                    <a:pt x="712" y="431"/>
                  </a:cubicBezTo>
                  <a:close/>
                  <a:moveTo>
                    <a:pt x="338" y="515"/>
                  </a:moveTo>
                  <a:cubicBezTo>
                    <a:pt x="332" y="515"/>
                    <a:pt x="329" y="517"/>
                    <a:pt x="327" y="520"/>
                  </a:cubicBezTo>
                  <a:lnTo>
                    <a:pt x="327" y="520"/>
                  </a:lnTo>
                  <a:cubicBezTo>
                    <a:pt x="330" y="519"/>
                    <a:pt x="333" y="517"/>
                    <a:pt x="338" y="515"/>
                  </a:cubicBezTo>
                  <a:close/>
                  <a:moveTo>
                    <a:pt x="273" y="528"/>
                  </a:moveTo>
                  <a:cubicBezTo>
                    <a:pt x="273" y="528"/>
                    <a:pt x="273" y="528"/>
                    <a:pt x="260" y="541"/>
                  </a:cubicBezTo>
                  <a:lnTo>
                    <a:pt x="247" y="541"/>
                  </a:lnTo>
                  <a:lnTo>
                    <a:pt x="260" y="528"/>
                  </a:lnTo>
                  <a:close/>
                  <a:moveTo>
                    <a:pt x="283" y="545"/>
                  </a:moveTo>
                  <a:cubicBezTo>
                    <a:pt x="286" y="545"/>
                    <a:pt x="286" y="548"/>
                    <a:pt x="286" y="554"/>
                  </a:cubicBezTo>
                  <a:lnTo>
                    <a:pt x="273" y="554"/>
                  </a:lnTo>
                  <a:cubicBezTo>
                    <a:pt x="282" y="554"/>
                    <a:pt x="270" y="554"/>
                    <a:pt x="258" y="559"/>
                  </a:cubicBezTo>
                  <a:lnTo>
                    <a:pt x="258" y="559"/>
                  </a:lnTo>
                  <a:cubicBezTo>
                    <a:pt x="273" y="549"/>
                    <a:pt x="280" y="545"/>
                    <a:pt x="283" y="545"/>
                  </a:cubicBezTo>
                  <a:close/>
                  <a:moveTo>
                    <a:pt x="662" y="554"/>
                  </a:moveTo>
                  <a:cubicBezTo>
                    <a:pt x="668" y="560"/>
                    <a:pt x="668" y="563"/>
                    <a:pt x="667" y="563"/>
                  </a:cubicBezTo>
                  <a:cubicBezTo>
                    <a:pt x="665" y="563"/>
                    <a:pt x="662" y="560"/>
                    <a:pt x="662" y="554"/>
                  </a:cubicBezTo>
                  <a:close/>
                  <a:moveTo>
                    <a:pt x="156" y="554"/>
                  </a:moveTo>
                  <a:cubicBezTo>
                    <a:pt x="130" y="566"/>
                    <a:pt x="130" y="566"/>
                    <a:pt x="143" y="566"/>
                  </a:cubicBezTo>
                  <a:cubicBezTo>
                    <a:pt x="148" y="561"/>
                    <a:pt x="153" y="557"/>
                    <a:pt x="156" y="554"/>
                  </a:cubicBezTo>
                  <a:close/>
                  <a:moveTo>
                    <a:pt x="817" y="541"/>
                  </a:moveTo>
                  <a:cubicBezTo>
                    <a:pt x="843" y="554"/>
                    <a:pt x="856" y="566"/>
                    <a:pt x="856" y="566"/>
                  </a:cubicBezTo>
                  <a:lnTo>
                    <a:pt x="830" y="554"/>
                  </a:lnTo>
                  <a:lnTo>
                    <a:pt x="817" y="554"/>
                  </a:lnTo>
                  <a:lnTo>
                    <a:pt x="817" y="541"/>
                  </a:lnTo>
                  <a:close/>
                  <a:moveTo>
                    <a:pt x="636" y="566"/>
                  </a:moveTo>
                  <a:cubicBezTo>
                    <a:pt x="636" y="566"/>
                    <a:pt x="636" y="566"/>
                    <a:pt x="636" y="566"/>
                  </a:cubicBezTo>
                  <a:cubicBezTo>
                    <a:pt x="636" y="566"/>
                    <a:pt x="636" y="566"/>
                    <a:pt x="636" y="566"/>
                  </a:cubicBezTo>
                  <a:close/>
                  <a:moveTo>
                    <a:pt x="247" y="566"/>
                  </a:moveTo>
                  <a:lnTo>
                    <a:pt x="221" y="579"/>
                  </a:lnTo>
                  <a:cubicBezTo>
                    <a:pt x="221" y="579"/>
                    <a:pt x="234" y="566"/>
                    <a:pt x="247" y="566"/>
                  </a:cubicBezTo>
                  <a:close/>
                  <a:moveTo>
                    <a:pt x="844" y="576"/>
                  </a:moveTo>
                  <a:cubicBezTo>
                    <a:pt x="843" y="578"/>
                    <a:pt x="843" y="579"/>
                    <a:pt x="843" y="579"/>
                  </a:cubicBezTo>
                  <a:cubicBezTo>
                    <a:pt x="851" y="579"/>
                    <a:pt x="850" y="579"/>
                    <a:pt x="844" y="576"/>
                  </a:cubicBezTo>
                  <a:close/>
                  <a:moveTo>
                    <a:pt x="623" y="579"/>
                  </a:moveTo>
                  <a:cubicBezTo>
                    <a:pt x="636" y="592"/>
                    <a:pt x="636" y="592"/>
                    <a:pt x="636" y="592"/>
                  </a:cubicBezTo>
                  <a:cubicBezTo>
                    <a:pt x="636" y="592"/>
                    <a:pt x="623" y="592"/>
                    <a:pt x="623" y="579"/>
                  </a:cubicBezTo>
                  <a:close/>
                  <a:moveTo>
                    <a:pt x="454" y="579"/>
                  </a:moveTo>
                  <a:cubicBezTo>
                    <a:pt x="454" y="579"/>
                    <a:pt x="454" y="580"/>
                    <a:pt x="441" y="592"/>
                  </a:cubicBezTo>
                  <a:cubicBezTo>
                    <a:pt x="441" y="592"/>
                    <a:pt x="441" y="592"/>
                    <a:pt x="441" y="605"/>
                  </a:cubicBezTo>
                  <a:lnTo>
                    <a:pt x="454" y="579"/>
                  </a:lnTo>
                  <a:close/>
                  <a:moveTo>
                    <a:pt x="477" y="590"/>
                  </a:moveTo>
                  <a:cubicBezTo>
                    <a:pt x="476" y="590"/>
                    <a:pt x="473" y="594"/>
                    <a:pt x="467" y="605"/>
                  </a:cubicBezTo>
                  <a:cubicBezTo>
                    <a:pt x="475" y="598"/>
                    <a:pt x="478" y="590"/>
                    <a:pt x="477" y="590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571" y="618"/>
                  </a:moveTo>
                  <a:cubicBezTo>
                    <a:pt x="571" y="618"/>
                    <a:pt x="571" y="618"/>
                    <a:pt x="571" y="618"/>
                  </a:cubicBezTo>
                  <a:cubicBezTo>
                    <a:pt x="571" y="618"/>
                    <a:pt x="571" y="618"/>
                    <a:pt x="571" y="618"/>
                  </a:cubicBezTo>
                  <a:close/>
                  <a:moveTo>
                    <a:pt x="558" y="618"/>
                  </a:moveTo>
                  <a:cubicBezTo>
                    <a:pt x="558" y="618"/>
                    <a:pt x="558" y="618"/>
                    <a:pt x="558" y="618"/>
                  </a:cubicBezTo>
                  <a:cubicBezTo>
                    <a:pt x="558" y="618"/>
                    <a:pt x="558" y="618"/>
                    <a:pt x="558" y="618"/>
                  </a:cubicBezTo>
                  <a:close/>
                  <a:moveTo>
                    <a:pt x="35" y="613"/>
                  </a:moveTo>
                  <a:cubicBezTo>
                    <a:pt x="29" y="613"/>
                    <a:pt x="18" y="618"/>
                    <a:pt x="0" y="618"/>
                  </a:cubicBezTo>
                  <a:lnTo>
                    <a:pt x="13" y="618"/>
                  </a:lnTo>
                  <a:cubicBezTo>
                    <a:pt x="13" y="623"/>
                    <a:pt x="15" y="624"/>
                    <a:pt x="17" y="624"/>
                  </a:cubicBezTo>
                  <a:cubicBezTo>
                    <a:pt x="22" y="624"/>
                    <a:pt x="31" y="618"/>
                    <a:pt x="39" y="618"/>
                  </a:cubicBezTo>
                  <a:cubicBezTo>
                    <a:pt x="39" y="614"/>
                    <a:pt x="38" y="613"/>
                    <a:pt x="35" y="613"/>
                  </a:cubicBezTo>
                  <a:close/>
                  <a:moveTo>
                    <a:pt x="441" y="605"/>
                  </a:moveTo>
                  <a:lnTo>
                    <a:pt x="441" y="605"/>
                  </a:lnTo>
                  <a:cubicBezTo>
                    <a:pt x="434" y="621"/>
                    <a:pt x="426" y="627"/>
                    <a:pt x="424" y="627"/>
                  </a:cubicBezTo>
                  <a:cubicBezTo>
                    <a:pt x="422" y="627"/>
                    <a:pt x="423" y="624"/>
                    <a:pt x="428" y="618"/>
                  </a:cubicBezTo>
                  <a:cubicBezTo>
                    <a:pt x="441" y="606"/>
                    <a:pt x="441" y="605"/>
                    <a:pt x="441" y="605"/>
                  </a:cubicBezTo>
                  <a:close/>
                  <a:moveTo>
                    <a:pt x="701" y="644"/>
                  </a:moveTo>
                  <a:cubicBezTo>
                    <a:pt x="714" y="657"/>
                    <a:pt x="714" y="670"/>
                    <a:pt x="714" y="670"/>
                  </a:cubicBezTo>
                  <a:lnTo>
                    <a:pt x="701" y="657"/>
                  </a:lnTo>
                  <a:cubicBezTo>
                    <a:pt x="701" y="670"/>
                    <a:pt x="701" y="670"/>
                    <a:pt x="701" y="670"/>
                  </a:cubicBezTo>
                  <a:cubicBezTo>
                    <a:pt x="701" y="670"/>
                    <a:pt x="688" y="670"/>
                    <a:pt x="688" y="644"/>
                  </a:cubicBezTo>
                  <a:lnTo>
                    <a:pt x="688" y="644"/>
                  </a:lnTo>
                  <a:cubicBezTo>
                    <a:pt x="691" y="648"/>
                    <a:pt x="695" y="652"/>
                    <a:pt x="701" y="657"/>
                  </a:cubicBezTo>
                  <a:lnTo>
                    <a:pt x="701" y="644"/>
                  </a:lnTo>
                  <a:close/>
                  <a:moveTo>
                    <a:pt x="454" y="670"/>
                  </a:moveTo>
                  <a:lnTo>
                    <a:pt x="441" y="683"/>
                  </a:lnTo>
                  <a:cubicBezTo>
                    <a:pt x="441" y="670"/>
                    <a:pt x="441" y="670"/>
                    <a:pt x="454" y="670"/>
                  </a:cubicBezTo>
                  <a:close/>
                  <a:moveTo>
                    <a:pt x="493" y="657"/>
                  </a:moveTo>
                  <a:cubicBezTo>
                    <a:pt x="493" y="663"/>
                    <a:pt x="493" y="671"/>
                    <a:pt x="493" y="683"/>
                  </a:cubicBezTo>
                  <a:lnTo>
                    <a:pt x="493" y="709"/>
                  </a:lnTo>
                  <a:cubicBezTo>
                    <a:pt x="480" y="709"/>
                    <a:pt x="493" y="696"/>
                    <a:pt x="493" y="657"/>
                  </a:cubicBezTo>
                  <a:close/>
                  <a:moveTo>
                    <a:pt x="558" y="678"/>
                  </a:moveTo>
                  <a:cubicBezTo>
                    <a:pt x="559" y="678"/>
                    <a:pt x="562" y="690"/>
                    <a:pt x="571" y="709"/>
                  </a:cubicBezTo>
                  <a:lnTo>
                    <a:pt x="558" y="709"/>
                  </a:lnTo>
                  <a:cubicBezTo>
                    <a:pt x="558" y="696"/>
                    <a:pt x="558" y="683"/>
                    <a:pt x="558" y="683"/>
                  </a:cubicBezTo>
                  <a:cubicBezTo>
                    <a:pt x="558" y="680"/>
                    <a:pt x="558" y="678"/>
                    <a:pt x="558" y="678"/>
                  </a:cubicBezTo>
                  <a:close/>
                  <a:moveTo>
                    <a:pt x="662" y="696"/>
                  </a:moveTo>
                  <a:cubicBezTo>
                    <a:pt x="675" y="696"/>
                    <a:pt x="675" y="709"/>
                    <a:pt x="675" y="709"/>
                  </a:cubicBezTo>
                  <a:cubicBezTo>
                    <a:pt x="662" y="696"/>
                    <a:pt x="662" y="696"/>
                    <a:pt x="662" y="696"/>
                  </a:cubicBezTo>
                  <a:close/>
                  <a:moveTo>
                    <a:pt x="623" y="709"/>
                  </a:moveTo>
                  <a:lnTo>
                    <a:pt x="623" y="709"/>
                  </a:lnTo>
                  <a:cubicBezTo>
                    <a:pt x="623" y="709"/>
                    <a:pt x="636" y="709"/>
                    <a:pt x="636" y="735"/>
                  </a:cubicBezTo>
                  <a:cubicBezTo>
                    <a:pt x="623" y="709"/>
                    <a:pt x="623" y="709"/>
                    <a:pt x="623" y="709"/>
                  </a:cubicBezTo>
                  <a:close/>
                  <a:moveTo>
                    <a:pt x="315" y="712"/>
                  </a:moveTo>
                  <a:cubicBezTo>
                    <a:pt x="312" y="712"/>
                    <a:pt x="305" y="716"/>
                    <a:pt x="299" y="722"/>
                  </a:cubicBezTo>
                  <a:cubicBezTo>
                    <a:pt x="286" y="735"/>
                    <a:pt x="286" y="735"/>
                    <a:pt x="286" y="748"/>
                  </a:cubicBezTo>
                  <a:cubicBezTo>
                    <a:pt x="299" y="748"/>
                    <a:pt x="312" y="735"/>
                    <a:pt x="312" y="735"/>
                  </a:cubicBezTo>
                  <a:cubicBezTo>
                    <a:pt x="312" y="722"/>
                    <a:pt x="312" y="722"/>
                    <a:pt x="312" y="722"/>
                  </a:cubicBezTo>
                  <a:cubicBezTo>
                    <a:pt x="318" y="716"/>
                    <a:pt x="318" y="712"/>
                    <a:pt x="315" y="712"/>
                  </a:cubicBezTo>
                  <a:close/>
                  <a:moveTo>
                    <a:pt x="636" y="735"/>
                  </a:moveTo>
                  <a:cubicBezTo>
                    <a:pt x="636" y="735"/>
                    <a:pt x="649" y="748"/>
                    <a:pt x="649" y="748"/>
                  </a:cubicBezTo>
                  <a:cubicBezTo>
                    <a:pt x="636" y="748"/>
                    <a:pt x="636" y="735"/>
                    <a:pt x="636" y="735"/>
                  </a:cubicBezTo>
                  <a:close/>
                  <a:moveTo>
                    <a:pt x="450" y="694"/>
                  </a:moveTo>
                  <a:cubicBezTo>
                    <a:pt x="451" y="694"/>
                    <a:pt x="447" y="704"/>
                    <a:pt x="441" y="722"/>
                  </a:cubicBezTo>
                  <a:cubicBezTo>
                    <a:pt x="441" y="735"/>
                    <a:pt x="428" y="748"/>
                    <a:pt x="428" y="761"/>
                  </a:cubicBezTo>
                  <a:lnTo>
                    <a:pt x="415" y="761"/>
                  </a:lnTo>
                  <a:cubicBezTo>
                    <a:pt x="415" y="761"/>
                    <a:pt x="428" y="748"/>
                    <a:pt x="428" y="735"/>
                  </a:cubicBezTo>
                  <a:cubicBezTo>
                    <a:pt x="442" y="707"/>
                    <a:pt x="449" y="694"/>
                    <a:pt x="450" y="694"/>
                  </a:cubicBezTo>
                  <a:close/>
                  <a:moveTo>
                    <a:pt x="439" y="791"/>
                  </a:moveTo>
                  <a:cubicBezTo>
                    <a:pt x="436" y="798"/>
                    <a:pt x="435" y="801"/>
                    <a:pt x="436" y="801"/>
                  </a:cubicBezTo>
                  <a:cubicBezTo>
                    <a:pt x="436" y="801"/>
                    <a:pt x="438" y="797"/>
                    <a:pt x="439" y="791"/>
                  </a:cubicBezTo>
                  <a:close/>
                  <a:moveTo>
                    <a:pt x="584" y="813"/>
                  </a:moveTo>
                  <a:cubicBezTo>
                    <a:pt x="584" y="818"/>
                    <a:pt x="584" y="822"/>
                    <a:pt x="584" y="826"/>
                  </a:cubicBezTo>
                  <a:cubicBezTo>
                    <a:pt x="588" y="830"/>
                    <a:pt x="589" y="831"/>
                    <a:pt x="590" y="831"/>
                  </a:cubicBezTo>
                  <a:cubicBezTo>
                    <a:pt x="590" y="831"/>
                    <a:pt x="584" y="822"/>
                    <a:pt x="584" y="813"/>
                  </a:cubicBezTo>
                  <a:close/>
                  <a:moveTo>
                    <a:pt x="569" y="6"/>
                  </a:moveTo>
                  <a:cubicBezTo>
                    <a:pt x="568" y="6"/>
                    <a:pt x="565" y="15"/>
                    <a:pt x="558" y="35"/>
                  </a:cubicBezTo>
                  <a:cubicBezTo>
                    <a:pt x="545" y="35"/>
                    <a:pt x="545" y="48"/>
                    <a:pt x="532" y="48"/>
                  </a:cubicBezTo>
                  <a:cubicBezTo>
                    <a:pt x="519" y="48"/>
                    <a:pt x="519" y="48"/>
                    <a:pt x="519" y="22"/>
                  </a:cubicBezTo>
                  <a:cubicBezTo>
                    <a:pt x="519" y="18"/>
                    <a:pt x="519" y="14"/>
                    <a:pt x="518" y="11"/>
                  </a:cubicBezTo>
                  <a:lnTo>
                    <a:pt x="518" y="11"/>
                  </a:lnTo>
                  <a:cubicBezTo>
                    <a:pt x="506" y="48"/>
                    <a:pt x="506" y="48"/>
                    <a:pt x="506" y="48"/>
                  </a:cubicBezTo>
                  <a:cubicBezTo>
                    <a:pt x="502" y="40"/>
                    <a:pt x="499" y="37"/>
                    <a:pt x="497" y="37"/>
                  </a:cubicBezTo>
                  <a:cubicBezTo>
                    <a:pt x="493" y="37"/>
                    <a:pt x="493" y="52"/>
                    <a:pt x="493" y="61"/>
                  </a:cubicBezTo>
                  <a:cubicBezTo>
                    <a:pt x="485" y="61"/>
                    <a:pt x="482" y="66"/>
                    <a:pt x="485" y="66"/>
                  </a:cubicBezTo>
                  <a:cubicBezTo>
                    <a:pt x="486" y="66"/>
                    <a:pt x="489" y="65"/>
                    <a:pt x="493" y="61"/>
                  </a:cubicBezTo>
                  <a:lnTo>
                    <a:pt x="493" y="61"/>
                  </a:lnTo>
                  <a:cubicBezTo>
                    <a:pt x="493" y="76"/>
                    <a:pt x="493" y="82"/>
                    <a:pt x="491" y="82"/>
                  </a:cubicBezTo>
                  <a:cubicBezTo>
                    <a:pt x="489" y="82"/>
                    <a:pt x="486" y="79"/>
                    <a:pt x="480" y="74"/>
                  </a:cubicBezTo>
                  <a:cubicBezTo>
                    <a:pt x="480" y="74"/>
                    <a:pt x="480" y="61"/>
                    <a:pt x="480" y="35"/>
                  </a:cubicBezTo>
                  <a:cubicBezTo>
                    <a:pt x="480" y="22"/>
                    <a:pt x="480" y="9"/>
                    <a:pt x="467" y="9"/>
                  </a:cubicBezTo>
                  <a:cubicBezTo>
                    <a:pt x="467" y="9"/>
                    <a:pt x="467" y="9"/>
                    <a:pt x="467" y="22"/>
                  </a:cubicBezTo>
                  <a:cubicBezTo>
                    <a:pt x="467" y="35"/>
                    <a:pt x="467" y="35"/>
                    <a:pt x="467" y="35"/>
                  </a:cubicBezTo>
                  <a:cubicBezTo>
                    <a:pt x="467" y="35"/>
                    <a:pt x="467" y="35"/>
                    <a:pt x="467" y="61"/>
                  </a:cubicBezTo>
                  <a:cubicBezTo>
                    <a:pt x="467" y="74"/>
                    <a:pt x="467" y="74"/>
                    <a:pt x="454" y="74"/>
                  </a:cubicBezTo>
                  <a:cubicBezTo>
                    <a:pt x="454" y="61"/>
                    <a:pt x="454" y="61"/>
                    <a:pt x="454" y="61"/>
                  </a:cubicBezTo>
                  <a:cubicBezTo>
                    <a:pt x="454" y="48"/>
                    <a:pt x="454" y="48"/>
                    <a:pt x="441" y="48"/>
                  </a:cubicBezTo>
                  <a:cubicBezTo>
                    <a:pt x="441" y="37"/>
                    <a:pt x="441" y="28"/>
                    <a:pt x="441" y="22"/>
                  </a:cubicBezTo>
                  <a:cubicBezTo>
                    <a:pt x="441" y="35"/>
                    <a:pt x="376" y="61"/>
                    <a:pt x="376" y="61"/>
                  </a:cubicBezTo>
                  <a:cubicBezTo>
                    <a:pt x="370" y="54"/>
                    <a:pt x="363" y="51"/>
                    <a:pt x="360" y="51"/>
                  </a:cubicBezTo>
                  <a:cubicBezTo>
                    <a:pt x="357" y="51"/>
                    <a:pt x="357" y="54"/>
                    <a:pt x="363" y="61"/>
                  </a:cubicBezTo>
                  <a:cubicBezTo>
                    <a:pt x="363" y="74"/>
                    <a:pt x="351" y="87"/>
                    <a:pt x="338" y="87"/>
                  </a:cubicBezTo>
                  <a:cubicBezTo>
                    <a:pt x="325" y="100"/>
                    <a:pt x="312" y="100"/>
                    <a:pt x="325" y="113"/>
                  </a:cubicBezTo>
                  <a:cubicBezTo>
                    <a:pt x="325" y="113"/>
                    <a:pt x="325" y="126"/>
                    <a:pt x="312" y="126"/>
                  </a:cubicBezTo>
                  <a:cubicBezTo>
                    <a:pt x="312" y="126"/>
                    <a:pt x="312" y="138"/>
                    <a:pt x="312" y="138"/>
                  </a:cubicBezTo>
                  <a:cubicBezTo>
                    <a:pt x="299" y="126"/>
                    <a:pt x="299" y="113"/>
                    <a:pt x="286" y="113"/>
                  </a:cubicBezTo>
                  <a:cubicBezTo>
                    <a:pt x="286" y="126"/>
                    <a:pt x="299" y="138"/>
                    <a:pt x="312" y="151"/>
                  </a:cubicBezTo>
                  <a:cubicBezTo>
                    <a:pt x="312" y="164"/>
                    <a:pt x="312" y="164"/>
                    <a:pt x="312" y="164"/>
                  </a:cubicBezTo>
                  <a:cubicBezTo>
                    <a:pt x="312" y="164"/>
                    <a:pt x="312" y="164"/>
                    <a:pt x="299" y="151"/>
                  </a:cubicBezTo>
                  <a:cubicBezTo>
                    <a:pt x="299" y="138"/>
                    <a:pt x="286" y="126"/>
                    <a:pt x="286" y="126"/>
                  </a:cubicBezTo>
                  <a:cubicBezTo>
                    <a:pt x="286" y="138"/>
                    <a:pt x="286" y="138"/>
                    <a:pt x="286" y="138"/>
                  </a:cubicBezTo>
                  <a:cubicBezTo>
                    <a:pt x="286" y="138"/>
                    <a:pt x="286" y="138"/>
                    <a:pt x="273" y="113"/>
                  </a:cubicBezTo>
                  <a:cubicBezTo>
                    <a:pt x="261" y="101"/>
                    <a:pt x="255" y="94"/>
                    <a:pt x="252" y="94"/>
                  </a:cubicBezTo>
                  <a:lnTo>
                    <a:pt x="252" y="94"/>
                  </a:lnTo>
                  <a:cubicBezTo>
                    <a:pt x="249" y="94"/>
                    <a:pt x="253" y="104"/>
                    <a:pt x="260" y="126"/>
                  </a:cubicBezTo>
                  <a:lnTo>
                    <a:pt x="273" y="138"/>
                  </a:lnTo>
                  <a:cubicBezTo>
                    <a:pt x="265" y="130"/>
                    <a:pt x="260" y="127"/>
                    <a:pt x="259" y="127"/>
                  </a:cubicBezTo>
                  <a:lnTo>
                    <a:pt x="259" y="127"/>
                  </a:lnTo>
                  <a:cubicBezTo>
                    <a:pt x="255" y="127"/>
                    <a:pt x="264" y="142"/>
                    <a:pt x="273" y="151"/>
                  </a:cubicBezTo>
                  <a:cubicBezTo>
                    <a:pt x="262" y="146"/>
                    <a:pt x="256" y="143"/>
                    <a:pt x="253" y="143"/>
                  </a:cubicBezTo>
                  <a:cubicBezTo>
                    <a:pt x="249" y="143"/>
                    <a:pt x="252" y="149"/>
                    <a:pt x="260" y="164"/>
                  </a:cubicBezTo>
                  <a:cubicBezTo>
                    <a:pt x="253" y="158"/>
                    <a:pt x="250" y="155"/>
                    <a:pt x="248" y="155"/>
                  </a:cubicBezTo>
                  <a:cubicBezTo>
                    <a:pt x="247" y="155"/>
                    <a:pt x="247" y="158"/>
                    <a:pt x="247" y="164"/>
                  </a:cubicBezTo>
                  <a:cubicBezTo>
                    <a:pt x="247" y="177"/>
                    <a:pt x="234" y="190"/>
                    <a:pt x="221" y="203"/>
                  </a:cubicBezTo>
                  <a:cubicBezTo>
                    <a:pt x="208" y="216"/>
                    <a:pt x="195" y="229"/>
                    <a:pt x="208" y="242"/>
                  </a:cubicBezTo>
                  <a:lnTo>
                    <a:pt x="195" y="242"/>
                  </a:lnTo>
                  <a:cubicBezTo>
                    <a:pt x="198" y="246"/>
                    <a:pt x="202" y="250"/>
                    <a:pt x="208" y="255"/>
                  </a:cubicBezTo>
                  <a:cubicBezTo>
                    <a:pt x="216" y="255"/>
                    <a:pt x="225" y="261"/>
                    <a:pt x="222" y="261"/>
                  </a:cubicBezTo>
                  <a:cubicBezTo>
                    <a:pt x="221" y="261"/>
                    <a:pt x="216" y="260"/>
                    <a:pt x="208" y="255"/>
                  </a:cubicBezTo>
                  <a:cubicBezTo>
                    <a:pt x="201" y="249"/>
                    <a:pt x="198" y="245"/>
                    <a:pt x="195" y="245"/>
                  </a:cubicBezTo>
                  <a:cubicBezTo>
                    <a:pt x="192" y="245"/>
                    <a:pt x="188" y="249"/>
                    <a:pt x="182" y="255"/>
                  </a:cubicBezTo>
                  <a:cubicBezTo>
                    <a:pt x="182" y="255"/>
                    <a:pt x="169" y="268"/>
                    <a:pt x="195" y="281"/>
                  </a:cubicBezTo>
                  <a:cubicBezTo>
                    <a:pt x="201" y="288"/>
                    <a:pt x="205" y="291"/>
                    <a:pt x="203" y="291"/>
                  </a:cubicBezTo>
                  <a:cubicBezTo>
                    <a:pt x="201" y="291"/>
                    <a:pt x="195" y="288"/>
                    <a:pt x="182" y="281"/>
                  </a:cubicBezTo>
                  <a:cubicBezTo>
                    <a:pt x="171" y="276"/>
                    <a:pt x="163" y="273"/>
                    <a:pt x="158" y="273"/>
                  </a:cubicBezTo>
                  <a:cubicBezTo>
                    <a:pt x="152" y="273"/>
                    <a:pt x="154" y="279"/>
                    <a:pt x="169" y="294"/>
                  </a:cubicBezTo>
                  <a:cubicBezTo>
                    <a:pt x="156" y="294"/>
                    <a:pt x="156" y="294"/>
                    <a:pt x="143" y="281"/>
                  </a:cubicBezTo>
                  <a:lnTo>
                    <a:pt x="143" y="281"/>
                  </a:lnTo>
                  <a:cubicBezTo>
                    <a:pt x="143" y="294"/>
                    <a:pt x="143" y="294"/>
                    <a:pt x="156" y="307"/>
                  </a:cubicBezTo>
                  <a:cubicBezTo>
                    <a:pt x="156" y="307"/>
                    <a:pt x="156" y="320"/>
                    <a:pt x="143" y="320"/>
                  </a:cubicBezTo>
                  <a:cubicBezTo>
                    <a:pt x="143" y="333"/>
                    <a:pt x="156" y="333"/>
                    <a:pt x="156" y="333"/>
                  </a:cubicBezTo>
                  <a:cubicBezTo>
                    <a:pt x="143" y="333"/>
                    <a:pt x="143" y="346"/>
                    <a:pt x="130" y="359"/>
                  </a:cubicBezTo>
                  <a:cubicBezTo>
                    <a:pt x="130" y="385"/>
                    <a:pt x="130" y="398"/>
                    <a:pt x="104" y="398"/>
                  </a:cubicBezTo>
                  <a:cubicBezTo>
                    <a:pt x="104" y="398"/>
                    <a:pt x="104" y="398"/>
                    <a:pt x="130" y="411"/>
                  </a:cubicBezTo>
                  <a:lnTo>
                    <a:pt x="143" y="411"/>
                  </a:lnTo>
                  <a:cubicBezTo>
                    <a:pt x="104" y="411"/>
                    <a:pt x="104" y="424"/>
                    <a:pt x="143" y="437"/>
                  </a:cubicBezTo>
                  <a:lnTo>
                    <a:pt x="117" y="437"/>
                  </a:lnTo>
                  <a:cubicBezTo>
                    <a:pt x="91" y="437"/>
                    <a:pt x="104" y="437"/>
                    <a:pt x="143" y="450"/>
                  </a:cubicBezTo>
                  <a:lnTo>
                    <a:pt x="91" y="450"/>
                  </a:lnTo>
                  <a:cubicBezTo>
                    <a:pt x="78" y="450"/>
                    <a:pt x="52" y="463"/>
                    <a:pt x="52" y="463"/>
                  </a:cubicBezTo>
                  <a:lnTo>
                    <a:pt x="91" y="463"/>
                  </a:lnTo>
                  <a:cubicBezTo>
                    <a:pt x="91" y="463"/>
                    <a:pt x="91" y="468"/>
                    <a:pt x="95" y="468"/>
                  </a:cubicBezTo>
                  <a:cubicBezTo>
                    <a:pt x="97" y="468"/>
                    <a:pt x="100" y="467"/>
                    <a:pt x="104" y="463"/>
                  </a:cubicBezTo>
                  <a:cubicBezTo>
                    <a:pt x="117" y="463"/>
                    <a:pt x="117" y="476"/>
                    <a:pt x="117" y="476"/>
                  </a:cubicBezTo>
                  <a:lnTo>
                    <a:pt x="143" y="476"/>
                  </a:lnTo>
                  <a:cubicBezTo>
                    <a:pt x="152" y="476"/>
                    <a:pt x="160" y="470"/>
                    <a:pt x="165" y="470"/>
                  </a:cubicBezTo>
                  <a:cubicBezTo>
                    <a:pt x="167" y="470"/>
                    <a:pt x="169" y="471"/>
                    <a:pt x="169" y="476"/>
                  </a:cubicBezTo>
                  <a:cubicBezTo>
                    <a:pt x="169" y="476"/>
                    <a:pt x="182" y="476"/>
                    <a:pt x="208" y="463"/>
                  </a:cubicBezTo>
                  <a:lnTo>
                    <a:pt x="273" y="463"/>
                  </a:lnTo>
                  <a:cubicBezTo>
                    <a:pt x="286" y="450"/>
                    <a:pt x="299" y="450"/>
                    <a:pt x="273" y="450"/>
                  </a:cubicBezTo>
                  <a:cubicBezTo>
                    <a:pt x="286" y="450"/>
                    <a:pt x="286" y="437"/>
                    <a:pt x="286" y="437"/>
                  </a:cubicBezTo>
                  <a:cubicBezTo>
                    <a:pt x="286" y="424"/>
                    <a:pt x="286" y="424"/>
                    <a:pt x="312" y="424"/>
                  </a:cubicBezTo>
                  <a:lnTo>
                    <a:pt x="325" y="424"/>
                  </a:lnTo>
                  <a:cubicBezTo>
                    <a:pt x="312" y="411"/>
                    <a:pt x="312" y="411"/>
                    <a:pt x="312" y="398"/>
                  </a:cubicBezTo>
                  <a:cubicBezTo>
                    <a:pt x="325" y="385"/>
                    <a:pt x="325" y="385"/>
                    <a:pt x="312" y="372"/>
                  </a:cubicBezTo>
                  <a:lnTo>
                    <a:pt x="312" y="372"/>
                  </a:lnTo>
                  <a:cubicBezTo>
                    <a:pt x="316" y="376"/>
                    <a:pt x="319" y="378"/>
                    <a:pt x="321" y="378"/>
                  </a:cubicBezTo>
                  <a:cubicBezTo>
                    <a:pt x="325" y="378"/>
                    <a:pt x="325" y="372"/>
                    <a:pt x="325" y="372"/>
                  </a:cubicBezTo>
                  <a:cubicBezTo>
                    <a:pt x="316" y="363"/>
                    <a:pt x="313" y="360"/>
                    <a:pt x="312" y="359"/>
                  </a:cubicBezTo>
                  <a:lnTo>
                    <a:pt x="312" y="359"/>
                  </a:lnTo>
                  <a:cubicBezTo>
                    <a:pt x="325" y="372"/>
                    <a:pt x="325" y="372"/>
                    <a:pt x="338" y="372"/>
                  </a:cubicBezTo>
                  <a:cubicBezTo>
                    <a:pt x="338" y="359"/>
                    <a:pt x="338" y="359"/>
                    <a:pt x="325" y="359"/>
                  </a:cubicBezTo>
                  <a:cubicBezTo>
                    <a:pt x="325" y="359"/>
                    <a:pt x="325" y="346"/>
                    <a:pt x="338" y="346"/>
                  </a:cubicBezTo>
                  <a:cubicBezTo>
                    <a:pt x="345" y="350"/>
                    <a:pt x="349" y="351"/>
                    <a:pt x="351" y="351"/>
                  </a:cubicBezTo>
                  <a:cubicBezTo>
                    <a:pt x="356" y="351"/>
                    <a:pt x="347" y="343"/>
                    <a:pt x="338" y="333"/>
                  </a:cubicBezTo>
                  <a:lnTo>
                    <a:pt x="338" y="333"/>
                  </a:lnTo>
                  <a:cubicBezTo>
                    <a:pt x="351" y="346"/>
                    <a:pt x="351" y="346"/>
                    <a:pt x="351" y="346"/>
                  </a:cubicBezTo>
                  <a:cubicBezTo>
                    <a:pt x="338" y="333"/>
                    <a:pt x="338" y="320"/>
                    <a:pt x="351" y="320"/>
                  </a:cubicBezTo>
                  <a:cubicBezTo>
                    <a:pt x="363" y="307"/>
                    <a:pt x="363" y="307"/>
                    <a:pt x="351" y="294"/>
                  </a:cubicBezTo>
                  <a:cubicBezTo>
                    <a:pt x="338" y="281"/>
                    <a:pt x="338" y="281"/>
                    <a:pt x="351" y="281"/>
                  </a:cubicBezTo>
                  <a:cubicBezTo>
                    <a:pt x="383" y="306"/>
                    <a:pt x="390" y="315"/>
                    <a:pt x="391" y="315"/>
                  </a:cubicBezTo>
                  <a:cubicBezTo>
                    <a:pt x="391" y="315"/>
                    <a:pt x="389" y="312"/>
                    <a:pt x="389" y="307"/>
                  </a:cubicBezTo>
                  <a:cubicBezTo>
                    <a:pt x="389" y="307"/>
                    <a:pt x="376" y="294"/>
                    <a:pt x="364" y="281"/>
                  </a:cubicBezTo>
                  <a:lnTo>
                    <a:pt x="364" y="281"/>
                  </a:lnTo>
                  <a:cubicBezTo>
                    <a:pt x="371" y="289"/>
                    <a:pt x="376" y="292"/>
                    <a:pt x="380" y="292"/>
                  </a:cubicBezTo>
                  <a:cubicBezTo>
                    <a:pt x="388" y="292"/>
                    <a:pt x="386" y="274"/>
                    <a:pt x="376" y="255"/>
                  </a:cubicBezTo>
                  <a:lnTo>
                    <a:pt x="376" y="255"/>
                  </a:lnTo>
                  <a:cubicBezTo>
                    <a:pt x="376" y="255"/>
                    <a:pt x="377" y="255"/>
                    <a:pt x="389" y="268"/>
                  </a:cubicBezTo>
                  <a:cubicBezTo>
                    <a:pt x="389" y="275"/>
                    <a:pt x="393" y="278"/>
                    <a:pt x="396" y="278"/>
                  </a:cubicBezTo>
                  <a:cubicBezTo>
                    <a:pt x="399" y="278"/>
                    <a:pt x="402" y="275"/>
                    <a:pt x="402" y="268"/>
                  </a:cubicBezTo>
                  <a:cubicBezTo>
                    <a:pt x="397" y="257"/>
                    <a:pt x="396" y="253"/>
                    <a:pt x="398" y="253"/>
                  </a:cubicBezTo>
                  <a:lnTo>
                    <a:pt x="398" y="253"/>
                  </a:lnTo>
                  <a:cubicBezTo>
                    <a:pt x="400" y="253"/>
                    <a:pt x="408" y="261"/>
                    <a:pt x="415" y="268"/>
                  </a:cubicBezTo>
                  <a:cubicBezTo>
                    <a:pt x="428" y="281"/>
                    <a:pt x="428" y="281"/>
                    <a:pt x="428" y="281"/>
                  </a:cubicBezTo>
                  <a:cubicBezTo>
                    <a:pt x="422" y="262"/>
                    <a:pt x="422" y="255"/>
                    <a:pt x="425" y="255"/>
                  </a:cubicBezTo>
                  <a:cubicBezTo>
                    <a:pt x="428" y="255"/>
                    <a:pt x="435" y="262"/>
                    <a:pt x="441" y="268"/>
                  </a:cubicBezTo>
                  <a:cubicBezTo>
                    <a:pt x="428" y="255"/>
                    <a:pt x="428" y="255"/>
                    <a:pt x="428" y="255"/>
                  </a:cubicBezTo>
                  <a:cubicBezTo>
                    <a:pt x="441" y="255"/>
                    <a:pt x="441" y="255"/>
                    <a:pt x="428" y="242"/>
                  </a:cubicBezTo>
                  <a:cubicBezTo>
                    <a:pt x="428" y="229"/>
                    <a:pt x="415" y="203"/>
                    <a:pt x="415" y="203"/>
                  </a:cubicBezTo>
                  <a:lnTo>
                    <a:pt x="415" y="203"/>
                  </a:lnTo>
                  <a:lnTo>
                    <a:pt x="428" y="216"/>
                  </a:lnTo>
                  <a:cubicBezTo>
                    <a:pt x="428" y="229"/>
                    <a:pt x="432" y="233"/>
                    <a:pt x="435" y="233"/>
                  </a:cubicBezTo>
                  <a:cubicBezTo>
                    <a:pt x="438" y="233"/>
                    <a:pt x="441" y="229"/>
                    <a:pt x="441" y="229"/>
                  </a:cubicBezTo>
                  <a:cubicBezTo>
                    <a:pt x="441" y="229"/>
                    <a:pt x="454" y="229"/>
                    <a:pt x="454" y="242"/>
                  </a:cubicBezTo>
                  <a:lnTo>
                    <a:pt x="454" y="229"/>
                  </a:lnTo>
                  <a:cubicBezTo>
                    <a:pt x="461" y="236"/>
                    <a:pt x="464" y="239"/>
                    <a:pt x="466" y="239"/>
                  </a:cubicBezTo>
                  <a:cubicBezTo>
                    <a:pt x="467" y="239"/>
                    <a:pt x="467" y="236"/>
                    <a:pt x="467" y="229"/>
                  </a:cubicBezTo>
                  <a:cubicBezTo>
                    <a:pt x="474" y="242"/>
                    <a:pt x="477" y="249"/>
                    <a:pt x="479" y="249"/>
                  </a:cubicBezTo>
                  <a:cubicBezTo>
                    <a:pt x="480" y="249"/>
                    <a:pt x="480" y="242"/>
                    <a:pt x="480" y="229"/>
                  </a:cubicBezTo>
                  <a:cubicBezTo>
                    <a:pt x="480" y="242"/>
                    <a:pt x="480" y="242"/>
                    <a:pt x="480" y="242"/>
                  </a:cubicBezTo>
                  <a:cubicBezTo>
                    <a:pt x="480" y="236"/>
                    <a:pt x="480" y="233"/>
                    <a:pt x="482" y="233"/>
                  </a:cubicBezTo>
                  <a:cubicBezTo>
                    <a:pt x="483" y="233"/>
                    <a:pt x="487" y="236"/>
                    <a:pt x="493" y="242"/>
                  </a:cubicBezTo>
                  <a:cubicBezTo>
                    <a:pt x="493" y="229"/>
                    <a:pt x="493" y="229"/>
                    <a:pt x="493" y="229"/>
                  </a:cubicBezTo>
                  <a:cubicBezTo>
                    <a:pt x="493" y="235"/>
                    <a:pt x="493" y="238"/>
                    <a:pt x="494" y="238"/>
                  </a:cubicBezTo>
                  <a:cubicBezTo>
                    <a:pt x="495" y="238"/>
                    <a:pt x="499" y="231"/>
                    <a:pt x="506" y="216"/>
                  </a:cubicBezTo>
                  <a:cubicBezTo>
                    <a:pt x="506" y="221"/>
                    <a:pt x="506" y="226"/>
                    <a:pt x="506" y="229"/>
                  </a:cubicBezTo>
                  <a:cubicBezTo>
                    <a:pt x="513" y="223"/>
                    <a:pt x="516" y="220"/>
                    <a:pt x="518" y="220"/>
                  </a:cubicBezTo>
                  <a:cubicBezTo>
                    <a:pt x="518" y="220"/>
                    <a:pt x="519" y="220"/>
                    <a:pt x="519" y="222"/>
                  </a:cubicBezTo>
                  <a:lnTo>
                    <a:pt x="519" y="222"/>
                  </a:lnTo>
                  <a:cubicBezTo>
                    <a:pt x="519" y="220"/>
                    <a:pt x="519" y="218"/>
                    <a:pt x="519" y="216"/>
                  </a:cubicBezTo>
                  <a:cubicBezTo>
                    <a:pt x="519" y="229"/>
                    <a:pt x="532" y="229"/>
                    <a:pt x="545" y="242"/>
                  </a:cubicBezTo>
                  <a:cubicBezTo>
                    <a:pt x="545" y="242"/>
                    <a:pt x="545" y="216"/>
                    <a:pt x="558" y="203"/>
                  </a:cubicBezTo>
                  <a:cubicBezTo>
                    <a:pt x="565" y="197"/>
                    <a:pt x="568" y="194"/>
                    <a:pt x="569" y="194"/>
                  </a:cubicBezTo>
                  <a:cubicBezTo>
                    <a:pt x="571" y="194"/>
                    <a:pt x="571" y="197"/>
                    <a:pt x="571" y="203"/>
                  </a:cubicBezTo>
                  <a:cubicBezTo>
                    <a:pt x="565" y="215"/>
                    <a:pt x="562" y="224"/>
                    <a:pt x="560" y="230"/>
                  </a:cubicBezTo>
                  <a:lnTo>
                    <a:pt x="560" y="230"/>
                  </a:lnTo>
                  <a:cubicBezTo>
                    <a:pt x="559" y="229"/>
                    <a:pt x="558" y="229"/>
                    <a:pt x="558" y="229"/>
                  </a:cubicBezTo>
                  <a:lnTo>
                    <a:pt x="558" y="229"/>
                  </a:lnTo>
                  <a:cubicBezTo>
                    <a:pt x="558" y="233"/>
                    <a:pt x="558" y="234"/>
                    <a:pt x="558" y="234"/>
                  </a:cubicBezTo>
                  <a:cubicBezTo>
                    <a:pt x="559" y="234"/>
                    <a:pt x="559" y="233"/>
                    <a:pt x="560" y="230"/>
                  </a:cubicBezTo>
                  <a:lnTo>
                    <a:pt x="560" y="230"/>
                  </a:lnTo>
                  <a:cubicBezTo>
                    <a:pt x="563" y="230"/>
                    <a:pt x="568" y="233"/>
                    <a:pt x="558" y="242"/>
                  </a:cubicBezTo>
                  <a:cubicBezTo>
                    <a:pt x="558" y="246"/>
                    <a:pt x="558" y="248"/>
                    <a:pt x="558" y="248"/>
                  </a:cubicBezTo>
                  <a:cubicBezTo>
                    <a:pt x="559" y="248"/>
                    <a:pt x="562" y="238"/>
                    <a:pt x="571" y="229"/>
                  </a:cubicBezTo>
                  <a:lnTo>
                    <a:pt x="571" y="229"/>
                  </a:lnTo>
                  <a:cubicBezTo>
                    <a:pt x="566" y="239"/>
                    <a:pt x="565" y="243"/>
                    <a:pt x="566" y="243"/>
                  </a:cubicBezTo>
                  <a:cubicBezTo>
                    <a:pt x="568" y="243"/>
                    <a:pt x="576" y="232"/>
                    <a:pt x="584" y="216"/>
                  </a:cubicBezTo>
                  <a:cubicBezTo>
                    <a:pt x="592" y="201"/>
                    <a:pt x="595" y="195"/>
                    <a:pt x="596" y="195"/>
                  </a:cubicBezTo>
                  <a:cubicBezTo>
                    <a:pt x="597" y="195"/>
                    <a:pt x="597" y="198"/>
                    <a:pt x="597" y="203"/>
                  </a:cubicBezTo>
                  <a:cubicBezTo>
                    <a:pt x="584" y="216"/>
                    <a:pt x="597" y="216"/>
                    <a:pt x="597" y="216"/>
                  </a:cubicBezTo>
                  <a:cubicBezTo>
                    <a:pt x="597" y="216"/>
                    <a:pt x="597" y="216"/>
                    <a:pt x="584" y="242"/>
                  </a:cubicBezTo>
                  <a:cubicBezTo>
                    <a:pt x="584" y="242"/>
                    <a:pt x="584" y="242"/>
                    <a:pt x="597" y="229"/>
                  </a:cubicBezTo>
                  <a:cubicBezTo>
                    <a:pt x="602" y="215"/>
                    <a:pt x="605" y="209"/>
                    <a:pt x="606" y="209"/>
                  </a:cubicBezTo>
                  <a:lnTo>
                    <a:pt x="606" y="209"/>
                  </a:lnTo>
                  <a:cubicBezTo>
                    <a:pt x="608" y="209"/>
                    <a:pt x="605" y="226"/>
                    <a:pt x="597" y="242"/>
                  </a:cubicBezTo>
                  <a:lnTo>
                    <a:pt x="610" y="229"/>
                  </a:lnTo>
                  <a:cubicBezTo>
                    <a:pt x="618" y="213"/>
                    <a:pt x="626" y="202"/>
                    <a:pt x="628" y="202"/>
                  </a:cubicBezTo>
                  <a:lnTo>
                    <a:pt x="628" y="202"/>
                  </a:lnTo>
                  <a:cubicBezTo>
                    <a:pt x="629" y="202"/>
                    <a:pt x="628" y="206"/>
                    <a:pt x="623" y="216"/>
                  </a:cubicBezTo>
                  <a:cubicBezTo>
                    <a:pt x="622" y="217"/>
                    <a:pt x="621" y="218"/>
                    <a:pt x="621" y="219"/>
                  </a:cubicBezTo>
                  <a:lnTo>
                    <a:pt x="621" y="219"/>
                  </a:lnTo>
                  <a:cubicBezTo>
                    <a:pt x="623" y="217"/>
                    <a:pt x="624" y="216"/>
                    <a:pt x="625" y="216"/>
                  </a:cubicBezTo>
                  <a:lnTo>
                    <a:pt x="625" y="216"/>
                  </a:lnTo>
                  <a:cubicBezTo>
                    <a:pt x="627" y="216"/>
                    <a:pt x="618" y="230"/>
                    <a:pt x="610" y="255"/>
                  </a:cubicBezTo>
                  <a:cubicBezTo>
                    <a:pt x="623" y="229"/>
                    <a:pt x="636" y="216"/>
                    <a:pt x="636" y="216"/>
                  </a:cubicBezTo>
                  <a:lnTo>
                    <a:pt x="636" y="216"/>
                  </a:lnTo>
                  <a:cubicBezTo>
                    <a:pt x="636" y="229"/>
                    <a:pt x="636" y="229"/>
                    <a:pt x="623" y="242"/>
                  </a:cubicBezTo>
                  <a:cubicBezTo>
                    <a:pt x="623" y="251"/>
                    <a:pt x="616" y="261"/>
                    <a:pt x="617" y="261"/>
                  </a:cubicBezTo>
                  <a:cubicBezTo>
                    <a:pt x="618" y="261"/>
                    <a:pt x="619" y="259"/>
                    <a:pt x="622" y="256"/>
                  </a:cubicBezTo>
                  <a:lnTo>
                    <a:pt x="622" y="256"/>
                  </a:lnTo>
                  <a:cubicBezTo>
                    <a:pt x="622" y="257"/>
                    <a:pt x="619" y="259"/>
                    <a:pt x="610" y="268"/>
                  </a:cubicBezTo>
                  <a:lnTo>
                    <a:pt x="623" y="268"/>
                  </a:lnTo>
                  <a:cubicBezTo>
                    <a:pt x="623" y="264"/>
                    <a:pt x="624" y="263"/>
                    <a:pt x="625" y="263"/>
                  </a:cubicBezTo>
                  <a:lnTo>
                    <a:pt x="625" y="263"/>
                  </a:lnTo>
                  <a:cubicBezTo>
                    <a:pt x="628" y="263"/>
                    <a:pt x="632" y="272"/>
                    <a:pt x="623" y="281"/>
                  </a:cubicBezTo>
                  <a:cubicBezTo>
                    <a:pt x="629" y="275"/>
                    <a:pt x="633" y="271"/>
                    <a:pt x="634" y="271"/>
                  </a:cubicBezTo>
                  <a:cubicBezTo>
                    <a:pt x="636" y="271"/>
                    <a:pt x="636" y="275"/>
                    <a:pt x="636" y="281"/>
                  </a:cubicBezTo>
                  <a:cubicBezTo>
                    <a:pt x="649" y="268"/>
                    <a:pt x="649" y="268"/>
                    <a:pt x="649" y="268"/>
                  </a:cubicBezTo>
                  <a:cubicBezTo>
                    <a:pt x="662" y="268"/>
                    <a:pt x="649" y="281"/>
                    <a:pt x="649" y="281"/>
                  </a:cubicBezTo>
                  <a:cubicBezTo>
                    <a:pt x="649" y="281"/>
                    <a:pt x="649" y="281"/>
                    <a:pt x="662" y="268"/>
                  </a:cubicBezTo>
                  <a:cubicBezTo>
                    <a:pt x="662" y="268"/>
                    <a:pt x="665" y="265"/>
                    <a:pt x="667" y="265"/>
                  </a:cubicBezTo>
                  <a:lnTo>
                    <a:pt x="667" y="265"/>
                  </a:lnTo>
                  <a:cubicBezTo>
                    <a:pt x="668" y="265"/>
                    <a:pt x="668" y="268"/>
                    <a:pt x="662" y="281"/>
                  </a:cubicBezTo>
                  <a:cubicBezTo>
                    <a:pt x="662" y="281"/>
                    <a:pt x="649" y="294"/>
                    <a:pt x="662" y="294"/>
                  </a:cubicBezTo>
                  <a:lnTo>
                    <a:pt x="675" y="294"/>
                  </a:lnTo>
                  <a:cubicBezTo>
                    <a:pt x="675" y="294"/>
                    <a:pt x="674" y="294"/>
                    <a:pt x="674" y="295"/>
                  </a:cubicBezTo>
                  <a:lnTo>
                    <a:pt x="674" y="295"/>
                  </a:lnTo>
                  <a:cubicBezTo>
                    <a:pt x="668" y="301"/>
                    <a:pt x="665" y="304"/>
                    <a:pt x="667" y="304"/>
                  </a:cubicBezTo>
                  <a:cubicBezTo>
                    <a:pt x="668" y="304"/>
                    <a:pt x="675" y="301"/>
                    <a:pt x="688" y="294"/>
                  </a:cubicBezTo>
                  <a:lnTo>
                    <a:pt x="688" y="294"/>
                  </a:lnTo>
                  <a:cubicBezTo>
                    <a:pt x="688" y="307"/>
                    <a:pt x="688" y="307"/>
                    <a:pt x="675" y="307"/>
                  </a:cubicBezTo>
                  <a:cubicBezTo>
                    <a:pt x="675" y="307"/>
                    <a:pt x="675" y="307"/>
                    <a:pt x="675" y="320"/>
                  </a:cubicBezTo>
                  <a:cubicBezTo>
                    <a:pt x="683" y="311"/>
                    <a:pt x="688" y="309"/>
                    <a:pt x="689" y="309"/>
                  </a:cubicBezTo>
                  <a:lnTo>
                    <a:pt x="689" y="309"/>
                  </a:lnTo>
                  <a:cubicBezTo>
                    <a:pt x="692" y="309"/>
                    <a:pt x="683" y="320"/>
                    <a:pt x="675" y="320"/>
                  </a:cubicBezTo>
                  <a:cubicBezTo>
                    <a:pt x="675" y="320"/>
                    <a:pt x="675" y="326"/>
                    <a:pt x="682" y="326"/>
                  </a:cubicBezTo>
                  <a:cubicBezTo>
                    <a:pt x="686" y="326"/>
                    <a:pt x="692" y="324"/>
                    <a:pt x="701" y="320"/>
                  </a:cubicBezTo>
                  <a:lnTo>
                    <a:pt x="701" y="320"/>
                  </a:lnTo>
                  <a:cubicBezTo>
                    <a:pt x="701" y="320"/>
                    <a:pt x="701" y="320"/>
                    <a:pt x="701" y="320"/>
                  </a:cubicBezTo>
                  <a:cubicBezTo>
                    <a:pt x="714" y="320"/>
                    <a:pt x="714" y="320"/>
                    <a:pt x="688" y="333"/>
                  </a:cubicBezTo>
                  <a:lnTo>
                    <a:pt x="675" y="346"/>
                  </a:lnTo>
                  <a:lnTo>
                    <a:pt x="714" y="346"/>
                  </a:lnTo>
                  <a:cubicBezTo>
                    <a:pt x="714" y="346"/>
                    <a:pt x="714" y="359"/>
                    <a:pt x="701" y="359"/>
                  </a:cubicBezTo>
                  <a:lnTo>
                    <a:pt x="714" y="359"/>
                  </a:lnTo>
                  <a:cubicBezTo>
                    <a:pt x="727" y="359"/>
                    <a:pt x="727" y="359"/>
                    <a:pt x="714" y="372"/>
                  </a:cubicBezTo>
                  <a:cubicBezTo>
                    <a:pt x="709" y="376"/>
                    <a:pt x="708" y="378"/>
                    <a:pt x="708" y="378"/>
                  </a:cubicBezTo>
                  <a:cubicBezTo>
                    <a:pt x="709" y="378"/>
                    <a:pt x="718" y="372"/>
                    <a:pt x="727" y="372"/>
                  </a:cubicBezTo>
                  <a:cubicBezTo>
                    <a:pt x="714" y="385"/>
                    <a:pt x="714" y="424"/>
                    <a:pt x="740" y="424"/>
                  </a:cubicBezTo>
                  <a:lnTo>
                    <a:pt x="727" y="424"/>
                  </a:lnTo>
                  <a:lnTo>
                    <a:pt x="727" y="437"/>
                  </a:lnTo>
                  <a:cubicBezTo>
                    <a:pt x="740" y="437"/>
                    <a:pt x="753" y="437"/>
                    <a:pt x="753" y="450"/>
                  </a:cubicBezTo>
                  <a:lnTo>
                    <a:pt x="728" y="437"/>
                  </a:lnTo>
                  <a:lnTo>
                    <a:pt x="728" y="437"/>
                  </a:lnTo>
                  <a:cubicBezTo>
                    <a:pt x="753" y="450"/>
                    <a:pt x="752" y="450"/>
                    <a:pt x="740" y="450"/>
                  </a:cubicBezTo>
                  <a:cubicBezTo>
                    <a:pt x="731" y="445"/>
                    <a:pt x="725" y="444"/>
                    <a:pt x="722" y="444"/>
                  </a:cubicBezTo>
                  <a:cubicBezTo>
                    <a:pt x="715" y="444"/>
                    <a:pt x="718" y="450"/>
                    <a:pt x="727" y="450"/>
                  </a:cubicBezTo>
                  <a:cubicBezTo>
                    <a:pt x="701" y="450"/>
                    <a:pt x="701" y="450"/>
                    <a:pt x="740" y="463"/>
                  </a:cubicBezTo>
                  <a:lnTo>
                    <a:pt x="727" y="463"/>
                  </a:lnTo>
                  <a:cubicBezTo>
                    <a:pt x="753" y="476"/>
                    <a:pt x="753" y="476"/>
                    <a:pt x="727" y="476"/>
                  </a:cubicBezTo>
                  <a:cubicBezTo>
                    <a:pt x="707" y="469"/>
                    <a:pt x="697" y="466"/>
                    <a:pt x="696" y="466"/>
                  </a:cubicBezTo>
                  <a:lnTo>
                    <a:pt x="696" y="466"/>
                  </a:lnTo>
                  <a:cubicBezTo>
                    <a:pt x="694" y="466"/>
                    <a:pt x="701" y="469"/>
                    <a:pt x="714" y="476"/>
                  </a:cubicBezTo>
                  <a:cubicBezTo>
                    <a:pt x="714" y="482"/>
                    <a:pt x="710" y="482"/>
                    <a:pt x="709" y="482"/>
                  </a:cubicBezTo>
                  <a:cubicBezTo>
                    <a:pt x="707" y="482"/>
                    <a:pt x="707" y="482"/>
                    <a:pt x="714" y="489"/>
                  </a:cubicBezTo>
                  <a:cubicBezTo>
                    <a:pt x="714" y="489"/>
                    <a:pt x="688" y="489"/>
                    <a:pt x="688" y="502"/>
                  </a:cubicBezTo>
                  <a:cubicBezTo>
                    <a:pt x="675" y="515"/>
                    <a:pt x="675" y="515"/>
                    <a:pt x="688" y="515"/>
                  </a:cubicBezTo>
                  <a:cubicBezTo>
                    <a:pt x="703" y="530"/>
                    <a:pt x="709" y="536"/>
                    <a:pt x="707" y="536"/>
                  </a:cubicBezTo>
                  <a:cubicBezTo>
                    <a:pt x="705" y="536"/>
                    <a:pt x="698" y="533"/>
                    <a:pt x="688" y="528"/>
                  </a:cubicBezTo>
                  <a:cubicBezTo>
                    <a:pt x="688" y="528"/>
                    <a:pt x="675" y="515"/>
                    <a:pt x="675" y="515"/>
                  </a:cubicBezTo>
                  <a:cubicBezTo>
                    <a:pt x="666" y="515"/>
                    <a:pt x="663" y="520"/>
                    <a:pt x="658" y="520"/>
                  </a:cubicBezTo>
                  <a:cubicBezTo>
                    <a:pt x="656" y="520"/>
                    <a:pt x="653" y="519"/>
                    <a:pt x="649" y="515"/>
                  </a:cubicBezTo>
                  <a:lnTo>
                    <a:pt x="649" y="515"/>
                  </a:lnTo>
                  <a:cubicBezTo>
                    <a:pt x="675" y="541"/>
                    <a:pt x="662" y="541"/>
                    <a:pt x="649" y="541"/>
                  </a:cubicBezTo>
                  <a:cubicBezTo>
                    <a:pt x="649" y="541"/>
                    <a:pt x="649" y="541"/>
                    <a:pt x="662" y="554"/>
                  </a:cubicBezTo>
                  <a:lnTo>
                    <a:pt x="662" y="554"/>
                  </a:lnTo>
                  <a:cubicBezTo>
                    <a:pt x="656" y="548"/>
                    <a:pt x="649" y="545"/>
                    <a:pt x="644" y="545"/>
                  </a:cubicBezTo>
                  <a:lnTo>
                    <a:pt x="644" y="545"/>
                  </a:lnTo>
                  <a:cubicBezTo>
                    <a:pt x="636" y="545"/>
                    <a:pt x="634" y="551"/>
                    <a:pt x="649" y="566"/>
                  </a:cubicBezTo>
                  <a:cubicBezTo>
                    <a:pt x="655" y="578"/>
                    <a:pt x="658" y="585"/>
                    <a:pt x="657" y="585"/>
                  </a:cubicBezTo>
                  <a:cubicBezTo>
                    <a:pt x="657" y="585"/>
                    <a:pt x="650" y="575"/>
                    <a:pt x="636" y="554"/>
                  </a:cubicBezTo>
                  <a:cubicBezTo>
                    <a:pt x="630" y="548"/>
                    <a:pt x="626" y="544"/>
                    <a:pt x="623" y="541"/>
                  </a:cubicBezTo>
                  <a:lnTo>
                    <a:pt x="623" y="541"/>
                  </a:lnTo>
                  <a:cubicBezTo>
                    <a:pt x="632" y="550"/>
                    <a:pt x="635" y="559"/>
                    <a:pt x="631" y="559"/>
                  </a:cubicBezTo>
                  <a:cubicBezTo>
                    <a:pt x="629" y="559"/>
                    <a:pt x="627" y="557"/>
                    <a:pt x="623" y="554"/>
                  </a:cubicBezTo>
                  <a:lnTo>
                    <a:pt x="623" y="554"/>
                  </a:lnTo>
                  <a:cubicBezTo>
                    <a:pt x="623" y="554"/>
                    <a:pt x="626" y="556"/>
                    <a:pt x="649" y="579"/>
                  </a:cubicBezTo>
                  <a:cubicBezTo>
                    <a:pt x="649" y="592"/>
                    <a:pt x="649" y="605"/>
                    <a:pt x="649" y="605"/>
                  </a:cubicBezTo>
                  <a:cubicBezTo>
                    <a:pt x="636" y="592"/>
                    <a:pt x="636" y="592"/>
                    <a:pt x="636" y="566"/>
                  </a:cubicBezTo>
                  <a:cubicBezTo>
                    <a:pt x="636" y="566"/>
                    <a:pt x="636" y="567"/>
                    <a:pt x="636" y="579"/>
                  </a:cubicBezTo>
                  <a:cubicBezTo>
                    <a:pt x="623" y="579"/>
                    <a:pt x="623" y="566"/>
                    <a:pt x="610" y="554"/>
                  </a:cubicBezTo>
                  <a:cubicBezTo>
                    <a:pt x="605" y="548"/>
                    <a:pt x="601" y="545"/>
                    <a:pt x="600" y="545"/>
                  </a:cubicBezTo>
                  <a:lnTo>
                    <a:pt x="600" y="545"/>
                  </a:lnTo>
                  <a:cubicBezTo>
                    <a:pt x="599" y="545"/>
                    <a:pt x="602" y="551"/>
                    <a:pt x="610" y="566"/>
                  </a:cubicBezTo>
                  <a:cubicBezTo>
                    <a:pt x="610" y="566"/>
                    <a:pt x="620" y="607"/>
                    <a:pt x="631" y="634"/>
                  </a:cubicBezTo>
                  <a:lnTo>
                    <a:pt x="631" y="634"/>
                  </a:lnTo>
                  <a:cubicBezTo>
                    <a:pt x="628" y="631"/>
                    <a:pt x="623" y="631"/>
                    <a:pt x="623" y="631"/>
                  </a:cubicBezTo>
                  <a:cubicBezTo>
                    <a:pt x="623" y="618"/>
                    <a:pt x="623" y="618"/>
                    <a:pt x="623" y="618"/>
                  </a:cubicBezTo>
                  <a:lnTo>
                    <a:pt x="610" y="605"/>
                  </a:lnTo>
                  <a:cubicBezTo>
                    <a:pt x="605" y="601"/>
                    <a:pt x="600" y="596"/>
                    <a:pt x="597" y="592"/>
                  </a:cubicBezTo>
                  <a:lnTo>
                    <a:pt x="597" y="592"/>
                  </a:lnTo>
                  <a:cubicBezTo>
                    <a:pt x="597" y="592"/>
                    <a:pt x="597" y="592"/>
                    <a:pt x="584" y="579"/>
                  </a:cubicBezTo>
                  <a:cubicBezTo>
                    <a:pt x="584" y="579"/>
                    <a:pt x="584" y="579"/>
                    <a:pt x="584" y="592"/>
                  </a:cubicBezTo>
                  <a:cubicBezTo>
                    <a:pt x="597" y="605"/>
                    <a:pt x="597" y="605"/>
                    <a:pt x="597" y="605"/>
                  </a:cubicBezTo>
                  <a:cubicBezTo>
                    <a:pt x="584" y="605"/>
                    <a:pt x="584" y="605"/>
                    <a:pt x="597" y="631"/>
                  </a:cubicBezTo>
                  <a:cubicBezTo>
                    <a:pt x="597" y="644"/>
                    <a:pt x="610" y="657"/>
                    <a:pt x="597" y="657"/>
                  </a:cubicBezTo>
                  <a:cubicBezTo>
                    <a:pt x="597" y="663"/>
                    <a:pt x="597" y="666"/>
                    <a:pt x="596" y="666"/>
                  </a:cubicBezTo>
                  <a:cubicBezTo>
                    <a:pt x="595" y="666"/>
                    <a:pt x="592" y="660"/>
                    <a:pt x="584" y="644"/>
                  </a:cubicBezTo>
                  <a:cubicBezTo>
                    <a:pt x="584" y="631"/>
                    <a:pt x="584" y="631"/>
                    <a:pt x="584" y="631"/>
                  </a:cubicBezTo>
                  <a:cubicBezTo>
                    <a:pt x="584" y="631"/>
                    <a:pt x="584" y="631"/>
                    <a:pt x="571" y="618"/>
                  </a:cubicBezTo>
                  <a:lnTo>
                    <a:pt x="571" y="618"/>
                  </a:lnTo>
                  <a:cubicBezTo>
                    <a:pt x="571" y="623"/>
                    <a:pt x="571" y="628"/>
                    <a:pt x="571" y="631"/>
                  </a:cubicBezTo>
                  <a:cubicBezTo>
                    <a:pt x="558" y="631"/>
                    <a:pt x="558" y="631"/>
                    <a:pt x="558" y="618"/>
                  </a:cubicBezTo>
                  <a:cubicBezTo>
                    <a:pt x="558" y="625"/>
                    <a:pt x="558" y="628"/>
                    <a:pt x="556" y="628"/>
                  </a:cubicBezTo>
                  <a:cubicBezTo>
                    <a:pt x="555" y="628"/>
                    <a:pt x="552" y="625"/>
                    <a:pt x="545" y="618"/>
                  </a:cubicBezTo>
                  <a:cubicBezTo>
                    <a:pt x="541" y="615"/>
                    <a:pt x="539" y="613"/>
                    <a:pt x="537" y="613"/>
                  </a:cubicBezTo>
                  <a:cubicBezTo>
                    <a:pt x="532" y="613"/>
                    <a:pt x="532" y="622"/>
                    <a:pt x="532" y="631"/>
                  </a:cubicBezTo>
                  <a:cubicBezTo>
                    <a:pt x="532" y="657"/>
                    <a:pt x="532" y="683"/>
                    <a:pt x="545" y="696"/>
                  </a:cubicBezTo>
                  <a:cubicBezTo>
                    <a:pt x="545" y="721"/>
                    <a:pt x="545" y="730"/>
                    <a:pt x="542" y="730"/>
                  </a:cubicBezTo>
                  <a:cubicBezTo>
                    <a:pt x="540" y="730"/>
                    <a:pt x="537" y="727"/>
                    <a:pt x="532" y="722"/>
                  </a:cubicBezTo>
                  <a:cubicBezTo>
                    <a:pt x="532" y="722"/>
                    <a:pt x="532" y="696"/>
                    <a:pt x="532" y="683"/>
                  </a:cubicBezTo>
                  <a:cubicBezTo>
                    <a:pt x="532" y="670"/>
                    <a:pt x="532" y="670"/>
                    <a:pt x="532" y="670"/>
                  </a:cubicBezTo>
                  <a:cubicBezTo>
                    <a:pt x="532" y="657"/>
                    <a:pt x="532" y="631"/>
                    <a:pt x="532" y="631"/>
                  </a:cubicBezTo>
                  <a:cubicBezTo>
                    <a:pt x="532" y="631"/>
                    <a:pt x="519" y="618"/>
                    <a:pt x="519" y="592"/>
                  </a:cubicBezTo>
                  <a:cubicBezTo>
                    <a:pt x="506" y="592"/>
                    <a:pt x="506" y="592"/>
                    <a:pt x="506" y="618"/>
                  </a:cubicBezTo>
                  <a:cubicBezTo>
                    <a:pt x="506" y="624"/>
                    <a:pt x="506" y="628"/>
                    <a:pt x="506" y="631"/>
                  </a:cubicBezTo>
                  <a:cubicBezTo>
                    <a:pt x="506" y="606"/>
                    <a:pt x="501" y="592"/>
                    <a:pt x="497" y="592"/>
                  </a:cubicBezTo>
                  <a:cubicBezTo>
                    <a:pt x="495" y="592"/>
                    <a:pt x="493" y="596"/>
                    <a:pt x="493" y="605"/>
                  </a:cubicBezTo>
                  <a:cubicBezTo>
                    <a:pt x="493" y="599"/>
                    <a:pt x="490" y="596"/>
                    <a:pt x="487" y="596"/>
                  </a:cubicBezTo>
                  <a:cubicBezTo>
                    <a:pt x="483" y="596"/>
                    <a:pt x="480" y="599"/>
                    <a:pt x="480" y="605"/>
                  </a:cubicBezTo>
                  <a:lnTo>
                    <a:pt x="467" y="605"/>
                  </a:lnTo>
                  <a:cubicBezTo>
                    <a:pt x="458" y="615"/>
                    <a:pt x="455" y="624"/>
                    <a:pt x="455" y="624"/>
                  </a:cubicBezTo>
                  <a:cubicBezTo>
                    <a:pt x="454" y="624"/>
                    <a:pt x="454" y="622"/>
                    <a:pt x="454" y="618"/>
                  </a:cubicBezTo>
                  <a:cubicBezTo>
                    <a:pt x="467" y="605"/>
                    <a:pt x="467" y="605"/>
                    <a:pt x="454" y="592"/>
                  </a:cubicBezTo>
                  <a:cubicBezTo>
                    <a:pt x="460" y="581"/>
                    <a:pt x="463" y="574"/>
                    <a:pt x="463" y="574"/>
                  </a:cubicBezTo>
                  <a:lnTo>
                    <a:pt x="463" y="574"/>
                  </a:lnTo>
                  <a:cubicBezTo>
                    <a:pt x="462" y="574"/>
                    <a:pt x="456" y="584"/>
                    <a:pt x="441" y="605"/>
                  </a:cubicBezTo>
                  <a:cubicBezTo>
                    <a:pt x="428" y="605"/>
                    <a:pt x="415" y="631"/>
                    <a:pt x="415" y="644"/>
                  </a:cubicBezTo>
                  <a:cubicBezTo>
                    <a:pt x="402" y="657"/>
                    <a:pt x="402" y="657"/>
                    <a:pt x="402" y="657"/>
                  </a:cubicBezTo>
                  <a:cubicBezTo>
                    <a:pt x="402" y="644"/>
                    <a:pt x="415" y="618"/>
                    <a:pt x="428" y="605"/>
                  </a:cubicBezTo>
                  <a:cubicBezTo>
                    <a:pt x="428" y="609"/>
                    <a:pt x="428" y="610"/>
                    <a:pt x="429" y="610"/>
                  </a:cubicBezTo>
                  <a:cubicBezTo>
                    <a:pt x="429" y="610"/>
                    <a:pt x="432" y="598"/>
                    <a:pt x="441" y="579"/>
                  </a:cubicBezTo>
                  <a:lnTo>
                    <a:pt x="441" y="579"/>
                  </a:lnTo>
                  <a:cubicBezTo>
                    <a:pt x="438" y="582"/>
                    <a:pt x="434" y="587"/>
                    <a:pt x="428" y="592"/>
                  </a:cubicBezTo>
                  <a:cubicBezTo>
                    <a:pt x="415" y="592"/>
                    <a:pt x="415" y="592"/>
                    <a:pt x="415" y="605"/>
                  </a:cubicBezTo>
                  <a:cubicBezTo>
                    <a:pt x="402" y="605"/>
                    <a:pt x="389" y="631"/>
                    <a:pt x="389" y="631"/>
                  </a:cubicBezTo>
                  <a:cubicBezTo>
                    <a:pt x="389" y="631"/>
                    <a:pt x="377" y="644"/>
                    <a:pt x="376" y="657"/>
                  </a:cubicBezTo>
                  <a:lnTo>
                    <a:pt x="376" y="657"/>
                  </a:lnTo>
                  <a:cubicBezTo>
                    <a:pt x="377" y="653"/>
                    <a:pt x="378" y="630"/>
                    <a:pt x="389" y="618"/>
                  </a:cubicBezTo>
                  <a:cubicBezTo>
                    <a:pt x="402" y="592"/>
                    <a:pt x="415" y="579"/>
                    <a:pt x="402" y="579"/>
                  </a:cubicBezTo>
                  <a:cubicBezTo>
                    <a:pt x="402" y="566"/>
                    <a:pt x="402" y="566"/>
                    <a:pt x="415" y="554"/>
                  </a:cubicBezTo>
                  <a:lnTo>
                    <a:pt x="415" y="554"/>
                  </a:lnTo>
                  <a:cubicBezTo>
                    <a:pt x="415" y="554"/>
                    <a:pt x="402" y="554"/>
                    <a:pt x="402" y="566"/>
                  </a:cubicBezTo>
                  <a:lnTo>
                    <a:pt x="389" y="566"/>
                  </a:lnTo>
                  <a:cubicBezTo>
                    <a:pt x="399" y="557"/>
                    <a:pt x="401" y="548"/>
                    <a:pt x="397" y="548"/>
                  </a:cubicBezTo>
                  <a:cubicBezTo>
                    <a:pt x="396" y="548"/>
                    <a:pt x="393" y="550"/>
                    <a:pt x="389" y="554"/>
                  </a:cubicBezTo>
                  <a:lnTo>
                    <a:pt x="389" y="554"/>
                  </a:lnTo>
                  <a:cubicBezTo>
                    <a:pt x="386" y="557"/>
                    <a:pt x="381" y="562"/>
                    <a:pt x="376" y="566"/>
                  </a:cubicBezTo>
                  <a:cubicBezTo>
                    <a:pt x="363" y="579"/>
                    <a:pt x="351" y="592"/>
                    <a:pt x="351" y="592"/>
                  </a:cubicBezTo>
                  <a:lnTo>
                    <a:pt x="363" y="592"/>
                  </a:lnTo>
                  <a:lnTo>
                    <a:pt x="338" y="605"/>
                  </a:lnTo>
                  <a:cubicBezTo>
                    <a:pt x="338" y="605"/>
                    <a:pt x="325" y="605"/>
                    <a:pt x="312" y="618"/>
                  </a:cubicBezTo>
                  <a:lnTo>
                    <a:pt x="312" y="618"/>
                  </a:lnTo>
                  <a:cubicBezTo>
                    <a:pt x="316" y="614"/>
                    <a:pt x="320" y="610"/>
                    <a:pt x="325" y="605"/>
                  </a:cubicBezTo>
                  <a:cubicBezTo>
                    <a:pt x="338" y="592"/>
                    <a:pt x="351" y="579"/>
                    <a:pt x="363" y="579"/>
                  </a:cubicBezTo>
                  <a:cubicBezTo>
                    <a:pt x="382" y="560"/>
                    <a:pt x="388" y="548"/>
                    <a:pt x="379" y="548"/>
                  </a:cubicBezTo>
                  <a:cubicBezTo>
                    <a:pt x="376" y="548"/>
                    <a:pt x="370" y="550"/>
                    <a:pt x="363" y="554"/>
                  </a:cubicBezTo>
                  <a:lnTo>
                    <a:pt x="363" y="554"/>
                  </a:lnTo>
                  <a:cubicBezTo>
                    <a:pt x="389" y="541"/>
                    <a:pt x="389" y="541"/>
                    <a:pt x="376" y="541"/>
                  </a:cubicBezTo>
                  <a:cubicBezTo>
                    <a:pt x="364" y="553"/>
                    <a:pt x="363" y="554"/>
                    <a:pt x="363" y="554"/>
                  </a:cubicBezTo>
                  <a:cubicBezTo>
                    <a:pt x="389" y="528"/>
                    <a:pt x="389" y="528"/>
                    <a:pt x="376" y="528"/>
                  </a:cubicBezTo>
                  <a:cubicBezTo>
                    <a:pt x="357" y="541"/>
                    <a:pt x="347" y="544"/>
                    <a:pt x="344" y="544"/>
                  </a:cubicBezTo>
                  <a:cubicBezTo>
                    <a:pt x="341" y="544"/>
                    <a:pt x="344" y="541"/>
                    <a:pt x="351" y="541"/>
                  </a:cubicBezTo>
                  <a:cubicBezTo>
                    <a:pt x="363" y="528"/>
                    <a:pt x="363" y="528"/>
                    <a:pt x="351" y="528"/>
                  </a:cubicBezTo>
                  <a:cubicBezTo>
                    <a:pt x="351" y="528"/>
                    <a:pt x="338" y="528"/>
                    <a:pt x="325" y="541"/>
                  </a:cubicBezTo>
                  <a:cubicBezTo>
                    <a:pt x="325" y="541"/>
                    <a:pt x="312" y="554"/>
                    <a:pt x="299" y="566"/>
                  </a:cubicBezTo>
                  <a:cubicBezTo>
                    <a:pt x="273" y="566"/>
                    <a:pt x="286" y="554"/>
                    <a:pt x="338" y="528"/>
                  </a:cubicBezTo>
                  <a:lnTo>
                    <a:pt x="363" y="515"/>
                  </a:lnTo>
                  <a:lnTo>
                    <a:pt x="363" y="515"/>
                  </a:lnTo>
                  <a:cubicBezTo>
                    <a:pt x="363" y="515"/>
                    <a:pt x="363" y="515"/>
                    <a:pt x="351" y="528"/>
                  </a:cubicBezTo>
                  <a:cubicBezTo>
                    <a:pt x="363" y="515"/>
                    <a:pt x="376" y="515"/>
                    <a:pt x="363" y="515"/>
                  </a:cubicBezTo>
                  <a:cubicBezTo>
                    <a:pt x="362" y="515"/>
                    <a:pt x="360" y="515"/>
                    <a:pt x="359" y="515"/>
                  </a:cubicBezTo>
                  <a:lnTo>
                    <a:pt x="359" y="515"/>
                  </a:lnTo>
                  <a:cubicBezTo>
                    <a:pt x="358" y="515"/>
                    <a:pt x="355" y="515"/>
                    <a:pt x="351" y="515"/>
                  </a:cubicBezTo>
                  <a:lnTo>
                    <a:pt x="347" y="518"/>
                  </a:lnTo>
                  <a:lnTo>
                    <a:pt x="347" y="518"/>
                  </a:lnTo>
                  <a:cubicBezTo>
                    <a:pt x="336" y="522"/>
                    <a:pt x="325" y="528"/>
                    <a:pt x="325" y="528"/>
                  </a:cubicBezTo>
                  <a:cubicBezTo>
                    <a:pt x="325" y="528"/>
                    <a:pt x="325" y="524"/>
                    <a:pt x="327" y="520"/>
                  </a:cubicBezTo>
                  <a:lnTo>
                    <a:pt x="327" y="520"/>
                  </a:lnTo>
                  <a:cubicBezTo>
                    <a:pt x="321" y="523"/>
                    <a:pt x="318" y="524"/>
                    <a:pt x="316" y="524"/>
                  </a:cubicBezTo>
                  <a:cubicBezTo>
                    <a:pt x="315" y="524"/>
                    <a:pt x="318" y="521"/>
                    <a:pt x="325" y="515"/>
                  </a:cubicBezTo>
                  <a:cubicBezTo>
                    <a:pt x="338" y="502"/>
                    <a:pt x="351" y="502"/>
                    <a:pt x="351" y="502"/>
                  </a:cubicBezTo>
                  <a:lnTo>
                    <a:pt x="338" y="502"/>
                  </a:lnTo>
                  <a:cubicBezTo>
                    <a:pt x="325" y="508"/>
                    <a:pt x="318" y="511"/>
                    <a:pt x="316" y="511"/>
                  </a:cubicBezTo>
                  <a:cubicBezTo>
                    <a:pt x="315" y="511"/>
                    <a:pt x="318" y="508"/>
                    <a:pt x="325" y="502"/>
                  </a:cubicBezTo>
                  <a:cubicBezTo>
                    <a:pt x="325" y="502"/>
                    <a:pt x="325" y="502"/>
                    <a:pt x="338" y="489"/>
                  </a:cubicBezTo>
                  <a:cubicBezTo>
                    <a:pt x="351" y="476"/>
                    <a:pt x="351" y="476"/>
                    <a:pt x="338" y="476"/>
                  </a:cubicBezTo>
                  <a:cubicBezTo>
                    <a:pt x="299" y="489"/>
                    <a:pt x="286" y="502"/>
                    <a:pt x="286" y="502"/>
                  </a:cubicBezTo>
                  <a:lnTo>
                    <a:pt x="208" y="502"/>
                  </a:lnTo>
                  <a:lnTo>
                    <a:pt x="195" y="515"/>
                  </a:lnTo>
                  <a:cubicBezTo>
                    <a:pt x="221" y="508"/>
                    <a:pt x="234" y="505"/>
                    <a:pt x="237" y="505"/>
                  </a:cubicBezTo>
                  <a:cubicBezTo>
                    <a:pt x="240" y="505"/>
                    <a:pt x="234" y="508"/>
                    <a:pt x="221" y="515"/>
                  </a:cubicBezTo>
                  <a:cubicBezTo>
                    <a:pt x="182" y="528"/>
                    <a:pt x="182" y="528"/>
                    <a:pt x="182" y="528"/>
                  </a:cubicBezTo>
                  <a:cubicBezTo>
                    <a:pt x="182" y="528"/>
                    <a:pt x="182" y="528"/>
                    <a:pt x="169" y="541"/>
                  </a:cubicBezTo>
                  <a:cubicBezTo>
                    <a:pt x="156" y="541"/>
                    <a:pt x="143" y="554"/>
                    <a:pt x="143" y="554"/>
                  </a:cubicBezTo>
                  <a:lnTo>
                    <a:pt x="156" y="554"/>
                  </a:lnTo>
                  <a:cubicBezTo>
                    <a:pt x="164" y="550"/>
                    <a:pt x="170" y="548"/>
                    <a:pt x="174" y="548"/>
                  </a:cubicBezTo>
                  <a:cubicBezTo>
                    <a:pt x="185" y="548"/>
                    <a:pt x="183" y="557"/>
                    <a:pt x="156" y="566"/>
                  </a:cubicBezTo>
                  <a:cubicBezTo>
                    <a:pt x="160" y="571"/>
                    <a:pt x="165" y="572"/>
                    <a:pt x="169" y="572"/>
                  </a:cubicBezTo>
                  <a:cubicBezTo>
                    <a:pt x="172" y="572"/>
                    <a:pt x="175" y="572"/>
                    <a:pt x="178" y="571"/>
                  </a:cubicBezTo>
                  <a:lnTo>
                    <a:pt x="178" y="571"/>
                  </a:lnTo>
                  <a:cubicBezTo>
                    <a:pt x="169" y="579"/>
                    <a:pt x="169" y="579"/>
                    <a:pt x="169" y="579"/>
                  </a:cubicBezTo>
                  <a:cubicBezTo>
                    <a:pt x="169" y="586"/>
                    <a:pt x="169" y="589"/>
                    <a:pt x="171" y="589"/>
                  </a:cubicBezTo>
                  <a:cubicBezTo>
                    <a:pt x="172" y="589"/>
                    <a:pt x="175" y="586"/>
                    <a:pt x="182" y="579"/>
                  </a:cubicBezTo>
                  <a:lnTo>
                    <a:pt x="182" y="579"/>
                  </a:lnTo>
                  <a:cubicBezTo>
                    <a:pt x="182" y="592"/>
                    <a:pt x="182" y="592"/>
                    <a:pt x="169" y="592"/>
                  </a:cubicBezTo>
                  <a:cubicBezTo>
                    <a:pt x="169" y="592"/>
                    <a:pt x="169" y="592"/>
                    <a:pt x="156" y="605"/>
                  </a:cubicBezTo>
                  <a:cubicBezTo>
                    <a:pt x="156" y="611"/>
                    <a:pt x="160" y="614"/>
                    <a:pt x="167" y="614"/>
                  </a:cubicBezTo>
                  <a:cubicBezTo>
                    <a:pt x="177" y="614"/>
                    <a:pt x="193" y="608"/>
                    <a:pt x="208" y="592"/>
                  </a:cubicBezTo>
                  <a:lnTo>
                    <a:pt x="221" y="592"/>
                  </a:lnTo>
                  <a:cubicBezTo>
                    <a:pt x="246" y="580"/>
                    <a:pt x="247" y="579"/>
                    <a:pt x="247" y="579"/>
                  </a:cubicBezTo>
                  <a:lnTo>
                    <a:pt x="247" y="579"/>
                  </a:lnTo>
                  <a:lnTo>
                    <a:pt x="208" y="605"/>
                  </a:lnTo>
                  <a:cubicBezTo>
                    <a:pt x="187" y="612"/>
                    <a:pt x="173" y="623"/>
                    <a:pt x="174" y="628"/>
                  </a:cubicBezTo>
                  <a:lnTo>
                    <a:pt x="174" y="628"/>
                  </a:lnTo>
                  <a:cubicBezTo>
                    <a:pt x="172" y="631"/>
                    <a:pt x="178" y="631"/>
                    <a:pt x="195" y="631"/>
                  </a:cubicBezTo>
                  <a:cubicBezTo>
                    <a:pt x="195" y="631"/>
                    <a:pt x="221" y="618"/>
                    <a:pt x="234" y="605"/>
                  </a:cubicBezTo>
                  <a:cubicBezTo>
                    <a:pt x="238" y="601"/>
                    <a:pt x="241" y="600"/>
                    <a:pt x="243" y="600"/>
                  </a:cubicBezTo>
                  <a:cubicBezTo>
                    <a:pt x="247" y="600"/>
                    <a:pt x="247" y="605"/>
                    <a:pt x="247" y="605"/>
                  </a:cubicBezTo>
                  <a:cubicBezTo>
                    <a:pt x="260" y="605"/>
                    <a:pt x="260" y="605"/>
                    <a:pt x="234" y="618"/>
                  </a:cubicBezTo>
                  <a:cubicBezTo>
                    <a:pt x="221" y="625"/>
                    <a:pt x="218" y="628"/>
                    <a:pt x="221" y="628"/>
                  </a:cubicBezTo>
                  <a:cubicBezTo>
                    <a:pt x="224" y="628"/>
                    <a:pt x="234" y="625"/>
                    <a:pt x="247" y="618"/>
                  </a:cubicBezTo>
                  <a:lnTo>
                    <a:pt x="247" y="618"/>
                  </a:lnTo>
                  <a:lnTo>
                    <a:pt x="234" y="631"/>
                  </a:lnTo>
                  <a:cubicBezTo>
                    <a:pt x="221" y="644"/>
                    <a:pt x="208" y="657"/>
                    <a:pt x="221" y="657"/>
                  </a:cubicBezTo>
                  <a:cubicBezTo>
                    <a:pt x="234" y="657"/>
                    <a:pt x="234" y="670"/>
                    <a:pt x="221" y="683"/>
                  </a:cubicBezTo>
                  <a:cubicBezTo>
                    <a:pt x="217" y="687"/>
                    <a:pt x="218" y="688"/>
                    <a:pt x="220" y="688"/>
                  </a:cubicBezTo>
                  <a:cubicBezTo>
                    <a:pt x="228" y="688"/>
                    <a:pt x="254" y="676"/>
                    <a:pt x="273" y="657"/>
                  </a:cubicBezTo>
                  <a:lnTo>
                    <a:pt x="273" y="657"/>
                  </a:lnTo>
                  <a:cubicBezTo>
                    <a:pt x="260" y="670"/>
                    <a:pt x="260" y="670"/>
                    <a:pt x="260" y="670"/>
                  </a:cubicBezTo>
                  <a:cubicBezTo>
                    <a:pt x="273" y="683"/>
                    <a:pt x="273" y="683"/>
                    <a:pt x="260" y="696"/>
                  </a:cubicBezTo>
                  <a:cubicBezTo>
                    <a:pt x="267" y="689"/>
                    <a:pt x="273" y="685"/>
                    <a:pt x="276" y="685"/>
                  </a:cubicBezTo>
                  <a:cubicBezTo>
                    <a:pt x="283" y="685"/>
                    <a:pt x="278" y="704"/>
                    <a:pt x="260" y="722"/>
                  </a:cubicBezTo>
                  <a:cubicBezTo>
                    <a:pt x="247" y="735"/>
                    <a:pt x="247" y="735"/>
                    <a:pt x="247" y="735"/>
                  </a:cubicBezTo>
                  <a:cubicBezTo>
                    <a:pt x="251" y="731"/>
                    <a:pt x="255" y="729"/>
                    <a:pt x="259" y="729"/>
                  </a:cubicBezTo>
                  <a:cubicBezTo>
                    <a:pt x="267" y="729"/>
                    <a:pt x="273" y="735"/>
                    <a:pt x="273" y="735"/>
                  </a:cubicBezTo>
                  <a:cubicBezTo>
                    <a:pt x="286" y="735"/>
                    <a:pt x="286" y="735"/>
                    <a:pt x="299" y="709"/>
                  </a:cubicBezTo>
                  <a:cubicBezTo>
                    <a:pt x="299" y="696"/>
                    <a:pt x="325" y="683"/>
                    <a:pt x="325" y="683"/>
                  </a:cubicBezTo>
                  <a:lnTo>
                    <a:pt x="325" y="683"/>
                  </a:lnTo>
                  <a:cubicBezTo>
                    <a:pt x="325" y="683"/>
                    <a:pt x="312" y="696"/>
                    <a:pt x="299" y="709"/>
                  </a:cubicBezTo>
                  <a:cubicBezTo>
                    <a:pt x="314" y="694"/>
                    <a:pt x="320" y="688"/>
                    <a:pt x="323" y="688"/>
                  </a:cubicBezTo>
                  <a:cubicBezTo>
                    <a:pt x="325" y="688"/>
                    <a:pt x="325" y="691"/>
                    <a:pt x="325" y="696"/>
                  </a:cubicBezTo>
                  <a:cubicBezTo>
                    <a:pt x="325" y="696"/>
                    <a:pt x="338" y="696"/>
                    <a:pt x="325" y="709"/>
                  </a:cubicBezTo>
                  <a:cubicBezTo>
                    <a:pt x="325" y="709"/>
                    <a:pt x="312" y="722"/>
                    <a:pt x="312" y="722"/>
                  </a:cubicBezTo>
                  <a:cubicBezTo>
                    <a:pt x="325" y="722"/>
                    <a:pt x="325" y="722"/>
                    <a:pt x="312" y="735"/>
                  </a:cubicBezTo>
                  <a:cubicBezTo>
                    <a:pt x="312" y="735"/>
                    <a:pt x="312" y="761"/>
                    <a:pt x="312" y="761"/>
                  </a:cubicBezTo>
                  <a:cubicBezTo>
                    <a:pt x="312" y="761"/>
                    <a:pt x="325" y="761"/>
                    <a:pt x="312" y="774"/>
                  </a:cubicBezTo>
                  <a:cubicBezTo>
                    <a:pt x="312" y="779"/>
                    <a:pt x="312" y="783"/>
                    <a:pt x="313" y="783"/>
                  </a:cubicBezTo>
                  <a:cubicBezTo>
                    <a:pt x="314" y="783"/>
                    <a:pt x="317" y="776"/>
                    <a:pt x="325" y="761"/>
                  </a:cubicBezTo>
                  <a:cubicBezTo>
                    <a:pt x="332" y="754"/>
                    <a:pt x="335" y="746"/>
                    <a:pt x="339" y="746"/>
                  </a:cubicBezTo>
                  <a:cubicBezTo>
                    <a:pt x="342" y="746"/>
                    <a:pt x="345" y="750"/>
                    <a:pt x="351" y="761"/>
                  </a:cubicBezTo>
                  <a:cubicBezTo>
                    <a:pt x="351" y="761"/>
                    <a:pt x="354" y="764"/>
                    <a:pt x="357" y="764"/>
                  </a:cubicBezTo>
                  <a:cubicBezTo>
                    <a:pt x="360" y="764"/>
                    <a:pt x="363" y="761"/>
                    <a:pt x="363" y="748"/>
                  </a:cubicBezTo>
                  <a:cubicBezTo>
                    <a:pt x="363" y="748"/>
                    <a:pt x="363" y="748"/>
                    <a:pt x="363" y="774"/>
                  </a:cubicBezTo>
                  <a:cubicBezTo>
                    <a:pt x="370" y="768"/>
                    <a:pt x="373" y="764"/>
                    <a:pt x="375" y="764"/>
                  </a:cubicBezTo>
                  <a:cubicBezTo>
                    <a:pt x="376" y="764"/>
                    <a:pt x="376" y="768"/>
                    <a:pt x="376" y="774"/>
                  </a:cubicBezTo>
                  <a:cubicBezTo>
                    <a:pt x="376" y="774"/>
                    <a:pt x="376" y="774"/>
                    <a:pt x="389" y="761"/>
                  </a:cubicBezTo>
                  <a:cubicBezTo>
                    <a:pt x="389" y="787"/>
                    <a:pt x="389" y="787"/>
                    <a:pt x="389" y="787"/>
                  </a:cubicBezTo>
                  <a:cubicBezTo>
                    <a:pt x="393" y="783"/>
                    <a:pt x="398" y="782"/>
                    <a:pt x="403" y="782"/>
                  </a:cubicBezTo>
                  <a:cubicBezTo>
                    <a:pt x="415" y="782"/>
                    <a:pt x="428" y="791"/>
                    <a:pt x="428" y="800"/>
                  </a:cubicBezTo>
                  <a:cubicBezTo>
                    <a:pt x="435" y="793"/>
                    <a:pt x="438" y="790"/>
                    <a:pt x="440" y="788"/>
                  </a:cubicBezTo>
                  <a:lnTo>
                    <a:pt x="440" y="788"/>
                  </a:lnTo>
                  <a:cubicBezTo>
                    <a:pt x="440" y="789"/>
                    <a:pt x="440" y="790"/>
                    <a:pt x="439" y="791"/>
                  </a:cubicBezTo>
                  <a:lnTo>
                    <a:pt x="439" y="791"/>
                  </a:lnTo>
                  <a:cubicBezTo>
                    <a:pt x="440" y="790"/>
                    <a:pt x="441" y="788"/>
                    <a:pt x="441" y="787"/>
                  </a:cubicBezTo>
                  <a:lnTo>
                    <a:pt x="441" y="787"/>
                  </a:lnTo>
                  <a:cubicBezTo>
                    <a:pt x="441" y="787"/>
                    <a:pt x="441" y="787"/>
                    <a:pt x="440" y="788"/>
                  </a:cubicBezTo>
                  <a:lnTo>
                    <a:pt x="440" y="788"/>
                  </a:lnTo>
                  <a:cubicBezTo>
                    <a:pt x="441" y="784"/>
                    <a:pt x="441" y="779"/>
                    <a:pt x="441" y="774"/>
                  </a:cubicBezTo>
                  <a:cubicBezTo>
                    <a:pt x="447" y="756"/>
                    <a:pt x="451" y="746"/>
                    <a:pt x="451" y="746"/>
                  </a:cubicBezTo>
                  <a:lnTo>
                    <a:pt x="451" y="746"/>
                  </a:lnTo>
                  <a:cubicBezTo>
                    <a:pt x="451" y="746"/>
                    <a:pt x="448" y="759"/>
                    <a:pt x="441" y="787"/>
                  </a:cubicBezTo>
                  <a:cubicBezTo>
                    <a:pt x="441" y="806"/>
                    <a:pt x="441" y="816"/>
                    <a:pt x="443" y="816"/>
                  </a:cubicBezTo>
                  <a:cubicBezTo>
                    <a:pt x="445" y="816"/>
                    <a:pt x="448" y="806"/>
                    <a:pt x="454" y="787"/>
                  </a:cubicBezTo>
                  <a:cubicBezTo>
                    <a:pt x="454" y="774"/>
                    <a:pt x="458" y="768"/>
                    <a:pt x="459" y="768"/>
                  </a:cubicBezTo>
                  <a:lnTo>
                    <a:pt x="459" y="768"/>
                  </a:lnTo>
                  <a:cubicBezTo>
                    <a:pt x="461" y="768"/>
                    <a:pt x="461" y="774"/>
                    <a:pt x="454" y="787"/>
                  </a:cubicBezTo>
                  <a:cubicBezTo>
                    <a:pt x="454" y="806"/>
                    <a:pt x="454" y="816"/>
                    <a:pt x="456" y="816"/>
                  </a:cubicBezTo>
                  <a:cubicBezTo>
                    <a:pt x="458" y="816"/>
                    <a:pt x="461" y="806"/>
                    <a:pt x="467" y="787"/>
                  </a:cubicBezTo>
                  <a:cubicBezTo>
                    <a:pt x="474" y="751"/>
                    <a:pt x="478" y="731"/>
                    <a:pt x="479" y="731"/>
                  </a:cubicBezTo>
                  <a:cubicBezTo>
                    <a:pt x="480" y="731"/>
                    <a:pt x="480" y="745"/>
                    <a:pt x="480" y="774"/>
                  </a:cubicBezTo>
                  <a:cubicBezTo>
                    <a:pt x="480" y="784"/>
                    <a:pt x="480" y="793"/>
                    <a:pt x="480" y="800"/>
                  </a:cubicBezTo>
                  <a:cubicBezTo>
                    <a:pt x="480" y="781"/>
                    <a:pt x="483" y="771"/>
                    <a:pt x="487" y="771"/>
                  </a:cubicBezTo>
                  <a:cubicBezTo>
                    <a:pt x="490" y="771"/>
                    <a:pt x="493" y="781"/>
                    <a:pt x="493" y="800"/>
                  </a:cubicBezTo>
                  <a:cubicBezTo>
                    <a:pt x="493" y="828"/>
                    <a:pt x="497" y="841"/>
                    <a:pt x="500" y="841"/>
                  </a:cubicBezTo>
                  <a:cubicBezTo>
                    <a:pt x="503" y="841"/>
                    <a:pt x="506" y="831"/>
                    <a:pt x="506" y="813"/>
                  </a:cubicBezTo>
                  <a:cubicBezTo>
                    <a:pt x="513" y="800"/>
                    <a:pt x="519" y="793"/>
                    <a:pt x="522" y="793"/>
                  </a:cubicBezTo>
                  <a:lnTo>
                    <a:pt x="522" y="793"/>
                  </a:lnTo>
                  <a:cubicBezTo>
                    <a:pt x="526" y="793"/>
                    <a:pt x="526" y="800"/>
                    <a:pt x="519" y="813"/>
                  </a:cubicBezTo>
                  <a:cubicBezTo>
                    <a:pt x="519" y="818"/>
                    <a:pt x="519" y="822"/>
                    <a:pt x="519" y="826"/>
                  </a:cubicBezTo>
                  <a:lnTo>
                    <a:pt x="532" y="826"/>
                  </a:lnTo>
                  <a:cubicBezTo>
                    <a:pt x="545" y="826"/>
                    <a:pt x="545" y="813"/>
                    <a:pt x="545" y="800"/>
                  </a:cubicBezTo>
                  <a:cubicBezTo>
                    <a:pt x="545" y="816"/>
                    <a:pt x="550" y="827"/>
                    <a:pt x="554" y="827"/>
                  </a:cubicBezTo>
                  <a:cubicBezTo>
                    <a:pt x="556" y="827"/>
                    <a:pt x="558" y="823"/>
                    <a:pt x="558" y="813"/>
                  </a:cubicBezTo>
                  <a:cubicBezTo>
                    <a:pt x="571" y="813"/>
                    <a:pt x="571" y="813"/>
                    <a:pt x="571" y="800"/>
                  </a:cubicBezTo>
                  <a:cubicBezTo>
                    <a:pt x="571" y="792"/>
                    <a:pt x="571" y="789"/>
                    <a:pt x="571" y="789"/>
                  </a:cubicBezTo>
                  <a:cubicBezTo>
                    <a:pt x="572" y="789"/>
                    <a:pt x="575" y="804"/>
                    <a:pt x="584" y="813"/>
                  </a:cubicBezTo>
                  <a:cubicBezTo>
                    <a:pt x="584" y="800"/>
                    <a:pt x="584" y="783"/>
                    <a:pt x="584" y="774"/>
                  </a:cubicBezTo>
                  <a:cubicBezTo>
                    <a:pt x="584" y="770"/>
                    <a:pt x="585" y="769"/>
                    <a:pt x="587" y="769"/>
                  </a:cubicBezTo>
                  <a:cubicBezTo>
                    <a:pt x="590" y="769"/>
                    <a:pt x="597" y="778"/>
                    <a:pt x="597" y="787"/>
                  </a:cubicBezTo>
                  <a:cubicBezTo>
                    <a:pt x="597" y="813"/>
                    <a:pt x="597" y="813"/>
                    <a:pt x="610" y="826"/>
                  </a:cubicBezTo>
                  <a:cubicBezTo>
                    <a:pt x="610" y="826"/>
                    <a:pt x="610" y="826"/>
                    <a:pt x="610" y="800"/>
                  </a:cubicBezTo>
                  <a:cubicBezTo>
                    <a:pt x="610" y="793"/>
                    <a:pt x="613" y="790"/>
                    <a:pt x="618" y="790"/>
                  </a:cubicBezTo>
                  <a:cubicBezTo>
                    <a:pt x="623" y="790"/>
                    <a:pt x="629" y="793"/>
                    <a:pt x="636" y="800"/>
                  </a:cubicBezTo>
                  <a:cubicBezTo>
                    <a:pt x="636" y="800"/>
                    <a:pt x="636" y="774"/>
                    <a:pt x="636" y="774"/>
                  </a:cubicBezTo>
                  <a:cubicBezTo>
                    <a:pt x="636" y="774"/>
                    <a:pt x="636" y="774"/>
                    <a:pt x="636" y="761"/>
                  </a:cubicBezTo>
                  <a:cubicBezTo>
                    <a:pt x="636" y="761"/>
                    <a:pt x="649" y="761"/>
                    <a:pt x="649" y="774"/>
                  </a:cubicBezTo>
                  <a:cubicBezTo>
                    <a:pt x="655" y="787"/>
                    <a:pt x="659" y="793"/>
                    <a:pt x="660" y="793"/>
                  </a:cubicBezTo>
                  <a:cubicBezTo>
                    <a:pt x="662" y="793"/>
                    <a:pt x="662" y="787"/>
                    <a:pt x="662" y="774"/>
                  </a:cubicBezTo>
                  <a:cubicBezTo>
                    <a:pt x="653" y="749"/>
                    <a:pt x="650" y="735"/>
                    <a:pt x="656" y="735"/>
                  </a:cubicBezTo>
                  <a:cubicBezTo>
                    <a:pt x="660" y="735"/>
                    <a:pt x="666" y="739"/>
                    <a:pt x="675" y="748"/>
                  </a:cubicBezTo>
                  <a:cubicBezTo>
                    <a:pt x="675" y="748"/>
                    <a:pt x="675" y="748"/>
                    <a:pt x="663" y="736"/>
                  </a:cubicBezTo>
                  <a:lnTo>
                    <a:pt x="663" y="736"/>
                  </a:lnTo>
                  <a:cubicBezTo>
                    <a:pt x="674" y="747"/>
                    <a:pt x="680" y="753"/>
                    <a:pt x="682" y="753"/>
                  </a:cubicBezTo>
                  <a:cubicBezTo>
                    <a:pt x="685" y="753"/>
                    <a:pt x="682" y="744"/>
                    <a:pt x="675" y="722"/>
                  </a:cubicBezTo>
                  <a:lnTo>
                    <a:pt x="675" y="722"/>
                  </a:lnTo>
                  <a:cubicBezTo>
                    <a:pt x="682" y="730"/>
                    <a:pt x="694" y="737"/>
                    <a:pt x="700" y="737"/>
                  </a:cubicBezTo>
                  <a:cubicBezTo>
                    <a:pt x="705" y="737"/>
                    <a:pt x="706" y="733"/>
                    <a:pt x="701" y="722"/>
                  </a:cubicBezTo>
                  <a:lnTo>
                    <a:pt x="701" y="709"/>
                  </a:lnTo>
                  <a:cubicBezTo>
                    <a:pt x="707" y="716"/>
                    <a:pt x="710" y="719"/>
                    <a:pt x="712" y="719"/>
                  </a:cubicBezTo>
                  <a:cubicBezTo>
                    <a:pt x="714" y="719"/>
                    <a:pt x="714" y="716"/>
                    <a:pt x="714" y="709"/>
                  </a:cubicBezTo>
                  <a:lnTo>
                    <a:pt x="714" y="709"/>
                  </a:lnTo>
                  <a:cubicBezTo>
                    <a:pt x="714" y="709"/>
                    <a:pt x="714" y="709"/>
                    <a:pt x="714" y="709"/>
                  </a:cubicBezTo>
                  <a:cubicBezTo>
                    <a:pt x="701" y="696"/>
                    <a:pt x="714" y="696"/>
                    <a:pt x="714" y="683"/>
                  </a:cubicBezTo>
                  <a:cubicBezTo>
                    <a:pt x="714" y="683"/>
                    <a:pt x="727" y="696"/>
                    <a:pt x="740" y="709"/>
                  </a:cubicBezTo>
                  <a:cubicBezTo>
                    <a:pt x="740" y="705"/>
                    <a:pt x="741" y="703"/>
                    <a:pt x="743" y="703"/>
                  </a:cubicBezTo>
                  <a:cubicBezTo>
                    <a:pt x="745" y="703"/>
                    <a:pt x="748" y="709"/>
                    <a:pt x="740" y="709"/>
                  </a:cubicBezTo>
                  <a:lnTo>
                    <a:pt x="753" y="722"/>
                  </a:lnTo>
                  <a:cubicBezTo>
                    <a:pt x="756" y="726"/>
                    <a:pt x="758" y="728"/>
                    <a:pt x="758" y="728"/>
                  </a:cubicBezTo>
                  <a:cubicBezTo>
                    <a:pt x="759" y="728"/>
                    <a:pt x="753" y="718"/>
                    <a:pt x="753" y="709"/>
                  </a:cubicBezTo>
                  <a:cubicBezTo>
                    <a:pt x="753" y="709"/>
                    <a:pt x="753" y="696"/>
                    <a:pt x="753" y="696"/>
                  </a:cubicBezTo>
                  <a:cubicBezTo>
                    <a:pt x="753" y="696"/>
                    <a:pt x="753" y="696"/>
                    <a:pt x="740" y="683"/>
                  </a:cubicBezTo>
                  <a:cubicBezTo>
                    <a:pt x="727" y="670"/>
                    <a:pt x="727" y="657"/>
                    <a:pt x="727" y="657"/>
                  </a:cubicBezTo>
                  <a:lnTo>
                    <a:pt x="727" y="657"/>
                  </a:lnTo>
                  <a:cubicBezTo>
                    <a:pt x="740" y="670"/>
                    <a:pt x="740" y="683"/>
                    <a:pt x="753" y="683"/>
                  </a:cubicBezTo>
                  <a:cubicBezTo>
                    <a:pt x="753" y="683"/>
                    <a:pt x="766" y="696"/>
                    <a:pt x="766" y="696"/>
                  </a:cubicBezTo>
                  <a:cubicBezTo>
                    <a:pt x="770" y="704"/>
                    <a:pt x="772" y="707"/>
                    <a:pt x="774" y="707"/>
                  </a:cubicBezTo>
                  <a:cubicBezTo>
                    <a:pt x="777" y="707"/>
                    <a:pt x="775" y="692"/>
                    <a:pt x="766" y="683"/>
                  </a:cubicBezTo>
                  <a:cubicBezTo>
                    <a:pt x="759" y="670"/>
                    <a:pt x="756" y="664"/>
                    <a:pt x="757" y="664"/>
                  </a:cubicBezTo>
                  <a:lnTo>
                    <a:pt x="757" y="664"/>
                  </a:lnTo>
                  <a:cubicBezTo>
                    <a:pt x="759" y="664"/>
                    <a:pt x="766" y="670"/>
                    <a:pt x="779" y="683"/>
                  </a:cubicBezTo>
                  <a:cubicBezTo>
                    <a:pt x="786" y="690"/>
                    <a:pt x="789" y="694"/>
                    <a:pt x="789" y="694"/>
                  </a:cubicBezTo>
                  <a:cubicBezTo>
                    <a:pt x="790" y="694"/>
                    <a:pt x="771" y="672"/>
                    <a:pt x="753" y="644"/>
                  </a:cubicBezTo>
                  <a:lnTo>
                    <a:pt x="753" y="644"/>
                  </a:lnTo>
                  <a:cubicBezTo>
                    <a:pt x="781" y="666"/>
                    <a:pt x="794" y="675"/>
                    <a:pt x="795" y="675"/>
                  </a:cubicBezTo>
                  <a:cubicBezTo>
                    <a:pt x="797" y="675"/>
                    <a:pt x="790" y="669"/>
                    <a:pt x="779" y="657"/>
                  </a:cubicBezTo>
                  <a:lnTo>
                    <a:pt x="779" y="657"/>
                  </a:lnTo>
                  <a:cubicBezTo>
                    <a:pt x="783" y="662"/>
                    <a:pt x="786" y="663"/>
                    <a:pt x="788" y="663"/>
                  </a:cubicBezTo>
                  <a:cubicBezTo>
                    <a:pt x="793" y="663"/>
                    <a:pt x="796" y="657"/>
                    <a:pt x="804" y="657"/>
                  </a:cubicBezTo>
                  <a:cubicBezTo>
                    <a:pt x="804" y="644"/>
                    <a:pt x="804" y="644"/>
                    <a:pt x="792" y="644"/>
                  </a:cubicBezTo>
                  <a:cubicBezTo>
                    <a:pt x="792" y="644"/>
                    <a:pt x="804" y="631"/>
                    <a:pt x="804" y="631"/>
                  </a:cubicBezTo>
                  <a:cubicBezTo>
                    <a:pt x="813" y="639"/>
                    <a:pt x="817" y="642"/>
                    <a:pt x="818" y="642"/>
                  </a:cubicBezTo>
                  <a:cubicBezTo>
                    <a:pt x="820" y="642"/>
                    <a:pt x="817" y="637"/>
                    <a:pt x="810" y="631"/>
                  </a:cubicBezTo>
                  <a:lnTo>
                    <a:pt x="810" y="631"/>
                  </a:lnTo>
                  <a:cubicBezTo>
                    <a:pt x="821" y="631"/>
                    <a:pt x="832" y="629"/>
                    <a:pt x="843" y="618"/>
                  </a:cubicBezTo>
                  <a:cubicBezTo>
                    <a:pt x="856" y="592"/>
                    <a:pt x="856" y="592"/>
                    <a:pt x="817" y="579"/>
                  </a:cubicBezTo>
                  <a:cubicBezTo>
                    <a:pt x="802" y="564"/>
                    <a:pt x="796" y="558"/>
                    <a:pt x="801" y="558"/>
                  </a:cubicBezTo>
                  <a:cubicBezTo>
                    <a:pt x="805" y="558"/>
                    <a:pt x="814" y="561"/>
                    <a:pt x="830" y="566"/>
                  </a:cubicBezTo>
                  <a:cubicBezTo>
                    <a:pt x="835" y="571"/>
                    <a:pt x="840" y="575"/>
                    <a:pt x="844" y="576"/>
                  </a:cubicBezTo>
                  <a:lnTo>
                    <a:pt x="844" y="576"/>
                  </a:lnTo>
                  <a:cubicBezTo>
                    <a:pt x="844" y="575"/>
                    <a:pt x="845" y="574"/>
                    <a:pt x="847" y="574"/>
                  </a:cubicBezTo>
                  <a:cubicBezTo>
                    <a:pt x="849" y="574"/>
                    <a:pt x="852" y="575"/>
                    <a:pt x="856" y="579"/>
                  </a:cubicBezTo>
                  <a:cubicBezTo>
                    <a:pt x="895" y="579"/>
                    <a:pt x="882" y="566"/>
                    <a:pt x="869" y="566"/>
                  </a:cubicBezTo>
                  <a:cubicBezTo>
                    <a:pt x="850" y="560"/>
                    <a:pt x="847" y="557"/>
                    <a:pt x="850" y="557"/>
                  </a:cubicBezTo>
                  <a:cubicBezTo>
                    <a:pt x="853" y="557"/>
                    <a:pt x="863" y="560"/>
                    <a:pt x="869" y="566"/>
                  </a:cubicBezTo>
                  <a:lnTo>
                    <a:pt x="882" y="566"/>
                  </a:lnTo>
                  <a:cubicBezTo>
                    <a:pt x="872" y="556"/>
                    <a:pt x="861" y="537"/>
                    <a:pt x="878" y="537"/>
                  </a:cubicBezTo>
                  <a:cubicBezTo>
                    <a:pt x="882" y="537"/>
                    <a:pt x="888" y="538"/>
                    <a:pt x="895" y="541"/>
                  </a:cubicBezTo>
                  <a:cubicBezTo>
                    <a:pt x="882" y="528"/>
                    <a:pt x="882" y="528"/>
                    <a:pt x="882" y="528"/>
                  </a:cubicBezTo>
                  <a:cubicBezTo>
                    <a:pt x="882" y="515"/>
                    <a:pt x="882" y="515"/>
                    <a:pt x="908" y="515"/>
                  </a:cubicBezTo>
                  <a:cubicBezTo>
                    <a:pt x="908" y="515"/>
                    <a:pt x="869" y="502"/>
                    <a:pt x="869" y="502"/>
                  </a:cubicBezTo>
                  <a:cubicBezTo>
                    <a:pt x="869" y="501"/>
                    <a:pt x="868" y="501"/>
                    <a:pt x="868" y="500"/>
                  </a:cubicBezTo>
                  <a:lnTo>
                    <a:pt x="868" y="500"/>
                  </a:lnTo>
                  <a:cubicBezTo>
                    <a:pt x="876" y="502"/>
                    <a:pt x="882" y="502"/>
                    <a:pt x="882" y="502"/>
                  </a:cubicBezTo>
                  <a:cubicBezTo>
                    <a:pt x="882" y="502"/>
                    <a:pt x="873" y="498"/>
                    <a:pt x="862" y="495"/>
                  </a:cubicBezTo>
                  <a:lnTo>
                    <a:pt x="862" y="495"/>
                  </a:lnTo>
                  <a:cubicBezTo>
                    <a:pt x="852" y="489"/>
                    <a:pt x="843" y="489"/>
                    <a:pt x="843" y="489"/>
                  </a:cubicBezTo>
                  <a:lnTo>
                    <a:pt x="843" y="489"/>
                  </a:lnTo>
                  <a:cubicBezTo>
                    <a:pt x="844" y="490"/>
                    <a:pt x="845" y="490"/>
                    <a:pt x="846" y="491"/>
                  </a:cubicBezTo>
                  <a:lnTo>
                    <a:pt x="846" y="491"/>
                  </a:lnTo>
                  <a:cubicBezTo>
                    <a:pt x="840" y="490"/>
                    <a:pt x="834" y="489"/>
                    <a:pt x="830" y="489"/>
                  </a:cubicBezTo>
                  <a:lnTo>
                    <a:pt x="856" y="489"/>
                  </a:lnTo>
                  <a:cubicBezTo>
                    <a:pt x="869" y="489"/>
                    <a:pt x="895" y="502"/>
                    <a:pt x="895" y="502"/>
                  </a:cubicBezTo>
                  <a:cubicBezTo>
                    <a:pt x="895" y="489"/>
                    <a:pt x="895" y="489"/>
                    <a:pt x="882" y="489"/>
                  </a:cubicBezTo>
                  <a:cubicBezTo>
                    <a:pt x="895" y="489"/>
                    <a:pt x="895" y="489"/>
                    <a:pt x="895" y="476"/>
                  </a:cubicBezTo>
                  <a:cubicBezTo>
                    <a:pt x="895" y="476"/>
                    <a:pt x="895" y="463"/>
                    <a:pt x="882" y="463"/>
                  </a:cubicBezTo>
                  <a:cubicBezTo>
                    <a:pt x="921" y="463"/>
                    <a:pt x="921" y="450"/>
                    <a:pt x="882" y="437"/>
                  </a:cubicBezTo>
                  <a:cubicBezTo>
                    <a:pt x="869" y="424"/>
                    <a:pt x="882" y="424"/>
                    <a:pt x="908" y="424"/>
                  </a:cubicBezTo>
                  <a:cubicBezTo>
                    <a:pt x="934" y="424"/>
                    <a:pt x="934" y="424"/>
                    <a:pt x="921" y="411"/>
                  </a:cubicBezTo>
                  <a:cubicBezTo>
                    <a:pt x="908" y="411"/>
                    <a:pt x="908" y="411"/>
                    <a:pt x="908" y="398"/>
                  </a:cubicBezTo>
                  <a:lnTo>
                    <a:pt x="869" y="398"/>
                  </a:lnTo>
                  <a:cubicBezTo>
                    <a:pt x="882" y="385"/>
                    <a:pt x="882" y="385"/>
                    <a:pt x="882" y="385"/>
                  </a:cubicBezTo>
                  <a:cubicBezTo>
                    <a:pt x="882" y="372"/>
                    <a:pt x="882" y="372"/>
                    <a:pt x="882" y="372"/>
                  </a:cubicBezTo>
                  <a:cubicBezTo>
                    <a:pt x="908" y="359"/>
                    <a:pt x="895" y="359"/>
                    <a:pt x="882" y="359"/>
                  </a:cubicBezTo>
                  <a:lnTo>
                    <a:pt x="869" y="359"/>
                  </a:lnTo>
                  <a:cubicBezTo>
                    <a:pt x="903" y="359"/>
                    <a:pt x="898" y="330"/>
                    <a:pt x="871" y="330"/>
                  </a:cubicBezTo>
                  <a:cubicBezTo>
                    <a:pt x="867" y="330"/>
                    <a:pt x="862" y="331"/>
                    <a:pt x="856" y="333"/>
                  </a:cubicBezTo>
                  <a:cubicBezTo>
                    <a:pt x="869" y="320"/>
                    <a:pt x="869" y="320"/>
                    <a:pt x="882" y="320"/>
                  </a:cubicBezTo>
                  <a:cubicBezTo>
                    <a:pt x="895" y="320"/>
                    <a:pt x="895" y="320"/>
                    <a:pt x="895" y="307"/>
                  </a:cubicBezTo>
                  <a:cubicBezTo>
                    <a:pt x="895" y="307"/>
                    <a:pt x="869" y="307"/>
                    <a:pt x="869" y="294"/>
                  </a:cubicBezTo>
                  <a:cubicBezTo>
                    <a:pt x="869" y="281"/>
                    <a:pt x="869" y="281"/>
                    <a:pt x="843" y="281"/>
                  </a:cubicBezTo>
                  <a:cubicBezTo>
                    <a:pt x="843" y="281"/>
                    <a:pt x="843" y="281"/>
                    <a:pt x="869" y="268"/>
                  </a:cubicBezTo>
                  <a:lnTo>
                    <a:pt x="882" y="268"/>
                  </a:lnTo>
                  <a:cubicBezTo>
                    <a:pt x="882" y="264"/>
                    <a:pt x="879" y="262"/>
                    <a:pt x="875" y="262"/>
                  </a:cubicBezTo>
                  <a:cubicBezTo>
                    <a:pt x="866" y="262"/>
                    <a:pt x="852" y="268"/>
                    <a:pt x="843" y="268"/>
                  </a:cubicBezTo>
                  <a:cubicBezTo>
                    <a:pt x="856" y="255"/>
                    <a:pt x="856" y="242"/>
                    <a:pt x="830" y="242"/>
                  </a:cubicBezTo>
                  <a:cubicBezTo>
                    <a:pt x="830" y="242"/>
                    <a:pt x="830" y="242"/>
                    <a:pt x="843" y="229"/>
                  </a:cubicBezTo>
                  <a:cubicBezTo>
                    <a:pt x="843" y="216"/>
                    <a:pt x="843" y="216"/>
                    <a:pt x="856" y="216"/>
                  </a:cubicBezTo>
                  <a:cubicBezTo>
                    <a:pt x="866" y="207"/>
                    <a:pt x="875" y="198"/>
                    <a:pt x="866" y="198"/>
                  </a:cubicBezTo>
                  <a:cubicBezTo>
                    <a:pt x="862" y="198"/>
                    <a:pt x="855" y="200"/>
                    <a:pt x="843" y="203"/>
                  </a:cubicBezTo>
                  <a:cubicBezTo>
                    <a:pt x="840" y="207"/>
                    <a:pt x="837" y="209"/>
                    <a:pt x="835" y="209"/>
                  </a:cubicBezTo>
                  <a:cubicBezTo>
                    <a:pt x="832" y="209"/>
                    <a:pt x="834" y="200"/>
                    <a:pt x="843" y="190"/>
                  </a:cubicBezTo>
                  <a:lnTo>
                    <a:pt x="817" y="190"/>
                  </a:lnTo>
                  <a:cubicBezTo>
                    <a:pt x="817" y="190"/>
                    <a:pt x="817" y="190"/>
                    <a:pt x="817" y="190"/>
                  </a:cubicBezTo>
                  <a:lnTo>
                    <a:pt x="817" y="190"/>
                  </a:lnTo>
                  <a:cubicBezTo>
                    <a:pt x="817" y="203"/>
                    <a:pt x="817" y="203"/>
                    <a:pt x="804" y="203"/>
                  </a:cubicBezTo>
                  <a:cubicBezTo>
                    <a:pt x="817" y="190"/>
                    <a:pt x="817" y="177"/>
                    <a:pt x="817" y="177"/>
                  </a:cubicBezTo>
                  <a:cubicBezTo>
                    <a:pt x="817" y="177"/>
                    <a:pt x="792" y="177"/>
                    <a:pt x="779" y="164"/>
                  </a:cubicBezTo>
                  <a:cubicBezTo>
                    <a:pt x="772" y="158"/>
                    <a:pt x="769" y="155"/>
                    <a:pt x="766" y="155"/>
                  </a:cubicBezTo>
                  <a:cubicBezTo>
                    <a:pt x="762" y="155"/>
                    <a:pt x="759" y="158"/>
                    <a:pt x="753" y="164"/>
                  </a:cubicBezTo>
                  <a:cubicBezTo>
                    <a:pt x="740" y="164"/>
                    <a:pt x="740" y="164"/>
                    <a:pt x="753" y="151"/>
                  </a:cubicBezTo>
                  <a:cubicBezTo>
                    <a:pt x="753" y="138"/>
                    <a:pt x="753" y="138"/>
                    <a:pt x="753" y="138"/>
                  </a:cubicBezTo>
                  <a:cubicBezTo>
                    <a:pt x="753" y="138"/>
                    <a:pt x="753" y="138"/>
                    <a:pt x="765" y="126"/>
                  </a:cubicBezTo>
                  <a:lnTo>
                    <a:pt x="765" y="126"/>
                  </a:lnTo>
                  <a:cubicBezTo>
                    <a:pt x="759" y="132"/>
                    <a:pt x="756" y="135"/>
                    <a:pt x="753" y="135"/>
                  </a:cubicBezTo>
                  <a:cubicBezTo>
                    <a:pt x="749" y="135"/>
                    <a:pt x="746" y="132"/>
                    <a:pt x="740" y="126"/>
                  </a:cubicBezTo>
                  <a:cubicBezTo>
                    <a:pt x="742" y="123"/>
                    <a:pt x="744" y="121"/>
                    <a:pt x="746" y="118"/>
                  </a:cubicBezTo>
                  <a:lnTo>
                    <a:pt x="746" y="118"/>
                  </a:lnTo>
                  <a:cubicBezTo>
                    <a:pt x="735" y="126"/>
                    <a:pt x="724" y="126"/>
                    <a:pt x="714" y="126"/>
                  </a:cubicBezTo>
                  <a:cubicBezTo>
                    <a:pt x="714" y="126"/>
                    <a:pt x="714" y="126"/>
                    <a:pt x="727" y="113"/>
                  </a:cubicBezTo>
                  <a:cubicBezTo>
                    <a:pt x="727" y="106"/>
                    <a:pt x="723" y="103"/>
                    <a:pt x="719" y="103"/>
                  </a:cubicBezTo>
                  <a:cubicBezTo>
                    <a:pt x="714" y="103"/>
                    <a:pt x="707" y="106"/>
                    <a:pt x="701" y="113"/>
                  </a:cubicBezTo>
                  <a:cubicBezTo>
                    <a:pt x="714" y="100"/>
                    <a:pt x="701" y="100"/>
                    <a:pt x="701" y="100"/>
                  </a:cubicBezTo>
                  <a:lnTo>
                    <a:pt x="701" y="100"/>
                  </a:lnTo>
                  <a:cubicBezTo>
                    <a:pt x="704" y="96"/>
                    <a:pt x="709" y="91"/>
                    <a:pt x="714" y="87"/>
                  </a:cubicBezTo>
                  <a:cubicBezTo>
                    <a:pt x="727" y="74"/>
                    <a:pt x="714" y="61"/>
                    <a:pt x="714" y="61"/>
                  </a:cubicBezTo>
                  <a:cubicBezTo>
                    <a:pt x="707" y="67"/>
                    <a:pt x="701" y="70"/>
                    <a:pt x="696" y="70"/>
                  </a:cubicBezTo>
                  <a:cubicBezTo>
                    <a:pt x="691" y="70"/>
                    <a:pt x="688" y="67"/>
                    <a:pt x="688" y="61"/>
                  </a:cubicBezTo>
                  <a:cubicBezTo>
                    <a:pt x="675" y="61"/>
                    <a:pt x="662" y="74"/>
                    <a:pt x="649" y="100"/>
                  </a:cubicBezTo>
                  <a:lnTo>
                    <a:pt x="623" y="126"/>
                  </a:lnTo>
                  <a:lnTo>
                    <a:pt x="636" y="100"/>
                  </a:lnTo>
                  <a:cubicBezTo>
                    <a:pt x="649" y="87"/>
                    <a:pt x="662" y="48"/>
                    <a:pt x="662" y="48"/>
                  </a:cubicBezTo>
                  <a:lnTo>
                    <a:pt x="662" y="48"/>
                  </a:lnTo>
                  <a:cubicBezTo>
                    <a:pt x="662" y="48"/>
                    <a:pt x="649" y="61"/>
                    <a:pt x="649" y="74"/>
                  </a:cubicBezTo>
                  <a:cubicBezTo>
                    <a:pt x="642" y="87"/>
                    <a:pt x="639" y="93"/>
                    <a:pt x="637" y="93"/>
                  </a:cubicBezTo>
                  <a:cubicBezTo>
                    <a:pt x="636" y="93"/>
                    <a:pt x="636" y="87"/>
                    <a:pt x="636" y="74"/>
                  </a:cubicBezTo>
                  <a:cubicBezTo>
                    <a:pt x="636" y="67"/>
                    <a:pt x="636" y="64"/>
                    <a:pt x="634" y="64"/>
                  </a:cubicBezTo>
                  <a:cubicBezTo>
                    <a:pt x="633" y="64"/>
                    <a:pt x="629" y="67"/>
                    <a:pt x="623" y="74"/>
                  </a:cubicBezTo>
                  <a:cubicBezTo>
                    <a:pt x="618" y="79"/>
                    <a:pt x="614" y="82"/>
                    <a:pt x="613" y="82"/>
                  </a:cubicBezTo>
                  <a:cubicBezTo>
                    <a:pt x="610" y="82"/>
                    <a:pt x="610" y="76"/>
                    <a:pt x="610" y="61"/>
                  </a:cubicBezTo>
                  <a:cubicBezTo>
                    <a:pt x="618" y="45"/>
                    <a:pt x="616" y="39"/>
                    <a:pt x="614" y="39"/>
                  </a:cubicBezTo>
                  <a:lnTo>
                    <a:pt x="614" y="39"/>
                  </a:lnTo>
                  <a:cubicBezTo>
                    <a:pt x="612" y="39"/>
                    <a:pt x="610" y="42"/>
                    <a:pt x="610" y="48"/>
                  </a:cubicBezTo>
                  <a:cubicBezTo>
                    <a:pt x="597" y="61"/>
                    <a:pt x="597" y="61"/>
                    <a:pt x="597" y="61"/>
                  </a:cubicBezTo>
                  <a:cubicBezTo>
                    <a:pt x="597" y="61"/>
                    <a:pt x="597" y="61"/>
                    <a:pt x="584" y="74"/>
                  </a:cubicBezTo>
                  <a:cubicBezTo>
                    <a:pt x="584" y="74"/>
                    <a:pt x="584" y="61"/>
                    <a:pt x="584" y="61"/>
                  </a:cubicBezTo>
                  <a:lnTo>
                    <a:pt x="584" y="35"/>
                  </a:lnTo>
                  <a:cubicBezTo>
                    <a:pt x="584" y="35"/>
                    <a:pt x="584" y="35"/>
                    <a:pt x="571" y="48"/>
                  </a:cubicBezTo>
                  <a:cubicBezTo>
                    <a:pt x="571" y="43"/>
                    <a:pt x="571" y="38"/>
                    <a:pt x="571" y="35"/>
                  </a:cubicBezTo>
                  <a:cubicBezTo>
                    <a:pt x="571" y="15"/>
                    <a:pt x="571" y="6"/>
                    <a:pt x="569" y="6"/>
                  </a:cubicBezTo>
                  <a:close/>
                  <a:moveTo>
                    <a:pt x="804" y="995"/>
                  </a:moveTo>
                  <a:cubicBezTo>
                    <a:pt x="804" y="995"/>
                    <a:pt x="817" y="1020"/>
                    <a:pt x="817" y="1033"/>
                  </a:cubicBezTo>
                  <a:cubicBezTo>
                    <a:pt x="822" y="1038"/>
                    <a:pt x="825" y="1041"/>
                    <a:pt x="826" y="1041"/>
                  </a:cubicBezTo>
                  <a:cubicBezTo>
                    <a:pt x="829" y="1041"/>
                    <a:pt x="826" y="1032"/>
                    <a:pt x="817" y="1007"/>
                  </a:cubicBezTo>
                  <a:cubicBezTo>
                    <a:pt x="817" y="995"/>
                    <a:pt x="817" y="995"/>
                    <a:pt x="804" y="995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23"/>
            <p:cNvSpPr/>
            <p:nvPr/>
          </p:nvSpPr>
          <p:spPr>
            <a:xfrm>
              <a:off x="5516400" y="5165900"/>
              <a:ext cx="71025" cy="73200"/>
            </a:xfrm>
            <a:custGeom>
              <a:avLst/>
              <a:gdLst/>
              <a:ahLst/>
              <a:cxnLst/>
              <a:rect l="l" t="t" r="r" b="b"/>
              <a:pathLst>
                <a:path w="2841" h="2928" extrusionOk="0">
                  <a:moveTo>
                    <a:pt x="986" y="117"/>
                  </a:moveTo>
                  <a:cubicBezTo>
                    <a:pt x="999" y="143"/>
                    <a:pt x="1012" y="169"/>
                    <a:pt x="999" y="169"/>
                  </a:cubicBezTo>
                  <a:lnTo>
                    <a:pt x="986" y="156"/>
                  </a:lnTo>
                  <a:lnTo>
                    <a:pt x="986" y="130"/>
                  </a:lnTo>
                  <a:lnTo>
                    <a:pt x="986" y="117"/>
                  </a:lnTo>
                  <a:close/>
                  <a:moveTo>
                    <a:pt x="882" y="182"/>
                  </a:moveTo>
                  <a:cubicBezTo>
                    <a:pt x="882" y="182"/>
                    <a:pt x="882" y="182"/>
                    <a:pt x="895" y="208"/>
                  </a:cubicBezTo>
                  <a:cubicBezTo>
                    <a:pt x="895" y="208"/>
                    <a:pt x="908" y="221"/>
                    <a:pt x="895" y="234"/>
                  </a:cubicBezTo>
                  <a:lnTo>
                    <a:pt x="882" y="221"/>
                  </a:lnTo>
                  <a:cubicBezTo>
                    <a:pt x="869" y="195"/>
                    <a:pt x="882" y="182"/>
                    <a:pt x="882" y="182"/>
                  </a:cubicBezTo>
                  <a:close/>
                  <a:moveTo>
                    <a:pt x="1336" y="182"/>
                  </a:moveTo>
                  <a:cubicBezTo>
                    <a:pt x="1349" y="182"/>
                    <a:pt x="1349" y="208"/>
                    <a:pt x="1349" y="208"/>
                  </a:cubicBezTo>
                  <a:cubicBezTo>
                    <a:pt x="1349" y="208"/>
                    <a:pt x="1349" y="234"/>
                    <a:pt x="1336" y="234"/>
                  </a:cubicBezTo>
                  <a:cubicBezTo>
                    <a:pt x="1336" y="234"/>
                    <a:pt x="1336" y="208"/>
                    <a:pt x="1336" y="182"/>
                  </a:cubicBezTo>
                  <a:close/>
                  <a:moveTo>
                    <a:pt x="1258" y="234"/>
                  </a:moveTo>
                  <a:cubicBezTo>
                    <a:pt x="1258" y="234"/>
                    <a:pt x="1258" y="234"/>
                    <a:pt x="1258" y="260"/>
                  </a:cubicBezTo>
                  <a:lnTo>
                    <a:pt x="1245" y="234"/>
                  </a:lnTo>
                  <a:close/>
                  <a:moveTo>
                    <a:pt x="1167" y="247"/>
                  </a:moveTo>
                  <a:cubicBezTo>
                    <a:pt x="1167" y="247"/>
                    <a:pt x="1167" y="247"/>
                    <a:pt x="1180" y="273"/>
                  </a:cubicBezTo>
                  <a:lnTo>
                    <a:pt x="1167" y="273"/>
                  </a:lnTo>
                  <a:lnTo>
                    <a:pt x="1154" y="247"/>
                  </a:lnTo>
                  <a:close/>
                  <a:moveTo>
                    <a:pt x="1715" y="210"/>
                  </a:moveTo>
                  <a:lnTo>
                    <a:pt x="1715" y="210"/>
                  </a:lnTo>
                  <a:cubicBezTo>
                    <a:pt x="1716" y="210"/>
                    <a:pt x="1716" y="213"/>
                    <a:pt x="1712" y="221"/>
                  </a:cubicBezTo>
                  <a:cubicBezTo>
                    <a:pt x="1712" y="221"/>
                    <a:pt x="1712" y="247"/>
                    <a:pt x="1699" y="273"/>
                  </a:cubicBezTo>
                  <a:cubicBezTo>
                    <a:pt x="1699" y="270"/>
                    <a:pt x="1699" y="269"/>
                    <a:pt x="1698" y="269"/>
                  </a:cubicBezTo>
                  <a:cubicBezTo>
                    <a:pt x="1696" y="269"/>
                    <a:pt x="1693" y="272"/>
                    <a:pt x="1690" y="272"/>
                  </a:cubicBezTo>
                  <a:cubicBezTo>
                    <a:pt x="1688" y="272"/>
                    <a:pt x="1686" y="269"/>
                    <a:pt x="1686" y="260"/>
                  </a:cubicBezTo>
                  <a:lnTo>
                    <a:pt x="1686" y="247"/>
                  </a:lnTo>
                  <a:cubicBezTo>
                    <a:pt x="1695" y="228"/>
                    <a:pt x="1711" y="210"/>
                    <a:pt x="1715" y="210"/>
                  </a:cubicBezTo>
                  <a:close/>
                  <a:moveTo>
                    <a:pt x="1100" y="245"/>
                  </a:moveTo>
                  <a:cubicBezTo>
                    <a:pt x="1105" y="245"/>
                    <a:pt x="1110" y="249"/>
                    <a:pt x="1116" y="260"/>
                  </a:cubicBezTo>
                  <a:cubicBezTo>
                    <a:pt x="1116" y="286"/>
                    <a:pt x="1116" y="286"/>
                    <a:pt x="1103" y="286"/>
                  </a:cubicBezTo>
                  <a:cubicBezTo>
                    <a:pt x="1090" y="286"/>
                    <a:pt x="1090" y="286"/>
                    <a:pt x="1090" y="260"/>
                  </a:cubicBezTo>
                  <a:cubicBezTo>
                    <a:pt x="1090" y="252"/>
                    <a:pt x="1094" y="245"/>
                    <a:pt x="1100" y="245"/>
                  </a:cubicBezTo>
                  <a:close/>
                  <a:moveTo>
                    <a:pt x="1241" y="274"/>
                  </a:moveTo>
                  <a:cubicBezTo>
                    <a:pt x="1240" y="274"/>
                    <a:pt x="1237" y="277"/>
                    <a:pt x="1232" y="286"/>
                  </a:cubicBezTo>
                  <a:cubicBezTo>
                    <a:pt x="1241" y="286"/>
                    <a:pt x="1244" y="274"/>
                    <a:pt x="1241" y="274"/>
                  </a:cubicBezTo>
                  <a:close/>
                  <a:moveTo>
                    <a:pt x="2036" y="247"/>
                  </a:moveTo>
                  <a:cubicBezTo>
                    <a:pt x="2049" y="260"/>
                    <a:pt x="2049" y="260"/>
                    <a:pt x="2036" y="273"/>
                  </a:cubicBezTo>
                  <a:cubicBezTo>
                    <a:pt x="2024" y="299"/>
                    <a:pt x="2011" y="312"/>
                    <a:pt x="1998" y="312"/>
                  </a:cubicBezTo>
                  <a:cubicBezTo>
                    <a:pt x="1998" y="299"/>
                    <a:pt x="2011" y="260"/>
                    <a:pt x="2036" y="247"/>
                  </a:cubicBezTo>
                  <a:close/>
                  <a:moveTo>
                    <a:pt x="1162" y="343"/>
                  </a:moveTo>
                  <a:lnTo>
                    <a:pt x="1162" y="343"/>
                  </a:lnTo>
                  <a:cubicBezTo>
                    <a:pt x="1163" y="348"/>
                    <a:pt x="1165" y="355"/>
                    <a:pt x="1167" y="364"/>
                  </a:cubicBezTo>
                  <a:cubicBezTo>
                    <a:pt x="1168" y="364"/>
                    <a:pt x="1168" y="364"/>
                    <a:pt x="1168" y="365"/>
                  </a:cubicBezTo>
                  <a:lnTo>
                    <a:pt x="1168" y="365"/>
                  </a:lnTo>
                  <a:cubicBezTo>
                    <a:pt x="1168" y="361"/>
                    <a:pt x="1167" y="356"/>
                    <a:pt x="1167" y="351"/>
                  </a:cubicBezTo>
                  <a:cubicBezTo>
                    <a:pt x="1166" y="348"/>
                    <a:pt x="1164" y="345"/>
                    <a:pt x="1162" y="343"/>
                  </a:cubicBezTo>
                  <a:close/>
                  <a:moveTo>
                    <a:pt x="1168" y="365"/>
                  </a:moveTo>
                  <a:cubicBezTo>
                    <a:pt x="1169" y="376"/>
                    <a:pt x="1172" y="382"/>
                    <a:pt x="1173" y="382"/>
                  </a:cubicBezTo>
                  <a:cubicBezTo>
                    <a:pt x="1174" y="382"/>
                    <a:pt x="1173" y="376"/>
                    <a:pt x="1168" y="365"/>
                  </a:cubicBezTo>
                  <a:close/>
                  <a:moveTo>
                    <a:pt x="415" y="428"/>
                  </a:moveTo>
                  <a:lnTo>
                    <a:pt x="441" y="441"/>
                  </a:lnTo>
                  <a:cubicBezTo>
                    <a:pt x="428" y="428"/>
                    <a:pt x="428" y="428"/>
                    <a:pt x="415" y="428"/>
                  </a:cubicBezTo>
                  <a:close/>
                  <a:moveTo>
                    <a:pt x="252" y="721"/>
                  </a:moveTo>
                  <a:cubicBezTo>
                    <a:pt x="256" y="721"/>
                    <a:pt x="258" y="725"/>
                    <a:pt x="247" y="726"/>
                  </a:cubicBezTo>
                  <a:lnTo>
                    <a:pt x="247" y="726"/>
                  </a:lnTo>
                  <a:cubicBezTo>
                    <a:pt x="247" y="722"/>
                    <a:pt x="250" y="721"/>
                    <a:pt x="252" y="721"/>
                  </a:cubicBezTo>
                  <a:close/>
                  <a:moveTo>
                    <a:pt x="363" y="792"/>
                  </a:moveTo>
                  <a:cubicBezTo>
                    <a:pt x="389" y="805"/>
                    <a:pt x="402" y="818"/>
                    <a:pt x="402" y="830"/>
                  </a:cubicBezTo>
                  <a:cubicBezTo>
                    <a:pt x="376" y="818"/>
                    <a:pt x="363" y="805"/>
                    <a:pt x="363" y="805"/>
                  </a:cubicBezTo>
                  <a:lnTo>
                    <a:pt x="363" y="792"/>
                  </a:lnTo>
                  <a:close/>
                  <a:moveTo>
                    <a:pt x="248" y="1133"/>
                  </a:moveTo>
                  <a:cubicBezTo>
                    <a:pt x="251" y="1133"/>
                    <a:pt x="254" y="1136"/>
                    <a:pt x="260" y="1142"/>
                  </a:cubicBezTo>
                  <a:cubicBezTo>
                    <a:pt x="285" y="1142"/>
                    <a:pt x="285" y="1168"/>
                    <a:pt x="285" y="1168"/>
                  </a:cubicBezTo>
                  <a:cubicBezTo>
                    <a:pt x="280" y="1170"/>
                    <a:pt x="275" y="1171"/>
                    <a:pt x="270" y="1171"/>
                  </a:cubicBezTo>
                  <a:cubicBezTo>
                    <a:pt x="250" y="1171"/>
                    <a:pt x="234" y="1155"/>
                    <a:pt x="234" y="1155"/>
                  </a:cubicBezTo>
                  <a:cubicBezTo>
                    <a:pt x="241" y="1140"/>
                    <a:pt x="244" y="1133"/>
                    <a:pt x="248" y="1133"/>
                  </a:cubicBezTo>
                  <a:close/>
                  <a:moveTo>
                    <a:pt x="2743" y="1357"/>
                  </a:moveTo>
                  <a:cubicBezTo>
                    <a:pt x="2747" y="1357"/>
                    <a:pt x="2750" y="1358"/>
                    <a:pt x="2750" y="1362"/>
                  </a:cubicBezTo>
                  <a:cubicBezTo>
                    <a:pt x="2776" y="1375"/>
                    <a:pt x="2776" y="1382"/>
                    <a:pt x="2764" y="1382"/>
                  </a:cubicBezTo>
                  <a:cubicBezTo>
                    <a:pt x="2753" y="1382"/>
                    <a:pt x="2730" y="1375"/>
                    <a:pt x="2711" y="1362"/>
                  </a:cubicBezTo>
                  <a:cubicBezTo>
                    <a:pt x="2720" y="1362"/>
                    <a:pt x="2734" y="1357"/>
                    <a:pt x="2743" y="1357"/>
                  </a:cubicBezTo>
                  <a:close/>
                  <a:moveTo>
                    <a:pt x="2283" y="1531"/>
                  </a:moveTo>
                  <a:lnTo>
                    <a:pt x="2283" y="1544"/>
                  </a:lnTo>
                  <a:cubicBezTo>
                    <a:pt x="2283" y="1544"/>
                    <a:pt x="2309" y="1544"/>
                    <a:pt x="2322" y="1557"/>
                  </a:cubicBezTo>
                  <a:lnTo>
                    <a:pt x="2335" y="1544"/>
                  </a:lnTo>
                  <a:cubicBezTo>
                    <a:pt x="2335" y="1544"/>
                    <a:pt x="2309" y="1531"/>
                    <a:pt x="2283" y="1531"/>
                  </a:cubicBezTo>
                  <a:close/>
                  <a:moveTo>
                    <a:pt x="2659" y="1596"/>
                  </a:moveTo>
                  <a:cubicBezTo>
                    <a:pt x="2672" y="1596"/>
                    <a:pt x="2672" y="1609"/>
                    <a:pt x="2672" y="1622"/>
                  </a:cubicBezTo>
                  <a:lnTo>
                    <a:pt x="2646" y="1622"/>
                  </a:lnTo>
                  <a:cubicBezTo>
                    <a:pt x="2646" y="1622"/>
                    <a:pt x="2620" y="1609"/>
                    <a:pt x="2633" y="1596"/>
                  </a:cubicBezTo>
                  <a:close/>
                  <a:moveTo>
                    <a:pt x="224" y="1651"/>
                  </a:moveTo>
                  <a:cubicBezTo>
                    <a:pt x="227" y="1651"/>
                    <a:pt x="234" y="1654"/>
                    <a:pt x="234" y="1661"/>
                  </a:cubicBezTo>
                  <a:cubicBezTo>
                    <a:pt x="221" y="1654"/>
                    <a:pt x="221" y="1651"/>
                    <a:pt x="224" y="1651"/>
                  </a:cubicBezTo>
                  <a:close/>
                  <a:moveTo>
                    <a:pt x="2607" y="1700"/>
                  </a:moveTo>
                  <a:cubicBezTo>
                    <a:pt x="2659" y="1700"/>
                    <a:pt x="2659" y="1700"/>
                    <a:pt x="2659" y="1712"/>
                  </a:cubicBezTo>
                  <a:cubicBezTo>
                    <a:pt x="2650" y="1722"/>
                    <a:pt x="2647" y="1731"/>
                    <a:pt x="2637" y="1731"/>
                  </a:cubicBezTo>
                  <a:cubicBezTo>
                    <a:pt x="2633" y="1731"/>
                    <a:pt x="2628" y="1729"/>
                    <a:pt x="2620" y="1725"/>
                  </a:cubicBezTo>
                  <a:lnTo>
                    <a:pt x="2633" y="1725"/>
                  </a:lnTo>
                  <a:cubicBezTo>
                    <a:pt x="2646" y="1725"/>
                    <a:pt x="2633" y="1712"/>
                    <a:pt x="2607" y="1712"/>
                  </a:cubicBezTo>
                  <a:lnTo>
                    <a:pt x="2555" y="1712"/>
                  </a:lnTo>
                  <a:cubicBezTo>
                    <a:pt x="2555" y="1700"/>
                    <a:pt x="2581" y="1700"/>
                    <a:pt x="2607" y="1700"/>
                  </a:cubicBezTo>
                  <a:close/>
                  <a:moveTo>
                    <a:pt x="278" y="1759"/>
                  </a:moveTo>
                  <a:cubicBezTo>
                    <a:pt x="283" y="1759"/>
                    <a:pt x="285" y="1760"/>
                    <a:pt x="285" y="1764"/>
                  </a:cubicBezTo>
                  <a:lnTo>
                    <a:pt x="260" y="1777"/>
                  </a:lnTo>
                  <a:lnTo>
                    <a:pt x="234" y="1777"/>
                  </a:lnTo>
                  <a:lnTo>
                    <a:pt x="234" y="1764"/>
                  </a:lnTo>
                  <a:cubicBezTo>
                    <a:pt x="251" y="1764"/>
                    <a:pt x="268" y="1759"/>
                    <a:pt x="278" y="1759"/>
                  </a:cubicBezTo>
                  <a:close/>
                  <a:moveTo>
                    <a:pt x="2737" y="1764"/>
                  </a:moveTo>
                  <a:lnTo>
                    <a:pt x="2737" y="1777"/>
                  </a:lnTo>
                  <a:cubicBezTo>
                    <a:pt x="2743" y="1784"/>
                    <a:pt x="2747" y="1787"/>
                    <a:pt x="2750" y="1787"/>
                  </a:cubicBezTo>
                  <a:cubicBezTo>
                    <a:pt x="2753" y="1787"/>
                    <a:pt x="2756" y="1784"/>
                    <a:pt x="2763" y="1777"/>
                  </a:cubicBezTo>
                  <a:lnTo>
                    <a:pt x="2763" y="1764"/>
                  </a:lnTo>
                  <a:close/>
                  <a:moveTo>
                    <a:pt x="195" y="1920"/>
                  </a:moveTo>
                  <a:lnTo>
                    <a:pt x="195" y="1933"/>
                  </a:lnTo>
                  <a:cubicBezTo>
                    <a:pt x="169" y="1946"/>
                    <a:pt x="143" y="1946"/>
                    <a:pt x="143" y="1946"/>
                  </a:cubicBezTo>
                  <a:lnTo>
                    <a:pt x="143" y="1933"/>
                  </a:lnTo>
                  <a:cubicBezTo>
                    <a:pt x="169" y="1920"/>
                    <a:pt x="182" y="1920"/>
                    <a:pt x="195" y="1920"/>
                  </a:cubicBezTo>
                  <a:close/>
                  <a:moveTo>
                    <a:pt x="415" y="1985"/>
                  </a:moveTo>
                  <a:lnTo>
                    <a:pt x="415" y="1985"/>
                  </a:lnTo>
                  <a:cubicBezTo>
                    <a:pt x="428" y="1998"/>
                    <a:pt x="376" y="2011"/>
                    <a:pt x="363" y="2024"/>
                  </a:cubicBezTo>
                  <a:cubicBezTo>
                    <a:pt x="350" y="2011"/>
                    <a:pt x="350" y="2011"/>
                    <a:pt x="376" y="1998"/>
                  </a:cubicBezTo>
                  <a:cubicBezTo>
                    <a:pt x="402" y="1985"/>
                    <a:pt x="415" y="1985"/>
                    <a:pt x="415" y="1985"/>
                  </a:cubicBezTo>
                  <a:close/>
                  <a:moveTo>
                    <a:pt x="532" y="2115"/>
                  </a:moveTo>
                  <a:cubicBezTo>
                    <a:pt x="517" y="2130"/>
                    <a:pt x="509" y="2135"/>
                    <a:pt x="508" y="2135"/>
                  </a:cubicBezTo>
                  <a:cubicBezTo>
                    <a:pt x="505" y="2135"/>
                    <a:pt x="516" y="2122"/>
                    <a:pt x="532" y="2115"/>
                  </a:cubicBezTo>
                  <a:close/>
                  <a:moveTo>
                    <a:pt x="1296" y="2098"/>
                  </a:moveTo>
                  <a:cubicBezTo>
                    <a:pt x="1295" y="2098"/>
                    <a:pt x="1292" y="2110"/>
                    <a:pt x="1284" y="2140"/>
                  </a:cubicBezTo>
                  <a:cubicBezTo>
                    <a:pt x="1271" y="2153"/>
                    <a:pt x="1271" y="2153"/>
                    <a:pt x="1284" y="2153"/>
                  </a:cubicBezTo>
                  <a:cubicBezTo>
                    <a:pt x="1284" y="2153"/>
                    <a:pt x="1297" y="2140"/>
                    <a:pt x="1297" y="2115"/>
                  </a:cubicBezTo>
                  <a:cubicBezTo>
                    <a:pt x="1297" y="2104"/>
                    <a:pt x="1297" y="2098"/>
                    <a:pt x="1296" y="2098"/>
                  </a:cubicBezTo>
                  <a:close/>
                  <a:moveTo>
                    <a:pt x="2335" y="2102"/>
                  </a:moveTo>
                  <a:cubicBezTo>
                    <a:pt x="2361" y="2115"/>
                    <a:pt x="2361" y="2153"/>
                    <a:pt x="2361" y="2153"/>
                  </a:cubicBezTo>
                  <a:cubicBezTo>
                    <a:pt x="2357" y="2157"/>
                    <a:pt x="2354" y="2158"/>
                    <a:pt x="2351" y="2158"/>
                  </a:cubicBezTo>
                  <a:cubicBezTo>
                    <a:pt x="2341" y="2158"/>
                    <a:pt x="2332" y="2144"/>
                    <a:pt x="2322" y="2115"/>
                  </a:cubicBezTo>
                  <a:cubicBezTo>
                    <a:pt x="2335" y="2115"/>
                    <a:pt x="2335" y="2102"/>
                    <a:pt x="2335" y="2102"/>
                  </a:cubicBezTo>
                  <a:close/>
                  <a:moveTo>
                    <a:pt x="532" y="2153"/>
                  </a:moveTo>
                  <a:lnTo>
                    <a:pt x="519" y="2179"/>
                  </a:lnTo>
                  <a:lnTo>
                    <a:pt x="493" y="2179"/>
                  </a:lnTo>
                  <a:cubicBezTo>
                    <a:pt x="506" y="2166"/>
                    <a:pt x="532" y="2153"/>
                    <a:pt x="532" y="2153"/>
                  </a:cubicBezTo>
                  <a:close/>
                  <a:moveTo>
                    <a:pt x="969" y="2438"/>
                  </a:moveTo>
                  <a:cubicBezTo>
                    <a:pt x="965" y="2438"/>
                    <a:pt x="960" y="2449"/>
                    <a:pt x="960" y="2465"/>
                  </a:cubicBezTo>
                  <a:lnTo>
                    <a:pt x="973" y="2452"/>
                  </a:lnTo>
                  <a:cubicBezTo>
                    <a:pt x="973" y="2442"/>
                    <a:pt x="971" y="2438"/>
                    <a:pt x="969" y="2438"/>
                  </a:cubicBezTo>
                  <a:close/>
                  <a:moveTo>
                    <a:pt x="2024" y="2413"/>
                  </a:moveTo>
                  <a:lnTo>
                    <a:pt x="2036" y="2465"/>
                  </a:lnTo>
                  <a:cubicBezTo>
                    <a:pt x="2051" y="2501"/>
                    <a:pt x="2053" y="2517"/>
                    <a:pt x="2050" y="2517"/>
                  </a:cubicBezTo>
                  <a:cubicBezTo>
                    <a:pt x="2048" y="2517"/>
                    <a:pt x="2042" y="2508"/>
                    <a:pt x="2036" y="2491"/>
                  </a:cubicBezTo>
                  <a:cubicBezTo>
                    <a:pt x="2024" y="2478"/>
                    <a:pt x="2011" y="2452"/>
                    <a:pt x="2011" y="2426"/>
                  </a:cubicBezTo>
                  <a:cubicBezTo>
                    <a:pt x="2024" y="2426"/>
                    <a:pt x="2024" y="2413"/>
                    <a:pt x="2024" y="2413"/>
                  </a:cubicBezTo>
                  <a:close/>
                  <a:moveTo>
                    <a:pt x="2088" y="2491"/>
                  </a:moveTo>
                  <a:lnTo>
                    <a:pt x="2114" y="2504"/>
                  </a:lnTo>
                  <a:cubicBezTo>
                    <a:pt x="2127" y="2517"/>
                    <a:pt x="2114" y="2530"/>
                    <a:pt x="2114" y="2530"/>
                  </a:cubicBezTo>
                  <a:lnTo>
                    <a:pt x="2101" y="2517"/>
                  </a:lnTo>
                  <a:lnTo>
                    <a:pt x="2088" y="2491"/>
                  </a:lnTo>
                  <a:close/>
                  <a:moveTo>
                    <a:pt x="1605" y="2531"/>
                  </a:moveTo>
                  <a:cubicBezTo>
                    <a:pt x="1607" y="2531"/>
                    <a:pt x="1608" y="2534"/>
                    <a:pt x="1608" y="2543"/>
                  </a:cubicBezTo>
                  <a:cubicBezTo>
                    <a:pt x="1621" y="2543"/>
                    <a:pt x="1608" y="2569"/>
                    <a:pt x="1595" y="2569"/>
                  </a:cubicBezTo>
                  <a:lnTo>
                    <a:pt x="1595" y="2543"/>
                  </a:lnTo>
                  <a:cubicBezTo>
                    <a:pt x="1595" y="2543"/>
                    <a:pt x="1601" y="2531"/>
                    <a:pt x="1605" y="2531"/>
                  </a:cubicBezTo>
                  <a:close/>
                  <a:moveTo>
                    <a:pt x="947" y="2530"/>
                  </a:moveTo>
                  <a:lnTo>
                    <a:pt x="947" y="2569"/>
                  </a:lnTo>
                  <a:lnTo>
                    <a:pt x="921" y="2581"/>
                  </a:lnTo>
                  <a:lnTo>
                    <a:pt x="921" y="2569"/>
                  </a:lnTo>
                  <a:cubicBezTo>
                    <a:pt x="921" y="2556"/>
                    <a:pt x="934" y="2530"/>
                    <a:pt x="947" y="2530"/>
                  </a:cubicBezTo>
                  <a:close/>
                  <a:moveTo>
                    <a:pt x="1777" y="2543"/>
                  </a:moveTo>
                  <a:cubicBezTo>
                    <a:pt x="1790" y="2569"/>
                    <a:pt x="1790" y="2594"/>
                    <a:pt x="1790" y="2594"/>
                  </a:cubicBezTo>
                  <a:lnTo>
                    <a:pt x="1777" y="2594"/>
                  </a:lnTo>
                  <a:cubicBezTo>
                    <a:pt x="1777" y="2569"/>
                    <a:pt x="1764" y="2556"/>
                    <a:pt x="1777" y="2556"/>
                  </a:cubicBezTo>
                  <a:lnTo>
                    <a:pt x="1777" y="2543"/>
                  </a:lnTo>
                  <a:close/>
                  <a:moveTo>
                    <a:pt x="1145" y="2570"/>
                  </a:moveTo>
                  <a:cubicBezTo>
                    <a:pt x="1149" y="2570"/>
                    <a:pt x="1154" y="2581"/>
                    <a:pt x="1154" y="2581"/>
                  </a:cubicBezTo>
                  <a:cubicBezTo>
                    <a:pt x="1167" y="2607"/>
                    <a:pt x="1167" y="2607"/>
                    <a:pt x="1142" y="2607"/>
                  </a:cubicBezTo>
                  <a:cubicBezTo>
                    <a:pt x="1142" y="2607"/>
                    <a:pt x="1142" y="2581"/>
                    <a:pt x="1142" y="2581"/>
                  </a:cubicBezTo>
                  <a:cubicBezTo>
                    <a:pt x="1142" y="2573"/>
                    <a:pt x="1143" y="2570"/>
                    <a:pt x="1145" y="2570"/>
                  </a:cubicBezTo>
                  <a:close/>
                  <a:moveTo>
                    <a:pt x="999" y="2556"/>
                  </a:moveTo>
                  <a:cubicBezTo>
                    <a:pt x="999" y="2556"/>
                    <a:pt x="999" y="2581"/>
                    <a:pt x="986" y="2607"/>
                  </a:cubicBezTo>
                  <a:cubicBezTo>
                    <a:pt x="986" y="2617"/>
                    <a:pt x="984" y="2621"/>
                    <a:pt x="983" y="2621"/>
                  </a:cubicBezTo>
                  <a:cubicBezTo>
                    <a:pt x="980" y="2621"/>
                    <a:pt x="977" y="2607"/>
                    <a:pt x="986" y="2581"/>
                  </a:cubicBezTo>
                  <a:cubicBezTo>
                    <a:pt x="986" y="2556"/>
                    <a:pt x="986" y="2556"/>
                    <a:pt x="999" y="2556"/>
                  </a:cubicBezTo>
                  <a:close/>
                  <a:moveTo>
                    <a:pt x="1310" y="2594"/>
                  </a:moveTo>
                  <a:cubicBezTo>
                    <a:pt x="1310" y="2594"/>
                    <a:pt x="1323" y="2620"/>
                    <a:pt x="1323" y="2620"/>
                  </a:cubicBezTo>
                  <a:cubicBezTo>
                    <a:pt x="1323" y="2633"/>
                    <a:pt x="1310" y="2633"/>
                    <a:pt x="1310" y="2633"/>
                  </a:cubicBezTo>
                  <a:cubicBezTo>
                    <a:pt x="1297" y="2633"/>
                    <a:pt x="1297" y="2633"/>
                    <a:pt x="1297" y="2620"/>
                  </a:cubicBezTo>
                  <a:cubicBezTo>
                    <a:pt x="1297" y="2620"/>
                    <a:pt x="1297" y="2594"/>
                    <a:pt x="1310" y="2594"/>
                  </a:cubicBezTo>
                  <a:close/>
                  <a:moveTo>
                    <a:pt x="1881" y="2591"/>
                  </a:moveTo>
                  <a:cubicBezTo>
                    <a:pt x="1881" y="2591"/>
                    <a:pt x="1883" y="2616"/>
                    <a:pt x="1894" y="2659"/>
                  </a:cubicBezTo>
                  <a:cubicBezTo>
                    <a:pt x="1888" y="2671"/>
                    <a:pt x="1885" y="2677"/>
                    <a:pt x="1883" y="2677"/>
                  </a:cubicBezTo>
                  <a:cubicBezTo>
                    <a:pt x="1881" y="2677"/>
                    <a:pt x="1881" y="2668"/>
                    <a:pt x="1881" y="2646"/>
                  </a:cubicBezTo>
                  <a:cubicBezTo>
                    <a:pt x="1881" y="2620"/>
                    <a:pt x="1881" y="2594"/>
                    <a:pt x="1881" y="2594"/>
                  </a:cubicBezTo>
                  <a:cubicBezTo>
                    <a:pt x="1881" y="2592"/>
                    <a:pt x="1881" y="2591"/>
                    <a:pt x="1881" y="2591"/>
                  </a:cubicBezTo>
                  <a:close/>
                  <a:moveTo>
                    <a:pt x="1466" y="2685"/>
                  </a:moveTo>
                  <a:lnTo>
                    <a:pt x="1479" y="2711"/>
                  </a:lnTo>
                  <a:lnTo>
                    <a:pt x="1466" y="2711"/>
                  </a:lnTo>
                  <a:cubicBezTo>
                    <a:pt x="1453" y="2711"/>
                    <a:pt x="1453" y="2711"/>
                    <a:pt x="1453" y="2685"/>
                  </a:cubicBezTo>
                  <a:close/>
                  <a:moveTo>
                    <a:pt x="1557" y="2659"/>
                  </a:moveTo>
                  <a:cubicBezTo>
                    <a:pt x="1557" y="2685"/>
                    <a:pt x="1557" y="2711"/>
                    <a:pt x="1544" y="2711"/>
                  </a:cubicBezTo>
                  <a:cubicBezTo>
                    <a:pt x="1544" y="2718"/>
                    <a:pt x="1543" y="2722"/>
                    <a:pt x="1541" y="2722"/>
                  </a:cubicBezTo>
                  <a:cubicBezTo>
                    <a:pt x="1537" y="2722"/>
                    <a:pt x="1531" y="2700"/>
                    <a:pt x="1531" y="2672"/>
                  </a:cubicBezTo>
                  <a:cubicBezTo>
                    <a:pt x="1544" y="2659"/>
                    <a:pt x="1544" y="2659"/>
                    <a:pt x="1557" y="2659"/>
                  </a:cubicBezTo>
                  <a:close/>
                  <a:moveTo>
                    <a:pt x="1362" y="2737"/>
                  </a:moveTo>
                  <a:cubicBezTo>
                    <a:pt x="1349" y="2737"/>
                    <a:pt x="1349" y="2763"/>
                    <a:pt x="1349" y="2763"/>
                  </a:cubicBezTo>
                  <a:cubicBezTo>
                    <a:pt x="1349" y="2763"/>
                    <a:pt x="1349" y="2776"/>
                    <a:pt x="1362" y="2789"/>
                  </a:cubicBezTo>
                  <a:cubicBezTo>
                    <a:pt x="1375" y="2763"/>
                    <a:pt x="1362" y="2737"/>
                    <a:pt x="1362" y="2737"/>
                  </a:cubicBezTo>
                  <a:close/>
                  <a:moveTo>
                    <a:pt x="1422" y="0"/>
                  </a:moveTo>
                  <a:cubicBezTo>
                    <a:pt x="1411" y="0"/>
                    <a:pt x="1401" y="13"/>
                    <a:pt x="1401" y="39"/>
                  </a:cubicBezTo>
                  <a:cubicBezTo>
                    <a:pt x="1401" y="13"/>
                    <a:pt x="1388" y="13"/>
                    <a:pt x="1375" y="13"/>
                  </a:cubicBezTo>
                  <a:cubicBezTo>
                    <a:pt x="1368" y="26"/>
                    <a:pt x="1352" y="33"/>
                    <a:pt x="1338" y="33"/>
                  </a:cubicBezTo>
                  <a:cubicBezTo>
                    <a:pt x="1323" y="33"/>
                    <a:pt x="1310" y="26"/>
                    <a:pt x="1310" y="13"/>
                  </a:cubicBezTo>
                  <a:lnTo>
                    <a:pt x="1297" y="13"/>
                  </a:lnTo>
                  <a:cubicBezTo>
                    <a:pt x="1297" y="39"/>
                    <a:pt x="1284" y="39"/>
                    <a:pt x="1271" y="39"/>
                  </a:cubicBezTo>
                  <a:cubicBezTo>
                    <a:pt x="1258" y="39"/>
                    <a:pt x="1258" y="39"/>
                    <a:pt x="1245" y="65"/>
                  </a:cubicBezTo>
                  <a:cubicBezTo>
                    <a:pt x="1245" y="91"/>
                    <a:pt x="1232" y="91"/>
                    <a:pt x="1232" y="91"/>
                  </a:cubicBezTo>
                  <a:cubicBezTo>
                    <a:pt x="1219" y="91"/>
                    <a:pt x="1232" y="65"/>
                    <a:pt x="1232" y="39"/>
                  </a:cubicBezTo>
                  <a:cubicBezTo>
                    <a:pt x="1237" y="31"/>
                    <a:pt x="1237" y="26"/>
                    <a:pt x="1234" y="26"/>
                  </a:cubicBezTo>
                  <a:cubicBezTo>
                    <a:pt x="1228" y="26"/>
                    <a:pt x="1211" y="44"/>
                    <a:pt x="1193" y="78"/>
                  </a:cubicBezTo>
                  <a:cubicBezTo>
                    <a:pt x="1180" y="98"/>
                    <a:pt x="1177" y="107"/>
                    <a:pt x="1177" y="107"/>
                  </a:cubicBezTo>
                  <a:cubicBezTo>
                    <a:pt x="1177" y="107"/>
                    <a:pt x="1180" y="98"/>
                    <a:pt x="1180" y="78"/>
                  </a:cubicBezTo>
                  <a:cubicBezTo>
                    <a:pt x="1190" y="60"/>
                    <a:pt x="1192" y="42"/>
                    <a:pt x="1188" y="42"/>
                  </a:cubicBezTo>
                  <a:lnTo>
                    <a:pt x="1188" y="42"/>
                  </a:lnTo>
                  <a:cubicBezTo>
                    <a:pt x="1187" y="42"/>
                    <a:pt x="1184" y="45"/>
                    <a:pt x="1180" y="52"/>
                  </a:cubicBezTo>
                  <a:cubicBezTo>
                    <a:pt x="1180" y="52"/>
                    <a:pt x="1167" y="52"/>
                    <a:pt x="1167" y="78"/>
                  </a:cubicBezTo>
                  <a:lnTo>
                    <a:pt x="1142" y="78"/>
                  </a:lnTo>
                  <a:cubicBezTo>
                    <a:pt x="1116" y="65"/>
                    <a:pt x="1103" y="65"/>
                    <a:pt x="1090" y="65"/>
                  </a:cubicBezTo>
                  <a:cubicBezTo>
                    <a:pt x="1090" y="80"/>
                    <a:pt x="1090" y="87"/>
                    <a:pt x="1087" y="87"/>
                  </a:cubicBezTo>
                  <a:cubicBezTo>
                    <a:pt x="1085" y="87"/>
                    <a:pt x="1082" y="84"/>
                    <a:pt x="1077" y="78"/>
                  </a:cubicBezTo>
                  <a:cubicBezTo>
                    <a:pt x="1071" y="67"/>
                    <a:pt x="1066" y="61"/>
                    <a:pt x="1062" y="61"/>
                  </a:cubicBezTo>
                  <a:cubicBezTo>
                    <a:pt x="1057" y="61"/>
                    <a:pt x="1056" y="74"/>
                    <a:pt x="1064" y="104"/>
                  </a:cubicBezTo>
                  <a:cubicBezTo>
                    <a:pt x="1064" y="117"/>
                    <a:pt x="1060" y="124"/>
                    <a:pt x="1056" y="124"/>
                  </a:cubicBezTo>
                  <a:cubicBezTo>
                    <a:pt x="1051" y="124"/>
                    <a:pt x="1044" y="117"/>
                    <a:pt x="1038" y="104"/>
                  </a:cubicBezTo>
                  <a:cubicBezTo>
                    <a:pt x="1031" y="83"/>
                    <a:pt x="1023" y="73"/>
                    <a:pt x="1021" y="73"/>
                  </a:cubicBezTo>
                  <a:lnTo>
                    <a:pt x="1021" y="73"/>
                  </a:lnTo>
                  <a:cubicBezTo>
                    <a:pt x="1018" y="73"/>
                    <a:pt x="1019" y="80"/>
                    <a:pt x="1025" y="91"/>
                  </a:cubicBezTo>
                  <a:cubicBezTo>
                    <a:pt x="1012" y="117"/>
                    <a:pt x="1012" y="117"/>
                    <a:pt x="1012" y="117"/>
                  </a:cubicBezTo>
                  <a:cubicBezTo>
                    <a:pt x="1008" y="110"/>
                    <a:pt x="999" y="107"/>
                    <a:pt x="985" y="107"/>
                  </a:cubicBezTo>
                  <a:cubicBezTo>
                    <a:pt x="949" y="107"/>
                    <a:pt x="886" y="128"/>
                    <a:pt x="830" y="156"/>
                  </a:cubicBezTo>
                  <a:cubicBezTo>
                    <a:pt x="817" y="169"/>
                    <a:pt x="817" y="182"/>
                    <a:pt x="830" y="208"/>
                  </a:cubicBezTo>
                  <a:cubicBezTo>
                    <a:pt x="836" y="225"/>
                    <a:pt x="839" y="232"/>
                    <a:pt x="839" y="232"/>
                  </a:cubicBezTo>
                  <a:cubicBezTo>
                    <a:pt x="838" y="232"/>
                    <a:pt x="831" y="222"/>
                    <a:pt x="817" y="208"/>
                  </a:cubicBezTo>
                  <a:cubicBezTo>
                    <a:pt x="800" y="185"/>
                    <a:pt x="786" y="175"/>
                    <a:pt x="779" y="175"/>
                  </a:cubicBezTo>
                  <a:cubicBezTo>
                    <a:pt x="771" y="175"/>
                    <a:pt x="775" y="192"/>
                    <a:pt x="804" y="221"/>
                  </a:cubicBezTo>
                  <a:cubicBezTo>
                    <a:pt x="817" y="240"/>
                    <a:pt x="824" y="250"/>
                    <a:pt x="822" y="250"/>
                  </a:cubicBezTo>
                  <a:cubicBezTo>
                    <a:pt x="820" y="250"/>
                    <a:pt x="811" y="240"/>
                    <a:pt x="791" y="221"/>
                  </a:cubicBezTo>
                  <a:cubicBezTo>
                    <a:pt x="781" y="216"/>
                    <a:pt x="774" y="212"/>
                    <a:pt x="772" y="212"/>
                  </a:cubicBezTo>
                  <a:cubicBezTo>
                    <a:pt x="768" y="212"/>
                    <a:pt x="771" y="219"/>
                    <a:pt x="778" y="234"/>
                  </a:cubicBezTo>
                  <a:cubicBezTo>
                    <a:pt x="778" y="247"/>
                    <a:pt x="778" y="253"/>
                    <a:pt x="777" y="253"/>
                  </a:cubicBezTo>
                  <a:cubicBezTo>
                    <a:pt x="775" y="253"/>
                    <a:pt x="772" y="247"/>
                    <a:pt x="765" y="234"/>
                  </a:cubicBezTo>
                  <a:cubicBezTo>
                    <a:pt x="750" y="226"/>
                    <a:pt x="740" y="219"/>
                    <a:pt x="736" y="219"/>
                  </a:cubicBezTo>
                  <a:cubicBezTo>
                    <a:pt x="733" y="219"/>
                    <a:pt x="734" y="223"/>
                    <a:pt x="739" y="234"/>
                  </a:cubicBezTo>
                  <a:cubicBezTo>
                    <a:pt x="739" y="234"/>
                    <a:pt x="726" y="234"/>
                    <a:pt x="701" y="221"/>
                  </a:cubicBezTo>
                  <a:cubicBezTo>
                    <a:pt x="698" y="218"/>
                    <a:pt x="696" y="217"/>
                    <a:pt x="695" y="217"/>
                  </a:cubicBezTo>
                  <a:cubicBezTo>
                    <a:pt x="688" y="217"/>
                    <a:pt x="688" y="239"/>
                    <a:pt x="688" y="260"/>
                  </a:cubicBezTo>
                  <a:cubicBezTo>
                    <a:pt x="688" y="288"/>
                    <a:pt x="688" y="300"/>
                    <a:pt x="684" y="300"/>
                  </a:cubicBezTo>
                  <a:cubicBezTo>
                    <a:pt x="680" y="300"/>
                    <a:pt x="674" y="291"/>
                    <a:pt x="662" y="273"/>
                  </a:cubicBezTo>
                  <a:cubicBezTo>
                    <a:pt x="658" y="258"/>
                    <a:pt x="653" y="251"/>
                    <a:pt x="648" y="251"/>
                  </a:cubicBezTo>
                  <a:cubicBezTo>
                    <a:pt x="637" y="251"/>
                    <a:pt x="626" y="288"/>
                    <a:pt x="636" y="325"/>
                  </a:cubicBezTo>
                  <a:cubicBezTo>
                    <a:pt x="650" y="346"/>
                    <a:pt x="656" y="356"/>
                    <a:pt x="655" y="356"/>
                  </a:cubicBezTo>
                  <a:cubicBezTo>
                    <a:pt x="654" y="356"/>
                    <a:pt x="647" y="349"/>
                    <a:pt x="636" y="338"/>
                  </a:cubicBezTo>
                  <a:cubicBezTo>
                    <a:pt x="623" y="325"/>
                    <a:pt x="623" y="325"/>
                    <a:pt x="623" y="325"/>
                  </a:cubicBezTo>
                  <a:cubicBezTo>
                    <a:pt x="616" y="331"/>
                    <a:pt x="610" y="334"/>
                    <a:pt x="603" y="334"/>
                  </a:cubicBezTo>
                  <a:cubicBezTo>
                    <a:pt x="597" y="334"/>
                    <a:pt x="590" y="331"/>
                    <a:pt x="584" y="325"/>
                  </a:cubicBezTo>
                  <a:cubicBezTo>
                    <a:pt x="584" y="325"/>
                    <a:pt x="584" y="325"/>
                    <a:pt x="584" y="364"/>
                  </a:cubicBezTo>
                  <a:cubicBezTo>
                    <a:pt x="591" y="391"/>
                    <a:pt x="583" y="404"/>
                    <a:pt x="568" y="404"/>
                  </a:cubicBezTo>
                  <a:cubicBezTo>
                    <a:pt x="555" y="404"/>
                    <a:pt x="537" y="395"/>
                    <a:pt x="519" y="377"/>
                  </a:cubicBezTo>
                  <a:lnTo>
                    <a:pt x="519" y="415"/>
                  </a:lnTo>
                  <a:cubicBezTo>
                    <a:pt x="536" y="441"/>
                    <a:pt x="542" y="461"/>
                    <a:pt x="537" y="461"/>
                  </a:cubicBezTo>
                  <a:cubicBezTo>
                    <a:pt x="534" y="461"/>
                    <a:pt x="528" y="455"/>
                    <a:pt x="519" y="441"/>
                  </a:cubicBezTo>
                  <a:cubicBezTo>
                    <a:pt x="501" y="432"/>
                    <a:pt x="489" y="417"/>
                    <a:pt x="488" y="417"/>
                  </a:cubicBezTo>
                  <a:lnTo>
                    <a:pt x="488" y="417"/>
                  </a:lnTo>
                  <a:cubicBezTo>
                    <a:pt x="487" y="417"/>
                    <a:pt x="489" y="420"/>
                    <a:pt x="493" y="428"/>
                  </a:cubicBezTo>
                  <a:cubicBezTo>
                    <a:pt x="508" y="451"/>
                    <a:pt x="501" y="465"/>
                    <a:pt x="485" y="465"/>
                  </a:cubicBezTo>
                  <a:cubicBezTo>
                    <a:pt x="474" y="465"/>
                    <a:pt x="457" y="458"/>
                    <a:pt x="441" y="441"/>
                  </a:cubicBezTo>
                  <a:lnTo>
                    <a:pt x="441" y="441"/>
                  </a:lnTo>
                  <a:cubicBezTo>
                    <a:pt x="454" y="467"/>
                    <a:pt x="467" y="480"/>
                    <a:pt x="467" y="493"/>
                  </a:cubicBezTo>
                  <a:cubicBezTo>
                    <a:pt x="461" y="493"/>
                    <a:pt x="457" y="496"/>
                    <a:pt x="452" y="496"/>
                  </a:cubicBezTo>
                  <a:cubicBezTo>
                    <a:pt x="448" y="496"/>
                    <a:pt x="441" y="493"/>
                    <a:pt x="428" y="480"/>
                  </a:cubicBezTo>
                  <a:cubicBezTo>
                    <a:pt x="411" y="480"/>
                    <a:pt x="399" y="475"/>
                    <a:pt x="397" y="475"/>
                  </a:cubicBezTo>
                  <a:lnTo>
                    <a:pt x="397" y="475"/>
                  </a:lnTo>
                  <a:cubicBezTo>
                    <a:pt x="396" y="475"/>
                    <a:pt x="398" y="476"/>
                    <a:pt x="402" y="480"/>
                  </a:cubicBezTo>
                  <a:cubicBezTo>
                    <a:pt x="402" y="480"/>
                    <a:pt x="396" y="486"/>
                    <a:pt x="389" y="486"/>
                  </a:cubicBezTo>
                  <a:cubicBezTo>
                    <a:pt x="385" y="486"/>
                    <a:pt x="381" y="485"/>
                    <a:pt x="376" y="480"/>
                  </a:cubicBezTo>
                  <a:cubicBezTo>
                    <a:pt x="363" y="493"/>
                    <a:pt x="350" y="493"/>
                    <a:pt x="337" y="519"/>
                  </a:cubicBezTo>
                  <a:cubicBezTo>
                    <a:pt x="348" y="530"/>
                    <a:pt x="341" y="549"/>
                    <a:pt x="332" y="549"/>
                  </a:cubicBezTo>
                  <a:cubicBezTo>
                    <a:pt x="329" y="549"/>
                    <a:pt x="327" y="548"/>
                    <a:pt x="324" y="545"/>
                  </a:cubicBezTo>
                  <a:cubicBezTo>
                    <a:pt x="324" y="545"/>
                    <a:pt x="311" y="558"/>
                    <a:pt x="324" y="584"/>
                  </a:cubicBezTo>
                  <a:cubicBezTo>
                    <a:pt x="318" y="591"/>
                    <a:pt x="311" y="594"/>
                    <a:pt x="305" y="594"/>
                  </a:cubicBezTo>
                  <a:cubicBezTo>
                    <a:pt x="298" y="594"/>
                    <a:pt x="292" y="591"/>
                    <a:pt x="285" y="584"/>
                  </a:cubicBezTo>
                  <a:cubicBezTo>
                    <a:pt x="275" y="579"/>
                    <a:pt x="268" y="576"/>
                    <a:pt x="266" y="576"/>
                  </a:cubicBezTo>
                  <a:cubicBezTo>
                    <a:pt x="262" y="576"/>
                    <a:pt x="265" y="582"/>
                    <a:pt x="273" y="597"/>
                  </a:cubicBezTo>
                  <a:cubicBezTo>
                    <a:pt x="298" y="610"/>
                    <a:pt x="285" y="623"/>
                    <a:pt x="285" y="623"/>
                  </a:cubicBezTo>
                  <a:lnTo>
                    <a:pt x="273" y="649"/>
                  </a:lnTo>
                  <a:cubicBezTo>
                    <a:pt x="285" y="662"/>
                    <a:pt x="285" y="662"/>
                    <a:pt x="285" y="662"/>
                  </a:cubicBezTo>
                  <a:cubicBezTo>
                    <a:pt x="273" y="675"/>
                    <a:pt x="234" y="688"/>
                    <a:pt x="234" y="701"/>
                  </a:cubicBezTo>
                  <a:cubicBezTo>
                    <a:pt x="222" y="723"/>
                    <a:pt x="221" y="726"/>
                    <a:pt x="238" y="727"/>
                  </a:cubicBezTo>
                  <a:lnTo>
                    <a:pt x="238" y="727"/>
                  </a:lnTo>
                  <a:cubicBezTo>
                    <a:pt x="236" y="727"/>
                    <a:pt x="235" y="727"/>
                    <a:pt x="234" y="727"/>
                  </a:cubicBezTo>
                  <a:cubicBezTo>
                    <a:pt x="234" y="740"/>
                    <a:pt x="195" y="753"/>
                    <a:pt x="182" y="779"/>
                  </a:cubicBezTo>
                  <a:cubicBezTo>
                    <a:pt x="169" y="818"/>
                    <a:pt x="169" y="818"/>
                    <a:pt x="182" y="830"/>
                  </a:cubicBezTo>
                  <a:cubicBezTo>
                    <a:pt x="218" y="840"/>
                    <a:pt x="223" y="849"/>
                    <a:pt x="208" y="849"/>
                  </a:cubicBezTo>
                  <a:cubicBezTo>
                    <a:pt x="202" y="849"/>
                    <a:pt x="193" y="847"/>
                    <a:pt x="182" y="843"/>
                  </a:cubicBezTo>
                  <a:cubicBezTo>
                    <a:pt x="130" y="843"/>
                    <a:pt x="117" y="843"/>
                    <a:pt x="143" y="856"/>
                  </a:cubicBezTo>
                  <a:cubicBezTo>
                    <a:pt x="156" y="882"/>
                    <a:pt x="156" y="882"/>
                    <a:pt x="156" y="882"/>
                  </a:cubicBezTo>
                  <a:cubicBezTo>
                    <a:pt x="149" y="879"/>
                    <a:pt x="144" y="877"/>
                    <a:pt x="140" y="877"/>
                  </a:cubicBezTo>
                  <a:cubicBezTo>
                    <a:pt x="131" y="877"/>
                    <a:pt x="133" y="889"/>
                    <a:pt x="143" y="908"/>
                  </a:cubicBezTo>
                  <a:cubicBezTo>
                    <a:pt x="143" y="915"/>
                    <a:pt x="143" y="918"/>
                    <a:pt x="140" y="918"/>
                  </a:cubicBezTo>
                  <a:cubicBezTo>
                    <a:pt x="136" y="918"/>
                    <a:pt x="130" y="915"/>
                    <a:pt x="117" y="908"/>
                  </a:cubicBezTo>
                  <a:cubicBezTo>
                    <a:pt x="117" y="908"/>
                    <a:pt x="117" y="921"/>
                    <a:pt x="117" y="934"/>
                  </a:cubicBezTo>
                  <a:cubicBezTo>
                    <a:pt x="143" y="973"/>
                    <a:pt x="104" y="1012"/>
                    <a:pt x="78" y="1025"/>
                  </a:cubicBezTo>
                  <a:cubicBezTo>
                    <a:pt x="78" y="1025"/>
                    <a:pt x="78" y="1025"/>
                    <a:pt x="91" y="1051"/>
                  </a:cubicBezTo>
                  <a:cubicBezTo>
                    <a:pt x="128" y="1060"/>
                    <a:pt x="132" y="1069"/>
                    <a:pt x="117" y="1069"/>
                  </a:cubicBezTo>
                  <a:cubicBezTo>
                    <a:pt x="111" y="1069"/>
                    <a:pt x="102" y="1068"/>
                    <a:pt x="91" y="1064"/>
                  </a:cubicBezTo>
                  <a:cubicBezTo>
                    <a:pt x="69" y="1059"/>
                    <a:pt x="57" y="1055"/>
                    <a:pt x="53" y="1055"/>
                  </a:cubicBezTo>
                  <a:cubicBezTo>
                    <a:pt x="48" y="1055"/>
                    <a:pt x="61" y="1062"/>
                    <a:pt x="91" y="1077"/>
                  </a:cubicBezTo>
                  <a:cubicBezTo>
                    <a:pt x="101" y="1087"/>
                    <a:pt x="95" y="1123"/>
                    <a:pt x="72" y="1123"/>
                  </a:cubicBezTo>
                  <a:cubicBezTo>
                    <a:pt x="66" y="1123"/>
                    <a:pt x="60" y="1121"/>
                    <a:pt x="52" y="1116"/>
                  </a:cubicBezTo>
                  <a:lnTo>
                    <a:pt x="0" y="1103"/>
                  </a:lnTo>
                  <a:lnTo>
                    <a:pt x="0" y="1103"/>
                  </a:lnTo>
                  <a:cubicBezTo>
                    <a:pt x="26" y="1129"/>
                    <a:pt x="26" y="1129"/>
                    <a:pt x="26" y="1129"/>
                  </a:cubicBezTo>
                  <a:cubicBezTo>
                    <a:pt x="52" y="1142"/>
                    <a:pt x="39" y="1155"/>
                    <a:pt x="39" y="1181"/>
                  </a:cubicBezTo>
                  <a:cubicBezTo>
                    <a:pt x="39" y="1207"/>
                    <a:pt x="52" y="1246"/>
                    <a:pt x="52" y="1259"/>
                  </a:cubicBezTo>
                  <a:cubicBezTo>
                    <a:pt x="39" y="1284"/>
                    <a:pt x="39" y="1310"/>
                    <a:pt x="13" y="1323"/>
                  </a:cubicBezTo>
                  <a:cubicBezTo>
                    <a:pt x="13" y="1336"/>
                    <a:pt x="13" y="1349"/>
                    <a:pt x="39" y="1362"/>
                  </a:cubicBezTo>
                  <a:cubicBezTo>
                    <a:pt x="65" y="1375"/>
                    <a:pt x="65" y="1401"/>
                    <a:pt x="39" y="1401"/>
                  </a:cubicBezTo>
                  <a:cubicBezTo>
                    <a:pt x="65" y="1427"/>
                    <a:pt x="65" y="1440"/>
                    <a:pt x="65" y="1440"/>
                  </a:cubicBezTo>
                  <a:cubicBezTo>
                    <a:pt x="39" y="1440"/>
                    <a:pt x="13" y="1453"/>
                    <a:pt x="39" y="1453"/>
                  </a:cubicBezTo>
                  <a:cubicBezTo>
                    <a:pt x="65" y="1453"/>
                    <a:pt x="65" y="1466"/>
                    <a:pt x="65" y="1492"/>
                  </a:cubicBezTo>
                  <a:cubicBezTo>
                    <a:pt x="52" y="1492"/>
                    <a:pt x="52" y="1583"/>
                    <a:pt x="65" y="1674"/>
                  </a:cubicBezTo>
                  <a:cubicBezTo>
                    <a:pt x="77" y="1758"/>
                    <a:pt x="100" y="1831"/>
                    <a:pt x="114" y="1831"/>
                  </a:cubicBezTo>
                  <a:cubicBezTo>
                    <a:pt x="115" y="1831"/>
                    <a:pt x="116" y="1830"/>
                    <a:pt x="117" y="1829"/>
                  </a:cubicBezTo>
                  <a:lnTo>
                    <a:pt x="130" y="1868"/>
                  </a:lnTo>
                  <a:lnTo>
                    <a:pt x="143" y="1894"/>
                  </a:lnTo>
                  <a:cubicBezTo>
                    <a:pt x="91" y="1907"/>
                    <a:pt x="130" y="1946"/>
                    <a:pt x="169" y="1972"/>
                  </a:cubicBezTo>
                  <a:cubicBezTo>
                    <a:pt x="195" y="1972"/>
                    <a:pt x="195" y="1972"/>
                    <a:pt x="195" y="1985"/>
                  </a:cubicBezTo>
                  <a:cubicBezTo>
                    <a:pt x="156" y="2011"/>
                    <a:pt x="169" y="2037"/>
                    <a:pt x="195" y="2037"/>
                  </a:cubicBezTo>
                  <a:cubicBezTo>
                    <a:pt x="247" y="2037"/>
                    <a:pt x="247" y="2037"/>
                    <a:pt x="208" y="2063"/>
                  </a:cubicBezTo>
                  <a:cubicBezTo>
                    <a:pt x="176" y="2073"/>
                    <a:pt x="170" y="2092"/>
                    <a:pt x="210" y="2092"/>
                  </a:cubicBezTo>
                  <a:cubicBezTo>
                    <a:pt x="220" y="2092"/>
                    <a:pt x="232" y="2091"/>
                    <a:pt x="247" y="2089"/>
                  </a:cubicBezTo>
                  <a:cubicBezTo>
                    <a:pt x="257" y="2083"/>
                    <a:pt x="264" y="2080"/>
                    <a:pt x="266" y="2080"/>
                  </a:cubicBezTo>
                  <a:cubicBezTo>
                    <a:pt x="270" y="2080"/>
                    <a:pt x="267" y="2086"/>
                    <a:pt x="260" y="2102"/>
                  </a:cubicBezTo>
                  <a:cubicBezTo>
                    <a:pt x="235" y="2126"/>
                    <a:pt x="226" y="2135"/>
                    <a:pt x="229" y="2135"/>
                  </a:cubicBezTo>
                  <a:cubicBezTo>
                    <a:pt x="231" y="2135"/>
                    <a:pt x="237" y="2132"/>
                    <a:pt x="247" y="2128"/>
                  </a:cubicBezTo>
                  <a:cubicBezTo>
                    <a:pt x="257" y="2124"/>
                    <a:pt x="266" y="2122"/>
                    <a:pt x="272" y="2122"/>
                  </a:cubicBezTo>
                  <a:cubicBezTo>
                    <a:pt x="289" y="2122"/>
                    <a:pt x="288" y="2134"/>
                    <a:pt x="260" y="2153"/>
                  </a:cubicBezTo>
                  <a:cubicBezTo>
                    <a:pt x="244" y="2184"/>
                    <a:pt x="238" y="2196"/>
                    <a:pt x="243" y="2196"/>
                  </a:cubicBezTo>
                  <a:cubicBezTo>
                    <a:pt x="247" y="2196"/>
                    <a:pt x="256" y="2190"/>
                    <a:pt x="273" y="2179"/>
                  </a:cubicBezTo>
                  <a:cubicBezTo>
                    <a:pt x="282" y="2177"/>
                    <a:pt x="290" y="2176"/>
                    <a:pt x="297" y="2176"/>
                  </a:cubicBezTo>
                  <a:cubicBezTo>
                    <a:pt x="332" y="2176"/>
                    <a:pt x="343" y="2199"/>
                    <a:pt x="311" y="2231"/>
                  </a:cubicBezTo>
                  <a:cubicBezTo>
                    <a:pt x="320" y="2240"/>
                    <a:pt x="317" y="2255"/>
                    <a:pt x="318" y="2255"/>
                  </a:cubicBezTo>
                  <a:cubicBezTo>
                    <a:pt x="319" y="2255"/>
                    <a:pt x="320" y="2253"/>
                    <a:pt x="324" y="2245"/>
                  </a:cubicBezTo>
                  <a:lnTo>
                    <a:pt x="324" y="2245"/>
                  </a:lnTo>
                  <a:lnTo>
                    <a:pt x="311" y="2270"/>
                  </a:lnTo>
                  <a:lnTo>
                    <a:pt x="324" y="2283"/>
                  </a:lnTo>
                  <a:lnTo>
                    <a:pt x="337" y="2270"/>
                  </a:lnTo>
                  <a:cubicBezTo>
                    <a:pt x="350" y="2283"/>
                    <a:pt x="363" y="2348"/>
                    <a:pt x="415" y="2400"/>
                  </a:cubicBezTo>
                  <a:cubicBezTo>
                    <a:pt x="469" y="2454"/>
                    <a:pt x="498" y="2477"/>
                    <a:pt x="511" y="2477"/>
                  </a:cubicBezTo>
                  <a:cubicBezTo>
                    <a:pt x="517" y="2477"/>
                    <a:pt x="519" y="2473"/>
                    <a:pt x="519" y="2465"/>
                  </a:cubicBezTo>
                  <a:cubicBezTo>
                    <a:pt x="530" y="2448"/>
                    <a:pt x="538" y="2441"/>
                    <a:pt x="543" y="2441"/>
                  </a:cubicBezTo>
                  <a:cubicBezTo>
                    <a:pt x="549" y="2441"/>
                    <a:pt x="547" y="2455"/>
                    <a:pt x="532" y="2478"/>
                  </a:cubicBezTo>
                  <a:cubicBezTo>
                    <a:pt x="545" y="2491"/>
                    <a:pt x="545" y="2517"/>
                    <a:pt x="558" y="2530"/>
                  </a:cubicBezTo>
                  <a:cubicBezTo>
                    <a:pt x="584" y="2543"/>
                    <a:pt x="597" y="2556"/>
                    <a:pt x="584" y="2581"/>
                  </a:cubicBezTo>
                  <a:cubicBezTo>
                    <a:pt x="595" y="2576"/>
                    <a:pt x="607" y="2573"/>
                    <a:pt x="618" y="2573"/>
                  </a:cubicBezTo>
                  <a:cubicBezTo>
                    <a:pt x="657" y="2573"/>
                    <a:pt x="690" y="2603"/>
                    <a:pt x="701" y="2633"/>
                  </a:cubicBezTo>
                  <a:cubicBezTo>
                    <a:pt x="707" y="2640"/>
                    <a:pt x="713" y="2643"/>
                    <a:pt x="722" y="2643"/>
                  </a:cubicBezTo>
                  <a:cubicBezTo>
                    <a:pt x="730" y="2643"/>
                    <a:pt x="739" y="2640"/>
                    <a:pt x="752" y="2633"/>
                  </a:cubicBezTo>
                  <a:cubicBezTo>
                    <a:pt x="763" y="2628"/>
                    <a:pt x="769" y="2625"/>
                    <a:pt x="773" y="2625"/>
                  </a:cubicBezTo>
                  <a:cubicBezTo>
                    <a:pt x="778" y="2625"/>
                    <a:pt x="778" y="2631"/>
                    <a:pt x="778" y="2646"/>
                  </a:cubicBezTo>
                  <a:cubicBezTo>
                    <a:pt x="769" y="2664"/>
                    <a:pt x="791" y="2694"/>
                    <a:pt x="810" y="2694"/>
                  </a:cubicBezTo>
                  <a:cubicBezTo>
                    <a:pt x="818" y="2694"/>
                    <a:pt x="826" y="2688"/>
                    <a:pt x="830" y="2672"/>
                  </a:cubicBezTo>
                  <a:lnTo>
                    <a:pt x="830" y="2698"/>
                  </a:lnTo>
                  <a:cubicBezTo>
                    <a:pt x="830" y="2709"/>
                    <a:pt x="835" y="2713"/>
                    <a:pt x="841" y="2713"/>
                  </a:cubicBezTo>
                  <a:cubicBezTo>
                    <a:pt x="850" y="2713"/>
                    <a:pt x="862" y="2706"/>
                    <a:pt x="869" y="2698"/>
                  </a:cubicBezTo>
                  <a:cubicBezTo>
                    <a:pt x="875" y="2677"/>
                    <a:pt x="880" y="2666"/>
                    <a:pt x="883" y="2666"/>
                  </a:cubicBezTo>
                  <a:lnTo>
                    <a:pt x="883" y="2666"/>
                  </a:lnTo>
                  <a:cubicBezTo>
                    <a:pt x="886" y="2666"/>
                    <a:pt x="884" y="2686"/>
                    <a:pt x="869" y="2724"/>
                  </a:cubicBezTo>
                  <a:cubicBezTo>
                    <a:pt x="861" y="2749"/>
                    <a:pt x="863" y="2764"/>
                    <a:pt x="866" y="2764"/>
                  </a:cubicBezTo>
                  <a:cubicBezTo>
                    <a:pt x="868" y="2764"/>
                    <a:pt x="869" y="2759"/>
                    <a:pt x="869" y="2750"/>
                  </a:cubicBezTo>
                  <a:cubicBezTo>
                    <a:pt x="887" y="2741"/>
                    <a:pt x="899" y="2726"/>
                    <a:pt x="904" y="2726"/>
                  </a:cubicBezTo>
                  <a:cubicBezTo>
                    <a:pt x="907" y="2726"/>
                    <a:pt x="908" y="2729"/>
                    <a:pt x="908" y="2737"/>
                  </a:cubicBezTo>
                  <a:cubicBezTo>
                    <a:pt x="912" y="2737"/>
                    <a:pt x="917" y="2739"/>
                    <a:pt x="921" y="2739"/>
                  </a:cubicBezTo>
                  <a:cubicBezTo>
                    <a:pt x="930" y="2739"/>
                    <a:pt x="938" y="2733"/>
                    <a:pt x="947" y="2698"/>
                  </a:cubicBezTo>
                  <a:cubicBezTo>
                    <a:pt x="960" y="2685"/>
                    <a:pt x="960" y="2685"/>
                    <a:pt x="973" y="2685"/>
                  </a:cubicBezTo>
                  <a:cubicBezTo>
                    <a:pt x="973" y="2711"/>
                    <a:pt x="973" y="2711"/>
                    <a:pt x="947" y="2724"/>
                  </a:cubicBezTo>
                  <a:cubicBezTo>
                    <a:pt x="934" y="2724"/>
                    <a:pt x="947" y="2724"/>
                    <a:pt x="973" y="2737"/>
                  </a:cubicBezTo>
                  <a:cubicBezTo>
                    <a:pt x="973" y="2737"/>
                    <a:pt x="986" y="2776"/>
                    <a:pt x="986" y="2789"/>
                  </a:cubicBezTo>
                  <a:cubicBezTo>
                    <a:pt x="986" y="2802"/>
                    <a:pt x="989" y="2812"/>
                    <a:pt x="992" y="2812"/>
                  </a:cubicBezTo>
                  <a:cubicBezTo>
                    <a:pt x="996" y="2812"/>
                    <a:pt x="999" y="2802"/>
                    <a:pt x="999" y="2776"/>
                  </a:cubicBezTo>
                  <a:cubicBezTo>
                    <a:pt x="1007" y="2741"/>
                    <a:pt x="1010" y="2730"/>
                    <a:pt x="1019" y="2730"/>
                  </a:cubicBezTo>
                  <a:cubicBezTo>
                    <a:pt x="1023" y="2730"/>
                    <a:pt x="1029" y="2733"/>
                    <a:pt x="1038" y="2737"/>
                  </a:cubicBezTo>
                  <a:cubicBezTo>
                    <a:pt x="1051" y="2737"/>
                    <a:pt x="1051" y="2737"/>
                    <a:pt x="1051" y="2763"/>
                  </a:cubicBezTo>
                  <a:cubicBezTo>
                    <a:pt x="1038" y="2789"/>
                    <a:pt x="1038" y="2789"/>
                    <a:pt x="1064" y="2789"/>
                  </a:cubicBezTo>
                  <a:cubicBezTo>
                    <a:pt x="1066" y="2790"/>
                    <a:pt x="1068" y="2791"/>
                    <a:pt x="1071" y="2791"/>
                  </a:cubicBezTo>
                  <a:cubicBezTo>
                    <a:pt x="1099" y="2791"/>
                    <a:pt x="1143" y="2734"/>
                    <a:pt x="1154" y="2698"/>
                  </a:cubicBezTo>
                  <a:cubicBezTo>
                    <a:pt x="1161" y="2672"/>
                    <a:pt x="1164" y="2659"/>
                    <a:pt x="1166" y="2659"/>
                  </a:cubicBezTo>
                  <a:cubicBezTo>
                    <a:pt x="1167" y="2659"/>
                    <a:pt x="1167" y="2672"/>
                    <a:pt x="1167" y="2698"/>
                  </a:cubicBezTo>
                  <a:cubicBezTo>
                    <a:pt x="1167" y="2724"/>
                    <a:pt x="1167" y="2724"/>
                    <a:pt x="1180" y="2724"/>
                  </a:cubicBezTo>
                  <a:cubicBezTo>
                    <a:pt x="1180" y="2716"/>
                    <a:pt x="1182" y="2713"/>
                    <a:pt x="1183" y="2713"/>
                  </a:cubicBezTo>
                  <a:lnTo>
                    <a:pt x="1183" y="2713"/>
                  </a:lnTo>
                  <a:cubicBezTo>
                    <a:pt x="1186" y="2713"/>
                    <a:pt x="1189" y="2724"/>
                    <a:pt x="1180" y="2724"/>
                  </a:cubicBezTo>
                  <a:cubicBezTo>
                    <a:pt x="1180" y="2737"/>
                    <a:pt x="1177" y="2740"/>
                    <a:pt x="1172" y="2740"/>
                  </a:cubicBezTo>
                  <a:cubicBezTo>
                    <a:pt x="1167" y="2740"/>
                    <a:pt x="1161" y="2737"/>
                    <a:pt x="1154" y="2737"/>
                  </a:cubicBezTo>
                  <a:lnTo>
                    <a:pt x="1154" y="2763"/>
                  </a:lnTo>
                  <a:cubicBezTo>
                    <a:pt x="1154" y="2789"/>
                    <a:pt x="1158" y="2802"/>
                    <a:pt x="1163" y="2802"/>
                  </a:cubicBezTo>
                  <a:cubicBezTo>
                    <a:pt x="1167" y="2802"/>
                    <a:pt x="1174" y="2789"/>
                    <a:pt x="1180" y="2763"/>
                  </a:cubicBezTo>
                  <a:cubicBezTo>
                    <a:pt x="1186" y="2758"/>
                    <a:pt x="1189" y="2755"/>
                    <a:pt x="1192" y="2755"/>
                  </a:cubicBezTo>
                  <a:cubicBezTo>
                    <a:pt x="1196" y="2755"/>
                    <a:pt x="1199" y="2761"/>
                    <a:pt x="1206" y="2776"/>
                  </a:cubicBezTo>
                  <a:cubicBezTo>
                    <a:pt x="1206" y="2794"/>
                    <a:pt x="1213" y="2813"/>
                    <a:pt x="1217" y="2813"/>
                  </a:cubicBezTo>
                  <a:cubicBezTo>
                    <a:pt x="1218" y="2813"/>
                    <a:pt x="1219" y="2810"/>
                    <a:pt x="1219" y="2802"/>
                  </a:cubicBezTo>
                  <a:cubicBezTo>
                    <a:pt x="1219" y="2802"/>
                    <a:pt x="1232" y="2802"/>
                    <a:pt x="1245" y="2828"/>
                  </a:cubicBezTo>
                  <a:cubicBezTo>
                    <a:pt x="1271" y="2828"/>
                    <a:pt x="1271" y="2828"/>
                    <a:pt x="1284" y="2815"/>
                  </a:cubicBezTo>
                  <a:cubicBezTo>
                    <a:pt x="1284" y="2789"/>
                    <a:pt x="1297" y="2789"/>
                    <a:pt x="1297" y="2789"/>
                  </a:cubicBezTo>
                  <a:cubicBezTo>
                    <a:pt x="1310" y="2789"/>
                    <a:pt x="1323" y="2789"/>
                    <a:pt x="1323" y="2763"/>
                  </a:cubicBezTo>
                  <a:cubicBezTo>
                    <a:pt x="1323" y="2737"/>
                    <a:pt x="1336" y="2724"/>
                    <a:pt x="1362" y="2724"/>
                  </a:cubicBezTo>
                  <a:cubicBezTo>
                    <a:pt x="1367" y="2713"/>
                    <a:pt x="1371" y="2707"/>
                    <a:pt x="1373" y="2707"/>
                  </a:cubicBezTo>
                  <a:cubicBezTo>
                    <a:pt x="1377" y="2707"/>
                    <a:pt x="1380" y="2720"/>
                    <a:pt x="1388" y="2750"/>
                  </a:cubicBezTo>
                  <a:cubicBezTo>
                    <a:pt x="1388" y="2763"/>
                    <a:pt x="1388" y="2776"/>
                    <a:pt x="1401" y="2776"/>
                  </a:cubicBezTo>
                  <a:cubicBezTo>
                    <a:pt x="1401" y="2776"/>
                    <a:pt x="1414" y="2776"/>
                    <a:pt x="1427" y="2789"/>
                  </a:cubicBezTo>
                  <a:cubicBezTo>
                    <a:pt x="1427" y="2785"/>
                    <a:pt x="1427" y="2780"/>
                    <a:pt x="1427" y="2776"/>
                  </a:cubicBezTo>
                  <a:lnTo>
                    <a:pt x="1427" y="2724"/>
                  </a:lnTo>
                  <a:cubicBezTo>
                    <a:pt x="1440" y="2724"/>
                    <a:pt x="1453" y="2776"/>
                    <a:pt x="1453" y="2789"/>
                  </a:cubicBezTo>
                  <a:cubicBezTo>
                    <a:pt x="1459" y="2815"/>
                    <a:pt x="1463" y="2828"/>
                    <a:pt x="1464" y="2828"/>
                  </a:cubicBezTo>
                  <a:cubicBezTo>
                    <a:pt x="1466" y="2828"/>
                    <a:pt x="1466" y="2815"/>
                    <a:pt x="1466" y="2789"/>
                  </a:cubicBezTo>
                  <a:cubicBezTo>
                    <a:pt x="1466" y="2779"/>
                    <a:pt x="1466" y="2760"/>
                    <a:pt x="1480" y="2760"/>
                  </a:cubicBezTo>
                  <a:cubicBezTo>
                    <a:pt x="1483" y="2760"/>
                    <a:pt x="1487" y="2761"/>
                    <a:pt x="1492" y="2763"/>
                  </a:cubicBezTo>
                  <a:cubicBezTo>
                    <a:pt x="1518" y="2763"/>
                    <a:pt x="1531" y="2763"/>
                    <a:pt x="1531" y="2789"/>
                  </a:cubicBezTo>
                  <a:cubicBezTo>
                    <a:pt x="1535" y="2798"/>
                    <a:pt x="1539" y="2801"/>
                    <a:pt x="1543" y="2801"/>
                  </a:cubicBezTo>
                  <a:cubicBezTo>
                    <a:pt x="1551" y="2801"/>
                    <a:pt x="1557" y="2789"/>
                    <a:pt x="1557" y="2789"/>
                  </a:cubicBezTo>
                  <a:cubicBezTo>
                    <a:pt x="1563" y="2776"/>
                    <a:pt x="1566" y="2770"/>
                    <a:pt x="1573" y="2770"/>
                  </a:cubicBezTo>
                  <a:cubicBezTo>
                    <a:pt x="1579" y="2770"/>
                    <a:pt x="1589" y="2776"/>
                    <a:pt x="1608" y="2789"/>
                  </a:cubicBezTo>
                  <a:cubicBezTo>
                    <a:pt x="1633" y="2807"/>
                    <a:pt x="1645" y="2817"/>
                    <a:pt x="1652" y="2817"/>
                  </a:cubicBezTo>
                  <a:cubicBezTo>
                    <a:pt x="1660" y="2817"/>
                    <a:pt x="1660" y="2804"/>
                    <a:pt x="1660" y="2776"/>
                  </a:cubicBezTo>
                  <a:cubicBezTo>
                    <a:pt x="1653" y="2762"/>
                    <a:pt x="1650" y="2751"/>
                    <a:pt x="1651" y="2751"/>
                  </a:cubicBezTo>
                  <a:lnTo>
                    <a:pt x="1651" y="2751"/>
                  </a:lnTo>
                  <a:cubicBezTo>
                    <a:pt x="1651" y="2751"/>
                    <a:pt x="1654" y="2758"/>
                    <a:pt x="1660" y="2776"/>
                  </a:cubicBezTo>
                  <a:cubicBezTo>
                    <a:pt x="1668" y="2784"/>
                    <a:pt x="1673" y="2787"/>
                    <a:pt x="1677" y="2787"/>
                  </a:cubicBezTo>
                  <a:cubicBezTo>
                    <a:pt x="1687" y="2787"/>
                    <a:pt x="1690" y="2768"/>
                    <a:pt x="1699" y="2750"/>
                  </a:cubicBezTo>
                  <a:cubicBezTo>
                    <a:pt x="1712" y="2724"/>
                    <a:pt x="1699" y="2672"/>
                    <a:pt x="1686" y="2659"/>
                  </a:cubicBezTo>
                  <a:cubicBezTo>
                    <a:pt x="1686" y="2625"/>
                    <a:pt x="1686" y="2613"/>
                    <a:pt x="1690" y="2613"/>
                  </a:cubicBezTo>
                  <a:cubicBezTo>
                    <a:pt x="1692" y="2613"/>
                    <a:pt x="1695" y="2616"/>
                    <a:pt x="1699" y="2620"/>
                  </a:cubicBezTo>
                  <a:cubicBezTo>
                    <a:pt x="1712" y="2620"/>
                    <a:pt x="1725" y="2646"/>
                    <a:pt x="1738" y="2672"/>
                  </a:cubicBezTo>
                  <a:cubicBezTo>
                    <a:pt x="1738" y="2685"/>
                    <a:pt x="1725" y="2698"/>
                    <a:pt x="1725" y="2698"/>
                  </a:cubicBezTo>
                  <a:cubicBezTo>
                    <a:pt x="1725" y="2724"/>
                    <a:pt x="1725" y="2737"/>
                    <a:pt x="1751" y="2737"/>
                  </a:cubicBezTo>
                  <a:cubicBezTo>
                    <a:pt x="1756" y="2747"/>
                    <a:pt x="1761" y="2751"/>
                    <a:pt x="1765" y="2751"/>
                  </a:cubicBezTo>
                  <a:cubicBezTo>
                    <a:pt x="1772" y="2751"/>
                    <a:pt x="1777" y="2740"/>
                    <a:pt x="1777" y="2724"/>
                  </a:cubicBezTo>
                  <a:cubicBezTo>
                    <a:pt x="1785" y="2739"/>
                    <a:pt x="1792" y="2746"/>
                    <a:pt x="1802" y="2746"/>
                  </a:cubicBezTo>
                  <a:cubicBezTo>
                    <a:pt x="1810" y="2746"/>
                    <a:pt x="1818" y="2743"/>
                    <a:pt x="1829" y="2737"/>
                  </a:cubicBezTo>
                  <a:cubicBezTo>
                    <a:pt x="1835" y="2737"/>
                    <a:pt x="1848" y="2734"/>
                    <a:pt x="1861" y="2734"/>
                  </a:cubicBezTo>
                  <a:cubicBezTo>
                    <a:pt x="1874" y="2734"/>
                    <a:pt x="1887" y="2737"/>
                    <a:pt x="1894" y="2750"/>
                  </a:cubicBezTo>
                  <a:cubicBezTo>
                    <a:pt x="1907" y="2737"/>
                    <a:pt x="1920" y="2737"/>
                    <a:pt x="1920" y="2711"/>
                  </a:cubicBezTo>
                  <a:cubicBezTo>
                    <a:pt x="1903" y="2686"/>
                    <a:pt x="1902" y="2672"/>
                    <a:pt x="1908" y="2672"/>
                  </a:cubicBezTo>
                  <a:cubicBezTo>
                    <a:pt x="1911" y="2672"/>
                    <a:pt x="1915" y="2676"/>
                    <a:pt x="1920" y="2685"/>
                  </a:cubicBezTo>
                  <a:cubicBezTo>
                    <a:pt x="1928" y="2698"/>
                    <a:pt x="1949" y="2704"/>
                    <a:pt x="1971" y="2704"/>
                  </a:cubicBezTo>
                  <a:cubicBezTo>
                    <a:pt x="2016" y="2704"/>
                    <a:pt x="2071" y="2681"/>
                    <a:pt x="2062" y="2646"/>
                  </a:cubicBezTo>
                  <a:cubicBezTo>
                    <a:pt x="2062" y="2646"/>
                    <a:pt x="2075" y="2646"/>
                    <a:pt x="2088" y="2633"/>
                  </a:cubicBezTo>
                  <a:cubicBezTo>
                    <a:pt x="2093" y="2636"/>
                    <a:pt x="2099" y="2637"/>
                    <a:pt x="2105" y="2637"/>
                  </a:cubicBezTo>
                  <a:cubicBezTo>
                    <a:pt x="2132" y="2637"/>
                    <a:pt x="2166" y="2616"/>
                    <a:pt x="2166" y="2594"/>
                  </a:cubicBezTo>
                  <a:cubicBezTo>
                    <a:pt x="2166" y="2594"/>
                    <a:pt x="2166" y="2594"/>
                    <a:pt x="2192" y="2581"/>
                  </a:cubicBezTo>
                  <a:cubicBezTo>
                    <a:pt x="2218" y="2581"/>
                    <a:pt x="2231" y="2581"/>
                    <a:pt x="2218" y="2556"/>
                  </a:cubicBezTo>
                  <a:cubicBezTo>
                    <a:pt x="2218" y="2537"/>
                    <a:pt x="2211" y="2525"/>
                    <a:pt x="2212" y="2525"/>
                  </a:cubicBezTo>
                  <a:lnTo>
                    <a:pt x="2212" y="2525"/>
                  </a:lnTo>
                  <a:cubicBezTo>
                    <a:pt x="2213" y="2525"/>
                    <a:pt x="2215" y="2526"/>
                    <a:pt x="2218" y="2530"/>
                  </a:cubicBezTo>
                  <a:cubicBezTo>
                    <a:pt x="2223" y="2540"/>
                    <a:pt x="2228" y="2544"/>
                    <a:pt x="2234" y="2544"/>
                  </a:cubicBezTo>
                  <a:cubicBezTo>
                    <a:pt x="2245" y="2544"/>
                    <a:pt x="2259" y="2533"/>
                    <a:pt x="2283" y="2517"/>
                  </a:cubicBezTo>
                  <a:cubicBezTo>
                    <a:pt x="2309" y="2491"/>
                    <a:pt x="2309" y="2491"/>
                    <a:pt x="2296" y="2478"/>
                  </a:cubicBezTo>
                  <a:cubicBezTo>
                    <a:pt x="2302" y="2458"/>
                    <a:pt x="2309" y="2452"/>
                    <a:pt x="2315" y="2452"/>
                  </a:cubicBezTo>
                  <a:cubicBezTo>
                    <a:pt x="2322" y="2452"/>
                    <a:pt x="2328" y="2458"/>
                    <a:pt x="2335" y="2465"/>
                  </a:cubicBezTo>
                  <a:cubicBezTo>
                    <a:pt x="2346" y="2486"/>
                    <a:pt x="2354" y="2497"/>
                    <a:pt x="2358" y="2497"/>
                  </a:cubicBezTo>
                  <a:cubicBezTo>
                    <a:pt x="2363" y="2497"/>
                    <a:pt x="2357" y="2477"/>
                    <a:pt x="2335" y="2439"/>
                  </a:cubicBezTo>
                  <a:cubicBezTo>
                    <a:pt x="2315" y="2410"/>
                    <a:pt x="2318" y="2395"/>
                    <a:pt x="2331" y="2395"/>
                  </a:cubicBezTo>
                  <a:cubicBezTo>
                    <a:pt x="2336" y="2395"/>
                    <a:pt x="2341" y="2397"/>
                    <a:pt x="2348" y="2400"/>
                  </a:cubicBezTo>
                  <a:cubicBezTo>
                    <a:pt x="2361" y="2426"/>
                    <a:pt x="2348" y="2426"/>
                    <a:pt x="2348" y="2439"/>
                  </a:cubicBezTo>
                  <a:cubicBezTo>
                    <a:pt x="2348" y="2439"/>
                    <a:pt x="2361" y="2452"/>
                    <a:pt x="2374" y="2465"/>
                  </a:cubicBezTo>
                  <a:cubicBezTo>
                    <a:pt x="2387" y="2465"/>
                    <a:pt x="2387" y="2465"/>
                    <a:pt x="2374" y="2439"/>
                  </a:cubicBezTo>
                  <a:cubicBezTo>
                    <a:pt x="2374" y="2439"/>
                    <a:pt x="2387" y="2426"/>
                    <a:pt x="2374" y="2400"/>
                  </a:cubicBezTo>
                  <a:cubicBezTo>
                    <a:pt x="2361" y="2387"/>
                    <a:pt x="2348" y="2361"/>
                    <a:pt x="2322" y="2361"/>
                  </a:cubicBezTo>
                  <a:cubicBezTo>
                    <a:pt x="2296" y="2348"/>
                    <a:pt x="2309" y="2335"/>
                    <a:pt x="2309" y="2335"/>
                  </a:cubicBezTo>
                  <a:cubicBezTo>
                    <a:pt x="2348" y="2335"/>
                    <a:pt x="2361" y="2348"/>
                    <a:pt x="2374" y="2374"/>
                  </a:cubicBezTo>
                  <a:cubicBezTo>
                    <a:pt x="2361" y="2387"/>
                    <a:pt x="2387" y="2400"/>
                    <a:pt x="2400" y="2413"/>
                  </a:cubicBezTo>
                  <a:cubicBezTo>
                    <a:pt x="2401" y="2416"/>
                    <a:pt x="2403" y="2418"/>
                    <a:pt x="2404" y="2418"/>
                  </a:cubicBezTo>
                  <a:cubicBezTo>
                    <a:pt x="2412" y="2418"/>
                    <a:pt x="2409" y="2356"/>
                    <a:pt x="2387" y="2322"/>
                  </a:cubicBezTo>
                  <a:lnTo>
                    <a:pt x="2387" y="2322"/>
                  </a:lnTo>
                  <a:lnTo>
                    <a:pt x="2413" y="2335"/>
                  </a:lnTo>
                  <a:cubicBezTo>
                    <a:pt x="2418" y="2345"/>
                    <a:pt x="2423" y="2349"/>
                    <a:pt x="2427" y="2349"/>
                  </a:cubicBezTo>
                  <a:cubicBezTo>
                    <a:pt x="2435" y="2349"/>
                    <a:pt x="2444" y="2338"/>
                    <a:pt x="2452" y="2322"/>
                  </a:cubicBezTo>
                  <a:cubicBezTo>
                    <a:pt x="2464" y="2309"/>
                    <a:pt x="2477" y="2309"/>
                    <a:pt x="2452" y="2296"/>
                  </a:cubicBezTo>
                  <a:cubicBezTo>
                    <a:pt x="2439" y="2270"/>
                    <a:pt x="2426" y="2257"/>
                    <a:pt x="2426" y="2257"/>
                  </a:cubicBezTo>
                  <a:cubicBezTo>
                    <a:pt x="2426" y="2257"/>
                    <a:pt x="2400" y="2244"/>
                    <a:pt x="2387" y="2231"/>
                  </a:cubicBezTo>
                  <a:lnTo>
                    <a:pt x="2387" y="2231"/>
                  </a:lnTo>
                  <a:cubicBezTo>
                    <a:pt x="2387" y="2231"/>
                    <a:pt x="2413" y="2231"/>
                    <a:pt x="2439" y="2244"/>
                  </a:cubicBezTo>
                  <a:cubicBezTo>
                    <a:pt x="2458" y="2249"/>
                    <a:pt x="2473" y="2252"/>
                    <a:pt x="2486" y="2252"/>
                  </a:cubicBezTo>
                  <a:cubicBezTo>
                    <a:pt x="2509" y="2252"/>
                    <a:pt x="2526" y="2243"/>
                    <a:pt x="2542" y="2218"/>
                  </a:cubicBezTo>
                  <a:cubicBezTo>
                    <a:pt x="2555" y="2205"/>
                    <a:pt x="2581" y="2179"/>
                    <a:pt x="2594" y="2179"/>
                  </a:cubicBezTo>
                  <a:cubicBezTo>
                    <a:pt x="2607" y="2166"/>
                    <a:pt x="2620" y="2153"/>
                    <a:pt x="2594" y="2140"/>
                  </a:cubicBezTo>
                  <a:lnTo>
                    <a:pt x="2607" y="2128"/>
                  </a:lnTo>
                  <a:cubicBezTo>
                    <a:pt x="2633" y="2128"/>
                    <a:pt x="2646" y="2115"/>
                    <a:pt x="2620" y="2102"/>
                  </a:cubicBezTo>
                  <a:cubicBezTo>
                    <a:pt x="2607" y="2076"/>
                    <a:pt x="2633" y="2089"/>
                    <a:pt x="2646" y="2076"/>
                  </a:cubicBezTo>
                  <a:cubicBezTo>
                    <a:pt x="2685" y="2076"/>
                    <a:pt x="2685" y="2076"/>
                    <a:pt x="2620" y="2050"/>
                  </a:cubicBezTo>
                  <a:cubicBezTo>
                    <a:pt x="2616" y="2046"/>
                    <a:pt x="2610" y="2044"/>
                    <a:pt x="2604" y="2044"/>
                  </a:cubicBezTo>
                  <a:cubicBezTo>
                    <a:pt x="2588" y="2044"/>
                    <a:pt x="2568" y="2054"/>
                    <a:pt x="2568" y="2063"/>
                  </a:cubicBezTo>
                  <a:lnTo>
                    <a:pt x="2555" y="2076"/>
                  </a:lnTo>
                  <a:lnTo>
                    <a:pt x="2555" y="2050"/>
                  </a:lnTo>
                  <a:cubicBezTo>
                    <a:pt x="2555" y="2037"/>
                    <a:pt x="2542" y="2011"/>
                    <a:pt x="2516" y="1998"/>
                  </a:cubicBezTo>
                  <a:cubicBezTo>
                    <a:pt x="2516" y="1998"/>
                    <a:pt x="2503" y="1985"/>
                    <a:pt x="2503" y="1985"/>
                  </a:cubicBezTo>
                  <a:lnTo>
                    <a:pt x="2503" y="1985"/>
                  </a:lnTo>
                  <a:cubicBezTo>
                    <a:pt x="2503" y="1985"/>
                    <a:pt x="2529" y="1985"/>
                    <a:pt x="2542" y="1998"/>
                  </a:cubicBezTo>
                  <a:cubicBezTo>
                    <a:pt x="2568" y="2024"/>
                    <a:pt x="2581" y="2037"/>
                    <a:pt x="2607" y="2037"/>
                  </a:cubicBezTo>
                  <a:cubicBezTo>
                    <a:pt x="2619" y="2041"/>
                    <a:pt x="2630" y="2042"/>
                    <a:pt x="2639" y="2042"/>
                  </a:cubicBezTo>
                  <a:cubicBezTo>
                    <a:pt x="2662" y="2042"/>
                    <a:pt x="2674" y="2033"/>
                    <a:pt x="2646" y="2024"/>
                  </a:cubicBezTo>
                  <a:cubicBezTo>
                    <a:pt x="2646" y="2011"/>
                    <a:pt x="2646" y="2011"/>
                    <a:pt x="2672" y="2011"/>
                  </a:cubicBezTo>
                  <a:cubicBezTo>
                    <a:pt x="2679" y="2014"/>
                    <a:pt x="2684" y="2016"/>
                    <a:pt x="2687" y="2016"/>
                  </a:cubicBezTo>
                  <a:cubicBezTo>
                    <a:pt x="2695" y="2016"/>
                    <a:pt x="2688" y="2004"/>
                    <a:pt x="2659" y="1985"/>
                  </a:cubicBezTo>
                  <a:cubicBezTo>
                    <a:pt x="2631" y="1966"/>
                    <a:pt x="2630" y="1954"/>
                    <a:pt x="2647" y="1954"/>
                  </a:cubicBezTo>
                  <a:cubicBezTo>
                    <a:pt x="2653" y="1954"/>
                    <a:pt x="2662" y="1955"/>
                    <a:pt x="2672" y="1959"/>
                  </a:cubicBezTo>
                  <a:cubicBezTo>
                    <a:pt x="2724" y="1959"/>
                    <a:pt x="2737" y="1920"/>
                    <a:pt x="2724" y="1907"/>
                  </a:cubicBezTo>
                  <a:cubicBezTo>
                    <a:pt x="2672" y="1894"/>
                    <a:pt x="2685" y="1868"/>
                    <a:pt x="2711" y="1868"/>
                  </a:cubicBezTo>
                  <a:cubicBezTo>
                    <a:pt x="2737" y="1855"/>
                    <a:pt x="2737" y="1855"/>
                    <a:pt x="2724" y="1829"/>
                  </a:cubicBezTo>
                  <a:lnTo>
                    <a:pt x="2724" y="1829"/>
                  </a:lnTo>
                  <a:cubicBezTo>
                    <a:pt x="2735" y="1835"/>
                    <a:pt x="2745" y="1838"/>
                    <a:pt x="2752" y="1838"/>
                  </a:cubicBezTo>
                  <a:cubicBezTo>
                    <a:pt x="2762" y="1838"/>
                    <a:pt x="2765" y="1831"/>
                    <a:pt x="2750" y="1816"/>
                  </a:cubicBezTo>
                  <a:lnTo>
                    <a:pt x="2724" y="1816"/>
                  </a:lnTo>
                  <a:lnTo>
                    <a:pt x="2685" y="1777"/>
                  </a:lnTo>
                  <a:cubicBezTo>
                    <a:pt x="2685" y="1784"/>
                    <a:pt x="2679" y="1787"/>
                    <a:pt x="2670" y="1787"/>
                  </a:cubicBezTo>
                  <a:cubicBezTo>
                    <a:pt x="2662" y="1787"/>
                    <a:pt x="2653" y="1784"/>
                    <a:pt x="2646" y="1777"/>
                  </a:cubicBezTo>
                  <a:cubicBezTo>
                    <a:pt x="2620" y="1777"/>
                    <a:pt x="2659" y="1738"/>
                    <a:pt x="2724" y="1738"/>
                  </a:cubicBezTo>
                  <a:lnTo>
                    <a:pt x="2776" y="1738"/>
                  </a:lnTo>
                  <a:cubicBezTo>
                    <a:pt x="2750" y="1725"/>
                    <a:pt x="2737" y="1725"/>
                    <a:pt x="2737" y="1725"/>
                  </a:cubicBezTo>
                  <a:cubicBezTo>
                    <a:pt x="2737" y="1716"/>
                    <a:pt x="2737" y="1707"/>
                    <a:pt x="2746" y="1707"/>
                  </a:cubicBezTo>
                  <a:cubicBezTo>
                    <a:pt x="2750" y="1707"/>
                    <a:pt x="2755" y="1709"/>
                    <a:pt x="2763" y="1712"/>
                  </a:cubicBezTo>
                  <a:cubicBezTo>
                    <a:pt x="2789" y="1712"/>
                    <a:pt x="2789" y="1712"/>
                    <a:pt x="2789" y="1700"/>
                  </a:cubicBezTo>
                  <a:cubicBezTo>
                    <a:pt x="2789" y="1700"/>
                    <a:pt x="2789" y="1700"/>
                    <a:pt x="2763" y="1687"/>
                  </a:cubicBezTo>
                  <a:cubicBezTo>
                    <a:pt x="2724" y="1687"/>
                    <a:pt x="2724" y="1687"/>
                    <a:pt x="2750" y="1674"/>
                  </a:cubicBezTo>
                  <a:cubicBezTo>
                    <a:pt x="2789" y="1674"/>
                    <a:pt x="2789" y="1661"/>
                    <a:pt x="2750" y="1648"/>
                  </a:cubicBezTo>
                  <a:cubicBezTo>
                    <a:pt x="2698" y="1635"/>
                    <a:pt x="2698" y="1635"/>
                    <a:pt x="2750" y="1635"/>
                  </a:cubicBezTo>
                  <a:cubicBezTo>
                    <a:pt x="2776" y="1635"/>
                    <a:pt x="2802" y="1635"/>
                    <a:pt x="2802" y="1622"/>
                  </a:cubicBezTo>
                  <a:lnTo>
                    <a:pt x="2776" y="1622"/>
                  </a:lnTo>
                  <a:cubicBezTo>
                    <a:pt x="2737" y="1609"/>
                    <a:pt x="2737" y="1609"/>
                    <a:pt x="2763" y="1596"/>
                  </a:cubicBezTo>
                  <a:cubicBezTo>
                    <a:pt x="2776" y="1596"/>
                    <a:pt x="2789" y="1596"/>
                    <a:pt x="2763" y="1570"/>
                  </a:cubicBezTo>
                  <a:cubicBezTo>
                    <a:pt x="2763" y="1544"/>
                    <a:pt x="2763" y="1544"/>
                    <a:pt x="2789" y="1544"/>
                  </a:cubicBezTo>
                  <a:cubicBezTo>
                    <a:pt x="2841" y="1544"/>
                    <a:pt x="2841" y="1544"/>
                    <a:pt x="2789" y="1531"/>
                  </a:cubicBezTo>
                  <a:cubicBezTo>
                    <a:pt x="2763" y="1518"/>
                    <a:pt x="2763" y="1518"/>
                    <a:pt x="2789" y="1505"/>
                  </a:cubicBezTo>
                  <a:cubicBezTo>
                    <a:pt x="2815" y="1492"/>
                    <a:pt x="2815" y="1492"/>
                    <a:pt x="2789" y="1479"/>
                  </a:cubicBezTo>
                  <a:cubicBezTo>
                    <a:pt x="2750" y="1479"/>
                    <a:pt x="2724" y="1479"/>
                    <a:pt x="2724" y="1492"/>
                  </a:cubicBezTo>
                  <a:lnTo>
                    <a:pt x="2698" y="1492"/>
                  </a:lnTo>
                  <a:cubicBezTo>
                    <a:pt x="2698" y="1492"/>
                    <a:pt x="2698" y="1492"/>
                    <a:pt x="2698" y="1479"/>
                  </a:cubicBezTo>
                  <a:cubicBezTo>
                    <a:pt x="2698" y="1466"/>
                    <a:pt x="2698" y="1453"/>
                    <a:pt x="2672" y="1440"/>
                  </a:cubicBezTo>
                  <a:cubicBezTo>
                    <a:pt x="2661" y="1435"/>
                    <a:pt x="2646" y="1432"/>
                    <a:pt x="2634" y="1432"/>
                  </a:cubicBezTo>
                  <a:cubicBezTo>
                    <a:pt x="2616" y="1432"/>
                    <a:pt x="2605" y="1438"/>
                    <a:pt x="2620" y="1453"/>
                  </a:cubicBezTo>
                  <a:lnTo>
                    <a:pt x="2594" y="1453"/>
                  </a:lnTo>
                  <a:cubicBezTo>
                    <a:pt x="2529" y="1453"/>
                    <a:pt x="2516" y="1466"/>
                    <a:pt x="2594" y="1466"/>
                  </a:cubicBezTo>
                  <a:cubicBezTo>
                    <a:pt x="2659" y="1479"/>
                    <a:pt x="2659" y="1479"/>
                    <a:pt x="2620" y="1479"/>
                  </a:cubicBezTo>
                  <a:cubicBezTo>
                    <a:pt x="2568" y="1479"/>
                    <a:pt x="2568" y="1492"/>
                    <a:pt x="2568" y="1492"/>
                  </a:cubicBezTo>
                  <a:cubicBezTo>
                    <a:pt x="2568" y="1505"/>
                    <a:pt x="2568" y="1505"/>
                    <a:pt x="2542" y="1505"/>
                  </a:cubicBezTo>
                  <a:cubicBezTo>
                    <a:pt x="2516" y="1505"/>
                    <a:pt x="2490" y="1505"/>
                    <a:pt x="2490" y="1518"/>
                  </a:cubicBezTo>
                  <a:cubicBezTo>
                    <a:pt x="2490" y="1518"/>
                    <a:pt x="2490" y="1518"/>
                    <a:pt x="2516" y="1531"/>
                  </a:cubicBezTo>
                  <a:cubicBezTo>
                    <a:pt x="2524" y="1527"/>
                    <a:pt x="2529" y="1526"/>
                    <a:pt x="2532" y="1526"/>
                  </a:cubicBezTo>
                  <a:cubicBezTo>
                    <a:pt x="2538" y="1526"/>
                    <a:pt x="2527" y="1535"/>
                    <a:pt x="2490" y="1544"/>
                  </a:cubicBezTo>
                  <a:lnTo>
                    <a:pt x="2516" y="1544"/>
                  </a:lnTo>
                  <a:cubicBezTo>
                    <a:pt x="2568" y="1557"/>
                    <a:pt x="2555" y="1570"/>
                    <a:pt x="2516" y="1570"/>
                  </a:cubicBezTo>
                  <a:lnTo>
                    <a:pt x="2503" y="1596"/>
                  </a:lnTo>
                  <a:cubicBezTo>
                    <a:pt x="2503" y="1596"/>
                    <a:pt x="2529" y="1596"/>
                    <a:pt x="2555" y="1609"/>
                  </a:cubicBezTo>
                  <a:cubicBezTo>
                    <a:pt x="2594" y="1609"/>
                    <a:pt x="2594" y="1609"/>
                    <a:pt x="2568" y="1622"/>
                  </a:cubicBezTo>
                  <a:lnTo>
                    <a:pt x="2529" y="1622"/>
                  </a:lnTo>
                  <a:cubicBezTo>
                    <a:pt x="2521" y="1617"/>
                    <a:pt x="2515" y="1616"/>
                    <a:pt x="2511" y="1616"/>
                  </a:cubicBezTo>
                  <a:cubicBezTo>
                    <a:pt x="2503" y="1616"/>
                    <a:pt x="2503" y="1622"/>
                    <a:pt x="2503" y="1622"/>
                  </a:cubicBezTo>
                  <a:cubicBezTo>
                    <a:pt x="2503" y="1631"/>
                    <a:pt x="2497" y="1640"/>
                    <a:pt x="2502" y="1649"/>
                  </a:cubicBezTo>
                  <a:lnTo>
                    <a:pt x="2502" y="1649"/>
                  </a:lnTo>
                  <a:cubicBezTo>
                    <a:pt x="2489" y="1661"/>
                    <a:pt x="2465" y="1661"/>
                    <a:pt x="2490" y="1661"/>
                  </a:cubicBezTo>
                  <a:cubicBezTo>
                    <a:pt x="2490" y="1661"/>
                    <a:pt x="2490" y="1674"/>
                    <a:pt x="2464" y="1674"/>
                  </a:cubicBezTo>
                  <a:cubicBezTo>
                    <a:pt x="2442" y="1685"/>
                    <a:pt x="2468" y="1715"/>
                    <a:pt x="2509" y="1715"/>
                  </a:cubicBezTo>
                  <a:cubicBezTo>
                    <a:pt x="2515" y="1715"/>
                    <a:pt x="2522" y="1714"/>
                    <a:pt x="2529" y="1712"/>
                  </a:cubicBezTo>
                  <a:cubicBezTo>
                    <a:pt x="2529" y="1725"/>
                    <a:pt x="2555" y="1738"/>
                    <a:pt x="2555" y="1738"/>
                  </a:cubicBezTo>
                  <a:cubicBezTo>
                    <a:pt x="2568" y="1738"/>
                    <a:pt x="2568" y="1751"/>
                    <a:pt x="2568" y="1751"/>
                  </a:cubicBezTo>
                  <a:lnTo>
                    <a:pt x="2516" y="1738"/>
                  </a:lnTo>
                  <a:cubicBezTo>
                    <a:pt x="2492" y="1729"/>
                    <a:pt x="2473" y="1724"/>
                    <a:pt x="2462" y="1724"/>
                  </a:cubicBezTo>
                  <a:cubicBezTo>
                    <a:pt x="2445" y="1724"/>
                    <a:pt x="2450" y="1735"/>
                    <a:pt x="2490" y="1751"/>
                  </a:cubicBezTo>
                  <a:lnTo>
                    <a:pt x="2464" y="1751"/>
                  </a:lnTo>
                  <a:cubicBezTo>
                    <a:pt x="2461" y="1748"/>
                    <a:pt x="2458" y="1746"/>
                    <a:pt x="2456" y="1746"/>
                  </a:cubicBezTo>
                  <a:cubicBezTo>
                    <a:pt x="2453" y="1746"/>
                    <a:pt x="2455" y="1755"/>
                    <a:pt x="2464" y="1764"/>
                  </a:cubicBezTo>
                  <a:cubicBezTo>
                    <a:pt x="2464" y="1777"/>
                    <a:pt x="2503" y="1803"/>
                    <a:pt x="2516" y="1803"/>
                  </a:cubicBezTo>
                  <a:cubicBezTo>
                    <a:pt x="2542" y="1816"/>
                    <a:pt x="2542" y="1816"/>
                    <a:pt x="2542" y="1816"/>
                  </a:cubicBezTo>
                  <a:cubicBezTo>
                    <a:pt x="2542" y="1823"/>
                    <a:pt x="2542" y="1826"/>
                    <a:pt x="2539" y="1826"/>
                  </a:cubicBezTo>
                  <a:cubicBezTo>
                    <a:pt x="2536" y="1826"/>
                    <a:pt x="2529" y="1823"/>
                    <a:pt x="2516" y="1816"/>
                  </a:cubicBezTo>
                  <a:cubicBezTo>
                    <a:pt x="2506" y="1813"/>
                    <a:pt x="2497" y="1811"/>
                    <a:pt x="2491" y="1811"/>
                  </a:cubicBezTo>
                  <a:cubicBezTo>
                    <a:pt x="2474" y="1811"/>
                    <a:pt x="2475" y="1823"/>
                    <a:pt x="2503" y="1842"/>
                  </a:cubicBezTo>
                  <a:lnTo>
                    <a:pt x="2477" y="1842"/>
                  </a:lnTo>
                  <a:cubicBezTo>
                    <a:pt x="2473" y="1838"/>
                    <a:pt x="2467" y="1835"/>
                    <a:pt x="2462" y="1835"/>
                  </a:cubicBezTo>
                  <a:cubicBezTo>
                    <a:pt x="2450" y="1835"/>
                    <a:pt x="2439" y="1847"/>
                    <a:pt x="2439" y="1881"/>
                  </a:cubicBezTo>
                  <a:cubicBezTo>
                    <a:pt x="2428" y="1902"/>
                    <a:pt x="2417" y="1923"/>
                    <a:pt x="2407" y="1923"/>
                  </a:cubicBezTo>
                  <a:cubicBezTo>
                    <a:pt x="2404" y="1923"/>
                    <a:pt x="2402" y="1922"/>
                    <a:pt x="2400" y="1920"/>
                  </a:cubicBezTo>
                  <a:cubicBezTo>
                    <a:pt x="2397" y="1919"/>
                    <a:pt x="2395" y="1918"/>
                    <a:pt x="2393" y="1918"/>
                  </a:cubicBezTo>
                  <a:cubicBezTo>
                    <a:pt x="2379" y="1918"/>
                    <a:pt x="2404" y="1963"/>
                    <a:pt x="2439" y="1998"/>
                  </a:cubicBezTo>
                  <a:cubicBezTo>
                    <a:pt x="2426" y="1991"/>
                    <a:pt x="2419" y="1988"/>
                    <a:pt x="2414" y="1988"/>
                  </a:cubicBezTo>
                  <a:cubicBezTo>
                    <a:pt x="2409" y="1988"/>
                    <a:pt x="2406" y="1991"/>
                    <a:pt x="2400" y="1998"/>
                  </a:cubicBezTo>
                  <a:cubicBezTo>
                    <a:pt x="2392" y="2013"/>
                    <a:pt x="2389" y="2019"/>
                    <a:pt x="2382" y="2019"/>
                  </a:cubicBezTo>
                  <a:cubicBezTo>
                    <a:pt x="2378" y="2019"/>
                    <a:pt x="2371" y="2016"/>
                    <a:pt x="2361" y="2011"/>
                  </a:cubicBezTo>
                  <a:cubicBezTo>
                    <a:pt x="2349" y="1999"/>
                    <a:pt x="2343" y="1993"/>
                    <a:pt x="2341" y="1993"/>
                  </a:cubicBezTo>
                  <a:lnTo>
                    <a:pt x="2341" y="1993"/>
                  </a:lnTo>
                  <a:cubicBezTo>
                    <a:pt x="2340" y="1993"/>
                    <a:pt x="2346" y="2002"/>
                    <a:pt x="2361" y="2024"/>
                  </a:cubicBezTo>
                  <a:cubicBezTo>
                    <a:pt x="2385" y="2040"/>
                    <a:pt x="2379" y="2051"/>
                    <a:pt x="2362" y="2051"/>
                  </a:cubicBezTo>
                  <a:cubicBezTo>
                    <a:pt x="2352" y="2051"/>
                    <a:pt x="2337" y="2047"/>
                    <a:pt x="2322" y="2037"/>
                  </a:cubicBezTo>
                  <a:cubicBezTo>
                    <a:pt x="2315" y="2030"/>
                    <a:pt x="2309" y="2027"/>
                    <a:pt x="2304" y="2027"/>
                  </a:cubicBezTo>
                  <a:cubicBezTo>
                    <a:pt x="2299" y="2027"/>
                    <a:pt x="2296" y="2030"/>
                    <a:pt x="2296" y="2037"/>
                  </a:cubicBezTo>
                  <a:cubicBezTo>
                    <a:pt x="2309" y="2063"/>
                    <a:pt x="2296" y="2076"/>
                    <a:pt x="2283" y="2089"/>
                  </a:cubicBezTo>
                  <a:cubicBezTo>
                    <a:pt x="2270" y="2102"/>
                    <a:pt x="2270" y="2102"/>
                    <a:pt x="2309" y="2140"/>
                  </a:cubicBezTo>
                  <a:cubicBezTo>
                    <a:pt x="2348" y="2166"/>
                    <a:pt x="2335" y="2166"/>
                    <a:pt x="2322" y="2179"/>
                  </a:cubicBezTo>
                  <a:cubicBezTo>
                    <a:pt x="2322" y="2186"/>
                    <a:pt x="2319" y="2189"/>
                    <a:pt x="2314" y="2189"/>
                  </a:cubicBezTo>
                  <a:cubicBezTo>
                    <a:pt x="2309" y="2189"/>
                    <a:pt x="2302" y="2186"/>
                    <a:pt x="2296" y="2179"/>
                  </a:cubicBezTo>
                  <a:cubicBezTo>
                    <a:pt x="2296" y="2179"/>
                    <a:pt x="2291" y="2177"/>
                    <a:pt x="2285" y="2175"/>
                  </a:cubicBezTo>
                  <a:lnTo>
                    <a:pt x="2285" y="2175"/>
                  </a:lnTo>
                  <a:cubicBezTo>
                    <a:pt x="2288" y="2174"/>
                    <a:pt x="2291" y="2171"/>
                    <a:pt x="2296" y="2166"/>
                  </a:cubicBezTo>
                  <a:cubicBezTo>
                    <a:pt x="2322" y="2166"/>
                    <a:pt x="2309" y="2140"/>
                    <a:pt x="2283" y="2128"/>
                  </a:cubicBezTo>
                  <a:cubicBezTo>
                    <a:pt x="2279" y="2124"/>
                    <a:pt x="2276" y="2122"/>
                    <a:pt x="2274" y="2122"/>
                  </a:cubicBezTo>
                  <a:cubicBezTo>
                    <a:pt x="2269" y="2122"/>
                    <a:pt x="2266" y="2131"/>
                    <a:pt x="2257" y="2140"/>
                  </a:cubicBezTo>
                  <a:cubicBezTo>
                    <a:pt x="2244" y="2140"/>
                    <a:pt x="2257" y="2166"/>
                    <a:pt x="2257" y="2166"/>
                  </a:cubicBezTo>
                  <a:cubicBezTo>
                    <a:pt x="2264" y="2170"/>
                    <a:pt x="2269" y="2173"/>
                    <a:pt x="2273" y="2174"/>
                  </a:cubicBezTo>
                  <a:lnTo>
                    <a:pt x="2273" y="2174"/>
                  </a:lnTo>
                  <a:cubicBezTo>
                    <a:pt x="2271" y="2175"/>
                    <a:pt x="2270" y="2177"/>
                    <a:pt x="2270" y="2179"/>
                  </a:cubicBezTo>
                  <a:cubicBezTo>
                    <a:pt x="2261" y="2179"/>
                    <a:pt x="2258" y="2185"/>
                    <a:pt x="2254" y="2185"/>
                  </a:cubicBezTo>
                  <a:cubicBezTo>
                    <a:pt x="2251" y="2185"/>
                    <a:pt x="2248" y="2184"/>
                    <a:pt x="2244" y="2179"/>
                  </a:cubicBezTo>
                  <a:cubicBezTo>
                    <a:pt x="2244" y="2179"/>
                    <a:pt x="2232" y="2174"/>
                    <a:pt x="2221" y="2174"/>
                  </a:cubicBezTo>
                  <a:cubicBezTo>
                    <a:pt x="2215" y="2174"/>
                    <a:pt x="2209" y="2175"/>
                    <a:pt x="2205" y="2179"/>
                  </a:cubicBezTo>
                  <a:cubicBezTo>
                    <a:pt x="2198" y="2187"/>
                    <a:pt x="2190" y="2194"/>
                    <a:pt x="2183" y="2194"/>
                  </a:cubicBezTo>
                  <a:cubicBezTo>
                    <a:pt x="2177" y="2194"/>
                    <a:pt x="2172" y="2190"/>
                    <a:pt x="2166" y="2179"/>
                  </a:cubicBezTo>
                  <a:lnTo>
                    <a:pt x="2166" y="2179"/>
                  </a:lnTo>
                  <a:cubicBezTo>
                    <a:pt x="2153" y="2192"/>
                    <a:pt x="2153" y="2192"/>
                    <a:pt x="2179" y="2205"/>
                  </a:cubicBezTo>
                  <a:cubicBezTo>
                    <a:pt x="2192" y="2218"/>
                    <a:pt x="2205" y="2244"/>
                    <a:pt x="2166" y="2244"/>
                  </a:cubicBezTo>
                  <a:cubicBezTo>
                    <a:pt x="2153" y="2257"/>
                    <a:pt x="2127" y="2283"/>
                    <a:pt x="2140" y="2296"/>
                  </a:cubicBezTo>
                  <a:cubicBezTo>
                    <a:pt x="2140" y="2296"/>
                    <a:pt x="2140" y="2296"/>
                    <a:pt x="2127" y="2283"/>
                  </a:cubicBezTo>
                  <a:cubicBezTo>
                    <a:pt x="2111" y="2267"/>
                    <a:pt x="2099" y="2260"/>
                    <a:pt x="2093" y="2260"/>
                  </a:cubicBezTo>
                  <a:cubicBezTo>
                    <a:pt x="2084" y="2260"/>
                    <a:pt x="2086" y="2274"/>
                    <a:pt x="2101" y="2296"/>
                  </a:cubicBezTo>
                  <a:cubicBezTo>
                    <a:pt x="2109" y="2311"/>
                    <a:pt x="2108" y="2318"/>
                    <a:pt x="2103" y="2318"/>
                  </a:cubicBezTo>
                  <a:cubicBezTo>
                    <a:pt x="2099" y="2318"/>
                    <a:pt x="2094" y="2314"/>
                    <a:pt x="2088" y="2309"/>
                  </a:cubicBezTo>
                  <a:cubicBezTo>
                    <a:pt x="2088" y="2309"/>
                    <a:pt x="2075" y="2322"/>
                    <a:pt x="2088" y="2335"/>
                  </a:cubicBezTo>
                  <a:cubicBezTo>
                    <a:pt x="2088" y="2361"/>
                    <a:pt x="2088" y="2361"/>
                    <a:pt x="2062" y="2361"/>
                  </a:cubicBezTo>
                  <a:cubicBezTo>
                    <a:pt x="2055" y="2346"/>
                    <a:pt x="2052" y="2340"/>
                    <a:pt x="2048" y="2340"/>
                  </a:cubicBezTo>
                  <a:cubicBezTo>
                    <a:pt x="2045" y="2340"/>
                    <a:pt x="2042" y="2343"/>
                    <a:pt x="2036" y="2348"/>
                  </a:cubicBezTo>
                  <a:cubicBezTo>
                    <a:pt x="2036" y="2369"/>
                    <a:pt x="1986" y="2407"/>
                    <a:pt x="1952" y="2407"/>
                  </a:cubicBezTo>
                  <a:cubicBezTo>
                    <a:pt x="1945" y="2407"/>
                    <a:pt x="1938" y="2405"/>
                    <a:pt x="1933" y="2400"/>
                  </a:cubicBezTo>
                  <a:lnTo>
                    <a:pt x="1933" y="2400"/>
                  </a:lnTo>
                  <a:cubicBezTo>
                    <a:pt x="1946" y="2426"/>
                    <a:pt x="1946" y="2426"/>
                    <a:pt x="1933" y="2426"/>
                  </a:cubicBezTo>
                  <a:cubicBezTo>
                    <a:pt x="1924" y="2413"/>
                    <a:pt x="1918" y="2407"/>
                    <a:pt x="1915" y="2407"/>
                  </a:cubicBezTo>
                  <a:cubicBezTo>
                    <a:pt x="1910" y="2407"/>
                    <a:pt x="1915" y="2430"/>
                    <a:pt x="1933" y="2465"/>
                  </a:cubicBezTo>
                  <a:lnTo>
                    <a:pt x="1933" y="2452"/>
                  </a:lnTo>
                  <a:lnTo>
                    <a:pt x="1946" y="2452"/>
                  </a:lnTo>
                  <a:cubicBezTo>
                    <a:pt x="1952" y="2471"/>
                    <a:pt x="1952" y="2484"/>
                    <a:pt x="1946" y="2484"/>
                  </a:cubicBezTo>
                  <a:cubicBezTo>
                    <a:pt x="1939" y="2484"/>
                    <a:pt x="1926" y="2471"/>
                    <a:pt x="1907" y="2439"/>
                  </a:cubicBezTo>
                  <a:cubicBezTo>
                    <a:pt x="1895" y="2421"/>
                    <a:pt x="1888" y="2411"/>
                    <a:pt x="1886" y="2411"/>
                  </a:cubicBezTo>
                  <a:lnTo>
                    <a:pt x="1886" y="2411"/>
                  </a:lnTo>
                  <a:cubicBezTo>
                    <a:pt x="1884" y="2411"/>
                    <a:pt x="1887" y="2424"/>
                    <a:pt x="1894" y="2452"/>
                  </a:cubicBezTo>
                  <a:cubicBezTo>
                    <a:pt x="1901" y="2474"/>
                    <a:pt x="1900" y="2488"/>
                    <a:pt x="1893" y="2488"/>
                  </a:cubicBezTo>
                  <a:cubicBezTo>
                    <a:pt x="1887" y="2488"/>
                    <a:pt x="1879" y="2481"/>
                    <a:pt x="1868" y="2465"/>
                  </a:cubicBezTo>
                  <a:lnTo>
                    <a:pt x="1868" y="2465"/>
                  </a:lnTo>
                  <a:cubicBezTo>
                    <a:pt x="1876" y="2519"/>
                    <a:pt x="1874" y="2550"/>
                    <a:pt x="1864" y="2550"/>
                  </a:cubicBezTo>
                  <a:cubicBezTo>
                    <a:pt x="1856" y="2550"/>
                    <a:pt x="1845" y="2535"/>
                    <a:pt x="1829" y="2504"/>
                  </a:cubicBezTo>
                  <a:cubicBezTo>
                    <a:pt x="1816" y="2452"/>
                    <a:pt x="1803" y="2439"/>
                    <a:pt x="1790" y="2439"/>
                  </a:cubicBezTo>
                  <a:cubicBezTo>
                    <a:pt x="1790" y="2439"/>
                    <a:pt x="1790" y="2465"/>
                    <a:pt x="1803" y="2491"/>
                  </a:cubicBezTo>
                  <a:cubicBezTo>
                    <a:pt x="1816" y="2510"/>
                    <a:pt x="1819" y="2520"/>
                    <a:pt x="1816" y="2520"/>
                  </a:cubicBezTo>
                  <a:cubicBezTo>
                    <a:pt x="1813" y="2520"/>
                    <a:pt x="1803" y="2510"/>
                    <a:pt x="1790" y="2491"/>
                  </a:cubicBezTo>
                  <a:cubicBezTo>
                    <a:pt x="1764" y="2465"/>
                    <a:pt x="1748" y="2452"/>
                    <a:pt x="1737" y="2452"/>
                  </a:cubicBezTo>
                  <a:cubicBezTo>
                    <a:pt x="1725" y="2452"/>
                    <a:pt x="1719" y="2465"/>
                    <a:pt x="1712" y="2491"/>
                  </a:cubicBezTo>
                  <a:cubicBezTo>
                    <a:pt x="1706" y="2517"/>
                    <a:pt x="1696" y="2530"/>
                    <a:pt x="1690" y="2530"/>
                  </a:cubicBezTo>
                  <a:cubicBezTo>
                    <a:pt x="1683" y="2530"/>
                    <a:pt x="1680" y="2517"/>
                    <a:pt x="1686" y="2491"/>
                  </a:cubicBezTo>
                  <a:cubicBezTo>
                    <a:pt x="1686" y="2469"/>
                    <a:pt x="1686" y="2460"/>
                    <a:pt x="1684" y="2460"/>
                  </a:cubicBezTo>
                  <a:cubicBezTo>
                    <a:pt x="1682" y="2460"/>
                    <a:pt x="1679" y="2466"/>
                    <a:pt x="1673" y="2478"/>
                  </a:cubicBezTo>
                  <a:lnTo>
                    <a:pt x="1634" y="2478"/>
                  </a:lnTo>
                  <a:cubicBezTo>
                    <a:pt x="1634" y="2491"/>
                    <a:pt x="1621" y="2504"/>
                    <a:pt x="1634" y="2530"/>
                  </a:cubicBezTo>
                  <a:cubicBezTo>
                    <a:pt x="1619" y="2506"/>
                    <a:pt x="1608" y="2488"/>
                    <a:pt x="1599" y="2488"/>
                  </a:cubicBezTo>
                  <a:cubicBezTo>
                    <a:pt x="1593" y="2488"/>
                    <a:pt x="1588" y="2496"/>
                    <a:pt x="1583" y="2517"/>
                  </a:cubicBezTo>
                  <a:lnTo>
                    <a:pt x="1570" y="2517"/>
                  </a:lnTo>
                  <a:cubicBezTo>
                    <a:pt x="1557" y="2517"/>
                    <a:pt x="1557" y="2517"/>
                    <a:pt x="1557" y="2543"/>
                  </a:cubicBezTo>
                  <a:cubicBezTo>
                    <a:pt x="1557" y="2550"/>
                    <a:pt x="1555" y="2553"/>
                    <a:pt x="1554" y="2553"/>
                  </a:cubicBezTo>
                  <a:cubicBezTo>
                    <a:pt x="1549" y="2553"/>
                    <a:pt x="1540" y="2535"/>
                    <a:pt x="1531" y="2517"/>
                  </a:cubicBezTo>
                  <a:cubicBezTo>
                    <a:pt x="1522" y="2508"/>
                    <a:pt x="1513" y="2493"/>
                    <a:pt x="1508" y="2493"/>
                  </a:cubicBezTo>
                  <a:cubicBezTo>
                    <a:pt x="1506" y="2493"/>
                    <a:pt x="1505" y="2496"/>
                    <a:pt x="1505" y="2504"/>
                  </a:cubicBezTo>
                  <a:cubicBezTo>
                    <a:pt x="1518" y="2517"/>
                    <a:pt x="1505" y="2543"/>
                    <a:pt x="1492" y="2569"/>
                  </a:cubicBezTo>
                  <a:cubicBezTo>
                    <a:pt x="1488" y="2576"/>
                    <a:pt x="1485" y="2579"/>
                    <a:pt x="1483" y="2579"/>
                  </a:cubicBezTo>
                  <a:cubicBezTo>
                    <a:pt x="1479" y="2579"/>
                    <a:pt x="1479" y="2561"/>
                    <a:pt x="1479" y="2543"/>
                  </a:cubicBezTo>
                  <a:cubicBezTo>
                    <a:pt x="1479" y="2530"/>
                    <a:pt x="1479" y="2530"/>
                    <a:pt x="1466" y="2504"/>
                  </a:cubicBezTo>
                  <a:cubicBezTo>
                    <a:pt x="1453" y="2504"/>
                    <a:pt x="1440" y="2504"/>
                    <a:pt x="1440" y="2530"/>
                  </a:cubicBezTo>
                  <a:cubicBezTo>
                    <a:pt x="1440" y="2543"/>
                    <a:pt x="1427" y="2549"/>
                    <a:pt x="1414" y="2549"/>
                  </a:cubicBezTo>
                  <a:cubicBezTo>
                    <a:pt x="1401" y="2549"/>
                    <a:pt x="1388" y="2543"/>
                    <a:pt x="1388" y="2530"/>
                  </a:cubicBezTo>
                  <a:cubicBezTo>
                    <a:pt x="1388" y="2530"/>
                    <a:pt x="1375" y="2530"/>
                    <a:pt x="1362" y="2517"/>
                  </a:cubicBezTo>
                  <a:cubicBezTo>
                    <a:pt x="1362" y="2517"/>
                    <a:pt x="1349" y="2543"/>
                    <a:pt x="1336" y="2543"/>
                  </a:cubicBezTo>
                  <a:cubicBezTo>
                    <a:pt x="1336" y="2543"/>
                    <a:pt x="1336" y="2543"/>
                    <a:pt x="1323" y="2569"/>
                  </a:cubicBezTo>
                  <a:cubicBezTo>
                    <a:pt x="1310" y="2569"/>
                    <a:pt x="1310" y="2569"/>
                    <a:pt x="1310" y="2543"/>
                  </a:cubicBezTo>
                  <a:cubicBezTo>
                    <a:pt x="1303" y="2563"/>
                    <a:pt x="1300" y="2577"/>
                    <a:pt x="1298" y="2577"/>
                  </a:cubicBezTo>
                  <a:cubicBezTo>
                    <a:pt x="1297" y="2577"/>
                    <a:pt x="1297" y="2567"/>
                    <a:pt x="1297" y="2543"/>
                  </a:cubicBezTo>
                  <a:cubicBezTo>
                    <a:pt x="1297" y="2517"/>
                    <a:pt x="1297" y="2504"/>
                    <a:pt x="1296" y="2504"/>
                  </a:cubicBezTo>
                  <a:cubicBezTo>
                    <a:pt x="1294" y="2504"/>
                    <a:pt x="1291" y="2517"/>
                    <a:pt x="1284" y="2543"/>
                  </a:cubicBezTo>
                  <a:cubicBezTo>
                    <a:pt x="1279" y="2548"/>
                    <a:pt x="1276" y="2551"/>
                    <a:pt x="1274" y="2551"/>
                  </a:cubicBezTo>
                  <a:cubicBezTo>
                    <a:pt x="1271" y="2551"/>
                    <a:pt x="1271" y="2545"/>
                    <a:pt x="1271" y="2530"/>
                  </a:cubicBezTo>
                  <a:cubicBezTo>
                    <a:pt x="1271" y="2523"/>
                    <a:pt x="1268" y="2520"/>
                    <a:pt x="1265" y="2520"/>
                  </a:cubicBezTo>
                  <a:cubicBezTo>
                    <a:pt x="1261" y="2520"/>
                    <a:pt x="1258" y="2523"/>
                    <a:pt x="1258" y="2530"/>
                  </a:cubicBezTo>
                  <a:cubicBezTo>
                    <a:pt x="1250" y="2561"/>
                    <a:pt x="1238" y="2578"/>
                    <a:pt x="1229" y="2578"/>
                  </a:cubicBezTo>
                  <a:cubicBezTo>
                    <a:pt x="1223" y="2578"/>
                    <a:pt x="1219" y="2571"/>
                    <a:pt x="1219" y="2556"/>
                  </a:cubicBezTo>
                  <a:cubicBezTo>
                    <a:pt x="1219" y="2556"/>
                    <a:pt x="1219" y="2556"/>
                    <a:pt x="1206" y="2569"/>
                  </a:cubicBezTo>
                  <a:cubicBezTo>
                    <a:pt x="1200" y="2594"/>
                    <a:pt x="1193" y="2607"/>
                    <a:pt x="1190" y="2607"/>
                  </a:cubicBezTo>
                  <a:cubicBezTo>
                    <a:pt x="1187" y="2607"/>
                    <a:pt x="1187" y="2594"/>
                    <a:pt x="1193" y="2569"/>
                  </a:cubicBezTo>
                  <a:cubicBezTo>
                    <a:pt x="1193" y="2543"/>
                    <a:pt x="1193" y="2530"/>
                    <a:pt x="1190" y="2530"/>
                  </a:cubicBezTo>
                  <a:cubicBezTo>
                    <a:pt x="1187" y="2530"/>
                    <a:pt x="1180" y="2543"/>
                    <a:pt x="1167" y="2569"/>
                  </a:cubicBezTo>
                  <a:cubicBezTo>
                    <a:pt x="1167" y="2569"/>
                    <a:pt x="1164" y="2572"/>
                    <a:pt x="1161" y="2572"/>
                  </a:cubicBezTo>
                  <a:cubicBezTo>
                    <a:pt x="1158" y="2572"/>
                    <a:pt x="1154" y="2569"/>
                    <a:pt x="1154" y="2556"/>
                  </a:cubicBezTo>
                  <a:cubicBezTo>
                    <a:pt x="1146" y="2539"/>
                    <a:pt x="1127" y="2517"/>
                    <a:pt x="1111" y="2517"/>
                  </a:cubicBezTo>
                  <a:cubicBezTo>
                    <a:pt x="1102" y="2517"/>
                    <a:pt x="1094" y="2524"/>
                    <a:pt x="1090" y="2543"/>
                  </a:cubicBezTo>
                  <a:lnTo>
                    <a:pt x="1077" y="2543"/>
                  </a:lnTo>
                  <a:cubicBezTo>
                    <a:pt x="1069" y="2527"/>
                    <a:pt x="1066" y="2515"/>
                    <a:pt x="1061" y="2515"/>
                  </a:cubicBezTo>
                  <a:cubicBezTo>
                    <a:pt x="1059" y="2515"/>
                    <a:pt x="1056" y="2520"/>
                    <a:pt x="1051" y="2530"/>
                  </a:cubicBezTo>
                  <a:lnTo>
                    <a:pt x="1025" y="2543"/>
                  </a:lnTo>
                  <a:cubicBezTo>
                    <a:pt x="1038" y="2530"/>
                    <a:pt x="1038" y="2504"/>
                    <a:pt x="1025" y="2491"/>
                  </a:cubicBezTo>
                  <a:cubicBezTo>
                    <a:pt x="1025" y="2491"/>
                    <a:pt x="1025" y="2491"/>
                    <a:pt x="1012" y="2517"/>
                  </a:cubicBezTo>
                  <a:cubicBezTo>
                    <a:pt x="1012" y="2532"/>
                    <a:pt x="1012" y="2538"/>
                    <a:pt x="1009" y="2538"/>
                  </a:cubicBezTo>
                  <a:cubicBezTo>
                    <a:pt x="1007" y="2538"/>
                    <a:pt x="1004" y="2535"/>
                    <a:pt x="999" y="2530"/>
                  </a:cubicBezTo>
                  <a:cubicBezTo>
                    <a:pt x="986" y="2530"/>
                    <a:pt x="986" y="2504"/>
                    <a:pt x="999" y="2491"/>
                  </a:cubicBezTo>
                  <a:lnTo>
                    <a:pt x="986" y="2478"/>
                  </a:lnTo>
                  <a:cubicBezTo>
                    <a:pt x="979" y="2506"/>
                    <a:pt x="972" y="2515"/>
                    <a:pt x="969" y="2515"/>
                  </a:cubicBezTo>
                  <a:cubicBezTo>
                    <a:pt x="966" y="2515"/>
                    <a:pt x="967" y="2509"/>
                    <a:pt x="973" y="2504"/>
                  </a:cubicBezTo>
                  <a:cubicBezTo>
                    <a:pt x="973" y="2478"/>
                    <a:pt x="973" y="2478"/>
                    <a:pt x="960" y="2465"/>
                  </a:cubicBezTo>
                  <a:cubicBezTo>
                    <a:pt x="956" y="2473"/>
                    <a:pt x="953" y="2476"/>
                    <a:pt x="951" y="2476"/>
                  </a:cubicBezTo>
                  <a:cubicBezTo>
                    <a:pt x="948" y="2476"/>
                    <a:pt x="951" y="2465"/>
                    <a:pt x="960" y="2465"/>
                  </a:cubicBezTo>
                  <a:cubicBezTo>
                    <a:pt x="960" y="2465"/>
                    <a:pt x="947" y="2465"/>
                    <a:pt x="934" y="2452"/>
                  </a:cubicBezTo>
                  <a:cubicBezTo>
                    <a:pt x="934" y="2452"/>
                    <a:pt x="921" y="2452"/>
                    <a:pt x="921" y="2478"/>
                  </a:cubicBezTo>
                  <a:cubicBezTo>
                    <a:pt x="908" y="2491"/>
                    <a:pt x="908" y="2517"/>
                    <a:pt x="895" y="2517"/>
                  </a:cubicBezTo>
                  <a:cubicBezTo>
                    <a:pt x="891" y="2521"/>
                    <a:pt x="888" y="2522"/>
                    <a:pt x="886" y="2522"/>
                  </a:cubicBezTo>
                  <a:cubicBezTo>
                    <a:pt x="884" y="2522"/>
                    <a:pt x="886" y="2517"/>
                    <a:pt x="895" y="2517"/>
                  </a:cubicBezTo>
                  <a:cubicBezTo>
                    <a:pt x="908" y="2491"/>
                    <a:pt x="921" y="2478"/>
                    <a:pt x="908" y="2465"/>
                  </a:cubicBezTo>
                  <a:cubicBezTo>
                    <a:pt x="895" y="2465"/>
                    <a:pt x="908" y="2439"/>
                    <a:pt x="908" y="2439"/>
                  </a:cubicBezTo>
                  <a:cubicBezTo>
                    <a:pt x="921" y="2419"/>
                    <a:pt x="918" y="2413"/>
                    <a:pt x="910" y="2413"/>
                  </a:cubicBezTo>
                  <a:lnTo>
                    <a:pt x="910" y="2413"/>
                  </a:lnTo>
                  <a:cubicBezTo>
                    <a:pt x="902" y="2413"/>
                    <a:pt x="889" y="2419"/>
                    <a:pt x="882" y="2426"/>
                  </a:cubicBezTo>
                  <a:cubicBezTo>
                    <a:pt x="866" y="2442"/>
                    <a:pt x="854" y="2449"/>
                    <a:pt x="848" y="2449"/>
                  </a:cubicBezTo>
                  <a:cubicBezTo>
                    <a:pt x="839" y="2449"/>
                    <a:pt x="841" y="2435"/>
                    <a:pt x="856" y="2413"/>
                  </a:cubicBezTo>
                  <a:cubicBezTo>
                    <a:pt x="864" y="2402"/>
                    <a:pt x="866" y="2397"/>
                    <a:pt x="864" y="2397"/>
                  </a:cubicBezTo>
                  <a:lnTo>
                    <a:pt x="864" y="2397"/>
                  </a:lnTo>
                  <a:cubicBezTo>
                    <a:pt x="860" y="2397"/>
                    <a:pt x="832" y="2428"/>
                    <a:pt x="804" y="2465"/>
                  </a:cubicBezTo>
                  <a:lnTo>
                    <a:pt x="765" y="2517"/>
                  </a:lnTo>
                  <a:lnTo>
                    <a:pt x="791" y="2452"/>
                  </a:lnTo>
                  <a:cubicBezTo>
                    <a:pt x="824" y="2402"/>
                    <a:pt x="836" y="2384"/>
                    <a:pt x="827" y="2384"/>
                  </a:cubicBezTo>
                  <a:cubicBezTo>
                    <a:pt x="822" y="2384"/>
                    <a:pt x="810" y="2390"/>
                    <a:pt x="791" y="2400"/>
                  </a:cubicBezTo>
                  <a:cubicBezTo>
                    <a:pt x="781" y="2405"/>
                    <a:pt x="774" y="2408"/>
                    <a:pt x="772" y="2408"/>
                  </a:cubicBezTo>
                  <a:cubicBezTo>
                    <a:pt x="768" y="2408"/>
                    <a:pt x="771" y="2402"/>
                    <a:pt x="778" y="2387"/>
                  </a:cubicBezTo>
                  <a:cubicBezTo>
                    <a:pt x="791" y="2374"/>
                    <a:pt x="778" y="2361"/>
                    <a:pt x="765" y="2348"/>
                  </a:cubicBezTo>
                  <a:cubicBezTo>
                    <a:pt x="752" y="2342"/>
                    <a:pt x="746" y="2338"/>
                    <a:pt x="741" y="2338"/>
                  </a:cubicBezTo>
                  <a:cubicBezTo>
                    <a:pt x="736" y="2338"/>
                    <a:pt x="733" y="2342"/>
                    <a:pt x="726" y="2348"/>
                  </a:cubicBezTo>
                  <a:lnTo>
                    <a:pt x="713" y="2335"/>
                  </a:lnTo>
                  <a:cubicBezTo>
                    <a:pt x="724" y="2319"/>
                    <a:pt x="724" y="2312"/>
                    <a:pt x="719" y="2312"/>
                  </a:cubicBezTo>
                  <a:cubicBezTo>
                    <a:pt x="711" y="2312"/>
                    <a:pt x="695" y="2325"/>
                    <a:pt x="688" y="2348"/>
                  </a:cubicBezTo>
                  <a:cubicBezTo>
                    <a:pt x="688" y="2348"/>
                    <a:pt x="675" y="2348"/>
                    <a:pt x="675" y="2335"/>
                  </a:cubicBezTo>
                  <a:lnTo>
                    <a:pt x="688" y="2322"/>
                  </a:lnTo>
                  <a:cubicBezTo>
                    <a:pt x="701" y="2296"/>
                    <a:pt x="688" y="2283"/>
                    <a:pt x="636" y="2244"/>
                  </a:cubicBezTo>
                  <a:cubicBezTo>
                    <a:pt x="604" y="2213"/>
                    <a:pt x="592" y="2196"/>
                    <a:pt x="578" y="2196"/>
                  </a:cubicBezTo>
                  <a:cubicBezTo>
                    <a:pt x="570" y="2196"/>
                    <a:pt x="560" y="2203"/>
                    <a:pt x="545" y="2218"/>
                  </a:cubicBezTo>
                  <a:cubicBezTo>
                    <a:pt x="530" y="2228"/>
                    <a:pt x="521" y="2232"/>
                    <a:pt x="517" y="2232"/>
                  </a:cubicBezTo>
                  <a:cubicBezTo>
                    <a:pt x="510" y="2232"/>
                    <a:pt x="516" y="2221"/>
                    <a:pt x="532" y="2205"/>
                  </a:cubicBezTo>
                  <a:cubicBezTo>
                    <a:pt x="551" y="2186"/>
                    <a:pt x="563" y="2174"/>
                    <a:pt x="558" y="2174"/>
                  </a:cubicBezTo>
                  <a:cubicBezTo>
                    <a:pt x="556" y="2174"/>
                    <a:pt x="552" y="2176"/>
                    <a:pt x="545" y="2179"/>
                  </a:cubicBezTo>
                  <a:cubicBezTo>
                    <a:pt x="545" y="2179"/>
                    <a:pt x="532" y="2166"/>
                    <a:pt x="545" y="2140"/>
                  </a:cubicBezTo>
                  <a:cubicBezTo>
                    <a:pt x="561" y="2116"/>
                    <a:pt x="557" y="2107"/>
                    <a:pt x="548" y="2107"/>
                  </a:cubicBezTo>
                  <a:cubicBezTo>
                    <a:pt x="543" y="2107"/>
                    <a:pt x="537" y="2110"/>
                    <a:pt x="532" y="2115"/>
                  </a:cubicBezTo>
                  <a:cubicBezTo>
                    <a:pt x="541" y="2096"/>
                    <a:pt x="551" y="2084"/>
                    <a:pt x="545" y="2084"/>
                  </a:cubicBezTo>
                  <a:cubicBezTo>
                    <a:pt x="543" y="2084"/>
                    <a:pt x="539" y="2085"/>
                    <a:pt x="532" y="2089"/>
                  </a:cubicBezTo>
                  <a:cubicBezTo>
                    <a:pt x="519" y="2089"/>
                    <a:pt x="467" y="2063"/>
                    <a:pt x="506" y="2037"/>
                  </a:cubicBezTo>
                  <a:cubicBezTo>
                    <a:pt x="506" y="2037"/>
                    <a:pt x="506" y="2037"/>
                    <a:pt x="493" y="2024"/>
                  </a:cubicBezTo>
                  <a:cubicBezTo>
                    <a:pt x="489" y="2028"/>
                    <a:pt x="485" y="2029"/>
                    <a:pt x="482" y="2029"/>
                  </a:cubicBezTo>
                  <a:cubicBezTo>
                    <a:pt x="472" y="2029"/>
                    <a:pt x="463" y="2020"/>
                    <a:pt x="454" y="2011"/>
                  </a:cubicBezTo>
                  <a:cubicBezTo>
                    <a:pt x="454" y="1998"/>
                    <a:pt x="441" y="1985"/>
                    <a:pt x="467" y="1972"/>
                  </a:cubicBezTo>
                  <a:cubicBezTo>
                    <a:pt x="493" y="1972"/>
                    <a:pt x="493" y="1959"/>
                    <a:pt x="454" y="1959"/>
                  </a:cubicBezTo>
                  <a:cubicBezTo>
                    <a:pt x="454" y="1959"/>
                    <a:pt x="437" y="1965"/>
                    <a:pt x="421" y="1965"/>
                  </a:cubicBezTo>
                  <a:cubicBezTo>
                    <a:pt x="414" y="1965"/>
                    <a:pt x="407" y="1963"/>
                    <a:pt x="402" y="1959"/>
                  </a:cubicBezTo>
                  <a:cubicBezTo>
                    <a:pt x="389" y="1972"/>
                    <a:pt x="363" y="1972"/>
                    <a:pt x="363" y="1972"/>
                  </a:cubicBezTo>
                  <a:lnTo>
                    <a:pt x="376" y="1959"/>
                  </a:lnTo>
                  <a:cubicBezTo>
                    <a:pt x="402" y="1946"/>
                    <a:pt x="428" y="1933"/>
                    <a:pt x="428" y="1933"/>
                  </a:cubicBezTo>
                  <a:cubicBezTo>
                    <a:pt x="422" y="1926"/>
                    <a:pt x="418" y="1923"/>
                    <a:pt x="414" y="1923"/>
                  </a:cubicBezTo>
                  <a:cubicBezTo>
                    <a:pt x="409" y="1923"/>
                    <a:pt x="402" y="1926"/>
                    <a:pt x="389" y="1933"/>
                  </a:cubicBezTo>
                  <a:cubicBezTo>
                    <a:pt x="415" y="1907"/>
                    <a:pt x="415" y="1907"/>
                    <a:pt x="402" y="1894"/>
                  </a:cubicBezTo>
                  <a:cubicBezTo>
                    <a:pt x="402" y="1868"/>
                    <a:pt x="389" y="1855"/>
                    <a:pt x="363" y="1855"/>
                  </a:cubicBezTo>
                  <a:cubicBezTo>
                    <a:pt x="402" y="1829"/>
                    <a:pt x="389" y="1790"/>
                    <a:pt x="350" y="1790"/>
                  </a:cubicBezTo>
                  <a:cubicBezTo>
                    <a:pt x="343" y="1794"/>
                    <a:pt x="337" y="1796"/>
                    <a:pt x="334" y="1796"/>
                  </a:cubicBezTo>
                  <a:cubicBezTo>
                    <a:pt x="325" y="1796"/>
                    <a:pt x="328" y="1786"/>
                    <a:pt x="337" y="1777"/>
                  </a:cubicBezTo>
                  <a:cubicBezTo>
                    <a:pt x="363" y="1764"/>
                    <a:pt x="363" y="1764"/>
                    <a:pt x="337" y="1764"/>
                  </a:cubicBezTo>
                  <a:cubicBezTo>
                    <a:pt x="311" y="1764"/>
                    <a:pt x="337" y="1751"/>
                    <a:pt x="350" y="1738"/>
                  </a:cubicBezTo>
                  <a:cubicBezTo>
                    <a:pt x="389" y="1712"/>
                    <a:pt x="389" y="1700"/>
                    <a:pt x="363" y="1700"/>
                  </a:cubicBezTo>
                  <a:cubicBezTo>
                    <a:pt x="337" y="1700"/>
                    <a:pt x="337" y="1674"/>
                    <a:pt x="337" y="1674"/>
                  </a:cubicBezTo>
                  <a:cubicBezTo>
                    <a:pt x="319" y="1664"/>
                    <a:pt x="314" y="1655"/>
                    <a:pt x="303" y="1655"/>
                  </a:cubicBezTo>
                  <a:cubicBezTo>
                    <a:pt x="298" y="1655"/>
                    <a:pt x="293" y="1657"/>
                    <a:pt x="285" y="1661"/>
                  </a:cubicBezTo>
                  <a:cubicBezTo>
                    <a:pt x="277" y="1665"/>
                    <a:pt x="268" y="1666"/>
                    <a:pt x="260" y="1666"/>
                  </a:cubicBezTo>
                  <a:cubicBezTo>
                    <a:pt x="258" y="1666"/>
                    <a:pt x="255" y="1666"/>
                    <a:pt x="253" y="1666"/>
                  </a:cubicBezTo>
                  <a:lnTo>
                    <a:pt x="253" y="1666"/>
                  </a:lnTo>
                  <a:cubicBezTo>
                    <a:pt x="262" y="1665"/>
                    <a:pt x="268" y="1656"/>
                    <a:pt x="285" y="1648"/>
                  </a:cubicBezTo>
                  <a:cubicBezTo>
                    <a:pt x="311" y="1635"/>
                    <a:pt x="298" y="1622"/>
                    <a:pt x="298" y="1609"/>
                  </a:cubicBezTo>
                  <a:cubicBezTo>
                    <a:pt x="298" y="1596"/>
                    <a:pt x="298" y="1583"/>
                    <a:pt x="298" y="1583"/>
                  </a:cubicBezTo>
                  <a:cubicBezTo>
                    <a:pt x="324" y="1544"/>
                    <a:pt x="324" y="1544"/>
                    <a:pt x="298" y="1544"/>
                  </a:cubicBezTo>
                  <a:lnTo>
                    <a:pt x="273" y="1544"/>
                  </a:lnTo>
                  <a:cubicBezTo>
                    <a:pt x="324" y="1531"/>
                    <a:pt x="311" y="1440"/>
                    <a:pt x="273" y="1440"/>
                  </a:cubicBezTo>
                  <a:lnTo>
                    <a:pt x="298" y="1440"/>
                  </a:lnTo>
                  <a:cubicBezTo>
                    <a:pt x="311" y="1440"/>
                    <a:pt x="311" y="1427"/>
                    <a:pt x="311" y="1414"/>
                  </a:cubicBezTo>
                  <a:cubicBezTo>
                    <a:pt x="311" y="1401"/>
                    <a:pt x="298" y="1375"/>
                    <a:pt x="298" y="1349"/>
                  </a:cubicBezTo>
                  <a:cubicBezTo>
                    <a:pt x="298" y="1310"/>
                    <a:pt x="311" y="1284"/>
                    <a:pt x="285" y="1284"/>
                  </a:cubicBezTo>
                  <a:cubicBezTo>
                    <a:pt x="285" y="1278"/>
                    <a:pt x="285" y="1275"/>
                    <a:pt x="289" y="1275"/>
                  </a:cubicBezTo>
                  <a:cubicBezTo>
                    <a:pt x="292" y="1275"/>
                    <a:pt x="298" y="1278"/>
                    <a:pt x="311" y="1284"/>
                  </a:cubicBezTo>
                  <a:cubicBezTo>
                    <a:pt x="324" y="1284"/>
                    <a:pt x="324" y="1284"/>
                    <a:pt x="324" y="1271"/>
                  </a:cubicBezTo>
                  <a:cubicBezTo>
                    <a:pt x="337" y="1271"/>
                    <a:pt x="311" y="1259"/>
                    <a:pt x="285" y="1259"/>
                  </a:cubicBezTo>
                  <a:cubicBezTo>
                    <a:pt x="260" y="1259"/>
                    <a:pt x="260" y="1246"/>
                    <a:pt x="285" y="1233"/>
                  </a:cubicBezTo>
                  <a:cubicBezTo>
                    <a:pt x="311" y="1220"/>
                    <a:pt x="324" y="1194"/>
                    <a:pt x="298" y="1168"/>
                  </a:cubicBezTo>
                  <a:cubicBezTo>
                    <a:pt x="311" y="1155"/>
                    <a:pt x="311" y="1155"/>
                    <a:pt x="337" y="1155"/>
                  </a:cubicBezTo>
                  <a:cubicBezTo>
                    <a:pt x="350" y="1155"/>
                    <a:pt x="389" y="1142"/>
                    <a:pt x="337" y="1116"/>
                  </a:cubicBezTo>
                  <a:lnTo>
                    <a:pt x="363" y="1116"/>
                  </a:lnTo>
                  <a:cubicBezTo>
                    <a:pt x="376" y="1116"/>
                    <a:pt x="389" y="1119"/>
                    <a:pt x="394" y="1119"/>
                  </a:cubicBezTo>
                  <a:cubicBezTo>
                    <a:pt x="399" y="1119"/>
                    <a:pt x="396" y="1116"/>
                    <a:pt x="376" y="1103"/>
                  </a:cubicBezTo>
                  <a:cubicBezTo>
                    <a:pt x="350" y="1077"/>
                    <a:pt x="363" y="1051"/>
                    <a:pt x="389" y="1051"/>
                  </a:cubicBezTo>
                  <a:cubicBezTo>
                    <a:pt x="402" y="1038"/>
                    <a:pt x="402" y="1038"/>
                    <a:pt x="376" y="1025"/>
                  </a:cubicBezTo>
                  <a:cubicBezTo>
                    <a:pt x="350" y="1012"/>
                    <a:pt x="337" y="1012"/>
                    <a:pt x="350" y="1012"/>
                  </a:cubicBezTo>
                  <a:cubicBezTo>
                    <a:pt x="372" y="1017"/>
                    <a:pt x="384" y="1021"/>
                    <a:pt x="389" y="1021"/>
                  </a:cubicBezTo>
                  <a:cubicBezTo>
                    <a:pt x="396" y="1021"/>
                    <a:pt x="386" y="1014"/>
                    <a:pt x="363" y="999"/>
                  </a:cubicBezTo>
                  <a:cubicBezTo>
                    <a:pt x="337" y="986"/>
                    <a:pt x="350" y="986"/>
                    <a:pt x="363" y="986"/>
                  </a:cubicBezTo>
                  <a:cubicBezTo>
                    <a:pt x="372" y="990"/>
                    <a:pt x="378" y="992"/>
                    <a:pt x="382" y="992"/>
                  </a:cubicBezTo>
                  <a:cubicBezTo>
                    <a:pt x="389" y="992"/>
                    <a:pt x="389" y="986"/>
                    <a:pt x="389" y="986"/>
                  </a:cubicBezTo>
                  <a:cubicBezTo>
                    <a:pt x="402" y="973"/>
                    <a:pt x="402" y="934"/>
                    <a:pt x="415" y="895"/>
                  </a:cubicBezTo>
                  <a:cubicBezTo>
                    <a:pt x="454" y="830"/>
                    <a:pt x="467" y="818"/>
                    <a:pt x="441" y="805"/>
                  </a:cubicBezTo>
                  <a:cubicBezTo>
                    <a:pt x="434" y="789"/>
                    <a:pt x="430" y="783"/>
                    <a:pt x="434" y="783"/>
                  </a:cubicBezTo>
                  <a:cubicBezTo>
                    <a:pt x="437" y="783"/>
                    <a:pt x="443" y="786"/>
                    <a:pt x="454" y="792"/>
                  </a:cubicBezTo>
                  <a:cubicBezTo>
                    <a:pt x="480" y="792"/>
                    <a:pt x="480" y="792"/>
                    <a:pt x="493" y="779"/>
                  </a:cubicBezTo>
                  <a:cubicBezTo>
                    <a:pt x="493" y="779"/>
                    <a:pt x="493" y="773"/>
                    <a:pt x="501" y="773"/>
                  </a:cubicBezTo>
                  <a:cubicBezTo>
                    <a:pt x="505" y="773"/>
                    <a:pt x="510" y="774"/>
                    <a:pt x="519" y="779"/>
                  </a:cubicBezTo>
                  <a:cubicBezTo>
                    <a:pt x="506" y="766"/>
                    <a:pt x="506" y="766"/>
                    <a:pt x="506" y="753"/>
                  </a:cubicBezTo>
                  <a:lnTo>
                    <a:pt x="506" y="753"/>
                  </a:lnTo>
                  <a:cubicBezTo>
                    <a:pt x="517" y="758"/>
                    <a:pt x="523" y="761"/>
                    <a:pt x="526" y="761"/>
                  </a:cubicBezTo>
                  <a:cubicBezTo>
                    <a:pt x="530" y="761"/>
                    <a:pt x="527" y="755"/>
                    <a:pt x="519" y="740"/>
                  </a:cubicBezTo>
                  <a:lnTo>
                    <a:pt x="519" y="740"/>
                  </a:lnTo>
                  <a:cubicBezTo>
                    <a:pt x="528" y="744"/>
                    <a:pt x="536" y="745"/>
                    <a:pt x="543" y="745"/>
                  </a:cubicBezTo>
                  <a:cubicBezTo>
                    <a:pt x="558" y="745"/>
                    <a:pt x="566" y="740"/>
                    <a:pt x="558" y="740"/>
                  </a:cubicBezTo>
                  <a:cubicBezTo>
                    <a:pt x="532" y="727"/>
                    <a:pt x="545" y="714"/>
                    <a:pt x="532" y="688"/>
                  </a:cubicBezTo>
                  <a:cubicBezTo>
                    <a:pt x="538" y="681"/>
                    <a:pt x="542" y="678"/>
                    <a:pt x="545" y="678"/>
                  </a:cubicBezTo>
                  <a:cubicBezTo>
                    <a:pt x="548" y="678"/>
                    <a:pt x="551" y="681"/>
                    <a:pt x="558" y="688"/>
                  </a:cubicBezTo>
                  <a:cubicBezTo>
                    <a:pt x="561" y="689"/>
                    <a:pt x="563" y="690"/>
                    <a:pt x="566" y="690"/>
                  </a:cubicBezTo>
                  <a:cubicBezTo>
                    <a:pt x="586" y="690"/>
                    <a:pt x="595" y="647"/>
                    <a:pt x="584" y="636"/>
                  </a:cubicBezTo>
                  <a:cubicBezTo>
                    <a:pt x="576" y="621"/>
                    <a:pt x="573" y="614"/>
                    <a:pt x="577" y="614"/>
                  </a:cubicBezTo>
                  <a:cubicBezTo>
                    <a:pt x="580" y="614"/>
                    <a:pt x="586" y="618"/>
                    <a:pt x="597" y="623"/>
                  </a:cubicBezTo>
                  <a:cubicBezTo>
                    <a:pt x="610" y="636"/>
                    <a:pt x="610" y="636"/>
                    <a:pt x="623" y="636"/>
                  </a:cubicBezTo>
                  <a:cubicBezTo>
                    <a:pt x="617" y="625"/>
                    <a:pt x="616" y="621"/>
                    <a:pt x="619" y="621"/>
                  </a:cubicBezTo>
                  <a:cubicBezTo>
                    <a:pt x="623" y="621"/>
                    <a:pt x="634" y="628"/>
                    <a:pt x="649" y="636"/>
                  </a:cubicBezTo>
                  <a:cubicBezTo>
                    <a:pt x="649" y="651"/>
                    <a:pt x="653" y="657"/>
                    <a:pt x="659" y="657"/>
                  </a:cubicBezTo>
                  <a:cubicBezTo>
                    <a:pt x="664" y="657"/>
                    <a:pt x="669" y="654"/>
                    <a:pt x="675" y="649"/>
                  </a:cubicBezTo>
                  <a:cubicBezTo>
                    <a:pt x="662" y="623"/>
                    <a:pt x="688" y="610"/>
                    <a:pt x="713" y="584"/>
                  </a:cubicBezTo>
                  <a:cubicBezTo>
                    <a:pt x="739" y="558"/>
                    <a:pt x="726" y="545"/>
                    <a:pt x="713" y="493"/>
                  </a:cubicBezTo>
                  <a:lnTo>
                    <a:pt x="701" y="454"/>
                  </a:lnTo>
                  <a:lnTo>
                    <a:pt x="726" y="480"/>
                  </a:lnTo>
                  <a:cubicBezTo>
                    <a:pt x="739" y="506"/>
                    <a:pt x="778" y="532"/>
                    <a:pt x="778" y="532"/>
                  </a:cubicBezTo>
                  <a:cubicBezTo>
                    <a:pt x="778" y="532"/>
                    <a:pt x="765" y="519"/>
                    <a:pt x="752" y="493"/>
                  </a:cubicBezTo>
                  <a:cubicBezTo>
                    <a:pt x="743" y="484"/>
                    <a:pt x="741" y="475"/>
                    <a:pt x="754" y="475"/>
                  </a:cubicBezTo>
                  <a:cubicBezTo>
                    <a:pt x="759" y="475"/>
                    <a:pt x="767" y="476"/>
                    <a:pt x="778" y="480"/>
                  </a:cubicBezTo>
                  <a:cubicBezTo>
                    <a:pt x="786" y="484"/>
                    <a:pt x="791" y="486"/>
                    <a:pt x="795" y="486"/>
                  </a:cubicBezTo>
                  <a:cubicBezTo>
                    <a:pt x="804" y="486"/>
                    <a:pt x="804" y="476"/>
                    <a:pt x="804" y="467"/>
                  </a:cubicBezTo>
                  <a:cubicBezTo>
                    <a:pt x="804" y="461"/>
                    <a:pt x="808" y="458"/>
                    <a:pt x="812" y="458"/>
                  </a:cubicBezTo>
                  <a:cubicBezTo>
                    <a:pt x="817" y="458"/>
                    <a:pt x="824" y="461"/>
                    <a:pt x="830" y="467"/>
                  </a:cubicBezTo>
                  <a:cubicBezTo>
                    <a:pt x="843" y="467"/>
                    <a:pt x="843" y="467"/>
                    <a:pt x="830" y="441"/>
                  </a:cubicBezTo>
                  <a:cubicBezTo>
                    <a:pt x="823" y="434"/>
                    <a:pt x="824" y="426"/>
                    <a:pt x="829" y="426"/>
                  </a:cubicBezTo>
                  <a:cubicBezTo>
                    <a:pt x="832" y="426"/>
                    <a:pt x="838" y="430"/>
                    <a:pt x="843" y="441"/>
                  </a:cubicBezTo>
                  <a:cubicBezTo>
                    <a:pt x="861" y="459"/>
                    <a:pt x="873" y="466"/>
                    <a:pt x="880" y="466"/>
                  </a:cubicBezTo>
                  <a:cubicBezTo>
                    <a:pt x="889" y="466"/>
                    <a:pt x="889" y="456"/>
                    <a:pt x="882" y="441"/>
                  </a:cubicBezTo>
                  <a:cubicBezTo>
                    <a:pt x="869" y="415"/>
                    <a:pt x="882" y="415"/>
                    <a:pt x="895" y="415"/>
                  </a:cubicBezTo>
                  <a:cubicBezTo>
                    <a:pt x="895" y="415"/>
                    <a:pt x="908" y="402"/>
                    <a:pt x="908" y="377"/>
                  </a:cubicBezTo>
                  <a:lnTo>
                    <a:pt x="921" y="377"/>
                  </a:lnTo>
                  <a:cubicBezTo>
                    <a:pt x="934" y="377"/>
                    <a:pt x="934" y="402"/>
                    <a:pt x="921" y="402"/>
                  </a:cubicBezTo>
                  <a:lnTo>
                    <a:pt x="934" y="415"/>
                  </a:lnTo>
                  <a:cubicBezTo>
                    <a:pt x="960" y="415"/>
                    <a:pt x="960" y="402"/>
                    <a:pt x="960" y="377"/>
                  </a:cubicBezTo>
                  <a:cubicBezTo>
                    <a:pt x="953" y="357"/>
                    <a:pt x="950" y="347"/>
                    <a:pt x="952" y="347"/>
                  </a:cubicBezTo>
                  <a:lnTo>
                    <a:pt x="952" y="347"/>
                  </a:lnTo>
                  <a:cubicBezTo>
                    <a:pt x="953" y="347"/>
                    <a:pt x="960" y="357"/>
                    <a:pt x="973" y="377"/>
                  </a:cubicBezTo>
                  <a:cubicBezTo>
                    <a:pt x="973" y="393"/>
                    <a:pt x="983" y="404"/>
                    <a:pt x="990" y="404"/>
                  </a:cubicBezTo>
                  <a:cubicBezTo>
                    <a:pt x="995" y="404"/>
                    <a:pt x="999" y="399"/>
                    <a:pt x="999" y="389"/>
                  </a:cubicBezTo>
                  <a:cubicBezTo>
                    <a:pt x="993" y="372"/>
                    <a:pt x="992" y="365"/>
                    <a:pt x="995" y="365"/>
                  </a:cubicBezTo>
                  <a:lnTo>
                    <a:pt x="995" y="365"/>
                  </a:lnTo>
                  <a:cubicBezTo>
                    <a:pt x="998" y="365"/>
                    <a:pt x="1005" y="375"/>
                    <a:pt x="1012" y="389"/>
                  </a:cubicBezTo>
                  <a:cubicBezTo>
                    <a:pt x="1018" y="414"/>
                    <a:pt x="1018" y="427"/>
                    <a:pt x="1020" y="427"/>
                  </a:cubicBezTo>
                  <a:cubicBezTo>
                    <a:pt x="1021" y="427"/>
                    <a:pt x="1024" y="411"/>
                    <a:pt x="1038" y="377"/>
                  </a:cubicBezTo>
                  <a:cubicBezTo>
                    <a:pt x="1051" y="377"/>
                    <a:pt x="1077" y="338"/>
                    <a:pt x="1103" y="338"/>
                  </a:cubicBezTo>
                  <a:cubicBezTo>
                    <a:pt x="1113" y="332"/>
                    <a:pt x="1124" y="329"/>
                    <a:pt x="1134" y="329"/>
                  </a:cubicBezTo>
                  <a:cubicBezTo>
                    <a:pt x="1145" y="329"/>
                    <a:pt x="1155" y="333"/>
                    <a:pt x="1162" y="343"/>
                  </a:cubicBezTo>
                  <a:lnTo>
                    <a:pt x="1162" y="343"/>
                  </a:lnTo>
                  <a:cubicBezTo>
                    <a:pt x="1161" y="324"/>
                    <a:pt x="1173" y="322"/>
                    <a:pt x="1193" y="312"/>
                  </a:cubicBezTo>
                  <a:cubicBezTo>
                    <a:pt x="1201" y="319"/>
                    <a:pt x="1207" y="322"/>
                    <a:pt x="1213" y="322"/>
                  </a:cubicBezTo>
                  <a:cubicBezTo>
                    <a:pt x="1226" y="322"/>
                    <a:pt x="1232" y="304"/>
                    <a:pt x="1232" y="286"/>
                  </a:cubicBezTo>
                  <a:lnTo>
                    <a:pt x="1219" y="286"/>
                  </a:lnTo>
                  <a:cubicBezTo>
                    <a:pt x="1212" y="255"/>
                    <a:pt x="1213" y="243"/>
                    <a:pt x="1221" y="243"/>
                  </a:cubicBezTo>
                  <a:cubicBezTo>
                    <a:pt x="1226" y="243"/>
                    <a:pt x="1235" y="249"/>
                    <a:pt x="1245" y="260"/>
                  </a:cubicBezTo>
                  <a:cubicBezTo>
                    <a:pt x="1245" y="260"/>
                    <a:pt x="1258" y="286"/>
                    <a:pt x="1258" y="312"/>
                  </a:cubicBezTo>
                  <a:cubicBezTo>
                    <a:pt x="1258" y="325"/>
                    <a:pt x="1271" y="351"/>
                    <a:pt x="1284" y="351"/>
                  </a:cubicBezTo>
                  <a:cubicBezTo>
                    <a:pt x="1284" y="351"/>
                    <a:pt x="1297" y="351"/>
                    <a:pt x="1284" y="325"/>
                  </a:cubicBezTo>
                  <a:cubicBezTo>
                    <a:pt x="1284" y="299"/>
                    <a:pt x="1284" y="299"/>
                    <a:pt x="1284" y="299"/>
                  </a:cubicBezTo>
                  <a:cubicBezTo>
                    <a:pt x="1297" y="299"/>
                    <a:pt x="1310" y="299"/>
                    <a:pt x="1310" y="273"/>
                  </a:cubicBezTo>
                  <a:cubicBezTo>
                    <a:pt x="1310" y="247"/>
                    <a:pt x="1323" y="247"/>
                    <a:pt x="1323" y="247"/>
                  </a:cubicBezTo>
                  <a:cubicBezTo>
                    <a:pt x="1336" y="273"/>
                    <a:pt x="1349" y="273"/>
                    <a:pt x="1349" y="273"/>
                  </a:cubicBezTo>
                  <a:lnTo>
                    <a:pt x="1362" y="299"/>
                  </a:lnTo>
                  <a:cubicBezTo>
                    <a:pt x="1362" y="325"/>
                    <a:pt x="1362" y="338"/>
                    <a:pt x="1362" y="338"/>
                  </a:cubicBezTo>
                  <a:cubicBezTo>
                    <a:pt x="1375" y="338"/>
                    <a:pt x="1375" y="325"/>
                    <a:pt x="1375" y="325"/>
                  </a:cubicBezTo>
                  <a:cubicBezTo>
                    <a:pt x="1375" y="305"/>
                    <a:pt x="1424" y="299"/>
                    <a:pt x="1476" y="299"/>
                  </a:cubicBezTo>
                  <a:cubicBezTo>
                    <a:pt x="1527" y="299"/>
                    <a:pt x="1583" y="305"/>
                    <a:pt x="1595" y="312"/>
                  </a:cubicBezTo>
                  <a:cubicBezTo>
                    <a:pt x="1603" y="327"/>
                    <a:pt x="1615" y="333"/>
                    <a:pt x="1624" y="333"/>
                  </a:cubicBezTo>
                  <a:cubicBezTo>
                    <a:pt x="1630" y="333"/>
                    <a:pt x="1634" y="330"/>
                    <a:pt x="1634" y="325"/>
                  </a:cubicBezTo>
                  <a:cubicBezTo>
                    <a:pt x="1634" y="312"/>
                    <a:pt x="1644" y="305"/>
                    <a:pt x="1660" y="305"/>
                  </a:cubicBezTo>
                  <a:cubicBezTo>
                    <a:pt x="1677" y="305"/>
                    <a:pt x="1699" y="312"/>
                    <a:pt x="1725" y="325"/>
                  </a:cubicBezTo>
                  <a:cubicBezTo>
                    <a:pt x="1763" y="332"/>
                    <a:pt x="1791" y="340"/>
                    <a:pt x="1809" y="340"/>
                  </a:cubicBezTo>
                  <a:cubicBezTo>
                    <a:pt x="1822" y="340"/>
                    <a:pt x="1829" y="336"/>
                    <a:pt x="1829" y="325"/>
                  </a:cubicBezTo>
                  <a:lnTo>
                    <a:pt x="1855" y="338"/>
                  </a:lnTo>
                  <a:cubicBezTo>
                    <a:pt x="1859" y="342"/>
                    <a:pt x="1865" y="343"/>
                    <a:pt x="1871" y="343"/>
                  </a:cubicBezTo>
                  <a:cubicBezTo>
                    <a:pt x="1884" y="343"/>
                    <a:pt x="1898" y="338"/>
                    <a:pt x="1907" y="338"/>
                  </a:cubicBezTo>
                  <a:cubicBezTo>
                    <a:pt x="1913" y="331"/>
                    <a:pt x="1920" y="328"/>
                    <a:pt x="1923" y="328"/>
                  </a:cubicBezTo>
                  <a:cubicBezTo>
                    <a:pt x="1926" y="328"/>
                    <a:pt x="1926" y="331"/>
                    <a:pt x="1920" y="338"/>
                  </a:cubicBezTo>
                  <a:cubicBezTo>
                    <a:pt x="1907" y="364"/>
                    <a:pt x="1894" y="377"/>
                    <a:pt x="1907" y="389"/>
                  </a:cubicBezTo>
                  <a:cubicBezTo>
                    <a:pt x="1920" y="389"/>
                    <a:pt x="1933" y="377"/>
                    <a:pt x="1933" y="351"/>
                  </a:cubicBezTo>
                  <a:cubicBezTo>
                    <a:pt x="1946" y="338"/>
                    <a:pt x="1959" y="338"/>
                    <a:pt x="1959" y="338"/>
                  </a:cubicBezTo>
                  <a:cubicBezTo>
                    <a:pt x="1959" y="338"/>
                    <a:pt x="1959" y="338"/>
                    <a:pt x="1959" y="364"/>
                  </a:cubicBezTo>
                  <a:cubicBezTo>
                    <a:pt x="1946" y="377"/>
                    <a:pt x="1933" y="402"/>
                    <a:pt x="1933" y="402"/>
                  </a:cubicBezTo>
                  <a:lnTo>
                    <a:pt x="1946" y="402"/>
                  </a:lnTo>
                  <a:cubicBezTo>
                    <a:pt x="1946" y="389"/>
                    <a:pt x="1959" y="389"/>
                    <a:pt x="1959" y="389"/>
                  </a:cubicBezTo>
                  <a:cubicBezTo>
                    <a:pt x="1972" y="389"/>
                    <a:pt x="1972" y="389"/>
                    <a:pt x="1946" y="428"/>
                  </a:cubicBezTo>
                  <a:cubicBezTo>
                    <a:pt x="1932" y="456"/>
                    <a:pt x="1929" y="469"/>
                    <a:pt x="1934" y="469"/>
                  </a:cubicBezTo>
                  <a:cubicBezTo>
                    <a:pt x="1937" y="469"/>
                    <a:pt x="1947" y="459"/>
                    <a:pt x="1959" y="441"/>
                  </a:cubicBezTo>
                  <a:lnTo>
                    <a:pt x="1985" y="428"/>
                  </a:lnTo>
                  <a:lnTo>
                    <a:pt x="1985" y="428"/>
                  </a:lnTo>
                  <a:cubicBezTo>
                    <a:pt x="1980" y="448"/>
                    <a:pt x="1982" y="455"/>
                    <a:pt x="1988" y="455"/>
                  </a:cubicBezTo>
                  <a:cubicBezTo>
                    <a:pt x="1997" y="455"/>
                    <a:pt x="2015" y="436"/>
                    <a:pt x="2024" y="428"/>
                  </a:cubicBezTo>
                  <a:lnTo>
                    <a:pt x="2024" y="428"/>
                  </a:lnTo>
                  <a:cubicBezTo>
                    <a:pt x="2017" y="456"/>
                    <a:pt x="2013" y="469"/>
                    <a:pt x="2018" y="469"/>
                  </a:cubicBezTo>
                  <a:cubicBezTo>
                    <a:pt x="2022" y="469"/>
                    <a:pt x="2031" y="459"/>
                    <a:pt x="2049" y="441"/>
                  </a:cubicBezTo>
                  <a:cubicBezTo>
                    <a:pt x="2055" y="436"/>
                    <a:pt x="2058" y="433"/>
                    <a:pt x="2060" y="433"/>
                  </a:cubicBezTo>
                  <a:cubicBezTo>
                    <a:pt x="2062" y="433"/>
                    <a:pt x="2062" y="439"/>
                    <a:pt x="2062" y="454"/>
                  </a:cubicBezTo>
                  <a:cubicBezTo>
                    <a:pt x="2062" y="480"/>
                    <a:pt x="2062" y="480"/>
                    <a:pt x="2075" y="493"/>
                  </a:cubicBezTo>
                  <a:cubicBezTo>
                    <a:pt x="2080" y="491"/>
                    <a:pt x="2085" y="490"/>
                    <a:pt x="2091" y="490"/>
                  </a:cubicBezTo>
                  <a:cubicBezTo>
                    <a:pt x="2119" y="490"/>
                    <a:pt x="2160" y="515"/>
                    <a:pt x="2192" y="558"/>
                  </a:cubicBezTo>
                  <a:cubicBezTo>
                    <a:pt x="2245" y="600"/>
                    <a:pt x="2272" y="643"/>
                    <a:pt x="2294" y="643"/>
                  </a:cubicBezTo>
                  <a:cubicBezTo>
                    <a:pt x="2299" y="643"/>
                    <a:pt x="2304" y="641"/>
                    <a:pt x="2309" y="636"/>
                  </a:cubicBezTo>
                  <a:lnTo>
                    <a:pt x="2309" y="636"/>
                  </a:lnTo>
                  <a:cubicBezTo>
                    <a:pt x="2309" y="649"/>
                    <a:pt x="2309" y="649"/>
                    <a:pt x="2296" y="675"/>
                  </a:cubicBezTo>
                  <a:cubicBezTo>
                    <a:pt x="2291" y="680"/>
                    <a:pt x="2287" y="683"/>
                    <a:pt x="2288" y="683"/>
                  </a:cubicBezTo>
                  <a:cubicBezTo>
                    <a:pt x="2290" y="683"/>
                    <a:pt x="2299" y="677"/>
                    <a:pt x="2322" y="662"/>
                  </a:cubicBezTo>
                  <a:cubicBezTo>
                    <a:pt x="2335" y="662"/>
                    <a:pt x="2348" y="659"/>
                    <a:pt x="2353" y="659"/>
                  </a:cubicBezTo>
                  <a:cubicBezTo>
                    <a:pt x="2357" y="659"/>
                    <a:pt x="2354" y="662"/>
                    <a:pt x="2335" y="675"/>
                  </a:cubicBezTo>
                  <a:cubicBezTo>
                    <a:pt x="2309" y="688"/>
                    <a:pt x="2322" y="701"/>
                    <a:pt x="2348" y="727"/>
                  </a:cubicBezTo>
                  <a:cubicBezTo>
                    <a:pt x="2358" y="748"/>
                    <a:pt x="2378" y="769"/>
                    <a:pt x="2391" y="769"/>
                  </a:cubicBezTo>
                  <a:cubicBezTo>
                    <a:pt x="2394" y="769"/>
                    <a:pt x="2397" y="768"/>
                    <a:pt x="2400" y="766"/>
                  </a:cubicBezTo>
                  <a:cubicBezTo>
                    <a:pt x="2426" y="766"/>
                    <a:pt x="2426" y="766"/>
                    <a:pt x="2400" y="779"/>
                  </a:cubicBezTo>
                  <a:cubicBezTo>
                    <a:pt x="2361" y="792"/>
                    <a:pt x="2361" y="843"/>
                    <a:pt x="2413" y="843"/>
                  </a:cubicBezTo>
                  <a:cubicBezTo>
                    <a:pt x="2426" y="843"/>
                    <a:pt x="2426" y="856"/>
                    <a:pt x="2400" y="869"/>
                  </a:cubicBezTo>
                  <a:cubicBezTo>
                    <a:pt x="2413" y="869"/>
                    <a:pt x="2413" y="882"/>
                    <a:pt x="2452" y="895"/>
                  </a:cubicBezTo>
                  <a:cubicBezTo>
                    <a:pt x="2452" y="895"/>
                    <a:pt x="2464" y="934"/>
                    <a:pt x="2464" y="947"/>
                  </a:cubicBezTo>
                  <a:cubicBezTo>
                    <a:pt x="2477" y="960"/>
                    <a:pt x="2503" y="973"/>
                    <a:pt x="2503" y="973"/>
                  </a:cubicBezTo>
                  <a:cubicBezTo>
                    <a:pt x="2490" y="986"/>
                    <a:pt x="2503" y="1025"/>
                    <a:pt x="2516" y="1077"/>
                  </a:cubicBezTo>
                  <a:cubicBezTo>
                    <a:pt x="2542" y="1142"/>
                    <a:pt x="2542" y="1194"/>
                    <a:pt x="2529" y="1207"/>
                  </a:cubicBezTo>
                  <a:lnTo>
                    <a:pt x="2555" y="1207"/>
                  </a:lnTo>
                  <a:cubicBezTo>
                    <a:pt x="2594" y="1207"/>
                    <a:pt x="2594" y="1220"/>
                    <a:pt x="2581" y="1233"/>
                  </a:cubicBezTo>
                  <a:cubicBezTo>
                    <a:pt x="2529" y="1246"/>
                    <a:pt x="2542" y="1284"/>
                    <a:pt x="2581" y="1284"/>
                  </a:cubicBezTo>
                  <a:lnTo>
                    <a:pt x="2555" y="1284"/>
                  </a:lnTo>
                  <a:cubicBezTo>
                    <a:pt x="2516" y="1297"/>
                    <a:pt x="2542" y="1323"/>
                    <a:pt x="2594" y="1323"/>
                  </a:cubicBezTo>
                  <a:cubicBezTo>
                    <a:pt x="2568" y="1336"/>
                    <a:pt x="2542" y="1349"/>
                    <a:pt x="2568" y="1362"/>
                  </a:cubicBezTo>
                  <a:lnTo>
                    <a:pt x="2516" y="1362"/>
                  </a:lnTo>
                  <a:cubicBezTo>
                    <a:pt x="2490" y="1375"/>
                    <a:pt x="2477" y="1375"/>
                    <a:pt x="2477" y="1375"/>
                  </a:cubicBezTo>
                  <a:cubicBezTo>
                    <a:pt x="2477" y="1388"/>
                    <a:pt x="2490" y="1388"/>
                    <a:pt x="2516" y="1388"/>
                  </a:cubicBezTo>
                  <a:lnTo>
                    <a:pt x="2516" y="1401"/>
                  </a:lnTo>
                  <a:cubicBezTo>
                    <a:pt x="2516" y="1401"/>
                    <a:pt x="2516" y="1414"/>
                    <a:pt x="2542" y="1414"/>
                  </a:cubicBezTo>
                  <a:cubicBezTo>
                    <a:pt x="2568" y="1414"/>
                    <a:pt x="2568" y="1414"/>
                    <a:pt x="2568" y="1427"/>
                  </a:cubicBezTo>
                  <a:lnTo>
                    <a:pt x="2685" y="1427"/>
                  </a:lnTo>
                  <a:cubicBezTo>
                    <a:pt x="2737" y="1427"/>
                    <a:pt x="2750" y="1427"/>
                    <a:pt x="2776" y="1414"/>
                  </a:cubicBezTo>
                  <a:cubicBezTo>
                    <a:pt x="2798" y="1380"/>
                    <a:pt x="2821" y="1347"/>
                    <a:pt x="2793" y="1347"/>
                  </a:cubicBezTo>
                  <a:cubicBezTo>
                    <a:pt x="2788" y="1347"/>
                    <a:pt x="2783" y="1348"/>
                    <a:pt x="2776" y="1349"/>
                  </a:cubicBezTo>
                  <a:cubicBezTo>
                    <a:pt x="2776" y="1349"/>
                    <a:pt x="2750" y="1336"/>
                    <a:pt x="2750" y="1323"/>
                  </a:cubicBezTo>
                  <a:cubicBezTo>
                    <a:pt x="2750" y="1310"/>
                    <a:pt x="2776" y="1310"/>
                    <a:pt x="2776" y="1310"/>
                  </a:cubicBezTo>
                  <a:cubicBezTo>
                    <a:pt x="2802" y="1297"/>
                    <a:pt x="2789" y="1259"/>
                    <a:pt x="2789" y="1207"/>
                  </a:cubicBezTo>
                  <a:cubicBezTo>
                    <a:pt x="2776" y="1155"/>
                    <a:pt x="2776" y="1116"/>
                    <a:pt x="2789" y="1103"/>
                  </a:cubicBezTo>
                  <a:cubicBezTo>
                    <a:pt x="2815" y="1090"/>
                    <a:pt x="2815" y="1077"/>
                    <a:pt x="2815" y="1077"/>
                  </a:cubicBezTo>
                  <a:lnTo>
                    <a:pt x="2815" y="1077"/>
                  </a:lnTo>
                  <a:cubicBezTo>
                    <a:pt x="2812" y="1078"/>
                    <a:pt x="2810" y="1079"/>
                    <a:pt x="2808" y="1079"/>
                  </a:cubicBezTo>
                  <a:cubicBezTo>
                    <a:pt x="2786" y="1079"/>
                    <a:pt x="2774" y="1018"/>
                    <a:pt x="2750" y="947"/>
                  </a:cubicBezTo>
                  <a:cubicBezTo>
                    <a:pt x="2726" y="888"/>
                    <a:pt x="2702" y="829"/>
                    <a:pt x="2679" y="829"/>
                  </a:cubicBezTo>
                  <a:cubicBezTo>
                    <a:pt x="2677" y="829"/>
                    <a:pt x="2674" y="829"/>
                    <a:pt x="2672" y="830"/>
                  </a:cubicBezTo>
                  <a:cubicBezTo>
                    <a:pt x="2672" y="818"/>
                    <a:pt x="2672" y="805"/>
                    <a:pt x="2672" y="805"/>
                  </a:cubicBezTo>
                  <a:cubicBezTo>
                    <a:pt x="2685" y="792"/>
                    <a:pt x="2685" y="779"/>
                    <a:pt x="2672" y="753"/>
                  </a:cubicBezTo>
                  <a:cubicBezTo>
                    <a:pt x="2633" y="753"/>
                    <a:pt x="2633" y="740"/>
                    <a:pt x="2633" y="740"/>
                  </a:cubicBezTo>
                  <a:cubicBezTo>
                    <a:pt x="2646" y="727"/>
                    <a:pt x="2646" y="714"/>
                    <a:pt x="2633" y="701"/>
                  </a:cubicBezTo>
                  <a:cubicBezTo>
                    <a:pt x="2624" y="682"/>
                    <a:pt x="2621" y="670"/>
                    <a:pt x="2610" y="670"/>
                  </a:cubicBezTo>
                  <a:cubicBezTo>
                    <a:pt x="2606" y="670"/>
                    <a:pt x="2601" y="671"/>
                    <a:pt x="2594" y="675"/>
                  </a:cubicBezTo>
                  <a:cubicBezTo>
                    <a:pt x="2594" y="675"/>
                    <a:pt x="2555" y="610"/>
                    <a:pt x="2555" y="571"/>
                  </a:cubicBezTo>
                  <a:cubicBezTo>
                    <a:pt x="2562" y="558"/>
                    <a:pt x="2559" y="555"/>
                    <a:pt x="2550" y="555"/>
                  </a:cubicBezTo>
                  <a:cubicBezTo>
                    <a:pt x="2542" y="555"/>
                    <a:pt x="2529" y="558"/>
                    <a:pt x="2516" y="558"/>
                  </a:cubicBezTo>
                  <a:cubicBezTo>
                    <a:pt x="2507" y="567"/>
                    <a:pt x="2492" y="576"/>
                    <a:pt x="2479" y="576"/>
                  </a:cubicBezTo>
                  <a:cubicBezTo>
                    <a:pt x="2473" y="576"/>
                    <a:pt x="2468" y="575"/>
                    <a:pt x="2464" y="571"/>
                  </a:cubicBezTo>
                  <a:lnTo>
                    <a:pt x="2503" y="545"/>
                  </a:lnTo>
                  <a:cubicBezTo>
                    <a:pt x="2529" y="532"/>
                    <a:pt x="2529" y="532"/>
                    <a:pt x="2516" y="519"/>
                  </a:cubicBezTo>
                  <a:lnTo>
                    <a:pt x="2503" y="506"/>
                  </a:lnTo>
                  <a:cubicBezTo>
                    <a:pt x="2500" y="508"/>
                    <a:pt x="2497" y="509"/>
                    <a:pt x="2493" y="509"/>
                  </a:cubicBezTo>
                  <a:cubicBezTo>
                    <a:pt x="2470" y="509"/>
                    <a:pt x="2445" y="473"/>
                    <a:pt x="2400" y="428"/>
                  </a:cubicBezTo>
                  <a:cubicBezTo>
                    <a:pt x="2352" y="380"/>
                    <a:pt x="2325" y="354"/>
                    <a:pt x="2309" y="354"/>
                  </a:cubicBezTo>
                  <a:cubicBezTo>
                    <a:pt x="2303" y="354"/>
                    <a:pt x="2299" y="357"/>
                    <a:pt x="2296" y="364"/>
                  </a:cubicBezTo>
                  <a:cubicBezTo>
                    <a:pt x="2291" y="368"/>
                    <a:pt x="2286" y="371"/>
                    <a:pt x="2282" y="371"/>
                  </a:cubicBezTo>
                  <a:cubicBezTo>
                    <a:pt x="2273" y="371"/>
                    <a:pt x="2265" y="362"/>
                    <a:pt x="2257" y="338"/>
                  </a:cubicBezTo>
                  <a:cubicBezTo>
                    <a:pt x="2257" y="272"/>
                    <a:pt x="2257" y="254"/>
                    <a:pt x="2247" y="254"/>
                  </a:cubicBezTo>
                  <a:cubicBezTo>
                    <a:pt x="2243" y="254"/>
                    <a:pt x="2238" y="256"/>
                    <a:pt x="2231" y="260"/>
                  </a:cubicBezTo>
                  <a:cubicBezTo>
                    <a:pt x="2244" y="260"/>
                    <a:pt x="2231" y="286"/>
                    <a:pt x="2218" y="299"/>
                  </a:cubicBezTo>
                  <a:cubicBezTo>
                    <a:pt x="2206" y="317"/>
                    <a:pt x="2197" y="326"/>
                    <a:pt x="2192" y="326"/>
                  </a:cubicBezTo>
                  <a:cubicBezTo>
                    <a:pt x="2186" y="326"/>
                    <a:pt x="2185" y="314"/>
                    <a:pt x="2192" y="286"/>
                  </a:cubicBezTo>
                  <a:cubicBezTo>
                    <a:pt x="2223" y="255"/>
                    <a:pt x="2134" y="209"/>
                    <a:pt x="2081" y="209"/>
                  </a:cubicBezTo>
                  <a:cubicBezTo>
                    <a:pt x="2067" y="209"/>
                    <a:pt x="2055" y="212"/>
                    <a:pt x="2049" y="221"/>
                  </a:cubicBezTo>
                  <a:lnTo>
                    <a:pt x="2062" y="195"/>
                  </a:lnTo>
                  <a:cubicBezTo>
                    <a:pt x="2075" y="182"/>
                    <a:pt x="2062" y="169"/>
                    <a:pt x="2024" y="156"/>
                  </a:cubicBezTo>
                  <a:cubicBezTo>
                    <a:pt x="1998" y="143"/>
                    <a:pt x="1998" y="143"/>
                    <a:pt x="1998" y="143"/>
                  </a:cubicBezTo>
                  <a:cubicBezTo>
                    <a:pt x="1990" y="155"/>
                    <a:pt x="1981" y="160"/>
                    <a:pt x="1972" y="160"/>
                  </a:cubicBezTo>
                  <a:cubicBezTo>
                    <a:pt x="1952" y="160"/>
                    <a:pt x="1933" y="135"/>
                    <a:pt x="1933" y="117"/>
                  </a:cubicBezTo>
                  <a:cubicBezTo>
                    <a:pt x="1933" y="91"/>
                    <a:pt x="1933" y="91"/>
                    <a:pt x="1920" y="78"/>
                  </a:cubicBezTo>
                  <a:cubicBezTo>
                    <a:pt x="1904" y="90"/>
                    <a:pt x="1889" y="95"/>
                    <a:pt x="1877" y="95"/>
                  </a:cubicBezTo>
                  <a:cubicBezTo>
                    <a:pt x="1849" y="95"/>
                    <a:pt x="1833" y="70"/>
                    <a:pt x="1842" y="52"/>
                  </a:cubicBezTo>
                  <a:lnTo>
                    <a:pt x="1816" y="52"/>
                  </a:lnTo>
                  <a:cubicBezTo>
                    <a:pt x="1803" y="65"/>
                    <a:pt x="1777" y="65"/>
                    <a:pt x="1764" y="65"/>
                  </a:cubicBezTo>
                  <a:cubicBezTo>
                    <a:pt x="1753" y="60"/>
                    <a:pt x="1745" y="57"/>
                    <a:pt x="1739" y="57"/>
                  </a:cubicBezTo>
                  <a:cubicBezTo>
                    <a:pt x="1732" y="57"/>
                    <a:pt x="1731" y="63"/>
                    <a:pt x="1738" y="78"/>
                  </a:cubicBezTo>
                  <a:cubicBezTo>
                    <a:pt x="1725" y="91"/>
                    <a:pt x="1725" y="117"/>
                    <a:pt x="1712" y="117"/>
                  </a:cubicBezTo>
                  <a:lnTo>
                    <a:pt x="1725" y="91"/>
                  </a:lnTo>
                  <a:cubicBezTo>
                    <a:pt x="1725" y="78"/>
                    <a:pt x="1699" y="65"/>
                    <a:pt x="1660" y="52"/>
                  </a:cubicBezTo>
                  <a:cubicBezTo>
                    <a:pt x="1608" y="52"/>
                    <a:pt x="1583" y="52"/>
                    <a:pt x="1570" y="26"/>
                  </a:cubicBezTo>
                  <a:lnTo>
                    <a:pt x="1557" y="39"/>
                  </a:lnTo>
                  <a:cubicBezTo>
                    <a:pt x="1550" y="52"/>
                    <a:pt x="1547" y="59"/>
                    <a:pt x="1545" y="59"/>
                  </a:cubicBezTo>
                  <a:cubicBezTo>
                    <a:pt x="1544" y="59"/>
                    <a:pt x="1544" y="52"/>
                    <a:pt x="1544" y="39"/>
                  </a:cubicBezTo>
                  <a:cubicBezTo>
                    <a:pt x="1537" y="26"/>
                    <a:pt x="1524" y="20"/>
                    <a:pt x="1510" y="20"/>
                  </a:cubicBezTo>
                  <a:cubicBezTo>
                    <a:pt x="1495" y="20"/>
                    <a:pt x="1479" y="26"/>
                    <a:pt x="1466" y="39"/>
                  </a:cubicBezTo>
                  <a:lnTo>
                    <a:pt x="1453" y="39"/>
                  </a:lnTo>
                  <a:cubicBezTo>
                    <a:pt x="1446" y="13"/>
                    <a:pt x="1433" y="0"/>
                    <a:pt x="1422" y="0"/>
                  </a:cubicBezTo>
                  <a:close/>
                  <a:moveTo>
                    <a:pt x="1142" y="2893"/>
                  </a:moveTo>
                  <a:cubicBezTo>
                    <a:pt x="1142" y="2919"/>
                    <a:pt x="1142" y="2919"/>
                    <a:pt x="1154" y="2919"/>
                  </a:cubicBezTo>
                  <a:cubicBezTo>
                    <a:pt x="1160" y="2924"/>
                    <a:pt x="1163" y="2927"/>
                    <a:pt x="1165" y="2927"/>
                  </a:cubicBezTo>
                  <a:cubicBezTo>
                    <a:pt x="1167" y="2927"/>
                    <a:pt x="1167" y="2921"/>
                    <a:pt x="1167" y="2906"/>
                  </a:cubicBezTo>
                  <a:cubicBezTo>
                    <a:pt x="1154" y="2906"/>
                    <a:pt x="1142" y="2893"/>
                    <a:pt x="1142" y="28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5" name="Google Shape;515;p23"/>
          <p:cNvSpPr/>
          <p:nvPr/>
        </p:nvSpPr>
        <p:spPr>
          <a:xfrm>
            <a:off x="-189515" y="6100907"/>
            <a:ext cx="1031299" cy="357475"/>
          </a:xfrm>
          <a:custGeom>
            <a:avLst/>
            <a:gdLst/>
            <a:ahLst/>
            <a:cxnLst/>
            <a:rect l="l" t="t" r="r" b="b"/>
            <a:pathLst>
              <a:path w="15444" h="6094" extrusionOk="0">
                <a:moveTo>
                  <a:pt x="11125" y="257"/>
                </a:moveTo>
                <a:cubicBezTo>
                  <a:pt x="11151" y="257"/>
                  <a:pt x="11164" y="283"/>
                  <a:pt x="11164" y="283"/>
                </a:cubicBezTo>
                <a:cubicBezTo>
                  <a:pt x="11164" y="283"/>
                  <a:pt x="11164" y="322"/>
                  <a:pt x="11138" y="322"/>
                </a:cubicBezTo>
                <a:cubicBezTo>
                  <a:pt x="11138" y="322"/>
                  <a:pt x="11099" y="296"/>
                  <a:pt x="11099" y="257"/>
                </a:cubicBezTo>
                <a:close/>
                <a:moveTo>
                  <a:pt x="10885" y="366"/>
                </a:moveTo>
                <a:cubicBezTo>
                  <a:pt x="10891" y="366"/>
                  <a:pt x="10891" y="375"/>
                  <a:pt x="10891" y="399"/>
                </a:cubicBezTo>
                <a:lnTo>
                  <a:pt x="10878" y="399"/>
                </a:lnTo>
                <a:lnTo>
                  <a:pt x="10839" y="373"/>
                </a:lnTo>
                <a:lnTo>
                  <a:pt x="10865" y="373"/>
                </a:lnTo>
                <a:cubicBezTo>
                  <a:pt x="10875" y="369"/>
                  <a:pt x="10881" y="366"/>
                  <a:pt x="10885" y="366"/>
                </a:cubicBezTo>
                <a:close/>
                <a:moveTo>
                  <a:pt x="12250" y="354"/>
                </a:moveTo>
                <a:cubicBezTo>
                  <a:pt x="12256" y="354"/>
                  <a:pt x="12258" y="359"/>
                  <a:pt x="12253" y="373"/>
                </a:cubicBezTo>
                <a:cubicBezTo>
                  <a:pt x="12253" y="373"/>
                  <a:pt x="12253" y="399"/>
                  <a:pt x="12214" y="425"/>
                </a:cubicBezTo>
                <a:cubicBezTo>
                  <a:pt x="12214" y="425"/>
                  <a:pt x="12208" y="429"/>
                  <a:pt x="12201" y="429"/>
                </a:cubicBezTo>
                <a:cubicBezTo>
                  <a:pt x="12195" y="429"/>
                  <a:pt x="12188" y="425"/>
                  <a:pt x="12188" y="412"/>
                </a:cubicBezTo>
                <a:lnTo>
                  <a:pt x="12201" y="386"/>
                </a:lnTo>
                <a:cubicBezTo>
                  <a:pt x="12218" y="370"/>
                  <a:pt x="12239" y="354"/>
                  <a:pt x="12250" y="354"/>
                </a:cubicBezTo>
                <a:close/>
                <a:moveTo>
                  <a:pt x="10818" y="421"/>
                </a:moveTo>
                <a:cubicBezTo>
                  <a:pt x="10815" y="421"/>
                  <a:pt x="10809" y="425"/>
                  <a:pt x="10800" y="438"/>
                </a:cubicBezTo>
                <a:cubicBezTo>
                  <a:pt x="10818" y="438"/>
                  <a:pt x="10824" y="421"/>
                  <a:pt x="10818" y="421"/>
                </a:cubicBezTo>
                <a:close/>
                <a:moveTo>
                  <a:pt x="10615" y="443"/>
                </a:moveTo>
                <a:cubicBezTo>
                  <a:pt x="10621" y="443"/>
                  <a:pt x="10624" y="449"/>
                  <a:pt x="10632" y="464"/>
                </a:cubicBezTo>
                <a:lnTo>
                  <a:pt x="10606" y="477"/>
                </a:lnTo>
                <a:lnTo>
                  <a:pt x="10567" y="464"/>
                </a:lnTo>
                <a:cubicBezTo>
                  <a:pt x="10580" y="464"/>
                  <a:pt x="10593" y="451"/>
                  <a:pt x="10593" y="451"/>
                </a:cubicBezTo>
                <a:cubicBezTo>
                  <a:pt x="10604" y="446"/>
                  <a:pt x="10610" y="443"/>
                  <a:pt x="10615" y="443"/>
                </a:cubicBezTo>
                <a:close/>
                <a:moveTo>
                  <a:pt x="10139" y="438"/>
                </a:moveTo>
                <a:cubicBezTo>
                  <a:pt x="10152" y="464"/>
                  <a:pt x="10165" y="490"/>
                  <a:pt x="10139" y="503"/>
                </a:cubicBezTo>
                <a:lnTo>
                  <a:pt x="10100" y="490"/>
                </a:lnTo>
                <a:lnTo>
                  <a:pt x="10113" y="451"/>
                </a:lnTo>
                <a:lnTo>
                  <a:pt x="10139" y="438"/>
                </a:lnTo>
                <a:close/>
                <a:moveTo>
                  <a:pt x="10433" y="503"/>
                </a:moveTo>
                <a:cubicBezTo>
                  <a:pt x="10439" y="503"/>
                  <a:pt x="10446" y="507"/>
                  <a:pt x="10450" y="516"/>
                </a:cubicBezTo>
                <a:cubicBezTo>
                  <a:pt x="10463" y="542"/>
                  <a:pt x="10463" y="542"/>
                  <a:pt x="10437" y="555"/>
                </a:cubicBezTo>
                <a:cubicBezTo>
                  <a:pt x="10414" y="567"/>
                  <a:pt x="10401" y="573"/>
                  <a:pt x="10395" y="573"/>
                </a:cubicBezTo>
                <a:cubicBezTo>
                  <a:pt x="10388" y="573"/>
                  <a:pt x="10391" y="563"/>
                  <a:pt x="10398" y="542"/>
                </a:cubicBezTo>
                <a:cubicBezTo>
                  <a:pt x="10407" y="517"/>
                  <a:pt x="10421" y="503"/>
                  <a:pt x="10433" y="503"/>
                </a:cubicBezTo>
                <a:close/>
                <a:moveTo>
                  <a:pt x="10587" y="608"/>
                </a:moveTo>
                <a:cubicBezTo>
                  <a:pt x="10589" y="612"/>
                  <a:pt x="10591" y="616"/>
                  <a:pt x="10593" y="620"/>
                </a:cubicBezTo>
                <a:cubicBezTo>
                  <a:pt x="10594" y="621"/>
                  <a:pt x="10596" y="621"/>
                  <a:pt x="10597" y="622"/>
                </a:cubicBezTo>
                <a:lnTo>
                  <a:pt x="10597" y="622"/>
                </a:lnTo>
                <a:cubicBezTo>
                  <a:pt x="10594" y="618"/>
                  <a:pt x="10591" y="614"/>
                  <a:pt x="10587" y="608"/>
                </a:cubicBezTo>
                <a:close/>
                <a:moveTo>
                  <a:pt x="10597" y="622"/>
                </a:moveTo>
                <a:cubicBezTo>
                  <a:pt x="10602" y="629"/>
                  <a:pt x="10606" y="631"/>
                  <a:pt x="10607" y="631"/>
                </a:cubicBezTo>
                <a:cubicBezTo>
                  <a:pt x="10608" y="631"/>
                  <a:pt x="10605" y="627"/>
                  <a:pt x="10597" y="622"/>
                </a:cubicBezTo>
                <a:close/>
                <a:moveTo>
                  <a:pt x="13148" y="646"/>
                </a:moveTo>
                <a:cubicBezTo>
                  <a:pt x="13174" y="659"/>
                  <a:pt x="13174" y="659"/>
                  <a:pt x="13148" y="698"/>
                </a:cubicBezTo>
                <a:cubicBezTo>
                  <a:pt x="13141" y="713"/>
                  <a:pt x="13124" y="719"/>
                  <a:pt x="13106" y="719"/>
                </a:cubicBezTo>
                <a:cubicBezTo>
                  <a:pt x="13094" y="719"/>
                  <a:pt x="13081" y="716"/>
                  <a:pt x="13070" y="711"/>
                </a:cubicBezTo>
                <a:cubicBezTo>
                  <a:pt x="13044" y="698"/>
                  <a:pt x="13083" y="646"/>
                  <a:pt x="13148" y="646"/>
                </a:cubicBezTo>
                <a:close/>
                <a:moveTo>
                  <a:pt x="9862" y="676"/>
                </a:moveTo>
                <a:cubicBezTo>
                  <a:pt x="9869" y="676"/>
                  <a:pt x="9872" y="682"/>
                  <a:pt x="9880" y="698"/>
                </a:cubicBezTo>
                <a:cubicBezTo>
                  <a:pt x="9880" y="698"/>
                  <a:pt x="9906" y="711"/>
                  <a:pt x="9880" y="737"/>
                </a:cubicBezTo>
                <a:lnTo>
                  <a:pt x="9841" y="724"/>
                </a:lnTo>
                <a:cubicBezTo>
                  <a:pt x="9815" y="711"/>
                  <a:pt x="9841" y="685"/>
                  <a:pt x="9841" y="685"/>
                </a:cubicBezTo>
                <a:cubicBezTo>
                  <a:pt x="9851" y="679"/>
                  <a:pt x="9858" y="676"/>
                  <a:pt x="9862" y="676"/>
                </a:cubicBezTo>
                <a:close/>
                <a:moveTo>
                  <a:pt x="1877" y="2319"/>
                </a:moveTo>
                <a:cubicBezTo>
                  <a:pt x="1903" y="2332"/>
                  <a:pt x="1903" y="2358"/>
                  <a:pt x="1838" y="2384"/>
                </a:cubicBezTo>
                <a:cubicBezTo>
                  <a:pt x="1812" y="2371"/>
                  <a:pt x="1786" y="2371"/>
                  <a:pt x="1786" y="2371"/>
                </a:cubicBezTo>
                <a:cubicBezTo>
                  <a:pt x="1786" y="2345"/>
                  <a:pt x="1851" y="2319"/>
                  <a:pt x="1877" y="2319"/>
                </a:cubicBezTo>
                <a:close/>
                <a:moveTo>
                  <a:pt x="1975" y="2394"/>
                </a:moveTo>
                <a:cubicBezTo>
                  <a:pt x="1956" y="2394"/>
                  <a:pt x="1942" y="2412"/>
                  <a:pt x="1942" y="2436"/>
                </a:cubicBezTo>
                <a:cubicBezTo>
                  <a:pt x="1929" y="2462"/>
                  <a:pt x="1955" y="2475"/>
                  <a:pt x="2007" y="2488"/>
                </a:cubicBezTo>
                <a:cubicBezTo>
                  <a:pt x="2033" y="2488"/>
                  <a:pt x="2058" y="2462"/>
                  <a:pt x="2058" y="2462"/>
                </a:cubicBezTo>
                <a:cubicBezTo>
                  <a:pt x="2071" y="2436"/>
                  <a:pt x="2045" y="2436"/>
                  <a:pt x="2020" y="2423"/>
                </a:cubicBezTo>
                <a:cubicBezTo>
                  <a:pt x="2004" y="2402"/>
                  <a:pt x="1988" y="2394"/>
                  <a:pt x="1975" y="2394"/>
                </a:cubicBezTo>
                <a:close/>
                <a:moveTo>
                  <a:pt x="8751" y="2669"/>
                </a:moveTo>
                <a:cubicBezTo>
                  <a:pt x="8777" y="2682"/>
                  <a:pt x="8803" y="2695"/>
                  <a:pt x="8790" y="2721"/>
                </a:cubicBezTo>
                <a:lnTo>
                  <a:pt x="8790" y="2747"/>
                </a:lnTo>
                <a:cubicBezTo>
                  <a:pt x="8751" y="2734"/>
                  <a:pt x="8738" y="2695"/>
                  <a:pt x="8738" y="2695"/>
                </a:cubicBezTo>
                <a:lnTo>
                  <a:pt x="8751" y="2669"/>
                </a:lnTo>
                <a:close/>
                <a:moveTo>
                  <a:pt x="320" y="2702"/>
                </a:moveTo>
                <a:cubicBezTo>
                  <a:pt x="314" y="2702"/>
                  <a:pt x="307" y="2708"/>
                  <a:pt x="294" y="2721"/>
                </a:cubicBezTo>
                <a:lnTo>
                  <a:pt x="282" y="2760"/>
                </a:lnTo>
                <a:lnTo>
                  <a:pt x="320" y="2747"/>
                </a:lnTo>
                <a:lnTo>
                  <a:pt x="346" y="2721"/>
                </a:lnTo>
                <a:cubicBezTo>
                  <a:pt x="333" y="2708"/>
                  <a:pt x="327" y="2702"/>
                  <a:pt x="320" y="2702"/>
                </a:cubicBezTo>
                <a:close/>
                <a:moveTo>
                  <a:pt x="3073" y="2801"/>
                </a:moveTo>
                <a:cubicBezTo>
                  <a:pt x="3086" y="2801"/>
                  <a:pt x="3104" y="2816"/>
                  <a:pt x="3122" y="2825"/>
                </a:cubicBezTo>
                <a:lnTo>
                  <a:pt x="3096" y="2851"/>
                </a:lnTo>
                <a:lnTo>
                  <a:pt x="3057" y="2851"/>
                </a:lnTo>
                <a:lnTo>
                  <a:pt x="3057" y="2812"/>
                </a:lnTo>
                <a:cubicBezTo>
                  <a:pt x="3061" y="2804"/>
                  <a:pt x="3066" y="2801"/>
                  <a:pt x="3073" y="2801"/>
                </a:cubicBezTo>
                <a:close/>
                <a:moveTo>
                  <a:pt x="419" y="2855"/>
                </a:moveTo>
                <a:cubicBezTo>
                  <a:pt x="425" y="2855"/>
                  <a:pt x="431" y="2858"/>
                  <a:pt x="437" y="2864"/>
                </a:cubicBezTo>
                <a:cubicBezTo>
                  <a:pt x="437" y="2864"/>
                  <a:pt x="437" y="2864"/>
                  <a:pt x="411" y="2890"/>
                </a:cubicBezTo>
                <a:cubicBezTo>
                  <a:pt x="407" y="2888"/>
                  <a:pt x="404" y="2887"/>
                  <a:pt x="402" y="2887"/>
                </a:cubicBezTo>
                <a:cubicBezTo>
                  <a:pt x="392" y="2887"/>
                  <a:pt x="400" y="2905"/>
                  <a:pt x="422" y="2905"/>
                </a:cubicBezTo>
                <a:cubicBezTo>
                  <a:pt x="426" y="2905"/>
                  <a:pt x="431" y="2905"/>
                  <a:pt x="437" y="2903"/>
                </a:cubicBezTo>
                <a:cubicBezTo>
                  <a:pt x="463" y="2929"/>
                  <a:pt x="489" y="2942"/>
                  <a:pt x="489" y="2942"/>
                </a:cubicBezTo>
                <a:cubicBezTo>
                  <a:pt x="481" y="2957"/>
                  <a:pt x="465" y="2963"/>
                  <a:pt x="447" y="2963"/>
                </a:cubicBezTo>
                <a:cubicBezTo>
                  <a:pt x="435" y="2963"/>
                  <a:pt x="422" y="2960"/>
                  <a:pt x="411" y="2955"/>
                </a:cubicBezTo>
                <a:cubicBezTo>
                  <a:pt x="346" y="2955"/>
                  <a:pt x="346" y="2955"/>
                  <a:pt x="372" y="2903"/>
                </a:cubicBezTo>
                <a:cubicBezTo>
                  <a:pt x="382" y="2883"/>
                  <a:pt x="400" y="2855"/>
                  <a:pt x="419" y="2855"/>
                </a:cubicBezTo>
                <a:close/>
                <a:moveTo>
                  <a:pt x="3164" y="2957"/>
                </a:moveTo>
                <a:cubicBezTo>
                  <a:pt x="3180" y="2957"/>
                  <a:pt x="3171" y="2971"/>
                  <a:pt x="3148" y="2993"/>
                </a:cubicBezTo>
                <a:cubicBezTo>
                  <a:pt x="3129" y="3012"/>
                  <a:pt x="3110" y="3024"/>
                  <a:pt x="3081" y="3024"/>
                </a:cubicBezTo>
                <a:cubicBezTo>
                  <a:pt x="3070" y="3024"/>
                  <a:pt x="3058" y="3023"/>
                  <a:pt x="3044" y="3019"/>
                </a:cubicBezTo>
                <a:cubicBezTo>
                  <a:pt x="3031" y="3006"/>
                  <a:pt x="3005" y="2980"/>
                  <a:pt x="3005" y="2980"/>
                </a:cubicBezTo>
                <a:lnTo>
                  <a:pt x="3083" y="2980"/>
                </a:lnTo>
                <a:cubicBezTo>
                  <a:pt x="3127" y="2964"/>
                  <a:pt x="3152" y="2957"/>
                  <a:pt x="3164" y="2957"/>
                </a:cubicBezTo>
                <a:close/>
                <a:moveTo>
                  <a:pt x="249" y="3180"/>
                </a:moveTo>
                <a:cubicBezTo>
                  <a:pt x="253" y="3180"/>
                  <a:pt x="259" y="3183"/>
                  <a:pt x="269" y="3188"/>
                </a:cubicBezTo>
                <a:cubicBezTo>
                  <a:pt x="269" y="3188"/>
                  <a:pt x="294" y="3227"/>
                  <a:pt x="282" y="3253"/>
                </a:cubicBezTo>
                <a:cubicBezTo>
                  <a:pt x="269" y="3266"/>
                  <a:pt x="256" y="3279"/>
                  <a:pt x="243" y="3279"/>
                </a:cubicBezTo>
                <a:cubicBezTo>
                  <a:pt x="217" y="3279"/>
                  <a:pt x="217" y="3240"/>
                  <a:pt x="230" y="3214"/>
                </a:cubicBezTo>
                <a:cubicBezTo>
                  <a:pt x="238" y="3189"/>
                  <a:pt x="241" y="3180"/>
                  <a:pt x="249" y="3180"/>
                </a:cubicBezTo>
                <a:close/>
                <a:moveTo>
                  <a:pt x="3602" y="3370"/>
                </a:moveTo>
                <a:cubicBezTo>
                  <a:pt x="3667" y="3396"/>
                  <a:pt x="3667" y="3396"/>
                  <a:pt x="3602" y="3408"/>
                </a:cubicBezTo>
                <a:cubicBezTo>
                  <a:pt x="3563" y="3396"/>
                  <a:pt x="3511" y="3396"/>
                  <a:pt x="3511" y="3396"/>
                </a:cubicBezTo>
                <a:cubicBezTo>
                  <a:pt x="3498" y="3370"/>
                  <a:pt x="3537" y="3383"/>
                  <a:pt x="3602" y="3370"/>
                </a:cubicBezTo>
                <a:close/>
                <a:moveTo>
                  <a:pt x="671" y="3383"/>
                </a:moveTo>
                <a:lnTo>
                  <a:pt x="671" y="3396"/>
                </a:lnTo>
                <a:cubicBezTo>
                  <a:pt x="671" y="3396"/>
                  <a:pt x="697" y="3421"/>
                  <a:pt x="723" y="3421"/>
                </a:cubicBezTo>
                <a:lnTo>
                  <a:pt x="735" y="3408"/>
                </a:lnTo>
                <a:cubicBezTo>
                  <a:pt x="735" y="3396"/>
                  <a:pt x="697" y="3383"/>
                  <a:pt x="671" y="3383"/>
                </a:cubicBezTo>
                <a:close/>
                <a:moveTo>
                  <a:pt x="3599" y="3613"/>
                </a:moveTo>
                <a:cubicBezTo>
                  <a:pt x="3615" y="3613"/>
                  <a:pt x="3628" y="3616"/>
                  <a:pt x="3628" y="3616"/>
                </a:cubicBezTo>
                <a:lnTo>
                  <a:pt x="3641" y="3629"/>
                </a:lnTo>
                <a:cubicBezTo>
                  <a:pt x="3625" y="3645"/>
                  <a:pt x="3609" y="3656"/>
                  <a:pt x="3596" y="3656"/>
                </a:cubicBezTo>
                <a:cubicBezTo>
                  <a:pt x="3588" y="3656"/>
                  <a:pt x="3581" y="3652"/>
                  <a:pt x="3576" y="3642"/>
                </a:cubicBezTo>
                <a:lnTo>
                  <a:pt x="3550" y="3629"/>
                </a:lnTo>
                <a:cubicBezTo>
                  <a:pt x="3563" y="3616"/>
                  <a:pt x="3582" y="3613"/>
                  <a:pt x="3599" y="3613"/>
                </a:cubicBezTo>
                <a:close/>
                <a:moveTo>
                  <a:pt x="15344" y="3653"/>
                </a:moveTo>
                <a:cubicBezTo>
                  <a:pt x="15353" y="3653"/>
                  <a:pt x="15361" y="3657"/>
                  <a:pt x="15366" y="3668"/>
                </a:cubicBezTo>
                <a:cubicBezTo>
                  <a:pt x="15429" y="3678"/>
                  <a:pt x="15399" y="3697"/>
                  <a:pt x="15343" y="3697"/>
                </a:cubicBezTo>
                <a:cubicBezTo>
                  <a:pt x="15330" y="3697"/>
                  <a:pt x="15316" y="3696"/>
                  <a:pt x="15301" y="3694"/>
                </a:cubicBezTo>
                <a:cubicBezTo>
                  <a:pt x="15236" y="3694"/>
                  <a:pt x="15236" y="3694"/>
                  <a:pt x="15301" y="3668"/>
                </a:cubicBezTo>
                <a:cubicBezTo>
                  <a:pt x="15316" y="3660"/>
                  <a:pt x="15331" y="3653"/>
                  <a:pt x="15344" y="3653"/>
                </a:cubicBezTo>
                <a:close/>
                <a:moveTo>
                  <a:pt x="8419" y="3660"/>
                </a:moveTo>
                <a:cubicBezTo>
                  <a:pt x="8424" y="3660"/>
                  <a:pt x="8430" y="3663"/>
                  <a:pt x="8440" y="3668"/>
                </a:cubicBezTo>
                <a:cubicBezTo>
                  <a:pt x="8466" y="3668"/>
                  <a:pt x="8453" y="3720"/>
                  <a:pt x="8440" y="3746"/>
                </a:cubicBezTo>
                <a:cubicBezTo>
                  <a:pt x="8435" y="3748"/>
                  <a:pt x="8430" y="3748"/>
                  <a:pt x="8425" y="3748"/>
                </a:cubicBezTo>
                <a:cubicBezTo>
                  <a:pt x="8398" y="3748"/>
                  <a:pt x="8388" y="3716"/>
                  <a:pt x="8388" y="3694"/>
                </a:cubicBezTo>
                <a:cubicBezTo>
                  <a:pt x="8404" y="3669"/>
                  <a:pt x="8410" y="3660"/>
                  <a:pt x="8419" y="3660"/>
                </a:cubicBezTo>
                <a:close/>
                <a:moveTo>
                  <a:pt x="4017" y="3772"/>
                </a:moveTo>
                <a:lnTo>
                  <a:pt x="3991" y="3785"/>
                </a:lnTo>
                <a:cubicBezTo>
                  <a:pt x="3972" y="3804"/>
                  <a:pt x="3953" y="3816"/>
                  <a:pt x="3954" y="3816"/>
                </a:cubicBezTo>
                <a:cubicBezTo>
                  <a:pt x="3955" y="3816"/>
                  <a:pt x="3958" y="3814"/>
                  <a:pt x="3965" y="3811"/>
                </a:cubicBezTo>
                <a:cubicBezTo>
                  <a:pt x="3965" y="3811"/>
                  <a:pt x="3991" y="3785"/>
                  <a:pt x="4017" y="3772"/>
                </a:cubicBezTo>
                <a:close/>
                <a:moveTo>
                  <a:pt x="3771" y="4087"/>
                </a:moveTo>
                <a:cubicBezTo>
                  <a:pt x="3780" y="4087"/>
                  <a:pt x="3812" y="4115"/>
                  <a:pt x="3822" y="4135"/>
                </a:cubicBezTo>
                <a:lnTo>
                  <a:pt x="3796" y="4148"/>
                </a:lnTo>
                <a:cubicBezTo>
                  <a:pt x="3784" y="4122"/>
                  <a:pt x="3745" y="4109"/>
                  <a:pt x="3771" y="4096"/>
                </a:cubicBezTo>
                <a:cubicBezTo>
                  <a:pt x="3768" y="4090"/>
                  <a:pt x="3768" y="4087"/>
                  <a:pt x="3771" y="4087"/>
                </a:cubicBezTo>
                <a:close/>
                <a:moveTo>
                  <a:pt x="4067" y="4181"/>
                </a:moveTo>
                <a:cubicBezTo>
                  <a:pt x="4073" y="4181"/>
                  <a:pt x="4078" y="4183"/>
                  <a:pt x="4082" y="4187"/>
                </a:cubicBezTo>
                <a:cubicBezTo>
                  <a:pt x="4121" y="4200"/>
                  <a:pt x="4108" y="4239"/>
                  <a:pt x="4043" y="4239"/>
                </a:cubicBezTo>
                <a:cubicBezTo>
                  <a:pt x="4030" y="4226"/>
                  <a:pt x="4030" y="4226"/>
                  <a:pt x="4017" y="4200"/>
                </a:cubicBezTo>
                <a:cubicBezTo>
                  <a:pt x="4035" y="4191"/>
                  <a:pt x="4054" y="4181"/>
                  <a:pt x="4067" y="4181"/>
                </a:cubicBezTo>
                <a:close/>
                <a:moveTo>
                  <a:pt x="4186" y="4368"/>
                </a:moveTo>
                <a:lnTo>
                  <a:pt x="4199" y="4394"/>
                </a:lnTo>
                <a:cubicBezTo>
                  <a:pt x="4212" y="4420"/>
                  <a:pt x="4212" y="4420"/>
                  <a:pt x="4186" y="4433"/>
                </a:cubicBezTo>
                <a:lnTo>
                  <a:pt x="4173" y="4407"/>
                </a:lnTo>
                <a:lnTo>
                  <a:pt x="4186" y="4368"/>
                </a:lnTo>
                <a:close/>
                <a:moveTo>
                  <a:pt x="4406" y="4550"/>
                </a:moveTo>
                <a:cubicBezTo>
                  <a:pt x="4380" y="4576"/>
                  <a:pt x="4367" y="4615"/>
                  <a:pt x="4367" y="4615"/>
                </a:cubicBezTo>
                <a:cubicBezTo>
                  <a:pt x="4372" y="4619"/>
                  <a:pt x="4377" y="4621"/>
                  <a:pt x="4383" y="4621"/>
                </a:cubicBezTo>
                <a:cubicBezTo>
                  <a:pt x="4395" y="4621"/>
                  <a:pt x="4406" y="4615"/>
                  <a:pt x="4406" y="4615"/>
                </a:cubicBezTo>
                <a:cubicBezTo>
                  <a:pt x="4406" y="4615"/>
                  <a:pt x="4432" y="4602"/>
                  <a:pt x="4419" y="4576"/>
                </a:cubicBezTo>
                <a:lnTo>
                  <a:pt x="4406" y="4550"/>
                </a:lnTo>
                <a:close/>
                <a:moveTo>
                  <a:pt x="4810" y="4780"/>
                </a:moveTo>
                <a:cubicBezTo>
                  <a:pt x="4805" y="4780"/>
                  <a:pt x="4802" y="4790"/>
                  <a:pt x="4795" y="4809"/>
                </a:cubicBezTo>
                <a:cubicBezTo>
                  <a:pt x="4808" y="4822"/>
                  <a:pt x="4821" y="4835"/>
                  <a:pt x="4821" y="4835"/>
                </a:cubicBezTo>
                <a:cubicBezTo>
                  <a:pt x="4847" y="4822"/>
                  <a:pt x="4847" y="4822"/>
                  <a:pt x="4834" y="4809"/>
                </a:cubicBezTo>
                <a:cubicBezTo>
                  <a:pt x="4821" y="4790"/>
                  <a:pt x="4815" y="4780"/>
                  <a:pt x="4810" y="4780"/>
                </a:cubicBezTo>
                <a:close/>
                <a:moveTo>
                  <a:pt x="4316" y="4793"/>
                </a:moveTo>
                <a:cubicBezTo>
                  <a:pt x="4333" y="4793"/>
                  <a:pt x="4341" y="4809"/>
                  <a:pt x="4341" y="4809"/>
                </a:cubicBezTo>
                <a:cubicBezTo>
                  <a:pt x="4354" y="4822"/>
                  <a:pt x="4367" y="4848"/>
                  <a:pt x="4341" y="4861"/>
                </a:cubicBezTo>
                <a:cubicBezTo>
                  <a:pt x="4341" y="4861"/>
                  <a:pt x="4330" y="4873"/>
                  <a:pt x="4318" y="4873"/>
                </a:cubicBezTo>
                <a:cubicBezTo>
                  <a:pt x="4312" y="4873"/>
                  <a:pt x="4307" y="4870"/>
                  <a:pt x="4302" y="4861"/>
                </a:cubicBezTo>
                <a:cubicBezTo>
                  <a:pt x="4289" y="4835"/>
                  <a:pt x="4302" y="4796"/>
                  <a:pt x="4302" y="4796"/>
                </a:cubicBezTo>
                <a:cubicBezTo>
                  <a:pt x="4308" y="4794"/>
                  <a:pt x="4312" y="4793"/>
                  <a:pt x="4316" y="4793"/>
                </a:cubicBezTo>
                <a:close/>
                <a:moveTo>
                  <a:pt x="4591" y="5156"/>
                </a:moveTo>
                <a:cubicBezTo>
                  <a:pt x="4597" y="5156"/>
                  <a:pt x="4607" y="5166"/>
                  <a:pt x="4627" y="5185"/>
                </a:cubicBezTo>
                <a:cubicBezTo>
                  <a:pt x="4640" y="5211"/>
                  <a:pt x="4614" y="5224"/>
                  <a:pt x="4614" y="5224"/>
                </a:cubicBezTo>
                <a:cubicBezTo>
                  <a:pt x="4608" y="5230"/>
                  <a:pt x="4604" y="5233"/>
                  <a:pt x="4601" y="5233"/>
                </a:cubicBezTo>
                <a:cubicBezTo>
                  <a:pt x="4592" y="5233"/>
                  <a:pt x="4595" y="5205"/>
                  <a:pt x="4575" y="5185"/>
                </a:cubicBezTo>
                <a:cubicBezTo>
                  <a:pt x="4581" y="5166"/>
                  <a:pt x="4584" y="5156"/>
                  <a:pt x="4591" y="5156"/>
                </a:cubicBezTo>
                <a:close/>
                <a:moveTo>
                  <a:pt x="7558" y="5185"/>
                </a:moveTo>
                <a:cubicBezTo>
                  <a:pt x="7584" y="5211"/>
                  <a:pt x="7610" y="5237"/>
                  <a:pt x="7584" y="5250"/>
                </a:cubicBezTo>
                <a:lnTo>
                  <a:pt x="7545" y="5250"/>
                </a:lnTo>
                <a:lnTo>
                  <a:pt x="7545" y="5211"/>
                </a:lnTo>
                <a:lnTo>
                  <a:pt x="7558" y="5185"/>
                </a:lnTo>
                <a:close/>
                <a:moveTo>
                  <a:pt x="7208" y="5276"/>
                </a:moveTo>
                <a:cubicBezTo>
                  <a:pt x="7234" y="5289"/>
                  <a:pt x="7247" y="5315"/>
                  <a:pt x="7234" y="5328"/>
                </a:cubicBezTo>
                <a:lnTo>
                  <a:pt x="7221" y="5341"/>
                </a:lnTo>
                <a:cubicBezTo>
                  <a:pt x="7195" y="5328"/>
                  <a:pt x="7195" y="5289"/>
                  <a:pt x="7195" y="5289"/>
                </a:cubicBezTo>
                <a:lnTo>
                  <a:pt x="7208" y="5276"/>
                </a:lnTo>
                <a:close/>
                <a:moveTo>
                  <a:pt x="4007" y="5455"/>
                </a:moveTo>
                <a:cubicBezTo>
                  <a:pt x="3994" y="5455"/>
                  <a:pt x="3978" y="5458"/>
                  <a:pt x="3965" y="5471"/>
                </a:cubicBezTo>
                <a:cubicBezTo>
                  <a:pt x="3944" y="5481"/>
                  <a:pt x="3949" y="5500"/>
                  <a:pt x="3992" y="5500"/>
                </a:cubicBezTo>
                <a:cubicBezTo>
                  <a:pt x="4003" y="5500"/>
                  <a:pt x="4015" y="5499"/>
                  <a:pt x="4030" y="5497"/>
                </a:cubicBezTo>
                <a:cubicBezTo>
                  <a:pt x="4043" y="5471"/>
                  <a:pt x="4043" y="5471"/>
                  <a:pt x="4030" y="5458"/>
                </a:cubicBezTo>
                <a:cubicBezTo>
                  <a:pt x="4030" y="5458"/>
                  <a:pt x="4020" y="5455"/>
                  <a:pt x="4007" y="5455"/>
                </a:cubicBezTo>
                <a:close/>
                <a:moveTo>
                  <a:pt x="4952" y="5419"/>
                </a:moveTo>
                <a:cubicBezTo>
                  <a:pt x="4962" y="5419"/>
                  <a:pt x="4969" y="5439"/>
                  <a:pt x="4951" y="5484"/>
                </a:cubicBezTo>
                <a:cubicBezTo>
                  <a:pt x="4938" y="5497"/>
                  <a:pt x="4931" y="5503"/>
                  <a:pt x="4927" y="5503"/>
                </a:cubicBezTo>
                <a:cubicBezTo>
                  <a:pt x="4922" y="5503"/>
                  <a:pt x="4919" y="5497"/>
                  <a:pt x="4912" y="5484"/>
                </a:cubicBezTo>
                <a:lnTo>
                  <a:pt x="4912" y="5484"/>
                </a:lnTo>
                <a:cubicBezTo>
                  <a:pt x="4913" y="5476"/>
                  <a:pt x="4917" y="5442"/>
                  <a:pt x="4938" y="5432"/>
                </a:cubicBezTo>
                <a:cubicBezTo>
                  <a:pt x="4942" y="5424"/>
                  <a:pt x="4947" y="5419"/>
                  <a:pt x="4952" y="5419"/>
                </a:cubicBezTo>
                <a:close/>
                <a:moveTo>
                  <a:pt x="5081" y="5549"/>
                </a:moveTo>
                <a:lnTo>
                  <a:pt x="5094" y="5562"/>
                </a:lnTo>
                <a:cubicBezTo>
                  <a:pt x="5083" y="5583"/>
                  <a:pt x="5064" y="5604"/>
                  <a:pt x="5050" y="5604"/>
                </a:cubicBezTo>
                <a:cubicBezTo>
                  <a:pt x="5047" y="5604"/>
                  <a:pt x="5044" y="5603"/>
                  <a:pt x="5042" y="5600"/>
                </a:cubicBezTo>
                <a:lnTo>
                  <a:pt x="5042" y="5562"/>
                </a:lnTo>
                <a:lnTo>
                  <a:pt x="5081" y="5549"/>
                </a:lnTo>
                <a:close/>
                <a:moveTo>
                  <a:pt x="7022" y="5683"/>
                </a:moveTo>
                <a:cubicBezTo>
                  <a:pt x="7028" y="5683"/>
                  <a:pt x="7031" y="5689"/>
                  <a:pt x="7039" y="5704"/>
                </a:cubicBezTo>
                <a:cubicBezTo>
                  <a:pt x="7052" y="5730"/>
                  <a:pt x="7052" y="5769"/>
                  <a:pt x="7052" y="5769"/>
                </a:cubicBezTo>
                <a:cubicBezTo>
                  <a:pt x="7050" y="5770"/>
                  <a:pt x="7048" y="5771"/>
                  <a:pt x="7045" y="5771"/>
                </a:cubicBezTo>
                <a:cubicBezTo>
                  <a:pt x="7024" y="5771"/>
                  <a:pt x="7012" y="5715"/>
                  <a:pt x="7000" y="5691"/>
                </a:cubicBezTo>
                <a:cubicBezTo>
                  <a:pt x="7011" y="5686"/>
                  <a:pt x="7017" y="5683"/>
                  <a:pt x="7022" y="5683"/>
                </a:cubicBezTo>
                <a:close/>
                <a:moveTo>
                  <a:pt x="6507" y="5938"/>
                </a:moveTo>
                <a:cubicBezTo>
                  <a:pt x="6520" y="5977"/>
                  <a:pt x="6520" y="6003"/>
                  <a:pt x="6507" y="6016"/>
                </a:cubicBezTo>
                <a:lnTo>
                  <a:pt x="6468" y="5990"/>
                </a:lnTo>
                <a:lnTo>
                  <a:pt x="6481" y="5951"/>
                </a:lnTo>
                <a:lnTo>
                  <a:pt x="6507" y="5938"/>
                </a:lnTo>
                <a:close/>
                <a:moveTo>
                  <a:pt x="11363" y="1"/>
                </a:moveTo>
                <a:cubicBezTo>
                  <a:pt x="11332" y="1"/>
                  <a:pt x="11300" y="17"/>
                  <a:pt x="11280" y="49"/>
                </a:cubicBezTo>
                <a:cubicBezTo>
                  <a:pt x="11280" y="23"/>
                  <a:pt x="11254" y="23"/>
                  <a:pt x="11229" y="23"/>
                </a:cubicBezTo>
                <a:cubicBezTo>
                  <a:pt x="11187" y="48"/>
                  <a:pt x="11123" y="63"/>
                  <a:pt x="11080" y="63"/>
                </a:cubicBezTo>
                <a:cubicBezTo>
                  <a:pt x="11056" y="63"/>
                  <a:pt x="11039" y="58"/>
                  <a:pt x="11034" y="49"/>
                </a:cubicBezTo>
                <a:lnTo>
                  <a:pt x="11008" y="49"/>
                </a:lnTo>
                <a:cubicBezTo>
                  <a:pt x="10982" y="88"/>
                  <a:pt x="10956" y="88"/>
                  <a:pt x="10917" y="101"/>
                </a:cubicBezTo>
                <a:cubicBezTo>
                  <a:pt x="10891" y="101"/>
                  <a:pt x="10865" y="114"/>
                  <a:pt x="10839" y="153"/>
                </a:cubicBezTo>
                <a:cubicBezTo>
                  <a:pt x="10813" y="192"/>
                  <a:pt x="10788" y="192"/>
                  <a:pt x="10788" y="192"/>
                </a:cubicBezTo>
                <a:cubicBezTo>
                  <a:pt x="10784" y="194"/>
                  <a:pt x="10781" y="194"/>
                  <a:pt x="10779" y="194"/>
                </a:cubicBezTo>
                <a:cubicBezTo>
                  <a:pt x="10765" y="194"/>
                  <a:pt x="10778" y="161"/>
                  <a:pt x="10800" y="127"/>
                </a:cubicBezTo>
                <a:cubicBezTo>
                  <a:pt x="10818" y="114"/>
                  <a:pt x="10819" y="106"/>
                  <a:pt x="10810" y="106"/>
                </a:cubicBezTo>
                <a:cubicBezTo>
                  <a:pt x="10793" y="106"/>
                  <a:pt x="10739" y="132"/>
                  <a:pt x="10697" y="192"/>
                </a:cubicBezTo>
                <a:cubicBezTo>
                  <a:pt x="10658" y="237"/>
                  <a:pt x="10638" y="260"/>
                  <a:pt x="10634" y="260"/>
                </a:cubicBezTo>
                <a:cubicBezTo>
                  <a:pt x="10629" y="260"/>
                  <a:pt x="10638" y="237"/>
                  <a:pt x="10658" y="192"/>
                </a:cubicBezTo>
                <a:cubicBezTo>
                  <a:pt x="10675" y="166"/>
                  <a:pt x="10686" y="141"/>
                  <a:pt x="10681" y="141"/>
                </a:cubicBezTo>
                <a:cubicBezTo>
                  <a:pt x="10679" y="141"/>
                  <a:pt x="10671" y="148"/>
                  <a:pt x="10658" y="166"/>
                </a:cubicBezTo>
                <a:cubicBezTo>
                  <a:pt x="10658" y="166"/>
                  <a:pt x="10593" y="192"/>
                  <a:pt x="10606" y="218"/>
                </a:cubicBezTo>
                <a:lnTo>
                  <a:pt x="10515" y="244"/>
                </a:lnTo>
                <a:cubicBezTo>
                  <a:pt x="10450" y="244"/>
                  <a:pt x="10424" y="257"/>
                  <a:pt x="10398" y="270"/>
                </a:cubicBezTo>
                <a:cubicBezTo>
                  <a:pt x="10382" y="294"/>
                  <a:pt x="10376" y="303"/>
                  <a:pt x="10364" y="303"/>
                </a:cubicBezTo>
                <a:cubicBezTo>
                  <a:pt x="10357" y="303"/>
                  <a:pt x="10348" y="300"/>
                  <a:pt x="10334" y="296"/>
                </a:cubicBezTo>
                <a:cubicBezTo>
                  <a:pt x="10329" y="287"/>
                  <a:pt x="10323" y="283"/>
                  <a:pt x="10319" y="283"/>
                </a:cubicBezTo>
                <a:cubicBezTo>
                  <a:pt x="10309" y="283"/>
                  <a:pt x="10303" y="300"/>
                  <a:pt x="10321" y="335"/>
                </a:cubicBezTo>
                <a:cubicBezTo>
                  <a:pt x="10311" y="364"/>
                  <a:pt x="10294" y="378"/>
                  <a:pt x="10270" y="378"/>
                </a:cubicBezTo>
                <a:cubicBezTo>
                  <a:pt x="10261" y="378"/>
                  <a:pt x="10252" y="377"/>
                  <a:pt x="10243" y="373"/>
                </a:cubicBezTo>
                <a:cubicBezTo>
                  <a:pt x="10230" y="347"/>
                  <a:pt x="10217" y="338"/>
                  <a:pt x="10209" y="338"/>
                </a:cubicBezTo>
                <a:cubicBezTo>
                  <a:pt x="10201" y="338"/>
                  <a:pt x="10197" y="347"/>
                  <a:pt x="10204" y="360"/>
                </a:cubicBezTo>
                <a:cubicBezTo>
                  <a:pt x="10191" y="412"/>
                  <a:pt x="10165" y="425"/>
                  <a:pt x="10165" y="425"/>
                </a:cubicBezTo>
                <a:cubicBezTo>
                  <a:pt x="10164" y="423"/>
                  <a:pt x="10161" y="422"/>
                  <a:pt x="10158" y="422"/>
                </a:cubicBezTo>
                <a:cubicBezTo>
                  <a:pt x="10113" y="422"/>
                  <a:pt x="9890" y="556"/>
                  <a:pt x="9711" y="724"/>
                </a:cubicBezTo>
                <a:cubicBezTo>
                  <a:pt x="9685" y="737"/>
                  <a:pt x="9685" y="776"/>
                  <a:pt x="9711" y="801"/>
                </a:cubicBezTo>
                <a:cubicBezTo>
                  <a:pt x="9730" y="827"/>
                  <a:pt x="9734" y="834"/>
                  <a:pt x="9727" y="834"/>
                </a:cubicBezTo>
                <a:cubicBezTo>
                  <a:pt x="9721" y="834"/>
                  <a:pt x="9705" y="827"/>
                  <a:pt x="9685" y="827"/>
                </a:cubicBezTo>
                <a:cubicBezTo>
                  <a:pt x="9655" y="810"/>
                  <a:pt x="9630" y="803"/>
                  <a:pt x="9614" y="803"/>
                </a:cubicBezTo>
                <a:cubicBezTo>
                  <a:pt x="9583" y="803"/>
                  <a:pt x="9586" y="832"/>
                  <a:pt x="9646" y="866"/>
                </a:cubicBezTo>
                <a:cubicBezTo>
                  <a:pt x="9684" y="881"/>
                  <a:pt x="9700" y="888"/>
                  <a:pt x="9688" y="888"/>
                </a:cubicBezTo>
                <a:cubicBezTo>
                  <a:pt x="9680" y="888"/>
                  <a:pt x="9658" y="885"/>
                  <a:pt x="9620" y="879"/>
                </a:cubicBezTo>
                <a:cubicBezTo>
                  <a:pt x="9581" y="879"/>
                  <a:pt x="9581" y="879"/>
                  <a:pt x="9581" y="918"/>
                </a:cubicBezTo>
                <a:cubicBezTo>
                  <a:pt x="9600" y="937"/>
                  <a:pt x="9592" y="955"/>
                  <a:pt x="9581" y="955"/>
                </a:cubicBezTo>
                <a:cubicBezTo>
                  <a:pt x="9577" y="955"/>
                  <a:pt x="9572" y="952"/>
                  <a:pt x="9568" y="944"/>
                </a:cubicBezTo>
                <a:cubicBezTo>
                  <a:pt x="9516" y="944"/>
                  <a:pt x="9478" y="944"/>
                  <a:pt x="9503" y="970"/>
                </a:cubicBezTo>
                <a:cubicBezTo>
                  <a:pt x="9503" y="970"/>
                  <a:pt x="9478" y="983"/>
                  <a:pt x="9439" y="983"/>
                </a:cubicBezTo>
                <a:cubicBezTo>
                  <a:pt x="9400" y="983"/>
                  <a:pt x="9400" y="1035"/>
                  <a:pt x="9400" y="1074"/>
                </a:cubicBezTo>
                <a:cubicBezTo>
                  <a:pt x="9400" y="1140"/>
                  <a:pt x="9389" y="1174"/>
                  <a:pt x="9375" y="1174"/>
                </a:cubicBezTo>
                <a:cubicBezTo>
                  <a:pt x="9367" y="1174"/>
                  <a:pt x="9357" y="1162"/>
                  <a:pt x="9348" y="1139"/>
                </a:cubicBezTo>
                <a:cubicBezTo>
                  <a:pt x="9343" y="1127"/>
                  <a:pt x="9337" y="1122"/>
                  <a:pt x="9331" y="1122"/>
                </a:cubicBezTo>
                <a:cubicBezTo>
                  <a:pt x="9302" y="1122"/>
                  <a:pt x="9262" y="1226"/>
                  <a:pt x="9283" y="1268"/>
                </a:cubicBezTo>
                <a:cubicBezTo>
                  <a:pt x="9307" y="1308"/>
                  <a:pt x="9316" y="1323"/>
                  <a:pt x="9314" y="1323"/>
                </a:cubicBezTo>
                <a:cubicBezTo>
                  <a:pt x="9312" y="1323"/>
                  <a:pt x="9306" y="1317"/>
                  <a:pt x="9296" y="1307"/>
                </a:cubicBezTo>
                <a:cubicBezTo>
                  <a:pt x="9291" y="1305"/>
                  <a:pt x="9286" y="1304"/>
                  <a:pt x="9282" y="1304"/>
                </a:cubicBezTo>
                <a:cubicBezTo>
                  <a:pt x="9265" y="1304"/>
                  <a:pt x="9257" y="1320"/>
                  <a:pt x="9257" y="1320"/>
                </a:cubicBezTo>
                <a:cubicBezTo>
                  <a:pt x="9238" y="1339"/>
                  <a:pt x="9226" y="1351"/>
                  <a:pt x="9211" y="1351"/>
                </a:cubicBezTo>
                <a:cubicBezTo>
                  <a:pt x="9205" y="1351"/>
                  <a:pt x="9199" y="1350"/>
                  <a:pt x="9192" y="1346"/>
                </a:cubicBezTo>
                <a:cubicBezTo>
                  <a:pt x="9192" y="1346"/>
                  <a:pt x="9179" y="1372"/>
                  <a:pt x="9166" y="1437"/>
                </a:cubicBezTo>
                <a:cubicBezTo>
                  <a:pt x="9189" y="1507"/>
                  <a:pt x="9140" y="1556"/>
                  <a:pt x="9073" y="1556"/>
                </a:cubicBezTo>
                <a:cubicBezTo>
                  <a:pt x="9065" y="1556"/>
                  <a:pt x="9058" y="1555"/>
                  <a:pt x="9049" y="1554"/>
                </a:cubicBezTo>
                <a:lnTo>
                  <a:pt x="9049" y="1619"/>
                </a:lnTo>
                <a:cubicBezTo>
                  <a:pt x="9078" y="1666"/>
                  <a:pt x="9092" y="1699"/>
                  <a:pt x="9078" y="1699"/>
                </a:cubicBezTo>
                <a:cubicBezTo>
                  <a:pt x="9073" y="1699"/>
                  <a:pt x="9064" y="1694"/>
                  <a:pt x="9049" y="1683"/>
                </a:cubicBezTo>
                <a:cubicBezTo>
                  <a:pt x="9040" y="1679"/>
                  <a:pt x="9031" y="1674"/>
                  <a:pt x="9024" y="1670"/>
                </a:cubicBezTo>
                <a:lnTo>
                  <a:pt x="9024" y="1670"/>
                </a:lnTo>
                <a:cubicBezTo>
                  <a:pt x="9057" y="1715"/>
                  <a:pt x="9004" y="1779"/>
                  <a:pt x="8947" y="1779"/>
                </a:cubicBezTo>
                <a:cubicBezTo>
                  <a:pt x="8938" y="1779"/>
                  <a:pt x="8929" y="1778"/>
                  <a:pt x="8920" y="1774"/>
                </a:cubicBezTo>
                <a:cubicBezTo>
                  <a:pt x="8909" y="1769"/>
                  <a:pt x="8903" y="1766"/>
                  <a:pt x="8898" y="1766"/>
                </a:cubicBezTo>
                <a:cubicBezTo>
                  <a:pt x="8892" y="1766"/>
                  <a:pt x="8888" y="1772"/>
                  <a:pt x="8881" y="1787"/>
                </a:cubicBezTo>
                <a:lnTo>
                  <a:pt x="8907" y="1800"/>
                </a:lnTo>
                <a:cubicBezTo>
                  <a:pt x="8933" y="1813"/>
                  <a:pt x="8972" y="1826"/>
                  <a:pt x="8946" y="1852"/>
                </a:cubicBezTo>
                <a:cubicBezTo>
                  <a:pt x="8935" y="1873"/>
                  <a:pt x="8933" y="1894"/>
                  <a:pt x="8912" y="1894"/>
                </a:cubicBezTo>
                <a:cubicBezTo>
                  <a:pt x="8907" y="1894"/>
                  <a:pt x="8901" y="1893"/>
                  <a:pt x="8894" y="1891"/>
                </a:cubicBezTo>
                <a:cubicBezTo>
                  <a:pt x="8855" y="1891"/>
                  <a:pt x="8816" y="1904"/>
                  <a:pt x="8842" y="1917"/>
                </a:cubicBezTo>
                <a:cubicBezTo>
                  <a:pt x="8842" y="1917"/>
                  <a:pt x="8829" y="1943"/>
                  <a:pt x="8790" y="1956"/>
                </a:cubicBezTo>
                <a:cubicBezTo>
                  <a:pt x="8777" y="1982"/>
                  <a:pt x="8764" y="2008"/>
                  <a:pt x="8738" y="2060"/>
                </a:cubicBezTo>
                <a:cubicBezTo>
                  <a:pt x="8749" y="2093"/>
                  <a:pt x="8741" y="2127"/>
                  <a:pt x="8714" y="2127"/>
                </a:cubicBezTo>
                <a:cubicBezTo>
                  <a:pt x="8709" y="2127"/>
                  <a:pt x="8705" y="2126"/>
                  <a:pt x="8699" y="2124"/>
                </a:cubicBezTo>
                <a:cubicBezTo>
                  <a:pt x="8699" y="2124"/>
                  <a:pt x="8686" y="2176"/>
                  <a:pt x="8699" y="2215"/>
                </a:cubicBezTo>
                <a:cubicBezTo>
                  <a:pt x="8678" y="2258"/>
                  <a:pt x="8665" y="2283"/>
                  <a:pt x="8647" y="2283"/>
                </a:cubicBezTo>
                <a:cubicBezTo>
                  <a:pt x="8643" y="2283"/>
                  <a:pt x="8639" y="2282"/>
                  <a:pt x="8634" y="2280"/>
                </a:cubicBezTo>
                <a:cubicBezTo>
                  <a:pt x="8625" y="2275"/>
                  <a:pt x="8619" y="2272"/>
                  <a:pt x="8616" y="2272"/>
                </a:cubicBezTo>
                <a:cubicBezTo>
                  <a:pt x="8610" y="2272"/>
                  <a:pt x="8613" y="2281"/>
                  <a:pt x="8621" y="2306"/>
                </a:cubicBezTo>
                <a:cubicBezTo>
                  <a:pt x="8660" y="2319"/>
                  <a:pt x="8647" y="2345"/>
                  <a:pt x="8634" y="2371"/>
                </a:cubicBezTo>
                <a:cubicBezTo>
                  <a:pt x="8621" y="2397"/>
                  <a:pt x="8609" y="2423"/>
                  <a:pt x="8609" y="2423"/>
                </a:cubicBezTo>
                <a:cubicBezTo>
                  <a:pt x="8634" y="2436"/>
                  <a:pt x="8634" y="2436"/>
                  <a:pt x="8634" y="2462"/>
                </a:cubicBezTo>
                <a:cubicBezTo>
                  <a:pt x="8621" y="2475"/>
                  <a:pt x="8557" y="2539"/>
                  <a:pt x="8557" y="2565"/>
                </a:cubicBezTo>
                <a:cubicBezTo>
                  <a:pt x="8529" y="2621"/>
                  <a:pt x="8521" y="2637"/>
                  <a:pt x="8533" y="2637"/>
                </a:cubicBezTo>
                <a:cubicBezTo>
                  <a:pt x="8537" y="2637"/>
                  <a:pt x="8545" y="2634"/>
                  <a:pt x="8557" y="2630"/>
                </a:cubicBezTo>
                <a:cubicBezTo>
                  <a:pt x="8561" y="2621"/>
                  <a:pt x="8567" y="2617"/>
                  <a:pt x="8572" y="2617"/>
                </a:cubicBezTo>
                <a:cubicBezTo>
                  <a:pt x="8580" y="2617"/>
                  <a:pt x="8582" y="2631"/>
                  <a:pt x="8557" y="2656"/>
                </a:cubicBezTo>
                <a:cubicBezTo>
                  <a:pt x="8544" y="2682"/>
                  <a:pt x="8479" y="2747"/>
                  <a:pt x="8453" y="2812"/>
                </a:cubicBezTo>
                <a:cubicBezTo>
                  <a:pt x="8414" y="2916"/>
                  <a:pt x="8414" y="2916"/>
                  <a:pt x="8453" y="2929"/>
                </a:cubicBezTo>
                <a:cubicBezTo>
                  <a:pt x="8465" y="2926"/>
                  <a:pt x="8475" y="2925"/>
                  <a:pt x="8482" y="2925"/>
                </a:cubicBezTo>
                <a:cubicBezTo>
                  <a:pt x="8511" y="2925"/>
                  <a:pt x="8492" y="2944"/>
                  <a:pt x="8440" y="2955"/>
                </a:cubicBezTo>
                <a:cubicBezTo>
                  <a:pt x="8362" y="2980"/>
                  <a:pt x="8349" y="3006"/>
                  <a:pt x="8375" y="3006"/>
                </a:cubicBezTo>
                <a:cubicBezTo>
                  <a:pt x="8401" y="3045"/>
                  <a:pt x="8401" y="3045"/>
                  <a:pt x="8388" y="3071"/>
                </a:cubicBezTo>
                <a:cubicBezTo>
                  <a:pt x="8384" y="3069"/>
                  <a:pt x="8380" y="3068"/>
                  <a:pt x="8376" y="3068"/>
                </a:cubicBezTo>
                <a:cubicBezTo>
                  <a:pt x="8358" y="3068"/>
                  <a:pt x="8351" y="3095"/>
                  <a:pt x="8362" y="3149"/>
                </a:cubicBezTo>
                <a:cubicBezTo>
                  <a:pt x="8362" y="3164"/>
                  <a:pt x="8362" y="3171"/>
                  <a:pt x="8354" y="3171"/>
                </a:cubicBezTo>
                <a:cubicBezTo>
                  <a:pt x="8349" y="3171"/>
                  <a:pt x="8339" y="3167"/>
                  <a:pt x="8323" y="3162"/>
                </a:cubicBezTo>
                <a:cubicBezTo>
                  <a:pt x="8323" y="3162"/>
                  <a:pt x="8323" y="3188"/>
                  <a:pt x="8310" y="3201"/>
                </a:cubicBezTo>
                <a:cubicBezTo>
                  <a:pt x="8349" y="3279"/>
                  <a:pt x="8271" y="3408"/>
                  <a:pt x="8232" y="3421"/>
                </a:cubicBezTo>
                <a:cubicBezTo>
                  <a:pt x="8232" y="3421"/>
                  <a:pt x="8219" y="3447"/>
                  <a:pt x="8245" y="3486"/>
                </a:cubicBezTo>
                <a:cubicBezTo>
                  <a:pt x="8273" y="3514"/>
                  <a:pt x="8281" y="3536"/>
                  <a:pt x="8259" y="3536"/>
                </a:cubicBezTo>
                <a:cubicBezTo>
                  <a:pt x="8251" y="3536"/>
                  <a:pt x="8238" y="3532"/>
                  <a:pt x="8219" y="3525"/>
                </a:cubicBezTo>
                <a:cubicBezTo>
                  <a:pt x="8198" y="3514"/>
                  <a:pt x="8185" y="3508"/>
                  <a:pt x="8181" y="3508"/>
                </a:cubicBezTo>
                <a:cubicBezTo>
                  <a:pt x="8174" y="3508"/>
                  <a:pt x="8184" y="3521"/>
                  <a:pt x="8206" y="3551"/>
                </a:cubicBezTo>
                <a:cubicBezTo>
                  <a:pt x="8228" y="3583"/>
                  <a:pt x="8196" y="3668"/>
                  <a:pt x="8163" y="3668"/>
                </a:cubicBezTo>
                <a:cubicBezTo>
                  <a:pt x="8156" y="3668"/>
                  <a:pt x="8148" y="3664"/>
                  <a:pt x="8142" y="3655"/>
                </a:cubicBezTo>
                <a:lnTo>
                  <a:pt x="8077" y="3629"/>
                </a:lnTo>
                <a:lnTo>
                  <a:pt x="8077" y="3629"/>
                </a:lnTo>
                <a:cubicBezTo>
                  <a:pt x="8103" y="3668"/>
                  <a:pt x="8090" y="3694"/>
                  <a:pt x="8090" y="3694"/>
                </a:cubicBezTo>
                <a:cubicBezTo>
                  <a:pt x="8116" y="3707"/>
                  <a:pt x="8116" y="3733"/>
                  <a:pt x="8077" y="3798"/>
                </a:cubicBezTo>
                <a:cubicBezTo>
                  <a:pt x="8064" y="3837"/>
                  <a:pt x="8051" y="3940"/>
                  <a:pt x="8038" y="3992"/>
                </a:cubicBezTo>
                <a:cubicBezTo>
                  <a:pt x="8012" y="4031"/>
                  <a:pt x="7986" y="4096"/>
                  <a:pt x="7947" y="4109"/>
                </a:cubicBezTo>
                <a:cubicBezTo>
                  <a:pt x="7934" y="4135"/>
                  <a:pt x="7921" y="4148"/>
                  <a:pt x="7934" y="4213"/>
                </a:cubicBezTo>
                <a:cubicBezTo>
                  <a:pt x="7945" y="4246"/>
                  <a:pt x="7937" y="4280"/>
                  <a:pt x="7909" y="4280"/>
                </a:cubicBezTo>
                <a:cubicBezTo>
                  <a:pt x="7905" y="4280"/>
                  <a:pt x="7900" y="4279"/>
                  <a:pt x="7895" y="4278"/>
                </a:cubicBezTo>
                <a:lnTo>
                  <a:pt x="7895" y="4290"/>
                </a:lnTo>
                <a:cubicBezTo>
                  <a:pt x="7895" y="4355"/>
                  <a:pt x="7882" y="4368"/>
                  <a:pt x="7882" y="4368"/>
                </a:cubicBezTo>
                <a:cubicBezTo>
                  <a:pt x="7876" y="4365"/>
                  <a:pt x="7868" y="4363"/>
                  <a:pt x="7861" y="4363"/>
                </a:cubicBezTo>
                <a:cubicBezTo>
                  <a:pt x="7840" y="4363"/>
                  <a:pt x="7821" y="4378"/>
                  <a:pt x="7830" y="4407"/>
                </a:cubicBezTo>
                <a:cubicBezTo>
                  <a:pt x="7856" y="4420"/>
                  <a:pt x="7856" y="4433"/>
                  <a:pt x="7830" y="4485"/>
                </a:cubicBezTo>
                <a:cubicBezTo>
                  <a:pt x="7804" y="4485"/>
                  <a:pt x="7688" y="4680"/>
                  <a:pt x="7584" y="4822"/>
                </a:cubicBezTo>
                <a:cubicBezTo>
                  <a:pt x="7467" y="4978"/>
                  <a:pt x="7337" y="5121"/>
                  <a:pt x="7350" y="5134"/>
                </a:cubicBezTo>
                <a:cubicBezTo>
                  <a:pt x="7350" y="5134"/>
                  <a:pt x="7337" y="5147"/>
                  <a:pt x="7311" y="5172"/>
                </a:cubicBezTo>
                <a:cubicBezTo>
                  <a:pt x="7286" y="5185"/>
                  <a:pt x="7260" y="5224"/>
                  <a:pt x="7260" y="5224"/>
                </a:cubicBezTo>
                <a:cubicBezTo>
                  <a:pt x="7252" y="5215"/>
                  <a:pt x="7244" y="5210"/>
                  <a:pt x="7235" y="5210"/>
                </a:cubicBezTo>
                <a:cubicBezTo>
                  <a:pt x="7197" y="5210"/>
                  <a:pt x="7148" y="5288"/>
                  <a:pt x="7117" y="5341"/>
                </a:cubicBezTo>
                <a:cubicBezTo>
                  <a:pt x="7117" y="5380"/>
                  <a:pt x="7104" y="5393"/>
                  <a:pt x="7091" y="5406"/>
                </a:cubicBezTo>
                <a:cubicBezTo>
                  <a:pt x="7078" y="5389"/>
                  <a:pt x="7064" y="5381"/>
                  <a:pt x="7049" y="5381"/>
                </a:cubicBezTo>
                <a:cubicBezTo>
                  <a:pt x="7020" y="5381"/>
                  <a:pt x="6992" y="5410"/>
                  <a:pt x="6974" y="5445"/>
                </a:cubicBezTo>
                <a:cubicBezTo>
                  <a:pt x="6989" y="5483"/>
                  <a:pt x="6987" y="5503"/>
                  <a:pt x="6974" y="5503"/>
                </a:cubicBezTo>
                <a:cubicBezTo>
                  <a:pt x="6966" y="5503"/>
                  <a:pt x="6952" y="5492"/>
                  <a:pt x="6935" y="5471"/>
                </a:cubicBezTo>
                <a:cubicBezTo>
                  <a:pt x="6927" y="5454"/>
                  <a:pt x="6917" y="5445"/>
                  <a:pt x="6907" y="5445"/>
                </a:cubicBezTo>
                <a:cubicBezTo>
                  <a:pt x="6889" y="5445"/>
                  <a:pt x="6875" y="5479"/>
                  <a:pt x="6883" y="5549"/>
                </a:cubicBezTo>
                <a:cubicBezTo>
                  <a:pt x="6883" y="5570"/>
                  <a:pt x="6883" y="5580"/>
                  <a:pt x="6877" y="5580"/>
                </a:cubicBezTo>
                <a:cubicBezTo>
                  <a:pt x="6872" y="5580"/>
                  <a:pt x="6862" y="5573"/>
                  <a:pt x="6845" y="5562"/>
                </a:cubicBezTo>
                <a:cubicBezTo>
                  <a:pt x="6821" y="5544"/>
                  <a:pt x="6806" y="5537"/>
                  <a:pt x="6797" y="5537"/>
                </a:cubicBezTo>
                <a:cubicBezTo>
                  <a:pt x="6786" y="5537"/>
                  <a:pt x="6786" y="5547"/>
                  <a:pt x="6793" y="5562"/>
                </a:cubicBezTo>
                <a:cubicBezTo>
                  <a:pt x="6800" y="5599"/>
                  <a:pt x="6795" y="5620"/>
                  <a:pt x="6778" y="5620"/>
                </a:cubicBezTo>
                <a:cubicBezTo>
                  <a:pt x="6767" y="5620"/>
                  <a:pt x="6749" y="5609"/>
                  <a:pt x="6728" y="5588"/>
                </a:cubicBezTo>
                <a:cubicBezTo>
                  <a:pt x="6699" y="5571"/>
                  <a:pt x="6684" y="5561"/>
                  <a:pt x="6676" y="5561"/>
                </a:cubicBezTo>
                <a:cubicBezTo>
                  <a:pt x="6665" y="5561"/>
                  <a:pt x="6669" y="5577"/>
                  <a:pt x="6676" y="5613"/>
                </a:cubicBezTo>
                <a:cubicBezTo>
                  <a:pt x="6676" y="5657"/>
                  <a:pt x="6640" y="5689"/>
                  <a:pt x="6605" y="5689"/>
                </a:cubicBezTo>
                <a:cubicBezTo>
                  <a:pt x="6588" y="5689"/>
                  <a:pt x="6572" y="5682"/>
                  <a:pt x="6559" y="5665"/>
                </a:cubicBezTo>
                <a:cubicBezTo>
                  <a:pt x="6546" y="5665"/>
                  <a:pt x="6533" y="5662"/>
                  <a:pt x="6525" y="5662"/>
                </a:cubicBezTo>
                <a:cubicBezTo>
                  <a:pt x="6517" y="5662"/>
                  <a:pt x="6514" y="5665"/>
                  <a:pt x="6520" y="5678"/>
                </a:cubicBezTo>
                <a:lnTo>
                  <a:pt x="6494" y="5652"/>
                </a:lnTo>
                <a:cubicBezTo>
                  <a:pt x="6468" y="5665"/>
                  <a:pt x="6455" y="5665"/>
                  <a:pt x="6455" y="5665"/>
                </a:cubicBezTo>
                <a:lnTo>
                  <a:pt x="6455" y="5691"/>
                </a:lnTo>
                <a:cubicBezTo>
                  <a:pt x="6455" y="5704"/>
                  <a:pt x="6417" y="5704"/>
                  <a:pt x="6365" y="5704"/>
                </a:cubicBezTo>
                <a:cubicBezTo>
                  <a:pt x="6313" y="5704"/>
                  <a:pt x="6248" y="5717"/>
                  <a:pt x="6183" y="5717"/>
                </a:cubicBezTo>
                <a:cubicBezTo>
                  <a:pt x="6128" y="5720"/>
                  <a:pt x="6085" y="5721"/>
                  <a:pt x="6052" y="5721"/>
                </a:cubicBezTo>
                <a:cubicBezTo>
                  <a:pt x="6018" y="5721"/>
                  <a:pt x="5995" y="5720"/>
                  <a:pt x="5979" y="5720"/>
                </a:cubicBezTo>
                <a:cubicBezTo>
                  <a:pt x="5946" y="5720"/>
                  <a:pt x="5943" y="5724"/>
                  <a:pt x="5950" y="5743"/>
                </a:cubicBezTo>
                <a:cubicBezTo>
                  <a:pt x="5956" y="5776"/>
                  <a:pt x="5950" y="5792"/>
                  <a:pt x="5940" y="5792"/>
                </a:cubicBezTo>
                <a:cubicBezTo>
                  <a:pt x="5930" y="5792"/>
                  <a:pt x="5917" y="5776"/>
                  <a:pt x="5911" y="5743"/>
                </a:cubicBezTo>
                <a:cubicBezTo>
                  <a:pt x="5885" y="5743"/>
                  <a:pt x="5859" y="5704"/>
                  <a:pt x="5820" y="5691"/>
                </a:cubicBezTo>
                <a:cubicBezTo>
                  <a:pt x="5781" y="5678"/>
                  <a:pt x="5742" y="5665"/>
                  <a:pt x="5755" y="5639"/>
                </a:cubicBezTo>
                <a:lnTo>
                  <a:pt x="5729" y="5639"/>
                </a:lnTo>
                <a:cubicBezTo>
                  <a:pt x="5714" y="5655"/>
                  <a:pt x="5693" y="5661"/>
                  <a:pt x="5670" y="5661"/>
                </a:cubicBezTo>
                <a:cubicBezTo>
                  <a:pt x="5615" y="5661"/>
                  <a:pt x="5549" y="5624"/>
                  <a:pt x="5522" y="5588"/>
                </a:cubicBezTo>
                <a:cubicBezTo>
                  <a:pt x="5496" y="5562"/>
                  <a:pt x="5470" y="5562"/>
                  <a:pt x="5418" y="5562"/>
                </a:cubicBezTo>
                <a:cubicBezTo>
                  <a:pt x="5366" y="5562"/>
                  <a:pt x="5366" y="5562"/>
                  <a:pt x="5366" y="5536"/>
                </a:cubicBezTo>
                <a:cubicBezTo>
                  <a:pt x="5376" y="5515"/>
                  <a:pt x="5328" y="5443"/>
                  <a:pt x="5288" y="5443"/>
                </a:cubicBezTo>
                <a:cubicBezTo>
                  <a:pt x="5279" y="5443"/>
                  <a:pt x="5270" y="5448"/>
                  <a:pt x="5262" y="5458"/>
                </a:cubicBezTo>
                <a:lnTo>
                  <a:pt x="5262" y="5419"/>
                </a:lnTo>
                <a:cubicBezTo>
                  <a:pt x="5262" y="5401"/>
                  <a:pt x="5254" y="5394"/>
                  <a:pt x="5244" y="5394"/>
                </a:cubicBezTo>
                <a:cubicBezTo>
                  <a:pt x="5232" y="5394"/>
                  <a:pt x="5217" y="5405"/>
                  <a:pt x="5210" y="5419"/>
                </a:cubicBezTo>
                <a:cubicBezTo>
                  <a:pt x="5195" y="5439"/>
                  <a:pt x="5184" y="5449"/>
                  <a:pt x="5178" y="5449"/>
                </a:cubicBezTo>
                <a:cubicBezTo>
                  <a:pt x="5169" y="5449"/>
                  <a:pt x="5173" y="5423"/>
                  <a:pt x="5197" y="5367"/>
                </a:cubicBezTo>
                <a:cubicBezTo>
                  <a:pt x="5223" y="5332"/>
                  <a:pt x="5226" y="5315"/>
                  <a:pt x="5217" y="5315"/>
                </a:cubicBezTo>
                <a:cubicBezTo>
                  <a:pt x="5213" y="5315"/>
                  <a:pt x="5206" y="5319"/>
                  <a:pt x="5197" y="5328"/>
                </a:cubicBezTo>
                <a:cubicBezTo>
                  <a:pt x="5181" y="5333"/>
                  <a:pt x="5165" y="5337"/>
                  <a:pt x="5153" y="5337"/>
                </a:cubicBezTo>
                <a:cubicBezTo>
                  <a:pt x="5135" y="5337"/>
                  <a:pt x="5125" y="5330"/>
                  <a:pt x="5132" y="5315"/>
                </a:cubicBezTo>
                <a:cubicBezTo>
                  <a:pt x="5119" y="5302"/>
                  <a:pt x="5110" y="5292"/>
                  <a:pt x="5098" y="5292"/>
                </a:cubicBezTo>
                <a:cubicBezTo>
                  <a:pt x="5087" y="5292"/>
                  <a:pt x="5074" y="5302"/>
                  <a:pt x="5055" y="5328"/>
                </a:cubicBezTo>
                <a:cubicBezTo>
                  <a:pt x="5047" y="5336"/>
                  <a:pt x="5040" y="5339"/>
                  <a:pt x="5034" y="5339"/>
                </a:cubicBezTo>
                <a:cubicBezTo>
                  <a:pt x="5021" y="5339"/>
                  <a:pt x="5012" y="5324"/>
                  <a:pt x="5003" y="5315"/>
                </a:cubicBezTo>
                <a:cubicBezTo>
                  <a:pt x="5016" y="5289"/>
                  <a:pt x="5016" y="5289"/>
                  <a:pt x="5055" y="5289"/>
                </a:cubicBezTo>
                <a:cubicBezTo>
                  <a:pt x="5061" y="5292"/>
                  <a:pt x="5064" y="5294"/>
                  <a:pt x="5065" y="5294"/>
                </a:cubicBezTo>
                <a:cubicBezTo>
                  <a:pt x="5068" y="5294"/>
                  <a:pt x="5048" y="5279"/>
                  <a:pt x="5029" y="5250"/>
                </a:cubicBezTo>
                <a:cubicBezTo>
                  <a:pt x="5003" y="5237"/>
                  <a:pt x="5003" y="5185"/>
                  <a:pt x="5016" y="5160"/>
                </a:cubicBezTo>
                <a:cubicBezTo>
                  <a:pt x="5022" y="5140"/>
                  <a:pt x="5022" y="5127"/>
                  <a:pt x="5017" y="5127"/>
                </a:cubicBezTo>
                <a:cubicBezTo>
                  <a:pt x="5012" y="5127"/>
                  <a:pt x="5003" y="5140"/>
                  <a:pt x="4990" y="5172"/>
                </a:cubicBezTo>
                <a:cubicBezTo>
                  <a:pt x="4961" y="5194"/>
                  <a:pt x="4948" y="5204"/>
                  <a:pt x="4938" y="5204"/>
                </a:cubicBezTo>
                <a:cubicBezTo>
                  <a:pt x="4930" y="5204"/>
                  <a:pt x="4924" y="5197"/>
                  <a:pt x="4912" y="5185"/>
                </a:cubicBezTo>
                <a:cubicBezTo>
                  <a:pt x="4886" y="5160"/>
                  <a:pt x="4873" y="5147"/>
                  <a:pt x="4899" y="5121"/>
                </a:cubicBezTo>
                <a:cubicBezTo>
                  <a:pt x="4925" y="5108"/>
                  <a:pt x="4925" y="5108"/>
                  <a:pt x="4899" y="5069"/>
                </a:cubicBezTo>
                <a:cubicBezTo>
                  <a:pt x="4870" y="5040"/>
                  <a:pt x="4822" y="5031"/>
                  <a:pt x="4773" y="5031"/>
                </a:cubicBezTo>
                <a:cubicBezTo>
                  <a:pt x="4734" y="5031"/>
                  <a:pt x="4695" y="5037"/>
                  <a:pt x="4666" y="5043"/>
                </a:cubicBezTo>
                <a:cubicBezTo>
                  <a:pt x="4647" y="5061"/>
                  <a:pt x="4638" y="5071"/>
                  <a:pt x="4635" y="5071"/>
                </a:cubicBezTo>
                <a:cubicBezTo>
                  <a:pt x="4632" y="5071"/>
                  <a:pt x="4639" y="5058"/>
                  <a:pt x="4653" y="5030"/>
                </a:cubicBezTo>
                <a:cubicBezTo>
                  <a:pt x="4678" y="5004"/>
                  <a:pt x="4666" y="4991"/>
                  <a:pt x="4653" y="4965"/>
                </a:cubicBezTo>
                <a:cubicBezTo>
                  <a:pt x="4646" y="4972"/>
                  <a:pt x="4642" y="4974"/>
                  <a:pt x="4639" y="4974"/>
                </a:cubicBezTo>
                <a:cubicBezTo>
                  <a:pt x="4635" y="4974"/>
                  <a:pt x="4640" y="4962"/>
                  <a:pt x="4647" y="4962"/>
                </a:cubicBezTo>
                <a:cubicBezTo>
                  <a:pt x="4649" y="4962"/>
                  <a:pt x="4651" y="4963"/>
                  <a:pt x="4653" y="4965"/>
                </a:cubicBezTo>
                <a:cubicBezTo>
                  <a:pt x="4659" y="4961"/>
                  <a:pt x="4666" y="4960"/>
                  <a:pt x="4671" y="4960"/>
                </a:cubicBezTo>
                <a:cubicBezTo>
                  <a:pt x="4685" y="4960"/>
                  <a:pt x="4695" y="4972"/>
                  <a:pt x="4704" y="4991"/>
                </a:cubicBezTo>
                <a:lnTo>
                  <a:pt x="4730" y="4965"/>
                </a:lnTo>
                <a:cubicBezTo>
                  <a:pt x="4759" y="4927"/>
                  <a:pt x="4760" y="4903"/>
                  <a:pt x="4732" y="4903"/>
                </a:cubicBezTo>
                <a:cubicBezTo>
                  <a:pt x="4722" y="4903"/>
                  <a:pt x="4709" y="4906"/>
                  <a:pt x="4691" y="4913"/>
                </a:cubicBezTo>
                <a:cubicBezTo>
                  <a:pt x="4653" y="4913"/>
                  <a:pt x="4653" y="4913"/>
                  <a:pt x="4666" y="4874"/>
                </a:cubicBezTo>
                <a:cubicBezTo>
                  <a:pt x="4666" y="4844"/>
                  <a:pt x="4673" y="4814"/>
                  <a:pt x="4665" y="4814"/>
                </a:cubicBezTo>
                <a:cubicBezTo>
                  <a:pt x="4662" y="4814"/>
                  <a:pt x="4658" y="4816"/>
                  <a:pt x="4653" y="4822"/>
                </a:cubicBezTo>
                <a:cubicBezTo>
                  <a:pt x="4653" y="4822"/>
                  <a:pt x="4627" y="4783"/>
                  <a:pt x="4640" y="4744"/>
                </a:cubicBezTo>
                <a:cubicBezTo>
                  <a:pt x="4621" y="4716"/>
                  <a:pt x="4609" y="4695"/>
                  <a:pt x="4594" y="4695"/>
                </a:cubicBezTo>
                <a:cubicBezTo>
                  <a:pt x="4588" y="4695"/>
                  <a:pt x="4582" y="4698"/>
                  <a:pt x="4575" y="4706"/>
                </a:cubicBezTo>
                <a:cubicBezTo>
                  <a:pt x="4570" y="4708"/>
                  <a:pt x="4565" y="4709"/>
                  <a:pt x="4561" y="4709"/>
                </a:cubicBezTo>
                <a:cubicBezTo>
                  <a:pt x="4544" y="4709"/>
                  <a:pt x="4533" y="4690"/>
                  <a:pt x="4523" y="4680"/>
                </a:cubicBezTo>
                <a:cubicBezTo>
                  <a:pt x="4513" y="4661"/>
                  <a:pt x="4504" y="4649"/>
                  <a:pt x="4489" y="4649"/>
                </a:cubicBezTo>
                <a:cubicBezTo>
                  <a:pt x="4484" y="4649"/>
                  <a:pt x="4478" y="4650"/>
                  <a:pt x="4471" y="4654"/>
                </a:cubicBezTo>
                <a:cubicBezTo>
                  <a:pt x="4461" y="4658"/>
                  <a:pt x="4450" y="4661"/>
                  <a:pt x="4439" y="4661"/>
                </a:cubicBezTo>
                <a:cubicBezTo>
                  <a:pt x="4418" y="4661"/>
                  <a:pt x="4397" y="4652"/>
                  <a:pt x="4380" y="4628"/>
                </a:cubicBezTo>
                <a:cubicBezTo>
                  <a:pt x="4328" y="4602"/>
                  <a:pt x="4328" y="4602"/>
                  <a:pt x="4367" y="4550"/>
                </a:cubicBezTo>
                <a:cubicBezTo>
                  <a:pt x="4393" y="4524"/>
                  <a:pt x="4380" y="4511"/>
                  <a:pt x="4367" y="4485"/>
                </a:cubicBezTo>
                <a:cubicBezTo>
                  <a:pt x="4367" y="4485"/>
                  <a:pt x="4354" y="4472"/>
                  <a:pt x="4367" y="4433"/>
                </a:cubicBezTo>
                <a:cubicBezTo>
                  <a:pt x="4374" y="4414"/>
                  <a:pt x="4370" y="4407"/>
                  <a:pt x="4362" y="4407"/>
                </a:cubicBezTo>
                <a:cubicBezTo>
                  <a:pt x="4354" y="4407"/>
                  <a:pt x="4341" y="4414"/>
                  <a:pt x="4328" y="4420"/>
                </a:cubicBezTo>
                <a:cubicBezTo>
                  <a:pt x="4302" y="4446"/>
                  <a:pt x="4276" y="4459"/>
                  <a:pt x="4276" y="4459"/>
                </a:cubicBezTo>
                <a:cubicBezTo>
                  <a:pt x="4263" y="4433"/>
                  <a:pt x="4302" y="4381"/>
                  <a:pt x="4328" y="4368"/>
                </a:cubicBezTo>
                <a:cubicBezTo>
                  <a:pt x="4351" y="4338"/>
                  <a:pt x="4361" y="4325"/>
                  <a:pt x="4354" y="4325"/>
                </a:cubicBezTo>
                <a:cubicBezTo>
                  <a:pt x="4349" y="4325"/>
                  <a:pt x="4337" y="4332"/>
                  <a:pt x="4315" y="4342"/>
                </a:cubicBezTo>
                <a:cubicBezTo>
                  <a:pt x="4307" y="4346"/>
                  <a:pt x="4298" y="4349"/>
                  <a:pt x="4289" y="4349"/>
                </a:cubicBezTo>
                <a:cubicBezTo>
                  <a:pt x="4269" y="4349"/>
                  <a:pt x="4250" y="4335"/>
                  <a:pt x="4250" y="4290"/>
                </a:cubicBezTo>
                <a:cubicBezTo>
                  <a:pt x="4225" y="4252"/>
                  <a:pt x="4199" y="4213"/>
                  <a:pt x="4225" y="4187"/>
                </a:cubicBezTo>
                <a:cubicBezTo>
                  <a:pt x="4237" y="4161"/>
                  <a:pt x="4199" y="4148"/>
                  <a:pt x="4199" y="4148"/>
                </a:cubicBezTo>
                <a:cubicBezTo>
                  <a:pt x="4160" y="4148"/>
                  <a:pt x="4147" y="4122"/>
                  <a:pt x="4134" y="4031"/>
                </a:cubicBezTo>
                <a:cubicBezTo>
                  <a:pt x="4125" y="3937"/>
                  <a:pt x="4122" y="3905"/>
                  <a:pt x="4107" y="3905"/>
                </a:cubicBezTo>
                <a:cubicBezTo>
                  <a:pt x="4098" y="3905"/>
                  <a:pt x="4087" y="3914"/>
                  <a:pt x="4069" y="3927"/>
                </a:cubicBezTo>
                <a:cubicBezTo>
                  <a:pt x="4057" y="3933"/>
                  <a:pt x="4046" y="3939"/>
                  <a:pt x="4040" y="3939"/>
                </a:cubicBezTo>
                <a:cubicBezTo>
                  <a:pt x="4033" y="3939"/>
                  <a:pt x="4034" y="3930"/>
                  <a:pt x="4056" y="3901"/>
                </a:cubicBezTo>
                <a:cubicBezTo>
                  <a:pt x="4069" y="3862"/>
                  <a:pt x="4030" y="3849"/>
                  <a:pt x="3978" y="3824"/>
                </a:cubicBezTo>
                <a:cubicBezTo>
                  <a:pt x="3939" y="3824"/>
                  <a:pt x="3887" y="3849"/>
                  <a:pt x="3848" y="3862"/>
                </a:cubicBezTo>
                <a:cubicBezTo>
                  <a:pt x="3826" y="3879"/>
                  <a:pt x="3813" y="3889"/>
                  <a:pt x="3806" y="3889"/>
                </a:cubicBezTo>
                <a:cubicBezTo>
                  <a:pt x="3796" y="3889"/>
                  <a:pt x="3796" y="3873"/>
                  <a:pt x="3796" y="3837"/>
                </a:cubicBezTo>
                <a:cubicBezTo>
                  <a:pt x="3784" y="3811"/>
                  <a:pt x="3796" y="3772"/>
                  <a:pt x="3822" y="3759"/>
                </a:cubicBezTo>
                <a:cubicBezTo>
                  <a:pt x="3828" y="3756"/>
                  <a:pt x="3832" y="3755"/>
                  <a:pt x="3836" y="3755"/>
                </a:cubicBezTo>
                <a:cubicBezTo>
                  <a:pt x="3853" y="3755"/>
                  <a:pt x="3861" y="3772"/>
                  <a:pt x="3861" y="3772"/>
                </a:cubicBezTo>
                <a:lnTo>
                  <a:pt x="3874" y="3785"/>
                </a:lnTo>
                <a:cubicBezTo>
                  <a:pt x="3900" y="3772"/>
                  <a:pt x="3939" y="3759"/>
                  <a:pt x="3900" y="3707"/>
                </a:cubicBezTo>
                <a:cubicBezTo>
                  <a:pt x="3910" y="3678"/>
                  <a:pt x="3905" y="3663"/>
                  <a:pt x="3891" y="3663"/>
                </a:cubicBezTo>
                <a:cubicBezTo>
                  <a:pt x="3886" y="3663"/>
                  <a:pt x="3881" y="3665"/>
                  <a:pt x="3874" y="3668"/>
                </a:cubicBezTo>
                <a:cubicBezTo>
                  <a:pt x="3887" y="3629"/>
                  <a:pt x="3861" y="3577"/>
                  <a:pt x="3835" y="3538"/>
                </a:cubicBezTo>
                <a:cubicBezTo>
                  <a:pt x="3809" y="3486"/>
                  <a:pt x="3758" y="3421"/>
                  <a:pt x="3771" y="3383"/>
                </a:cubicBezTo>
                <a:cubicBezTo>
                  <a:pt x="3751" y="3343"/>
                  <a:pt x="3731" y="3326"/>
                  <a:pt x="3711" y="3326"/>
                </a:cubicBezTo>
                <a:cubicBezTo>
                  <a:pt x="3705" y="3326"/>
                  <a:pt x="3699" y="3328"/>
                  <a:pt x="3693" y="3331"/>
                </a:cubicBezTo>
                <a:cubicBezTo>
                  <a:pt x="3672" y="3346"/>
                  <a:pt x="3658" y="3351"/>
                  <a:pt x="3650" y="3351"/>
                </a:cubicBezTo>
                <a:cubicBezTo>
                  <a:pt x="3637" y="3351"/>
                  <a:pt x="3638" y="3339"/>
                  <a:pt x="3654" y="3331"/>
                </a:cubicBezTo>
                <a:cubicBezTo>
                  <a:pt x="3692" y="3267"/>
                  <a:pt x="3506" y="2967"/>
                  <a:pt x="3425" y="2967"/>
                </a:cubicBezTo>
                <a:cubicBezTo>
                  <a:pt x="3424" y="2967"/>
                  <a:pt x="3422" y="2967"/>
                  <a:pt x="3420" y="2968"/>
                </a:cubicBezTo>
                <a:cubicBezTo>
                  <a:pt x="3420" y="2968"/>
                  <a:pt x="3407" y="2955"/>
                  <a:pt x="3381" y="2929"/>
                </a:cubicBezTo>
                <a:cubicBezTo>
                  <a:pt x="3368" y="2864"/>
                  <a:pt x="3252" y="2734"/>
                  <a:pt x="3200" y="2734"/>
                </a:cubicBezTo>
                <a:cubicBezTo>
                  <a:pt x="3200" y="2734"/>
                  <a:pt x="3187" y="2721"/>
                  <a:pt x="3135" y="2682"/>
                </a:cubicBezTo>
                <a:cubicBezTo>
                  <a:pt x="3113" y="2628"/>
                  <a:pt x="3101" y="2601"/>
                  <a:pt x="3067" y="2601"/>
                </a:cubicBezTo>
                <a:cubicBezTo>
                  <a:pt x="3060" y="2601"/>
                  <a:pt x="3053" y="2602"/>
                  <a:pt x="3044" y="2604"/>
                </a:cubicBezTo>
                <a:cubicBezTo>
                  <a:pt x="3018" y="2604"/>
                  <a:pt x="3004" y="2616"/>
                  <a:pt x="3001" y="2616"/>
                </a:cubicBezTo>
                <a:cubicBezTo>
                  <a:pt x="3000" y="2616"/>
                  <a:pt x="3001" y="2613"/>
                  <a:pt x="3005" y="2604"/>
                </a:cubicBezTo>
                <a:cubicBezTo>
                  <a:pt x="3031" y="2578"/>
                  <a:pt x="2979" y="2539"/>
                  <a:pt x="2889" y="2475"/>
                </a:cubicBezTo>
                <a:cubicBezTo>
                  <a:pt x="2831" y="2432"/>
                  <a:pt x="2806" y="2413"/>
                  <a:pt x="2796" y="2413"/>
                </a:cubicBezTo>
                <a:cubicBezTo>
                  <a:pt x="2789" y="2413"/>
                  <a:pt x="2792" y="2425"/>
                  <a:pt x="2798" y="2449"/>
                </a:cubicBezTo>
                <a:cubicBezTo>
                  <a:pt x="2681" y="2397"/>
                  <a:pt x="2694" y="2384"/>
                  <a:pt x="2707" y="2345"/>
                </a:cubicBezTo>
                <a:cubicBezTo>
                  <a:pt x="2746" y="2329"/>
                  <a:pt x="2743" y="2309"/>
                  <a:pt x="2718" y="2309"/>
                </a:cubicBezTo>
                <a:cubicBezTo>
                  <a:pt x="2701" y="2309"/>
                  <a:pt x="2674" y="2319"/>
                  <a:pt x="2642" y="2345"/>
                </a:cubicBezTo>
                <a:cubicBezTo>
                  <a:pt x="2618" y="2359"/>
                  <a:pt x="2596" y="2365"/>
                  <a:pt x="2579" y="2365"/>
                </a:cubicBezTo>
                <a:cubicBezTo>
                  <a:pt x="2550" y="2365"/>
                  <a:pt x="2535" y="2348"/>
                  <a:pt x="2551" y="2332"/>
                </a:cubicBezTo>
                <a:cubicBezTo>
                  <a:pt x="2557" y="2321"/>
                  <a:pt x="2565" y="2317"/>
                  <a:pt x="2574" y="2317"/>
                </a:cubicBezTo>
                <a:cubicBezTo>
                  <a:pt x="2586" y="2317"/>
                  <a:pt x="2601" y="2324"/>
                  <a:pt x="2616" y="2332"/>
                </a:cubicBezTo>
                <a:cubicBezTo>
                  <a:pt x="2616" y="2332"/>
                  <a:pt x="2629" y="2306"/>
                  <a:pt x="2642" y="2280"/>
                </a:cubicBezTo>
                <a:cubicBezTo>
                  <a:pt x="2629" y="2274"/>
                  <a:pt x="2623" y="2270"/>
                  <a:pt x="2615" y="2270"/>
                </a:cubicBezTo>
                <a:cubicBezTo>
                  <a:pt x="2606" y="2270"/>
                  <a:pt x="2597" y="2274"/>
                  <a:pt x="2577" y="2280"/>
                </a:cubicBezTo>
                <a:cubicBezTo>
                  <a:pt x="2577" y="2280"/>
                  <a:pt x="2561" y="2263"/>
                  <a:pt x="2534" y="2263"/>
                </a:cubicBezTo>
                <a:cubicBezTo>
                  <a:pt x="2527" y="2263"/>
                  <a:pt x="2520" y="2265"/>
                  <a:pt x="2512" y="2267"/>
                </a:cubicBezTo>
                <a:cubicBezTo>
                  <a:pt x="2461" y="2293"/>
                  <a:pt x="2448" y="2319"/>
                  <a:pt x="2461" y="2358"/>
                </a:cubicBezTo>
                <a:cubicBezTo>
                  <a:pt x="2467" y="2377"/>
                  <a:pt x="2464" y="2384"/>
                  <a:pt x="2456" y="2384"/>
                </a:cubicBezTo>
                <a:cubicBezTo>
                  <a:pt x="2448" y="2384"/>
                  <a:pt x="2435" y="2377"/>
                  <a:pt x="2422" y="2371"/>
                </a:cubicBezTo>
                <a:cubicBezTo>
                  <a:pt x="2383" y="2319"/>
                  <a:pt x="2396" y="2293"/>
                  <a:pt x="2435" y="2280"/>
                </a:cubicBezTo>
                <a:cubicBezTo>
                  <a:pt x="2439" y="2282"/>
                  <a:pt x="2443" y="2283"/>
                  <a:pt x="2447" y="2283"/>
                </a:cubicBezTo>
                <a:cubicBezTo>
                  <a:pt x="2466" y="2283"/>
                  <a:pt x="2478" y="2260"/>
                  <a:pt x="2499" y="2228"/>
                </a:cubicBezTo>
                <a:cubicBezTo>
                  <a:pt x="2506" y="2215"/>
                  <a:pt x="2467" y="2205"/>
                  <a:pt x="2420" y="2205"/>
                </a:cubicBezTo>
                <a:cubicBezTo>
                  <a:pt x="2373" y="2205"/>
                  <a:pt x="2318" y="2215"/>
                  <a:pt x="2292" y="2241"/>
                </a:cubicBezTo>
                <a:lnTo>
                  <a:pt x="2305" y="2215"/>
                </a:lnTo>
                <a:cubicBezTo>
                  <a:pt x="2305" y="2189"/>
                  <a:pt x="2253" y="2163"/>
                  <a:pt x="2188" y="2137"/>
                </a:cubicBezTo>
                <a:cubicBezTo>
                  <a:pt x="2162" y="2131"/>
                  <a:pt x="2140" y="2124"/>
                  <a:pt x="2123" y="2124"/>
                </a:cubicBezTo>
                <a:cubicBezTo>
                  <a:pt x="2107" y="2124"/>
                  <a:pt x="2097" y="2131"/>
                  <a:pt x="2097" y="2150"/>
                </a:cubicBezTo>
                <a:cubicBezTo>
                  <a:pt x="2084" y="2176"/>
                  <a:pt x="2084" y="2202"/>
                  <a:pt x="2045" y="2202"/>
                </a:cubicBezTo>
                <a:cubicBezTo>
                  <a:pt x="2084" y="2202"/>
                  <a:pt x="2071" y="2241"/>
                  <a:pt x="2058" y="2267"/>
                </a:cubicBezTo>
                <a:cubicBezTo>
                  <a:pt x="2058" y="2267"/>
                  <a:pt x="2020" y="2228"/>
                  <a:pt x="1994" y="2189"/>
                </a:cubicBezTo>
                <a:cubicBezTo>
                  <a:pt x="1942" y="2111"/>
                  <a:pt x="1890" y="2073"/>
                  <a:pt x="1760" y="2060"/>
                </a:cubicBezTo>
                <a:cubicBezTo>
                  <a:pt x="1695" y="2047"/>
                  <a:pt x="1592" y="2047"/>
                  <a:pt x="1566" y="2021"/>
                </a:cubicBezTo>
                <a:cubicBezTo>
                  <a:pt x="1501" y="2021"/>
                  <a:pt x="1462" y="2021"/>
                  <a:pt x="1462" y="2047"/>
                </a:cubicBezTo>
                <a:lnTo>
                  <a:pt x="1397" y="2060"/>
                </a:lnTo>
                <a:cubicBezTo>
                  <a:pt x="1382" y="2050"/>
                  <a:pt x="1362" y="2045"/>
                  <a:pt x="1343" y="2045"/>
                </a:cubicBezTo>
                <a:cubicBezTo>
                  <a:pt x="1312" y="2045"/>
                  <a:pt x="1285" y="2057"/>
                  <a:pt x="1293" y="2073"/>
                </a:cubicBezTo>
                <a:cubicBezTo>
                  <a:pt x="1278" y="2096"/>
                  <a:pt x="1257" y="2101"/>
                  <a:pt x="1235" y="2101"/>
                </a:cubicBezTo>
                <a:cubicBezTo>
                  <a:pt x="1221" y="2101"/>
                  <a:pt x="1205" y="2098"/>
                  <a:pt x="1189" y="2098"/>
                </a:cubicBezTo>
                <a:cubicBezTo>
                  <a:pt x="1157" y="2082"/>
                  <a:pt x="1138" y="2073"/>
                  <a:pt x="1131" y="2073"/>
                </a:cubicBezTo>
                <a:cubicBezTo>
                  <a:pt x="1121" y="2073"/>
                  <a:pt x="1133" y="2092"/>
                  <a:pt x="1164" y="2137"/>
                </a:cubicBezTo>
                <a:cubicBezTo>
                  <a:pt x="1174" y="2159"/>
                  <a:pt x="1228" y="2180"/>
                  <a:pt x="1261" y="2180"/>
                </a:cubicBezTo>
                <a:cubicBezTo>
                  <a:pt x="1269" y="2180"/>
                  <a:pt x="1275" y="2179"/>
                  <a:pt x="1280" y="2176"/>
                </a:cubicBezTo>
                <a:cubicBezTo>
                  <a:pt x="1306" y="2163"/>
                  <a:pt x="1345" y="2163"/>
                  <a:pt x="1371" y="2150"/>
                </a:cubicBezTo>
                <a:lnTo>
                  <a:pt x="1371" y="2150"/>
                </a:lnTo>
                <a:cubicBezTo>
                  <a:pt x="1345" y="2163"/>
                  <a:pt x="1319" y="2189"/>
                  <a:pt x="1280" y="2202"/>
                </a:cubicBezTo>
                <a:cubicBezTo>
                  <a:pt x="1254" y="2215"/>
                  <a:pt x="1202" y="2254"/>
                  <a:pt x="1215" y="2293"/>
                </a:cubicBezTo>
                <a:cubicBezTo>
                  <a:pt x="1215" y="2293"/>
                  <a:pt x="1215" y="2319"/>
                  <a:pt x="1189" y="2332"/>
                </a:cubicBezTo>
                <a:cubicBezTo>
                  <a:pt x="1189" y="2332"/>
                  <a:pt x="1189" y="2293"/>
                  <a:pt x="1176" y="2267"/>
                </a:cubicBezTo>
                <a:cubicBezTo>
                  <a:pt x="1189" y="2228"/>
                  <a:pt x="1189" y="2202"/>
                  <a:pt x="1176" y="2163"/>
                </a:cubicBezTo>
                <a:cubicBezTo>
                  <a:pt x="1154" y="2141"/>
                  <a:pt x="1121" y="2130"/>
                  <a:pt x="1094" y="2130"/>
                </a:cubicBezTo>
                <a:cubicBezTo>
                  <a:pt x="1059" y="2130"/>
                  <a:pt x="1032" y="2147"/>
                  <a:pt x="1047" y="2176"/>
                </a:cubicBezTo>
                <a:cubicBezTo>
                  <a:pt x="1027" y="2183"/>
                  <a:pt x="1018" y="2186"/>
                  <a:pt x="1008" y="2186"/>
                </a:cubicBezTo>
                <a:cubicBezTo>
                  <a:pt x="998" y="2186"/>
                  <a:pt x="988" y="2183"/>
                  <a:pt x="969" y="2176"/>
                </a:cubicBezTo>
                <a:cubicBezTo>
                  <a:pt x="965" y="2168"/>
                  <a:pt x="959" y="2164"/>
                  <a:pt x="952" y="2164"/>
                </a:cubicBezTo>
                <a:cubicBezTo>
                  <a:pt x="936" y="2164"/>
                  <a:pt x="917" y="2187"/>
                  <a:pt x="917" y="2241"/>
                </a:cubicBezTo>
                <a:cubicBezTo>
                  <a:pt x="917" y="2282"/>
                  <a:pt x="907" y="2302"/>
                  <a:pt x="887" y="2302"/>
                </a:cubicBezTo>
                <a:cubicBezTo>
                  <a:pt x="875" y="2302"/>
                  <a:pt x="859" y="2295"/>
                  <a:pt x="839" y="2280"/>
                </a:cubicBezTo>
                <a:cubicBezTo>
                  <a:pt x="828" y="2277"/>
                  <a:pt x="817" y="2275"/>
                  <a:pt x="805" y="2275"/>
                </a:cubicBezTo>
                <a:cubicBezTo>
                  <a:pt x="722" y="2275"/>
                  <a:pt x="633" y="2348"/>
                  <a:pt x="645" y="2371"/>
                </a:cubicBezTo>
                <a:cubicBezTo>
                  <a:pt x="684" y="2423"/>
                  <a:pt x="606" y="2475"/>
                  <a:pt x="567" y="2475"/>
                </a:cubicBezTo>
                <a:cubicBezTo>
                  <a:pt x="528" y="2475"/>
                  <a:pt x="502" y="2501"/>
                  <a:pt x="489" y="2539"/>
                </a:cubicBezTo>
                <a:cubicBezTo>
                  <a:pt x="484" y="2530"/>
                  <a:pt x="475" y="2526"/>
                  <a:pt x="465" y="2526"/>
                </a:cubicBezTo>
                <a:cubicBezTo>
                  <a:pt x="446" y="2526"/>
                  <a:pt x="424" y="2540"/>
                  <a:pt x="424" y="2565"/>
                </a:cubicBezTo>
                <a:cubicBezTo>
                  <a:pt x="424" y="2565"/>
                  <a:pt x="398" y="2591"/>
                  <a:pt x="450" y="2591"/>
                </a:cubicBezTo>
                <a:cubicBezTo>
                  <a:pt x="450" y="2591"/>
                  <a:pt x="450" y="2630"/>
                  <a:pt x="450" y="2682"/>
                </a:cubicBezTo>
                <a:cubicBezTo>
                  <a:pt x="460" y="2672"/>
                  <a:pt x="470" y="2668"/>
                  <a:pt x="479" y="2668"/>
                </a:cubicBezTo>
                <a:cubicBezTo>
                  <a:pt x="494" y="2668"/>
                  <a:pt x="507" y="2679"/>
                  <a:pt x="515" y="2695"/>
                </a:cubicBezTo>
                <a:cubicBezTo>
                  <a:pt x="541" y="2708"/>
                  <a:pt x="437" y="2786"/>
                  <a:pt x="333" y="2786"/>
                </a:cubicBezTo>
                <a:cubicBezTo>
                  <a:pt x="243" y="2812"/>
                  <a:pt x="243" y="2812"/>
                  <a:pt x="243" y="2812"/>
                </a:cubicBezTo>
                <a:cubicBezTo>
                  <a:pt x="269" y="2825"/>
                  <a:pt x="294" y="2838"/>
                  <a:pt x="294" y="2838"/>
                </a:cubicBezTo>
                <a:cubicBezTo>
                  <a:pt x="273" y="2870"/>
                  <a:pt x="261" y="2893"/>
                  <a:pt x="242" y="2893"/>
                </a:cubicBezTo>
                <a:cubicBezTo>
                  <a:pt x="238" y="2893"/>
                  <a:pt x="234" y="2892"/>
                  <a:pt x="230" y="2890"/>
                </a:cubicBezTo>
                <a:cubicBezTo>
                  <a:pt x="218" y="2878"/>
                  <a:pt x="212" y="2872"/>
                  <a:pt x="207" y="2872"/>
                </a:cubicBezTo>
                <a:cubicBezTo>
                  <a:pt x="201" y="2872"/>
                  <a:pt x="198" y="2881"/>
                  <a:pt x="191" y="2903"/>
                </a:cubicBezTo>
                <a:cubicBezTo>
                  <a:pt x="191" y="2903"/>
                  <a:pt x="178" y="2929"/>
                  <a:pt x="204" y="2942"/>
                </a:cubicBezTo>
                <a:cubicBezTo>
                  <a:pt x="256" y="2968"/>
                  <a:pt x="256" y="2968"/>
                  <a:pt x="217" y="2993"/>
                </a:cubicBezTo>
                <a:cubicBezTo>
                  <a:pt x="139" y="2993"/>
                  <a:pt x="126" y="3032"/>
                  <a:pt x="165" y="3084"/>
                </a:cubicBezTo>
                <a:cubicBezTo>
                  <a:pt x="230" y="3110"/>
                  <a:pt x="230" y="3097"/>
                  <a:pt x="165" y="3110"/>
                </a:cubicBezTo>
                <a:cubicBezTo>
                  <a:pt x="158" y="3108"/>
                  <a:pt x="151" y="3107"/>
                  <a:pt x="144" y="3107"/>
                </a:cubicBezTo>
                <a:cubicBezTo>
                  <a:pt x="113" y="3107"/>
                  <a:pt x="85" y="3130"/>
                  <a:pt x="74" y="3162"/>
                </a:cubicBezTo>
                <a:lnTo>
                  <a:pt x="113" y="3175"/>
                </a:lnTo>
                <a:cubicBezTo>
                  <a:pt x="165" y="3188"/>
                  <a:pt x="152" y="3214"/>
                  <a:pt x="126" y="3253"/>
                </a:cubicBezTo>
                <a:cubicBezTo>
                  <a:pt x="121" y="3251"/>
                  <a:pt x="117" y="3250"/>
                  <a:pt x="113" y="3250"/>
                </a:cubicBezTo>
                <a:cubicBezTo>
                  <a:pt x="87" y="3250"/>
                  <a:pt x="89" y="3289"/>
                  <a:pt x="100" y="3357"/>
                </a:cubicBezTo>
                <a:cubicBezTo>
                  <a:pt x="87" y="3421"/>
                  <a:pt x="87" y="3460"/>
                  <a:pt x="61" y="3460"/>
                </a:cubicBezTo>
                <a:cubicBezTo>
                  <a:pt x="45" y="3457"/>
                  <a:pt x="33" y="3456"/>
                  <a:pt x="25" y="3456"/>
                </a:cubicBezTo>
                <a:cubicBezTo>
                  <a:pt x="0" y="3456"/>
                  <a:pt x="12" y="3470"/>
                  <a:pt x="61" y="3499"/>
                </a:cubicBezTo>
                <a:cubicBezTo>
                  <a:pt x="87" y="3525"/>
                  <a:pt x="87" y="3525"/>
                  <a:pt x="61" y="3603"/>
                </a:cubicBezTo>
                <a:cubicBezTo>
                  <a:pt x="35" y="3642"/>
                  <a:pt x="35" y="3642"/>
                  <a:pt x="74" y="3681"/>
                </a:cubicBezTo>
                <a:cubicBezTo>
                  <a:pt x="126" y="3668"/>
                  <a:pt x="165" y="3668"/>
                  <a:pt x="165" y="3629"/>
                </a:cubicBezTo>
                <a:cubicBezTo>
                  <a:pt x="152" y="3603"/>
                  <a:pt x="152" y="3603"/>
                  <a:pt x="191" y="3590"/>
                </a:cubicBezTo>
                <a:cubicBezTo>
                  <a:pt x="191" y="3590"/>
                  <a:pt x="191" y="3629"/>
                  <a:pt x="191" y="3668"/>
                </a:cubicBezTo>
                <a:cubicBezTo>
                  <a:pt x="191" y="3694"/>
                  <a:pt x="204" y="3733"/>
                  <a:pt x="256" y="3785"/>
                </a:cubicBezTo>
                <a:cubicBezTo>
                  <a:pt x="272" y="3812"/>
                  <a:pt x="293" y="3823"/>
                  <a:pt x="309" y="3823"/>
                </a:cubicBezTo>
                <a:cubicBezTo>
                  <a:pt x="331" y="3823"/>
                  <a:pt x="343" y="3802"/>
                  <a:pt x="320" y="3772"/>
                </a:cubicBezTo>
                <a:lnTo>
                  <a:pt x="333" y="3733"/>
                </a:lnTo>
                <a:cubicBezTo>
                  <a:pt x="412" y="3710"/>
                  <a:pt x="413" y="3678"/>
                  <a:pt x="353" y="3678"/>
                </a:cubicBezTo>
                <a:cubicBezTo>
                  <a:pt x="344" y="3678"/>
                  <a:pt x="333" y="3679"/>
                  <a:pt x="320" y="3681"/>
                </a:cubicBezTo>
                <a:cubicBezTo>
                  <a:pt x="287" y="3686"/>
                  <a:pt x="266" y="3689"/>
                  <a:pt x="256" y="3689"/>
                </a:cubicBezTo>
                <a:cubicBezTo>
                  <a:pt x="238" y="3689"/>
                  <a:pt x="253" y="3680"/>
                  <a:pt x="294" y="3655"/>
                </a:cubicBezTo>
                <a:cubicBezTo>
                  <a:pt x="346" y="3642"/>
                  <a:pt x="346" y="3616"/>
                  <a:pt x="346" y="3590"/>
                </a:cubicBezTo>
                <a:cubicBezTo>
                  <a:pt x="346" y="3564"/>
                  <a:pt x="346" y="3564"/>
                  <a:pt x="372" y="3564"/>
                </a:cubicBezTo>
                <a:cubicBezTo>
                  <a:pt x="411" y="3551"/>
                  <a:pt x="437" y="3525"/>
                  <a:pt x="437" y="3512"/>
                </a:cubicBezTo>
                <a:cubicBezTo>
                  <a:pt x="437" y="3473"/>
                  <a:pt x="437" y="3473"/>
                  <a:pt x="411" y="3473"/>
                </a:cubicBezTo>
                <a:cubicBezTo>
                  <a:pt x="404" y="3478"/>
                  <a:pt x="398" y="3481"/>
                  <a:pt x="393" y="3481"/>
                </a:cubicBezTo>
                <a:cubicBezTo>
                  <a:pt x="375" y="3481"/>
                  <a:pt x="385" y="3445"/>
                  <a:pt x="437" y="3434"/>
                </a:cubicBezTo>
                <a:cubicBezTo>
                  <a:pt x="476" y="3408"/>
                  <a:pt x="476" y="3408"/>
                  <a:pt x="411" y="3396"/>
                </a:cubicBezTo>
                <a:cubicBezTo>
                  <a:pt x="346" y="3396"/>
                  <a:pt x="359" y="3331"/>
                  <a:pt x="424" y="3318"/>
                </a:cubicBezTo>
                <a:cubicBezTo>
                  <a:pt x="424" y="3318"/>
                  <a:pt x="437" y="3292"/>
                  <a:pt x="437" y="3266"/>
                </a:cubicBezTo>
                <a:cubicBezTo>
                  <a:pt x="450" y="3253"/>
                  <a:pt x="424" y="3240"/>
                  <a:pt x="385" y="3227"/>
                </a:cubicBezTo>
                <a:cubicBezTo>
                  <a:pt x="333" y="3214"/>
                  <a:pt x="333" y="3214"/>
                  <a:pt x="372" y="3188"/>
                </a:cubicBezTo>
                <a:cubicBezTo>
                  <a:pt x="385" y="3184"/>
                  <a:pt x="397" y="3182"/>
                  <a:pt x="406" y="3182"/>
                </a:cubicBezTo>
                <a:cubicBezTo>
                  <a:pt x="426" y="3182"/>
                  <a:pt x="437" y="3188"/>
                  <a:pt x="437" y="3188"/>
                </a:cubicBezTo>
                <a:cubicBezTo>
                  <a:pt x="442" y="3190"/>
                  <a:pt x="446" y="3191"/>
                  <a:pt x="450" y="3191"/>
                </a:cubicBezTo>
                <a:cubicBezTo>
                  <a:pt x="468" y="3191"/>
                  <a:pt x="478" y="3170"/>
                  <a:pt x="489" y="3149"/>
                </a:cubicBezTo>
                <a:cubicBezTo>
                  <a:pt x="502" y="3123"/>
                  <a:pt x="515" y="3071"/>
                  <a:pt x="489" y="3058"/>
                </a:cubicBezTo>
                <a:lnTo>
                  <a:pt x="489" y="3058"/>
                </a:lnTo>
                <a:lnTo>
                  <a:pt x="515" y="3071"/>
                </a:lnTo>
                <a:cubicBezTo>
                  <a:pt x="521" y="3065"/>
                  <a:pt x="531" y="3065"/>
                  <a:pt x="536" y="3065"/>
                </a:cubicBezTo>
                <a:cubicBezTo>
                  <a:pt x="541" y="3065"/>
                  <a:pt x="541" y="3065"/>
                  <a:pt x="528" y="3058"/>
                </a:cubicBezTo>
                <a:cubicBezTo>
                  <a:pt x="528" y="3058"/>
                  <a:pt x="541" y="3032"/>
                  <a:pt x="593" y="3006"/>
                </a:cubicBezTo>
                <a:cubicBezTo>
                  <a:pt x="639" y="2983"/>
                  <a:pt x="644" y="2899"/>
                  <a:pt x="581" y="2899"/>
                </a:cubicBezTo>
                <a:cubicBezTo>
                  <a:pt x="573" y="2899"/>
                  <a:pt x="564" y="2900"/>
                  <a:pt x="554" y="2903"/>
                </a:cubicBezTo>
                <a:lnTo>
                  <a:pt x="567" y="2890"/>
                </a:lnTo>
                <a:cubicBezTo>
                  <a:pt x="580" y="2864"/>
                  <a:pt x="554" y="2851"/>
                  <a:pt x="554" y="2851"/>
                </a:cubicBezTo>
                <a:cubicBezTo>
                  <a:pt x="541" y="2825"/>
                  <a:pt x="554" y="2799"/>
                  <a:pt x="567" y="2786"/>
                </a:cubicBezTo>
                <a:cubicBezTo>
                  <a:pt x="567" y="2786"/>
                  <a:pt x="593" y="2799"/>
                  <a:pt x="619" y="2825"/>
                </a:cubicBezTo>
                <a:cubicBezTo>
                  <a:pt x="643" y="2861"/>
                  <a:pt x="669" y="2877"/>
                  <a:pt x="686" y="2877"/>
                </a:cubicBezTo>
                <a:cubicBezTo>
                  <a:pt x="706" y="2877"/>
                  <a:pt x="712" y="2854"/>
                  <a:pt x="684" y="2812"/>
                </a:cubicBezTo>
                <a:lnTo>
                  <a:pt x="684" y="2812"/>
                </a:lnTo>
                <a:lnTo>
                  <a:pt x="697" y="2825"/>
                </a:lnTo>
                <a:cubicBezTo>
                  <a:pt x="704" y="2832"/>
                  <a:pt x="710" y="2835"/>
                  <a:pt x="715" y="2835"/>
                </a:cubicBezTo>
                <a:cubicBezTo>
                  <a:pt x="729" y="2835"/>
                  <a:pt x="739" y="2811"/>
                  <a:pt x="748" y="2773"/>
                </a:cubicBezTo>
                <a:cubicBezTo>
                  <a:pt x="774" y="2760"/>
                  <a:pt x="748" y="2695"/>
                  <a:pt x="735" y="2669"/>
                </a:cubicBezTo>
                <a:cubicBezTo>
                  <a:pt x="710" y="2643"/>
                  <a:pt x="735" y="2630"/>
                  <a:pt x="735" y="2630"/>
                </a:cubicBezTo>
                <a:cubicBezTo>
                  <a:pt x="742" y="2617"/>
                  <a:pt x="745" y="2611"/>
                  <a:pt x="750" y="2611"/>
                </a:cubicBezTo>
                <a:cubicBezTo>
                  <a:pt x="755" y="2611"/>
                  <a:pt x="761" y="2617"/>
                  <a:pt x="774" y="2630"/>
                </a:cubicBezTo>
                <a:cubicBezTo>
                  <a:pt x="787" y="2647"/>
                  <a:pt x="800" y="2654"/>
                  <a:pt x="810" y="2654"/>
                </a:cubicBezTo>
                <a:cubicBezTo>
                  <a:pt x="833" y="2654"/>
                  <a:pt x="848" y="2622"/>
                  <a:pt x="839" y="2578"/>
                </a:cubicBezTo>
                <a:lnTo>
                  <a:pt x="839" y="2578"/>
                </a:lnTo>
                <a:lnTo>
                  <a:pt x="852" y="2604"/>
                </a:lnTo>
                <a:cubicBezTo>
                  <a:pt x="863" y="2615"/>
                  <a:pt x="876" y="2623"/>
                  <a:pt x="893" y="2623"/>
                </a:cubicBezTo>
                <a:cubicBezTo>
                  <a:pt x="919" y="2623"/>
                  <a:pt x="954" y="2606"/>
                  <a:pt x="1008" y="2552"/>
                </a:cubicBezTo>
                <a:cubicBezTo>
                  <a:pt x="1074" y="2514"/>
                  <a:pt x="1134" y="2490"/>
                  <a:pt x="1166" y="2490"/>
                </a:cubicBezTo>
                <a:cubicBezTo>
                  <a:pt x="1178" y="2490"/>
                  <a:pt x="1186" y="2494"/>
                  <a:pt x="1189" y="2501"/>
                </a:cubicBezTo>
                <a:cubicBezTo>
                  <a:pt x="1191" y="2504"/>
                  <a:pt x="1193" y="2505"/>
                  <a:pt x="1197" y="2505"/>
                </a:cubicBezTo>
                <a:cubicBezTo>
                  <a:pt x="1221" y="2505"/>
                  <a:pt x="1285" y="2428"/>
                  <a:pt x="1319" y="2371"/>
                </a:cubicBezTo>
                <a:cubicBezTo>
                  <a:pt x="1326" y="2384"/>
                  <a:pt x="1332" y="2387"/>
                  <a:pt x="1345" y="2387"/>
                </a:cubicBezTo>
                <a:cubicBezTo>
                  <a:pt x="1358" y="2387"/>
                  <a:pt x="1378" y="2384"/>
                  <a:pt x="1410" y="2384"/>
                </a:cubicBezTo>
                <a:cubicBezTo>
                  <a:pt x="1442" y="2378"/>
                  <a:pt x="1461" y="2375"/>
                  <a:pt x="1472" y="2375"/>
                </a:cubicBezTo>
                <a:cubicBezTo>
                  <a:pt x="1488" y="2375"/>
                  <a:pt x="1488" y="2382"/>
                  <a:pt x="1488" y="2397"/>
                </a:cubicBezTo>
                <a:cubicBezTo>
                  <a:pt x="1481" y="2429"/>
                  <a:pt x="1478" y="2445"/>
                  <a:pt x="1481" y="2445"/>
                </a:cubicBezTo>
                <a:cubicBezTo>
                  <a:pt x="1485" y="2445"/>
                  <a:pt x="1494" y="2429"/>
                  <a:pt x="1514" y="2397"/>
                </a:cubicBezTo>
                <a:cubicBezTo>
                  <a:pt x="1523" y="2373"/>
                  <a:pt x="1540" y="2363"/>
                  <a:pt x="1558" y="2363"/>
                </a:cubicBezTo>
                <a:cubicBezTo>
                  <a:pt x="1587" y="2363"/>
                  <a:pt x="1617" y="2390"/>
                  <a:pt x="1617" y="2423"/>
                </a:cubicBezTo>
                <a:cubicBezTo>
                  <a:pt x="1617" y="2462"/>
                  <a:pt x="1643" y="2462"/>
                  <a:pt x="1695" y="2462"/>
                </a:cubicBezTo>
                <a:cubicBezTo>
                  <a:pt x="1710" y="2446"/>
                  <a:pt x="1735" y="2440"/>
                  <a:pt x="1762" y="2440"/>
                </a:cubicBezTo>
                <a:cubicBezTo>
                  <a:pt x="1782" y="2440"/>
                  <a:pt x="1804" y="2443"/>
                  <a:pt x="1825" y="2449"/>
                </a:cubicBezTo>
                <a:cubicBezTo>
                  <a:pt x="1849" y="2453"/>
                  <a:pt x="1866" y="2455"/>
                  <a:pt x="1878" y="2455"/>
                </a:cubicBezTo>
                <a:cubicBezTo>
                  <a:pt x="1904" y="2455"/>
                  <a:pt x="1907" y="2442"/>
                  <a:pt x="1916" y="2397"/>
                </a:cubicBezTo>
                <a:cubicBezTo>
                  <a:pt x="1923" y="2358"/>
                  <a:pt x="1936" y="2347"/>
                  <a:pt x="1955" y="2347"/>
                </a:cubicBezTo>
                <a:cubicBezTo>
                  <a:pt x="1969" y="2347"/>
                  <a:pt x="1985" y="2353"/>
                  <a:pt x="2007" y="2358"/>
                </a:cubicBezTo>
                <a:cubicBezTo>
                  <a:pt x="2033" y="2358"/>
                  <a:pt x="2058" y="2371"/>
                  <a:pt x="2058" y="2397"/>
                </a:cubicBezTo>
                <a:cubicBezTo>
                  <a:pt x="2058" y="2397"/>
                  <a:pt x="2071" y="2436"/>
                  <a:pt x="2097" y="2449"/>
                </a:cubicBezTo>
                <a:cubicBezTo>
                  <a:pt x="2123" y="2449"/>
                  <a:pt x="2149" y="2462"/>
                  <a:pt x="2136" y="2488"/>
                </a:cubicBezTo>
                <a:cubicBezTo>
                  <a:pt x="2136" y="2488"/>
                  <a:pt x="2149" y="2527"/>
                  <a:pt x="2201" y="2552"/>
                </a:cubicBezTo>
                <a:cubicBezTo>
                  <a:pt x="2240" y="2565"/>
                  <a:pt x="2292" y="2591"/>
                  <a:pt x="2279" y="2617"/>
                </a:cubicBezTo>
                <a:cubicBezTo>
                  <a:pt x="2290" y="2623"/>
                  <a:pt x="2296" y="2626"/>
                  <a:pt x="2301" y="2626"/>
                </a:cubicBezTo>
                <a:cubicBezTo>
                  <a:pt x="2307" y="2626"/>
                  <a:pt x="2310" y="2620"/>
                  <a:pt x="2318" y="2604"/>
                </a:cubicBezTo>
                <a:cubicBezTo>
                  <a:pt x="2324" y="2591"/>
                  <a:pt x="2337" y="2578"/>
                  <a:pt x="2358" y="2578"/>
                </a:cubicBezTo>
                <a:cubicBezTo>
                  <a:pt x="2379" y="2578"/>
                  <a:pt x="2409" y="2591"/>
                  <a:pt x="2448" y="2630"/>
                </a:cubicBezTo>
                <a:cubicBezTo>
                  <a:pt x="2479" y="2651"/>
                  <a:pt x="2528" y="2689"/>
                  <a:pt x="2559" y="2689"/>
                </a:cubicBezTo>
                <a:cubicBezTo>
                  <a:pt x="2566" y="2689"/>
                  <a:pt x="2572" y="2687"/>
                  <a:pt x="2577" y="2682"/>
                </a:cubicBezTo>
                <a:cubicBezTo>
                  <a:pt x="2590" y="2695"/>
                  <a:pt x="2590" y="2695"/>
                  <a:pt x="2577" y="2721"/>
                </a:cubicBezTo>
                <a:cubicBezTo>
                  <a:pt x="2549" y="2759"/>
                  <a:pt x="2569" y="2783"/>
                  <a:pt x="2612" y="2783"/>
                </a:cubicBezTo>
                <a:cubicBezTo>
                  <a:pt x="2628" y="2783"/>
                  <a:pt x="2647" y="2780"/>
                  <a:pt x="2668" y="2773"/>
                </a:cubicBezTo>
                <a:cubicBezTo>
                  <a:pt x="2672" y="2766"/>
                  <a:pt x="2676" y="2763"/>
                  <a:pt x="2681" y="2763"/>
                </a:cubicBezTo>
                <a:cubicBezTo>
                  <a:pt x="2694" y="2763"/>
                  <a:pt x="2707" y="2784"/>
                  <a:pt x="2707" y="2812"/>
                </a:cubicBezTo>
                <a:cubicBezTo>
                  <a:pt x="2707" y="2812"/>
                  <a:pt x="2719" y="2818"/>
                  <a:pt x="2738" y="2818"/>
                </a:cubicBezTo>
                <a:cubicBezTo>
                  <a:pt x="2747" y="2818"/>
                  <a:pt x="2759" y="2816"/>
                  <a:pt x="2772" y="2812"/>
                </a:cubicBezTo>
                <a:cubicBezTo>
                  <a:pt x="2811" y="2812"/>
                  <a:pt x="2811" y="2812"/>
                  <a:pt x="2824" y="2864"/>
                </a:cubicBezTo>
                <a:cubicBezTo>
                  <a:pt x="2811" y="2890"/>
                  <a:pt x="2824" y="2903"/>
                  <a:pt x="2850" y="2929"/>
                </a:cubicBezTo>
                <a:cubicBezTo>
                  <a:pt x="2915" y="2929"/>
                  <a:pt x="3109" y="3136"/>
                  <a:pt x="3109" y="3188"/>
                </a:cubicBezTo>
                <a:cubicBezTo>
                  <a:pt x="3125" y="3183"/>
                  <a:pt x="3135" y="3179"/>
                  <a:pt x="3141" y="3179"/>
                </a:cubicBezTo>
                <a:cubicBezTo>
                  <a:pt x="3150" y="3179"/>
                  <a:pt x="3153" y="3186"/>
                  <a:pt x="3161" y="3201"/>
                </a:cubicBezTo>
                <a:cubicBezTo>
                  <a:pt x="3147" y="3235"/>
                  <a:pt x="3152" y="3251"/>
                  <a:pt x="3166" y="3251"/>
                </a:cubicBezTo>
                <a:cubicBezTo>
                  <a:pt x="3180" y="3251"/>
                  <a:pt x="3201" y="3238"/>
                  <a:pt x="3226" y="3214"/>
                </a:cubicBezTo>
                <a:lnTo>
                  <a:pt x="3200" y="3201"/>
                </a:lnTo>
                <a:lnTo>
                  <a:pt x="3187" y="3175"/>
                </a:lnTo>
                <a:cubicBezTo>
                  <a:pt x="3198" y="3167"/>
                  <a:pt x="3209" y="3163"/>
                  <a:pt x="3219" y="3163"/>
                </a:cubicBezTo>
                <a:cubicBezTo>
                  <a:pt x="3255" y="3163"/>
                  <a:pt x="3274" y="3212"/>
                  <a:pt x="3213" y="3253"/>
                </a:cubicBezTo>
                <a:cubicBezTo>
                  <a:pt x="3197" y="3293"/>
                  <a:pt x="3191" y="3308"/>
                  <a:pt x="3203" y="3308"/>
                </a:cubicBezTo>
                <a:cubicBezTo>
                  <a:pt x="3211" y="3308"/>
                  <a:pt x="3227" y="3302"/>
                  <a:pt x="3252" y="3292"/>
                </a:cubicBezTo>
                <a:cubicBezTo>
                  <a:pt x="3261" y="3290"/>
                  <a:pt x="3269" y="3288"/>
                  <a:pt x="3276" y="3288"/>
                </a:cubicBezTo>
                <a:cubicBezTo>
                  <a:pt x="3311" y="3288"/>
                  <a:pt x="3323" y="3314"/>
                  <a:pt x="3291" y="3357"/>
                </a:cubicBezTo>
                <a:cubicBezTo>
                  <a:pt x="3258" y="3381"/>
                  <a:pt x="3246" y="3390"/>
                  <a:pt x="3261" y="3390"/>
                </a:cubicBezTo>
                <a:cubicBezTo>
                  <a:pt x="3270" y="3390"/>
                  <a:pt x="3288" y="3387"/>
                  <a:pt x="3317" y="3383"/>
                </a:cubicBezTo>
                <a:cubicBezTo>
                  <a:pt x="3347" y="3373"/>
                  <a:pt x="3374" y="3369"/>
                  <a:pt x="3396" y="3369"/>
                </a:cubicBezTo>
                <a:cubicBezTo>
                  <a:pt x="3467" y="3369"/>
                  <a:pt x="3487" y="3414"/>
                  <a:pt x="3407" y="3473"/>
                </a:cubicBezTo>
                <a:cubicBezTo>
                  <a:pt x="3368" y="3499"/>
                  <a:pt x="3356" y="3551"/>
                  <a:pt x="3368" y="3564"/>
                </a:cubicBezTo>
                <a:cubicBezTo>
                  <a:pt x="3372" y="3572"/>
                  <a:pt x="3378" y="3575"/>
                  <a:pt x="3384" y="3575"/>
                </a:cubicBezTo>
                <a:cubicBezTo>
                  <a:pt x="3398" y="3575"/>
                  <a:pt x="3415" y="3560"/>
                  <a:pt x="3433" y="3551"/>
                </a:cubicBezTo>
                <a:cubicBezTo>
                  <a:pt x="3449" y="3530"/>
                  <a:pt x="3460" y="3520"/>
                  <a:pt x="3467" y="3520"/>
                </a:cubicBezTo>
                <a:cubicBezTo>
                  <a:pt x="3476" y="3520"/>
                  <a:pt x="3475" y="3543"/>
                  <a:pt x="3459" y="3590"/>
                </a:cubicBezTo>
                <a:cubicBezTo>
                  <a:pt x="3420" y="3707"/>
                  <a:pt x="3459" y="3746"/>
                  <a:pt x="3550" y="3785"/>
                </a:cubicBezTo>
                <a:cubicBezTo>
                  <a:pt x="3638" y="3828"/>
                  <a:pt x="3679" y="3881"/>
                  <a:pt x="3635" y="3881"/>
                </a:cubicBezTo>
                <a:cubicBezTo>
                  <a:pt x="3627" y="3881"/>
                  <a:pt x="3616" y="3880"/>
                  <a:pt x="3602" y="3875"/>
                </a:cubicBezTo>
                <a:cubicBezTo>
                  <a:pt x="3570" y="3870"/>
                  <a:pt x="3551" y="3867"/>
                  <a:pt x="3543" y="3867"/>
                </a:cubicBezTo>
                <a:cubicBezTo>
                  <a:pt x="3533" y="3867"/>
                  <a:pt x="3546" y="3873"/>
                  <a:pt x="3576" y="3888"/>
                </a:cubicBezTo>
                <a:cubicBezTo>
                  <a:pt x="3602" y="3927"/>
                  <a:pt x="3628" y="3979"/>
                  <a:pt x="3641" y="3992"/>
                </a:cubicBezTo>
                <a:cubicBezTo>
                  <a:pt x="3649" y="4008"/>
                  <a:pt x="3667" y="4019"/>
                  <a:pt x="3685" y="4019"/>
                </a:cubicBezTo>
                <a:cubicBezTo>
                  <a:pt x="3697" y="4019"/>
                  <a:pt x="3709" y="4015"/>
                  <a:pt x="3719" y="4005"/>
                </a:cubicBezTo>
                <a:lnTo>
                  <a:pt x="3719" y="4005"/>
                </a:lnTo>
                <a:cubicBezTo>
                  <a:pt x="3680" y="4070"/>
                  <a:pt x="3680" y="4122"/>
                  <a:pt x="3758" y="4135"/>
                </a:cubicBezTo>
                <a:lnTo>
                  <a:pt x="3784" y="4187"/>
                </a:lnTo>
                <a:cubicBezTo>
                  <a:pt x="3796" y="4213"/>
                  <a:pt x="3796" y="4213"/>
                  <a:pt x="3835" y="4213"/>
                </a:cubicBezTo>
                <a:cubicBezTo>
                  <a:pt x="3887" y="4226"/>
                  <a:pt x="3861" y="4265"/>
                  <a:pt x="3848" y="4290"/>
                </a:cubicBezTo>
                <a:cubicBezTo>
                  <a:pt x="3837" y="4324"/>
                  <a:pt x="3826" y="4358"/>
                  <a:pt x="3840" y="4358"/>
                </a:cubicBezTo>
                <a:cubicBezTo>
                  <a:pt x="3842" y="4358"/>
                  <a:pt x="3845" y="4357"/>
                  <a:pt x="3848" y="4355"/>
                </a:cubicBezTo>
                <a:cubicBezTo>
                  <a:pt x="3853" y="4353"/>
                  <a:pt x="3859" y="4352"/>
                  <a:pt x="3866" y="4352"/>
                </a:cubicBezTo>
                <a:cubicBezTo>
                  <a:pt x="3894" y="4352"/>
                  <a:pt x="3934" y="4371"/>
                  <a:pt x="3965" y="4381"/>
                </a:cubicBezTo>
                <a:cubicBezTo>
                  <a:pt x="4010" y="4381"/>
                  <a:pt x="3997" y="4410"/>
                  <a:pt x="3968" y="4410"/>
                </a:cubicBezTo>
                <a:cubicBezTo>
                  <a:pt x="3963" y="4410"/>
                  <a:pt x="3958" y="4409"/>
                  <a:pt x="3952" y="4407"/>
                </a:cubicBezTo>
                <a:cubicBezTo>
                  <a:pt x="3926" y="4433"/>
                  <a:pt x="3926" y="4433"/>
                  <a:pt x="3926" y="4485"/>
                </a:cubicBezTo>
                <a:cubicBezTo>
                  <a:pt x="3937" y="4507"/>
                  <a:pt x="3958" y="4540"/>
                  <a:pt x="3980" y="4540"/>
                </a:cubicBezTo>
                <a:cubicBezTo>
                  <a:pt x="3984" y="4540"/>
                  <a:pt x="3988" y="4539"/>
                  <a:pt x="3991" y="4537"/>
                </a:cubicBezTo>
                <a:cubicBezTo>
                  <a:pt x="3992" y="4536"/>
                  <a:pt x="3994" y="4536"/>
                  <a:pt x="3995" y="4536"/>
                </a:cubicBezTo>
                <a:cubicBezTo>
                  <a:pt x="4024" y="4536"/>
                  <a:pt x="4094" y="4655"/>
                  <a:pt x="4082" y="4693"/>
                </a:cubicBezTo>
                <a:cubicBezTo>
                  <a:pt x="4082" y="4693"/>
                  <a:pt x="4095" y="4719"/>
                  <a:pt x="4121" y="4731"/>
                </a:cubicBezTo>
                <a:cubicBezTo>
                  <a:pt x="4134" y="4757"/>
                  <a:pt x="4173" y="4770"/>
                  <a:pt x="4186" y="4783"/>
                </a:cubicBezTo>
                <a:cubicBezTo>
                  <a:pt x="4186" y="4783"/>
                  <a:pt x="4199" y="4809"/>
                  <a:pt x="4237" y="4809"/>
                </a:cubicBezTo>
                <a:cubicBezTo>
                  <a:pt x="4250" y="4835"/>
                  <a:pt x="4263" y="4848"/>
                  <a:pt x="4237" y="4874"/>
                </a:cubicBezTo>
                <a:cubicBezTo>
                  <a:pt x="4259" y="4870"/>
                  <a:pt x="4274" y="4867"/>
                  <a:pt x="4282" y="4867"/>
                </a:cubicBezTo>
                <a:cubicBezTo>
                  <a:pt x="4298" y="4867"/>
                  <a:pt x="4289" y="4878"/>
                  <a:pt x="4263" y="4913"/>
                </a:cubicBezTo>
                <a:cubicBezTo>
                  <a:pt x="4231" y="4938"/>
                  <a:pt x="4218" y="4947"/>
                  <a:pt x="4231" y="4947"/>
                </a:cubicBezTo>
                <a:cubicBezTo>
                  <a:pt x="4238" y="4947"/>
                  <a:pt x="4253" y="4944"/>
                  <a:pt x="4276" y="4939"/>
                </a:cubicBezTo>
                <a:cubicBezTo>
                  <a:pt x="4328" y="4939"/>
                  <a:pt x="4328" y="4939"/>
                  <a:pt x="4315" y="4978"/>
                </a:cubicBezTo>
                <a:cubicBezTo>
                  <a:pt x="4294" y="4988"/>
                  <a:pt x="4299" y="5007"/>
                  <a:pt x="4315" y="5007"/>
                </a:cubicBezTo>
                <a:cubicBezTo>
                  <a:pt x="4319" y="5007"/>
                  <a:pt x="4323" y="5006"/>
                  <a:pt x="4328" y="5004"/>
                </a:cubicBezTo>
                <a:cubicBezTo>
                  <a:pt x="4340" y="4999"/>
                  <a:pt x="4353" y="4997"/>
                  <a:pt x="4364" y="4997"/>
                </a:cubicBezTo>
                <a:cubicBezTo>
                  <a:pt x="4413" y="4997"/>
                  <a:pt x="4448" y="5037"/>
                  <a:pt x="4406" y="5069"/>
                </a:cubicBezTo>
                <a:cubicBezTo>
                  <a:pt x="4406" y="5069"/>
                  <a:pt x="4419" y="5082"/>
                  <a:pt x="4471" y="5082"/>
                </a:cubicBezTo>
                <a:cubicBezTo>
                  <a:pt x="4495" y="5077"/>
                  <a:pt x="4510" y="5074"/>
                  <a:pt x="4517" y="5074"/>
                </a:cubicBezTo>
                <a:cubicBezTo>
                  <a:pt x="4529" y="5074"/>
                  <a:pt x="4517" y="5083"/>
                  <a:pt x="4484" y="5108"/>
                </a:cubicBezTo>
                <a:cubicBezTo>
                  <a:pt x="4455" y="5146"/>
                  <a:pt x="4455" y="5170"/>
                  <a:pt x="4482" y="5170"/>
                </a:cubicBezTo>
                <a:cubicBezTo>
                  <a:pt x="4492" y="5170"/>
                  <a:pt x="4505" y="5166"/>
                  <a:pt x="4523" y="5160"/>
                </a:cubicBezTo>
                <a:cubicBezTo>
                  <a:pt x="4523" y="5160"/>
                  <a:pt x="4562" y="5160"/>
                  <a:pt x="4562" y="5198"/>
                </a:cubicBezTo>
                <a:cubicBezTo>
                  <a:pt x="4562" y="5253"/>
                  <a:pt x="4617" y="5353"/>
                  <a:pt x="4657" y="5353"/>
                </a:cubicBezTo>
                <a:cubicBezTo>
                  <a:pt x="4665" y="5353"/>
                  <a:pt x="4672" y="5349"/>
                  <a:pt x="4678" y="5341"/>
                </a:cubicBezTo>
                <a:lnTo>
                  <a:pt x="4704" y="5367"/>
                </a:lnTo>
                <a:cubicBezTo>
                  <a:pt x="4717" y="5432"/>
                  <a:pt x="4743" y="5445"/>
                  <a:pt x="4782" y="5445"/>
                </a:cubicBezTo>
                <a:lnTo>
                  <a:pt x="4821" y="5445"/>
                </a:lnTo>
                <a:cubicBezTo>
                  <a:pt x="4795" y="5458"/>
                  <a:pt x="4795" y="5497"/>
                  <a:pt x="4808" y="5523"/>
                </a:cubicBezTo>
                <a:cubicBezTo>
                  <a:pt x="4814" y="5528"/>
                  <a:pt x="4817" y="5531"/>
                  <a:pt x="4820" y="5531"/>
                </a:cubicBezTo>
                <a:cubicBezTo>
                  <a:pt x="4826" y="5531"/>
                  <a:pt x="4832" y="5525"/>
                  <a:pt x="4847" y="5510"/>
                </a:cubicBezTo>
                <a:cubicBezTo>
                  <a:pt x="4847" y="5492"/>
                  <a:pt x="4852" y="5485"/>
                  <a:pt x="4859" y="5485"/>
                </a:cubicBezTo>
                <a:cubicBezTo>
                  <a:pt x="4868" y="5485"/>
                  <a:pt x="4879" y="5495"/>
                  <a:pt x="4886" y="5510"/>
                </a:cubicBezTo>
                <a:cubicBezTo>
                  <a:pt x="4899" y="5523"/>
                  <a:pt x="4899" y="5562"/>
                  <a:pt x="4886" y="5588"/>
                </a:cubicBezTo>
                <a:lnTo>
                  <a:pt x="4899" y="5600"/>
                </a:lnTo>
                <a:cubicBezTo>
                  <a:pt x="4917" y="5583"/>
                  <a:pt x="4931" y="5576"/>
                  <a:pt x="4940" y="5576"/>
                </a:cubicBezTo>
                <a:cubicBezTo>
                  <a:pt x="4951" y="5576"/>
                  <a:pt x="4952" y="5586"/>
                  <a:pt x="4938" y="5600"/>
                </a:cubicBezTo>
                <a:cubicBezTo>
                  <a:pt x="4938" y="5639"/>
                  <a:pt x="4964" y="5652"/>
                  <a:pt x="4977" y="5665"/>
                </a:cubicBezTo>
                <a:cubicBezTo>
                  <a:pt x="4984" y="5659"/>
                  <a:pt x="4989" y="5656"/>
                  <a:pt x="4992" y="5656"/>
                </a:cubicBezTo>
                <a:cubicBezTo>
                  <a:pt x="4999" y="5656"/>
                  <a:pt x="4997" y="5668"/>
                  <a:pt x="4987" y="5668"/>
                </a:cubicBezTo>
                <a:cubicBezTo>
                  <a:pt x="4984" y="5668"/>
                  <a:pt x="4981" y="5667"/>
                  <a:pt x="4977" y="5665"/>
                </a:cubicBezTo>
                <a:lnTo>
                  <a:pt x="4964" y="5691"/>
                </a:lnTo>
                <a:cubicBezTo>
                  <a:pt x="4964" y="5706"/>
                  <a:pt x="4966" y="5711"/>
                  <a:pt x="4969" y="5711"/>
                </a:cubicBezTo>
                <a:cubicBezTo>
                  <a:pt x="4975" y="5711"/>
                  <a:pt x="4986" y="5695"/>
                  <a:pt x="5003" y="5678"/>
                </a:cubicBezTo>
                <a:cubicBezTo>
                  <a:pt x="5003" y="5678"/>
                  <a:pt x="5016" y="5691"/>
                  <a:pt x="5042" y="5717"/>
                </a:cubicBezTo>
                <a:cubicBezTo>
                  <a:pt x="5048" y="5724"/>
                  <a:pt x="5058" y="5730"/>
                  <a:pt x="5066" y="5730"/>
                </a:cubicBezTo>
                <a:cubicBezTo>
                  <a:pt x="5074" y="5730"/>
                  <a:pt x="5081" y="5724"/>
                  <a:pt x="5081" y="5704"/>
                </a:cubicBezTo>
                <a:cubicBezTo>
                  <a:pt x="5091" y="5683"/>
                  <a:pt x="5110" y="5662"/>
                  <a:pt x="5124" y="5662"/>
                </a:cubicBezTo>
                <a:cubicBezTo>
                  <a:pt x="5127" y="5662"/>
                  <a:pt x="5130" y="5663"/>
                  <a:pt x="5132" y="5665"/>
                </a:cubicBezTo>
                <a:cubicBezTo>
                  <a:pt x="5136" y="5659"/>
                  <a:pt x="5139" y="5656"/>
                  <a:pt x="5142" y="5656"/>
                </a:cubicBezTo>
                <a:cubicBezTo>
                  <a:pt x="5148" y="5656"/>
                  <a:pt x="5151" y="5668"/>
                  <a:pt x="5142" y="5668"/>
                </a:cubicBezTo>
                <a:cubicBezTo>
                  <a:pt x="5139" y="5668"/>
                  <a:pt x="5136" y="5667"/>
                  <a:pt x="5132" y="5665"/>
                </a:cubicBezTo>
                <a:cubicBezTo>
                  <a:pt x="5119" y="5691"/>
                  <a:pt x="5094" y="5717"/>
                  <a:pt x="5119" y="5730"/>
                </a:cubicBezTo>
                <a:cubicBezTo>
                  <a:pt x="5132" y="5743"/>
                  <a:pt x="5119" y="5769"/>
                  <a:pt x="5119" y="5769"/>
                </a:cubicBezTo>
                <a:cubicBezTo>
                  <a:pt x="5075" y="5803"/>
                  <a:pt x="5146" y="5837"/>
                  <a:pt x="5192" y="5837"/>
                </a:cubicBezTo>
                <a:cubicBezTo>
                  <a:pt x="5199" y="5837"/>
                  <a:pt x="5205" y="5836"/>
                  <a:pt x="5210" y="5834"/>
                </a:cubicBezTo>
                <a:cubicBezTo>
                  <a:pt x="5235" y="5824"/>
                  <a:pt x="5255" y="5818"/>
                  <a:pt x="5267" y="5818"/>
                </a:cubicBezTo>
                <a:cubicBezTo>
                  <a:pt x="5287" y="5818"/>
                  <a:pt x="5291" y="5833"/>
                  <a:pt x="5275" y="5873"/>
                </a:cubicBezTo>
                <a:cubicBezTo>
                  <a:pt x="5261" y="5891"/>
                  <a:pt x="5262" y="5900"/>
                  <a:pt x="5272" y="5900"/>
                </a:cubicBezTo>
                <a:cubicBezTo>
                  <a:pt x="5290" y="5900"/>
                  <a:pt x="5337" y="5871"/>
                  <a:pt x="5379" y="5821"/>
                </a:cubicBezTo>
                <a:lnTo>
                  <a:pt x="5444" y="5743"/>
                </a:lnTo>
                <a:lnTo>
                  <a:pt x="5405" y="5834"/>
                </a:lnTo>
                <a:cubicBezTo>
                  <a:pt x="5378" y="5913"/>
                  <a:pt x="5370" y="5939"/>
                  <a:pt x="5396" y="5939"/>
                </a:cubicBezTo>
                <a:cubicBezTo>
                  <a:pt x="5408" y="5939"/>
                  <a:pt x="5428" y="5933"/>
                  <a:pt x="5457" y="5925"/>
                </a:cubicBezTo>
                <a:cubicBezTo>
                  <a:pt x="5522" y="5925"/>
                  <a:pt x="5522" y="5925"/>
                  <a:pt x="5509" y="5951"/>
                </a:cubicBezTo>
                <a:cubicBezTo>
                  <a:pt x="5496" y="5977"/>
                  <a:pt x="5522" y="5990"/>
                  <a:pt x="5586" y="6016"/>
                </a:cubicBezTo>
                <a:cubicBezTo>
                  <a:pt x="5631" y="6023"/>
                  <a:pt x="5659" y="6031"/>
                  <a:pt x="5674" y="6031"/>
                </a:cubicBezTo>
                <a:cubicBezTo>
                  <a:pt x="5686" y="6031"/>
                  <a:pt x="5690" y="6027"/>
                  <a:pt x="5690" y="6016"/>
                </a:cubicBezTo>
                <a:lnTo>
                  <a:pt x="5742" y="6016"/>
                </a:lnTo>
                <a:cubicBezTo>
                  <a:pt x="5748" y="6049"/>
                  <a:pt x="5761" y="6064"/>
                  <a:pt x="5772" y="6064"/>
                </a:cubicBezTo>
                <a:cubicBezTo>
                  <a:pt x="5788" y="6064"/>
                  <a:pt x="5801" y="6039"/>
                  <a:pt x="5794" y="6003"/>
                </a:cubicBezTo>
                <a:lnTo>
                  <a:pt x="5846" y="6003"/>
                </a:lnTo>
                <a:lnTo>
                  <a:pt x="5833" y="6041"/>
                </a:lnTo>
                <a:cubicBezTo>
                  <a:pt x="5833" y="6054"/>
                  <a:pt x="5846" y="6067"/>
                  <a:pt x="5885" y="6067"/>
                </a:cubicBezTo>
                <a:cubicBezTo>
                  <a:pt x="5924" y="6080"/>
                  <a:pt x="5988" y="6093"/>
                  <a:pt x="6079" y="6093"/>
                </a:cubicBezTo>
                <a:cubicBezTo>
                  <a:pt x="6313" y="6080"/>
                  <a:pt x="6339" y="6067"/>
                  <a:pt x="6326" y="6003"/>
                </a:cubicBezTo>
                <a:cubicBezTo>
                  <a:pt x="6332" y="5970"/>
                  <a:pt x="6342" y="5954"/>
                  <a:pt x="6352" y="5954"/>
                </a:cubicBezTo>
                <a:cubicBezTo>
                  <a:pt x="6361" y="5954"/>
                  <a:pt x="6371" y="5970"/>
                  <a:pt x="6378" y="6003"/>
                </a:cubicBezTo>
                <a:cubicBezTo>
                  <a:pt x="6378" y="6021"/>
                  <a:pt x="6397" y="6039"/>
                  <a:pt x="6404" y="6039"/>
                </a:cubicBezTo>
                <a:cubicBezTo>
                  <a:pt x="6407" y="6039"/>
                  <a:pt x="6407" y="6036"/>
                  <a:pt x="6404" y="6029"/>
                </a:cubicBezTo>
                <a:cubicBezTo>
                  <a:pt x="6404" y="6029"/>
                  <a:pt x="6417" y="6025"/>
                  <a:pt x="6433" y="6025"/>
                </a:cubicBezTo>
                <a:cubicBezTo>
                  <a:pt x="6449" y="6025"/>
                  <a:pt x="6468" y="6029"/>
                  <a:pt x="6481" y="6041"/>
                </a:cubicBezTo>
                <a:cubicBezTo>
                  <a:pt x="6509" y="6053"/>
                  <a:pt x="6531" y="6058"/>
                  <a:pt x="6547" y="6058"/>
                </a:cubicBezTo>
                <a:cubicBezTo>
                  <a:pt x="6584" y="6058"/>
                  <a:pt x="6594" y="6034"/>
                  <a:pt x="6585" y="6016"/>
                </a:cubicBezTo>
                <a:cubicBezTo>
                  <a:pt x="6562" y="5992"/>
                  <a:pt x="6557" y="5985"/>
                  <a:pt x="6562" y="5985"/>
                </a:cubicBezTo>
                <a:cubicBezTo>
                  <a:pt x="6569" y="5985"/>
                  <a:pt x="6590" y="5995"/>
                  <a:pt x="6611" y="6003"/>
                </a:cubicBezTo>
                <a:cubicBezTo>
                  <a:pt x="6627" y="6019"/>
                  <a:pt x="6648" y="6030"/>
                  <a:pt x="6659" y="6030"/>
                </a:cubicBezTo>
                <a:cubicBezTo>
                  <a:pt x="6665" y="6030"/>
                  <a:pt x="6668" y="6025"/>
                  <a:pt x="6663" y="6016"/>
                </a:cubicBezTo>
                <a:cubicBezTo>
                  <a:pt x="6676" y="6003"/>
                  <a:pt x="6702" y="5964"/>
                  <a:pt x="6741" y="5951"/>
                </a:cubicBezTo>
                <a:cubicBezTo>
                  <a:pt x="6760" y="5938"/>
                  <a:pt x="6780" y="5931"/>
                  <a:pt x="6796" y="5931"/>
                </a:cubicBezTo>
                <a:cubicBezTo>
                  <a:pt x="6812" y="5931"/>
                  <a:pt x="6825" y="5938"/>
                  <a:pt x="6832" y="5951"/>
                </a:cubicBezTo>
                <a:cubicBezTo>
                  <a:pt x="6832" y="5951"/>
                  <a:pt x="6858" y="5938"/>
                  <a:pt x="6883" y="5925"/>
                </a:cubicBezTo>
                <a:cubicBezTo>
                  <a:pt x="6870" y="5899"/>
                  <a:pt x="6909" y="5886"/>
                  <a:pt x="6961" y="5860"/>
                </a:cubicBezTo>
                <a:cubicBezTo>
                  <a:pt x="6985" y="5844"/>
                  <a:pt x="7004" y="5833"/>
                  <a:pt x="7019" y="5833"/>
                </a:cubicBezTo>
                <a:cubicBezTo>
                  <a:pt x="7027" y="5833"/>
                  <a:pt x="7034" y="5837"/>
                  <a:pt x="7039" y="5847"/>
                </a:cubicBezTo>
                <a:cubicBezTo>
                  <a:pt x="7034" y="5862"/>
                  <a:pt x="7035" y="5870"/>
                  <a:pt x="7040" y="5870"/>
                </a:cubicBezTo>
                <a:cubicBezTo>
                  <a:pt x="7047" y="5870"/>
                  <a:pt x="7062" y="5852"/>
                  <a:pt x="7078" y="5821"/>
                </a:cubicBezTo>
                <a:cubicBezTo>
                  <a:pt x="7104" y="5808"/>
                  <a:pt x="7091" y="5743"/>
                  <a:pt x="7117" y="5730"/>
                </a:cubicBezTo>
                <a:cubicBezTo>
                  <a:pt x="7091" y="5704"/>
                  <a:pt x="7104" y="5665"/>
                  <a:pt x="7117" y="5639"/>
                </a:cubicBezTo>
                <a:lnTo>
                  <a:pt x="7143" y="5665"/>
                </a:lnTo>
                <a:lnTo>
                  <a:pt x="7169" y="5717"/>
                </a:lnTo>
                <a:cubicBezTo>
                  <a:pt x="7195" y="5704"/>
                  <a:pt x="7221" y="5691"/>
                  <a:pt x="7195" y="5665"/>
                </a:cubicBezTo>
                <a:lnTo>
                  <a:pt x="7195" y="5665"/>
                </a:lnTo>
                <a:cubicBezTo>
                  <a:pt x="7205" y="5669"/>
                  <a:pt x="7215" y="5670"/>
                  <a:pt x="7224" y="5670"/>
                </a:cubicBezTo>
                <a:cubicBezTo>
                  <a:pt x="7248" y="5670"/>
                  <a:pt x="7270" y="5658"/>
                  <a:pt x="7298" y="5639"/>
                </a:cubicBezTo>
                <a:cubicBezTo>
                  <a:pt x="7337" y="5600"/>
                  <a:pt x="7376" y="5575"/>
                  <a:pt x="7376" y="5523"/>
                </a:cubicBezTo>
                <a:cubicBezTo>
                  <a:pt x="7386" y="5529"/>
                  <a:pt x="7397" y="5531"/>
                  <a:pt x="7408" y="5531"/>
                </a:cubicBezTo>
                <a:cubicBezTo>
                  <a:pt x="7470" y="5531"/>
                  <a:pt x="7543" y="5448"/>
                  <a:pt x="7532" y="5393"/>
                </a:cubicBezTo>
                <a:cubicBezTo>
                  <a:pt x="7506" y="5367"/>
                  <a:pt x="7519" y="5354"/>
                  <a:pt x="7558" y="5354"/>
                </a:cubicBezTo>
                <a:cubicBezTo>
                  <a:pt x="7597" y="5354"/>
                  <a:pt x="7597" y="5354"/>
                  <a:pt x="7597" y="5315"/>
                </a:cubicBezTo>
                <a:cubicBezTo>
                  <a:pt x="7597" y="5292"/>
                  <a:pt x="7611" y="5287"/>
                  <a:pt x="7630" y="5287"/>
                </a:cubicBezTo>
                <a:cubicBezTo>
                  <a:pt x="7644" y="5287"/>
                  <a:pt x="7659" y="5289"/>
                  <a:pt x="7675" y="5289"/>
                </a:cubicBezTo>
                <a:cubicBezTo>
                  <a:pt x="7693" y="5296"/>
                  <a:pt x="7707" y="5300"/>
                  <a:pt x="7718" y="5300"/>
                </a:cubicBezTo>
                <a:cubicBezTo>
                  <a:pt x="7746" y="5300"/>
                  <a:pt x="7752" y="5278"/>
                  <a:pt x="7752" y="5250"/>
                </a:cubicBezTo>
                <a:cubicBezTo>
                  <a:pt x="7765" y="5185"/>
                  <a:pt x="7791" y="5147"/>
                  <a:pt x="7804" y="5134"/>
                </a:cubicBezTo>
                <a:cubicBezTo>
                  <a:pt x="7817" y="5069"/>
                  <a:pt x="7830" y="5056"/>
                  <a:pt x="7791" y="5056"/>
                </a:cubicBezTo>
                <a:cubicBezTo>
                  <a:pt x="7765" y="5030"/>
                  <a:pt x="7752" y="4991"/>
                  <a:pt x="7752" y="4991"/>
                </a:cubicBezTo>
                <a:cubicBezTo>
                  <a:pt x="7759" y="4965"/>
                  <a:pt x="7765" y="4955"/>
                  <a:pt x="7769" y="4955"/>
                </a:cubicBezTo>
                <a:cubicBezTo>
                  <a:pt x="7772" y="4955"/>
                  <a:pt x="7772" y="4965"/>
                  <a:pt x="7765" y="4978"/>
                </a:cubicBezTo>
                <a:cubicBezTo>
                  <a:pt x="7765" y="5013"/>
                  <a:pt x="7771" y="5018"/>
                  <a:pt x="7787" y="5018"/>
                </a:cubicBezTo>
                <a:cubicBezTo>
                  <a:pt x="7794" y="5018"/>
                  <a:pt x="7804" y="5017"/>
                  <a:pt x="7817" y="5017"/>
                </a:cubicBezTo>
                <a:cubicBezTo>
                  <a:pt x="7856" y="5017"/>
                  <a:pt x="7895" y="4965"/>
                  <a:pt x="7908" y="4952"/>
                </a:cubicBezTo>
                <a:cubicBezTo>
                  <a:pt x="7921" y="4926"/>
                  <a:pt x="7947" y="4887"/>
                  <a:pt x="7960" y="4861"/>
                </a:cubicBezTo>
                <a:cubicBezTo>
                  <a:pt x="8025" y="4822"/>
                  <a:pt x="8038" y="4796"/>
                  <a:pt x="8012" y="4783"/>
                </a:cubicBezTo>
                <a:cubicBezTo>
                  <a:pt x="7979" y="4759"/>
                  <a:pt x="7967" y="4750"/>
                  <a:pt x="7969" y="4750"/>
                </a:cubicBezTo>
                <a:lnTo>
                  <a:pt x="7969" y="4750"/>
                </a:lnTo>
                <a:cubicBezTo>
                  <a:pt x="7970" y="4750"/>
                  <a:pt x="7976" y="4753"/>
                  <a:pt x="7986" y="4757"/>
                </a:cubicBezTo>
                <a:cubicBezTo>
                  <a:pt x="7988" y="4758"/>
                  <a:pt x="7989" y="4758"/>
                  <a:pt x="7991" y="4758"/>
                </a:cubicBezTo>
                <a:cubicBezTo>
                  <a:pt x="8058" y="4758"/>
                  <a:pt x="8192" y="4523"/>
                  <a:pt x="8155" y="4472"/>
                </a:cubicBezTo>
                <a:lnTo>
                  <a:pt x="8155" y="4472"/>
                </a:lnTo>
                <a:lnTo>
                  <a:pt x="8180" y="4485"/>
                </a:lnTo>
                <a:cubicBezTo>
                  <a:pt x="8187" y="4492"/>
                  <a:pt x="8193" y="4495"/>
                  <a:pt x="8199" y="4495"/>
                </a:cubicBezTo>
                <a:cubicBezTo>
                  <a:pt x="8214" y="4495"/>
                  <a:pt x="8226" y="4471"/>
                  <a:pt x="8245" y="4433"/>
                </a:cubicBezTo>
                <a:cubicBezTo>
                  <a:pt x="8258" y="4407"/>
                  <a:pt x="8271" y="4303"/>
                  <a:pt x="8297" y="4239"/>
                </a:cubicBezTo>
                <a:cubicBezTo>
                  <a:pt x="8349" y="4148"/>
                  <a:pt x="8375" y="4070"/>
                  <a:pt x="8349" y="4057"/>
                </a:cubicBezTo>
                <a:cubicBezTo>
                  <a:pt x="8349" y="4042"/>
                  <a:pt x="8349" y="4036"/>
                  <a:pt x="8357" y="4036"/>
                </a:cubicBezTo>
                <a:cubicBezTo>
                  <a:pt x="8362" y="4036"/>
                  <a:pt x="8372" y="4039"/>
                  <a:pt x="8388" y="4044"/>
                </a:cubicBezTo>
                <a:cubicBezTo>
                  <a:pt x="8393" y="4058"/>
                  <a:pt x="8398" y="4064"/>
                  <a:pt x="8402" y="4064"/>
                </a:cubicBezTo>
                <a:cubicBezTo>
                  <a:pt x="8411" y="4064"/>
                  <a:pt x="8419" y="4047"/>
                  <a:pt x="8427" y="4031"/>
                </a:cubicBezTo>
                <a:cubicBezTo>
                  <a:pt x="8427" y="4018"/>
                  <a:pt x="8401" y="4005"/>
                  <a:pt x="8375" y="3992"/>
                </a:cubicBezTo>
                <a:cubicBezTo>
                  <a:pt x="8349" y="3979"/>
                  <a:pt x="8349" y="3953"/>
                  <a:pt x="8401" y="3914"/>
                </a:cubicBezTo>
                <a:cubicBezTo>
                  <a:pt x="8453" y="3888"/>
                  <a:pt x="8492" y="3785"/>
                  <a:pt x="8479" y="3733"/>
                </a:cubicBezTo>
                <a:cubicBezTo>
                  <a:pt x="8489" y="3712"/>
                  <a:pt x="8491" y="3690"/>
                  <a:pt x="8513" y="3690"/>
                </a:cubicBezTo>
                <a:cubicBezTo>
                  <a:pt x="8518" y="3690"/>
                  <a:pt x="8524" y="3691"/>
                  <a:pt x="8531" y="3694"/>
                </a:cubicBezTo>
                <a:cubicBezTo>
                  <a:pt x="8570" y="3681"/>
                  <a:pt x="8609" y="3642"/>
                  <a:pt x="8570" y="3564"/>
                </a:cubicBezTo>
                <a:cubicBezTo>
                  <a:pt x="8583" y="3551"/>
                  <a:pt x="8583" y="3551"/>
                  <a:pt x="8609" y="3551"/>
                </a:cubicBezTo>
                <a:cubicBezTo>
                  <a:pt x="8647" y="3551"/>
                  <a:pt x="8673" y="3551"/>
                  <a:pt x="8634" y="3512"/>
                </a:cubicBezTo>
                <a:cubicBezTo>
                  <a:pt x="8621" y="3447"/>
                  <a:pt x="8647" y="3383"/>
                  <a:pt x="8686" y="3344"/>
                </a:cubicBezTo>
                <a:cubicBezTo>
                  <a:pt x="8699" y="3318"/>
                  <a:pt x="8712" y="3292"/>
                  <a:pt x="8686" y="3279"/>
                </a:cubicBezTo>
                <a:cubicBezTo>
                  <a:pt x="8647" y="3279"/>
                  <a:pt x="8621" y="3266"/>
                  <a:pt x="8647" y="3266"/>
                </a:cubicBezTo>
                <a:cubicBezTo>
                  <a:pt x="8725" y="3266"/>
                  <a:pt x="8725" y="3266"/>
                  <a:pt x="8673" y="3227"/>
                </a:cubicBezTo>
                <a:cubicBezTo>
                  <a:pt x="8642" y="3216"/>
                  <a:pt x="8644" y="3197"/>
                  <a:pt x="8660" y="3197"/>
                </a:cubicBezTo>
                <a:cubicBezTo>
                  <a:pt x="8664" y="3197"/>
                  <a:pt x="8668" y="3198"/>
                  <a:pt x="8673" y="3201"/>
                </a:cubicBezTo>
                <a:cubicBezTo>
                  <a:pt x="8712" y="3188"/>
                  <a:pt x="8725" y="3162"/>
                  <a:pt x="8725" y="3162"/>
                </a:cubicBezTo>
                <a:cubicBezTo>
                  <a:pt x="8738" y="3136"/>
                  <a:pt x="8751" y="3006"/>
                  <a:pt x="8803" y="2890"/>
                </a:cubicBezTo>
                <a:cubicBezTo>
                  <a:pt x="8868" y="2695"/>
                  <a:pt x="8907" y="2617"/>
                  <a:pt x="8868" y="2604"/>
                </a:cubicBezTo>
                <a:cubicBezTo>
                  <a:pt x="8855" y="2565"/>
                  <a:pt x="8855" y="2565"/>
                  <a:pt x="8894" y="2552"/>
                </a:cubicBezTo>
                <a:cubicBezTo>
                  <a:pt x="8933" y="2552"/>
                  <a:pt x="8946" y="2527"/>
                  <a:pt x="8946" y="2501"/>
                </a:cubicBezTo>
                <a:cubicBezTo>
                  <a:pt x="8956" y="2479"/>
                  <a:pt x="8967" y="2458"/>
                  <a:pt x="8985" y="2458"/>
                </a:cubicBezTo>
                <a:cubicBezTo>
                  <a:pt x="8989" y="2458"/>
                  <a:pt x="8993" y="2459"/>
                  <a:pt x="8998" y="2462"/>
                </a:cubicBezTo>
                <a:cubicBezTo>
                  <a:pt x="8985" y="2423"/>
                  <a:pt x="8985" y="2423"/>
                  <a:pt x="8998" y="2397"/>
                </a:cubicBezTo>
                <a:cubicBezTo>
                  <a:pt x="9004" y="2400"/>
                  <a:pt x="9010" y="2402"/>
                  <a:pt x="9014" y="2402"/>
                </a:cubicBezTo>
                <a:cubicBezTo>
                  <a:pt x="9028" y="2402"/>
                  <a:pt x="9030" y="2387"/>
                  <a:pt x="9011" y="2358"/>
                </a:cubicBezTo>
                <a:cubicBezTo>
                  <a:pt x="8988" y="2328"/>
                  <a:pt x="8978" y="2315"/>
                  <a:pt x="8985" y="2315"/>
                </a:cubicBezTo>
                <a:cubicBezTo>
                  <a:pt x="8989" y="2315"/>
                  <a:pt x="9002" y="2321"/>
                  <a:pt x="9024" y="2332"/>
                </a:cubicBezTo>
                <a:cubicBezTo>
                  <a:pt x="9026" y="2333"/>
                  <a:pt x="9030" y="2334"/>
                  <a:pt x="9033" y="2334"/>
                </a:cubicBezTo>
                <a:cubicBezTo>
                  <a:pt x="9063" y="2334"/>
                  <a:pt x="9110" y="2293"/>
                  <a:pt x="9075" y="2293"/>
                </a:cubicBezTo>
                <a:cubicBezTo>
                  <a:pt x="9049" y="2280"/>
                  <a:pt x="9075" y="2241"/>
                  <a:pt x="9049" y="2202"/>
                </a:cubicBezTo>
                <a:cubicBezTo>
                  <a:pt x="9060" y="2181"/>
                  <a:pt x="9071" y="2160"/>
                  <a:pt x="9088" y="2160"/>
                </a:cubicBezTo>
                <a:cubicBezTo>
                  <a:pt x="9092" y="2160"/>
                  <a:pt x="9097" y="2161"/>
                  <a:pt x="9101" y="2163"/>
                </a:cubicBezTo>
                <a:cubicBezTo>
                  <a:pt x="9140" y="2163"/>
                  <a:pt x="9179" y="2034"/>
                  <a:pt x="9166" y="1995"/>
                </a:cubicBezTo>
                <a:cubicBezTo>
                  <a:pt x="9145" y="1984"/>
                  <a:pt x="9150" y="1965"/>
                  <a:pt x="9166" y="1965"/>
                </a:cubicBezTo>
                <a:cubicBezTo>
                  <a:pt x="9170" y="1965"/>
                  <a:pt x="9174" y="1966"/>
                  <a:pt x="9179" y="1969"/>
                </a:cubicBezTo>
                <a:cubicBezTo>
                  <a:pt x="9184" y="1971"/>
                  <a:pt x="9189" y="1972"/>
                  <a:pt x="9193" y="1972"/>
                </a:cubicBezTo>
                <a:cubicBezTo>
                  <a:pt x="9210" y="1972"/>
                  <a:pt x="9221" y="1953"/>
                  <a:pt x="9231" y="1943"/>
                </a:cubicBezTo>
                <a:cubicBezTo>
                  <a:pt x="9225" y="1923"/>
                  <a:pt x="9228" y="1917"/>
                  <a:pt x="9236" y="1917"/>
                </a:cubicBezTo>
                <a:cubicBezTo>
                  <a:pt x="9244" y="1917"/>
                  <a:pt x="9257" y="1923"/>
                  <a:pt x="9270" y="1930"/>
                </a:cubicBezTo>
                <a:cubicBezTo>
                  <a:pt x="9275" y="1943"/>
                  <a:pt x="9279" y="1949"/>
                  <a:pt x="9284" y="1949"/>
                </a:cubicBezTo>
                <a:cubicBezTo>
                  <a:pt x="9294" y="1949"/>
                  <a:pt x="9305" y="1929"/>
                  <a:pt x="9322" y="1904"/>
                </a:cubicBezTo>
                <a:cubicBezTo>
                  <a:pt x="9309" y="1865"/>
                  <a:pt x="9361" y="1774"/>
                  <a:pt x="9400" y="1709"/>
                </a:cubicBezTo>
                <a:cubicBezTo>
                  <a:pt x="9478" y="1593"/>
                  <a:pt x="9465" y="1567"/>
                  <a:pt x="9439" y="1476"/>
                </a:cubicBezTo>
                <a:lnTo>
                  <a:pt x="9400" y="1424"/>
                </a:lnTo>
                <a:lnTo>
                  <a:pt x="9452" y="1463"/>
                </a:lnTo>
                <a:cubicBezTo>
                  <a:pt x="9478" y="1476"/>
                  <a:pt x="9542" y="1489"/>
                  <a:pt x="9542" y="1489"/>
                </a:cubicBezTo>
                <a:cubicBezTo>
                  <a:pt x="9568" y="1476"/>
                  <a:pt x="9542" y="1450"/>
                  <a:pt x="9516" y="1437"/>
                </a:cubicBezTo>
                <a:cubicBezTo>
                  <a:pt x="9490" y="1411"/>
                  <a:pt x="9503" y="1398"/>
                  <a:pt x="9568" y="1372"/>
                </a:cubicBezTo>
                <a:cubicBezTo>
                  <a:pt x="9620" y="1346"/>
                  <a:pt x="9633" y="1333"/>
                  <a:pt x="9633" y="1294"/>
                </a:cubicBezTo>
                <a:cubicBezTo>
                  <a:pt x="9646" y="1268"/>
                  <a:pt x="9659" y="1242"/>
                  <a:pt x="9698" y="1242"/>
                </a:cubicBezTo>
                <a:cubicBezTo>
                  <a:pt x="9724" y="1229"/>
                  <a:pt x="9724" y="1229"/>
                  <a:pt x="9698" y="1204"/>
                </a:cubicBezTo>
                <a:cubicBezTo>
                  <a:pt x="9672" y="1191"/>
                  <a:pt x="9698" y="1165"/>
                  <a:pt x="9737" y="1165"/>
                </a:cubicBezTo>
                <a:cubicBezTo>
                  <a:pt x="9749" y="1170"/>
                  <a:pt x="9761" y="1172"/>
                  <a:pt x="9772" y="1172"/>
                </a:cubicBezTo>
                <a:cubicBezTo>
                  <a:pt x="9819" y="1172"/>
                  <a:pt x="9849" y="1134"/>
                  <a:pt x="9828" y="1113"/>
                </a:cubicBezTo>
                <a:cubicBezTo>
                  <a:pt x="9802" y="1087"/>
                  <a:pt x="9828" y="1074"/>
                  <a:pt x="9841" y="1061"/>
                </a:cubicBezTo>
                <a:cubicBezTo>
                  <a:pt x="9867" y="1035"/>
                  <a:pt x="9880" y="1022"/>
                  <a:pt x="9880" y="983"/>
                </a:cubicBezTo>
                <a:cubicBezTo>
                  <a:pt x="9893" y="957"/>
                  <a:pt x="9919" y="944"/>
                  <a:pt x="9919" y="944"/>
                </a:cubicBezTo>
                <a:cubicBezTo>
                  <a:pt x="9924" y="939"/>
                  <a:pt x="9927" y="937"/>
                  <a:pt x="9930" y="937"/>
                </a:cubicBezTo>
                <a:cubicBezTo>
                  <a:pt x="9939" y="937"/>
                  <a:pt x="9929" y="973"/>
                  <a:pt x="9919" y="983"/>
                </a:cubicBezTo>
                <a:lnTo>
                  <a:pt x="9957" y="983"/>
                </a:lnTo>
                <a:cubicBezTo>
                  <a:pt x="9996" y="957"/>
                  <a:pt x="10022" y="944"/>
                  <a:pt x="10022" y="892"/>
                </a:cubicBezTo>
                <a:cubicBezTo>
                  <a:pt x="10009" y="858"/>
                  <a:pt x="10002" y="842"/>
                  <a:pt x="10005" y="842"/>
                </a:cubicBezTo>
                <a:lnTo>
                  <a:pt x="10005" y="842"/>
                </a:lnTo>
                <a:cubicBezTo>
                  <a:pt x="10007" y="842"/>
                  <a:pt x="10017" y="855"/>
                  <a:pt x="10035" y="879"/>
                </a:cubicBezTo>
                <a:cubicBezTo>
                  <a:pt x="10047" y="891"/>
                  <a:pt x="10061" y="897"/>
                  <a:pt x="10073" y="897"/>
                </a:cubicBezTo>
                <a:cubicBezTo>
                  <a:pt x="10088" y="897"/>
                  <a:pt x="10100" y="888"/>
                  <a:pt x="10100" y="866"/>
                </a:cubicBezTo>
                <a:cubicBezTo>
                  <a:pt x="10093" y="831"/>
                  <a:pt x="10101" y="819"/>
                  <a:pt x="10112" y="819"/>
                </a:cubicBezTo>
                <a:cubicBezTo>
                  <a:pt x="10121" y="819"/>
                  <a:pt x="10133" y="828"/>
                  <a:pt x="10139" y="840"/>
                </a:cubicBezTo>
                <a:cubicBezTo>
                  <a:pt x="10150" y="868"/>
                  <a:pt x="10156" y="884"/>
                  <a:pt x="10163" y="884"/>
                </a:cubicBezTo>
                <a:cubicBezTo>
                  <a:pt x="10172" y="884"/>
                  <a:pt x="10182" y="855"/>
                  <a:pt x="10204" y="788"/>
                </a:cubicBezTo>
                <a:cubicBezTo>
                  <a:pt x="10256" y="763"/>
                  <a:pt x="10321" y="685"/>
                  <a:pt x="10398" y="646"/>
                </a:cubicBezTo>
                <a:cubicBezTo>
                  <a:pt x="10465" y="608"/>
                  <a:pt x="10510" y="584"/>
                  <a:pt x="10545" y="584"/>
                </a:cubicBezTo>
                <a:cubicBezTo>
                  <a:pt x="10558" y="584"/>
                  <a:pt x="10570" y="587"/>
                  <a:pt x="10580" y="594"/>
                </a:cubicBezTo>
                <a:cubicBezTo>
                  <a:pt x="10583" y="599"/>
                  <a:pt x="10585" y="604"/>
                  <a:pt x="10587" y="608"/>
                </a:cubicBezTo>
                <a:lnTo>
                  <a:pt x="10587" y="608"/>
                </a:lnTo>
                <a:cubicBezTo>
                  <a:pt x="10570" y="564"/>
                  <a:pt x="10586" y="540"/>
                  <a:pt x="10658" y="516"/>
                </a:cubicBezTo>
                <a:cubicBezTo>
                  <a:pt x="10668" y="517"/>
                  <a:pt x="10677" y="518"/>
                  <a:pt x="10685" y="518"/>
                </a:cubicBezTo>
                <a:cubicBezTo>
                  <a:pt x="10757" y="518"/>
                  <a:pt x="10789" y="473"/>
                  <a:pt x="10800" y="438"/>
                </a:cubicBezTo>
                <a:lnTo>
                  <a:pt x="10800" y="438"/>
                </a:lnTo>
                <a:cubicBezTo>
                  <a:pt x="10775" y="451"/>
                  <a:pt x="10749" y="464"/>
                  <a:pt x="10749" y="464"/>
                </a:cubicBezTo>
                <a:cubicBezTo>
                  <a:pt x="10739" y="414"/>
                  <a:pt x="10752" y="395"/>
                  <a:pt x="10783" y="395"/>
                </a:cubicBezTo>
                <a:cubicBezTo>
                  <a:pt x="10791" y="395"/>
                  <a:pt x="10802" y="396"/>
                  <a:pt x="10813" y="399"/>
                </a:cubicBezTo>
                <a:cubicBezTo>
                  <a:pt x="10839" y="399"/>
                  <a:pt x="10852" y="425"/>
                  <a:pt x="10865" y="464"/>
                </a:cubicBezTo>
                <a:cubicBezTo>
                  <a:pt x="10865" y="485"/>
                  <a:pt x="10891" y="507"/>
                  <a:pt x="10915" y="507"/>
                </a:cubicBezTo>
                <a:cubicBezTo>
                  <a:pt x="10920" y="507"/>
                  <a:pt x="10925" y="506"/>
                  <a:pt x="10930" y="503"/>
                </a:cubicBezTo>
                <a:cubicBezTo>
                  <a:pt x="10956" y="503"/>
                  <a:pt x="10982" y="490"/>
                  <a:pt x="10943" y="464"/>
                </a:cubicBezTo>
                <a:cubicBezTo>
                  <a:pt x="10943" y="438"/>
                  <a:pt x="10943" y="438"/>
                  <a:pt x="10969" y="438"/>
                </a:cubicBezTo>
                <a:cubicBezTo>
                  <a:pt x="10995" y="425"/>
                  <a:pt x="11021" y="425"/>
                  <a:pt x="11034" y="386"/>
                </a:cubicBezTo>
                <a:cubicBezTo>
                  <a:pt x="11034" y="360"/>
                  <a:pt x="11060" y="347"/>
                  <a:pt x="11086" y="347"/>
                </a:cubicBezTo>
                <a:cubicBezTo>
                  <a:pt x="11125" y="373"/>
                  <a:pt x="11177" y="373"/>
                  <a:pt x="11177" y="373"/>
                </a:cubicBezTo>
                <a:lnTo>
                  <a:pt x="11177" y="399"/>
                </a:lnTo>
                <a:cubicBezTo>
                  <a:pt x="11177" y="425"/>
                  <a:pt x="11203" y="451"/>
                  <a:pt x="11203" y="451"/>
                </a:cubicBezTo>
                <a:cubicBezTo>
                  <a:pt x="11229" y="451"/>
                  <a:pt x="11229" y="425"/>
                  <a:pt x="11229" y="425"/>
                </a:cubicBezTo>
                <a:cubicBezTo>
                  <a:pt x="11229" y="412"/>
                  <a:pt x="11384" y="386"/>
                  <a:pt x="11553" y="386"/>
                </a:cubicBezTo>
                <a:cubicBezTo>
                  <a:pt x="11644" y="399"/>
                  <a:pt x="11721" y="399"/>
                  <a:pt x="11799" y="412"/>
                </a:cubicBezTo>
                <a:cubicBezTo>
                  <a:pt x="11864" y="425"/>
                  <a:pt x="11916" y="438"/>
                  <a:pt x="11942" y="438"/>
                </a:cubicBezTo>
                <a:cubicBezTo>
                  <a:pt x="11967" y="464"/>
                  <a:pt x="12009" y="483"/>
                  <a:pt x="12028" y="483"/>
                </a:cubicBezTo>
                <a:cubicBezTo>
                  <a:pt x="12038" y="483"/>
                  <a:pt x="12042" y="478"/>
                  <a:pt x="12033" y="464"/>
                </a:cubicBezTo>
                <a:cubicBezTo>
                  <a:pt x="12036" y="457"/>
                  <a:pt x="12048" y="454"/>
                  <a:pt x="12067" y="454"/>
                </a:cubicBezTo>
                <a:cubicBezTo>
                  <a:pt x="12117" y="454"/>
                  <a:pt x="12217" y="478"/>
                  <a:pt x="12331" y="516"/>
                </a:cubicBezTo>
                <a:cubicBezTo>
                  <a:pt x="12469" y="569"/>
                  <a:pt x="12573" y="614"/>
                  <a:pt x="12613" y="614"/>
                </a:cubicBezTo>
                <a:cubicBezTo>
                  <a:pt x="12621" y="614"/>
                  <a:pt x="12627" y="612"/>
                  <a:pt x="12629" y="607"/>
                </a:cubicBezTo>
                <a:lnTo>
                  <a:pt x="12707" y="646"/>
                </a:lnTo>
                <a:cubicBezTo>
                  <a:pt x="12759" y="659"/>
                  <a:pt x="12811" y="659"/>
                  <a:pt x="12837" y="672"/>
                </a:cubicBezTo>
                <a:cubicBezTo>
                  <a:pt x="12848" y="668"/>
                  <a:pt x="12859" y="666"/>
                  <a:pt x="12866" y="666"/>
                </a:cubicBezTo>
                <a:cubicBezTo>
                  <a:pt x="12885" y="666"/>
                  <a:pt x="12890" y="676"/>
                  <a:pt x="12863" y="685"/>
                </a:cubicBezTo>
                <a:cubicBezTo>
                  <a:pt x="12850" y="711"/>
                  <a:pt x="12837" y="737"/>
                  <a:pt x="12850" y="750"/>
                </a:cubicBezTo>
                <a:cubicBezTo>
                  <a:pt x="12865" y="757"/>
                  <a:pt x="12877" y="760"/>
                  <a:pt x="12886" y="760"/>
                </a:cubicBezTo>
                <a:cubicBezTo>
                  <a:pt x="12909" y="760"/>
                  <a:pt x="12918" y="742"/>
                  <a:pt x="12928" y="724"/>
                </a:cubicBezTo>
                <a:cubicBezTo>
                  <a:pt x="12941" y="711"/>
                  <a:pt x="12950" y="707"/>
                  <a:pt x="12957" y="707"/>
                </a:cubicBezTo>
                <a:cubicBezTo>
                  <a:pt x="12963" y="707"/>
                  <a:pt x="12967" y="711"/>
                  <a:pt x="12967" y="711"/>
                </a:cubicBezTo>
                <a:cubicBezTo>
                  <a:pt x="12992" y="724"/>
                  <a:pt x="12992" y="724"/>
                  <a:pt x="12980" y="750"/>
                </a:cubicBezTo>
                <a:cubicBezTo>
                  <a:pt x="12967" y="776"/>
                  <a:pt x="12941" y="801"/>
                  <a:pt x="12941" y="801"/>
                </a:cubicBezTo>
                <a:lnTo>
                  <a:pt x="12967" y="827"/>
                </a:lnTo>
                <a:cubicBezTo>
                  <a:pt x="12973" y="814"/>
                  <a:pt x="12983" y="811"/>
                  <a:pt x="12991" y="811"/>
                </a:cubicBezTo>
                <a:cubicBezTo>
                  <a:pt x="12999" y="811"/>
                  <a:pt x="13005" y="814"/>
                  <a:pt x="13005" y="814"/>
                </a:cubicBezTo>
                <a:cubicBezTo>
                  <a:pt x="13031" y="827"/>
                  <a:pt x="13031" y="827"/>
                  <a:pt x="12992" y="879"/>
                </a:cubicBezTo>
                <a:cubicBezTo>
                  <a:pt x="12977" y="911"/>
                  <a:pt x="12975" y="928"/>
                  <a:pt x="12991" y="928"/>
                </a:cubicBezTo>
                <a:cubicBezTo>
                  <a:pt x="13001" y="928"/>
                  <a:pt x="13019" y="921"/>
                  <a:pt x="13044" y="905"/>
                </a:cubicBezTo>
                <a:lnTo>
                  <a:pt x="13096" y="905"/>
                </a:lnTo>
                <a:cubicBezTo>
                  <a:pt x="13089" y="944"/>
                  <a:pt x="13113" y="955"/>
                  <a:pt x="13142" y="955"/>
                </a:cubicBezTo>
                <a:cubicBezTo>
                  <a:pt x="13162" y="955"/>
                  <a:pt x="13184" y="949"/>
                  <a:pt x="13200" y="944"/>
                </a:cubicBezTo>
                <a:lnTo>
                  <a:pt x="13200" y="944"/>
                </a:lnTo>
                <a:cubicBezTo>
                  <a:pt x="13192" y="985"/>
                  <a:pt x="13199" y="1005"/>
                  <a:pt x="13218" y="1005"/>
                </a:cubicBezTo>
                <a:cubicBezTo>
                  <a:pt x="13230" y="1005"/>
                  <a:pt x="13245" y="998"/>
                  <a:pt x="13265" y="983"/>
                </a:cubicBezTo>
                <a:cubicBezTo>
                  <a:pt x="13271" y="980"/>
                  <a:pt x="13278" y="978"/>
                  <a:pt x="13284" y="978"/>
                </a:cubicBezTo>
                <a:cubicBezTo>
                  <a:pt x="13302" y="978"/>
                  <a:pt x="13317" y="993"/>
                  <a:pt x="13317" y="1022"/>
                </a:cubicBezTo>
                <a:cubicBezTo>
                  <a:pt x="13317" y="1061"/>
                  <a:pt x="13330" y="1087"/>
                  <a:pt x="13382" y="1113"/>
                </a:cubicBezTo>
                <a:cubicBezTo>
                  <a:pt x="13383" y="1112"/>
                  <a:pt x="13385" y="1112"/>
                  <a:pt x="13388" y="1112"/>
                </a:cubicBezTo>
                <a:cubicBezTo>
                  <a:pt x="13434" y="1112"/>
                  <a:pt x="13570" y="1237"/>
                  <a:pt x="13706" y="1385"/>
                </a:cubicBezTo>
                <a:cubicBezTo>
                  <a:pt x="13848" y="1539"/>
                  <a:pt x="13947" y="1661"/>
                  <a:pt x="13983" y="1661"/>
                </a:cubicBezTo>
                <a:cubicBezTo>
                  <a:pt x="13986" y="1661"/>
                  <a:pt x="13989" y="1660"/>
                  <a:pt x="13991" y="1657"/>
                </a:cubicBezTo>
                <a:cubicBezTo>
                  <a:pt x="14004" y="1670"/>
                  <a:pt x="14004" y="1683"/>
                  <a:pt x="13991" y="1722"/>
                </a:cubicBezTo>
                <a:cubicBezTo>
                  <a:pt x="13982" y="1731"/>
                  <a:pt x="13986" y="1746"/>
                  <a:pt x="14010" y="1746"/>
                </a:cubicBezTo>
                <a:cubicBezTo>
                  <a:pt x="14021" y="1746"/>
                  <a:pt x="14036" y="1743"/>
                  <a:pt x="14056" y="1735"/>
                </a:cubicBezTo>
                <a:cubicBezTo>
                  <a:pt x="14066" y="1739"/>
                  <a:pt x="14075" y="1739"/>
                  <a:pt x="14082" y="1739"/>
                </a:cubicBezTo>
                <a:cubicBezTo>
                  <a:pt x="14089" y="1739"/>
                  <a:pt x="14094" y="1739"/>
                  <a:pt x="14097" y="1739"/>
                </a:cubicBezTo>
                <a:cubicBezTo>
                  <a:pt x="14101" y="1739"/>
                  <a:pt x="14095" y="1742"/>
                  <a:pt x="14069" y="1761"/>
                </a:cubicBezTo>
                <a:cubicBezTo>
                  <a:pt x="14043" y="1787"/>
                  <a:pt x="14082" y="1826"/>
                  <a:pt x="14134" y="1904"/>
                </a:cubicBezTo>
                <a:cubicBezTo>
                  <a:pt x="14182" y="1965"/>
                  <a:pt x="14242" y="2048"/>
                  <a:pt x="14271" y="2048"/>
                </a:cubicBezTo>
                <a:cubicBezTo>
                  <a:pt x="14273" y="2048"/>
                  <a:pt x="14275" y="2047"/>
                  <a:pt x="14277" y="2047"/>
                </a:cubicBezTo>
                <a:cubicBezTo>
                  <a:pt x="14307" y="2062"/>
                  <a:pt x="14320" y="2068"/>
                  <a:pt x="14317" y="2068"/>
                </a:cubicBezTo>
                <a:cubicBezTo>
                  <a:pt x="14315" y="2068"/>
                  <a:pt x="14306" y="2065"/>
                  <a:pt x="14290" y="2060"/>
                </a:cubicBezTo>
                <a:lnTo>
                  <a:pt x="14290" y="2060"/>
                </a:lnTo>
                <a:cubicBezTo>
                  <a:pt x="14225" y="2073"/>
                  <a:pt x="14264" y="2202"/>
                  <a:pt x="14354" y="2241"/>
                </a:cubicBezTo>
                <a:cubicBezTo>
                  <a:pt x="14367" y="2254"/>
                  <a:pt x="14380" y="2280"/>
                  <a:pt x="14354" y="2293"/>
                </a:cubicBezTo>
                <a:cubicBezTo>
                  <a:pt x="14367" y="2319"/>
                  <a:pt x="14393" y="2345"/>
                  <a:pt x="14458" y="2397"/>
                </a:cubicBezTo>
                <a:cubicBezTo>
                  <a:pt x="14471" y="2410"/>
                  <a:pt x="14523" y="2501"/>
                  <a:pt x="14549" y="2552"/>
                </a:cubicBezTo>
                <a:cubicBezTo>
                  <a:pt x="14575" y="2591"/>
                  <a:pt x="14627" y="2630"/>
                  <a:pt x="14627" y="2630"/>
                </a:cubicBezTo>
                <a:lnTo>
                  <a:pt x="14640" y="2643"/>
                </a:lnTo>
                <a:cubicBezTo>
                  <a:pt x="14614" y="2669"/>
                  <a:pt x="14666" y="2773"/>
                  <a:pt x="14756" y="2942"/>
                </a:cubicBezTo>
                <a:cubicBezTo>
                  <a:pt x="14834" y="3097"/>
                  <a:pt x="14899" y="3240"/>
                  <a:pt x="14886" y="3279"/>
                </a:cubicBezTo>
                <a:cubicBezTo>
                  <a:pt x="14886" y="3279"/>
                  <a:pt x="14899" y="3305"/>
                  <a:pt x="14938" y="3318"/>
                </a:cubicBezTo>
                <a:cubicBezTo>
                  <a:pt x="15003" y="3318"/>
                  <a:pt x="15016" y="3331"/>
                  <a:pt x="14990" y="3370"/>
                </a:cubicBezTo>
                <a:cubicBezTo>
                  <a:pt x="14951" y="3421"/>
                  <a:pt x="14990" y="3512"/>
                  <a:pt x="15055" y="3512"/>
                </a:cubicBezTo>
                <a:lnTo>
                  <a:pt x="15029" y="3525"/>
                </a:lnTo>
                <a:cubicBezTo>
                  <a:pt x="14990" y="3577"/>
                  <a:pt x="15042" y="3629"/>
                  <a:pt x="15120" y="3629"/>
                </a:cubicBezTo>
                <a:cubicBezTo>
                  <a:pt x="15094" y="3668"/>
                  <a:pt x="15081" y="3707"/>
                  <a:pt x="15120" y="3720"/>
                </a:cubicBezTo>
                <a:cubicBezTo>
                  <a:pt x="15133" y="3746"/>
                  <a:pt x="15133" y="3746"/>
                  <a:pt x="15068" y="3772"/>
                </a:cubicBezTo>
                <a:cubicBezTo>
                  <a:pt x="15042" y="3785"/>
                  <a:pt x="15016" y="3798"/>
                  <a:pt x="15029" y="3811"/>
                </a:cubicBezTo>
                <a:cubicBezTo>
                  <a:pt x="15029" y="3822"/>
                  <a:pt x="15036" y="3826"/>
                  <a:pt x="15046" y="3826"/>
                </a:cubicBezTo>
                <a:cubicBezTo>
                  <a:pt x="15059" y="3826"/>
                  <a:pt x="15079" y="3818"/>
                  <a:pt x="15094" y="3811"/>
                </a:cubicBezTo>
                <a:cubicBezTo>
                  <a:pt x="15094" y="3811"/>
                  <a:pt x="15107" y="3837"/>
                  <a:pt x="15107" y="3862"/>
                </a:cubicBezTo>
                <a:cubicBezTo>
                  <a:pt x="15107" y="3862"/>
                  <a:pt x="15115" y="3879"/>
                  <a:pt x="15132" y="3879"/>
                </a:cubicBezTo>
                <a:cubicBezTo>
                  <a:pt x="15136" y="3879"/>
                  <a:pt x="15140" y="3878"/>
                  <a:pt x="15146" y="3875"/>
                </a:cubicBezTo>
                <a:cubicBezTo>
                  <a:pt x="15153" y="3873"/>
                  <a:pt x="15159" y="3872"/>
                  <a:pt x="15164" y="3872"/>
                </a:cubicBezTo>
                <a:cubicBezTo>
                  <a:pt x="15185" y="3872"/>
                  <a:pt x="15187" y="3891"/>
                  <a:pt x="15197" y="3901"/>
                </a:cubicBezTo>
                <a:cubicBezTo>
                  <a:pt x="15184" y="3908"/>
                  <a:pt x="15188" y="3914"/>
                  <a:pt x="15197" y="3914"/>
                </a:cubicBezTo>
                <a:cubicBezTo>
                  <a:pt x="15207" y="3914"/>
                  <a:pt x="15223" y="3908"/>
                  <a:pt x="15236" y="3888"/>
                </a:cubicBezTo>
                <a:cubicBezTo>
                  <a:pt x="15251" y="3881"/>
                  <a:pt x="15266" y="3873"/>
                  <a:pt x="15279" y="3873"/>
                </a:cubicBezTo>
                <a:cubicBezTo>
                  <a:pt x="15288" y="3873"/>
                  <a:pt x="15296" y="3877"/>
                  <a:pt x="15301" y="3888"/>
                </a:cubicBezTo>
                <a:cubicBezTo>
                  <a:pt x="15301" y="3888"/>
                  <a:pt x="15327" y="3875"/>
                  <a:pt x="15353" y="3862"/>
                </a:cubicBezTo>
                <a:cubicBezTo>
                  <a:pt x="15418" y="3837"/>
                  <a:pt x="15444" y="3824"/>
                  <a:pt x="15444" y="3772"/>
                </a:cubicBezTo>
                <a:cubicBezTo>
                  <a:pt x="15433" y="3670"/>
                  <a:pt x="15431" y="3598"/>
                  <a:pt x="15397" y="3598"/>
                </a:cubicBezTo>
                <a:cubicBezTo>
                  <a:pt x="15392" y="3598"/>
                  <a:pt x="15386" y="3600"/>
                  <a:pt x="15379" y="3603"/>
                </a:cubicBezTo>
                <a:cubicBezTo>
                  <a:pt x="15379" y="3603"/>
                  <a:pt x="15340" y="3590"/>
                  <a:pt x="15327" y="3564"/>
                </a:cubicBezTo>
                <a:cubicBezTo>
                  <a:pt x="15314" y="3538"/>
                  <a:pt x="15327" y="3512"/>
                  <a:pt x="15327" y="3512"/>
                </a:cubicBezTo>
                <a:cubicBezTo>
                  <a:pt x="15353" y="3499"/>
                  <a:pt x="15314" y="3396"/>
                  <a:pt x="15262" y="3279"/>
                </a:cubicBezTo>
                <a:cubicBezTo>
                  <a:pt x="15197" y="3136"/>
                  <a:pt x="15159" y="3071"/>
                  <a:pt x="15172" y="3032"/>
                </a:cubicBezTo>
                <a:cubicBezTo>
                  <a:pt x="15197" y="2993"/>
                  <a:pt x="15184" y="2968"/>
                  <a:pt x="15184" y="2968"/>
                </a:cubicBezTo>
                <a:lnTo>
                  <a:pt x="15184" y="2968"/>
                </a:lnTo>
                <a:cubicBezTo>
                  <a:pt x="15183" y="2968"/>
                  <a:pt x="15182" y="2968"/>
                  <a:pt x="15181" y="2968"/>
                </a:cubicBezTo>
                <a:cubicBezTo>
                  <a:pt x="15152" y="2968"/>
                  <a:pt x="15077" y="2831"/>
                  <a:pt x="15003" y="2669"/>
                </a:cubicBezTo>
                <a:cubicBezTo>
                  <a:pt x="14918" y="2512"/>
                  <a:pt x="14834" y="2355"/>
                  <a:pt x="14802" y="2355"/>
                </a:cubicBezTo>
                <a:cubicBezTo>
                  <a:pt x="14799" y="2355"/>
                  <a:pt x="14797" y="2356"/>
                  <a:pt x="14795" y="2358"/>
                </a:cubicBezTo>
                <a:cubicBezTo>
                  <a:pt x="14782" y="2332"/>
                  <a:pt x="14756" y="2306"/>
                  <a:pt x="14756" y="2306"/>
                </a:cubicBezTo>
                <a:cubicBezTo>
                  <a:pt x="14795" y="2293"/>
                  <a:pt x="14756" y="2241"/>
                  <a:pt x="14731" y="2202"/>
                </a:cubicBezTo>
                <a:cubicBezTo>
                  <a:pt x="14679" y="2163"/>
                  <a:pt x="14653" y="2124"/>
                  <a:pt x="14653" y="2124"/>
                </a:cubicBezTo>
                <a:cubicBezTo>
                  <a:pt x="14679" y="2098"/>
                  <a:pt x="14666" y="2086"/>
                  <a:pt x="14640" y="2034"/>
                </a:cubicBezTo>
                <a:cubicBezTo>
                  <a:pt x="14610" y="1994"/>
                  <a:pt x="14595" y="1977"/>
                  <a:pt x="14579" y="1977"/>
                </a:cubicBezTo>
                <a:cubicBezTo>
                  <a:pt x="14573" y="1977"/>
                  <a:pt x="14568" y="1979"/>
                  <a:pt x="14562" y="1982"/>
                </a:cubicBezTo>
                <a:cubicBezTo>
                  <a:pt x="14549" y="1956"/>
                  <a:pt x="14445" y="1800"/>
                  <a:pt x="14419" y="1709"/>
                </a:cubicBezTo>
                <a:cubicBezTo>
                  <a:pt x="14432" y="1670"/>
                  <a:pt x="14380" y="1670"/>
                  <a:pt x="14341" y="1670"/>
                </a:cubicBezTo>
                <a:cubicBezTo>
                  <a:pt x="14331" y="1676"/>
                  <a:pt x="14318" y="1679"/>
                  <a:pt x="14305" y="1679"/>
                </a:cubicBezTo>
                <a:cubicBezTo>
                  <a:pt x="14288" y="1679"/>
                  <a:pt x="14271" y="1673"/>
                  <a:pt x="14264" y="1657"/>
                </a:cubicBezTo>
                <a:cubicBezTo>
                  <a:pt x="14264" y="1657"/>
                  <a:pt x="14290" y="1645"/>
                  <a:pt x="14315" y="1619"/>
                </a:cubicBezTo>
                <a:cubicBezTo>
                  <a:pt x="14354" y="1619"/>
                  <a:pt x="14354" y="1619"/>
                  <a:pt x="14315" y="1580"/>
                </a:cubicBezTo>
                <a:cubicBezTo>
                  <a:pt x="14303" y="1554"/>
                  <a:pt x="14277" y="1541"/>
                  <a:pt x="14277" y="1541"/>
                </a:cubicBezTo>
                <a:cubicBezTo>
                  <a:pt x="14276" y="1541"/>
                  <a:pt x="14275" y="1542"/>
                  <a:pt x="14274" y="1542"/>
                </a:cubicBezTo>
                <a:cubicBezTo>
                  <a:pt x="14253" y="1542"/>
                  <a:pt x="14165" y="1441"/>
                  <a:pt x="14043" y="1294"/>
                </a:cubicBezTo>
                <a:cubicBezTo>
                  <a:pt x="13891" y="1130"/>
                  <a:pt x="13823" y="1072"/>
                  <a:pt x="13792" y="1072"/>
                </a:cubicBezTo>
                <a:cubicBezTo>
                  <a:pt x="13789" y="1072"/>
                  <a:pt x="13786" y="1073"/>
                  <a:pt x="13784" y="1074"/>
                </a:cubicBezTo>
                <a:cubicBezTo>
                  <a:pt x="13780" y="1080"/>
                  <a:pt x="13776" y="1084"/>
                  <a:pt x="13772" y="1084"/>
                </a:cubicBezTo>
                <a:cubicBezTo>
                  <a:pt x="13757" y="1084"/>
                  <a:pt x="13735" y="1054"/>
                  <a:pt x="13706" y="996"/>
                </a:cubicBezTo>
                <a:cubicBezTo>
                  <a:pt x="13641" y="814"/>
                  <a:pt x="13628" y="814"/>
                  <a:pt x="13589" y="814"/>
                </a:cubicBezTo>
                <a:cubicBezTo>
                  <a:pt x="13615" y="840"/>
                  <a:pt x="13589" y="853"/>
                  <a:pt x="13576" y="879"/>
                </a:cubicBezTo>
                <a:cubicBezTo>
                  <a:pt x="13560" y="901"/>
                  <a:pt x="13546" y="911"/>
                  <a:pt x="13536" y="911"/>
                </a:cubicBezTo>
                <a:cubicBezTo>
                  <a:pt x="13522" y="911"/>
                  <a:pt x="13517" y="891"/>
                  <a:pt x="13524" y="853"/>
                </a:cubicBezTo>
                <a:cubicBezTo>
                  <a:pt x="13571" y="795"/>
                  <a:pt x="13270" y="599"/>
                  <a:pt x="13163" y="599"/>
                </a:cubicBezTo>
                <a:cubicBezTo>
                  <a:pt x="13151" y="599"/>
                  <a:pt x="13142" y="602"/>
                  <a:pt x="13135" y="607"/>
                </a:cubicBezTo>
                <a:lnTo>
                  <a:pt x="13148" y="581"/>
                </a:lnTo>
                <a:cubicBezTo>
                  <a:pt x="13174" y="555"/>
                  <a:pt x="13148" y="542"/>
                  <a:pt x="13044" y="477"/>
                </a:cubicBezTo>
                <a:cubicBezTo>
                  <a:pt x="12992" y="451"/>
                  <a:pt x="12967" y="438"/>
                  <a:pt x="12967" y="438"/>
                </a:cubicBezTo>
                <a:cubicBezTo>
                  <a:pt x="12961" y="448"/>
                  <a:pt x="12952" y="453"/>
                  <a:pt x="12940" y="453"/>
                </a:cubicBezTo>
                <a:cubicBezTo>
                  <a:pt x="12891" y="453"/>
                  <a:pt x="12800" y="381"/>
                  <a:pt x="12811" y="360"/>
                </a:cubicBezTo>
                <a:cubicBezTo>
                  <a:pt x="12798" y="322"/>
                  <a:pt x="12798" y="322"/>
                  <a:pt x="12746" y="296"/>
                </a:cubicBezTo>
                <a:cubicBezTo>
                  <a:pt x="12738" y="297"/>
                  <a:pt x="12730" y="297"/>
                  <a:pt x="12722" y="297"/>
                </a:cubicBezTo>
                <a:cubicBezTo>
                  <a:pt x="12625" y="297"/>
                  <a:pt x="12526" y="229"/>
                  <a:pt x="12526" y="205"/>
                </a:cubicBezTo>
                <a:cubicBezTo>
                  <a:pt x="12526" y="205"/>
                  <a:pt x="12500" y="192"/>
                  <a:pt x="12474" y="179"/>
                </a:cubicBezTo>
                <a:cubicBezTo>
                  <a:pt x="12462" y="183"/>
                  <a:pt x="12450" y="184"/>
                  <a:pt x="12437" y="184"/>
                </a:cubicBezTo>
                <a:cubicBezTo>
                  <a:pt x="12407" y="184"/>
                  <a:pt x="12375" y="175"/>
                  <a:pt x="12357" y="166"/>
                </a:cubicBezTo>
                <a:cubicBezTo>
                  <a:pt x="12316" y="154"/>
                  <a:pt x="12288" y="148"/>
                  <a:pt x="12273" y="148"/>
                </a:cubicBezTo>
                <a:cubicBezTo>
                  <a:pt x="12253" y="148"/>
                  <a:pt x="12252" y="157"/>
                  <a:pt x="12266" y="179"/>
                </a:cubicBezTo>
                <a:cubicBezTo>
                  <a:pt x="12253" y="205"/>
                  <a:pt x="12240" y="231"/>
                  <a:pt x="12214" y="231"/>
                </a:cubicBezTo>
                <a:lnTo>
                  <a:pt x="12227" y="192"/>
                </a:lnTo>
                <a:cubicBezTo>
                  <a:pt x="12227" y="166"/>
                  <a:pt x="12149" y="140"/>
                  <a:pt x="12033" y="114"/>
                </a:cubicBezTo>
                <a:cubicBezTo>
                  <a:pt x="11890" y="88"/>
                  <a:pt x="11825" y="75"/>
                  <a:pt x="11799" y="49"/>
                </a:cubicBezTo>
                <a:lnTo>
                  <a:pt x="11773" y="75"/>
                </a:lnTo>
                <a:cubicBezTo>
                  <a:pt x="11756" y="87"/>
                  <a:pt x="11741" y="93"/>
                  <a:pt x="11730" y="93"/>
                </a:cubicBezTo>
                <a:cubicBezTo>
                  <a:pt x="11716" y="93"/>
                  <a:pt x="11708" y="84"/>
                  <a:pt x="11708" y="62"/>
                </a:cubicBezTo>
                <a:cubicBezTo>
                  <a:pt x="11694" y="41"/>
                  <a:pt x="11652" y="31"/>
                  <a:pt x="11607" y="31"/>
                </a:cubicBezTo>
                <a:cubicBezTo>
                  <a:pt x="11570" y="31"/>
                  <a:pt x="11530" y="38"/>
                  <a:pt x="11501" y="49"/>
                </a:cubicBezTo>
                <a:lnTo>
                  <a:pt x="11436" y="49"/>
                </a:lnTo>
                <a:cubicBezTo>
                  <a:pt x="11423" y="17"/>
                  <a:pt x="11394" y="1"/>
                  <a:pt x="11363" y="1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16" name="Google Shape;516;p23"/>
          <p:cNvGrpSpPr/>
          <p:nvPr/>
        </p:nvGrpSpPr>
        <p:grpSpPr>
          <a:xfrm>
            <a:off x="6524201" y="460434"/>
            <a:ext cx="155887" cy="203132"/>
            <a:chOff x="8518300" y="3923825"/>
            <a:chExt cx="116915" cy="152349"/>
          </a:xfrm>
        </p:grpSpPr>
        <p:sp>
          <p:nvSpPr>
            <p:cNvPr id="517" name="Google Shape;517;p23"/>
            <p:cNvSpPr/>
            <p:nvPr/>
          </p:nvSpPr>
          <p:spPr>
            <a:xfrm>
              <a:off x="8518300" y="39238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23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19" name="Google Shape;519;p23"/>
          <p:cNvGrpSpPr/>
          <p:nvPr/>
        </p:nvGrpSpPr>
        <p:grpSpPr>
          <a:xfrm>
            <a:off x="10312233" y="503710"/>
            <a:ext cx="2203655" cy="889377"/>
            <a:chOff x="7792651" y="437401"/>
            <a:chExt cx="1365450" cy="551085"/>
          </a:xfrm>
        </p:grpSpPr>
        <p:sp>
          <p:nvSpPr>
            <p:cNvPr id="520" name="Google Shape;520;p23"/>
            <p:cNvSpPr/>
            <p:nvPr/>
          </p:nvSpPr>
          <p:spPr>
            <a:xfrm>
              <a:off x="7792651" y="631189"/>
              <a:ext cx="987118" cy="161022"/>
            </a:xfrm>
            <a:custGeom>
              <a:avLst/>
              <a:gdLst/>
              <a:ahLst/>
              <a:cxnLst/>
              <a:rect l="l" t="t" r="r" b="b"/>
              <a:pathLst>
                <a:path w="17171" h="2801" extrusionOk="0">
                  <a:moveTo>
                    <a:pt x="1050" y="340"/>
                  </a:moveTo>
                  <a:lnTo>
                    <a:pt x="1050" y="402"/>
                  </a:lnTo>
                  <a:lnTo>
                    <a:pt x="1081" y="418"/>
                  </a:lnTo>
                  <a:cubicBezTo>
                    <a:pt x="1097" y="356"/>
                    <a:pt x="1097" y="356"/>
                    <a:pt x="1081" y="340"/>
                  </a:cubicBezTo>
                  <a:close/>
                  <a:moveTo>
                    <a:pt x="14435" y="325"/>
                  </a:moveTo>
                  <a:cubicBezTo>
                    <a:pt x="14466" y="325"/>
                    <a:pt x="14466" y="325"/>
                    <a:pt x="14435" y="387"/>
                  </a:cubicBezTo>
                  <a:cubicBezTo>
                    <a:pt x="14420" y="448"/>
                    <a:pt x="14373" y="479"/>
                    <a:pt x="14358" y="479"/>
                  </a:cubicBezTo>
                  <a:cubicBezTo>
                    <a:pt x="14327" y="464"/>
                    <a:pt x="14358" y="371"/>
                    <a:pt x="14435" y="325"/>
                  </a:cubicBezTo>
                  <a:close/>
                  <a:moveTo>
                    <a:pt x="7928" y="371"/>
                  </a:moveTo>
                  <a:lnTo>
                    <a:pt x="7959" y="387"/>
                  </a:lnTo>
                  <a:cubicBezTo>
                    <a:pt x="7932" y="440"/>
                    <a:pt x="7917" y="482"/>
                    <a:pt x="7893" y="482"/>
                  </a:cubicBezTo>
                  <a:cubicBezTo>
                    <a:pt x="7890" y="482"/>
                    <a:pt x="7886" y="481"/>
                    <a:pt x="7882" y="479"/>
                  </a:cubicBezTo>
                  <a:lnTo>
                    <a:pt x="7851" y="464"/>
                  </a:lnTo>
                  <a:cubicBezTo>
                    <a:pt x="7866" y="433"/>
                    <a:pt x="7897" y="402"/>
                    <a:pt x="7928" y="371"/>
                  </a:cubicBezTo>
                  <a:close/>
                  <a:moveTo>
                    <a:pt x="539" y="455"/>
                  </a:moveTo>
                  <a:cubicBezTo>
                    <a:pt x="549" y="455"/>
                    <a:pt x="560" y="458"/>
                    <a:pt x="571" y="464"/>
                  </a:cubicBezTo>
                  <a:cubicBezTo>
                    <a:pt x="602" y="464"/>
                    <a:pt x="602" y="464"/>
                    <a:pt x="587" y="526"/>
                  </a:cubicBezTo>
                  <a:cubicBezTo>
                    <a:pt x="587" y="526"/>
                    <a:pt x="553" y="560"/>
                    <a:pt x="533" y="560"/>
                  </a:cubicBezTo>
                  <a:cubicBezTo>
                    <a:pt x="530" y="560"/>
                    <a:pt x="527" y="559"/>
                    <a:pt x="525" y="557"/>
                  </a:cubicBezTo>
                  <a:lnTo>
                    <a:pt x="510" y="495"/>
                  </a:lnTo>
                  <a:cubicBezTo>
                    <a:pt x="510" y="465"/>
                    <a:pt x="522" y="455"/>
                    <a:pt x="539" y="455"/>
                  </a:cubicBezTo>
                  <a:close/>
                  <a:moveTo>
                    <a:pt x="13448" y="430"/>
                  </a:moveTo>
                  <a:cubicBezTo>
                    <a:pt x="13453" y="430"/>
                    <a:pt x="13457" y="435"/>
                    <a:pt x="13461" y="448"/>
                  </a:cubicBezTo>
                  <a:cubicBezTo>
                    <a:pt x="13461" y="495"/>
                    <a:pt x="13461" y="526"/>
                    <a:pt x="13446" y="572"/>
                  </a:cubicBezTo>
                  <a:cubicBezTo>
                    <a:pt x="13446" y="572"/>
                    <a:pt x="13432" y="600"/>
                    <a:pt x="13423" y="600"/>
                  </a:cubicBezTo>
                  <a:cubicBezTo>
                    <a:pt x="13419" y="600"/>
                    <a:pt x="13415" y="593"/>
                    <a:pt x="13415" y="572"/>
                  </a:cubicBezTo>
                  <a:lnTo>
                    <a:pt x="13415" y="510"/>
                  </a:lnTo>
                  <a:cubicBezTo>
                    <a:pt x="13426" y="466"/>
                    <a:pt x="13437" y="430"/>
                    <a:pt x="13448" y="430"/>
                  </a:cubicBezTo>
                  <a:close/>
                  <a:moveTo>
                    <a:pt x="6692" y="588"/>
                  </a:moveTo>
                  <a:cubicBezTo>
                    <a:pt x="6692" y="649"/>
                    <a:pt x="6692" y="696"/>
                    <a:pt x="6676" y="696"/>
                  </a:cubicBezTo>
                  <a:lnTo>
                    <a:pt x="6645" y="649"/>
                  </a:lnTo>
                  <a:lnTo>
                    <a:pt x="6661" y="588"/>
                  </a:lnTo>
                  <a:close/>
                  <a:moveTo>
                    <a:pt x="7325" y="573"/>
                  </a:moveTo>
                  <a:lnTo>
                    <a:pt x="7325" y="573"/>
                  </a:lnTo>
                  <a:cubicBezTo>
                    <a:pt x="7340" y="575"/>
                    <a:pt x="7338" y="585"/>
                    <a:pt x="7326" y="634"/>
                  </a:cubicBezTo>
                  <a:cubicBezTo>
                    <a:pt x="7310" y="680"/>
                    <a:pt x="7295" y="711"/>
                    <a:pt x="7279" y="742"/>
                  </a:cubicBezTo>
                  <a:cubicBezTo>
                    <a:pt x="7264" y="727"/>
                    <a:pt x="7310" y="634"/>
                    <a:pt x="7325" y="573"/>
                  </a:cubicBezTo>
                  <a:close/>
                  <a:moveTo>
                    <a:pt x="852" y="549"/>
                  </a:moveTo>
                  <a:cubicBezTo>
                    <a:pt x="859" y="549"/>
                    <a:pt x="868" y="552"/>
                    <a:pt x="880" y="557"/>
                  </a:cubicBezTo>
                  <a:cubicBezTo>
                    <a:pt x="911" y="572"/>
                    <a:pt x="942" y="588"/>
                    <a:pt x="911" y="634"/>
                  </a:cubicBezTo>
                  <a:lnTo>
                    <a:pt x="896" y="634"/>
                  </a:lnTo>
                  <a:cubicBezTo>
                    <a:pt x="901" y="618"/>
                    <a:pt x="899" y="612"/>
                    <a:pt x="895" y="612"/>
                  </a:cubicBezTo>
                  <a:cubicBezTo>
                    <a:pt x="886" y="612"/>
                    <a:pt x="865" y="639"/>
                    <a:pt x="865" y="680"/>
                  </a:cubicBezTo>
                  <a:lnTo>
                    <a:pt x="819" y="788"/>
                  </a:lnTo>
                  <a:cubicBezTo>
                    <a:pt x="788" y="773"/>
                    <a:pt x="788" y="711"/>
                    <a:pt x="803" y="649"/>
                  </a:cubicBezTo>
                  <a:lnTo>
                    <a:pt x="819" y="649"/>
                  </a:lnTo>
                  <a:cubicBezTo>
                    <a:pt x="830" y="571"/>
                    <a:pt x="833" y="549"/>
                    <a:pt x="852" y="549"/>
                  </a:cubicBezTo>
                  <a:close/>
                  <a:moveTo>
                    <a:pt x="8098" y="866"/>
                  </a:moveTo>
                  <a:lnTo>
                    <a:pt x="8114" y="881"/>
                  </a:lnTo>
                  <a:cubicBezTo>
                    <a:pt x="8087" y="921"/>
                    <a:pt x="8060" y="962"/>
                    <a:pt x="8044" y="962"/>
                  </a:cubicBezTo>
                  <a:cubicBezTo>
                    <a:pt x="8041" y="962"/>
                    <a:pt x="8039" y="961"/>
                    <a:pt x="8037" y="959"/>
                  </a:cubicBezTo>
                  <a:lnTo>
                    <a:pt x="8037" y="897"/>
                  </a:lnTo>
                  <a:lnTo>
                    <a:pt x="8098" y="866"/>
                  </a:lnTo>
                  <a:close/>
                  <a:moveTo>
                    <a:pt x="12372" y="878"/>
                  </a:moveTo>
                  <a:cubicBezTo>
                    <a:pt x="12392" y="878"/>
                    <a:pt x="12426" y="912"/>
                    <a:pt x="12426" y="912"/>
                  </a:cubicBezTo>
                  <a:cubicBezTo>
                    <a:pt x="12426" y="912"/>
                    <a:pt x="12457" y="959"/>
                    <a:pt x="12426" y="974"/>
                  </a:cubicBezTo>
                  <a:cubicBezTo>
                    <a:pt x="12395" y="959"/>
                    <a:pt x="12364" y="928"/>
                    <a:pt x="12333" y="897"/>
                  </a:cubicBezTo>
                  <a:lnTo>
                    <a:pt x="12364" y="881"/>
                  </a:lnTo>
                  <a:cubicBezTo>
                    <a:pt x="12366" y="879"/>
                    <a:pt x="12369" y="878"/>
                    <a:pt x="12372" y="878"/>
                  </a:cubicBezTo>
                  <a:close/>
                  <a:moveTo>
                    <a:pt x="12239" y="1135"/>
                  </a:moveTo>
                  <a:cubicBezTo>
                    <a:pt x="12247" y="1135"/>
                    <a:pt x="12257" y="1145"/>
                    <a:pt x="12287" y="1175"/>
                  </a:cubicBezTo>
                  <a:lnTo>
                    <a:pt x="12271" y="1190"/>
                  </a:lnTo>
                  <a:lnTo>
                    <a:pt x="12210" y="1159"/>
                  </a:lnTo>
                  <a:lnTo>
                    <a:pt x="12225" y="1144"/>
                  </a:lnTo>
                  <a:cubicBezTo>
                    <a:pt x="12231" y="1138"/>
                    <a:pt x="12234" y="1135"/>
                    <a:pt x="12239" y="1135"/>
                  </a:cubicBezTo>
                  <a:close/>
                  <a:moveTo>
                    <a:pt x="5256" y="1269"/>
                  </a:moveTo>
                  <a:cubicBezTo>
                    <a:pt x="5264" y="1269"/>
                    <a:pt x="5278" y="1282"/>
                    <a:pt x="5270" y="1299"/>
                  </a:cubicBezTo>
                  <a:cubicBezTo>
                    <a:pt x="5249" y="1278"/>
                    <a:pt x="5250" y="1269"/>
                    <a:pt x="5256" y="1269"/>
                  </a:cubicBezTo>
                  <a:close/>
                  <a:moveTo>
                    <a:pt x="12238" y="1274"/>
                  </a:moveTo>
                  <a:cubicBezTo>
                    <a:pt x="12235" y="1274"/>
                    <a:pt x="12234" y="1280"/>
                    <a:pt x="12240" y="1299"/>
                  </a:cubicBezTo>
                  <a:cubicBezTo>
                    <a:pt x="12250" y="1289"/>
                    <a:pt x="12242" y="1274"/>
                    <a:pt x="12238" y="1274"/>
                  </a:cubicBezTo>
                  <a:close/>
                  <a:moveTo>
                    <a:pt x="4714" y="1219"/>
                  </a:moveTo>
                  <a:cubicBezTo>
                    <a:pt x="4722" y="1229"/>
                    <a:pt x="4732" y="1240"/>
                    <a:pt x="4744" y="1252"/>
                  </a:cubicBezTo>
                  <a:cubicBezTo>
                    <a:pt x="4791" y="1283"/>
                    <a:pt x="4760" y="1314"/>
                    <a:pt x="4744" y="1329"/>
                  </a:cubicBezTo>
                  <a:cubicBezTo>
                    <a:pt x="4716" y="1301"/>
                    <a:pt x="4714" y="1261"/>
                    <a:pt x="4714" y="1219"/>
                  </a:cubicBezTo>
                  <a:close/>
                  <a:moveTo>
                    <a:pt x="309" y="1252"/>
                  </a:moveTo>
                  <a:cubicBezTo>
                    <a:pt x="293" y="1283"/>
                    <a:pt x="278" y="1314"/>
                    <a:pt x="278" y="1360"/>
                  </a:cubicBezTo>
                  <a:lnTo>
                    <a:pt x="293" y="1360"/>
                  </a:lnTo>
                  <a:cubicBezTo>
                    <a:pt x="309" y="1360"/>
                    <a:pt x="309" y="1314"/>
                    <a:pt x="324" y="1252"/>
                  </a:cubicBezTo>
                  <a:close/>
                  <a:moveTo>
                    <a:pt x="5115" y="1268"/>
                  </a:moveTo>
                  <a:cubicBezTo>
                    <a:pt x="5162" y="1299"/>
                    <a:pt x="5193" y="1345"/>
                    <a:pt x="5177" y="1360"/>
                  </a:cubicBezTo>
                  <a:lnTo>
                    <a:pt x="5100" y="1345"/>
                  </a:lnTo>
                  <a:lnTo>
                    <a:pt x="5100" y="1283"/>
                  </a:lnTo>
                  <a:lnTo>
                    <a:pt x="5115" y="1268"/>
                  </a:lnTo>
                  <a:close/>
                  <a:moveTo>
                    <a:pt x="12053" y="1305"/>
                  </a:moveTo>
                  <a:cubicBezTo>
                    <a:pt x="12059" y="1305"/>
                    <a:pt x="12066" y="1316"/>
                    <a:pt x="12086" y="1345"/>
                  </a:cubicBezTo>
                  <a:lnTo>
                    <a:pt x="12070" y="1360"/>
                  </a:lnTo>
                  <a:lnTo>
                    <a:pt x="12009" y="1345"/>
                  </a:lnTo>
                  <a:lnTo>
                    <a:pt x="12040" y="1314"/>
                  </a:lnTo>
                  <a:cubicBezTo>
                    <a:pt x="12045" y="1308"/>
                    <a:pt x="12049" y="1305"/>
                    <a:pt x="12053" y="1305"/>
                  </a:cubicBezTo>
                  <a:close/>
                  <a:moveTo>
                    <a:pt x="11499" y="1314"/>
                  </a:moveTo>
                  <a:cubicBezTo>
                    <a:pt x="11545" y="1345"/>
                    <a:pt x="11576" y="1391"/>
                    <a:pt x="11560" y="1407"/>
                  </a:cubicBezTo>
                  <a:lnTo>
                    <a:pt x="11514" y="1376"/>
                  </a:lnTo>
                  <a:lnTo>
                    <a:pt x="11483" y="1329"/>
                  </a:lnTo>
                  <a:lnTo>
                    <a:pt x="11499" y="1314"/>
                  </a:lnTo>
                  <a:close/>
                  <a:moveTo>
                    <a:pt x="4155" y="1367"/>
                  </a:moveTo>
                  <a:cubicBezTo>
                    <a:pt x="4151" y="1367"/>
                    <a:pt x="4147" y="1370"/>
                    <a:pt x="4142" y="1376"/>
                  </a:cubicBezTo>
                  <a:cubicBezTo>
                    <a:pt x="4142" y="1391"/>
                    <a:pt x="4126" y="1407"/>
                    <a:pt x="4173" y="1438"/>
                  </a:cubicBezTo>
                  <a:lnTo>
                    <a:pt x="4173" y="1422"/>
                  </a:lnTo>
                  <a:lnTo>
                    <a:pt x="4203" y="1407"/>
                  </a:lnTo>
                  <a:cubicBezTo>
                    <a:pt x="4174" y="1377"/>
                    <a:pt x="4163" y="1367"/>
                    <a:pt x="4155" y="1367"/>
                  </a:cubicBezTo>
                  <a:close/>
                  <a:moveTo>
                    <a:pt x="4927" y="1393"/>
                  </a:moveTo>
                  <a:cubicBezTo>
                    <a:pt x="4939" y="1393"/>
                    <a:pt x="4965" y="1401"/>
                    <a:pt x="5007" y="1422"/>
                  </a:cubicBezTo>
                  <a:cubicBezTo>
                    <a:pt x="5054" y="1469"/>
                    <a:pt x="5054" y="1469"/>
                    <a:pt x="5038" y="1484"/>
                  </a:cubicBezTo>
                  <a:cubicBezTo>
                    <a:pt x="5007" y="1469"/>
                    <a:pt x="4976" y="1453"/>
                    <a:pt x="4945" y="1422"/>
                  </a:cubicBezTo>
                  <a:cubicBezTo>
                    <a:pt x="4920" y="1405"/>
                    <a:pt x="4913" y="1393"/>
                    <a:pt x="4927" y="1393"/>
                  </a:cubicBezTo>
                  <a:close/>
                  <a:moveTo>
                    <a:pt x="11903" y="1407"/>
                  </a:moveTo>
                  <a:cubicBezTo>
                    <a:pt x="11911" y="1407"/>
                    <a:pt x="11921" y="1412"/>
                    <a:pt x="11931" y="1422"/>
                  </a:cubicBezTo>
                  <a:cubicBezTo>
                    <a:pt x="11962" y="1469"/>
                    <a:pt x="11962" y="1469"/>
                    <a:pt x="11947" y="1484"/>
                  </a:cubicBezTo>
                  <a:cubicBezTo>
                    <a:pt x="11939" y="1492"/>
                    <a:pt x="11931" y="1499"/>
                    <a:pt x="11924" y="1499"/>
                  </a:cubicBezTo>
                  <a:cubicBezTo>
                    <a:pt x="11916" y="1499"/>
                    <a:pt x="11908" y="1492"/>
                    <a:pt x="11900" y="1469"/>
                  </a:cubicBezTo>
                  <a:cubicBezTo>
                    <a:pt x="11880" y="1427"/>
                    <a:pt x="11887" y="1407"/>
                    <a:pt x="11903" y="1407"/>
                  </a:cubicBezTo>
                  <a:close/>
                  <a:moveTo>
                    <a:pt x="4482" y="1700"/>
                  </a:moveTo>
                  <a:lnTo>
                    <a:pt x="4482" y="1700"/>
                  </a:lnTo>
                  <a:cubicBezTo>
                    <a:pt x="4500" y="1719"/>
                    <a:pt x="4501" y="1725"/>
                    <a:pt x="4497" y="1725"/>
                  </a:cubicBezTo>
                  <a:cubicBezTo>
                    <a:pt x="4491" y="1725"/>
                    <a:pt x="4472" y="1710"/>
                    <a:pt x="4482" y="1700"/>
                  </a:cubicBezTo>
                  <a:close/>
                  <a:moveTo>
                    <a:pt x="1895" y="1668"/>
                  </a:moveTo>
                  <a:cubicBezTo>
                    <a:pt x="1912" y="1668"/>
                    <a:pt x="1929" y="1673"/>
                    <a:pt x="1947" y="1685"/>
                  </a:cubicBezTo>
                  <a:cubicBezTo>
                    <a:pt x="1962" y="1700"/>
                    <a:pt x="1916" y="1731"/>
                    <a:pt x="1854" y="1731"/>
                  </a:cubicBezTo>
                  <a:lnTo>
                    <a:pt x="1823" y="1700"/>
                  </a:lnTo>
                  <a:cubicBezTo>
                    <a:pt x="1842" y="1681"/>
                    <a:pt x="1867" y="1668"/>
                    <a:pt x="1895" y="1668"/>
                  </a:cubicBezTo>
                  <a:close/>
                  <a:moveTo>
                    <a:pt x="4778" y="1769"/>
                  </a:moveTo>
                  <a:cubicBezTo>
                    <a:pt x="4802" y="1769"/>
                    <a:pt x="4822" y="1809"/>
                    <a:pt x="4822" y="1809"/>
                  </a:cubicBezTo>
                  <a:cubicBezTo>
                    <a:pt x="4868" y="1839"/>
                    <a:pt x="4822" y="1824"/>
                    <a:pt x="4806" y="1839"/>
                  </a:cubicBezTo>
                  <a:lnTo>
                    <a:pt x="4791" y="1839"/>
                  </a:lnTo>
                  <a:cubicBezTo>
                    <a:pt x="4729" y="1809"/>
                    <a:pt x="4729" y="1809"/>
                    <a:pt x="4760" y="1778"/>
                  </a:cubicBezTo>
                  <a:cubicBezTo>
                    <a:pt x="4766" y="1771"/>
                    <a:pt x="4772" y="1769"/>
                    <a:pt x="4778" y="1769"/>
                  </a:cubicBezTo>
                  <a:close/>
                  <a:moveTo>
                    <a:pt x="1924" y="1812"/>
                  </a:moveTo>
                  <a:cubicBezTo>
                    <a:pt x="1908" y="1812"/>
                    <a:pt x="1885" y="1824"/>
                    <a:pt x="1870" y="1839"/>
                  </a:cubicBezTo>
                  <a:lnTo>
                    <a:pt x="1854" y="1839"/>
                  </a:lnTo>
                  <a:cubicBezTo>
                    <a:pt x="1823" y="1870"/>
                    <a:pt x="1839" y="1886"/>
                    <a:pt x="1854" y="1932"/>
                  </a:cubicBezTo>
                  <a:cubicBezTo>
                    <a:pt x="1864" y="1943"/>
                    <a:pt x="1877" y="1946"/>
                    <a:pt x="1888" y="1946"/>
                  </a:cubicBezTo>
                  <a:cubicBezTo>
                    <a:pt x="1911" y="1946"/>
                    <a:pt x="1931" y="1932"/>
                    <a:pt x="1931" y="1932"/>
                  </a:cubicBezTo>
                  <a:cubicBezTo>
                    <a:pt x="1978" y="1886"/>
                    <a:pt x="1962" y="1870"/>
                    <a:pt x="1931" y="1855"/>
                  </a:cubicBezTo>
                  <a:cubicBezTo>
                    <a:pt x="1947" y="1824"/>
                    <a:pt x="1939" y="1812"/>
                    <a:pt x="1924" y="1812"/>
                  </a:cubicBezTo>
                  <a:close/>
                  <a:moveTo>
                    <a:pt x="4165" y="1867"/>
                  </a:moveTo>
                  <a:cubicBezTo>
                    <a:pt x="4162" y="1867"/>
                    <a:pt x="4159" y="1868"/>
                    <a:pt x="4157" y="1870"/>
                  </a:cubicBezTo>
                  <a:cubicBezTo>
                    <a:pt x="4173" y="1901"/>
                    <a:pt x="4203" y="1932"/>
                    <a:pt x="4234" y="1963"/>
                  </a:cubicBezTo>
                  <a:cubicBezTo>
                    <a:pt x="4250" y="1948"/>
                    <a:pt x="4203" y="1901"/>
                    <a:pt x="4203" y="1901"/>
                  </a:cubicBezTo>
                  <a:cubicBezTo>
                    <a:pt x="4203" y="1901"/>
                    <a:pt x="4181" y="1867"/>
                    <a:pt x="4165" y="1867"/>
                  </a:cubicBezTo>
                  <a:close/>
                  <a:moveTo>
                    <a:pt x="3632" y="1963"/>
                  </a:moveTo>
                  <a:lnTo>
                    <a:pt x="3647" y="2071"/>
                  </a:lnTo>
                  <a:cubicBezTo>
                    <a:pt x="3651" y="2084"/>
                    <a:pt x="3653" y="2090"/>
                    <a:pt x="3654" y="2090"/>
                  </a:cubicBezTo>
                  <a:cubicBezTo>
                    <a:pt x="3655" y="2090"/>
                    <a:pt x="3647" y="2054"/>
                    <a:pt x="3647" y="2010"/>
                  </a:cubicBezTo>
                  <a:lnTo>
                    <a:pt x="3632" y="1963"/>
                  </a:lnTo>
                  <a:close/>
                  <a:moveTo>
                    <a:pt x="4478" y="2061"/>
                  </a:moveTo>
                  <a:cubicBezTo>
                    <a:pt x="4491" y="2061"/>
                    <a:pt x="4508" y="2067"/>
                    <a:pt x="4528" y="2087"/>
                  </a:cubicBezTo>
                  <a:cubicBezTo>
                    <a:pt x="4528" y="2087"/>
                    <a:pt x="4559" y="2118"/>
                    <a:pt x="4543" y="2133"/>
                  </a:cubicBezTo>
                  <a:cubicBezTo>
                    <a:pt x="4540" y="2136"/>
                    <a:pt x="4536" y="2137"/>
                    <a:pt x="4531" y="2137"/>
                  </a:cubicBezTo>
                  <a:cubicBezTo>
                    <a:pt x="4511" y="2137"/>
                    <a:pt x="4482" y="2118"/>
                    <a:pt x="4482" y="2118"/>
                  </a:cubicBezTo>
                  <a:lnTo>
                    <a:pt x="4466" y="2118"/>
                  </a:lnTo>
                  <a:cubicBezTo>
                    <a:pt x="4435" y="2087"/>
                    <a:pt x="4451" y="2071"/>
                    <a:pt x="4451" y="2071"/>
                  </a:cubicBezTo>
                  <a:cubicBezTo>
                    <a:pt x="4451" y="2071"/>
                    <a:pt x="4461" y="2061"/>
                    <a:pt x="4478" y="2061"/>
                  </a:cubicBezTo>
                  <a:close/>
                  <a:moveTo>
                    <a:pt x="4080" y="2118"/>
                  </a:moveTo>
                  <a:cubicBezTo>
                    <a:pt x="4095" y="2118"/>
                    <a:pt x="4095" y="2118"/>
                    <a:pt x="4126" y="2164"/>
                  </a:cubicBezTo>
                  <a:lnTo>
                    <a:pt x="4111" y="2164"/>
                  </a:lnTo>
                  <a:lnTo>
                    <a:pt x="4064" y="2118"/>
                  </a:lnTo>
                  <a:close/>
                  <a:moveTo>
                    <a:pt x="9291" y="2073"/>
                  </a:moveTo>
                  <a:lnTo>
                    <a:pt x="9291" y="2073"/>
                  </a:lnTo>
                  <a:cubicBezTo>
                    <a:pt x="9335" y="2102"/>
                    <a:pt x="9334" y="2103"/>
                    <a:pt x="9288" y="2149"/>
                  </a:cubicBezTo>
                  <a:cubicBezTo>
                    <a:pt x="9276" y="2167"/>
                    <a:pt x="9264" y="2173"/>
                    <a:pt x="9253" y="2173"/>
                  </a:cubicBezTo>
                  <a:cubicBezTo>
                    <a:pt x="9236" y="2173"/>
                    <a:pt x="9221" y="2158"/>
                    <a:pt x="9211" y="2149"/>
                  </a:cubicBezTo>
                  <a:cubicBezTo>
                    <a:pt x="9224" y="2098"/>
                    <a:pt x="9267" y="2079"/>
                    <a:pt x="9291" y="2073"/>
                  </a:cubicBezTo>
                  <a:close/>
                  <a:moveTo>
                    <a:pt x="2843" y="2118"/>
                  </a:moveTo>
                  <a:lnTo>
                    <a:pt x="2828" y="2180"/>
                  </a:lnTo>
                  <a:lnTo>
                    <a:pt x="2782" y="2226"/>
                  </a:lnTo>
                  <a:lnTo>
                    <a:pt x="2797" y="2164"/>
                  </a:lnTo>
                  <a:cubicBezTo>
                    <a:pt x="2812" y="2118"/>
                    <a:pt x="2828" y="2118"/>
                    <a:pt x="2843" y="2118"/>
                  </a:cubicBezTo>
                  <a:close/>
                  <a:moveTo>
                    <a:pt x="17057" y="2088"/>
                  </a:moveTo>
                  <a:lnTo>
                    <a:pt x="17057" y="2088"/>
                  </a:lnTo>
                  <a:cubicBezTo>
                    <a:pt x="17066" y="2088"/>
                    <a:pt x="17049" y="2165"/>
                    <a:pt x="17016" y="2241"/>
                  </a:cubicBezTo>
                  <a:lnTo>
                    <a:pt x="17001" y="2241"/>
                  </a:lnTo>
                  <a:cubicBezTo>
                    <a:pt x="17001" y="2195"/>
                    <a:pt x="17016" y="2133"/>
                    <a:pt x="17032" y="2133"/>
                  </a:cubicBezTo>
                  <a:cubicBezTo>
                    <a:pt x="17045" y="2101"/>
                    <a:pt x="17054" y="2088"/>
                    <a:pt x="17057" y="2088"/>
                  </a:cubicBezTo>
                  <a:close/>
                  <a:moveTo>
                    <a:pt x="3936" y="2152"/>
                  </a:moveTo>
                  <a:cubicBezTo>
                    <a:pt x="3951" y="2152"/>
                    <a:pt x="3976" y="2197"/>
                    <a:pt x="3987" y="2272"/>
                  </a:cubicBezTo>
                  <a:lnTo>
                    <a:pt x="3956" y="2288"/>
                  </a:lnTo>
                  <a:cubicBezTo>
                    <a:pt x="3941" y="2241"/>
                    <a:pt x="3910" y="2180"/>
                    <a:pt x="3925" y="2180"/>
                  </a:cubicBezTo>
                  <a:cubicBezTo>
                    <a:pt x="3925" y="2161"/>
                    <a:pt x="3930" y="2152"/>
                    <a:pt x="3936" y="2152"/>
                  </a:cubicBezTo>
                  <a:close/>
                  <a:moveTo>
                    <a:pt x="3327" y="2153"/>
                  </a:moveTo>
                  <a:cubicBezTo>
                    <a:pt x="3332" y="2153"/>
                    <a:pt x="3325" y="2180"/>
                    <a:pt x="3307" y="2241"/>
                  </a:cubicBezTo>
                  <a:cubicBezTo>
                    <a:pt x="3276" y="2303"/>
                    <a:pt x="3261" y="2350"/>
                    <a:pt x="3261" y="2350"/>
                  </a:cubicBezTo>
                  <a:cubicBezTo>
                    <a:pt x="3261" y="2350"/>
                    <a:pt x="3276" y="2303"/>
                    <a:pt x="3307" y="2195"/>
                  </a:cubicBezTo>
                  <a:lnTo>
                    <a:pt x="3292" y="2195"/>
                  </a:lnTo>
                  <a:cubicBezTo>
                    <a:pt x="3312" y="2168"/>
                    <a:pt x="3323" y="2153"/>
                    <a:pt x="3327" y="2153"/>
                  </a:cubicBezTo>
                  <a:close/>
                  <a:moveTo>
                    <a:pt x="2891" y="2241"/>
                  </a:moveTo>
                  <a:cubicBezTo>
                    <a:pt x="2896" y="2241"/>
                    <a:pt x="2889" y="2268"/>
                    <a:pt x="2874" y="2319"/>
                  </a:cubicBezTo>
                  <a:cubicBezTo>
                    <a:pt x="2859" y="2365"/>
                    <a:pt x="2812" y="2427"/>
                    <a:pt x="2766" y="2458"/>
                  </a:cubicBezTo>
                  <a:lnTo>
                    <a:pt x="2720" y="2442"/>
                  </a:lnTo>
                  <a:lnTo>
                    <a:pt x="2812" y="2350"/>
                  </a:lnTo>
                  <a:cubicBezTo>
                    <a:pt x="2862" y="2276"/>
                    <a:pt x="2885" y="2241"/>
                    <a:pt x="2891" y="2241"/>
                  </a:cubicBezTo>
                  <a:close/>
                  <a:moveTo>
                    <a:pt x="10061" y="2380"/>
                  </a:moveTo>
                  <a:cubicBezTo>
                    <a:pt x="10061" y="2427"/>
                    <a:pt x="10046" y="2489"/>
                    <a:pt x="10030" y="2489"/>
                  </a:cubicBezTo>
                  <a:lnTo>
                    <a:pt x="10015" y="2489"/>
                  </a:lnTo>
                  <a:cubicBezTo>
                    <a:pt x="10015" y="2442"/>
                    <a:pt x="10030" y="2411"/>
                    <a:pt x="10046" y="2380"/>
                  </a:cubicBezTo>
                  <a:close/>
                  <a:moveTo>
                    <a:pt x="3462" y="2427"/>
                  </a:moveTo>
                  <a:cubicBezTo>
                    <a:pt x="3462" y="2489"/>
                    <a:pt x="3462" y="2535"/>
                    <a:pt x="3431" y="2535"/>
                  </a:cubicBezTo>
                  <a:lnTo>
                    <a:pt x="3415" y="2535"/>
                  </a:lnTo>
                  <a:cubicBezTo>
                    <a:pt x="3415" y="2504"/>
                    <a:pt x="3415" y="2458"/>
                    <a:pt x="3431" y="2427"/>
                  </a:cubicBezTo>
                  <a:close/>
                  <a:moveTo>
                    <a:pt x="3910" y="2535"/>
                  </a:moveTo>
                  <a:lnTo>
                    <a:pt x="3925" y="2597"/>
                  </a:lnTo>
                  <a:cubicBezTo>
                    <a:pt x="3915" y="2597"/>
                    <a:pt x="3905" y="2624"/>
                    <a:pt x="3894" y="2624"/>
                  </a:cubicBezTo>
                  <a:cubicBezTo>
                    <a:pt x="3889" y="2624"/>
                    <a:pt x="3884" y="2617"/>
                    <a:pt x="3879" y="2597"/>
                  </a:cubicBezTo>
                  <a:cubicBezTo>
                    <a:pt x="3848" y="2597"/>
                    <a:pt x="3879" y="2535"/>
                    <a:pt x="3910" y="2535"/>
                  </a:cubicBezTo>
                  <a:close/>
                  <a:moveTo>
                    <a:pt x="5488" y="2637"/>
                  </a:moveTo>
                  <a:cubicBezTo>
                    <a:pt x="5482" y="2637"/>
                    <a:pt x="5478" y="2645"/>
                    <a:pt x="5471" y="2659"/>
                  </a:cubicBezTo>
                  <a:cubicBezTo>
                    <a:pt x="5471" y="2690"/>
                    <a:pt x="5502" y="2720"/>
                    <a:pt x="5533" y="2751"/>
                  </a:cubicBezTo>
                  <a:cubicBezTo>
                    <a:pt x="5542" y="2766"/>
                    <a:pt x="5550" y="2773"/>
                    <a:pt x="5556" y="2773"/>
                  </a:cubicBezTo>
                  <a:cubicBezTo>
                    <a:pt x="5567" y="2773"/>
                    <a:pt x="5565" y="2738"/>
                    <a:pt x="5533" y="2674"/>
                  </a:cubicBezTo>
                  <a:cubicBezTo>
                    <a:pt x="5507" y="2649"/>
                    <a:pt x="5496" y="2637"/>
                    <a:pt x="5488" y="2637"/>
                  </a:cubicBezTo>
                  <a:close/>
                  <a:moveTo>
                    <a:pt x="13570" y="0"/>
                  </a:moveTo>
                  <a:cubicBezTo>
                    <a:pt x="13539" y="47"/>
                    <a:pt x="13492" y="62"/>
                    <a:pt x="13446" y="62"/>
                  </a:cubicBezTo>
                  <a:cubicBezTo>
                    <a:pt x="13353" y="62"/>
                    <a:pt x="13307" y="62"/>
                    <a:pt x="13353" y="124"/>
                  </a:cubicBezTo>
                  <a:cubicBezTo>
                    <a:pt x="13353" y="186"/>
                    <a:pt x="13369" y="232"/>
                    <a:pt x="13338" y="248"/>
                  </a:cubicBezTo>
                  <a:lnTo>
                    <a:pt x="13338" y="186"/>
                  </a:lnTo>
                  <a:cubicBezTo>
                    <a:pt x="13338" y="160"/>
                    <a:pt x="13319" y="150"/>
                    <a:pt x="13287" y="150"/>
                  </a:cubicBezTo>
                  <a:cubicBezTo>
                    <a:pt x="13244" y="150"/>
                    <a:pt x="13177" y="168"/>
                    <a:pt x="13106" y="186"/>
                  </a:cubicBezTo>
                  <a:cubicBezTo>
                    <a:pt x="12986" y="208"/>
                    <a:pt x="12920" y="229"/>
                    <a:pt x="12875" y="229"/>
                  </a:cubicBezTo>
                  <a:cubicBezTo>
                    <a:pt x="12856" y="229"/>
                    <a:pt x="12841" y="226"/>
                    <a:pt x="12828" y="217"/>
                  </a:cubicBezTo>
                  <a:lnTo>
                    <a:pt x="12812" y="278"/>
                  </a:lnTo>
                  <a:cubicBezTo>
                    <a:pt x="12804" y="313"/>
                    <a:pt x="12790" y="333"/>
                    <a:pt x="12777" y="333"/>
                  </a:cubicBezTo>
                  <a:cubicBezTo>
                    <a:pt x="12767" y="333"/>
                    <a:pt x="12757" y="321"/>
                    <a:pt x="12751" y="294"/>
                  </a:cubicBezTo>
                  <a:cubicBezTo>
                    <a:pt x="12738" y="287"/>
                    <a:pt x="12722" y="284"/>
                    <a:pt x="12705" y="284"/>
                  </a:cubicBezTo>
                  <a:cubicBezTo>
                    <a:pt x="12641" y="284"/>
                    <a:pt x="12559" y="329"/>
                    <a:pt x="12534" y="402"/>
                  </a:cubicBezTo>
                  <a:lnTo>
                    <a:pt x="12441" y="433"/>
                  </a:lnTo>
                  <a:cubicBezTo>
                    <a:pt x="12416" y="407"/>
                    <a:pt x="12388" y="395"/>
                    <a:pt x="12364" y="395"/>
                  </a:cubicBezTo>
                  <a:cubicBezTo>
                    <a:pt x="12316" y="395"/>
                    <a:pt x="12282" y="443"/>
                    <a:pt x="12302" y="526"/>
                  </a:cubicBezTo>
                  <a:cubicBezTo>
                    <a:pt x="12287" y="503"/>
                    <a:pt x="12271" y="495"/>
                    <a:pt x="12256" y="495"/>
                  </a:cubicBezTo>
                  <a:cubicBezTo>
                    <a:pt x="12240" y="495"/>
                    <a:pt x="12225" y="503"/>
                    <a:pt x="12210" y="510"/>
                  </a:cubicBezTo>
                  <a:cubicBezTo>
                    <a:pt x="12197" y="571"/>
                    <a:pt x="12127" y="632"/>
                    <a:pt x="12083" y="632"/>
                  </a:cubicBezTo>
                  <a:cubicBezTo>
                    <a:pt x="12071" y="632"/>
                    <a:pt x="12061" y="628"/>
                    <a:pt x="12055" y="618"/>
                  </a:cubicBezTo>
                  <a:lnTo>
                    <a:pt x="12040" y="649"/>
                  </a:lnTo>
                  <a:cubicBezTo>
                    <a:pt x="12040" y="680"/>
                    <a:pt x="12024" y="727"/>
                    <a:pt x="11993" y="742"/>
                  </a:cubicBezTo>
                  <a:cubicBezTo>
                    <a:pt x="11962" y="773"/>
                    <a:pt x="11947" y="804"/>
                    <a:pt x="11962" y="850"/>
                  </a:cubicBezTo>
                  <a:cubicBezTo>
                    <a:pt x="11978" y="912"/>
                    <a:pt x="11962" y="928"/>
                    <a:pt x="11962" y="928"/>
                  </a:cubicBezTo>
                  <a:cubicBezTo>
                    <a:pt x="11962" y="928"/>
                    <a:pt x="11931" y="881"/>
                    <a:pt x="11916" y="819"/>
                  </a:cubicBezTo>
                  <a:cubicBezTo>
                    <a:pt x="11911" y="801"/>
                    <a:pt x="11904" y="793"/>
                    <a:pt x="11897" y="793"/>
                  </a:cubicBezTo>
                  <a:cubicBezTo>
                    <a:pt x="11879" y="793"/>
                    <a:pt x="11859" y="845"/>
                    <a:pt x="11870" y="943"/>
                  </a:cubicBezTo>
                  <a:cubicBezTo>
                    <a:pt x="11878" y="1015"/>
                    <a:pt x="11881" y="1049"/>
                    <a:pt x="11877" y="1049"/>
                  </a:cubicBezTo>
                  <a:cubicBezTo>
                    <a:pt x="11873" y="1049"/>
                    <a:pt x="11861" y="1019"/>
                    <a:pt x="11839" y="959"/>
                  </a:cubicBezTo>
                  <a:cubicBezTo>
                    <a:pt x="11828" y="928"/>
                    <a:pt x="11818" y="891"/>
                    <a:pt x="11813" y="891"/>
                  </a:cubicBezTo>
                  <a:cubicBezTo>
                    <a:pt x="11810" y="891"/>
                    <a:pt x="11808" y="901"/>
                    <a:pt x="11808" y="928"/>
                  </a:cubicBezTo>
                  <a:cubicBezTo>
                    <a:pt x="11792" y="943"/>
                    <a:pt x="11792" y="974"/>
                    <a:pt x="11808" y="1005"/>
                  </a:cubicBezTo>
                  <a:lnTo>
                    <a:pt x="11746" y="1067"/>
                  </a:lnTo>
                  <a:cubicBezTo>
                    <a:pt x="11669" y="1067"/>
                    <a:pt x="11653" y="1082"/>
                    <a:pt x="11638" y="1098"/>
                  </a:cubicBezTo>
                  <a:cubicBezTo>
                    <a:pt x="11647" y="1134"/>
                    <a:pt x="11651" y="1149"/>
                    <a:pt x="11640" y="1149"/>
                  </a:cubicBezTo>
                  <a:cubicBezTo>
                    <a:pt x="11632" y="1149"/>
                    <a:pt x="11617" y="1141"/>
                    <a:pt x="11591" y="1129"/>
                  </a:cubicBezTo>
                  <a:cubicBezTo>
                    <a:pt x="11577" y="1124"/>
                    <a:pt x="11567" y="1120"/>
                    <a:pt x="11563" y="1120"/>
                  </a:cubicBezTo>
                  <a:cubicBezTo>
                    <a:pt x="11552" y="1120"/>
                    <a:pt x="11569" y="1137"/>
                    <a:pt x="11622" y="1190"/>
                  </a:cubicBezTo>
                  <a:cubicBezTo>
                    <a:pt x="11646" y="1238"/>
                    <a:pt x="11633" y="1258"/>
                    <a:pt x="11606" y="1258"/>
                  </a:cubicBezTo>
                  <a:cubicBezTo>
                    <a:pt x="11597" y="1258"/>
                    <a:pt x="11587" y="1256"/>
                    <a:pt x="11576" y="1252"/>
                  </a:cubicBezTo>
                  <a:cubicBezTo>
                    <a:pt x="11526" y="1211"/>
                    <a:pt x="11499" y="1196"/>
                    <a:pt x="11491" y="1196"/>
                  </a:cubicBezTo>
                  <a:cubicBezTo>
                    <a:pt x="11484" y="1196"/>
                    <a:pt x="11493" y="1207"/>
                    <a:pt x="11514" y="1221"/>
                  </a:cubicBezTo>
                  <a:cubicBezTo>
                    <a:pt x="11560" y="1268"/>
                    <a:pt x="11514" y="1299"/>
                    <a:pt x="11514" y="1299"/>
                  </a:cubicBezTo>
                  <a:cubicBezTo>
                    <a:pt x="11514" y="1299"/>
                    <a:pt x="11468" y="1310"/>
                    <a:pt x="11416" y="1343"/>
                  </a:cubicBezTo>
                  <a:lnTo>
                    <a:pt x="11416" y="1343"/>
                  </a:lnTo>
                  <a:cubicBezTo>
                    <a:pt x="11358" y="1322"/>
                    <a:pt x="11296" y="1312"/>
                    <a:pt x="11235" y="1312"/>
                  </a:cubicBezTo>
                  <a:cubicBezTo>
                    <a:pt x="10907" y="1312"/>
                    <a:pt x="10577" y="1590"/>
                    <a:pt x="10710" y="2010"/>
                  </a:cubicBezTo>
                  <a:cubicBezTo>
                    <a:pt x="10726" y="2071"/>
                    <a:pt x="10710" y="2087"/>
                    <a:pt x="10695" y="2087"/>
                  </a:cubicBezTo>
                  <a:cubicBezTo>
                    <a:pt x="10649" y="2056"/>
                    <a:pt x="10633" y="2025"/>
                    <a:pt x="10633" y="1979"/>
                  </a:cubicBezTo>
                  <a:cubicBezTo>
                    <a:pt x="10618" y="1932"/>
                    <a:pt x="10618" y="1932"/>
                    <a:pt x="10602" y="1932"/>
                  </a:cubicBezTo>
                  <a:lnTo>
                    <a:pt x="10618" y="1979"/>
                  </a:lnTo>
                  <a:cubicBezTo>
                    <a:pt x="10633" y="2040"/>
                    <a:pt x="10633" y="2087"/>
                    <a:pt x="10618" y="2087"/>
                  </a:cubicBezTo>
                  <a:cubicBezTo>
                    <a:pt x="10602" y="2087"/>
                    <a:pt x="10587" y="2087"/>
                    <a:pt x="10587" y="2040"/>
                  </a:cubicBezTo>
                  <a:cubicBezTo>
                    <a:pt x="10576" y="2008"/>
                    <a:pt x="10549" y="1975"/>
                    <a:pt x="10540" y="1975"/>
                  </a:cubicBezTo>
                  <a:cubicBezTo>
                    <a:pt x="10537" y="1975"/>
                    <a:pt x="10536" y="1980"/>
                    <a:pt x="10540" y="1994"/>
                  </a:cubicBezTo>
                  <a:cubicBezTo>
                    <a:pt x="10540" y="1994"/>
                    <a:pt x="10525" y="1994"/>
                    <a:pt x="10509" y="1948"/>
                  </a:cubicBezTo>
                  <a:lnTo>
                    <a:pt x="10448" y="1948"/>
                  </a:lnTo>
                  <a:cubicBezTo>
                    <a:pt x="10448" y="1979"/>
                    <a:pt x="10436" y="1994"/>
                    <a:pt x="10424" y="1994"/>
                  </a:cubicBezTo>
                  <a:cubicBezTo>
                    <a:pt x="10413" y="1994"/>
                    <a:pt x="10401" y="1979"/>
                    <a:pt x="10401" y="1948"/>
                  </a:cubicBezTo>
                  <a:cubicBezTo>
                    <a:pt x="10401" y="1948"/>
                    <a:pt x="10370" y="1948"/>
                    <a:pt x="10355" y="2010"/>
                  </a:cubicBezTo>
                  <a:cubicBezTo>
                    <a:pt x="10324" y="2010"/>
                    <a:pt x="10309" y="2010"/>
                    <a:pt x="10309" y="1948"/>
                  </a:cubicBezTo>
                  <a:cubicBezTo>
                    <a:pt x="10309" y="1924"/>
                    <a:pt x="10309" y="1913"/>
                    <a:pt x="10307" y="1913"/>
                  </a:cubicBezTo>
                  <a:cubicBezTo>
                    <a:pt x="10305" y="1913"/>
                    <a:pt x="10301" y="1924"/>
                    <a:pt x="10293" y="1948"/>
                  </a:cubicBezTo>
                  <a:cubicBezTo>
                    <a:pt x="10278" y="2010"/>
                    <a:pt x="10278" y="2010"/>
                    <a:pt x="10262" y="2010"/>
                  </a:cubicBezTo>
                  <a:lnTo>
                    <a:pt x="10231" y="2010"/>
                  </a:lnTo>
                  <a:cubicBezTo>
                    <a:pt x="10231" y="2056"/>
                    <a:pt x="10231" y="2056"/>
                    <a:pt x="10216" y="2056"/>
                  </a:cubicBezTo>
                  <a:cubicBezTo>
                    <a:pt x="10200" y="2056"/>
                    <a:pt x="10154" y="1994"/>
                    <a:pt x="10138" y="1994"/>
                  </a:cubicBezTo>
                  <a:cubicBezTo>
                    <a:pt x="10092" y="1994"/>
                    <a:pt x="10092" y="1994"/>
                    <a:pt x="10092" y="2056"/>
                  </a:cubicBezTo>
                  <a:cubicBezTo>
                    <a:pt x="10113" y="2056"/>
                    <a:pt x="10106" y="2076"/>
                    <a:pt x="10094" y="2076"/>
                  </a:cubicBezTo>
                  <a:cubicBezTo>
                    <a:pt x="10089" y="2076"/>
                    <a:pt x="10082" y="2071"/>
                    <a:pt x="10077" y="2056"/>
                  </a:cubicBezTo>
                  <a:cubicBezTo>
                    <a:pt x="10077" y="2056"/>
                    <a:pt x="10030" y="1979"/>
                    <a:pt x="9999" y="1963"/>
                  </a:cubicBezTo>
                  <a:cubicBezTo>
                    <a:pt x="9953" y="1963"/>
                    <a:pt x="9938" y="1963"/>
                    <a:pt x="9922" y="2010"/>
                  </a:cubicBezTo>
                  <a:cubicBezTo>
                    <a:pt x="9914" y="2064"/>
                    <a:pt x="9907" y="2091"/>
                    <a:pt x="9903" y="2091"/>
                  </a:cubicBezTo>
                  <a:cubicBezTo>
                    <a:pt x="9899" y="2091"/>
                    <a:pt x="9899" y="2064"/>
                    <a:pt x="9907" y="2010"/>
                  </a:cubicBezTo>
                  <a:cubicBezTo>
                    <a:pt x="9927" y="1939"/>
                    <a:pt x="9921" y="1908"/>
                    <a:pt x="9910" y="1908"/>
                  </a:cubicBezTo>
                  <a:cubicBezTo>
                    <a:pt x="9904" y="1908"/>
                    <a:pt x="9897" y="1916"/>
                    <a:pt x="9891" y="1932"/>
                  </a:cubicBezTo>
                  <a:cubicBezTo>
                    <a:pt x="9881" y="1973"/>
                    <a:pt x="9871" y="1980"/>
                    <a:pt x="9860" y="1980"/>
                  </a:cubicBezTo>
                  <a:cubicBezTo>
                    <a:pt x="9855" y="1980"/>
                    <a:pt x="9850" y="1979"/>
                    <a:pt x="9845" y="1979"/>
                  </a:cubicBezTo>
                  <a:cubicBezTo>
                    <a:pt x="9854" y="1952"/>
                    <a:pt x="9858" y="1935"/>
                    <a:pt x="9847" y="1935"/>
                  </a:cubicBezTo>
                  <a:cubicBezTo>
                    <a:pt x="9839" y="1935"/>
                    <a:pt x="9824" y="1944"/>
                    <a:pt x="9798" y="1963"/>
                  </a:cubicBezTo>
                  <a:cubicBezTo>
                    <a:pt x="9798" y="1963"/>
                    <a:pt x="9798" y="1963"/>
                    <a:pt x="9814" y="1901"/>
                  </a:cubicBezTo>
                  <a:cubicBezTo>
                    <a:pt x="9814" y="1901"/>
                    <a:pt x="9798" y="1901"/>
                    <a:pt x="9798" y="1886"/>
                  </a:cubicBezTo>
                  <a:cubicBezTo>
                    <a:pt x="9775" y="1914"/>
                    <a:pt x="9753" y="1925"/>
                    <a:pt x="9734" y="1925"/>
                  </a:cubicBezTo>
                  <a:cubicBezTo>
                    <a:pt x="9691" y="1925"/>
                    <a:pt x="9664" y="1867"/>
                    <a:pt x="9675" y="1824"/>
                  </a:cubicBezTo>
                  <a:lnTo>
                    <a:pt x="9675" y="1824"/>
                  </a:lnTo>
                  <a:cubicBezTo>
                    <a:pt x="9675" y="1824"/>
                    <a:pt x="9675" y="1824"/>
                    <a:pt x="9628" y="1855"/>
                  </a:cubicBezTo>
                  <a:cubicBezTo>
                    <a:pt x="9595" y="1888"/>
                    <a:pt x="9573" y="1904"/>
                    <a:pt x="9564" y="1904"/>
                  </a:cubicBezTo>
                  <a:cubicBezTo>
                    <a:pt x="9552" y="1904"/>
                    <a:pt x="9562" y="1877"/>
                    <a:pt x="9598" y="1824"/>
                  </a:cubicBezTo>
                  <a:cubicBezTo>
                    <a:pt x="9628" y="1785"/>
                    <a:pt x="9644" y="1766"/>
                    <a:pt x="9642" y="1766"/>
                  </a:cubicBezTo>
                  <a:lnTo>
                    <a:pt x="9642" y="1766"/>
                  </a:lnTo>
                  <a:cubicBezTo>
                    <a:pt x="9640" y="1766"/>
                    <a:pt x="9621" y="1785"/>
                    <a:pt x="9582" y="1824"/>
                  </a:cubicBezTo>
                  <a:cubicBezTo>
                    <a:pt x="9574" y="1830"/>
                    <a:pt x="9565" y="1832"/>
                    <a:pt x="9556" y="1832"/>
                  </a:cubicBezTo>
                  <a:cubicBezTo>
                    <a:pt x="9518" y="1832"/>
                    <a:pt x="9488" y="1782"/>
                    <a:pt x="9551" y="1731"/>
                  </a:cubicBezTo>
                  <a:lnTo>
                    <a:pt x="9628" y="1639"/>
                  </a:lnTo>
                  <a:lnTo>
                    <a:pt x="9628" y="1639"/>
                  </a:lnTo>
                  <a:cubicBezTo>
                    <a:pt x="9605" y="1654"/>
                    <a:pt x="9590" y="1658"/>
                    <a:pt x="9580" y="1658"/>
                  </a:cubicBezTo>
                  <a:cubicBezTo>
                    <a:pt x="9570" y="1658"/>
                    <a:pt x="9567" y="1654"/>
                    <a:pt x="9567" y="1654"/>
                  </a:cubicBezTo>
                  <a:cubicBezTo>
                    <a:pt x="9553" y="1675"/>
                    <a:pt x="9542" y="1683"/>
                    <a:pt x="9530" y="1683"/>
                  </a:cubicBezTo>
                  <a:cubicBezTo>
                    <a:pt x="9515" y="1683"/>
                    <a:pt x="9499" y="1671"/>
                    <a:pt x="9474" y="1654"/>
                  </a:cubicBezTo>
                  <a:cubicBezTo>
                    <a:pt x="9443" y="1623"/>
                    <a:pt x="9366" y="1623"/>
                    <a:pt x="9335" y="1577"/>
                  </a:cubicBezTo>
                  <a:cubicBezTo>
                    <a:pt x="9304" y="1546"/>
                    <a:pt x="9258" y="1515"/>
                    <a:pt x="9288" y="1453"/>
                  </a:cubicBezTo>
                  <a:cubicBezTo>
                    <a:pt x="9273" y="1438"/>
                    <a:pt x="9258" y="1422"/>
                    <a:pt x="9180" y="1422"/>
                  </a:cubicBezTo>
                  <a:cubicBezTo>
                    <a:pt x="9118" y="1422"/>
                    <a:pt x="9103" y="1407"/>
                    <a:pt x="9134" y="1376"/>
                  </a:cubicBezTo>
                  <a:lnTo>
                    <a:pt x="9118" y="1360"/>
                  </a:lnTo>
                  <a:cubicBezTo>
                    <a:pt x="9057" y="1360"/>
                    <a:pt x="9041" y="1329"/>
                    <a:pt x="9041" y="1329"/>
                  </a:cubicBezTo>
                  <a:cubicBezTo>
                    <a:pt x="9066" y="1304"/>
                    <a:pt x="9091" y="1259"/>
                    <a:pt x="9067" y="1259"/>
                  </a:cubicBezTo>
                  <a:cubicBezTo>
                    <a:pt x="9061" y="1259"/>
                    <a:pt x="9053" y="1262"/>
                    <a:pt x="9041" y="1268"/>
                  </a:cubicBezTo>
                  <a:cubicBezTo>
                    <a:pt x="9013" y="1273"/>
                    <a:pt x="8997" y="1277"/>
                    <a:pt x="8987" y="1277"/>
                  </a:cubicBezTo>
                  <a:cubicBezTo>
                    <a:pt x="8969" y="1277"/>
                    <a:pt x="8968" y="1266"/>
                    <a:pt x="8948" y="1237"/>
                  </a:cubicBezTo>
                  <a:cubicBezTo>
                    <a:pt x="8871" y="1098"/>
                    <a:pt x="8763" y="959"/>
                    <a:pt x="8639" y="850"/>
                  </a:cubicBezTo>
                  <a:cubicBezTo>
                    <a:pt x="8593" y="819"/>
                    <a:pt x="8547" y="773"/>
                    <a:pt x="8500" y="742"/>
                  </a:cubicBezTo>
                  <a:cubicBezTo>
                    <a:pt x="8454" y="696"/>
                    <a:pt x="8407" y="665"/>
                    <a:pt x="8361" y="634"/>
                  </a:cubicBezTo>
                  <a:cubicBezTo>
                    <a:pt x="8297" y="596"/>
                    <a:pt x="8244" y="568"/>
                    <a:pt x="8219" y="568"/>
                  </a:cubicBezTo>
                  <a:cubicBezTo>
                    <a:pt x="8213" y="568"/>
                    <a:pt x="8209" y="569"/>
                    <a:pt x="8207" y="572"/>
                  </a:cubicBezTo>
                  <a:lnTo>
                    <a:pt x="8129" y="510"/>
                  </a:lnTo>
                  <a:lnTo>
                    <a:pt x="8037" y="464"/>
                  </a:lnTo>
                  <a:cubicBezTo>
                    <a:pt x="8067" y="418"/>
                    <a:pt x="8037" y="387"/>
                    <a:pt x="7990" y="356"/>
                  </a:cubicBezTo>
                  <a:cubicBezTo>
                    <a:pt x="7959" y="348"/>
                    <a:pt x="7928" y="344"/>
                    <a:pt x="7895" y="344"/>
                  </a:cubicBezTo>
                  <a:cubicBezTo>
                    <a:pt x="7863" y="344"/>
                    <a:pt x="7828" y="348"/>
                    <a:pt x="7789" y="356"/>
                  </a:cubicBezTo>
                  <a:cubicBezTo>
                    <a:pt x="7780" y="374"/>
                    <a:pt x="7761" y="381"/>
                    <a:pt x="7736" y="381"/>
                  </a:cubicBezTo>
                  <a:cubicBezTo>
                    <a:pt x="7719" y="381"/>
                    <a:pt x="7700" y="378"/>
                    <a:pt x="7681" y="371"/>
                  </a:cubicBezTo>
                  <a:cubicBezTo>
                    <a:pt x="7715" y="291"/>
                    <a:pt x="7665" y="245"/>
                    <a:pt x="7606" y="245"/>
                  </a:cubicBezTo>
                  <a:cubicBezTo>
                    <a:pt x="7584" y="245"/>
                    <a:pt x="7562" y="251"/>
                    <a:pt x="7542" y="263"/>
                  </a:cubicBezTo>
                  <a:cubicBezTo>
                    <a:pt x="7512" y="308"/>
                    <a:pt x="7490" y="331"/>
                    <a:pt x="7478" y="331"/>
                  </a:cubicBezTo>
                  <a:cubicBezTo>
                    <a:pt x="7465" y="331"/>
                    <a:pt x="7464" y="304"/>
                    <a:pt x="7480" y="248"/>
                  </a:cubicBezTo>
                  <a:cubicBezTo>
                    <a:pt x="7496" y="193"/>
                    <a:pt x="7484" y="163"/>
                    <a:pt x="7457" y="163"/>
                  </a:cubicBezTo>
                  <a:cubicBezTo>
                    <a:pt x="7430" y="163"/>
                    <a:pt x="7387" y="193"/>
                    <a:pt x="7341" y="263"/>
                  </a:cubicBezTo>
                  <a:cubicBezTo>
                    <a:pt x="7319" y="285"/>
                    <a:pt x="7308" y="296"/>
                    <a:pt x="7300" y="296"/>
                  </a:cubicBezTo>
                  <a:cubicBezTo>
                    <a:pt x="7291" y="296"/>
                    <a:pt x="7287" y="281"/>
                    <a:pt x="7279" y="248"/>
                  </a:cubicBezTo>
                  <a:cubicBezTo>
                    <a:pt x="7270" y="182"/>
                    <a:pt x="7255" y="156"/>
                    <a:pt x="7241" y="156"/>
                  </a:cubicBezTo>
                  <a:cubicBezTo>
                    <a:pt x="7232" y="156"/>
                    <a:pt x="7223" y="167"/>
                    <a:pt x="7217" y="186"/>
                  </a:cubicBezTo>
                  <a:cubicBezTo>
                    <a:pt x="7194" y="240"/>
                    <a:pt x="7179" y="267"/>
                    <a:pt x="7165" y="267"/>
                  </a:cubicBezTo>
                  <a:cubicBezTo>
                    <a:pt x="7152" y="267"/>
                    <a:pt x="7140" y="240"/>
                    <a:pt x="7125" y="186"/>
                  </a:cubicBezTo>
                  <a:cubicBezTo>
                    <a:pt x="7101" y="124"/>
                    <a:pt x="7090" y="93"/>
                    <a:pt x="7078" y="93"/>
                  </a:cubicBezTo>
                  <a:cubicBezTo>
                    <a:pt x="7067" y="93"/>
                    <a:pt x="7055" y="124"/>
                    <a:pt x="7032" y="186"/>
                  </a:cubicBezTo>
                  <a:cubicBezTo>
                    <a:pt x="7018" y="241"/>
                    <a:pt x="6985" y="266"/>
                    <a:pt x="6951" y="266"/>
                  </a:cubicBezTo>
                  <a:cubicBezTo>
                    <a:pt x="6908" y="266"/>
                    <a:pt x="6863" y="230"/>
                    <a:pt x="6846" y="170"/>
                  </a:cubicBezTo>
                  <a:cubicBezTo>
                    <a:pt x="6826" y="170"/>
                    <a:pt x="6805" y="150"/>
                    <a:pt x="6794" y="150"/>
                  </a:cubicBezTo>
                  <a:cubicBezTo>
                    <a:pt x="6788" y="150"/>
                    <a:pt x="6785" y="155"/>
                    <a:pt x="6785" y="170"/>
                  </a:cubicBezTo>
                  <a:lnTo>
                    <a:pt x="6738" y="124"/>
                  </a:lnTo>
                  <a:lnTo>
                    <a:pt x="6676" y="124"/>
                  </a:lnTo>
                  <a:lnTo>
                    <a:pt x="6676" y="170"/>
                  </a:lnTo>
                  <a:cubicBezTo>
                    <a:pt x="6599" y="155"/>
                    <a:pt x="6522" y="147"/>
                    <a:pt x="6445" y="147"/>
                  </a:cubicBezTo>
                  <a:cubicBezTo>
                    <a:pt x="6367" y="147"/>
                    <a:pt x="6290" y="155"/>
                    <a:pt x="6213" y="170"/>
                  </a:cubicBezTo>
                  <a:cubicBezTo>
                    <a:pt x="6105" y="201"/>
                    <a:pt x="5981" y="232"/>
                    <a:pt x="5873" y="278"/>
                  </a:cubicBezTo>
                  <a:cubicBezTo>
                    <a:pt x="5826" y="309"/>
                    <a:pt x="5826" y="325"/>
                    <a:pt x="5842" y="356"/>
                  </a:cubicBezTo>
                  <a:cubicBezTo>
                    <a:pt x="5886" y="399"/>
                    <a:pt x="5885" y="428"/>
                    <a:pt x="5862" y="428"/>
                  </a:cubicBezTo>
                  <a:cubicBezTo>
                    <a:pt x="5844" y="428"/>
                    <a:pt x="5813" y="411"/>
                    <a:pt x="5780" y="371"/>
                  </a:cubicBezTo>
                  <a:cubicBezTo>
                    <a:pt x="5749" y="371"/>
                    <a:pt x="5672" y="371"/>
                    <a:pt x="5610" y="402"/>
                  </a:cubicBezTo>
                  <a:cubicBezTo>
                    <a:pt x="5568" y="413"/>
                    <a:pt x="5525" y="438"/>
                    <a:pt x="5498" y="438"/>
                  </a:cubicBezTo>
                  <a:cubicBezTo>
                    <a:pt x="5485" y="438"/>
                    <a:pt x="5476" y="432"/>
                    <a:pt x="5471" y="418"/>
                  </a:cubicBezTo>
                  <a:lnTo>
                    <a:pt x="5440" y="433"/>
                  </a:lnTo>
                  <a:cubicBezTo>
                    <a:pt x="5409" y="572"/>
                    <a:pt x="5301" y="665"/>
                    <a:pt x="5177" y="696"/>
                  </a:cubicBezTo>
                  <a:cubicBezTo>
                    <a:pt x="5131" y="727"/>
                    <a:pt x="5100" y="773"/>
                    <a:pt x="5100" y="835"/>
                  </a:cubicBezTo>
                  <a:cubicBezTo>
                    <a:pt x="5100" y="882"/>
                    <a:pt x="5100" y="901"/>
                    <a:pt x="5082" y="901"/>
                  </a:cubicBezTo>
                  <a:cubicBezTo>
                    <a:pt x="5071" y="901"/>
                    <a:pt x="5053" y="893"/>
                    <a:pt x="5023" y="881"/>
                  </a:cubicBezTo>
                  <a:cubicBezTo>
                    <a:pt x="5018" y="877"/>
                    <a:pt x="5011" y="875"/>
                    <a:pt x="5002" y="875"/>
                  </a:cubicBezTo>
                  <a:cubicBezTo>
                    <a:pt x="4980" y="875"/>
                    <a:pt x="4947" y="886"/>
                    <a:pt x="4914" y="897"/>
                  </a:cubicBezTo>
                  <a:cubicBezTo>
                    <a:pt x="4884" y="928"/>
                    <a:pt x="4868" y="974"/>
                    <a:pt x="4914" y="1005"/>
                  </a:cubicBezTo>
                  <a:lnTo>
                    <a:pt x="4853" y="989"/>
                  </a:lnTo>
                  <a:cubicBezTo>
                    <a:pt x="4844" y="987"/>
                    <a:pt x="4837" y="986"/>
                    <a:pt x="4832" y="986"/>
                  </a:cubicBezTo>
                  <a:cubicBezTo>
                    <a:pt x="4795" y="986"/>
                    <a:pt x="4812" y="1027"/>
                    <a:pt x="4853" y="1067"/>
                  </a:cubicBezTo>
                  <a:cubicBezTo>
                    <a:pt x="4893" y="1107"/>
                    <a:pt x="4908" y="1131"/>
                    <a:pt x="4893" y="1131"/>
                  </a:cubicBezTo>
                  <a:cubicBezTo>
                    <a:pt x="4880" y="1131"/>
                    <a:pt x="4842" y="1111"/>
                    <a:pt x="4775" y="1067"/>
                  </a:cubicBezTo>
                  <a:cubicBezTo>
                    <a:pt x="4729" y="1028"/>
                    <a:pt x="4702" y="1013"/>
                    <a:pt x="4692" y="1013"/>
                  </a:cubicBezTo>
                  <a:cubicBezTo>
                    <a:pt x="4683" y="1013"/>
                    <a:pt x="4690" y="1028"/>
                    <a:pt x="4714" y="1051"/>
                  </a:cubicBezTo>
                  <a:cubicBezTo>
                    <a:pt x="4742" y="1079"/>
                    <a:pt x="4757" y="1146"/>
                    <a:pt x="4713" y="1146"/>
                  </a:cubicBezTo>
                  <a:cubicBezTo>
                    <a:pt x="4708" y="1146"/>
                    <a:pt x="4704" y="1145"/>
                    <a:pt x="4698" y="1144"/>
                  </a:cubicBezTo>
                  <a:lnTo>
                    <a:pt x="4698" y="1144"/>
                  </a:lnTo>
                  <a:cubicBezTo>
                    <a:pt x="4686" y="1156"/>
                    <a:pt x="4674" y="1169"/>
                    <a:pt x="4708" y="1212"/>
                  </a:cubicBezTo>
                  <a:lnTo>
                    <a:pt x="4708" y="1212"/>
                  </a:lnTo>
                  <a:lnTo>
                    <a:pt x="4683" y="1237"/>
                  </a:lnTo>
                  <a:cubicBezTo>
                    <a:pt x="4665" y="1249"/>
                    <a:pt x="4645" y="1254"/>
                    <a:pt x="4625" y="1254"/>
                  </a:cubicBezTo>
                  <a:cubicBezTo>
                    <a:pt x="4594" y="1254"/>
                    <a:pt x="4563" y="1240"/>
                    <a:pt x="4543" y="1221"/>
                  </a:cubicBezTo>
                  <a:cubicBezTo>
                    <a:pt x="4529" y="1218"/>
                    <a:pt x="4518" y="1216"/>
                    <a:pt x="4510" y="1216"/>
                  </a:cubicBezTo>
                  <a:cubicBezTo>
                    <a:pt x="4487" y="1216"/>
                    <a:pt x="4504" y="1236"/>
                    <a:pt x="4574" y="1283"/>
                  </a:cubicBezTo>
                  <a:cubicBezTo>
                    <a:pt x="4667" y="1329"/>
                    <a:pt x="4652" y="1345"/>
                    <a:pt x="4621" y="1391"/>
                  </a:cubicBezTo>
                  <a:cubicBezTo>
                    <a:pt x="4605" y="1407"/>
                    <a:pt x="4598" y="1414"/>
                    <a:pt x="4588" y="1414"/>
                  </a:cubicBezTo>
                  <a:cubicBezTo>
                    <a:pt x="4578" y="1414"/>
                    <a:pt x="4567" y="1407"/>
                    <a:pt x="4543" y="1391"/>
                  </a:cubicBezTo>
                  <a:cubicBezTo>
                    <a:pt x="4527" y="1374"/>
                    <a:pt x="4519" y="1362"/>
                    <a:pt x="4510" y="1362"/>
                  </a:cubicBezTo>
                  <a:cubicBezTo>
                    <a:pt x="4503" y="1362"/>
                    <a:pt x="4496" y="1370"/>
                    <a:pt x="4482" y="1391"/>
                  </a:cubicBezTo>
                  <a:cubicBezTo>
                    <a:pt x="4451" y="1422"/>
                    <a:pt x="4513" y="1592"/>
                    <a:pt x="4574" y="1685"/>
                  </a:cubicBezTo>
                  <a:cubicBezTo>
                    <a:pt x="4605" y="1731"/>
                    <a:pt x="4625" y="1751"/>
                    <a:pt x="4625" y="1751"/>
                  </a:cubicBezTo>
                  <a:cubicBezTo>
                    <a:pt x="4625" y="1751"/>
                    <a:pt x="4605" y="1731"/>
                    <a:pt x="4559" y="1700"/>
                  </a:cubicBezTo>
                  <a:cubicBezTo>
                    <a:pt x="4539" y="1687"/>
                    <a:pt x="4525" y="1683"/>
                    <a:pt x="4514" y="1683"/>
                  </a:cubicBezTo>
                  <a:cubicBezTo>
                    <a:pt x="4500" y="1683"/>
                    <a:pt x="4491" y="1691"/>
                    <a:pt x="4482" y="1700"/>
                  </a:cubicBezTo>
                  <a:cubicBezTo>
                    <a:pt x="4451" y="1654"/>
                    <a:pt x="4466" y="1654"/>
                    <a:pt x="4482" y="1639"/>
                  </a:cubicBezTo>
                  <a:lnTo>
                    <a:pt x="4435" y="1592"/>
                  </a:lnTo>
                  <a:cubicBezTo>
                    <a:pt x="4398" y="1567"/>
                    <a:pt x="4373" y="1555"/>
                    <a:pt x="4361" y="1555"/>
                  </a:cubicBezTo>
                  <a:cubicBezTo>
                    <a:pt x="4343" y="1555"/>
                    <a:pt x="4352" y="1583"/>
                    <a:pt x="4389" y="1639"/>
                  </a:cubicBezTo>
                  <a:cubicBezTo>
                    <a:pt x="4409" y="1668"/>
                    <a:pt x="4416" y="1679"/>
                    <a:pt x="4403" y="1679"/>
                  </a:cubicBezTo>
                  <a:cubicBezTo>
                    <a:pt x="4395" y="1679"/>
                    <a:pt x="4381" y="1675"/>
                    <a:pt x="4358" y="1669"/>
                  </a:cubicBezTo>
                  <a:cubicBezTo>
                    <a:pt x="4329" y="1650"/>
                    <a:pt x="4299" y="1630"/>
                    <a:pt x="4290" y="1630"/>
                  </a:cubicBezTo>
                  <a:cubicBezTo>
                    <a:pt x="4284" y="1630"/>
                    <a:pt x="4285" y="1637"/>
                    <a:pt x="4296" y="1654"/>
                  </a:cubicBezTo>
                  <a:cubicBezTo>
                    <a:pt x="4296" y="1654"/>
                    <a:pt x="4282" y="1661"/>
                    <a:pt x="4260" y="1661"/>
                  </a:cubicBezTo>
                  <a:cubicBezTo>
                    <a:pt x="4248" y="1661"/>
                    <a:pt x="4234" y="1659"/>
                    <a:pt x="4219" y="1654"/>
                  </a:cubicBezTo>
                  <a:cubicBezTo>
                    <a:pt x="4188" y="1669"/>
                    <a:pt x="4173" y="1685"/>
                    <a:pt x="4219" y="1731"/>
                  </a:cubicBezTo>
                  <a:cubicBezTo>
                    <a:pt x="4265" y="1778"/>
                    <a:pt x="4234" y="1778"/>
                    <a:pt x="4219" y="1793"/>
                  </a:cubicBezTo>
                  <a:cubicBezTo>
                    <a:pt x="4188" y="1809"/>
                    <a:pt x="4188" y="1809"/>
                    <a:pt x="4219" y="1855"/>
                  </a:cubicBezTo>
                  <a:cubicBezTo>
                    <a:pt x="4250" y="1901"/>
                    <a:pt x="4265" y="1963"/>
                    <a:pt x="4234" y="1979"/>
                  </a:cubicBezTo>
                  <a:cubicBezTo>
                    <a:pt x="4234" y="2008"/>
                    <a:pt x="4234" y="2023"/>
                    <a:pt x="4228" y="2023"/>
                  </a:cubicBezTo>
                  <a:cubicBezTo>
                    <a:pt x="4221" y="2023"/>
                    <a:pt x="4205" y="2004"/>
                    <a:pt x="4173" y="1963"/>
                  </a:cubicBezTo>
                  <a:cubicBezTo>
                    <a:pt x="4145" y="1935"/>
                    <a:pt x="4134" y="1930"/>
                    <a:pt x="4126" y="1930"/>
                  </a:cubicBezTo>
                  <a:cubicBezTo>
                    <a:pt x="4121" y="1930"/>
                    <a:pt x="4117" y="1932"/>
                    <a:pt x="4111" y="1932"/>
                  </a:cubicBezTo>
                  <a:cubicBezTo>
                    <a:pt x="4107" y="1936"/>
                    <a:pt x="4104" y="1938"/>
                    <a:pt x="4100" y="1938"/>
                  </a:cubicBezTo>
                  <a:cubicBezTo>
                    <a:pt x="4092" y="1938"/>
                    <a:pt x="4083" y="1924"/>
                    <a:pt x="4049" y="1901"/>
                  </a:cubicBezTo>
                  <a:cubicBezTo>
                    <a:pt x="4036" y="1893"/>
                    <a:pt x="4030" y="1889"/>
                    <a:pt x="4027" y="1889"/>
                  </a:cubicBezTo>
                  <a:cubicBezTo>
                    <a:pt x="4019" y="1889"/>
                    <a:pt x="4042" y="1918"/>
                    <a:pt x="4064" y="1963"/>
                  </a:cubicBezTo>
                  <a:lnTo>
                    <a:pt x="4126" y="2056"/>
                  </a:lnTo>
                  <a:cubicBezTo>
                    <a:pt x="4111" y="2056"/>
                    <a:pt x="4033" y="1979"/>
                    <a:pt x="4003" y="1932"/>
                  </a:cubicBezTo>
                  <a:cubicBezTo>
                    <a:pt x="3972" y="1886"/>
                    <a:pt x="3956" y="1863"/>
                    <a:pt x="3954" y="1863"/>
                  </a:cubicBezTo>
                  <a:lnTo>
                    <a:pt x="3954" y="1863"/>
                  </a:lnTo>
                  <a:cubicBezTo>
                    <a:pt x="3952" y="1863"/>
                    <a:pt x="3964" y="1886"/>
                    <a:pt x="3987" y="1932"/>
                  </a:cubicBezTo>
                  <a:cubicBezTo>
                    <a:pt x="4010" y="1967"/>
                    <a:pt x="4025" y="2010"/>
                    <a:pt x="4011" y="2010"/>
                  </a:cubicBezTo>
                  <a:cubicBezTo>
                    <a:pt x="4006" y="2010"/>
                    <a:pt x="3999" y="2006"/>
                    <a:pt x="3987" y="1994"/>
                  </a:cubicBezTo>
                  <a:cubicBezTo>
                    <a:pt x="3972" y="2002"/>
                    <a:pt x="3956" y="2010"/>
                    <a:pt x="3943" y="2010"/>
                  </a:cubicBezTo>
                  <a:cubicBezTo>
                    <a:pt x="3929" y="2010"/>
                    <a:pt x="3918" y="2002"/>
                    <a:pt x="3910" y="1979"/>
                  </a:cubicBezTo>
                  <a:cubicBezTo>
                    <a:pt x="3900" y="1958"/>
                    <a:pt x="3893" y="1951"/>
                    <a:pt x="3888" y="1951"/>
                  </a:cubicBezTo>
                  <a:cubicBezTo>
                    <a:pt x="3879" y="1951"/>
                    <a:pt x="3879" y="1979"/>
                    <a:pt x="3879" y="1979"/>
                  </a:cubicBezTo>
                  <a:cubicBezTo>
                    <a:pt x="3879" y="2006"/>
                    <a:pt x="3874" y="2022"/>
                    <a:pt x="3857" y="2022"/>
                  </a:cubicBezTo>
                  <a:cubicBezTo>
                    <a:pt x="3845" y="2022"/>
                    <a:pt x="3828" y="2013"/>
                    <a:pt x="3802" y="1994"/>
                  </a:cubicBezTo>
                  <a:cubicBezTo>
                    <a:pt x="3757" y="1949"/>
                    <a:pt x="3734" y="1926"/>
                    <a:pt x="3725" y="1926"/>
                  </a:cubicBezTo>
                  <a:cubicBezTo>
                    <a:pt x="3716" y="1926"/>
                    <a:pt x="3724" y="1953"/>
                    <a:pt x="3740" y="2010"/>
                  </a:cubicBezTo>
                  <a:cubicBezTo>
                    <a:pt x="3749" y="2044"/>
                    <a:pt x="3752" y="2074"/>
                    <a:pt x="3748" y="2074"/>
                  </a:cubicBezTo>
                  <a:cubicBezTo>
                    <a:pt x="3745" y="2074"/>
                    <a:pt x="3738" y="2057"/>
                    <a:pt x="3724" y="2010"/>
                  </a:cubicBezTo>
                  <a:cubicBezTo>
                    <a:pt x="3716" y="1997"/>
                    <a:pt x="3710" y="1991"/>
                    <a:pt x="3705" y="1991"/>
                  </a:cubicBezTo>
                  <a:cubicBezTo>
                    <a:pt x="3692" y="1991"/>
                    <a:pt x="3689" y="2031"/>
                    <a:pt x="3678" y="2087"/>
                  </a:cubicBezTo>
                  <a:cubicBezTo>
                    <a:pt x="3678" y="2149"/>
                    <a:pt x="3678" y="2226"/>
                    <a:pt x="3693" y="2303"/>
                  </a:cubicBezTo>
                  <a:cubicBezTo>
                    <a:pt x="3703" y="2369"/>
                    <a:pt x="3706" y="2394"/>
                    <a:pt x="3698" y="2394"/>
                  </a:cubicBezTo>
                  <a:cubicBezTo>
                    <a:pt x="3692" y="2394"/>
                    <a:pt x="3681" y="2383"/>
                    <a:pt x="3663" y="2365"/>
                  </a:cubicBezTo>
                  <a:cubicBezTo>
                    <a:pt x="3647" y="2365"/>
                    <a:pt x="3616" y="2303"/>
                    <a:pt x="3616" y="2257"/>
                  </a:cubicBezTo>
                  <a:cubicBezTo>
                    <a:pt x="3601" y="2195"/>
                    <a:pt x="3632" y="2195"/>
                    <a:pt x="3632" y="2195"/>
                  </a:cubicBezTo>
                  <a:lnTo>
                    <a:pt x="3647" y="2195"/>
                  </a:lnTo>
                  <a:cubicBezTo>
                    <a:pt x="3647" y="2149"/>
                    <a:pt x="3632" y="2087"/>
                    <a:pt x="3601" y="2087"/>
                  </a:cubicBezTo>
                  <a:cubicBezTo>
                    <a:pt x="3585" y="2064"/>
                    <a:pt x="3574" y="2052"/>
                    <a:pt x="3566" y="2052"/>
                  </a:cubicBezTo>
                  <a:cubicBezTo>
                    <a:pt x="3558" y="2052"/>
                    <a:pt x="3554" y="2064"/>
                    <a:pt x="3554" y="2087"/>
                  </a:cubicBezTo>
                  <a:cubicBezTo>
                    <a:pt x="3554" y="2062"/>
                    <a:pt x="3523" y="2036"/>
                    <a:pt x="3495" y="2036"/>
                  </a:cubicBezTo>
                  <a:cubicBezTo>
                    <a:pt x="3489" y="2036"/>
                    <a:pt x="3483" y="2038"/>
                    <a:pt x="3477" y="2040"/>
                  </a:cubicBezTo>
                  <a:cubicBezTo>
                    <a:pt x="3469" y="2043"/>
                    <a:pt x="3461" y="2044"/>
                    <a:pt x="3453" y="2044"/>
                  </a:cubicBezTo>
                  <a:cubicBezTo>
                    <a:pt x="3416" y="2044"/>
                    <a:pt x="3384" y="2017"/>
                    <a:pt x="3384" y="1979"/>
                  </a:cubicBezTo>
                  <a:cubicBezTo>
                    <a:pt x="3353" y="1979"/>
                    <a:pt x="3338" y="1979"/>
                    <a:pt x="3338" y="2025"/>
                  </a:cubicBezTo>
                  <a:cubicBezTo>
                    <a:pt x="3329" y="2090"/>
                    <a:pt x="3319" y="2116"/>
                    <a:pt x="3313" y="2116"/>
                  </a:cubicBezTo>
                  <a:cubicBezTo>
                    <a:pt x="3309" y="2116"/>
                    <a:pt x="3307" y="2105"/>
                    <a:pt x="3307" y="2087"/>
                  </a:cubicBezTo>
                  <a:cubicBezTo>
                    <a:pt x="3322" y="2025"/>
                    <a:pt x="3261" y="1994"/>
                    <a:pt x="3214" y="1963"/>
                  </a:cubicBezTo>
                  <a:cubicBezTo>
                    <a:pt x="3195" y="1944"/>
                    <a:pt x="3173" y="1935"/>
                    <a:pt x="3152" y="1935"/>
                  </a:cubicBezTo>
                  <a:cubicBezTo>
                    <a:pt x="3124" y="1935"/>
                    <a:pt x="3100" y="1952"/>
                    <a:pt x="3091" y="1979"/>
                  </a:cubicBezTo>
                  <a:lnTo>
                    <a:pt x="3075" y="1979"/>
                  </a:lnTo>
                  <a:cubicBezTo>
                    <a:pt x="3075" y="1937"/>
                    <a:pt x="3041" y="1910"/>
                    <a:pt x="3004" y="1910"/>
                  </a:cubicBezTo>
                  <a:cubicBezTo>
                    <a:pt x="2986" y="1910"/>
                    <a:pt x="2967" y="1917"/>
                    <a:pt x="2952" y="1932"/>
                  </a:cubicBezTo>
                  <a:cubicBezTo>
                    <a:pt x="2936" y="1932"/>
                    <a:pt x="2921" y="1917"/>
                    <a:pt x="2921" y="1917"/>
                  </a:cubicBezTo>
                  <a:cubicBezTo>
                    <a:pt x="2921" y="1879"/>
                    <a:pt x="2921" y="1859"/>
                    <a:pt x="2907" y="1859"/>
                  </a:cubicBezTo>
                  <a:cubicBezTo>
                    <a:pt x="2898" y="1859"/>
                    <a:pt x="2883" y="1868"/>
                    <a:pt x="2859" y="1886"/>
                  </a:cubicBezTo>
                  <a:cubicBezTo>
                    <a:pt x="2849" y="1892"/>
                    <a:pt x="2841" y="1899"/>
                    <a:pt x="2835" y="1906"/>
                  </a:cubicBezTo>
                  <a:lnTo>
                    <a:pt x="2835" y="1906"/>
                  </a:lnTo>
                  <a:cubicBezTo>
                    <a:pt x="2853" y="1870"/>
                    <a:pt x="2824" y="1866"/>
                    <a:pt x="2782" y="1824"/>
                  </a:cubicBezTo>
                  <a:cubicBezTo>
                    <a:pt x="2760" y="1803"/>
                    <a:pt x="2745" y="1791"/>
                    <a:pt x="2734" y="1791"/>
                  </a:cubicBezTo>
                  <a:cubicBezTo>
                    <a:pt x="2721" y="1791"/>
                    <a:pt x="2713" y="1806"/>
                    <a:pt x="2704" y="1839"/>
                  </a:cubicBezTo>
                  <a:cubicBezTo>
                    <a:pt x="2612" y="1839"/>
                    <a:pt x="2658" y="1793"/>
                    <a:pt x="2689" y="1747"/>
                  </a:cubicBezTo>
                  <a:cubicBezTo>
                    <a:pt x="2727" y="1708"/>
                    <a:pt x="2743" y="1685"/>
                    <a:pt x="2733" y="1685"/>
                  </a:cubicBezTo>
                  <a:cubicBezTo>
                    <a:pt x="2724" y="1685"/>
                    <a:pt x="2689" y="1708"/>
                    <a:pt x="2627" y="1762"/>
                  </a:cubicBezTo>
                  <a:cubicBezTo>
                    <a:pt x="2586" y="1796"/>
                    <a:pt x="2557" y="1809"/>
                    <a:pt x="2542" y="1809"/>
                  </a:cubicBezTo>
                  <a:cubicBezTo>
                    <a:pt x="2522" y="1809"/>
                    <a:pt x="2524" y="1788"/>
                    <a:pt x="2550" y="1762"/>
                  </a:cubicBezTo>
                  <a:cubicBezTo>
                    <a:pt x="2565" y="1747"/>
                    <a:pt x="2577" y="1743"/>
                    <a:pt x="2586" y="1743"/>
                  </a:cubicBezTo>
                  <a:cubicBezTo>
                    <a:pt x="2596" y="1743"/>
                    <a:pt x="2604" y="1747"/>
                    <a:pt x="2612" y="1747"/>
                  </a:cubicBezTo>
                  <a:lnTo>
                    <a:pt x="2689" y="1669"/>
                  </a:lnTo>
                  <a:cubicBezTo>
                    <a:pt x="2682" y="1663"/>
                    <a:pt x="2679" y="1659"/>
                    <a:pt x="2673" y="1659"/>
                  </a:cubicBezTo>
                  <a:cubicBezTo>
                    <a:pt x="2665" y="1659"/>
                    <a:pt x="2654" y="1667"/>
                    <a:pt x="2627" y="1685"/>
                  </a:cubicBezTo>
                  <a:cubicBezTo>
                    <a:pt x="2627" y="1685"/>
                    <a:pt x="2623" y="1681"/>
                    <a:pt x="2612" y="1681"/>
                  </a:cubicBezTo>
                  <a:cubicBezTo>
                    <a:pt x="2600" y="1681"/>
                    <a:pt x="2581" y="1685"/>
                    <a:pt x="2550" y="1700"/>
                  </a:cubicBezTo>
                  <a:cubicBezTo>
                    <a:pt x="2503" y="1731"/>
                    <a:pt x="2457" y="1778"/>
                    <a:pt x="2442" y="1824"/>
                  </a:cubicBezTo>
                  <a:cubicBezTo>
                    <a:pt x="2422" y="1853"/>
                    <a:pt x="2415" y="1864"/>
                    <a:pt x="2408" y="1864"/>
                  </a:cubicBezTo>
                  <a:cubicBezTo>
                    <a:pt x="2404" y="1864"/>
                    <a:pt x="2401" y="1861"/>
                    <a:pt x="2395" y="1855"/>
                  </a:cubicBezTo>
                  <a:cubicBezTo>
                    <a:pt x="2395" y="1793"/>
                    <a:pt x="2442" y="1747"/>
                    <a:pt x="2488" y="1716"/>
                  </a:cubicBezTo>
                  <a:cubicBezTo>
                    <a:pt x="2490" y="1718"/>
                    <a:pt x="2493" y="1719"/>
                    <a:pt x="2496" y="1719"/>
                  </a:cubicBezTo>
                  <a:cubicBezTo>
                    <a:pt x="2516" y="1719"/>
                    <a:pt x="2554" y="1681"/>
                    <a:pt x="2581" y="1654"/>
                  </a:cubicBezTo>
                  <a:cubicBezTo>
                    <a:pt x="2608" y="1626"/>
                    <a:pt x="2603" y="1621"/>
                    <a:pt x="2584" y="1621"/>
                  </a:cubicBezTo>
                  <a:cubicBezTo>
                    <a:pt x="2571" y="1621"/>
                    <a:pt x="2553" y="1623"/>
                    <a:pt x="2534" y="1623"/>
                  </a:cubicBezTo>
                  <a:cubicBezTo>
                    <a:pt x="2472" y="1639"/>
                    <a:pt x="2426" y="1654"/>
                    <a:pt x="2380" y="1685"/>
                  </a:cubicBezTo>
                  <a:lnTo>
                    <a:pt x="2411" y="1639"/>
                  </a:lnTo>
                  <a:cubicBezTo>
                    <a:pt x="2457" y="1608"/>
                    <a:pt x="2426" y="1577"/>
                    <a:pt x="2395" y="1546"/>
                  </a:cubicBezTo>
                  <a:cubicBezTo>
                    <a:pt x="2376" y="1527"/>
                    <a:pt x="2369" y="1514"/>
                    <a:pt x="2355" y="1514"/>
                  </a:cubicBezTo>
                  <a:cubicBezTo>
                    <a:pt x="2347" y="1514"/>
                    <a:pt x="2336" y="1519"/>
                    <a:pt x="2318" y="1530"/>
                  </a:cubicBezTo>
                  <a:cubicBezTo>
                    <a:pt x="2278" y="1557"/>
                    <a:pt x="2249" y="1595"/>
                    <a:pt x="2232" y="1595"/>
                  </a:cubicBezTo>
                  <a:cubicBezTo>
                    <a:pt x="2230" y="1595"/>
                    <a:pt x="2227" y="1594"/>
                    <a:pt x="2225" y="1592"/>
                  </a:cubicBezTo>
                  <a:lnTo>
                    <a:pt x="2225" y="1592"/>
                  </a:lnTo>
                  <a:cubicBezTo>
                    <a:pt x="2241" y="1608"/>
                    <a:pt x="2194" y="1639"/>
                    <a:pt x="2148" y="1685"/>
                  </a:cubicBezTo>
                  <a:cubicBezTo>
                    <a:pt x="2163" y="1639"/>
                    <a:pt x="2179" y="1592"/>
                    <a:pt x="2194" y="1561"/>
                  </a:cubicBezTo>
                  <a:cubicBezTo>
                    <a:pt x="2241" y="1453"/>
                    <a:pt x="2256" y="1376"/>
                    <a:pt x="2194" y="1299"/>
                  </a:cubicBezTo>
                  <a:cubicBezTo>
                    <a:pt x="2163" y="1268"/>
                    <a:pt x="2101" y="1206"/>
                    <a:pt x="2132" y="1144"/>
                  </a:cubicBezTo>
                  <a:cubicBezTo>
                    <a:pt x="2113" y="1125"/>
                    <a:pt x="2100" y="1112"/>
                    <a:pt x="2082" y="1112"/>
                  </a:cubicBezTo>
                  <a:cubicBezTo>
                    <a:pt x="2071" y="1112"/>
                    <a:pt x="2057" y="1117"/>
                    <a:pt x="2040" y="1129"/>
                  </a:cubicBezTo>
                  <a:lnTo>
                    <a:pt x="2009" y="1098"/>
                  </a:lnTo>
                  <a:cubicBezTo>
                    <a:pt x="2020" y="1053"/>
                    <a:pt x="2007" y="1017"/>
                    <a:pt x="1982" y="1017"/>
                  </a:cubicBezTo>
                  <a:cubicBezTo>
                    <a:pt x="1972" y="1017"/>
                    <a:pt x="1960" y="1023"/>
                    <a:pt x="1947" y="1036"/>
                  </a:cubicBezTo>
                  <a:cubicBezTo>
                    <a:pt x="1939" y="1041"/>
                    <a:pt x="1933" y="1043"/>
                    <a:pt x="1929" y="1043"/>
                  </a:cubicBezTo>
                  <a:cubicBezTo>
                    <a:pt x="1904" y="1043"/>
                    <a:pt x="1911" y="987"/>
                    <a:pt x="1885" y="974"/>
                  </a:cubicBezTo>
                  <a:cubicBezTo>
                    <a:pt x="1908" y="914"/>
                    <a:pt x="1919" y="883"/>
                    <a:pt x="1915" y="883"/>
                  </a:cubicBezTo>
                  <a:lnTo>
                    <a:pt x="1915" y="883"/>
                  </a:lnTo>
                  <a:cubicBezTo>
                    <a:pt x="1910" y="883"/>
                    <a:pt x="1886" y="918"/>
                    <a:pt x="1839" y="989"/>
                  </a:cubicBezTo>
                  <a:cubicBezTo>
                    <a:pt x="1808" y="1036"/>
                    <a:pt x="1792" y="1082"/>
                    <a:pt x="1808" y="1129"/>
                  </a:cubicBezTo>
                  <a:lnTo>
                    <a:pt x="1870" y="1190"/>
                  </a:lnTo>
                  <a:lnTo>
                    <a:pt x="1777" y="1175"/>
                  </a:lnTo>
                  <a:cubicBezTo>
                    <a:pt x="1759" y="1163"/>
                    <a:pt x="1739" y="1158"/>
                    <a:pt x="1720" y="1158"/>
                  </a:cubicBezTo>
                  <a:cubicBezTo>
                    <a:pt x="1688" y="1158"/>
                    <a:pt x="1657" y="1171"/>
                    <a:pt x="1638" y="1190"/>
                  </a:cubicBezTo>
                  <a:cubicBezTo>
                    <a:pt x="1638" y="1190"/>
                    <a:pt x="1620" y="1216"/>
                    <a:pt x="1599" y="1216"/>
                  </a:cubicBezTo>
                  <a:cubicBezTo>
                    <a:pt x="1591" y="1216"/>
                    <a:pt x="1584" y="1214"/>
                    <a:pt x="1576" y="1206"/>
                  </a:cubicBezTo>
                  <a:lnTo>
                    <a:pt x="1653" y="1129"/>
                  </a:lnTo>
                  <a:cubicBezTo>
                    <a:pt x="1715" y="1113"/>
                    <a:pt x="1761" y="1082"/>
                    <a:pt x="1792" y="1036"/>
                  </a:cubicBezTo>
                  <a:cubicBezTo>
                    <a:pt x="1839" y="965"/>
                    <a:pt x="1833" y="886"/>
                    <a:pt x="1793" y="886"/>
                  </a:cubicBezTo>
                  <a:cubicBezTo>
                    <a:pt x="1780" y="886"/>
                    <a:pt x="1764" y="894"/>
                    <a:pt x="1746" y="912"/>
                  </a:cubicBezTo>
                  <a:cubicBezTo>
                    <a:pt x="1731" y="897"/>
                    <a:pt x="1731" y="897"/>
                    <a:pt x="1746" y="835"/>
                  </a:cubicBezTo>
                  <a:cubicBezTo>
                    <a:pt x="1761" y="804"/>
                    <a:pt x="1765" y="788"/>
                    <a:pt x="1754" y="788"/>
                  </a:cubicBezTo>
                  <a:cubicBezTo>
                    <a:pt x="1742" y="788"/>
                    <a:pt x="1715" y="804"/>
                    <a:pt x="1669" y="835"/>
                  </a:cubicBezTo>
                  <a:cubicBezTo>
                    <a:pt x="1633" y="859"/>
                    <a:pt x="1609" y="871"/>
                    <a:pt x="1595" y="871"/>
                  </a:cubicBezTo>
                  <a:cubicBezTo>
                    <a:pt x="1573" y="871"/>
                    <a:pt x="1578" y="840"/>
                    <a:pt x="1607" y="773"/>
                  </a:cubicBezTo>
                  <a:cubicBezTo>
                    <a:pt x="1645" y="684"/>
                    <a:pt x="1569" y="606"/>
                    <a:pt x="1523" y="606"/>
                  </a:cubicBezTo>
                  <a:cubicBezTo>
                    <a:pt x="1513" y="606"/>
                    <a:pt x="1504" y="610"/>
                    <a:pt x="1499" y="618"/>
                  </a:cubicBezTo>
                  <a:cubicBezTo>
                    <a:pt x="1470" y="653"/>
                    <a:pt x="1444" y="666"/>
                    <a:pt x="1422" y="666"/>
                  </a:cubicBezTo>
                  <a:cubicBezTo>
                    <a:pt x="1384" y="666"/>
                    <a:pt x="1360" y="627"/>
                    <a:pt x="1360" y="588"/>
                  </a:cubicBezTo>
                  <a:cubicBezTo>
                    <a:pt x="1370" y="546"/>
                    <a:pt x="1360" y="526"/>
                    <a:pt x="1333" y="526"/>
                  </a:cubicBezTo>
                  <a:cubicBezTo>
                    <a:pt x="1320" y="526"/>
                    <a:pt x="1303" y="531"/>
                    <a:pt x="1282" y="541"/>
                  </a:cubicBezTo>
                  <a:cubicBezTo>
                    <a:pt x="1308" y="502"/>
                    <a:pt x="1312" y="441"/>
                    <a:pt x="1276" y="441"/>
                  </a:cubicBezTo>
                  <a:cubicBezTo>
                    <a:pt x="1270" y="441"/>
                    <a:pt x="1261" y="444"/>
                    <a:pt x="1251" y="448"/>
                  </a:cubicBezTo>
                  <a:cubicBezTo>
                    <a:pt x="1251" y="448"/>
                    <a:pt x="1248" y="447"/>
                    <a:pt x="1243" y="447"/>
                  </a:cubicBezTo>
                  <a:cubicBezTo>
                    <a:pt x="1234" y="447"/>
                    <a:pt x="1221" y="454"/>
                    <a:pt x="1221" y="495"/>
                  </a:cubicBezTo>
                  <a:lnTo>
                    <a:pt x="1112" y="572"/>
                  </a:lnTo>
                  <a:cubicBezTo>
                    <a:pt x="1143" y="588"/>
                    <a:pt x="1112" y="634"/>
                    <a:pt x="1097" y="680"/>
                  </a:cubicBezTo>
                  <a:cubicBezTo>
                    <a:pt x="1092" y="688"/>
                    <a:pt x="1086" y="691"/>
                    <a:pt x="1079" y="691"/>
                  </a:cubicBezTo>
                  <a:cubicBezTo>
                    <a:pt x="1044" y="691"/>
                    <a:pt x="991" y="592"/>
                    <a:pt x="1004" y="448"/>
                  </a:cubicBezTo>
                  <a:lnTo>
                    <a:pt x="989" y="325"/>
                  </a:lnTo>
                  <a:lnTo>
                    <a:pt x="942" y="418"/>
                  </a:lnTo>
                  <a:cubicBezTo>
                    <a:pt x="911" y="402"/>
                    <a:pt x="880" y="402"/>
                    <a:pt x="911" y="340"/>
                  </a:cubicBezTo>
                  <a:cubicBezTo>
                    <a:pt x="927" y="294"/>
                    <a:pt x="927" y="294"/>
                    <a:pt x="896" y="278"/>
                  </a:cubicBezTo>
                  <a:cubicBezTo>
                    <a:pt x="896" y="278"/>
                    <a:pt x="892" y="277"/>
                    <a:pt x="887" y="277"/>
                  </a:cubicBezTo>
                  <a:cubicBezTo>
                    <a:pt x="877" y="277"/>
                    <a:pt x="860" y="284"/>
                    <a:pt x="850" y="325"/>
                  </a:cubicBezTo>
                  <a:cubicBezTo>
                    <a:pt x="824" y="376"/>
                    <a:pt x="813" y="399"/>
                    <a:pt x="805" y="399"/>
                  </a:cubicBezTo>
                  <a:cubicBezTo>
                    <a:pt x="799" y="399"/>
                    <a:pt x="795" y="384"/>
                    <a:pt x="788" y="356"/>
                  </a:cubicBezTo>
                  <a:cubicBezTo>
                    <a:pt x="788" y="295"/>
                    <a:pt x="783" y="264"/>
                    <a:pt x="765" y="264"/>
                  </a:cubicBezTo>
                  <a:cubicBezTo>
                    <a:pt x="751" y="264"/>
                    <a:pt x="729" y="284"/>
                    <a:pt x="695" y="325"/>
                  </a:cubicBezTo>
                  <a:cubicBezTo>
                    <a:pt x="680" y="379"/>
                    <a:pt x="672" y="406"/>
                    <a:pt x="668" y="406"/>
                  </a:cubicBezTo>
                  <a:cubicBezTo>
                    <a:pt x="664" y="406"/>
                    <a:pt x="664" y="379"/>
                    <a:pt x="664" y="325"/>
                  </a:cubicBezTo>
                  <a:cubicBezTo>
                    <a:pt x="680" y="278"/>
                    <a:pt x="664" y="217"/>
                    <a:pt x="633" y="201"/>
                  </a:cubicBezTo>
                  <a:lnTo>
                    <a:pt x="618" y="263"/>
                  </a:lnTo>
                  <a:cubicBezTo>
                    <a:pt x="610" y="320"/>
                    <a:pt x="597" y="342"/>
                    <a:pt x="583" y="342"/>
                  </a:cubicBezTo>
                  <a:cubicBezTo>
                    <a:pt x="570" y="342"/>
                    <a:pt x="555" y="323"/>
                    <a:pt x="540" y="294"/>
                  </a:cubicBezTo>
                  <a:cubicBezTo>
                    <a:pt x="549" y="267"/>
                    <a:pt x="543" y="250"/>
                    <a:pt x="520" y="250"/>
                  </a:cubicBezTo>
                  <a:cubicBezTo>
                    <a:pt x="504" y="250"/>
                    <a:pt x="480" y="259"/>
                    <a:pt x="448" y="278"/>
                  </a:cubicBezTo>
                  <a:cubicBezTo>
                    <a:pt x="386" y="263"/>
                    <a:pt x="355" y="263"/>
                    <a:pt x="370" y="201"/>
                  </a:cubicBezTo>
                  <a:cubicBezTo>
                    <a:pt x="378" y="147"/>
                    <a:pt x="382" y="120"/>
                    <a:pt x="378" y="120"/>
                  </a:cubicBezTo>
                  <a:cubicBezTo>
                    <a:pt x="374" y="120"/>
                    <a:pt x="363" y="147"/>
                    <a:pt x="340" y="201"/>
                  </a:cubicBezTo>
                  <a:cubicBezTo>
                    <a:pt x="316" y="224"/>
                    <a:pt x="305" y="236"/>
                    <a:pt x="293" y="236"/>
                  </a:cubicBezTo>
                  <a:cubicBezTo>
                    <a:pt x="282" y="236"/>
                    <a:pt x="270" y="224"/>
                    <a:pt x="247" y="201"/>
                  </a:cubicBezTo>
                  <a:cubicBezTo>
                    <a:pt x="214" y="176"/>
                    <a:pt x="207" y="160"/>
                    <a:pt x="204" y="160"/>
                  </a:cubicBezTo>
                  <a:cubicBezTo>
                    <a:pt x="200" y="160"/>
                    <a:pt x="199" y="172"/>
                    <a:pt x="185" y="201"/>
                  </a:cubicBezTo>
                  <a:cubicBezTo>
                    <a:pt x="185" y="309"/>
                    <a:pt x="170" y="371"/>
                    <a:pt x="200" y="371"/>
                  </a:cubicBezTo>
                  <a:cubicBezTo>
                    <a:pt x="231" y="371"/>
                    <a:pt x="231" y="371"/>
                    <a:pt x="216" y="433"/>
                  </a:cubicBezTo>
                  <a:lnTo>
                    <a:pt x="170" y="433"/>
                  </a:lnTo>
                  <a:cubicBezTo>
                    <a:pt x="123" y="433"/>
                    <a:pt x="77" y="448"/>
                    <a:pt x="46" y="479"/>
                  </a:cubicBezTo>
                  <a:cubicBezTo>
                    <a:pt x="8" y="492"/>
                    <a:pt x="1" y="568"/>
                    <a:pt x="26" y="568"/>
                  </a:cubicBezTo>
                  <a:cubicBezTo>
                    <a:pt x="31" y="568"/>
                    <a:pt x="38" y="565"/>
                    <a:pt x="46" y="557"/>
                  </a:cubicBezTo>
                  <a:lnTo>
                    <a:pt x="77" y="603"/>
                  </a:lnTo>
                  <a:cubicBezTo>
                    <a:pt x="77" y="688"/>
                    <a:pt x="88" y="731"/>
                    <a:pt x="100" y="731"/>
                  </a:cubicBezTo>
                  <a:cubicBezTo>
                    <a:pt x="112" y="731"/>
                    <a:pt x="123" y="688"/>
                    <a:pt x="123" y="603"/>
                  </a:cubicBezTo>
                  <a:cubicBezTo>
                    <a:pt x="131" y="513"/>
                    <a:pt x="131" y="475"/>
                    <a:pt x="133" y="475"/>
                  </a:cubicBezTo>
                  <a:cubicBezTo>
                    <a:pt x="135" y="475"/>
                    <a:pt x="139" y="506"/>
                    <a:pt x="154" y="557"/>
                  </a:cubicBezTo>
                  <a:cubicBezTo>
                    <a:pt x="185" y="665"/>
                    <a:pt x="185" y="665"/>
                    <a:pt x="200" y="665"/>
                  </a:cubicBezTo>
                  <a:cubicBezTo>
                    <a:pt x="231" y="665"/>
                    <a:pt x="231" y="665"/>
                    <a:pt x="216" y="727"/>
                  </a:cubicBezTo>
                  <a:cubicBezTo>
                    <a:pt x="216" y="788"/>
                    <a:pt x="231" y="835"/>
                    <a:pt x="262" y="835"/>
                  </a:cubicBezTo>
                  <a:cubicBezTo>
                    <a:pt x="266" y="839"/>
                    <a:pt x="269" y="841"/>
                    <a:pt x="271" y="841"/>
                  </a:cubicBezTo>
                  <a:cubicBezTo>
                    <a:pt x="279" y="841"/>
                    <a:pt x="282" y="823"/>
                    <a:pt x="293" y="788"/>
                  </a:cubicBezTo>
                  <a:cubicBezTo>
                    <a:pt x="293" y="769"/>
                    <a:pt x="299" y="754"/>
                    <a:pt x="305" y="754"/>
                  </a:cubicBezTo>
                  <a:cubicBezTo>
                    <a:pt x="314" y="754"/>
                    <a:pt x="324" y="780"/>
                    <a:pt x="324" y="850"/>
                  </a:cubicBezTo>
                  <a:cubicBezTo>
                    <a:pt x="331" y="877"/>
                    <a:pt x="335" y="892"/>
                    <a:pt x="338" y="892"/>
                  </a:cubicBezTo>
                  <a:cubicBezTo>
                    <a:pt x="342" y="892"/>
                    <a:pt x="346" y="866"/>
                    <a:pt x="355" y="804"/>
                  </a:cubicBezTo>
                  <a:cubicBezTo>
                    <a:pt x="369" y="754"/>
                    <a:pt x="387" y="730"/>
                    <a:pt x="402" y="730"/>
                  </a:cubicBezTo>
                  <a:cubicBezTo>
                    <a:pt x="419" y="730"/>
                    <a:pt x="432" y="761"/>
                    <a:pt x="432" y="819"/>
                  </a:cubicBezTo>
                  <a:lnTo>
                    <a:pt x="479" y="835"/>
                  </a:lnTo>
                  <a:cubicBezTo>
                    <a:pt x="510" y="835"/>
                    <a:pt x="525" y="788"/>
                    <a:pt x="525" y="727"/>
                  </a:cubicBezTo>
                  <a:cubicBezTo>
                    <a:pt x="543" y="665"/>
                    <a:pt x="550" y="639"/>
                    <a:pt x="556" y="639"/>
                  </a:cubicBezTo>
                  <a:cubicBezTo>
                    <a:pt x="561" y="639"/>
                    <a:pt x="565" y="654"/>
                    <a:pt x="571" y="680"/>
                  </a:cubicBezTo>
                  <a:cubicBezTo>
                    <a:pt x="571" y="727"/>
                    <a:pt x="571" y="758"/>
                    <a:pt x="571" y="788"/>
                  </a:cubicBezTo>
                  <a:cubicBezTo>
                    <a:pt x="556" y="850"/>
                    <a:pt x="571" y="850"/>
                    <a:pt x="602" y="866"/>
                  </a:cubicBezTo>
                  <a:cubicBezTo>
                    <a:pt x="618" y="866"/>
                    <a:pt x="633" y="873"/>
                    <a:pt x="649" y="873"/>
                  </a:cubicBezTo>
                  <a:cubicBezTo>
                    <a:pt x="664" y="873"/>
                    <a:pt x="680" y="866"/>
                    <a:pt x="695" y="835"/>
                  </a:cubicBezTo>
                  <a:lnTo>
                    <a:pt x="695" y="835"/>
                  </a:lnTo>
                  <a:lnTo>
                    <a:pt x="664" y="897"/>
                  </a:lnTo>
                  <a:cubicBezTo>
                    <a:pt x="685" y="897"/>
                    <a:pt x="678" y="924"/>
                    <a:pt x="680" y="924"/>
                  </a:cubicBezTo>
                  <a:cubicBezTo>
                    <a:pt x="681" y="924"/>
                    <a:pt x="685" y="917"/>
                    <a:pt x="695" y="897"/>
                  </a:cubicBezTo>
                  <a:cubicBezTo>
                    <a:pt x="695" y="897"/>
                    <a:pt x="710" y="897"/>
                    <a:pt x="741" y="974"/>
                  </a:cubicBezTo>
                  <a:cubicBezTo>
                    <a:pt x="746" y="995"/>
                    <a:pt x="758" y="1005"/>
                    <a:pt x="774" y="1005"/>
                  </a:cubicBezTo>
                  <a:cubicBezTo>
                    <a:pt x="813" y="1005"/>
                    <a:pt x="872" y="940"/>
                    <a:pt x="850" y="850"/>
                  </a:cubicBezTo>
                  <a:lnTo>
                    <a:pt x="880" y="850"/>
                  </a:lnTo>
                  <a:cubicBezTo>
                    <a:pt x="883" y="853"/>
                    <a:pt x="885" y="853"/>
                    <a:pt x="888" y="853"/>
                  </a:cubicBezTo>
                  <a:cubicBezTo>
                    <a:pt x="904" y="853"/>
                    <a:pt x="927" y="819"/>
                    <a:pt x="927" y="819"/>
                  </a:cubicBezTo>
                  <a:cubicBezTo>
                    <a:pt x="935" y="796"/>
                    <a:pt x="946" y="788"/>
                    <a:pt x="958" y="788"/>
                  </a:cubicBezTo>
                  <a:cubicBezTo>
                    <a:pt x="969" y="788"/>
                    <a:pt x="981" y="796"/>
                    <a:pt x="989" y="804"/>
                  </a:cubicBezTo>
                  <a:lnTo>
                    <a:pt x="942" y="897"/>
                  </a:lnTo>
                  <a:cubicBezTo>
                    <a:pt x="884" y="984"/>
                    <a:pt x="863" y="1041"/>
                    <a:pt x="881" y="1041"/>
                  </a:cubicBezTo>
                  <a:cubicBezTo>
                    <a:pt x="892" y="1041"/>
                    <a:pt x="917" y="1020"/>
                    <a:pt x="958" y="974"/>
                  </a:cubicBezTo>
                  <a:lnTo>
                    <a:pt x="958" y="974"/>
                  </a:lnTo>
                  <a:cubicBezTo>
                    <a:pt x="949" y="986"/>
                    <a:pt x="938" y="1003"/>
                    <a:pt x="927" y="1020"/>
                  </a:cubicBezTo>
                  <a:cubicBezTo>
                    <a:pt x="917" y="1050"/>
                    <a:pt x="920" y="1067"/>
                    <a:pt x="940" y="1067"/>
                  </a:cubicBezTo>
                  <a:cubicBezTo>
                    <a:pt x="951" y="1067"/>
                    <a:pt x="967" y="1062"/>
                    <a:pt x="989" y="1051"/>
                  </a:cubicBezTo>
                  <a:cubicBezTo>
                    <a:pt x="991" y="1053"/>
                    <a:pt x="995" y="1053"/>
                    <a:pt x="998" y="1053"/>
                  </a:cubicBezTo>
                  <a:cubicBezTo>
                    <a:pt x="1033" y="1053"/>
                    <a:pt x="1100" y="985"/>
                    <a:pt x="1128" y="943"/>
                  </a:cubicBezTo>
                  <a:cubicBezTo>
                    <a:pt x="1146" y="915"/>
                    <a:pt x="1159" y="910"/>
                    <a:pt x="1167" y="910"/>
                  </a:cubicBezTo>
                  <a:cubicBezTo>
                    <a:pt x="1172" y="910"/>
                    <a:pt x="1174" y="912"/>
                    <a:pt x="1174" y="912"/>
                  </a:cubicBezTo>
                  <a:cubicBezTo>
                    <a:pt x="1174" y="912"/>
                    <a:pt x="1205" y="928"/>
                    <a:pt x="1174" y="974"/>
                  </a:cubicBezTo>
                  <a:cubicBezTo>
                    <a:pt x="1136" y="1031"/>
                    <a:pt x="1133" y="1064"/>
                    <a:pt x="1158" y="1064"/>
                  </a:cubicBezTo>
                  <a:cubicBezTo>
                    <a:pt x="1173" y="1064"/>
                    <a:pt x="1200" y="1050"/>
                    <a:pt x="1236" y="1020"/>
                  </a:cubicBezTo>
                  <a:lnTo>
                    <a:pt x="1236" y="1020"/>
                  </a:lnTo>
                  <a:lnTo>
                    <a:pt x="1205" y="1067"/>
                  </a:lnTo>
                  <a:cubicBezTo>
                    <a:pt x="1159" y="1113"/>
                    <a:pt x="1143" y="1175"/>
                    <a:pt x="1282" y="1206"/>
                  </a:cubicBezTo>
                  <a:cubicBezTo>
                    <a:pt x="1344" y="1268"/>
                    <a:pt x="1406" y="1314"/>
                    <a:pt x="1360" y="1360"/>
                  </a:cubicBezTo>
                  <a:cubicBezTo>
                    <a:pt x="1347" y="1380"/>
                    <a:pt x="1364" y="1388"/>
                    <a:pt x="1397" y="1388"/>
                  </a:cubicBezTo>
                  <a:cubicBezTo>
                    <a:pt x="1443" y="1388"/>
                    <a:pt x="1520" y="1372"/>
                    <a:pt x="1591" y="1345"/>
                  </a:cubicBezTo>
                  <a:lnTo>
                    <a:pt x="1591" y="1345"/>
                  </a:lnTo>
                  <a:cubicBezTo>
                    <a:pt x="1545" y="1391"/>
                    <a:pt x="1561" y="1407"/>
                    <a:pt x="1591" y="1438"/>
                  </a:cubicBezTo>
                  <a:cubicBezTo>
                    <a:pt x="1607" y="1484"/>
                    <a:pt x="1638" y="1499"/>
                    <a:pt x="1591" y="1530"/>
                  </a:cubicBezTo>
                  <a:cubicBezTo>
                    <a:pt x="1533" y="1564"/>
                    <a:pt x="1507" y="1579"/>
                    <a:pt x="1513" y="1579"/>
                  </a:cubicBezTo>
                  <a:cubicBezTo>
                    <a:pt x="1519" y="1579"/>
                    <a:pt x="1550" y="1567"/>
                    <a:pt x="1607" y="1546"/>
                  </a:cubicBezTo>
                  <a:cubicBezTo>
                    <a:pt x="1624" y="1541"/>
                    <a:pt x="1638" y="1539"/>
                    <a:pt x="1650" y="1539"/>
                  </a:cubicBezTo>
                  <a:cubicBezTo>
                    <a:pt x="1713" y="1539"/>
                    <a:pt x="1701" y="1602"/>
                    <a:pt x="1622" y="1654"/>
                  </a:cubicBezTo>
                  <a:cubicBezTo>
                    <a:pt x="1576" y="1700"/>
                    <a:pt x="1607" y="1716"/>
                    <a:pt x="1622" y="1747"/>
                  </a:cubicBezTo>
                  <a:cubicBezTo>
                    <a:pt x="1633" y="1744"/>
                    <a:pt x="1643" y="1743"/>
                    <a:pt x="1652" y="1743"/>
                  </a:cubicBezTo>
                  <a:cubicBezTo>
                    <a:pt x="1695" y="1743"/>
                    <a:pt x="1721" y="1770"/>
                    <a:pt x="1746" y="1809"/>
                  </a:cubicBezTo>
                  <a:cubicBezTo>
                    <a:pt x="1760" y="1823"/>
                    <a:pt x="1771" y="1834"/>
                    <a:pt x="1787" y="1834"/>
                  </a:cubicBezTo>
                  <a:cubicBezTo>
                    <a:pt x="1805" y="1834"/>
                    <a:pt x="1828" y="1819"/>
                    <a:pt x="1870" y="1778"/>
                  </a:cubicBezTo>
                  <a:cubicBezTo>
                    <a:pt x="1916" y="1747"/>
                    <a:pt x="1943" y="1735"/>
                    <a:pt x="1962" y="1735"/>
                  </a:cubicBezTo>
                  <a:cubicBezTo>
                    <a:pt x="1982" y="1735"/>
                    <a:pt x="1993" y="1747"/>
                    <a:pt x="2009" y="1762"/>
                  </a:cubicBezTo>
                  <a:cubicBezTo>
                    <a:pt x="2040" y="1793"/>
                    <a:pt x="2040" y="1793"/>
                    <a:pt x="2009" y="1839"/>
                  </a:cubicBezTo>
                  <a:cubicBezTo>
                    <a:pt x="2009" y="1839"/>
                    <a:pt x="1978" y="1886"/>
                    <a:pt x="2009" y="1901"/>
                  </a:cubicBezTo>
                  <a:cubicBezTo>
                    <a:pt x="2024" y="1932"/>
                    <a:pt x="2040" y="1948"/>
                    <a:pt x="2009" y="1979"/>
                  </a:cubicBezTo>
                  <a:cubicBezTo>
                    <a:pt x="1993" y="2010"/>
                    <a:pt x="1993" y="2040"/>
                    <a:pt x="2009" y="2071"/>
                  </a:cubicBezTo>
                  <a:cubicBezTo>
                    <a:pt x="2040" y="2102"/>
                    <a:pt x="2071" y="2133"/>
                    <a:pt x="2024" y="2180"/>
                  </a:cubicBezTo>
                  <a:cubicBezTo>
                    <a:pt x="2036" y="2185"/>
                    <a:pt x="2043" y="2189"/>
                    <a:pt x="2049" y="2189"/>
                  </a:cubicBezTo>
                  <a:cubicBezTo>
                    <a:pt x="2059" y="2189"/>
                    <a:pt x="2066" y="2178"/>
                    <a:pt x="2086" y="2149"/>
                  </a:cubicBezTo>
                  <a:cubicBezTo>
                    <a:pt x="2108" y="2134"/>
                    <a:pt x="2130" y="2119"/>
                    <a:pt x="2150" y="2119"/>
                  </a:cubicBezTo>
                  <a:cubicBezTo>
                    <a:pt x="2173" y="2119"/>
                    <a:pt x="2193" y="2138"/>
                    <a:pt x="2210" y="2195"/>
                  </a:cubicBezTo>
                  <a:cubicBezTo>
                    <a:pt x="2231" y="2216"/>
                    <a:pt x="2268" y="2245"/>
                    <a:pt x="2298" y="2245"/>
                  </a:cubicBezTo>
                  <a:cubicBezTo>
                    <a:pt x="2312" y="2245"/>
                    <a:pt x="2324" y="2240"/>
                    <a:pt x="2333" y="2226"/>
                  </a:cubicBezTo>
                  <a:lnTo>
                    <a:pt x="2333" y="2226"/>
                  </a:lnTo>
                  <a:cubicBezTo>
                    <a:pt x="2349" y="2241"/>
                    <a:pt x="2349" y="2241"/>
                    <a:pt x="2318" y="2288"/>
                  </a:cubicBezTo>
                  <a:cubicBezTo>
                    <a:pt x="2278" y="2348"/>
                    <a:pt x="2277" y="2382"/>
                    <a:pt x="2310" y="2382"/>
                  </a:cubicBezTo>
                  <a:cubicBezTo>
                    <a:pt x="2328" y="2382"/>
                    <a:pt x="2357" y="2371"/>
                    <a:pt x="2395" y="2350"/>
                  </a:cubicBezTo>
                  <a:cubicBezTo>
                    <a:pt x="2407" y="2331"/>
                    <a:pt x="2417" y="2323"/>
                    <a:pt x="2424" y="2323"/>
                  </a:cubicBezTo>
                  <a:cubicBezTo>
                    <a:pt x="2433" y="2323"/>
                    <a:pt x="2435" y="2343"/>
                    <a:pt x="2426" y="2380"/>
                  </a:cubicBezTo>
                  <a:cubicBezTo>
                    <a:pt x="2426" y="2380"/>
                    <a:pt x="2431" y="2383"/>
                    <a:pt x="2440" y="2383"/>
                  </a:cubicBezTo>
                  <a:cubicBezTo>
                    <a:pt x="2453" y="2383"/>
                    <a:pt x="2476" y="2377"/>
                    <a:pt x="2503" y="2350"/>
                  </a:cubicBezTo>
                  <a:cubicBezTo>
                    <a:pt x="2521" y="2338"/>
                    <a:pt x="2532" y="2330"/>
                    <a:pt x="2540" y="2330"/>
                  </a:cubicBezTo>
                  <a:cubicBezTo>
                    <a:pt x="2552" y="2330"/>
                    <a:pt x="2556" y="2349"/>
                    <a:pt x="2565" y="2396"/>
                  </a:cubicBezTo>
                  <a:cubicBezTo>
                    <a:pt x="2534" y="2442"/>
                    <a:pt x="2565" y="2458"/>
                    <a:pt x="2565" y="2458"/>
                  </a:cubicBezTo>
                  <a:cubicBezTo>
                    <a:pt x="2627" y="2458"/>
                    <a:pt x="2859" y="2535"/>
                    <a:pt x="2874" y="2597"/>
                  </a:cubicBezTo>
                  <a:cubicBezTo>
                    <a:pt x="2894" y="2567"/>
                    <a:pt x="2901" y="2557"/>
                    <a:pt x="2912" y="2557"/>
                  </a:cubicBezTo>
                  <a:cubicBezTo>
                    <a:pt x="2918" y="2557"/>
                    <a:pt x="2925" y="2560"/>
                    <a:pt x="2936" y="2566"/>
                  </a:cubicBezTo>
                  <a:cubicBezTo>
                    <a:pt x="2936" y="2609"/>
                    <a:pt x="2941" y="2627"/>
                    <a:pt x="2948" y="2627"/>
                  </a:cubicBezTo>
                  <a:cubicBezTo>
                    <a:pt x="2958" y="2627"/>
                    <a:pt x="2973" y="2585"/>
                    <a:pt x="2982" y="2520"/>
                  </a:cubicBezTo>
                  <a:lnTo>
                    <a:pt x="2952" y="2520"/>
                  </a:lnTo>
                  <a:cubicBezTo>
                    <a:pt x="2964" y="2475"/>
                    <a:pt x="2980" y="2451"/>
                    <a:pt x="2991" y="2451"/>
                  </a:cubicBezTo>
                  <a:cubicBezTo>
                    <a:pt x="3008" y="2451"/>
                    <a:pt x="3016" y="2498"/>
                    <a:pt x="2998" y="2597"/>
                  </a:cubicBezTo>
                  <a:cubicBezTo>
                    <a:pt x="2998" y="2651"/>
                    <a:pt x="2998" y="2678"/>
                    <a:pt x="3004" y="2678"/>
                  </a:cubicBezTo>
                  <a:cubicBezTo>
                    <a:pt x="3010" y="2678"/>
                    <a:pt x="3021" y="2651"/>
                    <a:pt x="3044" y="2597"/>
                  </a:cubicBezTo>
                  <a:cubicBezTo>
                    <a:pt x="3067" y="2552"/>
                    <a:pt x="3082" y="2529"/>
                    <a:pt x="3091" y="2529"/>
                  </a:cubicBezTo>
                  <a:cubicBezTo>
                    <a:pt x="3102" y="2529"/>
                    <a:pt x="3106" y="2556"/>
                    <a:pt x="3106" y="2612"/>
                  </a:cubicBezTo>
                  <a:cubicBezTo>
                    <a:pt x="3106" y="2672"/>
                    <a:pt x="3102" y="2699"/>
                    <a:pt x="3104" y="2699"/>
                  </a:cubicBezTo>
                  <a:cubicBezTo>
                    <a:pt x="3106" y="2699"/>
                    <a:pt x="3113" y="2668"/>
                    <a:pt x="3137" y="2612"/>
                  </a:cubicBezTo>
                  <a:cubicBezTo>
                    <a:pt x="3180" y="2501"/>
                    <a:pt x="3218" y="2433"/>
                    <a:pt x="3238" y="2433"/>
                  </a:cubicBezTo>
                  <a:cubicBezTo>
                    <a:pt x="3254" y="2433"/>
                    <a:pt x="3259" y="2478"/>
                    <a:pt x="3245" y="2581"/>
                  </a:cubicBezTo>
                  <a:cubicBezTo>
                    <a:pt x="3245" y="2690"/>
                    <a:pt x="3245" y="2751"/>
                    <a:pt x="3276" y="2751"/>
                  </a:cubicBezTo>
                  <a:cubicBezTo>
                    <a:pt x="3322" y="2751"/>
                    <a:pt x="3307" y="2690"/>
                    <a:pt x="3307" y="2643"/>
                  </a:cubicBezTo>
                  <a:cubicBezTo>
                    <a:pt x="3307" y="2581"/>
                    <a:pt x="3307" y="2550"/>
                    <a:pt x="3313" y="2550"/>
                  </a:cubicBezTo>
                  <a:cubicBezTo>
                    <a:pt x="3319" y="2550"/>
                    <a:pt x="3330" y="2581"/>
                    <a:pt x="3353" y="2643"/>
                  </a:cubicBezTo>
                  <a:cubicBezTo>
                    <a:pt x="3395" y="2735"/>
                    <a:pt x="3428" y="2777"/>
                    <a:pt x="3461" y="2777"/>
                  </a:cubicBezTo>
                  <a:cubicBezTo>
                    <a:pt x="3490" y="2777"/>
                    <a:pt x="3519" y="2746"/>
                    <a:pt x="3554" y="2690"/>
                  </a:cubicBezTo>
                  <a:cubicBezTo>
                    <a:pt x="3593" y="2635"/>
                    <a:pt x="3632" y="2608"/>
                    <a:pt x="3653" y="2608"/>
                  </a:cubicBezTo>
                  <a:cubicBezTo>
                    <a:pt x="3674" y="2608"/>
                    <a:pt x="3678" y="2635"/>
                    <a:pt x="3647" y="2690"/>
                  </a:cubicBezTo>
                  <a:cubicBezTo>
                    <a:pt x="3611" y="2762"/>
                    <a:pt x="3606" y="2792"/>
                    <a:pt x="3615" y="2792"/>
                  </a:cubicBezTo>
                  <a:cubicBezTo>
                    <a:pt x="3621" y="2792"/>
                    <a:pt x="3634" y="2777"/>
                    <a:pt x="3647" y="2751"/>
                  </a:cubicBezTo>
                  <a:lnTo>
                    <a:pt x="3771" y="2751"/>
                  </a:lnTo>
                  <a:cubicBezTo>
                    <a:pt x="3802" y="2751"/>
                    <a:pt x="3802" y="2690"/>
                    <a:pt x="3802" y="2628"/>
                  </a:cubicBezTo>
                  <a:cubicBezTo>
                    <a:pt x="3820" y="2691"/>
                    <a:pt x="3853" y="2732"/>
                    <a:pt x="3881" y="2732"/>
                  </a:cubicBezTo>
                  <a:cubicBezTo>
                    <a:pt x="3901" y="2732"/>
                    <a:pt x="3919" y="2711"/>
                    <a:pt x="3925" y="2659"/>
                  </a:cubicBezTo>
                  <a:lnTo>
                    <a:pt x="3972" y="2659"/>
                  </a:lnTo>
                  <a:cubicBezTo>
                    <a:pt x="4003" y="2659"/>
                    <a:pt x="4003" y="2659"/>
                    <a:pt x="4003" y="2597"/>
                  </a:cubicBezTo>
                  <a:cubicBezTo>
                    <a:pt x="4003" y="2575"/>
                    <a:pt x="4008" y="2567"/>
                    <a:pt x="4017" y="2567"/>
                  </a:cubicBezTo>
                  <a:cubicBezTo>
                    <a:pt x="4033" y="2567"/>
                    <a:pt x="4060" y="2597"/>
                    <a:pt x="4080" y="2628"/>
                  </a:cubicBezTo>
                  <a:cubicBezTo>
                    <a:pt x="4110" y="2658"/>
                    <a:pt x="4140" y="2682"/>
                    <a:pt x="4153" y="2682"/>
                  </a:cubicBezTo>
                  <a:cubicBezTo>
                    <a:pt x="4160" y="2682"/>
                    <a:pt x="4162" y="2675"/>
                    <a:pt x="4157" y="2659"/>
                  </a:cubicBezTo>
                  <a:cubicBezTo>
                    <a:pt x="4142" y="2597"/>
                    <a:pt x="4142" y="2535"/>
                    <a:pt x="4157" y="2473"/>
                  </a:cubicBezTo>
                  <a:cubicBezTo>
                    <a:pt x="4157" y="2458"/>
                    <a:pt x="4161" y="2451"/>
                    <a:pt x="4166" y="2451"/>
                  </a:cubicBezTo>
                  <a:cubicBezTo>
                    <a:pt x="4176" y="2451"/>
                    <a:pt x="4193" y="2478"/>
                    <a:pt x="4203" y="2520"/>
                  </a:cubicBezTo>
                  <a:cubicBezTo>
                    <a:pt x="4203" y="2581"/>
                    <a:pt x="4219" y="2581"/>
                    <a:pt x="4281" y="2597"/>
                  </a:cubicBezTo>
                  <a:cubicBezTo>
                    <a:pt x="4312" y="2597"/>
                    <a:pt x="4358" y="2566"/>
                    <a:pt x="4327" y="2520"/>
                  </a:cubicBezTo>
                  <a:cubicBezTo>
                    <a:pt x="4301" y="2481"/>
                    <a:pt x="4384" y="2420"/>
                    <a:pt x="4439" y="2420"/>
                  </a:cubicBezTo>
                  <a:cubicBezTo>
                    <a:pt x="4450" y="2420"/>
                    <a:pt x="4459" y="2422"/>
                    <a:pt x="4466" y="2427"/>
                  </a:cubicBezTo>
                  <a:lnTo>
                    <a:pt x="4513" y="2411"/>
                  </a:lnTo>
                  <a:cubicBezTo>
                    <a:pt x="4528" y="2396"/>
                    <a:pt x="4513" y="2334"/>
                    <a:pt x="4528" y="2319"/>
                  </a:cubicBezTo>
                  <a:cubicBezTo>
                    <a:pt x="4559" y="2303"/>
                    <a:pt x="4559" y="2303"/>
                    <a:pt x="4528" y="2241"/>
                  </a:cubicBezTo>
                  <a:cubicBezTo>
                    <a:pt x="4543" y="2241"/>
                    <a:pt x="4555" y="2237"/>
                    <a:pt x="4567" y="2237"/>
                  </a:cubicBezTo>
                  <a:cubicBezTo>
                    <a:pt x="4578" y="2237"/>
                    <a:pt x="4590" y="2241"/>
                    <a:pt x="4605" y="2257"/>
                  </a:cubicBezTo>
                  <a:cubicBezTo>
                    <a:pt x="4580" y="2206"/>
                    <a:pt x="4568" y="2183"/>
                    <a:pt x="4576" y="2183"/>
                  </a:cubicBezTo>
                  <a:cubicBezTo>
                    <a:pt x="4582" y="2183"/>
                    <a:pt x="4601" y="2198"/>
                    <a:pt x="4636" y="2226"/>
                  </a:cubicBezTo>
                  <a:cubicBezTo>
                    <a:pt x="4683" y="2265"/>
                    <a:pt x="4702" y="2288"/>
                    <a:pt x="4704" y="2288"/>
                  </a:cubicBezTo>
                  <a:cubicBezTo>
                    <a:pt x="4706" y="2288"/>
                    <a:pt x="4690" y="2265"/>
                    <a:pt x="4667" y="2210"/>
                  </a:cubicBezTo>
                  <a:cubicBezTo>
                    <a:pt x="4648" y="2181"/>
                    <a:pt x="4640" y="2170"/>
                    <a:pt x="4654" y="2170"/>
                  </a:cubicBezTo>
                  <a:cubicBezTo>
                    <a:pt x="4661" y="2170"/>
                    <a:pt x="4675" y="2174"/>
                    <a:pt x="4698" y="2180"/>
                  </a:cubicBezTo>
                  <a:cubicBezTo>
                    <a:pt x="4719" y="2193"/>
                    <a:pt x="4730" y="2201"/>
                    <a:pt x="4734" y="2201"/>
                  </a:cubicBezTo>
                  <a:cubicBezTo>
                    <a:pt x="4738" y="2201"/>
                    <a:pt x="4731" y="2190"/>
                    <a:pt x="4714" y="2164"/>
                  </a:cubicBezTo>
                  <a:cubicBezTo>
                    <a:pt x="4670" y="2098"/>
                    <a:pt x="4665" y="2033"/>
                    <a:pt x="4693" y="2033"/>
                  </a:cubicBezTo>
                  <a:cubicBezTo>
                    <a:pt x="4704" y="2033"/>
                    <a:pt x="4722" y="2044"/>
                    <a:pt x="4744" y="2071"/>
                  </a:cubicBezTo>
                  <a:cubicBezTo>
                    <a:pt x="4744" y="2071"/>
                    <a:pt x="4760" y="2056"/>
                    <a:pt x="4744" y="1994"/>
                  </a:cubicBezTo>
                  <a:cubicBezTo>
                    <a:pt x="4712" y="1946"/>
                    <a:pt x="4697" y="1922"/>
                    <a:pt x="4700" y="1922"/>
                  </a:cubicBezTo>
                  <a:lnTo>
                    <a:pt x="4700" y="1922"/>
                  </a:lnTo>
                  <a:cubicBezTo>
                    <a:pt x="4704" y="1922"/>
                    <a:pt x="4723" y="1942"/>
                    <a:pt x="4760" y="1979"/>
                  </a:cubicBezTo>
                  <a:cubicBezTo>
                    <a:pt x="4790" y="2009"/>
                    <a:pt x="4813" y="2022"/>
                    <a:pt x="4826" y="2022"/>
                  </a:cubicBezTo>
                  <a:cubicBezTo>
                    <a:pt x="4847" y="2022"/>
                    <a:pt x="4844" y="1989"/>
                    <a:pt x="4806" y="1932"/>
                  </a:cubicBezTo>
                  <a:cubicBezTo>
                    <a:pt x="4806" y="1932"/>
                    <a:pt x="4796" y="1893"/>
                    <a:pt x="4816" y="1893"/>
                  </a:cubicBezTo>
                  <a:cubicBezTo>
                    <a:pt x="4821" y="1893"/>
                    <a:pt x="4828" y="1895"/>
                    <a:pt x="4837" y="1901"/>
                  </a:cubicBezTo>
                  <a:cubicBezTo>
                    <a:pt x="4843" y="1903"/>
                    <a:pt x="4849" y="1903"/>
                    <a:pt x="4855" y="1903"/>
                  </a:cubicBezTo>
                  <a:cubicBezTo>
                    <a:pt x="4924" y="1903"/>
                    <a:pt x="5045" y="1834"/>
                    <a:pt x="4961" y="1778"/>
                  </a:cubicBezTo>
                  <a:lnTo>
                    <a:pt x="4992" y="1747"/>
                  </a:lnTo>
                  <a:cubicBezTo>
                    <a:pt x="5069" y="1747"/>
                    <a:pt x="5084" y="1731"/>
                    <a:pt x="5054" y="1669"/>
                  </a:cubicBezTo>
                  <a:lnTo>
                    <a:pt x="5023" y="1623"/>
                  </a:lnTo>
                  <a:lnTo>
                    <a:pt x="5023" y="1623"/>
                  </a:lnTo>
                  <a:cubicBezTo>
                    <a:pt x="5057" y="1646"/>
                    <a:pt x="5099" y="1660"/>
                    <a:pt x="5125" y="1660"/>
                  </a:cubicBezTo>
                  <a:cubicBezTo>
                    <a:pt x="5135" y="1660"/>
                    <a:pt x="5142" y="1658"/>
                    <a:pt x="5146" y="1654"/>
                  </a:cubicBezTo>
                  <a:cubicBezTo>
                    <a:pt x="5162" y="1639"/>
                    <a:pt x="5162" y="1639"/>
                    <a:pt x="5115" y="1608"/>
                  </a:cubicBezTo>
                  <a:cubicBezTo>
                    <a:pt x="5084" y="1561"/>
                    <a:pt x="5084" y="1561"/>
                    <a:pt x="5100" y="1546"/>
                  </a:cubicBezTo>
                  <a:cubicBezTo>
                    <a:pt x="5104" y="1542"/>
                    <a:pt x="5111" y="1540"/>
                    <a:pt x="5119" y="1540"/>
                  </a:cubicBezTo>
                  <a:cubicBezTo>
                    <a:pt x="5144" y="1540"/>
                    <a:pt x="5185" y="1557"/>
                    <a:pt x="5208" y="1592"/>
                  </a:cubicBezTo>
                  <a:lnTo>
                    <a:pt x="5224" y="1561"/>
                  </a:lnTo>
                  <a:cubicBezTo>
                    <a:pt x="5175" y="1513"/>
                    <a:pt x="5163" y="1489"/>
                    <a:pt x="5172" y="1489"/>
                  </a:cubicBezTo>
                  <a:cubicBezTo>
                    <a:pt x="5178" y="1489"/>
                    <a:pt x="5191" y="1498"/>
                    <a:pt x="5208" y="1515"/>
                  </a:cubicBezTo>
                  <a:cubicBezTo>
                    <a:pt x="5218" y="1525"/>
                    <a:pt x="5229" y="1528"/>
                    <a:pt x="5240" y="1528"/>
                  </a:cubicBezTo>
                  <a:cubicBezTo>
                    <a:pt x="5265" y="1528"/>
                    <a:pt x="5290" y="1510"/>
                    <a:pt x="5301" y="1499"/>
                  </a:cubicBezTo>
                  <a:cubicBezTo>
                    <a:pt x="5283" y="1481"/>
                    <a:pt x="5281" y="1475"/>
                    <a:pt x="5285" y="1475"/>
                  </a:cubicBezTo>
                  <a:cubicBezTo>
                    <a:pt x="5291" y="1475"/>
                    <a:pt x="5310" y="1490"/>
                    <a:pt x="5301" y="1499"/>
                  </a:cubicBezTo>
                  <a:lnTo>
                    <a:pt x="5332" y="1530"/>
                  </a:lnTo>
                  <a:cubicBezTo>
                    <a:pt x="5346" y="1538"/>
                    <a:pt x="5355" y="1541"/>
                    <a:pt x="5359" y="1541"/>
                  </a:cubicBezTo>
                  <a:cubicBezTo>
                    <a:pt x="5373" y="1541"/>
                    <a:pt x="5340" y="1508"/>
                    <a:pt x="5316" y="1484"/>
                  </a:cubicBezTo>
                  <a:lnTo>
                    <a:pt x="5347" y="1438"/>
                  </a:lnTo>
                  <a:cubicBezTo>
                    <a:pt x="5363" y="1422"/>
                    <a:pt x="5378" y="1407"/>
                    <a:pt x="5332" y="1391"/>
                  </a:cubicBezTo>
                  <a:cubicBezTo>
                    <a:pt x="5270" y="1360"/>
                    <a:pt x="5239" y="1314"/>
                    <a:pt x="5270" y="1299"/>
                  </a:cubicBezTo>
                  <a:lnTo>
                    <a:pt x="5270" y="1299"/>
                  </a:lnTo>
                  <a:cubicBezTo>
                    <a:pt x="5297" y="1325"/>
                    <a:pt x="5335" y="1363"/>
                    <a:pt x="5355" y="1363"/>
                  </a:cubicBezTo>
                  <a:cubicBezTo>
                    <a:pt x="5358" y="1363"/>
                    <a:pt x="5361" y="1362"/>
                    <a:pt x="5363" y="1360"/>
                  </a:cubicBezTo>
                  <a:cubicBezTo>
                    <a:pt x="5367" y="1353"/>
                    <a:pt x="5371" y="1350"/>
                    <a:pt x="5376" y="1350"/>
                  </a:cubicBezTo>
                  <a:cubicBezTo>
                    <a:pt x="5392" y="1350"/>
                    <a:pt x="5409" y="1376"/>
                    <a:pt x="5409" y="1376"/>
                  </a:cubicBezTo>
                  <a:cubicBezTo>
                    <a:pt x="5428" y="1404"/>
                    <a:pt x="5444" y="1415"/>
                    <a:pt x="5456" y="1415"/>
                  </a:cubicBezTo>
                  <a:cubicBezTo>
                    <a:pt x="5485" y="1415"/>
                    <a:pt x="5497" y="1357"/>
                    <a:pt x="5486" y="1314"/>
                  </a:cubicBezTo>
                  <a:cubicBezTo>
                    <a:pt x="5469" y="1243"/>
                    <a:pt x="5466" y="1208"/>
                    <a:pt x="5482" y="1208"/>
                  </a:cubicBezTo>
                  <a:cubicBezTo>
                    <a:pt x="5493" y="1208"/>
                    <a:pt x="5515" y="1228"/>
                    <a:pt x="5548" y="1268"/>
                  </a:cubicBezTo>
                  <a:cubicBezTo>
                    <a:pt x="5566" y="1285"/>
                    <a:pt x="5577" y="1293"/>
                    <a:pt x="5583" y="1293"/>
                  </a:cubicBezTo>
                  <a:cubicBezTo>
                    <a:pt x="5602" y="1293"/>
                    <a:pt x="5558" y="1202"/>
                    <a:pt x="5486" y="1082"/>
                  </a:cubicBezTo>
                  <a:lnTo>
                    <a:pt x="5409" y="943"/>
                  </a:lnTo>
                  <a:lnTo>
                    <a:pt x="5517" y="1067"/>
                  </a:lnTo>
                  <a:cubicBezTo>
                    <a:pt x="5599" y="1148"/>
                    <a:pt x="5637" y="1187"/>
                    <a:pt x="5656" y="1187"/>
                  </a:cubicBezTo>
                  <a:cubicBezTo>
                    <a:pt x="5672" y="1187"/>
                    <a:pt x="5672" y="1156"/>
                    <a:pt x="5672" y="1098"/>
                  </a:cubicBezTo>
                  <a:cubicBezTo>
                    <a:pt x="5672" y="1054"/>
                    <a:pt x="5672" y="1035"/>
                    <a:pt x="5677" y="1035"/>
                  </a:cubicBezTo>
                  <a:cubicBezTo>
                    <a:pt x="5682" y="1035"/>
                    <a:pt x="5689" y="1046"/>
                    <a:pt x="5703" y="1067"/>
                  </a:cubicBezTo>
                  <a:cubicBezTo>
                    <a:pt x="5722" y="1086"/>
                    <a:pt x="5736" y="1095"/>
                    <a:pt x="5750" y="1095"/>
                  </a:cubicBezTo>
                  <a:cubicBezTo>
                    <a:pt x="5770" y="1095"/>
                    <a:pt x="5790" y="1078"/>
                    <a:pt x="5826" y="1051"/>
                  </a:cubicBezTo>
                  <a:cubicBezTo>
                    <a:pt x="5888" y="1005"/>
                    <a:pt x="5904" y="1005"/>
                    <a:pt x="5888" y="959"/>
                  </a:cubicBezTo>
                  <a:lnTo>
                    <a:pt x="5919" y="928"/>
                  </a:lnTo>
                  <a:cubicBezTo>
                    <a:pt x="5944" y="957"/>
                    <a:pt x="5962" y="969"/>
                    <a:pt x="5974" y="969"/>
                  </a:cubicBezTo>
                  <a:cubicBezTo>
                    <a:pt x="5998" y="969"/>
                    <a:pt x="5992" y="913"/>
                    <a:pt x="5950" y="850"/>
                  </a:cubicBezTo>
                  <a:cubicBezTo>
                    <a:pt x="5965" y="850"/>
                    <a:pt x="5981" y="835"/>
                    <a:pt x="5996" y="835"/>
                  </a:cubicBezTo>
                  <a:lnTo>
                    <a:pt x="6012" y="881"/>
                  </a:lnTo>
                  <a:cubicBezTo>
                    <a:pt x="6023" y="899"/>
                    <a:pt x="6037" y="907"/>
                    <a:pt x="6060" y="907"/>
                  </a:cubicBezTo>
                  <a:cubicBezTo>
                    <a:pt x="6097" y="907"/>
                    <a:pt x="6159" y="883"/>
                    <a:pt x="6275" y="835"/>
                  </a:cubicBezTo>
                  <a:cubicBezTo>
                    <a:pt x="6491" y="788"/>
                    <a:pt x="6522" y="788"/>
                    <a:pt x="6506" y="680"/>
                  </a:cubicBezTo>
                  <a:cubicBezTo>
                    <a:pt x="6490" y="624"/>
                    <a:pt x="6499" y="593"/>
                    <a:pt x="6514" y="593"/>
                  </a:cubicBezTo>
                  <a:cubicBezTo>
                    <a:pt x="6527" y="593"/>
                    <a:pt x="6545" y="621"/>
                    <a:pt x="6553" y="680"/>
                  </a:cubicBezTo>
                  <a:cubicBezTo>
                    <a:pt x="6553" y="722"/>
                    <a:pt x="6573" y="756"/>
                    <a:pt x="6583" y="756"/>
                  </a:cubicBezTo>
                  <a:cubicBezTo>
                    <a:pt x="6587" y="756"/>
                    <a:pt x="6589" y="747"/>
                    <a:pt x="6584" y="727"/>
                  </a:cubicBezTo>
                  <a:lnTo>
                    <a:pt x="6584" y="727"/>
                  </a:lnTo>
                  <a:cubicBezTo>
                    <a:pt x="6615" y="742"/>
                    <a:pt x="6645" y="758"/>
                    <a:pt x="6661" y="788"/>
                  </a:cubicBezTo>
                  <a:cubicBezTo>
                    <a:pt x="6699" y="833"/>
                    <a:pt x="6724" y="849"/>
                    <a:pt x="6740" y="849"/>
                  </a:cubicBezTo>
                  <a:cubicBezTo>
                    <a:pt x="6764" y="849"/>
                    <a:pt x="6769" y="816"/>
                    <a:pt x="6769" y="788"/>
                  </a:cubicBezTo>
                  <a:cubicBezTo>
                    <a:pt x="6756" y="741"/>
                    <a:pt x="6754" y="724"/>
                    <a:pt x="6758" y="724"/>
                  </a:cubicBezTo>
                  <a:lnTo>
                    <a:pt x="6758" y="724"/>
                  </a:lnTo>
                  <a:cubicBezTo>
                    <a:pt x="6762" y="724"/>
                    <a:pt x="6776" y="754"/>
                    <a:pt x="6785" y="788"/>
                  </a:cubicBezTo>
                  <a:cubicBezTo>
                    <a:pt x="6806" y="821"/>
                    <a:pt x="6828" y="861"/>
                    <a:pt x="6839" y="861"/>
                  </a:cubicBezTo>
                  <a:cubicBezTo>
                    <a:pt x="6844" y="861"/>
                    <a:pt x="6846" y="853"/>
                    <a:pt x="6846" y="835"/>
                  </a:cubicBezTo>
                  <a:cubicBezTo>
                    <a:pt x="6846" y="803"/>
                    <a:pt x="6893" y="779"/>
                    <a:pt x="6935" y="779"/>
                  </a:cubicBezTo>
                  <a:cubicBezTo>
                    <a:pt x="6973" y="779"/>
                    <a:pt x="7008" y="799"/>
                    <a:pt x="7001" y="850"/>
                  </a:cubicBezTo>
                  <a:lnTo>
                    <a:pt x="7047" y="850"/>
                  </a:lnTo>
                  <a:cubicBezTo>
                    <a:pt x="7047" y="809"/>
                    <a:pt x="7075" y="802"/>
                    <a:pt x="7107" y="802"/>
                  </a:cubicBezTo>
                  <a:cubicBezTo>
                    <a:pt x="7123" y="802"/>
                    <a:pt x="7140" y="804"/>
                    <a:pt x="7156" y="804"/>
                  </a:cubicBezTo>
                  <a:cubicBezTo>
                    <a:pt x="7202" y="804"/>
                    <a:pt x="7233" y="819"/>
                    <a:pt x="7217" y="866"/>
                  </a:cubicBezTo>
                  <a:cubicBezTo>
                    <a:pt x="7217" y="899"/>
                    <a:pt x="7217" y="914"/>
                    <a:pt x="7224" y="914"/>
                  </a:cubicBezTo>
                  <a:cubicBezTo>
                    <a:pt x="7231" y="914"/>
                    <a:pt x="7242" y="903"/>
                    <a:pt x="7264" y="881"/>
                  </a:cubicBezTo>
                  <a:cubicBezTo>
                    <a:pt x="7295" y="881"/>
                    <a:pt x="7341" y="788"/>
                    <a:pt x="7372" y="788"/>
                  </a:cubicBezTo>
                  <a:cubicBezTo>
                    <a:pt x="7372" y="742"/>
                    <a:pt x="7418" y="696"/>
                    <a:pt x="7449" y="696"/>
                  </a:cubicBezTo>
                  <a:lnTo>
                    <a:pt x="7434" y="742"/>
                  </a:lnTo>
                  <a:lnTo>
                    <a:pt x="7403" y="850"/>
                  </a:lnTo>
                  <a:cubicBezTo>
                    <a:pt x="7409" y="850"/>
                    <a:pt x="7418" y="853"/>
                    <a:pt x="7427" y="853"/>
                  </a:cubicBezTo>
                  <a:cubicBezTo>
                    <a:pt x="7441" y="853"/>
                    <a:pt x="7455" y="847"/>
                    <a:pt x="7465" y="819"/>
                  </a:cubicBezTo>
                  <a:cubicBezTo>
                    <a:pt x="7465" y="881"/>
                    <a:pt x="7496" y="881"/>
                    <a:pt x="7542" y="912"/>
                  </a:cubicBezTo>
                  <a:cubicBezTo>
                    <a:pt x="7569" y="921"/>
                    <a:pt x="7595" y="930"/>
                    <a:pt x="7622" y="930"/>
                  </a:cubicBezTo>
                  <a:cubicBezTo>
                    <a:pt x="7642" y="930"/>
                    <a:pt x="7661" y="925"/>
                    <a:pt x="7681" y="912"/>
                  </a:cubicBezTo>
                  <a:lnTo>
                    <a:pt x="7681" y="912"/>
                  </a:lnTo>
                  <a:cubicBezTo>
                    <a:pt x="7659" y="978"/>
                    <a:pt x="7716" y="1037"/>
                    <a:pt x="7778" y="1037"/>
                  </a:cubicBezTo>
                  <a:cubicBezTo>
                    <a:pt x="7803" y="1037"/>
                    <a:pt x="7829" y="1027"/>
                    <a:pt x="7851" y="1005"/>
                  </a:cubicBezTo>
                  <a:cubicBezTo>
                    <a:pt x="7863" y="987"/>
                    <a:pt x="7873" y="978"/>
                    <a:pt x="7880" y="978"/>
                  </a:cubicBezTo>
                  <a:cubicBezTo>
                    <a:pt x="7892" y="978"/>
                    <a:pt x="7897" y="998"/>
                    <a:pt x="7897" y="1036"/>
                  </a:cubicBezTo>
                  <a:cubicBezTo>
                    <a:pt x="7889" y="1069"/>
                    <a:pt x="7890" y="1084"/>
                    <a:pt x="7899" y="1084"/>
                  </a:cubicBezTo>
                  <a:cubicBezTo>
                    <a:pt x="7907" y="1084"/>
                    <a:pt x="7922" y="1073"/>
                    <a:pt x="7944" y="1051"/>
                  </a:cubicBezTo>
                  <a:cubicBezTo>
                    <a:pt x="7952" y="1046"/>
                    <a:pt x="7959" y="1043"/>
                    <a:pt x="7963" y="1043"/>
                  </a:cubicBezTo>
                  <a:cubicBezTo>
                    <a:pt x="7984" y="1043"/>
                    <a:pt x="7972" y="1093"/>
                    <a:pt x="7959" y="1144"/>
                  </a:cubicBezTo>
                  <a:cubicBezTo>
                    <a:pt x="7926" y="1221"/>
                    <a:pt x="7932" y="1251"/>
                    <a:pt x="7955" y="1251"/>
                  </a:cubicBezTo>
                  <a:cubicBezTo>
                    <a:pt x="7964" y="1251"/>
                    <a:pt x="7977" y="1246"/>
                    <a:pt x="7990" y="1237"/>
                  </a:cubicBezTo>
                  <a:cubicBezTo>
                    <a:pt x="8003" y="1233"/>
                    <a:pt x="8015" y="1231"/>
                    <a:pt x="8027" y="1231"/>
                  </a:cubicBezTo>
                  <a:cubicBezTo>
                    <a:pt x="8060" y="1231"/>
                    <a:pt x="8091" y="1245"/>
                    <a:pt x="8114" y="1268"/>
                  </a:cubicBezTo>
                  <a:cubicBezTo>
                    <a:pt x="8140" y="1268"/>
                    <a:pt x="8158" y="1269"/>
                    <a:pt x="8173" y="1269"/>
                  </a:cubicBezTo>
                  <a:cubicBezTo>
                    <a:pt x="8201" y="1269"/>
                    <a:pt x="8212" y="1262"/>
                    <a:pt x="8222" y="1221"/>
                  </a:cubicBezTo>
                  <a:cubicBezTo>
                    <a:pt x="8253" y="1190"/>
                    <a:pt x="8284" y="1175"/>
                    <a:pt x="8315" y="1159"/>
                  </a:cubicBezTo>
                  <a:cubicBezTo>
                    <a:pt x="8377" y="1159"/>
                    <a:pt x="8369" y="1179"/>
                    <a:pt x="8356" y="1179"/>
                  </a:cubicBezTo>
                  <a:cubicBezTo>
                    <a:pt x="8352" y="1179"/>
                    <a:pt x="8349" y="1178"/>
                    <a:pt x="8346" y="1175"/>
                  </a:cubicBezTo>
                  <a:cubicBezTo>
                    <a:pt x="8268" y="1175"/>
                    <a:pt x="8284" y="1190"/>
                    <a:pt x="8268" y="1252"/>
                  </a:cubicBezTo>
                  <a:cubicBezTo>
                    <a:pt x="8253" y="1299"/>
                    <a:pt x="8268" y="1345"/>
                    <a:pt x="8299" y="1360"/>
                  </a:cubicBezTo>
                  <a:cubicBezTo>
                    <a:pt x="8315" y="1376"/>
                    <a:pt x="8346" y="1422"/>
                    <a:pt x="8361" y="1438"/>
                  </a:cubicBezTo>
                  <a:cubicBezTo>
                    <a:pt x="8371" y="1497"/>
                    <a:pt x="8381" y="1525"/>
                    <a:pt x="8399" y="1525"/>
                  </a:cubicBezTo>
                  <a:cubicBezTo>
                    <a:pt x="8409" y="1525"/>
                    <a:pt x="8422" y="1516"/>
                    <a:pt x="8438" y="1499"/>
                  </a:cubicBezTo>
                  <a:cubicBezTo>
                    <a:pt x="8451" y="1487"/>
                    <a:pt x="8461" y="1477"/>
                    <a:pt x="8469" y="1469"/>
                  </a:cubicBezTo>
                  <a:lnTo>
                    <a:pt x="8469" y="1469"/>
                  </a:lnTo>
                  <a:cubicBezTo>
                    <a:pt x="8415" y="1549"/>
                    <a:pt x="8537" y="1712"/>
                    <a:pt x="8641" y="1712"/>
                  </a:cubicBezTo>
                  <a:cubicBezTo>
                    <a:pt x="8657" y="1712"/>
                    <a:pt x="8672" y="1708"/>
                    <a:pt x="8686" y="1700"/>
                  </a:cubicBezTo>
                  <a:lnTo>
                    <a:pt x="8686" y="1700"/>
                  </a:lnTo>
                  <a:lnTo>
                    <a:pt x="8639" y="1747"/>
                  </a:lnTo>
                  <a:cubicBezTo>
                    <a:pt x="8593" y="1778"/>
                    <a:pt x="8608" y="1793"/>
                    <a:pt x="8639" y="1824"/>
                  </a:cubicBezTo>
                  <a:cubicBezTo>
                    <a:pt x="8670" y="1870"/>
                    <a:pt x="8763" y="1886"/>
                    <a:pt x="8809" y="1932"/>
                  </a:cubicBezTo>
                  <a:cubicBezTo>
                    <a:pt x="8847" y="1983"/>
                    <a:pt x="8895" y="2033"/>
                    <a:pt x="8937" y="2033"/>
                  </a:cubicBezTo>
                  <a:cubicBezTo>
                    <a:pt x="8946" y="2033"/>
                    <a:pt x="8955" y="2031"/>
                    <a:pt x="8964" y="2025"/>
                  </a:cubicBezTo>
                  <a:lnTo>
                    <a:pt x="8964" y="2025"/>
                  </a:lnTo>
                  <a:cubicBezTo>
                    <a:pt x="8979" y="2040"/>
                    <a:pt x="8979" y="2040"/>
                    <a:pt x="8933" y="2071"/>
                  </a:cubicBezTo>
                  <a:cubicBezTo>
                    <a:pt x="8902" y="2118"/>
                    <a:pt x="8902" y="2118"/>
                    <a:pt x="8917" y="2133"/>
                  </a:cubicBezTo>
                  <a:cubicBezTo>
                    <a:pt x="8920" y="2136"/>
                    <a:pt x="8923" y="2137"/>
                    <a:pt x="8927" y="2137"/>
                  </a:cubicBezTo>
                  <a:cubicBezTo>
                    <a:pt x="8944" y="2137"/>
                    <a:pt x="8972" y="2109"/>
                    <a:pt x="9010" y="2071"/>
                  </a:cubicBezTo>
                  <a:cubicBezTo>
                    <a:pt x="9028" y="2054"/>
                    <a:pt x="9038" y="2045"/>
                    <a:pt x="9045" y="2045"/>
                  </a:cubicBezTo>
                  <a:cubicBezTo>
                    <a:pt x="9057" y="2045"/>
                    <a:pt x="9057" y="2069"/>
                    <a:pt x="9057" y="2118"/>
                  </a:cubicBezTo>
                  <a:cubicBezTo>
                    <a:pt x="9057" y="2187"/>
                    <a:pt x="9106" y="2244"/>
                    <a:pt x="9172" y="2244"/>
                  </a:cubicBezTo>
                  <a:cubicBezTo>
                    <a:pt x="9180" y="2244"/>
                    <a:pt x="9188" y="2243"/>
                    <a:pt x="9196" y="2241"/>
                  </a:cubicBezTo>
                  <a:cubicBezTo>
                    <a:pt x="9211" y="2257"/>
                    <a:pt x="9227" y="2272"/>
                    <a:pt x="9196" y="2319"/>
                  </a:cubicBezTo>
                  <a:cubicBezTo>
                    <a:pt x="9173" y="2353"/>
                    <a:pt x="9184" y="2403"/>
                    <a:pt x="9228" y="2403"/>
                  </a:cubicBezTo>
                  <a:cubicBezTo>
                    <a:pt x="9244" y="2403"/>
                    <a:pt x="9264" y="2397"/>
                    <a:pt x="9288" y="2380"/>
                  </a:cubicBezTo>
                  <a:lnTo>
                    <a:pt x="9288" y="2380"/>
                  </a:lnTo>
                  <a:cubicBezTo>
                    <a:pt x="9304" y="2396"/>
                    <a:pt x="9304" y="2396"/>
                    <a:pt x="9273" y="2442"/>
                  </a:cubicBezTo>
                  <a:cubicBezTo>
                    <a:pt x="9253" y="2473"/>
                    <a:pt x="9239" y="2510"/>
                    <a:pt x="9258" y="2510"/>
                  </a:cubicBezTo>
                  <a:cubicBezTo>
                    <a:pt x="9268" y="2510"/>
                    <a:pt x="9288" y="2500"/>
                    <a:pt x="9319" y="2473"/>
                  </a:cubicBezTo>
                  <a:cubicBezTo>
                    <a:pt x="9333" y="2467"/>
                    <a:pt x="9346" y="2463"/>
                    <a:pt x="9359" y="2463"/>
                  </a:cubicBezTo>
                  <a:cubicBezTo>
                    <a:pt x="9405" y="2463"/>
                    <a:pt x="9446" y="2505"/>
                    <a:pt x="9458" y="2566"/>
                  </a:cubicBezTo>
                  <a:cubicBezTo>
                    <a:pt x="9465" y="2566"/>
                    <a:pt x="9473" y="2568"/>
                    <a:pt x="9482" y="2568"/>
                  </a:cubicBezTo>
                  <a:cubicBezTo>
                    <a:pt x="9496" y="2568"/>
                    <a:pt x="9511" y="2563"/>
                    <a:pt x="9520" y="2535"/>
                  </a:cubicBezTo>
                  <a:lnTo>
                    <a:pt x="9551" y="2489"/>
                  </a:lnTo>
                  <a:lnTo>
                    <a:pt x="9551" y="2489"/>
                  </a:lnTo>
                  <a:cubicBezTo>
                    <a:pt x="9535" y="2545"/>
                    <a:pt x="9527" y="2572"/>
                    <a:pt x="9532" y="2572"/>
                  </a:cubicBezTo>
                  <a:cubicBezTo>
                    <a:pt x="9537" y="2572"/>
                    <a:pt x="9552" y="2549"/>
                    <a:pt x="9582" y="2504"/>
                  </a:cubicBezTo>
                  <a:cubicBezTo>
                    <a:pt x="9596" y="2475"/>
                    <a:pt x="9607" y="2463"/>
                    <a:pt x="9614" y="2463"/>
                  </a:cubicBezTo>
                  <a:cubicBezTo>
                    <a:pt x="9621" y="2463"/>
                    <a:pt x="9621" y="2479"/>
                    <a:pt x="9613" y="2504"/>
                  </a:cubicBezTo>
                  <a:cubicBezTo>
                    <a:pt x="9582" y="2535"/>
                    <a:pt x="9628" y="2566"/>
                    <a:pt x="9628" y="2566"/>
                  </a:cubicBezTo>
                  <a:cubicBezTo>
                    <a:pt x="9628" y="2566"/>
                    <a:pt x="9783" y="2566"/>
                    <a:pt x="9891" y="2597"/>
                  </a:cubicBezTo>
                  <a:cubicBezTo>
                    <a:pt x="9953" y="2612"/>
                    <a:pt x="10015" y="2628"/>
                    <a:pt x="10077" y="2628"/>
                  </a:cubicBezTo>
                  <a:cubicBezTo>
                    <a:pt x="10123" y="2628"/>
                    <a:pt x="10138" y="2612"/>
                    <a:pt x="10138" y="2581"/>
                  </a:cubicBezTo>
                  <a:cubicBezTo>
                    <a:pt x="10138" y="2564"/>
                    <a:pt x="10149" y="2546"/>
                    <a:pt x="10160" y="2546"/>
                  </a:cubicBezTo>
                  <a:cubicBezTo>
                    <a:pt x="10169" y="2546"/>
                    <a:pt x="10178" y="2555"/>
                    <a:pt x="10185" y="2581"/>
                  </a:cubicBezTo>
                  <a:cubicBezTo>
                    <a:pt x="10200" y="2628"/>
                    <a:pt x="10231" y="2643"/>
                    <a:pt x="10247" y="2643"/>
                  </a:cubicBezTo>
                  <a:cubicBezTo>
                    <a:pt x="10262" y="2643"/>
                    <a:pt x="10293" y="2643"/>
                    <a:pt x="10293" y="2705"/>
                  </a:cubicBezTo>
                  <a:cubicBezTo>
                    <a:pt x="10324" y="2643"/>
                    <a:pt x="10324" y="2643"/>
                    <a:pt x="10339" y="2643"/>
                  </a:cubicBezTo>
                  <a:cubicBezTo>
                    <a:pt x="10339" y="2666"/>
                    <a:pt x="10347" y="2678"/>
                    <a:pt x="10357" y="2678"/>
                  </a:cubicBezTo>
                  <a:cubicBezTo>
                    <a:pt x="10366" y="2678"/>
                    <a:pt x="10378" y="2666"/>
                    <a:pt x="10386" y="2643"/>
                  </a:cubicBezTo>
                  <a:cubicBezTo>
                    <a:pt x="10394" y="2589"/>
                    <a:pt x="10397" y="2562"/>
                    <a:pt x="10399" y="2562"/>
                  </a:cubicBezTo>
                  <a:cubicBezTo>
                    <a:pt x="10401" y="2562"/>
                    <a:pt x="10401" y="2589"/>
                    <a:pt x="10401" y="2643"/>
                  </a:cubicBezTo>
                  <a:cubicBezTo>
                    <a:pt x="10401" y="2676"/>
                    <a:pt x="10439" y="2716"/>
                    <a:pt x="10456" y="2716"/>
                  </a:cubicBezTo>
                  <a:cubicBezTo>
                    <a:pt x="10464" y="2716"/>
                    <a:pt x="10468" y="2708"/>
                    <a:pt x="10463" y="2690"/>
                  </a:cubicBezTo>
                  <a:cubicBezTo>
                    <a:pt x="10432" y="2643"/>
                    <a:pt x="10494" y="2643"/>
                    <a:pt x="10509" y="2581"/>
                  </a:cubicBezTo>
                  <a:cubicBezTo>
                    <a:pt x="10540" y="2581"/>
                    <a:pt x="10556" y="2581"/>
                    <a:pt x="10571" y="2628"/>
                  </a:cubicBezTo>
                  <a:cubicBezTo>
                    <a:pt x="10571" y="2644"/>
                    <a:pt x="10581" y="2650"/>
                    <a:pt x="10595" y="2650"/>
                  </a:cubicBezTo>
                  <a:cubicBezTo>
                    <a:pt x="10634" y="2650"/>
                    <a:pt x="10710" y="2596"/>
                    <a:pt x="10710" y="2550"/>
                  </a:cubicBezTo>
                  <a:cubicBezTo>
                    <a:pt x="10718" y="2520"/>
                    <a:pt x="10718" y="2504"/>
                    <a:pt x="10718" y="2504"/>
                  </a:cubicBezTo>
                  <a:cubicBezTo>
                    <a:pt x="10718" y="2504"/>
                    <a:pt x="10718" y="2520"/>
                    <a:pt x="10726" y="2550"/>
                  </a:cubicBezTo>
                  <a:cubicBezTo>
                    <a:pt x="10746" y="2592"/>
                    <a:pt x="10760" y="2599"/>
                    <a:pt x="10772" y="2599"/>
                  </a:cubicBezTo>
                  <a:cubicBezTo>
                    <a:pt x="10777" y="2599"/>
                    <a:pt x="10782" y="2597"/>
                    <a:pt x="10788" y="2597"/>
                  </a:cubicBezTo>
                  <a:cubicBezTo>
                    <a:pt x="10788" y="2578"/>
                    <a:pt x="10790" y="2571"/>
                    <a:pt x="10795" y="2571"/>
                  </a:cubicBezTo>
                  <a:cubicBezTo>
                    <a:pt x="10805" y="2571"/>
                    <a:pt x="10823" y="2611"/>
                    <a:pt x="10834" y="2643"/>
                  </a:cubicBezTo>
                  <a:cubicBezTo>
                    <a:pt x="10846" y="2678"/>
                    <a:pt x="10848" y="2695"/>
                    <a:pt x="10869" y="2695"/>
                  </a:cubicBezTo>
                  <a:cubicBezTo>
                    <a:pt x="10876" y="2695"/>
                    <a:pt x="10884" y="2693"/>
                    <a:pt x="10896" y="2690"/>
                  </a:cubicBezTo>
                  <a:cubicBezTo>
                    <a:pt x="10896" y="2628"/>
                    <a:pt x="10989" y="2581"/>
                    <a:pt x="11050" y="2566"/>
                  </a:cubicBezTo>
                  <a:cubicBezTo>
                    <a:pt x="11136" y="2529"/>
                    <a:pt x="11154" y="2473"/>
                    <a:pt x="11142" y="2397"/>
                  </a:cubicBezTo>
                  <a:lnTo>
                    <a:pt x="11142" y="2397"/>
                  </a:lnTo>
                  <a:cubicBezTo>
                    <a:pt x="11165" y="2400"/>
                    <a:pt x="11188" y="2401"/>
                    <a:pt x="11211" y="2401"/>
                  </a:cubicBezTo>
                  <a:cubicBezTo>
                    <a:pt x="11213" y="2401"/>
                    <a:pt x="11215" y="2401"/>
                    <a:pt x="11217" y="2401"/>
                  </a:cubicBezTo>
                  <a:lnTo>
                    <a:pt x="11217" y="2401"/>
                  </a:lnTo>
                  <a:cubicBezTo>
                    <a:pt x="11232" y="2420"/>
                    <a:pt x="11248" y="2439"/>
                    <a:pt x="11267" y="2458"/>
                  </a:cubicBezTo>
                  <a:cubicBezTo>
                    <a:pt x="11276" y="2448"/>
                    <a:pt x="11268" y="2426"/>
                    <a:pt x="11253" y="2400"/>
                  </a:cubicBezTo>
                  <a:lnTo>
                    <a:pt x="11253" y="2400"/>
                  </a:lnTo>
                  <a:cubicBezTo>
                    <a:pt x="11497" y="2381"/>
                    <a:pt x="11731" y="2203"/>
                    <a:pt x="11766" y="1946"/>
                  </a:cubicBezTo>
                  <a:lnTo>
                    <a:pt x="11766" y="1946"/>
                  </a:lnTo>
                  <a:cubicBezTo>
                    <a:pt x="11777" y="1953"/>
                    <a:pt x="11788" y="1958"/>
                    <a:pt x="11795" y="1958"/>
                  </a:cubicBezTo>
                  <a:cubicBezTo>
                    <a:pt x="11809" y="1958"/>
                    <a:pt x="11815" y="1946"/>
                    <a:pt x="11808" y="1917"/>
                  </a:cubicBezTo>
                  <a:cubicBezTo>
                    <a:pt x="11777" y="1870"/>
                    <a:pt x="11777" y="1855"/>
                    <a:pt x="11788" y="1855"/>
                  </a:cubicBezTo>
                  <a:cubicBezTo>
                    <a:pt x="11800" y="1855"/>
                    <a:pt x="11823" y="1870"/>
                    <a:pt x="11839" y="1886"/>
                  </a:cubicBezTo>
                  <a:cubicBezTo>
                    <a:pt x="11866" y="1928"/>
                    <a:pt x="11882" y="1950"/>
                    <a:pt x="11889" y="1950"/>
                  </a:cubicBezTo>
                  <a:cubicBezTo>
                    <a:pt x="11897" y="1950"/>
                    <a:pt x="11894" y="1916"/>
                    <a:pt x="11885" y="1839"/>
                  </a:cubicBezTo>
                  <a:cubicBezTo>
                    <a:pt x="11916" y="1793"/>
                    <a:pt x="11947" y="1685"/>
                    <a:pt x="11993" y="1639"/>
                  </a:cubicBezTo>
                  <a:cubicBezTo>
                    <a:pt x="12031" y="1601"/>
                    <a:pt x="12069" y="1553"/>
                    <a:pt x="12115" y="1553"/>
                  </a:cubicBezTo>
                  <a:cubicBezTo>
                    <a:pt x="12125" y="1553"/>
                    <a:pt x="12136" y="1555"/>
                    <a:pt x="12148" y="1561"/>
                  </a:cubicBezTo>
                  <a:cubicBezTo>
                    <a:pt x="12190" y="1595"/>
                    <a:pt x="12214" y="1606"/>
                    <a:pt x="12219" y="1606"/>
                  </a:cubicBezTo>
                  <a:cubicBezTo>
                    <a:pt x="12223" y="1606"/>
                    <a:pt x="12215" y="1599"/>
                    <a:pt x="12194" y="1592"/>
                  </a:cubicBezTo>
                  <a:cubicBezTo>
                    <a:pt x="12101" y="1515"/>
                    <a:pt x="12132" y="1499"/>
                    <a:pt x="12179" y="1453"/>
                  </a:cubicBezTo>
                  <a:cubicBezTo>
                    <a:pt x="12271" y="1438"/>
                    <a:pt x="12256" y="1360"/>
                    <a:pt x="12240" y="1299"/>
                  </a:cubicBezTo>
                  <a:lnTo>
                    <a:pt x="12240" y="1299"/>
                  </a:lnTo>
                  <a:lnTo>
                    <a:pt x="12210" y="1345"/>
                  </a:lnTo>
                  <a:cubicBezTo>
                    <a:pt x="12149" y="1272"/>
                    <a:pt x="12145" y="1247"/>
                    <a:pt x="12184" y="1247"/>
                  </a:cubicBezTo>
                  <a:cubicBezTo>
                    <a:pt x="12195" y="1247"/>
                    <a:pt x="12208" y="1249"/>
                    <a:pt x="12225" y="1252"/>
                  </a:cubicBezTo>
                  <a:cubicBezTo>
                    <a:pt x="12228" y="1249"/>
                    <a:pt x="12231" y="1248"/>
                    <a:pt x="12236" y="1248"/>
                  </a:cubicBezTo>
                  <a:cubicBezTo>
                    <a:pt x="12256" y="1248"/>
                    <a:pt x="12292" y="1276"/>
                    <a:pt x="12318" y="1314"/>
                  </a:cubicBezTo>
                  <a:cubicBezTo>
                    <a:pt x="12343" y="1339"/>
                    <a:pt x="12389" y="1364"/>
                    <a:pt x="12413" y="1364"/>
                  </a:cubicBezTo>
                  <a:cubicBezTo>
                    <a:pt x="12419" y="1364"/>
                    <a:pt x="12423" y="1363"/>
                    <a:pt x="12426" y="1360"/>
                  </a:cubicBezTo>
                  <a:cubicBezTo>
                    <a:pt x="12441" y="1345"/>
                    <a:pt x="12472" y="1329"/>
                    <a:pt x="12410" y="1299"/>
                  </a:cubicBezTo>
                  <a:cubicBezTo>
                    <a:pt x="12349" y="1268"/>
                    <a:pt x="12380" y="1268"/>
                    <a:pt x="12395" y="1237"/>
                  </a:cubicBezTo>
                  <a:cubicBezTo>
                    <a:pt x="12410" y="1221"/>
                    <a:pt x="12426" y="1206"/>
                    <a:pt x="12410" y="1159"/>
                  </a:cubicBezTo>
                  <a:cubicBezTo>
                    <a:pt x="12395" y="1098"/>
                    <a:pt x="12395" y="1098"/>
                    <a:pt x="12410" y="1082"/>
                  </a:cubicBezTo>
                  <a:cubicBezTo>
                    <a:pt x="12426" y="1090"/>
                    <a:pt x="12445" y="1094"/>
                    <a:pt x="12465" y="1094"/>
                  </a:cubicBezTo>
                  <a:cubicBezTo>
                    <a:pt x="12483" y="1094"/>
                    <a:pt x="12501" y="1090"/>
                    <a:pt x="12516" y="1084"/>
                  </a:cubicBezTo>
                  <a:lnTo>
                    <a:pt x="12516" y="1084"/>
                  </a:lnTo>
                  <a:cubicBezTo>
                    <a:pt x="12526" y="1096"/>
                    <a:pt x="12539" y="1112"/>
                    <a:pt x="12550" y="1129"/>
                  </a:cubicBezTo>
                  <a:cubicBezTo>
                    <a:pt x="12565" y="1159"/>
                    <a:pt x="12596" y="1175"/>
                    <a:pt x="12627" y="1190"/>
                  </a:cubicBezTo>
                  <a:cubicBezTo>
                    <a:pt x="12658" y="1190"/>
                    <a:pt x="12611" y="1144"/>
                    <a:pt x="12611" y="1144"/>
                  </a:cubicBezTo>
                  <a:cubicBezTo>
                    <a:pt x="12611" y="1144"/>
                    <a:pt x="12627" y="1098"/>
                    <a:pt x="12673" y="1051"/>
                  </a:cubicBezTo>
                  <a:cubicBezTo>
                    <a:pt x="12720" y="1020"/>
                    <a:pt x="12781" y="974"/>
                    <a:pt x="12859" y="943"/>
                  </a:cubicBezTo>
                  <a:cubicBezTo>
                    <a:pt x="12967" y="881"/>
                    <a:pt x="13075" y="835"/>
                    <a:pt x="13199" y="804"/>
                  </a:cubicBezTo>
                  <a:cubicBezTo>
                    <a:pt x="13225" y="823"/>
                    <a:pt x="13253" y="832"/>
                    <a:pt x="13275" y="832"/>
                  </a:cubicBezTo>
                  <a:cubicBezTo>
                    <a:pt x="13306" y="832"/>
                    <a:pt x="13325" y="815"/>
                    <a:pt x="13307" y="788"/>
                  </a:cubicBezTo>
                  <a:cubicBezTo>
                    <a:pt x="13261" y="742"/>
                    <a:pt x="13415" y="696"/>
                    <a:pt x="13570" y="696"/>
                  </a:cubicBezTo>
                  <a:cubicBezTo>
                    <a:pt x="13724" y="696"/>
                    <a:pt x="13879" y="696"/>
                    <a:pt x="13879" y="649"/>
                  </a:cubicBezTo>
                  <a:lnTo>
                    <a:pt x="13956" y="649"/>
                  </a:lnTo>
                  <a:cubicBezTo>
                    <a:pt x="14009" y="649"/>
                    <a:pt x="14062" y="615"/>
                    <a:pt x="14086" y="615"/>
                  </a:cubicBezTo>
                  <a:cubicBezTo>
                    <a:pt x="14090" y="615"/>
                    <a:pt x="14093" y="616"/>
                    <a:pt x="14095" y="618"/>
                  </a:cubicBezTo>
                  <a:cubicBezTo>
                    <a:pt x="14117" y="590"/>
                    <a:pt x="14132" y="578"/>
                    <a:pt x="14138" y="578"/>
                  </a:cubicBezTo>
                  <a:cubicBezTo>
                    <a:pt x="14146" y="578"/>
                    <a:pt x="14143" y="594"/>
                    <a:pt x="14126" y="618"/>
                  </a:cubicBezTo>
                  <a:cubicBezTo>
                    <a:pt x="14080" y="649"/>
                    <a:pt x="14111" y="727"/>
                    <a:pt x="14126" y="727"/>
                  </a:cubicBezTo>
                  <a:cubicBezTo>
                    <a:pt x="14128" y="728"/>
                    <a:pt x="14130" y="729"/>
                    <a:pt x="14132" y="729"/>
                  </a:cubicBezTo>
                  <a:cubicBezTo>
                    <a:pt x="14151" y="729"/>
                    <a:pt x="14190" y="675"/>
                    <a:pt x="14203" y="634"/>
                  </a:cubicBezTo>
                  <a:cubicBezTo>
                    <a:pt x="14214" y="593"/>
                    <a:pt x="14224" y="586"/>
                    <a:pt x="14230" y="586"/>
                  </a:cubicBezTo>
                  <a:cubicBezTo>
                    <a:pt x="14233" y="586"/>
                    <a:pt x="14234" y="588"/>
                    <a:pt x="14234" y="588"/>
                  </a:cubicBezTo>
                  <a:cubicBezTo>
                    <a:pt x="14234" y="588"/>
                    <a:pt x="14265" y="588"/>
                    <a:pt x="14250" y="649"/>
                  </a:cubicBezTo>
                  <a:lnTo>
                    <a:pt x="14219" y="758"/>
                  </a:lnTo>
                  <a:lnTo>
                    <a:pt x="14250" y="758"/>
                  </a:lnTo>
                  <a:cubicBezTo>
                    <a:pt x="14260" y="716"/>
                    <a:pt x="14277" y="709"/>
                    <a:pt x="14288" y="709"/>
                  </a:cubicBezTo>
                  <a:cubicBezTo>
                    <a:pt x="14293" y="709"/>
                    <a:pt x="14296" y="711"/>
                    <a:pt x="14296" y="711"/>
                  </a:cubicBezTo>
                  <a:cubicBezTo>
                    <a:pt x="14296" y="711"/>
                    <a:pt x="14312" y="711"/>
                    <a:pt x="14296" y="819"/>
                  </a:cubicBezTo>
                  <a:cubicBezTo>
                    <a:pt x="14280" y="876"/>
                    <a:pt x="14281" y="903"/>
                    <a:pt x="14291" y="903"/>
                  </a:cubicBezTo>
                  <a:cubicBezTo>
                    <a:pt x="14301" y="903"/>
                    <a:pt x="14320" y="879"/>
                    <a:pt x="14342" y="835"/>
                  </a:cubicBezTo>
                  <a:lnTo>
                    <a:pt x="14404" y="804"/>
                  </a:lnTo>
                  <a:lnTo>
                    <a:pt x="14404" y="804"/>
                  </a:lnTo>
                  <a:cubicBezTo>
                    <a:pt x="14399" y="844"/>
                    <a:pt x="14406" y="859"/>
                    <a:pt x="14420" y="859"/>
                  </a:cubicBezTo>
                  <a:cubicBezTo>
                    <a:pt x="14444" y="859"/>
                    <a:pt x="14489" y="818"/>
                    <a:pt x="14528" y="788"/>
                  </a:cubicBezTo>
                  <a:lnTo>
                    <a:pt x="14528" y="788"/>
                  </a:lnTo>
                  <a:cubicBezTo>
                    <a:pt x="14511" y="849"/>
                    <a:pt x="14513" y="880"/>
                    <a:pt x="14529" y="880"/>
                  </a:cubicBezTo>
                  <a:cubicBezTo>
                    <a:pt x="14541" y="880"/>
                    <a:pt x="14562" y="860"/>
                    <a:pt x="14590" y="819"/>
                  </a:cubicBezTo>
                  <a:cubicBezTo>
                    <a:pt x="14603" y="799"/>
                    <a:pt x="14617" y="788"/>
                    <a:pt x="14626" y="788"/>
                  </a:cubicBezTo>
                  <a:cubicBezTo>
                    <a:pt x="14639" y="788"/>
                    <a:pt x="14645" y="807"/>
                    <a:pt x="14636" y="850"/>
                  </a:cubicBezTo>
                  <a:cubicBezTo>
                    <a:pt x="14636" y="912"/>
                    <a:pt x="14667" y="912"/>
                    <a:pt x="14698" y="943"/>
                  </a:cubicBezTo>
                  <a:cubicBezTo>
                    <a:pt x="14706" y="939"/>
                    <a:pt x="14716" y="937"/>
                    <a:pt x="14726" y="937"/>
                  </a:cubicBezTo>
                  <a:cubicBezTo>
                    <a:pt x="14756" y="937"/>
                    <a:pt x="14796" y="951"/>
                    <a:pt x="14853" y="974"/>
                  </a:cubicBezTo>
                  <a:cubicBezTo>
                    <a:pt x="14930" y="1036"/>
                    <a:pt x="14992" y="1082"/>
                    <a:pt x="15069" y="1144"/>
                  </a:cubicBezTo>
                  <a:cubicBezTo>
                    <a:pt x="15219" y="1281"/>
                    <a:pt x="15309" y="1381"/>
                    <a:pt x="15360" y="1381"/>
                  </a:cubicBezTo>
                  <a:cubicBezTo>
                    <a:pt x="15367" y="1381"/>
                    <a:pt x="15373" y="1379"/>
                    <a:pt x="15378" y="1376"/>
                  </a:cubicBezTo>
                  <a:cubicBezTo>
                    <a:pt x="15393" y="1391"/>
                    <a:pt x="15393" y="1391"/>
                    <a:pt x="15378" y="1438"/>
                  </a:cubicBezTo>
                  <a:cubicBezTo>
                    <a:pt x="15370" y="1469"/>
                    <a:pt x="15363" y="1484"/>
                    <a:pt x="15370" y="1484"/>
                  </a:cubicBezTo>
                  <a:cubicBezTo>
                    <a:pt x="15378" y="1484"/>
                    <a:pt x="15401" y="1469"/>
                    <a:pt x="15455" y="1438"/>
                  </a:cubicBezTo>
                  <a:cubicBezTo>
                    <a:pt x="15478" y="1430"/>
                    <a:pt x="15502" y="1418"/>
                    <a:pt x="15509" y="1418"/>
                  </a:cubicBezTo>
                  <a:cubicBezTo>
                    <a:pt x="15517" y="1418"/>
                    <a:pt x="15509" y="1430"/>
                    <a:pt x="15471" y="1469"/>
                  </a:cubicBezTo>
                  <a:cubicBezTo>
                    <a:pt x="15424" y="1499"/>
                    <a:pt x="15455" y="1530"/>
                    <a:pt x="15517" y="1608"/>
                  </a:cubicBezTo>
                  <a:cubicBezTo>
                    <a:pt x="15566" y="1668"/>
                    <a:pt x="15605" y="1710"/>
                    <a:pt x="15642" y="1710"/>
                  </a:cubicBezTo>
                  <a:cubicBezTo>
                    <a:pt x="15652" y="1710"/>
                    <a:pt x="15662" y="1707"/>
                    <a:pt x="15672" y="1700"/>
                  </a:cubicBezTo>
                  <a:cubicBezTo>
                    <a:pt x="15749" y="1700"/>
                    <a:pt x="15749" y="1700"/>
                    <a:pt x="15687" y="1716"/>
                  </a:cubicBezTo>
                  <a:cubicBezTo>
                    <a:pt x="15607" y="1769"/>
                    <a:pt x="15619" y="1880"/>
                    <a:pt x="15703" y="1880"/>
                  </a:cubicBezTo>
                  <a:cubicBezTo>
                    <a:pt x="15716" y="1880"/>
                    <a:pt x="15732" y="1877"/>
                    <a:pt x="15749" y="1870"/>
                  </a:cubicBezTo>
                  <a:cubicBezTo>
                    <a:pt x="15764" y="1901"/>
                    <a:pt x="15780" y="1917"/>
                    <a:pt x="15749" y="1948"/>
                  </a:cubicBezTo>
                  <a:cubicBezTo>
                    <a:pt x="15764" y="1963"/>
                    <a:pt x="15780" y="1979"/>
                    <a:pt x="15873" y="1994"/>
                  </a:cubicBezTo>
                  <a:cubicBezTo>
                    <a:pt x="15888" y="2010"/>
                    <a:pt x="15950" y="2071"/>
                    <a:pt x="15981" y="2102"/>
                  </a:cubicBezTo>
                  <a:cubicBezTo>
                    <a:pt x="16012" y="2133"/>
                    <a:pt x="16058" y="2133"/>
                    <a:pt x="16089" y="2133"/>
                  </a:cubicBezTo>
                  <a:cubicBezTo>
                    <a:pt x="16104" y="2149"/>
                    <a:pt x="16120" y="2149"/>
                    <a:pt x="16104" y="2149"/>
                  </a:cubicBezTo>
                  <a:cubicBezTo>
                    <a:pt x="16074" y="2180"/>
                    <a:pt x="16151" y="2257"/>
                    <a:pt x="16290" y="2334"/>
                  </a:cubicBezTo>
                  <a:cubicBezTo>
                    <a:pt x="16414" y="2411"/>
                    <a:pt x="16537" y="2473"/>
                    <a:pt x="16537" y="2535"/>
                  </a:cubicBezTo>
                  <a:cubicBezTo>
                    <a:pt x="16537" y="2535"/>
                    <a:pt x="16568" y="2535"/>
                    <a:pt x="16599" y="2489"/>
                  </a:cubicBezTo>
                  <a:cubicBezTo>
                    <a:pt x="16632" y="2440"/>
                    <a:pt x="16651" y="2421"/>
                    <a:pt x="16663" y="2421"/>
                  </a:cubicBezTo>
                  <a:cubicBezTo>
                    <a:pt x="16673" y="2421"/>
                    <a:pt x="16676" y="2436"/>
                    <a:pt x="16676" y="2458"/>
                  </a:cubicBezTo>
                  <a:cubicBezTo>
                    <a:pt x="16668" y="2526"/>
                    <a:pt x="16692" y="2561"/>
                    <a:pt x="16723" y="2561"/>
                  </a:cubicBezTo>
                  <a:cubicBezTo>
                    <a:pt x="16749" y="2561"/>
                    <a:pt x="16779" y="2537"/>
                    <a:pt x="16800" y="2489"/>
                  </a:cubicBezTo>
                  <a:lnTo>
                    <a:pt x="16800" y="2550"/>
                  </a:lnTo>
                  <a:cubicBezTo>
                    <a:pt x="16800" y="2597"/>
                    <a:pt x="16814" y="2618"/>
                    <a:pt x="16833" y="2618"/>
                  </a:cubicBezTo>
                  <a:cubicBezTo>
                    <a:pt x="16858" y="2618"/>
                    <a:pt x="16891" y="2581"/>
                    <a:pt x="16908" y="2520"/>
                  </a:cubicBezTo>
                  <a:cubicBezTo>
                    <a:pt x="16919" y="2564"/>
                    <a:pt x="16930" y="2600"/>
                    <a:pt x="16947" y="2600"/>
                  </a:cubicBezTo>
                  <a:cubicBezTo>
                    <a:pt x="16954" y="2600"/>
                    <a:pt x="16961" y="2595"/>
                    <a:pt x="16970" y="2581"/>
                  </a:cubicBezTo>
                  <a:cubicBezTo>
                    <a:pt x="16985" y="2581"/>
                    <a:pt x="16985" y="2581"/>
                    <a:pt x="16985" y="2690"/>
                  </a:cubicBezTo>
                  <a:cubicBezTo>
                    <a:pt x="16985" y="2751"/>
                    <a:pt x="16970" y="2798"/>
                    <a:pt x="17001" y="2798"/>
                  </a:cubicBezTo>
                  <a:cubicBezTo>
                    <a:pt x="17003" y="2799"/>
                    <a:pt x="17004" y="2800"/>
                    <a:pt x="17005" y="2800"/>
                  </a:cubicBezTo>
                  <a:cubicBezTo>
                    <a:pt x="17017" y="2800"/>
                    <a:pt x="17018" y="2745"/>
                    <a:pt x="17032" y="2690"/>
                  </a:cubicBezTo>
                  <a:lnTo>
                    <a:pt x="17078" y="2690"/>
                  </a:lnTo>
                  <a:cubicBezTo>
                    <a:pt x="17078" y="2690"/>
                    <a:pt x="17094" y="2690"/>
                    <a:pt x="17094" y="2643"/>
                  </a:cubicBezTo>
                  <a:cubicBezTo>
                    <a:pt x="17109" y="2581"/>
                    <a:pt x="17125" y="2581"/>
                    <a:pt x="17140" y="2581"/>
                  </a:cubicBezTo>
                  <a:cubicBezTo>
                    <a:pt x="17140" y="2600"/>
                    <a:pt x="17143" y="2607"/>
                    <a:pt x="17146" y="2607"/>
                  </a:cubicBezTo>
                  <a:cubicBezTo>
                    <a:pt x="17153" y="2607"/>
                    <a:pt x="17162" y="2567"/>
                    <a:pt x="17140" y="2535"/>
                  </a:cubicBezTo>
                  <a:cubicBezTo>
                    <a:pt x="17125" y="2473"/>
                    <a:pt x="17140" y="2427"/>
                    <a:pt x="17171" y="2427"/>
                  </a:cubicBezTo>
                  <a:lnTo>
                    <a:pt x="17171" y="2319"/>
                  </a:lnTo>
                  <a:cubicBezTo>
                    <a:pt x="17171" y="2241"/>
                    <a:pt x="17171" y="2164"/>
                    <a:pt x="17140" y="2087"/>
                  </a:cubicBezTo>
                  <a:cubicBezTo>
                    <a:pt x="17093" y="2049"/>
                    <a:pt x="17064" y="2012"/>
                    <a:pt x="17044" y="2012"/>
                  </a:cubicBezTo>
                  <a:cubicBezTo>
                    <a:pt x="17031" y="2012"/>
                    <a:pt x="17022" y="2028"/>
                    <a:pt x="17016" y="2071"/>
                  </a:cubicBezTo>
                  <a:cubicBezTo>
                    <a:pt x="17016" y="2071"/>
                    <a:pt x="17001" y="2133"/>
                    <a:pt x="16985" y="2133"/>
                  </a:cubicBezTo>
                  <a:cubicBezTo>
                    <a:pt x="16955" y="2133"/>
                    <a:pt x="16955" y="2071"/>
                    <a:pt x="16955" y="2071"/>
                  </a:cubicBezTo>
                  <a:cubicBezTo>
                    <a:pt x="16955" y="2010"/>
                    <a:pt x="16908" y="1994"/>
                    <a:pt x="16831" y="1979"/>
                  </a:cubicBezTo>
                  <a:cubicBezTo>
                    <a:pt x="16769" y="1963"/>
                    <a:pt x="16723" y="1932"/>
                    <a:pt x="16723" y="1870"/>
                  </a:cubicBezTo>
                  <a:cubicBezTo>
                    <a:pt x="16738" y="1824"/>
                    <a:pt x="16723" y="1824"/>
                    <a:pt x="16723" y="1824"/>
                  </a:cubicBezTo>
                  <a:cubicBezTo>
                    <a:pt x="16718" y="1837"/>
                    <a:pt x="16709" y="1843"/>
                    <a:pt x="16696" y="1843"/>
                  </a:cubicBezTo>
                  <a:cubicBezTo>
                    <a:pt x="16663" y="1843"/>
                    <a:pt x="16608" y="1807"/>
                    <a:pt x="16553" y="1762"/>
                  </a:cubicBezTo>
                  <a:cubicBezTo>
                    <a:pt x="16473" y="1722"/>
                    <a:pt x="16393" y="1648"/>
                    <a:pt x="16352" y="1648"/>
                  </a:cubicBezTo>
                  <a:cubicBezTo>
                    <a:pt x="16346" y="1648"/>
                    <a:pt x="16341" y="1650"/>
                    <a:pt x="16336" y="1654"/>
                  </a:cubicBezTo>
                  <a:lnTo>
                    <a:pt x="16305" y="1623"/>
                  </a:lnTo>
                  <a:cubicBezTo>
                    <a:pt x="16336" y="1592"/>
                    <a:pt x="16321" y="1561"/>
                    <a:pt x="16290" y="1530"/>
                  </a:cubicBezTo>
                  <a:cubicBezTo>
                    <a:pt x="16281" y="1535"/>
                    <a:pt x="16272" y="1537"/>
                    <a:pt x="16263" y="1537"/>
                  </a:cubicBezTo>
                  <a:cubicBezTo>
                    <a:pt x="16241" y="1537"/>
                    <a:pt x="16219" y="1526"/>
                    <a:pt x="16197" y="1515"/>
                  </a:cubicBezTo>
                  <a:cubicBezTo>
                    <a:pt x="16228" y="1469"/>
                    <a:pt x="16228" y="1453"/>
                    <a:pt x="16197" y="1422"/>
                  </a:cubicBezTo>
                  <a:cubicBezTo>
                    <a:pt x="16180" y="1405"/>
                    <a:pt x="16168" y="1393"/>
                    <a:pt x="16153" y="1393"/>
                  </a:cubicBezTo>
                  <a:cubicBezTo>
                    <a:pt x="16140" y="1393"/>
                    <a:pt x="16125" y="1401"/>
                    <a:pt x="16104" y="1422"/>
                  </a:cubicBezTo>
                  <a:cubicBezTo>
                    <a:pt x="16043" y="1360"/>
                    <a:pt x="15996" y="1268"/>
                    <a:pt x="15981" y="1190"/>
                  </a:cubicBezTo>
                  <a:cubicBezTo>
                    <a:pt x="15998" y="1156"/>
                    <a:pt x="15987" y="1146"/>
                    <a:pt x="15963" y="1146"/>
                  </a:cubicBezTo>
                  <a:cubicBezTo>
                    <a:pt x="15943" y="1146"/>
                    <a:pt x="15916" y="1153"/>
                    <a:pt x="15888" y="1159"/>
                  </a:cubicBezTo>
                  <a:cubicBezTo>
                    <a:pt x="15838" y="1185"/>
                    <a:pt x="15808" y="1210"/>
                    <a:pt x="15790" y="1210"/>
                  </a:cubicBezTo>
                  <a:cubicBezTo>
                    <a:pt x="15786" y="1210"/>
                    <a:pt x="15783" y="1209"/>
                    <a:pt x="15780" y="1206"/>
                  </a:cubicBezTo>
                  <a:lnTo>
                    <a:pt x="15857" y="1129"/>
                  </a:lnTo>
                  <a:cubicBezTo>
                    <a:pt x="15919" y="1113"/>
                    <a:pt x="15919" y="1113"/>
                    <a:pt x="15888" y="1067"/>
                  </a:cubicBezTo>
                  <a:lnTo>
                    <a:pt x="15842" y="1036"/>
                  </a:lnTo>
                  <a:cubicBezTo>
                    <a:pt x="15836" y="1040"/>
                    <a:pt x="15829" y="1042"/>
                    <a:pt x="15822" y="1042"/>
                  </a:cubicBezTo>
                  <a:cubicBezTo>
                    <a:pt x="15774" y="1042"/>
                    <a:pt x="15700" y="956"/>
                    <a:pt x="15579" y="835"/>
                  </a:cubicBezTo>
                  <a:cubicBezTo>
                    <a:pt x="15425" y="681"/>
                    <a:pt x="15334" y="617"/>
                    <a:pt x="15286" y="617"/>
                  </a:cubicBezTo>
                  <a:cubicBezTo>
                    <a:pt x="15272" y="617"/>
                    <a:pt x="15262" y="623"/>
                    <a:pt x="15254" y="634"/>
                  </a:cubicBezTo>
                  <a:cubicBezTo>
                    <a:pt x="15249" y="650"/>
                    <a:pt x="15242" y="659"/>
                    <a:pt x="15233" y="659"/>
                  </a:cubicBezTo>
                  <a:cubicBezTo>
                    <a:pt x="15216" y="659"/>
                    <a:pt x="15192" y="627"/>
                    <a:pt x="15162" y="557"/>
                  </a:cubicBezTo>
                  <a:cubicBezTo>
                    <a:pt x="15105" y="374"/>
                    <a:pt x="15081" y="326"/>
                    <a:pt x="15054" y="326"/>
                  </a:cubicBezTo>
                  <a:cubicBezTo>
                    <a:pt x="15045" y="326"/>
                    <a:pt x="15035" y="332"/>
                    <a:pt x="15023" y="340"/>
                  </a:cubicBezTo>
                  <a:cubicBezTo>
                    <a:pt x="15053" y="356"/>
                    <a:pt x="15023" y="402"/>
                    <a:pt x="14992" y="448"/>
                  </a:cubicBezTo>
                  <a:cubicBezTo>
                    <a:pt x="14971" y="497"/>
                    <a:pt x="14953" y="521"/>
                    <a:pt x="14943" y="521"/>
                  </a:cubicBezTo>
                  <a:cubicBezTo>
                    <a:pt x="14930" y="521"/>
                    <a:pt x="14928" y="486"/>
                    <a:pt x="14945" y="418"/>
                  </a:cubicBezTo>
                  <a:cubicBezTo>
                    <a:pt x="14992" y="335"/>
                    <a:pt x="14709" y="226"/>
                    <a:pt x="14543" y="226"/>
                  </a:cubicBezTo>
                  <a:cubicBezTo>
                    <a:pt x="14491" y="226"/>
                    <a:pt x="14450" y="237"/>
                    <a:pt x="14435" y="263"/>
                  </a:cubicBezTo>
                  <a:lnTo>
                    <a:pt x="14451" y="217"/>
                  </a:lnTo>
                  <a:cubicBezTo>
                    <a:pt x="14466" y="155"/>
                    <a:pt x="14435" y="155"/>
                    <a:pt x="14296" y="124"/>
                  </a:cubicBezTo>
                  <a:lnTo>
                    <a:pt x="14188" y="93"/>
                  </a:lnTo>
                  <a:cubicBezTo>
                    <a:pt x="14182" y="133"/>
                    <a:pt x="14155" y="148"/>
                    <a:pt x="14123" y="148"/>
                  </a:cubicBezTo>
                  <a:cubicBezTo>
                    <a:pt x="14069" y="148"/>
                    <a:pt x="14002" y="107"/>
                    <a:pt x="14002" y="78"/>
                  </a:cubicBezTo>
                  <a:cubicBezTo>
                    <a:pt x="13972" y="16"/>
                    <a:pt x="13972" y="16"/>
                    <a:pt x="13910" y="0"/>
                  </a:cubicBezTo>
                  <a:cubicBezTo>
                    <a:pt x="13872" y="38"/>
                    <a:pt x="13823" y="66"/>
                    <a:pt x="13772" y="66"/>
                  </a:cubicBezTo>
                  <a:cubicBezTo>
                    <a:pt x="13762" y="66"/>
                    <a:pt x="13751" y="65"/>
                    <a:pt x="13740" y="62"/>
                  </a:cubicBezTo>
                  <a:cubicBezTo>
                    <a:pt x="13678" y="62"/>
                    <a:pt x="13647" y="31"/>
                    <a:pt x="13647" y="0"/>
                  </a:cubicBezTo>
                  <a:close/>
                </a:path>
              </a:pathLst>
            </a:custGeom>
            <a:solidFill>
              <a:srgbClr val="FF3F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23"/>
            <p:cNvSpPr/>
            <p:nvPr/>
          </p:nvSpPr>
          <p:spPr>
            <a:xfrm>
              <a:off x="8169776" y="437401"/>
              <a:ext cx="988325" cy="159068"/>
            </a:xfrm>
            <a:custGeom>
              <a:avLst/>
              <a:gdLst/>
              <a:ahLst/>
              <a:cxnLst/>
              <a:rect l="l" t="t" r="r" b="b"/>
              <a:pathLst>
                <a:path w="17192" h="2767" extrusionOk="0">
                  <a:moveTo>
                    <a:pt x="7918" y="356"/>
                  </a:moveTo>
                  <a:cubicBezTo>
                    <a:pt x="7917" y="356"/>
                    <a:pt x="7917" y="356"/>
                    <a:pt x="7917" y="356"/>
                  </a:cubicBezTo>
                  <a:lnTo>
                    <a:pt x="7917" y="356"/>
                  </a:lnTo>
                  <a:cubicBezTo>
                    <a:pt x="7917" y="356"/>
                    <a:pt x="7918" y="356"/>
                    <a:pt x="7919" y="356"/>
                  </a:cubicBezTo>
                  <a:lnTo>
                    <a:pt x="7919" y="356"/>
                  </a:lnTo>
                  <a:lnTo>
                    <a:pt x="7918" y="356"/>
                  </a:lnTo>
                  <a:close/>
                  <a:moveTo>
                    <a:pt x="1040" y="309"/>
                  </a:moveTo>
                  <a:lnTo>
                    <a:pt x="1040" y="371"/>
                  </a:lnTo>
                  <a:lnTo>
                    <a:pt x="1071" y="387"/>
                  </a:lnTo>
                  <a:cubicBezTo>
                    <a:pt x="1102" y="340"/>
                    <a:pt x="1102" y="340"/>
                    <a:pt x="1071" y="325"/>
                  </a:cubicBezTo>
                  <a:lnTo>
                    <a:pt x="1040" y="309"/>
                  </a:lnTo>
                  <a:close/>
                  <a:moveTo>
                    <a:pt x="14425" y="309"/>
                  </a:moveTo>
                  <a:cubicBezTo>
                    <a:pt x="14455" y="309"/>
                    <a:pt x="14455" y="309"/>
                    <a:pt x="14440" y="371"/>
                  </a:cubicBezTo>
                  <a:cubicBezTo>
                    <a:pt x="14427" y="411"/>
                    <a:pt x="14390" y="452"/>
                    <a:pt x="14360" y="452"/>
                  </a:cubicBezTo>
                  <a:cubicBezTo>
                    <a:pt x="14356" y="452"/>
                    <a:pt x="14351" y="451"/>
                    <a:pt x="14347" y="449"/>
                  </a:cubicBezTo>
                  <a:cubicBezTo>
                    <a:pt x="14316" y="449"/>
                    <a:pt x="14347" y="340"/>
                    <a:pt x="14425" y="309"/>
                  </a:cubicBezTo>
                  <a:close/>
                  <a:moveTo>
                    <a:pt x="539" y="439"/>
                  </a:moveTo>
                  <a:cubicBezTo>
                    <a:pt x="547" y="439"/>
                    <a:pt x="555" y="443"/>
                    <a:pt x="561" y="449"/>
                  </a:cubicBezTo>
                  <a:cubicBezTo>
                    <a:pt x="592" y="449"/>
                    <a:pt x="592" y="449"/>
                    <a:pt x="576" y="510"/>
                  </a:cubicBezTo>
                  <a:cubicBezTo>
                    <a:pt x="576" y="510"/>
                    <a:pt x="553" y="544"/>
                    <a:pt x="527" y="544"/>
                  </a:cubicBezTo>
                  <a:cubicBezTo>
                    <a:pt x="523" y="544"/>
                    <a:pt x="519" y="544"/>
                    <a:pt x="514" y="541"/>
                  </a:cubicBezTo>
                  <a:lnTo>
                    <a:pt x="499" y="480"/>
                  </a:lnTo>
                  <a:cubicBezTo>
                    <a:pt x="509" y="450"/>
                    <a:pt x="525" y="439"/>
                    <a:pt x="539" y="439"/>
                  </a:cubicBezTo>
                  <a:close/>
                  <a:moveTo>
                    <a:pt x="13437" y="408"/>
                  </a:moveTo>
                  <a:cubicBezTo>
                    <a:pt x="13442" y="408"/>
                    <a:pt x="13446" y="415"/>
                    <a:pt x="13451" y="433"/>
                  </a:cubicBezTo>
                  <a:cubicBezTo>
                    <a:pt x="13451" y="464"/>
                    <a:pt x="13435" y="510"/>
                    <a:pt x="13435" y="541"/>
                  </a:cubicBezTo>
                  <a:cubicBezTo>
                    <a:pt x="13435" y="541"/>
                    <a:pt x="13422" y="569"/>
                    <a:pt x="13412" y="569"/>
                  </a:cubicBezTo>
                  <a:cubicBezTo>
                    <a:pt x="13408" y="569"/>
                    <a:pt x="13404" y="562"/>
                    <a:pt x="13404" y="541"/>
                  </a:cubicBezTo>
                  <a:lnTo>
                    <a:pt x="13389" y="541"/>
                  </a:lnTo>
                  <a:lnTo>
                    <a:pt x="13389" y="495"/>
                  </a:lnTo>
                  <a:cubicBezTo>
                    <a:pt x="13411" y="451"/>
                    <a:pt x="13425" y="408"/>
                    <a:pt x="13437" y="408"/>
                  </a:cubicBezTo>
                  <a:close/>
                  <a:moveTo>
                    <a:pt x="6681" y="557"/>
                  </a:moveTo>
                  <a:cubicBezTo>
                    <a:pt x="6681" y="619"/>
                    <a:pt x="6681" y="680"/>
                    <a:pt x="6666" y="680"/>
                  </a:cubicBezTo>
                  <a:lnTo>
                    <a:pt x="6635" y="619"/>
                  </a:lnTo>
                  <a:lnTo>
                    <a:pt x="6650" y="557"/>
                  </a:lnTo>
                  <a:close/>
                  <a:moveTo>
                    <a:pt x="7315" y="557"/>
                  </a:moveTo>
                  <a:cubicBezTo>
                    <a:pt x="7330" y="559"/>
                    <a:pt x="7327" y="569"/>
                    <a:pt x="7315" y="619"/>
                  </a:cubicBezTo>
                  <a:cubicBezTo>
                    <a:pt x="7299" y="650"/>
                    <a:pt x="7284" y="680"/>
                    <a:pt x="7269" y="711"/>
                  </a:cubicBezTo>
                  <a:cubicBezTo>
                    <a:pt x="7269" y="711"/>
                    <a:pt x="7299" y="604"/>
                    <a:pt x="7315" y="557"/>
                  </a:cubicBezTo>
                  <a:close/>
                  <a:moveTo>
                    <a:pt x="129" y="495"/>
                  </a:moveTo>
                  <a:cubicBezTo>
                    <a:pt x="111" y="502"/>
                    <a:pt x="95" y="513"/>
                    <a:pt x="82" y="526"/>
                  </a:cubicBezTo>
                  <a:cubicBezTo>
                    <a:pt x="60" y="511"/>
                    <a:pt x="43" y="506"/>
                    <a:pt x="31" y="506"/>
                  </a:cubicBezTo>
                  <a:cubicBezTo>
                    <a:pt x="2" y="506"/>
                    <a:pt x="1" y="538"/>
                    <a:pt x="23" y="538"/>
                  </a:cubicBezTo>
                  <a:cubicBezTo>
                    <a:pt x="30" y="538"/>
                    <a:pt x="39" y="535"/>
                    <a:pt x="51" y="526"/>
                  </a:cubicBezTo>
                  <a:lnTo>
                    <a:pt x="51" y="541"/>
                  </a:lnTo>
                  <a:lnTo>
                    <a:pt x="66" y="603"/>
                  </a:lnTo>
                  <a:cubicBezTo>
                    <a:pt x="66" y="682"/>
                    <a:pt x="78" y="725"/>
                    <a:pt x="92" y="725"/>
                  </a:cubicBezTo>
                  <a:cubicBezTo>
                    <a:pt x="105" y="725"/>
                    <a:pt x="120" y="686"/>
                    <a:pt x="128" y="603"/>
                  </a:cubicBezTo>
                  <a:cubicBezTo>
                    <a:pt x="128" y="552"/>
                    <a:pt x="128" y="517"/>
                    <a:pt x="129" y="495"/>
                  </a:cubicBezTo>
                  <a:close/>
                  <a:moveTo>
                    <a:pt x="837" y="540"/>
                  </a:moveTo>
                  <a:cubicBezTo>
                    <a:pt x="844" y="540"/>
                    <a:pt x="854" y="546"/>
                    <a:pt x="870" y="557"/>
                  </a:cubicBezTo>
                  <a:cubicBezTo>
                    <a:pt x="901" y="557"/>
                    <a:pt x="932" y="572"/>
                    <a:pt x="901" y="634"/>
                  </a:cubicBezTo>
                  <a:lnTo>
                    <a:pt x="885" y="603"/>
                  </a:lnTo>
                  <a:cubicBezTo>
                    <a:pt x="890" y="588"/>
                    <a:pt x="889" y="581"/>
                    <a:pt x="885" y="581"/>
                  </a:cubicBezTo>
                  <a:cubicBezTo>
                    <a:pt x="877" y="581"/>
                    <a:pt x="860" y="608"/>
                    <a:pt x="870" y="650"/>
                  </a:cubicBezTo>
                  <a:cubicBezTo>
                    <a:pt x="870" y="711"/>
                    <a:pt x="823" y="758"/>
                    <a:pt x="823" y="758"/>
                  </a:cubicBezTo>
                  <a:cubicBezTo>
                    <a:pt x="823" y="758"/>
                    <a:pt x="793" y="680"/>
                    <a:pt x="808" y="634"/>
                  </a:cubicBezTo>
                  <a:lnTo>
                    <a:pt x="808" y="634"/>
                  </a:lnTo>
                  <a:lnTo>
                    <a:pt x="808" y="650"/>
                  </a:lnTo>
                  <a:cubicBezTo>
                    <a:pt x="818" y="567"/>
                    <a:pt x="822" y="540"/>
                    <a:pt x="837" y="540"/>
                  </a:cubicBezTo>
                  <a:close/>
                  <a:moveTo>
                    <a:pt x="8088" y="850"/>
                  </a:moveTo>
                  <a:lnTo>
                    <a:pt x="8103" y="866"/>
                  </a:lnTo>
                  <a:cubicBezTo>
                    <a:pt x="8076" y="906"/>
                    <a:pt x="8050" y="946"/>
                    <a:pt x="8023" y="946"/>
                  </a:cubicBezTo>
                  <a:cubicBezTo>
                    <a:pt x="8019" y="946"/>
                    <a:pt x="8015" y="945"/>
                    <a:pt x="8010" y="943"/>
                  </a:cubicBezTo>
                  <a:lnTo>
                    <a:pt x="8026" y="881"/>
                  </a:lnTo>
                  <a:lnTo>
                    <a:pt x="8088" y="850"/>
                  </a:lnTo>
                  <a:close/>
                  <a:moveTo>
                    <a:pt x="12361" y="863"/>
                  </a:moveTo>
                  <a:cubicBezTo>
                    <a:pt x="12377" y="863"/>
                    <a:pt x="12400" y="897"/>
                    <a:pt x="12400" y="897"/>
                  </a:cubicBezTo>
                  <a:cubicBezTo>
                    <a:pt x="12400" y="897"/>
                    <a:pt x="12431" y="943"/>
                    <a:pt x="12415" y="959"/>
                  </a:cubicBezTo>
                  <a:cubicBezTo>
                    <a:pt x="12384" y="928"/>
                    <a:pt x="12353" y="912"/>
                    <a:pt x="12323" y="881"/>
                  </a:cubicBezTo>
                  <a:lnTo>
                    <a:pt x="12353" y="866"/>
                  </a:lnTo>
                  <a:cubicBezTo>
                    <a:pt x="12356" y="864"/>
                    <a:pt x="12358" y="863"/>
                    <a:pt x="12361" y="863"/>
                  </a:cubicBezTo>
                  <a:close/>
                  <a:moveTo>
                    <a:pt x="12231" y="1107"/>
                  </a:moveTo>
                  <a:cubicBezTo>
                    <a:pt x="12239" y="1107"/>
                    <a:pt x="12251" y="1119"/>
                    <a:pt x="12276" y="1144"/>
                  </a:cubicBezTo>
                  <a:lnTo>
                    <a:pt x="12245" y="1160"/>
                  </a:lnTo>
                  <a:lnTo>
                    <a:pt x="12199" y="1144"/>
                  </a:lnTo>
                  <a:lnTo>
                    <a:pt x="12214" y="1129"/>
                  </a:lnTo>
                  <a:cubicBezTo>
                    <a:pt x="12221" y="1115"/>
                    <a:pt x="12225" y="1107"/>
                    <a:pt x="12231" y="1107"/>
                  </a:cubicBezTo>
                  <a:close/>
                  <a:moveTo>
                    <a:pt x="5236" y="1219"/>
                  </a:moveTo>
                  <a:cubicBezTo>
                    <a:pt x="5241" y="1219"/>
                    <a:pt x="5253" y="1228"/>
                    <a:pt x="5244" y="1237"/>
                  </a:cubicBezTo>
                  <a:cubicBezTo>
                    <a:pt x="5231" y="1224"/>
                    <a:pt x="5231" y="1219"/>
                    <a:pt x="5236" y="1219"/>
                  </a:cubicBezTo>
                  <a:close/>
                  <a:moveTo>
                    <a:pt x="12220" y="1221"/>
                  </a:moveTo>
                  <a:cubicBezTo>
                    <a:pt x="12218" y="1221"/>
                    <a:pt x="12218" y="1229"/>
                    <a:pt x="12230" y="1252"/>
                  </a:cubicBezTo>
                  <a:cubicBezTo>
                    <a:pt x="12239" y="1243"/>
                    <a:pt x="12225" y="1221"/>
                    <a:pt x="12220" y="1221"/>
                  </a:cubicBezTo>
                  <a:close/>
                  <a:moveTo>
                    <a:pt x="313" y="1237"/>
                  </a:moveTo>
                  <a:cubicBezTo>
                    <a:pt x="300" y="1264"/>
                    <a:pt x="286" y="1292"/>
                    <a:pt x="272" y="1330"/>
                  </a:cubicBezTo>
                  <a:lnTo>
                    <a:pt x="282" y="1330"/>
                  </a:lnTo>
                  <a:cubicBezTo>
                    <a:pt x="298" y="1330"/>
                    <a:pt x="313" y="1283"/>
                    <a:pt x="329" y="1237"/>
                  </a:cubicBezTo>
                  <a:close/>
                  <a:moveTo>
                    <a:pt x="267" y="1330"/>
                  </a:moveTo>
                  <a:lnTo>
                    <a:pt x="267" y="1345"/>
                  </a:lnTo>
                  <a:cubicBezTo>
                    <a:pt x="269" y="1340"/>
                    <a:pt x="271" y="1335"/>
                    <a:pt x="272" y="1330"/>
                  </a:cubicBezTo>
                  <a:close/>
                  <a:moveTo>
                    <a:pt x="5074" y="1237"/>
                  </a:moveTo>
                  <a:cubicBezTo>
                    <a:pt x="5120" y="1283"/>
                    <a:pt x="5151" y="1314"/>
                    <a:pt x="5136" y="1345"/>
                  </a:cubicBezTo>
                  <a:lnTo>
                    <a:pt x="5089" y="1314"/>
                  </a:lnTo>
                  <a:lnTo>
                    <a:pt x="5058" y="1268"/>
                  </a:lnTo>
                  <a:lnTo>
                    <a:pt x="5074" y="1237"/>
                  </a:lnTo>
                  <a:close/>
                  <a:moveTo>
                    <a:pt x="12029" y="1289"/>
                  </a:moveTo>
                  <a:cubicBezTo>
                    <a:pt x="12037" y="1289"/>
                    <a:pt x="12048" y="1296"/>
                    <a:pt x="12075" y="1314"/>
                  </a:cubicBezTo>
                  <a:lnTo>
                    <a:pt x="12060" y="1345"/>
                  </a:lnTo>
                  <a:lnTo>
                    <a:pt x="11998" y="1314"/>
                  </a:lnTo>
                  <a:lnTo>
                    <a:pt x="12013" y="1299"/>
                  </a:lnTo>
                  <a:cubicBezTo>
                    <a:pt x="12020" y="1292"/>
                    <a:pt x="12024" y="1289"/>
                    <a:pt x="12029" y="1289"/>
                  </a:cubicBezTo>
                  <a:close/>
                  <a:moveTo>
                    <a:pt x="4159" y="1351"/>
                  </a:moveTo>
                  <a:cubicBezTo>
                    <a:pt x="4156" y="1351"/>
                    <a:pt x="4152" y="1355"/>
                    <a:pt x="4146" y="1360"/>
                  </a:cubicBezTo>
                  <a:cubicBezTo>
                    <a:pt x="4131" y="1376"/>
                    <a:pt x="4116" y="1391"/>
                    <a:pt x="4177" y="1407"/>
                  </a:cubicBezTo>
                  <a:lnTo>
                    <a:pt x="4193" y="1391"/>
                  </a:lnTo>
                  <a:cubicBezTo>
                    <a:pt x="4173" y="1362"/>
                    <a:pt x="4166" y="1351"/>
                    <a:pt x="4159" y="1351"/>
                  </a:cubicBezTo>
                  <a:close/>
                  <a:moveTo>
                    <a:pt x="4918" y="1371"/>
                  </a:moveTo>
                  <a:cubicBezTo>
                    <a:pt x="4932" y="1371"/>
                    <a:pt x="4957" y="1381"/>
                    <a:pt x="4997" y="1407"/>
                  </a:cubicBezTo>
                  <a:cubicBezTo>
                    <a:pt x="5043" y="1438"/>
                    <a:pt x="5043" y="1438"/>
                    <a:pt x="5027" y="1453"/>
                  </a:cubicBezTo>
                  <a:cubicBezTo>
                    <a:pt x="4997" y="1438"/>
                    <a:pt x="4966" y="1422"/>
                    <a:pt x="4950" y="1407"/>
                  </a:cubicBezTo>
                  <a:lnTo>
                    <a:pt x="4919" y="1407"/>
                  </a:lnTo>
                  <a:cubicBezTo>
                    <a:pt x="4901" y="1389"/>
                    <a:pt x="4899" y="1371"/>
                    <a:pt x="4918" y="1371"/>
                  </a:cubicBezTo>
                  <a:close/>
                  <a:moveTo>
                    <a:pt x="11879" y="1391"/>
                  </a:moveTo>
                  <a:cubicBezTo>
                    <a:pt x="11885" y="1391"/>
                    <a:pt x="11894" y="1396"/>
                    <a:pt x="11905" y="1407"/>
                  </a:cubicBezTo>
                  <a:cubicBezTo>
                    <a:pt x="11952" y="1438"/>
                    <a:pt x="11952" y="1438"/>
                    <a:pt x="11936" y="1469"/>
                  </a:cubicBezTo>
                  <a:cubicBezTo>
                    <a:pt x="11929" y="1476"/>
                    <a:pt x="11925" y="1483"/>
                    <a:pt x="11922" y="1483"/>
                  </a:cubicBezTo>
                  <a:cubicBezTo>
                    <a:pt x="11918" y="1483"/>
                    <a:pt x="11914" y="1472"/>
                    <a:pt x="11905" y="1438"/>
                  </a:cubicBezTo>
                  <a:lnTo>
                    <a:pt x="11874" y="1438"/>
                  </a:lnTo>
                  <a:cubicBezTo>
                    <a:pt x="11864" y="1408"/>
                    <a:pt x="11867" y="1391"/>
                    <a:pt x="11879" y="1391"/>
                  </a:cubicBezTo>
                  <a:close/>
                  <a:moveTo>
                    <a:pt x="12126" y="1497"/>
                  </a:moveTo>
                  <a:cubicBezTo>
                    <a:pt x="12135" y="1511"/>
                    <a:pt x="12148" y="1526"/>
                    <a:pt x="12168" y="1546"/>
                  </a:cubicBezTo>
                  <a:cubicBezTo>
                    <a:pt x="12193" y="1552"/>
                    <a:pt x="12206" y="1559"/>
                    <a:pt x="12206" y="1559"/>
                  </a:cubicBezTo>
                  <a:cubicBezTo>
                    <a:pt x="12207" y="1559"/>
                    <a:pt x="12183" y="1545"/>
                    <a:pt x="12137" y="1500"/>
                  </a:cubicBezTo>
                  <a:cubicBezTo>
                    <a:pt x="12133" y="1499"/>
                    <a:pt x="12130" y="1498"/>
                    <a:pt x="12126" y="1497"/>
                  </a:cubicBezTo>
                  <a:close/>
                  <a:moveTo>
                    <a:pt x="11331" y="1542"/>
                  </a:moveTo>
                  <a:cubicBezTo>
                    <a:pt x="11341" y="1542"/>
                    <a:pt x="11357" y="1546"/>
                    <a:pt x="11380" y="1561"/>
                  </a:cubicBezTo>
                  <a:cubicBezTo>
                    <a:pt x="11380" y="1561"/>
                    <a:pt x="11411" y="1608"/>
                    <a:pt x="11395" y="1623"/>
                  </a:cubicBezTo>
                  <a:lnTo>
                    <a:pt x="11349" y="1592"/>
                  </a:lnTo>
                  <a:cubicBezTo>
                    <a:pt x="11302" y="1561"/>
                    <a:pt x="11318" y="1546"/>
                    <a:pt x="11318" y="1546"/>
                  </a:cubicBezTo>
                  <a:cubicBezTo>
                    <a:pt x="11318" y="1546"/>
                    <a:pt x="11322" y="1542"/>
                    <a:pt x="11331" y="1542"/>
                  </a:cubicBezTo>
                  <a:close/>
                  <a:moveTo>
                    <a:pt x="1884" y="1653"/>
                  </a:moveTo>
                  <a:cubicBezTo>
                    <a:pt x="1901" y="1653"/>
                    <a:pt x="1919" y="1658"/>
                    <a:pt x="1936" y="1670"/>
                  </a:cubicBezTo>
                  <a:cubicBezTo>
                    <a:pt x="1952" y="1685"/>
                    <a:pt x="1905" y="1716"/>
                    <a:pt x="1844" y="1716"/>
                  </a:cubicBezTo>
                  <a:lnTo>
                    <a:pt x="1813" y="1685"/>
                  </a:lnTo>
                  <a:cubicBezTo>
                    <a:pt x="1832" y="1666"/>
                    <a:pt x="1857" y="1653"/>
                    <a:pt x="1884" y="1653"/>
                  </a:cubicBezTo>
                  <a:close/>
                  <a:moveTo>
                    <a:pt x="4502" y="1747"/>
                  </a:moveTo>
                  <a:lnTo>
                    <a:pt x="4502" y="1747"/>
                  </a:lnTo>
                  <a:cubicBezTo>
                    <a:pt x="4522" y="1760"/>
                    <a:pt x="4522" y="1765"/>
                    <a:pt x="4517" y="1765"/>
                  </a:cubicBezTo>
                  <a:cubicBezTo>
                    <a:pt x="4510" y="1765"/>
                    <a:pt x="4493" y="1756"/>
                    <a:pt x="4502" y="1747"/>
                  </a:cubicBezTo>
                  <a:close/>
                  <a:moveTo>
                    <a:pt x="4770" y="1752"/>
                  </a:moveTo>
                  <a:cubicBezTo>
                    <a:pt x="4787" y="1752"/>
                    <a:pt x="4796" y="1778"/>
                    <a:pt x="4796" y="1778"/>
                  </a:cubicBezTo>
                  <a:cubicBezTo>
                    <a:pt x="4873" y="1809"/>
                    <a:pt x="4811" y="1793"/>
                    <a:pt x="4796" y="1809"/>
                  </a:cubicBezTo>
                  <a:lnTo>
                    <a:pt x="4765" y="1809"/>
                  </a:lnTo>
                  <a:cubicBezTo>
                    <a:pt x="4718" y="1793"/>
                    <a:pt x="4718" y="1793"/>
                    <a:pt x="4749" y="1762"/>
                  </a:cubicBezTo>
                  <a:cubicBezTo>
                    <a:pt x="4757" y="1755"/>
                    <a:pt x="4764" y="1752"/>
                    <a:pt x="4770" y="1752"/>
                  </a:cubicBezTo>
                  <a:close/>
                  <a:moveTo>
                    <a:pt x="1927" y="1786"/>
                  </a:moveTo>
                  <a:cubicBezTo>
                    <a:pt x="1909" y="1786"/>
                    <a:pt x="1882" y="1801"/>
                    <a:pt x="1859" y="1824"/>
                  </a:cubicBezTo>
                  <a:cubicBezTo>
                    <a:pt x="1813" y="1855"/>
                    <a:pt x="1828" y="1871"/>
                    <a:pt x="1859" y="1917"/>
                  </a:cubicBezTo>
                  <a:cubicBezTo>
                    <a:pt x="1869" y="1927"/>
                    <a:pt x="1881" y="1931"/>
                    <a:pt x="1893" y="1931"/>
                  </a:cubicBezTo>
                  <a:cubicBezTo>
                    <a:pt x="1916" y="1931"/>
                    <a:pt x="1936" y="1917"/>
                    <a:pt x="1936" y="1917"/>
                  </a:cubicBezTo>
                  <a:cubicBezTo>
                    <a:pt x="1967" y="1871"/>
                    <a:pt x="1952" y="1855"/>
                    <a:pt x="1936" y="1840"/>
                  </a:cubicBezTo>
                  <a:cubicBezTo>
                    <a:pt x="1952" y="1801"/>
                    <a:pt x="1944" y="1786"/>
                    <a:pt x="1927" y="1786"/>
                  </a:cubicBezTo>
                  <a:close/>
                  <a:moveTo>
                    <a:pt x="4169" y="1852"/>
                  </a:moveTo>
                  <a:cubicBezTo>
                    <a:pt x="4167" y="1852"/>
                    <a:pt x="4164" y="1853"/>
                    <a:pt x="4162" y="1855"/>
                  </a:cubicBezTo>
                  <a:lnTo>
                    <a:pt x="4146" y="1855"/>
                  </a:lnTo>
                  <a:cubicBezTo>
                    <a:pt x="4162" y="1886"/>
                    <a:pt x="4193" y="1917"/>
                    <a:pt x="4224" y="1948"/>
                  </a:cubicBezTo>
                  <a:cubicBezTo>
                    <a:pt x="4239" y="1932"/>
                    <a:pt x="4208" y="1886"/>
                    <a:pt x="4208" y="1886"/>
                  </a:cubicBezTo>
                  <a:cubicBezTo>
                    <a:pt x="4208" y="1886"/>
                    <a:pt x="4186" y="1852"/>
                    <a:pt x="4169" y="1852"/>
                  </a:cubicBezTo>
                  <a:close/>
                  <a:moveTo>
                    <a:pt x="3621" y="1948"/>
                  </a:moveTo>
                  <a:lnTo>
                    <a:pt x="3652" y="2056"/>
                  </a:lnTo>
                  <a:cubicBezTo>
                    <a:pt x="3656" y="2069"/>
                    <a:pt x="3658" y="2075"/>
                    <a:pt x="3659" y="2075"/>
                  </a:cubicBezTo>
                  <a:cubicBezTo>
                    <a:pt x="3660" y="2075"/>
                    <a:pt x="3652" y="2038"/>
                    <a:pt x="3652" y="1994"/>
                  </a:cubicBezTo>
                  <a:lnTo>
                    <a:pt x="3621" y="1948"/>
                  </a:lnTo>
                  <a:close/>
                  <a:moveTo>
                    <a:pt x="4489" y="2046"/>
                  </a:moveTo>
                  <a:cubicBezTo>
                    <a:pt x="4504" y="2046"/>
                    <a:pt x="4520" y="2052"/>
                    <a:pt x="4533" y="2071"/>
                  </a:cubicBezTo>
                  <a:cubicBezTo>
                    <a:pt x="4533" y="2071"/>
                    <a:pt x="4564" y="2118"/>
                    <a:pt x="4548" y="2118"/>
                  </a:cubicBezTo>
                  <a:cubicBezTo>
                    <a:pt x="4543" y="2123"/>
                    <a:pt x="4535" y="2125"/>
                    <a:pt x="4525" y="2125"/>
                  </a:cubicBezTo>
                  <a:cubicBezTo>
                    <a:pt x="4507" y="2125"/>
                    <a:pt x="4486" y="2118"/>
                    <a:pt x="4486" y="2118"/>
                  </a:cubicBezTo>
                  <a:cubicBezTo>
                    <a:pt x="4440" y="2071"/>
                    <a:pt x="4456" y="2056"/>
                    <a:pt x="4456" y="2056"/>
                  </a:cubicBezTo>
                  <a:cubicBezTo>
                    <a:pt x="4456" y="2056"/>
                    <a:pt x="4471" y="2046"/>
                    <a:pt x="4489" y="2046"/>
                  </a:cubicBezTo>
                  <a:close/>
                  <a:moveTo>
                    <a:pt x="9282" y="2052"/>
                  </a:moveTo>
                  <a:cubicBezTo>
                    <a:pt x="9287" y="2052"/>
                    <a:pt x="9290" y="2053"/>
                    <a:pt x="9293" y="2056"/>
                  </a:cubicBezTo>
                  <a:lnTo>
                    <a:pt x="9278" y="2056"/>
                  </a:lnTo>
                  <a:cubicBezTo>
                    <a:pt x="9309" y="2087"/>
                    <a:pt x="9309" y="2087"/>
                    <a:pt x="9278" y="2118"/>
                  </a:cubicBezTo>
                  <a:cubicBezTo>
                    <a:pt x="9266" y="2136"/>
                    <a:pt x="9254" y="2142"/>
                    <a:pt x="9242" y="2142"/>
                  </a:cubicBezTo>
                  <a:cubicBezTo>
                    <a:pt x="9225" y="2142"/>
                    <a:pt x="9210" y="2127"/>
                    <a:pt x="9200" y="2118"/>
                  </a:cubicBezTo>
                  <a:cubicBezTo>
                    <a:pt x="9226" y="2080"/>
                    <a:pt x="9262" y="2052"/>
                    <a:pt x="9282" y="2052"/>
                  </a:cubicBezTo>
                  <a:close/>
                  <a:moveTo>
                    <a:pt x="4098" y="2109"/>
                  </a:moveTo>
                  <a:cubicBezTo>
                    <a:pt x="4104" y="2109"/>
                    <a:pt x="4111" y="2119"/>
                    <a:pt x="4131" y="2149"/>
                  </a:cubicBezTo>
                  <a:lnTo>
                    <a:pt x="4116" y="2164"/>
                  </a:lnTo>
                  <a:lnTo>
                    <a:pt x="4069" y="2118"/>
                  </a:lnTo>
                  <a:lnTo>
                    <a:pt x="4085" y="2118"/>
                  </a:lnTo>
                  <a:cubicBezTo>
                    <a:pt x="4090" y="2112"/>
                    <a:pt x="4094" y="2109"/>
                    <a:pt x="4098" y="2109"/>
                  </a:cubicBezTo>
                  <a:close/>
                  <a:moveTo>
                    <a:pt x="2846" y="2109"/>
                  </a:moveTo>
                  <a:cubicBezTo>
                    <a:pt x="2852" y="2109"/>
                    <a:pt x="2858" y="2112"/>
                    <a:pt x="2864" y="2118"/>
                  </a:cubicBezTo>
                  <a:lnTo>
                    <a:pt x="2833" y="2164"/>
                  </a:lnTo>
                  <a:lnTo>
                    <a:pt x="2786" y="2211"/>
                  </a:lnTo>
                  <a:lnTo>
                    <a:pt x="2802" y="2149"/>
                  </a:lnTo>
                  <a:cubicBezTo>
                    <a:pt x="2821" y="2119"/>
                    <a:pt x="2835" y="2109"/>
                    <a:pt x="2846" y="2109"/>
                  </a:cubicBezTo>
                  <a:close/>
                  <a:moveTo>
                    <a:pt x="3953" y="2136"/>
                  </a:moveTo>
                  <a:cubicBezTo>
                    <a:pt x="3964" y="2136"/>
                    <a:pt x="3986" y="2182"/>
                    <a:pt x="4007" y="2257"/>
                  </a:cubicBezTo>
                  <a:lnTo>
                    <a:pt x="3961" y="2272"/>
                  </a:lnTo>
                  <a:cubicBezTo>
                    <a:pt x="3946" y="2226"/>
                    <a:pt x="3930" y="2164"/>
                    <a:pt x="3946" y="2164"/>
                  </a:cubicBezTo>
                  <a:cubicBezTo>
                    <a:pt x="3946" y="2145"/>
                    <a:pt x="3948" y="2136"/>
                    <a:pt x="3953" y="2136"/>
                  </a:cubicBezTo>
                  <a:close/>
                  <a:moveTo>
                    <a:pt x="17055" y="2073"/>
                  </a:moveTo>
                  <a:cubicBezTo>
                    <a:pt x="17064" y="2073"/>
                    <a:pt x="17054" y="2150"/>
                    <a:pt x="17021" y="2226"/>
                  </a:cubicBezTo>
                  <a:cubicBezTo>
                    <a:pt x="16998" y="2280"/>
                    <a:pt x="16990" y="2307"/>
                    <a:pt x="16990" y="2307"/>
                  </a:cubicBezTo>
                  <a:cubicBezTo>
                    <a:pt x="16990" y="2307"/>
                    <a:pt x="16998" y="2280"/>
                    <a:pt x="17006" y="2226"/>
                  </a:cubicBezTo>
                  <a:cubicBezTo>
                    <a:pt x="17006" y="2164"/>
                    <a:pt x="17006" y="2118"/>
                    <a:pt x="17037" y="2118"/>
                  </a:cubicBezTo>
                  <a:cubicBezTo>
                    <a:pt x="17046" y="2086"/>
                    <a:pt x="17052" y="2073"/>
                    <a:pt x="17055" y="2073"/>
                  </a:cubicBezTo>
                  <a:close/>
                  <a:moveTo>
                    <a:pt x="3331" y="2139"/>
                  </a:moveTo>
                  <a:cubicBezTo>
                    <a:pt x="3337" y="2139"/>
                    <a:pt x="3330" y="2169"/>
                    <a:pt x="3312" y="2241"/>
                  </a:cubicBezTo>
                  <a:cubicBezTo>
                    <a:pt x="3296" y="2288"/>
                    <a:pt x="3265" y="2334"/>
                    <a:pt x="3265" y="2334"/>
                  </a:cubicBezTo>
                  <a:cubicBezTo>
                    <a:pt x="3265" y="2334"/>
                    <a:pt x="3281" y="2272"/>
                    <a:pt x="3296" y="2164"/>
                  </a:cubicBezTo>
                  <a:lnTo>
                    <a:pt x="3296" y="2180"/>
                  </a:lnTo>
                  <a:cubicBezTo>
                    <a:pt x="3316" y="2154"/>
                    <a:pt x="3327" y="2139"/>
                    <a:pt x="3331" y="2139"/>
                  </a:cubicBezTo>
                  <a:close/>
                  <a:moveTo>
                    <a:pt x="2901" y="2226"/>
                  </a:moveTo>
                  <a:cubicBezTo>
                    <a:pt x="2905" y="2226"/>
                    <a:pt x="2894" y="2253"/>
                    <a:pt x="2879" y="2303"/>
                  </a:cubicBezTo>
                  <a:cubicBezTo>
                    <a:pt x="2864" y="2350"/>
                    <a:pt x="2833" y="2411"/>
                    <a:pt x="2771" y="2442"/>
                  </a:cubicBezTo>
                  <a:lnTo>
                    <a:pt x="2740" y="2427"/>
                  </a:lnTo>
                  <a:lnTo>
                    <a:pt x="2817" y="2334"/>
                  </a:lnTo>
                  <a:cubicBezTo>
                    <a:pt x="2875" y="2260"/>
                    <a:pt x="2897" y="2226"/>
                    <a:pt x="2901" y="2226"/>
                  </a:cubicBezTo>
                  <a:close/>
                  <a:moveTo>
                    <a:pt x="10051" y="2350"/>
                  </a:moveTo>
                  <a:cubicBezTo>
                    <a:pt x="10051" y="2411"/>
                    <a:pt x="10035" y="2458"/>
                    <a:pt x="10020" y="2458"/>
                  </a:cubicBezTo>
                  <a:lnTo>
                    <a:pt x="9989" y="2458"/>
                  </a:lnTo>
                  <a:cubicBezTo>
                    <a:pt x="10004" y="2427"/>
                    <a:pt x="10020" y="2381"/>
                    <a:pt x="10035" y="2350"/>
                  </a:cubicBezTo>
                  <a:close/>
                  <a:moveTo>
                    <a:pt x="3466" y="2411"/>
                  </a:moveTo>
                  <a:cubicBezTo>
                    <a:pt x="3466" y="2473"/>
                    <a:pt x="3466" y="2520"/>
                    <a:pt x="3451" y="2520"/>
                  </a:cubicBezTo>
                  <a:cubicBezTo>
                    <a:pt x="3436" y="2520"/>
                    <a:pt x="3435" y="2520"/>
                    <a:pt x="3421" y="2505"/>
                  </a:cubicBezTo>
                  <a:lnTo>
                    <a:pt x="3421" y="2505"/>
                  </a:lnTo>
                  <a:cubicBezTo>
                    <a:pt x="3425" y="2475"/>
                    <a:pt x="3438" y="2438"/>
                    <a:pt x="3451" y="2411"/>
                  </a:cubicBezTo>
                  <a:close/>
                  <a:moveTo>
                    <a:pt x="3915" y="2520"/>
                  </a:moveTo>
                  <a:lnTo>
                    <a:pt x="3930" y="2581"/>
                  </a:lnTo>
                  <a:cubicBezTo>
                    <a:pt x="3926" y="2580"/>
                    <a:pt x="3923" y="2579"/>
                    <a:pt x="3920" y="2579"/>
                  </a:cubicBezTo>
                  <a:cubicBezTo>
                    <a:pt x="3906" y="2579"/>
                    <a:pt x="3900" y="2599"/>
                    <a:pt x="3894" y="2599"/>
                  </a:cubicBezTo>
                  <a:cubicBezTo>
                    <a:pt x="3891" y="2599"/>
                    <a:pt x="3888" y="2595"/>
                    <a:pt x="3884" y="2581"/>
                  </a:cubicBezTo>
                  <a:cubicBezTo>
                    <a:pt x="3868" y="2581"/>
                    <a:pt x="3884" y="2535"/>
                    <a:pt x="3915" y="2520"/>
                  </a:cubicBezTo>
                  <a:close/>
                  <a:moveTo>
                    <a:pt x="3093" y="2628"/>
                  </a:moveTo>
                  <a:cubicBezTo>
                    <a:pt x="3086" y="2651"/>
                    <a:pt x="3085" y="2663"/>
                    <a:pt x="3086" y="2663"/>
                  </a:cubicBezTo>
                  <a:cubicBezTo>
                    <a:pt x="3087" y="2663"/>
                    <a:pt x="3091" y="2651"/>
                    <a:pt x="3093" y="2628"/>
                  </a:cubicBezTo>
                  <a:close/>
                  <a:moveTo>
                    <a:pt x="5477" y="2622"/>
                  </a:moveTo>
                  <a:cubicBezTo>
                    <a:pt x="5471" y="2622"/>
                    <a:pt x="5467" y="2629"/>
                    <a:pt x="5460" y="2643"/>
                  </a:cubicBezTo>
                  <a:cubicBezTo>
                    <a:pt x="5476" y="2674"/>
                    <a:pt x="5491" y="2705"/>
                    <a:pt x="5522" y="2736"/>
                  </a:cubicBezTo>
                  <a:cubicBezTo>
                    <a:pt x="5536" y="2750"/>
                    <a:pt x="5548" y="2757"/>
                    <a:pt x="5555" y="2757"/>
                  </a:cubicBezTo>
                  <a:cubicBezTo>
                    <a:pt x="5571" y="2757"/>
                    <a:pt x="5565" y="2723"/>
                    <a:pt x="5522" y="2659"/>
                  </a:cubicBezTo>
                  <a:cubicBezTo>
                    <a:pt x="5496" y="2633"/>
                    <a:pt x="5485" y="2622"/>
                    <a:pt x="5477" y="2622"/>
                  </a:cubicBezTo>
                  <a:close/>
                  <a:moveTo>
                    <a:pt x="13590" y="0"/>
                  </a:moveTo>
                  <a:cubicBezTo>
                    <a:pt x="13559" y="47"/>
                    <a:pt x="13513" y="62"/>
                    <a:pt x="13451" y="62"/>
                  </a:cubicBezTo>
                  <a:cubicBezTo>
                    <a:pt x="13358" y="62"/>
                    <a:pt x="13327" y="62"/>
                    <a:pt x="13374" y="124"/>
                  </a:cubicBezTo>
                  <a:cubicBezTo>
                    <a:pt x="13374" y="186"/>
                    <a:pt x="13389" y="232"/>
                    <a:pt x="13343" y="232"/>
                  </a:cubicBezTo>
                  <a:lnTo>
                    <a:pt x="13343" y="186"/>
                  </a:lnTo>
                  <a:cubicBezTo>
                    <a:pt x="13343" y="157"/>
                    <a:pt x="13323" y="145"/>
                    <a:pt x="13287" y="145"/>
                  </a:cubicBezTo>
                  <a:cubicBezTo>
                    <a:pt x="13246" y="145"/>
                    <a:pt x="13185" y="161"/>
                    <a:pt x="13111" y="186"/>
                  </a:cubicBezTo>
                  <a:cubicBezTo>
                    <a:pt x="13003" y="205"/>
                    <a:pt x="12939" y="225"/>
                    <a:pt x="12895" y="225"/>
                  </a:cubicBezTo>
                  <a:cubicBezTo>
                    <a:pt x="12869" y="225"/>
                    <a:pt x="12850" y="218"/>
                    <a:pt x="12833" y="201"/>
                  </a:cubicBezTo>
                  <a:lnTo>
                    <a:pt x="12817" y="263"/>
                  </a:lnTo>
                  <a:cubicBezTo>
                    <a:pt x="12808" y="307"/>
                    <a:pt x="12800" y="326"/>
                    <a:pt x="12788" y="326"/>
                  </a:cubicBezTo>
                  <a:cubicBezTo>
                    <a:pt x="12779" y="326"/>
                    <a:pt x="12769" y="314"/>
                    <a:pt x="12755" y="294"/>
                  </a:cubicBezTo>
                  <a:cubicBezTo>
                    <a:pt x="12746" y="288"/>
                    <a:pt x="12732" y="284"/>
                    <a:pt x="12716" y="284"/>
                  </a:cubicBezTo>
                  <a:cubicBezTo>
                    <a:pt x="12656" y="284"/>
                    <a:pt x="12563" y="329"/>
                    <a:pt x="12539" y="402"/>
                  </a:cubicBezTo>
                  <a:lnTo>
                    <a:pt x="12477" y="433"/>
                  </a:lnTo>
                  <a:cubicBezTo>
                    <a:pt x="12451" y="407"/>
                    <a:pt x="12423" y="395"/>
                    <a:pt x="12398" y="395"/>
                  </a:cubicBezTo>
                  <a:cubicBezTo>
                    <a:pt x="12351" y="395"/>
                    <a:pt x="12318" y="439"/>
                    <a:pt x="12338" y="510"/>
                  </a:cubicBezTo>
                  <a:cubicBezTo>
                    <a:pt x="12324" y="489"/>
                    <a:pt x="12310" y="481"/>
                    <a:pt x="12298" y="481"/>
                  </a:cubicBezTo>
                  <a:cubicBezTo>
                    <a:pt x="12282" y="481"/>
                    <a:pt x="12269" y="493"/>
                    <a:pt x="12261" y="510"/>
                  </a:cubicBezTo>
                  <a:cubicBezTo>
                    <a:pt x="12235" y="587"/>
                    <a:pt x="12168" y="642"/>
                    <a:pt x="12128" y="642"/>
                  </a:cubicBezTo>
                  <a:cubicBezTo>
                    <a:pt x="12119" y="642"/>
                    <a:pt x="12112" y="640"/>
                    <a:pt x="12106" y="634"/>
                  </a:cubicBezTo>
                  <a:lnTo>
                    <a:pt x="12075" y="650"/>
                  </a:lnTo>
                  <a:cubicBezTo>
                    <a:pt x="12091" y="680"/>
                    <a:pt x="12075" y="727"/>
                    <a:pt x="12044" y="742"/>
                  </a:cubicBezTo>
                  <a:cubicBezTo>
                    <a:pt x="12013" y="773"/>
                    <a:pt x="11998" y="820"/>
                    <a:pt x="12013" y="850"/>
                  </a:cubicBezTo>
                  <a:cubicBezTo>
                    <a:pt x="12029" y="912"/>
                    <a:pt x="12013" y="928"/>
                    <a:pt x="12013" y="928"/>
                  </a:cubicBezTo>
                  <a:cubicBezTo>
                    <a:pt x="12013" y="928"/>
                    <a:pt x="11967" y="881"/>
                    <a:pt x="11952" y="835"/>
                  </a:cubicBezTo>
                  <a:cubicBezTo>
                    <a:pt x="11947" y="815"/>
                    <a:pt x="11938" y="805"/>
                    <a:pt x="11930" y="805"/>
                  </a:cubicBezTo>
                  <a:cubicBezTo>
                    <a:pt x="11913" y="805"/>
                    <a:pt x="11895" y="849"/>
                    <a:pt x="11905" y="943"/>
                  </a:cubicBezTo>
                  <a:cubicBezTo>
                    <a:pt x="11913" y="1015"/>
                    <a:pt x="11921" y="1050"/>
                    <a:pt x="11921" y="1050"/>
                  </a:cubicBezTo>
                  <a:cubicBezTo>
                    <a:pt x="11920" y="1050"/>
                    <a:pt x="11912" y="1019"/>
                    <a:pt x="11890" y="959"/>
                  </a:cubicBezTo>
                  <a:cubicBezTo>
                    <a:pt x="11880" y="928"/>
                    <a:pt x="11863" y="891"/>
                    <a:pt x="11852" y="891"/>
                  </a:cubicBezTo>
                  <a:cubicBezTo>
                    <a:pt x="11847" y="891"/>
                    <a:pt x="11843" y="901"/>
                    <a:pt x="11843" y="928"/>
                  </a:cubicBezTo>
                  <a:cubicBezTo>
                    <a:pt x="11828" y="943"/>
                    <a:pt x="11828" y="990"/>
                    <a:pt x="11843" y="1005"/>
                  </a:cubicBezTo>
                  <a:lnTo>
                    <a:pt x="11797" y="1067"/>
                  </a:lnTo>
                  <a:cubicBezTo>
                    <a:pt x="11720" y="1067"/>
                    <a:pt x="11689" y="1082"/>
                    <a:pt x="11673" y="1098"/>
                  </a:cubicBezTo>
                  <a:cubicBezTo>
                    <a:pt x="11694" y="1139"/>
                    <a:pt x="11701" y="1153"/>
                    <a:pt x="11685" y="1153"/>
                  </a:cubicBezTo>
                  <a:cubicBezTo>
                    <a:pt x="11677" y="1153"/>
                    <a:pt x="11663" y="1149"/>
                    <a:pt x="11643" y="1144"/>
                  </a:cubicBezTo>
                  <a:cubicBezTo>
                    <a:pt x="11619" y="1132"/>
                    <a:pt x="11604" y="1125"/>
                    <a:pt x="11599" y="1125"/>
                  </a:cubicBezTo>
                  <a:cubicBezTo>
                    <a:pt x="11592" y="1125"/>
                    <a:pt x="11611" y="1143"/>
                    <a:pt x="11658" y="1190"/>
                  </a:cubicBezTo>
                  <a:cubicBezTo>
                    <a:pt x="11682" y="1238"/>
                    <a:pt x="11669" y="1258"/>
                    <a:pt x="11641" y="1258"/>
                  </a:cubicBezTo>
                  <a:cubicBezTo>
                    <a:pt x="11633" y="1258"/>
                    <a:pt x="11623" y="1256"/>
                    <a:pt x="11612" y="1252"/>
                  </a:cubicBezTo>
                  <a:cubicBezTo>
                    <a:pt x="11573" y="1214"/>
                    <a:pt x="11550" y="1198"/>
                    <a:pt x="11540" y="1198"/>
                  </a:cubicBezTo>
                  <a:cubicBezTo>
                    <a:pt x="11530" y="1198"/>
                    <a:pt x="11534" y="1214"/>
                    <a:pt x="11550" y="1237"/>
                  </a:cubicBezTo>
                  <a:cubicBezTo>
                    <a:pt x="11596" y="1268"/>
                    <a:pt x="11550" y="1299"/>
                    <a:pt x="11550" y="1299"/>
                  </a:cubicBezTo>
                  <a:cubicBezTo>
                    <a:pt x="11550" y="1299"/>
                    <a:pt x="11535" y="1302"/>
                    <a:pt x="11512" y="1314"/>
                  </a:cubicBezTo>
                  <a:lnTo>
                    <a:pt x="11512" y="1314"/>
                  </a:lnTo>
                  <a:cubicBezTo>
                    <a:pt x="11504" y="1305"/>
                    <a:pt x="11495" y="1294"/>
                    <a:pt x="11488" y="1283"/>
                  </a:cubicBezTo>
                  <a:lnTo>
                    <a:pt x="11472" y="1299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92" y="1324"/>
                    <a:pt x="11502" y="1318"/>
                    <a:pt x="11512" y="1314"/>
                  </a:cubicBezTo>
                  <a:lnTo>
                    <a:pt x="11512" y="1314"/>
                  </a:lnTo>
                  <a:cubicBezTo>
                    <a:pt x="11538" y="1343"/>
                    <a:pt x="11562" y="1364"/>
                    <a:pt x="11550" y="1376"/>
                  </a:cubicBezTo>
                  <a:lnTo>
                    <a:pt x="11488" y="1360"/>
                  </a:lnTo>
                  <a:lnTo>
                    <a:pt x="11481" y="1332"/>
                  </a:lnTo>
                  <a:lnTo>
                    <a:pt x="11481" y="1332"/>
                  </a:lnTo>
                  <a:cubicBezTo>
                    <a:pt x="11464" y="1343"/>
                    <a:pt x="11445" y="1357"/>
                    <a:pt x="11426" y="1376"/>
                  </a:cubicBezTo>
                  <a:cubicBezTo>
                    <a:pt x="11380" y="1422"/>
                    <a:pt x="11364" y="1422"/>
                    <a:pt x="11333" y="1453"/>
                  </a:cubicBezTo>
                  <a:lnTo>
                    <a:pt x="11241" y="1561"/>
                  </a:lnTo>
                  <a:cubicBezTo>
                    <a:pt x="11225" y="1577"/>
                    <a:pt x="11256" y="1623"/>
                    <a:pt x="11287" y="1670"/>
                  </a:cubicBezTo>
                  <a:cubicBezTo>
                    <a:pt x="11320" y="1703"/>
                    <a:pt x="11333" y="1713"/>
                    <a:pt x="11333" y="1713"/>
                  </a:cubicBezTo>
                  <a:cubicBezTo>
                    <a:pt x="11332" y="1713"/>
                    <a:pt x="11307" y="1694"/>
                    <a:pt x="11272" y="1685"/>
                  </a:cubicBezTo>
                  <a:cubicBezTo>
                    <a:pt x="11214" y="1635"/>
                    <a:pt x="11177" y="1611"/>
                    <a:pt x="11165" y="1611"/>
                  </a:cubicBezTo>
                  <a:cubicBezTo>
                    <a:pt x="11153" y="1611"/>
                    <a:pt x="11174" y="1643"/>
                    <a:pt x="11241" y="1701"/>
                  </a:cubicBezTo>
                  <a:cubicBezTo>
                    <a:pt x="11290" y="1741"/>
                    <a:pt x="11313" y="1761"/>
                    <a:pt x="11308" y="1761"/>
                  </a:cubicBezTo>
                  <a:cubicBezTo>
                    <a:pt x="11303" y="1761"/>
                    <a:pt x="11276" y="1745"/>
                    <a:pt x="11225" y="1716"/>
                  </a:cubicBezTo>
                  <a:cubicBezTo>
                    <a:pt x="11206" y="1703"/>
                    <a:pt x="11195" y="1696"/>
                    <a:pt x="11190" y="1696"/>
                  </a:cubicBezTo>
                  <a:cubicBezTo>
                    <a:pt x="11184" y="1696"/>
                    <a:pt x="11192" y="1711"/>
                    <a:pt x="11210" y="1747"/>
                  </a:cubicBezTo>
                  <a:cubicBezTo>
                    <a:pt x="11217" y="1770"/>
                    <a:pt x="11221" y="1782"/>
                    <a:pt x="11219" y="1782"/>
                  </a:cubicBezTo>
                  <a:cubicBezTo>
                    <a:pt x="11217" y="1782"/>
                    <a:pt x="11210" y="1770"/>
                    <a:pt x="11194" y="1747"/>
                  </a:cubicBezTo>
                  <a:cubicBezTo>
                    <a:pt x="11166" y="1728"/>
                    <a:pt x="11131" y="1715"/>
                    <a:pt x="11116" y="1715"/>
                  </a:cubicBezTo>
                  <a:cubicBezTo>
                    <a:pt x="11107" y="1715"/>
                    <a:pt x="11105" y="1720"/>
                    <a:pt x="11117" y="1731"/>
                  </a:cubicBezTo>
                  <a:cubicBezTo>
                    <a:pt x="11117" y="1731"/>
                    <a:pt x="11117" y="1735"/>
                    <a:pt x="11109" y="1735"/>
                  </a:cubicBezTo>
                  <a:cubicBezTo>
                    <a:pt x="11102" y="1735"/>
                    <a:pt x="11086" y="1731"/>
                    <a:pt x="11055" y="1716"/>
                  </a:cubicBezTo>
                  <a:cubicBezTo>
                    <a:pt x="11045" y="1709"/>
                    <a:pt x="11039" y="1706"/>
                    <a:pt x="11035" y="1706"/>
                  </a:cubicBezTo>
                  <a:cubicBezTo>
                    <a:pt x="11022" y="1706"/>
                    <a:pt x="11043" y="1745"/>
                    <a:pt x="11055" y="1793"/>
                  </a:cubicBezTo>
                  <a:cubicBezTo>
                    <a:pt x="11072" y="1854"/>
                    <a:pt x="11070" y="1885"/>
                    <a:pt x="11060" y="1885"/>
                  </a:cubicBezTo>
                  <a:cubicBezTo>
                    <a:pt x="11052" y="1885"/>
                    <a:pt x="11038" y="1865"/>
                    <a:pt x="11024" y="1824"/>
                  </a:cubicBezTo>
                  <a:cubicBezTo>
                    <a:pt x="11010" y="1792"/>
                    <a:pt x="10997" y="1779"/>
                    <a:pt x="10985" y="1779"/>
                  </a:cubicBezTo>
                  <a:cubicBezTo>
                    <a:pt x="10959" y="1779"/>
                    <a:pt x="10945" y="1852"/>
                    <a:pt x="10978" y="1917"/>
                  </a:cubicBezTo>
                  <a:cubicBezTo>
                    <a:pt x="11005" y="1971"/>
                    <a:pt x="11016" y="1994"/>
                    <a:pt x="11015" y="1994"/>
                  </a:cubicBezTo>
                  <a:cubicBezTo>
                    <a:pt x="11014" y="1994"/>
                    <a:pt x="11006" y="1982"/>
                    <a:pt x="10993" y="1963"/>
                  </a:cubicBezTo>
                  <a:cubicBezTo>
                    <a:pt x="10975" y="1935"/>
                    <a:pt x="10967" y="1930"/>
                    <a:pt x="10964" y="1930"/>
                  </a:cubicBezTo>
                  <a:cubicBezTo>
                    <a:pt x="10962" y="1930"/>
                    <a:pt x="10962" y="1932"/>
                    <a:pt x="10962" y="1932"/>
                  </a:cubicBezTo>
                  <a:cubicBezTo>
                    <a:pt x="10962" y="1932"/>
                    <a:pt x="10932" y="1932"/>
                    <a:pt x="10901" y="1886"/>
                  </a:cubicBezTo>
                  <a:cubicBezTo>
                    <a:pt x="10901" y="1886"/>
                    <a:pt x="10885" y="1886"/>
                    <a:pt x="10885" y="1963"/>
                  </a:cubicBezTo>
                  <a:cubicBezTo>
                    <a:pt x="10899" y="2017"/>
                    <a:pt x="10892" y="2038"/>
                    <a:pt x="10875" y="2038"/>
                  </a:cubicBezTo>
                  <a:cubicBezTo>
                    <a:pt x="10852" y="2038"/>
                    <a:pt x="10812" y="2001"/>
                    <a:pt x="10777" y="1948"/>
                  </a:cubicBezTo>
                  <a:lnTo>
                    <a:pt x="10777" y="2010"/>
                  </a:lnTo>
                  <a:cubicBezTo>
                    <a:pt x="10797" y="2078"/>
                    <a:pt x="10804" y="2128"/>
                    <a:pt x="10799" y="2128"/>
                  </a:cubicBezTo>
                  <a:cubicBezTo>
                    <a:pt x="10796" y="2128"/>
                    <a:pt x="10788" y="2111"/>
                    <a:pt x="10777" y="2071"/>
                  </a:cubicBezTo>
                  <a:lnTo>
                    <a:pt x="10762" y="2025"/>
                  </a:lnTo>
                  <a:lnTo>
                    <a:pt x="10762" y="2025"/>
                  </a:lnTo>
                  <a:cubicBezTo>
                    <a:pt x="10777" y="2071"/>
                    <a:pt x="10762" y="2087"/>
                    <a:pt x="10746" y="2087"/>
                  </a:cubicBezTo>
                  <a:cubicBezTo>
                    <a:pt x="10715" y="2056"/>
                    <a:pt x="10684" y="2025"/>
                    <a:pt x="10684" y="1979"/>
                  </a:cubicBezTo>
                  <a:cubicBezTo>
                    <a:pt x="10669" y="1932"/>
                    <a:pt x="10669" y="1932"/>
                    <a:pt x="10653" y="1932"/>
                  </a:cubicBezTo>
                  <a:lnTo>
                    <a:pt x="10669" y="1994"/>
                  </a:lnTo>
                  <a:cubicBezTo>
                    <a:pt x="10684" y="2041"/>
                    <a:pt x="10700" y="2102"/>
                    <a:pt x="10684" y="2102"/>
                  </a:cubicBezTo>
                  <a:cubicBezTo>
                    <a:pt x="10669" y="2102"/>
                    <a:pt x="10638" y="2102"/>
                    <a:pt x="10638" y="2056"/>
                  </a:cubicBezTo>
                  <a:cubicBezTo>
                    <a:pt x="10627" y="2012"/>
                    <a:pt x="10600" y="1975"/>
                    <a:pt x="10591" y="1975"/>
                  </a:cubicBezTo>
                  <a:cubicBezTo>
                    <a:pt x="10588" y="1975"/>
                    <a:pt x="10587" y="1981"/>
                    <a:pt x="10592" y="1994"/>
                  </a:cubicBezTo>
                  <a:cubicBezTo>
                    <a:pt x="10592" y="1994"/>
                    <a:pt x="10576" y="1994"/>
                    <a:pt x="10561" y="1948"/>
                  </a:cubicBezTo>
                  <a:cubicBezTo>
                    <a:pt x="10545" y="1956"/>
                    <a:pt x="10534" y="1959"/>
                    <a:pt x="10524" y="1959"/>
                  </a:cubicBezTo>
                  <a:cubicBezTo>
                    <a:pt x="10514" y="1959"/>
                    <a:pt x="10507" y="1956"/>
                    <a:pt x="10499" y="1948"/>
                  </a:cubicBezTo>
                  <a:cubicBezTo>
                    <a:pt x="10499" y="1979"/>
                    <a:pt x="10487" y="1994"/>
                    <a:pt x="10476" y="1994"/>
                  </a:cubicBezTo>
                  <a:cubicBezTo>
                    <a:pt x="10464" y="1994"/>
                    <a:pt x="10452" y="1979"/>
                    <a:pt x="10452" y="1948"/>
                  </a:cubicBezTo>
                  <a:cubicBezTo>
                    <a:pt x="10452" y="1948"/>
                    <a:pt x="10421" y="1948"/>
                    <a:pt x="10406" y="2010"/>
                  </a:cubicBezTo>
                  <a:cubicBezTo>
                    <a:pt x="10375" y="2010"/>
                    <a:pt x="10360" y="2010"/>
                    <a:pt x="10360" y="1963"/>
                  </a:cubicBezTo>
                  <a:cubicBezTo>
                    <a:pt x="10360" y="1932"/>
                    <a:pt x="10360" y="1917"/>
                    <a:pt x="10358" y="1917"/>
                  </a:cubicBezTo>
                  <a:cubicBezTo>
                    <a:pt x="10356" y="1917"/>
                    <a:pt x="10352" y="1932"/>
                    <a:pt x="10344" y="1963"/>
                  </a:cubicBezTo>
                  <a:cubicBezTo>
                    <a:pt x="10329" y="2010"/>
                    <a:pt x="10329" y="2010"/>
                    <a:pt x="10313" y="2010"/>
                  </a:cubicBezTo>
                  <a:lnTo>
                    <a:pt x="10282" y="2010"/>
                  </a:lnTo>
                  <a:cubicBezTo>
                    <a:pt x="10282" y="2051"/>
                    <a:pt x="10282" y="2065"/>
                    <a:pt x="10278" y="2065"/>
                  </a:cubicBezTo>
                  <a:cubicBezTo>
                    <a:pt x="10276" y="2065"/>
                    <a:pt x="10272" y="2061"/>
                    <a:pt x="10267" y="2056"/>
                  </a:cubicBezTo>
                  <a:cubicBezTo>
                    <a:pt x="10251" y="2056"/>
                    <a:pt x="10205" y="1994"/>
                    <a:pt x="10190" y="1994"/>
                  </a:cubicBezTo>
                  <a:cubicBezTo>
                    <a:pt x="10143" y="1994"/>
                    <a:pt x="10143" y="1994"/>
                    <a:pt x="10159" y="2056"/>
                  </a:cubicBezTo>
                  <a:cubicBezTo>
                    <a:pt x="10169" y="2056"/>
                    <a:pt x="10166" y="2083"/>
                    <a:pt x="10158" y="2083"/>
                  </a:cubicBezTo>
                  <a:cubicBezTo>
                    <a:pt x="10154" y="2083"/>
                    <a:pt x="10148" y="2077"/>
                    <a:pt x="10143" y="2056"/>
                  </a:cubicBezTo>
                  <a:cubicBezTo>
                    <a:pt x="10128" y="2056"/>
                    <a:pt x="10097" y="1979"/>
                    <a:pt x="10051" y="1979"/>
                  </a:cubicBezTo>
                  <a:cubicBezTo>
                    <a:pt x="10034" y="1973"/>
                    <a:pt x="10021" y="1969"/>
                    <a:pt x="10011" y="1969"/>
                  </a:cubicBezTo>
                  <a:cubicBezTo>
                    <a:pt x="9993" y="1969"/>
                    <a:pt x="9983" y="1980"/>
                    <a:pt x="9973" y="2010"/>
                  </a:cubicBezTo>
                  <a:cubicBezTo>
                    <a:pt x="9966" y="2064"/>
                    <a:pt x="9958" y="2091"/>
                    <a:pt x="9954" y="2091"/>
                  </a:cubicBezTo>
                  <a:cubicBezTo>
                    <a:pt x="9950" y="2091"/>
                    <a:pt x="9950" y="2064"/>
                    <a:pt x="9958" y="2010"/>
                  </a:cubicBezTo>
                  <a:cubicBezTo>
                    <a:pt x="9977" y="1943"/>
                    <a:pt x="9972" y="1912"/>
                    <a:pt x="9963" y="1912"/>
                  </a:cubicBezTo>
                  <a:cubicBezTo>
                    <a:pt x="9957" y="1912"/>
                    <a:pt x="9948" y="1924"/>
                    <a:pt x="9942" y="1948"/>
                  </a:cubicBezTo>
                  <a:cubicBezTo>
                    <a:pt x="9933" y="1977"/>
                    <a:pt x="9923" y="1988"/>
                    <a:pt x="9913" y="1988"/>
                  </a:cubicBezTo>
                  <a:cubicBezTo>
                    <a:pt x="9907" y="1988"/>
                    <a:pt x="9902" y="1984"/>
                    <a:pt x="9896" y="1979"/>
                  </a:cubicBezTo>
                  <a:cubicBezTo>
                    <a:pt x="9913" y="1953"/>
                    <a:pt x="9911" y="1942"/>
                    <a:pt x="9901" y="1942"/>
                  </a:cubicBezTo>
                  <a:cubicBezTo>
                    <a:pt x="9893" y="1942"/>
                    <a:pt x="9879" y="1949"/>
                    <a:pt x="9865" y="1963"/>
                  </a:cubicBezTo>
                  <a:cubicBezTo>
                    <a:pt x="9850" y="1963"/>
                    <a:pt x="9850" y="1963"/>
                    <a:pt x="9865" y="1917"/>
                  </a:cubicBezTo>
                  <a:lnTo>
                    <a:pt x="9850" y="1901"/>
                  </a:lnTo>
                  <a:cubicBezTo>
                    <a:pt x="9829" y="1922"/>
                    <a:pt x="9809" y="1931"/>
                    <a:pt x="9792" y="1931"/>
                  </a:cubicBezTo>
                  <a:cubicBezTo>
                    <a:pt x="9746" y="1931"/>
                    <a:pt x="9719" y="1869"/>
                    <a:pt x="9741" y="1824"/>
                  </a:cubicBezTo>
                  <a:lnTo>
                    <a:pt x="9741" y="1824"/>
                  </a:lnTo>
                  <a:cubicBezTo>
                    <a:pt x="9741" y="1824"/>
                    <a:pt x="9726" y="1824"/>
                    <a:pt x="9680" y="1855"/>
                  </a:cubicBezTo>
                  <a:cubicBezTo>
                    <a:pt x="9646" y="1888"/>
                    <a:pt x="9624" y="1905"/>
                    <a:pt x="9615" y="1905"/>
                  </a:cubicBezTo>
                  <a:cubicBezTo>
                    <a:pt x="9603" y="1905"/>
                    <a:pt x="9614" y="1877"/>
                    <a:pt x="9649" y="1824"/>
                  </a:cubicBezTo>
                  <a:cubicBezTo>
                    <a:pt x="9679" y="1786"/>
                    <a:pt x="9699" y="1766"/>
                    <a:pt x="9699" y="1766"/>
                  </a:cubicBezTo>
                  <a:lnTo>
                    <a:pt x="9699" y="1766"/>
                  </a:lnTo>
                  <a:cubicBezTo>
                    <a:pt x="9699" y="1766"/>
                    <a:pt x="9679" y="1786"/>
                    <a:pt x="9633" y="1824"/>
                  </a:cubicBezTo>
                  <a:cubicBezTo>
                    <a:pt x="9622" y="1835"/>
                    <a:pt x="9610" y="1840"/>
                    <a:pt x="9600" y="1840"/>
                  </a:cubicBezTo>
                  <a:cubicBezTo>
                    <a:pt x="9565" y="1840"/>
                    <a:pt x="9544" y="1790"/>
                    <a:pt x="9602" y="1731"/>
                  </a:cubicBezTo>
                  <a:lnTo>
                    <a:pt x="9680" y="1654"/>
                  </a:lnTo>
                  <a:lnTo>
                    <a:pt x="9680" y="1654"/>
                  </a:lnTo>
                  <a:cubicBezTo>
                    <a:pt x="9656" y="1670"/>
                    <a:pt x="9641" y="1673"/>
                    <a:pt x="9631" y="1673"/>
                  </a:cubicBezTo>
                  <a:cubicBezTo>
                    <a:pt x="9622" y="1673"/>
                    <a:pt x="9618" y="1670"/>
                    <a:pt x="9618" y="1670"/>
                  </a:cubicBezTo>
                  <a:cubicBezTo>
                    <a:pt x="9604" y="1691"/>
                    <a:pt x="9593" y="1699"/>
                    <a:pt x="9581" y="1699"/>
                  </a:cubicBezTo>
                  <a:cubicBezTo>
                    <a:pt x="9567" y="1699"/>
                    <a:pt x="9550" y="1687"/>
                    <a:pt x="9525" y="1670"/>
                  </a:cubicBezTo>
                  <a:cubicBezTo>
                    <a:pt x="9494" y="1639"/>
                    <a:pt x="9417" y="1623"/>
                    <a:pt x="9386" y="1592"/>
                  </a:cubicBezTo>
                  <a:cubicBezTo>
                    <a:pt x="9355" y="1561"/>
                    <a:pt x="9309" y="1515"/>
                    <a:pt x="9340" y="1469"/>
                  </a:cubicBezTo>
                  <a:cubicBezTo>
                    <a:pt x="9324" y="1453"/>
                    <a:pt x="9309" y="1438"/>
                    <a:pt x="9231" y="1438"/>
                  </a:cubicBezTo>
                  <a:cubicBezTo>
                    <a:pt x="9170" y="1438"/>
                    <a:pt x="9154" y="1422"/>
                    <a:pt x="9185" y="1376"/>
                  </a:cubicBezTo>
                  <a:lnTo>
                    <a:pt x="9170" y="1360"/>
                  </a:lnTo>
                  <a:cubicBezTo>
                    <a:pt x="9108" y="1360"/>
                    <a:pt x="9092" y="1345"/>
                    <a:pt x="9092" y="1345"/>
                  </a:cubicBezTo>
                  <a:cubicBezTo>
                    <a:pt x="9120" y="1317"/>
                    <a:pt x="9147" y="1265"/>
                    <a:pt x="9109" y="1265"/>
                  </a:cubicBezTo>
                  <a:cubicBezTo>
                    <a:pt x="9105" y="1265"/>
                    <a:pt x="9099" y="1266"/>
                    <a:pt x="9092" y="1268"/>
                  </a:cubicBezTo>
                  <a:cubicBezTo>
                    <a:pt x="9065" y="1282"/>
                    <a:pt x="9049" y="1289"/>
                    <a:pt x="9038" y="1289"/>
                  </a:cubicBezTo>
                  <a:cubicBezTo>
                    <a:pt x="9024" y="1289"/>
                    <a:pt x="9017" y="1278"/>
                    <a:pt x="9000" y="1252"/>
                  </a:cubicBezTo>
                  <a:cubicBezTo>
                    <a:pt x="8922" y="1113"/>
                    <a:pt x="8814" y="974"/>
                    <a:pt x="8690" y="866"/>
                  </a:cubicBezTo>
                  <a:cubicBezTo>
                    <a:pt x="8644" y="820"/>
                    <a:pt x="8598" y="789"/>
                    <a:pt x="8551" y="742"/>
                  </a:cubicBezTo>
                  <a:lnTo>
                    <a:pt x="8412" y="650"/>
                  </a:lnTo>
                  <a:cubicBezTo>
                    <a:pt x="8348" y="598"/>
                    <a:pt x="8295" y="568"/>
                    <a:pt x="8270" y="568"/>
                  </a:cubicBezTo>
                  <a:cubicBezTo>
                    <a:pt x="8264" y="568"/>
                    <a:pt x="8260" y="570"/>
                    <a:pt x="8258" y="572"/>
                  </a:cubicBezTo>
                  <a:lnTo>
                    <a:pt x="8180" y="526"/>
                  </a:lnTo>
                  <a:lnTo>
                    <a:pt x="8088" y="480"/>
                  </a:lnTo>
                  <a:cubicBezTo>
                    <a:pt x="8119" y="433"/>
                    <a:pt x="8088" y="387"/>
                    <a:pt x="8041" y="371"/>
                  </a:cubicBezTo>
                  <a:cubicBezTo>
                    <a:pt x="8000" y="361"/>
                    <a:pt x="7960" y="358"/>
                    <a:pt x="7919" y="356"/>
                  </a:cubicBezTo>
                  <a:lnTo>
                    <a:pt x="7919" y="356"/>
                  </a:lnTo>
                  <a:lnTo>
                    <a:pt x="7949" y="371"/>
                  </a:lnTo>
                  <a:cubicBezTo>
                    <a:pt x="7922" y="411"/>
                    <a:pt x="7895" y="452"/>
                    <a:pt x="7878" y="452"/>
                  </a:cubicBezTo>
                  <a:cubicBezTo>
                    <a:pt x="7876" y="452"/>
                    <a:pt x="7873" y="451"/>
                    <a:pt x="7871" y="449"/>
                  </a:cubicBezTo>
                  <a:lnTo>
                    <a:pt x="7840" y="449"/>
                  </a:lnTo>
                  <a:cubicBezTo>
                    <a:pt x="7856" y="403"/>
                    <a:pt x="7886" y="372"/>
                    <a:pt x="7917" y="356"/>
                  </a:cubicBezTo>
                  <a:lnTo>
                    <a:pt x="7917" y="356"/>
                  </a:lnTo>
                  <a:cubicBezTo>
                    <a:pt x="7896" y="356"/>
                    <a:pt x="7876" y="356"/>
                    <a:pt x="7856" y="356"/>
                  </a:cubicBezTo>
                  <a:cubicBezTo>
                    <a:pt x="7837" y="375"/>
                    <a:pt x="7812" y="388"/>
                    <a:pt x="7784" y="388"/>
                  </a:cubicBezTo>
                  <a:cubicBezTo>
                    <a:pt x="7768" y="388"/>
                    <a:pt x="7750" y="383"/>
                    <a:pt x="7732" y="371"/>
                  </a:cubicBezTo>
                  <a:cubicBezTo>
                    <a:pt x="7769" y="298"/>
                    <a:pt x="7718" y="254"/>
                    <a:pt x="7650" y="254"/>
                  </a:cubicBezTo>
                  <a:cubicBezTo>
                    <a:pt x="7632" y="254"/>
                    <a:pt x="7612" y="257"/>
                    <a:pt x="7593" y="263"/>
                  </a:cubicBezTo>
                  <a:cubicBezTo>
                    <a:pt x="7564" y="313"/>
                    <a:pt x="7542" y="337"/>
                    <a:pt x="7530" y="337"/>
                  </a:cubicBezTo>
                  <a:cubicBezTo>
                    <a:pt x="7516" y="337"/>
                    <a:pt x="7515" y="306"/>
                    <a:pt x="7531" y="248"/>
                  </a:cubicBezTo>
                  <a:cubicBezTo>
                    <a:pt x="7546" y="195"/>
                    <a:pt x="7536" y="165"/>
                    <a:pt x="7510" y="165"/>
                  </a:cubicBezTo>
                  <a:cubicBezTo>
                    <a:pt x="7484" y="165"/>
                    <a:pt x="7440" y="199"/>
                    <a:pt x="7392" y="279"/>
                  </a:cubicBezTo>
                  <a:cubicBezTo>
                    <a:pt x="7371" y="300"/>
                    <a:pt x="7362" y="312"/>
                    <a:pt x="7357" y="312"/>
                  </a:cubicBezTo>
                  <a:cubicBezTo>
                    <a:pt x="7350" y="312"/>
                    <a:pt x="7347" y="296"/>
                    <a:pt x="7330" y="263"/>
                  </a:cubicBezTo>
                  <a:cubicBezTo>
                    <a:pt x="7321" y="191"/>
                    <a:pt x="7307" y="161"/>
                    <a:pt x="7297" y="161"/>
                  </a:cubicBezTo>
                  <a:cubicBezTo>
                    <a:pt x="7289" y="161"/>
                    <a:pt x="7284" y="176"/>
                    <a:pt x="7284" y="201"/>
                  </a:cubicBezTo>
                  <a:cubicBezTo>
                    <a:pt x="7261" y="255"/>
                    <a:pt x="7241" y="282"/>
                    <a:pt x="7224" y="282"/>
                  </a:cubicBezTo>
                  <a:cubicBezTo>
                    <a:pt x="7207" y="282"/>
                    <a:pt x="7191" y="255"/>
                    <a:pt x="7176" y="201"/>
                  </a:cubicBezTo>
                  <a:cubicBezTo>
                    <a:pt x="7153" y="139"/>
                    <a:pt x="7141" y="109"/>
                    <a:pt x="7129" y="109"/>
                  </a:cubicBezTo>
                  <a:cubicBezTo>
                    <a:pt x="7118" y="109"/>
                    <a:pt x="7106" y="139"/>
                    <a:pt x="7083" y="201"/>
                  </a:cubicBezTo>
                  <a:cubicBezTo>
                    <a:pt x="7069" y="252"/>
                    <a:pt x="7034" y="275"/>
                    <a:pt x="6999" y="275"/>
                  </a:cubicBezTo>
                  <a:cubicBezTo>
                    <a:pt x="6957" y="275"/>
                    <a:pt x="6914" y="244"/>
                    <a:pt x="6898" y="186"/>
                  </a:cubicBezTo>
                  <a:cubicBezTo>
                    <a:pt x="6877" y="186"/>
                    <a:pt x="6856" y="158"/>
                    <a:pt x="6845" y="158"/>
                  </a:cubicBezTo>
                  <a:cubicBezTo>
                    <a:pt x="6839" y="158"/>
                    <a:pt x="6836" y="165"/>
                    <a:pt x="6836" y="186"/>
                  </a:cubicBezTo>
                  <a:lnTo>
                    <a:pt x="6805" y="124"/>
                  </a:lnTo>
                  <a:lnTo>
                    <a:pt x="6728" y="124"/>
                  </a:lnTo>
                  <a:lnTo>
                    <a:pt x="6728" y="186"/>
                  </a:lnTo>
                  <a:cubicBezTo>
                    <a:pt x="6650" y="170"/>
                    <a:pt x="6573" y="163"/>
                    <a:pt x="6496" y="163"/>
                  </a:cubicBezTo>
                  <a:cubicBezTo>
                    <a:pt x="6418" y="163"/>
                    <a:pt x="6341" y="170"/>
                    <a:pt x="6264" y="186"/>
                  </a:cubicBezTo>
                  <a:cubicBezTo>
                    <a:pt x="6156" y="201"/>
                    <a:pt x="6032" y="248"/>
                    <a:pt x="5924" y="294"/>
                  </a:cubicBezTo>
                  <a:cubicBezTo>
                    <a:pt x="5877" y="325"/>
                    <a:pt x="5877" y="340"/>
                    <a:pt x="5893" y="356"/>
                  </a:cubicBezTo>
                  <a:cubicBezTo>
                    <a:pt x="5938" y="410"/>
                    <a:pt x="5936" y="443"/>
                    <a:pt x="5911" y="443"/>
                  </a:cubicBezTo>
                  <a:cubicBezTo>
                    <a:pt x="5893" y="443"/>
                    <a:pt x="5863" y="426"/>
                    <a:pt x="5831" y="387"/>
                  </a:cubicBezTo>
                  <a:cubicBezTo>
                    <a:pt x="5800" y="402"/>
                    <a:pt x="5723" y="387"/>
                    <a:pt x="5661" y="418"/>
                  </a:cubicBezTo>
                  <a:cubicBezTo>
                    <a:pt x="5619" y="428"/>
                    <a:pt x="5577" y="453"/>
                    <a:pt x="5544" y="453"/>
                  </a:cubicBezTo>
                  <a:cubicBezTo>
                    <a:pt x="5529" y="453"/>
                    <a:pt x="5516" y="448"/>
                    <a:pt x="5507" y="433"/>
                  </a:cubicBezTo>
                  <a:lnTo>
                    <a:pt x="5491" y="449"/>
                  </a:lnTo>
                  <a:cubicBezTo>
                    <a:pt x="5460" y="588"/>
                    <a:pt x="5352" y="680"/>
                    <a:pt x="5228" y="696"/>
                  </a:cubicBezTo>
                  <a:cubicBezTo>
                    <a:pt x="5167" y="727"/>
                    <a:pt x="5151" y="789"/>
                    <a:pt x="5151" y="850"/>
                  </a:cubicBezTo>
                  <a:cubicBezTo>
                    <a:pt x="5151" y="898"/>
                    <a:pt x="5151" y="916"/>
                    <a:pt x="5133" y="916"/>
                  </a:cubicBezTo>
                  <a:cubicBezTo>
                    <a:pt x="5122" y="916"/>
                    <a:pt x="5104" y="909"/>
                    <a:pt x="5074" y="897"/>
                  </a:cubicBezTo>
                  <a:cubicBezTo>
                    <a:pt x="5069" y="892"/>
                    <a:pt x="5062" y="890"/>
                    <a:pt x="5053" y="890"/>
                  </a:cubicBezTo>
                  <a:cubicBezTo>
                    <a:pt x="5031" y="890"/>
                    <a:pt x="4998" y="901"/>
                    <a:pt x="4966" y="912"/>
                  </a:cubicBezTo>
                  <a:cubicBezTo>
                    <a:pt x="4935" y="943"/>
                    <a:pt x="4919" y="990"/>
                    <a:pt x="4950" y="1020"/>
                  </a:cubicBezTo>
                  <a:lnTo>
                    <a:pt x="4904" y="1005"/>
                  </a:lnTo>
                  <a:cubicBezTo>
                    <a:pt x="4892" y="999"/>
                    <a:pt x="4883" y="997"/>
                    <a:pt x="4877" y="997"/>
                  </a:cubicBezTo>
                  <a:cubicBezTo>
                    <a:pt x="4849" y="997"/>
                    <a:pt x="4866" y="1045"/>
                    <a:pt x="4904" y="1082"/>
                  </a:cubicBezTo>
                  <a:cubicBezTo>
                    <a:pt x="4944" y="1123"/>
                    <a:pt x="4959" y="1146"/>
                    <a:pt x="4945" y="1146"/>
                  </a:cubicBezTo>
                  <a:cubicBezTo>
                    <a:pt x="4931" y="1146"/>
                    <a:pt x="4893" y="1127"/>
                    <a:pt x="4826" y="1082"/>
                  </a:cubicBezTo>
                  <a:cubicBezTo>
                    <a:pt x="4780" y="1044"/>
                    <a:pt x="4753" y="1028"/>
                    <a:pt x="4743" y="1028"/>
                  </a:cubicBezTo>
                  <a:cubicBezTo>
                    <a:pt x="4734" y="1028"/>
                    <a:pt x="4741" y="1044"/>
                    <a:pt x="4765" y="1067"/>
                  </a:cubicBezTo>
                  <a:cubicBezTo>
                    <a:pt x="4793" y="1095"/>
                    <a:pt x="4808" y="1162"/>
                    <a:pt x="4764" y="1162"/>
                  </a:cubicBezTo>
                  <a:cubicBezTo>
                    <a:pt x="4760" y="1162"/>
                    <a:pt x="4755" y="1161"/>
                    <a:pt x="4749" y="1160"/>
                  </a:cubicBezTo>
                  <a:lnTo>
                    <a:pt x="4749" y="1160"/>
                  </a:lnTo>
                  <a:cubicBezTo>
                    <a:pt x="4734" y="1175"/>
                    <a:pt x="4718" y="1190"/>
                    <a:pt x="4796" y="1268"/>
                  </a:cubicBezTo>
                  <a:cubicBezTo>
                    <a:pt x="4842" y="1299"/>
                    <a:pt x="4826" y="1314"/>
                    <a:pt x="4796" y="1345"/>
                  </a:cubicBezTo>
                  <a:cubicBezTo>
                    <a:pt x="4765" y="1314"/>
                    <a:pt x="4749" y="1283"/>
                    <a:pt x="4734" y="1252"/>
                  </a:cubicBezTo>
                  <a:lnTo>
                    <a:pt x="4703" y="1283"/>
                  </a:lnTo>
                  <a:cubicBezTo>
                    <a:pt x="4684" y="1290"/>
                    <a:pt x="4662" y="1293"/>
                    <a:pt x="4641" y="1293"/>
                  </a:cubicBezTo>
                  <a:cubicBezTo>
                    <a:pt x="4611" y="1293"/>
                    <a:pt x="4582" y="1286"/>
                    <a:pt x="4564" y="1268"/>
                  </a:cubicBezTo>
                  <a:cubicBezTo>
                    <a:pt x="4546" y="1259"/>
                    <a:pt x="4533" y="1255"/>
                    <a:pt x="4524" y="1255"/>
                  </a:cubicBezTo>
                  <a:cubicBezTo>
                    <a:pt x="4503" y="1255"/>
                    <a:pt x="4517" y="1281"/>
                    <a:pt x="4595" y="1314"/>
                  </a:cubicBezTo>
                  <a:cubicBezTo>
                    <a:pt x="4687" y="1376"/>
                    <a:pt x="4672" y="1391"/>
                    <a:pt x="4641" y="1422"/>
                  </a:cubicBezTo>
                  <a:cubicBezTo>
                    <a:pt x="4626" y="1438"/>
                    <a:pt x="4618" y="1445"/>
                    <a:pt x="4608" y="1445"/>
                  </a:cubicBezTo>
                  <a:cubicBezTo>
                    <a:pt x="4599" y="1445"/>
                    <a:pt x="4587" y="1438"/>
                    <a:pt x="4564" y="1422"/>
                  </a:cubicBezTo>
                  <a:cubicBezTo>
                    <a:pt x="4548" y="1407"/>
                    <a:pt x="4541" y="1399"/>
                    <a:pt x="4533" y="1399"/>
                  </a:cubicBezTo>
                  <a:cubicBezTo>
                    <a:pt x="4525" y="1399"/>
                    <a:pt x="4517" y="1407"/>
                    <a:pt x="4502" y="1422"/>
                  </a:cubicBezTo>
                  <a:cubicBezTo>
                    <a:pt x="4471" y="1469"/>
                    <a:pt x="4533" y="1623"/>
                    <a:pt x="4595" y="1731"/>
                  </a:cubicBezTo>
                  <a:cubicBezTo>
                    <a:pt x="4626" y="1778"/>
                    <a:pt x="4645" y="1797"/>
                    <a:pt x="4645" y="1797"/>
                  </a:cubicBezTo>
                  <a:cubicBezTo>
                    <a:pt x="4645" y="1797"/>
                    <a:pt x="4626" y="1778"/>
                    <a:pt x="4579" y="1747"/>
                  </a:cubicBezTo>
                  <a:cubicBezTo>
                    <a:pt x="4558" y="1726"/>
                    <a:pt x="4544" y="1718"/>
                    <a:pt x="4532" y="1718"/>
                  </a:cubicBezTo>
                  <a:cubicBezTo>
                    <a:pt x="4519" y="1718"/>
                    <a:pt x="4510" y="1730"/>
                    <a:pt x="4502" y="1747"/>
                  </a:cubicBezTo>
                  <a:cubicBezTo>
                    <a:pt x="4471" y="1701"/>
                    <a:pt x="4486" y="1685"/>
                    <a:pt x="4502" y="1670"/>
                  </a:cubicBezTo>
                  <a:lnTo>
                    <a:pt x="4471" y="1639"/>
                  </a:lnTo>
                  <a:cubicBezTo>
                    <a:pt x="4431" y="1605"/>
                    <a:pt x="4405" y="1589"/>
                    <a:pt x="4394" y="1589"/>
                  </a:cubicBezTo>
                  <a:cubicBezTo>
                    <a:pt x="4379" y="1589"/>
                    <a:pt x="4390" y="1617"/>
                    <a:pt x="4425" y="1670"/>
                  </a:cubicBezTo>
                  <a:cubicBezTo>
                    <a:pt x="4434" y="1706"/>
                    <a:pt x="4437" y="1721"/>
                    <a:pt x="4430" y="1721"/>
                  </a:cubicBezTo>
                  <a:cubicBezTo>
                    <a:pt x="4424" y="1721"/>
                    <a:pt x="4413" y="1713"/>
                    <a:pt x="4394" y="1701"/>
                  </a:cubicBezTo>
                  <a:cubicBezTo>
                    <a:pt x="4351" y="1690"/>
                    <a:pt x="4316" y="1672"/>
                    <a:pt x="4313" y="1672"/>
                  </a:cubicBezTo>
                  <a:cubicBezTo>
                    <a:pt x="4312" y="1672"/>
                    <a:pt x="4318" y="1675"/>
                    <a:pt x="4332" y="1685"/>
                  </a:cubicBezTo>
                  <a:cubicBezTo>
                    <a:pt x="4332" y="1685"/>
                    <a:pt x="4318" y="1699"/>
                    <a:pt x="4295" y="1699"/>
                  </a:cubicBezTo>
                  <a:cubicBezTo>
                    <a:pt x="4284" y="1699"/>
                    <a:pt x="4270" y="1695"/>
                    <a:pt x="4255" y="1685"/>
                  </a:cubicBezTo>
                  <a:cubicBezTo>
                    <a:pt x="4224" y="1716"/>
                    <a:pt x="4208" y="1731"/>
                    <a:pt x="4255" y="1762"/>
                  </a:cubicBezTo>
                  <a:cubicBezTo>
                    <a:pt x="4286" y="1809"/>
                    <a:pt x="4270" y="1824"/>
                    <a:pt x="4255" y="1840"/>
                  </a:cubicBezTo>
                  <a:cubicBezTo>
                    <a:pt x="4224" y="1840"/>
                    <a:pt x="4224" y="1855"/>
                    <a:pt x="4255" y="1901"/>
                  </a:cubicBezTo>
                  <a:cubicBezTo>
                    <a:pt x="4270" y="1932"/>
                    <a:pt x="4301" y="1994"/>
                    <a:pt x="4270" y="2010"/>
                  </a:cubicBezTo>
                  <a:cubicBezTo>
                    <a:pt x="4270" y="2048"/>
                    <a:pt x="4270" y="2068"/>
                    <a:pt x="4260" y="2068"/>
                  </a:cubicBezTo>
                  <a:cubicBezTo>
                    <a:pt x="4251" y="2068"/>
                    <a:pt x="4231" y="2048"/>
                    <a:pt x="4193" y="2010"/>
                  </a:cubicBezTo>
                  <a:cubicBezTo>
                    <a:pt x="4173" y="1980"/>
                    <a:pt x="4160" y="1969"/>
                    <a:pt x="4149" y="1969"/>
                  </a:cubicBezTo>
                  <a:cubicBezTo>
                    <a:pt x="4142" y="1969"/>
                    <a:pt x="4137" y="1973"/>
                    <a:pt x="4131" y="1979"/>
                  </a:cubicBezTo>
                  <a:cubicBezTo>
                    <a:pt x="4116" y="1979"/>
                    <a:pt x="4116" y="1979"/>
                    <a:pt x="4085" y="1948"/>
                  </a:cubicBezTo>
                  <a:cubicBezTo>
                    <a:pt x="4072" y="1939"/>
                    <a:pt x="4065" y="1935"/>
                    <a:pt x="4062" y="1935"/>
                  </a:cubicBezTo>
                  <a:cubicBezTo>
                    <a:pt x="4056" y="1935"/>
                    <a:pt x="4078" y="1961"/>
                    <a:pt x="4100" y="1994"/>
                  </a:cubicBezTo>
                  <a:lnTo>
                    <a:pt x="4146" y="2102"/>
                  </a:lnTo>
                  <a:cubicBezTo>
                    <a:pt x="4131" y="2102"/>
                    <a:pt x="4069" y="2010"/>
                    <a:pt x="4038" y="1963"/>
                  </a:cubicBezTo>
                  <a:cubicBezTo>
                    <a:pt x="4007" y="1917"/>
                    <a:pt x="3992" y="1894"/>
                    <a:pt x="3990" y="1894"/>
                  </a:cubicBezTo>
                  <a:lnTo>
                    <a:pt x="3990" y="1894"/>
                  </a:lnTo>
                  <a:cubicBezTo>
                    <a:pt x="3988" y="1894"/>
                    <a:pt x="4000" y="1917"/>
                    <a:pt x="4023" y="1963"/>
                  </a:cubicBezTo>
                  <a:cubicBezTo>
                    <a:pt x="4048" y="2001"/>
                    <a:pt x="4063" y="2049"/>
                    <a:pt x="4034" y="2049"/>
                  </a:cubicBezTo>
                  <a:cubicBezTo>
                    <a:pt x="4028" y="2049"/>
                    <a:pt x="4019" y="2046"/>
                    <a:pt x="4007" y="2041"/>
                  </a:cubicBezTo>
                  <a:cubicBezTo>
                    <a:pt x="3996" y="2046"/>
                    <a:pt x="3985" y="2050"/>
                    <a:pt x="3974" y="2050"/>
                  </a:cubicBezTo>
                  <a:cubicBezTo>
                    <a:pt x="3956" y="2050"/>
                    <a:pt x="3940" y="2039"/>
                    <a:pt x="3930" y="2010"/>
                  </a:cubicBezTo>
                  <a:cubicBezTo>
                    <a:pt x="3926" y="1997"/>
                    <a:pt x="3922" y="1992"/>
                    <a:pt x="3918" y="1992"/>
                  </a:cubicBezTo>
                  <a:cubicBezTo>
                    <a:pt x="3907" y="1992"/>
                    <a:pt x="3899" y="2025"/>
                    <a:pt x="3899" y="2025"/>
                  </a:cubicBezTo>
                  <a:cubicBezTo>
                    <a:pt x="3899" y="2052"/>
                    <a:pt x="3899" y="2069"/>
                    <a:pt x="3887" y="2069"/>
                  </a:cubicBezTo>
                  <a:cubicBezTo>
                    <a:pt x="3878" y="2069"/>
                    <a:pt x="3863" y="2060"/>
                    <a:pt x="3837" y="2041"/>
                  </a:cubicBezTo>
                  <a:cubicBezTo>
                    <a:pt x="3783" y="2002"/>
                    <a:pt x="3760" y="1979"/>
                    <a:pt x="3752" y="1979"/>
                  </a:cubicBezTo>
                  <a:cubicBezTo>
                    <a:pt x="3745" y="1979"/>
                    <a:pt x="3752" y="2002"/>
                    <a:pt x="3760" y="2056"/>
                  </a:cubicBezTo>
                  <a:cubicBezTo>
                    <a:pt x="3769" y="2091"/>
                    <a:pt x="3778" y="2121"/>
                    <a:pt x="3775" y="2121"/>
                  </a:cubicBezTo>
                  <a:cubicBezTo>
                    <a:pt x="3773" y="2121"/>
                    <a:pt x="3765" y="2103"/>
                    <a:pt x="3745" y="2056"/>
                  </a:cubicBezTo>
                  <a:cubicBezTo>
                    <a:pt x="3740" y="2043"/>
                    <a:pt x="3737" y="2037"/>
                    <a:pt x="3734" y="2037"/>
                  </a:cubicBezTo>
                  <a:cubicBezTo>
                    <a:pt x="3727" y="2037"/>
                    <a:pt x="3721" y="2077"/>
                    <a:pt x="3698" y="2133"/>
                  </a:cubicBezTo>
                  <a:cubicBezTo>
                    <a:pt x="3698" y="2211"/>
                    <a:pt x="3714" y="2272"/>
                    <a:pt x="3729" y="2350"/>
                  </a:cubicBezTo>
                  <a:cubicBezTo>
                    <a:pt x="3739" y="2416"/>
                    <a:pt x="3742" y="2448"/>
                    <a:pt x="3733" y="2448"/>
                  </a:cubicBezTo>
                  <a:cubicBezTo>
                    <a:pt x="3727" y="2448"/>
                    <a:pt x="3716" y="2435"/>
                    <a:pt x="3698" y="2411"/>
                  </a:cubicBezTo>
                  <a:cubicBezTo>
                    <a:pt x="3667" y="2411"/>
                    <a:pt x="3652" y="2365"/>
                    <a:pt x="3636" y="2303"/>
                  </a:cubicBezTo>
                  <a:cubicBezTo>
                    <a:pt x="3636" y="2241"/>
                    <a:pt x="3652" y="2241"/>
                    <a:pt x="3652" y="2241"/>
                  </a:cubicBezTo>
                  <a:lnTo>
                    <a:pt x="3667" y="2241"/>
                  </a:lnTo>
                  <a:cubicBezTo>
                    <a:pt x="3667" y="2195"/>
                    <a:pt x="3652" y="2133"/>
                    <a:pt x="3621" y="2133"/>
                  </a:cubicBezTo>
                  <a:cubicBezTo>
                    <a:pt x="3613" y="2110"/>
                    <a:pt x="3605" y="2099"/>
                    <a:pt x="3600" y="2099"/>
                  </a:cubicBezTo>
                  <a:cubicBezTo>
                    <a:pt x="3594" y="2099"/>
                    <a:pt x="3590" y="2110"/>
                    <a:pt x="3590" y="2133"/>
                  </a:cubicBezTo>
                  <a:cubicBezTo>
                    <a:pt x="3577" y="2108"/>
                    <a:pt x="3554" y="2083"/>
                    <a:pt x="3521" y="2083"/>
                  </a:cubicBezTo>
                  <a:cubicBezTo>
                    <a:pt x="3514" y="2083"/>
                    <a:pt x="3506" y="2084"/>
                    <a:pt x="3497" y="2087"/>
                  </a:cubicBezTo>
                  <a:cubicBezTo>
                    <a:pt x="3492" y="2090"/>
                    <a:pt x="3486" y="2091"/>
                    <a:pt x="3480" y="2091"/>
                  </a:cubicBezTo>
                  <a:cubicBezTo>
                    <a:pt x="3451" y="2091"/>
                    <a:pt x="3417" y="2063"/>
                    <a:pt x="3405" y="2025"/>
                  </a:cubicBezTo>
                  <a:cubicBezTo>
                    <a:pt x="3374" y="2025"/>
                    <a:pt x="3358" y="2025"/>
                    <a:pt x="3358" y="2071"/>
                  </a:cubicBezTo>
                  <a:cubicBezTo>
                    <a:pt x="3358" y="2142"/>
                    <a:pt x="3348" y="2167"/>
                    <a:pt x="3342" y="2167"/>
                  </a:cubicBezTo>
                  <a:cubicBezTo>
                    <a:pt x="3338" y="2167"/>
                    <a:pt x="3336" y="2153"/>
                    <a:pt x="3343" y="2133"/>
                  </a:cubicBezTo>
                  <a:cubicBezTo>
                    <a:pt x="3343" y="2071"/>
                    <a:pt x="3281" y="2041"/>
                    <a:pt x="3235" y="2010"/>
                  </a:cubicBezTo>
                  <a:cubicBezTo>
                    <a:pt x="3222" y="1991"/>
                    <a:pt x="3205" y="1983"/>
                    <a:pt x="3188" y="1983"/>
                  </a:cubicBezTo>
                  <a:cubicBezTo>
                    <a:pt x="3162" y="1983"/>
                    <a:pt x="3136" y="2003"/>
                    <a:pt x="3126" y="2041"/>
                  </a:cubicBezTo>
                  <a:lnTo>
                    <a:pt x="3095" y="2041"/>
                  </a:lnTo>
                  <a:cubicBezTo>
                    <a:pt x="3095" y="1988"/>
                    <a:pt x="3060" y="1957"/>
                    <a:pt x="3027" y="1957"/>
                  </a:cubicBezTo>
                  <a:cubicBezTo>
                    <a:pt x="3012" y="1957"/>
                    <a:pt x="2997" y="1964"/>
                    <a:pt x="2987" y="1979"/>
                  </a:cubicBezTo>
                  <a:cubicBezTo>
                    <a:pt x="2972" y="1979"/>
                    <a:pt x="2956" y="1963"/>
                    <a:pt x="2941" y="1963"/>
                  </a:cubicBezTo>
                  <a:cubicBezTo>
                    <a:pt x="2941" y="1926"/>
                    <a:pt x="2941" y="1905"/>
                    <a:pt x="2931" y="1905"/>
                  </a:cubicBezTo>
                  <a:cubicBezTo>
                    <a:pt x="2924" y="1905"/>
                    <a:pt x="2913" y="1914"/>
                    <a:pt x="2895" y="1932"/>
                  </a:cubicBezTo>
                  <a:cubicBezTo>
                    <a:pt x="2863" y="1954"/>
                    <a:pt x="2838" y="1990"/>
                    <a:pt x="2836" y="1990"/>
                  </a:cubicBezTo>
                  <a:cubicBezTo>
                    <a:pt x="2835" y="1990"/>
                    <a:pt x="2839" y="1982"/>
                    <a:pt x="2848" y="1963"/>
                  </a:cubicBezTo>
                  <a:cubicBezTo>
                    <a:pt x="2879" y="1917"/>
                    <a:pt x="2848" y="1917"/>
                    <a:pt x="2802" y="1871"/>
                  </a:cubicBezTo>
                  <a:cubicBezTo>
                    <a:pt x="2780" y="1849"/>
                    <a:pt x="2769" y="1837"/>
                    <a:pt x="2761" y="1837"/>
                  </a:cubicBezTo>
                  <a:cubicBezTo>
                    <a:pt x="2752" y="1837"/>
                    <a:pt x="2748" y="1853"/>
                    <a:pt x="2740" y="1886"/>
                  </a:cubicBezTo>
                  <a:cubicBezTo>
                    <a:pt x="2647" y="1886"/>
                    <a:pt x="2678" y="1840"/>
                    <a:pt x="2709" y="1793"/>
                  </a:cubicBezTo>
                  <a:cubicBezTo>
                    <a:pt x="2755" y="1762"/>
                    <a:pt x="2771" y="1739"/>
                    <a:pt x="2759" y="1739"/>
                  </a:cubicBezTo>
                  <a:cubicBezTo>
                    <a:pt x="2748" y="1739"/>
                    <a:pt x="2709" y="1762"/>
                    <a:pt x="2647" y="1824"/>
                  </a:cubicBezTo>
                  <a:cubicBezTo>
                    <a:pt x="2615" y="1850"/>
                    <a:pt x="2590" y="1860"/>
                    <a:pt x="2575" y="1860"/>
                  </a:cubicBezTo>
                  <a:cubicBezTo>
                    <a:pt x="2555" y="1860"/>
                    <a:pt x="2552" y="1842"/>
                    <a:pt x="2570" y="1824"/>
                  </a:cubicBezTo>
                  <a:cubicBezTo>
                    <a:pt x="2593" y="1801"/>
                    <a:pt x="2609" y="1793"/>
                    <a:pt x="2618" y="1793"/>
                  </a:cubicBezTo>
                  <a:cubicBezTo>
                    <a:pt x="2628" y="1793"/>
                    <a:pt x="2632" y="1801"/>
                    <a:pt x="2632" y="1809"/>
                  </a:cubicBezTo>
                  <a:lnTo>
                    <a:pt x="2709" y="1716"/>
                  </a:lnTo>
                  <a:cubicBezTo>
                    <a:pt x="2703" y="1710"/>
                    <a:pt x="2699" y="1706"/>
                    <a:pt x="2693" y="1706"/>
                  </a:cubicBezTo>
                  <a:cubicBezTo>
                    <a:pt x="2686" y="1706"/>
                    <a:pt x="2674" y="1713"/>
                    <a:pt x="2647" y="1731"/>
                  </a:cubicBezTo>
                  <a:cubicBezTo>
                    <a:pt x="2647" y="1731"/>
                    <a:pt x="2643" y="1728"/>
                    <a:pt x="2634" y="1728"/>
                  </a:cubicBezTo>
                  <a:cubicBezTo>
                    <a:pt x="2624" y="1728"/>
                    <a:pt x="2609" y="1731"/>
                    <a:pt x="2585" y="1747"/>
                  </a:cubicBezTo>
                  <a:cubicBezTo>
                    <a:pt x="2539" y="1778"/>
                    <a:pt x="2493" y="1824"/>
                    <a:pt x="2477" y="1871"/>
                  </a:cubicBezTo>
                  <a:cubicBezTo>
                    <a:pt x="2460" y="1905"/>
                    <a:pt x="2448" y="1915"/>
                    <a:pt x="2438" y="1915"/>
                  </a:cubicBezTo>
                  <a:cubicBezTo>
                    <a:pt x="2429" y="1915"/>
                    <a:pt x="2422" y="1908"/>
                    <a:pt x="2415" y="1901"/>
                  </a:cubicBezTo>
                  <a:cubicBezTo>
                    <a:pt x="2415" y="1840"/>
                    <a:pt x="2462" y="1793"/>
                    <a:pt x="2524" y="1762"/>
                  </a:cubicBezTo>
                  <a:cubicBezTo>
                    <a:pt x="2526" y="1764"/>
                    <a:pt x="2528" y="1765"/>
                    <a:pt x="2531" y="1765"/>
                  </a:cubicBezTo>
                  <a:cubicBezTo>
                    <a:pt x="2548" y="1765"/>
                    <a:pt x="2576" y="1727"/>
                    <a:pt x="2616" y="1701"/>
                  </a:cubicBezTo>
                  <a:cubicBezTo>
                    <a:pt x="2632" y="1677"/>
                    <a:pt x="2632" y="1670"/>
                    <a:pt x="2620" y="1670"/>
                  </a:cubicBezTo>
                  <a:cubicBezTo>
                    <a:pt x="2609" y="1670"/>
                    <a:pt x="2585" y="1677"/>
                    <a:pt x="2554" y="1685"/>
                  </a:cubicBezTo>
                  <a:cubicBezTo>
                    <a:pt x="2508" y="1685"/>
                    <a:pt x="2446" y="1701"/>
                    <a:pt x="2400" y="1731"/>
                  </a:cubicBezTo>
                  <a:lnTo>
                    <a:pt x="2446" y="1685"/>
                  </a:lnTo>
                  <a:cubicBezTo>
                    <a:pt x="2493" y="1654"/>
                    <a:pt x="2462" y="1623"/>
                    <a:pt x="2431" y="1592"/>
                  </a:cubicBezTo>
                  <a:cubicBezTo>
                    <a:pt x="2414" y="1575"/>
                    <a:pt x="2402" y="1563"/>
                    <a:pt x="2389" y="1563"/>
                  </a:cubicBezTo>
                  <a:cubicBezTo>
                    <a:pt x="2378" y="1563"/>
                    <a:pt x="2368" y="1571"/>
                    <a:pt x="2354" y="1592"/>
                  </a:cubicBezTo>
                  <a:cubicBezTo>
                    <a:pt x="2315" y="1630"/>
                    <a:pt x="2277" y="1658"/>
                    <a:pt x="2256" y="1658"/>
                  </a:cubicBezTo>
                  <a:cubicBezTo>
                    <a:pt x="2252" y="1658"/>
                    <a:pt x="2248" y="1657"/>
                    <a:pt x="2245" y="1654"/>
                  </a:cubicBezTo>
                  <a:lnTo>
                    <a:pt x="2245" y="1654"/>
                  </a:lnTo>
                  <a:cubicBezTo>
                    <a:pt x="2261" y="1670"/>
                    <a:pt x="2230" y="1701"/>
                    <a:pt x="2184" y="1747"/>
                  </a:cubicBezTo>
                  <a:cubicBezTo>
                    <a:pt x="2184" y="1701"/>
                    <a:pt x="2199" y="1654"/>
                    <a:pt x="2214" y="1608"/>
                  </a:cubicBezTo>
                  <a:cubicBezTo>
                    <a:pt x="2276" y="1500"/>
                    <a:pt x="2276" y="1438"/>
                    <a:pt x="2214" y="1360"/>
                  </a:cubicBezTo>
                  <a:cubicBezTo>
                    <a:pt x="2184" y="1330"/>
                    <a:pt x="2137" y="1268"/>
                    <a:pt x="2153" y="1206"/>
                  </a:cubicBezTo>
                  <a:cubicBezTo>
                    <a:pt x="2134" y="1187"/>
                    <a:pt x="2120" y="1174"/>
                    <a:pt x="2106" y="1174"/>
                  </a:cubicBezTo>
                  <a:cubicBezTo>
                    <a:pt x="2097" y="1174"/>
                    <a:pt x="2087" y="1179"/>
                    <a:pt x="2075" y="1190"/>
                  </a:cubicBezTo>
                  <a:lnTo>
                    <a:pt x="2029" y="1144"/>
                  </a:lnTo>
                  <a:cubicBezTo>
                    <a:pt x="2051" y="1111"/>
                    <a:pt x="2034" y="1079"/>
                    <a:pt x="2011" y="1079"/>
                  </a:cubicBezTo>
                  <a:cubicBezTo>
                    <a:pt x="2002" y="1079"/>
                    <a:pt x="1992" y="1084"/>
                    <a:pt x="1983" y="1098"/>
                  </a:cubicBezTo>
                  <a:cubicBezTo>
                    <a:pt x="1975" y="1103"/>
                    <a:pt x="1969" y="1105"/>
                    <a:pt x="1963" y="1105"/>
                  </a:cubicBezTo>
                  <a:cubicBezTo>
                    <a:pt x="1936" y="1105"/>
                    <a:pt x="1934" y="1049"/>
                    <a:pt x="1921" y="1036"/>
                  </a:cubicBezTo>
                  <a:cubicBezTo>
                    <a:pt x="1943" y="976"/>
                    <a:pt x="1955" y="945"/>
                    <a:pt x="1948" y="945"/>
                  </a:cubicBezTo>
                  <a:cubicBezTo>
                    <a:pt x="1942" y="945"/>
                    <a:pt x="1915" y="980"/>
                    <a:pt x="1859" y="1051"/>
                  </a:cubicBezTo>
                  <a:cubicBezTo>
                    <a:pt x="1828" y="1082"/>
                    <a:pt x="1813" y="1144"/>
                    <a:pt x="1844" y="1190"/>
                  </a:cubicBezTo>
                  <a:lnTo>
                    <a:pt x="1890" y="1252"/>
                  </a:lnTo>
                  <a:lnTo>
                    <a:pt x="1797" y="1221"/>
                  </a:lnTo>
                  <a:cubicBezTo>
                    <a:pt x="1780" y="1216"/>
                    <a:pt x="1763" y="1212"/>
                    <a:pt x="1747" y="1212"/>
                  </a:cubicBezTo>
                  <a:cubicBezTo>
                    <a:pt x="1719" y="1212"/>
                    <a:pt x="1693" y="1223"/>
                    <a:pt x="1674" y="1252"/>
                  </a:cubicBezTo>
                  <a:cubicBezTo>
                    <a:pt x="1674" y="1252"/>
                    <a:pt x="1644" y="1272"/>
                    <a:pt x="1624" y="1272"/>
                  </a:cubicBezTo>
                  <a:cubicBezTo>
                    <a:pt x="1619" y="1272"/>
                    <a:pt x="1615" y="1271"/>
                    <a:pt x="1612" y="1268"/>
                  </a:cubicBezTo>
                  <a:lnTo>
                    <a:pt x="1689" y="1190"/>
                  </a:lnTo>
                  <a:cubicBezTo>
                    <a:pt x="1735" y="1160"/>
                    <a:pt x="1782" y="1129"/>
                    <a:pt x="1828" y="1082"/>
                  </a:cubicBezTo>
                  <a:cubicBezTo>
                    <a:pt x="1874" y="1014"/>
                    <a:pt x="1869" y="945"/>
                    <a:pt x="1832" y="945"/>
                  </a:cubicBezTo>
                  <a:cubicBezTo>
                    <a:pt x="1819" y="945"/>
                    <a:pt x="1802" y="954"/>
                    <a:pt x="1782" y="974"/>
                  </a:cubicBezTo>
                  <a:cubicBezTo>
                    <a:pt x="1766" y="959"/>
                    <a:pt x="1766" y="959"/>
                    <a:pt x="1782" y="897"/>
                  </a:cubicBezTo>
                  <a:cubicBezTo>
                    <a:pt x="1789" y="866"/>
                    <a:pt x="1793" y="850"/>
                    <a:pt x="1784" y="850"/>
                  </a:cubicBezTo>
                  <a:cubicBezTo>
                    <a:pt x="1774" y="850"/>
                    <a:pt x="1751" y="866"/>
                    <a:pt x="1704" y="897"/>
                  </a:cubicBezTo>
                  <a:cubicBezTo>
                    <a:pt x="1666" y="919"/>
                    <a:pt x="1639" y="929"/>
                    <a:pt x="1624" y="929"/>
                  </a:cubicBezTo>
                  <a:cubicBezTo>
                    <a:pt x="1595" y="929"/>
                    <a:pt x="1603" y="895"/>
                    <a:pt x="1643" y="835"/>
                  </a:cubicBezTo>
                  <a:cubicBezTo>
                    <a:pt x="1683" y="741"/>
                    <a:pt x="1584" y="659"/>
                    <a:pt x="1536" y="659"/>
                  </a:cubicBezTo>
                  <a:cubicBezTo>
                    <a:pt x="1529" y="659"/>
                    <a:pt x="1523" y="661"/>
                    <a:pt x="1519" y="665"/>
                  </a:cubicBezTo>
                  <a:cubicBezTo>
                    <a:pt x="1494" y="703"/>
                    <a:pt x="1466" y="717"/>
                    <a:pt x="1443" y="717"/>
                  </a:cubicBezTo>
                  <a:cubicBezTo>
                    <a:pt x="1410" y="717"/>
                    <a:pt x="1386" y="686"/>
                    <a:pt x="1395" y="650"/>
                  </a:cubicBezTo>
                  <a:cubicBezTo>
                    <a:pt x="1395" y="597"/>
                    <a:pt x="1381" y="573"/>
                    <a:pt x="1352" y="573"/>
                  </a:cubicBezTo>
                  <a:cubicBezTo>
                    <a:pt x="1339" y="573"/>
                    <a:pt x="1322" y="578"/>
                    <a:pt x="1303" y="588"/>
                  </a:cubicBezTo>
                  <a:cubicBezTo>
                    <a:pt x="1328" y="550"/>
                    <a:pt x="1332" y="502"/>
                    <a:pt x="1308" y="502"/>
                  </a:cubicBezTo>
                  <a:cubicBezTo>
                    <a:pt x="1303" y="502"/>
                    <a:pt x="1296" y="505"/>
                    <a:pt x="1287" y="510"/>
                  </a:cubicBezTo>
                  <a:cubicBezTo>
                    <a:pt x="1287" y="510"/>
                    <a:pt x="1284" y="509"/>
                    <a:pt x="1279" y="509"/>
                  </a:cubicBezTo>
                  <a:cubicBezTo>
                    <a:pt x="1270" y="509"/>
                    <a:pt x="1256" y="516"/>
                    <a:pt x="1256" y="557"/>
                  </a:cubicBezTo>
                  <a:lnTo>
                    <a:pt x="1148" y="619"/>
                  </a:lnTo>
                  <a:cubicBezTo>
                    <a:pt x="1179" y="634"/>
                    <a:pt x="1148" y="680"/>
                    <a:pt x="1117" y="742"/>
                  </a:cubicBezTo>
                  <a:cubicBezTo>
                    <a:pt x="1112" y="749"/>
                    <a:pt x="1107" y="753"/>
                    <a:pt x="1101" y="753"/>
                  </a:cubicBezTo>
                  <a:cubicBezTo>
                    <a:pt x="1068" y="753"/>
                    <a:pt x="1024" y="651"/>
                    <a:pt x="1024" y="495"/>
                  </a:cubicBezTo>
                  <a:lnTo>
                    <a:pt x="1009" y="371"/>
                  </a:lnTo>
                  <a:lnTo>
                    <a:pt x="978" y="480"/>
                  </a:lnTo>
                  <a:cubicBezTo>
                    <a:pt x="947" y="464"/>
                    <a:pt x="916" y="449"/>
                    <a:pt x="932" y="402"/>
                  </a:cubicBezTo>
                  <a:cubicBezTo>
                    <a:pt x="947" y="340"/>
                    <a:pt x="947" y="340"/>
                    <a:pt x="932" y="340"/>
                  </a:cubicBezTo>
                  <a:cubicBezTo>
                    <a:pt x="932" y="340"/>
                    <a:pt x="927" y="338"/>
                    <a:pt x="920" y="338"/>
                  </a:cubicBezTo>
                  <a:cubicBezTo>
                    <a:pt x="909" y="338"/>
                    <a:pt x="895" y="343"/>
                    <a:pt x="885" y="371"/>
                  </a:cubicBezTo>
                  <a:cubicBezTo>
                    <a:pt x="859" y="433"/>
                    <a:pt x="847" y="459"/>
                    <a:pt x="840" y="459"/>
                  </a:cubicBezTo>
                  <a:cubicBezTo>
                    <a:pt x="834" y="459"/>
                    <a:pt x="830" y="444"/>
                    <a:pt x="823" y="418"/>
                  </a:cubicBezTo>
                  <a:cubicBezTo>
                    <a:pt x="823" y="350"/>
                    <a:pt x="819" y="314"/>
                    <a:pt x="804" y="314"/>
                  </a:cubicBezTo>
                  <a:cubicBezTo>
                    <a:pt x="792" y="314"/>
                    <a:pt x="774" y="338"/>
                    <a:pt x="746" y="387"/>
                  </a:cubicBezTo>
                  <a:cubicBezTo>
                    <a:pt x="731" y="441"/>
                    <a:pt x="723" y="468"/>
                    <a:pt x="719" y="468"/>
                  </a:cubicBezTo>
                  <a:cubicBezTo>
                    <a:pt x="715" y="468"/>
                    <a:pt x="715" y="441"/>
                    <a:pt x="715" y="387"/>
                  </a:cubicBezTo>
                  <a:cubicBezTo>
                    <a:pt x="731" y="325"/>
                    <a:pt x="715" y="263"/>
                    <a:pt x="669" y="263"/>
                  </a:cubicBezTo>
                  <a:lnTo>
                    <a:pt x="653" y="309"/>
                  </a:lnTo>
                  <a:cubicBezTo>
                    <a:pt x="645" y="371"/>
                    <a:pt x="631" y="398"/>
                    <a:pt x="618" y="398"/>
                  </a:cubicBezTo>
                  <a:cubicBezTo>
                    <a:pt x="608" y="398"/>
                    <a:pt x="598" y="382"/>
                    <a:pt x="592" y="356"/>
                  </a:cubicBezTo>
                  <a:cubicBezTo>
                    <a:pt x="592" y="323"/>
                    <a:pt x="583" y="307"/>
                    <a:pt x="563" y="307"/>
                  </a:cubicBezTo>
                  <a:cubicBezTo>
                    <a:pt x="545" y="307"/>
                    <a:pt x="519" y="319"/>
                    <a:pt x="483" y="340"/>
                  </a:cubicBezTo>
                  <a:cubicBezTo>
                    <a:pt x="422" y="309"/>
                    <a:pt x="391" y="309"/>
                    <a:pt x="406" y="263"/>
                  </a:cubicBezTo>
                  <a:cubicBezTo>
                    <a:pt x="414" y="209"/>
                    <a:pt x="418" y="182"/>
                    <a:pt x="414" y="182"/>
                  </a:cubicBezTo>
                  <a:cubicBezTo>
                    <a:pt x="410" y="182"/>
                    <a:pt x="398" y="209"/>
                    <a:pt x="375" y="263"/>
                  </a:cubicBezTo>
                  <a:cubicBezTo>
                    <a:pt x="352" y="286"/>
                    <a:pt x="344" y="298"/>
                    <a:pt x="335" y="298"/>
                  </a:cubicBezTo>
                  <a:cubicBezTo>
                    <a:pt x="325" y="298"/>
                    <a:pt x="313" y="286"/>
                    <a:pt x="282" y="263"/>
                  </a:cubicBezTo>
                  <a:cubicBezTo>
                    <a:pt x="267" y="232"/>
                    <a:pt x="259" y="217"/>
                    <a:pt x="252" y="217"/>
                  </a:cubicBezTo>
                  <a:cubicBezTo>
                    <a:pt x="244" y="217"/>
                    <a:pt x="236" y="232"/>
                    <a:pt x="221" y="263"/>
                  </a:cubicBezTo>
                  <a:cubicBezTo>
                    <a:pt x="221" y="371"/>
                    <a:pt x="205" y="433"/>
                    <a:pt x="236" y="433"/>
                  </a:cubicBezTo>
                  <a:cubicBezTo>
                    <a:pt x="267" y="433"/>
                    <a:pt x="267" y="433"/>
                    <a:pt x="267" y="480"/>
                  </a:cubicBezTo>
                  <a:lnTo>
                    <a:pt x="205" y="480"/>
                  </a:lnTo>
                  <a:cubicBezTo>
                    <a:pt x="184" y="480"/>
                    <a:pt x="163" y="483"/>
                    <a:pt x="143" y="489"/>
                  </a:cubicBezTo>
                  <a:lnTo>
                    <a:pt x="143" y="489"/>
                  </a:lnTo>
                  <a:cubicBezTo>
                    <a:pt x="139" y="474"/>
                    <a:pt x="136" y="467"/>
                    <a:pt x="133" y="467"/>
                  </a:cubicBezTo>
                  <a:cubicBezTo>
                    <a:pt x="131" y="467"/>
                    <a:pt x="129" y="476"/>
                    <a:pt x="129" y="495"/>
                  </a:cubicBezTo>
                  <a:lnTo>
                    <a:pt x="129" y="495"/>
                  </a:lnTo>
                  <a:cubicBezTo>
                    <a:pt x="134" y="493"/>
                    <a:pt x="138" y="491"/>
                    <a:pt x="143" y="489"/>
                  </a:cubicBezTo>
                  <a:lnTo>
                    <a:pt x="143" y="489"/>
                  </a:lnTo>
                  <a:cubicBezTo>
                    <a:pt x="147" y="502"/>
                    <a:pt x="153" y="519"/>
                    <a:pt x="159" y="541"/>
                  </a:cubicBezTo>
                  <a:cubicBezTo>
                    <a:pt x="174" y="665"/>
                    <a:pt x="174" y="650"/>
                    <a:pt x="190" y="665"/>
                  </a:cubicBezTo>
                  <a:cubicBezTo>
                    <a:pt x="221" y="665"/>
                    <a:pt x="221" y="665"/>
                    <a:pt x="221" y="711"/>
                  </a:cubicBezTo>
                  <a:cubicBezTo>
                    <a:pt x="205" y="773"/>
                    <a:pt x="236" y="835"/>
                    <a:pt x="252" y="835"/>
                  </a:cubicBezTo>
                  <a:cubicBezTo>
                    <a:pt x="282" y="835"/>
                    <a:pt x="282" y="835"/>
                    <a:pt x="282" y="773"/>
                  </a:cubicBezTo>
                  <a:cubicBezTo>
                    <a:pt x="289" y="755"/>
                    <a:pt x="295" y="744"/>
                    <a:pt x="301" y="744"/>
                  </a:cubicBezTo>
                  <a:cubicBezTo>
                    <a:pt x="310" y="744"/>
                    <a:pt x="320" y="770"/>
                    <a:pt x="329" y="835"/>
                  </a:cubicBezTo>
                  <a:cubicBezTo>
                    <a:pt x="329" y="862"/>
                    <a:pt x="329" y="877"/>
                    <a:pt x="331" y="877"/>
                  </a:cubicBezTo>
                  <a:cubicBezTo>
                    <a:pt x="335" y="877"/>
                    <a:pt x="342" y="850"/>
                    <a:pt x="360" y="789"/>
                  </a:cubicBezTo>
                  <a:cubicBezTo>
                    <a:pt x="367" y="738"/>
                    <a:pt x="381" y="715"/>
                    <a:pt x="394" y="715"/>
                  </a:cubicBezTo>
                  <a:cubicBezTo>
                    <a:pt x="408" y="715"/>
                    <a:pt x="422" y="746"/>
                    <a:pt x="422" y="804"/>
                  </a:cubicBezTo>
                  <a:lnTo>
                    <a:pt x="468" y="820"/>
                  </a:lnTo>
                  <a:cubicBezTo>
                    <a:pt x="499" y="820"/>
                    <a:pt x="514" y="773"/>
                    <a:pt x="530" y="711"/>
                  </a:cubicBezTo>
                  <a:cubicBezTo>
                    <a:pt x="548" y="657"/>
                    <a:pt x="555" y="635"/>
                    <a:pt x="559" y="635"/>
                  </a:cubicBezTo>
                  <a:cubicBezTo>
                    <a:pt x="561" y="635"/>
                    <a:pt x="561" y="646"/>
                    <a:pt x="561" y="665"/>
                  </a:cubicBezTo>
                  <a:cubicBezTo>
                    <a:pt x="576" y="711"/>
                    <a:pt x="576" y="742"/>
                    <a:pt x="561" y="789"/>
                  </a:cubicBezTo>
                  <a:cubicBezTo>
                    <a:pt x="545" y="835"/>
                    <a:pt x="561" y="835"/>
                    <a:pt x="592" y="850"/>
                  </a:cubicBezTo>
                  <a:cubicBezTo>
                    <a:pt x="605" y="857"/>
                    <a:pt x="622" y="864"/>
                    <a:pt x="638" y="864"/>
                  </a:cubicBezTo>
                  <a:cubicBezTo>
                    <a:pt x="658" y="864"/>
                    <a:pt x="676" y="854"/>
                    <a:pt x="684" y="820"/>
                  </a:cubicBezTo>
                  <a:lnTo>
                    <a:pt x="684" y="820"/>
                  </a:lnTo>
                  <a:lnTo>
                    <a:pt x="669" y="881"/>
                  </a:lnTo>
                  <a:cubicBezTo>
                    <a:pt x="679" y="881"/>
                    <a:pt x="676" y="909"/>
                    <a:pt x="677" y="909"/>
                  </a:cubicBezTo>
                  <a:cubicBezTo>
                    <a:pt x="677" y="909"/>
                    <a:pt x="679" y="902"/>
                    <a:pt x="684" y="881"/>
                  </a:cubicBezTo>
                  <a:cubicBezTo>
                    <a:pt x="684" y="881"/>
                    <a:pt x="715" y="881"/>
                    <a:pt x="731" y="959"/>
                  </a:cubicBezTo>
                  <a:cubicBezTo>
                    <a:pt x="739" y="975"/>
                    <a:pt x="752" y="983"/>
                    <a:pt x="767" y="983"/>
                  </a:cubicBezTo>
                  <a:cubicBezTo>
                    <a:pt x="809" y="983"/>
                    <a:pt x="862" y="922"/>
                    <a:pt x="839" y="820"/>
                  </a:cubicBezTo>
                  <a:lnTo>
                    <a:pt x="870" y="820"/>
                  </a:lnTo>
                  <a:cubicBezTo>
                    <a:pt x="876" y="822"/>
                    <a:pt x="882" y="823"/>
                    <a:pt x="887" y="823"/>
                  </a:cubicBezTo>
                  <a:cubicBezTo>
                    <a:pt x="916" y="823"/>
                    <a:pt x="916" y="789"/>
                    <a:pt x="916" y="789"/>
                  </a:cubicBezTo>
                  <a:cubicBezTo>
                    <a:pt x="932" y="765"/>
                    <a:pt x="943" y="758"/>
                    <a:pt x="955" y="758"/>
                  </a:cubicBezTo>
                  <a:cubicBezTo>
                    <a:pt x="966" y="758"/>
                    <a:pt x="978" y="765"/>
                    <a:pt x="993" y="773"/>
                  </a:cubicBezTo>
                  <a:lnTo>
                    <a:pt x="932" y="866"/>
                  </a:lnTo>
                  <a:cubicBezTo>
                    <a:pt x="874" y="953"/>
                    <a:pt x="858" y="1010"/>
                    <a:pt x="877" y="1010"/>
                  </a:cubicBezTo>
                  <a:cubicBezTo>
                    <a:pt x="889" y="1010"/>
                    <a:pt x="912" y="989"/>
                    <a:pt x="947" y="943"/>
                  </a:cubicBezTo>
                  <a:cubicBezTo>
                    <a:pt x="956" y="930"/>
                    <a:pt x="960" y="924"/>
                    <a:pt x="960" y="924"/>
                  </a:cubicBezTo>
                  <a:lnTo>
                    <a:pt x="960" y="924"/>
                  </a:lnTo>
                  <a:cubicBezTo>
                    <a:pt x="961" y="924"/>
                    <a:pt x="943" y="957"/>
                    <a:pt x="932" y="990"/>
                  </a:cubicBezTo>
                  <a:cubicBezTo>
                    <a:pt x="912" y="1019"/>
                    <a:pt x="911" y="1037"/>
                    <a:pt x="934" y="1037"/>
                  </a:cubicBezTo>
                  <a:cubicBezTo>
                    <a:pt x="946" y="1037"/>
                    <a:pt x="966" y="1031"/>
                    <a:pt x="993" y="1020"/>
                  </a:cubicBezTo>
                  <a:cubicBezTo>
                    <a:pt x="995" y="1022"/>
                    <a:pt x="997" y="1022"/>
                    <a:pt x="999" y="1022"/>
                  </a:cubicBezTo>
                  <a:cubicBezTo>
                    <a:pt x="1022" y="1022"/>
                    <a:pt x="1089" y="955"/>
                    <a:pt x="1117" y="912"/>
                  </a:cubicBezTo>
                  <a:cubicBezTo>
                    <a:pt x="1136" y="884"/>
                    <a:pt x="1154" y="879"/>
                    <a:pt x="1166" y="879"/>
                  </a:cubicBezTo>
                  <a:cubicBezTo>
                    <a:pt x="1174" y="879"/>
                    <a:pt x="1179" y="881"/>
                    <a:pt x="1179" y="881"/>
                  </a:cubicBezTo>
                  <a:cubicBezTo>
                    <a:pt x="1179" y="881"/>
                    <a:pt x="1194" y="897"/>
                    <a:pt x="1163" y="943"/>
                  </a:cubicBezTo>
                  <a:cubicBezTo>
                    <a:pt x="1126" y="1000"/>
                    <a:pt x="1123" y="1033"/>
                    <a:pt x="1147" y="1033"/>
                  </a:cubicBezTo>
                  <a:cubicBezTo>
                    <a:pt x="1162" y="1033"/>
                    <a:pt x="1189" y="1020"/>
                    <a:pt x="1225" y="990"/>
                  </a:cubicBezTo>
                  <a:lnTo>
                    <a:pt x="1225" y="990"/>
                  </a:lnTo>
                  <a:lnTo>
                    <a:pt x="1194" y="1036"/>
                  </a:lnTo>
                  <a:cubicBezTo>
                    <a:pt x="1163" y="1082"/>
                    <a:pt x="1148" y="1144"/>
                    <a:pt x="1272" y="1175"/>
                  </a:cubicBezTo>
                  <a:cubicBezTo>
                    <a:pt x="1349" y="1237"/>
                    <a:pt x="1395" y="1283"/>
                    <a:pt x="1364" y="1330"/>
                  </a:cubicBezTo>
                  <a:cubicBezTo>
                    <a:pt x="1345" y="1349"/>
                    <a:pt x="1361" y="1358"/>
                    <a:pt x="1394" y="1358"/>
                  </a:cubicBezTo>
                  <a:cubicBezTo>
                    <a:pt x="1439" y="1358"/>
                    <a:pt x="1518" y="1341"/>
                    <a:pt x="1581" y="1314"/>
                  </a:cubicBezTo>
                  <a:lnTo>
                    <a:pt x="1581" y="1314"/>
                  </a:lnTo>
                  <a:cubicBezTo>
                    <a:pt x="1534" y="1360"/>
                    <a:pt x="1550" y="1376"/>
                    <a:pt x="1581" y="1407"/>
                  </a:cubicBezTo>
                  <a:cubicBezTo>
                    <a:pt x="1596" y="1453"/>
                    <a:pt x="1627" y="1469"/>
                    <a:pt x="1581" y="1500"/>
                  </a:cubicBezTo>
                  <a:cubicBezTo>
                    <a:pt x="1531" y="1533"/>
                    <a:pt x="1508" y="1548"/>
                    <a:pt x="1514" y="1548"/>
                  </a:cubicBezTo>
                  <a:cubicBezTo>
                    <a:pt x="1519" y="1548"/>
                    <a:pt x="1546" y="1537"/>
                    <a:pt x="1596" y="1515"/>
                  </a:cubicBezTo>
                  <a:cubicBezTo>
                    <a:pt x="1613" y="1510"/>
                    <a:pt x="1628" y="1508"/>
                    <a:pt x="1639" y="1508"/>
                  </a:cubicBezTo>
                  <a:cubicBezTo>
                    <a:pt x="1702" y="1508"/>
                    <a:pt x="1690" y="1571"/>
                    <a:pt x="1612" y="1623"/>
                  </a:cubicBezTo>
                  <a:cubicBezTo>
                    <a:pt x="1581" y="1670"/>
                    <a:pt x="1596" y="1685"/>
                    <a:pt x="1612" y="1716"/>
                  </a:cubicBezTo>
                  <a:cubicBezTo>
                    <a:pt x="1623" y="1713"/>
                    <a:pt x="1633" y="1712"/>
                    <a:pt x="1642" y="1712"/>
                  </a:cubicBezTo>
                  <a:cubicBezTo>
                    <a:pt x="1684" y="1712"/>
                    <a:pt x="1710" y="1740"/>
                    <a:pt x="1735" y="1778"/>
                  </a:cubicBezTo>
                  <a:cubicBezTo>
                    <a:pt x="1750" y="1792"/>
                    <a:pt x="1761" y="1803"/>
                    <a:pt x="1778" y="1803"/>
                  </a:cubicBezTo>
                  <a:cubicBezTo>
                    <a:pt x="1797" y="1803"/>
                    <a:pt x="1825" y="1788"/>
                    <a:pt x="1874" y="1747"/>
                  </a:cubicBezTo>
                  <a:cubicBezTo>
                    <a:pt x="1913" y="1716"/>
                    <a:pt x="1936" y="1704"/>
                    <a:pt x="1954" y="1704"/>
                  </a:cubicBezTo>
                  <a:cubicBezTo>
                    <a:pt x="1971" y="1704"/>
                    <a:pt x="1983" y="1716"/>
                    <a:pt x="1998" y="1731"/>
                  </a:cubicBezTo>
                  <a:cubicBezTo>
                    <a:pt x="2029" y="1762"/>
                    <a:pt x="2029" y="1762"/>
                    <a:pt x="1983" y="1809"/>
                  </a:cubicBezTo>
                  <a:cubicBezTo>
                    <a:pt x="1983" y="1809"/>
                    <a:pt x="1967" y="1855"/>
                    <a:pt x="1983" y="1871"/>
                  </a:cubicBezTo>
                  <a:cubicBezTo>
                    <a:pt x="2014" y="1901"/>
                    <a:pt x="2014" y="1917"/>
                    <a:pt x="1983" y="1948"/>
                  </a:cubicBezTo>
                  <a:cubicBezTo>
                    <a:pt x="1967" y="1979"/>
                    <a:pt x="1967" y="2010"/>
                    <a:pt x="1983" y="2041"/>
                  </a:cubicBezTo>
                  <a:cubicBezTo>
                    <a:pt x="2014" y="2071"/>
                    <a:pt x="2060" y="2118"/>
                    <a:pt x="2014" y="2149"/>
                  </a:cubicBezTo>
                  <a:cubicBezTo>
                    <a:pt x="2019" y="2154"/>
                    <a:pt x="2023" y="2158"/>
                    <a:pt x="2027" y="2158"/>
                  </a:cubicBezTo>
                  <a:cubicBezTo>
                    <a:pt x="2035" y="2158"/>
                    <a:pt x="2046" y="2147"/>
                    <a:pt x="2075" y="2118"/>
                  </a:cubicBezTo>
                  <a:cubicBezTo>
                    <a:pt x="2090" y="2103"/>
                    <a:pt x="2111" y="2089"/>
                    <a:pt x="2133" y="2089"/>
                  </a:cubicBezTo>
                  <a:cubicBezTo>
                    <a:pt x="2158" y="2089"/>
                    <a:pt x="2183" y="2107"/>
                    <a:pt x="2199" y="2164"/>
                  </a:cubicBezTo>
                  <a:cubicBezTo>
                    <a:pt x="2221" y="2186"/>
                    <a:pt x="2257" y="2215"/>
                    <a:pt x="2288" y="2215"/>
                  </a:cubicBezTo>
                  <a:cubicBezTo>
                    <a:pt x="2301" y="2215"/>
                    <a:pt x="2313" y="2209"/>
                    <a:pt x="2323" y="2195"/>
                  </a:cubicBezTo>
                  <a:lnTo>
                    <a:pt x="2323" y="2195"/>
                  </a:lnTo>
                  <a:cubicBezTo>
                    <a:pt x="2338" y="2211"/>
                    <a:pt x="2338" y="2211"/>
                    <a:pt x="2307" y="2257"/>
                  </a:cubicBezTo>
                  <a:cubicBezTo>
                    <a:pt x="2257" y="2317"/>
                    <a:pt x="2259" y="2351"/>
                    <a:pt x="2296" y="2351"/>
                  </a:cubicBezTo>
                  <a:cubicBezTo>
                    <a:pt x="2316" y="2351"/>
                    <a:pt x="2346" y="2341"/>
                    <a:pt x="2384" y="2319"/>
                  </a:cubicBezTo>
                  <a:cubicBezTo>
                    <a:pt x="2397" y="2300"/>
                    <a:pt x="2406" y="2292"/>
                    <a:pt x="2413" y="2292"/>
                  </a:cubicBezTo>
                  <a:cubicBezTo>
                    <a:pt x="2423" y="2292"/>
                    <a:pt x="2425" y="2312"/>
                    <a:pt x="2415" y="2350"/>
                  </a:cubicBezTo>
                  <a:cubicBezTo>
                    <a:pt x="2415" y="2350"/>
                    <a:pt x="2418" y="2352"/>
                    <a:pt x="2424" y="2352"/>
                  </a:cubicBezTo>
                  <a:cubicBezTo>
                    <a:pt x="2433" y="2352"/>
                    <a:pt x="2449" y="2347"/>
                    <a:pt x="2477" y="2319"/>
                  </a:cubicBezTo>
                  <a:cubicBezTo>
                    <a:pt x="2501" y="2307"/>
                    <a:pt x="2516" y="2299"/>
                    <a:pt x="2525" y="2299"/>
                  </a:cubicBezTo>
                  <a:cubicBezTo>
                    <a:pt x="2539" y="2299"/>
                    <a:pt x="2539" y="2318"/>
                    <a:pt x="2539" y="2365"/>
                  </a:cubicBezTo>
                  <a:cubicBezTo>
                    <a:pt x="2508" y="2411"/>
                    <a:pt x="2539" y="2427"/>
                    <a:pt x="2554" y="2427"/>
                  </a:cubicBezTo>
                  <a:cubicBezTo>
                    <a:pt x="2616" y="2427"/>
                    <a:pt x="2848" y="2504"/>
                    <a:pt x="2848" y="2566"/>
                  </a:cubicBezTo>
                  <a:cubicBezTo>
                    <a:pt x="2882" y="2543"/>
                    <a:pt x="2891" y="2529"/>
                    <a:pt x="2900" y="2529"/>
                  </a:cubicBezTo>
                  <a:cubicBezTo>
                    <a:pt x="2903" y="2529"/>
                    <a:pt x="2906" y="2531"/>
                    <a:pt x="2910" y="2535"/>
                  </a:cubicBezTo>
                  <a:cubicBezTo>
                    <a:pt x="2910" y="2578"/>
                    <a:pt x="2915" y="2597"/>
                    <a:pt x="2923" y="2597"/>
                  </a:cubicBezTo>
                  <a:cubicBezTo>
                    <a:pt x="2935" y="2597"/>
                    <a:pt x="2953" y="2554"/>
                    <a:pt x="2972" y="2489"/>
                  </a:cubicBezTo>
                  <a:lnTo>
                    <a:pt x="2925" y="2489"/>
                  </a:lnTo>
                  <a:cubicBezTo>
                    <a:pt x="2938" y="2444"/>
                    <a:pt x="2956" y="2420"/>
                    <a:pt x="2970" y="2420"/>
                  </a:cubicBezTo>
                  <a:cubicBezTo>
                    <a:pt x="2989" y="2420"/>
                    <a:pt x="2999" y="2467"/>
                    <a:pt x="2972" y="2566"/>
                  </a:cubicBezTo>
                  <a:cubicBezTo>
                    <a:pt x="2972" y="2620"/>
                    <a:pt x="2972" y="2647"/>
                    <a:pt x="2978" y="2647"/>
                  </a:cubicBezTo>
                  <a:cubicBezTo>
                    <a:pt x="2983" y="2647"/>
                    <a:pt x="2995" y="2620"/>
                    <a:pt x="3018" y="2566"/>
                  </a:cubicBezTo>
                  <a:cubicBezTo>
                    <a:pt x="3040" y="2508"/>
                    <a:pt x="3055" y="2481"/>
                    <a:pt x="3066" y="2481"/>
                  </a:cubicBezTo>
                  <a:cubicBezTo>
                    <a:pt x="3079" y="2481"/>
                    <a:pt x="3087" y="2516"/>
                    <a:pt x="3095" y="2581"/>
                  </a:cubicBezTo>
                  <a:cubicBezTo>
                    <a:pt x="3095" y="2600"/>
                    <a:pt x="3095" y="2616"/>
                    <a:pt x="3093" y="2628"/>
                  </a:cubicBezTo>
                  <a:cubicBezTo>
                    <a:pt x="3097" y="2616"/>
                    <a:pt x="3103" y="2600"/>
                    <a:pt x="3111" y="2581"/>
                  </a:cubicBezTo>
                  <a:cubicBezTo>
                    <a:pt x="3154" y="2462"/>
                    <a:pt x="3192" y="2394"/>
                    <a:pt x="3214" y="2394"/>
                  </a:cubicBezTo>
                  <a:cubicBezTo>
                    <a:pt x="3233" y="2394"/>
                    <a:pt x="3241" y="2438"/>
                    <a:pt x="3235" y="2535"/>
                  </a:cubicBezTo>
                  <a:cubicBezTo>
                    <a:pt x="3219" y="2643"/>
                    <a:pt x="3235" y="2705"/>
                    <a:pt x="3265" y="2705"/>
                  </a:cubicBezTo>
                  <a:cubicBezTo>
                    <a:pt x="3296" y="2705"/>
                    <a:pt x="3296" y="2643"/>
                    <a:pt x="3296" y="2597"/>
                  </a:cubicBezTo>
                  <a:cubicBezTo>
                    <a:pt x="3289" y="2543"/>
                    <a:pt x="3289" y="2516"/>
                    <a:pt x="3296" y="2516"/>
                  </a:cubicBezTo>
                  <a:cubicBezTo>
                    <a:pt x="3304" y="2516"/>
                    <a:pt x="3320" y="2543"/>
                    <a:pt x="3343" y="2597"/>
                  </a:cubicBezTo>
                  <a:cubicBezTo>
                    <a:pt x="3377" y="2692"/>
                    <a:pt x="3412" y="2733"/>
                    <a:pt x="3446" y="2733"/>
                  </a:cubicBezTo>
                  <a:cubicBezTo>
                    <a:pt x="3473" y="2733"/>
                    <a:pt x="3501" y="2707"/>
                    <a:pt x="3528" y="2659"/>
                  </a:cubicBezTo>
                  <a:cubicBezTo>
                    <a:pt x="3567" y="2597"/>
                    <a:pt x="3605" y="2566"/>
                    <a:pt x="3629" y="2566"/>
                  </a:cubicBezTo>
                  <a:cubicBezTo>
                    <a:pt x="3652" y="2566"/>
                    <a:pt x="3660" y="2597"/>
                    <a:pt x="3636" y="2659"/>
                  </a:cubicBezTo>
                  <a:cubicBezTo>
                    <a:pt x="3601" y="2720"/>
                    <a:pt x="3591" y="2747"/>
                    <a:pt x="3597" y="2747"/>
                  </a:cubicBezTo>
                  <a:cubicBezTo>
                    <a:pt x="3602" y="2747"/>
                    <a:pt x="3616" y="2732"/>
                    <a:pt x="3636" y="2705"/>
                  </a:cubicBezTo>
                  <a:lnTo>
                    <a:pt x="3745" y="2705"/>
                  </a:lnTo>
                  <a:cubicBezTo>
                    <a:pt x="3776" y="2705"/>
                    <a:pt x="3791" y="2643"/>
                    <a:pt x="3776" y="2581"/>
                  </a:cubicBezTo>
                  <a:lnTo>
                    <a:pt x="3776" y="2581"/>
                  </a:lnTo>
                  <a:cubicBezTo>
                    <a:pt x="3802" y="2644"/>
                    <a:pt x="3835" y="2686"/>
                    <a:pt x="3860" y="2686"/>
                  </a:cubicBezTo>
                  <a:cubicBezTo>
                    <a:pt x="3878" y="2686"/>
                    <a:pt x="3893" y="2664"/>
                    <a:pt x="3899" y="2612"/>
                  </a:cubicBezTo>
                  <a:lnTo>
                    <a:pt x="3946" y="2612"/>
                  </a:lnTo>
                  <a:cubicBezTo>
                    <a:pt x="3976" y="2612"/>
                    <a:pt x="3976" y="2612"/>
                    <a:pt x="3976" y="2551"/>
                  </a:cubicBezTo>
                  <a:cubicBezTo>
                    <a:pt x="3982" y="2523"/>
                    <a:pt x="3989" y="2513"/>
                    <a:pt x="3999" y="2513"/>
                  </a:cubicBezTo>
                  <a:cubicBezTo>
                    <a:pt x="4016" y="2513"/>
                    <a:pt x="4039" y="2546"/>
                    <a:pt x="4069" y="2566"/>
                  </a:cubicBezTo>
                  <a:cubicBezTo>
                    <a:pt x="4102" y="2599"/>
                    <a:pt x="4127" y="2632"/>
                    <a:pt x="4133" y="2632"/>
                  </a:cubicBezTo>
                  <a:cubicBezTo>
                    <a:pt x="4136" y="2632"/>
                    <a:pt x="4136" y="2626"/>
                    <a:pt x="4131" y="2612"/>
                  </a:cubicBezTo>
                  <a:cubicBezTo>
                    <a:pt x="4116" y="2551"/>
                    <a:pt x="4131" y="2489"/>
                    <a:pt x="4131" y="2427"/>
                  </a:cubicBezTo>
                  <a:cubicBezTo>
                    <a:pt x="4131" y="2406"/>
                    <a:pt x="4136" y="2398"/>
                    <a:pt x="4143" y="2398"/>
                  </a:cubicBezTo>
                  <a:cubicBezTo>
                    <a:pt x="4157" y="2398"/>
                    <a:pt x="4177" y="2432"/>
                    <a:pt x="4177" y="2473"/>
                  </a:cubicBezTo>
                  <a:cubicBezTo>
                    <a:pt x="4177" y="2535"/>
                    <a:pt x="4208" y="2520"/>
                    <a:pt x="4270" y="2551"/>
                  </a:cubicBezTo>
                  <a:cubicBezTo>
                    <a:pt x="4286" y="2535"/>
                    <a:pt x="4332" y="2520"/>
                    <a:pt x="4301" y="2458"/>
                  </a:cubicBezTo>
                  <a:cubicBezTo>
                    <a:pt x="4276" y="2420"/>
                    <a:pt x="4363" y="2372"/>
                    <a:pt x="4422" y="2372"/>
                  </a:cubicBezTo>
                  <a:cubicBezTo>
                    <a:pt x="4435" y="2372"/>
                    <a:pt x="4447" y="2375"/>
                    <a:pt x="4456" y="2381"/>
                  </a:cubicBezTo>
                  <a:lnTo>
                    <a:pt x="4486" y="2350"/>
                  </a:lnTo>
                  <a:cubicBezTo>
                    <a:pt x="4517" y="2334"/>
                    <a:pt x="4486" y="2288"/>
                    <a:pt x="4517" y="2272"/>
                  </a:cubicBezTo>
                  <a:cubicBezTo>
                    <a:pt x="4548" y="2257"/>
                    <a:pt x="4533" y="2257"/>
                    <a:pt x="4517" y="2195"/>
                  </a:cubicBezTo>
                  <a:cubicBezTo>
                    <a:pt x="4525" y="2187"/>
                    <a:pt x="4533" y="2180"/>
                    <a:pt x="4544" y="2180"/>
                  </a:cubicBezTo>
                  <a:cubicBezTo>
                    <a:pt x="4556" y="2180"/>
                    <a:pt x="4571" y="2187"/>
                    <a:pt x="4595" y="2211"/>
                  </a:cubicBezTo>
                  <a:cubicBezTo>
                    <a:pt x="4561" y="2160"/>
                    <a:pt x="4545" y="2137"/>
                    <a:pt x="4554" y="2137"/>
                  </a:cubicBezTo>
                  <a:cubicBezTo>
                    <a:pt x="4561" y="2137"/>
                    <a:pt x="4584" y="2152"/>
                    <a:pt x="4626" y="2180"/>
                  </a:cubicBezTo>
                  <a:cubicBezTo>
                    <a:pt x="4672" y="2218"/>
                    <a:pt x="4691" y="2241"/>
                    <a:pt x="4691" y="2241"/>
                  </a:cubicBezTo>
                  <a:cubicBezTo>
                    <a:pt x="4691" y="2241"/>
                    <a:pt x="4672" y="2218"/>
                    <a:pt x="4641" y="2164"/>
                  </a:cubicBezTo>
                  <a:cubicBezTo>
                    <a:pt x="4632" y="2128"/>
                    <a:pt x="4628" y="2113"/>
                    <a:pt x="4636" y="2113"/>
                  </a:cubicBezTo>
                  <a:cubicBezTo>
                    <a:pt x="4641" y="2113"/>
                    <a:pt x="4653" y="2120"/>
                    <a:pt x="4672" y="2133"/>
                  </a:cubicBezTo>
                  <a:cubicBezTo>
                    <a:pt x="4700" y="2147"/>
                    <a:pt x="4715" y="2155"/>
                    <a:pt x="4721" y="2155"/>
                  </a:cubicBezTo>
                  <a:cubicBezTo>
                    <a:pt x="4728" y="2155"/>
                    <a:pt x="4720" y="2143"/>
                    <a:pt x="4703" y="2118"/>
                  </a:cubicBezTo>
                  <a:cubicBezTo>
                    <a:pt x="4657" y="2049"/>
                    <a:pt x="4654" y="1981"/>
                    <a:pt x="4686" y="1981"/>
                  </a:cubicBezTo>
                  <a:cubicBezTo>
                    <a:pt x="4698" y="1981"/>
                    <a:pt x="4714" y="1989"/>
                    <a:pt x="4734" y="2010"/>
                  </a:cubicBezTo>
                  <a:cubicBezTo>
                    <a:pt x="4734" y="2010"/>
                    <a:pt x="4749" y="1994"/>
                    <a:pt x="4734" y="1948"/>
                  </a:cubicBezTo>
                  <a:cubicBezTo>
                    <a:pt x="4701" y="1899"/>
                    <a:pt x="4686" y="1876"/>
                    <a:pt x="4690" y="1876"/>
                  </a:cubicBezTo>
                  <a:cubicBezTo>
                    <a:pt x="4693" y="1876"/>
                    <a:pt x="4712" y="1895"/>
                    <a:pt x="4749" y="1932"/>
                  </a:cubicBezTo>
                  <a:cubicBezTo>
                    <a:pt x="4778" y="1962"/>
                    <a:pt x="4801" y="1975"/>
                    <a:pt x="4814" y="1975"/>
                  </a:cubicBezTo>
                  <a:cubicBezTo>
                    <a:pt x="4837" y="1975"/>
                    <a:pt x="4834" y="1938"/>
                    <a:pt x="4796" y="1871"/>
                  </a:cubicBezTo>
                  <a:cubicBezTo>
                    <a:pt x="4796" y="1871"/>
                    <a:pt x="4773" y="1836"/>
                    <a:pt x="4805" y="1836"/>
                  </a:cubicBezTo>
                  <a:cubicBezTo>
                    <a:pt x="4811" y="1836"/>
                    <a:pt x="4818" y="1837"/>
                    <a:pt x="4826" y="1840"/>
                  </a:cubicBezTo>
                  <a:cubicBezTo>
                    <a:pt x="4835" y="1844"/>
                    <a:pt x="4845" y="1846"/>
                    <a:pt x="4856" y="1846"/>
                  </a:cubicBezTo>
                  <a:cubicBezTo>
                    <a:pt x="4926" y="1846"/>
                    <a:pt x="5028" y="1771"/>
                    <a:pt x="4935" y="1731"/>
                  </a:cubicBezTo>
                  <a:lnTo>
                    <a:pt x="4981" y="1685"/>
                  </a:lnTo>
                  <a:cubicBezTo>
                    <a:pt x="5043" y="1685"/>
                    <a:pt x="5058" y="1670"/>
                    <a:pt x="5043" y="1623"/>
                  </a:cubicBezTo>
                  <a:lnTo>
                    <a:pt x="5012" y="1561"/>
                  </a:lnTo>
                  <a:lnTo>
                    <a:pt x="5012" y="1561"/>
                  </a:lnTo>
                  <a:cubicBezTo>
                    <a:pt x="5047" y="1596"/>
                    <a:pt x="5090" y="1614"/>
                    <a:pt x="5116" y="1614"/>
                  </a:cubicBezTo>
                  <a:cubicBezTo>
                    <a:pt x="5125" y="1614"/>
                    <a:pt x="5132" y="1612"/>
                    <a:pt x="5136" y="1608"/>
                  </a:cubicBezTo>
                  <a:cubicBezTo>
                    <a:pt x="5151" y="1592"/>
                    <a:pt x="5151" y="1592"/>
                    <a:pt x="5105" y="1546"/>
                  </a:cubicBezTo>
                  <a:cubicBezTo>
                    <a:pt x="5058" y="1515"/>
                    <a:pt x="5058" y="1515"/>
                    <a:pt x="5089" y="1500"/>
                  </a:cubicBezTo>
                  <a:cubicBezTo>
                    <a:pt x="5093" y="1495"/>
                    <a:pt x="5100" y="1494"/>
                    <a:pt x="5108" y="1494"/>
                  </a:cubicBezTo>
                  <a:cubicBezTo>
                    <a:pt x="5130" y="1494"/>
                    <a:pt x="5163" y="1508"/>
                    <a:pt x="5197" y="1530"/>
                  </a:cubicBezTo>
                  <a:lnTo>
                    <a:pt x="5213" y="1515"/>
                  </a:lnTo>
                  <a:cubicBezTo>
                    <a:pt x="5165" y="1467"/>
                    <a:pt x="5153" y="1443"/>
                    <a:pt x="5158" y="1443"/>
                  </a:cubicBezTo>
                  <a:cubicBezTo>
                    <a:pt x="5161" y="1443"/>
                    <a:pt x="5170" y="1451"/>
                    <a:pt x="5182" y="1469"/>
                  </a:cubicBezTo>
                  <a:cubicBezTo>
                    <a:pt x="5196" y="1478"/>
                    <a:pt x="5209" y="1482"/>
                    <a:pt x="5221" y="1482"/>
                  </a:cubicBezTo>
                  <a:cubicBezTo>
                    <a:pt x="5246" y="1482"/>
                    <a:pt x="5264" y="1464"/>
                    <a:pt x="5275" y="1453"/>
                  </a:cubicBezTo>
                  <a:cubicBezTo>
                    <a:pt x="5261" y="1432"/>
                    <a:pt x="5266" y="1424"/>
                    <a:pt x="5272" y="1424"/>
                  </a:cubicBezTo>
                  <a:cubicBezTo>
                    <a:pt x="5281" y="1424"/>
                    <a:pt x="5292" y="1436"/>
                    <a:pt x="5275" y="1453"/>
                  </a:cubicBezTo>
                  <a:lnTo>
                    <a:pt x="5321" y="1484"/>
                  </a:lnTo>
                  <a:cubicBezTo>
                    <a:pt x="5332" y="1487"/>
                    <a:pt x="5340" y="1488"/>
                    <a:pt x="5344" y="1488"/>
                  </a:cubicBezTo>
                  <a:cubicBezTo>
                    <a:pt x="5367" y="1488"/>
                    <a:pt x="5331" y="1460"/>
                    <a:pt x="5306" y="1422"/>
                  </a:cubicBezTo>
                  <a:lnTo>
                    <a:pt x="5337" y="1391"/>
                  </a:lnTo>
                  <a:cubicBezTo>
                    <a:pt x="5352" y="1376"/>
                    <a:pt x="5367" y="1360"/>
                    <a:pt x="5306" y="1345"/>
                  </a:cubicBezTo>
                  <a:cubicBezTo>
                    <a:pt x="5259" y="1314"/>
                    <a:pt x="5228" y="1268"/>
                    <a:pt x="5244" y="1237"/>
                  </a:cubicBezTo>
                  <a:lnTo>
                    <a:pt x="5244" y="1237"/>
                  </a:lnTo>
                  <a:cubicBezTo>
                    <a:pt x="5282" y="1275"/>
                    <a:pt x="5310" y="1303"/>
                    <a:pt x="5335" y="1303"/>
                  </a:cubicBezTo>
                  <a:cubicBezTo>
                    <a:pt x="5341" y="1303"/>
                    <a:pt x="5347" y="1301"/>
                    <a:pt x="5352" y="1299"/>
                  </a:cubicBezTo>
                  <a:cubicBezTo>
                    <a:pt x="5354" y="1296"/>
                    <a:pt x="5357" y="1296"/>
                    <a:pt x="5359" y="1296"/>
                  </a:cubicBezTo>
                  <a:cubicBezTo>
                    <a:pt x="5376" y="1296"/>
                    <a:pt x="5398" y="1330"/>
                    <a:pt x="5398" y="1330"/>
                  </a:cubicBezTo>
                  <a:cubicBezTo>
                    <a:pt x="5416" y="1356"/>
                    <a:pt x="5431" y="1366"/>
                    <a:pt x="5443" y="1366"/>
                  </a:cubicBezTo>
                  <a:cubicBezTo>
                    <a:pt x="5474" y="1366"/>
                    <a:pt x="5487" y="1301"/>
                    <a:pt x="5476" y="1268"/>
                  </a:cubicBezTo>
                  <a:cubicBezTo>
                    <a:pt x="5448" y="1194"/>
                    <a:pt x="5448" y="1159"/>
                    <a:pt x="5469" y="1159"/>
                  </a:cubicBezTo>
                  <a:cubicBezTo>
                    <a:pt x="5483" y="1159"/>
                    <a:pt x="5506" y="1175"/>
                    <a:pt x="5537" y="1206"/>
                  </a:cubicBezTo>
                  <a:cubicBezTo>
                    <a:pt x="5552" y="1228"/>
                    <a:pt x="5562" y="1238"/>
                    <a:pt x="5566" y="1238"/>
                  </a:cubicBezTo>
                  <a:cubicBezTo>
                    <a:pt x="5581" y="1238"/>
                    <a:pt x="5546" y="1141"/>
                    <a:pt x="5476" y="1036"/>
                  </a:cubicBezTo>
                  <a:lnTo>
                    <a:pt x="5398" y="897"/>
                  </a:lnTo>
                  <a:lnTo>
                    <a:pt x="5398" y="897"/>
                  </a:lnTo>
                  <a:lnTo>
                    <a:pt x="5507" y="1020"/>
                  </a:lnTo>
                  <a:cubicBezTo>
                    <a:pt x="5586" y="1100"/>
                    <a:pt x="5624" y="1138"/>
                    <a:pt x="5641" y="1138"/>
                  </a:cubicBezTo>
                  <a:cubicBezTo>
                    <a:pt x="5657" y="1138"/>
                    <a:pt x="5653" y="1104"/>
                    <a:pt x="5646" y="1036"/>
                  </a:cubicBezTo>
                  <a:cubicBezTo>
                    <a:pt x="5646" y="1003"/>
                    <a:pt x="5646" y="987"/>
                    <a:pt x="5653" y="987"/>
                  </a:cubicBezTo>
                  <a:cubicBezTo>
                    <a:pt x="5659" y="987"/>
                    <a:pt x="5671" y="999"/>
                    <a:pt x="5692" y="1020"/>
                  </a:cubicBezTo>
                  <a:cubicBezTo>
                    <a:pt x="5709" y="1037"/>
                    <a:pt x="5720" y="1044"/>
                    <a:pt x="5730" y="1044"/>
                  </a:cubicBezTo>
                  <a:cubicBezTo>
                    <a:pt x="5747" y="1044"/>
                    <a:pt x="5761" y="1025"/>
                    <a:pt x="5800" y="1005"/>
                  </a:cubicBezTo>
                  <a:cubicBezTo>
                    <a:pt x="5862" y="959"/>
                    <a:pt x="5893" y="959"/>
                    <a:pt x="5862" y="897"/>
                  </a:cubicBezTo>
                  <a:lnTo>
                    <a:pt x="5908" y="881"/>
                  </a:lnTo>
                  <a:cubicBezTo>
                    <a:pt x="5933" y="906"/>
                    <a:pt x="5951" y="916"/>
                    <a:pt x="5962" y="916"/>
                  </a:cubicBezTo>
                  <a:cubicBezTo>
                    <a:pt x="5986" y="916"/>
                    <a:pt x="5977" y="867"/>
                    <a:pt x="5924" y="804"/>
                  </a:cubicBezTo>
                  <a:lnTo>
                    <a:pt x="5970" y="773"/>
                  </a:lnTo>
                  <a:lnTo>
                    <a:pt x="6001" y="835"/>
                  </a:lnTo>
                  <a:cubicBezTo>
                    <a:pt x="6013" y="852"/>
                    <a:pt x="6026" y="861"/>
                    <a:pt x="6049" y="861"/>
                  </a:cubicBezTo>
                  <a:cubicBezTo>
                    <a:pt x="6086" y="861"/>
                    <a:pt x="6148" y="837"/>
                    <a:pt x="6264" y="789"/>
                  </a:cubicBezTo>
                  <a:cubicBezTo>
                    <a:pt x="6480" y="742"/>
                    <a:pt x="6496" y="742"/>
                    <a:pt x="6480" y="634"/>
                  </a:cubicBezTo>
                  <a:cubicBezTo>
                    <a:pt x="6472" y="578"/>
                    <a:pt x="6485" y="547"/>
                    <a:pt x="6501" y="547"/>
                  </a:cubicBezTo>
                  <a:cubicBezTo>
                    <a:pt x="6516" y="547"/>
                    <a:pt x="6535" y="574"/>
                    <a:pt x="6542" y="634"/>
                  </a:cubicBezTo>
                  <a:cubicBezTo>
                    <a:pt x="6542" y="666"/>
                    <a:pt x="6557" y="706"/>
                    <a:pt x="6566" y="706"/>
                  </a:cubicBezTo>
                  <a:cubicBezTo>
                    <a:pt x="6570" y="706"/>
                    <a:pt x="6573" y="699"/>
                    <a:pt x="6573" y="680"/>
                  </a:cubicBezTo>
                  <a:cubicBezTo>
                    <a:pt x="6604" y="680"/>
                    <a:pt x="6635" y="711"/>
                    <a:pt x="6650" y="727"/>
                  </a:cubicBezTo>
                  <a:cubicBezTo>
                    <a:pt x="6684" y="774"/>
                    <a:pt x="6709" y="792"/>
                    <a:pt x="6725" y="792"/>
                  </a:cubicBezTo>
                  <a:cubicBezTo>
                    <a:pt x="6746" y="792"/>
                    <a:pt x="6752" y="762"/>
                    <a:pt x="6743" y="727"/>
                  </a:cubicBezTo>
                  <a:cubicBezTo>
                    <a:pt x="6730" y="682"/>
                    <a:pt x="6728" y="667"/>
                    <a:pt x="6732" y="667"/>
                  </a:cubicBezTo>
                  <a:cubicBezTo>
                    <a:pt x="6737" y="667"/>
                    <a:pt x="6756" y="699"/>
                    <a:pt x="6774" y="727"/>
                  </a:cubicBezTo>
                  <a:cubicBezTo>
                    <a:pt x="6796" y="771"/>
                    <a:pt x="6810" y="807"/>
                    <a:pt x="6817" y="807"/>
                  </a:cubicBezTo>
                  <a:cubicBezTo>
                    <a:pt x="6819" y="807"/>
                    <a:pt x="6820" y="802"/>
                    <a:pt x="6820" y="789"/>
                  </a:cubicBezTo>
                  <a:cubicBezTo>
                    <a:pt x="6820" y="756"/>
                    <a:pt x="6871" y="732"/>
                    <a:pt x="6917" y="732"/>
                  </a:cubicBezTo>
                  <a:cubicBezTo>
                    <a:pt x="6959" y="732"/>
                    <a:pt x="6998" y="752"/>
                    <a:pt x="6990" y="804"/>
                  </a:cubicBezTo>
                  <a:lnTo>
                    <a:pt x="7037" y="804"/>
                  </a:lnTo>
                  <a:cubicBezTo>
                    <a:pt x="7037" y="763"/>
                    <a:pt x="7064" y="749"/>
                    <a:pt x="7096" y="749"/>
                  </a:cubicBezTo>
                  <a:cubicBezTo>
                    <a:pt x="7112" y="749"/>
                    <a:pt x="7129" y="753"/>
                    <a:pt x="7145" y="758"/>
                  </a:cubicBezTo>
                  <a:cubicBezTo>
                    <a:pt x="7191" y="758"/>
                    <a:pt x="7222" y="773"/>
                    <a:pt x="7207" y="820"/>
                  </a:cubicBezTo>
                  <a:cubicBezTo>
                    <a:pt x="7198" y="853"/>
                    <a:pt x="7195" y="868"/>
                    <a:pt x="7202" y="868"/>
                  </a:cubicBezTo>
                  <a:cubicBezTo>
                    <a:pt x="7209" y="868"/>
                    <a:pt x="7224" y="857"/>
                    <a:pt x="7253" y="835"/>
                  </a:cubicBezTo>
                  <a:cubicBezTo>
                    <a:pt x="7269" y="835"/>
                    <a:pt x="7330" y="742"/>
                    <a:pt x="7346" y="742"/>
                  </a:cubicBezTo>
                  <a:cubicBezTo>
                    <a:pt x="7359" y="689"/>
                    <a:pt x="7396" y="647"/>
                    <a:pt x="7416" y="647"/>
                  </a:cubicBezTo>
                  <a:cubicBezTo>
                    <a:pt x="7418" y="647"/>
                    <a:pt x="7421" y="647"/>
                    <a:pt x="7423" y="650"/>
                  </a:cubicBezTo>
                  <a:lnTo>
                    <a:pt x="7408" y="696"/>
                  </a:lnTo>
                  <a:lnTo>
                    <a:pt x="7377" y="804"/>
                  </a:lnTo>
                  <a:cubicBezTo>
                    <a:pt x="7389" y="804"/>
                    <a:pt x="7401" y="807"/>
                    <a:pt x="7413" y="807"/>
                  </a:cubicBezTo>
                  <a:cubicBezTo>
                    <a:pt x="7430" y="807"/>
                    <a:pt x="7445" y="801"/>
                    <a:pt x="7454" y="773"/>
                  </a:cubicBezTo>
                  <a:cubicBezTo>
                    <a:pt x="7454" y="820"/>
                    <a:pt x="7469" y="835"/>
                    <a:pt x="7516" y="850"/>
                  </a:cubicBezTo>
                  <a:cubicBezTo>
                    <a:pt x="7541" y="867"/>
                    <a:pt x="7567" y="880"/>
                    <a:pt x="7592" y="880"/>
                  </a:cubicBezTo>
                  <a:cubicBezTo>
                    <a:pt x="7613" y="880"/>
                    <a:pt x="7634" y="871"/>
                    <a:pt x="7655" y="850"/>
                  </a:cubicBezTo>
                  <a:lnTo>
                    <a:pt x="7655" y="850"/>
                  </a:lnTo>
                  <a:cubicBezTo>
                    <a:pt x="7644" y="928"/>
                    <a:pt x="7704" y="990"/>
                    <a:pt x="7768" y="990"/>
                  </a:cubicBezTo>
                  <a:cubicBezTo>
                    <a:pt x="7793" y="990"/>
                    <a:pt x="7819" y="980"/>
                    <a:pt x="7840" y="959"/>
                  </a:cubicBezTo>
                  <a:cubicBezTo>
                    <a:pt x="7853" y="939"/>
                    <a:pt x="7864" y="931"/>
                    <a:pt x="7871" y="931"/>
                  </a:cubicBezTo>
                  <a:cubicBezTo>
                    <a:pt x="7882" y="931"/>
                    <a:pt x="7887" y="947"/>
                    <a:pt x="7887" y="974"/>
                  </a:cubicBezTo>
                  <a:cubicBezTo>
                    <a:pt x="7878" y="1010"/>
                    <a:pt x="7879" y="1025"/>
                    <a:pt x="7888" y="1025"/>
                  </a:cubicBezTo>
                  <a:cubicBezTo>
                    <a:pt x="7895" y="1025"/>
                    <a:pt x="7905" y="1018"/>
                    <a:pt x="7918" y="1005"/>
                  </a:cubicBezTo>
                  <a:cubicBezTo>
                    <a:pt x="7926" y="999"/>
                    <a:pt x="7933" y="997"/>
                    <a:pt x="7939" y="997"/>
                  </a:cubicBezTo>
                  <a:cubicBezTo>
                    <a:pt x="7964" y="997"/>
                    <a:pt x="7961" y="1047"/>
                    <a:pt x="7949" y="1098"/>
                  </a:cubicBezTo>
                  <a:cubicBezTo>
                    <a:pt x="7916" y="1174"/>
                    <a:pt x="7914" y="1205"/>
                    <a:pt x="7938" y="1205"/>
                  </a:cubicBezTo>
                  <a:cubicBezTo>
                    <a:pt x="7947" y="1205"/>
                    <a:pt x="7961" y="1199"/>
                    <a:pt x="7979" y="1190"/>
                  </a:cubicBezTo>
                  <a:cubicBezTo>
                    <a:pt x="7992" y="1186"/>
                    <a:pt x="8004" y="1184"/>
                    <a:pt x="8016" y="1184"/>
                  </a:cubicBezTo>
                  <a:cubicBezTo>
                    <a:pt x="8050" y="1184"/>
                    <a:pt x="8080" y="1199"/>
                    <a:pt x="8103" y="1221"/>
                  </a:cubicBezTo>
                  <a:cubicBezTo>
                    <a:pt x="8180" y="1206"/>
                    <a:pt x="8196" y="1221"/>
                    <a:pt x="8211" y="1175"/>
                  </a:cubicBezTo>
                  <a:cubicBezTo>
                    <a:pt x="8242" y="1144"/>
                    <a:pt x="8273" y="1113"/>
                    <a:pt x="8304" y="1098"/>
                  </a:cubicBezTo>
                  <a:cubicBezTo>
                    <a:pt x="8362" y="1098"/>
                    <a:pt x="8350" y="1124"/>
                    <a:pt x="8334" y="1124"/>
                  </a:cubicBezTo>
                  <a:cubicBezTo>
                    <a:pt x="8329" y="1124"/>
                    <a:pt x="8323" y="1121"/>
                    <a:pt x="8320" y="1113"/>
                  </a:cubicBezTo>
                  <a:cubicBezTo>
                    <a:pt x="8242" y="1113"/>
                    <a:pt x="8273" y="1144"/>
                    <a:pt x="8242" y="1206"/>
                  </a:cubicBezTo>
                  <a:cubicBezTo>
                    <a:pt x="8242" y="1237"/>
                    <a:pt x="8242" y="1283"/>
                    <a:pt x="8289" y="1314"/>
                  </a:cubicBezTo>
                  <a:cubicBezTo>
                    <a:pt x="8304" y="1330"/>
                    <a:pt x="8335" y="1360"/>
                    <a:pt x="8350" y="1376"/>
                  </a:cubicBezTo>
                  <a:cubicBezTo>
                    <a:pt x="8350" y="1441"/>
                    <a:pt x="8365" y="1468"/>
                    <a:pt x="8385" y="1468"/>
                  </a:cubicBezTo>
                  <a:cubicBezTo>
                    <a:pt x="8394" y="1468"/>
                    <a:pt x="8403" y="1463"/>
                    <a:pt x="8412" y="1453"/>
                  </a:cubicBezTo>
                  <a:lnTo>
                    <a:pt x="8459" y="1422"/>
                  </a:lnTo>
                  <a:lnTo>
                    <a:pt x="8459" y="1422"/>
                  </a:lnTo>
                  <a:cubicBezTo>
                    <a:pt x="8403" y="1505"/>
                    <a:pt x="8533" y="1661"/>
                    <a:pt x="8627" y="1661"/>
                  </a:cubicBezTo>
                  <a:cubicBezTo>
                    <a:pt x="8639" y="1661"/>
                    <a:pt x="8650" y="1659"/>
                    <a:pt x="8660" y="1654"/>
                  </a:cubicBezTo>
                  <a:lnTo>
                    <a:pt x="8660" y="1654"/>
                  </a:lnTo>
                  <a:lnTo>
                    <a:pt x="8629" y="1685"/>
                  </a:lnTo>
                  <a:cubicBezTo>
                    <a:pt x="8582" y="1731"/>
                    <a:pt x="8598" y="1747"/>
                    <a:pt x="8629" y="1778"/>
                  </a:cubicBezTo>
                  <a:cubicBezTo>
                    <a:pt x="8644" y="1824"/>
                    <a:pt x="8752" y="1840"/>
                    <a:pt x="8799" y="1886"/>
                  </a:cubicBezTo>
                  <a:cubicBezTo>
                    <a:pt x="8834" y="1933"/>
                    <a:pt x="8878" y="1979"/>
                    <a:pt x="8910" y="1979"/>
                  </a:cubicBezTo>
                  <a:cubicBezTo>
                    <a:pt x="8921" y="1979"/>
                    <a:pt x="8930" y="1975"/>
                    <a:pt x="8938" y="1963"/>
                  </a:cubicBezTo>
                  <a:lnTo>
                    <a:pt x="8938" y="1963"/>
                  </a:lnTo>
                  <a:cubicBezTo>
                    <a:pt x="8969" y="1979"/>
                    <a:pt x="8969" y="1979"/>
                    <a:pt x="8922" y="2025"/>
                  </a:cubicBezTo>
                  <a:cubicBezTo>
                    <a:pt x="8876" y="2056"/>
                    <a:pt x="8876" y="2071"/>
                    <a:pt x="8891" y="2087"/>
                  </a:cubicBezTo>
                  <a:cubicBezTo>
                    <a:pt x="8893" y="2089"/>
                    <a:pt x="8896" y="2090"/>
                    <a:pt x="8899" y="2090"/>
                  </a:cubicBezTo>
                  <a:cubicBezTo>
                    <a:pt x="8920" y="2090"/>
                    <a:pt x="8960" y="2052"/>
                    <a:pt x="9000" y="2025"/>
                  </a:cubicBezTo>
                  <a:cubicBezTo>
                    <a:pt x="9011" y="2008"/>
                    <a:pt x="9021" y="1999"/>
                    <a:pt x="9028" y="1999"/>
                  </a:cubicBezTo>
                  <a:cubicBezTo>
                    <a:pt x="9040" y="1999"/>
                    <a:pt x="9046" y="2023"/>
                    <a:pt x="9046" y="2071"/>
                  </a:cubicBezTo>
                  <a:cubicBezTo>
                    <a:pt x="9030" y="2149"/>
                    <a:pt x="9108" y="2195"/>
                    <a:pt x="9185" y="2195"/>
                  </a:cubicBezTo>
                  <a:cubicBezTo>
                    <a:pt x="9200" y="2211"/>
                    <a:pt x="9216" y="2226"/>
                    <a:pt x="9185" y="2257"/>
                  </a:cubicBezTo>
                  <a:cubicBezTo>
                    <a:pt x="9150" y="2292"/>
                    <a:pt x="9168" y="2355"/>
                    <a:pt x="9220" y="2355"/>
                  </a:cubicBezTo>
                  <a:cubicBezTo>
                    <a:pt x="9237" y="2355"/>
                    <a:pt x="9256" y="2349"/>
                    <a:pt x="9278" y="2334"/>
                  </a:cubicBezTo>
                  <a:lnTo>
                    <a:pt x="9278" y="2334"/>
                  </a:lnTo>
                  <a:cubicBezTo>
                    <a:pt x="9293" y="2350"/>
                    <a:pt x="9293" y="2350"/>
                    <a:pt x="9262" y="2396"/>
                  </a:cubicBezTo>
                  <a:cubicBezTo>
                    <a:pt x="9242" y="2426"/>
                    <a:pt x="9228" y="2464"/>
                    <a:pt x="9243" y="2464"/>
                  </a:cubicBezTo>
                  <a:cubicBezTo>
                    <a:pt x="9251" y="2464"/>
                    <a:pt x="9267" y="2453"/>
                    <a:pt x="9293" y="2427"/>
                  </a:cubicBezTo>
                  <a:cubicBezTo>
                    <a:pt x="9307" y="2420"/>
                    <a:pt x="9321" y="2417"/>
                    <a:pt x="9335" y="2417"/>
                  </a:cubicBezTo>
                  <a:cubicBezTo>
                    <a:pt x="9386" y="2417"/>
                    <a:pt x="9436" y="2456"/>
                    <a:pt x="9448" y="2504"/>
                  </a:cubicBezTo>
                  <a:cubicBezTo>
                    <a:pt x="9455" y="2511"/>
                    <a:pt x="9462" y="2518"/>
                    <a:pt x="9470" y="2518"/>
                  </a:cubicBezTo>
                  <a:cubicBezTo>
                    <a:pt x="9480" y="2518"/>
                    <a:pt x="9493" y="2507"/>
                    <a:pt x="9510" y="2473"/>
                  </a:cubicBezTo>
                  <a:cubicBezTo>
                    <a:pt x="9514" y="2461"/>
                    <a:pt x="9519" y="2449"/>
                    <a:pt x="9523" y="2439"/>
                  </a:cubicBezTo>
                  <a:lnTo>
                    <a:pt x="9523" y="2439"/>
                  </a:lnTo>
                  <a:cubicBezTo>
                    <a:pt x="9517" y="2487"/>
                    <a:pt x="9514" y="2510"/>
                    <a:pt x="9520" y="2510"/>
                  </a:cubicBezTo>
                  <a:cubicBezTo>
                    <a:pt x="9526" y="2510"/>
                    <a:pt x="9542" y="2487"/>
                    <a:pt x="9571" y="2442"/>
                  </a:cubicBezTo>
                  <a:cubicBezTo>
                    <a:pt x="9585" y="2421"/>
                    <a:pt x="9596" y="2413"/>
                    <a:pt x="9601" y="2413"/>
                  </a:cubicBezTo>
                  <a:cubicBezTo>
                    <a:pt x="9607" y="2413"/>
                    <a:pt x="9604" y="2425"/>
                    <a:pt x="9587" y="2442"/>
                  </a:cubicBezTo>
                  <a:cubicBezTo>
                    <a:pt x="9571" y="2489"/>
                    <a:pt x="9618" y="2520"/>
                    <a:pt x="9618" y="2520"/>
                  </a:cubicBezTo>
                  <a:cubicBezTo>
                    <a:pt x="9618" y="2520"/>
                    <a:pt x="9757" y="2520"/>
                    <a:pt x="9865" y="2535"/>
                  </a:cubicBezTo>
                  <a:cubicBezTo>
                    <a:pt x="9910" y="2558"/>
                    <a:pt x="9956" y="2572"/>
                    <a:pt x="10007" y="2572"/>
                  </a:cubicBezTo>
                  <a:cubicBezTo>
                    <a:pt x="10026" y="2572"/>
                    <a:pt x="10045" y="2570"/>
                    <a:pt x="10066" y="2566"/>
                  </a:cubicBezTo>
                  <a:cubicBezTo>
                    <a:pt x="10097" y="2566"/>
                    <a:pt x="10128" y="2551"/>
                    <a:pt x="10128" y="2535"/>
                  </a:cubicBezTo>
                  <a:cubicBezTo>
                    <a:pt x="10128" y="2517"/>
                    <a:pt x="10133" y="2499"/>
                    <a:pt x="10143" y="2499"/>
                  </a:cubicBezTo>
                  <a:cubicBezTo>
                    <a:pt x="10151" y="2499"/>
                    <a:pt x="10161" y="2509"/>
                    <a:pt x="10174" y="2535"/>
                  </a:cubicBezTo>
                  <a:cubicBezTo>
                    <a:pt x="10190" y="2581"/>
                    <a:pt x="10205" y="2581"/>
                    <a:pt x="10236" y="2597"/>
                  </a:cubicBezTo>
                  <a:cubicBezTo>
                    <a:pt x="10251" y="2597"/>
                    <a:pt x="10282" y="2597"/>
                    <a:pt x="10282" y="2643"/>
                  </a:cubicBezTo>
                  <a:cubicBezTo>
                    <a:pt x="10298" y="2597"/>
                    <a:pt x="10298" y="2597"/>
                    <a:pt x="10329" y="2597"/>
                  </a:cubicBezTo>
                  <a:cubicBezTo>
                    <a:pt x="10329" y="2620"/>
                    <a:pt x="10333" y="2632"/>
                    <a:pt x="10340" y="2632"/>
                  </a:cubicBezTo>
                  <a:cubicBezTo>
                    <a:pt x="10348" y="2632"/>
                    <a:pt x="10360" y="2620"/>
                    <a:pt x="10375" y="2597"/>
                  </a:cubicBezTo>
                  <a:cubicBezTo>
                    <a:pt x="10383" y="2535"/>
                    <a:pt x="10387" y="2504"/>
                    <a:pt x="10389" y="2504"/>
                  </a:cubicBezTo>
                  <a:cubicBezTo>
                    <a:pt x="10391" y="2504"/>
                    <a:pt x="10391" y="2535"/>
                    <a:pt x="10391" y="2597"/>
                  </a:cubicBezTo>
                  <a:cubicBezTo>
                    <a:pt x="10391" y="2629"/>
                    <a:pt x="10428" y="2669"/>
                    <a:pt x="10441" y="2669"/>
                  </a:cubicBezTo>
                  <a:cubicBezTo>
                    <a:pt x="10446" y="2669"/>
                    <a:pt x="10446" y="2662"/>
                    <a:pt x="10437" y="2643"/>
                  </a:cubicBezTo>
                  <a:cubicBezTo>
                    <a:pt x="10421" y="2597"/>
                    <a:pt x="10483" y="2581"/>
                    <a:pt x="10499" y="2535"/>
                  </a:cubicBezTo>
                  <a:cubicBezTo>
                    <a:pt x="10514" y="2535"/>
                    <a:pt x="10545" y="2535"/>
                    <a:pt x="10545" y="2581"/>
                  </a:cubicBezTo>
                  <a:cubicBezTo>
                    <a:pt x="10549" y="2598"/>
                    <a:pt x="10560" y="2604"/>
                    <a:pt x="10575" y="2604"/>
                  </a:cubicBezTo>
                  <a:cubicBezTo>
                    <a:pt x="10618" y="2604"/>
                    <a:pt x="10688" y="2550"/>
                    <a:pt x="10700" y="2504"/>
                  </a:cubicBezTo>
                  <a:cubicBezTo>
                    <a:pt x="10700" y="2473"/>
                    <a:pt x="10700" y="2458"/>
                    <a:pt x="10702" y="2458"/>
                  </a:cubicBezTo>
                  <a:cubicBezTo>
                    <a:pt x="10704" y="2458"/>
                    <a:pt x="10707" y="2473"/>
                    <a:pt x="10715" y="2504"/>
                  </a:cubicBezTo>
                  <a:cubicBezTo>
                    <a:pt x="10725" y="2545"/>
                    <a:pt x="10736" y="2552"/>
                    <a:pt x="10751" y="2552"/>
                  </a:cubicBezTo>
                  <a:cubicBezTo>
                    <a:pt x="10758" y="2552"/>
                    <a:pt x="10767" y="2551"/>
                    <a:pt x="10777" y="2551"/>
                  </a:cubicBezTo>
                  <a:cubicBezTo>
                    <a:pt x="10777" y="2532"/>
                    <a:pt x="10778" y="2525"/>
                    <a:pt x="10781" y="2525"/>
                  </a:cubicBezTo>
                  <a:cubicBezTo>
                    <a:pt x="10786" y="2525"/>
                    <a:pt x="10797" y="2565"/>
                    <a:pt x="10808" y="2597"/>
                  </a:cubicBezTo>
                  <a:cubicBezTo>
                    <a:pt x="10818" y="2626"/>
                    <a:pt x="10821" y="2637"/>
                    <a:pt x="10834" y="2637"/>
                  </a:cubicBezTo>
                  <a:cubicBezTo>
                    <a:pt x="10842" y="2637"/>
                    <a:pt x="10853" y="2634"/>
                    <a:pt x="10870" y="2628"/>
                  </a:cubicBezTo>
                  <a:cubicBezTo>
                    <a:pt x="10870" y="2566"/>
                    <a:pt x="10962" y="2535"/>
                    <a:pt x="11024" y="2520"/>
                  </a:cubicBezTo>
                  <a:cubicBezTo>
                    <a:pt x="11148" y="2473"/>
                    <a:pt x="11132" y="2396"/>
                    <a:pt x="11117" y="2288"/>
                  </a:cubicBezTo>
                  <a:lnTo>
                    <a:pt x="11071" y="2180"/>
                  </a:lnTo>
                  <a:lnTo>
                    <a:pt x="11071" y="2180"/>
                  </a:lnTo>
                  <a:lnTo>
                    <a:pt x="11132" y="2272"/>
                  </a:lnTo>
                  <a:cubicBezTo>
                    <a:pt x="11163" y="2319"/>
                    <a:pt x="11210" y="2365"/>
                    <a:pt x="11241" y="2411"/>
                  </a:cubicBezTo>
                  <a:cubicBezTo>
                    <a:pt x="11256" y="2396"/>
                    <a:pt x="11241" y="2350"/>
                    <a:pt x="11210" y="2303"/>
                  </a:cubicBezTo>
                  <a:cubicBezTo>
                    <a:pt x="11175" y="2269"/>
                    <a:pt x="11184" y="2251"/>
                    <a:pt x="11216" y="2251"/>
                  </a:cubicBezTo>
                  <a:cubicBezTo>
                    <a:pt x="11227" y="2251"/>
                    <a:pt x="11241" y="2253"/>
                    <a:pt x="11256" y="2257"/>
                  </a:cubicBezTo>
                  <a:cubicBezTo>
                    <a:pt x="11278" y="2266"/>
                    <a:pt x="11294" y="2269"/>
                    <a:pt x="11307" y="2269"/>
                  </a:cubicBezTo>
                  <a:cubicBezTo>
                    <a:pt x="11340" y="2269"/>
                    <a:pt x="11345" y="2244"/>
                    <a:pt x="11333" y="2211"/>
                  </a:cubicBezTo>
                  <a:cubicBezTo>
                    <a:pt x="11342" y="2202"/>
                    <a:pt x="11351" y="2193"/>
                    <a:pt x="11369" y="2193"/>
                  </a:cubicBezTo>
                  <a:cubicBezTo>
                    <a:pt x="11382" y="2193"/>
                    <a:pt x="11400" y="2197"/>
                    <a:pt x="11426" y="2211"/>
                  </a:cubicBezTo>
                  <a:cubicBezTo>
                    <a:pt x="11442" y="2195"/>
                    <a:pt x="11442" y="2195"/>
                    <a:pt x="11395" y="2149"/>
                  </a:cubicBezTo>
                  <a:cubicBezTo>
                    <a:pt x="11376" y="2119"/>
                    <a:pt x="11375" y="2109"/>
                    <a:pt x="11392" y="2109"/>
                  </a:cubicBezTo>
                  <a:cubicBezTo>
                    <a:pt x="11403" y="2109"/>
                    <a:pt x="11419" y="2112"/>
                    <a:pt x="11442" y="2118"/>
                  </a:cubicBezTo>
                  <a:cubicBezTo>
                    <a:pt x="11478" y="2148"/>
                    <a:pt x="11507" y="2159"/>
                    <a:pt x="11527" y="2159"/>
                  </a:cubicBezTo>
                  <a:cubicBezTo>
                    <a:pt x="11559" y="2159"/>
                    <a:pt x="11569" y="2131"/>
                    <a:pt x="11550" y="2102"/>
                  </a:cubicBezTo>
                  <a:cubicBezTo>
                    <a:pt x="11503" y="2056"/>
                    <a:pt x="11519" y="2041"/>
                    <a:pt x="11550" y="2025"/>
                  </a:cubicBezTo>
                  <a:cubicBezTo>
                    <a:pt x="11565" y="2025"/>
                    <a:pt x="11581" y="1994"/>
                    <a:pt x="11550" y="1948"/>
                  </a:cubicBezTo>
                  <a:lnTo>
                    <a:pt x="11596" y="1917"/>
                  </a:lnTo>
                  <a:cubicBezTo>
                    <a:pt x="11596" y="1915"/>
                    <a:pt x="11597" y="1914"/>
                    <a:pt x="11598" y="1914"/>
                  </a:cubicBezTo>
                  <a:cubicBezTo>
                    <a:pt x="11604" y="1914"/>
                    <a:pt x="11625" y="1950"/>
                    <a:pt x="11612" y="1963"/>
                  </a:cubicBezTo>
                  <a:lnTo>
                    <a:pt x="11673" y="1994"/>
                  </a:lnTo>
                  <a:cubicBezTo>
                    <a:pt x="11704" y="1963"/>
                    <a:pt x="11720" y="1932"/>
                    <a:pt x="11689" y="1886"/>
                  </a:cubicBezTo>
                  <a:cubicBezTo>
                    <a:pt x="11657" y="1838"/>
                    <a:pt x="11641" y="1814"/>
                    <a:pt x="11645" y="1814"/>
                  </a:cubicBezTo>
                  <a:cubicBezTo>
                    <a:pt x="11648" y="1814"/>
                    <a:pt x="11667" y="1834"/>
                    <a:pt x="11704" y="1871"/>
                  </a:cubicBezTo>
                  <a:cubicBezTo>
                    <a:pt x="11731" y="1888"/>
                    <a:pt x="11763" y="1906"/>
                    <a:pt x="11779" y="1906"/>
                  </a:cubicBezTo>
                  <a:cubicBezTo>
                    <a:pt x="11791" y="1906"/>
                    <a:pt x="11795" y="1897"/>
                    <a:pt x="11782" y="1871"/>
                  </a:cubicBezTo>
                  <a:cubicBezTo>
                    <a:pt x="11749" y="1822"/>
                    <a:pt x="11751" y="1803"/>
                    <a:pt x="11764" y="1803"/>
                  </a:cubicBezTo>
                  <a:cubicBezTo>
                    <a:pt x="11776" y="1803"/>
                    <a:pt x="11798" y="1818"/>
                    <a:pt x="11813" y="1840"/>
                  </a:cubicBezTo>
                  <a:cubicBezTo>
                    <a:pt x="11846" y="1880"/>
                    <a:pt x="11865" y="1903"/>
                    <a:pt x="11875" y="1903"/>
                  </a:cubicBezTo>
                  <a:cubicBezTo>
                    <a:pt x="11887" y="1903"/>
                    <a:pt x="11883" y="1865"/>
                    <a:pt x="11874" y="1778"/>
                  </a:cubicBezTo>
                  <a:cubicBezTo>
                    <a:pt x="11905" y="1747"/>
                    <a:pt x="11921" y="1639"/>
                    <a:pt x="11967" y="1592"/>
                  </a:cubicBezTo>
                  <a:cubicBezTo>
                    <a:pt x="12021" y="1539"/>
                    <a:pt x="12063" y="1497"/>
                    <a:pt x="12113" y="1497"/>
                  </a:cubicBezTo>
                  <a:cubicBezTo>
                    <a:pt x="12118" y="1497"/>
                    <a:pt x="12122" y="1497"/>
                    <a:pt x="12126" y="1497"/>
                  </a:cubicBezTo>
                  <a:lnTo>
                    <a:pt x="12126" y="1497"/>
                  </a:lnTo>
                  <a:cubicBezTo>
                    <a:pt x="12101" y="1458"/>
                    <a:pt x="12118" y="1438"/>
                    <a:pt x="12153" y="1391"/>
                  </a:cubicBezTo>
                  <a:cubicBezTo>
                    <a:pt x="12245" y="1376"/>
                    <a:pt x="12245" y="1314"/>
                    <a:pt x="12230" y="1252"/>
                  </a:cubicBezTo>
                  <a:lnTo>
                    <a:pt x="12230" y="1252"/>
                  </a:lnTo>
                  <a:lnTo>
                    <a:pt x="12183" y="1283"/>
                  </a:lnTo>
                  <a:cubicBezTo>
                    <a:pt x="12106" y="1206"/>
                    <a:pt x="12122" y="1190"/>
                    <a:pt x="12199" y="1190"/>
                  </a:cubicBezTo>
                  <a:cubicBezTo>
                    <a:pt x="12203" y="1188"/>
                    <a:pt x="12207" y="1187"/>
                    <a:pt x="12212" y="1187"/>
                  </a:cubicBezTo>
                  <a:cubicBezTo>
                    <a:pt x="12239" y="1187"/>
                    <a:pt x="12267" y="1226"/>
                    <a:pt x="12307" y="1252"/>
                  </a:cubicBezTo>
                  <a:cubicBezTo>
                    <a:pt x="12330" y="1287"/>
                    <a:pt x="12371" y="1304"/>
                    <a:pt x="12396" y="1304"/>
                  </a:cubicBezTo>
                  <a:cubicBezTo>
                    <a:pt x="12405" y="1304"/>
                    <a:pt x="12411" y="1303"/>
                    <a:pt x="12415" y="1299"/>
                  </a:cubicBezTo>
                  <a:cubicBezTo>
                    <a:pt x="12431" y="1283"/>
                    <a:pt x="12446" y="1268"/>
                    <a:pt x="12400" y="1252"/>
                  </a:cubicBezTo>
                  <a:cubicBezTo>
                    <a:pt x="12338" y="1221"/>
                    <a:pt x="12353" y="1206"/>
                    <a:pt x="12369" y="1190"/>
                  </a:cubicBezTo>
                  <a:cubicBezTo>
                    <a:pt x="12400" y="1175"/>
                    <a:pt x="12415" y="1160"/>
                    <a:pt x="12400" y="1098"/>
                  </a:cubicBezTo>
                  <a:cubicBezTo>
                    <a:pt x="12369" y="1036"/>
                    <a:pt x="12384" y="1036"/>
                    <a:pt x="12400" y="1020"/>
                  </a:cubicBezTo>
                  <a:cubicBezTo>
                    <a:pt x="12415" y="1036"/>
                    <a:pt x="12431" y="1044"/>
                    <a:pt x="12446" y="1044"/>
                  </a:cubicBezTo>
                  <a:cubicBezTo>
                    <a:pt x="12461" y="1044"/>
                    <a:pt x="12476" y="1036"/>
                    <a:pt x="12491" y="1022"/>
                  </a:cubicBezTo>
                  <a:lnTo>
                    <a:pt x="12491" y="1022"/>
                  </a:lnTo>
                  <a:cubicBezTo>
                    <a:pt x="12499" y="1033"/>
                    <a:pt x="12511" y="1049"/>
                    <a:pt x="12523" y="1067"/>
                  </a:cubicBezTo>
                  <a:cubicBezTo>
                    <a:pt x="12554" y="1098"/>
                    <a:pt x="12585" y="1129"/>
                    <a:pt x="12616" y="1144"/>
                  </a:cubicBezTo>
                  <a:cubicBezTo>
                    <a:pt x="12632" y="1129"/>
                    <a:pt x="12601" y="1082"/>
                    <a:pt x="12601" y="1082"/>
                  </a:cubicBezTo>
                  <a:cubicBezTo>
                    <a:pt x="12601" y="1082"/>
                    <a:pt x="12616" y="1036"/>
                    <a:pt x="12663" y="1005"/>
                  </a:cubicBezTo>
                  <a:cubicBezTo>
                    <a:pt x="12709" y="974"/>
                    <a:pt x="12771" y="928"/>
                    <a:pt x="12833" y="881"/>
                  </a:cubicBezTo>
                  <a:cubicBezTo>
                    <a:pt x="12941" y="835"/>
                    <a:pt x="13064" y="789"/>
                    <a:pt x="13188" y="758"/>
                  </a:cubicBezTo>
                  <a:cubicBezTo>
                    <a:pt x="13214" y="777"/>
                    <a:pt x="13240" y="786"/>
                    <a:pt x="13259" y="786"/>
                  </a:cubicBezTo>
                  <a:cubicBezTo>
                    <a:pt x="13285" y="786"/>
                    <a:pt x="13299" y="769"/>
                    <a:pt x="13281" y="742"/>
                  </a:cubicBezTo>
                  <a:cubicBezTo>
                    <a:pt x="13250" y="680"/>
                    <a:pt x="13404" y="650"/>
                    <a:pt x="13559" y="650"/>
                  </a:cubicBezTo>
                  <a:cubicBezTo>
                    <a:pt x="13714" y="650"/>
                    <a:pt x="13853" y="650"/>
                    <a:pt x="13868" y="603"/>
                  </a:cubicBezTo>
                  <a:lnTo>
                    <a:pt x="13945" y="603"/>
                  </a:lnTo>
                  <a:cubicBezTo>
                    <a:pt x="13992" y="603"/>
                    <a:pt x="14054" y="557"/>
                    <a:pt x="14085" y="557"/>
                  </a:cubicBezTo>
                  <a:cubicBezTo>
                    <a:pt x="14100" y="534"/>
                    <a:pt x="14115" y="522"/>
                    <a:pt x="14121" y="522"/>
                  </a:cubicBezTo>
                  <a:cubicBezTo>
                    <a:pt x="14127" y="522"/>
                    <a:pt x="14123" y="534"/>
                    <a:pt x="14100" y="557"/>
                  </a:cubicBezTo>
                  <a:cubicBezTo>
                    <a:pt x="14069" y="603"/>
                    <a:pt x="14085" y="665"/>
                    <a:pt x="14100" y="680"/>
                  </a:cubicBezTo>
                  <a:cubicBezTo>
                    <a:pt x="14131" y="680"/>
                    <a:pt x="14162" y="634"/>
                    <a:pt x="14177" y="572"/>
                  </a:cubicBezTo>
                  <a:cubicBezTo>
                    <a:pt x="14193" y="526"/>
                    <a:pt x="14224" y="526"/>
                    <a:pt x="14224" y="526"/>
                  </a:cubicBezTo>
                  <a:cubicBezTo>
                    <a:pt x="14224" y="526"/>
                    <a:pt x="14255" y="526"/>
                    <a:pt x="14239" y="588"/>
                  </a:cubicBezTo>
                  <a:lnTo>
                    <a:pt x="14208" y="696"/>
                  </a:lnTo>
                  <a:lnTo>
                    <a:pt x="14239" y="696"/>
                  </a:lnTo>
                  <a:cubicBezTo>
                    <a:pt x="14239" y="650"/>
                    <a:pt x="14270" y="650"/>
                    <a:pt x="14270" y="650"/>
                  </a:cubicBezTo>
                  <a:cubicBezTo>
                    <a:pt x="14270" y="650"/>
                    <a:pt x="14301" y="650"/>
                    <a:pt x="14270" y="758"/>
                  </a:cubicBezTo>
                  <a:cubicBezTo>
                    <a:pt x="14262" y="820"/>
                    <a:pt x="14262" y="847"/>
                    <a:pt x="14270" y="847"/>
                  </a:cubicBezTo>
                  <a:cubicBezTo>
                    <a:pt x="14278" y="847"/>
                    <a:pt x="14293" y="820"/>
                    <a:pt x="14316" y="773"/>
                  </a:cubicBezTo>
                  <a:lnTo>
                    <a:pt x="14409" y="758"/>
                  </a:lnTo>
                  <a:lnTo>
                    <a:pt x="14409" y="758"/>
                  </a:lnTo>
                  <a:cubicBezTo>
                    <a:pt x="14403" y="798"/>
                    <a:pt x="14413" y="813"/>
                    <a:pt x="14429" y="813"/>
                  </a:cubicBezTo>
                  <a:cubicBezTo>
                    <a:pt x="14456" y="813"/>
                    <a:pt x="14504" y="771"/>
                    <a:pt x="14533" y="742"/>
                  </a:cubicBezTo>
                  <a:lnTo>
                    <a:pt x="14533" y="742"/>
                  </a:lnTo>
                  <a:cubicBezTo>
                    <a:pt x="14516" y="809"/>
                    <a:pt x="14517" y="839"/>
                    <a:pt x="14532" y="839"/>
                  </a:cubicBezTo>
                  <a:cubicBezTo>
                    <a:pt x="14544" y="839"/>
                    <a:pt x="14566" y="816"/>
                    <a:pt x="14595" y="773"/>
                  </a:cubicBezTo>
                  <a:cubicBezTo>
                    <a:pt x="14607" y="755"/>
                    <a:pt x="14619" y="746"/>
                    <a:pt x="14628" y="746"/>
                  </a:cubicBezTo>
                  <a:cubicBezTo>
                    <a:pt x="14643" y="746"/>
                    <a:pt x="14650" y="767"/>
                    <a:pt x="14641" y="804"/>
                  </a:cubicBezTo>
                  <a:cubicBezTo>
                    <a:pt x="14641" y="866"/>
                    <a:pt x="14672" y="881"/>
                    <a:pt x="14703" y="912"/>
                  </a:cubicBezTo>
                  <a:cubicBezTo>
                    <a:pt x="14712" y="903"/>
                    <a:pt x="14722" y="899"/>
                    <a:pt x="14734" y="899"/>
                  </a:cubicBezTo>
                  <a:cubicBezTo>
                    <a:pt x="14763" y="899"/>
                    <a:pt x="14803" y="921"/>
                    <a:pt x="14857" y="943"/>
                  </a:cubicBezTo>
                  <a:cubicBezTo>
                    <a:pt x="14935" y="990"/>
                    <a:pt x="14996" y="1036"/>
                    <a:pt x="15074" y="1098"/>
                  </a:cubicBezTo>
                  <a:cubicBezTo>
                    <a:pt x="15224" y="1234"/>
                    <a:pt x="15314" y="1335"/>
                    <a:pt x="15365" y="1335"/>
                  </a:cubicBezTo>
                  <a:cubicBezTo>
                    <a:pt x="15371" y="1335"/>
                    <a:pt x="15377" y="1333"/>
                    <a:pt x="15383" y="1330"/>
                  </a:cubicBezTo>
                  <a:cubicBezTo>
                    <a:pt x="15398" y="1345"/>
                    <a:pt x="15398" y="1345"/>
                    <a:pt x="15383" y="1407"/>
                  </a:cubicBezTo>
                  <a:cubicBezTo>
                    <a:pt x="15375" y="1430"/>
                    <a:pt x="15367" y="1442"/>
                    <a:pt x="15375" y="1442"/>
                  </a:cubicBezTo>
                  <a:cubicBezTo>
                    <a:pt x="15383" y="1442"/>
                    <a:pt x="15406" y="1430"/>
                    <a:pt x="15460" y="1407"/>
                  </a:cubicBezTo>
                  <a:cubicBezTo>
                    <a:pt x="15487" y="1398"/>
                    <a:pt x="15513" y="1379"/>
                    <a:pt x="15517" y="1379"/>
                  </a:cubicBezTo>
                  <a:cubicBezTo>
                    <a:pt x="15519" y="1379"/>
                    <a:pt x="15508" y="1389"/>
                    <a:pt x="15476" y="1422"/>
                  </a:cubicBezTo>
                  <a:cubicBezTo>
                    <a:pt x="15429" y="1453"/>
                    <a:pt x="15476" y="1500"/>
                    <a:pt x="15522" y="1577"/>
                  </a:cubicBezTo>
                  <a:cubicBezTo>
                    <a:pt x="15569" y="1624"/>
                    <a:pt x="15607" y="1670"/>
                    <a:pt x="15642" y="1670"/>
                  </a:cubicBezTo>
                  <a:cubicBezTo>
                    <a:pt x="15654" y="1670"/>
                    <a:pt x="15665" y="1665"/>
                    <a:pt x="15676" y="1654"/>
                  </a:cubicBezTo>
                  <a:cubicBezTo>
                    <a:pt x="15754" y="1654"/>
                    <a:pt x="15754" y="1654"/>
                    <a:pt x="15692" y="1685"/>
                  </a:cubicBezTo>
                  <a:cubicBezTo>
                    <a:pt x="15608" y="1727"/>
                    <a:pt x="15625" y="1844"/>
                    <a:pt x="15720" y="1844"/>
                  </a:cubicBezTo>
                  <a:cubicBezTo>
                    <a:pt x="15730" y="1844"/>
                    <a:pt x="15742" y="1843"/>
                    <a:pt x="15754" y="1840"/>
                  </a:cubicBezTo>
                  <a:cubicBezTo>
                    <a:pt x="15769" y="1855"/>
                    <a:pt x="15785" y="1871"/>
                    <a:pt x="15754" y="1917"/>
                  </a:cubicBezTo>
                  <a:cubicBezTo>
                    <a:pt x="15769" y="1932"/>
                    <a:pt x="15785" y="1948"/>
                    <a:pt x="15877" y="1963"/>
                  </a:cubicBezTo>
                  <a:cubicBezTo>
                    <a:pt x="15893" y="1979"/>
                    <a:pt x="15955" y="2041"/>
                    <a:pt x="15986" y="2071"/>
                  </a:cubicBezTo>
                  <a:cubicBezTo>
                    <a:pt x="16007" y="2082"/>
                    <a:pt x="16037" y="2093"/>
                    <a:pt x="16063" y="2093"/>
                  </a:cubicBezTo>
                  <a:cubicBezTo>
                    <a:pt x="16074" y="2093"/>
                    <a:pt x="16085" y="2091"/>
                    <a:pt x="16094" y="2087"/>
                  </a:cubicBezTo>
                  <a:lnTo>
                    <a:pt x="16109" y="2102"/>
                  </a:lnTo>
                  <a:cubicBezTo>
                    <a:pt x="16078" y="2149"/>
                    <a:pt x="16156" y="2226"/>
                    <a:pt x="16295" y="2303"/>
                  </a:cubicBezTo>
                  <a:cubicBezTo>
                    <a:pt x="16418" y="2381"/>
                    <a:pt x="16542" y="2427"/>
                    <a:pt x="16542" y="2489"/>
                  </a:cubicBezTo>
                  <a:cubicBezTo>
                    <a:pt x="16542" y="2489"/>
                    <a:pt x="16547" y="2491"/>
                    <a:pt x="16555" y="2491"/>
                  </a:cubicBezTo>
                  <a:cubicBezTo>
                    <a:pt x="16567" y="2491"/>
                    <a:pt x="16585" y="2486"/>
                    <a:pt x="16604" y="2458"/>
                  </a:cubicBezTo>
                  <a:cubicBezTo>
                    <a:pt x="16638" y="2407"/>
                    <a:pt x="16658" y="2384"/>
                    <a:pt x="16669" y="2384"/>
                  </a:cubicBezTo>
                  <a:cubicBezTo>
                    <a:pt x="16678" y="2384"/>
                    <a:pt x="16681" y="2399"/>
                    <a:pt x="16681" y="2427"/>
                  </a:cubicBezTo>
                  <a:cubicBezTo>
                    <a:pt x="16681" y="2489"/>
                    <a:pt x="16706" y="2525"/>
                    <a:pt x="16736" y="2525"/>
                  </a:cubicBezTo>
                  <a:cubicBezTo>
                    <a:pt x="16759" y="2525"/>
                    <a:pt x="16785" y="2504"/>
                    <a:pt x="16805" y="2458"/>
                  </a:cubicBezTo>
                  <a:lnTo>
                    <a:pt x="16805" y="2504"/>
                  </a:lnTo>
                  <a:cubicBezTo>
                    <a:pt x="16805" y="2560"/>
                    <a:pt x="16820" y="2584"/>
                    <a:pt x="16841" y="2584"/>
                  </a:cubicBezTo>
                  <a:cubicBezTo>
                    <a:pt x="16865" y="2584"/>
                    <a:pt x="16896" y="2548"/>
                    <a:pt x="16913" y="2489"/>
                  </a:cubicBezTo>
                  <a:cubicBezTo>
                    <a:pt x="16924" y="2521"/>
                    <a:pt x="16935" y="2561"/>
                    <a:pt x="16951" y="2561"/>
                  </a:cubicBezTo>
                  <a:cubicBezTo>
                    <a:pt x="16958" y="2561"/>
                    <a:pt x="16965" y="2554"/>
                    <a:pt x="16975" y="2535"/>
                  </a:cubicBezTo>
                  <a:cubicBezTo>
                    <a:pt x="16990" y="2535"/>
                    <a:pt x="16990" y="2535"/>
                    <a:pt x="16990" y="2659"/>
                  </a:cubicBezTo>
                  <a:cubicBezTo>
                    <a:pt x="16990" y="2705"/>
                    <a:pt x="16975" y="2767"/>
                    <a:pt x="17006" y="2767"/>
                  </a:cubicBezTo>
                  <a:cubicBezTo>
                    <a:pt x="17021" y="2767"/>
                    <a:pt x="17037" y="2721"/>
                    <a:pt x="17037" y="2659"/>
                  </a:cubicBezTo>
                  <a:lnTo>
                    <a:pt x="17083" y="2659"/>
                  </a:lnTo>
                  <a:cubicBezTo>
                    <a:pt x="17083" y="2659"/>
                    <a:pt x="17098" y="2659"/>
                    <a:pt x="17114" y="2612"/>
                  </a:cubicBezTo>
                  <a:cubicBezTo>
                    <a:pt x="17114" y="2551"/>
                    <a:pt x="17129" y="2551"/>
                    <a:pt x="17160" y="2551"/>
                  </a:cubicBezTo>
                  <a:cubicBezTo>
                    <a:pt x="17160" y="2569"/>
                    <a:pt x="17162" y="2577"/>
                    <a:pt x="17163" y="2577"/>
                  </a:cubicBezTo>
                  <a:cubicBezTo>
                    <a:pt x="17167" y="2577"/>
                    <a:pt x="17171" y="2537"/>
                    <a:pt x="17160" y="2504"/>
                  </a:cubicBezTo>
                  <a:cubicBezTo>
                    <a:pt x="17133" y="2449"/>
                    <a:pt x="17154" y="2394"/>
                    <a:pt x="17170" y="2394"/>
                  </a:cubicBezTo>
                  <a:cubicBezTo>
                    <a:pt x="17172" y="2394"/>
                    <a:pt x="17174" y="2394"/>
                    <a:pt x="17176" y="2396"/>
                  </a:cubicBezTo>
                  <a:lnTo>
                    <a:pt x="17176" y="2303"/>
                  </a:lnTo>
                  <a:cubicBezTo>
                    <a:pt x="17191" y="2226"/>
                    <a:pt x="17176" y="2149"/>
                    <a:pt x="17145" y="2071"/>
                  </a:cubicBezTo>
                  <a:cubicBezTo>
                    <a:pt x="17109" y="2036"/>
                    <a:pt x="17079" y="2000"/>
                    <a:pt x="17056" y="2000"/>
                  </a:cubicBezTo>
                  <a:cubicBezTo>
                    <a:pt x="17040" y="2000"/>
                    <a:pt x="17028" y="2019"/>
                    <a:pt x="17021" y="2071"/>
                  </a:cubicBezTo>
                  <a:cubicBezTo>
                    <a:pt x="17021" y="2071"/>
                    <a:pt x="17006" y="2118"/>
                    <a:pt x="16990" y="2118"/>
                  </a:cubicBezTo>
                  <a:cubicBezTo>
                    <a:pt x="16975" y="2118"/>
                    <a:pt x="16959" y="2056"/>
                    <a:pt x="16959" y="2056"/>
                  </a:cubicBezTo>
                  <a:cubicBezTo>
                    <a:pt x="16959" y="2010"/>
                    <a:pt x="16913" y="1994"/>
                    <a:pt x="16836" y="1979"/>
                  </a:cubicBezTo>
                  <a:cubicBezTo>
                    <a:pt x="16774" y="1948"/>
                    <a:pt x="16727" y="1917"/>
                    <a:pt x="16727" y="1871"/>
                  </a:cubicBezTo>
                  <a:cubicBezTo>
                    <a:pt x="16743" y="1809"/>
                    <a:pt x="16727" y="1809"/>
                    <a:pt x="16727" y="1809"/>
                  </a:cubicBezTo>
                  <a:cubicBezTo>
                    <a:pt x="16722" y="1824"/>
                    <a:pt x="16710" y="1831"/>
                    <a:pt x="16694" y="1831"/>
                  </a:cubicBezTo>
                  <a:cubicBezTo>
                    <a:pt x="16660" y="1831"/>
                    <a:pt x="16609" y="1804"/>
                    <a:pt x="16557" y="1762"/>
                  </a:cubicBezTo>
                  <a:cubicBezTo>
                    <a:pt x="16477" y="1709"/>
                    <a:pt x="16397" y="1633"/>
                    <a:pt x="16357" y="1633"/>
                  </a:cubicBezTo>
                  <a:cubicBezTo>
                    <a:pt x="16351" y="1633"/>
                    <a:pt x="16345" y="1634"/>
                    <a:pt x="16341" y="1639"/>
                  </a:cubicBezTo>
                  <a:lnTo>
                    <a:pt x="16310" y="1623"/>
                  </a:lnTo>
                  <a:cubicBezTo>
                    <a:pt x="16357" y="1577"/>
                    <a:pt x="16326" y="1561"/>
                    <a:pt x="16295" y="1530"/>
                  </a:cubicBezTo>
                  <a:cubicBezTo>
                    <a:pt x="16264" y="1530"/>
                    <a:pt x="16233" y="1530"/>
                    <a:pt x="16202" y="1500"/>
                  </a:cubicBezTo>
                  <a:cubicBezTo>
                    <a:pt x="16248" y="1469"/>
                    <a:pt x="16233" y="1453"/>
                    <a:pt x="16202" y="1422"/>
                  </a:cubicBezTo>
                  <a:cubicBezTo>
                    <a:pt x="16182" y="1403"/>
                    <a:pt x="16169" y="1383"/>
                    <a:pt x="16154" y="1383"/>
                  </a:cubicBezTo>
                  <a:cubicBezTo>
                    <a:pt x="16145" y="1383"/>
                    <a:pt x="16136" y="1390"/>
                    <a:pt x="16125" y="1407"/>
                  </a:cubicBezTo>
                  <a:cubicBezTo>
                    <a:pt x="16063" y="1345"/>
                    <a:pt x="16016" y="1268"/>
                    <a:pt x="15986" y="1175"/>
                  </a:cubicBezTo>
                  <a:cubicBezTo>
                    <a:pt x="16000" y="1147"/>
                    <a:pt x="15995" y="1138"/>
                    <a:pt x="15979" y="1138"/>
                  </a:cubicBezTo>
                  <a:cubicBezTo>
                    <a:pt x="15960" y="1138"/>
                    <a:pt x="15927" y="1151"/>
                    <a:pt x="15893" y="1160"/>
                  </a:cubicBezTo>
                  <a:cubicBezTo>
                    <a:pt x="15855" y="1172"/>
                    <a:pt x="15818" y="1195"/>
                    <a:pt x="15797" y="1195"/>
                  </a:cubicBezTo>
                  <a:cubicBezTo>
                    <a:pt x="15792" y="1195"/>
                    <a:pt x="15788" y="1193"/>
                    <a:pt x="15785" y="1190"/>
                  </a:cubicBezTo>
                  <a:lnTo>
                    <a:pt x="15862" y="1113"/>
                  </a:lnTo>
                  <a:cubicBezTo>
                    <a:pt x="15924" y="1098"/>
                    <a:pt x="15924" y="1098"/>
                    <a:pt x="15893" y="1067"/>
                  </a:cubicBezTo>
                  <a:lnTo>
                    <a:pt x="15862" y="1020"/>
                  </a:lnTo>
                  <a:cubicBezTo>
                    <a:pt x="15854" y="1028"/>
                    <a:pt x="15846" y="1031"/>
                    <a:pt x="15836" y="1031"/>
                  </a:cubicBezTo>
                  <a:cubicBezTo>
                    <a:pt x="15784" y="1031"/>
                    <a:pt x="15700" y="939"/>
                    <a:pt x="15584" y="835"/>
                  </a:cubicBezTo>
                  <a:cubicBezTo>
                    <a:pt x="15429" y="681"/>
                    <a:pt x="15348" y="618"/>
                    <a:pt x="15305" y="618"/>
                  </a:cubicBezTo>
                  <a:cubicBezTo>
                    <a:pt x="15291" y="618"/>
                    <a:pt x="15282" y="623"/>
                    <a:pt x="15275" y="634"/>
                  </a:cubicBezTo>
                  <a:cubicBezTo>
                    <a:pt x="15264" y="650"/>
                    <a:pt x="15253" y="659"/>
                    <a:pt x="15242" y="659"/>
                  </a:cubicBezTo>
                  <a:cubicBezTo>
                    <a:pt x="15221" y="659"/>
                    <a:pt x="15197" y="628"/>
                    <a:pt x="15166" y="557"/>
                  </a:cubicBezTo>
                  <a:cubicBezTo>
                    <a:pt x="15121" y="374"/>
                    <a:pt x="15100" y="326"/>
                    <a:pt x="15068" y="326"/>
                  </a:cubicBezTo>
                  <a:cubicBezTo>
                    <a:pt x="15056" y="326"/>
                    <a:pt x="15043" y="332"/>
                    <a:pt x="15027" y="340"/>
                  </a:cubicBezTo>
                  <a:cubicBezTo>
                    <a:pt x="15058" y="356"/>
                    <a:pt x="15027" y="402"/>
                    <a:pt x="15012" y="449"/>
                  </a:cubicBezTo>
                  <a:cubicBezTo>
                    <a:pt x="14984" y="497"/>
                    <a:pt x="14962" y="521"/>
                    <a:pt x="14950" y="521"/>
                  </a:cubicBezTo>
                  <a:cubicBezTo>
                    <a:pt x="14935" y="521"/>
                    <a:pt x="14933" y="486"/>
                    <a:pt x="14950" y="418"/>
                  </a:cubicBezTo>
                  <a:cubicBezTo>
                    <a:pt x="14997" y="335"/>
                    <a:pt x="14713" y="226"/>
                    <a:pt x="14548" y="226"/>
                  </a:cubicBezTo>
                  <a:cubicBezTo>
                    <a:pt x="14499" y="226"/>
                    <a:pt x="14461" y="236"/>
                    <a:pt x="14444" y="257"/>
                  </a:cubicBezTo>
                  <a:lnTo>
                    <a:pt x="14444" y="257"/>
                  </a:lnTo>
                  <a:cubicBezTo>
                    <a:pt x="14447" y="246"/>
                    <a:pt x="14451" y="233"/>
                    <a:pt x="14455" y="217"/>
                  </a:cubicBezTo>
                  <a:cubicBezTo>
                    <a:pt x="14471" y="155"/>
                    <a:pt x="14440" y="155"/>
                    <a:pt x="14301" y="124"/>
                  </a:cubicBezTo>
                  <a:lnTo>
                    <a:pt x="14208" y="93"/>
                  </a:lnTo>
                  <a:cubicBezTo>
                    <a:pt x="14202" y="133"/>
                    <a:pt x="14173" y="148"/>
                    <a:pt x="14138" y="148"/>
                  </a:cubicBezTo>
                  <a:cubicBezTo>
                    <a:pt x="14080" y="148"/>
                    <a:pt x="14007" y="107"/>
                    <a:pt x="14007" y="78"/>
                  </a:cubicBezTo>
                  <a:cubicBezTo>
                    <a:pt x="13992" y="16"/>
                    <a:pt x="13992" y="16"/>
                    <a:pt x="13915" y="0"/>
                  </a:cubicBezTo>
                  <a:cubicBezTo>
                    <a:pt x="13868" y="47"/>
                    <a:pt x="13806" y="62"/>
                    <a:pt x="13744" y="62"/>
                  </a:cubicBezTo>
                  <a:cubicBezTo>
                    <a:pt x="13698" y="62"/>
                    <a:pt x="13652" y="31"/>
                    <a:pt x="13652" y="0"/>
                  </a:cubicBezTo>
                  <a:close/>
                </a:path>
              </a:pathLst>
            </a:custGeom>
            <a:solidFill>
              <a:srgbClr val="008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23"/>
            <p:cNvSpPr/>
            <p:nvPr/>
          </p:nvSpPr>
          <p:spPr>
            <a:xfrm>
              <a:off x="8169766" y="826946"/>
              <a:ext cx="987980" cy="161540"/>
            </a:xfrm>
            <a:custGeom>
              <a:avLst/>
              <a:gdLst/>
              <a:ahLst/>
              <a:cxnLst/>
              <a:rect l="l" t="t" r="r" b="b"/>
              <a:pathLst>
                <a:path w="17186" h="2810" extrusionOk="0">
                  <a:moveTo>
                    <a:pt x="1050" y="356"/>
                  </a:moveTo>
                  <a:lnTo>
                    <a:pt x="1050" y="418"/>
                  </a:lnTo>
                  <a:lnTo>
                    <a:pt x="1081" y="434"/>
                  </a:lnTo>
                  <a:cubicBezTo>
                    <a:pt x="1111" y="387"/>
                    <a:pt x="1111" y="387"/>
                    <a:pt x="1081" y="372"/>
                  </a:cubicBezTo>
                  <a:lnTo>
                    <a:pt x="1050" y="356"/>
                  </a:lnTo>
                  <a:close/>
                  <a:moveTo>
                    <a:pt x="7943" y="403"/>
                  </a:moveTo>
                  <a:lnTo>
                    <a:pt x="7974" y="418"/>
                  </a:lnTo>
                  <a:cubicBezTo>
                    <a:pt x="7947" y="458"/>
                    <a:pt x="7932" y="498"/>
                    <a:pt x="7908" y="498"/>
                  </a:cubicBezTo>
                  <a:cubicBezTo>
                    <a:pt x="7905" y="498"/>
                    <a:pt x="7901" y="497"/>
                    <a:pt x="7897" y="495"/>
                  </a:cubicBezTo>
                  <a:lnTo>
                    <a:pt x="7866" y="480"/>
                  </a:lnTo>
                  <a:cubicBezTo>
                    <a:pt x="7881" y="449"/>
                    <a:pt x="7912" y="418"/>
                    <a:pt x="7943" y="403"/>
                  </a:cubicBezTo>
                  <a:close/>
                  <a:moveTo>
                    <a:pt x="14434" y="356"/>
                  </a:moveTo>
                  <a:cubicBezTo>
                    <a:pt x="14465" y="356"/>
                    <a:pt x="14465" y="356"/>
                    <a:pt x="14450" y="418"/>
                  </a:cubicBezTo>
                  <a:cubicBezTo>
                    <a:pt x="14434" y="480"/>
                    <a:pt x="14388" y="511"/>
                    <a:pt x="14357" y="511"/>
                  </a:cubicBezTo>
                  <a:cubicBezTo>
                    <a:pt x="14342" y="511"/>
                    <a:pt x="14357" y="387"/>
                    <a:pt x="14434" y="356"/>
                  </a:cubicBezTo>
                  <a:close/>
                  <a:moveTo>
                    <a:pt x="551" y="478"/>
                  </a:moveTo>
                  <a:cubicBezTo>
                    <a:pt x="559" y="478"/>
                    <a:pt x="565" y="480"/>
                    <a:pt x="571" y="480"/>
                  </a:cubicBezTo>
                  <a:cubicBezTo>
                    <a:pt x="601" y="495"/>
                    <a:pt x="601" y="480"/>
                    <a:pt x="586" y="542"/>
                  </a:cubicBezTo>
                  <a:cubicBezTo>
                    <a:pt x="586" y="542"/>
                    <a:pt x="555" y="588"/>
                    <a:pt x="524" y="588"/>
                  </a:cubicBezTo>
                  <a:lnTo>
                    <a:pt x="509" y="526"/>
                  </a:lnTo>
                  <a:cubicBezTo>
                    <a:pt x="519" y="485"/>
                    <a:pt x="536" y="478"/>
                    <a:pt x="551" y="478"/>
                  </a:cubicBezTo>
                  <a:close/>
                  <a:moveTo>
                    <a:pt x="13448" y="461"/>
                  </a:moveTo>
                  <a:cubicBezTo>
                    <a:pt x="13452" y="461"/>
                    <a:pt x="13456" y="467"/>
                    <a:pt x="13461" y="480"/>
                  </a:cubicBezTo>
                  <a:cubicBezTo>
                    <a:pt x="13461" y="526"/>
                    <a:pt x="13461" y="557"/>
                    <a:pt x="13445" y="604"/>
                  </a:cubicBezTo>
                  <a:cubicBezTo>
                    <a:pt x="13445" y="604"/>
                    <a:pt x="13434" y="620"/>
                    <a:pt x="13425" y="620"/>
                  </a:cubicBezTo>
                  <a:cubicBezTo>
                    <a:pt x="13419" y="620"/>
                    <a:pt x="13414" y="613"/>
                    <a:pt x="13414" y="588"/>
                  </a:cubicBezTo>
                  <a:lnTo>
                    <a:pt x="13414" y="542"/>
                  </a:lnTo>
                  <a:cubicBezTo>
                    <a:pt x="13425" y="497"/>
                    <a:pt x="13436" y="461"/>
                    <a:pt x="13448" y="461"/>
                  </a:cubicBezTo>
                  <a:close/>
                  <a:moveTo>
                    <a:pt x="6706" y="604"/>
                  </a:moveTo>
                  <a:cubicBezTo>
                    <a:pt x="6706" y="665"/>
                    <a:pt x="6706" y="712"/>
                    <a:pt x="6691" y="712"/>
                  </a:cubicBezTo>
                  <a:lnTo>
                    <a:pt x="6660" y="665"/>
                  </a:lnTo>
                  <a:lnTo>
                    <a:pt x="6676" y="604"/>
                  </a:lnTo>
                  <a:close/>
                  <a:moveTo>
                    <a:pt x="7325" y="604"/>
                  </a:moveTo>
                  <a:cubicBezTo>
                    <a:pt x="7356" y="604"/>
                    <a:pt x="7356" y="604"/>
                    <a:pt x="7340" y="650"/>
                  </a:cubicBezTo>
                  <a:cubicBezTo>
                    <a:pt x="7325" y="696"/>
                    <a:pt x="7309" y="727"/>
                    <a:pt x="7294" y="758"/>
                  </a:cubicBezTo>
                  <a:cubicBezTo>
                    <a:pt x="7263" y="758"/>
                    <a:pt x="7309" y="650"/>
                    <a:pt x="7325" y="604"/>
                  </a:cubicBezTo>
                  <a:close/>
                  <a:moveTo>
                    <a:pt x="851" y="581"/>
                  </a:moveTo>
                  <a:cubicBezTo>
                    <a:pt x="858" y="581"/>
                    <a:pt x="867" y="584"/>
                    <a:pt x="880" y="588"/>
                  </a:cubicBezTo>
                  <a:cubicBezTo>
                    <a:pt x="911" y="604"/>
                    <a:pt x="941" y="619"/>
                    <a:pt x="911" y="665"/>
                  </a:cubicBezTo>
                  <a:lnTo>
                    <a:pt x="895" y="650"/>
                  </a:lnTo>
                  <a:cubicBezTo>
                    <a:pt x="900" y="635"/>
                    <a:pt x="899" y="628"/>
                    <a:pt x="894" y="628"/>
                  </a:cubicBezTo>
                  <a:cubicBezTo>
                    <a:pt x="885" y="628"/>
                    <a:pt x="864" y="655"/>
                    <a:pt x="864" y="696"/>
                  </a:cubicBezTo>
                  <a:lnTo>
                    <a:pt x="818" y="805"/>
                  </a:lnTo>
                  <a:cubicBezTo>
                    <a:pt x="802" y="789"/>
                    <a:pt x="802" y="743"/>
                    <a:pt x="818" y="681"/>
                  </a:cubicBezTo>
                  <a:cubicBezTo>
                    <a:pt x="829" y="602"/>
                    <a:pt x="832" y="581"/>
                    <a:pt x="851" y="581"/>
                  </a:cubicBezTo>
                  <a:close/>
                  <a:moveTo>
                    <a:pt x="8113" y="882"/>
                  </a:moveTo>
                  <a:lnTo>
                    <a:pt x="8128" y="913"/>
                  </a:lnTo>
                  <a:cubicBezTo>
                    <a:pt x="8102" y="939"/>
                    <a:pt x="8075" y="978"/>
                    <a:pt x="8058" y="978"/>
                  </a:cubicBezTo>
                  <a:cubicBezTo>
                    <a:pt x="8056" y="978"/>
                    <a:pt x="8053" y="977"/>
                    <a:pt x="8051" y="975"/>
                  </a:cubicBezTo>
                  <a:lnTo>
                    <a:pt x="8051" y="913"/>
                  </a:lnTo>
                  <a:lnTo>
                    <a:pt x="8113" y="882"/>
                  </a:lnTo>
                  <a:close/>
                  <a:moveTo>
                    <a:pt x="12371" y="910"/>
                  </a:moveTo>
                  <a:cubicBezTo>
                    <a:pt x="12387" y="910"/>
                    <a:pt x="12410" y="944"/>
                    <a:pt x="12410" y="944"/>
                  </a:cubicBezTo>
                  <a:cubicBezTo>
                    <a:pt x="12410" y="944"/>
                    <a:pt x="12456" y="990"/>
                    <a:pt x="12425" y="1005"/>
                  </a:cubicBezTo>
                  <a:cubicBezTo>
                    <a:pt x="12394" y="990"/>
                    <a:pt x="12363" y="959"/>
                    <a:pt x="12332" y="944"/>
                  </a:cubicBezTo>
                  <a:lnTo>
                    <a:pt x="12363" y="913"/>
                  </a:lnTo>
                  <a:cubicBezTo>
                    <a:pt x="12366" y="911"/>
                    <a:pt x="12368" y="910"/>
                    <a:pt x="12371" y="910"/>
                  </a:cubicBezTo>
                  <a:close/>
                  <a:moveTo>
                    <a:pt x="12240" y="1165"/>
                  </a:moveTo>
                  <a:cubicBezTo>
                    <a:pt x="12248" y="1165"/>
                    <a:pt x="12259" y="1173"/>
                    <a:pt x="12286" y="1191"/>
                  </a:cubicBezTo>
                  <a:lnTo>
                    <a:pt x="12255" y="1222"/>
                  </a:lnTo>
                  <a:lnTo>
                    <a:pt x="12209" y="1191"/>
                  </a:lnTo>
                  <a:lnTo>
                    <a:pt x="12224" y="1175"/>
                  </a:lnTo>
                  <a:cubicBezTo>
                    <a:pt x="12231" y="1169"/>
                    <a:pt x="12234" y="1165"/>
                    <a:pt x="12240" y="1165"/>
                  </a:cubicBezTo>
                  <a:close/>
                  <a:moveTo>
                    <a:pt x="12237" y="1252"/>
                  </a:moveTo>
                  <a:cubicBezTo>
                    <a:pt x="12235" y="1252"/>
                    <a:pt x="12234" y="1260"/>
                    <a:pt x="12240" y="1284"/>
                  </a:cubicBezTo>
                  <a:cubicBezTo>
                    <a:pt x="12249" y="1274"/>
                    <a:pt x="12241" y="1252"/>
                    <a:pt x="12237" y="1252"/>
                  </a:cubicBezTo>
                  <a:close/>
                  <a:moveTo>
                    <a:pt x="5267" y="1285"/>
                  </a:moveTo>
                  <a:cubicBezTo>
                    <a:pt x="5275" y="1285"/>
                    <a:pt x="5286" y="1298"/>
                    <a:pt x="5269" y="1315"/>
                  </a:cubicBezTo>
                  <a:cubicBezTo>
                    <a:pt x="5255" y="1294"/>
                    <a:pt x="5260" y="1285"/>
                    <a:pt x="5267" y="1285"/>
                  </a:cubicBezTo>
                  <a:close/>
                  <a:moveTo>
                    <a:pt x="323" y="1284"/>
                  </a:moveTo>
                  <a:cubicBezTo>
                    <a:pt x="310" y="1311"/>
                    <a:pt x="296" y="1338"/>
                    <a:pt x="282" y="1376"/>
                  </a:cubicBezTo>
                  <a:lnTo>
                    <a:pt x="292" y="1376"/>
                  </a:lnTo>
                  <a:cubicBezTo>
                    <a:pt x="323" y="1376"/>
                    <a:pt x="323" y="1330"/>
                    <a:pt x="339" y="1284"/>
                  </a:cubicBezTo>
                  <a:close/>
                  <a:moveTo>
                    <a:pt x="5099" y="1284"/>
                  </a:moveTo>
                  <a:cubicBezTo>
                    <a:pt x="5145" y="1330"/>
                    <a:pt x="5192" y="1361"/>
                    <a:pt x="5161" y="1376"/>
                  </a:cubicBezTo>
                  <a:lnTo>
                    <a:pt x="5115" y="1361"/>
                  </a:lnTo>
                  <a:lnTo>
                    <a:pt x="5084" y="1299"/>
                  </a:lnTo>
                  <a:lnTo>
                    <a:pt x="5099" y="1284"/>
                  </a:lnTo>
                  <a:close/>
                  <a:moveTo>
                    <a:pt x="277" y="1376"/>
                  </a:moveTo>
                  <a:lnTo>
                    <a:pt x="277" y="1392"/>
                  </a:lnTo>
                  <a:cubicBezTo>
                    <a:pt x="279" y="1386"/>
                    <a:pt x="280" y="1381"/>
                    <a:pt x="282" y="1376"/>
                  </a:cubicBezTo>
                  <a:close/>
                  <a:moveTo>
                    <a:pt x="12052" y="1339"/>
                  </a:moveTo>
                  <a:cubicBezTo>
                    <a:pt x="12060" y="1339"/>
                    <a:pt x="12068" y="1351"/>
                    <a:pt x="12085" y="1376"/>
                  </a:cubicBezTo>
                  <a:lnTo>
                    <a:pt x="12070" y="1392"/>
                  </a:lnTo>
                  <a:lnTo>
                    <a:pt x="12008" y="1376"/>
                  </a:lnTo>
                  <a:lnTo>
                    <a:pt x="12023" y="1361"/>
                  </a:lnTo>
                  <a:cubicBezTo>
                    <a:pt x="12037" y="1347"/>
                    <a:pt x="12045" y="1339"/>
                    <a:pt x="12052" y="1339"/>
                  </a:cubicBezTo>
                  <a:close/>
                  <a:moveTo>
                    <a:pt x="11498" y="1345"/>
                  </a:moveTo>
                  <a:cubicBezTo>
                    <a:pt x="11544" y="1376"/>
                    <a:pt x="11575" y="1423"/>
                    <a:pt x="11560" y="1438"/>
                  </a:cubicBezTo>
                  <a:lnTo>
                    <a:pt x="11513" y="1407"/>
                  </a:lnTo>
                  <a:lnTo>
                    <a:pt x="11482" y="1361"/>
                  </a:lnTo>
                  <a:lnTo>
                    <a:pt x="11498" y="1345"/>
                  </a:lnTo>
                  <a:close/>
                  <a:moveTo>
                    <a:pt x="4169" y="1398"/>
                  </a:moveTo>
                  <a:cubicBezTo>
                    <a:pt x="4166" y="1398"/>
                    <a:pt x="4162" y="1402"/>
                    <a:pt x="4156" y="1407"/>
                  </a:cubicBezTo>
                  <a:cubicBezTo>
                    <a:pt x="4142" y="1422"/>
                    <a:pt x="4127" y="1436"/>
                    <a:pt x="4177" y="1451"/>
                  </a:cubicBezTo>
                  <a:lnTo>
                    <a:pt x="4177" y="1451"/>
                  </a:lnTo>
                  <a:lnTo>
                    <a:pt x="4203" y="1438"/>
                  </a:lnTo>
                  <a:cubicBezTo>
                    <a:pt x="4183" y="1409"/>
                    <a:pt x="4176" y="1398"/>
                    <a:pt x="4169" y="1398"/>
                  </a:cubicBezTo>
                  <a:close/>
                  <a:moveTo>
                    <a:pt x="4177" y="1451"/>
                  </a:moveTo>
                  <a:lnTo>
                    <a:pt x="4172" y="1454"/>
                  </a:lnTo>
                  <a:lnTo>
                    <a:pt x="4187" y="1454"/>
                  </a:lnTo>
                  <a:cubicBezTo>
                    <a:pt x="4184" y="1453"/>
                    <a:pt x="4180" y="1452"/>
                    <a:pt x="4177" y="1451"/>
                  </a:cubicBezTo>
                  <a:close/>
                  <a:moveTo>
                    <a:pt x="4939" y="1413"/>
                  </a:moveTo>
                  <a:cubicBezTo>
                    <a:pt x="4952" y="1413"/>
                    <a:pt x="4979" y="1425"/>
                    <a:pt x="5022" y="1454"/>
                  </a:cubicBezTo>
                  <a:cubicBezTo>
                    <a:pt x="5068" y="1485"/>
                    <a:pt x="5068" y="1485"/>
                    <a:pt x="5053" y="1500"/>
                  </a:cubicBezTo>
                  <a:cubicBezTo>
                    <a:pt x="5022" y="1485"/>
                    <a:pt x="4991" y="1469"/>
                    <a:pt x="4960" y="1454"/>
                  </a:cubicBezTo>
                  <a:lnTo>
                    <a:pt x="4945" y="1454"/>
                  </a:lnTo>
                  <a:cubicBezTo>
                    <a:pt x="4928" y="1429"/>
                    <a:pt x="4925" y="1413"/>
                    <a:pt x="4939" y="1413"/>
                  </a:cubicBezTo>
                  <a:close/>
                  <a:moveTo>
                    <a:pt x="11902" y="1438"/>
                  </a:moveTo>
                  <a:cubicBezTo>
                    <a:pt x="11910" y="1438"/>
                    <a:pt x="11920" y="1443"/>
                    <a:pt x="11931" y="1454"/>
                  </a:cubicBezTo>
                  <a:cubicBezTo>
                    <a:pt x="11961" y="1500"/>
                    <a:pt x="11961" y="1500"/>
                    <a:pt x="11946" y="1515"/>
                  </a:cubicBezTo>
                  <a:cubicBezTo>
                    <a:pt x="11939" y="1522"/>
                    <a:pt x="11935" y="1529"/>
                    <a:pt x="11930" y="1529"/>
                  </a:cubicBezTo>
                  <a:cubicBezTo>
                    <a:pt x="11924" y="1529"/>
                    <a:pt x="11917" y="1519"/>
                    <a:pt x="11900" y="1485"/>
                  </a:cubicBezTo>
                  <a:lnTo>
                    <a:pt x="11900" y="1500"/>
                  </a:lnTo>
                  <a:cubicBezTo>
                    <a:pt x="11879" y="1459"/>
                    <a:pt x="11886" y="1438"/>
                    <a:pt x="11902" y="1438"/>
                  </a:cubicBezTo>
                  <a:close/>
                  <a:moveTo>
                    <a:pt x="12144" y="1530"/>
                  </a:moveTo>
                  <a:cubicBezTo>
                    <a:pt x="12154" y="1543"/>
                    <a:pt x="12171" y="1558"/>
                    <a:pt x="12193" y="1577"/>
                  </a:cubicBezTo>
                  <a:cubicBezTo>
                    <a:pt x="12198" y="1579"/>
                    <a:pt x="12202" y="1580"/>
                    <a:pt x="12205" y="1582"/>
                  </a:cubicBezTo>
                  <a:lnTo>
                    <a:pt x="12205" y="1582"/>
                  </a:lnTo>
                  <a:cubicBezTo>
                    <a:pt x="12193" y="1573"/>
                    <a:pt x="12174" y="1558"/>
                    <a:pt x="12147" y="1531"/>
                  </a:cubicBezTo>
                  <a:cubicBezTo>
                    <a:pt x="12146" y="1531"/>
                    <a:pt x="12145" y="1530"/>
                    <a:pt x="12144" y="1530"/>
                  </a:cubicBezTo>
                  <a:close/>
                  <a:moveTo>
                    <a:pt x="12205" y="1582"/>
                  </a:moveTo>
                  <a:lnTo>
                    <a:pt x="12205" y="1582"/>
                  </a:lnTo>
                  <a:cubicBezTo>
                    <a:pt x="12213" y="1588"/>
                    <a:pt x="12218" y="1590"/>
                    <a:pt x="12219" y="1590"/>
                  </a:cubicBezTo>
                  <a:cubicBezTo>
                    <a:pt x="12220" y="1590"/>
                    <a:pt x="12216" y="1586"/>
                    <a:pt x="12205" y="1582"/>
                  </a:cubicBezTo>
                  <a:close/>
                  <a:moveTo>
                    <a:pt x="11351" y="1590"/>
                  </a:moveTo>
                  <a:cubicBezTo>
                    <a:pt x="11358" y="1590"/>
                    <a:pt x="11371" y="1596"/>
                    <a:pt x="11390" y="1624"/>
                  </a:cubicBezTo>
                  <a:cubicBezTo>
                    <a:pt x="11390" y="1624"/>
                    <a:pt x="11436" y="1655"/>
                    <a:pt x="11420" y="1670"/>
                  </a:cubicBezTo>
                  <a:lnTo>
                    <a:pt x="11359" y="1655"/>
                  </a:lnTo>
                  <a:cubicBezTo>
                    <a:pt x="11328" y="1608"/>
                    <a:pt x="11343" y="1593"/>
                    <a:pt x="11343" y="1593"/>
                  </a:cubicBezTo>
                  <a:cubicBezTo>
                    <a:pt x="11343" y="1593"/>
                    <a:pt x="11346" y="1590"/>
                    <a:pt x="11351" y="1590"/>
                  </a:cubicBezTo>
                  <a:close/>
                  <a:moveTo>
                    <a:pt x="4481" y="1716"/>
                  </a:moveTo>
                  <a:cubicBezTo>
                    <a:pt x="4500" y="1729"/>
                    <a:pt x="4501" y="1734"/>
                    <a:pt x="4496" y="1734"/>
                  </a:cubicBezTo>
                  <a:cubicBezTo>
                    <a:pt x="4489" y="1734"/>
                    <a:pt x="4472" y="1725"/>
                    <a:pt x="4481" y="1716"/>
                  </a:cubicBezTo>
                  <a:close/>
                  <a:moveTo>
                    <a:pt x="1896" y="1692"/>
                  </a:moveTo>
                  <a:cubicBezTo>
                    <a:pt x="1912" y="1692"/>
                    <a:pt x="1929" y="1695"/>
                    <a:pt x="1946" y="1701"/>
                  </a:cubicBezTo>
                  <a:cubicBezTo>
                    <a:pt x="1962" y="1716"/>
                    <a:pt x="1915" y="1763"/>
                    <a:pt x="1853" y="1763"/>
                  </a:cubicBezTo>
                  <a:lnTo>
                    <a:pt x="1822" y="1732"/>
                  </a:lnTo>
                  <a:cubicBezTo>
                    <a:pt x="1842" y="1702"/>
                    <a:pt x="1868" y="1692"/>
                    <a:pt x="1896" y="1692"/>
                  </a:cubicBezTo>
                  <a:close/>
                  <a:moveTo>
                    <a:pt x="4793" y="1785"/>
                  </a:moveTo>
                  <a:cubicBezTo>
                    <a:pt x="4817" y="1785"/>
                    <a:pt x="4836" y="1825"/>
                    <a:pt x="4836" y="1825"/>
                  </a:cubicBezTo>
                  <a:cubicBezTo>
                    <a:pt x="4860" y="1848"/>
                    <a:pt x="4856" y="1852"/>
                    <a:pt x="4844" y="1852"/>
                  </a:cubicBezTo>
                  <a:cubicBezTo>
                    <a:pt x="4838" y="1852"/>
                    <a:pt x="4831" y="1851"/>
                    <a:pt x="4823" y="1851"/>
                  </a:cubicBezTo>
                  <a:cubicBezTo>
                    <a:pt x="4816" y="1851"/>
                    <a:pt x="4809" y="1852"/>
                    <a:pt x="4805" y="1856"/>
                  </a:cubicBezTo>
                  <a:lnTo>
                    <a:pt x="4790" y="1856"/>
                  </a:lnTo>
                  <a:cubicBezTo>
                    <a:pt x="4744" y="1840"/>
                    <a:pt x="4744" y="1840"/>
                    <a:pt x="4774" y="1794"/>
                  </a:cubicBezTo>
                  <a:cubicBezTo>
                    <a:pt x="4781" y="1788"/>
                    <a:pt x="4787" y="1785"/>
                    <a:pt x="4793" y="1785"/>
                  </a:cubicBezTo>
                  <a:close/>
                  <a:moveTo>
                    <a:pt x="1931" y="1832"/>
                  </a:moveTo>
                  <a:cubicBezTo>
                    <a:pt x="1915" y="1832"/>
                    <a:pt x="1892" y="1848"/>
                    <a:pt x="1869" y="1871"/>
                  </a:cubicBezTo>
                  <a:lnTo>
                    <a:pt x="1869" y="1856"/>
                  </a:lnTo>
                  <a:cubicBezTo>
                    <a:pt x="1822" y="1902"/>
                    <a:pt x="1838" y="1917"/>
                    <a:pt x="1869" y="1948"/>
                  </a:cubicBezTo>
                  <a:cubicBezTo>
                    <a:pt x="1879" y="1964"/>
                    <a:pt x="1891" y="1969"/>
                    <a:pt x="1903" y="1969"/>
                  </a:cubicBezTo>
                  <a:cubicBezTo>
                    <a:pt x="1925" y="1969"/>
                    <a:pt x="1946" y="1948"/>
                    <a:pt x="1946" y="1948"/>
                  </a:cubicBezTo>
                  <a:cubicBezTo>
                    <a:pt x="1992" y="1917"/>
                    <a:pt x="1962" y="1902"/>
                    <a:pt x="1946" y="1886"/>
                  </a:cubicBezTo>
                  <a:cubicBezTo>
                    <a:pt x="1954" y="1848"/>
                    <a:pt x="1946" y="1832"/>
                    <a:pt x="1931" y="1832"/>
                  </a:cubicBezTo>
                  <a:close/>
                  <a:moveTo>
                    <a:pt x="4172" y="1886"/>
                  </a:moveTo>
                  <a:lnTo>
                    <a:pt x="4156" y="1902"/>
                  </a:lnTo>
                  <a:cubicBezTo>
                    <a:pt x="4187" y="1933"/>
                    <a:pt x="4203" y="1964"/>
                    <a:pt x="4234" y="1979"/>
                  </a:cubicBezTo>
                  <a:cubicBezTo>
                    <a:pt x="4249" y="1964"/>
                    <a:pt x="4218" y="1933"/>
                    <a:pt x="4218" y="1933"/>
                  </a:cubicBezTo>
                  <a:cubicBezTo>
                    <a:pt x="4218" y="1933"/>
                    <a:pt x="4187" y="1886"/>
                    <a:pt x="4172" y="1886"/>
                  </a:cubicBezTo>
                  <a:close/>
                  <a:moveTo>
                    <a:pt x="3646" y="1979"/>
                  </a:moveTo>
                  <a:cubicBezTo>
                    <a:pt x="3662" y="2041"/>
                    <a:pt x="3662" y="2103"/>
                    <a:pt x="3662" y="2103"/>
                  </a:cubicBezTo>
                  <a:cubicBezTo>
                    <a:pt x="3666" y="2116"/>
                    <a:pt x="3668" y="2122"/>
                    <a:pt x="3668" y="2122"/>
                  </a:cubicBezTo>
                  <a:cubicBezTo>
                    <a:pt x="3670" y="2122"/>
                    <a:pt x="3662" y="2085"/>
                    <a:pt x="3662" y="2041"/>
                  </a:cubicBezTo>
                  <a:lnTo>
                    <a:pt x="3646" y="1979"/>
                  </a:lnTo>
                  <a:close/>
                  <a:moveTo>
                    <a:pt x="4490" y="2077"/>
                  </a:moveTo>
                  <a:cubicBezTo>
                    <a:pt x="4501" y="2077"/>
                    <a:pt x="4514" y="2083"/>
                    <a:pt x="4527" y="2103"/>
                  </a:cubicBezTo>
                  <a:cubicBezTo>
                    <a:pt x="4527" y="2103"/>
                    <a:pt x="4574" y="2149"/>
                    <a:pt x="4558" y="2165"/>
                  </a:cubicBezTo>
                  <a:cubicBezTo>
                    <a:pt x="4555" y="2168"/>
                    <a:pt x="4551" y="2169"/>
                    <a:pt x="4546" y="2169"/>
                  </a:cubicBezTo>
                  <a:cubicBezTo>
                    <a:pt x="4526" y="2169"/>
                    <a:pt x="4496" y="2149"/>
                    <a:pt x="4496" y="2149"/>
                  </a:cubicBezTo>
                  <a:lnTo>
                    <a:pt x="4481" y="2149"/>
                  </a:lnTo>
                  <a:cubicBezTo>
                    <a:pt x="4450" y="2103"/>
                    <a:pt x="4465" y="2087"/>
                    <a:pt x="4465" y="2087"/>
                  </a:cubicBezTo>
                  <a:cubicBezTo>
                    <a:pt x="4465" y="2087"/>
                    <a:pt x="4475" y="2077"/>
                    <a:pt x="4490" y="2077"/>
                  </a:cubicBezTo>
                  <a:close/>
                  <a:moveTo>
                    <a:pt x="4094" y="2149"/>
                  </a:moveTo>
                  <a:cubicBezTo>
                    <a:pt x="4110" y="2149"/>
                    <a:pt x="4110" y="2149"/>
                    <a:pt x="4141" y="2180"/>
                  </a:cubicBezTo>
                  <a:lnTo>
                    <a:pt x="4110" y="2180"/>
                  </a:lnTo>
                  <a:lnTo>
                    <a:pt x="4079" y="2149"/>
                  </a:lnTo>
                  <a:close/>
                  <a:moveTo>
                    <a:pt x="9303" y="2103"/>
                  </a:moveTo>
                  <a:cubicBezTo>
                    <a:pt x="9334" y="2118"/>
                    <a:pt x="9334" y="2118"/>
                    <a:pt x="9303" y="2165"/>
                  </a:cubicBezTo>
                  <a:cubicBezTo>
                    <a:pt x="9291" y="2183"/>
                    <a:pt x="9279" y="2189"/>
                    <a:pt x="9268" y="2189"/>
                  </a:cubicBezTo>
                  <a:cubicBezTo>
                    <a:pt x="9250" y="2189"/>
                    <a:pt x="9235" y="2174"/>
                    <a:pt x="9226" y="2165"/>
                  </a:cubicBezTo>
                  <a:cubicBezTo>
                    <a:pt x="9241" y="2118"/>
                    <a:pt x="9288" y="2103"/>
                    <a:pt x="9303" y="2103"/>
                  </a:cubicBezTo>
                  <a:close/>
                  <a:moveTo>
                    <a:pt x="2854" y="2147"/>
                  </a:moveTo>
                  <a:cubicBezTo>
                    <a:pt x="2861" y="2147"/>
                    <a:pt x="2867" y="2149"/>
                    <a:pt x="2873" y="2149"/>
                  </a:cubicBezTo>
                  <a:lnTo>
                    <a:pt x="2843" y="2196"/>
                  </a:lnTo>
                  <a:lnTo>
                    <a:pt x="2796" y="2242"/>
                  </a:lnTo>
                  <a:lnTo>
                    <a:pt x="2812" y="2180"/>
                  </a:lnTo>
                  <a:cubicBezTo>
                    <a:pt x="2830" y="2152"/>
                    <a:pt x="2843" y="2147"/>
                    <a:pt x="2854" y="2147"/>
                  </a:cubicBezTo>
                  <a:close/>
                  <a:moveTo>
                    <a:pt x="3948" y="2168"/>
                  </a:moveTo>
                  <a:cubicBezTo>
                    <a:pt x="3959" y="2168"/>
                    <a:pt x="3980" y="2213"/>
                    <a:pt x="4002" y="2288"/>
                  </a:cubicBezTo>
                  <a:lnTo>
                    <a:pt x="3971" y="2304"/>
                  </a:lnTo>
                  <a:cubicBezTo>
                    <a:pt x="3940" y="2257"/>
                    <a:pt x="3924" y="2211"/>
                    <a:pt x="3940" y="2196"/>
                  </a:cubicBezTo>
                  <a:cubicBezTo>
                    <a:pt x="3940" y="2177"/>
                    <a:pt x="3943" y="2168"/>
                    <a:pt x="3948" y="2168"/>
                  </a:cubicBezTo>
                  <a:close/>
                  <a:moveTo>
                    <a:pt x="17065" y="2120"/>
                  </a:moveTo>
                  <a:cubicBezTo>
                    <a:pt x="17073" y="2120"/>
                    <a:pt x="17064" y="2196"/>
                    <a:pt x="17031" y="2273"/>
                  </a:cubicBezTo>
                  <a:cubicBezTo>
                    <a:pt x="17008" y="2327"/>
                    <a:pt x="17000" y="2354"/>
                    <a:pt x="17000" y="2354"/>
                  </a:cubicBezTo>
                  <a:cubicBezTo>
                    <a:pt x="17000" y="2354"/>
                    <a:pt x="17008" y="2327"/>
                    <a:pt x="17015" y="2273"/>
                  </a:cubicBezTo>
                  <a:cubicBezTo>
                    <a:pt x="17015" y="2211"/>
                    <a:pt x="17031" y="2165"/>
                    <a:pt x="17046" y="2165"/>
                  </a:cubicBezTo>
                  <a:cubicBezTo>
                    <a:pt x="17055" y="2133"/>
                    <a:pt x="17062" y="2120"/>
                    <a:pt x="17065" y="2120"/>
                  </a:cubicBezTo>
                  <a:close/>
                  <a:moveTo>
                    <a:pt x="3329" y="2182"/>
                  </a:moveTo>
                  <a:cubicBezTo>
                    <a:pt x="3335" y="2182"/>
                    <a:pt x="3331" y="2207"/>
                    <a:pt x="3322" y="2273"/>
                  </a:cubicBezTo>
                  <a:lnTo>
                    <a:pt x="3275" y="2381"/>
                  </a:lnTo>
                  <a:cubicBezTo>
                    <a:pt x="3260" y="2381"/>
                    <a:pt x="3291" y="2319"/>
                    <a:pt x="3306" y="2211"/>
                  </a:cubicBezTo>
                  <a:cubicBezTo>
                    <a:pt x="3318" y="2193"/>
                    <a:pt x="3326" y="2182"/>
                    <a:pt x="3329" y="2182"/>
                  </a:cubicBezTo>
                  <a:close/>
                  <a:moveTo>
                    <a:pt x="2912" y="2264"/>
                  </a:moveTo>
                  <a:cubicBezTo>
                    <a:pt x="2913" y="2264"/>
                    <a:pt x="2902" y="2287"/>
                    <a:pt x="2889" y="2335"/>
                  </a:cubicBezTo>
                  <a:cubicBezTo>
                    <a:pt x="2873" y="2396"/>
                    <a:pt x="2843" y="2443"/>
                    <a:pt x="2781" y="2474"/>
                  </a:cubicBezTo>
                  <a:lnTo>
                    <a:pt x="2750" y="2458"/>
                  </a:lnTo>
                  <a:lnTo>
                    <a:pt x="2827" y="2381"/>
                  </a:lnTo>
                  <a:cubicBezTo>
                    <a:pt x="2888" y="2303"/>
                    <a:pt x="2910" y="2264"/>
                    <a:pt x="2912" y="2264"/>
                  </a:cubicBezTo>
                  <a:close/>
                  <a:moveTo>
                    <a:pt x="10060" y="2412"/>
                  </a:moveTo>
                  <a:cubicBezTo>
                    <a:pt x="10060" y="2458"/>
                    <a:pt x="10045" y="2520"/>
                    <a:pt x="10029" y="2520"/>
                  </a:cubicBezTo>
                  <a:lnTo>
                    <a:pt x="10014" y="2520"/>
                  </a:lnTo>
                  <a:cubicBezTo>
                    <a:pt x="10014" y="2474"/>
                    <a:pt x="10029" y="2443"/>
                    <a:pt x="10045" y="2412"/>
                  </a:cubicBezTo>
                  <a:close/>
                  <a:moveTo>
                    <a:pt x="3476" y="2443"/>
                  </a:moveTo>
                  <a:cubicBezTo>
                    <a:pt x="3476" y="2505"/>
                    <a:pt x="3476" y="2551"/>
                    <a:pt x="3445" y="2551"/>
                  </a:cubicBezTo>
                  <a:lnTo>
                    <a:pt x="3430" y="2551"/>
                  </a:lnTo>
                  <a:cubicBezTo>
                    <a:pt x="3430" y="2520"/>
                    <a:pt x="3430" y="2474"/>
                    <a:pt x="3445" y="2443"/>
                  </a:cubicBezTo>
                  <a:close/>
                  <a:moveTo>
                    <a:pt x="3909" y="2551"/>
                  </a:moveTo>
                  <a:lnTo>
                    <a:pt x="3924" y="2613"/>
                  </a:lnTo>
                  <a:cubicBezTo>
                    <a:pt x="3924" y="2613"/>
                    <a:pt x="3916" y="2646"/>
                    <a:pt x="3906" y="2646"/>
                  </a:cubicBezTo>
                  <a:cubicBezTo>
                    <a:pt x="3902" y="2646"/>
                    <a:pt x="3898" y="2641"/>
                    <a:pt x="3894" y="2628"/>
                  </a:cubicBezTo>
                  <a:lnTo>
                    <a:pt x="3878" y="2613"/>
                  </a:lnTo>
                  <a:cubicBezTo>
                    <a:pt x="3863" y="2613"/>
                    <a:pt x="3878" y="2566"/>
                    <a:pt x="3909" y="2551"/>
                  </a:cubicBezTo>
                  <a:close/>
                  <a:moveTo>
                    <a:pt x="5486" y="2680"/>
                  </a:moveTo>
                  <a:cubicBezTo>
                    <a:pt x="5480" y="2680"/>
                    <a:pt x="5476" y="2684"/>
                    <a:pt x="5470" y="2690"/>
                  </a:cubicBezTo>
                  <a:cubicBezTo>
                    <a:pt x="5485" y="2721"/>
                    <a:pt x="5501" y="2752"/>
                    <a:pt x="5532" y="2783"/>
                  </a:cubicBezTo>
                  <a:cubicBezTo>
                    <a:pt x="5546" y="2797"/>
                    <a:pt x="5558" y="2804"/>
                    <a:pt x="5565" y="2804"/>
                  </a:cubicBezTo>
                  <a:cubicBezTo>
                    <a:pt x="5580" y="2804"/>
                    <a:pt x="5575" y="2770"/>
                    <a:pt x="5532" y="2706"/>
                  </a:cubicBezTo>
                  <a:cubicBezTo>
                    <a:pt x="5505" y="2687"/>
                    <a:pt x="5493" y="2680"/>
                    <a:pt x="5486" y="2680"/>
                  </a:cubicBezTo>
                  <a:close/>
                  <a:moveTo>
                    <a:pt x="13584" y="1"/>
                  </a:moveTo>
                  <a:cubicBezTo>
                    <a:pt x="13553" y="47"/>
                    <a:pt x="13507" y="63"/>
                    <a:pt x="13445" y="63"/>
                  </a:cubicBezTo>
                  <a:cubicBezTo>
                    <a:pt x="13352" y="63"/>
                    <a:pt x="13322" y="63"/>
                    <a:pt x="13352" y="124"/>
                  </a:cubicBezTo>
                  <a:cubicBezTo>
                    <a:pt x="13352" y="186"/>
                    <a:pt x="13368" y="233"/>
                    <a:pt x="13337" y="248"/>
                  </a:cubicBezTo>
                  <a:lnTo>
                    <a:pt x="13337" y="186"/>
                  </a:lnTo>
                  <a:cubicBezTo>
                    <a:pt x="13337" y="165"/>
                    <a:pt x="13318" y="157"/>
                    <a:pt x="13285" y="157"/>
                  </a:cubicBezTo>
                  <a:cubicBezTo>
                    <a:pt x="13244" y="157"/>
                    <a:pt x="13181" y="169"/>
                    <a:pt x="13105" y="186"/>
                  </a:cubicBezTo>
                  <a:cubicBezTo>
                    <a:pt x="12987" y="208"/>
                    <a:pt x="12921" y="237"/>
                    <a:pt x="12876" y="237"/>
                  </a:cubicBezTo>
                  <a:cubicBezTo>
                    <a:pt x="12857" y="237"/>
                    <a:pt x="12841" y="231"/>
                    <a:pt x="12827" y="217"/>
                  </a:cubicBezTo>
                  <a:lnTo>
                    <a:pt x="12812" y="279"/>
                  </a:lnTo>
                  <a:cubicBezTo>
                    <a:pt x="12802" y="316"/>
                    <a:pt x="12787" y="337"/>
                    <a:pt x="12773" y="337"/>
                  </a:cubicBezTo>
                  <a:cubicBezTo>
                    <a:pt x="12764" y="337"/>
                    <a:pt x="12756" y="328"/>
                    <a:pt x="12750" y="310"/>
                  </a:cubicBezTo>
                  <a:cubicBezTo>
                    <a:pt x="12739" y="299"/>
                    <a:pt x="12722" y="294"/>
                    <a:pt x="12703" y="294"/>
                  </a:cubicBezTo>
                  <a:cubicBezTo>
                    <a:pt x="12643" y="294"/>
                    <a:pt x="12557" y="344"/>
                    <a:pt x="12533" y="403"/>
                  </a:cubicBezTo>
                  <a:lnTo>
                    <a:pt x="12471" y="434"/>
                  </a:lnTo>
                  <a:cubicBezTo>
                    <a:pt x="12446" y="408"/>
                    <a:pt x="12418" y="396"/>
                    <a:pt x="12394" y="396"/>
                  </a:cubicBezTo>
                  <a:cubicBezTo>
                    <a:pt x="12346" y="396"/>
                    <a:pt x="12312" y="444"/>
                    <a:pt x="12332" y="526"/>
                  </a:cubicBezTo>
                  <a:cubicBezTo>
                    <a:pt x="12318" y="505"/>
                    <a:pt x="12304" y="497"/>
                    <a:pt x="12292" y="497"/>
                  </a:cubicBezTo>
                  <a:cubicBezTo>
                    <a:pt x="12277" y="497"/>
                    <a:pt x="12264" y="509"/>
                    <a:pt x="12255" y="526"/>
                  </a:cubicBezTo>
                  <a:cubicBezTo>
                    <a:pt x="12231" y="587"/>
                    <a:pt x="12168" y="649"/>
                    <a:pt x="12127" y="649"/>
                  </a:cubicBezTo>
                  <a:cubicBezTo>
                    <a:pt x="12116" y="649"/>
                    <a:pt x="12107" y="644"/>
                    <a:pt x="12101" y="635"/>
                  </a:cubicBezTo>
                  <a:lnTo>
                    <a:pt x="12070" y="650"/>
                  </a:lnTo>
                  <a:cubicBezTo>
                    <a:pt x="12070" y="712"/>
                    <a:pt x="12070" y="743"/>
                    <a:pt x="12039" y="758"/>
                  </a:cubicBezTo>
                  <a:cubicBezTo>
                    <a:pt x="12008" y="774"/>
                    <a:pt x="11992" y="820"/>
                    <a:pt x="12008" y="851"/>
                  </a:cubicBezTo>
                  <a:cubicBezTo>
                    <a:pt x="12023" y="913"/>
                    <a:pt x="12008" y="928"/>
                    <a:pt x="12008" y="928"/>
                  </a:cubicBezTo>
                  <a:cubicBezTo>
                    <a:pt x="12008" y="928"/>
                    <a:pt x="11961" y="897"/>
                    <a:pt x="11946" y="835"/>
                  </a:cubicBezTo>
                  <a:cubicBezTo>
                    <a:pt x="11941" y="817"/>
                    <a:pt x="11934" y="809"/>
                    <a:pt x="11927" y="809"/>
                  </a:cubicBezTo>
                  <a:cubicBezTo>
                    <a:pt x="11909" y="809"/>
                    <a:pt x="11889" y="861"/>
                    <a:pt x="11900" y="959"/>
                  </a:cubicBezTo>
                  <a:cubicBezTo>
                    <a:pt x="11907" y="1029"/>
                    <a:pt x="11911" y="1060"/>
                    <a:pt x="11909" y="1060"/>
                  </a:cubicBezTo>
                  <a:cubicBezTo>
                    <a:pt x="11907" y="1060"/>
                    <a:pt x="11900" y="1029"/>
                    <a:pt x="11884" y="975"/>
                  </a:cubicBezTo>
                  <a:cubicBezTo>
                    <a:pt x="11874" y="933"/>
                    <a:pt x="11857" y="892"/>
                    <a:pt x="11846" y="892"/>
                  </a:cubicBezTo>
                  <a:cubicBezTo>
                    <a:pt x="11841" y="892"/>
                    <a:pt x="11838" y="902"/>
                    <a:pt x="11838" y="928"/>
                  </a:cubicBezTo>
                  <a:cubicBezTo>
                    <a:pt x="11822" y="959"/>
                    <a:pt x="11822" y="990"/>
                    <a:pt x="11838" y="1005"/>
                  </a:cubicBezTo>
                  <a:lnTo>
                    <a:pt x="11791" y="1067"/>
                  </a:lnTo>
                  <a:cubicBezTo>
                    <a:pt x="11714" y="1067"/>
                    <a:pt x="11683" y="1083"/>
                    <a:pt x="11668" y="1114"/>
                  </a:cubicBezTo>
                  <a:cubicBezTo>
                    <a:pt x="11687" y="1143"/>
                    <a:pt x="11695" y="1154"/>
                    <a:pt x="11681" y="1154"/>
                  </a:cubicBezTo>
                  <a:cubicBezTo>
                    <a:pt x="11674" y="1154"/>
                    <a:pt x="11660" y="1150"/>
                    <a:pt x="11637" y="1145"/>
                  </a:cubicBezTo>
                  <a:cubicBezTo>
                    <a:pt x="11618" y="1140"/>
                    <a:pt x="11605" y="1136"/>
                    <a:pt x="11598" y="1136"/>
                  </a:cubicBezTo>
                  <a:cubicBezTo>
                    <a:pt x="11582" y="1136"/>
                    <a:pt x="11599" y="1153"/>
                    <a:pt x="11652" y="1206"/>
                  </a:cubicBezTo>
                  <a:cubicBezTo>
                    <a:pt x="11676" y="1241"/>
                    <a:pt x="11664" y="1259"/>
                    <a:pt x="11637" y="1259"/>
                  </a:cubicBezTo>
                  <a:cubicBezTo>
                    <a:pt x="11628" y="1259"/>
                    <a:pt x="11618" y="1257"/>
                    <a:pt x="11606" y="1253"/>
                  </a:cubicBezTo>
                  <a:cubicBezTo>
                    <a:pt x="11570" y="1217"/>
                    <a:pt x="11547" y="1204"/>
                    <a:pt x="11537" y="1204"/>
                  </a:cubicBezTo>
                  <a:cubicBezTo>
                    <a:pt x="11524" y="1204"/>
                    <a:pt x="11528" y="1221"/>
                    <a:pt x="11544" y="1237"/>
                  </a:cubicBezTo>
                  <a:cubicBezTo>
                    <a:pt x="11591" y="1268"/>
                    <a:pt x="11544" y="1315"/>
                    <a:pt x="11544" y="1315"/>
                  </a:cubicBezTo>
                  <a:cubicBezTo>
                    <a:pt x="11544" y="1315"/>
                    <a:pt x="11482" y="1315"/>
                    <a:pt x="11420" y="1376"/>
                  </a:cubicBezTo>
                  <a:cubicBezTo>
                    <a:pt x="11390" y="1392"/>
                    <a:pt x="11359" y="1438"/>
                    <a:pt x="11328" y="1469"/>
                  </a:cubicBezTo>
                  <a:lnTo>
                    <a:pt x="11235" y="1562"/>
                  </a:lnTo>
                  <a:cubicBezTo>
                    <a:pt x="11220" y="1577"/>
                    <a:pt x="11235" y="1624"/>
                    <a:pt x="11281" y="1670"/>
                  </a:cubicBezTo>
                  <a:cubicBezTo>
                    <a:pt x="11314" y="1703"/>
                    <a:pt x="11325" y="1713"/>
                    <a:pt x="11322" y="1713"/>
                  </a:cubicBezTo>
                  <a:cubicBezTo>
                    <a:pt x="11319" y="1713"/>
                    <a:pt x="11293" y="1694"/>
                    <a:pt x="11266" y="1686"/>
                  </a:cubicBezTo>
                  <a:cubicBezTo>
                    <a:pt x="11201" y="1635"/>
                    <a:pt x="11163" y="1612"/>
                    <a:pt x="11154" y="1612"/>
                  </a:cubicBezTo>
                  <a:cubicBezTo>
                    <a:pt x="11142" y="1612"/>
                    <a:pt x="11169" y="1643"/>
                    <a:pt x="11235" y="1701"/>
                  </a:cubicBezTo>
                  <a:cubicBezTo>
                    <a:pt x="11284" y="1742"/>
                    <a:pt x="11307" y="1761"/>
                    <a:pt x="11302" y="1761"/>
                  </a:cubicBezTo>
                  <a:cubicBezTo>
                    <a:pt x="11298" y="1761"/>
                    <a:pt x="11271" y="1746"/>
                    <a:pt x="11220" y="1716"/>
                  </a:cubicBezTo>
                  <a:cubicBezTo>
                    <a:pt x="11200" y="1704"/>
                    <a:pt x="11189" y="1696"/>
                    <a:pt x="11184" y="1696"/>
                  </a:cubicBezTo>
                  <a:cubicBezTo>
                    <a:pt x="11176" y="1696"/>
                    <a:pt x="11180" y="1711"/>
                    <a:pt x="11189" y="1747"/>
                  </a:cubicBezTo>
                  <a:cubicBezTo>
                    <a:pt x="11206" y="1773"/>
                    <a:pt x="11213" y="1784"/>
                    <a:pt x="11209" y="1784"/>
                  </a:cubicBezTo>
                  <a:cubicBezTo>
                    <a:pt x="11206" y="1784"/>
                    <a:pt x="11194" y="1777"/>
                    <a:pt x="11173" y="1763"/>
                  </a:cubicBezTo>
                  <a:cubicBezTo>
                    <a:pt x="11155" y="1736"/>
                    <a:pt x="11127" y="1719"/>
                    <a:pt x="11112" y="1719"/>
                  </a:cubicBezTo>
                  <a:cubicBezTo>
                    <a:pt x="11102" y="1719"/>
                    <a:pt x="11098" y="1728"/>
                    <a:pt x="11111" y="1747"/>
                  </a:cubicBezTo>
                  <a:cubicBezTo>
                    <a:pt x="11111" y="1747"/>
                    <a:pt x="11096" y="1747"/>
                    <a:pt x="11050" y="1716"/>
                  </a:cubicBezTo>
                  <a:cubicBezTo>
                    <a:pt x="11041" y="1711"/>
                    <a:pt x="11034" y="1708"/>
                    <a:pt x="11030" y="1708"/>
                  </a:cubicBezTo>
                  <a:cubicBezTo>
                    <a:pt x="11010" y="1708"/>
                    <a:pt x="11024" y="1756"/>
                    <a:pt x="11050" y="1794"/>
                  </a:cubicBezTo>
                  <a:cubicBezTo>
                    <a:pt x="11066" y="1860"/>
                    <a:pt x="11069" y="1891"/>
                    <a:pt x="11062" y="1891"/>
                  </a:cubicBezTo>
                  <a:cubicBezTo>
                    <a:pt x="11055" y="1891"/>
                    <a:pt x="11040" y="1868"/>
                    <a:pt x="11019" y="1825"/>
                  </a:cubicBezTo>
                  <a:cubicBezTo>
                    <a:pt x="11000" y="1792"/>
                    <a:pt x="10985" y="1779"/>
                    <a:pt x="10973" y="1779"/>
                  </a:cubicBezTo>
                  <a:cubicBezTo>
                    <a:pt x="10945" y="1779"/>
                    <a:pt x="10940" y="1852"/>
                    <a:pt x="10972" y="1917"/>
                  </a:cubicBezTo>
                  <a:cubicBezTo>
                    <a:pt x="10999" y="1972"/>
                    <a:pt x="11011" y="1994"/>
                    <a:pt x="11009" y="1994"/>
                  </a:cubicBezTo>
                  <a:cubicBezTo>
                    <a:pt x="11008" y="1994"/>
                    <a:pt x="11001" y="1983"/>
                    <a:pt x="10988" y="1964"/>
                  </a:cubicBezTo>
                  <a:cubicBezTo>
                    <a:pt x="10969" y="1936"/>
                    <a:pt x="10956" y="1930"/>
                    <a:pt x="10949" y="1930"/>
                  </a:cubicBezTo>
                  <a:cubicBezTo>
                    <a:pt x="10944" y="1930"/>
                    <a:pt x="10941" y="1933"/>
                    <a:pt x="10941" y="1933"/>
                  </a:cubicBezTo>
                  <a:cubicBezTo>
                    <a:pt x="10941" y="1933"/>
                    <a:pt x="10939" y="1935"/>
                    <a:pt x="10934" y="1935"/>
                  </a:cubicBezTo>
                  <a:cubicBezTo>
                    <a:pt x="10927" y="1935"/>
                    <a:pt x="10914" y="1930"/>
                    <a:pt x="10895" y="1902"/>
                  </a:cubicBezTo>
                  <a:cubicBezTo>
                    <a:pt x="10895" y="1902"/>
                    <a:pt x="10880" y="1902"/>
                    <a:pt x="10880" y="1964"/>
                  </a:cubicBezTo>
                  <a:cubicBezTo>
                    <a:pt x="10893" y="2017"/>
                    <a:pt x="10886" y="2039"/>
                    <a:pt x="10869" y="2039"/>
                  </a:cubicBezTo>
                  <a:cubicBezTo>
                    <a:pt x="10847" y="2039"/>
                    <a:pt x="10807" y="2001"/>
                    <a:pt x="10771" y="1948"/>
                  </a:cubicBezTo>
                  <a:lnTo>
                    <a:pt x="10771" y="2010"/>
                  </a:lnTo>
                  <a:cubicBezTo>
                    <a:pt x="10791" y="2079"/>
                    <a:pt x="10798" y="2128"/>
                    <a:pt x="10793" y="2128"/>
                  </a:cubicBezTo>
                  <a:cubicBezTo>
                    <a:pt x="10790" y="2128"/>
                    <a:pt x="10783" y="2112"/>
                    <a:pt x="10771" y="2072"/>
                  </a:cubicBezTo>
                  <a:cubicBezTo>
                    <a:pt x="10761" y="2039"/>
                    <a:pt x="10750" y="2000"/>
                    <a:pt x="10749" y="2000"/>
                  </a:cubicBezTo>
                  <a:lnTo>
                    <a:pt x="10749" y="2000"/>
                  </a:lnTo>
                  <a:cubicBezTo>
                    <a:pt x="10749" y="2000"/>
                    <a:pt x="10751" y="2007"/>
                    <a:pt x="10756" y="2026"/>
                  </a:cubicBezTo>
                  <a:cubicBezTo>
                    <a:pt x="10769" y="2064"/>
                    <a:pt x="10760" y="2091"/>
                    <a:pt x="10748" y="2091"/>
                  </a:cubicBezTo>
                  <a:cubicBezTo>
                    <a:pt x="10746" y="2091"/>
                    <a:pt x="10743" y="2090"/>
                    <a:pt x="10740" y="2087"/>
                  </a:cubicBezTo>
                  <a:cubicBezTo>
                    <a:pt x="10694" y="2072"/>
                    <a:pt x="10679" y="2026"/>
                    <a:pt x="10663" y="1995"/>
                  </a:cubicBezTo>
                  <a:lnTo>
                    <a:pt x="10663" y="1995"/>
                  </a:lnTo>
                  <a:cubicBezTo>
                    <a:pt x="10663" y="2041"/>
                    <a:pt x="10679" y="2103"/>
                    <a:pt x="10663" y="2103"/>
                  </a:cubicBezTo>
                  <a:cubicBezTo>
                    <a:pt x="10648" y="2103"/>
                    <a:pt x="10632" y="2103"/>
                    <a:pt x="10632" y="2056"/>
                  </a:cubicBezTo>
                  <a:cubicBezTo>
                    <a:pt x="10621" y="2024"/>
                    <a:pt x="10596" y="1984"/>
                    <a:pt x="10586" y="1984"/>
                  </a:cubicBezTo>
                  <a:cubicBezTo>
                    <a:pt x="10582" y="1984"/>
                    <a:pt x="10581" y="1991"/>
                    <a:pt x="10586" y="2010"/>
                  </a:cubicBezTo>
                  <a:cubicBezTo>
                    <a:pt x="10586" y="2010"/>
                    <a:pt x="10570" y="2010"/>
                    <a:pt x="10555" y="1964"/>
                  </a:cubicBezTo>
                  <a:lnTo>
                    <a:pt x="10493" y="1964"/>
                  </a:lnTo>
                  <a:cubicBezTo>
                    <a:pt x="10493" y="1987"/>
                    <a:pt x="10482" y="1998"/>
                    <a:pt x="10470" y="1998"/>
                  </a:cubicBezTo>
                  <a:cubicBezTo>
                    <a:pt x="10458" y="1998"/>
                    <a:pt x="10447" y="1987"/>
                    <a:pt x="10447" y="1964"/>
                  </a:cubicBezTo>
                  <a:cubicBezTo>
                    <a:pt x="10447" y="1964"/>
                    <a:pt x="10416" y="1964"/>
                    <a:pt x="10400" y="2010"/>
                  </a:cubicBezTo>
                  <a:cubicBezTo>
                    <a:pt x="10369" y="2010"/>
                    <a:pt x="10354" y="2010"/>
                    <a:pt x="10354" y="1964"/>
                  </a:cubicBezTo>
                  <a:cubicBezTo>
                    <a:pt x="10354" y="1939"/>
                    <a:pt x="10354" y="1923"/>
                    <a:pt x="10352" y="1923"/>
                  </a:cubicBezTo>
                  <a:cubicBezTo>
                    <a:pt x="10350" y="1923"/>
                    <a:pt x="10346" y="1935"/>
                    <a:pt x="10339" y="1964"/>
                  </a:cubicBezTo>
                  <a:cubicBezTo>
                    <a:pt x="10323" y="2010"/>
                    <a:pt x="10323" y="2010"/>
                    <a:pt x="10308" y="2010"/>
                  </a:cubicBezTo>
                  <a:lnTo>
                    <a:pt x="10277" y="2010"/>
                  </a:lnTo>
                  <a:cubicBezTo>
                    <a:pt x="10277" y="2072"/>
                    <a:pt x="10277" y="2072"/>
                    <a:pt x="10261" y="2072"/>
                  </a:cubicBezTo>
                  <a:cubicBezTo>
                    <a:pt x="10246" y="2072"/>
                    <a:pt x="10199" y="2010"/>
                    <a:pt x="10184" y="2010"/>
                  </a:cubicBezTo>
                  <a:cubicBezTo>
                    <a:pt x="10138" y="2010"/>
                    <a:pt x="10138" y="2010"/>
                    <a:pt x="10138" y="2056"/>
                  </a:cubicBezTo>
                  <a:cubicBezTo>
                    <a:pt x="10158" y="2056"/>
                    <a:pt x="10151" y="2084"/>
                    <a:pt x="10140" y="2084"/>
                  </a:cubicBezTo>
                  <a:cubicBezTo>
                    <a:pt x="10134" y="2084"/>
                    <a:pt x="10127" y="2077"/>
                    <a:pt x="10122" y="2056"/>
                  </a:cubicBezTo>
                  <a:cubicBezTo>
                    <a:pt x="10107" y="2056"/>
                    <a:pt x="10076" y="1979"/>
                    <a:pt x="10045" y="1979"/>
                  </a:cubicBezTo>
                  <a:cubicBezTo>
                    <a:pt x="10028" y="1974"/>
                    <a:pt x="10015" y="1970"/>
                    <a:pt x="10005" y="1970"/>
                  </a:cubicBezTo>
                  <a:cubicBezTo>
                    <a:pt x="9987" y="1970"/>
                    <a:pt x="9977" y="1981"/>
                    <a:pt x="9968" y="2010"/>
                  </a:cubicBezTo>
                  <a:cubicBezTo>
                    <a:pt x="9960" y="2070"/>
                    <a:pt x="9953" y="2097"/>
                    <a:pt x="9949" y="2097"/>
                  </a:cubicBezTo>
                  <a:cubicBezTo>
                    <a:pt x="9944" y="2097"/>
                    <a:pt x="9944" y="2066"/>
                    <a:pt x="9952" y="2010"/>
                  </a:cubicBezTo>
                  <a:cubicBezTo>
                    <a:pt x="9972" y="1951"/>
                    <a:pt x="9966" y="1923"/>
                    <a:pt x="9956" y="1923"/>
                  </a:cubicBezTo>
                  <a:cubicBezTo>
                    <a:pt x="9950" y="1923"/>
                    <a:pt x="9942" y="1932"/>
                    <a:pt x="9937" y="1948"/>
                  </a:cubicBezTo>
                  <a:cubicBezTo>
                    <a:pt x="9927" y="1978"/>
                    <a:pt x="9917" y="1988"/>
                    <a:pt x="9907" y="1988"/>
                  </a:cubicBezTo>
                  <a:cubicBezTo>
                    <a:pt x="9902" y="1988"/>
                    <a:pt x="9896" y="1985"/>
                    <a:pt x="9890" y="1979"/>
                  </a:cubicBezTo>
                  <a:cubicBezTo>
                    <a:pt x="9899" y="1954"/>
                    <a:pt x="9898" y="1942"/>
                    <a:pt x="9888" y="1942"/>
                  </a:cubicBezTo>
                  <a:cubicBezTo>
                    <a:pt x="9879" y="1942"/>
                    <a:pt x="9865" y="1950"/>
                    <a:pt x="9844" y="1964"/>
                  </a:cubicBezTo>
                  <a:cubicBezTo>
                    <a:pt x="9844" y="1964"/>
                    <a:pt x="9844" y="1964"/>
                    <a:pt x="9844" y="1917"/>
                  </a:cubicBezTo>
                  <a:lnTo>
                    <a:pt x="9798" y="1902"/>
                  </a:lnTo>
                  <a:cubicBezTo>
                    <a:pt x="9776" y="1923"/>
                    <a:pt x="9757" y="1932"/>
                    <a:pt x="9741" y="1932"/>
                  </a:cubicBezTo>
                  <a:cubicBezTo>
                    <a:pt x="9699" y="1932"/>
                    <a:pt x="9678" y="1874"/>
                    <a:pt x="9689" y="1840"/>
                  </a:cubicBezTo>
                  <a:cubicBezTo>
                    <a:pt x="9689" y="1840"/>
                    <a:pt x="9686" y="1836"/>
                    <a:pt x="9676" y="1836"/>
                  </a:cubicBezTo>
                  <a:cubicBezTo>
                    <a:pt x="9666" y="1836"/>
                    <a:pt x="9651" y="1840"/>
                    <a:pt x="9628" y="1856"/>
                  </a:cubicBezTo>
                  <a:cubicBezTo>
                    <a:pt x="9591" y="1892"/>
                    <a:pt x="9568" y="1912"/>
                    <a:pt x="9563" y="1912"/>
                  </a:cubicBezTo>
                  <a:cubicBezTo>
                    <a:pt x="9557" y="1912"/>
                    <a:pt x="9572" y="1889"/>
                    <a:pt x="9612" y="1840"/>
                  </a:cubicBezTo>
                  <a:cubicBezTo>
                    <a:pt x="9643" y="1794"/>
                    <a:pt x="9659" y="1771"/>
                    <a:pt x="9657" y="1771"/>
                  </a:cubicBezTo>
                  <a:lnTo>
                    <a:pt x="9657" y="1771"/>
                  </a:lnTo>
                  <a:cubicBezTo>
                    <a:pt x="9655" y="1771"/>
                    <a:pt x="9635" y="1794"/>
                    <a:pt x="9597" y="1840"/>
                  </a:cubicBezTo>
                  <a:cubicBezTo>
                    <a:pt x="9588" y="1846"/>
                    <a:pt x="9579" y="1848"/>
                    <a:pt x="9569" y="1848"/>
                  </a:cubicBezTo>
                  <a:cubicBezTo>
                    <a:pt x="9528" y="1848"/>
                    <a:pt x="9490" y="1798"/>
                    <a:pt x="9566" y="1747"/>
                  </a:cubicBezTo>
                  <a:lnTo>
                    <a:pt x="9628" y="1655"/>
                  </a:lnTo>
                  <a:lnTo>
                    <a:pt x="9628" y="1655"/>
                  </a:lnTo>
                  <a:cubicBezTo>
                    <a:pt x="9604" y="1670"/>
                    <a:pt x="9589" y="1674"/>
                    <a:pt x="9579" y="1674"/>
                  </a:cubicBezTo>
                  <a:cubicBezTo>
                    <a:pt x="9570" y="1674"/>
                    <a:pt x="9566" y="1670"/>
                    <a:pt x="9566" y="1670"/>
                  </a:cubicBezTo>
                  <a:cubicBezTo>
                    <a:pt x="9552" y="1691"/>
                    <a:pt x="9541" y="1699"/>
                    <a:pt x="9531" y="1699"/>
                  </a:cubicBezTo>
                  <a:cubicBezTo>
                    <a:pt x="9518" y="1699"/>
                    <a:pt x="9505" y="1687"/>
                    <a:pt x="9489" y="1670"/>
                  </a:cubicBezTo>
                  <a:cubicBezTo>
                    <a:pt x="9442" y="1655"/>
                    <a:pt x="9365" y="1639"/>
                    <a:pt x="9334" y="1608"/>
                  </a:cubicBezTo>
                  <a:cubicBezTo>
                    <a:pt x="9303" y="1562"/>
                    <a:pt x="9272" y="1531"/>
                    <a:pt x="9288" y="1469"/>
                  </a:cubicBezTo>
                  <a:cubicBezTo>
                    <a:pt x="9272" y="1454"/>
                    <a:pt x="9257" y="1438"/>
                    <a:pt x="9195" y="1438"/>
                  </a:cubicBezTo>
                  <a:cubicBezTo>
                    <a:pt x="9118" y="1438"/>
                    <a:pt x="9102" y="1423"/>
                    <a:pt x="9148" y="1392"/>
                  </a:cubicBezTo>
                  <a:lnTo>
                    <a:pt x="9133" y="1376"/>
                  </a:lnTo>
                  <a:cubicBezTo>
                    <a:pt x="9056" y="1376"/>
                    <a:pt x="9040" y="1361"/>
                    <a:pt x="9040" y="1361"/>
                  </a:cubicBezTo>
                  <a:cubicBezTo>
                    <a:pt x="9080" y="1321"/>
                    <a:pt x="9097" y="1281"/>
                    <a:pt x="9061" y="1281"/>
                  </a:cubicBezTo>
                  <a:cubicBezTo>
                    <a:pt x="9055" y="1281"/>
                    <a:pt x="9049" y="1282"/>
                    <a:pt x="9040" y="1284"/>
                  </a:cubicBezTo>
                  <a:cubicBezTo>
                    <a:pt x="9015" y="1290"/>
                    <a:pt x="9000" y="1294"/>
                    <a:pt x="8989" y="1294"/>
                  </a:cubicBezTo>
                  <a:cubicBezTo>
                    <a:pt x="8973" y="1294"/>
                    <a:pt x="8966" y="1286"/>
                    <a:pt x="8948" y="1268"/>
                  </a:cubicBezTo>
                  <a:cubicBezTo>
                    <a:pt x="8870" y="1114"/>
                    <a:pt x="8762" y="990"/>
                    <a:pt x="8638" y="882"/>
                  </a:cubicBezTo>
                  <a:cubicBezTo>
                    <a:pt x="8592" y="835"/>
                    <a:pt x="8546" y="789"/>
                    <a:pt x="8499" y="758"/>
                  </a:cubicBezTo>
                  <a:lnTo>
                    <a:pt x="8360" y="650"/>
                  </a:lnTo>
                  <a:cubicBezTo>
                    <a:pt x="8297" y="612"/>
                    <a:pt x="8244" y="584"/>
                    <a:pt x="8227" y="584"/>
                  </a:cubicBezTo>
                  <a:cubicBezTo>
                    <a:pt x="8223" y="584"/>
                    <a:pt x="8221" y="585"/>
                    <a:pt x="8221" y="588"/>
                  </a:cubicBezTo>
                  <a:lnTo>
                    <a:pt x="8128" y="526"/>
                  </a:lnTo>
                  <a:lnTo>
                    <a:pt x="8051" y="480"/>
                  </a:lnTo>
                  <a:cubicBezTo>
                    <a:pt x="8067" y="434"/>
                    <a:pt x="8051" y="403"/>
                    <a:pt x="7989" y="387"/>
                  </a:cubicBezTo>
                  <a:cubicBezTo>
                    <a:pt x="7953" y="369"/>
                    <a:pt x="7917" y="362"/>
                    <a:pt x="7881" y="362"/>
                  </a:cubicBezTo>
                  <a:cubicBezTo>
                    <a:pt x="7855" y="362"/>
                    <a:pt x="7829" y="365"/>
                    <a:pt x="7804" y="372"/>
                  </a:cubicBezTo>
                  <a:cubicBezTo>
                    <a:pt x="7786" y="390"/>
                    <a:pt x="7762" y="397"/>
                    <a:pt x="7740" y="397"/>
                  </a:cubicBezTo>
                  <a:cubicBezTo>
                    <a:pt x="7724" y="397"/>
                    <a:pt x="7708" y="394"/>
                    <a:pt x="7696" y="387"/>
                  </a:cubicBezTo>
                  <a:cubicBezTo>
                    <a:pt x="7730" y="307"/>
                    <a:pt x="7680" y="261"/>
                    <a:pt x="7620" y="261"/>
                  </a:cubicBezTo>
                  <a:cubicBezTo>
                    <a:pt x="7599" y="261"/>
                    <a:pt x="7577" y="267"/>
                    <a:pt x="7557" y="279"/>
                  </a:cubicBezTo>
                  <a:cubicBezTo>
                    <a:pt x="7527" y="324"/>
                    <a:pt x="7504" y="347"/>
                    <a:pt x="7492" y="347"/>
                  </a:cubicBezTo>
                  <a:cubicBezTo>
                    <a:pt x="7479" y="347"/>
                    <a:pt x="7479" y="320"/>
                    <a:pt x="7495" y="264"/>
                  </a:cubicBezTo>
                  <a:cubicBezTo>
                    <a:pt x="7510" y="209"/>
                    <a:pt x="7499" y="179"/>
                    <a:pt x="7472" y="179"/>
                  </a:cubicBezTo>
                  <a:cubicBezTo>
                    <a:pt x="7444" y="179"/>
                    <a:pt x="7402" y="209"/>
                    <a:pt x="7356" y="279"/>
                  </a:cubicBezTo>
                  <a:cubicBezTo>
                    <a:pt x="7334" y="308"/>
                    <a:pt x="7322" y="324"/>
                    <a:pt x="7314" y="324"/>
                  </a:cubicBezTo>
                  <a:cubicBezTo>
                    <a:pt x="7306" y="324"/>
                    <a:pt x="7302" y="304"/>
                    <a:pt x="7294" y="264"/>
                  </a:cubicBezTo>
                  <a:cubicBezTo>
                    <a:pt x="7284" y="198"/>
                    <a:pt x="7269" y="172"/>
                    <a:pt x="7256" y="172"/>
                  </a:cubicBezTo>
                  <a:cubicBezTo>
                    <a:pt x="7247" y="172"/>
                    <a:pt x="7238" y="183"/>
                    <a:pt x="7232" y="202"/>
                  </a:cubicBezTo>
                  <a:cubicBezTo>
                    <a:pt x="7209" y="256"/>
                    <a:pt x="7189" y="283"/>
                    <a:pt x="7174" y="283"/>
                  </a:cubicBezTo>
                  <a:cubicBezTo>
                    <a:pt x="7159" y="283"/>
                    <a:pt x="7147" y="256"/>
                    <a:pt x="7139" y="202"/>
                  </a:cubicBezTo>
                  <a:cubicBezTo>
                    <a:pt x="7116" y="140"/>
                    <a:pt x="7104" y="109"/>
                    <a:pt x="7093" y="109"/>
                  </a:cubicBezTo>
                  <a:cubicBezTo>
                    <a:pt x="7081" y="109"/>
                    <a:pt x="7070" y="140"/>
                    <a:pt x="7046" y="202"/>
                  </a:cubicBezTo>
                  <a:cubicBezTo>
                    <a:pt x="7032" y="252"/>
                    <a:pt x="6998" y="276"/>
                    <a:pt x="6962" y="276"/>
                  </a:cubicBezTo>
                  <a:cubicBezTo>
                    <a:pt x="6921" y="276"/>
                    <a:pt x="6878" y="244"/>
                    <a:pt x="6861" y="186"/>
                  </a:cubicBezTo>
                  <a:cubicBezTo>
                    <a:pt x="6840" y="186"/>
                    <a:pt x="6813" y="159"/>
                    <a:pt x="6797" y="159"/>
                  </a:cubicBezTo>
                  <a:cubicBezTo>
                    <a:pt x="6789" y="159"/>
                    <a:pt x="6784" y="166"/>
                    <a:pt x="6784" y="186"/>
                  </a:cubicBezTo>
                  <a:lnTo>
                    <a:pt x="6753" y="124"/>
                  </a:lnTo>
                  <a:lnTo>
                    <a:pt x="6691" y="124"/>
                  </a:lnTo>
                  <a:lnTo>
                    <a:pt x="6691" y="186"/>
                  </a:lnTo>
                  <a:cubicBezTo>
                    <a:pt x="6605" y="167"/>
                    <a:pt x="6513" y="154"/>
                    <a:pt x="6419" y="154"/>
                  </a:cubicBezTo>
                  <a:cubicBezTo>
                    <a:pt x="6361" y="154"/>
                    <a:pt x="6302" y="159"/>
                    <a:pt x="6243" y="171"/>
                  </a:cubicBezTo>
                  <a:cubicBezTo>
                    <a:pt x="6119" y="186"/>
                    <a:pt x="6011" y="217"/>
                    <a:pt x="5903" y="279"/>
                  </a:cubicBezTo>
                  <a:cubicBezTo>
                    <a:pt x="5856" y="310"/>
                    <a:pt x="5841" y="325"/>
                    <a:pt x="5872" y="341"/>
                  </a:cubicBezTo>
                  <a:cubicBezTo>
                    <a:pt x="5914" y="391"/>
                    <a:pt x="5915" y="419"/>
                    <a:pt x="5895" y="419"/>
                  </a:cubicBezTo>
                  <a:cubicBezTo>
                    <a:pt x="5878" y="419"/>
                    <a:pt x="5845" y="399"/>
                    <a:pt x="5810" y="356"/>
                  </a:cubicBezTo>
                  <a:cubicBezTo>
                    <a:pt x="5779" y="372"/>
                    <a:pt x="5702" y="356"/>
                    <a:pt x="5640" y="387"/>
                  </a:cubicBezTo>
                  <a:cubicBezTo>
                    <a:pt x="5601" y="407"/>
                    <a:pt x="5562" y="426"/>
                    <a:pt x="5531" y="426"/>
                  </a:cubicBezTo>
                  <a:cubicBezTo>
                    <a:pt x="5512" y="426"/>
                    <a:pt x="5497" y="420"/>
                    <a:pt x="5485" y="403"/>
                  </a:cubicBezTo>
                  <a:lnTo>
                    <a:pt x="5455" y="418"/>
                  </a:lnTo>
                  <a:cubicBezTo>
                    <a:pt x="5439" y="557"/>
                    <a:pt x="5331" y="665"/>
                    <a:pt x="5192" y="681"/>
                  </a:cubicBezTo>
                  <a:cubicBezTo>
                    <a:pt x="5145" y="712"/>
                    <a:pt x="5115" y="758"/>
                    <a:pt x="5115" y="820"/>
                  </a:cubicBezTo>
                  <a:cubicBezTo>
                    <a:pt x="5115" y="873"/>
                    <a:pt x="5115" y="890"/>
                    <a:pt x="5094" y="890"/>
                  </a:cubicBezTo>
                  <a:cubicBezTo>
                    <a:pt x="5085" y="890"/>
                    <a:pt x="5072" y="887"/>
                    <a:pt x="5053" y="882"/>
                  </a:cubicBezTo>
                  <a:cubicBezTo>
                    <a:pt x="5048" y="872"/>
                    <a:pt x="5039" y="869"/>
                    <a:pt x="5027" y="869"/>
                  </a:cubicBezTo>
                  <a:cubicBezTo>
                    <a:pt x="5002" y="869"/>
                    <a:pt x="4966" y="887"/>
                    <a:pt x="4945" y="897"/>
                  </a:cubicBezTo>
                  <a:cubicBezTo>
                    <a:pt x="4914" y="913"/>
                    <a:pt x="4898" y="959"/>
                    <a:pt x="4929" y="990"/>
                  </a:cubicBezTo>
                  <a:lnTo>
                    <a:pt x="4867" y="975"/>
                  </a:lnTo>
                  <a:cubicBezTo>
                    <a:pt x="4862" y="973"/>
                    <a:pt x="4858" y="972"/>
                    <a:pt x="4854" y="972"/>
                  </a:cubicBezTo>
                  <a:cubicBezTo>
                    <a:pt x="4824" y="972"/>
                    <a:pt x="4840" y="1024"/>
                    <a:pt x="4867" y="1052"/>
                  </a:cubicBezTo>
                  <a:cubicBezTo>
                    <a:pt x="4916" y="1092"/>
                    <a:pt x="4930" y="1116"/>
                    <a:pt x="4914" y="1116"/>
                  </a:cubicBezTo>
                  <a:cubicBezTo>
                    <a:pt x="4898" y="1116"/>
                    <a:pt x="4856" y="1096"/>
                    <a:pt x="4790" y="1052"/>
                  </a:cubicBezTo>
                  <a:cubicBezTo>
                    <a:pt x="4751" y="1013"/>
                    <a:pt x="4728" y="998"/>
                    <a:pt x="4718" y="998"/>
                  </a:cubicBezTo>
                  <a:cubicBezTo>
                    <a:pt x="4709" y="998"/>
                    <a:pt x="4713" y="1013"/>
                    <a:pt x="4728" y="1036"/>
                  </a:cubicBezTo>
                  <a:cubicBezTo>
                    <a:pt x="4770" y="1065"/>
                    <a:pt x="4774" y="1131"/>
                    <a:pt x="4739" y="1131"/>
                  </a:cubicBezTo>
                  <a:cubicBezTo>
                    <a:pt x="4736" y="1131"/>
                    <a:pt x="4732" y="1130"/>
                    <a:pt x="4728" y="1129"/>
                  </a:cubicBezTo>
                  <a:lnTo>
                    <a:pt x="4728" y="1129"/>
                  </a:lnTo>
                  <a:cubicBezTo>
                    <a:pt x="4713" y="1145"/>
                    <a:pt x="4682" y="1160"/>
                    <a:pt x="4774" y="1237"/>
                  </a:cubicBezTo>
                  <a:cubicBezTo>
                    <a:pt x="4805" y="1284"/>
                    <a:pt x="4790" y="1299"/>
                    <a:pt x="4774" y="1315"/>
                  </a:cubicBezTo>
                  <a:cubicBezTo>
                    <a:pt x="4744" y="1284"/>
                    <a:pt x="4713" y="1253"/>
                    <a:pt x="4713" y="1222"/>
                  </a:cubicBezTo>
                  <a:lnTo>
                    <a:pt x="4666" y="1253"/>
                  </a:lnTo>
                  <a:cubicBezTo>
                    <a:pt x="4649" y="1265"/>
                    <a:pt x="4631" y="1270"/>
                    <a:pt x="4614" y="1270"/>
                  </a:cubicBezTo>
                  <a:cubicBezTo>
                    <a:pt x="4587" y="1270"/>
                    <a:pt x="4562" y="1256"/>
                    <a:pt x="4543" y="1237"/>
                  </a:cubicBezTo>
                  <a:cubicBezTo>
                    <a:pt x="4528" y="1234"/>
                    <a:pt x="4516" y="1232"/>
                    <a:pt x="4507" y="1232"/>
                  </a:cubicBezTo>
                  <a:cubicBezTo>
                    <a:pt x="4480" y="1232"/>
                    <a:pt x="4487" y="1252"/>
                    <a:pt x="4558" y="1299"/>
                  </a:cubicBezTo>
                  <a:cubicBezTo>
                    <a:pt x="4666" y="1345"/>
                    <a:pt x="4651" y="1361"/>
                    <a:pt x="4620" y="1407"/>
                  </a:cubicBezTo>
                  <a:cubicBezTo>
                    <a:pt x="4604" y="1423"/>
                    <a:pt x="4597" y="1430"/>
                    <a:pt x="4587" y="1430"/>
                  </a:cubicBezTo>
                  <a:cubicBezTo>
                    <a:pt x="4577" y="1430"/>
                    <a:pt x="4566" y="1423"/>
                    <a:pt x="4543" y="1407"/>
                  </a:cubicBezTo>
                  <a:cubicBezTo>
                    <a:pt x="4519" y="1384"/>
                    <a:pt x="4508" y="1373"/>
                    <a:pt x="4498" y="1373"/>
                  </a:cubicBezTo>
                  <a:cubicBezTo>
                    <a:pt x="4489" y="1373"/>
                    <a:pt x="4481" y="1384"/>
                    <a:pt x="4465" y="1407"/>
                  </a:cubicBezTo>
                  <a:cubicBezTo>
                    <a:pt x="4434" y="1438"/>
                    <a:pt x="4496" y="1608"/>
                    <a:pt x="4574" y="1701"/>
                  </a:cubicBezTo>
                  <a:cubicBezTo>
                    <a:pt x="4604" y="1747"/>
                    <a:pt x="4624" y="1767"/>
                    <a:pt x="4624" y="1767"/>
                  </a:cubicBezTo>
                  <a:cubicBezTo>
                    <a:pt x="4624" y="1767"/>
                    <a:pt x="4604" y="1747"/>
                    <a:pt x="4558" y="1716"/>
                  </a:cubicBezTo>
                  <a:cubicBezTo>
                    <a:pt x="4537" y="1695"/>
                    <a:pt x="4523" y="1687"/>
                    <a:pt x="4511" y="1687"/>
                  </a:cubicBezTo>
                  <a:cubicBezTo>
                    <a:pt x="4498" y="1687"/>
                    <a:pt x="4489" y="1699"/>
                    <a:pt x="4481" y="1716"/>
                  </a:cubicBezTo>
                  <a:cubicBezTo>
                    <a:pt x="4434" y="1670"/>
                    <a:pt x="4450" y="1655"/>
                    <a:pt x="4481" y="1639"/>
                  </a:cubicBezTo>
                  <a:lnTo>
                    <a:pt x="4434" y="1608"/>
                  </a:lnTo>
                  <a:cubicBezTo>
                    <a:pt x="4397" y="1583"/>
                    <a:pt x="4373" y="1571"/>
                    <a:pt x="4361" y="1571"/>
                  </a:cubicBezTo>
                  <a:cubicBezTo>
                    <a:pt x="4344" y="1571"/>
                    <a:pt x="4357" y="1599"/>
                    <a:pt x="4404" y="1655"/>
                  </a:cubicBezTo>
                  <a:cubicBezTo>
                    <a:pt x="4413" y="1684"/>
                    <a:pt x="4417" y="1695"/>
                    <a:pt x="4406" y="1695"/>
                  </a:cubicBezTo>
                  <a:cubicBezTo>
                    <a:pt x="4400" y="1695"/>
                    <a:pt x="4390" y="1691"/>
                    <a:pt x="4373" y="1686"/>
                  </a:cubicBezTo>
                  <a:cubicBezTo>
                    <a:pt x="4334" y="1666"/>
                    <a:pt x="4301" y="1646"/>
                    <a:pt x="4290" y="1646"/>
                  </a:cubicBezTo>
                  <a:cubicBezTo>
                    <a:pt x="4283" y="1646"/>
                    <a:pt x="4284" y="1653"/>
                    <a:pt x="4295" y="1670"/>
                  </a:cubicBezTo>
                  <a:cubicBezTo>
                    <a:pt x="4295" y="1670"/>
                    <a:pt x="4288" y="1677"/>
                    <a:pt x="4266" y="1677"/>
                  </a:cubicBezTo>
                  <a:cubicBezTo>
                    <a:pt x="4254" y="1677"/>
                    <a:pt x="4239" y="1675"/>
                    <a:pt x="4218" y="1670"/>
                  </a:cubicBezTo>
                  <a:cubicBezTo>
                    <a:pt x="4203" y="1686"/>
                    <a:pt x="4187" y="1701"/>
                    <a:pt x="4218" y="1747"/>
                  </a:cubicBezTo>
                  <a:cubicBezTo>
                    <a:pt x="4264" y="1778"/>
                    <a:pt x="4249" y="1794"/>
                    <a:pt x="4218" y="1809"/>
                  </a:cubicBezTo>
                  <a:cubicBezTo>
                    <a:pt x="4203" y="1825"/>
                    <a:pt x="4203" y="1825"/>
                    <a:pt x="4218" y="1871"/>
                  </a:cubicBezTo>
                  <a:cubicBezTo>
                    <a:pt x="4249" y="1917"/>
                    <a:pt x="4280" y="1964"/>
                    <a:pt x="4249" y="1995"/>
                  </a:cubicBezTo>
                  <a:cubicBezTo>
                    <a:pt x="4249" y="2024"/>
                    <a:pt x="4249" y="2039"/>
                    <a:pt x="4241" y="2039"/>
                  </a:cubicBezTo>
                  <a:cubicBezTo>
                    <a:pt x="4232" y="2039"/>
                    <a:pt x="4213" y="2020"/>
                    <a:pt x="4172" y="1979"/>
                  </a:cubicBezTo>
                  <a:cubicBezTo>
                    <a:pt x="4153" y="1951"/>
                    <a:pt x="4140" y="1946"/>
                    <a:pt x="4129" y="1946"/>
                  </a:cubicBezTo>
                  <a:cubicBezTo>
                    <a:pt x="4122" y="1946"/>
                    <a:pt x="4116" y="1948"/>
                    <a:pt x="4110" y="1948"/>
                  </a:cubicBezTo>
                  <a:cubicBezTo>
                    <a:pt x="4106" y="1952"/>
                    <a:pt x="4103" y="1954"/>
                    <a:pt x="4100" y="1954"/>
                  </a:cubicBezTo>
                  <a:cubicBezTo>
                    <a:pt x="4091" y="1954"/>
                    <a:pt x="4082" y="1940"/>
                    <a:pt x="4048" y="1917"/>
                  </a:cubicBezTo>
                  <a:cubicBezTo>
                    <a:pt x="4036" y="1909"/>
                    <a:pt x="4029" y="1905"/>
                    <a:pt x="4026" y="1905"/>
                  </a:cubicBezTo>
                  <a:cubicBezTo>
                    <a:pt x="4018" y="1905"/>
                    <a:pt x="4041" y="1934"/>
                    <a:pt x="4064" y="1979"/>
                  </a:cubicBezTo>
                  <a:lnTo>
                    <a:pt x="4125" y="2072"/>
                  </a:lnTo>
                  <a:cubicBezTo>
                    <a:pt x="4110" y="2072"/>
                    <a:pt x="4033" y="1995"/>
                    <a:pt x="4017" y="1948"/>
                  </a:cubicBezTo>
                  <a:cubicBezTo>
                    <a:pt x="3979" y="1902"/>
                    <a:pt x="3959" y="1879"/>
                    <a:pt x="3957" y="1879"/>
                  </a:cubicBezTo>
                  <a:lnTo>
                    <a:pt x="3957" y="1879"/>
                  </a:lnTo>
                  <a:cubicBezTo>
                    <a:pt x="3955" y="1879"/>
                    <a:pt x="3971" y="1902"/>
                    <a:pt x="4002" y="1948"/>
                  </a:cubicBezTo>
                  <a:cubicBezTo>
                    <a:pt x="4026" y="1984"/>
                    <a:pt x="4031" y="2020"/>
                    <a:pt x="4011" y="2020"/>
                  </a:cubicBezTo>
                  <a:cubicBezTo>
                    <a:pt x="4005" y="2020"/>
                    <a:pt x="3997" y="2017"/>
                    <a:pt x="3986" y="2010"/>
                  </a:cubicBezTo>
                  <a:cubicBezTo>
                    <a:pt x="3971" y="2018"/>
                    <a:pt x="3955" y="2026"/>
                    <a:pt x="3942" y="2026"/>
                  </a:cubicBezTo>
                  <a:cubicBezTo>
                    <a:pt x="3928" y="2026"/>
                    <a:pt x="3917" y="2018"/>
                    <a:pt x="3909" y="1995"/>
                  </a:cubicBezTo>
                  <a:cubicBezTo>
                    <a:pt x="3899" y="1974"/>
                    <a:pt x="3892" y="1967"/>
                    <a:pt x="3887" y="1967"/>
                  </a:cubicBezTo>
                  <a:cubicBezTo>
                    <a:pt x="3878" y="1967"/>
                    <a:pt x="3878" y="1995"/>
                    <a:pt x="3878" y="1995"/>
                  </a:cubicBezTo>
                  <a:cubicBezTo>
                    <a:pt x="3878" y="2031"/>
                    <a:pt x="3873" y="2046"/>
                    <a:pt x="3859" y="2046"/>
                  </a:cubicBezTo>
                  <a:cubicBezTo>
                    <a:pt x="3849" y="2046"/>
                    <a:pt x="3835" y="2038"/>
                    <a:pt x="3816" y="2026"/>
                  </a:cubicBezTo>
                  <a:cubicBezTo>
                    <a:pt x="3764" y="1981"/>
                    <a:pt x="3737" y="1958"/>
                    <a:pt x="3727" y="1958"/>
                  </a:cubicBezTo>
                  <a:cubicBezTo>
                    <a:pt x="3715" y="1958"/>
                    <a:pt x="3723" y="1985"/>
                    <a:pt x="3739" y="2041"/>
                  </a:cubicBezTo>
                  <a:cubicBezTo>
                    <a:pt x="3748" y="2068"/>
                    <a:pt x="3757" y="2101"/>
                    <a:pt x="3754" y="2101"/>
                  </a:cubicBezTo>
                  <a:cubicBezTo>
                    <a:pt x="3751" y="2101"/>
                    <a:pt x="3743" y="2085"/>
                    <a:pt x="3724" y="2041"/>
                  </a:cubicBezTo>
                  <a:cubicBezTo>
                    <a:pt x="3715" y="2028"/>
                    <a:pt x="3708" y="2022"/>
                    <a:pt x="3704" y="2022"/>
                  </a:cubicBezTo>
                  <a:cubicBezTo>
                    <a:pt x="3691" y="2022"/>
                    <a:pt x="3688" y="2059"/>
                    <a:pt x="3677" y="2103"/>
                  </a:cubicBezTo>
                  <a:cubicBezTo>
                    <a:pt x="3677" y="2180"/>
                    <a:pt x="3677" y="2257"/>
                    <a:pt x="3693" y="2335"/>
                  </a:cubicBezTo>
                  <a:cubicBezTo>
                    <a:pt x="3701" y="2396"/>
                    <a:pt x="3705" y="2423"/>
                    <a:pt x="3698" y="2423"/>
                  </a:cubicBezTo>
                  <a:cubicBezTo>
                    <a:pt x="3693" y="2423"/>
                    <a:pt x="3682" y="2408"/>
                    <a:pt x="3662" y="2381"/>
                  </a:cubicBezTo>
                  <a:cubicBezTo>
                    <a:pt x="3646" y="2381"/>
                    <a:pt x="3615" y="2335"/>
                    <a:pt x="3615" y="2273"/>
                  </a:cubicBezTo>
                  <a:cubicBezTo>
                    <a:pt x="3615" y="2226"/>
                    <a:pt x="3631" y="2226"/>
                    <a:pt x="3631" y="2226"/>
                  </a:cubicBezTo>
                  <a:lnTo>
                    <a:pt x="3646" y="2226"/>
                  </a:lnTo>
                  <a:cubicBezTo>
                    <a:pt x="3646" y="2165"/>
                    <a:pt x="3631" y="2118"/>
                    <a:pt x="3600" y="2118"/>
                  </a:cubicBezTo>
                  <a:cubicBezTo>
                    <a:pt x="3584" y="2087"/>
                    <a:pt x="3573" y="2072"/>
                    <a:pt x="3567" y="2072"/>
                  </a:cubicBezTo>
                  <a:cubicBezTo>
                    <a:pt x="3561" y="2072"/>
                    <a:pt x="3561" y="2087"/>
                    <a:pt x="3569" y="2118"/>
                  </a:cubicBezTo>
                  <a:cubicBezTo>
                    <a:pt x="3553" y="2072"/>
                    <a:pt x="3507" y="2056"/>
                    <a:pt x="3476" y="2056"/>
                  </a:cubicBezTo>
                  <a:cubicBezTo>
                    <a:pt x="3468" y="2059"/>
                    <a:pt x="3459" y="2061"/>
                    <a:pt x="3451" y="2061"/>
                  </a:cubicBezTo>
                  <a:cubicBezTo>
                    <a:pt x="3414" y="2061"/>
                    <a:pt x="3383" y="2035"/>
                    <a:pt x="3383" y="2010"/>
                  </a:cubicBezTo>
                  <a:cubicBezTo>
                    <a:pt x="3353" y="2010"/>
                    <a:pt x="3337" y="2010"/>
                    <a:pt x="3337" y="2056"/>
                  </a:cubicBezTo>
                  <a:cubicBezTo>
                    <a:pt x="3337" y="2118"/>
                    <a:pt x="3327" y="2145"/>
                    <a:pt x="3318" y="2145"/>
                  </a:cubicBezTo>
                  <a:cubicBezTo>
                    <a:pt x="3312" y="2145"/>
                    <a:pt x="3306" y="2129"/>
                    <a:pt x="3306" y="2103"/>
                  </a:cubicBezTo>
                  <a:cubicBezTo>
                    <a:pt x="3322" y="2056"/>
                    <a:pt x="3260" y="2010"/>
                    <a:pt x="3213" y="1979"/>
                  </a:cubicBezTo>
                  <a:cubicBezTo>
                    <a:pt x="3203" y="1968"/>
                    <a:pt x="3188" y="1963"/>
                    <a:pt x="3172" y="1963"/>
                  </a:cubicBezTo>
                  <a:cubicBezTo>
                    <a:pt x="3145" y="1963"/>
                    <a:pt x="3115" y="1980"/>
                    <a:pt x="3105" y="2010"/>
                  </a:cubicBezTo>
                  <a:lnTo>
                    <a:pt x="3074" y="2010"/>
                  </a:lnTo>
                  <a:cubicBezTo>
                    <a:pt x="3074" y="1965"/>
                    <a:pt x="3033" y="1936"/>
                    <a:pt x="2993" y="1936"/>
                  </a:cubicBezTo>
                  <a:cubicBezTo>
                    <a:pt x="2978" y="1936"/>
                    <a:pt x="2963" y="1940"/>
                    <a:pt x="2951" y="1948"/>
                  </a:cubicBezTo>
                  <a:cubicBezTo>
                    <a:pt x="2935" y="1948"/>
                    <a:pt x="2920" y="1948"/>
                    <a:pt x="2920" y="1933"/>
                  </a:cubicBezTo>
                  <a:cubicBezTo>
                    <a:pt x="2920" y="1897"/>
                    <a:pt x="2920" y="1882"/>
                    <a:pt x="2910" y="1882"/>
                  </a:cubicBezTo>
                  <a:cubicBezTo>
                    <a:pt x="2904" y="1882"/>
                    <a:pt x="2893" y="1889"/>
                    <a:pt x="2873" y="1902"/>
                  </a:cubicBezTo>
                  <a:cubicBezTo>
                    <a:pt x="2857" y="1915"/>
                    <a:pt x="2843" y="1927"/>
                    <a:pt x="2833" y="1938"/>
                  </a:cubicBezTo>
                  <a:lnTo>
                    <a:pt x="2833" y="1938"/>
                  </a:lnTo>
                  <a:cubicBezTo>
                    <a:pt x="2853" y="1899"/>
                    <a:pt x="2823" y="1883"/>
                    <a:pt x="2781" y="1840"/>
                  </a:cubicBezTo>
                  <a:cubicBezTo>
                    <a:pt x="2760" y="1826"/>
                    <a:pt x="2748" y="1819"/>
                    <a:pt x="2739" y="1819"/>
                  </a:cubicBezTo>
                  <a:cubicBezTo>
                    <a:pt x="2728" y="1819"/>
                    <a:pt x="2720" y="1830"/>
                    <a:pt x="2703" y="1856"/>
                  </a:cubicBezTo>
                  <a:cubicBezTo>
                    <a:pt x="2626" y="1856"/>
                    <a:pt x="2657" y="1809"/>
                    <a:pt x="2688" y="1778"/>
                  </a:cubicBezTo>
                  <a:cubicBezTo>
                    <a:pt x="2727" y="1740"/>
                    <a:pt x="2742" y="1716"/>
                    <a:pt x="2732" y="1716"/>
                  </a:cubicBezTo>
                  <a:cubicBezTo>
                    <a:pt x="2723" y="1716"/>
                    <a:pt x="2688" y="1740"/>
                    <a:pt x="2626" y="1794"/>
                  </a:cubicBezTo>
                  <a:cubicBezTo>
                    <a:pt x="2585" y="1828"/>
                    <a:pt x="2559" y="1841"/>
                    <a:pt x="2546" y="1841"/>
                  </a:cubicBezTo>
                  <a:cubicBezTo>
                    <a:pt x="2529" y="1841"/>
                    <a:pt x="2532" y="1820"/>
                    <a:pt x="2549" y="1794"/>
                  </a:cubicBezTo>
                  <a:cubicBezTo>
                    <a:pt x="2564" y="1771"/>
                    <a:pt x="2576" y="1763"/>
                    <a:pt x="2586" y="1763"/>
                  </a:cubicBezTo>
                  <a:cubicBezTo>
                    <a:pt x="2595" y="1763"/>
                    <a:pt x="2603" y="1771"/>
                    <a:pt x="2611" y="1778"/>
                  </a:cubicBezTo>
                  <a:lnTo>
                    <a:pt x="2688" y="1701"/>
                  </a:lnTo>
                  <a:cubicBezTo>
                    <a:pt x="2682" y="1695"/>
                    <a:pt x="2678" y="1691"/>
                    <a:pt x="2672" y="1691"/>
                  </a:cubicBezTo>
                  <a:cubicBezTo>
                    <a:pt x="2665" y="1691"/>
                    <a:pt x="2653" y="1698"/>
                    <a:pt x="2626" y="1716"/>
                  </a:cubicBezTo>
                  <a:cubicBezTo>
                    <a:pt x="2626" y="1716"/>
                    <a:pt x="2622" y="1713"/>
                    <a:pt x="2613" y="1713"/>
                  </a:cubicBezTo>
                  <a:cubicBezTo>
                    <a:pt x="2603" y="1713"/>
                    <a:pt x="2588" y="1716"/>
                    <a:pt x="2564" y="1732"/>
                  </a:cubicBezTo>
                  <a:cubicBezTo>
                    <a:pt x="2502" y="1747"/>
                    <a:pt x="2472" y="1794"/>
                    <a:pt x="2441" y="1840"/>
                  </a:cubicBezTo>
                  <a:cubicBezTo>
                    <a:pt x="2432" y="1874"/>
                    <a:pt x="2424" y="1885"/>
                    <a:pt x="2415" y="1885"/>
                  </a:cubicBezTo>
                  <a:cubicBezTo>
                    <a:pt x="2408" y="1885"/>
                    <a:pt x="2401" y="1878"/>
                    <a:pt x="2394" y="1871"/>
                  </a:cubicBezTo>
                  <a:cubicBezTo>
                    <a:pt x="2394" y="1809"/>
                    <a:pt x="2441" y="1763"/>
                    <a:pt x="2487" y="1747"/>
                  </a:cubicBezTo>
                  <a:cubicBezTo>
                    <a:pt x="2502" y="1747"/>
                    <a:pt x="2549" y="1716"/>
                    <a:pt x="2580" y="1670"/>
                  </a:cubicBezTo>
                  <a:cubicBezTo>
                    <a:pt x="2603" y="1655"/>
                    <a:pt x="2603" y="1651"/>
                    <a:pt x="2591" y="1651"/>
                  </a:cubicBezTo>
                  <a:cubicBezTo>
                    <a:pt x="2580" y="1651"/>
                    <a:pt x="2557" y="1655"/>
                    <a:pt x="2533" y="1655"/>
                  </a:cubicBezTo>
                  <a:cubicBezTo>
                    <a:pt x="2472" y="1655"/>
                    <a:pt x="2425" y="1670"/>
                    <a:pt x="2379" y="1701"/>
                  </a:cubicBezTo>
                  <a:lnTo>
                    <a:pt x="2425" y="1670"/>
                  </a:lnTo>
                  <a:cubicBezTo>
                    <a:pt x="2456" y="1624"/>
                    <a:pt x="2441" y="1593"/>
                    <a:pt x="2410" y="1562"/>
                  </a:cubicBezTo>
                  <a:cubicBezTo>
                    <a:pt x="2393" y="1545"/>
                    <a:pt x="2380" y="1533"/>
                    <a:pt x="2365" y="1533"/>
                  </a:cubicBezTo>
                  <a:cubicBezTo>
                    <a:pt x="2353" y="1533"/>
                    <a:pt x="2338" y="1541"/>
                    <a:pt x="2317" y="1562"/>
                  </a:cubicBezTo>
                  <a:cubicBezTo>
                    <a:pt x="2279" y="1587"/>
                    <a:pt x="2252" y="1612"/>
                    <a:pt x="2234" y="1612"/>
                  </a:cubicBezTo>
                  <a:cubicBezTo>
                    <a:pt x="2230" y="1612"/>
                    <a:pt x="2227" y="1611"/>
                    <a:pt x="2224" y="1608"/>
                  </a:cubicBezTo>
                  <a:lnTo>
                    <a:pt x="2224" y="1608"/>
                  </a:lnTo>
                  <a:cubicBezTo>
                    <a:pt x="2240" y="1624"/>
                    <a:pt x="2193" y="1670"/>
                    <a:pt x="2162" y="1701"/>
                  </a:cubicBezTo>
                  <a:cubicBezTo>
                    <a:pt x="2162" y="1655"/>
                    <a:pt x="2178" y="1624"/>
                    <a:pt x="2193" y="1577"/>
                  </a:cubicBezTo>
                  <a:cubicBezTo>
                    <a:pt x="2240" y="1469"/>
                    <a:pt x="2255" y="1392"/>
                    <a:pt x="2193" y="1330"/>
                  </a:cubicBezTo>
                  <a:cubicBezTo>
                    <a:pt x="2162" y="1284"/>
                    <a:pt x="2116" y="1237"/>
                    <a:pt x="2132" y="1175"/>
                  </a:cubicBezTo>
                  <a:cubicBezTo>
                    <a:pt x="2112" y="1156"/>
                    <a:pt x="2099" y="1136"/>
                    <a:pt x="2080" y="1136"/>
                  </a:cubicBezTo>
                  <a:cubicBezTo>
                    <a:pt x="2069" y="1136"/>
                    <a:pt x="2056" y="1143"/>
                    <a:pt x="2039" y="1160"/>
                  </a:cubicBezTo>
                  <a:lnTo>
                    <a:pt x="2008" y="1114"/>
                  </a:lnTo>
                  <a:cubicBezTo>
                    <a:pt x="2019" y="1068"/>
                    <a:pt x="2006" y="1040"/>
                    <a:pt x="1979" y="1040"/>
                  </a:cubicBezTo>
                  <a:cubicBezTo>
                    <a:pt x="1970" y="1040"/>
                    <a:pt x="1959" y="1044"/>
                    <a:pt x="1946" y="1052"/>
                  </a:cubicBezTo>
                  <a:cubicBezTo>
                    <a:pt x="1939" y="1062"/>
                    <a:pt x="1934" y="1066"/>
                    <a:pt x="1930" y="1066"/>
                  </a:cubicBezTo>
                  <a:cubicBezTo>
                    <a:pt x="1914" y="1066"/>
                    <a:pt x="1912" y="1014"/>
                    <a:pt x="1900" y="990"/>
                  </a:cubicBezTo>
                  <a:cubicBezTo>
                    <a:pt x="1914" y="939"/>
                    <a:pt x="1922" y="912"/>
                    <a:pt x="1916" y="912"/>
                  </a:cubicBezTo>
                  <a:cubicBezTo>
                    <a:pt x="1910" y="912"/>
                    <a:pt x="1887" y="947"/>
                    <a:pt x="1838" y="1021"/>
                  </a:cubicBezTo>
                  <a:cubicBezTo>
                    <a:pt x="1807" y="1052"/>
                    <a:pt x="1792" y="1098"/>
                    <a:pt x="1807" y="1145"/>
                  </a:cubicBezTo>
                  <a:lnTo>
                    <a:pt x="1869" y="1206"/>
                  </a:lnTo>
                  <a:lnTo>
                    <a:pt x="1776" y="1191"/>
                  </a:lnTo>
                  <a:cubicBezTo>
                    <a:pt x="1757" y="1185"/>
                    <a:pt x="1735" y="1181"/>
                    <a:pt x="1714" y="1181"/>
                  </a:cubicBezTo>
                  <a:cubicBezTo>
                    <a:pt x="1684" y="1181"/>
                    <a:pt x="1655" y="1188"/>
                    <a:pt x="1637" y="1206"/>
                  </a:cubicBezTo>
                  <a:cubicBezTo>
                    <a:pt x="1637" y="1206"/>
                    <a:pt x="1614" y="1240"/>
                    <a:pt x="1598" y="1240"/>
                  </a:cubicBezTo>
                  <a:cubicBezTo>
                    <a:pt x="1595" y="1240"/>
                    <a:pt x="1593" y="1239"/>
                    <a:pt x="1591" y="1237"/>
                  </a:cubicBezTo>
                  <a:lnTo>
                    <a:pt x="1668" y="1160"/>
                  </a:lnTo>
                  <a:cubicBezTo>
                    <a:pt x="1714" y="1129"/>
                    <a:pt x="1761" y="1098"/>
                    <a:pt x="1792" y="1052"/>
                  </a:cubicBezTo>
                  <a:cubicBezTo>
                    <a:pt x="1839" y="980"/>
                    <a:pt x="1841" y="908"/>
                    <a:pt x="1803" y="908"/>
                  </a:cubicBezTo>
                  <a:cubicBezTo>
                    <a:pt x="1792" y="908"/>
                    <a:pt x="1778" y="914"/>
                    <a:pt x="1761" y="928"/>
                  </a:cubicBezTo>
                  <a:cubicBezTo>
                    <a:pt x="1730" y="913"/>
                    <a:pt x="1730" y="913"/>
                    <a:pt x="1761" y="851"/>
                  </a:cubicBezTo>
                  <a:cubicBezTo>
                    <a:pt x="1768" y="820"/>
                    <a:pt x="1772" y="805"/>
                    <a:pt x="1763" y="805"/>
                  </a:cubicBezTo>
                  <a:cubicBezTo>
                    <a:pt x="1753" y="805"/>
                    <a:pt x="1730" y="820"/>
                    <a:pt x="1683" y="851"/>
                  </a:cubicBezTo>
                  <a:cubicBezTo>
                    <a:pt x="1642" y="875"/>
                    <a:pt x="1614" y="887"/>
                    <a:pt x="1598" y="887"/>
                  </a:cubicBezTo>
                  <a:cubicBezTo>
                    <a:pt x="1572" y="887"/>
                    <a:pt x="1578" y="856"/>
                    <a:pt x="1606" y="789"/>
                  </a:cubicBezTo>
                  <a:cubicBezTo>
                    <a:pt x="1658" y="712"/>
                    <a:pt x="1569" y="623"/>
                    <a:pt x="1521" y="623"/>
                  </a:cubicBezTo>
                  <a:cubicBezTo>
                    <a:pt x="1511" y="623"/>
                    <a:pt x="1503" y="627"/>
                    <a:pt x="1498" y="635"/>
                  </a:cubicBezTo>
                  <a:cubicBezTo>
                    <a:pt x="1475" y="669"/>
                    <a:pt x="1450" y="682"/>
                    <a:pt x="1429" y="682"/>
                  </a:cubicBezTo>
                  <a:cubicBezTo>
                    <a:pt x="1392" y="682"/>
                    <a:pt x="1364" y="643"/>
                    <a:pt x="1374" y="604"/>
                  </a:cubicBezTo>
                  <a:cubicBezTo>
                    <a:pt x="1374" y="562"/>
                    <a:pt x="1360" y="542"/>
                    <a:pt x="1333" y="542"/>
                  </a:cubicBezTo>
                  <a:cubicBezTo>
                    <a:pt x="1319" y="542"/>
                    <a:pt x="1302" y="547"/>
                    <a:pt x="1281" y="557"/>
                  </a:cubicBezTo>
                  <a:cubicBezTo>
                    <a:pt x="1307" y="520"/>
                    <a:pt x="1311" y="472"/>
                    <a:pt x="1279" y="472"/>
                  </a:cubicBezTo>
                  <a:cubicBezTo>
                    <a:pt x="1272" y="472"/>
                    <a:pt x="1262" y="474"/>
                    <a:pt x="1251" y="480"/>
                  </a:cubicBezTo>
                  <a:cubicBezTo>
                    <a:pt x="1251" y="480"/>
                    <a:pt x="1249" y="478"/>
                    <a:pt x="1247" y="478"/>
                  </a:cubicBezTo>
                  <a:cubicBezTo>
                    <a:pt x="1242" y="478"/>
                    <a:pt x="1235" y="485"/>
                    <a:pt x="1235" y="526"/>
                  </a:cubicBezTo>
                  <a:lnTo>
                    <a:pt x="1127" y="588"/>
                  </a:lnTo>
                  <a:cubicBezTo>
                    <a:pt x="1142" y="604"/>
                    <a:pt x="1127" y="650"/>
                    <a:pt x="1096" y="696"/>
                  </a:cubicBezTo>
                  <a:cubicBezTo>
                    <a:pt x="1091" y="704"/>
                    <a:pt x="1086" y="707"/>
                    <a:pt x="1079" y="707"/>
                  </a:cubicBezTo>
                  <a:cubicBezTo>
                    <a:pt x="1047" y="707"/>
                    <a:pt x="1003" y="608"/>
                    <a:pt x="1003" y="464"/>
                  </a:cubicBezTo>
                  <a:lnTo>
                    <a:pt x="988" y="341"/>
                  </a:lnTo>
                  <a:lnTo>
                    <a:pt x="941" y="434"/>
                  </a:lnTo>
                  <a:cubicBezTo>
                    <a:pt x="911" y="434"/>
                    <a:pt x="895" y="418"/>
                    <a:pt x="911" y="356"/>
                  </a:cubicBezTo>
                  <a:cubicBezTo>
                    <a:pt x="926" y="310"/>
                    <a:pt x="926" y="310"/>
                    <a:pt x="895" y="294"/>
                  </a:cubicBezTo>
                  <a:cubicBezTo>
                    <a:pt x="895" y="294"/>
                    <a:pt x="892" y="293"/>
                    <a:pt x="887" y="293"/>
                  </a:cubicBezTo>
                  <a:cubicBezTo>
                    <a:pt x="876" y="293"/>
                    <a:pt x="859" y="300"/>
                    <a:pt x="849" y="341"/>
                  </a:cubicBezTo>
                  <a:cubicBezTo>
                    <a:pt x="822" y="402"/>
                    <a:pt x="811" y="429"/>
                    <a:pt x="806" y="429"/>
                  </a:cubicBezTo>
                  <a:cubicBezTo>
                    <a:pt x="802" y="429"/>
                    <a:pt x="802" y="414"/>
                    <a:pt x="802" y="387"/>
                  </a:cubicBezTo>
                  <a:cubicBezTo>
                    <a:pt x="802" y="319"/>
                    <a:pt x="793" y="284"/>
                    <a:pt x="774" y="284"/>
                  </a:cubicBezTo>
                  <a:cubicBezTo>
                    <a:pt x="759" y="284"/>
                    <a:pt x="737" y="308"/>
                    <a:pt x="710" y="356"/>
                  </a:cubicBezTo>
                  <a:cubicBezTo>
                    <a:pt x="687" y="390"/>
                    <a:pt x="677" y="413"/>
                    <a:pt x="673" y="424"/>
                  </a:cubicBezTo>
                  <a:lnTo>
                    <a:pt x="673" y="424"/>
                  </a:lnTo>
                  <a:cubicBezTo>
                    <a:pt x="675" y="414"/>
                    <a:pt x="679" y="391"/>
                    <a:pt x="679" y="356"/>
                  </a:cubicBezTo>
                  <a:cubicBezTo>
                    <a:pt x="694" y="294"/>
                    <a:pt x="679" y="233"/>
                    <a:pt x="648" y="233"/>
                  </a:cubicBezTo>
                  <a:lnTo>
                    <a:pt x="632" y="279"/>
                  </a:lnTo>
                  <a:cubicBezTo>
                    <a:pt x="615" y="341"/>
                    <a:pt x="597" y="367"/>
                    <a:pt x="582" y="367"/>
                  </a:cubicBezTo>
                  <a:cubicBezTo>
                    <a:pt x="571" y="367"/>
                    <a:pt x="562" y="352"/>
                    <a:pt x="555" y="325"/>
                  </a:cubicBezTo>
                  <a:cubicBezTo>
                    <a:pt x="546" y="289"/>
                    <a:pt x="537" y="274"/>
                    <a:pt x="519" y="274"/>
                  </a:cubicBezTo>
                  <a:cubicBezTo>
                    <a:pt x="506" y="274"/>
                    <a:pt x="488" y="282"/>
                    <a:pt x="462" y="294"/>
                  </a:cubicBezTo>
                  <a:cubicBezTo>
                    <a:pt x="401" y="279"/>
                    <a:pt x="370" y="279"/>
                    <a:pt x="370" y="233"/>
                  </a:cubicBezTo>
                  <a:cubicBezTo>
                    <a:pt x="377" y="171"/>
                    <a:pt x="381" y="140"/>
                    <a:pt x="377" y="140"/>
                  </a:cubicBezTo>
                  <a:cubicBezTo>
                    <a:pt x="373" y="140"/>
                    <a:pt x="362" y="171"/>
                    <a:pt x="339" y="233"/>
                  </a:cubicBezTo>
                  <a:cubicBezTo>
                    <a:pt x="324" y="254"/>
                    <a:pt x="317" y="266"/>
                    <a:pt x="306" y="266"/>
                  </a:cubicBezTo>
                  <a:cubicBezTo>
                    <a:pt x="294" y="266"/>
                    <a:pt x="279" y="250"/>
                    <a:pt x="246" y="217"/>
                  </a:cubicBezTo>
                  <a:cubicBezTo>
                    <a:pt x="230" y="186"/>
                    <a:pt x="223" y="171"/>
                    <a:pt x="215" y="171"/>
                  </a:cubicBezTo>
                  <a:cubicBezTo>
                    <a:pt x="207" y="171"/>
                    <a:pt x="200" y="186"/>
                    <a:pt x="184" y="217"/>
                  </a:cubicBezTo>
                  <a:cubicBezTo>
                    <a:pt x="184" y="325"/>
                    <a:pt x="169" y="387"/>
                    <a:pt x="200" y="387"/>
                  </a:cubicBezTo>
                  <a:cubicBezTo>
                    <a:pt x="230" y="387"/>
                    <a:pt x="230" y="387"/>
                    <a:pt x="230" y="449"/>
                  </a:cubicBezTo>
                  <a:lnTo>
                    <a:pt x="169" y="449"/>
                  </a:lnTo>
                  <a:cubicBezTo>
                    <a:pt x="157" y="445"/>
                    <a:pt x="145" y="443"/>
                    <a:pt x="134" y="443"/>
                  </a:cubicBezTo>
                  <a:cubicBezTo>
                    <a:pt x="100" y="443"/>
                    <a:pt x="68" y="461"/>
                    <a:pt x="45" y="495"/>
                  </a:cubicBezTo>
                  <a:cubicBezTo>
                    <a:pt x="7" y="508"/>
                    <a:pt x="0" y="584"/>
                    <a:pt x="34" y="584"/>
                  </a:cubicBezTo>
                  <a:cubicBezTo>
                    <a:pt x="41" y="584"/>
                    <a:pt x="50" y="581"/>
                    <a:pt x="60" y="573"/>
                  </a:cubicBezTo>
                  <a:lnTo>
                    <a:pt x="91" y="635"/>
                  </a:lnTo>
                  <a:cubicBezTo>
                    <a:pt x="91" y="720"/>
                    <a:pt x="99" y="762"/>
                    <a:pt x="109" y="762"/>
                  </a:cubicBezTo>
                  <a:cubicBezTo>
                    <a:pt x="118" y="762"/>
                    <a:pt x="130" y="720"/>
                    <a:pt x="138" y="635"/>
                  </a:cubicBezTo>
                  <a:cubicBezTo>
                    <a:pt x="146" y="543"/>
                    <a:pt x="150" y="501"/>
                    <a:pt x="154" y="501"/>
                  </a:cubicBezTo>
                  <a:cubicBezTo>
                    <a:pt x="158" y="501"/>
                    <a:pt x="162" y="531"/>
                    <a:pt x="169" y="588"/>
                  </a:cubicBezTo>
                  <a:cubicBezTo>
                    <a:pt x="184" y="696"/>
                    <a:pt x="184" y="696"/>
                    <a:pt x="215" y="696"/>
                  </a:cubicBezTo>
                  <a:cubicBezTo>
                    <a:pt x="230" y="696"/>
                    <a:pt x="246" y="696"/>
                    <a:pt x="230" y="758"/>
                  </a:cubicBezTo>
                  <a:cubicBezTo>
                    <a:pt x="230" y="805"/>
                    <a:pt x="246" y="866"/>
                    <a:pt x="261" y="866"/>
                  </a:cubicBezTo>
                  <a:cubicBezTo>
                    <a:pt x="292" y="866"/>
                    <a:pt x="292" y="866"/>
                    <a:pt x="292" y="820"/>
                  </a:cubicBezTo>
                  <a:cubicBezTo>
                    <a:pt x="299" y="794"/>
                    <a:pt x="308" y="779"/>
                    <a:pt x="316" y="779"/>
                  </a:cubicBezTo>
                  <a:cubicBezTo>
                    <a:pt x="328" y="779"/>
                    <a:pt x="339" y="809"/>
                    <a:pt x="339" y="882"/>
                  </a:cubicBezTo>
                  <a:cubicBezTo>
                    <a:pt x="345" y="908"/>
                    <a:pt x="349" y="924"/>
                    <a:pt x="353" y="924"/>
                  </a:cubicBezTo>
                  <a:cubicBezTo>
                    <a:pt x="357" y="924"/>
                    <a:pt x="361" y="897"/>
                    <a:pt x="370" y="835"/>
                  </a:cubicBezTo>
                  <a:cubicBezTo>
                    <a:pt x="384" y="777"/>
                    <a:pt x="402" y="750"/>
                    <a:pt x="417" y="750"/>
                  </a:cubicBezTo>
                  <a:cubicBezTo>
                    <a:pt x="434" y="750"/>
                    <a:pt x="447" y="785"/>
                    <a:pt x="447" y="851"/>
                  </a:cubicBezTo>
                  <a:lnTo>
                    <a:pt x="493" y="851"/>
                  </a:lnTo>
                  <a:cubicBezTo>
                    <a:pt x="509" y="851"/>
                    <a:pt x="524" y="805"/>
                    <a:pt x="540" y="758"/>
                  </a:cubicBezTo>
                  <a:cubicBezTo>
                    <a:pt x="557" y="697"/>
                    <a:pt x="565" y="670"/>
                    <a:pt x="571" y="670"/>
                  </a:cubicBezTo>
                  <a:cubicBezTo>
                    <a:pt x="576" y="670"/>
                    <a:pt x="579" y="685"/>
                    <a:pt x="586" y="712"/>
                  </a:cubicBezTo>
                  <a:cubicBezTo>
                    <a:pt x="586" y="743"/>
                    <a:pt x="586" y="789"/>
                    <a:pt x="586" y="820"/>
                  </a:cubicBezTo>
                  <a:cubicBezTo>
                    <a:pt x="571" y="882"/>
                    <a:pt x="586" y="882"/>
                    <a:pt x="617" y="882"/>
                  </a:cubicBezTo>
                  <a:cubicBezTo>
                    <a:pt x="632" y="890"/>
                    <a:pt x="648" y="897"/>
                    <a:pt x="661" y="897"/>
                  </a:cubicBezTo>
                  <a:cubicBezTo>
                    <a:pt x="675" y="897"/>
                    <a:pt x="686" y="890"/>
                    <a:pt x="694" y="866"/>
                  </a:cubicBezTo>
                  <a:lnTo>
                    <a:pt x="694" y="866"/>
                  </a:lnTo>
                  <a:lnTo>
                    <a:pt x="679" y="913"/>
                  </a:lnTo>
                  <a:cubicBezTo>
                    <a:pt x="689" y="923"/>
                    <a:pt x="685" y="948"/>
                    <a:pt x="687" y="948"/>
                  </a:cubicBezTo>
                  <a:cubicBezTo>
                    <a:pt x="687" y="948"/>
                    <a:pt x="689" y="943"/>
                    <a:pt x="694" y="928"/>
                  </a:cubicBezTo>
                  <a:cubicBezTo>
                    <a:pt x="694" y="928"/>
                    <a:pt x="725" y="928"/>
                    <a:pt x="741" y="1005"/>
                  </a:cubicBezTo>
                  <a:cubicBezTo>
                    <a:pt x="749" y="1026"/>
                    <a:pt x="763" y="1036"/>
                    <a:pt x="779" y="1036"/>
                  </a:cubicBezTo>
                  <a:cubicBezTo>
                    <a:pt x="821" y="1036"/>
                    <a:pt x="875" y="968"/>
                    <a:pt x="864" y="866"/>
                  </a:cubicBezTo>
                  <a:lnTo>
                    <a:pt x="864" y="866"/>
                  </a:lnTo>
                  <a:lnTo>
                    <a:pt x="880" y="882"/>
                  </a:lnTo>
                  <a:cubicBezTo>
                    <a:pt x="884" y="884"/>
                    <a:pt x="888" y="885"/>
                    <a:pt x="892" y="885"/>
                  </a:cubicBezTo>
                  <a:cubicBezTo>
                    <a:pt x="915" y="885"/>
                    <a:pt x="926" y="851"/>
                    <a:pt x="926" y="851"/>
                  </a:cubicBezTo>
                  <a:cubicBezTo>
                    <a:pt x="943" y="817"/>
                    <a:pt x="955" y="806"/>
                    <a:pt x="968" y="806"/>
                  </a:cubicBezTo>
                  <a:cubicBezTo>
                    <a:pt x="979" y="806"/>
                    <a:pt x="989" y="813"/>
                    <a:pt x="1003" y="820"/>
                  </a:cubicBezTo>
                  <a:lnTo>
                    <a:pt x="941" y="913"/>
                  </a:lnTo>
                  <a:cubicBezTo>
                    <a:pt x="883" y="1000"/>
                    <a:pt x="868" y="1063"/>
                    <a:pt x="891" y="1063"/>
                  </a:cubicBezTo>
                  <a:cubicBezTo>
                    <a:pt x="905" y="1063"/>
                    <a:pt x="932" y="1042"/>
                    <a:pt x="972" y="990"/>
                  </a:cubicBezTo>
                  <a:lnTo>
                    <a:pt x="972" y="990"/>
                  </a:lnTo>
                  <a:lnTo>
                    <a:pt x="941" y="1036"/>
                  </a:lnTo>
                  <a:cubicBezTo>
                    <a:pt x="921" y="1078"/>
                    <a:pt x="921" y="1091"/>
                    <a:pt x="946" y="1091"/>
                  </a:cubicBezTo>
                  <a:cubicBezTo>
                    <a:pt x="959" y="1091"/>
                    <a:pt x="978" y="1088"/>
                    <a:pt x="1003" y="1083"/>
                  </a:cubicBezTo>
                  <a:cubicBezTo>
                    <a:pt x="1004" y="1084"/>
                    <a:pt x="1006" y="1084"/>
                    <a:pt x="1008" y="1084"/>
                  </a:cubicBezTo>
                  <a:cubicBezTo>
                    <a:pt x="1030" y="1084"/>
                    <a:pt x="1098" y="1002"/>
                    <a:pt x="1127" y="959"/>
                  </a:cubicBezTo>
                  <a:cubicBezTo>
                    <a:pt x="1145" y="931"/>
                    <a:pt x="1164" y="926"/>
                    <a:pt x="1176" y="926"/>
                  </a:cubicBezTo>
                  <a:cubicBezTo>
                    <a:pt x="1184" y="926"/>
                    <a:pt x="1189" y="928"/>
                    <a:pt x="1189" y="928"/>
                  </a:cubicBezTo>
                  <a:cubicBezTo>
                    <a:pt x="1189" y="928"/>
                    <a:pt x="1204" y="959"/>
                    <a:pt x="1173" y="990"/>
                  </a:cubicBezTo>
                  <a:cubicBezTo>
                    <a:pt x="1133" y="1050"/>
                    <a:pt x="1132" y="1084"/>
                    <a:pt x="1161" y="1084"/>
                  </a:cubicBezTo>
                  <a:cubicBezTo>
                    <a:pt x="1177" y="1084"/>
                    <a:pt x="1202" y="1074"/>
                    <a:pt x="1235" y="1052"/>
                  </a:cubicBezTo>
                  <a:lnTo>
                    <a:pt x="1235" y="1052"/>
                  </a:lnTo>
                  <a:lnTo>
                    <a:pt x="1204" y="1083"/>
                  </a:lnTo>
                  <a:cubicBezTo>
                    <a:pt x="1173" y="1129"/>
                    <a:pt x="1158" y="1191"/>
                    <a:pt x="1281" y="1222"/>
                  </a:cubicBezTo>
                  <a:cubicBezTo>
                    <a:pt x="1359" y="1299"/>
                    <a:pt x="1405" y="1345"/>
                    <a:pt x="1374" y="1392"/>
                  </a:cubicBezTo>
                  <a:cubicBezTo>
                    <a:pt x="1357" y="1404"/>
                    <a:pt x="1368" y="1409"/>
                    <a:pt x="1395" y="1409"/>
                  </a:cubicBezTo>
                  <a:cubicBezTo>
                    <a:pt x="1439" y="1409"/>
                    <a:pt x="1524" y="1395"/>
                    <a:pt x="1591" y="1376"/>
                  </a:cubicBezTo>
                  <a:lnTo>
                    <a:pt x="1591" y="1376"/>
                  </a:lnTo>
                  <a:cubicBezTo>
                    <a:pt x="1560" y="1407"/>
                    <a:pt x="1575" y="1423"/>
                    <a:pt x="1606" y="1469"/>
                  </a:cubicBezTo>
                  <a:cubicBezTo>
                    <a:pt x="1637" y="1500"/>
                    <a:pt x="1652" y="1515"/>
                    <a:pt x="1606" y="1562"/>
                  </a:cubicBezTo>
                  <a:cubicBezTo>
                    <a:pt x="1555" y="1587"/>
                    <a:pt x="1532" y="1599"/>
                    <a:pt x="1540" y="1599"/>
                  </a:cubicBezTo>
                  <a:cubicBezTo>
                    <a:pt x="1546" y="1599"/>
                    <a:pt x="1573" y="1591"/>
                    <a:pt x="1622" y="1577"/>
                  </a:cubicBezTo>
                  <a:cubicBezTo>
                    <a:pt x="1644" y="1568"/>
                    <a:pt x="1662" y="1563"/>
                    <a:pt x="1675" y="1563"/>
                  </a:cubicBezTo>
                  <a:cubicBezTo>
                    <a:pt x="1726" y="1563"/>
                    <a:pt x="1710" y="1624"/>
                    <a:pt x="1637" y="1686"/>
                  </a:cubicBezTo>
                  <a:cubicBezTo>
                    <a:pt x="1606" y="1716"/>
                    <a:pt x="1622" y="1732"/>
                    <a:pt x="1637" y="1778"/>
                  </a:cubicBezTo>
                  <a:cubicBezTo>
                    <a:pt x="1648" y="1775"/>
                    <a:pt x="1659" y="1774"/>
                    <a:pt x="1668" y="1774"/>
                  </a:cubicBezTo>
                  <a:cubicBezTo>
                    <a:pt x="1710" y="1774"/>
                    <a:pt x="1735" y="1799"/>
                    <a:pt x="1761" y="1825"/>
                  </a:cubicBezTo>
                  <a:cubicBezTo>
                    <a:pt x="1776" y="1848"/>
                    <a:pt x="1788" y="1863"/>
                    <a:pt x="1807" y="1863"/>
                  </a:cubicBezTo>
                  <a:cubicBezTo>
                    <a:pt x="1826" y="1863"/>
                    <a:pt x="1853" y="1848"/>
                    <a:pt x="1900" y="1809"/>
                  </a:cubicBezTo>
                  <a:cubicBezTo>
                    <a:pt x="1938" y="1771"/>
                    <a:pt x="1962" y="1755"/>
                    <a:pt x="1979" y="1755"/>
                  </a:cubicBezTo>
                  <a:cubicBezTo>
                    <a:pt x="1996" y="1755"/>
                    <a:pt x="2008" y="1771"/>
                    <a:pt x="2023" y="1794"/>
                  </a:cubicBezTo>
                  <a:cubicBezTo>
                    <a:pt x="2054" y="1825"/>
                    <a:pt x="2054" y="1825"/>
                    <a:pt x="2008" y="1856"/>
                  </a:cubicBezTo>
                  <a:cubicBezTo>
                    <a:pt x="2008" y="1856"/>
                    <a:pt x="1992" y="1917"/>
                    <a:pt x="2008" y="1933"/>
                  </a:cubicBezTo>
                  <a:cubicBezTo>
                    <a:pt x="2039" y="1948"/>
                    <a:pt x="2039" y="1964"/>
                    <a:pt x="2008" y="2010"/>
                  </a:cubicBezTo>
                  <a:cubicBezTo>
                    <a:pt x="1992" y="2041"/>
                    <a:pt x="1992" y="2072"/>
                    <a:pt x="2008" y="2103"/>
                  </a:cubicBezTo>
                  <a:cubicBezTo>
                    <a:pt x="2054" y="2134"/>
                    <a:pt x="2085" y="2165"/>
                    <a:pt x="2039" y="2211"/>
                  </a:cubicBezTo>
                  <a:cubicBezTo>
                    <a:pt x="2044" y="2217"/>
                    <a:pt x="2048" y="2220"/>
                    <a:pt x="2053" y="2220"/>
                  </a:cubicBezTo>
                  <a:cubicBezTo>
                    <a:pt x="2060" y="2220"/>
                    <a:pt x="2071" y="2209"/>
                    <a:pt x="2101" y="2180"/>
                  </a:cubicBezTo>
                  <a:cubicBezTo>
                    <a:pt x="2115" y="2159"/>
                    <a:pt x="2135" y="2145"/>
                    <a:pt x="2155" y="2145"/>
                  </a:cubicBezTo>
                  <a:cubicBezTo>
                    <a:pt x="2181" y="2145"/>
                    <a:pt x="2207" y="2167"/>
                    <a:pt x="2224" y="2226"/>
                  </a:cubicBezTo>
                  <a:cubicBezTo>
                    <a:pt x="2246" y="2248"/>
                    <a:pt x="2282" y="2277"/>
                    <a:pt x="2313" y="2277"/>
                  </a:cubicBezTo>
                  <a:cubicBezTo>
                    <a:pt x="2326" y="2277"/>
                    <a:pt x="2339" y="2271"/>
                    <a:pt x="2348" y="2257"/>
                  </a:cubicBezTo>
                  <a:lnTo>
                    <a:pt x="2348" y="2257"/>
                  </a:lnTo>
                  <a:cubicBezTo>
                    <a:pt x="2363" y="2273"/>
                    <a:pt x="2363" y="2273"/>
                    <a:pt x="2332" y="2319"/>
                  </a:cubicBezTo>
                  <a:cubicBezTo>
                    <a:pt x="2280" y="2372"/>
                    <a:pt x="2285" y="2403"/>
                    <a:pt x="2327" y="2403"/>
                  </a:cubicBezTo>
                  <a:cubicBezTo>
                    <a:pt x="2347" y="2403"/>
                    <a:pt x="2375" y="2396"/>
                    <a:pt x="2410" y="2381"/>
                  </a:cubicBezTo>
                  <a:cubicBezTo>
                    <a:pt x="2424" y="2359"/>
                    <a:pt x="2435" y="2348"/>
                    <a:pt x="2441" y="2348"/>
                  </a:cubicBezTo>
                  <a:cubicBezTo>
                    <a:pt x="2448" y="2348"/>
                    <a:pt x="2449" y="2363"/>
                    <a:pt x="2441" y="2396"/>
                  </a:cubicBezTo>
                  <a:cubicBezTo>
                    <a:pt x="2441" y="2396"/>
                    <a:pt x="2445" y="2400"/>
                    <a:pt x="2456" y="2400"/>
                  </a:cubicBezTo>
                  <a:cubicBezTo>
                    <a:pt x="2468" y="2400"/>
                    <a:pt x="2487" y="2396"/>
                    <a:pt x="2518" y="2381"/>
                  </a:cubicBezTo>
                  <a:cubicBezTo>
                    <a:pt x="2537" y="2368"/>
                    <a:pt x="2548" y="2361"/>
                    <a:pt x="2555" y="2361"/>
                  </a:cubicBezTo>
                  <a:cubicBezTo>
                    <a:pt x="2564" y="2361"/>
                    <a:pt x="2564" y="2376"/>
                    <a:pt x="2564" y="2412"/>
                  </a:cubicBezTo>
                  <a:cubicBezTo>
                    <a:pt x="2549" y="2458"/>
                    <a:pt x="2564" y="2474"/>
                    <a:pt x="2580" y="2489"/>
                  </a:cubicBezTo>
                  <a:cubicBezTo>
                    <a:pt x="2584" y="2488"/>
                    <a:pt x="2590" y="2487"/>
                    <a:pt x="2596" y="2487"/>
                  </a:cubicBezTo>
                  <a:cubicBezTo>
                    <a:pt x="2675" y="2487"/>
                    <a:pt x="2873" y="2571"/>
                    <a:pt x="2873" y="2628"/>
                  </a:cubicBezTo>
                  <a:cubicBezTo>
                    <a:pt x="2920" y="2582"/>
                    <a:pt x="2920" y="2582"/>
                    <a:pt x="2935" y="2582"/>
                  </a:cubicBezTo>
                  <a:cubicBezTo>
                    <a:pt x="2935" y="2634"/>
                    <a:pt x="2941" y="2656"/>
                    <a:pt x="2949" y="2656"/>
                  </a:cubicBezTo>
                  <a:cubicBezTo>
                    <a:pt x="2961" y="2656"/>
                    <a:pt x="2979" y="2614"/>
                    <a:pt x="2997" y="2551"/>
                  </a:cubicBezTo>
                  <a:lnTo>
                    <a:pt x="2951" y="2551"/>
                  </a:lnTo>
                  <a:cubicBezTo>
                    <a:pt x="2970" y="2505"/>
                    <a:pt x="2990" y="2481"/>
                    <a:pt x="3004" y="2481"/>
                  </a:cubicBezTo>
                  <a:cubicBezTo>
                    <a:pt x="3023" y="2481"/>
                    <a:pt x="3030" y="2524"/>
                    <a:pt x="3013" y="2613"/>
                  </a:cubicBezTo>
                  <a:cubicBezTo>
                    <a:pt x="3013" y="2669"/>
                    <a:pt x="3013" y="2696"/>
                    <a:pt x="3019" y="2696"/>
                  </a:cubicBezTo>
                  <a:cubicBezTo>
                    <a:pt x="3025" y="2696"/>
                    <a:pt x="3037" y="2673"/>
                    <a:pt x="3059" y="2628"/>
                  </a:cubicBezTo>
                  <a:cubicBezTo>
                    <a:pt x="3081" y="2576"/>
                    <a:pt x="3097" y="2549"/>
                    <a:pt x="3106" y="2549"/>
                  </a:cubicBezTo>
                  <a:cubicBezTo>
                    <a:pt x="3117" y="2549"/>
                    <a:pt x="3121" y="2580"/>
                    <a:pt x="3121" y="2644"/>
                  </a:cubicBezTo>
                  <a:cubicBezTo>
                    <a:pt x="3121" y="2698"/>
                    <a:pt x="3117" y="2725"/>
                    <a:pt x="3117" y="2725"/>
                  </a:cubicBezTo>
                  <a:cubicBezTo>
                    <a:pt x="3117" y="2725"/>
                    <a:pt x="3121" y="2698"/>
                    <a:pt x="3136" y="2644"/>
                  </a:cubicBezTo>
                  <a:cubicBezTo>
                    <a:pt x="3187" y="2524"/>
                    <a:pt x="3229" y="2456"/>
                    <a:pt x="3251" y="2456"/>
                  </a:cubicBezTo>
                  <a:cubicBezTo>
                    <a:pt x="3269" y="2456"/>
                    <a:pt x="3274" y="2501"/>
                    <a:pt x="3260" y="2597"/>
                  </a:cubicBezTo>
                  <a:cubicBezTo>
                    <a:pt x="3244" y="2706"/>
                    <a:pt x="3260" y="2767"/>
                    <a:pt x="3291" y="2767"/>
                  </a:cubicBezTo>
                  <a:cubicBezTo>
                    <a:pt x="3322" y="2767"/>
                    <a:pt x="3322" y="2721"/>
                    <a:pt x="3322" y="2659"/>
                  </a:cubicBezTo>
                  <a:cubicBezTo>
                    <a:pt x="3314" y="2605"/>
                    <a:pt x="3314" y="2578"/>
                    <a:pt x="3322" y="2578"/>
                  </a:cubicBezTo>
                  <a:cubicBezTo>
                    <a:pt x="3329" y="2578"/>
                    <a:pt x="3345" y="2605"/>
                    <a:pt x="3368" y="2659"/>
                  </a:cubicBezTo>
                  <a:cubicBezTo>
                    <a:pt x="3402" y="2754"/>
                    <a:pt x="3437" y="2796"/>
                    <a:pt x="3474" y="2796"/>
                  </a:cubicBezTo>
                  <a:cubicBezTo>
                    <a:pt x="3503" y="2796"/>
                    <a:pt x="3535" y="2769"/>
                    <a:pt x="3569" y="2721"/>
                  </a:cubicBezTo>
                  <a:cubicBezTo>
                    <a:pt x="3600" y="2659"/>
                    <a:pt x="3638" y="2628"/>
                    <a:pt x="3662" y="2628"/>
                  </a:cubicBezTo>
                  <a:cubicBezTo>
                    <a:pt x="3685" y="2628"/>
                    <a:pt x="3693" y="2659"/>
                    <a:pt x="3662" y="2721"/>
                  </a:cubicBezTo>
                  <a:cubicBezTo>
                    <a:pt x="3626" y="2783"/>
                    <a:pt x="3616" y="2809"/>
                    <a:pt x="3623" y="2809"/>
                  </a:cubicBezTo>
                  <a:cubicBezTo>
                    <a:pt x="3627" y="2809"/>
                    <a:pt x="3642" y="2794"/>
                    <a:pt x="3662" y="2767"/>
                  </a:cubicBezTo>
                  <a:cubicBezTo>
                    <a:pt x="3677" y="2775"/>
                    <a:pt x="3696" y="2779"/>
                    <a:pt x="3718" y="2779"/>
                  </a:cubicBezTo>
                  <a:cubicBezTo>
                    <a:pt x="3739" y="2779"/>
                    <a:pt x="3762" y="2775"/>
                    <a:pt x="3785" y="2767"/>
                  </a:cubicBezTo>
                  <a:cubicBezTo>
                    <a:pt x="3801" y="2767"/>
                    <a:pt x="3816" y="2706"/>
                    <a:pt x="3801" y="2659"/>
                  </a:cubicBezTo>
                  <a:lnTo>
                    <a:pt x="3801" y="2659"/>
                  </a:lnTo>
                  <a:cubicBezTo>
                    <a:pt x="3828" y="2714"/>
                    <a:pt x="3861" y="2753"/>
                    <a:pt x="3890" y="2753"/>
                  </a:cubicBezTo>
                  <a:cubicBezTo>
                    <a:pt x="3909" y="2753"/>
                    <a:pt x="3927" y="2734"/>
                    <a:pt x="3940" y="2690"/>
                  </a:cubicBezTo>
                  <a:lnTo>
                    <a:pt x="3986" y="2675"/>
                  </a:lnTo>
                  <a:cubicBezTo>
                    <a:pt x="4002" y="2675"/>
                    <a:pt x="4002" y="2675"/>
                    <a:pt x="4017" y="2613"/>
                  </a:cubicBezTo>
                  <a:cubicBezTo>
                    <a:pt x="4017" y="2585"/>
                    <a:pt x="4021" y="2576"/>
                    <a:pt x="4028" y="2576"/>
                  </a:cubicBezTo>
                  <a:cubicBezTo>
                    <a:pt x="4041" y="2576"/>
                    <a:pt x="4065" y="2608"/>
                    <a:pt x="4094" y="2628"/>
                  </a:cubicBezTo>
                  <a:cubicBezTo>
                    <a:pt x="4127" y="2661"/>
                    <a:pt x="4160" y="2694"/>
                    <a:pt x="4165" y="2694"/>
                  </a:cubicBezTo>
                  <a:cubicBezTo>
                    <a:pt x="4168" y="2694"/>
                    <a:pt x="4165" y="2688"/>
                    <a:pt x="4156" y="2675"/>
                  </a:cubicBezTo>
                  <a:cubicBezTo>
                    <a:pt x="4141" y="2613"/>
                    <a:pt x="4156" y="2551"/>
                    <a:pt x="4156" y="2489"/>
                  </a:cubicBezTo>
                  <a:cubicBezTo>
                    <a:pt x="4156" y="2469"/>
                    <a:pt x="4161" y="2460"/>
                    <a:pt x="4168" y="2460"/>
                  </a:cubicBezTo>
                  <a:cubicBezTo>
                    <a:pt x="4182" y="2460"/>
                    <a:pt x="4203" y="2494"/>
                    <a:pt x="4203" y="2536"/>
                  </a:cubicBezTo>
                  <a:cubicBezTo>
                    <a:pt x="4203" y="2597"/>
                    <a:pt x="4234" y="2582"/>
                    <a:pt x="4295" y="2613"/>
                  </a:cubicBezTo>
                  <a:cubicBezTo>
                    <a:pt x="4326" y="2597"/>
                    <a:pt x="4357" y="2582"/>
                    <a:pt x="4342" y="2536"/>
                  </a:cubicBezTo>
                  <a:cubicBezTo>
                    <a:pt x="4316" y="2497"/>
                    <a:pt x="4399" y="2436"/>
                    <a:pt x="4454" y="2436"/>
                  </a:cubicBezTo>
                  <a:cubicBezTo>
                    <a:pt x="4464" y="2436"/>
                    <a:pt x="4473" y="2438"/>
                    <a:pt x="4481" y="2443"/>
                  </a:cubicBezTo>
                  <a:lnTo>
                    <a:pt x="4527" y="2412"/>
                  </a:lnTo>
                  <a:cubicBezTo>
                    <a:pt x="4543" y="2396"/>
                    <a:pt x="4527" y="2350"/>
                    <a:pt x="4543" y="2335"/>
                  </a:cubicBezTo>
                  <a:cubicBezTo>
                    <a:pt x="4574" y="2319"/>
                    <a:pt x="4558" y="2319"/>
                    <a:pt x="4543" y="2257"/>
                  </a:cubicBezTo>
                  <a:cubicBezTo>
                    <a:pt x="4550" y="2250"/>
                    <a:pt x="4562" y="2242"/>
                    <a:pt x="4576" y="2242"/>
                  </a:cubicBezTo>
                  <a:cubicBezTo>
                    <a:pt x="4589" y="2242"/>
                    <a:pt x="4604" y="2250"/>
                    <a:pt x="4620" y="2273"/>
                  </a:cubicBezTo>
                  <a:cubicBezTo>
                    <a:pt x="4586" y="2222"/>
                    <a:pt x="4571" y="2199"/>
                    <a:pt x="4579" y="2199"/>
                  </a:cubicBezTo>
                  <a:cubicBezTo>
                    <a:pt x="4586" y="2199"/>
                    <a:pt x="4609" y="2214"/>
                    <a:pt x="4651" y="2242"/>
                  </a:cubicBezTo>
                  <a:cubicBezTo>
                    <a:pt x="4697" y="2281"/>
                    <a:pt x="4717" y="2304"/>
                    <a:pt x="4717" y="2304"/>
                  </a:cubicBezTo>
                  <a:cubicBezTo>
                    <a:pt x="4717" y="2304"/>
                    <a:pt x="4697" y="2281"/>
                    <a:pt x="4666" y="2226"/>
                  </a:cubicBezTo>
                  <a:cubicBezTo>
                    <a:pt x="4658" y="2192"/>
                    <a:pt x="4654" y="2182"/>
                    <a:pt x="4663" y="2182"/>
                  </a:cubicBezTo>
                  <a:cubicBezTo>
                    <a:pt x="4670" y="2182"/>
                    <a:pt x="4685" y="2189"/>
                    <a:pt x="4713" y="2196"/>
                  </a:cubicBezTo>
                  <a:cubicBezTo>
                    <a:pt x="4734" y="2209"/>
                    <a:pt x="4745" y="2217"/>
                    <a:pt x="4748" y="2217"/>
                  </a:cubicBezTo>
                  <a:cubicBezTo>
                    <a:pt x="4753" y="2217"/>
                    <a:pt x="4745" y="2206"/>
                    <a:pt x="4728" y="2180"/>
                  </a:cubicBezTo>
                  <a:cubicBezTo>
                    <a:pt x="4684" y="2115"/>
                    <a:pt x="4679" y="2049"/>
                    <a:pt x="4707" y="2049"/>
                  </a:cubicBezTo>
                  <a:cubicBezTo>
                    <a:pt x="4719" y="2049"/>
                    <a:pt x="4736" y="2060"/>
                    <a:pt x="4759" y="2087"/>
                  </a:cubicBezTo>
                  <a:cubicBezTo>
                    <a:pt x="4759" y="2087"/>
                    <a:pt x="4774" y="2056"/>
                    <a:pt x="4759" y="2010"/>
                  </a:cubicBezTo>
                  <a:cubicBezTo>
                    <a:pt x="4727" y="1962"/>
                    <a:pt x="4711" y="1938"/>
                    <a:pt x="4715" y="1938"/>
                  </a:cubicBezTo>
                  <a:cubicBezTo>
                    <a:pt x="4718" y="1938"/>
                    <a:pt x="4738" y="1958"/>
                    <a:pt x="4774" y="1995"/>
                  </a:cubicBezTo>
                  <a:cubicBezTo>
                    <a:pt x="4805" y="2025"/>
                    <a:pt x="4828" y="2038"/>
                    <a:pt x="4841" y="2038"/>
                  </a:cubicBezTo>
                  <a:cubicBezTo>
                    <a:pt x="4862" y="2038"/>
                    <a:pt x="4859" y="2005"/>
                    <a:pt x="4821" y="1948"/>
                  </a:cubicBezTo>
                  <a:cubicBezTo>
                    <a:pt x="4821" y="1948"/>
                    <a:pt x="4809" y="1899"/>
                    <a:pt x="4839" y="1899"/>
                  </a:cubicBezTo>
                  <a:cubicBezTo>
                    <a:pt x="4842" y="1899"/>
                    <a:pt x="4847" y="1900"/>
                    <a:pt x="4852" y="1902"/>
                  </a:cubicBezTo>
                  <a:cubicBezTo>
                    <a:pt x="4860" y="1906"/>
                    <a:pt x="4871" y="1908"/>
                    <a:pt x="4882" y="1908"/>
                  </a:cubicBezTo>
                  <a:cubicBezTo>
                    <a:pt x="4952" y="1908"/>
                    <a:pt x="5055" y="1834"/>
                    <a:pt x="4975" y="1794"/>
                  </a:cubicBezTo>
                  <a:lnTo>
                    <a:pt x="5006" y="1747"/>
                  </a:lnTo>
                  <a:cubicBezTo>
                    <a:pt x="5068" y="1747"/>
                    <a:pt x="5099" y="1747"/>
                    <a:pt x="5068" y="1686"/>
                  </a:cubicBezTo>
                  <a:lnTo>
                    <a:pt x="5037" y="1624"/>
                  </a:lnTo>
                  <a:lnTo>
                    <a:pt x="5037" y="1624"/>
                  </a:lnTo>
                  <a:cubicBezTo>
                    <a:pt x="5072" y="1658"/>
                    <a:pt x="5115" y="1676"/>
                    <a:pt x="5142" y="1676"/>
                  </a:cubicBezTo>
                  <a:cubicBezTo>
                    <a:pt x="5150" y="1676"/>
                    <a:pt x="5157" y="1674"/>
                    <a:pt x="5161" y="1670"/>
                  </a:cubicBezTo>
                  <a:cubicBezTo>
                    <a:pt x="5176" y="1655"/>
                    <a:pt x="5176" y="1655"/>
                    <a:pt x="5130" y="1608"/>
                  </a:cubicBezTo>
                  <a:cubicBezTo>
                    <a:pt x="5099" y="1577"/>
                    <a:pt x="5099" y="1577"/>
                    <a:pt x="5115" y="1562"/>
                  </a:cubicBezTo>
                  <a:cubicBezTo>
                    <a:pt x="5119" y="1558"/>
                    <a:pt x="5125" y="1556"/>
                    <a:pt x="5133" y="1556"/>
                  </a:cubicBezTo>
                  <a:cubicBezTo>
                    <a:pt x="5155" y="1556"/>
                    <a:pt x="5189" y="1570"/>
                    <a:pt x="5223" y="1593"/>
                  </a:cubicBezTo>
                  <a:lnTo>
                    <a:pt x="5238" y="1577"/>
                  </a:lnTo>
                  <a:cubicBezTo>
                    <a:pt x="5190" y="1529"/>
                    <a:pt x="5178" y="1505"/>
                    <a:pt x="5187" y="1505"/>
                  </a:cubicBezTo>
                  <a:cubicBezTo>
                    <a:pt x="5192" y="1505"/>
                    <a:pt x="5205" y="1514"/>
                    <a:pt x="5223" y="1531"/>
                  </a:cubicBezTo>
                  <a:cubicBezTo>
                    <a:pt x="5232" y="1541"/>
                    <a:pt x="5242" y="1544"/>
                    <a:pt x="5251" y="1544"/>
                  </a:cubicBezTo>
                  <a:cubicBezTo>
                    <a:pt x="5273" y="1544"/>
                    <a:pt x="5294" y="1526"/>
                    <a:pt x="5315" y="1515"/>
                  </a:cubicBezTo>
                  <a:cubicBezTo>
                    <a:pt x="5297" y="1497"/>
                    <a:pt x="5296" y="1491"/>
                    <a:pt x="5300" y="1491"/>
                  </a:cubicBezTo>
                  <a:cubicBezTo>
                    <a:pt x="5306" y="1491"/>
                    <a:pt x="5325" y="1506"/>
                    <a:pt x="5315" y="1515"/>
                  </a:cubicBezTo>
                  <a:lnTo>
                    <a:pt x="5346" y="1546"/>
                  </a:lnTo>
                  <a:cubicBezTo>
                    <a:pt x="5361" y="1554"/>
                    <a:pt x="5369" y="1557"/>
                    <a:pt x="5373" y="1557"/>
                  </a:cubicBezTo>
                  <a:cubicBezTo>
                    <a:pt x="5387" y="1557"/>
                    <a:pt x="5355" y="1524"/>
                    <a:pt x="5331" y="1500"/>
                  </a:cubicBezTo>
                  <a:lnTo>
                    <a:pt x="5362" y="1454"/>
                  </a:lnTo>
                  <a:cubicBezTo>
                    <a:pt x="5377" y="1438"/>
                    <a:pt x="5393" y="1423"/>
                    <a:pt x="5331" y="1407"/>
                  </a:cubicBezTo>
                  <a:cubicBezTo>
                    <a:pt x="5285" y="1376"/>
                    <a:pt x="5254" y="1330"/>
                    <a:pt x="5269" y="1315"/>
                  </a:cubicBezTo>
                  <a:lnTo>
                    <a:pt x="5269" y="1315"/>
                  </a:lnTo>
                  <a:cubicBezTo>
                    <a:pt x="5305" y="1338"/>
                    <a:pt x="5340" y="1371"/>
                    <a:pt x="5362" y="1371"/>
                  </a:cubicBezTo>
                  <a:cubicBezTo>
                    <a:pt x="5368" y="1371"/>
                    <a:pt x="5374" y="1368"/>
                    <a:pt x="5377" y="1361"/>
                  </a:cubicBezTo>
                  <a:cubicBezTo>
                    <a:pt x="5379" y="1359"/>
                    <a:pt x="5382" y="1358"/>
                    <a:pt x="5385" y="1358"/>
                  </a:cubicBezTo>
                  <a:cubicBezTo>
                    <a:pt x="5401" y="1358"/>
                    <a:pt x="5424" y="1392"/>
                    <a:pt x="5424" y="1392"/>
                  </a:cubicBezTo>
                  <a:cubicBezTo>
                    <a:pt x="5442" y="1420"/>
                    <a:pt x="5458" y="1431"/>
                    <a:pt x="5471" y="1431"/>
                  </a:cubicBezTo>
                  <a:cubicBezTo>
                    <a:pt x="5500" y="1431"/>
                    <a:pt x="5512" y="1373"/>
                    <a:pt x="5501" y="1330"/>
                  </a:cubicBezTo>
                  <a:cubicBezTo>
                    <a:pt x="5482" y="1256"/>
                    <a:pt x="5481" y="1221"/>
                    <a:pt x="5498" y="1221"/>
                  </a:cubicBezTo>
                  <a:cubicBezTo>
                    <a:pt x="5510" y="1221"/>
                    <a:pt x="5532" y="1237"/>
                    <a:pt x="5563" y="1268"/>
                  </a:cubicBezTo>
                  <a:cubicBezTo>
                    <a:pt x="5578" y="1291"/>
                    <a:pt x="5587" y="1300"/>
                    <a:pt x="5592" y="1300"/>
                  </a:cubicBezTo>
                  <a:cubicBezTo>
                    <a:pt x="5606" y="1300"/>
                    <a:pt x="5571" y="1204"/>
                    <a:pt x="5501" y="1098"/>
                  </a:cubicBezTo>
                  <a:lnTo>
                    <a:pt x="5408" y="944"/>
                  </a:lnTo>
                  <a:lnTo>
                    <a:pt x="5516" y="1067"/>
                  </a:lnTo>
                  <a:cubicBezTo>
                    <a:pt x="5604" y="1147"/>
                    <a:pt x="5642" y="1185"/>
                    <a:pt x="5659" y="1185"/>
                  </a:cubicBezTo>
                  <a:cubicBezTo>
                    <a:pt x="5675" y="1185"/>
                    <a:pt x="5671" y="1150"/>
                    <a:pt x="5671" y="1083"/>
                  </a:cubicBezTo>
                  <a:cubicBezTo>
                    <a:pt x="5671" y="1050"/>
                    <a:pt x="5671" y="1034"/>
                    <a:pt x="5678" y="1034"/>
                  </a:cubicBezTo>
                  <a:cubicBezTo>
                    <a:pt x="5684" y="1034"/>
                    <a:pt x="5696" y="1046"/>
                    <a:pt x="5717" y="1067"/>
                  </a:cubicBezTo>
                  <a:cubicBezTo>
                    <a:pt x="5729" y="1084"/>
                    <a:pt x="5738" y="1091"/>
                    <a:pt x="5748" y="1091"/>
                  </a:cubicBezTo>
                  <a:cubicBezTo>
                    <a:pt x="5766" y="1091"/>
                    <a:pt x="5786" y="1071"/>
                    <a:pt x="5825" y="1052"/>
                  </a:cubicBezTo>
                  <a:cubicBezTo>
                    <a:pt x="5887" y="1005"/>
                    <a:pt x="5918" y="1005"/>
                    <a:pt x="5887" y="959"/>
                  </a:cubicBezTo>
                  <a:lnTo>
                    <a:pt x="5934" y="928"/>
                  </a:lnTo>
                  <a:cubicBezTo>
                    <a:pt x="5953" y="953"/>
                    <a:pt x="5970" y="963"/>
                    <a:pt x="5981" y="963"/>
                  </a:cubicBezTo>
                  <a:cubicBezTo>
                    <a:pt x="6004" y="963"/>
                    <a:pt x="6002" y="914"/>
                    <a:pt x="5949" y="851"/>
                  </a:cubicBezTo>
                  <a:cubicBezTo>
                    <a:pt x="5965" y="835"/>
                    <a:pt x="5980" y="835"/>
                    <a:pt x="5996" y="820"/>
                  </a:cubicBezTo>
                  <a:lnTo>
                    <a:pt x="6011" y="882"/>
                  </a:lnTo>
                  <a:cubicBezTo>
                    <a:pt x="6023" y="899"/>
                    <a:pt x="6036" y="908"/>
                    <a:pt x="6059" y="908"/>
                  </a:cubicBezTo>
                  <a:cubicBezTo>
                    <a:pt x="6096" y="908"/>
                    <a:pt x="6158" y="884"/>
                    <a:pt x="6274" y="835"/>
                  </a:cubicBezTo>
                  <a:cubicBezTo>
                    <a:pt x="6490" y="789"/>
                    <a:pt x="6521" y="789"/>
                    <a:pt x="6506" y="681"/>
                  </a:cubicBezTo>
                  <a:cubicBezTo>
                    <a:pt x="6498" y="619"/>
                    <a:pt x="6506" y="588"/>
                    <a:pt x="6517" y="588"/>
                  </a:cubicBezTo>
                  <a:cubicBezTo>
                    <a:pt x="6529" y="588"/>
                    <a:pt x="6544" y="619"/>
                    <a:pt x="6552" y="681"/>
                  </a:cubicBezTo>
                  <a:cubicBezTo>
                    <a:pt x="6563" y="713"/>
                    <a:pt x="6581" y="753"/>
                    <a:pt x="6586" y="753"/>
                  </a:cubicBezTo>
                  <a:cubicBezTo>
                    <a:pt x="6588" y="753"/>
                    <a:pt x="6587" y="746"/>
                    <a:pt x="6583" y="727"/>
                  </a:cubicBezTo>
                  <a:cubicBezTo>
                    <a:pt x="6614" y="727"/>
                    <a:pt x="6645" y="743"/>
                    <a:pt x="6676" y="774"/>
                  </a:cubicBezTo>
                  <a:cubicBezTo>
                    <a:pt x="6709" y="821"/>
                    <a:pt x="6731" y="839"/>
                    <a:pt x="6745" y="839"/>
                  </a:cubicBezTo>
                  <a:cubicBezTo>
                    <a:pt x="6763" y="839"/>
                    <a:pt x="6768" y="809"/>
                    <a:pt x="6768" y="774"/>
                  </a:cubicBezTo>
                  <a:cubicBezTo>
                    <a:pt x="6756" y="729"/>
                    <a:pt x="6753" y="713"/>
                    <a:pt x="6756" y="713"/>
                  </a:cubicBezTo>
                  <a:lnTo>
                    <a:pt x="6756" y="713"/>
                  </a:lnTo>
                  <a:cubicBezTo>
                    <a:pt x="6760" y="713"/>
                    <a:pt x="6775" y="746"/>
                    <a:pt x="6784" y="774"/>
                  </a:cubicBezTo>
                  <a:cubicBezTo>
                    <a:pt x="6806" y="818"/>
                    <a:pt x="6828" y="854"/>
                    <a:pt x="6839" y="854"/>
                  </a:cubicBezTo>
                  <a:cubicBezTo>
                    <a:pt x="6843" y="854"/>
                    <a:pt x="6846" y="849"/>
                    <a:pt x="6846" y="835"/>
                  </a:cubicBezTo>
                  <a:cubicBezTo>
                    <a:pt x="6846" y="801"/>
                    <a:pt x="6900" y="771"/>
                    <a:pt x="6947" y="771"/>
                  </a:cubicBezTo>
                  <a:cubicBezTo>
                    <a:pt x="6983" y="771"/>
                    <a:pt x="7016" y="788"/>
                    <a:pt x="7016" y="835"/>
                  </a:cubicBezTo>
                  <a:lnTo>
                    <a:pt x="7062" y="835"/>
                  </a:lnTo>
                  <a:cubicBezTo>
                    <a:pt x="7062" y="794"/>
                    <a:pt x="7083" y="787"/>
                    <a:pt x="7110" y="787"/>
                  </a:cubicBezTo>
                  <a:cubicBezTo>
                    <a:pt x="7124" y="787"/>
                    <a:pt x="7139" y="789"/>
                    <a:pt x="7155" y="789"/>
                  </a:cubicBezTo>
                  <a:cubicBezTo>
                    <a:pt x="7201" y="789"/>
                    <a:pt x="7232" y="805"/>
                    <a:pt x="7217" y="851"/>
                  </a:cubicBezTo>
                  <a:cubicBezTo>
                    <a:pt x="7217" y="884"/>
                    <a:pt x="7217" y="899"/>
                    <a:pt x="7224" y="899"/>
                  </a:cubicBezTo>
                  <a:cubicBezTo>
                    <a:pt x="7230" y="899"/>
                    <a:pt x="7241" y="888"/>
                    <a:pt x="7263" y="866"/>
                  </a:cubicBezTo>
                  <a:cubicBezTo>
                    <a:pt x="7294" y="866"/>
                    <a:pt x="7340" y="774"/>
                    <a:pt x="7371" y="774"/>
                  </a:cubicBezTo>
                  <a:cubicBezTo>
                    <a:pt x="7387" y="727"/>
                    <a:pt x="7417" y="681"/>
                    <a:pt x="7448" y="681"/>
                  </a:cubicBezTo>
                  <a:lnTo>
                    <a:pt x="7433" y="743"/>
                  </a:lnTo>
                  <a:lnTo>
                    <a:pt x="7402" y="835"/>
                  </a:lnTo>
                  <a:cubicBezTo>
                    <a:pt x="7408" y="835"/>
                    <a:pt x="7417" y="838"/>
                    <a:pt x="7426" y="838"/>
                  </a:cubicBezTo>
                  <a:cubicBezTo>
                    <a:pt x="7440" y="838"/>
                    <a:pt x="7455" y="832"/>
                    <a:pt x="7464" y="805"/>
                  </a:cubicBezTo>
                  <a:cubicBezTo>
                    <a:pt x="7464" y="866"/>
                    <a:pt x="7495" y="866"/>
                    <a:pt x="7541" y="897"/>
                  </a:cubicBezTo>
                  <a:cubicBezTo>
                    <a:pt x="7568" y="906"/>
                    <a:pt x="7595" y="915"/>
                    <a:pt x="7621" y="915"/>
                  </a:cubicBezTo>
                  <a:cubicBezTo>
                    <a:pt x="7641" y="915"/>
                    <a:pt x="7661" y="910"/>
                    <a:pt x="7680" y="897"/>
                  </a:cubicBezTo>
                  <a:lnTo>
                    <a:pt x="7680" y="897"/>
                  </a:lnTo>
                  <a:cubicBezTo>
                    <a:pt x="7659" y="972"/>
                    <a:pt x="7711" y="1025"/>
                    <a:pt x="7771" y="1025"/>
                  </a:cubicBezTo>
                  <a:cubicBezTo>
                    <a:pt x="7798" y="1025"/>
                    <a:pt x="7826" y="1014"/>
                    <a:pt x="7850" y="990"/>
                  </a:cubicBezTo>
                  <a:cubicBezTo>
                    <a:pt x="7862" y="972"/>
                    <a:pt x="7875" y="963"/>
                    <a:pt x="7884" y="963"/>
                  </a:cubicBezTo>
                  <a:cubicBezTo>
                    <a:pt x="7898" y="963"/>
                    <a:pt x="7906" y="983"/>
                    <a:pt x="7897" y="1021"/>
                  </a:cubicBezTo>
                  <a:cubicBezTo>
                    <a:pt x="7897" y="1046"/>
                    <a:pt x="7897" y="1058"/>
                    <a:pt x="7904" y="1058"/>
                  </a:cubicBezTo>
                  <a:cubicBezTo>
                    <a:pt x="7911" y="1058"/>
                    <a:pt x="7922" y="1050"/>
                    <a:pt x="7943" y="1036"/>
                  </a:cubicBezTo>
                  <a:cubicBezTo>
                    <a:pt x="7951" y="1031"/>
                    <a:pt x="7958" y="1028"/>
                    <a:pt x="7963" y="1028"/>
                  </a:cubicBezTo>
                  <a:cubicBezTo>
                    <a:pt x="7984" y="1028"/>
                    <a:pt x="7974" y="1079"/>
                    <a:pt x="7974" y="1129"/>
                  </a:cubicBezTo>
                  <a:cubicBezTo>
                    <a:pt x="7941" y="1206"/>
                    <a:pt x="7939" y="1236"/>
                    <a:pt x="7957" y="1236"/>
                  </a:cubicBezTo>
                  <a:cubicBezTo>
                    <a:pt x="7965" y="1236"/>
                    <a:pt x="7976" y="1231"/>
                    <a:pt x="7989" y="1222"/>
                  </a:cubicBezTo>
                  <a:cubicBezTo>
                    <a:pt x="8002" y="1218"/>
                    <a:pt x="8014" y="1216"/>
                    <a:pt x="8026" y="1216"/>
                  </a:cubicBezTo>
                  <a:cubicBezTo>
                    <a:pt x="8059" y="1216"/>
                    <a:pt x="8090" y="1230"/>
                    <a:pt x="8113" y="1253"/>
                  </a:cubicBezTo>
                  <a:cubicBezTo>
                    <a:pt x="8190" y="1237"/>
                    <a:pt x="8206" y="1253"/>
                    <a:pt x="8237" y="1206"/>
                  </a:cubicBezTo>
                  <a:cubicBezTo>
                    <a:pt x="8252" y="1175"/>
                    <a:pt x="8283" y="1160"/>
                    <a:pt x="8329" y="1145"/>
                  </a:cubicBezTo>
                  <a:cubicBezTo>
                    <a:pt x="8379" y="1145"/>
                    <a:pt x="8369" y="1164"/>
                    <a:pt x="8355" y="1164"/>
                  </a:cubicBezTo>
                  <a:cubicBezTo>
                    <a:pt x="8352" y="1164"/>
                    <a:pt x="8348" y="1163"/>
                    <a:pt x="8345" y="1160"/>
                  </a:cubicBezTo>
                  <a:cubicBezTo>
                    <a:pt x="8268" y="1160"/>
                    <a:pt x="8283" y="1175"/>
                    <a:pt x="8268" y="1237"/>
                  </a:cubicBezTo>
                  <a:cubicBezTo>
                    <a:pt x="8252" y="1284"/>
                    <a:pt x="8268" y="1330"/>
                    <a:pt x="8298" y="1345"/>
                  </a:cubicBezTo>
                  <a:cubicBezTo>
                    <a:pt x="8329" y="1376"/>
                    <a:pt x="8345" y="1392"/>
                    <a:pt x="8360" y="1423"/>
                  </a:cubicBezTo>
                  <a:cubicBezTo>
                    <a:pt x="8370" y="1482"/>
                    <a:pt x="8380" y="1510"/>
                    <a:pt x="8398" y="1510"/>
                  </a:cubicBezTo>
                  <a:cubicBezTo>
                    <a:pt x="8408" y="1510"/>
                    <a:pt x="8421" y="1501"/>
                    <a:pt x="8438" y="1485"/>
                  </a:cubicBezTo>
                  <a:lnTo>
                    <a:pt x="8468" y="1454"/>
                  </a:lnTo>
                  <a:lnTo>
                    <a:pt x="8468" y="1454"/>
                  </a:lnTo>
                  <a:cubicBezTo>
                    <a:pt x="8415" y="1534"/>
                    <a:pt x="8536" y="1697"/>
                    <a:pt x="8640" y="1697"/>
                  </a:cubicBezTo>
                  <a:cubicBezTo>
                    <a:pt x="8656" y="1697"/>
                    <a:pt x="8671" y="1694"/>
                    <a:pt x="8685" y="1686"/>
                  </a:cubicBezTo>
                  <a:lnTo>
                    <a:pt x="8685" y="1686"/>
                  </a:lnTo>
                  <a:lnTo>
                    <a:pt x="8638" y="1716"/>
                  </a:lnTo>
                  <a:cubicBezTo>
                    <a:pt x="8608" y="1763"/>
                    <a:pt x="8623" y="1778"/>
                    <a:pt x="8638" y="1809"/>
                  </a:cubicBezTo>
                  <a:cubicBezTo>
                    <a:pt x="8669" y="1856"/>
                    <a:pt x="8762" y="1871"/>
                    <a:pt x="8808" y="1917"/>
                  </a:cubicBezTo>
                  <a:cubicBezTo>
                    <a:pt x="8846" y="1968"/>
                    <a:pt x="8894" y="2018"/>
                    <a:pt x="8936" y="2018"/>
                  </a:cubicBezTo>
                  <a:cubicBezTo>
                    <a:pt x="8945" y="2018"/>
                    <a:pt x="8955" y="2016"/>
                    <a:pt x="8963" y="2010"/>
                  </a:cubicBezTo>
                  <a:lnTo>
                    <a:pt x="8963" y="2010"/>
                  </a:lnTo>
                  <a:cubicBezTo>
                    <a:pt x="8978" y="2026"/>
                    <a:pt x="8978" y="2026"/>
                    <a:pt x="8932" y="2056"/>
                  </a:cubicBezTo>
                  <a:cubicBezTo>
                    <a:pt x="8901" y="2103"/>
                    <a:pt x="8901" y="2103"/>
                    <a:pt x="8917" y="2118"/>
                  </a:cubicBezTo>
                  <a:cubicBezTo>
                    <a:pt x="8919" y="2120"/>
                    <a:pt x="8921" y="2121"/>
                    <a:pt x="8925" y="2121"/>
                  </a:cubicBezTo>
                  <a:cubicBezTo>
                    <a:pt x="8944" y="2121"/>
                    <a:pt x="8983" y="2083"/>
                    <a:pt x="9009" y="2056"/>
                  </a:cubicBezTo>
                  <a:cubicBezTo>
                    <a:pt x="9021" y="2039"/>
                    <a:pt x="9033" y="2030"/>
                    <a:pt x="9042" y="2030"/>
                  </a:cubicBezTo>
                  <a:cubicBezTo>
                    <a:pt x="9057" y="2030"/>
                    <a:pt x="9065" y="2055"/>
                    <a:pt x="9056" y="2103"/>
                  </a:cubicBezTo>
                  <a:cubicBezTo>
                    <a:pt x="9056" y="2172"/>
                    <a:pt x="9105" y="2229"/>
                    <a:pt x="9171" y="2229"/>
                  </a:cubicBezTo>
                  <a:cubicBezTo>
                    <a:pt x="9179" y="2229"/>
                    <a:pt x="9187" y="2228"/>
                    <a:pt x="9195" y="2226"/>
                  </a:cubicBezTo>
                  <a:cubicBezTo>
                    <a:pt x="9210" y="2242"/>
                    <a:pt x="9226" y="2257"/>
                    <a:pt x="9195" y="2304"/>
                  </a:cubicBezTo>
                  <a:cubicBezTo>
                    <a:pt x="9171" y="2327"/>
                    <a:pt x="9184" y="2386"/>
                    <a:pt x="9231" y="2386"/>
                  </a:cubicBezTo>
                  <a:cubicBezTo>
                    <a:pt x="9247" y="2386"/>
                    <a:pt x="9265" y="2380"/>
                    <a:pt x="9288" y="2366"/>
                  </a:cubicBezTo>
                  <a:lnTo>
                    <a:pt x="9288" y="2366"/>
                  </a:lnTo>
                  <a:cubicBezTo>
                    <a:pt x="9303" y="2381"/>
                    <a:pt x="9303" y="2381"/>
                    <a:pt x="9272" y="2427"/>
                  </a:cubicBezTo>
                  <a:cubicBezTo>
                    <a:pt x="9252" y="2458"/>
                    <a:pt x="9245" y="2495"/>
                    <a:pt x="9264" y="2495"/>
                  </a:cubicBezTo>
                  <a:cubicBezTo>
                    <a:pt x="9275" y="2495"/>
                    <a:pt x="9292" y="2485"/>
                    <a:pt x="9319" y="2458"/>
                  </a:cubicBezTo>
                  <a:cubicBezTo>
                    <a:pt x="9332" y="2452"/>
                    <a:pt x="9346" y="2448"/>
                    <a:pt x="9359" y="2448"/>
                  </a:cubicBezTo>
                  <a:cubicBezTo>
                    <a:pt x="9405" y="2448"/>
                    <a:pt x="9446" y="2487"/>
                    <a:pt x="9458" y="2536"/>
                  </a:cubicBezTo>
                  <a:cubicBezTo>
                    <a:pt x="9465" y="2543"/>
                    <a:pt x="9477" y="2551"/>
                    <a:pt x="9489" y="2551"/>
                  </a:cubicBezTo>
                  <a:cubicBezTo>
                    <a:pt x="9500" y="2551"/>
                    <a:pt x="9512" y="2543"/>
                    <a:pt x="9519" y="2520"/>
                  </a:cubicBezTo>
                  <a:cubicBezTo>
                    <a:pt x="9542" y="2476"/>
                    <a:pt x="9556" y="2439"/>
                    <a:pt x="9556" y="2439"/>
                  </a:cubicBezTo>
                  <a:lnTo>
                    <a:pt x="9556" y="2439"/>
                  </a:lnTo>
                  <a:cubicBezTo>
                    <a:pt x="9557" y="2439"/>
                    <a:pt x="9555" y="2445"/>
                    <a:pt x="9550" y="2458"/>
                  </a:cubicBezTo>
                  <a:cubicBezTo>
                    <a:pt x="9533" y="2519"/>
                    <a:pt x="9525" y="2550"/>
                    <a:pt x="9535" y="2550"/>
                  </a:cubicBezTo>
                  <a:cubicBezTo>
                    <a:pt x="9543" y="2550"/>
                    <a:pt x="9563" y="2530"/>
                    <a:pt x="9597" y="2489"/>
                  </a:cubicBezTo>
                  <a:cubicBezTo>
                    <a:pt x="9604" y="2460"/>
                    <a:pt x="9611" y="2448"/>
                    <a:pt x="9615" y="2448"/>
                  </a:cubicBezTo>
                  <a:cubicBezTo>
                    <a:pt x="9620" y="2448"/>
                    <a:pt x="9620" y="2464"/>
                    <a:pt x="9612" y="2489"/>
                  </a:cubicBezTo>
                  <a:cubicBezTo>
                    <a:pt x="9597" y="2520"/>
                    <a:pt x="9628" y="2551"/>
                    <a:pt x="9628" y="2551"/>
                  </a:cubicBezTo>
                  <a:cubicBezTo>
                    <a:pt x="9628" y="2551"/>
                    <a:pt x="9782" y="2551"/>
                    <a:pt x="9890" y="2582"/>
                  </a:cubicBezTo>
                  <a:cubicBezTo>
                    <a:pt x="9934" y="2593"/>
                    <a:pt x="9978" y="2604"/>
                    <a:pt x="10022" y="2604"/>
                  </a:cubicBezTo>
                  <a:cubicBezTo>
                    <a:pt x="10040" y="2604"/>
                    <a:pt x="10058" y="2602"/>
                    <a:pt x="10076" y="2597"/>
                  </a:cubicBezTo>
                  <a:cubicBezTo>
                    <a:pt x="10122" y="2597"/>
                    <a:pt x="10138" y="2582"/>
                    <a:pt x="10138" y="2566"/>
                  </a:cubicBezTo>
                  <a:cubicBezTo>
                    <a:pt x="10138" y="2549"/>
                    <a:pt x="10148" y="2531"/>
                    <a:pt x="10160" y="2531"/>
                  </a:cubicBezTo>
                  <a:cubicBezTo>
                    <a:pt x="10168" y="2531"/>
                    <a:pt x="10177" y="2540"/>
                    <a:pt x="10184" y="2566"/>
                  </a:cubicBezTo>
                  <a:cubicBezTo>
                    <a:pt x="10199" y="2613"/>
                    <a:pt x="10230" y="2628"/>
                    <a:pt x="10246" y="2628"/>
                  </a:cubicBezTo>
                  <a:cubicBezTo>
                    <a:pt x="10277" y="2628"/>
                    <a:pt x="10292" y="2628"/>
                    <a:pt x="10292" y="2690"/>
                  </a:cubicBezTo>
                  <a:cubicBezTo>
                    <a:pt x="10323" y="2628"/>
                    <a:pt x="10323" y="2628"/>
                    <a:pt x="10339" y="2628"/>
                  </a:cubicBezTo>
                  <a:cubicBezTo>
                    <a:pt x="10339" y="2657"/>
                    <a:pt x="10345" y="2669"/>
                    <a:pt x="10354" y="2669"/>
                  </a:cubicBezTo>
                  <a:cubicBezTo>
                    <a:pt x="10364" y="2669"/>
                    <a:pt x="10377" y="2653"/>
                    <a:pt x="10385" y="2628"/>
                  </a:cubicBezTo>
                  <a:cubicBezTo>
                    <a:pt x="10393" y="2574"/>
                    <a:pt x="10397" y="2547"/>
                    <a:pt x="10398" y="2547"/>
                  </a:cubicBezTo>
                  <a:cubicBezTo>
                    <a:pt x="10400" y="2547"/>
                    <a:pt x="10400" y="2574"/>
                    <a:pt x="10400" y="2628"/>
                  </a:cubicBezTo>
                  <a:cubicBezTo>
                    <a:pt x="10400" y="2670"/>
                    <a:pt x="10442" y="2704"/>
                    <a:pt x="10460" y="2704"/>
                  </a:cubicBezTo>
                  <a:cubicBezTo>
                    <a:pt x="10469" y="2704"/>
                    <a:pt x="10473" y="2695"/>
                    <a:pt x="10462" y="2675"/>
                  </a:cubicBezTo>
                  <a:cubicBezTo>
                    <a:pt x="10431" y="2628"/>
                    <a:pt x="10493" y="2628"/>
                    <a:pt x="10509" y="2566"/>
                  </a:cubicBezTo>
                  <a:cubicBezTo>
                    <a:pt x="10540" y="2566"/>
                    <a:pt x="10555" y="2566"/>
                    <a:pt x="10570" y="2613"/>
                  </a:cubicBezTo>
                  <a:cubicBezTo>
                    <a:pt x="10570" y="2629"/>
                    <a:pt x="10580" y="2636"/>
                    <a:pt x="10594" y="2636"/>
                  </a:cubicBezTo>
                  <a:cubicBezTo>
                    <a:pt x="10633" y="2636"/>
                    <a:pt x="10710" y="2581"/>
                    <a:pt x="10710" y="2536"/>
                  </a:cubicBezTo>
                  <a:cubicBezTo>
                    <a:pt x="10717" y="2505"/>
                    <a:pt x="10717" y="2489"/>
                    <a:pt x="10717" y="2489"/>
                  </a:cubicBezTo>
                  <a:cubicBezTo>
                    <a:pt x="10717" y="2489"/>
                    <a:pt x="10717" y="2505"/>
                    <a:pt x="10725" y="2536"/>
                  </a:cubicBezTo>
                  <a:cubicBezTo>
                    <a:pt x="10746" y="2577"/>
                    <a:pt x="10759" y="2584"/>
                    <a:pt x="10771" y="2584"/>
                  </a:cubicBezTo>
                  <a:cubicBezTo>
                    <a:pt x="10776" y="2584"/>
                    <a:pt x="10782" y="2582"/>
                    <a:pt x="10787" y="2582"/>
                  </a:cubicBezTo>
                  <a:cubicBezTo>
                    <a:pt x="10787" y="2563"/>
                    <a:pt x="10790" y="2556"/>
                    <a:pt x="10794" y="2556"/>
                  </a:cubicBezTo>
                  <a:cubicBezTo>
                    <a:pt x="10804" y="2556"/>
                    <a:pt x="10822" y="2596"/>
                    <a:pt x="10833" y="2628"/>
                  </a:cubicBezTo>
                  <a:cubicBezTo>
                    <a:pt x="10845" y="2663"/>
                    <a:pt x="10848" y="2680"/>
                    <a:pt x="10868" y="2680"/>
                  </a:cubicBezTo>
                  <a:cubicBezTo>
                    <a:pt x="10875" y="2680"/>
                    <a:pt x="10883" y="2679"/>
                    <a:pt x="10895" y="2675"/>
                  </a:cubicBezTo>
                  <a:cubicBezTo>
                    <a:pt x="10895" y="2613"/>
                    <a:pt x="10988" y="2566"/>
                    <a:pt x="11050" y="2551"/>
                  </a:cubicBezTo>
                  <a:cubicBezTo>
                    <a:pt x="11158" y="2505"/>
                    <a:pt x="11142" y="2427"/>
                    <a:pt x="11127" y="2319"/>
                  </a:cubicBezTo>
                  <a:lnTo>
                    <a:pt x="11096" y="2211"/>
                  </a:lnTo>
                  <a:lnTo>
                    <a:pt x="11158" y="2304"/>
                  </a:lnTo>
                  <a:cubicBezTo>
                    <a:pt x="11189" y="2350"/>
                    <a:pt x="11220" y="2396"/>
                    <a:pt x="11250" y="2443"/>
                  </a:cubicBezTo>
                  <a:cubicBezTo>
                    <a:pt x="11281" y="2427"/>
                    <a:pt x="11250" y="2381"/>
                    <a:pt x="11220" y="2335"/>
                  </a:cubicBezTo>
                  <a:cubicBezTo>
                    <a:pt x="11190" y="2305"/>
                    <a:pt x="11192" y="2288"/>
                    <a:pt x="11218" y="2288"/>
                  </a:cubicBezTo>
                  <a:cubicBezTo>
                    <a:pt x="11232" y="2288"/>
                    <a:pt x="11254" y="2293"/>
                    <a:pt x="11281" y="2304"/>
                  </a:cubicBezTo>
                  <a:cubicBezTo>
                    <a:pt x="11296" y="2307"/>
                    <a:pt x="11308" y="2309"/>
                    <a:pt x="11318" y="2309"/>
                  </a:cubicBezTo>
                  <a:cubicBezTo>
                    <a:pt x="11349" y="2309"/>
                    <a:pt x="11355" y="2289"/>
                    <a:pt x="11343" y="2242"/>
                  </a:cubicBezTo>
                  <a:cubicBezTo>
                    <a:pt x="11352" y="2233"/>
                    <a:pt x="11366" y="2224"/>
                    <a:pt x="11385" y="2224"/>
                  </a:cubicBezTo>
                  <a:cubicBezTo>
                    <a:pt x="11400" y="2224"/>
                    <a:pt x="11416" y="2229"/>
                    <a:pt x="11436" y="2242"/>
                  </a:cubicBezTo>
                  <a:cubicBezTo>
                    <a:pt x="11451" y="2226"/>
                    <a:pt x="11451" y="2226"/>
                    <a:pt x="11420" y="2196"/>
                  </a:cubicBezTo>
                  <a:cubicBezTo>
                    <a:pt x="11401" y="2166"/>
                    <a:pt x="11400" y="2149"/>
                    <a:pt x="11414" y="2149"/>
                  </a:cubicBezTo>
                  <a:cubicBezTo>
                    <a:pt x="11422" y="2149"/>
                    <a:pt x="11435" y="2154"/>
                    <a:pt x="11451" y="2165"/>
                  </a:cubicBezTo>
                  <a:cubicBezTo>
                    <a:pt x="11483" y="2186"/>
                    <a:pt x="11512" y="2194"/>
                    <a:pt x="11533" y="2194"/>
                  </a:cubicBezTo>
                  <a:cubicBezTo>
                    <a:pt x="11574" y="2194"/>
                    <a:pt x="11590" y="2164"/>
                    <a:pt x="11560" y="2134"/>
                  </a:cubicBezTo>
                  <a:cubicBezTo>
                    <a:pt x="11529" y="2103"/>
                    <a:pt x="11544" y="2087"/>
                    <a:pt x="11560" y="2072"/>
                  </a:cubicBezTo>
                  <a:cubicBezTo>
                    <a:pt x="11575" y="2056"/>
                    <a:pt x="11591" y="2041"/>
                    <a:pt x="11575" y="1979"/>
                  </a:cubicBezTo>
                  <a:lnTo>
                    <a:pt x="11606" y="1948"/>
                  </a:lnTo>
                  <a:cubicBezTo>
                    <a:pt x="11608" y="1946"/>
                    <a:pt x="11610" y="1945"/>
                    <a:pt x="11613" y="1945"/>
                  </a:cubicBezTo>
                  <a:cubicBezTo>
                    <a:pt x="11629" y="1945"/>
                    <a:pt x="11648" y="1983"/>
                    <a:pt x="11621" y="2010"/>
                  </a:cubicBezTo>
                  <a:lnTo>
                    <a:pt x="11683" y="2026"/>
                  </a:lnTo>
                  <a:cubicBezTo>
                    <a:pt x="11714" y="1995"/>
                    <a:pt x="11730" y="1979"/>
                    <a:pt x="11714" y="1917"/>
                  </a:cubicBezTo>
                  <a:cubicBezTo>
                    <a:pt x="11682" y="1869"/>
                    <a:pt x="11666" y="1846"/>
                    <a:pt x="11670" y="1846"/>
                  </a:cubicBezTo>
                  <a:lnTo>
                    <a:pt x="11670" y="1846"/>
                  </a:lnTo>
                  <a:cubicBezTo>
                    <a:pt x="11673" y="1846"/>
                    <a:pt x="11693" y="1865"/>
                    <a:pt x="11730" y="1902"/>
                  </a:cubicBezTo>
                  <a:cubicBezTo>
                    <a:pt x="11754" y="1927"/>
                    <a:pt x="11779" y="1943"/>
                    <a:pt x="11795" y="1943"/>
                  </a:cubicBezTo>
                  <a:cubicBezTo>
                    <a:pt x="11808" y="1943"/>
                    <a:pt x="11814" y="1931"/>
                    <a:pt x="11807" y="1902"/>
                  </a:cubicBezTo>
                  <a:cubicBezTo>
                    <a:pt x="11766" y="1853"/>
                    <a:pt x="11768" y="1834"/>
                    <a:pt x="11784" y="1834"/>
                  </a:cubicBezTo>
                  <a:cubicBezTo>
                    <a:pt x="11798" y="1834"/>
                    <a:pt x="11823" y="1849"/>
                    <a:pt x="11838" y="1871"/>
                  </a:cubicBezTo>
                  <a:cubicBezTo>
                    <a:pt x="11865" y="1911"/>
                    <a:pt x="11880" y="1934"/>
                    <a:pt x="11887" y="1934"/>
                  </a:cubicBezTo>
                  <a:cubicBezTo>
                    <a:pt x="11897" y="1934"/>
                    <a:pt x="11893" y="1896"/>
                    <a:pt x="11884" y="1809"/>
                  </a:cubicBezTo>
                  <a:cubicBezTo>
                    <a:pt x="11915" y="1778"/>
                    <a:pt x="11946" y="1670"/>
                    <a:pt x="11992" y="1624"/>
                  </a:cubicBezTo>
                  <a:cubicBezTo>
                    <a:pt x="12034" y="1582"/>
                    <a:pt x="12075" y="1529"/>
                    <a:pt x="12128" y="1529"/>
                  </a:cubicBezTo>
                  <a:cubicBezTo>
                    <a:pt x="12133" y="1529"/>
                    <a:pt x="12138" y="1529"/>
                    <a:pt x="12144" y="1530"/>
                  </a:cubicBezTo>
                  <a:lnTo>
                    <a:pt x="12144" y="1530"/>
                  </a:lnTo>
                  <a:cubicBezTo>
                    <a:pt x="12111" y="1490"/>
                    <a:pt x="12131" y="1470"/>
                    <a:pt x="12178" y="1423"/>
                  </a:cubicBezTo>
                  <a:cubicBezTo>
                    <a:pt x="12271" y="1423"/>
                    <a:pt x="12255" y="1345"/>
                    <a:pt x="12240" y="1284"/>
                  </a:cubicBezTo>
                  <a:lnTo>
                    <a:pt x="12240" y="1284"/>
                  </a:lnTo>
                  <a:cubicBezTo>
                    <a:pt x="12224" y="1299"/>
                    <a:pt x="12224" y="1299"/>
                    <a:pt x="12209" y="1315"/>
                  </a:cubicBezTo>
                  <a:cubicBezTo>
                    <a:pt x="12131" y="1237"/>
                    <a:pt x="12147" y="1222"/>
                    <a:pt x="12224" y="1222"/>
                  </a:cubicBezTo>
                  <a:cubicBezTo>
                    <a:pt x="12226" y="1220"/>
                    <a:pt x="12229" y="1219"/>
                    <a:pt x="12232" y="1219"/>
                  </a:cubicBezTo>
                  <a:cubicBezTo>
                    <a:pt x="12252" y="1219"/>
                    <a:pt x="12290" y="1259"/>
                    <a:pt x="12317" y="1299"/>
                  </a:cubicBezTo>
                  <a:cubicBezTo>
                    <a:pt x="12355" y="1324"/>
                    <a:pt x="12393" y="1350"/>
                    <a:pt x="12414" y="1350"/>
                  </a:cubicBezTo>
                  <a:cubicBezTo>
                    <a:pt x="12418" y="1350"/>
                    <a:pt x="12422" y="1348"/>
                    <a:pt x="12425" y="1345"/>
                  </a:cubicBezTo>
                  <a:cubicBezTo>
                    <a:pt x="12441" y="1330"/>
                    <a:pt x="12471" y="1315"/>
                    <a:pt x="12410" y="1284"/>
                  </a:cubicBezTo>
                  <a:cubicBezTo>
                    <a:pt x="12363" y="1253"/>
                    <a:pt x="12379" y="1237"/>
                    <a:pt x="12394" y="1222"/>
                  </a:cubicBezTo>
                  <a:cubicBezTo>
                    <a:pt x="12410" y="1206"/>
                    <a:pt x="12425" y="1191"/>
                    <a:pt x="12410" y="1129"/>
                  </a:cubicBezTo>
                  <a:cubicBezTo>
                    <a:pt x="12394" y="1067"/>
                    <a:pt x="12394" y="1083"/>
                    <a:pt x="12410" y="1067"/>
                  </a:cubicBezTo>
                  <a:cubicBezTo>
                    <a:pt x="12425" y="1075"/>
                    <a:pt x="12444" y="1079"/>
                    <a:pt x="12462" y="1079"/>
                  </a:cubicBezTo>
                  <a:cubicBezTo>
                    <a:pt x="12479" y="1079"/>
                    <a:pt x="12495" y="1075"/>
                    <a:pt x="12502" y="1067"/>
                  </a:cubicBezTo>
                  <a:cubicBezTo>
                    <a:pt x="12493" y="1053"/>
                    <a:pt x="12489" y="1048"/>
                    <a:pt x="12490" y="1048"/>
                  </a:cubicBezTo>
                  <a:lnTo>
                    <a:pt x="12490" y="1048"/>
                  </a:lnTo>
                  <a:cubicBezTo>
                    <a:pt x="12492" y="1048"/>
                    <a:pt x="12516" y="1077"/>
                    <a:pt x="12549" y="1098"/>
                  </a:cubicBezTo>
                  <a:cubicBezTo>
                    <a:pt x="12564" y="1129"/>
                    <a:pt x="12595" y="1160"/>
                    <a:pt x="12626" y="1175"/>
                  </a:cubicBezTo>
                  <a:cubicBezTo>
                    <a:pt x="12641" y="1160"/>
                    <a:pt x="12611" y="1114"/>
                    <a:pt x="12611" y="1114"/>
                  </a:cubicBezTo>
                  <a:cubicBezTo>
                    <a:pt x="12611" y="1114"/>
                    <a:pt x="12626" y="1083"/>
                    <a:pt x="12672" y="1036"/>
                  </a:cubicBezTo>
                  <a:cubicBezTo>
                    <a:pt x="12734" y="990"/>
                    <a:pt x="12796" y="959"/>
                    <a:pt x="12858" y="928"/>
                  </a:cubicBezTo>
                  <a:cubicBezTo>
                    <a:pt x="12966" y="866"/>
                    <a:pt x="13074" y="820"/>
                    <a:pt x="13198" y="789"/>
                  </a:cubicBezTo>
                  <a:cubicBezTo>
                    <a:pt x="13224" y="808"/>
                    <a:pt x="13252" y="817"/>
                    <a:pt x="13275" y="817"/>
                  </a:cubicBezTo>
                  <a:cubicBezTo>
                    <a:pt x="13305" y="817"/>
                    <a:pt x="13324" y="801"/>
                    <a:pt x="13306" y="774"/>
                  </a:cubicBezTo>
                  <a:cubicBezTo>
                    <a:pt x="13260" y="727"/>
                    <a:pt x="13414" y="681"/>
                    <a:pt x="13569" y="681"/>
                  </a:cubicBezTo>
                  <a:cubicBezTo>
                    <a:pt x="13723" y="681"/>
                    <a:pt x="13878" y="681"/>
                    <a:pt x="13878" y="635"/>
                  </a:cubicBezTo>
                  <a:lnTo>
                    <a:pt x="13955" y="635"/>
                  </a:lnTo>
                  <a:cubicBezTo>
                    <a:pt x="14017" y="635"/>
                    <a:pt x="14079" y="588"/>
                    <a:pt x="14094" y="588"/>
                  </a:cubicBezTo>
                  <a:cubicBezTo>
                    <a:pt x="14115" y="567"/>
                    <a:pt x="14130" y="559"/>
                    <a:pt x="14137" y="559"/>
                  </a:cubicBezTo>
                  <a:cubicBezTo>
                    <a:pt x="14145" y="559"/>
                    <a:pt x="14142" y="571"/>
                    <a:pt x="14125" y="588"/>
                  </a:cubicBezTo>
                  <a:cubicBezTo>
                    <a:pt x="14094" y="635"/>
                    <a:pt x="14110" y="696"/>
                    <a:pt x="14125" y="712"/>
                  </a:cubicBezTo>
                  <a:cubicBezTo>
                    <a:pt x="14141" y="712"/>
                    <a:pt x="14187" y="665"/>
                    <a:pt x="14203" y="619"/>
                  </a:cubicBezTo>
                  <a:cubicBezTo>
                    <a:pt x="14218" y="557"/>
                    <a:pt x="14233" y="557"/>
                    <a:pt x="14233" y="557"/>
                  </a:cubicBezTo>
                  <a:cubicBezTo>
                    <a:pt x="14233" y="557"/>
                    <a:pt x="14264" y="557"/>
                    <a:pt x="14249" y="619"/>
                  </a:cubicBezTo>
                  <a:lnTo>
                    <a:pt x="14218" y="727"/>
                  </a:lnTo>
                  <a:lnTo>
                    <a:pt x="14249" y="727"/>
                  </a:lnTo>
                  <a:cubicBezTo>
                    <a:pt x="14264" y="681"/>
                    <a:pt x="14295" y="681"/>
                    <a:pt x="14295" y="681"/>
                  </a:cubicBezTo>
                  <a:cubicBezTo>
                    <a:pt x="14295" y="681"/>
                    <a:pt x="14311" y="681"/>
                    <a:pt x="14295" y="805"/>
                  </a:cubicBezTo>
                  <a:cubicBezTo>
                    <a:pt x="14279" y="861"/>
                    <a:pt x="14276" y="888"/>
                    <a:pt x="14285" y="888"/>
                  </a:cubicBezTo>
                  <a:cubicBezTo>
                    <a:pt x="14293" y="888"/>
                    <a:pt x="14312" y="865"/>
                    <a:pt x="14342" y="820"/>
                  </a:cubicBezTo>
                  <a:lnTo>
                    <a:pt x="14403" y="774"/>
                  </a:lnTo>
                  <a:lnTo>
                    <a:pt x="14403" y="774"/>
                  </a:lnTo>
                  <a:cubicBezTo>
                    <a:pt x="14398" y="820"/>
                    <a:pt x="14405" y="836"/>
                    <a:pt x="14419" y="836"/>
                  </a:cubicBezTo>
                  <a:cubicBezTo>
                    <a:pt x="14442" y="836"/>
                    <a:pt x="14483" y="793"/>
                    <a:pt x="14512" y="774"/>
                  </a:cubicBezTo>
                  <a:lnTo>
                    <a:pt x="14512" y="774"/>
                  </a:lnTo>
                  <a:cubicBezTo>
                    <a:pt x="14503" y="840"/>
                    <a:pt x="14504" y="871"/>
                    <a:pt x="14518" y="871"/>
                  </a:cubicBezTo>
                  <a:cubicBezTo>
                    <a:pt x="14531" y="871"/>
                    <a:pt x="14553" y="848"/>
                    <a:pt x="14589" y="805"/>
                  </a:cubicBezTo>
                  <a:cubicBezTo>
                    <a:pt x="14601" y="786"/>
                    <a:pt x="14611" y="778"/>
                    <a:pt x="14618" y="778"/>
                  </a:cubicBezTo>
                  <a:cubicBezTo>
                    <a:pt x="14630" y="778"/>
                    <a:pt x="14635" y="798"/>
                    <a:pt x="14635" y="835"/>
                  </a:cubicBezTo>
                  <a:cubicBezTo>
                    <a:pt x="14635" y="897"/>
                    <a:pt x="14651" y="913"/>
                    <a:pt x="14697" y="944"/>
                  </a:cubicBezTo>
                  <a:cubicBezTo>
                    <a:pt x="14706" y="935"/>
                    <a:pt x="14717" y="931"/>
                    <a:pt x="14729" y="931"/>
                  </a:cubicBezTo>
                  <a:cubicBezTo>
                    <a:pt x="14758" y="931"/>
                    <a:pt x="14797" y="953"/>
                    <a:pt x="14852" y="975"/>
                  </a:cubicBezTo>
                  <a:cubicBezTo>
                    <a:pt x="14929" y="1021"/>
                    <a:pt x="14991" y="1067"/>
                    <a:pt x="15068" y="1129"/>
                  </a:cubicBezTo>
                  <a:cubicBezTo>
                    <a:pt x="15213" y="1261"/>
                    <a:pt x="15302" y="1371"/>
                    <a:pt x="15354" y="1371"/>
                  </a:cubicBezTo>
                  <a:cubicBezTo>
                    <a:pt x="15363" y="1371"/>
                    <a:pt x="15370" y="1368"/>
                    <a:pt x="15377" y="1361"/>
                  </a:cubicBezTo>
                  <a:cubicBezTo>
                    <a:pt x="15393" y="1376"/>
                    <a:pt x="15393" y="1376"/>
                    <a:pt x="15377" y="1438"/>
                  </a:cubicBezTo>
                  <a:cubicBezTo>
                    <a:pt x="15370" y="1467"/>
                    <a:pt x="15363" y="1479"/>
                    <a:pt x="15366" y="1479"/>
                  </a:cubicBezTo>
                  <a:cubicBezTo>
                    <a:pt x="15371" y="1479"/>
                    <a:pt x="15389" y="1463"/>
                    <a:pt x="15439" y="1438"/>
                  </a:cubicBezTo>
                  <a:cubicBezTo>
                    <a:pt x="15474" y="1429"/>
                    <a:pt x="15505" y="1410"/>
                    <a:pt x="15510" y="1410"/>
                  </a:cubicBezTo>
                  <a:cubicBezTo>
                    <a:pt x="15513" y="1410"/>
                    <a:pt x="15503" y="1421"/>
                    <a:pt x="15470" y="1454"/>
                  </a:cubicBezTo>
                  <a:cubicBezTo>
                    <a:pt x="15424" y="1500"/>
                    <a:pt x="15470" y="1531"/>
                    <a:pt x="15516" y="1608"/>
                  </a:cubicBezTo>
                  <a:cubicBezTo>
                    <a:pt x="15563" y="1655"/>
                    <a:pt x="15601" y="1702"/>
                    <a:pt x="15637" y="1702"/>
                  </a:cubicBezTo>
                  <a:cubicBezTo>
                    <a:pt x="15648" y="1702"/>
                    <a:pt x="15660" y="1697"/>
                    <a:pt x="15671" y="1686"/>
                  </a:cubicBezTo>
                  <a:cubicBezTo>
                    <a:pt x="15748" y="1686"/>
                    <a:pt x="15748" y="1686"/>
                    <a:pt x="15686" y="1716"/>
                  </a:cubicBezTo>
                  <a:cubicBezTo>
                    <a:pt x="15603" y="1758"/>
                    <a:pt x="15620" y="1875"/>
                    <a:pt x="15714" y="1875"/>
                  </a:cubicBezTo>
                  <a:cubicBezTo>
                    <a:pt x="15725" y="1875"/>
                    <a:pt x="15736" y="1874"/>
                    <a:pt x="15748" y="1871"/>
                  </a:cubicBezTo>
                  <a:cubicBezTo>
                    <a:pt x="15764" y="1886"/>
                    <a:pt x="15779" y="1902"/>
                    <a:pt x="15748" y="1948"/>
                  </a:cubicBezTo>
                  <a:cubicBezTo>
                    <a:pt x="15764" y="1964"/>
                    <a:pt x="15779" y="1979"/>
                    <a:pt x="15872" y="1995"/>
                  </a:cubicBezTo>
                  <a:cubicBezTo>
                    <a:pt x="15887" y="2010"/>
                    <a:pt x="15949" y="2072"/>
                    <a:pt x="15995" y="2103"/>
                  </a:cubicBezTo>
                  <a:cubicBezTo>
                    <a:pt x="16017" y="2114"/>
                    <a:pt x="16039" y="2125"/>
                    <a:pt x="16061" y="2125"/>
                  </a:cubicBezTo>
                  <a:cubicBezTo>
                    <a:pt x="16070" y="2125"/>
                    <a:pt x="16079" y="2123"/>
                    <a:pt x="16088" y="2118"/>
                  </a:cubicBezTo>
                  <a:lnTo>
                    <a:pt x="16104" y="2134"/>
                  </a:lnTo>
                  <a:cubicBezTo>
                    <a:pt x="16073" y="2180"/>
                    <a:pt x="16150" y="2257"/>
                    <a:pt x="16289" y="2335"/>
                  </a:cubicBezTo>
                  <a:cubicBezTo>
                    <a:pt x="16413" y="2412"/>
                    <a:pt x="16536" y="2458"/>
                    <a:pt x="16536" y="2520"/>
                  </a:cubicBezTo>
                  <a:cubicBezTo>
                    <a:pt x="16536" y="2520"/>
                    <a:pt x="16567" y="2520"/>
                    <a:pt x="16598" y="2489"/>
                  </a:cubicBezTo>
                  <a:cubicBezTo>
                    <a:pt x="16632" y="2438"/>
                    <a:pt x="16652" y="2415"/>
                    <a:pt x="16663" y="2415"/>
                  </a:cubicBezTo>
                  <a:cubicBezTo>
                    <a:pt x="16672" y="2415"/>
                    <a:pt x="16675" y="2431"/>
                    <a:pt x="16675" y="2458"/>
                  </a:cubicBezTo>
                  <a:cubicBezTo>
                    <a:pt x="16667" y="2520"/>
                    <a:pt x="16698" y="2557"/>
                    <a:pt x="16732" y="2557"/>
                  </a:cubicBezTo>
                  <a:cubicBezTo>
                    <a:pt x="16758" y="2557"/>
                    <a:pt x="16786" y="2536"/>
                    <a:pt x="16799" y="2489"/>
                  </a:cubicBezTo>
                  <a:lnTo>
                    <a:pt x="16799" y="2536"/>
                  </a:lnTo>
                  <a:cubicBezTo>
                    <a:pt x="16799" y="2591"/>
                    <a:pt x="16815" y="2616"/>
                    <a:pt x="16835" y="2616"/>
                  </a:cubicBezTo>
                  <a:cubicBezTo>
                    <a:pt x="16859" y="2616"/>
                    <a:pt x="16890" y="2580"/>
                    <a:pt x="16907" y="2520"/>
                  </a:cubicBezTo>
                  <a:cubicBezTo>
                    <a:pt x="16918" y="2553"/>
                    <a:pt x="16929" y="2593"/>
                    <a:pt x="16945" y="2593"/>
                  </a:cubicBezTo>
                  <a:cubicBezTo>
                    <a:pt x="16952" y="2593"/>
                    <a:pt x="16960" y="2585"/>
                    <a:pt x="16969" y="2566"/>
                  </a:cubicBezTo>
                  <a:cubicBezTo>
                    <a:pt x="16985" y="2566"/>
                    <a:pt x="16985" y="2566"/>
                    <a:pt x="16985" y="2690"/>
                  </a:cubicBezTo>
                  <a:cubicBezTo>
                    <a:pt x="16985" y="2737"/>
                    <a:pt x="16969" y="2798"/>
                    <a:pt x="17000" y="2798"/>
                  </a:cubicBezTo>
                  <a:cubicBezTo>
                    <a:pt x="17015" y="2798"/>
                    <a:pt x="17031" y="2752"/>
                    <a:pt x="17031" y="2690"/>
                  </a:cubicBezTo>
                  <a:lnTo>
                    <a:pt x="17077" y="2690"/>
                  </a:lnTo>
                  <a:cubicBezTo>
                    <a:pt x="17077" y="2690"/>
                    <a:pt x="17093" y="2690"/>
                    <a:pt x="17108" y="2644"/>
                  </a:cubicBezTo>
                  <a:cubicBezTo>
                    <a:pt x="17108" y="2582"/>
                    <a:pt x="17124" y="2582"/>
                    <a:pt x="17155" y="2582"/>
                  </a:cubicBezTo>
                  <a:cubicBezTo>
                    <a:pt x="17155" y="2601"/>
                    <a:pt x="17156" y="2608"/>
                    <a:pt x="17158" y="2608"/>
                  </a:cubicBezTo>
                  <a:cubicBezTo>
                    <a:pt x="17161" y="2608"/>
                    <a:pt x="17165" y="2568"/>
                    <a:pt x="17155" y="2536"/>
                  </a:cubicBezTo>
                  <a:cubicBezTo>
                    <a:pt x="17127" y="2480"/>
                    <a:pt x="17149" y="2425"/>
                    <a:pt x="17165" y="2425"/>
                  </a:cubicBezTo>
                  <a:cubicBezTo>
                    <a:pt x="17167" y="2425"/>
                    <a:pt x="17168" y="2426"/>
                    <a:pt x="17170" y="2427"/>
                  </a:cubicBezTo>
                  <a:lnTo>
                    <a:pt x="17170" y="2304"/>
                  </a:lnTo>
                  <a:cubicBezTo>
                    <a:pt x="17186" y="2226"/>
                    <a:pt x="17170" y="2149"/>
                    <a:pt x="17139" y="2087"/>
                  </a:cubicBezTo>
                  <a:cubicBezTo>
                    <a:pt x="17102" y="2050"/>
                    <a:pt x="17070" y="2013"/>
                    <a:pt x="17048" y="2013"/>
                  </a:cubicBezTo>
                  <a:cubicBezTo>
                    <a:pt x="17033" y="2013"/>
                    <a:pt x="17022" y="2029"/>
                    <a:pt x="17015" y="2072"/>
                  </a:cubicBezTo>
                  <a:cubicBezTo>
                    <a:pt x="17015" y="2072"/>
                    <a:pt x="17003" y="2121"/>
                    <a:pt x="16990" y="2121"/>
                  </a:cubicBezTo>
                  <a:cubicBezTo>
                    <a:pt x="16988" y="2121"/>
                    <a:pt x="16986" y="2120"/>
                    <a:pt x="16985" y="2118"/>
                  </a:cubicBezTo>
                  <a:cubicBezTo>
                    <a:pt x="16969" y="2118"/>
                    <a:pt x="16954" y="2072"/>
                    <a:pt x="16954" y="2072"/>
                  </a:cubicBezTo>
                  <a:cubicBezTo>
                    <a:pt x="16954" y="2010"/>
                    <a:pt x="16907" y="1995"/>
                    <a:pt x="16845" y="1979"/>
                  </a:cubicBezTo>
                  <a:cubicBezTo>
                    <a:pt x="16768" y="1964"/>
                    <a:pt x="16722" y="1933"/>
                    <a:pt x="16722" y="1871"/>
                  </a:cubicBezTo>
                  <a:cubicBezTo>
                    <a:pt x="16737" y="1825"/>
                    <a:pt x="16722" y="1809"/>
                    <a:pt x="16722" y="1809"/>
                  </a:cubicBezTo>
                  <a:cubicBezTo>
                    <a:pt x="16717" y="1828"/>
                    <a:pt x="16707" y="1835"/>
                    <a:pt x="16693" y="1835"/>
                  </a:cubicBezTo>
                  <a:cubicBezTo>
                    <a:pt x="16660" y="1835"/>
                    <a:pt x="16606" y="1795"/>
                    <a:pt x="16552" y="1763"/>
                  </a:cubicBezTo>
                  <a:cubicBezTo>
                    <a:pt x="16475" y="1724"/>
                    <a:pt x="16398" y="1643"/>
                    <a:pt x="16356" y="1643"/>
                  </a:cubicBezTo>
                  <a:cubicBezTo>
                    <a:pt x="16348" y="1643"/>
                    <a:pt x="16341" y="1647"/>
                    <a:pt x="16335" y="1655"/>
                  </a:cubicBezTo>
                  <a:lnTo>
                    <a:pt x="16305" y="1624"/>
                  </a:lnTo>
                  <a:cubicBezTo>
                    <a:pt x="16351" y="1593"/>
                    <a:pt x="16320" y="1562"/>
                    <a:pt x="16289" y="1531"/>
                  </a:cubicBezTo>
                  <a:cubicBezTo>
                    <a:pt x="16280" y="1535"/>
                    <a:pt x="16271" y="1537"/>
                    <a:pt x="16262" y="1537"/>
                  </a:cubicBezTo>
                  <a:cubicBezTo>
                    <a:pt x="16240" y="1537"/>
                    <a:pt x="16218" y="1526"/>
                    <a:pt x="16196" y="1515"/>
                  </a:cubicBezTo>
                  <a:cubicBezTo>
                    <a:pt x="16243" y="1469"/>
                    <a:pt x="16227" y="1454"/>
                    <a:pt x="16196" y="1423"/>
                  </a:cubicBezTo>
                  <a:cubicBezTo>
                    <a:pt x="16177" y="1404"/>
                    <a:pt x="16164" y="1390"/>
                    <a:pt x="16149" y="1390"/>
                  </a:cubicBezTo>
                  <a:cubicBezTo>
                    <a:pt x="16140" y="1390"/>
                    <a:pt x="16131" y="1395"/>
                    <a:pt x="16119" y="1407"/>
                  </a:cubicBezTo>
                  <a:cubicBezTo>
                    <a:pt x="16057" y="1345"/>
                    <a:pt x="16011" y="1268"/>
                    <a:pt x="15980" y="1175"/>
                  </a:cubicBezTo>
                  <a:cubicBezTo>
                    <a:pt x="15995" y="1152"/>
                    <a:pt x="15988" y="1145"/>
                    <a:pt x="15968" y="1145"/>
                  </a:cubicBezTo>
                  <a:cubicBezTo>
                    <a:pt x="15949" y="1145"/>
                    <a:pt x="15918" y="1152"/>
                    <a:pt x="15887" y="1160"/>
                  </a:cubicBezTo>
                  <a:cubicBezTo>
                    <a:pt x="15847" y="1173"/>
                    <a:pt x="15807" y="1209"/>
                    <a:pt x="15787" y="1209"/>
                  </a:cubicBezTo>
                  <a:cubicBezTo>
                    <a:pt x="15784" y="1209"/>
                    <a:pt x="15781" y="1209"/>
                    <a:pt x="15779" y="1206"/>
                  </a:cubicBezTo>
                  <a:lnTo>
                    <a:pt x="15856" y="1129"/>
                  </a:lnTo>
                  <a:cubicBezTo>
                    <a:pt x="15918" y="1114"/>
                    <a:pt x="15918" y="1114"/>
                    <a:pt x="15887" y="1067"/>
                  </a:cubicBezTo>
                  <a:lnTo>
                    <a:pt x="15856" y="1036"/>
                  </a:lnTo>
                  <a:cubicBezTo>
                    <a:pt x="15850" y="1040"/>
                    <a:pt x="15843" y="1042"/>
                    <a:pt x="15836" y="1042"/>
                  </a:cubicBezTo>
                  <a:cubicBezTo>
                    <a:pt x="15785" y="1042"/>
                    <a:pt x="15699" y="956"/>
                    <a:pt x="15578" y="835"/>
                  </a:cubicBezTo>
                  <a:cubicBezTo>
                    <a:pt x="15427" y="696"/>
                    <a:pt x="15346" y="627"/>
                    <a:pt x="15302" y="627"/>
                  </a:cubicBezTo>
                  <a:cubicBezTo>
                    <a:pt x="15287" y="627"/>
                    <a:pt x="15277" y="635"/>
                    <a:pt x="15269" y="650"/>
                  </a:cubicBezTo>
                  <a:cubicBezTo>
                    <a:pt x="15259" y="664"/>
                    <a:pt x="15250" y="671"/>
                    <a:pt x="15240" y="671"/>
                  </a:cubicBezTo>
                  <a:cubicBezTo>
                    <a:pt x="15217" y="671"/>
                    <a:pt x="15193" y="637"/>
                    <a:pt x="15161" y="573"/>
                  </a:cubicBezTo>
                  <a:cubicBezTo>
                    <a:pt x="15113" y="382"/>
                    <a:pt x="15093" y="329"/>
                    <a:pt x="15058" y="329"/>
                  </a:cubicBezTo>
                  <a:cubicBezTo>
                    <a:pt x="15048" y="329"/>
                    <a:pt x="15036" y="334"/>
                    <a:pt x="15022" y="341"/>
                  </a:cubicBezTo>
                  <a:cubicBezTo>
                    <a:pt x="15053" y="372"/>
                    <a:pt x="15022" y="418"/>
                    <a:pt x="15006" y="464"/>
                  </a:cubicBezTo>
                  <a:cubicBezTo>
                    <a:pt x="14979" y="506"/>
                    <a:pt x="14958" y="525"/>
                    <a:pt x="14945" y="525"/>
                  </a:cubicBezTo>
                  <a:cubicBezTo>
                    <a:pt x="14929" y="525"/>
                    <a:pt x="14927" y="494"/>
                    <a:pt x="14944" y="434"/>
                  </a:cubicBezTo>
                  <a:cubicBezTo>
                    <a:pt x="14990" y="342"/>
                    <a:pt x="14723" y="234"/>
                    <a:pt x="14555" y="234"/>
                  </a:cubicBezTo>
                  <a:cubicBezTo>
                    <a:pt x="14497" y="234"/>
                    <a:pt x="14450" y="247"/>
                    <a:pt x="14434" y="279"/>
                  </a:cubicBezTo>
                  <a:lnTo>
                    <a:pt x="14450" y="217"/>
                  </a:lnTo>
                  <a:cubicBezTo>
                    <a:pt x="14465" y="171"/>
                    <a:pt x="14434" y="155"/>
                    <a:pt x="14295" y="124"/>
                  </a:cubicBezTo>
                  <a:lnTo>
                    <a:pt x="14203" y="109"/>
                  </a:lnTo>
                  <a:cubicBezTo>
                    <a:pt x="14192" y="141"/>
                    <a:pt x="14165" y="153"/>
                    <a:pt x="14134" y="153"/>
                  </a:cubicBezTo>
                  <a:cubicBezTo>
                    <a:pt x="14075" y="153"/>
                    <a:pt x="14002" y="109"/>
                    <a:pt x="14002" y="78"/>
                  </a:cubicBezTo>
                  <a:cubicBezTo>
                    <a:pt x="13986" y="16"/>
                    <a:pt x="13986" y="16"/>
                    <a:pt x="13909" y="16"/>
                  </a:cubicBezTo>
                  <a:cubicBezTo>
                    <a:pt x="13874" y="51"/>
                    <a:pt x="13831" y="68"/>
                    <a:pt x="13785" y="68"/>
                  </a:cubicBezTo>
                  <a:cubicBezTo>
                    <a:pt x="13770" y="68"/>
                    <a:pt x="13754" y="67"/>
                    <a:pt x="13739" y="63"/>
                  </a:cubicBezTo>
                  <a:cubicBezTo>
                    <a:pt x="13692" y="63"/>
                    <a:pt x="13646" y="32"/>
                    <a:pt x="13646" y="1"/>
                  </a:cubicBezTo>
                  <a:close/>
                </a:path>
              </a:pathLst>
            </a:custGeom>
            <a:solidFill>
              <a:srgbClr val="FFAE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23" name="Google Shape;523;p23"/>
          <p:cNvSpPr txBox="1">
            <a:spLocks noGrp="1"/>
          </p:cNvSpPr>
          <p:nvPr>
            <p:ph type="body" idx="3"/>
          </p:nvPr>
        </p:nvSpPr>
        <p:spPr>
          <a:xfrm>
            <a:off x="6094800" y="2756883"/>
            <a:ext cx="5259200" cy="33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24" name="Google Shape;524;p23"/>
          <p:cNvSpPr txBox="1">
            <a:spLocks noGrp="1"/>
          </p:cNvSpPr>
          <p:nvPr>
            <p:ph type="title" idx="4"/>
          </p:nvPr>
        </p:nvSpPr>
        <p:spPr>
          <a:xfrm>
            <a:off x="6060920" y="2221277"/>
            <a:ext cx="4760800" cy="5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667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525" name="Google Shape;525;p23"/>
          <p:cNvGrpSpPr/>
          <p:nvPr/>
        </p:nvGrpSpPr>
        <p:grpSpPr>
          <a:xfrm>
            <a:off x="3175201" y="3010301"/>
            <a:ext cx="867087" cy="406332"/>
            <a:chOff x="7984900" y="3771425"/>
            <a:chExt cx="650315" cy="304749"/>
          </a:xfrm>
        </p:grpSpPr>
        <p:sp>
          <p:nvSpPr>
            <p:cNvPr id="526" name="Google Shape;526;p23"/>
            <p:cNvSpPr/>
            <p:nvPr/>
          </p:nvSpPr>
          <p:spPr>
            <a:xfrm>
              <a:off x="7984900" y="3771425"/>
              <a:ext cx="65797" cy="59533"/>
            </a:xfrm>
            <a:custGeom>
              <a:avLst/>
              <a:gdLst/>
              <a:ahLst/>
              <a:cxnLst/>
              <a:rect l="l" t="t" r="r" b="b"/>
              <a:pathLst>
                <a:path w="1376" h="1245" extrusionOk="0">
                  <a:moveTo>
                    <a:pt x="593" y="7"/>
                  </a:moveTo>
                  <a:lnTo>
                    <a:pt x="593" y="7"/>
                  </a:lnTo>
                  <a:cubicBezTo>
                    <a:pt x="591" y="7"/>
                    <a:pt x="591" y="13"/>
                    <a:pt x="597" y="20"/>
                  </a:cubicBezTo>
                  <a:lnTo>
                    <a:pt x="597" y="20"/>
                  </a:lnTo>
                  <a:cubicBezTo>
                    <a:pt x="596" y="11"/>
                    <a:pt x="594" y="7"/>
                    <a:pt x="593" y="7"/>
                  </a:cubicBezTo>
                  <a:close/>
                  <a:moveTo>
                    <a:pt x="597" y="20"/>
                  </a:moveTo>
                  <a:cubicBezTo>
                    <a:pt x="597" y="22"/>
                    <a:pt x="597" y="26"/>
                    <a:pt x="597" y="30"/>
                  </a:cubicBezTo>
                  <a:lnTo>
                    <a:pt x="597" y="30"/>
                  </a:lnTo>
                  <a:cubicBezTo>
                    <a:pt x="598" y="27"/>
                    <a:pt x="598" y="24"/>
                    <a:pt x="598" y="20"/>
                  </a:cubicBezTo>
                  <a:cubicBezTo>
                    <a:pt x="597" y="20"/>
                    <a:pt x="597" y="20"/>
                    <a:pt x="597" y="20"/>
                  </a:cubicBezTo>
                  <a:close/>
                  <a:moveTo>
                    <a:pt x="559" y="59"/>
                  </a:moveTo>
                  <a:cubicBezTo>
                    <a:pt x="550" y="59"/>
                    <a:pt x="553" y="65"/>
                    <a:pt x="556" y="65"/>
                  </a:cubicBezTo>
                  <a:cubicBezTo>
                    <a:pt x="557" y="65"/>
                    <a:pt x="559" y="64"/>
                    <a:pt x="559" y="59"/>
                  </a:cubicBezTo>
                  <a:close/>
                  <a:moveTo>
                    <a:pt x="546" y="59"/>
                  </a:moveTo>
                  <a:lnTo>
                    <a:pt x="546" y="72"/>
                  </a:lnTo>
                  <a:cubicBezTo>
                    <a:pt x="533" y="72"/>
                    <a:pt x="533" y="72"/>
                    <a:pt x="533" y="59"/>
                  </a:cubicBezTo>
                  <a:close/>
                  <a:moveTo>
                    <a:pt x="610" y="46"/>
                  </a:moveTo>
                  <a:cubicBezTo>
                    <a:pt x="623" y="46"/>
                    <a:pt x="623" y="46"/>
                    <a:pt x="623" y="59"/>
                  </a:cubicBezTo>
                  <a:cubicBezTo>
                    <a:pt x="623" y="74"/>
                    <a:pt x="619" y="81"/>
                    <a:pt x="615" y="81"/>
                  </a:cubicBezTo>
                  <a:cubicBezTo>
                    <a:pt x="613" y="81"/>
                    <a:pt x="610" y="78"/>
                    <a:pt x="610" y="72"/>
                  </a:cubicBezTo>
                  <a:cubicBezTo>
                    <a:pt x="610" y="46"/>
                    <a:pt x="610" y="46"/>
                    <a:pt x="610" y="46"/>
                  </a:cubicBezTo>
                  <a:close/>
                  <a:moveTo>
                    <a:pt x="1051" y="98"/>
                  </a:moveTo>
                  <a:cubicBezTo>
                    <a:pt x="1051" y="111"/>
                    <a:pt x="1039" y="124"/>
                    <a:pt x="1039" y="124"/>
                  </a:cubicBezTo>
                  <a:cubicBezTo>
                    <a:pt x="1039" y="111"/>
                    <a:pt x="1051" y="98"/>
                    <a:pt x="1051" y="98"/>
                  </a:cubicBezTo>
                  <a:close/>
                  <a:moveTo>
                    <a:pt x="342" y="131"/>
                  </a:moveTo>
                  <a:cubicBezTo>
                    <a:pt x="344" y="131"/>
                    <a:pt x="347" y="133"/>
                    <a:pt x="351" y="137"/>
                  </a:cubicBezTo>
                  <a:cubicBezTo>
                    <a:pt x="342" y="137"/>
                    <a:pt x="340" y="131"/>
                    <a:pt x="342" y="131"/>
                  </a:cubicBezTo>
                  <a:close/>
                  <a:moveTo>
                    <a:pt x="701" y="124"/>
                  </a:moveTo>
                  <a:lnTo>
                    <a:pt x="714" y="137"/>
                  </a:lnTo>
                  <a:cubicBezTo>
                    <a:pt x="714" y="150"/>
                    <a:pt x="701" y="150"/>
                    <a:pt x="701" y="150"/>
                  </a:cubicBezTo>
                  <a:cubicBezTo>
                    <a:pt x="701" y="150"/>
                    <a:pt x="701" y="150"/>
                    <a:pt x="701" y="137"/>
                  </a:cubicBezTo>
                  <a:cubicBezTo>
                    <a:pt x="701" y="137"/>
                    <a:pt x="701" y="124"/>
                    <a:pt x="701" y="124"/>
                  </a:cubicBezTo>
                  <a:close/>
                  <a:moveTo>
                    <a:pt x="662" y="137"/>
                  </a:moveTo>
                  <a:lnTo>
                    <a:pt x="662" y="150"/>
                  </a:lnTo>
                  <a:lnTo>
                    <a:pt x="662" y="163"/>
                  </a:lnTo>
                  <a:lnTo>
                    <a:pt x="649" y="163"/>
                  </a:lnTo>
                  <a:cubicBezTo>
                    <a:pt x="649" y="150"/>
                    <a:pt x="649" y="137"/>
                    <a:pt x="662" y="137"/>
                  </a:cubicBezTo>
                  <a:close/>
                  <a:moveTo>
                    <a:pt x="351" y="150"/>
                  </a:moveTo>
                  <a:cubicBezTo>
                    <a:pt x="351" y="159"/>
                    <a:pt x="358" y="168"/>
                    <a:pt x="357" y="168"/>
                  </a:cubicBezTo>
                  <a:cubicBezTo>
                    <a:pt x="356" y="168"/>
                    <a:pt x="355" y="167"/>
                    <a:pt x="351" y="163"/>
                  </a:cubicBezTo>
                  <a:cubicBezTo>
                    <a:pt x="351" y="163"/>
                    <a:pt x="351" y="157"/>
                    <a:pt x="351" y="150"/>
                  </a:cubicBezTo>
                  <a:close/>
                  <a:moveTo>
                    <a:pt x="740" y="176"/>
                  </a:moveTo>
                  <a:cubicBezTo>
                    <a:pt x="740" y="195"/>
                    <a:pt x="743" y="205"/>
                    <a:pt x="745" y="205"/>
                  </a:cubicBezTo>
                  <a:cubicBezTo>
                    <a:pt x="747" y="205"/>
                    <a:pt x="747" y="195"/>
                    <a:pt x="740" y="176"/>
                  </a:cubicBezTo>
                  <a:close/>
                  <a:moveTo>
                    <a:pt x="1185" y="183"/>
                  </a:moveTo>
                  <a:cubicBezTo>
                    <a:pt x="1188" y="183"/>
                    <a:pt x="1194" y="189"/>
                    <a:pt x="1194" y="189"/>
                  </a:cubicBezTo>
                  <a:cubicBezTo>
                    <a:pt x="1194" y="198"/>
                    <a:pt x="1188" y="207"/>
                    <a:pt x="1179" y="207"/>
                  </a:cubicBezTo>
                  <a:cubicBezTo>
                    <a:pt x="1176" y="207"/>
                    <a:pt x="1172" y="206"/>
                    <a:pt x="1168" y="202"/>
                  </a:cubicBezTo>
                  <a:cubicBezTo>
                    <a:pt x="1168" y="202"/>
                    <a:pt x="1168" y="202"/>
                    <a:pt x="1181" y="189"/>
                  </a:cubicBezTo>
                  <a:cubicBezTo>
                    <a:pt x="1181" y="185"/>
                    <a:pt x="1183" y="183"/>
                    <a:pt x="1185" y="183"/>
                  </a:cubicBezTo>
                  <a:close/>
                  <a:moveTo>
                    <a:pt x="247" y="215"/>
                  </a:moveTo>
                  <a:cubicBezTo>
                    <a:pt x="260" y="228"/>
                    <a:pt x="260" y="228"/>
                    <a:pt x="260" y="228"/>
                  </a:cubicBezTo>
                  <a:cubicBezTo>
                    <a:pt x="247" y="228"/>
                    <a:pt x="247" y="228"/>
                    <a:pt x="247" y="215"/>
                  </a:cubicBezTo>
                  <a:close/>
                  <a:moveTo>
                    <a:pt x="260" y="241"/>
                  </a:moveTo>
                  <a:cubicBezTo>
                    <a:pt x="260" y="241"/>
                    <a:pt x="286" y="267"/>
                    <a:pt x="286" y="280"/>
                  </a:cubicBezTo>
                  <a:cubicBezTo>
                    <a:pt x="286" y="280"/>
                    <a:pt x="286" y="280"/>
                    <a:pt x="273" y="267"/>
                  </a:cubicBezTo>
                  <a:cubicBezTo>
                    <a:pt x="260" y="254"/>
                    <a:pt x="260" y="241"/>
                    <a:pt x="260" y="241"/>
                  </a:cubicBezTo>
                  <a:close/>
                  <a:moveTo>
                    <a:pt x="259" y="335"/>
                  </a:moveTo>
                  <a:cubicBezTo>
                    <a:pt x="260" y="335"/>
                    <a:pt x="267" y="338"/>
                    <a:pt x="273" y="345"/>
                  </a:cubicBezTo>
                  <a:cubicBezTo>
                    <a:pt x="260" y="338"/>
                    <a:pt x="257" y="335"/>
                    <a:pt x="259" y="335"/>
                  </a:cubicBezTo>
                  <a:close/>
                  <a:moveTo>
                    <a:pt x="295" y="366"/>
                  </a:moveTo>
                  <a:lnTo>
                    <a:pt x="295" y="366"/>
                  </a:lnTo>
                  <a:cubicBezTo>
                    <a:pt x="298" y="369"/>
                    <a:pt x="299" y="371"/>
                    <a:pt x="299" y="371"/>
                  </a:cubicBezTo>
                  <a:cubicBezTo>
                    <a:pt x="308" y="371"/>
                    <a:pt x="311" y="371"/>
                    <a:pt x="295" y="366"/>
                  </a:cubicBezTo>
                  <a:close/>
                  <a:moveTo>
                    <a:pt x="1311" y="448"/>
                  </a:moveTo>
                  <a:lnTo>
                    <a:pt x="1298" y="461"/>
                  </a:lnTo>
                  <a:lnTo>
                    <a:pt x="1285" y="448"/>
                  </a:lnTo>
                  <a:close/>
                  <a:moveTo>
                    <a:pt x="1194" y="500"/>
                  </a:moveTo>
                  <a:lnTo>
                    <a:pt x="1194" y="513"/>
                  </a:lnTo>
                  <a:lnTo>
                    <a:pt x="1207" y="513"/>
                  </a:lnTo>
                  <a:lnTo>
                    <a:pt x="1207" y="500"/>
                  </a:lnTo>
                  <a:lnTo>
                    <a:pt x="1207" y="500"/>
                  </a:lnTo>
                  <a:cubicBezTo>
                    <a:pt x="1203" y="500"/>
                    <a:pt x="1199" y="500"/>
                    <a:pt x="1194" y="500"/>
                  </a:cubicBezTo>
                  <a:close/>
                  <a:moveTo>
                    <a:pt x="1285" y="669"/>
                  </a:moveTo>
                  <a:cubicBezTo>
                    <a:pt x="1311" y="669"/>
                    <a:pt x="1324" y="682"/>
                    <a:pt x="1311" y="682"/>
                  </a:cubicBezTo>
                  <a:lnTo>
                    <a:pt x="1298" y="682"/>
                  </a:lnTo>
                  <a:lnTo>
                    <a:pt x="1285" y="669"/>
                  </a:lnTo>
                  <a:close/>
                  <a:moveTo>
                    <a:pt x="66" y="782"/>
                  </a:moveTo>
                  <a:cubicBezTo>
                    <a:pt x="60" y="786"/>
                    <a:pt x="58" y="786"/>
                    <a:pt x="66" y="786"/>
                  </a:cubicBezTo>
                  <a:cubicBezTo>
                    <a:pt x="66" y="784"/>
                    <a:pt x="66" y="783"/>
                    <a:pt x="66" y="782"/>
                  </a:cubicBezTo>
                  <a:close/>
                  <a:moveTo>
                    <a:pt x="948" y="812"/>
                  </a:moveTo>
                  <a:cubicBezTo>
                    <a:pt x="948" y="812"/>
                    <a:pt x="935" y="812"/>
                    <a:pt x="948" y="824"/>
                  </a:cubicBezTo>
                  <a:lnTo>
                    <a:pt x="961" y="824"/>
                  </a:lnTo>
                  <a:cubicBezTo>
                    <a:pt x="948" y="812"/>
                    <a:pt x="948" y="812"/>
                    <a:pt x="948" y="812"/>
                  </a:cubicBezTo>
                  <a:close/>
                  <a:moveTo>
                    <a:pt x="299" y="824"/>
                  </a:moveTo>
                  <a:cubicBezTo>
                    <a:pt x="299" y="824"/>
                    <a:pt x="299" y="824"/>
                    <a:pt x="299" y="837"/>
                  </a:cubicBezTo>
                  <a:lnTo>
                    <a:pt x="312" y="837"/>
                  </a:lnTo>
                  <a:cubicBezTo>
                    <a:pt x="312" y="824"/>
                    <a:pt x="312" y="824"/>
                    <a:pt x="312" y="824"/>
                  </a:cubicBezTo>
                  <a:lnTo>
                    <a:pt x="306" y="831"/>
                  </a:lnTo>
                  <a:lnTo>
                    <a:pt x="306" y="831"/>
                  </a:lnTo>
                  <a:cubicBezTo>
                    <a:pt x="304" y="829"/>
                    <a:pt x="302" y="827"/>
                    <a:pt x="299" y="824"/>
                  </a:cubicBezTo>
                  <a:close/>
                  <a:moveTo>
                    <a:pt x="312" y="837"/>
                  </a:moveTo>
                  <a:lnTo>
                    <a:pt x="312" y="837"/>
                  </a:lnTo>
                  <a:cubicBezTo>
                    <a:pt x="299" y="850"/>
                    <a:pt x="299" y="863"/>
                    <a:pt x="299" y="863"/>
                  </a:cubicBezTo>
                  <a:lnTo>
                    <a:pt x="312" y="837"/>
                  </a:lnTo>
                  <a:close/>
                  <a:moveTo>
                    <a:pt x="165" y="819"/>
                  </a:moveTo>
                  <a:lnTo>
                    <a:pt x="165" y="819"/>
                  </a:lnTo>
                  <a:cubicBezTo>
                    <a:pt x="165" y="819"/>
                    <a:pt x="164" y="820"/>
                    <a:pt x="163" y="822"/>
                  </a:cubicBezTo>
                  <a:lnTo>
                    <a:pt x="163" y="822"/>
                  </a:lnTo>
                  <a:cubicBezTo>
                    <a:pt x="160" y="821"/>
                    <a:pt x="157" y="821"/>
                    <a:pt x="155" y="821"/>
                  </a:cubicBezTo>
                  <a:cubicBezTo>
                    <a:pt x="143" y="821"/>
                    <a:pt x="137" y="828"/>
                    <a:pt x="139" y="828"/>
                  </a:cubicBezTo>
                  <a:cubicBezTo>
                    <a:pt x="139" y="828"/>
                    <a:pt x="141" y="827"/>
                    <a:pt x="144" y="824"/>
                  </a:cubicBezTo>
                  <a:lnTo>
                    <a:pt x="144" y="824"/>
                  </a:lnTo>
                  <a:lnTo>
                    <a:pt x="131" y="837"/>
                  </a:lnTo>
                  <a:cubicBezTo>
                    <a:pt x="116" y="859"/>
                    <a:pt x="114" y="868"/>
                    <a:pt x="119" y="868"/>
                  </a:cubicBezTo>
                  <a:cubicBezTo>
                    <a:pt x="123" y="868"/>
                    <a:pt x="132" y="862"/>
                    <a:pt x="144" y="850"/>
                  </a:cubicBezTo>
                  <a:cubicBezTo>
                    <a:pt x="154" y="835"/>
                    <a:pt x="160" y="826"/>
                    <a:pt x="163" y="822"/>
                  </a:cubicBezTo>
                  <a:lnTo>
                    <a:pt x="163" y="822"/>
                  </a:lnTo>
                  <a:cubicBezTo>
                    <a:pt x="163" y="822"/>
                    <a:pt x="164" y="822"/>
                    <a:pt x="164" y="822"/>
                  </a:cubicBezTo>
                  <a:lnTo>
                    <a:pt x="164" y="822"/>
                  </a:lnTo>
                  <a:cubicBezTo>
                    <a:pt x="165" y="820"/>
                    <a:pt x="165" y="819"/>
                    <a:pt x="165" y="819"/>
                  </a:cubicBezTo>
                  <a:close/>
                  <a:moveTo>
                    <a:pt x="218" y="845"/>
                  </a:moveTo>
                  <a:cubicBezTo>
                    <a:pt x="221" y="845"/>
                    <a:pt x="221" y="850"/>
                    <a:pt x="221" y="850"/>
                  </a:cubicBezTo>
                  <a:cubicBezTo>
                    <a:pt x="234" y="850"/>
                    <a:pt x="234" y="850"/>
                    <a:pt x="221" y="863"/>
                  </a:cubicBezTo>
                  <a:cubicBezTo>
                    <a:pt x="221" y="863"/>
                    <a:pt x="216" y="869"/>
                    <a:pt x="212" y="869"/>
                  </a:cubicBezTo>
                  <a:cubicBezTo>
                    <a:pt x="210" y="869"/>
                    <a:pt x="208" y="868"/>
                    <a:pt x="208" y="863"/>
                  </a:cubicBezTo>
                  <a:lnTo>
                    <a:pt x="208" y="850"/>
                  </a:lnTo>
                  <a:cubicBezTo>
                    <a:pt x="213" y="846"/>
                    <a:pt x="216" y="845"/>
                    <a:pt x="218" y="845"/>
                  </a:cubicBezTo>
                  <a:close/>
                  <a:moveTo>
                    <a:pt x="1051" y="850"/>
                  </a:moveTo>
                  <a:cubicBezTo>
                    <a:pt x="1055" y="854"/>
                    <a:pt x="1059" y="858"/>
                    <a:pt x="1064" y="863"/>
                  </a:cubicBezTo>
                  <a:cubicBezTo>
                    <a:pt x="1064" y="876"/>
                    <a:pt x="1064" y="876"/>
                    <a:pt x="1064" y="876"/>
                  </a:cubicBezTo>
                  <a:cubicBezTo>
                    <a:pt x="1051" y="863"/>
                    <a:pt x="1051" y="863"/>
                    <a:pt x="1051" y="850"/>
                  </a:cubicBezTo>
                  <a:close/>
                  <a:moveTo>
                    <a:pt x="1129" y="863"/>
                  </a:moveTo>
                  <a:cubicBezTo>
                    <a:pt x="1142" y="876"/>
                    <a:pt x="1155" y="889"/>
                    <a:pt x="1155" y="889"/>
                  </a:cubicBezTo>
                  <a:lnTo>
                    <a:pt x="1129" y="889"/>
                  </a:lnTo>
                  <a:lnTo>
                    <a:pt x="1129" y="876"/>
                  </a:lnTo>
                  <a:lnTo>
                    <a:pt x="1129" y="863"/>
                  </a:lnTo>
                  <a:close/>
                  <a:moveTo>
                    <a:pt x="1158" y="884"/>
                  </a:moveTo>
                  <a:cubicBezTo>
                    <a:pt x="1161" y="884"/>
                    <a:pt x="1164" y="889"/>
                    <a:pt x="1155" y="889"/>
                  </a:cubicBezTo>
                  <a:cubicBezTo>
                    <a:pt x="1155" y="885"/>
                    <a:pt x="1157" y="884"/>
                    <a:pt x="1158" y="884"/>
                  </a:cubicBezTo>
                  <a:close/>
                  <a:moveTo>
                    <a:pt x="1099" y="881"/>
                  </a:moveTo>
                  <a:cubicBezTo>
                    <a:pt x="1101" y="881"/>
                    <a:pt x="1109" y="887"/>
                    <a:pt x="1116" y="902"/>
                  </a:cubicBezTo>
                  <a:lnTo>
                    <a:pt x="1116" y="902"/>
                  </a:lnTo>
                  <a:cubicBezTo>
                    <a:pt x="1112" y="898"/>
                    <a:pt x="1108" y="894"/>
                    <a:pt x="1103" y="889"/>
                  </a:cubicBezTo>
                  <a:cubicBezTo>
                    <a:pt x="1098" y="884"/>
                    <a:pt x="1097" y="881"/>
                    <a:pt x="1099" y="881"/>
                  </a:cubicBezTo>
                  <a:close/>
                  <a:moveTo>
                    <a:pt x="260" y="876"/>
                  </a:moveTo>
                  <a:cubicBezTo>
                    <a:pt x="260" y="876"/>
                    <a:pt x="273" y="876"/>
                    <a:pt x="260" y="889"/>
                  </a:cubicBezTo>
                  <a:cubicBezTo>
                    <a:pt x="260" y="886"/>
                    <a:pt x="259" y="884"/>
                    <a:pt x="258" y="884"/>
                  </a:cubicBezTo>
                  <a:cubicBezTo>
                    <a:pt x="254" y="884"/>
                    <a:pt x="247" y="893"/>
                    <a:pt x="247" y="902"/>
                  </a:cubicBezTo>
                  <a:cubicBezTo>
                    <a:pt x="234" y="915"/>
                    <a:pt x="234" y="928"/>
                    <a:pt x="234" y="928"/>
                  </a:cubicBezTo>
                  <a:cubicBezTo>
                    <a:pt x="221" y="928"/>
                    <a:pt x="234" y="902"/>
                    <a:pt x="234" y="902"/>
                  </a:cubicBezTo>
                  <a:cubicBezTo>
                    <a:pt x="260" y="876"/>
                    <a:pt x="260" y="876"/>
                    <a:pt x="260" y="876"/>
                  </a:cubicBezTo>
                  <a:close/>
                  <a:moveTo>
                    <a:pt x="935" y="928"/>
                  </a:moveTo>
                  <a:cubicBezTo>
                    <a:pt x="939" y="933"/>
                    <a:pt x="944" y="937"/>
                    <a:pt x="948" y="941"/>
                  </a:cubicBezTo>
                  <a:lnTo>
                    <a:pt x="948" y="941"/>
                  </a:lnTo>
                  <a:cubicBezTo>
                    <a:pt x="948" y="941"/>
                    <a:pt x="948" y="928"/>
                    <a:pt x="948" y="928"/>
                  </a:cubicBezTo>
                  <a:close/>
                  <a:moveTo>
                    <a:pt x="1129" y="928"/>
                  </a:moveTo>
                  <a:cubicBezTo>
                    <a:pt x="1129" y="928"/>
                    <a:pt x="1135" y="934"/>
                    <a:pt x="1142" y="941"/>
                  </a:cubicBezTo>
                  <a:lnTo>
                    <a:pt x="1142" y="941"/>
                  </a:lnTo>
                  <a:cubicBezTo>
                    <a:pt x="1129" y="941"/>
                    <a:pt x="1129" y="928"/>
                    <a:pt x="1129" y="928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818" y="941"/>
                  </a:moveTo>
                  <a:cubicBezTo>
                    <a:pt x="818" y="941"/>
                    <a:pt x="818" y="941"/>
                    <a:pt x="818" y="941"/>
                  </a:cubicBezTo>
                  <a:cubicBezTo>
                    <a:pt x="818" y="941"/>
                    <a:pt x="818" y="941"/>
                    <a:pt x="818" y="941"/>
                  </a:cubicBezTo>
                  <a:close/>
                  <a:moveTo>
                    <a:pt x="909" y="941"/>
                  </a:moveTo>
                  <a:cubicBezTo>
                    <a:pt x="909" y="941"/>
                    <a:pt x="909" y="941"/>
                    <a:pt x="909" y="941"/>
                  </a:cubicBezTo>
                  <a:cubicBezTo>
                    <a:pt x="909" y="941"/>
                    <a:pt x="909" y="941"/>
                    <a:pt x="909" y="941"/>
                  </a:cubicBezTo>
                  <a:close/>
                  <a:moveTo>
                    <a:pt x="1064" y="954"/>
                  </a:moveTo>
                  <a:cubicBezTo>
                    <a:pt x="1077" y="954"/>
                    <a:pt x="1077" y="967"/>
                    <a:pt x="1077" y="967"/>
                  </a:cubicBezTo>
                  <a:cubicBezTo>
                    <a:pt x="1064" y="954"/>
                    <a:pt x="1064" y="954"/>
                    <a:pt x="1064" y="954"/>
                  </a:cubicBezTo>
                  <a:close/>
                  <a:moveTo>
                    <a:pt x="818" y="941"/>
                  </a:moveTo>
                  <a:cubicBezTo>
                    <a:pt x="818" y="954"/>
                    <a:pt x="818" y="967"/>
                    <a:pt x="818" y="967"/>
                  </a:cubicBezTo>
                  <a:cubicBezTo>
                    <a:pt x="822" y="971"/>
                    <a:pt x="823" y="972"/>
                    <a:pt x="824" y="972"/>
                  </a:cubicBezTo>
                  <a:cubicBezTo>
                    <a:pt x="825" y="972"/>
                    <a:pt x="818" y="960"/>
                    <a:pt x="818" y="941"/>
                  </a:cubicBezTo>
                  <a:close/>
                  <a:moveTo>
                    <a:pt x="594" y="939"/>
                  </a:moveTo>
                  <a:cubicBezTo>
                    <a:pt x="594" y="939"/>
                    <a:pt x="591" y="949"/>
                    <a:pt x="585" y="967"/>
                  </a:cubicBezTo>
                  <a:cubicBezTo>
                    <a:pt x="585" y="971"/>
                    <a:pt x="585" y="975"/>
                    <a:pt x="585" y="979"/>
                  </a:cubicBezTo>
                  <a:lnTo>
                    <a:pt x="585" y="979"/>
                  </a:lnTo>
                  <a:cubicBezTo>
                    <a:pt x="592" y="952"/>
                    <a:pt x="595" y="939"/>
                    <a:pt x="594" y="939"/>
                  </a:cubicBezTo>
                  <a:close/>
                  <a:moveTo>
                    <a:pt x="286" y="967"/>
                  </a:moveTo>
                  <a:cubicBezTo>
                    <a:pt x="273" y="980"/>
                    <a:pt x="270" y="987"/>
                    <a:pt x="272" y="987"/>
                  </a:cubicBezTo>
                  <a:cubicBezTo>
                    <a:pt x="273" y="987"/>
                    <a:pt x="280" y="980"/>
                    <a:pt x="286" y="967"/>
                  </a:cubicBezTo>
                  <a:close/>
                  <a:moveTo>
                    <a:pt x="922" y="980"/>
                  </a:moveTo>
                  <a:cubicBezTo>
                    <a:pt x="922" y="980"/>
                    <a:pt x="922" y="980"/>
                    <a:pt x="935" y="993"/>
                  </a:cubicBezTo>
                  <a:lnTo>
                    <a:pt x="922" y="993"/>
                  </a:lnTo>
                  <a:lnTo>
                    <a:pt x="922" y="980"/>
                  </a:lnTo>
                  <a:close/>
                  <a:moveTo>
                    <a:pt x="757" y="989"/>
                  </a:moveTo>
                  <a:cubicBezTo>
                    <a:pt x="756" y="990"/>
                    <a:pt x="755" y="992"/>
                    <a:pt x="753" y="993"/>
                  </a:cubicBezTo>
                  <a:cubicBezTo>
                    <a:pt x="753" y="998"/>
                    <a:pt x="755" y="1002"/>
                    <a:pt x="757" y="1002"/>
                  </a:cubicBezTo>
                  <a:cubicBezTo>
                    <a:pt x="759" y="1002"/>
                    <a:pt x="760" y="998"/>
                    <a:pt x="757" y="989"/>
                  </a:cubicBezTo>
                  <a:close/>
                  <a:moveTo>
                    <a:pt x="662" y="1006"/>
                  </a:moveTo>
                  <a:lnTo>
                    <a:pt x="649" y="1019"/>
                  </a:lnTo>
                  <a:cubicBezTo>
                    <a:pt x="649" y="1006"/>
                    <a:pt x="649" y="1006"/>
                    <a:pt x="662" y="1006"/>
                  </a:cubicBezTo>
                  <a:close/>
                  <a:moveTo>
                    <a:pt x="894" y="993"/>
                  </a:moveTo>
                  <a:lnTo>
                    <a:pt x="894" y="993"/>
                  </a:lnTo>
                  <a:cubicBezTo>
                    <a:pt x="897" y="998"/>
                    <a:pt x="903" y="1007"/>
                    <a:pt x="909" y="1019"/>
                  </a:cubicBezTo>
                  <a:lnTo>
                    <a:pt x="896" y="1019"/>
                  </a:lnTo>
                  <a:cubicBezTo>
                    <a:pt x="896" y="1007"/>
                    <a:pt x="884" y="995"/>
                    <a:pt x="894" y="993"/>
                  </a:cubicBezTo>
                  <a:close/>
                  <a:moveTo>
                    <a:pt x="1000" y="993"/>
                  </a:moveTo>
                  <a:cubicBezTo>
                    <a:pt x="1000" y="993"/>
                    <a:pt x="1013" y="993"/>
                    <a:pt x="1013" y="1006"/>
                  </a:cubicBezTo>
                  <a:cubicBezTo>
                    <a:pt x="1013" y="1006"/>
                    <a:pt x="1026" y="1019"/>
                    <a:pt x="1026" y="1019"/>
                  </a:cubicBezTo>
                  <a:cubicBezTo>
                    <a:pt x="1013" y="1019"/>
                    <a:pt x="1000" y="1006"/>
                    <a:pt x="1000" y="1006"/>
                  </a:cubicBezTo>
                  <a:cubicBezTo>
                    <a:pt x="1000" y="993"/>
                    <a:pt x="1000" y="993"/>
                    <a:pt x="1000" y="993"/>
                  </a:cubicBezTo>
                  <a:close/>
                  <a:moveTo>
                    <a:pt x="79" y="1006"/>
                  </a:moveTo>
                  <a:cubicBezTo>
                    <a:pt x="79" y="1006"/>
                    <a:pt x="66" y="1006"/>
                    <a:pt x="53" y="1019"/>
                  </a:cubicBezTo>
                  <a:lnTo>
                    <a:pt x="53" y="1032"/>
                  </a:lnTo>
                  <a:cubicBezTo>
                    <a:pt x="53" y="1032"/>
                    <a:pt x="66" y="1019"/>
                    <a:pt x="79" y="1006"/>
                  </a:cubicBezTo>
                  <a:close/>
                  <a:moveTo>
                    <a:pt x="555" y="985"/>
                  </a:moveTo>
                  <a:cubicBezTo>
                    <a:pt x="552" y="994"/>
                    <a:pt x="551" y="1004"/>
                    <a:pt x="559" y="1019"/>
                  </a:cubicBezTo>
                  <a:cubicBezTo>
                    <a:pt x="559" y="1032"/>
                    <a:pt x="546" y="1032"/>
                    <a:pt x="546" y="1032"/>
                  </a:cubicBezTo>
                  <a:cubicBezTo>
                    <a:pt x="546" y="1009"/>
                    <a:pt x="546" y="996"/>
                    <a:pt x="555" y="985"/>
                  </a:cubicBezTo>
                  <a:close/>
                  <a:moveTo>
                    <a:pt x="1021" y="1036"/>
                  </a:moveTo>
                  <a:cubicBezTo>
                    <a:pt x="1022" y="1038"/>
                    <a:pt x="1024" y="1041"/>
                    <a:pt x="1026" y="1045"/>
                  </a:cubicBezTo>
                  <a:cubicBezTo>
                    <a:pt x="1026" y="1040"/>
                    <a:pt x="1023" y="1037"/>
                    <a:pt x="1021" y="1036"/>
                  </a:cubicBezTo>
                  <a:close/>
                  <a:moveTo>
                    <a:pt x="455" y="1032"/>
                  </a:moveTo>
                  <a:cubicBezTo>
                    <a:pt x="455" y="1032"/>
                    <a:pt x="455" y="1045"/>
                    <a:pt x="442" y="1058"/>
                  </a:cubicBezTo>
                  <a:lnTo>
                    <a:pt x="429" y="1058"/>
                  </a:lnTo>
                  <a:cubicBezTo>
                    <a:pt x="429" y="1045"/>
                    <a:pt x="442" y="1032"/>
                    <a:pt x="455" y="1032"/>
                  </a:cubicBezTo>
                  <a:close/>
                  <a:moveTo>
                    <a:pt x="792" y="1058"/>
                  </a:moveTo>
                  <a:cubicBezTo>
                    <a:pt x="792" y="1071"/>
                    <a:pt x="805" y="1084"/>
                    <a:pt x="792" y="1084"/>
                  </a:cubicBezTo>
                  <a:cubicBezTo>
                    <a:pt x="792" y="1071"/>
                    <a:pt x="792" y="1058"/>
                    <a:pt x="792" y="1058"/>
                  </a:cubicBezTo>
                  <a:close/>
                  <a:moveTo>
                    <a:pt x="674" y="1040"/>
                  </a:moveTo>
                  <a:cubicBezTo>
                    <a:pt x="675" y="1040"/>
                    <a:pt x="675" y="1046"/>
                    <a:pt x="675" y="1058"/>
                  </a:cubicBezTo>
                  <a:cubicBezTo>
                    <a:pt x="675" y="1071"/>
                    <a:pt x="662" y="1084"/>
                    <a:pt x="662" y="1097"/>
                  </a:cubicBezTo>
                  <a:lnTo>
                    <a:pt x="649" y="1097"/>
                  </a:lnTo>
                  <a:cubicBezTo>
                    <a:pt x="649" y="1097"/>
                    <a:pt x="662" y="1084"/>
                    <a:pt x="662" y="1071"/>
                  </a:cubicBezTo>
                  <a:cubicBezTo>
                    <a:pt x="670" y="1049"/>
                    <a:pt x="673" y="1040"/>
                    <a:pt x="674" y="1040"/>
                  </a:cubicBezTo>
                  <a:close/>
                  <a:moveTo>
                    <a:pt x="683" y="1"/>
                  </a:moveTo>
                  <a:cubicBezTo>
                    <a:pt x="682" y="1"/>
                    <a:pt x="675" y="7"/>
                    <a:pt x="662" y="20"/>
                  </a:cubicBezTo>
                  <a:cubicBezTo>
                    <a:pt x="662" y="20"/>
                    <a:pt x="636" y="46"/>
                    <a:pt x="623" y="46"/>
                  </a:cubicBezTo>
                  <a:cubicBezTo>
                    <a:pt x="610" y="46"/>
                    <a:pt x="598" y="46"/>
                    <a:pt x="598" y="33"/>
                  </a:cubicBezTo>
                  <a:cubicBezTo>
                    <a:pt x="598" y="32"/>
                    <a:pt x="598" y="31"/>
                    <a:pt x="597" y="30"/>
                  </a:cubicBezTo>
                  <a:lnTo>
                    <a:pt x="597" y="30"/>
                  </a:lnTo>
                  <a:cubicBezTo>
                    <a:pt x="597" y="46"/>
                    <a:pt x="596" y="46"/>
                    <a:pt x="585" y="46"/>
                  </a:cubicBezTo>
                  <a:cubicBezTo>
                    <a:pt x="577" y="42"/>
                    <a:pt x="572" y="41"/>
                    <a:pt x="568" y="41"/>
                  </a:cubicBezTo>
                  <a:cubicBezTo>
                    <a:pt x="559" y="41"/>
                    <a:pt x="559" y="50"/>
                    <a:pt x="559" y="59"/>
                  </a:cubicBezTo>
                  <a:cubicBezTo>
                    <a:pt x="566" y="74"/>
                    <a:pt x="565" y="81"/>
                    <a:pt x="563" y="81"/>
                  </a:cubicBezTo>
                  <a:cubicBezTo>
                    <a:pt x="561" y="81"/>
                    <a:pt x="559" y="78"/>
                    <a:pt x="559" y="72"/>
                  </a:cubicBezTo>
                  <a:cubicBezTo>
                    <a:pt x="546" y="72"/>
                    <a:pt x="546" y="59"/>
                    <a:pt x="546" y="46"/>
                  </a:cubicBezTo>
                  <a:cubicBezTo>
                    <a:pt x="546" y="33"/>
                    <a:pt x="533" y="20"/>
                    <a:pt x="533" y="20"/>
                  </a:cubicBezTo>
                  <a:cubicBezTo>
                    <a:pt x="520" y="20"/>
                    <a:pt x="520" y="20"/>
                    <a:pt x="533" y="33"/>
                  </a:cubicBezTo>
                  <a:cubicBezTo>
                    <a:pt x="533" y="46"/>
                    <a:pt x="533" y="46"/>
                    <a:pt x="533" y="46"/>
                  </a:cubicBezTo>
                  <a:cubicBezTo>
                    <a:pt x="520" y="59"/>
                    <a:pt x="520" y="59"/>
                    <a:pt x="520" y="72"/>
                  </a:cubicBezTo>
                  <a:cubicBezTo>
                    <a:pt x="520" y="85"/>
                    <a:pt x="520" y="85"/>
                    <a:pt x="507" y="85"/>
                  </a:cubicBezTo>
                  <a:cubicBezTo>
                    <a:pt x="507" y="85"/>
                    <a:pt x="507" y="98"/>
                    <a:pt x="520" y="111"/>
                  </a:cubicBezTo>
                  <a:lnTo>
                    <a:pt x="507" y="111"/>
                  </a:lnTo>
                  <a:cubicBezTo>
                    <a:pt x="507" y="111"/>
                    <a:pt x="507" y="98"/>
                    <a:pt x="507" y="98"/>
                  </a:cubicBezTo>
                  <a:cubicBezTo>
                    <a:pt x="507" y="98"/>
                    <a:pt x="494" y="85"/>
                    <a:pt x="507" y="85"/>
                  </a:cubicBezTo>
                  <a:cubicBezTo>
                    <a:pt x="507" y="72"/>
                    <a:pt x="494" y="72"/>
                    <a:pt x="494" y="72"/>
                  </a:cubicBezTo>
                  <a:lnTo>
                    <a:pt x="494" y="59"/>
                  </a:lnTo>
                  <a:cubicBezTo>
                    <a:pt x="494" y="46"/>
                    <a:pt x="481" y="33"/>
                    <a:pt x="481" y="33"/>
                  </a:cubicBezTo>
                  <a:cubicBezTo>
                    <a:pt x="481" y="33"/>
                    <a:pt x="481" y="46"/>
                    <a:pt x="481" y="46"/>
                  </a:cubicBezTo>
                  <a:cubicBezTo>
                    <a:pt x="481" y="59"/>
                    <a:pt x="377" y="85"/>
                    <a:pt x="364" y="98"/>
                  </a:cubicBezTo>
                  <a:cubicBezTo>
                    <a:pt x="358" y="92"/>
                    <a:pt x="351" y="88"/>
                    <a:pt x="348" y="88"/>
                  </a:cubicBezTo>
                  <a:cubicBezTo>
                    <a:pt x="345" y="88"/>
                    <a:pt x="345" y="92"/>
                    <a:pt x="351" y="98"/>
                  </a:cubicBezTo>
                  <a:cubicBezTo>
                    <a:pt x="364" y="111"/>
                    <a:pt x="338" y="124"/>
                    <a:pt x="312" y="137"/>
                  </a:cubicBezTo>
                  <a:cubicBezTo>
                    <a:pt x="286" y="150"/>
                    <a:pt x="273" y="163"/>
                    <a:pt x="273" y="176"/>
                  </a:cubicBezTo>
                  <a:cubicBezTo>
                    <a:pt x="260" y="189"/>
                    <a:pt x="260" y="202"/>
                    <a:pt x="260" y="202"/>
                  </a:cubicBezTo>
                  <a:cubicBezTo>
                    <a:pt x="247" y="189"/>
                    <a:pt x="234" y="189"/>
                    <a:pt x="234" y="189"/>
                  </a:cubicBezTo>
                  <a:lnTo>
                    <a:pt x="234" y="189"/>
                  </a:lnTo>
                  <a:cubicBezTo>
                    <a:pt x="234" y="189"/>
                    <a:pt x="234" y="202"/>
                    <a:pt x="247" y="215"/>
                  </a:cubicBezTo>
                  <a:lnTo>
                    <a:pt x="221" y="202"/>
                  </a:lnTo>
                  <a:lnTo>
                    <a:pt x="221" y="202"/>
                  </a:lnTo>
                  <a:cubicBezTo>
                    <a:pt x="234" y="215"/>
                    <a:pt x="221" y="215"/>
                    <a:pt x="221" y="215"/>
                  </a:cubicBezTo>
                  <a:cubicBezTo>
                    <a:pt x="221" y="215"/>
                    <a:pt x="221" y="215"/>
                    <a:pt x="208" y="189"/>
                  </a:cubicBezTo>
                  <a:cubicBezTo>
                    <a:pt x="198" y="184"/>
                    <a:pt x="191" y="180"/>
                    <a:pt x="189" y="180"/>
                  </a:cubicBezTo>
                  <a:cubicBezTo>
                    <a:pt x="185" y="180"/>
                    <a:pt x="188" y="187"/>
                    <a:pt x="195" y="202"/>
                  </a:cubicBezTo>
                  <a:lnTo>
                    <a:pt x="195" y="215"/>
                  </a:lnTo>
                  <a:cubicBezTo>
                    <a:pt x="190" y="212"/>
                    <a:pt x="187" y="211"/>
                    <a:pt x="186" y="211"/>
                  </a:cubicBezTo>
                  <a:cubicBezTo>
                    <a:pt x="178" y="211"/>
                    <a:pt x="195" y="230"/>
                    <a:pt x="195" y="241"/>
                  </a:cubicBezTo>
                  <a:cubicBezTo>
                    <a:pt x="185" y="235"/>
                    <a:pt x="178" y="232"/>
                    <a:pt x="177" y="232"/>
                  </a:cubicBezTo>
                  <a:cubicBezTo>
                    <a:pt x="174" y="232"/>
                    <a:pt x="180" y="239"/>
                    <a:pt x="195" y="254"/>
                  </a:cubicBezTo>
                  <a:cubicBezTo>
                    <a:pt x="195" y="254"/>
                    <a:pt x="195" y="260"/>
                    <a:pt x="192" y="260"/>
                  </a:cubicBezTo>
                  <a:cubicBezTo>
                    <a:pt x="190" y="260"/>
                    <a:pt x="187" y="258"/>
                    <a:pt x="182" y="254"/>
                  </a:cubicBezTo>
                  <a:lnTo>
                    <a:pt x="157" y="254"/>
                  </a:lnTo>
                  <a:cubicBezTo>
                    <a:pt x="170" y="267"/>
                    <a:pt x="144" y="293"/>
                    <a:pt x="131" y="319"/>
                  </a:cubicBezTo>
                  <a:cubicBezTo>
                    <a:pt x="105" y="358"/>
                    <a:pt x="105" y="371"/>
                    <a:pt x="118" y="383"/>
                  </a:cubicBezTo>
                  <a:lnTo>
                    <a:pt x="92" y="383"/>
                  </a:lnTo>
                  <a:cubicBezTo>
                    <a:pt x="79" y="383"/>
                    <a:pt x="79" y="383"/>
                    <a:pt x="105" y="396"/>
                  </a:cubicBezTo>
                  <a:cubicBezTo>
                    <a:pt x="92" y="396"/>
                    <a:pt x="92" y="396"/>
                    <a:pt x="79" y="422"/>
                  </a:cubicBezTo>
                  <a:cubicBezTo>
                    <a:pt x="79" y="435"/>
                    <a:pt x="79" y="448"/>
                    <a:pt x="92" y="448"/>
                  </a:cubicBezTo>
                  <a:cubicBezTo>
                    <a:pt x="92" y="455"/>
                    <a:pt x="92" y="458"/>
                    <a:pt x="90" y="458"/>
                  </a:cubicBezTo>
                  <a:cubicBezTo>
                    <a:pt x="88" y="458"/>
                    <a:pt x="85" y="455"/>
                    <a:pt x="79" y="448"/>
                  </a:cubicBezTo>
                  <a:cubicBezTo>
                    <a:pt x="74" y="446"/>
                    <a:pt x="69" y="445"/>
                    <a:pt x="65" y="445"/>
                  </a:cubicBezTo>
                  <a:cubicBezTo>
                    <a:pt x="49" y="445"/>
                    <a:pt x="45" y="464"/>
                    <a:pt x="66" y="474"/>
                  </a:cubicBezTo>
                  <a:cubicBezTo>
                    <a:pt x="66" y="487"/>
                    <a:pt x="66" y="487"/>
                    <a:pt x="40" y="487"/>
                  </a:cubicBezTo>
                  <a:cubicBezTo>
                    <a:pt x="40" y="487"/>
                    <a:pt x="40" y="487"/>
                    <a:pt x="53" y="513"/>
                  </a:cubicBezTo>
                  <a:cubicBezTo>
                    <a:pt x="53" y="513"/>
                    <a:pt x="53" y="526"/>
                    <a:pt x="53" y="539"/>
                  </a:cubicBezTo>
                  <a:cubicBezTo>
                    <a:pt x="53" y="539"/>
                    <a:pt x="66" y="552"/>
                    <a:pt x="66" y="552"/>
                  </a:cubicBezTo>
                  <a:lnTo>
                    <a:pt x="66" y="565"/>
                  </a:lnTo>
                  <a:cubicBezTo>
                    <a:pt x="63" y="563"/>
                    <a:pt x="61" y="562"/>
                    <a:pt x="59" y="562"/>
                  </a:cubicBezTo>
                  <a:cubicBezTo>
                    <a:pt x="48" y="562"/>
                    <a:pt x="40" y="583"/>
                    <a:pt x="40" y="604"/>
                  </a:cubicBezTo>
                  <a:cubicBezTo>
                    <a:pt x="40" y="643"/>
                    <a:pt x="40" y="669"/>
                    <a:pt x="27" y="669"/>
                  </a:cubicBezTo>
                  <a:cubicBezTo>
                    <a:pt x="27" y="669"/>
                    <a:pt x="27" y="682"/>
                    <a:pt x="53" y="682"/>
                  </a:cubicBezTo>
                  <a:lnTo>
                    <a:pt x="66" y="682"/>
                  </a:lnTo>
                  <a:cubicBezTo>
                    <a:pt x="45" y="692"/>
                    <a:pt x="41" y="711"/>
                    <a:pt x="54" y="711"/>
                  </a:cubicBezTo>
                  <a:cubicBezTo>
                    <a:pt x="57" y="711"/>
                    <a:pt x="61" y="710"/>
                    <a:pt x="66" y="708"/>
                  </a:cubicBezTo>
                  <a:lnTo>
                    <a:pt x="66" y="708"/>
                  </a:lnTo>
                  <a:lnTo>
                    <a:pt x="53" y="721"/>
                  </a:lnTo>
                  <a:cubicBezTo>
                    <a:pt x="27" y="721"/>
                    <a:pt x="40" y="734"/>
                    <a:pt x="66" y="734"/>
                  </a:cubicBezTo>
                  <a:cubicBezTo>
                    <a:pt x="53" y="747"/>
                    <a:pt x="40" y="747"/>
                    <a:pt x="53" y="747"/>
                  </a:cubicBezTo>
                  <a:cubicBezTo>
                    <a:pt x="66" y="760"/>
                    <a:pt x="66" y="760"/>
                    <a:pt x="27" y="760"/>
                  </a:cubicBezTo>
                  <a:cubicBezTo>
                    <a:pt x="14" y="773"/>
                    <a:pt x="1" y="773"/>
                    <a:pt x="1" y="773"/>
                  </a:cubicBezTo>
                  <a:cubicBezTo>
                    <a:pt x="5" y="777"/>
                    <a:pt x="10" y="778"/>
                    <a:pt x="14" y="778"/>
                  </a:cubicBezTo>
                  <a:cubicBezTo>
                    <a:pt x="23" y="778"/>
                    <a:pt x="31" y="773"/>
                    <a:pt x="40" y="773"/>
                  </a:cubicBezTo>
                  <a:cubicBezTo>
                    <a:pt x="40" y="773"/>
                    <a:pt x="40" y="778"/>
                    <a:pt x="44" y="778"/>
                  </a:cubicBezTo>
                  <a:cubicBezTo>
                    <a:pt x="46" y="778"/>
                    <a:pt x="48" y="777"/>
                    <a:pt x="53" y="773"/>
                  </a:cubicBezTo>
                  <a:cubicBezTo>
                    <a:pt x="65" y="773"/>
                    <a:pt x="66" y="773"/>
                    <a:pt x="66" y="782"/>
                  </a:cubicBezTo>
                  <a:lnTo>
                    <a:pt x="66" y="782"/>
                  </a:lnTo>
                  <a:cubicBezTo>
                    <a:pt x="69" y="780"/>
                    <a:pt x="74" y="777"/>
                    <a:pt x="79" y="773"/>
                  </a:cubicBezTo>
                  <a:lnTo>
                    <a:pt x="105" y="773"/>
                  </a:lnTo>
                  <a:cubicBezTo>
                    <a:pt x="105" y="773"/>
                    <a:pt x="118" y="760"/>
                    <a:pt x="144" y="760"/>
                  </a:cubicBezTo>
                  <a:cubicBezTo>
                    <a:pt x="170" y="747"/>
                    <a:pt x="182" y="747"/>
                    <a:pt x="195" y="734"/>
                  </a:cubicBezTo>
                  <a:cubicBezTo>
                    <a:pt x="195" y="721"/>
                    <a:pt x="208" y="708"/>
                    <a:pt x="182" y="708"/>
                  </a:cubicBezTo>
                  <a:cubicBezTo>
                    <a:pt x="182" y="708"/>
                    <a:pt x="182" y="709"/>
                    <a:pt x="180" y="710"/>
                  </a:cubicBezTo>
                  <a:lnTo>
                    <a:pt x="180" y="710"/>
                  </a:lnTo>
                  <a:cubicBezTo>
                    <a:pt x="179" y="709"/>
                    <a:pt x="176" y="708"/>
                    <a:pt x="170" y="708"/>
                  </a:cubicBezTo>
                  <a:cubicBezTo>
                    <a:pt x="170" y="712"/>
                    <a:pt x="171" y="714"/>
                    <a:pt x="173" y="714"/>
                  </a:cubicBezTo>
                  <a:cubicBezTo>
                    <a:pt x="175" y="714"/>
                    <a:pt x="178" y="711"/>
                    <a:pt x="180" y="710"/>
                  </a:cubicBezTo>
                  <a:lnTo>
                    <a:pt x="180" y="710"/>
                  </a:lnTo>
                  <a:cubicBezTo>
                    <a:pt x="182" y="714"/>
                    <a:pt x="163" y="721"/>
                    <a:pt x="144" y="721"/>
                  </a:cubicBezTo>
                  <a:cubicBezTo>
                    <a:pt x="157" y="708"/>
                    <a:pt x="170" y="708"/>
                    <a:pt x="170" y="708"/>
                  </a:cubicBezTo>
                  <a:cubicBezTo>
                    <a:pt x="170" y="708"/>
                    <a:pt x="182" y="695"/>
                    <a:pt x="182" y="695"/>
                  </a:cubicBezTo>
                  <a:cubicBezTo>
                    <a:pt x="195" y="695"/>
                    <a:pt x="195" y="682"/>
                    <a:pt x="195" y="669"/>
                  </a:cubicBezTo>
                  <a:cubicBezTo>
                    <a:pt x="182" y="656"/>
                    <a:pt x="182" y="643"/>
                    <a:pt x="208" y="643"/>
                  </a:cubicBezTo>
                  <a:cubicBezTo>
                    <a:pt x="221" y="630"/>
                    <a:pt x="221" y="630"/>
                    <a:pt x="221" y="630"/>
                  </a:cubicBezTo>
                  <a:cubicBezTo>
                    <a:pt x="208" y="630"/>
                    <a:pt x="208" y="617"/>
                    <a:pt x="208" y="591"/>
                  </a:cubicBezTo>
                  <a:cubicBezTo>
                    <a:pt x="208" y="565"/>
                    <a:pt x="208" y="552"/>
                    <a:pt x="195" y="552"/>
                  </a:cubicBezTo>
                  <a:cubicBezTo>
                    <a:pt x="195" y="539"/>
                    <a:pt x="195" y="539"/>
                    <a:pt x="195" y="539"/>
                  </a:cubicBezTo>
                  <a:cubicBezTo>
                    <a:pt x="208" y="539"/>
                    <a:pt x="208" y="539"/>
                    <a:pt x="208" y="526"/>
                  </a:cubicBezTo>
                  <a:cubicBezTo>
                    <a:pt x="195" y="526"/>
                    <a:pt x="195" y="513"/>
                    <a:pt x="195" y="513"/>
                  </a:cubicBezTo>
                  <a:lnTo>
                    <a:pt x="195" y="513"/>
                  </a:lnTo>
                  <a:cubicBezTo>
                    <a:pt x="204" y="518"/>
                    <a:pt x="210" y="519"/>
                    <a:pt x="214" y="519"/>
                  </a:cubicBezTo>
                  <a:cubicBezTo>
                    <a:pt x="221" y="519"/>
                    <a:pt x="221" y="513"/>
                    <a:pt x="221" y="513"/>
                  </a:cubicBezTo>
                  <a:cubicBezTo>
                    <a:pt x="221" y="500"/>
                    <a:pt x="221" y="500"/>
                    <a:pt x="208" y="500"/>
                  </a:cubicBezTo>
                  <a:cubicBezTo>
                    <a:pt x="208" y="500"/>
                    <a:pt x="208" y="474"/>
                    <a:pt x="234" y="474"/>
                  </a:cubicBezTo>
                  <a:cubicBezTo>
                    <a:pt x="247" y="474"/>
                    <a:pt x="234" y="461"/>
                    <a:pt x="221" y="461"/>
                  </a:cubicBezTo>
                  <a:cubicBezTo>
                    <a:pt x="208" y="448"/>
                    <a:pt x="195" y="448"/>
                    <a:pt x="195" y="435"/>
                  </a:cubicBezTo>
                  <a:lnTo>
                    <a:pt x="195" y="435"/>
                  </a:lnTo>
                  <a:cubicBezTo>
                    <a:pt x="195" y="435"/>
                    <a:pt x="208" y="448"/>
                    <a:pt x="221" y="448"/>
                  </a:cubicBezTo>
                  <a:cubicBezTo>
                    <a:pt x="234" y="461"/>
                    <a:pt x="234" y="461"/>
                    <a:pt x="234" y="461"/>
                  </a:cubicBezTo>
                  <a:cubicBezTo>
                    <a:pt x="234" y="448"/>
                    <a:pt x="247" y="448"/>
                    <a:pt x="247" y="448"/>
                  </a:cubicBezTo>
                  <a:cubicBezTo>
                    <a:pt x="234" y="448"/>
                    <a:pt x="234" y="435"/>
                    <a:pt x="247" y="409"/>
                  </a:cubicBezTo>
                  <a:cubicBezTo>
                    <a:pt x="260" y="383"/>
                    <a:pt x="273" y="383"/>
                    <a:pt x="260" y="371"/>
                  </a:cubicBezTo>
                  <a:cubicBezTo>
                    <a:pt x="247" y="371"/>
                    <a:pt x="247" y="358"/>
                    <a:pt x="260" y="358"/>
                  </a:cubicBezTo>
                  <a:cubicBezTo>
                    <a:pt x="277" y="362"/>
                    <a:pt x="288" y="364"/>
                    <a:pt x="295" y="366"/>
                  </a:cubicBezTo>
                  <a:lnTo>
                    <a:pt x="295" y="366"/>
                  </a:lnTo>
                  <a:cubicBezTo>
                    <a:pt x="290" y="361"/>
                    <a:pt x="282" y="353"/>
                    <a:pt x="273" y="345"/>
                  </a:cubicBezTo>
                  <a:lnTo>
                    <a:pt x="273" y="345"/>
                  </a:lnTo>
                  <a:cubicBezTo>
                    <a:pt x="277" y="346"/>
                    <a:pt x="280" y="347"/>
                    <a:pt x="283" y="347"/>
                  </a:cubicBezTo>
                  <a:cubicBezTo>
                    <a:pt x="302" y="347"/>
                    <a:pt x="310" y="317"/>
                    <a:pt x="299" y="306"/>
                  </a:cubicBezTo>
                  <a:lnTo>
                    <a:pt x="312" y="306"/>
                  </a:lnTo>
                  <a:cubicBezTo>
                    <a:pt x="325" y="319"/>
                    <a:pt x="325" y="319"/>
                    <a:pt x="338" y="319"/>
                  </a:cubicBezTo>
                  <a:cubicBezTo>
                    <a:pt x="338" y="306"/>
                    <a:pt x="338" y="306"/>
                    <a:pt x="338" y="306"/>
                  </a:cubicBezTo>
                  <a:cubicBezTo>
                    <a:pt x="331" y="290"/>
                    <a:pt x="336" y="284"/>
                    <a:pt x="342" y="284"/>
                  </a:cubicBezTo>
                  <a:cubicBezTo>
                    <a:pt x="347" y="284"/>
                    <a:pt x="351" y="287"/>
                    <a:pt x="351" y="293"/>
                  </a:cubicBezTo>
                  <a:cubicBezTo>
                    <a:pt x="364" y="306"/>
                    <a:pt x="364" y="306"/>
                    <a:pt x="377" y="306"/>
                  </a:cubicBezTo>
                  <a:cubicBezTo>
                    <a:pt x="369" y="290"/>
                    <a:pt x="375" y="284"/>
                    <a:pt x="381" y="284"/>
                  </a:cubicBezTo>
                  <a:cubicBezTo>
                    <a:pt x="386" y="284"/>
                    <a:pt x="390" y="287"/>
                    <a:pt x="390" y="293"/>
                  </a:cubicBezTo>
                  <a:lnTo>
                    <a:pt x="403" y="293"/>
                  </a:lnTo>
                  <a:cubicBezTo>
                    <a:pt x="390" y="280"/>
                    <a:pt x="403" y="267"/>
                    <a:pt x="403" y="267"/>
                  </a:cubicBezTo>
                  <a:cubicBezTo>
                    <a:pt x="416" y="267"/>
                    <a:pt x="416" y="267"/>
                    <a:pt x="403" y="254"/>
                  </a:cubicBezTo>
                  <a:cubicBezTo>
                    <a:pt x="403" y="241"/>
                    <a:pt x="390" y="228"/>
                    <a:pt x="390" y="228"/>
                  </a:cubicBezTo>
                  <a:lnTo>
                    <a:pt x="390" y="228"/>
                  </a:lnTo>
                  <a:lnTo>
                    <a:pt x="403" y="241"/>
                  </a:lnTo>
                  <a:cubicBezTo>
                    <a:pt x="403" y="247"/>
                    <a:pt x="406" y="251"/>
                    <a:pt x="411" y="251"/>
                  </a:cubicBezTo>
                  <a:cubicBezTo>
                    <a:pt x="416" y="251"/>
                    <a:pt x="422" y="247"/>
                    <a:pt x="429" y="241"/>
                  </a:cubicBezTo>
                  <a:cubicBezTo>
                    <a:pt x="442" y="241"/>
                    <a:pt x="455" y="241"/>
                    <a:pt x="455" y="254"/>
                  </a:cubicBezTo>
                  <a:lnTo>
                    <a:pt x="455" y="228"/>
                  </a:lnTo>
                  <a:cubicBezTo>
                    <a:pt x="455" y="221"/>
                    <a:pt x="455" y="218"/>
                    <a:pt x="456" y="218"/>
                  </a:cubicBezTo>
                  <a:cubicBezTo>
                    <a:pt x="458" y="218"/>
                    <a:pt x="461" y="221"/>
                    <a:pt x="468" y="228"/>
                  </a:cubicBezTo>
                  <a:cubicBezTo>
                    <a:pt x="468" y="234"/>
                    <a:pt x="471" y="238"/>
                    <a:pt x="476" y="238"/>
                  </a:cubicBezTo>
                  <a:cubicBezTo>
                    <a:pt x="481" y="238"/>
                    <a:pt x="487" y="234"/>
                    <a:pt x="494" y="228"/>
                  </a:cubicBezTo>
                  <a:cubicBezTo>
                    <a:pt x="500" y="239"/>
                    <a:pt x="505" y="246"/>
                    <a:pt x="509" y="246"/>
                  </a:cubicBezTo>
                  <a:cubicBezTo>
                    <a:pt x="513" y="246"/>
                    <a:pt x="514" y="236"/>
                    <a:pt x="507" y="215"/>
                  </a:cubicBezTo>
                  <a:lnTo>
                    <a:pt x="507" y="215"/>
                  </a:lnTo>
                  <a:cubicBezTo>
                    <a:pt x="520" y="228"/>
                    <a:pt x="520" y="228"/>
                    <a:pt x="520" y="228"/>
                  </a:cubicBezTo>
                  <a:cubicBezTo>
                    <a:pt x="526" y="221"/>
                    <a:pt x="533" y="218"/>
                    <a:pt x="538" y="218"/>
                  </a:cubicBezTo>
                  <a:cubicBezTo>
                    <a:pt x="542" y="218"/>
                    <a:pt x="546" y="221"/>
                    <a:pt x="546" y="228"/>
                  </a:cubicBezTo>
                  <a:cubicBezTo>
                    <a:pt x="546" y="215"/>
                    <a:pt x="559" y="215"/>
                    <a:pt x="559" y="215"/>
                  </a:cubicBezTo>
                  <a:cubicBezTo>
                    <a:pt x="559" y="215"/>
                    <a:pt x="559" y="215"/>
                    <a:pt x="559" y="189"/>
                  </a:cubicBezTo>
                  <a:cubicBezTo>
                    <a:pt x="572" y="176"/>
                    <a:pt x="572" y="176"/>
                    <a:pt x="572" y="176"/>
                  </a:cubicBezTo>
                  <a:cubicBezTo>
                    <a:pt x="572" y="176"/>
                    <a:pt x="572" y="189"/>
                    <a:pt x="572" y="215"/>
                  </a:cubicBezTo>
                  <a:cubicBezTo>
                    <a:pt x="572" y="220"/>
                    <a:pt x="572" y="223"/>
                    <a:pt x="572" y="223"/>
                  </a:cubicBezTo>
                  <a:cubicBezTo>
                    <a:pt x="573" y="223"/>
                    <a:pt x="576" y="214"/>
                    <a:pt x="585" y="189"/>
                  </a:cubicBezTo>
                  <a:cubicBezTo>
                    <a:pt x="585" y="193"/>
                    <a:pt x="585" y="198"/>
                    <a:pt x="585" y="202"/>
                  </a:cubicBezTo>
                  <a:cubicBezTo>
                    <a:pt x="585" y="202"/>
                    <a:pt x="598" y="202"/>
                    <a:pt x="598" y="189"/>
                  </a:cubicBezTo>
                  <a:lnTo>
                    <a:pt x="610" y="189"/>
                  </a:lnTo>
                  <a:cubicBezTo>
                    <a:pt x="610" y="202"/>
                    <a:pt x="623" y="202"/>
                    <a:pt x="623" y="202"/>
                  </a:cubicBezTo>
                  <a:cubicBezTo>
                    <a:pt x="623" y="195"/>
                    <a:pt x="623" y="192"/>
                    <a:pt x="625" y="192"/>
                  </a:cubicBezTo>
                  <a:cubicBezTo>
                    <a:pt x="627" y="192"/>
                    <a:pt x="630" y="195"/>
                    <a:pt x="636" y="202"/>
                  </a:cubicBezTo>
                  <a:cubicBezTo>
                    <a:pt x="636" y="199"/>
                    <a:pt x="636" y="194"/>
                    <a:pt x="636" y="189"/>
                  </a:cubicBezTo>
                  <a:cubicBezTo>
                    <a:pt x="636" y="182"/>
                    <a:pt x="636" y="179"/>
                    <a:pt x="638" y="179"/>
                  </a:cubicBezTo>
                  <a:cubicBezTo>
                    <a:pt x="640" y="179"/>
                    <a:pt x="643" y="182"/>
                    <a:pt x="649" y="189"/>
                  </a:cubicBezTo>
                  <a:cubicBezTo>
                    <a:pt x="662" y="202"/>
                    <a:pt x="688" y="202"/>
                    <a:pt x="727" y="202"/>
                  </a:cubicBezTo>
                  <a:cubicBezTo>
                    <a:pt x="727" y="202"/>
                    <a:pt x="740" y="189"/>
                    <a:pt x="727" y="176"/>
                  </a:cubicBezTo>
                  <a:cubicBezTo>
                    <a:pt x="727" y="158"/>
                    <a:pt x="727" y="151"/>
                    <a:pt x="728" y="151"/>
                  </a:cubicBezTo>
                  <a:cubicBezTo>
                    <a:pt x="730" y="151"/>
                    <a:pt x="733" y="162"/>
                    <a:pt x="740" y="176"/>
                  </a:cubicBezTo>
                  <a:cubicBezTo>
                    <a:pt x="740" y="156"/>
                    <a:pt x="740" y="147"/>
                    <a:pt x="742" y="147"/>
                  </a:cubicBezTo>
                  <a:cubicBezTo>
                    <a:pt x="743" y="147"/>
                    <a:pt x="747" y="156"/>
                    <a:pt x="753" y="176"/>
                  </a:cubicBezTo>
                  <a:cubicBezTo>
                    <a:pt x="753" y="163"/>
                    <a:pt x="756" y="156"/>
                    <a:pt x="758" y="156"/>
                  </a:cubicBezTo>
                  <a:lnTo>
                    <a:pt x="758" y="156"/>
                  </a:lnTo>
                  <a:cubicBezTo>
                    <a:pt x="760" y="156"/>
                    <a:pt x="760" y="163"/>
                    <a:pt x="753" y="176"/>
                  </a:cubicBezTo>
                  <a:cubicBezTo>
                    <a:pt x="762" y="185"/>
                    <a:pt x="765" y="194"/>
                    <a:pt x="766" y="194"/>
                  </a:cubicBezTo>
                  <a:cubicBezTo>
                    <a:pt x="766" y="194"/>
                    <a:pt x="766" y="193"/>
                    <a:pt x="766" y="189"/>
                  </a:cubicBezTo>
                  <a:cubicBezTo>
                    <a:pt x="766" y="189"/>
                    <a:pt x="766" y="189"/>
                    <a:pt x="779" y="202"/>
                  </a:cubicBezTo>
                  <a:cubicBezTo>
                    <a:pt x="779" y="198"/>
                    <a:pt x="779" y="194"/>
                    <a:pt x="779" y="189"/>
                  </a:cubicBezTo>
                  <a:cubicBezTo>
                    <a:pt x="786" y="176"/>
                    <a:pt x="792" y="169"/>
                    <a:pt x="795" y="169"/>
                  </a:cubicBezTo>
                  <a:cubicBezTo>
                    <a:pt x="799" y="169"/>
                    <a:pt x="799" y="176"/>
                    <a:pt x="792" y="189"/>
                  </a:cubicBezTo>
                  <a:cubicBezTo>
                    <a:pt x="792" y="199"/>
                    <a:pt x="794" y="203"/>
                    <a:pt x="797" y="203"/>
                  </a:cubicBezTo>
                  <a:cubicBezTo>
                    <a:pt x="802" y="203"/>
                    <a:pt x="810" y="192"/>
                    <a:pt x="818" y="176"/>
                  </a:cubicBezTo>
                  <a:cubicBezTo>
                    <a:pt x="831" y="176"/>
                    <a:pt x="831" y="176"/>
                    <a:pt x="831" y="189"/>
                  </a:cubicBezTo>
                  <a:cubicBezTo>
                    <a:pt x="831" y="189"/>
                    <a:pt x="831" y="189"/>
                    <a:pt x="844" y="176"/>
                  </a:cubicBezTo>
                  <a:cubicBezTo>
                    <a:pt x="849" y="166"/>
                    <a:pt x="854" y="162"/>
                    <a:pt x="857" y="162"/>
                  </a:cubicBezTo>
                  <a:cubicBezTo>
                    <a:pt x="863" y="162"/>
                    <a:pt x="865" y="173"/>
                    <a:pt x="857" y="189"/>
                  </a:cubicBezTo>
                  <a:lnTo>
                    <a:pt x="870" y="176"/>
                  </a:lnTo>
                  <a:cubicBezTo>
                    <a:pt x="878" y="160"/>
                    <a:pt x="881" y="149"/>
                    <a:pt x="882" y="149"/>
                  </a:cubicBezTo>
                  <a:cubicBezTo>
                    <a:pt x="883" y="149"/>
                    <a:pt x="883" y="153"/>
                    <a:pt x="883" y="163"/>
                  </a:cubicBezTo>
                  <a:cubicBezTo>
                    <a:pt x="883" y="175"/>
                    <a:pt x="883" y="184"/>
                    <a:pt x="883" y="189"/>
                  </a:cubicBezTo>
                  <a:cubicBezTo>
                    <a:pt x="883" y="175"/>
                    <a:pt x="885" y="169"/>
                    <a:pt x="887" y="169"/>
                  </a:cubicBezTo>
                  <a:cubicBezTo>
                    <a:pt x="891" y="169"/>
                    <a:pt x="896" y="185"/>
                    <a:pt x="896" y="202"/>
                  </a:cubicBezTo>
                  <a:cubicBezTo>
                    <a:pt x="896" y="189"/>
                    <a:pt x="909" y="176"/>
                    <a:pt x="909" y="176"/>
                  </a:cubicBezTo>
                  <a:cubicBezTo>
                    <a:pt x="909" y="176"/>
                    <a:pt x="909" y="176"/>
                    <a:pt x="909" y="189"/>
                  </a:cubicBezTo>
                  <a:cubicBezTo>
                    <a:pt x="909" y="194"/>
                    <a:pt x="909" y="198"/>
                    <a:pt x="909" y="202"/>
                  </a:cubicBezTo>
                  <a:cubicBezTo>
                    <a:pt x="909" y="202"/>
                    <a:pt x="922" y="202"/>
                    <a:pt x="922" y="228"/>
                  </a:cubicBezTo>
                  <a:lnTo>
                    <a:pt x="935" y="228"/>
                  </a:lnTo>
                  <a:cubicBezTo>
                    <a:pt x="935" y="221"/>
                    <a:pt x="938" y="218"/>
                    <a:pt x="940" y="218"/>
                  </a:cubicBezTo>
                  <a:cubicBezTo>
                    <a:pt x="941" y="218"/>
                    <a:pt x="941" y="221"/>
                    <a:pt x="935" y="228"/>
                  </a:cubicBezTo>
                  <a:cubicBezTo>
                    <a:pt x="935" y="228"/>
                    <a:pt x="948" y="228"/>
                    <a:pt x="948" y="215"/>
                  </a:cubicBezTo>
                  <a:cubicBezTo>
                    <a:pt x="961" y="215"/>
                    <a:pt x="961" y="215"/>
                    <a:pt x="961" y="241"/>
                  </a:cubicBezTo>
                  <a:cubicBezTo>
                    <a:pt x="961" y="228"/>
                    <a:pt x="974" y="228"/>
                    <a:pt x="974" y="228"/>
                  </a:cubicBezTo>
                  <a:cubicBezTo>
                    <a:pt x="987" y="215"/>
                    <a:pt x="987" y="215"/>
                    <a:pt x="987" y="215"/>
                  </a:cubicBezTo>
                  <a:cubicBezTo>
                    <a:pt x="987" y="215"/>
                    <a:pt x="987" y="241"/>
                    <a:pt x="1000" y="241"/>
                  </a:cubicBezTo>
                  <a:cubicBezTo>
                    <a:pt x="1000" y="241"/>
                    <a:pt x="1000" y="241"/>
                    <a:pt x="1013" y="228"/>
                  </a:cubicBezTo>
                  <a:cubicBezTo>
                    <a:pt x="1004" y="228"/>
                    <a:pt x="1007" y="222"/>
                    <a:pt x="1010" y="222"/>
                  </a:cubicBezTo>
                  <a:cubicBezTo>
                    <a:pt x="1011" y="222"/>
                    <a:pt x="1013" y="224"/>
                    <a:pt x="1013" y="228"/>
                  </a:cubicBezTo>
                  <a:cubicBezTo>
                    <a:pt x="1013" y="228"/>
                    <a:pt x="1013" y="241"/>
                    <a:pt x="1026" y="254"/>
                  </a:cubicBezTo>
                  <a:cubicBezTo>
                    <a:pt x="1039" y="254"/>
                    <a:pt x="1039" y="254"/>
                    <a:pt x="1039" y="241"/>
                  </a:cubicBezTo>
                  <a:cubicBezTo>
                    <a:pt x="1039" y="253"/>
                    <a:pt x="1039" y="261"/>
                    <a:pt x="1039" y="267"/>
                  </a:cubicBezTo>
                  <a:cubicBezTo>
                    <a:pt x="1051" y="254"/>
                    <a:pt x="1051" y="254"/>
                    <a:pt x="1051" y="254"/>
                  </a:cubicBezTo>
                  <a:cubicBezTo>
                    <a:pt x="1051" y="267"/>
                    <a:pt x="1051" y="267"/>
                    <a:pt x="1064" y="267"/>
                  </a:cubicBezTo>
                  <a:cubicBezTo>
                    <a:pt x="1064" y="267"/>
                    <a:pt x="1064" y="267"/>
                    <a:pt x="1051" y="280"/>
                  </a:cubicBezTo>
                  <a:lnTo>
                    <a:pt x="1064" y="280"/>
                  </a:lnTo>
                  <a:cubicBezTo>
                    <a:pt x="1073" y="272"/>
                    <a:pt x="1078" y="269"/>
                    <a:pt x="1081" y="269"/>
                  </a:cubicBezTo>
                  <a:cubicBezTo>
                    <a:pt x="1089" y="269"/>
                    <a:pt x="1086" y="284"/>
                    <a:pt x="1077" y="293"/>
                  </a:cubicBezTo>
                  <a:lnTo>
                    <a:pt x="1090" y="293"/>
                  </a:lnTo>
                  <a:cubicBezTo>
                    <a:pt x="1103" y="280"/>
                    <a:pt x="1110" y="273"/>
                    <a:pt x="1111" y="273"/>
                  </a:cubicBezTo>
                  <a:lnTo>
                    <a:pt x="1111" y="273"/>
                  </a:lnTo>
                  <a:cubicBezTo>
                    <a:pt x="1113" y="273"/>
                    <a:pt x="1110" y="280"/>
                    <a:pt x="1103" y="293"/>
                  </a:cubicBezTo>
                  <a:cubicBezTo>
                    <a:pt x="1107" y="289"/>
                    <a:pt x="1109" y="288"/>
                    <a:pt x="1111" y="288"/>
                  </a:cubicBezTo>
                  <a:cubicBezTo>
                    <a:pt x="1115" y="288"/>
                    <a:pt x="1113" y="300"/>
                    <a:pt x="1103" y="319"/>
                  </a:cubicBezTo>
                  <a:cubicBezTo>
                    <a:pt x="1090" y="319"/>
                    <a:pt x="1077" y="332"/>
                    <a:pt x="1077" y="332"/>
                  </a:cubicBezTo>
                  <a:lnTo>
                    <a:pt x="1090" y="332"/>
                  </a:lnTo>
                  <a:cubicBezTo>
                    <a:pt x="1097" y="325"/>
                    <a:pt x="1100" y="322"/>
                    <a:pt x="1102" y="322"/>
                  </a:cubicBezTo>
                  <a:cubicBezTo>
                    <a:pt x="1103" y="322"/>
                    <a:pt x="1103" y="325"/>
                    <a:pt x="1103" y="332"/>
                  </a:cubicBezTo>
                  <a:lnTo>
                    <a:pt x="1129" y="332"/>
                  </a:lnTo>
                  <a:cubicBezTo>
                    <a:pt x="1142" y="345"/>
                    <a:pt x="1142" y="345"/>
                    <a:pt x="1129" y="358"/>
                  </a:cubicBezTo>
                  <a:cubicBezTo>
                    <a:pt x="1129" y="358"/>
                    <a:pt x="1129" y="363"/>
                    <a:pt x="1133" y="363"/>
                  </a:cubicBezTo>
                  <a:cubicBezTo>
                    <a:pt x="1135" y="363"/>
                    <a:pt x="1138" y="362"/>
                    <a:pt x="1142" y="358"/>
                  </a:cubicBezTo>
                  <a:cubicBezTo>
                    <a:pt x="1168" y="358"/>
                    <a:pt x="1168" y="371"/>
                    <a:pt x="1155" y="371"/>
                  </a:cubicBezTo>
                  <a:lnTo>
                    <a:pt x="1168" y="371"/>
                  </a:lnTo>
                  <a:cubicBezTo>
                    <a:pt x="1163" y="375"/>
                    <a:pt x="1159" y="380"/>
                    <a:pt x="1155" y="383"/>
                  </a:cubicBezTo>
                  <a:cubicBezTo>
                    <a:pt x="1168" y="383"/>
                    <a:pt x="1168" y="383"/>
                    <a:pt x="1181" y="396"/>
                  </a:cubicBezTo>
                  <a:cubicBezTo>
                    <a:pt x="1168" y="396"/>
                    <a:pt x="1194" y="500"/>
                    <a:pt x="1207" y="500"/>
                  </a:cubicBezTo>
                  <a:lnTo>
                    <a:pt x="1207" y="500"/>
                  </a:lnTo>
                  <a:lnTo>
                    <a:pt x="1207" y="500"/>
                  </a:lnTo>
                  <a:cubicBezTo>
                    <a:pt x="1224" y="501"/>
                    <a:pt x="1233" y="503"/>
                    <a:pt x="1233" y="513"/>
                  </a:cubicBezTo>
                  <a:lnTo>
                    <a:pt x="1207" y="513"/>
                  </a:lnTo>
                  <a:lnTo>
                    <a:pt x="1207" y="526"/>
                  </a:lnTo>
                  <a:cubicBezTo>
                    <a:pt x="1168" y="526"/>
                    <a:pt x="1194" y="539"/>
                    <a:pt x="1207" y="552"/>
                  </a:cubicBezTo>
                  <a:lnTo>
                    <a:pt x="1220" y="552"/>
                  </a:lnTo>
                  <a:cubicBezTo>
                    <a:pt x="1181" y="552"/>
                    <a:pt x="1181" y="565"/>
                    <a:pt x="1194" y="578"/>
                  </a:cubicBezTo>
                  <a:cubicBezTo>
                    <a:pt x="1168" y="578"/>
                    <a:pt x="1168" y="578"/>
                    <a:pt x="1207" y="591"/>
                  </a:cubicBezTo>
                  <a:cubicBezTo>
                    <a:pt x="1233" y="604"/>
                    <a:pt x="1233" y="604"/>
                    <a:pt x="1207" y="604"/>
                  </a:cubicBezTo>
                  <a:lnTo>
                    <a:pt x="1194" y="604"/>
                  </a:lnTo>
                  <a:cubicBezTo>
                    <a:pt x="1220" y="617"/>
                    <a:pt x="1220" y="617"/>
                    <a:pt x="1194" y="617"/>
                  </a:cubicBezTo>
                  <a:cubicBezTo>
                    <a:pt x="1168" y="617"/>
                    <a:pt x="1168" y="617"/>
                    <a:pt x="1194" y="630"/>
                  </a:cubicBezTo>
                  <a:cubicBezTo>
                    <a:pt x="1220" y="630"/>
                    <a:pt x="1220" y="643"/>
                    <a:pt x="1181" y="643"/>
                  </a:cubicBezTo>
                  <a:lnTo>
                    <a:pt x="1168" y="643"/>
                  </a:lnTo>
                  <a:cubicBezTo>
                    <a:pt x="1168" y="656"/>
                    <a:pt x="1168" y="656"/>
                    <a:pt x="1168" y="656"/>
                  </a:cubicBezTo>
                  <a:lnTo>
                    <a:pt x="1181" y="656"/>
                  </a:lnTo>
                  <a:cubicBezTo>
                    <a:pt x="1181" y="656"/>
                    <a:pt x="1168" y="669"/>
                    <a:pt x="1155" y="695"/>
                  </a:cubicBezTo>
                  <a:cubicBezTo>
                    <a:pt x="1142" y="721"/>
                    <a:pt x="1142" y="721"/>
                    <a:pt x="1155" y="734"/>
                  </a:cubicBezTo>
                  <a:cubicBezTo>
                    <a:pt x="1142" y="734"/>
                    <a:pt x="1129" y="734"/>
                    <a:pt x="1129" y="747"/>
                  </a:cubicBezTo>
                  <a:lnTo>
                    <a:pt x="1103" y="747"/>
                  </a:lnTo>
                  <a:cubicBezTo>
                    <a:pt x="1129" y="773"/>
                    <a:pt x="1116" y="786"/>
                    <a:pt x="1103" y="786"/>
                  </a:cubicBezTo>
                  <a:cubicBezTo>
                    <a:pt x="1090" y="786"/>
                    <a:pt x="1090" y="786"/>
                    <a:pt x="1103" y="799"/>
                  </a:cubicBezTo>
                  <a:cubicBezTo>
                    <a:pt x="1103" y="814"/>
                    <a:pt x="1103" y="820"/>
                    <a:pt x="1101" y="820"/>
                  </a:cubicBezTo>
                  <a:cubicBezTo>
                    <a:pt x="1099" y="820"/>
                    <a:pt x="1096" y="817"/>
                    <a:pt x="1090" y="812"/>
                  </a:cubicBezTo>
                  <a:cubicBezTo>
                    <a:pt x="1085" y="806"/>
                    <a:pt x="1080" y="803"/>
                    <a:pt x="1076" y="803"/>
                  </a:cubicBezTo>
                  <a:cubicBezTo>
                    <a:pt x="1071" y="803"/>
                    <a:pt x="1070" y="809"/>
                    <a:pt x="1077" y="824"/>
                  </a:cubicBezTo>
                  <a:lnTo>
                    <a:pt x="1064" y="812"/>
                  </a:lnTo>
                  <a:cubicBezTo>
                    <a:pt x="1053" y="812"/>
                    <a:pt x="1062" y="822"/>
                    <a:pt x="1064" y="833"/>
                  </a:cubicBezTo>
                  <a:lnTo>
                    <a:pt x="1064" y="833"/>
                  </a:lnTo>
                  <a:cubicBezTo>
                    <a:pt x="1060" y="830"/>
                    <a:pt x="1056" y="828"/>
                    <a:pt x="1051" y="824"/>
                  </a:cubicBezTo>
                  <a:cubicBezTo>
                    <a:pt x="1045" y="812"/>
                    <a:pt x="1042" y="808"/>
                    <a:pt x="1040" y="808"/>
                  </a:cubicBezTo>
                  <a:cubicBezTo>
                    <a:pt x="1039" y="808"/>
                    <a:pt x="1039" y="812"/>
                    <a:pt x="1039" y="812"/>
                  </a:cubicBezTo>
                  <a:cubicBezTo>
                    <a:pt x="1051" y="824"/>
                    <a:pt x="1051" y="837"/>
                    <a:pt x="1039" y="837"/>
                  </a:cubicBezTo>
                  <a:cubicBezTo>
                    <a:pt x="1039" y="837"/>
                    <a:pt x="1039" y="837"/>
                    <a:pt x="1051" y="850"/>
                  </a:cubicBezTo>
                  <a:lnTo>
                    <a:pt x="1039" y="850"/>
                  </a:lnTo>
                  <a:cubicBezTo>
                    <a:pt x="1039" y="850"/>
                    <a:pt x="1026" y="850"/>
                    <a:pt x="1013" y="837"/>
                  </a:cubicBezTo>
                  <a:lnTo>
                    <a:pt x="1013" y="837"/>
                  </a:lnTo>
                  <a:cubicBezTo>
                    <a:pt x="1016" y="841"/>
                    <a:pt x="1020" y="845"/>
                    <a:pt x="1026" y="850"/>
                  </a:cubicBezTo>
                  <a:cubicBezTo>
                    <a:pt x="1039" y="876"/>
                    <a:pt x="1039" y="876"/>
                    <a:pt x="1039" y="876"/>
                  </a:cubicBezTo>
                  <a:cubicBezTo>
                    <a:pt x="1039" y="876"/>
                    <a:pt x="1039" y="876"/>
                    <a:pt x="1026" y="863"/>
                  </a:cubicBezTo>
                  <a:lnTo>
                    <a:pt x="1013" y="863"/>
                  </a:lnTo>
                  <a:cubicBezTo>
                    <a:pt x="1000" y="863"/>
                    <a:pt x="1013" y="902"/>
                    <a:pt x="1026" y="928"/>
                  </a:cubicBezTo>
                  <a:cubicBezTo>
                    <a:pt x="1033" y="943"/>
                    <a:pt x="1036" y="950"/>
                    <a:pt x="1035" y="950"/>
                  </a:cubicBezTo>
                  <a:cubicBezTo>
                    <a:pt x="1034" y="950"/>
                    <a:pt x="1031" y="947"/>
                    <a:pt x="1026" y="941"/>
                  </a:cubicBezTo>
                  <a:cubicBezTo>
                    <a:pt x="1013" y="928"/>
                    <a:pt x="1013" y="928"/>
                    <a:pt x="1013" y="928"/>
                  </a:cubicBezTo>
                  <a:cubicBezTo>
                    <a:pt x="1000" y="915"/>
                    <a:pt x="1000" y="915"/>
                    <a:pt x="1013" y="915"/>
                  </a:cubicBezTo>
                  <a:lnTo>
                    <a:pt x="1000" y="902"/>
                  </a:lnTo>
                  <a:cubicBezTo>
                    <a:pt x="1000" y="909"/>
                    <a:pt x="1000" y="912"/>
                    <a:pt x="998" y="912"/>
                  </a:cubicBezTo>
                  <a:cubicBezTo>
                    <a:pt x="996" y="912"/>
                    <a:pt x="993" y="909"/>
                    <a:pt x="987" y="902"/>
                  </a:cubicBezTo>
                  <a:cubicBezTo>
                    <a:pt x="978" y="902"/>
                    <a:pt x="969" y="897"/>
                    <a:pt x="968" y="897"/>
                  </a:cubicBezTo>
                  <a:lnTo>
                    <a:pt x="968" y="897"/>
                  </a:lnTo>
                  <a:cubicBezTo>
                    <a:pt x="968" y="897"/>
                    <a:pt x="969" y="898"/>
                    <a:pt x="974" y="902"/>
                  </a:cubicBezTo>
                  <a:cubicBezTo>
                    <a:pt x="974" y="902"/>
                    <a:pt x="973" y="902"/>
                    <a:pt x="961" y="889"/>
                  </a:cubicBezTo>
                  <a:cubicBezTo>
                    <a:pt x="948" y="889"/>
                    <a:pt x="948" y="889"/>
                    <a:pt x="961" y="902"/>
                  </a:cubicBezTo>
                  <a:cubicBezTo>
                    <a:pt x="961" y="915"/>
                    <a:pt x="961" y="928"/>
                    <a:pt x="961" y="928"/>
                  </a:cubicBezTo>
                  <a:cubicBezTo>
                    <a:pt x="948" y="928"/>
                    <a:pt x="948" y="928"/>
                    <a:pt x="961" y="941"/>
                  </a:cubicBezTo>
                  <a:cubicBezTo>
                    <a:pt x="961" y="954"/>
                    <a:pt x="961" y="967"/>
                    <a:pt x="961" y="967"/>
                  </a:cubicBezTo>
                  <a:cubicBezTo>
                    <a:pt x="961" y="980"/>
                    <a:pt x="961" y="987"/>
                    <a:pt x="959" y="987"/>
                  </a:cubicBezTo>
                  <a:cubicBezTo>
                    <a:pt x="957" y="987"/>
                    <a:pt x="954" y="980"/>
                    <a:pt x="948" y="967"/>
                  </a:cubicBezTo>
                  <a:cubicBezTo>
                    <a:pt x="935" y="954"/>
                    <a:pt x="935" y="954"/>
                    <a:pt x="935" y="954"/>
                  </a:cubicBezTo>
                  <a:cubicBezTo>
                    <a:pt x="935" y="954"/>
                    <a:pt x="922" y="954"/>
                    <a:pt x="922" y="941"/>
                  </a:cubicBezTo>
                  <a:cubicBezTo>
                    <a:pt x="918" y="937"/>
                    <a:pt x="915" y="936"/>
                    <a:pt x="914" y="936"/>
                  </a:cubicBezTo>
                  <a:cubicBezTo>
                    <a:pt x="910" y="936"/>
                    <a:pt x="913" y="945"/>
                    <a:pt x="922" y="954"/>
                  </a:cubicBezTo>
                  <a:cubicBezTo>
                    <a:pt x="922" y="967"/>
                    <a:pt x="935" y="980"/>
                    <a:pt x="935" y="980"/>
                  </a:cubicBezTo>
                  <a:cubicBezTo>
                    <a:pt x="922" y="980"/>
                    <a:pt x="909" y="954"/>
                    <a:pt x="909" y="941"/>
                  </a:cubicBezTo>
                  <a:cubicBezTo>
                    <a:pt x="909" y="952"/>
                    <a:pt x="909" y="971"/>
                    <a:pt x="902" y="971"/>
                  </a:cubicBezTo>
                  <a:cubicBezTo>
                    <a:pt x="900" y="971"/>
                    <a:pt x="898" y="970"/>
                    <a:pt x="896" y="967"/>
                  </a:cubicBezTo>
                  <a:cubicBezTo>
                    <a:pt x="896" y="967"/>
                    <a:pt x="883" y="967"/>
                    <a:pt x="883" y="954"/>
                  </a:cubicBezTo>
                  <a:cubicBezTo>
                    <a:pt x="879" y="950"/>
                    <a:pt x="876" y="948"/>
                    <a:pt x="874" y="948"/>
                  </a:cubicBezTo>
                  <a:cubicBezTo>
                    <a:pt x="870" y="948"/>
                    <a:pt x="870" y="954"/>
                    <a:pt x="870" y="954"/>
                  </a:cubicBezTo>
                  <a:cubicBezTo>
                    <a:pt x="876" y="961"/>
                    <a:pt x="876" y="964"/>
                    <a:pt x="873" y="964"/>
                  </a:cubicBezTo>
                  <a:cubicBezTo>
                    <a:pt x="870" y="964"/>
                    <a:pt x="863" y="961"/>
                    <a:pt x="857" y="954"/>
                  </a:cubicBezTo>
                  <a:cubicBezTo>
                    <a:pt x="845" y="943"/>
                    <a:pt x="839" y="936"/>
                    <a:pt x="837" y="936"/>
                  </a:cubicBezTo>
                  <a:cubicBezTo>
                    <a:pt x="834" y="936"/>
                    <a:pt x="837" y="946"/>
                    <a:pt x="844" y="967"/>
                  </a:cubicBezTo>
                  <a:cubicBezTo>
                    <a:pt x="840" y="963"/>
                    <a:pt x="837" y="962"/>
                    <a:pt x="836" y="962"/>
                  </a:cubicBezTo>
                  <a:cubicBezTo>
                    <a:pt x="831" y="962"/>
                    <a:pt x="831" y="971"/>
                    <a:pt x="831" y="980"/>
                  </a:cubicBezTo>
                  <a:cubicBezTo>
                    <a:pt x="831" y="993"/>
                    <a:pt x="831" y="1019"/>
                    <a:pt x="844" y="1032"/>
                  </a:cubicBezTo>
                  <a:cubicBezTo>
                    <a:pt x="844" y="1057"/>
                    <a:pt x="844" y="1066"/>
                    <a:pt x="841" y="1066"/>
                  </a:cubicBezTo>
                  <a:cubicBezTo>
                    <a:pt x="839" y="1066"/>
                    <a:pt x="836" y="1063"/>
                    <a:pt x="831" y="1058"/>
                  </a:cubicBezTo>
                  <a:cubicBezTo>
                    <a:pt x="831" y="1058"/>
                    <a:pt x="818" y="1045"/>
                    <a:pt x="818" y="1032"/>
                  </a:cubicBezTo>
                  <a:cubicBezTo>
                    <a:pt x="818" y="1006"/>
                    <a:pt x="818" y="1006"/>
                    <a:pt x="818" y="1006"/>
                  </a:cubicBezTo>
                  <a:lnTo>
                    <a:pt x="831" y="1006"/>
                  </a:lnTo>
                  <a:cubicBezTo>
                    <a:pt x="818" y="993"/>
                    <a:pt x="818" y="980"/>
                    <a:pt x="818" y="980"/>
                  </a:cubicBezTo>
                  <a:cubicBezTo>
                    <a:pt x="812" y="974"/>
                    <a:pt x="808" y="970"/>
                    <a:pt x="807" y="970"/>
                  </a:cubicBezTo>
                  <a:cubicBezTo>
                    <a:pt x="805" y="970"/>
                    <a:pt x="805" y="974"/>
                    <a:pt x="805" y="980"/>
                  </a:cubicBezTo>
                  <a:cubicBezTo>
                    <a:pt x="805" y="967"/>
                    <a:pt x="792" y="967"/>
                    <a:pt x="792" y="967"/>
                  </a:cubicBezTo>
                  <a:cubicBezTo>
                    <a:pt x="783" y="967"/>
                    <a:pt x="775" y="973"/>
                    <a:pt x="770" y="973"/>
                  </a:cubicBezTo>
                  <a:cubicBezTo>
                    <a:pt x="768" y="973"/>
                    <a:pt x="766" y="971"/>
                    <a:pt x="766" y="967"/>
                  </a:cubicBezTo>
                  <a:cubicBezTo>
                    <a:pt x="753" y="967"/>
                    <a:pt x="753" y="967"/>
                    <a:pt x="753" y="980"/>
                  </a:cubicBezTo>
                  <a:cubicBezTo>
                    <a:pt x="755" y="984"/>
                    <a:pt x="756" y="987"/>
                    <a:pt x="757" y="989"/>
                  </a:cubicBezTo>
                  <a:lnTo>
                    <a:pt x="757" y="989"/>
                  </a:lnTo>
                  <a:cubicBezTo>
                    <a:pt x="760" y="987"/>
                    <a:pt x="761" y="985"/>
                    <a:pt x="762" y="985"/>
                  </a:cubicBezTo>
                  <a:lnTo>
                    <a:pt x="762" y="985"/>
                  </a:lnTo>
                  <a:cubicBezTo>
                    <a:pt x="764" y="985"/>
                    <a:pt x="761" y="994"/>
                    <a:pt x="753" y="1019"/>
                  </a:cubicBezTo>
                  <a:cubicBezTo>
                    <a:pt x="753" y="1012"/>
                    <a:pt x="753" y="1004"/>
                    <a:pt x="753" y="993"/>
                  </a:cubicBezTo>
                  <a:cubicBezTo>
                    <a:pt x="753" y="977"/>
                    <a:pt x="733" y="966"/>
                    <a:pt x="718" y="966"/>
                  </a:cubicBezTo>
                  <a:cubicBezTo>
                    <a:pt x="709" y="966"/>
                    <a:pt x="701" y="970"/>
                    <a:pt x="701" y="980"/>
                  </a:cubicBezTo>
                  <a:cubicBezTo>
                    <a:pt x="692" y="971"/>
                    <a:pt x="683" y="962"/>
                    <a:pt x="674" y="962"/>
                  </a:cubicBezTo>
                  <a:cubicBezTo>
                    <a:pt x="670" y="962"/>
                    <a:pt x="666" y="963"/>
                    <a:pt x="662" y="967"/>
                  </a:cubicBezTo>
                  <a:lnTo>
                    <a:pt x="649" y="967"/>
                  </a:lnTo>
                  <a:cubicBezTo>
                    <a:pt x="649" y="961"/>
                    <a:pt x="649" y="957"/>
                    <a:pt x="648" y="957"/>
                  </a:cubicBezTo>
                  <a:cubicBezTo>
                    <a:pt x="646" y="957"/>
                    <a:pt x="643" y="961"/>
                    <a:pt x="636" y="967"/>
                  </a:cubicBezTo>
                  <a:cubicBezTo>
                    <a:pt x="636" y="972"/>
                    <a:pt x="636" y="977"/>
                    <a:pt x="636" y="980"/>
                  </a:cubicBezTo>
                  <a:cubicBezTo>
                    <a:pt x="636" y="967"/>
                    <a:pt x="636" y="967"/>
                    <a:pt x="610" y="967"/>
                  </a:cubicBezTo>
                  <a:cubicBezTo>
                    <a:pt x="598" y="967"/>
                    <a:pt x="598" y="967"/>
                    <a:pt x="598" y="980"/>
                  </a:cubicBezTo>
                  <a:cubicBezTo>
                    <a:pt x="594" y="984"/>
                    <a:pt x="591" y="985"/>
                    <a:pt x="589" y="985"/>
                  </a:cubicBezTo>
                  <a:cubicBezTo>
                    <a:pt x="587" y="985"/>
                    <a:pt x="585" y="983"/>
                    <a:pt x="585" y="979"/>
                  </a:cubicBezTo>
                  <a:lnTo>
                    <a:pt x="585" y="979"/>
                  </a:lnTo>
                  <a:cubicBezTo>
                    <a:pt x="585" y="979"/>
                    <a:pt x="585" y="980"/>
                    <a:pt x="585" y="980"/>
                  </a:cubicBezTo>
                  <a:cubicBezTo>
                    <a:pt x="578" y="993"/>
                    <a:pt x="572" y="1000"/>
                    <a:pt x="568" y="1000"/>
                  </a:cubicBezTo>
                  <a:cubicBezTo>
                    <a:pt x="565" y="1000"/>
                    <a:pt x="565" y="993"/>
                    <a:pt x="572" y="980"/>
                  </a:cubicBezTo>
                  <a:cubicBezTo>
                    <a:pt x="572" y="967"/>
                    <a:pt x="572" y="967"/>
                    <a:pt x="572" y="967"/>
                  </a:cubicBezTo>
                  <a:cubicBezTo>
                    <a:pt x="572" y="967"/>
                    <a:pt x="585" y="954"/>
                    <a:pt x="585" y="941"/>
                  </a:cubicBezTo>
                  <a:lnTo>
                    <a:pt x="585" y="941"/>
                  </a:lnTo>
                  <a:cubicBezTo>
                    <a:pt x="585" y="941"/>
                    <a:pt x="584" y="941"/>
                    <a:pt x="572" y="954"/>
                  </a:cubicBezTo>
                  <a:cubicBezTo>
                    <a:pt x="572" y="952"/>
                    <a:pt x="571" y="951"/>
                    <a:pt x="569" y="951"/>
                  </a:cubicBezTo>
                  <a:cubicBezTo>
                    <a:pt x="563" y="951"/>
                    <a:pt x="543" y="972"/>
                    <a:pt x="533" y="993"/>
                  </a:cubicBezTo>
                  <a:lnTo>
                    <a:pt x="533" y="980"/>
                  </a:lnTo>
                  <a:cubicBezTo>
                    <a:pt x="533" y="967"/>
                    <a:pt x="533" y="954"/>
                    <a:pt x="533" y="954"/>
                  </a:cubicBezTo>
                  <a:cubicBezTo>
                    <a:pt x="520" y="954"/>
                    <a:pt x="520" y="954"/>
                    <a:pt x="507" y="967"/>
                  </a:cubicBezTo>
                  <a:cubicBezTo>
                    <a:pt x="507" y="980"/>
                    <a:pt x="507" y="993"/>
                    <a:pt x="494" y="993"/>
                  </a:cubicBezTo>
                  <a:cubicBezTo>
                    <a:pt x="507" y="993"/>
                    <a:pt x="494" y="1006"/>
                    <a:pt x="494" y="1019"/>
                  </a:cubicBezTo>
                  <a:cubicBezTo>
                    <a:pt x="494" y="1019"/>
                    <a:pt x="494" y="1006"/>
                    <a:pt x="494" y="993"/>
                  </a:cubicBezTo>
                  <a:cubicBezTo>
                    <a:pt x="494" y="967"/>
                    <a:pt x="494" y="941"/>
                    <a:pt x="481" y="941"/>
                  </a:cubicBezTo>
                  <a:cubicBezTo>
                    <a:pt x="468" y="941"/>
                    <a:pt x="455" y="928"/>
                    <a:pt x="468" y="915"/>
                  </a:cubicBezTo>
                  <a:cubicBezTo>
                    <a:pt x="455" y="915"/>
                    <a:pt x="455" y="915"/>
                    <a:pt x="442" y="928"/>
                  </a:cubicBezTo>
                  <a:cubicBezTo>
                    <a:pt x="442" y="913"/>
                    <a:pt x="442" y="907"/>
                    <a:pt x="439" y="907"/>
                  </a:cubicBezTo>
                  <a:cubicBezTo>
                    <a:pt x="437" y="907"/>
                    <a:pt x="434" y="910"/>
                    <a:pt x="429" y="915"/>
                  </a:cubicBezTo>
                  <a:cubicBezTo>
                    <a:pt x="429" y="904"/>
                    <a:pt x="429" y="897"/>
                    <a:pt x="428" y="897"/>
                  </a:cubicBezTo>
                  <a:cubicBezTo>
                    <a:pt x="426" y="897"/>
                    <a:pt x="423" y="907"/>
                    <a:pt x="416" y="928"/>
                  </a:cubicBezTo>
                  <a:cubicBezTo>
                    <a:pt x="403" y="941"/>
                    <a:pt x="403" y="954"/>
                    <a:pt x="416" y="954"/>
                  </a:cubicBezTo>
                  <a:lnTo>
                    <a:pt x="403" y="967"/>
                  </a:lnTo>
                  <a:cubicBezTo>
                    <a:pt x="403" y="967"/>
                    <a:pt x="390" y="980"/>
                    <a:pt x="377" y="993"/>
                  </a:cubicBezTo>
                  <a:lnTo>
                    <a:pt x="390" y="967"/>
                  </a:lnTo>
                  <a:cubicBezTo>
                    <a:pt x="390" y="967"/>
                    <a:pt x="403" y="954"/>
                    <a:pt x="403" y="941"/>
                  </a:cubicBezTo>
                  <a:cubicBezTo>
                    <a:pt x="411" y="916"/>
                    <a:pt x="414" y="902"/>
                    <a:pt x="412" y="902"/>
                  </a:cubicBezTo>
                  <a:lnTo>
                    <a:pt x="412" y="902"/>
                  </a:lnTo>
                  <a:cubicBezTo>
                    <a:pt x="411" y="902"/>
                    <a:pt x="408" y="906"/>
                    <a:pt x="403" y="915"/>
                  </a:cubicBezTo>
                  <a:cubicBezTo>
                    <a:pt x="403" y="915"/>
                    <a:pt x="403" y="915"/>
                    <a:pt x="403" y="902"/>
                  </a:cubicBezTo>
                  <a:cubicBezTo>
                    <a:pt x="403" y="896"/>
                    <a:pt x="403" y="893"/>
                    <a:pt x="401" y="893"/>
                  </a:cubicBezTo>
                  <a:cubicBezTo>
                    <a:pt x="400" y="893"/>
                    <a:pt x="396" y="896"/>
                    <a:pt x="390" y="902"/>
                  </a:cubicBezTo>
                  <a:cubicBezTo>
                    <a:pt x="377" y="915"/>
                    <a:pt x="371" y="922"/>
                    <a:pt x="369" y="922"/>
                  </a:cubicBezTo>
                  <a:cubicBezTo>
                    <a:pt x="367" y="922"/>
                    <a:pt x="371" y="915"/>
                    <a:pt x="377" y="902"/>
                  </a:cubicBezTo>
                  <a:cubicBezTo>
                    <a:pt x="387" y="883"/>
                    <a:pt x="382" y="871"/>
                    <a:pt x="374" y="871"/>
                  </a:cubicBezTo>
                  <a:cubicBezTo>
                    <a:pt x="371" y="871"/>
                    <a:pt x="368" y="873"/>
                    <a:pt x="364" y="876"/>
                  </a:cubicBezTo>
                  <a:cubicBezTo>
                    <a:pt x="359" y="887"/>
                    <a:pt x="353" y="891"/>
                    <a:pt x="350" y="891"/>
                  </a:cubicBezTo>
                  <a:cubicBezTo>
                    <a:pt x="345" y="891"/>
                    <a:pt x="344" y="884"/>
                    <a:pt x="351" y="876"/>
                  </a:cubicBezTo>
                  <a:cubicBezTo>
                    <a:pt x="351" y="870"/>
                    <a:pt x="351" y="867"/>
                    <a:pt x="349" y="867"/>
                  </a:cubicBezTo>
                  <a:cubicBezTo>
                    <a:pt x="348" y="867"/>
                    <a:pt x="345" y="870"/>
                    <a:pt x="338" y="876"/>
                  </a:cubicBezTo>
                  <a:cubicBezTo>
                    <a:pt x="347" y="867"/>
                    <a:pt x="350" y="858"/>
                    <a:pt x="346" y="858"/>
                  </a:cubicBezTo>
                  <a:cubicBezTo>
                    <a:pt x="345" y="858"/>
                    <a:pt x="342" y="860"/>
                    <a:pt x="338" y="863"/>
                  </a:cubicBezTo>
                  <a:cubicBezTo>
                    <a:pt x="338" y="863"/>
                    <a:pt x="338" y="858"/>
                    <a:pt x="334" y="858"/>
                  </a:cubicBezTo>
                  <a:cubicBezTo>
                    <a:pt x="332" y="858"/>
                    <a:pt x="329" y="859"/>
                    <a:pt x="325" y="863"/>
                  </a:cubicBezTo>
                  <a:lnTo>
                    <a:pt x="312" y="889"/>
                  </a:lnTo>
                  <a:cubicBezTo>
                    <a:pt x="312" y="889"/>
                    <a:pt x="299" y="902"/>
                    <a:pt x="299" y="915"/>
                  </a:cubicBezTo>
                  <a:cubicBezTo>
                    <a:pt x="297" y="918"/>
                    <a:pt x="295" y="919"/>
                    <a:pt x="294" y="919"/>
                  </a:cubicBezTo>
                  <a:cubicBezTo>
                    <a:pt x="287" y="919"/>
                    <a:pt x="289" y="895"/>
                    <a:pt x="299" y="863"/>
                  </a:cubicBezTo>
                  <a:cubicBezTo>
                    <a:pt x="286" y="863"/>
                    <a:pt x="286" y="850"/>
                    <a:pt x="299" y="837"/>
                  </a:cubicBezTo>
                  <a:lnTo>
                    <a:pt x="299" y="837"/>
                  </a:lnTo>
                  <a:cubicBezTo>
                    <a:pt x="294" y="843"/>
                    <a:pt x="290" y="847"/>
                    <a:pt x="286" y="850"/>
                  </a:cubicBezTo>
                  <a:lnTo>
                    <a:pt x="286" y="850"/>
                  </a:lnTo>
                  <a:cubicBezTo>
                    <a:pt x="294" y="835"/>
                    <a:pt x="297" y="829"/>
                    <a:pt x="293" y="829"/>
                  </a:cubicBezTo>
                  <a:cubicBezTo>
                    <a:pt x="290" y="829"/>
                    <a:pt x="284" y="832"/>
                    <a:pt x="273" y="837"/>
                  </a:cubicBezTo>
                  <a:cubicBezTo>
                    <a:pt x="273" y="825"/>
                    <a:pt x="286" y="812"/>
                    <a:pt x="286" y="812"/>
                  </a:cubicBezTo>
                  <a:lnTo>
                    <a:pt x="286" y="812"/>
                  </a:lnTo>
                  <a:lnTo>
                    <a:pt x="273" y="824"/>
                  </a:lnTo>
                  <a:cubicBezTo>
                    <a:pt x="267" y="831"/>
                    <a:pt x="260" y="834"/>
                    <a:pt x="257" y="834"/>
                  </a:cubicBezTo>
                  <a:cubicBezTo>
                    <a:pt x="254" y="834"/>
                    <a:pt x="254" y="831"/>
                    <a:pt x="260" y="824"/>
                  </a:cubicBezTo>
                  <a:cubicBezTo>
                    <a:pt x="267" y="818"/>
                    <a:pt x="267" y="815"/>
                    <a:pt x="264" y="815"/>
                  </a:cubicBezTo>
                  <a:cubicBezTo>
                    <a:pt x="260" y="815"/>
                    <a:pt x="254" y="818"/>
                    <a:pt x="247" y="824"/>
                  </a:cubicBezTo>
                  <a:cubicBezTo>
                    <a:pt x="247" y="812"/>
                    <a:pt x="247" y="812"/>
                    <a:pt x="247" y="799"/>
                  </a:cubicBezTo>
                  <a:cubicBezTo>
                    <a:pt x="242" y="804"/>
                    <a:pt x="239" y="807"/>
                    <a:pt x="237" y="807"/>
                  </a:cubicBezTo>
                  <a:cubicBezTo>
                    <a:pt x="234" y="807"/>
                    <a:pt x="234" y="801"/>
                    <a:pt x="234" y="786"/>
                  </a:cubicBezTo>
                  <a:cubicBezTo>
                    <a:pt x="221" y="812"/>
                    <a:pt x="208" y="812"/>
                    <a:pt x="208" y="824"/>
                  </a:cubicBezTo>
                  <a:cubicBezTo>
                    <a:pt x="208" y="824"/>
                    <a:pt x="208" y="824"/>
                    <a:pt x="195" y="837"/>
                  </a:cubicBezTo>
                  <a:lnTo>
                    <a:pt x="195" y="824"/>
                  </a:lnTo>
                  <a:lnTo>
                    <a:pt x="170" y="824"/>
                  </a:lnTo>
                  <a:cubicBezTo>
                    <a:pt x="168" y="824"/>
                    <a:pt x="166" y="823"/>
                    <a:pt x="164" y="822"/>
                  </a:cubicBezTo>
                  <a:lnTo>
                    <a:pt x="164" y="822"/>
                  </a:lnTo>
                  <a:cubicBezTo>
                    <a:pt x="163" y="825"/>
                    <a:pt x="160" y="830"/>
                    <a:pt x="157" y="837"/>
                  </a:cubicBezTo>
                  <a:cubicBezTo>
                    <a:pt x="131" y="863"/>
                    <a:pt x="144" y="863"/>
                    <a:pt x="144" y="863"/>
                  </a:cubicBezTo>
                  <a:cubicBezTo>
                    <a:pt x="144" y="876"/>
                    <a:pt x="144" y="876"/>
                    <a:pt x="131" y="876"/>
                  </a:cubicBezTo>
                  <a:cubicBezTo>
                    <a:pt x="131" y="889"/>
                    <a:pt x="118" y="902"/>
                    <a:pt x="118" y="902"/>
                  </a:cubicBezTo>
                  <a:cubicBezTo>
                    <a:pt x="124" y="909"/>
                    <a:pt x="127" y="912"/>
                    <a:pt x="129" y="912"/>
                  </a:cubicBezTo>
                  <a:cubicBezTo>
                    <a:pt x="131" y="912"/>
                    <a:pt x="131" y="909"/>
                    <a:pt x="131" y="902"/>
                  </a:cubicBezTo>
                  <a:cubicBezTo>
                    <a:pt x="136" y="897"/>
                    <a:pt x="139" y="894"/>
                    <a:pt x="140" y="894"/>
                  </a:cubicBezTo>
                  <a:lnTo>
                    <a:pt x="140" y="894"/>
                  </a:lnTo>
                  <a:cubicBezTo>
                    <a:pt x="141" y="894"/>
                    <a:pt x="138" y="900"/>
                    <a:pt x="131" y="915"/>
                  </a:cubicBezTo>
                  <a:cubicBezTo>
                    <a:pt x="131" y="921"/>
                    <a:pt x="131" y="924"/>
                    <a:pt x="132" y="924"/>
                  </a:cubicBezTo>
                  <a:cubicBezTo>
                    <a:pt x="133" y="924"/>
                    <a:pt x="136" y="917"/>
                    <a:pt x="144" y="902"/>
                  </a:cubicBezTo>
                  <a:cubicBezTo>
                    <a:pt x="154" y="897"/>
                    <a:pt x="161" y="894"/>
                    <a:pt x="163" y="894"/>
                  </a:cubicBezTo>
                  <a:lnTo>
                    <a:pt x="163" y="894"/>
                  </a:lnTo>
                  <a:cubicBezTo>
                    <a:pt x="167" y="894"/>
                    <a:pt x="164" y="900"/>
                    <a:pt x="157" y="915"/>
                  </a:cubicBezTo>
                  <a:lnTo>
                    <a:pt x="157" y="928"/>
                  </a:lnTo>
                  <a:cubicBezTo>
                    <a:pt x="170" y="928"/>
                    <a:pt x="170" y="915"/>
                    <a:pt x="182" y="902"/>
                  </a:cubicBezTo>
                  <a:cubicBezTo>
                    <a:pt x="189" y="889"/>
                    <a:pt x="192" y="883"/>
                    <a:pt x="194" y="883"/>
                  </a:cubicBezTo>
                  <a:cubicBezTo>
                    <a:pt x="195" y="883"/>
                    <a:pt x="195" y="889"/>
                    <a:pt x="195" y="902"/>
                  </a:cubicBezTo>
                  <a:cubicBezTo>
                    <a:pt x="195" y="915"/>
                    <a:pt x="182" y="928"/>
                    <a:pt x="182" y="928"/>
                  </a:cubicBezTo>
                  <a:cubicBezTo>
                    <a:pt x="170" y="928"/>
                    <a:pt x="182" y="941"/>
                    <a:pt x="182" y="941"/>
                  </a:cubicBezTo>
                  <a:cubicBezTo>
                    <a:pt x="182" y="941"/>
                    <a:pt x="188" y="947"/>
                    <a:pt x="192" y="947"/>
                  </a:cubicBezTo>
                  <a:cubicBezTo>
                    <a:pt x="194" y="947"/>
                    <a:pt x="195" y="946"/>
                    <a:pt x="195" y="941"/>
                  </a:cubicBezTo>
                  <a:lnTo>
                    <a:pt x="195" y="954"/>
                  </a:lnTo>
                  <a:cubicBezTo>
                    <a:pt x="195" y="954"/>
                    <a:pt x="195" y="954"/>
                    <a:pt x="195" y="967"/>
                  </a:cubicBezTo>
                  <a:cubicBezTo>
                    <a:pt x="195" y="975"/>
                    <a:pt x="198" y="978"/>
                    <a:pt x="201" y="978"/>
                  </a:cubicBezTo>
                  <a:cubicBezTo>
                    <a:pt x="210" y="978"/>
                    <a:pt x="225" y="960"/>
                    <a:pt x="234" y="941"/>
                  </a:cubicBezTo>
                  <a:cubicBezTo>
                    <a:pt x="234" y="946"/>
                    <a:pt x="236" y="947"/>
                    <a:pt x="238" y="947"/>
                  </a:cubicBezTo>
                  <a:cubicBezTo>
                    <a:pt x="242" y="947"/>
                    <a:pt x="247" y="941"/>
                    <a:pt x="247" y="941"/>
                  </a:cubicBezTo>
                  <a:cubicBezTo>
                    <a:pt x="247" y="928"/>
                    <a:pt x="260" y="928"/>
                    <a:pt x="260" y="928"/>
                  </a:cubicBezTo>
                  <a:lnTo>
                    <a:pt x="260" y="928"/>
                  </a:lnTo>
                  <a:cubicBezTo>
                    <a:pt x="260" y="928"/>
                    <a:pt x="247" y="941"/>
                    <a:pt x="247" y="954"/>
                  </a:cubicBezTo>
                  <a:cubicBezTo>
                    <a:pt x="223" y="971"/>
                    <a:pt x="214" y="987"/>
                    <a:pt x="217" y="987"/>
                  </a:cubicBezTo>
                  <a:cubicBezTo>
                    <a:pt x="219" y="987"/>
                    <a:pt x="225" y="981"/>
                    <a:pt x="234" y="967"/>
                  </a:cubicBezTo>
                  <a:lnTo>
                    <a:pt x="234" y="980"/>
                  </a:lnTo>
                  <a:cubicBezTo>
                    <a:pt x="221" y="993"/>
                    <a:pt x="221" y="993"/>
                    <a:pt x="247" y="993"/>
                  </a:cubicBezTo>
                  <a:cubicBezTo>
                    <a:pt x="247" y="993"/>
                    <a:pt x="260" y="967"/>
                    <a:pt x="273" y="954"/>
                  </a:cubicBezTo>
                  <a:cubicBezTo>
                    <a:pt x="278" y="950"/>
                    <a:pt x="280" y="948"/>
                    <a:pt x="282" y="948"/>
                  </a:cubicBezTo>
                  <a:cubicBezTo>
                    <a:pt x="286" y="948"/>
                    <a:pt x="286" y="954"/>
                    <a:pt x="286" y="954"/>
                  </a:cubicBezTo>
                  <a:cubicBezTo>
                    <a:pt x="286" y="954"/>
                    <a:pt x="286" y="954"/>
                    <a:pt x="286" y="967"/>
                  </a:cubicBezTo>
                  <a:lnTo>
                    <a:pt x="286" y="980"/>
                  </a:lnTo>
                  <a:cubicBezTo>
                    <a:pt x="276" y="991"/>
                    <a:pt x="274" y="1010"/>
                    <a:pt x="287" y="1010"/>
                  </a:cubicBezTo>
                  <a:cubicBezTo>
                    <a:pt x="290" y="1010"/>
                    <a:pt x="294" y="1009"/>
                    <a:pt x="299" y="1006"/>
                  </a:cubicBezTo>
                  <a:cubicBezTo>
                    <a:pt x="312" y="1019"/>
                    <a:pt x="325" y="1032"/>
                    <a:pt x="325" y="1045"/>
                  </a:cubicBezTo>
                  <a:cubicBezTo>
                    <a:pt x="323" y="1047"/>
                    <a:pt x="322" y="1049"/>
                    <a:pt x="322" y="1049"/>
                  </a:cubicBezTo>
                  <a:cubicBezTo>
                    <a:pt x="322" y="1049"/>
                    <a:pt x="343" y="1030"/>
                    <a:pt x="364" y="1019"/>
                  </a:cubicBezTo>
                  <a:cubicBezTo>
                    <a:pt x="364" y="1032"/>
                    <a:pt x="364" y="1032"/>
                    <a:pt x="364" y="1032"/>
                  </a:cubicBezTo>
                  <a:cubicBezTo>
                    <a:pt x="377" y="1045"/>
                    <a:pt x="377" y="1045"/>
                    <a:pt x="377" y="1058"/>
                  </a:cubicBezTo>
                  <a:cubicBezTo>
                    <a:pt x="387" y="1048"/>
                    <a:pt x="393" y="1044"/>
                    <a:pt x="396" y="1044"/>
                  </a:cubicBezTo>
                  <a:cubicBezTo>
                    <a:pt x="401" y="1044"/>
                    <a:pt x="398" y="1055"/>
                    <a:pt x="390" y="1071"/>
                  </a:cubicBezTo>
                  <a:cubicBezTo>
                    <a:pt x="390" y="1084"/>
                    <a:pt x="390" y="1097"/>
                    <a:pt x="403" y="1097"/>
                  </a:cubicBezTo>
                  <a:cubicBezTo>
                    <a:pt x="409" y="1090"/>
                    <a:pt x="413" y="1087"/>
                    <a:pt x="416" y="1087"/>
                  </a:cubicBezTo>
                  <a:cubicBezTo>
                    <a:pt x="419" y="1087"/>
                    <a:pt x="422" y="1090"/>
                    <a:pt x="429" y="1097"/>
                  </a:cubicBezTo>
                  <a:cubicBezTo>
                    <a:pt x="436" y="1097"/>
                    <a:pt x="439" y="1097"/>
                    <a:pt x="442" y="1093"/>
                  </a:cubicBezTo>
                  <a:lnTo>
                    <a:pt x="442" y="1093"/>
                  </a:lnTo>
                  <a:cubicBezTo>
                    <a:pt x="443" y="1097"/>
                    <a:pt x="446" y="1097"/>
                    <a:pt x="455" y="1097"/>
                  </a:cubicBezTo>
                  <a:cubicBezTo>
                    <a:pt x="455" y="1097"/>
                    <a:pt x="468" y="1084"/>
                    <a:pt x="468" y="1084"/>
                  </a:cubicBezTo>
                  <a:cubicBezTo>
                    <a:pt x="468" y="1071"/>
                    <a:pt x="468" y="1071"/>
                    <a:pt x="468" y="1071"/>
                  </a:cubicBezTo>
                  <a:cubicBezTo>
                    <a:pt x="468" y="1067"/>
                    <a:pt x="467" y="1066"/>
                    <a:pt x="465" y="1066"/>
                  </a:cubicBezTo>
                  <a:cubicBezTo>
                    <a:pt x="462" y="1066"/>
                    <a:pt x="459" y="1068"/>
                    <a:pt x="454" y="1072"/>
                  </a:cubicBezTo>
                  <a:lnTo>
                    <a:pt x="454" y="1072"/>
                  </a:lnTo>
                  <a:cubicBezTo>
                    <a:pt x="455" y="1072"/>
                    <a:pt x="455" y="1071"/>
                    <a:pt x="455" y="1071"/>
                  </a:cubicBezTo>
                  <a:cubicBezTo>
                    <a:pt x="455" y="1045"/>
                    <a:pt x="468" y="1045"/>
                    <a:pt x="468" y="1045"/>
                  </a:cubicBezTo>
                  <a:cubicBezTo>
                    <a:pt x="468" y="1045"/>
                    <a:pt x="481" y="1045"/>
                    <a:pt x="468" y="1058"/>
                  </a:cubicBezTo>
                  <a:cubicBezTo>
                    <a:pt x="468" y="1058"/>
                    <a:pt x="468" y="1071"/>
                    <a:pt x="481" y="1084"/>
                  </a:cubicBezTo>
                  <a:cubicBezTo>
                    <a:pt x="481" y="1084"/>
                    <a:pt x="481" y="1084"/>
                    <a:pt x="481" y="1097"/>
                  </a:cubicBezTo>
                  <a:cubicBezTo>
                    <a:pt x="481" y="1097"/>
                    <a:pt x="481" y="1110"/>
                    <a:pt x="494" y="1110"/>
                  </a:cubicBezTo>
                  <a:cubicBezTo>
                    <a:pt x="494" y="1110"/>
                    <a:pt x="507" y="1123"/>
                    <a:pt x="507" y="1136"/>
                  </a:cubicBezTo>
                  <a:cubicBezTo>
                    <a:pt x="507" y="1136"/>
                    <a:pt x="507" y="1136"/>
                    <a:pt x="520" y="1123"/>
                  </a:cubicBezTo>
                  <a:cubicBezTo>
                    <a:pt x="520" y="1114"/>
                    <a:pt x="520" y="1104"/>
                    <a:pt x="529" y="1104"/>
                  </a:cubicBezTo>
                  <a:cubicBezTo>
                    <a:pt x="533" y="1104"/>
                    <a:pt x="538" y="1106"/>
                    <a:pt x="546" y="1110"/>
                  </a:cubicBezTo>
                  <a:cubicBezTo>
                    <a:pt x="546" y="1110"/>
                    <a:pt x="559" y="1110"/>
                    <a:pt x="559" y="1097"/>
                  </a:cubicBezTo>
                  <a:cubicBezTo>
                    <a:pt x="572" y="1110"/>
                    <a:pt x="572" y="1110"/>
                    <a:pt x="572" y="1123"/>
                  </a:cubicBezTo>
                  <a:cubicBezTo>
                    <a:pt x="565" y="1136"/>
                    <a:pt x="565" y="1142"/>
                    <a:pt x="568" y="1142"/>
                  </a:cubicBezTo>
                  <a:cubicBezTo>
                    <a:pt x="572" y="1142"/>
                    <a:pt x="578" y="1136"/>
                    <a:pt x="585" y="1123"/>
                  </a:cubicBezTo>
                  <a:cubicBezTo>
                    <a:pt x="585" y="1116"/>
                    <a:pt x="585" y="1113"/>
                    <a:pt x="586" y="1113"/>
                  </a:cubicBezTo>
                  <a:cubicBezTo>
                    <a:pt x="588" y="1113"/>
                    <a:pt x="591" y="1116"/>
                    <a:pt x="598" y="1123"/>
                  </a:cubicBezTo>
                  <a:cubicBezTo>
                    <a:pt x="598" y="1123"/>
                    <a:pt x="598" y="1123"/>
                    <a:pt x="598" y="1110"/>
                  </a:cubicBezTo>
                  <a:cubicBezTo>
                    <a:pt x="604" y="1103"/>
                    <a:pt x="607" y="1100"/>
                    <a:pt x="609" y="1100"/>
                  </a:cubicBezTo>
                  <a:cubicBezTo>
                    <a:pt x="610" y="1100"/>
                    <a:pt x="610" y="1103"/>
                    <a:pt x="610" y="1110"/>
                  </a:cubicBezTo>
                  <a:cubicBezTo>
                    <a:pt x="610" y="1123"/>
                    <a:pt x="623" y="1123"/>
                    <a:pt x="623" y="1123"/>
                  </a:cubicBezTo>
                  <a:cubicBezTo>
                    <a:pt x="627" y="1119"/>
                    <a:pt x="633" y="1117"/>
                    <a:pt x="640" y="1117"/>
                  </a:cubicBezTo>
                  <a:cubicBezTo>
                    <a:pt x="657" y="1117"/>
                    <a:pt x="679" y="1127"/>
                    <a:pt x="688" y="1136"/>
                  </a:cubicBezTo>
                  <a:cubicBezTo>
                    <a:pt x="688" y="1123"/>
                    <a:pt x="688" y="1123"/>
                    <a:pt x="701" y="1123"/>
                  </a:cubicBezTo>
                  <a:cubicBezTo>
                    <a:pt x="701" y="1119"/>
                    <a:pt x="701" y="1115"/>
                    <a:pt x="701" y="1110"/>
                  </a:cubicBezTo>
                  <a:cubicBezTo>
                    <a:pt x="701" y="1092"/>
                    <a:pt x="704" y="1082"/>
                    <a:pt x="707" y="1082"/>
                  </a:cubicBezTo>
                  <a:cubicBezTo>
                    <a:pt x="711" y="1082"/>
                    <a:pt x="714" y="1095"/>
                    <a:pt x="714" y="1123"/>
                  </a:cubicBezTo>
                  <a:cubicBezTo>
                    <a:pt x="721" y="1103"/>
                    <a:pt x="724" y="1094"/>
                    <a:pt x="726" y="1094"/>
                  </a:cubicBezTo>
                  <a:cubicBezTo>
                    <a:pt x="727" y="1094"/>
                    <a:pt x="727" y="1103"/>
                    <a:pt x="727" y="1123"/>
                  </a:cubicBezTo>
                  <a:cubicBezTo>
                    <a:pt x="727" y="1136"/>
                    <a:pt x="727" y="1142"/>
                    <a:pt x="729" y="1142"/>
                  </a:cubicBezTo>
                  <a:cubicBezTo>
                    <a:pt x="730" y="1142"/>
                    <a:pt x="734" y="1136"/>
                    <a:pt x="740" y="1123"/>
                  </a:cubicBezTo>
                  <a:cubicBezTo>
                    <a:pt x="740" y="1087"/>
                    <a:pt x="744" y="1067"/>
                    <a:pt x="748" y="1067"/>
                  </a:cubicBezTo>
                  <a:cubicBezTo>
                    <a:pt x="751" y="1067"/>
                    <a:pt x="753" y="1081"/>
                    <a:pt x="753" y="1110"/>
                  </a:cubicBezTo>
                  <a:cubicBezTo>
                    <a:pt x="753" y="1136"/>
                    <a:pt x="766" y="1149"/>
                    <a:pt x="766" y="1149"/>
                  </a:cubicBezTo>
                  <a:cubicBezTo>
                    <a:pt x="779" y="1149"/>
                    <a:pt x="779" y="1136"/>
                    <a:pt x="766" y="1123"/>
                  </a:cubicBezTo>
                  <a:cubicBezTo>
                    <a:pt x="766" y="1103"/>
                    <a:pt x="766" y="1094"/>
                    <a:pt x="768" y="1094"/>
                  </a:cubicBezTo>
                  <a:cubicBezTo>
                    <a:pt x="769" y="1094"/>
                    <a:pt x="773" y="1103"/>
                    <a:pt x="779" y="1123"/>
                  </a:cubicBezTo>
                  <a:cubicBezTo>
                    <a:pt x="786" y="1142"/>
                    <a:pt x="792" y="1152"/>
                    <a:pt x="799" y="1152"/>
                  </a:cubicBezTo>
                  <a:cubicBezTo>
                    <a:pt x="805" y="1152"/>
                    <a:pt x="812" y="1142"/>
                    <a:pt x="818" y="1123"/>
                  </a:cubicBezTo>
                  <a:cubicBezTo>
                    <a:pt x="825" y="1110"/>
                    <a:pt x="831" y="1103"/>
                    <a:pt x="834" y="1103"/>
                  </a:cubicBezTo>
                  <a:cubicBezTo>
                    <a:pt x="837" y="1103"/>
                    <a:pt x="837" y="1110"/>
                    <a:pt x="831" y="1123"/>
                  </a:cubicBezTo>
                  <a:cubicBezTo>
                    <a:pt x="831" y="1138"/>
                    <a:pt x="831" y="1144"/>
                    <a:pt x="834" y="1144"/>
                  </a:cubicBezTo>
                  <a:cubicBezTo>
                    <a:pt x="835" y="1144"/>
                    <a:pt x="839" y="1141"/>
                    <a:pt x="844" y="1136"/>
                  </a:cubicBezTo>
                  <a:lnTo>
                    <a:pt x="857" y="1136"/>
                  </a:lnTo>
                  <a:cubicBezTo>
                    <a:pt x="870" y="1136"/>
                    <a:pt x="870" y="1123"/>
                    <a:pt x="870" y="1110"/>
                  </a:cubicBezTo>
                  <a:cubicBezTo>
                    <a:pt x="870" y="1124"/>
                    <a:pt x="874" y="1134"/>
                    <a:pt x="879" y="1134"/>
                  </a:cubicBezTo>
                  <a:cubicBezTo>
                    <a:pt x="884" y="1134"/>
                    <a:pt x="890" y="1127"/>
                    <a:pt x="896" y="1110"/>
                  </a:cubicBezTo>
                  <a:cubicBezTo>
                    <a:pt x="896" y="1110"/>
                    <a:pt x="896" y="1110"/>
                    <a:pt x="896" y="1097"/>
                  </a:cubicBezTo>
                  <a:cubicBezTo>
                    <a:pt x="896" y="1093"/>
                    <a:pt x="897" y="1091"/>
                    <a:pt x="899" y="1091"/>
                  </a:cubicBezTo>
                  <a:cubicBezTo>
                    <a:pt x="903" y="1091"/>
                    <a:pt x="913" y="1101"/>
                    <a:pt x="922" y="1110"/>
                  </a:cubicBezTo>
                  <a:cubicBezTo>
                    <a:pt x="922" y="1116"/>
                    <a:pt x="925" y="1120"/>
                    <a:pt x="928" y="1120"/>
                  </a:cubicBezTo>
                  <a:cubicBezTo>
                    <a:pt x="932" y="1120"/>
                    <a:pt x="935" y="1116"/>
                    <a:pt x="935" y="1110"/>
                  </a:cubicBezTo>
                  <a:cubicBezTo>
                    <a:pt x="935" y="1097"/>
                    <a:pt x="935" y="1084"/>
                    <a:pt x="935" y="1071"/>
                  </a:cubicBezTo>
                  <a:cubicBezTo>
                    <a:pt x="935" y="1067"/>
                    <a:pt x="935" y="1066"/>
                    <a:pt x="935" y="1066"/>
                  </a:cubicBezTo>
                  <a:cubicBezTo>
                    <a:pt x="936" y="1066"/>
                    <a:pt x="939" y="1075"/>
                    <a:pt x="948" y="1084"/>
                  </a:cubicBezTo>
                  <a:cubicBezTo>
                    <a:pt x="948" y="1097"/>
                    <a:pt x="948" y="1097"/>
                    <a:pt x="961" y="1110"/>
                  </a:cubicBezTo>
                  <a:cubicBezTo>
                    <a:pt x="961" y="1110"/>
                    <a:pt x="974" y="1097"/>
                    <a:pt x="974" y="1084"/>
                  </a:cubicBezTo>
                  <a:cubicBezTo>
                    <a:pt x="967" y="1077"/>
                    <a:pt x="970" y="1074"/>
                    <a:pt x="977" y="1074"/>
                  </a:cubicBezTo>
                  <a:cubicBezTo>
                    <a:pt x="983" y="1074"/>
                    <a:pt x="993" y="1077"/>
                    <a:pt x="1000" y="1084"/>
                  </a:cubicBezTo>
                  <a:cubicBezTo>
                    <a:pt x="1000" y="1084"/>
                    <a:pt x="1000" y="1071"/>
                    <a:pt x="1000" y="1071"/>
                  </a:cubicBezTo>
                  <a:cubicBezTo>
                    <a:pt x="1013" y="1071"/>
                    <a:pt x="1013" y="1058"/>
                    <a:pt x="1013" y="1058"/>
                  </a:cubicBezTo>
                  <a:cubicBezTo>
                    <a:pt x="1013" y="1058"/>
                    <a:pt x="1013" y="1058"/>
                    <a:pt x="1013" y="1045"/>
                  </a:cubicBezTo>
                  <a:cubicBezTo>
                    <a:pt x="1013" y="1038"/>
                    <a:pt x="1016" y="1035"/>
                    <a:pt x="1019" y="1035"/>
                  </a:cubicBezTo>
                  <a:cubicBezTo>
                    <a:pt x="1020" y="1035"/>
                    <a:pt x="1020" y="1035"/>
                    <a:pt x="1021" y="1036"/>
                  </a:cubicBezTo>
                  <a:lnTo>
                    <a:pt x="1021" y="1036"/>
                  </a:lnTo>
                  <a:cubicBezTo>
                    <a:pt x="1018" y="1029"/>
                    <a:pt x="1016" y="1026"/>
                    <a:pt x="1017" y="1026"/>
                  </a:cubicBezTo>
                  <a:lnTo>
                    <a:pt x="1017" y="1026"/>
                  </a:lnTo>
                  <a:cubicBezTo>
                    <a:pt x="1019" y="1026"/>
                    <a:pt x="1026" y="1032"/>
                    <a:pt x="1039" y="1045"/>
                  </a:cubicBezTo>
                  <a:cubicBezTo>
                    <a:pt x="1039" y="1038"/>
                    <a:pt x="1039" y="1035"/>
                    <a:pt x="1040" y="1035"/>
                  </a:cubicBezTo>
                  <a:cubicBezTo>
                    <a:pt x="1042" y="1035"/>
                    <a:pt x="1045" y="1038"/>
                    <a:pt x="1051" y="1045"/>
                  </a:cubicBezTo>
                  <a:cubicBezTo>
                    <a:pt x="1051" y="1049"/>
                    <a:pt x="1053" y="1050"/>
                    <a:pt x="1054" y="1050"/>
                  </a:cubicBezTo>
                  <a:cubicBezTo>
                    <a:pt x="1057" y="1050"/>
                    <a:pt x="1061" y="1041"/>
                    <a:pt x="1051" y="1032"/>
                  </a:cubicBezTo>
                  <a:cubicBezTo>
                    <a:pt x="1043" y="1016"/>
                    <a:pt x="1040" y="1005"/>
                    <a:pt x="1045" y="1005"/>
                  </a:cubicBezTo>
                  <a:cubicBezTo>
                    <a:pt x="1048" y="1005"/>
                    <a:pt x="1055" y="1009"/>
                    <a:pt x="1064" y="1019"/>
                  </a:cubicBezTo>
                  <a:cubicBezTo>
                    <a:pt x="1064" y="1019"/>
                    <a:pt x="1064" y="1019"/>
                    <a:pt x="1064" y="1006"/>
                  </a:cubicBezTo>
                  <a:cubicBezTo>
                    <a:pt x="1057" y="991"/>
                    <a:pt x="1054" y="985"/>
                    <a:pt x="1055" y="985"/>
                  </a:cubicBezTo>
                  <a:lnTo>
                    <a:pt x="1055" y="985"/>
                  </a:lnTo>
                  <a:cubicBezTo>
                    <a:pt x="1056" y="985"/>
                    <a:pt x="1059" y="988"/>
                    <a:pt x="1064" y="993"/>
                  </a:cubicBezTo>
                  <a:cubicBezTo>
                    <a:pt x="1071" y="1006"/>
                    <a:pt x="1077" y="1013"/>
                    <a:pt x="1081" y="1013"/>
                  </a:cubicBezTo>
                  <a:cubicBezTo>
                    <a:pt x="1084" y="1013"/>
                    <a:pt x="1084" y="1006"/>
                    <a:pt x="1077" y="993"/>
                  </a:cubicBezTo>
                  <a:cubicBezTo>
                    <a:pt x="1090" y="993"/>
                    <a:pt x="1129" y="993"/>
                    <a:pt x="1103" y="967"/>
                  </a:cubicBezTo>
                  <a:lnTo>
                    <a:pt x="1116" y="967"/>
                  </a:lnTo>
                  <a:cubicBezTo>
                    <a:pt x="1129" y="967"/>
                    <a:pt x="1129" y="967"/>
                    <a:pt x="1129" y="954"/>
                  </a:cubicBezTo>
                  <a:lnTo>
                    <a:pt x="1117" y="942"/>
                  </a:lnTo>
                  <a:lnTo>
                    <a:pt x="1117" y="942"/>
                  </a:lnTo>
                  <a:cubicBezTo>
                    <a:pt x="1126" y="951"/>
                    <a:pt x="1135" y="960"/>
                    <a:pt x="1139" y="960"/>
                  </a:cubicBezTo>
                  <a:cubicBezTo>
                    <a:pt x="1141" y="960"/>
                    <a:pt x="1142" y="958"/>
                    <a:pt x="1142" y="954"/>
                  </a:cubicBezTo>
                  <a:cubicBezTo>
                    <a:pt x="1142" y="954"/>
                    <a:pt x="1142" y="954"/>
                    <a:pt x="1142" y="941"/>
                  </a:cubicBezTo>
                  <a:lnTo>
                    <a:pt x="1142" y="941"/>
                  </a:lnTo>
                  <a:cubicBezTo>
                    <a:pt x="1146" y="945"/>
                    <a:pt x="1151" y="950"/>
                    <a:pt x="1155" y="954"/>
                  </a:cubicBezTo>
                  <a:lnTo>
                    <a:pt x="1155" y="941"/>
                  </a:lnTo>
                  <a:cubicBezTo>
                    <a:pt x="1146" y="932"/>
                    <a:pt x="1143" y="923"/>
                    <a:pt x="1147" y="923"/>
                  </a:cubicBezTo>
                  <a:cubicBezTo>
                    <a:pt x="1149" y="923"/>
                    <a:pt x="1151" y="924"/>
                    <a:pt x="1155" y="928"/>
                  </a:cubicBezTo>
                  <a:cubicBezTo>
                    <a:pt x="1162" y="935"/>
                    <a:pt x="1165" y="938"/>
                    <a:pt x="1167" y="938"/>
                  </a:cubicBezTo>
                  <a:cubicBezTo>
                    <a:pt x="1168" y="938"/>
                    <a:pt x="1168" y="935"/>
                    <a:pt x="1168" y="928"/>
                  </a:cubicBezTo>
                  <a:lnTo>
                    <a:pt x="1181" y="941"/>
                  </a:lnTo>
                  <a:cubicBezTo>
                    <a:pt x="1185" y="945"/>
                    <a:pt x="1187" y="947"/>
                    <a:pt x="1187" y="947"/>
                  </a:cubicBezTo>
                  <a:cubicBezTo>
                    <a:pt x="1188" y="947"/>
                    <a:pt x="1181" y="937"/>
                    <a:pt x="1181" y="928"/>
                  </a:cubicBezTo>
                  <a:cubicBezTo>
                    <a:pt x="1181" y="915"/>
                    <a:pt x="1194" y="915"/>
                    <a:pt x="1181" y="915"/>
                  </a:cubicBezTo>
                  <a:cubicBezTo>
                    <a:pt x="1169" y="903"/>
                    <a:pt x="1156" y="890"/>
                    <a:pt x="1155" y="889"/>
                  </a:cubicBezTo>
                  <a:lnTo>
                    <a:pt x="1155" y="889"/>
                  </a:lnTo>
                  <a:cubicBezTo>
                    <a:pt x="1168" y="902"/>
                    <a:pt x="1181" y="902"/>
                    <a:pt x="1181" y="902"/>
                  </a:cubicBezTo>
                  <a:cubicBezTo>
                    <a:pt x="1181" y="902"/>
                    <a:pt x="1194" y="915"/>
                    <a:pt x="1194" y="915"/>
                  </a:cubicBezTo>
                  <a:cubicBezTo>
                    <a:pt x="1202" y="919"/>
                    <a:pt x="1207" y="921"/>
                    <a:pt x="1211" y="921"/>
                  </a:cubicBezTo>
                  <a:cubicBezTo>
                    <a:pt x="1219" y="921"/>
                    <a:pt x="1216" y="911"/>
                    <a:pt x="1207" y="902"/>
                  </a:cubicBezTo>
                  <a:cubicBezTo>
                    <a:pt x="1199" y="886"/>
                    <a:pt x="1196" y="875"/>
                    <a:pt x="1201" y="875"/>
                  </a:cubicBezTo>
                  <a:cubicBezTo>
                    <a:pt x="1204" y="875"/>
                    <a:pt x="1210" y="879"/>
                    <a:pt x="1220" y="889"/>
                  </a:cubicBezTo>
                  <a:cubicBezTo>
                    <a:pt x="1222" y="892"/>
                    <a:pt x="1224" y="893"/>
                    <a:pt x="1225" y="893"/>
                  </a:cubicBezTo>
                  <a:cubicBezTo>
                    <a:pt x="1228" y="893"/>
                    <a:pt x="1215" y="872"/>
                    <a:pt x="1194" y="850"/>
                  </a:cubicBezTo>
                  <a:lnTo>
                    <a:pt x="1194" y="850"/>
                  </a:lnTo>
                  <a:cubicBezTo>
                    <a:pt x="1220" y="863"/>
                    <a:pt x="1233" y="870"/>
                    <a:pt x="1238" y="870"/>
                  </a:cubicBezTo>
                  <a:cubicBezTo>
                    <a:pt x="1243" y="870"/>
                    <a:pt x="1240" y="863"/>
                    <a:pt x="1233" y="850"/>
                  </a:cubicBezTo>
                  <a:cubicBezTo>
                    <a:pt x="1246" y="850"/>
                    <a:pt x="1246" y="850"/>
                    <a:pt x="1259" y="837"/>
                  </a:cubicBezTo>
                  <a:cubicBezTo>
                    <a:pt x="1259" y="824"/>
                    <a:pt x="1259" y="824"/>
                    <a:pt x="1246" y="824"/>
                  </a:cubicBezTo>
                  <a:cubicBezTo>
                    <a:pt x="1246" y="824"/>
                    <a:pt x="1259" y="812"/>
                    <a:pt x="1259" y="812"/>
                  </a:cubicBezTo>
                  <a:cubicBezTo>
                    <a:pt x="1267" y="815"/>
                    <a:pt x="1271" y="817"/>
                    <a:pt x="1272" y="817"/>
                  </a:cubicBezTo>
                  <a:cubicBezTo>
                    <a:pt x="1276" y="817"/>
                    <a:pt x="1264" y="808"/>
                    <a:pt x="1246" y="799"/>
                  </a:cubicBezTo>
                  <a:cubicBezTo>
                    <a:pt x="1246" y="799"/>
                    <a:pt x="1246" y="799"/>
                    <a:pt x="1259" y="786"/>
                  </a:cubicBezTo>
                  <a:lnTo>
                    <a:pt x="1272" y="799"/>
                  </a:lnTo>
                  <a:cubicBezTo>
                    <a:pt x="1285" y="799"/>
                    <a:pt x="1285" y="799"/>
                    <a:pt x="1298" y="760"/>
                  </a:cubicBezTo>
                  <a:cubicBezTo>
                    <a:pt x="1311" y="734"/>
                    <a:pt x="1324" y="721"/>
                    <a:pt x="1285" y="721"/>
                  </a:cubicBezTo>
                  <a:cubicBezTo>
                    <a:pt x="1267" y="712"/>
                    <a:pt x="1268" y="702"/>
                    <a:pt x="1279" y="702"/>
                  </a:cubicBezTo>
                  <a:cubicBezTo>
                    <a:pt x="1284" y="702"/>
                    <a:pt x="1290" y="704"/>
                    <a:pt x="1298" y="708"/>
                  </a:cubicBezTo>
                  <a:lnTo>
                    <a:pt x="1311" y="708"/>
                  </a:lnTo>
                  <a:cubicBezTo>
                    <a:pt x="1311" y="708"/>
                    <a:pt x="1311" y="695"/>
                    <a:pt x="1324" y="695"/>
                  </a:cubicBezTo>
                  <a:cubicBezTo>
                    <a:pt x="1363" y="695"/>
                    <a:pt x="1350" y="682"/>
                    <a:pt x="1337" y="682"/>
                  </a:cubicBezTo>
                  <a:cubicBezTo>
                    <a:pt x="1350" y="682"/>
                    <a:pt x="1363" y="682"/>
                    <a:pt x="1350" y="669"/>
                  </a:cubicBezTo>
                  <a:cubicBezTo>
                    <a:pt x="1337" y="669"/>
                    <a:pt x="1324" y="643"/>
                    <a:pt x="1363" y="643"/>
                  </a:cubicBezTo>
                  <a:cubicBezTo>
                    <a:pt x="1363" y="643"/>
                    <a:pt x="1363" y="643"/>
                    <a:pt x="1363" y="630"/>
                  </a:cubicBezTo>
                  <a:cubicBezTo>
                    <a:pt x="1350" y="630"/>
                    <a:pt x="1350" y="617"/>
                    <a:pt x="1350" y="617"/>
                  </a:cubicBezTo>
                  <a:cubicBezTo>
                    <a:pt x="1350" y="604"/>
                    <a:pt x="1350" y="604"/>
                    <a:pt x="1363" y="604"/>
                  </a:cubicBezTo>
                  <a:cubicBezTo>
                    <a:pt x="1376" y="604"/>
                    <a:pt x="1376" y="604"/>
                    <a:pt x="1363" y="591"/>
                  </a:cubicBezTo>
                  <a:cubicBezTo>
                    <a:pt x="1363" y="591"/>
                    <a:pt x="1337" y="578"/>
                    <a:pt x="1337" y="578"/>
                  </a:cubicBezTo>
                  <a:lnTo>
                    <a:pt x="1298" y="578"/>
                  </a:lnTo>
                  <a:cubicBezTo>
                    <a:pt x="1298" y="565"/>
                    <a:pt x="1298" y="565"/>
                    <a:pt x="1311" y="565"/>
                  </a:cubicBezTo>
                  <a:cubicBezTo>
                    <a:pt x="1311" y="565"/>
                    <a:pt x="1324" y="578"/>
                    <a:pt x="1337" y="578"/>
                  </a:cubicBezTo>
                  <a:cubicBezTo>
                    <a:pt x="1337" y="578"/>
                    <a:pt x="1324" y="565"/>
                    <a:pt x="1311" y="565"/>
                  </a:cubicBezTo>
                  <a:lnTo>
                    <a:pt x="1350" y="565"/>
                  </a:lnTo>
                  <a:cubicBezTo>
                    <a:pt x="1350" y="565"/>
                    <a:pt x="1350" y="552"/>
                    <a:pt x="1337" y="552"/>
                  </a:cubicBezTo>
                  <a:cubicBezTo>
                    <a:pt x="1350" y="552"/>
                    <a:pt x="1350" y="552"/>
                    <a:pt x="1350" y="539"/>
                  </a:cubicBezTo>
                  <a:cubicBezTo>
                    <a:pt x="1350" y="526"/>
                    <a:pt x="1350" y="526"/>
                    <a:pt x="1337" y="513"/>
                  </a:cubicBezTo>
                  <a:cubicBezTo>
                    <a:pt x="1376" y="513"/>
                    <a:pt x="1363" y="487"/>
                    <a:pt x="1337" y="487"/>
                  </a:cubicBezTo>
                  <a:cubicBezTo>
                    <a:pt x="1324" y="487"/>
                    <a:pt x="1324" y="474"/>
                    <a:pt x="1337" y="474"/>
                  </a:cubicBezTo>
                  <a:cubicBezTo>
                    <a:pt x="1350" y="461"/>
                    <a:pt x="1350" y="461"/>
                    <a:pt x="1337" y="461"/>
                  </a:cubicBezTo>
                  <a:cubicBezTo>
                    <a:pt x="1324" y="461"/>
                    <a:pt x="1337" y="461"/>
                    <a:pt x="1350" y="448"/>
                  </a:cubicBezTo>
                  <a:cubicBezTo>
                    <a:pt x="1376" y="435"/>
                    <a:pt x="1376" y="435"/>
                    <a:pt x="1363" y="435"/>
                  </a:cubicBezTo>
                  <a:cubicBezTo>
                    <a:pt x="1350" y="422"/>
                    <a:pt x="1350" y="422"/>
                    <a:pt x="1350" y="409"/>
                  </a:cubicBezTo>
                  <a:lnTo>
                    <a:pt x="1311" y="409"/>
                  </a:lnTo>
                  <a:cubicBezTo>
                    <a:pt x="1298" y="422"/>
                    <a:pt x="1285" y="422"/>
                    <a:pt x="1285" y="422"/>
                  </a:cubicBezTo>
                  <a:cubicBezTo>
                    <a:pt x="1272" y="409"/>
                    <a:pt x="1285" y="409"/>
                    <a:pt x="1285" y="409"/>
                  </a:cubicBezTo>
                  <a:cubicBezTo>
                    <a:pt x="1289" y="414"/>
                    <a:pt x="1292" y="415"/>
                    <a:pt x="1295" y="415"/>
                  </a:cubicBezTo>
                  <a:cubicBezTo>
                    <a:pt x="1299" y="415"/>
                    <a:pt x="1302" y="409"/>
                    <a:pt x="1311" y="409"/>
                  </a:cubicBezTo>
                  <a:cubicBezTo>
                    <a:pt x="1324" y="396"/>
                    <a:pt x="1324" y="396"/>
                    <a:pt x="1324" y="383"/>
                  </a:cubicBezTo>
                  <a:cubicBezTo>
                    <a:pt x="1324" y="383"/>
                    <a:pt x="1324" y="371"/>
                    <a:pt x="1324" y="371"/>
                  </a:cubicBezTo>
                  <a:cubicBezTo>
                    <a:pt x="1324" y="361"/>
                    <a:pt x="1324" y="352"/>
                    <a:pt x="1319" y="352"/>
                  </a:cubicBezTo>
                  <a:cubicBezTo>
                    <a:pt x="1317" y="352"/>
                    <a:pt x="1315" y="354"/>
                    <a:pt x="1311" y="358"/>
                  </a:cubicBezTo>
                  <a:lnTo>
                    <a:pt x="1298" y="358"/>
                  </a:lnTo>
                  <a:cubicBezTo>
                    <a:pt x="1319" y="347"/>
                    <a:pt x="1315" y="312"/>
                    <a:pt x="1299" y="305"/>
                  </a:cubicBezTo>
                  <a:lnTo>
                    <a:pt x="1299" y="305"/>
                  </a:lnTo>
                  <a:cubicBezTo>
                    <a:pt x="1310" y="293"/>
                    <a:pt x="1298" y="292"/>
                    <a:pt x="1298" y="280"/>
                  </a:cubicBezTo>
                  <a:cubicBezTo>
                    <a:pt x="1298" y="280"/>
                    <a:pt x="1272" y="267"/>
                    <a:pt x="1272" y="254"/>
                  </a:cubicBezTo>
                  <a:cubicBezTo>
                    <a:pt x="1263" y="245"/>
                    <a:pt x="1260" y="235"/>
                    <a:pt x="1255" y="235"/>
                  </a:cubicBezTo>
                  <a:cubicBezTo>
                    <a:pt x="1253" y="235"/>
                    <a:pt x="1250" y="237"/>
                    <a:pt x="1246" y="241"/>
                  </a:cubicBezTo>
                  <a:cubicBezTo>
                    <a:pt x="1246" y="241"/>
                    <a:pt x="1233" y="241"/>
                    <a:pt x="1246" y="228"/>
                  </a:cubicBezTo>
                  <a:cubicBezTo>
                    <a:pt x="1272" y="228"/>
                    <a:pt x="1259" y="215"/>
                    <a:pt x="1259" y="215"/>
                  </a:cubicBezTo>
                  <a:lnTo>
                    <a:pt x="1259" y="215"/>
                  </a:lnTo>
                  <a:cubicBezTo>
                    <a:pt x="1259" y="215"/>
                    <a:pt x="1246" y="228"/>
                    <a:pt x="1233" y="228"/>
                  </a:cubicBezTo>
                  <a:cubicBezTo>
                    <a:pt x="1227" y="234"/>
                    <a:pt x="1223" y="238"/>
                    <a:pt x="1222" y="238"/>
                  </a:cubicBezTo>
                  <a:cubicBezTo>
                    <a:pt x="1220" y="238"/>
                    <a:pt x="1220" y="234"/>
                    <a:pt x="1220" y="228"/>
                  </a:cubicBezTo>
                  <a:cubicBezTo>
                    <a:pt x="1230" y="209"/>
                    <a:pt x="1225" y="197"/>
                    <a:pt x="1217" y="197"/>
                  </a:cubicBezTo>
                  <a:cubicBezTo>
                    <a:pt x="1214" y="197"/>
                    <a:pt x="1211" y="198"/>
                    <a:pt x="1207" y="202"/>
                  </a:cubicBezTo>
                  <a:cubicBezTo>
                    <a:pt x="1207" y="189"/>
                    <a:pt x="1194" y="189"/>
                    <a:pt x="1207" y="176"/>
                  </a:cubicBezTo>
                  <a:cubicBezTo>
                    <a:pt x="1216" y="167"/>
                    <a:pt x="1219" y="158"/>
                    <a:pt x="1211" y="158"/>
                  </a:cubicBezTo>
                  <a:cubicBezTo>
                    <a:pt x="1207" y="158"/>
                    <a:pt x="1202" y="159"/>
                    <a:pt x="1194" y="163"/>
                  </a:cubicBezTo>
                  <a:cubicBezTo>
                    <a:pt x="1194" y="163"/>
                    <a:pt x="1194" y="163"/>
                    <a:pt x="1207" y="150"/>
                  </a:cubicBezTo>
                  <a:cubicBezTo>
                    <a:pt x="1207" y="143"/>
                    <a:pt x="1211" y="135"/>
                    <a:pt x="1210" y="135"/>
                  </a:cubicBezTo>
                  <a:lnTo>
                    <a:pt x="1210" y="135"/>
                  </a:lnTo>
                  <a:cubicBezTo>
                    <a:pt x="1209" y="135"/>
                    <a:pt x="1205" y="139"/>
                    <a:pt x="1194" y="150"/>
                  </a:cubicBezTo>
                  <a:cubicBezTo>
                    <a:pt x="1181" y="150"/>
                    <a:pt x="1168" y="137"/>
                    <a:pt x="1168" y="124"/>
                  </a:cubicBezTo>
                  <a:lnTo>
                    <a:pt x="1155" y="124"/>
                  </a:lnTo>
                  <a:lnTo>
                    <a:pt x="1142" y="137"/>
                  </a:lnTo>
                  <a:cubicBezTo>
                    <a:pt x="1142" y="124"/>
                    <a:pt x="1142" y="111"/>
                    <a:pt x="1142" y="111"/>
                  </a:cubicBezTo>
                  <a:cubicBezTo>
                    <a:pt x="1129" y="111"/>
                    <a:pt x="1103" y="111"/>
                    <a:pt x="1090" y="98"/>
                  </a:cubicBezTo>
                  <a:cubicBezTo>
                    <a:pt x="1077" y="92"/>
                    <a:pt x="1068" y="88"/>
                    <a:pt x="1060" y="88"/>
                  </a:cubicBezTo>
                  <a:cubicBezTo>
                    <a:pt x="1051" y="88"/>
                    <a:pt x="1045" y="92"/>
                    <a:pt x="1039" y="98"/>
                  </a:cubicBezTo>
                  <a:cubicBezTo>
                    <a:pt x="1039" y="72"/>
                    <a:pt x="1026" y="72"/>
                    <a:pt x="1026" y="72"/>
                  </a:cubicBezTo>
                  <a:cubicBezTo>
                    <a:pt x="1026" y="72"/>
                    <a:pt x="1026" y="72"/>
                    <a:pt x="1026" y="59"/>
                  </a:cubicBezTo>
                  <a:cubicBezTo>
                    <a:pt x="1013" y="72"/>
                    <a:pt x="1013" y="72"/>
                    <a:pt x="1013" y="72"/>
                  </a:cubicBezTo>
                  <a:cubicBezTo>
                    <a:pt x="1013" y="59"/>
                    <a:pt x="1013" y="59"/>
                    <a:pt x="1000" y="59"/>
                  </a:cubicBezTo>
                  <a:cubicBezTo>
                    <a:pt x="1000" y="54"/>
                    <a:pt x="1000" y="50"/>
                    <a:pt x="1000" y="46"/>
                  </a:cubicBezTo>
                  <a:cubicBezTo>
                    <a:pt x="987" y="59"/>
                    <a:pt x="987" y="59"/>
                    <a:pt x="974" y="72"/>
                  </a:cubicBezTo>
                  <a:cubicBezTo>
                    <a:pt x="974" y="72"/>
                    <a:pt x="961" y="72"/>
                    <a:pt x="974" y="59"/>
                  </a:cubicBezTo>
                  <a:cubicBezTo>
                    <a:pt x="974" y="53"/>
                    <a:pt x="967" y="49"/>
                    <a:pt x="959" y="49"/>
                  </a:cubicBezTo>
                  <a:cubicBezTo>
                    <a:pt x="951" y="49"/>
                    <a:pt x="941" y="53"/>
                    <a:pt x="935" y="59"/>
                  </a:cubicBezTo>
                  <a:cubicBezTo>
                    <a:pt x="935" y="46"/>
                    <a:pt x="935" y="46"/>
                    <a:pt x="922" y="46"/>
                  </a:cubicBezTo>
                  <a:cubicBezTo>
                    <a:pt x="922" y="43"/>
                    <a:pt x="922" y="38"/>
                    <a:pt x="922" y="33"/>
                  </a:cubicBezTo>
                  <a:cubicBezTo>
                    <a:pt x="935" y="20"/>
                    <a:pt x="922" y="20"/>
                    <a:pt x="922" y="7"/>
                  </a:cubicBezTo>
                  <a:cubicBezTo>
                    <a:pt x="909" y="20"/>
                    <a:pt x="896" y="20"/>
                    <a:pt x="883" y="20"/>
                  </a:cubicBezTo>
                  <a:cubicBezTo>
                    <a:pt x="857" y="20"/>
                    <a:pt x="844" y="33"/>
                    <a:pt x="844" y="59"/>
                  </a:cubicBezTo>
                  <a:lnTo>
                    <a:pt x="831" y="85"/>
                  </a:lnTo>
                  <a:lnTo>
                    <a:pt x="831" y="59"/>
                  </a:lnTo>
                  <a:cubicBezTo>
                    <a:pt x="831" y="56"/>
                    <a:pt x="831" y="51"/>
                    <a:pt x="831" y="46"/>
                  </a:cubicBezTo>
                  <a:cubicBezTo>
                    <a:pt x="831" y="53"/>
                    <a:pt x="828" y="56"/>
                    <a:pt x="825" y="56"/>
                  </a:cubicBezTo>
                  <a:cubicBezTo>
                    <a:pt x="821" y="56"/>
                    <a:pt x="818" y="53"/>
                    <a:pt x="818" y="46"/>
                  </a:cubicBezTo>
                  <a:cubicBezTo>
                    <a:pt x="810" y="31"/>
                    <a:pt x="807" y="25"/>
                    <a:pt x="803" y="25"/>
                  </a:cubicBezTo>
                  <a:cubicBezTo>
                    <a:pt x="801" y="25"/>
                    <a:pt x="797" y="28"/>
                    <a:pt x="792" y="33"/>
                  </a:cubicBezTo>
                  <a:cubicBezTo>
                    <a:pt x="792" y="33"/>
                    <a:pt x="792" y="33"/>
                    <a:pt x="779" y="20"/>
                  </a:cubicBezTo>
                  <a:cubicBezTo>
                    <a:pt x="779" y="20"/>
                    <a:pt x="779" y="20"/>
                    <a:pt x="779" y="33"/>
                  </a:cubicBezTo>
                  <a:cubicBezTo>
                    <a:pt x="779" y="46"/>
                    <a:pt x="779" y="53"/>
                    <a:pt x="777" y="53"/>
                  </a:cubicBezTo>
                  <a:cubicBezTo>
                    <a:pt x="776" y="53"/>
                    <a:pt x="773" y="46"/>
                    <a:pt x="766" y="33"/>
                  </a:cubicBezTo>
                  <a:cubicBezTo>
                    <a:pt x="766" y="18"/>
                    <a:pt x="762" y="12"/>
                    <a:pt x="758" y="12"/>
                  </a:cubicBezTo>
                  <a:cubicBezTo>
                    <a:pt x="755" y="12"/>
                    <a:pt x="753" y="15"/>
                    <a:pt x="753" y="20"/>
                  </a:cubicBezTo>
                  <a:cubicBezTo>
                    <a:pt x="753" y="33"/>
                    <a:pt x="753" y="33"/>
                    <a:pt x="740" y="33"/>
                  </a:cubicBezTo>
                  <a:cubicBezTo>
                    <a:pt x="740" y="33"/>
                    <a:pt x="740" y="33"/>
                    <a:pt x="727" y="59"/>
                  </a:cubicBezTo>
                  <a:cubicBezTo>
                    <a:pt x="714" y="59"/>
                    <a:pt x="727" y="33"/>
                    <a:pt x="727" y="33"/>
                  </a:cubicBezTo>
                  <a:lnTo>
                    <a:pt x="727" y="20"/>
                  </a:lnTo>
                  <a:cubicBezTo>
                    <a:pt x="714" y="20"/>
                    <a:pt x="714" y="20"/>
                    <a:pt x="701" y="33"/>
                  </a:cubicBezTo>
                  <a:cubicBezTo>
                    <a:pt x="701" y="24"/>
                    <a:pt x="695" y="15"/>
                    <a:pt x="691" y="15"/>
                  </a:cubicBezTo>
                  <a:cubicBezTo>
                    <a:pt x="689" y="15"/>
                    <a:pt x="688" y="17"/>
                    <a:pt x="688" y="20"/>
                  </a:cubicBezTo>
                  <a:cubicBezTo>
                    <a:pt x="688" y="36"/>
                    <a:pt x="688" y="41"/>
                    <a:pt x="688" y="41"/>
                  </a:cubicBezTo>
                  <a:cubicBezTo>
                    <a:pt x="686" y="41"/>
                    <a:pt x="683" y="28"/>
                    <a:pt x="675" y="20"/>
                  </a:cubicBezTo>
                  <a:cubicBezTo>
                    <a:pt x="682" y="7"/>
                    <a:pt x="685" y="1"/>
                    <a:pt x="683" y="1"/>
                  </a:cubicBezTo>
                  <a:close/>
                  <a:moveTo>
                    <a:pt x="1209" y="1204"/>
                  </a:moveTo>
                  <a:cubicBezTo>
                    <a:pt x="1207" y="1204"/>
                    <a:pt x="1207" y="1207"/>
                    <a:pt x="1207" y="1214"/>
                  </a:cubicBezTo>
                  <a:cubicBezTo>
                    <a:pt x="1207" y="1214"/>
                    <a:pt x="1207" y="1227"/>
                    <a:pt x="1220" y="1240"/>
                  </a:cubicBezTo>
                  <a:cubicBezTo>
                    <a:pt x="1220" y="1243"/>
                    <a:pt x="1221" y="1245"/>
                    <a:pt x="1222" y="1245"/>
                  </a:cubicBezTo>
                  <a:cubicBezTo>
                    <a:pt x="1225" y="1245"/>
                    <a:pt x="1230" y="1233"/>
                    <a:pt x="1220" y="1214"/>
                  </a:cubicBezTo>
                  <a:cubicBezTo>
                    <a:pt x="1214" y="1207"/>
                    <a:pt x="1210" y="1204"/>
                    <a:pt x="1209" y="1204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23"/>
            <p:cNvSpPr/>
            <p:nvPr/>
          </p:nvSpPr>
          <p:spPr>
            <a:xfrm>
              <a:off x="8584672" y="4028882"/>
              <a:ext cx="50543" cy="47292"/>
            </a:xfrm>
            <a:custGeom>
              <a:avLst/>
              <a:gdLst/>
              <a:ahLst/>
              <a:cxnLst/>
              <a:rect l="l" t="t" r="r" b="b"/>
              <a:pathLst>
                <a:path w="1057" h="989" extrusionOk="0">
                  <a:moveTo>
                    <a:pt x="390" y="67"/>
                  </a:moveTo>
                  <a:cubicBezTo>
                    <a:pt x="396" y="74"/>
                    <a:pt x="396" y="77"/>
                    <a:pt x="395" y="77"/>
                  </a:cubicBezTo>
                  <a:cubicBezTo>
                    <a:pt x="393" y="77"/>
                    <a:pt x="390" y="74"/>
                    <a:pt x="390" y="67"/>
                  </a:cubicBezTo>
                  <a:close/>
                  <a:moveTo>
                    <a:pt x="494" y="67"/>
                  </a:moveTo>
                  <a:cubicBezTo>
                    <a:pt x="494" y="93"/>
                    <a:pt x="494" y="106"/>
                    <a:pt x="494" y="106"/>
                  </a:cubicBezTo>
                  <a:lnTo>
                    <a:pt x="481" y="106"/>
                  </a:lnTo>
                  <a:cubicBezTo>
                    <a:pt x="481" y="80"/>
                    <a:pt x="481" y="67"/>
                    <a:pt x="481" y="67"/>
                  </a:cubicBezTo>
                  <a:close/>
                  <a:moveTo>
                    <a:pt x="597" y="67"/>
                  </a:moveTo>
                  <a:cubicBezTo>
                    <a:pt x="597" y="93"/>
                    <a:pt x="584" y="106"/>
                    <a:pt x="584" y="106"/>
                  </a:cubicBezTo>
                  <a:cubicBezTo>
                    <a:pt x="584" y="93"/>
                    <a:pt x="584" y="93"/>
                    <a:pt x="584" y="80"/>
                  </a:cubicBezTo>
                  <a:cubicBezTo>
                    <a:pt x="584" y="67"/>
                    <a:pt x="597" y="67"/>
                    <a:pt x="597" y="67"/>
                  </a:cubicBezTo>
                  <a:close/>
                  <a:moveTo>
                    <a:pt x="234" y="132"/>
                  </a:moveTo>
                  <a:lnTo>
                    <a:pt x="234" y="132"/>
                  </a:lnTo>
                  <a:cubicBezTo>
                    <a:pt x="240" y="143"/>
                    <a:pt x="241" y="147"/>
                    <a:pt x="240" y="147"/>
                  </a:cubicBezTo>
                  <a:cubicBezTo>
                    <a:pt x="239" y="147"/>
                    <a:pt x="234" y="140"/>
                    <a:pt x="234" y="132"/>
                  </a:cubicBezTo>
                  <a:close/>
                  <a:moveTo>
                    <a:pt x="705" y="165"/>
                  </a:moveTo>
                  <a:cubicBezTo>
                    <a:pt x="707" y="165"/>
                    <a:pt x="710" y="167"/>
                    <a:pt x="714" y="171"/>
                  </a:cubicBezTo>
                  <a:cubicBezTo>
                    <a:pt x="705" y="171"/>
                    <a:pt x="703" y="165"/>
                    <a:pt x="705" y="165"/>
                  </a:cubicBezTo>
                  <a:close/>
                  <a:moveTo>
                    <a:pt x="740" y="184"/>
                  </a:moveTo>
                  <a:lnTo>
                    <a:pt x="740" y="197"/>
                  </a:lnTo>
                  <a:lnTo>
                    <a:pt x="727" y="197"/>
                  </a:lnTo>
                  <a:cubicBezTo>
                    <a:pt x="727" y="184"/>
                    <a:pt x="740" y="184"/>
                    <a:pt x="740" y="184"/>
                  </a:cubicBezTo>
                  <a:close/>
                  <a:moveTo>
                    <a:pt x="233" y="187"/>
                  </a:moveTo>
                  <a:cubicBezTo>
                    <a:pt x="234" y="187"/>
                    <a:pt x="234" y="190"/>
                    <a:pt x="234" y="197"/>
                  </a:cubicBezTo>
                  <a:cubicBezTo>
                    <a:pt x="243" y="206"/>
                    <a:pt x="240" y="215"/>
                    <a:pt x="237" y="215"/>
                  </a:cubicBezTo>
                  <a:cubicBezTo>
                    <a:pt x="235" y="215"/>
                    <a:pt x="234" y="214"/>
                    <a:pt x="234" y="210"/>
                  </a:cubicBezTo>
                  <a:cubicBezTo>
                    <a:pt x="221" y="197"/>
                    <a:pt x="221" y="197"/>
                    <a:pt x="221" y="197"/>
                  </a:cubicBezTo>
                  <a:cubicBezTo>
                    <a:pt x="228" y="190"/>
                    <a:pt x="231" y="187"/>
                    <a:pt x="233" y="187"/>
                  </a:cubicBezTo>
                  <a:close/>
                  <a:moveTo>
                    <a:pt x="221" y="210"/>
                  </a:moveTo>
                  <a:cubicBezTo>
                    <a:pt x="221" y="216"/>
                    <a:pt x="221" y="220"/>
                    <a:pt x="220" y="220"/>
                  </a:cubicBezTo>
                  <a:cubicBezTo>
                    <a:pt x="218" y="220"/>
                    <a:pt x="215" y="216"/>
                    <a:pt x="208" y="210"/>
                  </a:cubicBezTo>
                  <a:close/>
                  <a:moveTo>
                    <a:pt x="312" y="223"/>
                  </a:moveTo>
                  <a:lnTo>
                    <a:pt x="325" y="236"/>
                  </a:lnTo>
                  <a:cubicBezTo>
                    <a:pt x="325" y="249"/>
                    <a:pt x="325" y="249"/>
                    <a:pt x="325" y="249"/>
                  </a:cubicBezTo>
                  <a:cubicBezTo>
                    <a:pt x="325" y="249"/>
                    <a:pt x="325" y="249"/>
                    <a:pt x="312" y="236"/>
                  </a:cubicBezTo>
                  <a:cubicBezTo>
                    <a:pt x="312" y="236"/>
                    <a:pt x="312" y="223"/>
                    <a:pt x="312" y="223"/>
                  </a:cubicBezTo>
                  <a:close/>
                  <a:moveTo>
                    <a:pt x="805" y="236"/>
                  </a:moveTo>
                  <a:cubicBezTo>
                    <a:pt x="805" y="249"/>
                    <a:pt x="792" y="249"/>
                    <a:pt x="766" y="262"/>
                  </a:cubicBezTo>
                  <a:cubicBezTo>
                    <a:pt x="766" y="262"/>
                    <a:pt x="766" y="262"/>
                    <a:pt x="779" y="249"/>
                  </a:cubicBezTo>
                  <a:cubicBezTo>
                    <a:pt x="792" y="249"/>
                    <a:pt x="805" y="236"/>
                    <a:pt x="805" y="236"/>
                  </a:cubicBezTo>
                  <a:close/>
                  <a:moveTo>
                    <a:pt x="673" y="267"/>
                  </a:moveTo>
                  <a:lnTo>
                    <a:pt x="673" y="267"/>
                  </a:lnTo>
                  <a:cubicBezTo>
                    <a:pt x="669" y="269"/>
                    <a:pt x="666" y="271"/>
                    <a:pt x="662" y="275"/>
                  </a:cubicBezTo>
                  <a:lnTo>
                    <a:pt x="669" y="275"/>
                  </a:lnTo>
                  <a:cubicBezTo>
                    <a:pt x="670" y="272"/>
                    <a:pt x="671" y="270"/>
                    <a:pt x="673" y="267"/>
                  </a:cubicBezTo>
                  <a:close/>
                  <a:moveTo>
                    <a:pt x="104" y="327"/>
                  </a:moveTo>
                  <a:lnTo>
                    <a:pt x="117" y="340"/>
                  </a:lnTo>
                  <a:cubicBezTo>
                    <a:pt x="130" y="353"/>
                    <a:pt x="130" y="353"/>
                    <a:pt x="117" y="353"/>
                  </a:cubicBezTo>
                  <a:cubicBezTo>
                    <a:pt x="117" y="353"/>
                    <a:pt x="104" y="340"/>
                    <a:pt x="104" y="327"/>
                  </a:cubicBezTo>
                  <a:close/>
                  <a:moveTo>
                    <a:pt x="104" y="417"/>
                  </a:moveTo>
                  <a:cubicBezTo>
                    <a:pt x="104" y="417"/>
                    <a:pt x="116" y="423"/>
                    <a:pt x="127" y="430"/>
                  </a:cubicBezTo>
                  <a:lnTo>
                    <a:pt x="127" y="430"/>
                  </a:lnTo>
                  <a:cubicBezTo>
                    <a:pt x="115" y="430"/>
                    <a:pt x="104" y="429"/>
                    <a:pt x="104" y="417"/>
                  </a:cubicBezTo>
                  <a:close/>
                  <a:moveTo>
                    <a:pt x="9" y="425"/>
                  </a:moveTo>
                  <a:cubicBezTo>
                    <a:pt x="4" y="425"/>
                    <a:pt x="9" y="430"/>
                    <a:pt x="27" y="430"/>
                  </a:cubicBezTo>
                  <a:cubicBezTo>
                    <a:pt x="18" y="426"/>
                    <a:pt x="12" y="425"/>
                    <a:pt x="9" y="425"/>
                  </a:cubicBezTo>
                  <a:close/>
                  <a:moveTo>
                    <a:pt x="844" y="443"/>
                  </a:moveTo>
                  <a:cubicBezTo>
                    <a:pt x="843" y="443"/>
                    <a:pt x="842" y="443"/>
                    <a:pt x="840" y="443"/>
                  </a:cubicBezTo>
                  <a:lnTo>
                    <a:pt x="840" y="443"/>
                  </a:lnTo>
                  <a:cubicBezTo>
                    <a:pt x="849" y="447"/>
                    <a:pt x="854" y="449"/>
                    <a:pt x="854" y="449"/>
                  </a:cubicBezTo>
                  <a:cubicBezTo>
                    <a:pt x="855" y="449"/>
                    <a:pt x="851" y="447"/>
                    <a:pt x="844" y="443"/>
                  </a:cubicBezTo>
                  <a:close/>
                  <a:moveTo>
                    <a:pt x="641" y="447"/>
                  </a:moveTo>
                  <a:cubicBezTo>
                    <a:pt x="640" y="447"/>
                    <a:pt x="643" y="450"/>
                    <a:pt x="649" y="456"/>
                  </a:cubicBezTo>
                  <a:lnTo>
                    <a:pt x="662" y="456"/>
                  </a:lnTo>
                  <a:cubicBezTo>
                    <a:pt x="649" y="450"/>
                    <a:pt x="643" y="447"/>
                    <a:pt x="641" y="447"/>
                  </a:cubicBezTo>
                  <a:close/>
                  <a:moveTo>
                    <a:pt x="139" y="464"/>
                  </a:moveTo>
                  <a:cubicBezTo>
                    <a:pt x="142" y="464"/>
                    <a:pt x="148" y="465"/>
                    <a:pt x="156" y="469"/>
                  </a:cubicBezTo>
                  <a:cubicBezTo>
                    <a:pt x="139" y="469"/>
                    <a:pt x="133" y="464"/>
                    <a:pt x="139" y="464"/>
                  </a:cubicBezTo>
                  <a:close/>
                  <a:moveTo>
                    <a:pt x="787" y="460"/>
                  </a:moveTo>
                  <a:cubicBezTo>
                    <a:pt x="789" y="460"/>
                    <a:pt x="792" y="463"/>
                    <a:pt x="792" y="469"/>
                  </a:cubicBezTo>
                  <a:cubicBezTo>
                    <a:pt x="785" y="463"/>
                    <a:pt x="785" y="460"/>
                    <a:pt x="787" y="460"/>
                  </a:cubicBezTo>
                  <a:close/>
                  <a:moveTo>
                    <a:pt x="597" y="469"/>
                  </a:moveTo>
                  <a:cubicBezTo>
                    <a:pt x="597" y="469"/>
                    <a:pt x="597" y="469"/>
                    <a:pt x="610" y="482"/>
                  </a:cubicBezTo>
                  <a:cubicBezTo>
                    <a:pt x="610" y="482"/>
                    <a:pt x="610" y="469"/>
                    <a:pt x="610" y="469"/>
                  </a:cubicBezTo>
                  <a:close/>
                  <a:moveTo>
                    <a:pt x="766" y="469"/>
                  </a:moveTo>
                  <a:cubicBezTo>
                    <a:pt x="779" y="482"/>
                    <a:pt x="792" y="482"/>
                    <a:pt x="792" y="482"/>
                  </a:cubicBezTo>
                  <a:lnTo>
                    <a:pt x="779" y="482"/>
                  </a:lnTo>
                  <a:lnTo>
                    <a:pt x="766" y="469"/>
                  </a:lnTo>
                  <a:close/>
                  <a:moveTo>
                    <a:pt x="758" y="485"/>
                  </a:moveTo>
                  <a:cubicBezTo>
                    <a:pt x="759" y="485"/>
                    <a:pt x="766" y="489"/>
                    <a:pt x="779" y="495"/>
                  </a:cubicBezTo>
                  <a:lnTo>
                    <a:pt x="766" y="495"/>
                  </a:lnTo>
                  <a:cubicBezTo>
                    <a:pt x="759" y="489"/>
                    <a:pt x="756" y="485"/>
                    <a:pt x="758" y="485"/>
                  </a:cubicBezTo>
                  <a:close/>
                  <a:moveTo>
                    <a:pt x="636" y="547"/>
                  </a:moveTo>
                  <a:cubicBezTo>
                    <a:pt x="641" y="547"/>
                    <a:pt x="647" y="550"/>
                    <a:pt x="652" y="554"/>
                  </a:cubicBezTo>
                  <a:lnTo>
                    <a:pt x="652" y="554"/>
                  </a:lnTo>
                  <a:cubicBezTo>
                    <a:pt x="649" y="550"/>
                    <a:pt x="643" y="547"/>
                    <a:pt x="636" y="547"/>
                  </a:cubicBezTo>
                  <a:close/>
                  <a:moveTo>
                    <a:pt x="690" y="589"/>
                  </a:moveTo>
                  <a:cubicBezTo>
                    <a:pt x="691" y="589"/>
                    <a:pt x="695" y="592"/>
                    <a:pt x="701" y="599"/>
                  </a:cubicBezTo>
                  <a:lnTo>
                    <a:pt x="688" y="599"/>
                  </a:lnTo>
                  <a:cubicBezTo>
                    <a:pt x="688" y="592"/>
                    <a:pt x="688" y="589"/>
                    <a:pt x="690" y="589"/>
                  </a:cubicBezTo>
                  <a:close/>
                  <a:moveTo>
                    <a:pt x="766" y="586"/>
                  </a:moveTo>
                  <a:cubicBezTo>
                    <a:pt x="766" y="586"/>
                    <a:pt x="779" y="599"/>
                    <a:pt x="766" y="599"/>
                  </a:cubicBezTo>
                  <a:lnTo>
                    <a:pt x="753" y="599"/>
                  </a:lnTo>
                  <a:cubicBezTo>
                    <a:pt x="740" y="586"/>
                    <a:pt x="740" y="586"/>
                    <a:pt x="740" y="586"/>
                  </a:cubicBezTo>
                  <a:close/>
                  <a:moveTo>
                    <a:pt x="675" y="612"/>
                  </a:moveTo>
                  <a:cubicBezTo>
                    <a:pt x="679" y="615"/>
                    <a:pt x="683" y="620"/>
                    <a:pt x="688" y="625"/>
                  </a:cubicBezTo>
                  <a:cubicBezTo>
                    <a:pt x="675" y="625"/>
                    <a:pt x="662" y="612"/>
                    <a:pt x="675" y="612"/>
                  </a:cubicBezTo>
                  <a:close/>
                  <a:moveTo>
                    <a:pt x="218" y="662"/>
                  </a:moveTo>
                  <a:cubicBezTo>
                    <a:pt x="217" y="662"/>
                    <a:pt x="214" y="666"/>
                    <a:pt x="208" y="677"/>
                  </a:cubicBezTo>
                  <a:cubicBezTo>
                    <a:pt x="216" y="669"/>
                    <a:pt x="219" y="662"/>
                    <a:pt x="218" y="662"/>
                  </a:cubicBezTo>
                  <a:close/>
                  <a:moveTo>
                    <a:pt x="286" y="677"/>
                  </a:moveTo>
                  <a:cubicBezTo>
                    <a:pt x="286" y="677"/>
                    <a:pt x="286" y="677"/>
                    <a:pt x="286" y="677"/>
                  </a:cubicBezTo>
                  <a:cubicBezTo>
                    <a:pt x="286" y="677"/>
                    <a:pt x="286" y="677"/>
                    <a:pt x="286" y="677"/>
                  </a:cubicBezTo>
                  <a:close/>
                  <a:moveTo>
                    <a:pt x="219" y="679"/>
                  </a:moveTo>
                  <a:cubicBezTo>
                    <a:pt x="219" y="679"/>
                    <a:pt x="214" y="682"/>
                    <a:pt x="208" y="687"/>
                  </a:cubicBezTo>
                  <a:lnTo>
                    <a:pt x="208" y="687"/>
                  </a:lnTo>
                  <a:cubicBezTo>
                    <a:pt x="208" y="686"/>
                    <a:pt x="207" y="685"/>
                    <a:pt x="207" y="685"/>
                  </a:cubicBezTo>
                  <a:lnTo>
                    <a:pt x="207" y="685"/>
                  </a:lnTo>
                  <a:cubicBezTo>
                    <a:pt x="206" y="686"/>
                    <a:pt x="206" y="687"/>
                    <a:pt x="205" y="689"/>
                  </a:cubicBezTo>
                  <a:lnTo>
                    <a:pt x="205" y="689"/>
                  </a:lnTo>
                  <a:cubicBezTo>
                    <a:pt x="206" y="688"/>
                    <a:pt x="207" y="687"/>
                    <a:pt x="208" y="687"/>
                  </a:cubicBezTo>
                  <a:lnTo>
                    <a:pt x="208" y="687"/>
                  </a:lnTo>
                  <a:cubicBezTo>
                    <a:pt x="208" y="688"/>
                    <a:pt x="208" y="689"/>
                    <a:pt x="208" y="690"/>
                  </a:cubicBezTo>
                  <a:cubicBezTo>
                    <a:pt x="216" y="682"/>
                    <a:pt x="219" y="679"/>
                    <a:pt x="219" y="679"/>
                  </a:cubicBezTo>
                  <a:close/>
                  <a:moveTo>
                    <a:pt x="299" y="677"/>
                  </a:moveTo>
                  <a:lnTo>
                    <a:pt x="299" y="690"/>
                  </a:lnTo>
                  <a:cubicBezTo>
                    <a:pt x="312" y="677"/>
                    <a:pt x="312" y="677"/>
                    <a:pt x="299" y="677"/>
                  </a:cubicBezTo>
                  <a:close/>
                  <a:moveTo>
                    <a:pt x="597" y="651"/>
                  </a:moveTo>
                  <a:lnTo>
                    <a:pt x="597" y="651"/>
                  </a:lnTo>
                  <a:cubicBezTo>
                    <a:pt x="601" y="654"/>
                    <a:pt x="605" y="658"/>
                    <a:pt x="610" y="664"/>
                  </a:cubicBezTo>
                  <a:lnTo>
                    <a:pt x="623" y="690"/>
                  </a:lnTo>
                  <a:cubicBezTo>
                    <a:pt x="610" y="690"/>
                    <a:pt x="610" y="677"/>
                    <a:pt x="597" y="651"/>
                  </a:cubicBezTo>
                  <a:close/>
                  <a:moveTo>
                    <a:pt x="714" y="677"/>
                  </a:moveTo>
                  <a:lnTo>
                    <a:pt x="727" y="690"/>
                  </a:lnTo>
                  <a:cubicBezTo>
                    <a:pt x="727" y="692"/>
                    <a:pt x="727" y="693"/>
                    <a:pt x="726" y="693"/>
                  </a:cubicBezTo>
                  <a:cubicBezTo>
                    <a:pt x="722" y="693"/>
                    <a:pt x="714" y="677"/>
                    <a:pt x="714" y="677"/>
                  </a:cubicBezTo>
                  <a:close/>
                  <a:moveTo>
                    <a:pt x="1025" y="690"/>
                  </a:moveTo>
                  <a:cubicBezTo>
                    <a:pt x="1025" y="690"/>
                    <a:pt x="1025" y="703"/>
                    <a:pt x="1038" y="703"/>
                  </a:cubicBezTo>
                  <a:cubicBezTo>
                    <a:pt x="1042" y="707"/>
                    <a:pt x="1046" y="708"/>
                    <a:pt x="1049" y="708"/>
                  </a:cubicBezTo>
                  <a:cubicBezTo>
                    <a:pt x="1056" y="708"/>
                    <a:pt x="1057" y="699"/>
                    <a:pt x="1038" y="690"/>
                  </a:cubicBezTo>
                  <a:close/>
                  <a:moveTo>
                    <a:pt x="468" y="664"/>
                  </a:moveTo>
                  <a:cubicBezTo>
                    <a:pt x="468" y="677"/>
                    <a:pt x="481" y="690"/>
                    <a:pt x="481" y="703"/>
                  </a:cubicBezTo>
                  <a:cubicBezTo>
                    <a:pt x="494" y="716"/>
                    <a:pt x="481" y="716"/>
                    <a:pt x="481" y="716"/>
                  </a:cubicBezTo>
                  <a:cubicBezTo>
                    <a:pt x="481" y="703"/>
                    <a:pt x="468" y="690"/>
                    <a:pt x="468" y="677"/>
                  </a:cubicBezTo>
                  <a:cubicBezTo>
                    <a:pt x="468" y="677"/>
                    <a:pt x="468" y="671"/>
                    <a:pt x="468" y="664"/>
                  </a:cubicBezTo>
                  <a:close/>
                  <a:moveTo>
                    <a:pt x="545" y="690"/>
                  </a:moveTo>
                  <a:lnTo>
                    <a:pt x="558" y="703"/>
                  </a:lnTo>
                  <a:lnTo>
                    <a:pt x="558" y="716"/>
                  </a:lnTo>
                  <a:lnTo>
                    <a:pt x="545" y="703"/>
                  </a:lnTo>
                  <a:cubicBezTo>
                    <a:pt x="545" y="690"/>
                    <a:pt x="545" y="690"/>
                    <a:pt x="545" y="690"/>
                  </a:cubicBezTo>
                  <a:close/>
                  <a:moveTo>
                    <a:pt x="650" y="694"/>
                  </a:moveTo>
                  <a:lnTo>
                    <a:pt x="650" y="694"/>
                  </a:lnTo>
                  <a:cubicBezTo>
                    <a:pt x="652" y="703"/>
                    <a:pt x="662" y="704"/>
                    <a:pt x="662" y="716"/>
                  </a:cubicBezTo>
                  <a:cubicBezTo>
                    <a:pt x="654" y="707"/>
                    <a:pt x="651" y="699"/>
                    <a:pt x="650" y="694"/>
                  </a:cubicBezTo>
                  <a:close/>
                  <a:moveTo>
                    <a:pt x="442" y="716"/>
                  </a:moveTo>
                  <a:cubicBezTo>
                    <a:pt x="442" y="716"/>
                    <a:pt x="455" y="729"/>
                    <a:pt x="455" y="742"/>
                  </a:cubicBezTo>
                  <a:cubicBezTo>
                    <a:pt x="455" y="742"/>
                    <a:pt x="442" y="729"/>
                    <a:pt x="442" y="716"/>
                  </a:cubicBezTo>
                  <a:close/>
                  <a:moveTo>
                    <a:pt x="720" y="741"/>
                  </a:moveTo>
                  <a:cubicBezTo>
                    <a:pt x="718" y="741"/>
                    <a:pt x="716" y="742"/>
                    <a:pt x="714" y="742"/>
                  </a:cubicBezTo>
                  <a:cubicBezTo>
                    <a:pt x="719" y="747"/>
                    <a:pt x="723" y="750"/>
                    <a:pt x="724" y="750"/>
                  </a:cubicBezTo>
                  <a:cubicBezTo>
                    <a:pt x="724" y="750"/>
                    <a:pt x="723" y="747"/>
                    <a:pt x="720" y="741"/>
                  </a:cubicBezTo>
                  <a:close/>
                  <a:moveTo>
                    <a:pt x="286" y="755"/>
                  </a:moveTo>
                  <a:cubicBezTo>
                    <a:pt x="299" y="755"/>
                    <a:pt x="299" y="755"/>
                    <a:pt x="299" y="768"/>
                  </a:cubicBezTo>
                  <a:lnTo>
                    <a:pt x="286" y="768"/>
                  </a:lnTo>
                  <a:cubicBezTo>
                    <a:pt x="286" y="755"/>
                    <a:pt x="286" y="755"/>
                    <a:pt x="286" y="755"/>
                  </a:cubicBezTo>
                  <a:close/>
                  <a:moveTo>
                    <a:pt x="575" y="711"/>
                  </a:moveTo>
                  <a:lnTo>
                    <a:pt x="575" y="711"/>
                  </a:lnTo>
                  <a:cubicBezTo>
                    <a:pt x="575" y="711"/>
                    <a:pt x="579" y="717"/>
                    <a:pt x="584" y="729"/>
                  </a:cubicBezTo>
                  <a:cubicBezTo>
                    <a:pt x="584" y="742"/>
                    <a:pt x="597" y="755"/>
                    <a:pt x="597" y="768"/>
                  </a:cubicBezTo>
                  <a:lnTo>
                    <a:pt x="584" y="768"/>
                  </a:lnTo>
                  <a:cubicBezTo>
                    <a:pt x="584" y="768"/>
                    <a:pt x="584" y="755"/>
                    <a:pt x="584" y="742"/>
                  </a:cubicBezTo>
                  <a:cubicBezTo>
                    <a:pt x="577" y="720"/>
                    <a:pt x="574" y="711"/>
                    <a:pt x="575" y="711"/>
                  </a:cubicBezTo>
                  <a:close/>
                  <a:moveTo>
                    <a:pt x="104" y="794"/>
                  </a:moveTo>
                  <a:cubicBezTo>
                    <a:pt x="92" y="794"/>
                    <a:pt x="79" y="807"/>
                    <a:pt x="79" y="807"/>
                  </a:cubicBezTo>
                  <a:cubicBezTo>
                    <a:pt x="92" y="807"/>
                    <a:pt x="92" y="807"/>
                    <a:pt x="104" y="794"/>
                  </a:cubicBezTo>
                  <a:close/>
                  <a:moveTo>
                    <a:pt x="455" y="794"/>
                  </a:moveTo>
                  <a:cubicBezTo>
                    <a:pt x="455" y="794"/>
                    <a:pt x="455" y="807"/>
                    <a:pt x="455" y="819"/>
                  </a:cubicBezTo>
                  <a:lnTo>
                    <a:pt x="442" y="819"/>
                  </a:lnTo>
                  <a:cubicBezTo>
                    <a:pt x="442" y="807"/>
                    <a:pt x="442" y="794"/>
                    <a:pt x="455" y="794"/>
                  </a:cubicBezTo>
                  <a:close/>
                  <a:moveTo>
                    <a:pt x="208" y="794"/>
                  </a:moveTo>
                  <a:lnTo>
                    <a:pt x="208" y="794"/>
                  </a:lnTo>
                  <a:cubicBezTo>
                    <a:pt x="202" y="813"/>
                    <a:pt x="202" y="823"/>
                    <a:pt x="203" y="823"/>
                  </a:cubicBezTo>
                  <a:cubicBezTo>
                    <a:pt x="205" y="823"/>
                    <a:pt x="208" y="813"/>
                    <a:pt x="208" y="794"/>
                  </a:cubicBezTo>
                  <a:close/>
                  <a:moveTo>
                    <a:pt x="468" y="819"/>
                  </a:moveTo>
                  <a:cubicBezTo>
                    <a:pt x="468" y="823"/>
                    <a:pt x="468" y="828"/>
                    <a:pt x="468" y="832"/>
                  </a:cubicBezTo>
                  <a:cubicBezTo>
                    <a:pt x="468" y="845"/>
                    <a:pt x="468" y="845"/>
                    <a:pt x="481" y="845"/>
                  </a:cubicBezTo>
                  <a:cubicBezTo>
                    <a:pt x="481" y="845"/>
                    <a:pt x="481" y="832"/>
                    <a:pt x="481" y="832"/>
                  </a:cubicBezTo>
                  <a:cubicBezTo>
                    <a:pt x="481" y="819"/>
                    <a:pt x="481" y="819"/>
                    <a:pt x="468" y="819"/>
                  </a:cubicBezTo>
                  <a:close/>
                  <a:moveTo>
                    <a:pt x="582" y="0"/>
                  </a:moveTo>
                  <a:cubicBezTo>
                    <a:pt x="580" y="0"/>
                    <a:pt x="577" y="4"/>
                    <a:pt x="571" y="15"/>
                  </a:cubicBezTo>
                  <a:cubicBezTo>
                    <a:pt x="565" y="22"/>
                    <a:pt x="562" y="25"/>
                    <a:pt x="558" y="25"/>
                  </a:cubicBezTo>
                  <a:cubicBezTo>
                    <a:pt x="555" y="25"/>
                    <a:pt x="552" y="22"/>
                    <a:pt x="545" y="15"/>
                  </a:cubicBezTo>
                  <a:cubicBezTo>
                    <a:pt x="545" y="15"/>
                    <a:pt x="545" y="15"/>
                    <a:pt x="545" y="28"/>
                  </a:cubicBezTo>
                  <a:cubicBezTo>
                    <a:pt x="545" y="35"/>
                    <a:pt x="545" y="35"/>
                    <a:pt x="545" y="35"/>
                  </a:cubicBezTo>
                  <a:cubicBezTo>
                    <a:pt x="545" y="35"/>
                    <a:pt x="545" y="35"/>
                    <a:pt x="545" y="41"/>
                  </a:cubicBezTo>
                  <a:cubicBezTo>
                    <a:pt x="545" y="28"/>
                    <a:pt x="545" y="22"/>
                    <a:pt x="544" y="22"/>
                  </a:cubicBezTo>
                  <a:cubicBezTo>
                    <a:pt x="542" y="22"/>
                    <a:pt x="539" y="28"/>
                    <a:pt x="533" y="41"/>
                  </a:cubicBezTo>
                  <a:cubicBezTo>
                    <a:pt x="533" y="28"/>
                    <a:pt x="533" y="28"/>
                    <a:pt x="533" y="28"/>
                  </a:cubicBezTo>
                  <a:cubicBezTo>
                    <a:pt x="520" y="28"/>
                    <a:pt x="507" y="41"/>
                    <a:pt x="494" y="41"/>
                  </a:cubicBezTo>
                  <a:cubicBezTo>
                    <a:pt x="468" y="41"/>
                    <a:pt x="468" y="41"/>
                    <a:pt x="468" y="54"/>
                  </a:cubicBezTo>
                  <a:cubicBezTo>
                    <a:pt x="455" y="41"/>
                    <a:pt x="455" y="41"/>
                    <a:pt x="455" y="41"/>
                  </a:cubicBezTo>
                  <a:cubicBezTo>
                    <a:pt x="442" y="41"/>
                    <a:pt x="442" y="41"/>
                    <a:pt x="442" y="28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35"/>
                    <a:pt x="438" y="32"/>
                    <a:pt x="435" y="32"/>
                  </a:cubicBezTo>
                  <a:cubicBezTo>
                    <a:pt x="432" y="32"/>
                    <a:pt x="429" y="35"/>
                    <a:pt x="429" y="41"/>
                  </a:cubicBezTo>
                  <a:cubicBezTo>
                    <a:pt x="429" y="32"/>
                    <a:pt x="422" y="23"/>
                    <a:pt x="418" y="23"/>
                  </a:cubicBezTo>
                  <a:cubicBezTo>
                    <a:pt x="417" y="23"/>
                    <a:pt x="416" y="24"/>
                    <a:pt x="416" y="28"/>
                  </a:cubicBezTo>
                  <a:cubicBezTo>
                    <a:pt x="429" y="54"/>
                    <a:pt x="416" y="54"/>
                    <a:pt x="416" y="67"/>
                  </a:cubicBezTo>
                  <a:cubicBezTo>
                    <a:pt x="416" y="67"/>
                    <a:pt x="416" y="67"/>
                    <a:pt x="403" y="54"/>
                  </a:cubicBezTo>
                  <a:cubicBezTo>
                    <a:pt x="403" y="50"/>
                    <a:pt x="402" y="49"/>
                    <a:pt x="400" y="49"/>
                  </a:cubicBezTo>
                  <a:cubicBezTo>
                    <a:pt x="396" y="49"/>
                    <a:pt x="390" y="58"/>
                    <a:pt x="390" y="67"/>
                  </a:cubicBezTo>
                  <a:cubicBezTo>
                    <a:pt x="390" y="54"/>
                    <a:pt x="377" y="54"/>
                    <a:pt x="377" y="54"/>
                  </a:cubicBezTo>
                  <a:cubicBezTo>
                    <a:pt x="377" y="50"/>
                    <a:pt x="377" y="46"/>
                    <a:pt x="377" y="41"/>
                  </a:cubicBezTo>
                  <a:cubicBezTo>
                    <a:pt x="370" y="35"/>
                    <a:pt x="367" y="32"/>
                    <a:pt x="366" y="32"/>
                  </a:cubicBezTo>
                  <a:cubicBezTo>
                    <a:pt x="364" y="32"/>
                    <a:pt x="364" y="35"/>
                    <a:pt x="364" y="41"/>
                  </a:cubicBezTo>
                  <a:cubicBezTo>
                    <a:pt x="364" y="54"/>
                    <a:pt x="351" y="54"/>
                    <a:pt x="338" y="54"/>
                  </a:cubicBezTo>
                  <a:cubicBezTo>
                    <a:pt x="325" y="67"/>
                    <a:pt x="325" y="80"/>
                    <a:pt x="338" y="106"/>
                  </a:cubicBezTo>
                  <a:cubicBezTo>
                    <a:pt x="325" y="93"/>
                    <a:pt x="312" y="67"/>
                    <a:pt x="312" y="67"/>
                  </a:cubicBezTo>
                  <a:lnTo>
                    <a:pt x="312" y="67"/>
                  </a:lnTo>
                  <a:cubicBezTo>
                    <a:pt x="312" y="67"/>
                    <a:pt x="312" y="80"/>
                    <a:pt x="325" y="93"/>
                  </a:cubicBezTo>
                  <a:cubicBezTo>
                    <a:pt x="325" y="106"/>
                    <a:pt x="325" y="106"/>
                    <a:pt x="312" y="106"/>
                  </a:cubicBezTo>
                  <a:cubicBezTo>
                    <a:pt x="306" y="100"/>
                    <a:pt x="302" y="96"/>
                    <a:pt x="301" y="96"/>
                  </a:cubicBezTo>
                  <a:cubicBezTo>
                    <a:pt x="299" y="96"/>
                    <a:pt x="299" y="100"/>
                    <a:pt x="299" y="106"/>
                  </a:cubicBezTo>
                  <a:cubicBezTo>
                    <a:pt x="299" y="115"/>
                    <a:pt x="299" y="124"/>
                    <a:pt x="294" y="124"/>
                  </a:cubicBezTo>
                  <a:cubicBezTo>
                    <a:pt x="293" y="124"/>
                    <a:pt x="290" y="123"/>
                    <a:pt x="286" y="119"/>
                  </a:cubicBezTo>
                  <a:cubicBezTo>
                    <a:pt x="278" y="104"/>
                    <a:pt x="271" y="98"/>
                    <a:pt x="268" y="98"/>
                  </a:cubicBezTo>
                  <a:cubicBezTo>
                    <a:pt x="267" y="98"/>
                    <a:pt x="268" y="101"/>
                    <a:pt x="273" y="106"/>
                  </a:cubicBezTo>
                  <a:cubicBezTo>
                    <a:pt x="273" y="119"/>
                    <a:pt x="273" y="119"/>
                    <a:pt x="273" y="119"/>
                  </a:cubicBezTo>
                  <a:cubicBezTo>
                    <a:pt x="273" y="119"/>
                    <a:pt x="273" y="132"/>
                    <a:pt x="273" y="145"/>
                  </a:cubicBezTo>
                  <a:cubicBezTo>
                    <a:pt x="260" y="145"/>
                    <a:pt x="260" y="132"/>
                    <a:pt x="260" y="132"/>
                  </a:cubicBezTo>
                  <a:lnTo>
                    <a:pt x="247" y="119"/>
                  </a:lnTo>
                  <a:cubicBezTo>
                    <a:pt x="247" y="119"/>
                    <a:pt x="247" y="119"/>
                    <a:pt x="247" y="132"/>
                  </a:cubicBezTo>
                  <a:cubicBezTo>
                    <a:pt x="239" y="132"/>
                    <a:pt x="236" y="126"/>
                    <a:pt x="235" y="126"/>
                  </a:cubicBezTo>
                  <a:cubicBezTo>
                    <a:pt x="234" y="126"/>
                    <a:pt x="234" y="128"/>
                    <a:pt x="234" y="132"/>
                  </a:cubicBezTo>
                  <a:cubicBezTo>
                    <a:pt x="228" y="119"/>
                    <a:pt x="224" y="113"/>
                    <a:pt x="223" y="113"/>
                  </a:cubicBezTo>
                  <a:cubicBezTo>
                    <a:pt x="221" y="113"/>
                    <a:pt x="221" y="119"/>
                    <a:pt x="221" y="132"/>
                  </a:cubicBezTo>
                  <a:cubicBezTo>
                    <a:pt x="221" y="145"/>
                    <a:pt x="208" y="158"/>
                    <a:pt x="208" y="158"/>
                  </a:cubicBezTo>
                  <a:cubicBezTo>
                    <a:pt x="202" y="164"/>
                    <a:pt x="199" y="168"/>
                    <a:pt x="195" y="168"/>
                  </a:cubicBezTo>
                  <a:cubicBezTo>
                    <a:pt x="192" y="168"/>
                    <a:pt x="189" y="164"/>
                    <a:pt x="182" y="158"/>
                  </a:cubicBezTo>
                  <a:cubicBezTo>
                    <a:pt x="169" y="151"/>
                    <a:pt x="163" y="148"/>
                    <a:pt x="161" y="148"/>
                  </a:cubicBezTo>
                  <a:cubicBezTo>
                    <a:pt x="160" y="148"/>
                    <a:pt x="163" y="151"/>
                    <a:pt x="169" y="158"/>
                  </a:cubicBezTo>
                  <a:cubicBezTo>
                    <a:pt x="195" y="171"/>
                    <a:pt x="182" y="171"/>
                    <a:pt x="182" y="184"/>
                  </a:cubicBezTo>
                  <a:cubicBezTo>
                    <a:pt x="180" y="181"/>
                    <a:pt x="178" y="180"/>
                    <a:pt x="176" y="180"/>
                  </a:cubicBezTo>
                  <a:cubicBezTo>
                    <a:pt x="169" y="180"/>
                    <a:pt x="169" y="199"/>
                    <a:pt x="169" y="210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5" y="223"/>
                    <a:pt x="195" y="223"/>
                    <a:pt x="182" y="223"/>
                  </a:cubicBezTo>
                  <a:cubicBezTo>
                    <a:pt x="182" y="223"/>
                    <a:pt x="169" y="210"/>
                    <a:pt x="156" y="197"/>
                  </a:cubicBezTo>
                  <a:cubicBezTo>
                    <a:pt x="156" y="184"/>
                    <a:pt x="143" y="184"/>
                    <a:pt x="143" y="184"/>
                  </a:cubicBezTo>
                  <a:cubicBezTo>
                    <a:pt x="130" y="184"/>
                    <a:pt x="130" y="184"/>
                    <a:pt x="143" y="197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10"/>
                    <a:pt x="143" y="210"/>
                    <a:pt x="156" y="223"/>
                  </a:cubicBezTo>
                  <a:cubicBezTo>
                    <a:pt x="169" y="236"/>
                    <a:pt x="169" y="236"/>
                    <a:pt x="156" y="236"/>
                  </a:cubicBezTo>
                  <a:cubicBezTo>
                    <a:pt x="152" y="231"/>
                    <a:pt x="149" y="230"/>
                    <a:pt x="147" y="230"/>
                  </a:cubicBezTo>
                  <a:cubicBezTo>
                    <a:pt x="143" y="230"/>
                    <a:pt x="143" y="236"/>
                    <a:pt x="143" y="236"/>
                  </a:cubicBezTo>
                  <a:cubicBezTo>
                    <a:pt x="143" y="223"/>
                    <a:pt x="143" y="223"/>
                    <a:pt x="130" y="223"/>
                  </a:cubicBezTo>
                  <a:cubicBezTo>
                    <a:pt x="130" y="210"/>
                    <a:pt x="117" y="210"/>
                    <a:pt x="117" y="210"/>
                  </a:cubicBezTo>
                  <a:cubicBezTo>
                    <a:pt x="104" y="210"/>
                    <a:pt x="117" y="223"/>
                    <a:pt x="117" y="223"/>
                  </a:cubicBezTo>
                  <a:cubicBezTo>
                    <a:pt x="130" y="223"/>
                    <a:pt x="79" y="275"/>
                    <a:pt x="79" y="288"/>
                  </a:cubicBezTo>
                  <a:cubicBezTo>
                    <a:pt x="66" y="288"/>
                    <a:pt x="53" y="288"/>
                    <a:pt x="66" y="301"/>
                  </a:cubicBezTo>
                  <a:cubicBezTo>
                    <a:pt x="79" y="301"/>
                    <a:pt x="79" y="314"/>
                    <a:pt x="66" y="327"/>
                  </a:cubicBezTo>
                  <a:cubicBezTo>
                    <a:pt x="53" y="353"/>
                    <a:pt x="40" y="366"/>
                    <a:pt x="53" y="366"/>
                  </a:cubicBezTo>
                  <a:cubicBezTo>
                    <a:pt x="53" y="366"/>
                    <a:pt x="53" y="366"/>
                    <a:pt x="53" y="378"/>
                  </a:cubicBezTo>
                  <a:cubicBezTo>
                    <a:pt x="53" y="378"/>
                    <a:pt x="66" y="391"/>
                    <a:pt x="66" y="391"/>
                  </a:cubicBezTo>
                  <a:cubicBezTo>
                    <a:pt x="57" y="391"/>
                    <a:pt x="48" y="386"/>
                    <a:pt x="43" y="386"/>
                  </a:cubicBezTo>
                  <a:cubicBezTo>
                    <a:pt x="41" y="386"/>
                    <a:pt x="40" y="387"/>
                    <a:pt x="40" y="391"/>
                  </a:cubicBezTo>
                  <a:cubicBezTo>
                    <a:pt x="27" y="391"/>
                    <a:pt x="40" y="391"/>
                    <a:pt x="53" y="404"/>
                  </a:cubicBezTo>
                  <a:cubicBezTo>
                    <a:pt x="40" y="404"/>
                    <a:pt x="27" y="391"/>
                    <a:pt x="27" y="391"/>
                  </a:cubicBezTo>
                  <a:lnTo>
                    <a:pt x="27" y="404"/>
                  </a:lnTo>
                  <a:lnTo>
                    <a:pt x="14" y="404"/>
                  </a:lnTo>
                  <a:lnTo>
                    <a:pt x="27" y="417"/>
                  </a:lnTo>
                  <a:cubicBezTo>
                    <a:pt x="15" y="414"/>
                    <a:pt x="9" y="412"/>
                    <a:pt x="7" y="412"/>
                  </a:cubicBezTo>
                  <a:cubicBezTo>
                    <a:pt x="2" y="412"/>
                    <a:pt x="17" y="421"/>
                    <a:pt x="27" y="430"/>
                  </a:cubicBezTo>
                  <a:cubicBezTo>
                    <a:pt x="40" y="443"/>
                    <a:pt x="40" y="443"/>
                    <a:pt x="27" y="443"/>
                  </a:cubicBezTo>
                  <a:lnTo>
                    <a:pt x="14" y="443"/>
                  </a:lnTo>
                  <a:cubicBezTo>
                    <a:pt x="27" y="456"/>
                    <a:pt x="27" y="469"/>
                    <a:pt x="27" y="495"/>
                  </a:cubicBezTo>
                  <a:cubicBezTo>
                    <a:pt x="14" y="521"/>
                    <a:pt x="27" y="534"/>
                    <a:pt x="40" y="534"/>
                  </a:cubicBezTo>
                  <a:cubicBezTo>
                    <a:pt x="40" y="534"/>
                    <a:pt x="40" y="534"/>
                    <a:pt x="27" y="547"/>
                  </a:cubicBezTo>
                  <a:lnTo>
                    <a:pt x="40" y="547"/>
                  </a:lnTo>
                  <a:cubicBezTo>
                    <a:pt x="27" y="547"/>
                    <a:pt x="27" y="560"/>
                    <a:pt x="27" y="560"/>
                  </a:cubicBezTo>
                  <a:cubicBezTo>
                    <a:pt x="27" y="573"/>
                    <a:pt x="27" y="586"/>
                    <a:pt x="40" y="586"/>
                  </a:cubicBezTo>
                  <a:cubicBezTo>
                    <a:pt x="14" y="586"/>
                    <a:pt x="1" y="612"/>
                    <a:pt x="27" y="612"/>
                  </a:cubicBezTo>
                  <a:lnTo>
                    <a:pt x="14" y="612"/>
                  </a:lnTo>
                  <a:cubicBezTo>
                    <a:pt x="14" y="625"/>
                    <a:pt x="27" y="625"/>
                    <a:pt x="40" y="625"/>
                  </a:cubicBezTo>
                  <a:cubicBezTo>
                    <a:pt x="40" y="625"/>
                    <a:pt x="40" y="638"/>
                    <a:pt x="40" y="651"/>
                  </a:cubicBezTo>
                  <a:lnTo>
                    <a:pt x="66" y="651"/>
                  </a:lnTo>
                  <a:cubicBezTo>
                    <a:pt x="53" y="664"/>
                    <a:pt x="53" y="677"/>
                    <a:pt x="66" y="690"/>
                  </a:cubicBezTo>
                  <a:cubicBezTo>
                    <a:pt x="79" y="703"/>
                    <a:pt x="79" y="716"/>
                    <a:pt x="79" y="729"/>
                  </a:cubicBezTo>
                  <a:lnTo>
                    <a:pt x="92" y="729"/>
                  </a:lnTo>
                  <a:cubicBezTo>
                    <a:pt x="104" y="722"/>
                    <a:pt x="111" y="719"/>
                    <a:pt x="113" y="719"/>
                  </a:cubicBezTo>
                  <a:cubicBezTo>
                    <a:pt x="114" y="719"/>
                    <a:pt x="111" y="722"/>
                    <a:pt x="104" y="729"/>
                  </a:cubicBezTo>
                  <a:cubicBezTo>
                    <a:pt x="86" y="738"/>
                    <a:pt x="87" y="747"/>
                    <a:pt x="99" y="747"/>
                  </a:cubicBezTo>
                  <a:cubicBezTo>
                    <a:pt x="100" y="747"/>
                    <a:pt x="103" y="747"/>
                    <a:pt x="105" y="746"/>
                  </a:cubicBezTo>
                  <a:lnTo>
                    <a:pt x="105" y="746"/>
                  </a:lnTo>
                  <a:cubicBezTo>
                    <a:pt x="104" y="748"/>
                    <a:pt x="104" y="751"/>
                    <a:pt x="104" y="755"/>
                  </a:cubicBezTo>
                  <a:cubicBezTo>
                    <a:pt x="92" y="761"/>
                    <a:pt x="92" y="764"/>
                    <a:pt x="96" y="764"/>
                  </a:cubicBezTo>
                  <a:cubicBezTo>
                    <a:pt x="101" y="764"/>
                    <a:pt x="111" y="761"/>
                    <a:pt x="117" y="755"/>
                  </a:cubicBezTo>
                  <a:lnTo>
                    <a:pt x="117" y="755"/>
                  </a:lnTo>
                  <a:cubicBezTo>
                    <a:pt x="117" y="755"/>
                    <a:pt x="105" y="768"/>
                    <a:pt x="117" y="768"/>
                  </a:cubicBezTo>
                  <a:cubicBezTo>
                    <a:pt x="117" y="768"/>
                    <a:pt x="117" y="768"/>
                    <a:pt x="104" y="794"/>
                  </a:cubicBezTo>
                  <a:lnTo>
                    <a:pt x="117" y="794"/>
                  </a:lnTo>
                  <a:cubicBezTo>
                    <a:pt x="121" y="790"/>
                    <a:pt x="123" y="788"/>
                    <a:pt x="125" y="786"/>
                  </a:cubicBezTo>
                  <a:cubicBezTo>
                    <a:pt x="125" y="786"/>
                    <a:pt x="134" y="777"/>
                    <a:pt x="143" y="768"/>
                  </a:cubicBezTo>
                  <a:cubicBezTo>
                    <a:pt x="153" y="758"/>
                    <a:pt x="155" y="749"/>
                    <a:pt x="156" y="749"/>
                  </a:cubicBezTo>
                  <a:cubicBezTo>
                    <a:pt x="156" y="749"/>
                    <a:pt x="156" y="751"/>
                    <a:pt x="156" y="755"/>
                  </a:cubicBezTo>
                  <a:cubicBezTo>
                    <a:pt x="156" y="755"/>
                    <a:pt x="169" y="742"/>
                    <a:pt x="182" y="729"/>
                  </a:cubicBezTo>
                  <a:cubicBezTo>
                    <a:pt x="191" y="710"/>
                    <a:pt x="201" y="699"/>
                    <a:pt x="205" y="689"/>
                  </a:cubicBezTo>
                  <a:lnTo>
                    <a:pt x="205" y="689"/>
                  </a:lnTo>
                  <a:cubicBezTo>
                    <a:pt x="199" y="693"/>
                    <a:pt x="190" y="699"/>
                    <a:pt x="182" y="703"/>
                  </a:cubicBezTo>
                  <a:cubicBezTo>
                    <a:pt x="191" y="694"/>
                    <a:pt x="201" y="684"/>
                    <a:pt x="205" y="684"/>
                  </a:cubicBezTo>
                  <a:cubicBezTo>
                    <a:pt x="206" y="684"/>
                    <a:pt x="206" y="685"/>
                    <a:pt x="207" y="685"/>
                  </a:cubicBezTo>
                  <a:lnTo>
                    <a:pt x="207" y="685"/>
                  </a:lnTo>
                  <a:cubicBezTo>
                    <a:pt x="208" y="682"/>
                    <a:pt x="208" y="679"/>
                    <a:pt x="208" y="677"/>
                  </a:cubicBezTo>
                  <a:lnTo>
                    <a:pt x="195" y="677"/>
                  </a:lnTo>
                  <a:cubicBezTo>
                    <a:pt x="195" y="677"/>
                    <a:pt x="195" y="664"/>
                    <a:pt x="195" y="664"/>
                  </a:cubicBezTo>
                  <a:cubicBezTo>
                    <a:pt x="208" y="651"/>
                    <a:pt x="208" y="651"/>
                    <a:pt x="208" y="651"/>
                  </a:cubicBezTo>
                  <a:cubicBezTo>
                    <a:pt x="195" y="638"/>
                    <a:pt x="195" y="638"/>
                    <a:pt x="208" y="625"/>
                  </a:cubicBezTo>
                  <a:cubicBezTo>
                    <a:pt x="220" y="613"/>
                    <a:pt x="221" y="612"/>
                    <a:pt x="221" y="612"/>
                  </a:cubicBezTo>
                  <a:lnTo>
                    <a:pt x="221" y="612"/>
                  </a:lnTo>
                  <a:cubicBezTo>
                    <a:pt x="217" y="616"/>
                    <a:pt x="214" y="617"/>
                    <a:pt x="210" y="617"/>
                  </a:cubicBezTo>
                  <a:cubicBezTo>
                    <a:pt x="202" y="617"/>
                    <a:pt x="195" y="608"/>
                    <a:pt x="195" y="599"/>
                  </a:cubicBezTo>
                  <a:cubicBezTo>
                    <a:pt x="195" y="586"/>
                    <a:pt x="182" y="586"/>
                    <a:pt x="169" y="586"/>
                  </a:cubicBezTo>
                  <a:cubicBezTo>
                    <a:pt x="182" y="573"/>
                    <a:pt x="182" y="573"/>
                    <a:pt x="182" y="573"/>
                  </a:cubicBezTo>
                  <a:lnTo>
                    <a:pt x="169" y="573"/>
                  </a:lnTo>
                  <a:cubicBezTo>
                    <a:pt x="182" y="560"/>
                    <a:pt x="182" y="560"/>
                    <a:pt x="182" y="560"/>
                  </a:cubicBezTo>
                  <a:lnTo>
                    <a:pt x="169" y="560"/>
                  </a:lnTo>
                  <a:cubicBezTo>
                    <a:pt x="169" y="560"/>
                    <a:pt x="169" y="547"/>
                    <a:pt x="182" y="534"/>
                  </a:cubicBezTo>
                  <a:lnTo>
                    <a:pt x="169" y="534"/>
                  </a:lnTo>
                  <a:cubicBezTo>
                    <a:pt x="182" y="534"/>
                    <a:pt x="182" y="534"/>
                    <a:pt x="182" y="521"/>
                  </a:cubicBezTo>
                  <a:cubicBezTo>
                    <a:pt x="169" y="521"/>
                    <a:pt x="169" y="521"/>
                    <a:pt x="169" y="508"/>
                  </a:cubicBezTo>
                  <a:cubicBezTo>
                    <a:pt x="169" y="495"/>
                    <a:pt x="169" y="482"/>
                    <a:pt x="156" y="482"/>
                  </a:cubicBezTo>
                  <a:cubicBezTo>
                    <a:pt x="176" y="476"/>
                    <a:pt x="186" y="476"/>
                    <a:pt x="189" y="476"/>
                  </a:cubicBezTo>
                  <a:cubicBezTo>
                    <a:pt x="192" y="476"/>
                    <a:pt x="189" y="476"/>
                    <a:pt x="182" y="469"/>
                  </a:cubicBezTo>
                  <a:lnTo>
                    <a:pt x="156" y="469"/>
                  </a:lnTo>
                  <a:cubicBezTo>
                    <a:pt x="182" y="469"/>
                    <a:pt x="169" y="443"/>
                    <a:pt x="143" y="443"/>
                  </a:cubicBezTo>
                  <a:lnTo>
                    <a:pt x="182" y="443"/>
                  </a:lnTo>
                  <a:cubicBezTo>
                    <a:pt x="182" y="443"/>
                    <a:pt x="182" y="430"/>
                    <a:pt x="182" y="430"/>
                  </a:cubicBezTo>
                  <a:cubicBezTo>
                    <a:pt x="165" y="430"/>
                    <a:pt x="165" y="425"/>
                    <a:pt x="171" y="425"/>
                  </a:cubicBezTo>
                  <a:cubicBezTo>
                    <a:pt x="174" y="425"/>
                    <a:pt x="178" y="426"/>
                    <a:pt x="182" y="430"/>
                  </a:cubicBezTo>
                  <a:lnTo>
                    <a:pt x="195" y="430"/>
                  </a:lnTo>
                  <a:cubicBezTo>
                    <a:pt x="169" y="417"/>
                    <a:pt x="195" y="417"/>
                    <a:pt x="208" y="417"/>
                  </a:cubicBezTo>
                  <a:cubicBezTo>
                    <a:pt x="195" y="404"/>
                    <a:pt x="195" y="404"/>
                    <a:pt x="195" y="404"/>
                  </a:cubicBezTo>
                  <a:cubicBezTo>
                    <a:pt x="195" y="391"/>
                    <a:pt x="208" y="391"/>
                    <a:pt x="195" y="391"/>
                  </a:cubicBezTo>
                  <a:cubicBezTo>
                    <a:pt x="182" y="378"/>
                    <a:pt x="169" y="378"/>
                    <a:pt x="169" y="378"/>
                  </a:cubicBezTo>
                  <a:lnTo>
                    <a:pt x="182" y="378"/>
                  </a:lnTo>
                  <a:cubicBezTo>
                    <a:pt x="187" y="383"/>
                    <a:pt x="190" y="384"/>
                    <a:pt x="191" y="384"/>
                  </a:cubicBezTo>
                  <a:cubicBezTo>
                    <a:pt x="195" y="384"/>
                    <a:pt x="195" y="378"/>
                    <a:pt x="195" y="378"/>
                  </a:cubicBezTo>
                  <a:cubicBezTo>
                    <a:pt x="202" y="372"/>
                    <a:pt x="205" y="369"/>
                    <a:pt x="208" y="369"/>
                  </a:cubicBezTo>
                  <a:cubicBezTo>
                    <a:pt x="211" y="369"/>
                    <a:pt x="215" y="372"/>
                    <a:pt x="221" y="378"/>
                  </a:cubicBezTo>
                  <a:lnTo>
                    <a:pt x="208" y="366"/>
                  </a:lnTo>
                  <a:cubicBezTo>
                    <a:pt x="208" y="359"/>
                    <a:pt x="208" y="356"/>
                    <a:pt x="210" y="356"/>
                  </a:cubicBezTo>
                  <a:cubicBezTo>
                    <a:pt x="211" y="356"/>
                    <a:pt x="215" y="359"/>
                    <a:pt x="221" y="366"/>
                  </a:cubicBezTo>
                  <a:cubicBezTo>
                    <a:pt x="234" y="366"/>
                    <a:pt x="234" y="366"/>
                    <a:pt x="221" y="353"/>
                  </a:cubicBezTo>
                  <a:lnTo>
                    <a:pt x="221" y="353"/>
                  </a:lnTo>
                  <a:cubicBezTo>
                    <a:pt x="232" y="358"/>
                    <a:pt x="238" y="361"/>
                    <a:pt x="241" y="361"/>
                  </a:cubicBezTo>
                  <a:cubicBezTo>
                    <a:pt x="245" y="361"/>
                    <a:pt x="242" y="355"/>
                    <a:pt x="234" y="340"/>
                  </a:cubicBezTo>
                  <a:lnTo>
                    <a:pt x="234" y="340"/>
                  </a:lnTo>
                  <a:cubicBezTo>
                    <a:pt x="241" y="346"/>
                    <a:pt x="244" y="349"/>
                    <a:pt x="246" y="349"/>
                  </a:cubicBezTo>
                  <a:cubicBezTo>
                    <a:pt x="247" y="349"/>
                    <a:pt x="247" y="346"/>
                    <a:pt x="247" y="340"/>
                  </a:cubicBezTo>
                  <a:cubicBezTo>
                    <a:pt x="247" y="333"/>
                    <a:pt x="247" y="330"/>
                    <a:pt x="249" y="330"/>
                  </a:cubicBezTo>
                  <a:cubicBezTo>
                    <a:pt x="250" y="330"/>
                    <a:pt x="254" y="333"/>
                    <a:pt x="260" y="340"/>
                  </a:cubicBezTo>
                  <a:cubicBezTo>
                    <a:pt x="247" y="327"/>
                    <a:pt x="247" y="327"/>
                    <a:pt x="260" y="327"/>
                  </a:cubicBezTo>
                  <a:cubicBezTo>
                    <a:pt x="260" y="314"/>
                    <a:pt x="260" y="314"/>
                    <a:pt x="247" y="301"/>
                  </a:cubicBezTo>
                  <a:cubicBezTo>
                    <a:pt x="247" y="288"/>
                    <a:pt x="247" y="288"/>
                    <a:pt x="247" y="288"/>
                  </a:cubicBezTo>
                  <a:cubicBezTo>
                    <a:pt x="247" y="288"/>
                    <a:pt x="247" y="301"/>
                    <a:pt x="260" y="314"/>
                  </a:cubicBezTo>
                  <a:cubicBezTo>
                    <a:pt x="266" y="319"/>
                    <a:pt x="269" y="322"/>
                    <a:pt x="270" y="322"/>
                  </a:cubicBezTo>
                  <a:cubicBezTo>
                    <a:pt x="271" y="322"/>
                    <a:pt x="268" y="316"/>
                    <a:pt x="260" y="301"/>
                  </a:cubicBezTo>
                  <a:lnTo>
                    <a:pt x="260" y="301"/>
                  </a:lnTo>
                  <a:cubicBezTo>
                    <a:pt x="269" y="310"/>
                    <a:pt x="272" y="319"/>
                    <a:pt x="273" y="319"/>
                  </a:cubicBezTo>
                  <a:cubicBezTo>
                    <a:pt x="273" y="319"/>
                    <a:pt x="273" y="317"/>
                    <a:pt x="273" y="314"/>
                  </a:cubicBezTo>
                  <a:cubicBezTo>
                    <a:pt x="273" y="314"/>
                    <a:pt x="273" y="301"/>
                    <a:pt x="260" y="288"/>
                  </a:cubicBezTo>
                  <a:lnTo>
                    <a:pt x="273" y="288"/>
                  </a:lnTo>
                  <a:cubicBezTo>
                    <a:pt x="286" y="301"/>
                    <a:pt x="286" y="301"/>
                    <a:pt x="286" y="301"/>
                  </a:cubicBezTo>
                  <a:cubicBezTo>
                    <a:pt x="286" y="288"/>
                    <a:pt x="286" y="288"/>
                    <a:pt x="286" y="288"/>
                  </a:cubicBezTo>
                  <a:cubicBezTo>
                    <a:pt x="291" y="293"/>
                    <a:pt x="295" y="296"/>
                    <a:pt x="296" y="296"/>
                  </a:cubicBezTo>
                  <a:cubicBezTo>
                    <a:pt x="297" y="296"/>
                    <a:pt x="294" y="290"/>
                    <a:pt x="286" y="275"/>
                  </a:cubicBezTo>
                  <a:lnTo>
                    <a:pt x="286" y="275"/>
                  </a:lnTo>
                  <a:cubicBezTo>
                    <a:pt x="291" y="280"/>
                    <a:pt x="296" y="284"/>
                    <a:pt x="299" y="288"/>
                  </a:cubicBezTo>
                  <a:lnTo>
                    <a:pt x="299" y="288"/>
                  </a:lnTo>
                  <a:cubicBezTo>
                    <a:pt x="299" y="275"/>
                    <a:pt x="299" y="275"/>
                    <a:pt x="299" y="275"/>
                  </a:cubicBezTo>
                  <a:cubicBezTo>
                    <a:pt x="312" y="275"/>
                    <a:pt x="325" y="275"/>
                    <a:pt x="351" y="262"/>
                  </a:cubicBezTo>
                  <a:cubicBezTo>
                    <a:pt x="351" y="262"/>
                    <a:pt x="338" y="249"/>
                    <a:pt x="338" y="236"/>
                  </a:cubicBezTo>
                  <a:cubicBezTo>
                    <a:pt x="325" y="223"/>
                    <a:pt x="322" y="220"/>
                    <a:pt x="323" y="220"/>
                  </a:cubicBezTo>
                  <a:cubicBezTo>
                    <a:pt x="325" y="220"/>
                    <a:pt x="331" y="223"/>
                    <a:pt x="338" y="223"/>
                  </a:cubicBezTo>
                  <a:cubicBezTo>
                    <a:pt x="338" y="223"/>
                    <a:pt x="338" y="223"/>
                    <a:pt x="338" y="223"/>
                  </a:cubicBezTo>
                  <a:lnTo>
                    <a:pt x="338" y="223"/>
                  </a:lnTo>
                  <a:cubicBezTo>
                    <a:pt x="344" y="229"/>
                    <a:pt x="348" y="233"/>
                    <a:pt x="349" y="233"/>
                  </a:cubicBezTo>
                  <a:cubicBezTo>
                    <a:pt x="351" y="233"/>
                    <a:pt x="351" y="229"/>
                    <a:pt x="351" y="223"/>
                  </a:cubicBezTo>
                  <a:cubicBezTo>
                    <a:pt x="351" y="232"/>
                    <a:pt x="357" y="241"/>
                    <a:pt x="361" y="241"/>
                  </a:cubicBezTo>
                  <a:cubicBezTo>
                    <a:pt x="363" y="241"/>
                    <a:pt x="364" y="240"/>
                    <a:pt x="364" y="236"/>
                  </a:cubicBezTo>
                  <a:cubicBezTo>
                    <a:pt x="368" y="240"/>
                    <a:pt x="370" y="241"/>
                    <a:pt x="372" y="241"/>
                  </a:cubicBezTo>
                  <a:cubicBezTo>
                    <a:pt x="376" y="241"/>
                    <a:pt x="373" y="232"/>
                    <a:pt x="364" y="223"/>
                  </a:cubicBezTo>
                  <a:cubicBezTo>
                    <a:pt x="364" y="210"/>
                    <a:pt x="364" y="203"/>
                    <a:pt x="366" y="203"/>
                  </a:cubicBezTo>
                  <a:cubicBezTo>
                    <a:pt x="367" y="203"/>
                    <a:pt x="370" y="210"/>
                    <a:pt x="377" y="223"/>
                  </a:cubicBezTo>
                  <a:cubicBezTo>
                    <a:pt x="382" y="233"/>
                    <a:pt x="385" y="237"/>
                    <a:pt x="386" y="237"/>
                  </a:cubicBezTo>
                  <a:cubicBezTo>
                    <a:pt x="388" y="237"/>
                    <a:pt x="385" y="226"/>
                    <a:pt x="377" y="210"/>
                  </a:cubicBezTo>
                  <a:cubicBezTo>
                    <a:pt x="377" y="198"/>
                    <a:pt x="377" y="189"/>
                    <a:pt x="377" y="184"/>
                  </a:cubicBezTo>
                  <a:cubicBezTo>
                    <a:pt x="377" y="197"/>
                    <a:pt x="390" y="197"/>
                    <a:pt x="390" y="197"/>
                  </a:cubicBezTo>
                  <a:cubicBezTo>
                    <a:pt x="390" y="187"/>
                    <a:pt x="392" y="183"/>
                    <a:pt x="395" y="183"/>
                  </a:cubicBezTo>
                  <a:cubicBezTo>
                    <a:pt x="400" y="183"/>
                    <a:pt x="408" y="194"/>
                    <a:pt x="416" y="210"/>
                  </a:cubicBezTo>
                  <a:lnTo>
                    <a:pt x="416" y="184"/>
                  </a:lnTo>
                  <a:cubicBezTo>
                    <a:pt x="411" y="174"/>
                    <a:pt x="410" y="170"/>
                    <a:pt x="411" y="170"/>
                  </a:cubicBezTo>
                  <a:lnTo>
                    <a:pt x="411" y="170"/>
                  </a:lnTo>
                  <a:cubicBezTo>
                    <a:pt x="413" y="170"/>
                    <a:pt x="421" y="181"/>
                    <a:pt x="429" y="197"/>
                  </a:cubicBezTo>
                  <a:cubicBezTo>
                    <a:pt x="429" y="184"/>
                    <a:pt x="416" y="171"/>
                    <a:pt x="429" y="171"/>
                  </a:cubicBezTo>
                  <a:cubicBezTo>
                    <a:pt x="429" y="171"/>
                    <a:pt x="429" y="171"/>
                    <a:pt x="429" y="184"/>
                  </a:cubicBezTo>
                  <a:cubicBezTo>
                    <a:pt x="438" y="193"/>
                    <a:pt x="441" y="202"/>
                    <a:pt x="441" y="202"/>
                  </a:cubicBezTo>
                  <a:cubicBezTo>
                    <a:pt x="442" y="202"/>
                    <a:pt x="442" y="201"/>
                    <a:pt x="442" y="197"/>
                  </a:cubicBezTo>
                  <a:cubicBezTo>
                    <a:pt x="442" y="197"/>
                    <a:pt x="442" y="197"/>
                    <a:pt x="442" y="210"/>
                  </a:cubicBezTo>
                  <a:lnTo>
                    <a:pt x="455" y="210"/>
                  </a:lnTo>
                  <a:cubicBezTo>
                    <a:pt x="455" y="210"/>
                    <a:pt x="468" y="210"/>
                    <a:pt x="455" y="197"/>
                  </a:cubicBezTo>
                  <a:cubicBezTo>
                    <a:pt x="468" y="197"/>
                    <a:pt x="468" y="197"/>
                    <a:pt x="468" y="210"/>
                  </a:cubicBezTo>
                  <a:cubicBezTo>
                    <a:pt x="468" y="197"/>
                    <a:pt x="468" y="197"/>
                    <a:pt x="468" y="197"/>
                  </a:cubicBezTo>
                  <a:lnTo>
                    <a:pt x="481" y="197"/>
                  </a:lnTo>
                  <a:cubicBezTo>
                    <a:pt x="468" y="171"/>
                    <a:pt x="468" y="171"/>
                    <a:pt x="481" y="171"/>
                  </a:cubicBezTo>
                  <a:cubicBezTo>
                    <a:pt x="481" y="171"/>
                    <a:pt x="481" y="184"/>
                    <a:pt x="481" y="184"/>
                  </a:cubicBezTo>
                  <a:cubicBezTo>
                    <a:pt x="494" y="184"/>
                    <a:pt x="494" y="184"/>
                    <a:pt x="494" y="171"/>
                  </a:cubicBezTo>
                  <a:cubicBezTo>
                    <a:pt x="485" y="171"/>
                    <a:pt x="482" y="165"/>
                    <a:pt x="485" y="165"/>
                  </a:cubicBezTo>
                  <a:cubicBezTo>
                    <a:pt x="486" y="165"/>
                    <a:pt x="489" y="167"/>
                    <a:pt x="494" y="171"/>
                  </a:cubicBezTo>
                  <a:cubicBezTo>
                    <a:pt x="494" y="171"/>
                    <a:pt x="494" y="184"/>
                    <a:pt x="507" y="184"/>
                  </a:cubicBezTo>
                  <a:cubicBezTo>
                    <a:pt x="507" y="184"/>
                    <a:pt x="507" y="184"/>
                    <a:pt x="507" y="171"/>
                  </a:cubicBezTo>
                  <a:cubicBezTo>
                    <a:pt x="514" y="192"/>
                    <a:pt x="517" y="202"/>
                    <a:pt x="518" y="202"/>
                  </a:cubicBezTo>
                  <a:cubicBezTo>
                    <a:pt x="520" y="202"/>
                    <a:pt x="520" y="196"/>
                    <a:pt x="520" y="184"/>
                  </a:cubicBezTo>
                  <a:lnTo>
                    <a:pt x="533" y="184"/>
                  </a:lnTo>
                  <a:cubicBezTo>
                    <a:pt x="533" y="176"/>
                    <a:pt x="534" y="173"/>
                    <a:pt x="535" y="173"/>
                  </a:cubicBezTo>
                  <a:lnTo>
                    <a:pt x="535" y="173"/>
                  </a:lnTo>
                  <a:cubicBezTo>
                    <a:pt x="538" y="173"/>
                    <a:pt x="541" y="188"/>
                    <a:pt x="533" y="197"/>
                  </a:cubicBezTo>
                  <a:cubicBezTo>
                    <a:pt x="533" y="197"/>
                    <a:pt x="545" y="197"/>
                    <a:pt x="545" y="184"/>
                  </a:cubicBezTo>
                  <a:cubicBezTo>
                    <a:pt x="545" y="171"/>
                    <a:pt x="549" y="164"/>
                    <a:pt x="550" y="164"/>
                  </a:cubicBezTo>
                  <a:lnTo>
                    <a:pt x="550" y="164"/>
                  </a:lnTo>
                  <a:cubicBezTo>
                    <a:pt x="552" y="164"/>
                    <a:pt x="552" y="171"/>
                    <a:pt x="545" y="184"/>
                  </a:cubicBezTo>
                  <a:cubicBezTo>
                    <a:pt x="551" y="179"/>
                    <a:pt x="554" y="175"/>
                    <a:pt x="555" y="175"/>
                  </a:cubicBezTo>
                  <a:lnTo>
                    <a:pt x="555" y="175"/>
                  </a:lnTo>
                  <a:cubicBezTo>
                    <a:pt x="556" y="175"/>
                    <a:pt x="553" y="182"/>
                    <a:pt x="545" y="197"/>
                  </a:cubicBezTo>
                  <a:cubicBezTo>
                    <a:pt x="545" y="201"/>
                    <a:pt x="545" y="206"/>
                    <a:pt x="545" y="210"/>
                  </a:cubicBezTo>
                  <a:cubicBezTo>
                    <a:pt x="558" y="197"/>
                    <a:pt x="558" y="197"/>
                    <a:pt x="558" y="197"/>
                  </a:cubicBezTo>
                  <a:lnTo>
                    <a:pt x="571" y="197"/>
                  </a:lnTo>
                  <a:cubicBezTo>
                    <a:pt x="571" y="197"/>
                    <a:pt x="584" y="197"/>
                    <a:pt x="571" y="210"/>
                  </a:cubicBezTo>
                  <a:cubicBezTo>
                    <a:pt x="571" y="210"/>
                    <a:pt x="571" y="210"/>
                    <a:pt x="584" y="197"/>
                  </a:cubicBezTo>
                  <a:cubicBezTo>
                    <a:pt x="588" y="193"/>
                    <a:pt x="591" y="192"/>
                    <a:pt x="592" y="192"/>
                  </a:cubicBezTo>
                  <a:cubicBezTo>
                    <a:pt x="596" y="192"/>
                    <a:pt x="594" y="201"/>
                    <a:pt x="584" y="210"/>
                  </a:cubicBezTo>
                  <a:lnTo>
                    <a:pt x="594" y="210"/>
                  </a:lnTo>
                  <a:cubicBezTo>
                    <a:pt x="593" y="213"/>
                    <a:pt x="591" y="215"/>
                    <a:pt x="592" y="215"/>
                  </a:cubicBezTo>
                  <a:cubicBezTo>
                    <a:pt x="592" y="215"/>
                    <a:pt x="594" y="214"/>
                    <a:pt x="597" y="210"/>
                  </a:cubicBezTo>
                  <a:cubicBezTo>
                    <a:pt x="610" y="197"/>
                    <a:pt x="610" y="197"/>
                    <a:pt x="610" y="197"/>
                  </a:cubicBezTo>
                  <a:cubicBezTo>
                    <a:pt x="610" y="208"/>
                    <a:pt x="631" y="251"/>
                    <a:pt x="645" y="251"/>
                  </a:cubicBezTo>
                  <a:cubicBezTo>
                    <a:pt x="646" y="251"/>
                    <a:pt x="648" y="250"/>
                    <a:pt x="649" y="249"/>
                  </a:cubicBezTo>
                  <a:lnTo>
                    <a:pt x="662" y="249"/>
                  </a:lnTo>
                  <a:cubicBezTo>
                    <a:pt x="662" y="249"/>
                    <a:pt x="662" y="262"/>
                    <a:pt x="662" y="262"/>
                  </a:cubicBezTo>
                  <a:cubicBezTo>
                    <a:pt x="636" y="275"/>
                    <a:pt x="649" y="275"/>
                    <a:pt x="662" y="275"/>
                  </a:cubicBezTo>
                  <a:cubicBezTo>
                    <a:pt x="675" y="262"/>
                    <a:pt x="675" y="262"/>
                    <a:pt x="675" y="262"/>
                  </a:cubicBezTo>
                  <a:lnTo>
                    <a:pt x="675" y="262"/>
                  </a:lnTo>
                  <a:cubicBezTo>
                    <a:pt x="674" y="263"/>
                    <a:pt x="673" y="265"/>
                    <a:pt x="673" y="267"/>
                  </a:cubicBezTo>
                  <a:lnTo>
                    <a:pt x="673" y="267"/>
                  </a:lnTo>
                  <a:cubicBezTo>
                    <a:pt x="677" y="264"/>
                    <a:pt x="681" y="263"/>
                    <a:pt x="684" y="262"/>
                  </a:cubicBezTo>
                  <a:lnTo>
                    <a:pt x="684" y="262"/>
                  </a:lnTo>
                  <a:cubicBezTo>
                    <a:pt x="675" y="265"/>
                    <a:pt x="675" y="275"/>
                    <a:pt x="675" y="275"/>
                  </a:cubicBezTo>
                  <a:lnTo>
                    <a:pt x="669" y="275"/>
                  </a:lnTo>
                  <a:cubicBezTo>
                    <a:pt x="663" y="288"/>
                    <a:pt x="665" y="288"/>
                    <a:pt x="675" y="288"/>
                  </a:cubicBezTo>
                  <a:cubicBezTo>
                    <a:pt x="662" y="294"/>
                    <a:pt x="656" y="297"/>
                    <a:pt x="657" y="297"/>
                  </a:cubicBezTo>
                  <a:cubicBezTo>
                    <a:pt x="659" y="297"/>
                    <a:pt x="669" y="294"/>
                    <a:pt x="688" y="288"/>
                  </a:cubicBezTo>
                  <a:lnTo>
                    <a:pt x="688" y="288"/>
                  </a:lnTo>
                  <a:cubicBezTo>
                    <a:pt x="662" y="301"/>
                    <a:pt x="662" y="301"/>
                    <a:pt x="675" y="301"/>
                  </a:cubicBezTo>
                  <a:cubicBezTo>
                    <a:pt x="695" y="294"/>
                    <a:pt x="704" y="291"/>
                    <a:pt x="706" y="291"/>
                  </a:cubicBezTo>
                  <a:cubicBezTo>
                    <a:pt x="708" y="291"/>
                    <a:pt x="701" y="294"/>
                    <a:pt x="688" y="301"/>
                  </a:cubicBezTo>
                  <a:cubicBezTo>
                    <a:pt x="662" y="314"/>
                    <a:pt x="662" y="314"/>
                    <a:pt x="688" y="314"/>
                  </a:cubicBezTo>
                  <a:cubicBezTo>
                    <a:pt x="697" y="309"/>
                    <a:pt x="703" y="308"/>
                    <a:pt x="705" y="308"/>
                  </a:cubicBezTo>
                  <a:cubicBezTo>
                    <a:pt x="711" y="308"/>
                    <a:pt x="705" y="314"/>
                    <a:pt x="688" y="314"/>
                  </a:cubicBezTo>
                  <a:cubicBezTo>
                    <a:pt x="688" y="314"/>
                    <a:pt x="675" y="327"/>
                    <a:pt x="688" y="327"/>
                  </a:cubicBezTo>
                  <a:cubicBezTo>
                    <a:pt x="688" y="327"/>
                    <a:pt x="675" y="340"/>
                    <a:pt x="675" y="353"/>
                  </a:cubicBezTo>
                  <a:cubicBezTo>
                    <a:pt x="675" y="366"/>
                    <a:pt x="675" y="366"/>
                    <a:pt x="688" y="366"/>
                  </a:cubicBezTo>
                  <a:cubicBezTo>
                    <a:pt x="688" y="378"/>
                    <a:pt x="675" y="378"/>
                    <a:pt x="675" y="378"/>
                  </a:cubicBezTo>
                  <a:cubicBezTo>
                    <a:pt x="675" y="378"/>
                    <a:pt x="675" y="391"/>
                    <a:pt x="662" y="391"/>
                  </a:cubicBezTo>
                  <a:cubicBezTo>
                    <a:pt x="688" y="391"/>
                    <a:pt x="688" y="404"/>
                    <a:pt x="675" y="404"/>
                  </a:cubicBezTo>
                  <a:cubicBezTo>
                    <a:pt x="675" y="404"/>
                    <a:pt x="675" y="404"/>
                    <a:pt x="688" y="417"/>
                  </a:cubicBezTo>
                  <a:cubicBezTo>
                    <a:pt x="675" y="417"/>
                    <a:pt x="662" y="430"/>
                    <a:pt x="688" y="430"/>
                  </a:cubicBezTo>
                  <a:cubicBezTo>
                    <a:pt x="701" y="437"/>
                    <a:pt x="708" y="440"/>
                    <a:pt x="704" y="440"/>
                  </a:cubicBezTo>
                  <a:cubicBezTo>
                    <a:pt x="701" y="440"/>
                    <a:pt x="688" y="437"/>
                    <a:pt x="662" y="430"/>
                  </a:cubicBezTo>
                  <a:lnTo>
                    <a:pt x="649" y="430"/>
                  </a:lnTo>
                  <a:cubicBezTo>
                    <a:pt x="662" y="443"/>
                    <a:pt x="675" y="443"/>
                    <a:pt x="662" y="443"/>
                  </a:cubicBezTo>
                  <a:cubicBezTo>
                    <a:pt x="662" y="443"/>
                    <a:pt x="662" y="443"/>
                    <a:pt x="688" y="456"/>
                  </a:cubicBezTo>
                  <a:cubicBezTo>
                    <a:pt x="701" y="456"/>
                    <a:pt x="701" y="456"/>
                    <a:pt x="701" y="469"/>
                  </a:cubicBezTo>
                  <a:cubicBezTo>
                    <a:pt x="688" y="456"/>
                    <a:pt x="688" y="456"/>
                    <a:pt x="675" y="456"/>
                  </a:cubicBezTo>
                  <a:lnTo>
                    <a:pt x="662" y="456"/>
                  </a:lnTo>
                  <a:cubicBezTo>
                    <a:pt x="688" y="469"/>
                    <a:pt x="688" y="469"/>
                    <a:pt x="688" y="469"/>
                  </a:cubicBezTo>
                  <a:lnTo>
                    <a:pt x="662" y="469"/>
                  </a:lnTo>
                  <a:cubicBezTo>
                    <a:pt x="649" y="469"/>
                    <a:pt x="688" y="495"/>
                    <a:pt x="714" y="508"/>
                  </a:cubicBezTo>
                  <a:lnTo>
                    <a:pt x="701" y="508"/>
                  </a:lnTo>
                  <a:cubicBezTo>
                    <a:pt x="688" y="508"/>
                    <a:pt x="688" y="495"/>
                    <a:pt x="688" y="495"/>
                  </a:cubicBezTo>
                  <a:lnTo>
                    <a:pt x="636" y="495"/>
                  </a:lnTo>
                  <a:cubicBezTo>
                    <a:pt x="636" y="495"/>
                    <a:pt x="636" y="495"/>
                    <a:pt x="649" y="508"/>
                  </a:cubicBezTo>
                  <a:cubicBezTo>
                    <a:pt x="662" y="521"/>
                    <a:pt x="662" y="521"/>
                    <a:pt x="662" y="521"/>
                  </a:cubicBezTo>
                  <a:cubicBezTo>
                    <a:pt x="662" y="521"/>
                    <a:pt x="662" y="521"/>
                    <a:pt x="662" y="534"/>
                  </a:cubicBezTo>
                  <a:cubicBezTo>
                    <a:pt x="675" y="534"/>
                    <a:pt x="688" y="547"/>
                    <a:pt x="688" y="547"/>
                  </a:cubicBezTo>
                  <a:cubicBezTo>
                    <a:pt x="695" y="554"/>
                    <a:pt x="698" y="557"/>
                    <a:pt x="696" y="557"/>
                  </a:cubicBezTo>
                  <a:cubicBezTo>
                    <a:pt x="695" y="557"/>
                    <a:pt x="688" y="554"/>
                    <a:pt x="675" y="547"/>
                  </a:cubicBezTo>
                  <a:cubicBezTo>
                    <a:pt x="671" y="543"/>
                    <a:pt x="668" y="541"/>
                    <a:pt x="666" y="541"/>
                  </a:cubicBezTo>
                  <a:cubicBezTo>
                    <a:pt x="662" y="541"/>
                    <a:pt x="662" y="547"/>
                    <a:pt x="662" y="547"/>
                  </a:cubicBezTo>
                  <a:cubicBezTo>
                    <a:pt x="662" y="547"/>
                    <a:pt x="662" y="547"/>
                    <a:pt x="649" y="534"/>
                  </a:cubicBezTo>
                  <a:cubicBezTo>
                    <a:pt x="636" y="534"/>
                    <a:pt x="636" y="534"/>
                    <a:pt x="649" y="547"/>
                  </a:cubicBezTo>
                  <a:cubicBezTo>
                    <a:pt x="662" y="560"/>
                    <a:pt x="675" y="560"/>
                    <a:pt x="675" y="560"/>
                  </a:cubicBezTo>
                  <a:cubicBezTo>
                    <a:pt x="675" y="560"/>
                    <a:pt x="663" y="548"/>
                    <a:pt x="662" y="547"/>
                  </a:cubicBezTo>
                  <a:lnTo>
                    <a:pt x="662" y="547"/>
                  </a:lnTo>
                  <a:cubicBezTo>
                    <a:pt x="675" y="560"/>
                    <a:pt x="688" y="560"/>
                    <a:pt x="688" y="560"/>
                  </a:cubicBezTo>
                  <a:lnTo>
                    <a:pt x="675" y="560"/>
                  </a:lnTo>
                  <a:cubicBezTo>
                    <a:pt x="675" y="563"/>
                    <a:pt x="674" y="564"/>
                    <a:pt x="672" y="564"/>
                  </a:cubicBezTo>
                  <a:cubicBezTo>
                    <a:pt x="668" y="564"/>
                    <a:pt x="660" y="558"/>
                    <a:pt x="652" y="554"/>
                  </a:cubicBezTo>
                  <a:lnTo>
                    <a:pt x="652" y="554"/>
                  </a:lnTo>
                  <a:cubicBezTo>
                    <a:pt x="656" y="557"/>
                    <a:pt x="656" y="560"/>
                    <a:pt x="649" y="560"/>
                  </a:cubicBezTo>
                  <a:lnTo>
                    <a:pt x="623" y="560"/>
                  </a:lnTo>
                  <a:cubicBezTo>
                    <a:pt x="607" y="555"/>
                    <a:pt x="598" y="552"/>
                    <a:pt x="594" y="552"/>
                  </a:cubicBezTo>
                  <a:cubicBezTo>
                    <a:pt x="589" y="552"/>
                    <a:pt x="595" y="558"/>
                    <a:pt x="610" y="573"/>
                  </a:cubicBezTo>
                  <a:cubicBezTo>
                    <a:pt x="607" y="569"/>
                    <a:pt x="605" y="568"/>
                    <a:pt x="605" y="568"/>
                  </a:cubicBezTo>
                  <a:lnTo>
                    <a:pt x="605" y="568"/>
                  </a:lnTo>
                  <a:cubicBezTo>
                    <a:pt x="604" y="568"/>
                    <a:pt x="610" y="577"/>
                    <a:pt x="610" y="586"/>
                  </a:cubicBezTo>
                  <a:cubicBezTo>
                    <a:pt x="623" y="599"/>
                    <a:pt x="636" y="625"/>
                    <a:pt x="649" y="638"/>
                  </a:cubicBezTo>
                  <a:cubicBezTo>
                    <a:pt x="675" y="651"/>
                    <a:pt x="675" y="651"/>
                    <a:pt x="662" y="651"/>
                  </a:cubicBezTo>
                  <a:cubicBezTo>
                    <a:pt x="649" y="651"/>
                    <a:pt x="649" y="638"/>
                    <a:pt x="636" y="625"/>
                  </a:cubicBezTo>
                  <a:cubicBezTo>
                    <a:pt x="623" y="612"/>
                    <a:pt x="623" y="612"/>
                    <a:pt x="623" y="612"/>
                  </a:cubicBezTo>
                  <a:cubicBezTo>
                    <a:pt x="623" y="599"/>
                    <a:pt x="610" y="599"/>
                    <a:pt x="610" y="599"/>
                  </a:cubicBezTo>
                  <a:cubicBezTo>
                    <a:pt x="604" y="592"/>
                    <a:pt x="601" y="589"/>
                    <a:pt x="599" y="589"/>
                  </a:cubicBezTo>
                  <a:cubicBezTo>
                    <a:pt x="597" y="589"/>
                    <a:pt x="597" y="592"/>
                    <a:pt x="597" y="599"/>
                  </a:cubicBezTo>
                  <a:cubicBezTo>
                    <a:pt x="591" y="592"/>
                    <a:pt x="588" y="589"/>
                    <a:pt x="586" y="589"/>
                  </a:cubicBezTo>
                  <a:cubicBezTo>
                    <a:pt x="584" y="589"/>
                    <a:pt x="584" y="592"/>
                    <a:pt x="584" y="599"/>
                  </a:cubicBezTo>
                  <a:cubicBezTo>
                    <a:pt x="584" y="599"/>
                    <a:pt x="571" y="599"/>
                    <a:pt x="571" y="586"/>
                  </a:cubicBezTo>
                  <a:cubicBezTo>
                    <a:pt x="558" y="586"/>
                    <a:pt x="558" y="586"/>
                    <a:pt x="571" y="599"/>
                  </a:cubicBezTo>
                  <a:cubicBezTo>
                    <a:pt x="579" y="614"/>
                    <a:pt x="582" y="620"/>
                    <a:pt x="581" y="620"/>
                  </a:cubicBezTo>
                  <a:cubicBezTo>
                    <a:pt x="580" y="620"/>
                    <a:pt x="577" y="617"/>
                    <a:pt x="571" y="612"/>
                  </a:cubicBezTo>
                  <a:cubicBezTo>
                    <a:pt x="566" y="607"/>
                    <a:pt x="558" y="603"/>
                    <a:pt x="552" y="603"/>
                  </a:cubicBezTo>
                  <a:cubicBezTo>
                    <a:pt x="544" y="603"/>
                    <a:pt x="538" y="610"/>
                    <a:pt x="545" y="625"/>
                  </a:cubicBezTo>
                  <a:lnTo>
                    <a:pt x="533" y="625"/>
                  </a:lnTo>
                  <a:cubicBezTo>
                    <a:pt x="533" y="618"/>
                    <a:pt x="529" y="615"/>
                    <a:pt x="526" y="615"/>
                  </a:cubicBezTo>
                  <a:cubicBezTo>
                    <a:pt x="523" y="615"/>
                    <a:pt x="520" y="618"/>
                    <a:pt x="520" y="625"/>
                  </a:cubicBezTo>
                  <a:cubicBezTo>
                    <a:pt x="507" y="625"/>
                    <a:pt x="507" y="625"/>
                    <a:pt x="507" y="638"/>
                  </a:cubicBezTo>
                  <a:cubicBezTo>
                    <a:pt x="507" y="647"/>
                    <a:pt x="513" y="656"/>
                    <a:pt x="512" y="656"/>
                  </a:cubicBezTo>
                  <a:cubicBezTo>
                    <a:pt x="512" y="656"/>
                    <a:pt x="510" y="655"/>
                    <a:pt x="507" y="651"/>
                  </a:cubicBezTo>
                  <a:cubicBezTo>
                    <a:pt x="507" y="638"/>
                    <a:pt x="507" y="638"/>
                    <a:pt x="494" y="638"/>
                  </a:cubicBezTo>
                  <a:cubicBezTo>
                    <a:pt x="481" y="638"/>
                    <a:pt x="481" y="638"/>
                    <a:pt x="494" y="651"/>
                  </a:cubicBezTo>
                  <a:cubicBezTo>
                    <a:pt x="494" y="659"/>
                    <a:pt x="492" y="662"/>
                    <a:pt x="491" y="662"/>
                  </a:cubicBezTo>
                  <a:cubicBezTo>
                    <a:pt x="487" y="662"/>
                    <a:pt x="481" y="647"/>
                    <a:pt x="481" y="638"/>
                  </a:cubicBezTo>
                  <a:cubicBezTo>
                    <a:pt x="475" y="627"/>
                    <a:pt x="472" y="621"/>
                    <a:pt x="471" y="621"/>
                  </a:cubicBezTo>
                  <a:lnTo>
                    <a:pt x="471" y="621"/>
                  </a:lnTo>
                  <a:cubicBezTo>
                    <a:pt x="470" y="621"/>
                    <a:pt x="473" y="633"/>
                    <a:pt x="481" y="664"/>
                  </a:cubicBezTo>
                  <a:cubicBezTo>
                    <a:pt x="481" y="669"/>
                    <a:pt x="481" y="674"/>
                    <a:pt x="481" y="677"/>
                  </a:cubicBezTo>
                  <a:cubicBezTo>
                    <a:pt x="468" y="664"/>
                    <a:pt x="481" y="664"/>
                    <a:pt x="481" y="664"/>
                  </a:cubicBezTo>
                  <a:cubicBezTo>
                    <a:pt x="481" y="664"/>
                    <a:pt x="468" y="651"/>
                    <a:pt x="468" y="638"/>
                  </a:cubicBezTo>
                  <a:cubicBezTo>
                    <a:pt x="468" y="638"/>
                    <a:pt x="468" y="638"/>
                    <a:pt x="468" y="651"/>
                  </a:cubicBezTo>
                  <a:cubicBezTo>
                    <a:pt x="465" y="648"/>
                    <a:pt x="463" y="647"/>
                    <a:pt x="462" y="647"/>
                  </a:cubicBezTo>
                  <a:cubicBezTo>
                    <a:pt x="455" y="647"/>
                    <a:pt x="455" y="669"/>
                    <a:pt x="455" y="690"/>
                  </a:cubicBezTo>
                  <a:cubicBezTo>
                    <a:pt x="455" y="690"/>
                    <a:pt x="455" y="690"/>
                    <a:pt x="455" y="677"/>
                  </a:cubicBezTo>
                  <a:cubicBezTo>
                    <a:pt x="455" y="664"/>
                    <a:pt x="455" y="664"/>
                    <a:pt x="442" y="664"/>
                  </a:cubicBezTo>
                  <a:cubicBezTo>
                    <a:pt x="442" y="664"/>
                    <a:pt x="442" y="664"/>
                    <a:pt x="442" y="677"/>
                  </a:cubicBezTo>
                  <a:cubicBezTo>
                    <a:pt x="442" y="703"/>
                    <a:pt x="442" y="716"/>
                    <a:pt x="442" y="716"/>
                  </a:cubicBezTo>
                  <a:cubicBezTo>
                    <a:pt x="429" y="690"/>
                    <a:pt x="416" y="677"/>
                    <a:pt x="416" y="677"/>
                  </a:cubicBezTo>
                  <a:cubicBezTo>
                    <a:pt x="403" y="677"/>
                    <a:pt x="403" y="677"/>
                    <a:pt x="403" y="664"/>
                  </a:cubicBezTo>
                  <a:cubicBezTo>
                    <a:pt x="390" y="664"/>
                    <a:pt x="390" y="664"/>
                    <a:pt x="390" y="677"/>
                  </a:cubicBezTo>
                  <a:cubicBezTo>
                    <a:pt x="390" y="670"/>
                    <a:pt x="387" y="667"/>
                    <a:pt x="383" y="667"/>
                  </a:cubicBezTo>
                  <a:cubicBezTo>
                    <a:pt x="380" y="667"/>
                    <a:pt x="377" y="670"/>
                    <a:pt x="377" y="677"/>
                  </a:cubicBezTo>
                  <a:cubicBezTo>
                    <a:pt x="371" y="659"/>
                    <a:pt x="368" y="649"/>
                    <a:pt x="367" y="649"/>
                  </a:cubicBezTo>
                  <a:lnTo>
                    <a:pt x="367" y="649"/>
                  </a:lnTo>
                  <a:cubicBezTo>
                    <a:pt x="367" y="649"/>
                    <a:pt x="370" y="662"/>
                    <a:pt x="377" y="690"/>
                  </a:cubicBezTo>
                  <a:cubicBezTo>
                    <a:pt x="377" y="703"/>
                    <a:pt x="377" y="716"/>
                    <a:pt x="390" y="716"/>
                  </a:cubicBezTo>
                  <a:lnTo>
                    <a:pt x="390" y="729"/>
                  </a:lnTo>
                  <a:cubicBezTo>
                    <a:pt x="377" y="729"/>
                    <a:pt x="377" y="742"/>
                    <a:pt x="377" y="755"/>
                  </a:cubicBezTo>
                  <a:cubicBezTo>
                    <a:pt x="377" y="750"/>
                    <a:pt x="377" y="745"/>
                    <a:pt x="377" y="742"/>
                  </a:cubicBezTo>
                  <a:cubicBezTo>
                    <a:pt x="377" y="729"/>
                    <a:pt x="377" y="716"/>
                    <a:pt x="377" y="703"/>
                  </a:cubicBezTo>
                  <a:cubicBezTo>
                    <a:pt x="377" y="687"/>
                    <a:pt x="372" y="676"/>
                    <a:pt x="368" y="676"/>
                  </a:cubicBezTo>
                  <a:cubicBezTo>
                    <a:pt x="366" y="676"/>
                    <a:pt x="364" y="680"/>
                    <a:pt x="364" y="690"/>
                  </a:cubicBezTo>
                  <a:cubicBezTo>
                    <a:pt x="364" y="690"/>
                    <a:pt x="364" y="690"/>
                    <a:pt x="364" y="677"/>
                  </a:cubicBezTo>
                  <a:cubicBezTo>
                    <a:pt x="364" y="671"/>
                    <a:pt x="364" y="668"/>
                    <a:pt x="363" y="668"/>
                  </a:cubicBezTo>
                  <a:cubicBezTo>
                    <a:pt x="362" y="668"/>
                    <a:pt x="359" y="675"/>
                    <a:pt x="351" y="690"/>
                  </a:cubicBezTo>
                  <a:cubicBezTo>
                    <a:pt x="351" y="675"/>
                    <a:pt x="346" y="668"/>
                    <a:pt x="343" y="668"/>
                  </a:cubicBezTo>
                  <a:cubicBezTo>
                    <a:pt x="340" y="668"/>
                    <a:pt x="338" y="671"/>
                    <a:pt x="338" y="677"/>
                  </a:cubicBezTo>
                  <a:cubicBezTo>
                    <a:pt x="338" y="692"/>
                    <a:pt x="334" y="698"/>
                    <a:pt x="330" y="698"/>
                  </a:cubicBezTo>
                  <a:cubicBezTo>
                    <a:pt x="327" y="698"/>
                    <a:pt x="325" y="695"/>
                    <a:pt x="325" y="690"/>
                  </a:cubicBezTo>
                  <a:cubicBezTo>
                    <a:pt x="325" y="681"/>
                    <a:pt x="325" y="666"/>
                    <a:pt x="321" y="666"/>
                  </a:cubicBezTo>
                  <a:cubicBezTo>
                    <a:pt x="319" y="666"/>
                    <a:pt x="316" y="669"/>
                    <a:pt x="312" y="677"/>
                  </a:cubicBezTo>
                  <a:cubicBezTo>
                    <a:pt x="312" y="677"/>
                    <a:pt x="312" y="677"/>
                    <a:pt x="312" y="690"/>
                  </a:cubicBezTo>
                  <a:cubicBezTo>
                    <a:pt x="312" y="690"/>
                    <a:pt x="312" y="703"/>
                    <a:pt x="312" y="716"/>
                  </a:cubicBezTo>
                  <a:cubicBezTo>
                    <a:pt x="312" y="716"/>
                    <a:pt x="312" y="729"/>
                    <a:pt x="312" y="742"/>
                  </a:cubicBezTo>
                  <a:cubicBezTo>
                    <a:pt x="312" y="745"/>
                    <a:pt x="311" y="747"/>
                    <a:pt x="310" y="747"/>
                  </a:cubicBezTo>
                  <a:cubicBezTo>
                    <a:pt x="306" y="747"/>
                    <a:pt x="299" y="732"/>
                    <a:pt x="299" y="703"/>
                  </a:cubicBezTo>
                  <a:cubicBezTo>
                    <a:pt x="286" y="703"/>
                    <a:pt x="286" y="703"/>
                    <a:pt x="286" y="677"/>
                  </a:cubicBezTo>
                  <a:cubicBezTo>
                    <a:pt x="286" y="689"/>
                    <a:pt x="286" y="697"/>
                    <a:pt x="286" y="703"/>
                  </a:cubicBezTo>
                  <a:cubicBezTo>
                    <a:pt x="286" y="681"/>
                    <a:pt x="286" y="672"/>
                    <a:pt x="284" y="672"/>
                  </a:cubicBezTo>
                  <a:cubicBezTo>
                    <a:pt x="282" y="672"/>
                    <a:pt x="279" y="678"/>
                    <a:pt x="273" y="690"/>
                  </a:cubicBezTo>
                  <a:cubicBezTo>
                    <a:pt x="273" y="685"/>
                    <a:pt x="273" y="681"/>
                    <a:pt x="273" y="677"/>
                  </a:cubicBezTo>
                  <a:cubicBezTo>
                    <a:pt x="267" y="696"/>
                    <a:pt x="263" y="703"/>
                    <a:pt x="262" y="703"/>
                  </a:cubicBezTo>
                  <a:cubicBezTo>
                    <a:pt x="260" y="703"/>
                    <a:pt x="260" y="696"/>
                    <a:pt x="260" y="690"/>
                  </a:cubicBezTo>
                  <a:cubicBezTo>
                    <a:pt x="247" y="690"/>
                    <a:pt x="247" y="690"/>
                    <a:pt x="247" y="677"/>
                  </a:cubicBezTo>
                  <a:cubicBezTo>
                    <a:pt x="247" y="670"/>
                    <a:pt x="247" y="667"/>
                    <a:pt x="246" y="667"/>
                  </a:cubicBezTo>
                  <a:cubicBezTo>
                    <a:pt x="244" y="667"/>
                    <a:pt x="241" y="670"/>
                    <a:pt x="234" y="677"/>
                  </a:cubicBezTo>
                  <a:cubicBezTo>
                    <a:pt x="234" y="703"/>
                    <a:pt x="234" y="716"/>
                    <a:pt x="234" y="716"/>
                  </a:cubicBezTo>
                  <a:cubicBezTo>
                    <a:pt x="234" y="716"/>
                    <a:pt x="234" y="716"/>
                    <a:pt x="234" y="729"/>
                  </a:cubicBezTo>
                  <a:cubicBezTo>
                    <a:pt x="221" y="729"/>
                    <a:pt x="221" y="729"/>
                    <a:pt x="221" y="742"/>
                  </a:cubicBezTo>
                  <a:cubicBezTo>
                    <a:pt x="210" y="753"/>
                    <a:pt x="199" y="783"/>
                    <a:pt x="204" y="783"/>
                  </a:cubicBezTo>
                  <a:cubicBezTo>
                    <a:pt x="205" y="783"/>
                    <a:pt x="206" y="782"/>
                    <a:pt x="208" y="781"/>
                  </a:cubicBezTo>
                  <a:lnTo>
                    <a:pt x="208" y="794"/>
                  </a:lnTo>
                  <a:cubicBezTo>
                    <a:pt x="215" y="772"/>
                    <a:pt x="219" y="762"/>
                    <a:pt x="220" y="762"/>
                  </a:cubicBezTo>
                  <a:cubicBezTo>
                    <a:pt x="221" y="762"/>
                    <a:pt x="221" y="769"/>
                    <a:pt x="221" y="781"/>
                  </a:cubicBezTo>
                  <a:cubicBezTo>
                    <a:pt x="208" y="807"/>
                    <a:pt x="221" y="807"/>
                    <a:pt x="221" y="807"/>
                  </a:cubicBezTo>
                  <a:cubicBezTo>
                    <a:pt x="221" y="807"/>
                    <a:pt x="221" y="807"/>
                    <a:pt x="221" y="819"/>
                  </a:cubicBezTo>
                  <a:cubicBezTo>
                    <a:pt x="221" y="823"/>
                    <a:pt x="221" y="828"/>
                    <a:pt x="221" y="832"/>
                  </a:cubicBezTo>
                  <a:cubicBezTo>
                    <a:pt x="221" y="828"/>
                    <a:pt x="223" y="825"/>
                    <a:pt x="225" y="825"/>
                  </a:cubicBezTo>
                  <a:cubicBezTo>
                    <a:pt x="227" y="825"/>
                    <a:pt x="229" y="834"/>
                    <a:pt x="221" y="858"/>
                  </a:cubicBezTo>
                  <a:cubicBezTo>
                    <a:pt x="221" y="864"/>
                    <a:pt x="221" y="867"/>
                    <a:pt x="222" y="867"/>
                  </a:cubicBezTo>
                  <a:cubicBezTo>
                    <a:pt x="223" y="867"/>
                    <a:pt x="227" y="861"/>
                    <a:pt x="234" y="845"/>
                  </a:cubicBezTo>
                  <a:cubicBezTo>
                    <a:pt x="234" y="832"/>
                    <a:pt x="237" y="826"/>
                    <a:pt x="241" y="826"/>
                  </a:cubicBezTo>
                  <a:cubicBezTo>
                    <a:pt x="244" y="826"/>
                    <a:pt x="247" y="832"/>
                    <a:pt x="247" y="845"/>
                  </a:cubicBezTo>
                  <a:cubicBezTo>
                    <a:pt x="247" y="845"/>
                    <a:pt x="260" y="832"/>
                    <a:pt x="260" y="819"/>
                  </a:cubicBezTo>
                  <a:cubicBezTo>
                    <a:pt x="260" y="827"/>
                    <a:pt x="260" y="832"/>
                    <a:pt x="260" y="832"/>
                  </a:cubicBezTo>
                  <a:cubicBezTo>
                    <a:pt x="260" y="845"/>
                    <a:pt x="260" y="845"/>
                    <a:pt x="260" y="845"/>
                  </a:cubicBezTo>
                  <a:cubicBezTo>
                    <a:pt x="273" y="845"/>
                    <a:pt x="273" y="845"/>
                    <a:pt x="273" y="832"/>
                  </a:cubicBezTo>
                  <a:cubicBezTo>
                    <a:pt x="273" y="845"/>
                    <a:pt x="273" y="845"/>
                    <a:pt x="273" y="845"/>
                  </a:cubicBezTo>
                  <a:cubicBezTo>
                    <a:pt x="273" y="845"/>
                    <a:pt x="286" y="845"/>
                    <a:pt x="286" y="858"/>
                  </a:cubicBezTo>
                  <a:cubicBezTo>
                    <a:pt x="286" y="864"/>
                    <a:pt x="287" y="867"/>
                    <a:pt x="288" y="867"/>
                  </a:cubicBezTo>
                  <a:cubicBezTo>
                    <a:pt x="291" y="867"/>
                    <a:pt x="299" y="839"/>
                    <a:pt x="299" y="819"/>
                  </a:cubicBezTo>
                  <a:cubicBezTo>
                    <a:pt x="299" y="819"/>
                    <a:pt x="299" y="807"/>
                    <a:pt x="299" y="807"/>
                  </a:cubicBezTo>
                  <a:cubicBezTo>
                    <a:pt x="299" y="794"/>
                    <a:pt x="312" y="794"/>
                    <a:pt x="312" y="794"/>
                  </a:cubicBezTo>
                  <a:cubicBezTo>
                    <a:pt x="312" y="794"/>
                    <a:pt x="312" y="807"/>
                    <a:pt x="312" y="819"/>
                  </a:cubicBezTo>
                  <a:cubicBezTo>
                    <a:pt x="305" y="849"/>
                    <a:pt x="306" y="865"/>
                    <a:pt x="308" y="865"/>
                  </a:cubicBezTo>
                  <a:cubicBezTo>
                    <a:pt x="310" y="865"/>
                    <a:pt x="312" y="855"/>
                    <a:pt x="312" y="832"/>
                  </a:cubicBezTo>
                  <a:cubicBezTo>
                    <a:pt x="312" y="845"/>
                    <a:pt x="312" y="845"/>
                    <a:pt x="312" y="858"/>
                  </a:cubicBezTo>
                  <a:cubicBezTo>
                    <a:pt x="312" y="865"/>
                    <a:pt x="312" y="868"/>
                    <a:pt x="314" y="868"/>
                  </a:cubicBezTo>
                  <a:cubicBezTo>
                    <a:pt x="315" y="868"/>
                    <a:pt x="318" y="865"/>
                    <a:pt x="325" y="858"/>
                  </a:cubicBezTo>
                  <a:cubicBezTo>
                    <a:pt x="325" y="858"/>
                    <a:pt x="325" y="819"/>
                    <a:pt x="325" y="807"/>
                  </a:cubicBezTo>
                  <a:cubicBezTo>
                    <a:pt x="325" y="794"/>
                    <a:pt x="338" y="794"/>
                    <a:pt x="338" y="794"/>
                  </a:cubicBezTo>
                  <a:cubicBezTo>
                    <a:pt x="338" y="794"/>
                    <a:pt x="338" y="794"/>
                    <a:pt x="338" y="807"/>
                  </a:cubicBezTo>
                  <a:cubicBezTo>
                    <a:pt x="338" y="811"/>
                    <a:pt x="338" y="816"/>
                    <a:pt x="338" y="819"/>
                  </a:cubicBezTo>
                  <a:cubicBezTo>
                    <a:pt x="338" y="838"/>
                    <a:pt x="345" y="851"/>
                    <a:pt x="354" y="851"/>
                  </a:cubicBezTo>
                  <a:cubicBezTo>
                    <a:pt x="357" y="851"/>
                    <a:pt x="360" y="849"/>
                    <a:pt x="364" y="845"/>
                  </a:cubicBezTo>
                  <a:cubicBezTo>
                    <a:pt x="377" y="845"/>
                    <a:pt x="377" y="845"/>
                    <a:pt x="377" y="858"/>
                  </a:cubicBezTo>
                  <a:cubicBezTo>
                    <a:pt x="377" y="861"/>
                    <a:pt x="377" y="862"/>
                    <a:pt x="378" y="862"/>
                  </a:cubicBezTo>
                  <a:cubicBezTo>
                    <a:pt x="381" y="862"/>
                    <a:pt x="392" y="839"/>
                    <a:pt x="403" y="807"/>
                  </a:cubicBezTo>
                  <a:cubicBezTo>
                    <a:pt x="403" y="832"/>
                    <a:pt x="403" y="832"/>
                    <a:pt x="403" y="832"/>
                  </a:cubicBezTo>
                  <a:cubicBezTo>
                    <a:pt x="416" y="832"/>
                    <a:pt x="416" y="832"/>
                    <a:pt x="416" y="845"/>
                  </a:cubicBezTo>
                  <a:cubicBezTo>
                    <a:pt x="416" y="829"/>
                    <a:pt x="418" y="822"/>
                    <a:pt x="421" y="822"/>
                  </a:cubicBezTo>
                  <a:cubicBezTo>
                    <a:pt x="424" y="822"/>
                    <a:pt x="429" y="836"/>
                    <a:pt x="429" y="858"/>
                  </a:cubicBezTo>
                  <a:cubicBezTo>
                    <a:pt x="442" y="871"/>
                    <a:pt x="442" y="871"/>
                    <a:pt x="442" y="871"/>
                  </a:cubicBezTo>
                  <a:cubicBezTo>
                    <a:pt x="442" y="845"/>
                    <a:pt x="455" y="845"/>
                    <a:pt x="455" y="845"/>
                  </a:cubicBezTo>
                  <a:cubicBezTo>
                    <a:pt x="468" y="845"/>
                    <a:pt x="468" y="845"/>
                    <a:pt x="468" y="819"/>
                  </a:cubicBezTo>
                  <a:cubicBezTo>
                    <a:pt x="455" y="794"/>
                    <a:pt x="455" y="794"/>
                    <a:pt x="468" y="794"/>
                  </a:cubicBezTo>
                  <a:cubicBezTo>
                    <a:pt x="468" y="794"/>
                    <a:pt x="468" y="794"/>
                    <a:pt x="468" y="807"/>
                  </a:cubicBezTo>
                  <a:cubicBezTo>
                    <a:pt x="468" y="807"/>
                    <a:pt x="481" y="819"/>
                    <a:pt x="481" y="819"/>
                  </a:cubicBezTo>
                  <a:cubicBezTo>
                    <a:pt x="481" y="819"/>
                    <a:pt x="494" y="819"/>
                    <a:pt x="494" y="832"/>
                  </a:cubicBezTo>
                  <a:cubicBezTo>
                    <a:pt x="494" y="832"/>
                    <a:pt x="494" y="845"/>
                    <a:pt x="507" y="845"/>
                  </a:cubicBezTo>
                  <a:cubicBezTo>
                    <a:pt x="507" y="845"/>
                    <a:pt x="510" y="842"/>
                    <a:pt x="513" y="842"/>
                  </a:cubicBezTo>
                  <a:cubicBezTo>
                    <a:pt x="516" y="842"/>
                    <a:pt x="520" y="845"/>
                    <a:pt x="520" y="858"/>
                  </a:cubicBezTo>
                  <a:cubicBezTo>
                    <a:pt x="520" y="858"/>
                    <a:pt x="520" y="858"/>
                    <a:pt x="520" y="832"/>
                  </a:cubicBezTo>
                  <a:cubicBezTo>
                    <a:pt x="520" y="823"/>
                    <a:pt x="520" y="814"/>
                    <a:pt x="524" y="814"/>
                  </a:cubicBezTo>
                  <a:cubicBezTo>
                    <a:pt x="526" y="814"/>
                    <a:pt x="529" y="816"/>
                    <a:pt x="533" y="819"/>
                  </a:cubicBezTo>
                  <a:cubicBezTo>
                    <a:pt x="533" y="819"/>
                    <a:pt x="545" y="819"/>
                    <a:pt x="545" y="807"/>
                  </a:cubicBezTo>
                  <a:cubicBezTo>
                    <a:pt x="545" y="807"/>
                    <a:pt x="545" y="807"/>
                    <a:pt x="545" y="819"/>
                  </a:cubicBezTo>
                  <a:cubicBezTo>
                    <a:pt x="551" y="831"/>
                    <a:pt x="557" y="838"/>
                    <a:pt x="561" y="838"/>
                  </a:cubicBezTo>
                  <a:cubicBezTo>
                    <a:pt x="565" y="838"/>
                    <a:pt x="566" y="828"/>
                    <a:pt x="558" y="807"/>
                  </a:cubicBezTo>
                  <a:cubicBezTo>
                    <a:pt x="558" y="800"/>
                    <a:pt x="558" y="797"/>
                    <a:pt x="560" y="797"/>
                  </a:cubicBezTo>
                  <a:cubicBezTo>
                    <a:pt x="562" y="797"/>
                    <a:pt x="565" y="800"/>
                    <a:pt x="571" y="807"/>
                  </a:cubicBezTo>
                  <a:cubicBezTo>
                    <a:pt x="571" y="807"/>
                    <a:pt x="571" y="807"/>
                    <a:pt x="571" y="794"/>
                  </a:cubicBezTo>
                  <a:cubicBezTo>
                    <a:pt x="584" y="807"/>
                    <a:pt x="584" y="807"/>
                    <a:pt x="584" y="807"/>
                  </a:cubicBezTo>
                  <a:cubicBezTo>
                    <a:pt x="584" y="796"/>
                    <a:pt x="601" y="777"/>
                    <a:pt x="615" y="777"/>
                  </a:cubicBezTo>
                  <a:cubicBezTo>
                    <a:pt x="618" y="777"/>
                    <a:pt x="621" y="778"/>
                    <a:pt x="623" y="781"/>
                  </a:cubicBezTo>
                  <a:cubicBezTo>
                    <a:pt x="623" y="768"/>
                    <a:pt x="623" y="768"/>
                    <a:pt x="623" y="768"/>
                  </a:cubicBezTo>
                  <a:cubicBezTo>
                    <a:pt x="628" y="778"/>
                    <a:pt x="631" y="782"/>
                    <a:pt x="632" y="782"/>
                  </a:cubicBezTo>
                  <a:cubicBezTo>
                    <a:pt x="634" y="782"/>
                    <a:pt x="631" y="771"/>
                    <a:pt x="623" y="755"/>
                  </a:cubicBezTo>
                  <a:lnTo>
                    <a:pt x="610" y="755"/>
                  </a:lnTo>
                  <a:cubicBezTo>
                    <a:pt x="604" y="743"/>
                    <a:pt x="604" y="737"/>
                    <a:pt x="607" y="737"/>
                  </a:cubicBezTo>
                  <a:cubicBezTo>
                    <a:pt x="612" y="737"/>
                    <a:pt x="622" y="746"/>
                    <a:pt x="636" y="768"/>
                  </a:cubicBezTo>
                  <a:cubicBezTo>
                    <a:pt x="629" y="752"/>
                    <a:pt x="626" y="746"/>
                    <a:pt x="629" y="746"/>
                  </a:cubicBezTo>
                  <a:cubicBezTo>
                    <a:pt x="632" y="746"/>
                    <a:pt x="638" y="749"/>
                    <a:pt x="649" y="755"/>
                  </a:cubicBezTo>
                  <a:cubicBezTo>
                    <a:pt x="635" y="725"/>
                    <a:pt x="628" y="709"/>
                    <a:pt x="630" y="709"/>
                  </a:cubicBezTo>
                  <a:lnTo>
                    <a:pt x="630" y="709"/>
                  </a:lnTo>
                  <a:cubicBezTo>
                    <a:pt x="631" y="709"/>
                    <a:pt x="638" y="719"/>
                    <a:pt x="649" y="742"/>
                  </a:cubicBezTo>
                  <a:cubicBezTo>
                    <a:pt x="662" y="768"/>
                    <a:pt x="675" y="768"/>
                    <a:pt x="675" y="768"/>
                  </a:cubicBezTo>
                  <a:cubicBezTo>
                    <a:pt x="688" y="768"/>
                    <a:pt x="675" y="755"/>
                    <a:pt x="662" y="742"/>
                  </a:cubicBezTo>
                  <a:cubicBezTo>
                    <a:pt x="656" y="729"/>
                    <a:pt x="652" y="722"/>
                    <a:pt x="654" y="722"/>
                  </a:cubicBezTo>
                  <a:lnTo>
                    <a:pt x="654" y="722"/>
                  </a:lnTo>
                  <a:cubicBezTo>
                    <a:pt x="656" y="722"/>
                    <a:pt x="662" y="729"/>
                    <a:pt x="675" y="742"/>
                  </a:cubicBezTo>
                  <a:cubicBezTo>
                    <a:pt x="688" y="755"/>
                    <a:pt x="698" y="761"/>
                    <a:pt x="703" y="761"/>
                  </a:cubicBezTo>
                  <a:cubicBezTo>
                    <a:pt x="708" y="761"/>
                    <a:pt x="708" y="755"/>
                    <a:pt x="701" y="742"/>
                  </a:cubicBezTo>
                  <a:cubicBezTo>
                    <a:pt x="694" y="720"/>
                    <a:pt x="695" y="711"/>
                    <a:pt x="699" y="711"/>
                  </a:cubicBezTo>
                  <a:lnTo>
                    <a:pt x="699" y="711"/>
                  </a:lnTo>
                  <a:cubicBezTo>
                    <a:pt x="702" y="711"/>
                    <a:pt x="708" y="717"/>
                    <a:pt x="714" y="729"/>
                  </a:cubicBezTo>
                  <a:cubicBezTo>
                    <a:pt x="716" y="733"/>
                    <a:pt x="718" y="737"/>
                    <a:pt x="720" y="741"/>
                  </a:cubicBezTo>
                  <a:lnTo>
                    <a:pt x="720" y="741"/>
                  </a:lnTo>
                  <a:cubicBezTo>
                    <a:pt x="727" y="737"/>
                    <a:pt x="727" y="729"/>
                    <a:pt x="727" y="729"/>
                  </a:cubicBezTo>
                  <a:cubicBezTo>
                    <a:pt x="740" y="729"/>
                    <a:pt x="727" y="716"/>
                    <a:pt x="714" y="703"/>
                  </a:cubicBezTo>
                  <a:lnTo>
                    <a:pt x="714" y="703"/>
                  </a:lnTo>
                  <a:cubicBezTo>
                    <a:pt x="727" y="716"/>
                    <a:pt x="737" y="722"/>
                    <a:pt x="742" y="722"/>
                  </a:cubicBezTo>
                  <a:cubicBezTo>
                    <a:pt x="747" y="722"/>
                    <a:pt x="747" y="716"/>
                    <a:pt x="740" y="703"/>
                  </a:cubicBezTo>
                  <a:cubicBezTo>
                    <a:pt x="740" y="703"/>
                    <a:pt x="740" y="703"/>
                    <a:pt x="740" y="690"/>
                  </a:cubicBezTo>
                  <a:cubicBezTo>
                    <a:pt x="734" y="683"/>
                    <a:pt x="734" y="680"/>
                    <a:pt x="737" y="680"/>
                  </a:cubicBezTo>
                  <a:cubicBezTo>
                    <a:pt x="740" y="680"/>
                    <a:pt x="747" y="683"/>
                    <a:pt x="753" y="690"/>
                  </a:cubicBezTo>
                  <a:cubicBezTo>
                    <a:pt x="759" y="696"/>
                    <a:pt x="766" y="699"/>
                    <a:pt x="769" y="699"/>
                  </a:cubicBezTo>
                  <a:cubicBezTo>
                    <a:pt x="772" y="699"/>
                    <a:pt x="772" y="696"/>
                    <a:pt x="766" y="690"/>
                  </a:cubicBezTo>
                  <a:cubicBezTo>
                    <a:pt x="753" y="690"/>
                    <a:pt x="753" y="677"/>
                    <a:pt x="740" y="664"/>
                  </a:cubicBezTo>
                  <a:cubicBezTo>
                    <a:pt x="734" y="657"/>
                    <a:pt x="734" y="654"/>
                    <a:pt x="737" y="654"/>
                  </a:cubicBezTo>
                  <a:cubicBezTo>
                    <a:pt x="740" y="654"/>
                    <a:pt x="747" y="657"/>
                    <a:pt x="753" y="664"/>
                  </a:cubicBezTo>
                  <a:cubicBezTo>
                    <a:pt x="766" y="677"/>
                    <a:pt x="766" y="677"/>
                    <a:pt x="779" y="677"/>
                  </a:cubicBezTo>
                  <a:cubicBezTo>
                    <a:pt x="779" y="677"/>
                    <a:pt x="792" y="677"/>
                    <a:pt x="779" y="664"/>
                  </a:cubicBezTo>
                  <a:cubicBezTo>
                    <a:pt x="770" y="655"/>
                    <a:pt x="774" y="645"/>
                    <a:pt x="781" y="645"/>
                  </a:cubicBezTo>
                  <a:cubicBezTo>
                    <a:pt x="784" y="645"/>
                    <a:pt x="788" y="647"/>
                    <a:pt x="792" y="651"/>
                  </a:cubicBezTo>
                  <a:cubicBezTo>
                    <a:pt x="792" y="651"/>
                    <a:pt x="792" y="638"/>
                    <a:pt x="792" y="638"/>
                  </a:cubicBezTo>
                  <a:cubicBezTo>
                    <a:pt x="792" y="638"/>
                    <a:pt x="779" y="625"/>
                    <a:pt x="792" y="625"/>
                  </a:cubicBezTo>
                  <a:cubicBezTo>
                    <a:pt x="792" y="625"/>
                    <a:pt x="792" y="625"/>
                    <a:pt x="779" y="612"/>
                  </a:cubicBezTo>
                  <a:lnTo>
                    <a:pt x="792" y="612"/>
                  </a:lnTo>
                  <a:cubicBezTo>
                    <a:pt x="805" y="618"/>
                    <a:pt x="811" y="622"/>
                    <a:pt x="813" y="622"/>
                  </a:cubicBezTo>
                  <a:cubicBezTo>
                    <a:pt x="815" y="622"/>
                    <a:pt x="811" y="618"/>
                    <a:pt x="805" y="612"/>
                  </a:cubicBezTo>
                  <a:cubicBezTo>
                    <a:pt x="792" y="599"/>
                    <a:pt x="792" y="599"/>
                    <a:pt x="805" y="599"/>
                  </a:cubicBezTo>
                  <a:cubicBezTo>
                    <a:pt x="787" y="590"/>
                    <a:pt x="775" y="581"/>
                    <a:pt x="778" y="581"/>
                  </a:cubicBezTo>
                  <a:cubicBezTo>
                    <a:pt x="780" y="581"/>
                    <a:pt x="784" y="582"/>
                    <a:pt x="792" y="586"/>
                  </a:cubicBezTo>
                  <a:cubicBezTo>
                    <a:pt x="792" y="586"/>
                    <a:pt x="805" y="573"/>
                    <a:pt x="792" y="573"/>
                  </a:cubicBezTo>
                  <a:cubicBezTo>
                    <a:pt x="777" y="558"/>
                    <a:pt x="770" y="552"/>
                    <a:pt x="773" y="552"/>
                  </a:cubicBezTo>
                  <a:cubicBezTo>
                    <a:pt x="775" y="552"/>
                    <a:pt x="781" y="555"/>
                    <a:pt x="792" y="560"/>
                  </a:cubicBezTo>
                  <a:cubicBezTo>
                    <a:pt x="792" y="560"/>
                    <a:pt x="779" y="547"/>
                    <a:pt x="792" y="547"/>
                  </a:cubicBezTo>
                  <a:lnTo>
                    <a:pt x="766" y="547"/>
                  </a:lnTo>
                  <a:cubicBezTo>
                    <a:pt x="766" y="543"/>
                    <a:pt x="769" y="541"/>
                    <a:pt x="773" y="541"/>
                  </a:cubicBezTo>
                  <a:cubicBezTo>
                    <a:pt x="780" y="541"/>
                    <a:pt x="792" y="547"/>
                    <a:pt x="792" y="547"/>
                  </a:cubicBezTo>
                  <a:cubicBezTo>
                    <a:pt x="800" y="551"/>
                    <a:pt x="806" y="552"/>
                    <a:pt x="811" y="552"/>
                  </a:cubicBezTo>
                  <a:cubicBezTo>
                    <a:pt x="822" y="552"/>
                    <a:pt x="823" y="543"/>
                    <a:pt x="805" y="534"/>
                  </a:cubicBezTo>
                  <a:cubicBezTo>
                    <a:pt x="818" y="534"/>
                    <a:pt x="818" y="521"/>
                    <a:pt x="805" y="521"/>
                  </a:cubicBezTo>
                  <a:lnTo>
                    <a:pt x="792" y="508"/>
                  </a:lnTo>
                  <a:lnTo>
                    <a:pt x="792" y="508"/>
                  </a:lnTo>
                  <a:cubicBezTo>
                    <a:pt x="805" y="521"/>
                    <a:pt x="831" y="521"/>
                    <a:pt x="831" y="521"/>
                  </a:cubicBezTo>
                  <a:cubicBezTo>
                    <a:pt x="831" y="508"/>
                    <a:pt x="831" y="508"/>
                    <a:pt x="818" y="508"/>
                  </a:cubicBezTo>
                  <a:lnTo>
                    <a:pt x="805" y="508"/>
                  </a:lnTo>
                  <a:cubicBezTo>
                    <a:pt x="805" y="502"/>
                    <a:pt x="808" y="499"/>
                    <a:pt x="812" y="498"/>
                  </a:cubicBezTo>
                  <a:lnTo>
                    <a:pt x="812" y="498"/>
                  </a:lnTo>
                  <a:cubicBezTo>
                    <a:pt x="815" y="500"/>
                    <a:pt x="821" y="503"/>
                    <a:pt x="831" y="508"/>
                  </a:cubicBezTo>
                  <a:cubicBezTo>
                    <a:pt x="824" y="502"/>
                    <a:pt x="818" y="498"/>
                    <a:pt x="813" y="498"/>
                  </a:cubicBezTo>
                  <a:cubicBezTo>
                    <a:pt x="813" y="498"/>
                    <a:pt x="812" y="498"/>
                    <a:pt x="812" y="498"/>
                  </a:cubicBezTo>
                  <a:lnTo>
                    <a:pt x="812" y="498"/>
                  </a:lnTo>
                  <a:cubicBezTo>
                    <a:pt x="807" y="495"/>
                    <a:pt x="810" y="495"/>
                    <a:pt x="818" y="495"/>
                  </a:cubicBezTo>
                  <a:lnTo>
                    <a:pt x="831" y="495"/>
                  </a:lnTo>
                  <a:cubicBezTo>
                    <a:pt x="824" y="489"/>
                    <a:pt x="824" y="485"/>
                    <a:pt x="826" y="485"/>
                  </a:cubicBezTo>
                  <a:cubicBezTo>
                    <a:pt x="828" y="485"/>
                    <a:pt x="831" y="489"/>
                    <a:pt x="831" y="495"/>
                  </a:cubicBezTo>
                  <a:lnTo>
                    <a:pt x="844" y="495"/>
                  </a:lnTo>
                  <a:cubicBezTo>
                    <a:pt x="870" y="495"/>
                    <a:pt x="857" y="495"/>
                    <a:pt x="831" y="482"/>
                  </a:cubicBezTo>
                  <a:lnTo>
                    <a:pt x="844" y="482"/>
                  </a:lnTo>
                  <a:cubicBezTo>
                    <a:pt x="844" y="482"/>
                    <a:pt x="844" y="482"/>
                    <a:pt x="831" y="469"/>
                  </a:cubicBezTo>
                  <a:lnTo>
                    <a:pt x="844" y="469"/>
                  </a:lnTo>
                  <a:cubicBezTo>
                    <a:pt x="849" y="472"/>
                    <a:pt x="853" y="473"/>
                    <a:pt x="855" y="473"/>
                  </a:cubicBezTo>
                  <a:cubicBezTo>
                    <a:pt x="865" y="473"/>
                    <a:pt x="854" y="456"/>
                    <a:pt x="844" y="456"/>
                  </a:cubicBezTo>
                  <a:cubicBezTo>
                    <a:pt x="819" y="444"/>
                    <a:pt x="818" y="443"/>
                    <a:pt x="840" y="443"/>
                  </a:cubicBezTo>
                  <a:lnTo>
                    <a:pt x="840" y="443"/>
                  </a:lnTo>
                  <a:cubicBezTo>
                    <a:pt x="832" y="440"/>
                    <a:pt x="819" y="435"/>
                    <a:pt x="805" y="430"/>
                  </a:cubicBezTo>
                  <a:lnTo>
                    <a:pt x="805" y="430"/>
                  </a:lnTo>
                  <a:cubicBezTo>
                    <a:pt x="837" y="437"/>
                    <a:pt x="854" y="440"/>
                    <a:pt x="857" y="440"/>
                  </a:cubicBezTo>
                  <a:cubicBezTo>
                    <a:pt x="860" y="440"/>
                    <a:pt x="850" y="437"/>
                    <a:pt x="831" y="430"/>
                  </a:cubicBezTo>
                  <a:cubicBezTo>
                    <a:pt x="818" y="417"/>
                    <a:pt x="818" y="417"/>
                    <a:pt x="831" y="417"/>
                  </a:cubicBezTo>
                  <a:cubicBezTo>
                    <a:pt x="857" y="417"/>
                    <a:pt x="857" y="417"/>
                    <a:pt x="857" y="404"/>
                  </a:cubicBezTo>
                  <a:cubicBezTo>
                    <a:pt x="857" y="404"/>
                    <a:pt x="857" y="404"/>
                    <a:pt x="844" y="391"/>
                  </a:cubicBezTo>
                  <a:cubicBezTo>
                    <a:pt x="870" y="391"/>
                    <a:pt x="857" y="378"/>
                    <a:pt x="818" y="378"/>
                  </a:cubicBezTo>
                  <a:lnTo>
                    <a:pt x="844" y="378"/>
                  </a:lnTo>
                  <a:cubicBezTo>
                    <a:pt x="857" y="378"/>
                    <a:pt x="857" y="378"/>
                    <a:pt x="857" y="353"/>
                  </a:cubicBezTo>
                  <a:cubicBezTo>
                    <a:pt x="847" y="334"/>
                    <a:pt x="845" y="322"/>
                    <a:pt x="834" y="322"/>
                  </a:cubicBezTo>
                  <a:cubicBezTo>
                    <a:pt x="830" y="322"/>
                    <a:pt x="825" y="323"/>
                    <a:pt x="818" y="327"/>
                  </a:cubicBezTo>
                  <a:cubicBezTo>
                    <a:pt x="792" y="327"/>
                    <a:pt x="792" y="327"/>
                    <a:pt x="818" y="314"/>
                  </a:cubicBezTo>
                  <a:lnTo>
                    <a:pt x="805" y="314"/>
                  </a:lnTo>
                  <a:cubicBezTo>
                    <a:pt x="818" y="314"/>
                    <a:pt x="831" y="301"/>
                    <a:pt x="831" y="301"/>
                  </a:cubicBezTo>
                  <a:lnTo>
                    <a:pt x="831" y="301"/>
                  </a:lnTo>
                  <a:lnTo>
                    <a:pt x="818" y="314"/>
                  </a:lnTo>
                  <a:lnTo>
                    <a:pt x="831" y="314"/>
                  </a:lnTo>
                  <a:cubicBezTo>
                    <a:pt x="831" y="314"/>
                    <a:pt x="831" y="314"/>
                    <a:pt x="844" y="301"/>
                  </a:cubicBezTo>
                  <a:cubicBezTo>
                    <a:pt x="870" y="288"/>
                    <a:pt x="857" y="288"/>
                    <a:pt x="844" y="288"/>
                  </a:cubicBezTo>
                  <a:cubicBezTo>
                    <a:pt x="835" y="292"/>
                    <a:pt x="831" y="293"/>
                    <a:pt x="829" y="293"/>
                  </a:cubicBezTo>
                  <a:cubicBezTo>
                    <a:pt x="827" y="293"/>
                    <a:pt x="835" y="288"/>
                    <a:pt x="844" y="288"/>
                  </a:cubicBezTo>
                  <a:cubicBezTo>
                    <a:pt x="857" y="275"/>
                    <a:pt x="870" y="275"/>
                    <a:pt x="857" y="275"/>
                  </a:cubicBezTo>
                  <a:cubicBezTo>
                    <a:pt x="831" y="275"/>
                    <a:pt x="818" y="262"/>
                    <a:pt x="844" y="262"/>
                  </a:cubicBezTo>
                  <a:cubicBezTo>
                    <a:pt x="844" y="262"/>
                    <a:pt x="844" y="249"/>
                    <a:pt x="844" y="249"/>
                  </a:cubicBezTo>
                  <a:lnTo>
                    <a:pt x="831" y="249"/>
                  </a:lnTo>
                  <a:cubicBezTo>
                    <a:pt x="818" y="236"/>
                    <a:pt x="818" y="236"/>
                    <a:pt x="831" y="223"/>
                  </a:cubicBezTo>
                  <a:lnTo>
                    <a:pt x="831" y="223"/>
                  </a:lnTo>
                  <a:cubicBezTo>
                    <a:pt x="831" y="223"/>
                    <a:pt x="819" y="229"/>
                    <a:pt x="812" y="229"/>
                  </a:cubicBezTo>
                  <a:cubicBezTo>
                    <a:pt x="810" y="229"/>
                    <a:pt x="809" y="228"/>
                    <a:pt x="808" y="228"/>
                  </a:cubicBezTo>
                  <a:lnTo>
                    <a:pt x="808" y="228"/>
                  </a:lnTo>
                  <a:lnTo>
                    <a:pt x="818" y="223"/>
                  </a:lnTo>
                  <a:cubicBezTo>
                    <a:pt x="818" y="216"/>
                    <a:pt x="815" y="213"/>
                    <a:pt x="811" y="213"/>
                  </a:cubicBezTo>
                  <a:cubicBezTo>
                    <a:pt x="808" y="213"/>
                    <a:pt x="805" y="216"/>
                    <a:pt x="805" y="223"/>
                  </a:cubicBezTo>
                  <a:cubicBezTo>
                    <a:pt x="805" y="210"/>
                    <a:pt x="805" y="210"/>
                    <a:pt x="805" y="197"/>
                  </a:cubicBezTo>
                  <a:cubicBezTo>
                    <a:pt x="805" y="197"/>
                    <a:pt x="805" y="191"/>
                    <a:pt x="801" y="191"/>
                  </a:cubicBezTo>
                  <a:cubicBezTo>
                    <a:pt x="799" y="191"/>
                    <a:pt x="796" y="193"/>
                    <a:pt x="792" y="197"/>
                  </a:cubicBezTo>
                  <a:cubicBezTo>
                    <a:pt x="802" y="186"/>
                    <a:pt x="796" y="167"/>
                    <a:pt x="786" y="167"/>
                  </a:cubicBezTo>
                  <a:cubicBezTo>
                    <a:pt x="784" y="167"/>
                    <a:pt x="781" y="168"/>
                    <a:pt x="779" y="171"/>
                  </a:cubicBezTo>
                  <a:cubicBezTo>
                    <a:pt x="772" y="177"/>
                    <a:pt x="769" y="181"/>
                    <a:pt x="768" y="181"/>
                  </a:cubicBezTo>
                  <a:cubicBezTo>
                    <a:pt x="766" y="181"/>
                    <a:pt x="766" y="177"/>
                    <a:pt x="766" y="171"/>
                  </a:cubicBezTo>
                  <a:cubicBezTo>
                    <a:pt x="753" y="171"/>
                    <a:pt x="766" y="158"/>
                    <a:pt x="779" y="145"/>
                  </a:cubicBezTo>
                  <a:cubicBezTo>
                    <a:pt x="792" y="132"/>
                    <a:pt x="792" y="132"/>
                    <a:pt x="779" y="132"/>
                  </a:cubicBezTo>
                  <a:cubicBezTo>
                    <a:pt x="775" y="136"/>
                    <a:pt x="772" y="138"/>
                    <a:pt x="769" y="138"/>
                  </a:cubicBezTo>
                  <a:cubicBezTo>
                    <a:pt x="765" y="138"/>
                    <a:pt x="762" y="132"/>
                    <a:pt x="753" y="132"/>
                  </a:cubicBezTo>
                  <a:cubicBezTo>
                    <a:pt x="740" y="132"/>
                    <a:pt x="740" y="132"/>
                    <a:pt x="727" y="145"/>
                  </a:cubicBezTo>
                  <a:cubicBezTo>
                    <a:pt x="740" y="132"/>
                    <a:pt x="740" y="132"/>
                    <a:pt x="727" y="119"/>
                  </a:cubicBezTo>
                  <a:cubicBezTo>
                    <a:pt x="727" y="110"/>
                    <a:pt x="727" y="101"/>
                    <a:pt x="722" y="101"/>
                  </a:cubicBezTo>
                  <a:cubicBezTo>
                    <a:pt x="721" y="101"/>
                    <a:pt x="718" y="102"/>
                    <a:pt x="714" y="106"/>
                  </a:cubicBezTo>
                  <a:cubicBezTo>
                    <a:pt x="701" y="119"/>
                    <a:pt x="714" y="119"/>
                    <a:pt x="701" y="119"/>
                  </a:cubicBezTo>
                  <a:cubicBezTo>
                    <a:pt x="720" y="100"/>
                    <a:pt x="704" y="88"/>
                    <a:pt x="689" y="88"/>
                  </a:cubicBezTo>
                  <a:cubicBezTo>
                    <a:pt x="684" y="88"/>
                    <a:pt x="679" y="90"/>
                    <a:pt x="675" y="93"/>
                  </a:cubicBezTo>
                  <a:cubicBezTo>
                    <a:pt x="675" y="93"/>
                    <a:pt x="675" y="93"/>
                    <a:pt x="688" y="80"/>
                  </a:cubicBezTo>
                  <a:cubicBezTo>
                    <a:pt x="688" y="80"/>
                    <a:pt x="688" y="67"/>
                    <a:pt x="688" y="67"/>
                  </a:cubicBezTo>
                  <a:lnTo>
                    <a:pt x="662" y="67"/>
                  </a:lnTo>
                  <a:cubicBezTo>
                    <a:pt x="654" y="67"/>
                    <a:pt x="645" y="61"/>
                    <a:pt x="640" y="61"/>
                  </a:cubicBezTo>
                  <a:cubicBezTo>
                    <a:pt x="638" y="61"/>
                    <a:pt x="636" y="63"/>
                    <a:pt x="636" y="67"/>
                  </a:cubicBezTo>
                  <a:cubicBezTo>
                    <a:pt x="623" y="67"/>
                    <a:pt x="623" y="67"/>
                    <a:pt x="636" y="54"/>
                  </a:cubicBezTo>
                  <a:cubicBezTo>
                    <a:pt x="649" y="41"/>
                    <a:pt x="636" y="41"/>
                    <a:pt x="636" y="41"/>
                  </a:cubicBezTo>
                  <a:cubicBezTo>
                    <a:pt x="636" y="41"/>
                    <a:pt x="636" y="54"/>
                    <a:pt x="623" y="67"/>
                  </a:cubicBezTo>
                  <a:cubicBezTo>
                    <a:pt x="623" y="74"/>
                    <a:pt x="620" y="77"/>
                    <a:pt x="617" y="77"/>
                  </a:cubicBezTo>
                  <a:cubicBezTo>
                    <a:pt x="614" y="77"/>
                    <a:pt x="610" y="74"/>
                    <a:pt x="610" y="67"/>
                  </a:cubicBezTo>
                  <a:cubicBezTo>
                    <a:pt x="610" y="58"/>
                    <a:pt x="610" y="49"/>
                    <a:pt x="606" y="49"/>
                  </a:cubicBezTo>
                  <a:cubicBezTo>
                    <a:pt x="604" y="49"/>
                    <a:pt x="601" y="50"/>
                    <a:pt x="597" y="54"/>
                  </a:cubicBezTo>
                  <a:cubicBezTo>
                    <a:pt x="597" y="54"/>
                    <a:pt x="584" y="54"/>
                    <a:pt x="597" y="41"/>
                  </a:cubicBezTo>
                  <a:cubicBezTo>
                    <a:pt x="597" y="34"/>
                    <a:pt x="597" y="26"/>
                    <a:pt x="595" y="26"/>
                  </a:cubicBezTo>
                  <a:cubicBezTo>
                    <a:pt x="593" y="26"/>
                    <a:pt x="590" y="30"/>
                    <a:pt x="584" y="41"/>
                  </a:cubicBezTo>
                  <a:cubicBezTo>
                    <a:pt x="571" y="41"/>
                    <a:pt x="571" y="41"/>
                    <a:pt x="584" y="15"/>
                  </a:cubicBezTo>
                  <a:cubicBezTo>
                    <a:pt x="584" y="8"/>
                    <a:pt x="584" y="0"/>
                    <a:pt x="582" y="0"/>
                  </a:cubicBezTo>
                  <a:close/>
                  <a:moveTo>
                    <a:pt x="221" y="962"/>
                  </a:moveTo>
                  <a:cubicBezTo>
                    <a:pt x="221" y="962"/>
                    <a:pt x="208" y="975"/>
                    <a:pt x="208" y="988"/>
                  </a:cubicBezTo>
                  <a:cubicBezTo>
                    <a:pt x="221" y="988"/>
                    <a:pt x="221" y="975"/>
                    <a:pt x="221" y="96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34396362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9" name="Google Shape;529;p24"/>
          <p:cNvPicPr preferRelativeResize="0"/>
          <p:nvPr/>
        </p:nvPicPr>
        <p:blipFill>
          <a:blip r:embed="rId2">
            <a:alphaModFix amt="40000"/>
          </a:blip>
          <a:stretch>
            <a:fillRect/>
          </a:stretch>
        </p:blipFill>
        <p:spPr>
          <a:xfrm>
            <a:off x="1186" y="1"/>
            <a:ext cx="12189633" cy="685800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4586617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826129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548786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2"/>
          <p:cNvSpPr txBox="1">
            <a:spLocks noGrp="1"/>
          </p:cNvSpPr>
          <p:nvPr>
            <p:ph type="ctrTitle"/>
          </p:nvPr>
        </p:nvSpPr>
        <p:spPr>
          <a:xfrm>
            <a:off x="711200" y="1701800"/>
            <a:ext cx="108712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sz="5333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0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0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0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0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0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0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7" name="Google Shape;17;p2"/>
          <p:cNvSpPr txBox="1">
            <a:spLocks noGrp="1"/>
          </p:cNvSpPr>
          <p:nvPr>
            <p:ph type="subTitle" idx="1"/>
          </p:nvPr>
        </p:nvSpPr>
        <p:spPr>
          <a:xfrm>
            <a:off x="711200" y="2717800"/>
            <a:ext cx="108712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spcBef>
                <a:spcPts val="64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sz="3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0" algn="ctr" rtl="0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0" algn="ctr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133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0" algn="ctr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133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6222719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79317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3"/>
          <p:cNvSpPr txBox="1">
            <a:spLocks noGrp="1"/>
          </p:cNvSpPr>
          <p:nvPr>
            <p:ph type="body" idx="1"/>
          </p:nvPr>
        </p:nvSpPr>
        <p:spPr>
          <a:xfrm>
            <a:off x="609600" y="1295401"/>
            <a:ext cx="10972800" cy="4830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3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1219170" lvl="1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828754" lvl="2" indent="-423323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2438339" lvl="3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2133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3047924" lvl="4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»"/>
              <a:defRPr sz="2133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657509" lvl="5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1" name="Google Shape;21;p3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2" name="Google Shape;22;p3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  <p:sp>
        <p:nvSpPr>
          <p:cNvPr id="23" name="Google Shape;23;p3"/>
          <p:cNvSpPr txBox="1">
            <a:spLocks noGrp="1"/>
          </p:cNvSpPr>
          <p:nvPr>
            <p:ph type="title"/>
          </p:nvPr>
        </p:nvSpPr>
        <p:spPr>
          <a:xfrm>
            <a:off x="609600" y="177800"/>
            <a:ext cx="10972800" cy="812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15009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48007723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>
  <p:cSld name="3_Title Only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4"/>
          <p:cNvSpPr/>
          <p:nvPr/>
        </p:nvSpPr>
        <p:spPr>
          <a:xfrm>
            <a:off x="0" y="0"/>
            <a:ext cx="4876800" cy="6858000"/>
          </a:xfrm>
          <a:prstGeom prst="rect">
            <a:avLst/>
          </a:prstGeom>
          <a:solidFill>
            <a:srgbClr val="0563B8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6" name="Google Shape;26;p4"/>
          <p:cNvSpPr txBox="1">
            <a:spLocks noGrp="1"/>
          </p:cNvSpPr>
          <p:nvPr>
            <p:ph type="title"/>
          </p:nvPr>
        </p:nvSpPr>
        <p:spPr>
          <a:xfrm>
            <a:off x="609600" y="465139"/>
            <a:ext cx="3962400" cy="22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733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27" name="Google Shape;27;p4"/>
          <p:cNvSpPr txBox="1">
            <a:spLocks noGrp="1"/>
          </p:cNvSpPr>
          <p:nvPr>
            <p:ph type="body" idx="1"/>
          </p:nvPr>
        </p:nvSpPr>
        <p:spPr>
          <a:xfrm>
            <a:off x="609600" y="2717800"/>
            <a:ext cx="3962400" cy="5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Clr>
                <a:srgbClr val="D8D8D8"/>
              </a:buClr>
              <a:buSzPts val="1400"/>
              <a:buFont typeface="Calibri"/>
              <a:buNone/>
              <a:defRPr sz="1867">
                <a:solidFill>
                  <a:srgbClr val="D8D8D8"/>
                </a:solidFill>
              </a:defRPr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2133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2133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</p:spTree>
    <p:extLst>
      <p:ext uri="{BB962C8B-B14F-4D97-AF65-F5344CB8AC3E}">
        <p14:creationId xmlns:p14="http://schemas.microsoft.com/office/powerpoint/2010/main" val="215874678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5"/>
          <p:cNvSpPr txBox="1">
            <a:spLocks noGrp="1"/>
          </p:cNvSpPr>
          <p:nvPr>
            <p:ph type="title"/>
          </p:nvPr>
        </p:nvSpPr>
        <p:spPr>
          <a:xfrm>
            <a:off x="609600" y="177801"/>
            <a:ext cx="10972800" cy="812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15009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427065690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609600" y="177800"/>
            <a:ext cx="10972800" cy="812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15009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  <p:sp>
        <p:nvSpPr>
          <p:cNvPr id="38" name="Google Shape;38;p6"/>
          <p:cNvSpPr txBox="1">
            <a:spLocks noGrp="1"/>
          </p:cNvSpPr>
          <p:nvPr>
            <p:ph type="body" idx="1"/>
          </p:nvPr>
        </p:nvSpPr>
        <p:spPr>
          <a:xfrm>
            <a:off x="609600" y="1295400"/>
            <a:ext cx="53848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Font typeface="Arial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39" name="Google Shape;39;p6"/>
          <p:cNvSpPr txBox="1">
            <a:spLocks noGrp="1"/>
          </p:cNvSpPr>
          <p:nvPr>
            <p:ph type="body" idx="2"/>
          </p:nvPr>
        </p:nvSpPr>
        <p:spPr>
          <a:xfrm>
            <a:off x="6197600" y="1295400"/>
            <a:ext cx="53848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Font typeface="Calibri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</p:spTree>
    <p:extLst>
      <p:ext uri="{BB962C8B-B14F-4D97-AF65-F5344CB8AC3E}">
        <p14:creationId xmlns:p14="http://schemas.microsoft.com/office/powerpoint/2010/main" val="20441722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>
  <p:cSld name="4_Two Conten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609600" y="177800"/>
            <a:ext cx="10972800" cy="812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15009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1"/>
          </p:nvPr>
        </p:nvSpPr>
        <p:spPr>
          <a:xfrm>
            <a:off x="609600" y="1295400"/>
            <a:ext cx="35560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Font typeface="Arial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6" name="Google Shape;46;p7"/>
          <p:cNvSpPr txBox="1">
            <a:spLocks noGrp="1"/>
          </p:cNvSpPr>
          <p:nvPr>
            <p:ph type="body" idx="2"/>
          </p:nvPr>
        </p:nvSpPr>
        <p:spPr>
          <a:xfrm>
            <a:off x="4318000" y="1295400"/>
            <a:ext cx="35560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Font typeface="Arial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47" name="Google Shape;47;p7"/>
          <p:cNvSpPr txBox="1">
            <a:spLocks noGrp="1"/>
          </p:cNvSpPr>
          <p:nvPr>
            <p:ph type="body" idx="3"/>
          </p:nvPr>
        </p:nvSpPr>
        <p:spPr>
          <a:xfrm>
            <a:off x="8026400" y="1295400"/>
            <a:ext cx="35560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Font typeface="Arial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</p:spTree>
    <p:extLst>
      <p:ext uri="{BB962C8B-B14F-4D97-AF65-F5344CB8AC3E}">
        <p14:creationId xmlns:p14="http://schemas.microsoft.com/office/powerpoint/2010/main" val="79914584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>
  <p:cSld name="1_Title Slide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8"/>
          <p:cNvSpPr txBox="1">
            <a:spLocks noGrp="1"/>
          </p:cNvSpPr>
          <p:nvPr>
            <p:ph type="ctrTitle"/>
          </p:nvPr>
        </p:nvSpPr>
        <p:spPr>
          <a:xfrm>
            <a:off x="711200" y="1092200"/>
            <a:ext cx="10871200" cy="12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sz="8000" b="1" i="0" u="none" strike="noStrike" cap="non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0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0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0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0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0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0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50" name="Google Shape;50;p8"/>
          <p:cNvSpPr txBox="1">
            <a:spLocks noGrp="1"/>
          </p:cNvSpPr>
          <p:nvPr>
            <p:ph type="subTitle" idx="1"/>
          </p:nvPr>
        </p:nvSpPr>
        <p:spPr>
          <a:xfrm>
            <a:off x="711200" y="2209800"/>
            <a:ext cx="10871200" cy="8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spcBef>
                <a:spcPts val="64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ial"/>
              <a:buNone/>
              <a:defRPr sz="3200" b="0" i="0" u="none" strike="noStrike" cap="none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0" algn="ctr" rtl="0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0" algn="ctr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133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0" algn="ctr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133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3547477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lidemodel2">
  <p:cSld name="1_slidemodel2">
    <p:bg>
      <p:bgPr>
        <a:gradFill>
          <a:gsLst>
            <a:gs pos="0">
              <a:srgbClr val="1181AE"/>
            </a:gs>
            <a:gs pos="55000">
              <a:srgbClr val="1181AE"/>
            </a:gs>
            <a:gs pos="100000">
              <a:srgbClr val="095474"/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Google Shape;52;p9"/>
          <p:cNvSpPr txBox="1">
            <a:spLocks noGrp="1"/>
          </p:cNvSpPr>
          <p:nvPr>
            <p:ph type="title"/>
          </p:nvPr>
        </p:nvSpPr>
        <p:spPr>
          <a:xfrm>
            <a:off x="3218673" y="2870634"/>
            <a:ext cx="5932223" cy="7110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5725746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0"/>
          <p:cNvSpPr txBox="1"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4267" b="1" cap="none">
                <a:solidFill>
                  <a:srgbClr val="15009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55" name="Google Shape;55;p10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Calibri"/>
              <a:buNone/>
              <a:defRPr sz="2667">
                <a:solidFill>
                  <a:srgbClr val="888888"/>
                </a:solidFill>
              </a:defRPr>
            </a:lvl1pPr>
            <a:lvl2pPr marL="1219170" lvl="1" indent="-304792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Calibri"/>
              <a:buNone/>
              <a:defRPr sz="2400">
                <a:solidFill>
                  <a:srgbClr val="888888"/>
                </a:solidFill>
              </a:defRPr>
            </a:lvl2pPr>
            <a:lvl3pPr marL="1828754" lvl="2" indent="-304792" rtl="0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Calibri"/>
              <a:buNone/>
              <a:defRPr sz="2133">
                <a:solidFill>
                  <a:srgbClr val="888888"/>
                </a:solidFill>
              </a:defRPr>
            </a:lvl3pPr>
            <a:lvl4pPr marL="2438339" lvl="3" indent="-304792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Calibri"/>
              <a:buNone/>
              <a:defRPr sz="1867">
                <a:solidFill>
                  <a:srgbClr val="888888"/>
                </a:solidFill>
              </a:defRPr>
            </a:lvl4pPr>
            <a:lvl5pPr marL="3047924" lvl="4" indent="-304792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Calibri"/>
              <a:buNone/>
              <a:defRPr sz="1867">
                <a:solidFill>
                  <a:srgbClr val="888888"/>
                </a:solidFill>
              </a:defRPr>
            </a:lvl5pPr>
            <a:lvl6pPr marL="3657509" lvl="5" indent="-304792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Calibri"/>
              <a:buNone/>
              <a:defRPr sz="1867">
                <a:solidFill>
                  <a:srgbClr val="888888"/>
                </a:solidFill>
              </a:defRPr>
            </a:lvl6pPr>
            <a:lvl7pPr marL="4267093" lvl="6" indent="-304792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Calibri"/>
              <a:buNone/>
              <a:defRPr sz="1867">
                <a:solidFill>
                  <a:srgbClr val="888888"/>
                </a:solidFill>
              </a:defRPr>
            </a:lvl7pPr>
            <a:lvl8pPr marL="4876678" lvl="7" indent="-304792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Calibri"/>
              <a:buNone/>
              <a:defRPr sz="1867">
                <a:solidFill>
                  <a:srgbClr val="888888"/>
                </a:solidFill>
              </a:defRPr>
            </a:lvl8pPr>
            <a:lvl9pPr marL="5486263" lvl="8" indent="-304792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Calibri"/>
              <a:buNone/>
              <a:defRPr sz="1867">
                <a:solidFill>
                  <a:srgbClr val="888888"/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56" name="Google Shape;56;p1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7" name="Google Shape;57;p1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8" name="Google Shape;58;p1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191583689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>
  <p:cSld name="5_Two Content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1"/>
          <p:cNvSpPr txBox="1">
            <a:spLocks noGrp="1"/>
          </p:cNvSpPr>
          <p:nvPr>
            <p:ph type="title"/>
          </p:nvPr>
        </p:nvSpPr>
        <p:spPr>
          <a:xfrm>
            <a:off x="609600" y="177800"/>
            <a:ext cx="10972800" cy="812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15009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61" name="Google Shape;61;p1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2" name="Google Shape;62;p1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3" name="Google Shape;63;p1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  <p:sp>
        <p:nvSpPr>
          <p:cNvPr id="64" name="Google Shape;64;p11"/>
          <p:cNvSpPr txBox="1">
            <a:spLocks noGrp="1"/>
          </p:cNvSpPr>
          <p:nvPr>
            <p:ph type="body" idx="1"/>
          </p:nvPr>
        </p:nvSpPr>
        <p:spPr>
          <a:xfrm>
            <a:off x="609600" y="1295400"/>
            <a:ext cx="35560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Font typeface="Arial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65" name="Google Shape;65;p11"/>
          <p:cNvSpPr txBox="1">
            <a:spLocks noGrp="1"/>
          </p:cNvSpPr>
          <p:nvPr>
            <p:ph type="body" idx="2"/>
          </p:nvPr>
        </p:nvSpPr>
        <p:spPr>
          <a:xfrm>
            <a:off x="4318000" y="1295400"/>
            <a:ext cx="35560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Font typeface="Arial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</p:spTree>
    <p:extLst>
      <p:ext uri="{BB962C8B-B14F-4D97-AF65-F5344CB8AC3E}">
        <p14:creationId xmlns:p14="http://schemas.microsoft.com/office/powerpoint/2010/main" val="217798904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8" name="Google Shape;68;p1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9" name="Google Shape;69;p1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314942563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9812640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Content with Caption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13"/>
          <p:cNvSpPr txBox="1">
            <a:spLocks noGrp="1"/>
          </p:cNvSpPr>
          <p:nvPr>
            <p:ph type="title"/>
          </p:nvPr>
        </p:nvSpPr>
        <p:spPr>
          <a:xfrm>
            <a:off x="609602" y="1092200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rgbClr val="15009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72" name="Google Shape;72;p13"/>
          <p:cNvSpPr txBox="1">
            <a:spLocks noGrp="1"/>
          </p:cNvSpPr>
          <p:nvPr>
            <p:ph type="body" idx="1"/>
          </p:nvPr>
        </p:nvSpPr>
        <p:spPr>
          <a:xfrm>
            <a:off x="4766733" y="1092201"/>
            <a:ext cx="6815667" cy="50339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640"/>
              </a:spcBef>
              <a:spcAft>
                <a:spcPts val="0"/>
              </a:spcAft>
              <a:buSzPts val="1400"/>
              <a:buChar char="•"/>
              <a:defRPr sz="3200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2667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2400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2133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2133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/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/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/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73" name="Google Shape;73;p13"/>
          <p:cNvSpPr txBox="1">
            <a:spLocks noGrp="1"/>
          </p:cNvSpPr>
          <p:nvPr>
            <p:ph type="body" idx="2"/>
          </p:nvPr>
        </p:nvSpPr>
        <p:spPr>
          <a:xfrm>
            <a:off x="609602" y="2311401"/>
            <a:ext cx="4011084" cy="3814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Font typeface="Calibri"/>
              <a:buNone/>
              <a:defRPr sz="1867"/>
            </a:lvl1pPr>
            <a:lvl2pPr marL="1219170" lvl="1" indent="-304792" rtl="0">
              <a:spcBef>
                <a:spcPts val="533"/>
              </a:spcBef>
              <a:spcAft>
                <a:spcPts val="0"/>
              </a:spcAft>
              <a:buSzPts val="1400"/>
              <a:buFont typeface="Calibri"/>
              <a:buNone/>
              <a:defRPr sz="1600"/>
            </a:lvl2pPr>
            <a:lvl3pPr marL="1828754" lvl="2" indent="-304792" rtl="0">
              <a:spcBef>
                <a:spcPts val="480"/>
              </a:spcBef>
              <a:spcAft>
                <a:spcPts val="0"/>
              </a:spcAft>
              <a:buSzPts val="1400"/>
              <a:buFont typeface="Calibri"/>
              <a:buNone/>
              <a:defRPr sz="1333"/>
            </a:lvl3pPr>
            <a:lvl4pPr marL="2438339" lvl="3" indent="-304792" rtl="0">
              <a:spcBef>
                <a:spcPts val="427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4pPr>
            <a:lvl5pPr marL="3047924" lvl="4" indent="-304792" rtl="0">
              <a:spcBef>
                <a:spcPts val="427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5pPr>
            <a:lvl6pPr marL="3657509" lvl="5" indent="-304792" rtl="0">
              <a:spcBef>
                <a:spcPts val="533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6pPr>
            <a:lvl7pPr marL="4267093" lvl="6" indent="-304792" rtl="0">
              <a:spcBef>
                <a:spcPts val="533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7pPr>
            <a:lvl8pPr marL="4876678" lvl="7" indent="-304792" rtl="0">
              <a:spcBef>
                <a:spcPts val="533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8pPr>
            <a:lvl9pPr marL="5486263" lvl="8" indent="-304792" rtl="0">
              <a:spcBef>
                <a:spcPts val="533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74" name="Google Shape;74;p13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5" name="Google Shape;75;p13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" name="Google Shape;76;p13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260259360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>
  <p:cSld name="Picture with Caption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14"/>
          <p:cNvSpPr txBox="1"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rgbClr val="15009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79" name="Google Shape;79;p14"/>
          <p:cNvSpPr>
            <a:spLocks noGrp="1"/>
          </p:cNvSpPr>
          <p:nvPr>
            <p:ph type="pic" idx="2"/>
          </p:nvPr>
        </p:nvSpPr>
        <p:spPr>
          <a:xfrm>
            <a:off x="2389717" y="1193799"/>
            <a:ext cx="7315200" cy="3533775"/>
          </a:xfrm>
          <a:prstGeom prst="rect">
            <a:avLst/>
          </a:prstGeom>
          <a:noFill/>
          <a:ln>
            <a:noFill/>
          </a:ln>
        </p:spPr>
      </p:sp>
      <p:sp>
        <p:nvSpPr>
          <p:cNvPr id="80" name="Google Shape;80;p14"/>
          <p:cNvSpPr txBox="1">
            <a:spLocks noGrp="1"/>
          </p:cNvSpPr>
          <p:nvPr>
            <p:ph type="body" idx="1"/>
          </p:nvPr>
        </p:nvSpPr>
        <p:spPr>
          <a:xfrm>
            <a:off x="2389717" y="5367338"/>
            <a:ext cx="7315200" cy="8048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Font typeface="Calibri"/>
              <a:buNone/>
              <a:defRPr sz="1867"/>
            </a:lvl1pPr>
            <a:lvl2pPr marL="1219170" lvl="1" indent="-304792" rtl="0">
              <a:spcBef>
                <a:spcPts val="533"/>
              </a:spcBef>
              <a:spcAft>
                <a:spcPts val="0"/>
              </a:spcAft>
              <a:buSzPts val="1400"/>
              <a:buFont typeface="Calibri"/>
              <a:buNone/>
              <a:defRPr sz="1600"/>
            </a:lvl2pPr>
            <a:lvl3pPr marL="1828754" lvl="2" indent="-304792" rtl="0">
              <a:spcBef>
                <a:spcPts val="480"/>
              </a:spcBef>
              <a:spcAft>
                <a:spcPts val="0"/>
              </a:spcAft>
              <a:buSzPts val="1400"/>
              <a:buFont typeface="Calibri"/>
              <a:buNone/>
              <a:defRPr sz="1333"/>
            </a:lvl3pPr>
            <a:lvl4pPr marL="2438339" lvl="3" indent="-304792" rtl="0">
              <a:spcBef>
                <a:spcPts val="427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4pPr>
            <a:lvl5pPr marL="3047924" lvl="4" indent="-304792" rtl="0">
              <a:spcBef>
                <a:spcPts val="427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5pPr>
            <a:lvl6pPr marL="3657509" lvl="5" indent="-304792" rtl="0">
              <a:spcBef>
                <a:spcPts val="533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6pPr>
            <a:lvl7pPr marL="4267093" lvl="6" indent="-304792" rtl="0">
              <a:spcBef>
                <a:spcPts val="533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7pPr>
            <a:lvl8pPr marL="4876678" lvl="7" indent="-304792" rtl="0">
              <a:spcBef>
                <a:spcPts val="533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8pPr>
            <a:lvl9pPr marL="5486263" lvl="8" indent="-304792" rtl="0">
              <a:spcBef>
                <a:spcPts val="533"/>
              </a:spcBef>
              <a:spcAft>
                <a:spcPts val="0"/>
              </a:spcAft>
              <a:buSzPts val="1400"/>
              <a:buFont typeface="Calibri"/>
              <a:buNone/>
              <a:defRPr sz="12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81" name="Google Shape;81;p14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2" name="Google Shape;82;p14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3" name="Google Shape;83;p14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333118105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>
  <p:cSld name="Title and Vertical Text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15"/>
          <p:cNvSpPr txBox="1">
            <a:spLocks noGrp="1"/>
          </p:cNvSpPr>
          <p:nvPr>
            <p:ph type="title"/>
          </p:nvPr>
        </p:nvSpPr>
        <p:spPr>
          <a:xfrm>
            <a:off x="609600" y="177801"/>
            <a:ext cx="10972800" cy="812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15009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86" name="Google Shape;86;p15"/>
          <p:cNvSpPr txBox="1">
            <a:spLocks noGrp="1"/>
          </p:cNvSpPr>
          <p:nvPr>
            <p:ph type="body" idx="1"/>
          </p:nvPr>
        </p:nvSpPr>
        <p:spPr>
          <a:xfrm rot="5400000">
            <a:off x="3680618" y="-1775619"/>
            <a:ext cx="4830764" cy="10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3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1219170" lvl="1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828754" lvl="2" indent="-423323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2438339" lvl="3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2133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3047924" lvl="4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»"/>
              <a:defRPr sz="2133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657509" lvl="5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87" name="Google Shape;87;p15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8" name="Google Shape;88;p15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9" name="Google Shape;89;p15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7882353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>
  <p:cSld name="Vertical Title and Text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6"/>
          <p:cNvSpPr txBox="1">
            <a:spLocks noGrp="1"/>
          </p:cNvSpPr>
          <p:nvPr>
            <p:ph type="title"/>
          </p:nvPr>
        </p:nvSpPr>
        <p:spPr>
          <a:xfrm rot="5400000">
            <a:off x="7846218" y="2389981"/>
            <a:ext cx="4729164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15009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92" name="Google Shape;92;p16"/>
          <p:cNvSpPr txBox="1">
            <a:spLocks noGrp="1"/>
          </p:cNvSpPr>
          <p:nvPr>
            <p:ph type="body" idx="1"/>
          </p:nvPr>
        </p:nvSpPr>
        <p:spPr>
          <a:xfrm rot="5400000">
            <a:off x="2258219" y="-251619"/>
            <a:ext cx="4729164" cy="80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32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1219170" lvl="1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828754" lvl="2" indent="-423323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2438339" lvl="3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2133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3047924" lvl="4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»"/>
              <a:defRPr sz="2133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657509" lvl="5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93" name="Google Shape;93;p16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4" name="Google Shape;94;p16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5" name="Google Shape;95;p16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110885518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7423708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18"/>
          <p:cNvSpPr txBox="1">
            <a:spLocks noGrp="1"/>
          </p:cNvSpPr>
          <p:nvPr>
            <p:ph type="ctrTitle"/>
          </p:nvPr>
        </p:nvSpPr>
        <p:spPr>
          <a:xfrm>
            <a:off x="609600" y="4152900"/>
            <a:ext cx="108712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5333" b="1" i="0" u="none" strike="noStrike" cap="none">
                <a:solidFill>
                  <a:schemeClr val="lt1"/>
                </a:solidFill>
              </a:defRPr>
            </a:lvl1pPr>
            <a:lvl2pPr marL="0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1"/>
          </p:nvPr>
        </p:nvSpPr>
        <p:spPr>
          <a:xfrm>
            <a:off x="609600" y="5257800"/>
            <a:ext cx="10871200" cy="91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spcBef>
                <a:spcPts val="640"/>
              </a:spcBef>
              <a:spcAft>
                <a:spcPts val="0"/>
              </a:spcAft>
              <a:buClr>
                <a:srgbClr val="538CD5"/>
              </a:buClr>
              <a:buSzPts val="1400"/>
              <a:buNone/>
              <a:defRPr sz="3200" b="0" i="0" u="none" strike="noStrike" cap="none">
                <a:solidFill>
                  <a:srgbClr val="538CD5"/>
                </a:solidFill>
              </a:defRPr>
            </a:lvl1pPr>
            <a:lvl2pPr marL="609585" marR="0" lvl="1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2667" b="0" i="0" u="none" strike="noStrike" cap="none">
                <a:solidFill>
                  <a:srgbClr val="888888"/>
                </a:solidFill>
              </a:defRPr>
            </a:lvl2pPr>
            <a:lvl3pPr marL="1219170" marR="0" lvl="2" indent="0" algn="ctr" rtl="0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2400" b="0" i="0" u="none" strike="noStrike" cap="none">
                <a:solidFill>
                  <a:srgbClr val="888888"/>
                </a:solidFill>
              </a:defRPr>
            </a:lvl3pPr>
            <a:lvl4pPr marL="1828754" marR="0" lvl="3" indent="0" algn="ctr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2133" b="0" i="0" u="none" strike="noStrike" cap="none">
                <a:solidFill>
                  <a:srgbClr val="888888"/>
                </a:solidFill>
              </a:defRPr>
            </a:lvl4pPr>
            <a:lvl5pPr marL="2438339" marR="0" lvl="4" indent="0" algn="ctr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2133" b="0" i="0" u="none" strike="noStrike" cap="none">
                <a:solidFill>
                  <a:srgbClr val="888888"/>
                </a:solidFill>
              </a:defRPr>
            </a:lvl5pPr>
            <a:lvl6pPr marL="3047924" marR="0" lvl="5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2667" b="0" i="0" u="none" strike="noStrike" cap="none">
                <a:solidFill>
                  <a:srgbClr val="888888"/>
                </a:solidFill>
              </a:defRPr>
            </a:lvl6pPr>
            <a:lvl7pPr marL="3657509" marR="0" lvl="6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2667" b="0" i="0" u="none" strike="noStrike" cap="none">
                <a:solidFill>
                  <a:srgbClr val="888888"/>
                </a:solidFill>
              </a:defRPr>
            </a:lvl7pPr>
            <a:lvl8pPr marL="4267093" marR="0" lvl="7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2667" b="0" i="0" u="none" strike="noStrike" cap="none">
                <a:solidFill>
                  <a:srgbClr val="888888"/>
                </a:solidFill>
              </a:defRPr>
            </a:lvl8pPr>
            <a:lvl9pPr marL="4876678" marR="0" lvl="8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2667" b="0" i="0" u="none" strike="noStrike" cap="none">
                <a:solidFill>
                  <a:srgbClr val="888888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7408652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preserve="1">
  <p:cSld name="Title and Content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9"/>
          <p:cNvSpPr txBox="1">
            <a:spLocks noGrp="1"/>
          </p:cNvSpPr>
          <p:nvPr>
            <p:ph type="body" idx="1"/>
          </p:nvPr>
        </p:nvSpPr>
        <p:spPr>
          <a:xfrm>
            <a:off x="609600" y="1295400"/>
            <a:ext cx="10972800" cy="48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3200">
                <a:solidFill>
                  <a:schemeClr val="dk1"/>
                </a:solidFill>
              </a:defRPr>
            </a:lvl1pPr>
            <a:lvl2pPr marL="1219170" lvl="1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2667">
                <a:solidFill>
                  <a:schemeClr val="dk1"/>
                </a:solidFill>
              </a:defRPr>
            </a:lvl2pPr>
            <a:lvl3pPr marL="1828754" lvl="2" indent="-423323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400">
                <a:solidFill>
                  <a:schemeClr val="dk1"/>
                </a:solidFill>
              </a:defRPr>
            </a:lvl3pPr>
            <a:lvl4pPr marL="2438339" lvl="3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2133">
                <a:solidFill>
                  <a:schemeClr val="dk1"/>
                </a:solidFill>
              </a:defRPr>
            </a:lvl4pPr>
            <a:lvl5pPr marL="3047924" lvl="4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Char char="»"/>
              <a:defRPr sz="2133">
                <a:solidFill>
                  <a:schemeClr val="dk1"/>
                </a:solidFill>
              </a:defRPr>
            </a:lvl5pPr>
            <a:lvl6pPr marL="3657509" lvl="5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6pPr>
            <a:lvl7pPr marL="4267093" lvl="6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7pPr>
            <a:lvl8pPr marL="4876678" lvl="7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8pPr>
            <a:lvl9pPr marL="5486263" lvl="8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107" name="Google Shape;107;p19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8" name="Google Shape;108;p19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09" name="Google Shape;109;p19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  <p:sp>
        <p:nvSpPr>
          <p:cNvPr id="110" name="Google Shape;110;p19"/>
          <p:cNvSpPr txBox="1">
            <a:spLocks noGrp="1"/>
          </p:cNvSpPr>
          <p:nvPr>
            <p:ph type="title"/>
          </p:nvPr>
        </p:nvSpPr>
        <p:spPr>
          <a:xfrm>
            <a:off x="609600" y="177799"/>
            <a:ext cx="10972800" cy="8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7307561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Only" preserve="1">
  <p:cSld name="3_Title Only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0"/>
          <p:cNvSpPr/>
          <p:nvPr/>
        </p:nvSpPr>
        <p:spPr>
          <a:xfrm>
            <a:off x="0" y="0"/>
            <a:ext cx="4876800" cy="6858000"/>
          </a:xfrm>
          <a:prstGeom prst="rect">
            <a:avLst/>
          </a:prstGeom>
          <a:solidFill>
            <a:srgbClr val="0563B8"/>
          </a:solidFill>
          <a:ln>
            <a:noFill/>
          </a:ln>
        </p:spPr>
        <p:txBody>
          <a:bodyPr spcFirstLastPara="1" wrap="square" lIns="121900" tIns="60933" rIns="121900" bIns="60933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" name="Google Shape;113;p20"/>
          <p:cNvSpPr txBox="1">
            <a:spLocks noGrp="1"/>
          </p:cNvSpPr>
          <p:nvPr>
            <p:ph type="title"/>
          </p:nvPr>
        </p:nvSpPr>
        <p:spPr>
          <a:xfrm>
            <a:off x="609600" y="465139"/>
            <a:ext cx="3962400" cy="223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733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14" name="Google Shape;114;p20"/>
          <p:cNvSpPr txBox="1">
            <a:spLocks noGrp="1"/>
          </p:cNvSpPr>
          <p:nvPr>
            <p:ph type="body" idx="1"/>
          </p:nvPr>
        </p:nvSpPr>
        <p:spPr>
          <a:xfrm>
            <a:off x="609600" y="2717800"/>
            <a:ext cx="3962400" cy="5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Clr>
                <a:srgbClr val="D8D8D8"/>
              </a:buClr>
              <a:buSzPts val="1400"/>
              <a:buNone/>
              <a:defRPr sz="1867">
                <a:solidFill>
                  <a:srgbClr val="D8D8D8"/>
                </a:solidFill>
              </a:defRPr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2667">
                <a:solidFill>
                  <a:schemeClr val="dk1"/>
                </a:solidFill>
              </a:defRPr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2400">
                <a:solidFill>
                  <a:schemeClr val="dk1"/>
                </a:solidFill>
              </a:defRPr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2133">
                <a:solidFill>
                  <a:schemeClr val="dk1"/>
                </a:solidFill>
              </a:defRPr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2133">
                <a:solidFill>
                  <a:schemeClr val="dk1"/>
                </a:solidFill>
              </a:defRPr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</p:spTree>
    <p:extLst>
      <p:ext uri="{BB962C8B-B14F-4D97-AF65-F5344CB8AC3E}">
        <p14:creationId xmlns:p14="http://schemas.microsoft.com/office/powerpoint/2010/main" val="100798230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1"/>
          <p:cNvSpPr txBox="1">
            <a:spLocks noGrp="1"/>
          </p:cNvSpPr>
          <p:nvPr>
            <p:ph type="title"/>
          </p:nvPr>
        </p:nvSpPr>
        <p:spPr>
          <a:xfrm>
            <a:off x="609600" y="177800"/>
            <a:ext cx="10972800" cy="8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17" name="Google Shape;117;p2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8" name="Google Shape;118;p2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19" name="Google Shape;119;p2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1277965509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preserve="1">
  <p:cSld name="Two Content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22"/>
          <p:cNvSpPr txBox="1">
            <a:spLocks noGrp="1"/>
          </p:cNvSpPr>
          <p:nvPr>
            <p:ph type="title"/>
          </p:nvPr>
        </p:nvSpPr>
        <p:spPr>
          <a:xfrm>
            <a:off x="609600" y="177799"/>
            <a:ext cx="10972800" cy="8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22" name="Google Shape;122;p2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3" name="Google Shape;123;p2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  <p:sp>
        <p:nvSpPr>
          <p:cNvPr id="125" name="Google Shape;125;p22"/>
          <p:cNvSpPr txBox="1">
            <a:spLocks noGrp="1"/>
          </p:cNvSpPr>
          <p:nvPr>
            <p:ph type="body" idx="1"/>
          </p:nvPr>
        </p:nvSpPr>
        <p:spPr>
          <a:xfrm>
            <a:off x="609600" y="1295400"/>
            <a:ext cx="53848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126" name="Google Shape;126;p22"/>
          <p:cNvSpPr txBox="1">
            <a:spLocks noGrp="1"/>
          </p:cNvSpPr>
          <p:nvPr>
            <p:ph type="body" idx="2"/>
          </p:nvPr>
        </p:nvSpPr>
        <p:spPr>
          <a:xfrm>
            <a:off x="6197600" y="1295400"/>
            <a:ext cx="53848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</p:spTree>
    <p:extLst>
      <p:ext uri="{BB962C8B-B14F-4D97-AF65-F5344CB8AC3E}">
        <p14:creationId xmlns:p14="http://schemas.microsoft.com/office/powerpoint/2010/main" val="11638294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3A075D39-AE75-40CF-B2EA-1A9DD1743A90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739741" y="1724198"/>
            <a:ext cx="3637052" cy="449166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7652839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Two Content" preserve="1">
  <p:cSld name="4_Two Content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23"/>
          <p:cNvSpPr txBox="1">
            <a:spLocks noGrp="1"/>
          </p:cNvSpPr>
          <p:nvPr>
            <p:ph type="title"/>
          </p:nvPr>
        </p:nvSpPr>
        <p:spPr>
          <a:xfrm>
            <a:off x="609600" y="177799"/>
            <a:ext cx="10972800" cy="8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29" name="Google Shape;129;p23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0" name="Google Shape;130;p23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1" name="Google Shape;131;p23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  <p:sp>
        <p:nvSpPr>
          <p:cNvPr id="132" name="Google Shape;132;p23"/>
          <p:cNvSpPr txBox="1">
            <a:spLocks noGrp="1"/>
          </p:cNvSpPr>
          <p:nvPr>
            <p:ph type="body" idx="1"/>
          </p:nvPr>
        </p:nvSpPr>
        <p:spPr>
          <a:xfrm>
            <a:off x="609600" y="1295400"/>
            <a:ext cx="35560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133" name="Google Shape;133;p23"/>
          <p:cNvSpPr txBox="1">
            <a:spLocks noGrp="1"/>
          </p:cNvSpPr>
          <p:nvPr>
            <p:ph type="body" idx="2"/>
          </p:nvPr>
        </p:nvSpPr>
        <p:spPr>
          <a:xfrm>
            <a:off x="4318000" y="1295400"/>
            <a:ext cx="35560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134" name="Google Shape;134;p23"/>
          <p:cNvSpPr txBox="1">
            <a:spLocks noGrp="1"/>
          </p:cNvSpPr>
          <p:nvPr>
            <p:ph type="body" idx="3"/>
          </p:nvPr>
        </p:nvSpPr>
        <p:spPr>
          <a:xfrm>
            <a:off x="8026400" y="1295400"/>
            <a:ext cx="35560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</p:spTree>
    <p:extLst>
      <p:ext uri="{BB962C8B-B14F-4D97-AF65-F5344CB8AC3E}">
        <p14:creationId xmlns:p14="http://schemas.microsoft.com/office/powerpoint/2010/main" val="4144071853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Slide" preserve="1">
  <p:cSld name="1_Title Slide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24"/>
          <p:cNvSpPr txBox="1">
            <a:spLocks noGrp="1"/>
          </p:cNvSpPr>
          <p:nvPr>
            <p:ph type="ctrTitle"/>
          </p:nvPr>
        </p:nvSpPr>
        <p:spPr>
          <a:xfrm>
            <a:off x="711200" y="2108200"/>
            <a:ext cx="10871200" cy="121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8000" b="1" i="0" u="none" strike="noStrike" cap="none">
                <a:solidFill>
                  <a:schemeClr val="lt1"/>
                </a:solidFill>
              </a:defRPr>
            </a:lvl1pPr>
            <a:lvl2pPr marL="0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0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0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0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0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0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0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37" name="Google Shape;137;p24"/>
          <p:cNvSpPr txBox="1">
            <a:spLocks noGrp="1"/>
          </p:cNvSpPr>
          <p:nvPr>
            <p:ph type="subTitle" idx="1"/>
          </p:nvPr>
        </p:nvSpPr>
        <p:spPr>
          <a:xfrm>
            <a:off x="711200" y="3225800"/>
            <a:ext cx="10871200" cy="8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0" marR="0" lvl="0" indent="0" algn="l" rtl="0">
              <a:spcBef>
                <a:spcPts val="640"/>
              </a:spcBef>
              <a:spcAft>
                <a:spcPts val="0"/>
              </a:spcAft>
              <a:buClr>
                <a:srgbClr val="002060"/>
              </a:buClr>
              <a:buSzPts val="1400"/>
              <a:buNone/>
              <a:defRPr sz="3200" b="0" i="0" u="none" strike="noStrike" cap="none">
                <a:solidFill>
                  <a:srgbClr val="002060"/>
                </a:solidFill>
              </a:defRPr>
            </a:lvl1pPr>
            <a:lvl2pPr marL="609585" marR="0" lvl="1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0" algn="ctr" rtl="0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4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0" algn="ctr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133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0" algn="ctr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133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0" algn="ctr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Font typeface="Arial"/>
              <a:buNone/>
              <a:defRPr sz="2667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910624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slidemodel2" preserve="1">
  <p:cSld name="1_slidemodel2">
    <p:bg>
      <p:bgPr>
        <a:gradFill>
          <a:gsLst>
            <a:gs pos="0">
              <a:srgbClr val="1181AE"/>
            </a:gs>
            <a:gs pos="5500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5"/>
          <p:cNvSpPr txBox="1">
            <a:spLocks noGrp="1"/>
          </p:cNvSpPr>
          <p:nvPr>
            <p:ph type="title"/>
          </p:nvPr>
        </p:nvSpPr>
        <p:spPr>
          <a:xfrm>
            <a:off x="3218672" y="2870633"/>
            <a:ext cx="5932400" cy="71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2717125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Google Shape;141;p26"/>
          <p:cNvSpPr txBox="1">
            <a:spLocks noGrp="1"/>
          </p:cNvSpPr>
          <p:nvPr>
            <p:ph type="title"/>
          </p:nvPr>
        </p:nvSpPr>
        <p:spPr>
          <a:xfrm>
            <a:off x="963084" y="4406901"/>
            <a:ext cx="10363200" cy="13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4267" b="1" cap="none">
                <a:solidFill>
                  <a:srgbClr val="538CD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42" name="Google Shape;142;p26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2667">
                <a:solidFill>
                  <a:srgbClr val="888888"/>
                </a:solidFill>
              </a:defRPr>
            </a:lvl1pPr>
            <a:lvl2pPr marL="1219170" lvl="1" indent="-304792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2400">
                <a:solidFill>
                  <a:srgbClr val="888888"/>
                </a:solidFill>
              </a:defRPr>
            </a:lvl2pPr>
            <a:lvl3pPr marL="1828754" lvl="2" indent="-304792" rtl="0">
              <a:spcBef>
                <a:spcPts val="480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2133">
                <a:solidFill>
                  <a:srgbClr val="888888"/>
                </a:solidFill>
              </a:defRPr>
            </a:lvl3pPr>
            <a:lvl4pPr marL="2438339" lvl="3" indent="-304792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867">
                <a:solidFill>
                  <a:srgbClr val="888888"/>
                </a:solidFill>
              </a:defRPr>
            </a:lvl4pPr>
            <a:lvl5pPr marL="3047924" lvl="4" indent="-304792" rtl="0">
              <a:spcBef>
                <a:spcPts val="427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867">
                <a:solidFill>
                  <a:srgbClr val="888888"/>
                </a:solidFill>
              </a:defRPr>
            </a:lvl5pPr>
            <a:lvl6pPr marL="3657509" lvl="5" indent="-304792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867">
                <a:solidFill>
                  <a:srgbClr val="888888"/>
                </a:solidFill>
              </a:defRPr>
            </a:lvl6pPr>
            <a:lvl7pPr marL="4267093" lvl="6" indent="-304792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867">
                <a:solidFill>
                  <a:srgbClr val="888888"/>
                </a:solidFill>
              </a:defRPr>
            </a:lvl7pPr>
            <a:lvl8pPr marL="4876678" lvl="7" indent="-304792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867">
                <a:solidFill>
                  <a:srgbClr val="888888"/>
                </a:solidFill>
              </a:defRPr>
            </a:lvl8pPr>
            <a:lvl9pPr marL="5486263" lvl="8" indent="-304792" rtl="0">
              <a:spcBef>
                <a:spcPts val="533"/>
              </a:spcBef>
              <a:spcAft>
                <a:spcPts val="0"/>
              </a:spcAft>
              <a:buClr>
                <a:srgbClr val="888888"/>
              </a:buClr>
              <a:buSzPts val="1400"/>
              <a:buNone/>
              <a:defRPr sz="1867">
                <a:solidFill>
                  <a:srgbClr val="888888"/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143" name="Google Shape;143;p26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4" name="Google Shape;144;p26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5" name="Google Shape;145;p26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3606545332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5_Two Content" preserve="1">
  <p:cSld name="5_Two Content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27"/>
          <p:cNvSpPr txBox="1">
            <a:spLocks noGrp="1"/>
          </p:cNvSpPr>
          <p:nvPr>
            <p:ph type="title"/>
          </p:nvPr>
        </p:nvSpPr>
        <p:spPr>
          <a:xfrm>
            <a:off x="609600" y="177799"/>
            <a:ext cx="10972800" cy="8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48" name="Google Shape;148;p27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9" name="Google Shape;149;p27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0" name="Google Shape;150;p27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  <p:sp>
        <p:nvSpPr>
          <p:cNvPr id="151" name="Google Shape;151;p27"/>
          <p:cNvSpPr txBox="1">
            <a:spLocks noGrp="1"/>
          </p:cNvSpPr>
          <p:nvPr>
            <p:ph type="body" idx="1"/>
          </p:nvPr>
        </p:nvSpPr>
        <p:spPr>
          <a:xfrm>
            <a:off x="609600" y="1295400"/>
            <a:ext cx="35560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Font typeface="Arial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152" name="Google Shape;152;p27"/>
          <p:cNvSpPr txBox="1">
            <a:spLocks noGrp="1"/>
          </p:cNvSpPr>
          <p:nvPr>
            <p:ph type="body" idx="2"/>
          </p:nvPr>
        </p:nvSpPr>
        <p:spPr>
          <a:xfrm>
            <a:off x="4318000" y="1295400"/>
            <a:ext cx="3556000" cy="487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Font typeface="Arial"/>
              <a:buNone/>
              <a:defRPr sz="1867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1600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1467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1467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1467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</p:spTree>
    <p:extLst>
      <p:ext uri="{BB962C8B-B14F-4D97-AF65-F5344CB8AC3E}">
        <p14:creationId xmlns:p14="http://schemas.microsoft.com/office/powerpoint/2010/main" val="229644596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p28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5" name="Google Shape;155;p28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56" name="Google Shape;156;p28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2807837961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 preserve="1">
  <p:cSld name="Content with Caption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Google Shape;158;p29"/>
          <p:cNvSpPr txBox="1">
            <a:spLocks noGrp="1"/>
          </p:cNvSpPr>
          <p:nvPr>
            <p:ph type="title"/>
          </p:nvPr>
        </p:nvSpPr>
        <p:spPr>
          <a:xfrm>
            <a:off x="609601" y="1092200"/>
            <a:ext cx="4011200" cy="11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rgbClr val="538CD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59" name="Google Shape;159;p29"/>
          <p:cNvSpPr txBox="1">
            <a:spLocks noGrp="1"/>
          </p:cNvSpPr>
          <p:nvPr>
            <p:ph type="body" idx="1"/>
          </p:nvPr>
        </p:nvSpPr>
        <p:spPr>
          <a:xfrm>
            <a:off x="4766733" y="1092200"/>
            <a:ext cx="6815600" cy="503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640"/>
              </a:spcBef>
              <a:spcAft>
                <a:spcPts val="0"/>
              </a:spcAft>
              <a:buSzPts val="1400"/>
              <a:buChar char="•"/>
              <a:defRPr sz="3200"/>
            </a:lvl1pPr>
            <a:lvl2pPr marL="1219170" lvl="1" indent="-423323" rtl="0">
              <a:spcBef>
                <a:spcPts val="533"/>
              </a:spcBef>
              <a:spcAft>
                <a:spcPts val="0"/>
              </a:spcAft>
              <a:buSzPts val="1400"/>
              <a:buChar char="–"/>
              <a:defRPr sz="2667"/>
            </a:lvl2pPr>
            <a:lvl3pPr marL="1828754" lvl="2" indent="-423323" rtl="0">
              <a:spcBef>
                <a:spcPts val="480"/>
              </a:spcBef>
              <a:spcAft>
                <a:spcPts val="0"/>
              </a:spcAft>
              <a:buSzPts val="1400"/>
              <a:buChar char="•"/>
              <a:defRPr sz="2400"/>
            </a:lvl3pPr>
            <a:lvl4pPr marL="2438339" lvl="3" indent="-423323" rtl="0">
              <a:spcBef>
                <a:spcPts val="427"/>
              </a:spcBef>
              <a:spcAft>
                <a:spcPts val="0"/>
              </a:spcAft>
              <a:buSzPts val="1400"/>
              <a:buChar char="–"/>
              <a:defRPr sz="2133"/>
            </a:lvl4pPr>
            <a:lvl5pPr marL="3047924" lvl="4" indent="-423323" rtl="0">
              <a:spcBef>
                <a:spcPts val="427"/>
              </a:spcBef>
              <a:spcAft>
                <a:spcPts val="0"/>
              </a:spcAft>
              <a:buSzPts val="1400"/>
              <a:buChar char="»"/>
              <a:defRPr sz="2133"/>
            </a:lvl5pPr>
            <a:lvl6pPr marL="3657509" lvl="5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/>
            </a:lvl6pPr>
            <a:lvl7pPr marL="4267093" lvl="6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/>
            </a:lvl7pPr>
            <a:lvl8pPr marL="4876678" lvl="7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/>
            </a:lvl8pPr>
            <a:lvl9pPr marL="5486263" lvl="8" indent="-423323" rtl="0">
              <a:spcBef>
                <a:spcPts val="533"/>
              </a:spcBef>
              <a:spcAft>
                <a:spcPts val="0"/>
              </a:spcAft>
              <a:buSzPts val="1400"/>
              <a:buChar char="•"/>
              <a:defRPr sz="2667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160" name="Google Shape;160;p29"/>
          <p:cNvSpPr txBox="1">
            <a:spLocks noGrp="1"/>
          </p:cNvSpPr>
          <p:nvPr>
            <p:ph type="body" idx="2"/>
          </p:nvPr>
        </p:nvSpPr>
        <p:spPr>
          <a:xfrm>
            <a:off x="609601" y="2311400"/>
            <a:ext cx="4011200" cy="38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None/>
              <a:defRPr sz="1867"/>
            </a:lvl1pPr>
            <a:lvl2pPr marL="1219170" lvl="1" indent="-304792" rtl="0">
              <a:spcBef>
                <a:spcPts val="533"/>
              </a:spcBef>
              <a:spcAft>
                <a:spcPts val="0"/>
              </a:spcAft>
              <a:buSzPts val="1400"/>
              <a:buNone/>
              <a:defRPr sz="1600"/>
            </a:lvl2pPr>
            <a:lvl3pPr marL="1828754" lvl="2" indent="-304792" rtl="0">
              <a:spcBef>
                <a:spcPts val="480"/>
              </a:spcBef>
              <a:spcAft>
                <a:spcPts val="0"/>
              </a:spcAft>
              <a:buSzPts val="1400"/>
              <a:buNone/>
              <a:defRPr sz="1333"/>
            </a:lvl3pPr>
            <a:lvl4pPr marL="2438339" lvl="3" indent="-304792" rtl="0">
              <a:spcBef>
                <a:spcPts val="427"/>
              </a:spcBef>
              <a:spcAft>
                <a:spcPts val="0"/>
              </a:spcAft>
              <a:buSzPts val="1400"/>
              <a:buNone/>
              <a:defRPr sz="1200"/>
            </a:lvl4pPr>
            <a:lvl5pPr marL="3047924" lvl="4" indent="-304792" rtl="0">
              <a:spcBef>
                <a:spcPts val="427"/>
              </a:spcBef>
              <a:spcAft>
                <a:spcPts val="0"/>
              </a:spcAft>
              <a:buSzPts val="1400"/>
              <a:buNone/>
              <a:defRPr sz="1200"/>
            </a:lvl5pPr>
            <a:lvl6pPr marL="3657509" lvl="5" indent="-304792" rtl="0">
              <a:spcBef>
                <a:spcPts val="533"/>
              </a:spcBef>
              <a:spcAft>
                <a:spcPts val="0"/>
              </a:spcAft>
              <a:buSzPts val="1400"/>
              <a:buNone/>
              <a:defRPr sz="1200"/>
            </a:lvl6pPr>
            <a:lvl7pPr marL="4267093" lvl="6" indent="-304792" rtl="0">
              <a:spcBef>
                <a:spcPts val="533"/>
              </a:spcBef>
              <a:spcAft>
                <a:spcPts val="0"/>
              </a:spcAft>
              <a:buSzPts val="1400"/>
              <a:buNone/>
              <a:defRPr sz="1200"/>
            </a:lvl7pPr>
            <a:lvl8pPr marL="4876678" lvl="7" indent="-304792" rtl="0">
              <a:spcBef>
                <a:spcPts val="533"/>
              </a:spcBef>
              <a:spcAft>
                <a:spcPts val="0"/>
              </a:spcAft>
              <a:buSzPts val="1400"/>
              <a:buNone/>
              <a:defRPr sz="1200"/>
            </a:lvl8pPr>
            <a:lvl9pPr marL="5486263" lvl="8" indent="-304792" rtl="0">
              <a:spcBef>
                <a:spcPts val="533"/>
              </a:spcBef>
              <a:spcAft>
                <a:spcPts val="0"/>
              </a:spcAft>
              <a:buSzPts val="1400"/>
              <a:buNone/>
              <a:defRPr sz="12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161" name="Google Shape;161;p29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2" name="Google Shape;162;p29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3" name="Google Shape;163;p29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805435369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icture with Caption" type="picTx" preserve="1">
  <p:cSld name="Picture with Caption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30"/>
          <p:cNvSpPr txBox="1">
            <a:spLocks noGrp="1"/>
          </p:cNvSpPr>
          <p:nvPr>
            <p:ph type="title"/>
          </p:nvPr>
        </p:nvSpPr>
        <p:spPr>
          <a:xfrm>
            <a:off x="2389717" y="4800600"/>
            <a:ext cx="7315200" cy="56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667" b="1">
                <a:solidFill>
                  <a:srgbClr val="538CD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66" name="Google Shape;166;p30"/>
          <p:cNvSpPr>
            <a:spLocks noGrp="1"/>
          </p:cNvSpPr>
          <p:nvPr>
            <p:ph type="pic" idx="2"/>
          </p:nvPr>
        </p:nvSpPr>
        <p:spPr>
          <a:xfrm>
            <a:off x="2389717" y="1193799"/>
            <a:ext cx="7315200" cy="3533600"/>
          </a:xfrm>
          <a:prstGeom prst="rect">
            <a:avLst/>
          </a:prstGeom>
          <a:noFill/>
          <a:ln>
            <a:noFill/>
          </a:ln>
        </p:spPr>
      </p:sp>
      <p:sp>
        <p:nvSpPr>
          <p:cNvPr id="167" name="Google Shape;167;p30"/>
          <p:cNvSpPr txBox="1">
            <a:spLocks noGrp="1"/>
          </p:cNvSpPr>
          <p:nvPr>
            <p:ph type="body" idx="1"/>
          </p:nvPr>
        </p:nvSpPr>
        <p:spPr>
          <a:xfrm>
            <a:off x="2389717" y="5367337"/>
            <a:ext cx="7315200" cy="80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04792" rtl="0">
              <a:spcBef>
                <a:spcPts val="640"/>
              </a:spcBef>
              <a:spcAft>
                <a:spcPts val="0"/>
              </a:spcAft>
              <a:buSzPts val="1400"/>
              <a:buNone/>
              <a:defRPr sz="1867"/>
            </a:lvl1pPr>
            <a:lvl2pPr marL="1219170" lvl="1" indent="-304792" rtl="0">
              <a:spcBef>
                <a:spcPts val="533"/>
              </a:spcBef>
              <a:spcAft>
                <a:spcPts val="0"/>
              </a:spcAft>
              <a:buSzPts val="1400"/>
              <a:buNone/>
              <a:defRPr sz="1600"/>
            </a:lvl2pPr>
            <a:lvl3pPr marL="1828754" lvl="2" indent="-304792" rtl="0">
              <a:spcBef>
                <a:spcPts val="480"/>
              </a:spcBef>
              <a:spcAft>
                <a:spcPts val="0"/>
              </a:spcAft>
              <a:buSzPts val="1400"/>
              <a:buNone/>
              <a:defRPr sz="1333"/>
            </a:lvl3pPr>
            <a:lvl4pPr marL="2438339" lvl="3" indent="-304792" rtl="0">
              <a:spcBef>
                <a:spcPts val="427"/>
              </a:spcBef>
              <a:spcAft>
                <a:spcPts val="0"/>
              </a:spcAft>
              <a:buSzPts val="1400"/>
              <a:buNone/>
              <a:defRPr sz="1200"/>
            </a:lvl4pPr>
            <a:lvl5pPr marL="3047924" lvl="4" indent="-304792" rtl="0">
              <a:spcBef>
                <a:spcPts val="427"/>
              </a:spcBef>
              <a:spcAft>
                <a:spcPts val="0"/>
              </a:spcAft>
              <a:buSzPts val="1400"/>
              <a:buNone/>
              <a:defRPr sz="1200"/>
            </a:lvl5pPr>
            <a:lvl6pPr marL="3657509" lvl="5" indent="-304792" rtl="0">
              <a:spcBef>
                <a:spcPts val="533"/>
              </a:spcBef>
              <a:spcAft>
                <a:spcPts val="0"/>
              </a:spcAft>
              <a:buSzPts val="1400"/>
              <a:buNone/>
              <a:defRPr sz="1200"/>
            </a:lvl6pPr>
            <a:lvl7pPr marL="4267093" lvl="6" indent="-304792" rtl="0">
              <a:spcBef>
                <a:spcPts val="533"/>
              </a:spcBef>
              <a:spcAft>
                <a:spcPts val="0"/>
              </a:spcAft>
              <a:buSzPts val="1400"/>
              <a:buNone/>
              <a:defRPr sz="1200"/>
            </a:lvl7pPr>
            <a:lvl8pPr marL="4876678" lvl="7" indent="-304792" rtl="0">
              <a:spcBef>
                <a:spcPts val="533"/>
              </a:spcBef>
              <a:spcAft>
                <a:spcPts val="0"/>
              </a:spcAft>
              <a:buSzPts val="1400"/>
              <a:buNone/>
              <a:defRPr sz="1200"/>
            </a:lvl8pPr>
            <a:lvl9pPr marL="5486263" lvl="8" indent="-304792" rtl="0">
              <a:spcBef>
                <a:spcPts val="533"/>
              </a:spcBef>
              <a:spcAft>
                <a:spcPts val="0"/>
              </a:spcAft>
              <a:buSzPts val="1400"/>
              <a:buNone/>
              <a:defRPr sz="1200"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168" name="Google Shape;168;p30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9" name="Google Shape;169;p30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0" name="Google Shape;170;p30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404490149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Vertical Text" type="vertTx" preserve="1">
  <p:cSld name="Title and Vertical Text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Google Shape;172;p31"/>
          <p:cNvSpPr txBox="1">
            <a:spLocks noGrp="1"/>
          </p:cNvSpPr>
          <p:nvPr>
            <p:ph type="title"/>
          </p:nvPr>
        </p:nvSpPr>
        <p:spPr>
          <a:xfrm>
            <a:off x="609600" y="177800"/>
            <a:ext cx="10972800" cy="8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73" name="Google Shape;173;p31"/>
          <p:cNvSpPr txBox="1">
            <a:spLocks noGrp="1"/>
          </p:cNvSpPr>
          <p:nvPr>
            <p:ph type="body" idx="1"/>
          </p:nvPr>
        </p:nvSpPr>
        <p:spPr>
          <a:xfrm rot="5400000">
            <a:off x="3680600" y="-1775600"/>
            <a:ext cx="4830800" cy="1097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3200">
                <a:solidFill>
                  <a:schemeClr val="dk1"/>
                </a:solidFill>
              </a:defRPr>
            </a:lvl1pPr>
            <a:lvl2pPr marL="1219170" lvl="1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2667">
                <a:solidFill>
                  <a:schemeClr val="dk1"/>
                </a:solidFill>
              </a:defRPr>
            </a:lvl2pPr>
            <a:lvl3pPr marL="1828754" lvl="2" indent="-423323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400">
                <a:solidFill>
                  <a:schemeClr val="dk1"/>
                </a:solidFill>
              </a:defRPr>
            </a:lvl3pPr>
            <a:lvl4pPr marL="2438339" lvl="3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2133">
                <a:solidFill>
                  <a:schemeClr val="dk1"/>
                </a:solidFill>
              </a:defRPr>
            </a:lvl4pPr>
            <a:lvl5pPr marL="3047924" lvl="4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Char char="»"/>
              <a:defRPr sz="2133">
                <a:solidFill>
                  <a:schemeClr val="dk1"/>
                </a:solidFill>
              </a:defRPr>
            </a:lvl5pPr>
            <a:lvl6pPr marL="3657509" lvl="5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6pPr>
            <a:lvl7pPr marL="4267093" lvl="6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7pPr>
            <a:lvl8pPr marL="4876678" lvl="7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8pPr>
            <a:lvl9pPr marL="5486263" lvl="8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174" name="Google Shape;174;p3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5" name="Google Shape;175;p3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76" name="Google Shape;176;p3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428815692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Vertical Title and Text" type="vertTitleAndTx" preserve="1">
  <p:cSld name="Vertical Title and Text">
    <p:bg>
      <p:bgPr>
        <a:blipFill rotWithShape="1"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32"/>
          <p:cNvSpPr txBox="1">
            <a:spLocks noGrp="1"/>
          </p:cNvSpPr>
          <p:nvPr>
            <p:ph type="title"/>
          </p:nvPr>
        </p:nvSpPr>
        <p:spPr>
          <a:xfrm rot="5400000">
            <a:off x="7846200" y="2389999"/>
            <a:ext cx="4729200" cy="27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5D9B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79" name="Google Shape;179;p32"/>
          <p:cNvSpPr txBox="1">
            <a:spLocks noGrp="1"/>
          </p:cNvSpPr>
          <p:nvPr>
            <p:ph type="body" idx="1"/>
          </p:nvPr>
        </p:nvSpPr>
        <p:spPr>
          <a:xfrm rot="5400000">
            <a:off x="2258200" y="-251601"/>
            <a:ext cx="4729200" cy="802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3200">
                <a:solidFill>
                  <a:schemeClr val="dk1"/>
                </a:solidFill>
              </a:defRPr>
            </a:lvl1pPr>
            <a:lvl2pPr marL="1219170" lvl="1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2667">
                <a:solidFill>
                  <a:schemeClr val="dk1"/>
                </a:solidFill>
              </a:defRPr>
            </a:lvl2pPr>
            <a:lvl3pPr marL="1828754" lvl="2" indent="-423323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400">
                <a:solidFill>
                  <a:schemeClr val="dk1"/>
                </a:solidFill>
              </a:defRPr>
            </a:lvl3pPr>
            <a:lvl4pPr marL="2438339" lvl="3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Char char="–"/>
              <a:defRPr sz="2133">
                <a:solidFill>
                  <a:schemeClr val="dk1"/>
                </a:solidFill>
              </a:defRPr>
            </a:lvl4pPr>
            <a:lvl5pPr marL="3047924" lvl="4" indent="-423323" algn="l" rtl="0">
              <a:spcBef>
                <a:spcPts val="427"/>
              </a:spcBef>
              <a:spcAft>
                <a:spcPts val="0"/>
              </a:spcAft>
              <a:buClr>
                <a:schemeClr val="dk1"/>
              </a:buClr>
              <a:buSzPts val="1400"/>
              <a:buChar char="»"/>
              <a:defRPr sz="2133">
                <a:solidFill>
                  <a:schemeClr val="dk1"/>
                </a:solidFill>
              </a:defRPr>
            </a:lvl5pPr>
            <a:lvl6pPr marL="3657509" lvl="5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6pPr>
            <a:lvl7pPr marL="4267093" lvl="6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7pPr>
            <a:lvl8pPr marL="4876678" lvl="7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8pPr>
            <a:lvl9pPr marL="5486263" lvl="8" indent="-423323" algn="l" rtl="0">
              <a:spcBef>
                <a:spcPts val="533"/>
              </a:spcBef>
              <a:spcAft>
                <a:spcPts val="0"/>
              </a:spcAft>
              <a:buClr>
                <a:schemeClr val="dk1"/>
              </a:buClr>
              <a:buSzPts val="1400"/>
              <a:buChar char="•"/>
              <a:defRPr sz="2667">
                <a:solidFill>
                  <a:schemeClr val="dk1"/>
                </a:solidFill>
              </a:defRPr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180" name="Google Shape;180;p32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1" name="Google Shape;181;p32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2" name="Google Shape;182;p32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262400376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9129207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214933" y="1072033"/>
            <a:ext cx="4881200" cy="354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Font typeface="Staatliches"/>
              <a:buNone/>
              <a:defRPr sz="8000"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214933" y="4618033"/>
            <a:ext cx="4881200" cy="13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1867"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4112751" y="-34771"/>
            <a:ext cx="1542395" cy="941995"/>
          </a:xfrm>
          <a:custGeom>
            <a:avLst/>
            <a:gdLst/>
            <a:ahLst/>
            <a:cxnLst/>
            <a:rect l="l" t="t" r="r" b="b"/>
            <a:pathLst>
              <a:path w="15223" h="8282" extrusionOk="0">
                <a:moveTo>
                  <a:pt x="0" y="1"/>
                </a:moveTo>
                <a:cubicBezTo>
                  <a:pt x="1891" y="2425"/>
                  <a:pt x="4014" y="4641"/>
                  <a:pt x="6636" y="6221"/>
                </a:cubicBezTo>
                <a:cubicBezTo>
                  <a:pt x="8786" y="7515"/>
                  <a:pt x="11353" y="8281"/>
                  <a:pt x="13851" y="8281"/>
                </a:cubicBezTo>
                <a:cubicBezTo>
                  <a:pt x="14312" y="8281"/>
                  <a:pt x="14770" y="8255"/>
                  <a:pt x="15223" y="8202"/>
                </a:cubicBezTo>
                <a:cubicBezTo>
                  <a:pt x="14696" y="5500"/>
                  <a:pt x="14653" y="2713"/>
                  <a:pt x="15153" y="1"/>
                </a:cubicBezTo>
                <a:close/>
              </a:path>
            </a:pathLst>
          </a:custGeom>
          <a:solidFill>
            <a:srgbClr val="FCC01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" name="Google Shape;12;p2"/>
          <p:cNvGrpSpPr/>
          <p:nvPr/>
        </p:nvGrpSpPr>
        <p:grpSpPr>
          <a:xfrm>
            <a:off x="3157633" y="-203200"/>
            <a:ext cx="9556600" cy="7161944"/>
            <a:chOff x="2368225" y="-152400"/>
            <a:chExt cx="7167450" cy="5371458"/>
          </a:xfrm>
        </p:grpSpPr>
        <p:sp>
          <p:nvSpPr>
            <p:cNvPr id="13" name="Google Shape;13;p2"/>
            <p:cNvSpPr/>
            <p:nvPr/>
          </p:nvSpPr>
          <p:spPr>
            <a:xfrm>
              <a:off x="4241250" y="-26078"/>
              <a:ext cx="3758237" cy="4809837"/>
            </a:xfrm>
            <a:custGeom>
              <a:avLst/>
              <a:gdLst/>
              <a:ahLst/>
              <a:cxnLst/>
              <a:rect l="l" t="t" r="r" b="b"/>
              <a:pathLst>
                <a:path w="49457" h="56384" extrusionOk="0">
                  <a:moveTo>
                    <a:pt x="26052" y="1"/>
                  </a:moveTo>
                  <a:cubicBezTo>
                    <a:pt x="26452" y="1670"/>
                    <a:pt x="26646" y="3363"/>
                    <a:pt x="26302" y="5033"/>
                  </a:cubicBezTo>
                  <a:cubicBezTo>
                    <a:pt x="25788" y="7540"/>
                    <a:pt x="23582" y="9869"/>
                    <a:pt x="21120" y="9869"/>
                  </a:cubicBezTo>
                  <a:cubicBezTo>
                    <a:pt x="20849" y="9869"/>
                    <a:pt x="20574" y="9841"/>
                    <a:pt x="20299" y="9782"/>
                  </a:cubicBezTo>
                  <a:cubicBezTo>
                    <a:pt x="18318" y="9357"/>
                    <a:pt x="16978" y="7566"/>
                    <a:pt x="15743" y="5957"/>
                  </a:cubicBezTo>
                  <a:cubicBezTo>
                    <a:pt x="14512" y="4345"/>
                    <a:pt x="12946" y="2661"/>
                    <a:pt x="10918" y="2610"/>
                  </a:cubicBezTo>
                  <a:cubicBezTo>
                    <a:pt x="10884" y="2609"/>
                    <a:pt x="10851" y="2608"/>
                    <a:pt x="10817" y="2608"/>
                  </a:cubicBezTo>
                  <a:cubicBezTo>
                    <a:pt x="8301" y="2608"/>
                    <a:pt x="6557" y="5052"/>
                    <a:pt x="4495" y="6523"/>
                  </a:cubicBezTo>
                  <a:cubicBezTo>
                    <a:pt x="3156" y="7481"/>
                    <a:pt x="1609" y="8014"/>
                    <a:pt x="1" y="8202"/>
                  </a:cubicBezTo>
                  <a:cubicBezTo>
                    <a:pt x="1307" y="14936"/>
                    <a:pt x="5566" y="21137"/>
                    <a:pt x="11645" y="24368"/>
                  </a:cubicBezTo>
                  <a:cubicBezTo>
                    <a:pt x="14611" y="25938"/>
                    <a:pt x="17888" y="26839"/>
                    <a:pt x="20906" y="28306"/>
                  </a:cubicBezTo>
                  <a:cubicBezTo>
                    <a:pt x="23929" y="29773"/>
                    <a:pt x="26816" y="31984"/>
                    <a:pt x="27952" y="35139"/>
                  </a:cubicBezTo>
                  <a:cubicBezTo>
                    <a:pt x="29456" y="39313"/>
                    <a:pt x="27580" y="44118"/>
                    <a:pt x="29014" y="48315"/>
                  </a:cubicBezTo>
                  <a:cubicBezTo>
                    <a:pt x="30163" y="51696"/>
                    <a:pt x="33276" y="54050"/>
                    <a:pt x="36534" y="55507"/>
                  </a:cubicBezTo>
                  <a:cubicBezTo>
                    <a:pt x="37276" y="55837"/>
                    <a:pt x="38034" y="56129"/>
                    <a:pt x="38804" y="56384"/>
                  </a:cubicBezTo>
                  <a:cubicBezTo>
                    <a:pt x="40256" y="54366"/>
                    <a:pt x="42058" y="52612"/>
                    <a:pt x="43741" y="50772"/>
                  </a:cubicBezTo>
                  <a:cubicBezTo>
                    <a:pt x="45645" y="48688"/>
                    <a:pt x="47443" y="46400"/>
                    <a:pt x="48277" y="43708"/>
                  </a:cubicBezTo>
                  <a:cubicBezTo>
                    <a:pt x="49456" y="39897"/>
                    <a:pt x="48551" y="35728"/>
                    <a:pt x="46985" y="32059"/>
                  </a:cubicBezTo>
                  <a:cubicBezTo>
                    <a:pt x="45419" y="28391"/>
                    <a:pt x="43207" y="25028"/>
                    <a:pt x="41614" y="21374"/>
                  </a:cubicBezTo>
                  <a:cubicBezTo>
                    <a:pt x="40015" y="17713"/>
                    <a:pt x="39048" y="13573"/>
                    <a:pt x="40138" y="9734"/>
                  </a:cubicBezTo>
                  <a:cubicBezTo>
                    <a:pt x="41397" y="5298"/>
                    <a:pt x="45151" y="2100"/>
                    <a:pt x="49343" y="1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197937" y="-26078"/>
              <a:ext cx="2068144" cy="841960"/>
            </a:xfrm>
            <a:custGeom>
              <a:avLst/>
              <a:gdLst/>
              <a:ahLst/>
              <a:cxnLst/>
              <a:rect l="l" t="t" r="r" b="b"/>
              <a:pathLst>
                <a:path w="27216" h="9870" extrusionOk="0">
                  <a:moveTo>
                    <a:pt x="501" y="1"/>
                  </a:moveTo>
                  <a:cubicBezTo>
                    <a:pt x="1" y="2713"/>
                    <a:pt x="44" y="5500"/>
                    <a:pt x="571" y="8202"/>
                  </a:cubicBezTo>
                  <a:cubicBezTo>
                    <a:pt x="2179" y="8014"/>
                    <a:pt x="3726" y="7481"/>
                    <a:pt x="5065" y="6523"/>
                  </a:cubicBezTo>
                  <a:cubicBezTo>
                    <a:pt x="7127" y="5052"/>
                    <a:pt x="8871" y="2608"/>
                    <a:pt x="11387" y="2608"/>
                  </a:cubicBezTo>
                  <a:cubicBezTo>
                    <a:pt x="11421" y="2608"/>
                    <a:pt x="11454" y="2609"/>
                    <a:pt x="11488" y="2610"/>
                  </a:cubicBezTo>
                  <a:cubicBezTo>
                    <a:pt x="13516" y="2661"/>
                    <a:pt x="15082" y="4345"/>
                    <a:pt x="16313" y="5957"/>
                  </a:cubicBezTo>
                  <a:cubicBezTo>
                    <a:pt x="17548" y="7566"/>
                    <a:pt x="18888" y="9357"/>
                    <a:pt x="20869" y="9782"/>
                  </a:cubicBezTo>
                  <a:cubicBezTo>
                    <a:pt x="21144" y="9841"/>
                    <a:pt x="21419" y="9869"/>
                    <a:pt x="21690" y="9869"/>
                  </a:cubicBezTo>
                  <a:cubicBezTo>
                    <a:pt x="24152" y="9869"/>
                    <a:pt x="26358" y="7540"/>
                    <a:pt x="26872" y="5033"/>
                  </a:cubicBezTo>
                  <a:cubicBezTo>
                    <a:pt x="27216" y="3363"/>
                    <a:pt x="27022" y="1670"/>
                    <a:pt x="26622" y="1"/>
                  </a:cubicBezTo>
                  <a:close/>
                </a:path>
              </a:pathLst>
            </a:custGeom>
            <a:solidFill>
              <a:srgbClr val="F59D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237982" y="4078545"/>
              <a:ext cx="2800232" cy="1120311"/>
            </a:xfrm>
            <a:custGeom>
              <a:avLst/>
              <a:gdLst/>
              <a:ahLst/>
              <a:cxnLst/>
              <a:rect l="l" t="t" r="r" b="b"/>
              <a:pathLst>
                <a:path w="36850" h="13133" extrusionOk="0">
                  <a:moveTo>
                    <a:pt x="14044" y="0"/>
                  </a:moveTo>
                  <a:cubicBezTo>
                    <a:pt x="12205" y="0"/>
                    <a:pt x="10289" y="657"/>
                    <a:pt x="8668" y="1584"/>
                  </a:cubicBezTo>
                  <a:cubicBezTo>
                    <a:pt x="4371" y="4041"/>
                    <a:pt x="1189" y="8337"/>
                    <a:pt x="0" y="13133"/>
                  </a:cubicBezTo>
                  <a:lnTo>
                    <a:pt x="36850" y="13133"/>
                  </a:lnTo>
                  <a:cubicBezTo>
                    <a:pt x="36845" y="12656"/>
                    <a:pt x="36812" y="12180"/>
                    <a:pt x="36680" y="11722"/>
                  </a:cubicBezTo>
                  <a:cubicBezTo>
                    <a:pt x="36001" y="9374"/>
                    <a:pt x="33171" y="8431"/>
                    <a:pt x="30733" y="8327"/>
                  </a:cubicBezTo>
                  <a:cubicBezTo>
                    <a:pt x="28290" y="8224"/>
                    <a:pt x="25678" y="8553"/>
                    <a:pt x="23555" y="7341"/>
                  </a:cubicBezTo>
                  <a:cubicBezTo>
                    <a:pt x="20919" y="5837"/>
                    <a:pt x="19882" y="2400"/>
                    <a:pt x="17278" y="843"/>
                  </a:cubicBezTo>
                  <a:cubicBezTo>
                    <a:pt x="16288" y="251"/>
                    <a:pt x="15181" y="0"/>
                    <a:pt x="14044" y="0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7189808" y="-26078"/>
              <a:ext cx="1969585" cy="4922184"/>
            </a:xfrm>
            <a:custGeom>
              <a:avLst/>
              <a:gdLst/>
              <a:ahLst/>
              <a:cxnLst/>
              <a:rect l="l" t="t" r="r" b="b"/>
              <a:pathLst>
                <a:path w="25919" h="57701" extrusionOk="0">
                  <a:moveTo>
                    <a:pt x="10540" y="1"/>
                  </a:moveTo>
                  <a:cubicBezTo>
                    <a:pt x="6348" y="2100"/>
                    <a:pt x="2594" y="5298"/>
                    <a:pt x="1335" y="9734"/>
                  </a:cubicBezTo>
                  <a:cubicBezTo>
                    <a:pt x="245" y="13573"/>
                    <a:pt x="1212" y="17713"/>
                    <a:pt x="2811" y="21374"/>
                  </a:cubicBezTo>
                  <a:cubicBezTo>
                    <a:pt x="4404" y="25028"/>
                    <a:pt x="6616" y="28391"/>
                    <a:pt x="8182" y="32059"/>
                  </a:cubicBezTo>
                  <a:cubicBezTo>
                    <a:pt x="9748" y="35728"/>
                    <a:pt x="10653" y="39897"/>
                    <a:pt x="9474" y="43708"/>
                  </a:cubicBezTo>
                  <a:cubicBezTo>
                    <a:pt x="8640" y="46400"/>
                    <a:pt x="6842" y="48688"/>
                    <a:pt x="4938" y="50772"/>
                  </a:cubicBezTo>
                  <a:cubicBezTo>
                    <a:pt x="3255" y="52612"/>
                    <a:pt x="1453" y="54366"/>
                    <a:pt x="1" y="56384"/>
                  </a:cubicBezTo>
                  <a:cubicBezTo>
                    <a:pt x="2642" y="57263"/>
                    <a:pt x="5429" y="57701"/>
                    <a:pt x="8215" y="57701"/>
                  </a:cubicBezTo>
                  <a:cubicBezTo>
                    <a:pt x="12497" y="57701"/>
                    <a:pt x="16780" y="56668"/>
                    <a:pt x="20543" y="54620"/>
                  </a:cubicBezTo>
                  <a:cubicBezTo>
                    <a:pt x="22504" y="53554"/>
                    <a:pt x="24311" y="52224"/>
                    <a:pt x="25919" y="50683"/>
                  </a:cubicBezTo>
                  <a:lnTo>
                    <a:pt x="25919" y="1"/>
                  </a:lnTo>
                  <a:close/>
                </a:path>
              </a:pathLst>
            </a:custGeom>
            <a:solidFill>
              <a:srgbClr val="F28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010248" y="4297263"/>
              <a:ext cx="2149149" cy="901589"/>
            </a:xfrm>
            <a:custGeom>
              <a:avLst/>
              <a:gdLst/>
              <a:ahLst/>
              <a:cxnLst/>
              <a:rect l="l" t="t" r="r" b="b"/>
              <a:pathLst>
                <a:path w="28282" h="10569" extrusionOk="0">
                  <a:moveTo>
                    <a:pt x="28282" y="1"/>
                  </a:moveTo>
                  <a:cubicBezTo>
                    <a:pt x="26674" y="1542"/>
                    <a:pt x="24867" y="2872"/>
                    <a:pt x="22906" y="3938"/>
                  </a:cubicBezTo>
                  <a:cubicBezTo>
                    <a:pt x="19143" y="5986"/>
                    <a:pt x="14860" y="7019"/>
                    <a:pt x="10578" y="7019"/>
                  </a:cubicBezTo>
                  <a:cubicBezTo>
                    <a:pt x="7792" y="7019"/>
                    <a:pt x="5005" y="6581"/>
                    <a:pt x="2364" y="5702"/>
                  </a:cubicBezTo>
                  <a:cubicBezTo>
                    <a:pt x="2170" y="5966"/>
                    <a:pt x="1986" y="6235"/>
                    <a:pt x="1807" y="6513"/>
                  </a:cubicBezTo>
                  <a:cubicBezTo>
                    <a:pt x="1005" y="7754"/>
                    <a:pt x="359" y="9135"/>
                    <a:pt x="0" y="10569"/>
                  </a:cubicBezTo>
                  <a:lnTo>
                    <a:pt x="28282" y="10569"/>
                  </a:lnTo>
                  <a:lnTo>
                    <a:pt x="28282" y="1"/>
                  </a:ln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368225" y="3921502"/>
              <a:ext cx="3958471" cy="1277357"/>
            </a:xfrm>
            <a:custGeom>
              <a:avLst/>
              <a:gdLst/>
              <a:ahLst/>
              <a:cxnLst/>
              <a:rect l="l" t="t" r="r" b="b"/>
              <a:pathLst>
                <a:path w="52092" h="14974" extrusionOk="0">
                  <a:moveTo>
                    <a:pt x="10073" y="5769"/>
                  </a:moveTo>
                  <a:cubicBezTo>
                    <a:pt x="7479" y="5769"/>
                    <a:pt x="4891" y="6731"/>
                    <a:pt x="3028" y="8466"/>
                  </a:cubicBezTo>
                  <a:cubicBezTo>
                    <a:pt x="1213" y="10159"/>
                    <a:pt x="137" y="12540"/>
                    <a:pt x="0" y="14974"/>
                  </a:cubicBezTo>
                  <a:lnTo>
                    <a:pt x="11446" y="14974"/>
                  </a:lnTo>
                  <a:cubicBezTo>
                    <a:pt x="12158" y="12102"/>
                    <a:pt x="13582" y="9408"/>
                    <a:pt x="15534" y="7183"/>
                  </a:cubicBezTo>
                  <a:cubicBezTo>
                    <a:pt x="14502" y="6711"/>
                    <a:pt x="13450" y="6278"/>
                    <a:pt x="12337" y="6023"/>
                  </a:cubicBezTo>
                  <a:cubicBezTo>
                    <a:pt x="11597" y="5853"/>
                    <a:pt x="10833" y="5769"/>
                    <a:pt x="10073" y="5769"/>
                  </a:cubicBezTo>
                  <a:close/>
                  <a:moveTo>
                    <a:pt x="45074" y="1"/>
                  </a:moveTo>
                  <a:cubicBezTo>
                    <a:pt x="43566" y="1"/>
                    <a:pt x="41995" y="486"/>
                    <a:pt x="40619" y="1128"/>
                  </a:cubicBezTo>
                  <a:cubicBezTo>
                    <a:pt x="37595" y="2533"/>
                    <a:pt x="34973" y="4604"/>
                    <a:pt x="32144" y="6344"/>
                  </a:cubicBezTo>
                  <a:cubicBezTo>
                    <a:pt x="32964" y="7452"/>
                    <a:pt x="33822" y="8509"/>
                    <a:pt x="35001" y="9182"/>
                  </a:cubicBezTo>
                  <a:cubicBezTo>
                    <a:pt x="37124" y="10394"/>
                    <a:pt x="39736" y="10065"/>
                    <a:pt x="42179" y="10168"/>
                  </a:cubicBezTo>
                  <a:cubicBezTo>
                    <a:pt x="44617" y="10272"/>
                    <a:pt x="47447" y="11215"/>
                    <a:pt x="48126" y="13563"/>
                  </a:cubicBezTo>
                  <a:cubicBezTo>
                    <a:pt x="48258" y="14021"/>
                    <a:pt x="48291" y="14497"/>
                    <a:pt x="48296" y="14974"/>
                  </a:cubicBezTo>
                  <a:lnTo>
                    <a:pt x="51884" y="14974"/>
                  </a:lnTo>
                  <a:cubicBezTo>
                    <a:pt x="52092" y="11470"/>
                    <a:pt x="51993" y="7956"/>
                    <a:pt x="50790" y="4670"/>
                  </a:cubicBezTo>
                  <a:cubicBezTo>
                    <a:pt x="50211" y="3085"/>
                    <a:pt x="49299" y="1505"/>
                    <a:pt x="47791" y="661"/>
                  </a:cubicBezTo>
                  <a:cubicBezTo>
                    <a:pt x="46951" y="194"/>
                    <a:pt x="46027" y="1"/>
                    <a:pt x="45074" y="1"/>
                  </a:cubicBezTo>
                  <a:close/>
                </a:path>
              </a:pathLst>
            </a:custGeom>
            <a:solidFill>
              <a:srgbClr val="FFF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237982" y="4462581"/>
              <a:ext cx="2800232" cy="736267"/>
            </a:xfrm>
            <a:custGeom>
              <a:avLst/>
              <a:gdLst/>
              <a:ahLst/>
              <a:cxnLst/>
              <a:rect l="l" t="t" r="r" b="b"/>
              <a:pathLst>
                <a:path w="36850" h="8631" extrusionOk="0">
                  <a:moveTo>
                    <a:pt x="20698" y="1"/>
                  </a:moveTo>
                  <a:cubicBezTo>
                    <a:pt x="20434" y="166"/>
                    <a:pt x="20169" y="321"/>
                    <a:pt x="19905" y="477"/>
                  </a:cubicBezTo>
                  <a:cubicBezTo>
                    <a:pt x="17354" y="1968"/>
                    <a:pt x="14431" y="3137"/>
                    <a:pt x="11488" y="3137"/>
                  </a:cubicBezTo>
                  <a:cubicBezTo>
                    <a:pt x="10814" y="3137"/>
                    <a:pt x="10134" y="3076"/>
                    <a:pt x="9460" y="2943"/>
                  </a:cubicBezTo>
                  <a:cubicBezTo>
                    <a:pt x="7564" y="2566"/>
                    <a:pt x="5847" y="1642"/>
                    <a:pt x="4088" y="840"/>
                  </a:cubicBezTo>
                  <a:cubicBezTo>
                    <a:pt x="2136" y="3065"/>
                    <a:pt x="712" y="5759"/>
                    <a:pt x="0" y="8631"/>
                  </a:cubicBezTo>
                  <a:lnTo>
                    <a:pt x="36850" y="8631"/>
                  </a:lnTo>
                  <a:cubicBezTo>
                    <a:pt x="36845" y="8154"/>
                    <a:pt x="36812" y="7678"/>
                    <a:pt x="36680" y="7220"/>
                  </a:cubicBezTo>
                  <a:cubicBezTo>
                    <a:pt x="36001" y="4872"/>
                    <a:pt x="33171" y="3929"/>
                    <a:pt x="30733" y="3825"/>
                  </a:cubicBezTo>
                  <a:cubicBezTo>
                    <a:pt x="28290" y="3722"/>
                    <a:pt x="25678" y="4051"/>
                    <a:pt x="23555" y="2839"/>
                  </a:cubicBezTo>
                  <a:cubicBezTo>
                    <a:pt x="22376" y="2166"/>
                    <a:pt x="21518" y="1109"/>
                    <a:pt x="20698" y="1"/>
                  </a:cubicBezTo>
                  <a:close/>
                </a:path>
              </a:pathLst>
            </a:custGeom>
            <a:solidFill>
              <a:srgbClr val="FECD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405385" y="3019590"/>
              <a:ext cx="1115229" cy="1397211"/>
            </a:xfrm>
            <a:custGeom>
              <a:avLst/>
              <a:gdLst/>
              <a:ahLst/>
              <a:cxnLst/>
              <a:rect l="l" t="t" r="r" b="b"/>
              <a:pathLst>
                <a:path w="14676" h="16379" extrusionOk="0">
                  <a:moveTo>
                    <a:pt x="7560" y="1"/>
                  </a:moveTo>
                  <a:cubicBezTo>
                    <a:pt x="3283" y="1"/>
                    <a:pt x="0" y="8178"/>
                    <a:pt x="2476" y="12988"/>
                  </a:cubicBezTo>
                  <a:cubicBezTo>
                    <a:pt x="3703" y="15375"/>
                    <a:pt x="6008" y="16379"/>
                    <a:pt x="8201" y="16379"/>
                  </a:cubicBezTo>
                  <a:cubicBezTo>
                    <a:pt x="10559" y="16379"/>
                    <a:pt x="12790" y="15223"/>
                    <a:pt x="13430" y="13366"/>
                  </a:cubicBezTo>
                  <a:cubicBezTo>
                    <a:pt x="14675" y="9777"/>
                    <a:pt x="13214" y="571"/>
                    <a:pt x="7908" y="20"/>
                  </a:cubicBezTo>
                  <a:cubicBezTo>
                    <a:pt x="7791" y="5"/>
                    <a:pt x="7677" y="1"/>
                    <a:pt x="7560" y="1"/>
                  </a:cubicBezTo>
                  <a:close/>
                </a:path>
              </a:pathLst>
            </a:custGeom>
            <a:solidFill>
              <a:srgbClr val="F9AD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1" name="Google Shape;21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425943" y="3882258"/>
              <a:ext cx="4791070" cy="1336800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2" name="Google Shape;22;p2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5556525" y="-152400"/>
              <a:ext cx="3979150" cy="3422482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505063634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 txBox="1">
            <a:spLocks noGrp="1"/>
          </p:cNvSpPr>
          <p:nvPr>
            <p:ph type="title"/>
          </p:nvPr>
        </p:nvSpPr>
        <p:spPr>
          <a:xfrm>
            <a:off x="5921267" y="1072033"/>
            <a:ext cx="5245600" cy="48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25" name="Google Shape;25;p3"/>
          <p:cNvSpPr/>
          <p:nvPr/>
        </p:nvSpPr>
        <p:spPr>
          <a:xfrm>
            <a:off x="1" y="-101599"/>
            <a:ext cx="3557649" cy="1527788"/>
          </a:xfrm>
          <a:custGeom>
            <a:avLst/>
            <a:gdLst/>
            <a:ahLst/>
            <a:cxnLst/>
            <a:rect l="l" t="t" r="r" b="b"/>
            <a:pathLst>
              <a:path w="40411" h="17354" extrusionOk="0">
                <a:moveTo>
                  <a:pt x="1" y="1"/>
                </a:moveTo>
                <a:lnTo>
                  <a:pt x="1" y="15907"/>
                </a:lnTo>
                <a:cubicBezTo>
                  <a:pt x="65" y="15937"/>
                  <a:pt x="126" y="15971"/>
                  <a:pt x="191" y="16002"/>
                </a:cubicBezTo>
                <a:cubicBezTo>
                  <a:pt x="2158" y="16904"/>
                  <a:pt x="4321" y="17353"/>
                  <a:pt x="6484" y="17353"/>
                </a:cubicBezTo>
                <a:cubicBezTo>
                  <a:pt x="8846" y="17353"/>
                  <a:pt x="11208" y="16818"/>
                  <a:pt x="13317" y="15753"/>
                </a:cubicBezTo>
                <a:cubicBezTo>
                  <a:pt x="16309" y="14240"/>
                  <a:pt x="18696" y="11792"/>
                  <a:pt x="21282" y="9658"/>
                </a:cubicBezTo>
                <a:cubicBezTo>
                  <a:pt x="23867" y="7523"/>
                  <a:pt x="26889" y="5608"/>
                  <a:pt x="30241" y="5523"/>
                </a:cubicBezTo>
                <a:cubicBezTo>
                  <a:pt x="30334" y="5520"/>
                  <a:pt x="30427" y="5519"/>
                  <a:pt x="30520" y="5519"/>
                </a:cubicBezTo>
                <a:cubicBezTo>
                  <a:pt x="31256" y="5519"/>
                  <a:pt x="32006" y="5597"/>
                  <a:pt x="32756" y="5673"/>
                </a:cubicBezTo>
                <a:cubicBezTo>
                  <a:pt x="33509" y="5749"/>
                  <a:pt x="34261" y="5826"/>
                  <a:pt x="34992" y="5826"/>
                </a:cubicBezTo>
                <a:cubicBezTo>
                  <a:pt x="36016" y="5826"/>
                  <a:pt x="37001" y="5676"/>
                  <a:pt x="37897" y="5165"/>
                </a:cubicBezTo>
                <a:cubicBezTo>
                  <a:pt x="39627" y="4177"/>
                  <a:pt x="40411" y="1858"/>
                  <a:pt x="39740" y="1"/>
                </a:cubicBezTo>
                <a:close/>
              </a:path>
            </a:pathLst>
          </a:custGeom>
          <a:solidFill>
            <a:srgbClr val="FF99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>
            <a:off x="0" y="-101599"/>
            <a:ext cx="6096099" cy="3298700"/>
          </a:xfrm>
          <a:custGeom>
            <a:avLst/>
            <a:gdLst/>
            <a:ahLst/>
            <a:cxnLst/>
            <a:rect l="l" t="t" r="r" b="b"/>
            <a:pathLst>
              <a:path w="69245" h="41724" extrusionOk="0">
                <a:moveTo>
                  <a:pt x="39740" y="1"/>
                </a:moveTo>
                <a:cubicBezTo>
                  <a:pt x="40411" y="1858"/>
                  <a:pt x="39627" y="4177"/>
                  <a:pt x="37897" y="5165"/>
                </a:cubicBezTo>
                <a:cubicBezTo>
                  <a:pt x="37001" y="5676"/>
                  <a:pt x="36016" y="5826"/>
                  <a:pt x="34992" y="5826"/>
                </a:cubicBezTo>
                <a:cubicBezTo>
                  <a:pt x="34261" y="5826"/>
                  <a:pt x="33509" y="5749"/>
                  <a:pt x="32756" y="5673"/>
                </a:cubicBezTo>
                <a:cubicBezTo>
                  <a:pt x="32006" y="5597"/>
                  <a:pt x="31256" y="5519"/>
                  <a:pt x="30520" y="5519"/>
                </a:cubicBezTo>
                <a:cubicBezTo>
                  <a:pt x="30427" y="5519"/>
                  <a:pt x="30334" y="5520"/>
                  <a:pt x="30241" y="5523"/>
                </a:cubicBezTo>
                <a:cubicBezTo>
                  <a:pt x="26889" y="5608"/>
                  <a:pt x="23867" y="7523"/>
                  <a:pt x="21282" y="9658"/>
                </a:cubicBezTo>
                <a:cubicBezTo>
                  <a:pt x="18696" y="11792"/>
                  <a:pt x="16309" y="14240"/>
                  <a:pt x="13317" y="15753"/>
                </a:cubicBezTo>
                <a:cubicBezTo>
                  <a:pt x="11208" y="16818"/>
                  <a:pt x="8846" y="17353"/>
                  <a:pt x="6484" y="17353"/>
                </a:cubicBezTo>
                <a:cubicBezTo>
                  <a:pt x="4321" y="17353"/>
                  <a:pt x="2158" y="16904"/>
                  <a:pt x="191" y="16002"/>
                </a:cubicBezTo>
                <a:cubicBezTo>
                  <a:pt x="126" y="15971"/>
                  <a:pt x="65" y="15937"/>
                  <a:pt x="1" y="15907"/>
                </a:cubicBezTo>
                <a:lnTo>
                  <a:pt x="1" y="40275"/>
                </a:lnTo>
                <a:cubicBezTo>
                  <a:pt x="2507" y="41245"/>
                  <a:pt x="5200" y="41724"/>
                  <a:pt x="7895" y="41724"/>
                </a:cubicBezTo>
                <a:cubicBezTo>
                  <a:pt x="12645" y="41724"/>
                  <a:pt x="17404" y="40237"/>
                  <a:pt x="21173" y="37335"/>
                </a:cubicBezTo>
                <a:cubicBezTo>
                  <a:pt x="28259" y="31877"/>
                  <a:pt x="31281" y="22682"/>
                  <a:pt x="37133" y="15916"/>
                </a:cubicBezTo>
                <a:cubicBezTo>
                  <a:pt x="41746" y="10586"/>
                  <a:pt x="48164" y="6848"/>
                  <a:pt x="55080" y="5468"/>
                </a:cubicBezTo>
                <a:cubicBezTo>
                  <a:pt x="58218" y="4845"/>
                  <a:pt x="61474" y="4682"/>
                  <a:pt x="64458" y="3534"/>
                </a:cubicBezTo>
                <a:cubicBezTo>
                  <a:pt x="66318" y="2818"/>
                  <a:pt x="68097" y="1592"/>
                  <a:pt x="692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>
            <a:off x="7815167" y="5570900"/>
            <a:ext cx="4468800" cy="1362264"/>
          </a:xfrm>
          <a:custGeom>
            <a:avLst/>
            <a:gdLst/>
            <a:ahLst/>
            <a:cxnLst/>
            <a:rect l="l" t="t" r="r" b="b"/>
            <a:pathLst>
              <a:path w="44285" h="14312" extrusionOk="0">
                <a:moveTo>
                  <a:pt x="44285" y="0"/>
                </a:moveTo>
                <a:cubicBezTo>
                  <a:pt x="42694" y="290"/>
                  <a:pt x="41153" y="1067"/>
                  <a:pt x="39825" y="2024"/>
                </a:cubicBezTo>
                <a:cubicBezTo>
                  <a:pt x="37795" y="3485"/>
                  <a:pt x="36088" y="5359"/>
                  <a:pt x="34068" y="6834"/>
                </a:cubicBezTo>
                <a:cubicBezTo>
                  <a:pt x="30950" y="9117"/>
                  <a:pt x="27108" y="10394"/>
                  <a:pt x="23245" y="10435"/>
                </a:cubicBezTo>
                <a:cubicBezTo>
                  <a:pt x="23175" y="10436"/>
                  <a:pt x="23106" y="10436"/>
                  <a:pt x="23037" y="10436"/>
                </a:cubicBezTo>
                <a:cubicBezTo>
                  <a:pt x="19957" y="10436"/>
                  <a:pt x="16925" y="9699"/>
                  <a:pt x="13873" y="9252"/>
                </a:cubicBezTo>
                <a:cubicBezTo>
                  <a:pt x="12567" y="9062"/>
                  <a:pt x="11230" y="8928"/>
                  <a:pt x="9904" y="8928"/>
                </a:cubicBezTo>
                <a:cubicBezTo>
                  <a:pt x="8063" y="8928"/>
                  <a:pt x="6243" y="9185"/>
                  <a:pt x="4556" y="9900"/>
                </a:cubicBezTo>
                <a:cubicBezTo>
                  <a:pt x="2570" y="10741"/>
                  <a:pt x="825" y="12363"/>
                  <a:pt x="1" y="14312"/>
                </a:cubicBezTo>
                <a:lnTo>
                  <a:pt x="44285" y="14312"/>
                </a:lnTo>
                <a:lnTo>
                  <a:pt x="4428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3"/>
          <p:cNvGrpSpPr/>
          <p:nvPr/>
        </p:nvGrpSpPr>
        <p:grpSpPr>
          <a:xfrm>
            <a:off x="8387192" y="6202380"/>
            <a:ext cx="4007105" cy="730913"/>
            <a:chOff x="6290110" y="4651689"/>
            <a:chExt cx="2765556" cy="548185"/>
          </a:xfrm>
        </p:grpSpPr>
        <p:sp>
          <p:nvSpPr>
            <p:cNvPr id="29" name="Google Shape;29;p3"/>
            <p:cNvSpPr/>
            <p:nvPr/>
          </p:nvSpPr>
          <p:spPr>
            <a:xfrm>
              <a:off x="8707752" y="4709513"/>
              <a:ext cx="347912" cy="331809"/>
            </a:xfrm>
            <a:custGeom>
              <a:avLst/>
              <a:gdLst/>
              <a:ahLst/>
              <a:cxnLst/>
              <a:rect l="l" t="t" r="r" b="b"/>
              <a:pathLst>
                <a:path w="4597" h="4648" extrusionOk="0">
                  <a:moveTo>
                    <a:pt x="263" y="1"/>
                  </a:moveTo>
                  <a:cubicBezTo>
                    <a:pt x="175" y="18"/>
                    <a:pt x="89" y="31"/>
                    <a:pt x="1" y="52"/>
                  </a:cubicBezTo>
                  <a:lnTo>
                    <a:pt x="4249" y="4300"/>
                  </a:lnTo>
                  <a:lnTo>
                    <a:pt x="4276" y="4328"/>
                  </a:lnTo>
                  <a:lnTo>
                    <a:pt x="4596" y="4647"/>
                  </a:lnTo>
                  <a:lnTo>
                    <a:pt x="4596" y="4334"/>
                  </a:lnTo>
                  <a:lnTo>
                    <a:pt x="4460" y="4198"/>
                  </a:lnTo>
                  <a:lnTo>
                    <a:pt x="4433" y="4171"/>
                  </a:lnTo>
                  <a:lnTo>
                    <a:pt x="263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8536031" y="4766481"/>
              <a:ext cx="475286" cy="433394"/>
            </a:xfrm>
            <a:custGeom>
              <a:avLst/>
              <a:gdLst/>
              <a:ahLst/>
              <a:cxnLst/>
              <a:rect l="l" t="t" r="r" b="b"/>
              <a:pathLst>
                <a:path w="6280" h="6071" extrusionOk="0">
                  <a:moveTo>
                    <a:pt x="209" y="0"/>
                  </a:moveTo>
                  <a:cubicBezTo>
                    <a:pt x="141" y="34"/>
                    <a:pt x="69" y="68"/>
                    <a:pt x="1" y="102"/>
                  </a:cubicBezTo>
                  <a:lnTo>
                    <a:pt x="4958" y="5063"/>
                  </a:lnTo>
                  <a:lnTo>
                    <a:pt x="4985" y="5090"/>
                  </a:lnTo>
                  <a:lnTo>
                    <a:pt x="5012" y="5117"/>
                  </a:lnTo>
                  <a:lnTo>
                    <a:pt x="5966" y="6071"/>
                  </a:lnTo>
                  <a:lnTo>
                    <a:pt x="6279" y="6071"/>
                  </a:lnTo>
                  <a:lnTo>
                    <a:pt x="5169" y="4961"/>
                  </a:lnTo>
                  <a:lnTo>
                    <a:pt x="5142" y="4933"/>
                  </a:lnTo>
                  <a:lnTo>
                    <a:pt x="5114" y="4906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" name="Google Shape;31;p3"/>
            <p:cNvSpPr/>
            <p:nvPr/>
          </p:nvSpPr>
          <p:spPr>
            <a:xfrm>
              <a:off x="8458457" y="4804173"/>
              <a:ext cx="434493" cy="395487"/>
            </a:xfrm>
            <a:custGeom>
              <a:avLst/>
              <a:gdLst/>
              <a:ahLst/>
              <a:cxnLst/>
              <a:rect l="l" t="t" r="r" b="b"/>
              <a:pathLst>
                <a:path w="5741" h="5540" extrusionOk="0">
                  <a:moveTo>
                    <a:pt x="202" y="0"/>
                  </a:moveTo>
                  <a:cubicBezTo>
                    <a:pt x="137" y="38"/>
                    <a:pt x="68" y="75"/>
                    <a:pt x="1" y="112"/>
                  </a:cubicBezTo>
                  <a:lnTo>
                    <a:pt x="5202" y="5315"/>
                  </a:lnTo>
                  <a:lnTo>
                    <a:pt x="5230" y="5342"/>
                  </a:lnTo>
                  <a:lnTo>
                    <a:pt x="5257" y="5369"/>
                  </a:lnTo>
                  <a:lnTo>
                    <a:pt x="5427" y="5536"/>
                  </a:lnTo>
                  <a:lnTo>
                    <a:pt x="5741" y="5540"/>
                  </a:lnTo>
                  <a:lnTo>
                    <a:pt x="5414" y="5213"/>
                  </a:lnTo>
                  <a:lnTo>
                    <a:pt x="5386" y="5185"/>
                  </a:lnTo>
                  <a:lnTo>
                    <a:pt x="5359" y="5158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8617767" y="4733856"/>
              <a:ext cx="437899" cy="418902"/>
            </a:xfrm>
            <a:custGeom>
              <a:avLst/>
              <a:gdLst/>
              <a:ahLst/>
              <a:cxnLst/>
              <a:rect l="l" t="t" r="r" b="b"/>
              <a:pathLst>
                <a:path w="5786" h="5868" extrusionOk="0">
                  <a:moveTo>
                    <a:pt x="229" y="1"/>
                  </a:moveTo>
                  <a:cubicBezTo>
                    <a:pt x="154" y="28"/>
                    <a:pt x="76" y="52"/>
                    <a:pt x="1" y="83"/>
                  </a:cubicBezTo>
                  <a:lnTo>
                    <a:pt x="4658" y="4739"/>
                  </a:lnTo>
                  <a:lnTo>
                    <a:pt x="4685" y="4767"/>
                  </a:lnTo>
                  <a:lnTo>
                    <a:pt x="4712" y="4794"/>
                  </a:lnTo>
                  <a:lnTo>
                    <a:pt x="5785" y="5867"/>
                  </a:lnTo>
                  <a:lnTo>
                    <a:pt x="5785" y="5553"/>
                  </a:lnTo>
                  <a:lnTo>
                    <a:pt x="4869" y="4637"/>
                  </a:lnTo>
                  <a:lnTo>
                    <a:pt x="4842" y="4610"/>
                  </a:lnTo>
                  <a:lnTo>
                    <a:pt x="4814" y="4583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8950916" y="4719793"/>
              <a:ext cx="104745" cy="98800"/>
            </a:xfrm>
            <a:custGeom>
              <a:avLst/>
              <a:gdLst/>
              <a:ahLst/>
              <a:cxnLst/>
              <a:rect l="l" t="t" r="r" b="b"/>
              <a:pathLst>
                <a:path w="1384" h="1384" extrusionOk="0">
                  <a:moveTo>
                    <a:pt x="0" y="0"/>
                  </a:moveTo>
                  <a:lnTo>
                    <a:pt x="1383" y="1383"/>
                  </a:lnTo>
                  <a:lnTo>
                    <a:pt x="1383" y="1073"/>
                  </a:lnTo>
                  <a:lnTo>
                    <a:pt x="525" y="211"/>
                  </a:lnTo>
                  <a:cubicBezTo>
                    <a:pt x="358" y="129"/>
                    <a:pt x="181" y="61"/>
                    <a:pt x="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8812949" y="4700947"/>
              <a:ext cx="242714" cy="229011"/>
            </a:xfrm>
            <a:custGeom>
              <a:avLst/>
              <a:gdLst/>
              <a:ahLst/>
              <a:cxnLst/>
              <a:rect l="l" t="t" r="r" b="b"/>
              <a:pathLst>
                <a:path w="3207" h="3208" extrusionOk="0">
                  <a:moveTo>
                    <a:pt x="93" y="0"/>
                  </a:moveTo>
                  <a:cubicBezTo>
                    <a:pt x="62" y="0"/>
                    <a:pt x="32" y="1"/>
                    <a:pt x="1" y="2"/>
                  </a:cubicBezTo>
                  <a:lnTo>
                    <a:pt x="3206" y="3207"/>
                  </a:lnTo>
                  <a:lnTo>
                    <a:pt x="3206" y="2894"/>
                  </a:lnTo>
                  <a:lnTo>
                    <a:pt x="318" y="5"/>
                  </a:lnTo>
                  <a:cubicBezTo>
                    <a:pt x="243" y="3"/>
                    <a:pt x="168" y="0"/>
                    <a:pt x="93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" name="Google Shape;35;p3"/>
            <p:cNvSpPr/>
            <p:nvPr/>
          </p:nvSpPr>
          <p:spPr>
            <a:xfrm>
              <a:off x="8050308" y="4980501"/>
              <a:ext cx="250433" cy="217161"/>
            </a:xfrm>
            <a:custGeom>
              <a:avLst/>
              <a:gdLst/>
              <a:ahLst/>
              <a:cxnLst/>
              <a:rect l="l" t="t" r="r" b="b"/>
              <a:pathLst>
                <a:path w="3309" h="3042" extrusionOk="0">
                  <a:moveTo>
                    <a:pt x="263" y="0"/>
                  </a:moveTo>
                  <a:cubicBezTo>
                    <a:pt x="175" y="17"/>
                    <a:pt x="89" y="34"/>
                    <a:pt x="1" y="48"/>
                  </a:cubicBezTo>
                  <a:lnTo>
                    <a:pt x="2996" y="3042"/>
                  </a:lnTo>
                  <a:lnTo>
                    <a:pt x="3309" y="3042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3"/>
            <p:cNvSpPr/>
            <p:nvPr/>
          </p:nvSpPr>
          <p:spPr>
            <a:xfrm>
              <a:off x="8228689" y="4922320"/>
              <a:ext cx="308709" cy="276127"/>
            </a:xfrm>
            <a:custGeom>
              <a:avLst/>
              <a:gdLst/>
              <a:ahLst/>
              <a:cxnLst/>
              <a:rect l="l" t="t" r="r" b="b"/>
              <a:pathLst>
                <a:path w="4079" h="3868" extrusionOk="0">
                  <a:moveTo>
                    <a:pt x="213" y="1"/>
                  </a:moveTo>
                  <a:cubicBezTo>
                    <a:pt x="141" y="34"/>
                    <a:pt x="73" y="66"/>
                    <a:pt x="1" y="100"/>
                  </a:cubicBezTo>
                  <a:lnTo>
                    <a:pt x="3769" y="3867"/>
                  </a:lnTo>
                  <a:lnTo>
                    <a:pt x="4079" y="3867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3"/>
            <p:cNvSpPr/>
            <p:nvPr/>
          </p:nvSpPr>
          <p:spPr>
            <a:xfrm>
              <a:off x="8383154" y="4844222"/>
              <a:ext cx="391203" cy="354939"/>
            </a:xfrm>
            <a:custGeom>
              <a:avLst/>
              <a:gdLst/>
              <a:ahLst/>
              <a:cxnLst/>
              <a:rect l="l" t="t" r="r" b="b"/>
              <a:pathLst>
                <a:path w="5169" h="4972" extrusionOk="0">
                  <a:moveTo>
                    <a:pt x="198" y="1"/>
                  </a:moveTo>
                  <a:cubicBezTo>
                    <a:pt x="134" y="39"/>
                    <a:pt x="65" y="76"/>
                    <a:pt x="1" y="114"/>
                  </a:cubicBezTo>
                  <a:lnTo>
                    <a:pt x="4855" y="4971"/>
                  </a:lnTo>
                  <a:lnTo>
                    <a:pt x="5169" y="4971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3"/>
            <p:cNvSpPr/>
            <p:nvPr/>
          </p:nvSpPr>
          <p:spPr>
            <a:xfrm>
              <a:off x="7938905" y="4990209"/>
              <a:ext cx="243244" cy="207238"/>
            </a:xfrm>
            <a:custGeom>
              <a:avLst/>
              <a:gdLst/>
              <a:ahLst/>
              <a:cxnLst/>
              <a:rect l="l" t="t" r="r" b="b"/>
              <a:pathLst>
                <a:path w="3214" h="2903" extrusionOk="0">
                  <a:moveTo>
                    <a:pt x="1" y="0"/>
                  </a:moveTo>
                  <a:lnTo>
                    <a:pt x="2900" y="2899"/>
                  </a:lnTo>
                  <a:lnTo>
                    <a:pt x="3213" y="2903"/>
                  </a:lnTo>
                  <a:lnTo>
                    <a:pt x="325" y="14"/>
                  </a:lnTo>
                  <a:cubicBezTo>
                    <a:pt x="216" y="11"/>
                    <a:pt x="106" y="7"/>
                    <a:pt x="1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3"/>
            <p:cNvSpPr/>
            <p:nvPr/>
          </p:nvSpPr>
          <p:spPr>
            <a:xfrm>
              <a:off x="8144153" y="4955372"/>
              <a:ext cx="274879" cy="242860"/>
            </a:xfrm>
            <a:custGeom>
              <a:avLst/>
              <a:gdLst/>
              <a:ahLst/>
              <a:cxnLst/>
              <a:rect l="l" t="t" r="r" b="b"/>
              <a:pathLst>
                <a:path w="3632" h="3402" extrusionOk="0">
                  <a:moveTo>
                    <a:pt x="232" y="1"/>
                  </a:moveTo>
                  <a:cubicBezTo>
                    <a:pt x="154" y="29"/>
                    <a:pt x="79" y="55"/>
                    <a:pt x="1" y="79"/>
                  </a:cubicBezTo>
                  <a:lnTo>
                    <a:pt x="3319" y="3398"/>
                  </a:lnTo>
                  <a:lnTo>
                    <a:pt x="3632" y="3401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3"/>
            <p:cNvSpPr/>
            <p:nvPr/>
          </p:nvSpPr>
          <p:spPr>
            <a:xfrm>
              <a:off x="8307322" y="4884413"/>
              <a:ext cx="348745" cy="314462"/>
            </a:xfrm>
            <a:custGeom>
              <a:avLst/>
              <a:gdLst/>
              <a:ahLst/>
              <a:cxnLst/>
              <a:rect l="l" t="t" r="r" b="b"/>
              <a:pathLst>
                <a:path w="4608" h="4405" extrusionOk="0">
                  <a:moveTo>
                    <a:pt x="202" y="0"/>
                  </a:moveTo>
                  <a:cubicBezTo>
                    <a:pt x="134" y="38"/>
                    <a:pt x="66" y="72"/>
                    <a:pt x="1" y="109"/>
                  </a:cubicBezTo>
                  <a:lnTo>
                    <a:pt x="4293" y="4402"/>
                  </a:lnTo>
                  <a:lnTo>
                    <a:pt x="4607" y="4405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3"/>
            <p:cNvSpPr/>
            <p:nvPr/>
          </p:nvSpPr>
          <p:spPr>
            <a:xfrm>
              <a:off x="7772103" y="4944236"/>
              <a:ext cx="291756" cy="252712"/>
            </a:xfrm>
            <a:custGeom>
              <a:avLst/>
              <a:gdLst/>
              <a:ahLst/>
              <a:cxnLst/>
              <a:rect l="l" t="t" r="r" b="b"/>
              <a:pathLst>
                <a:path w="3855" h="3540" extrusionOk="0">
                  <a:moveTo>
                    <a:pt x="1" y="1"/>
                  </a:moveTo>
                  <a:lnTo>
                    <a:pt x="1013" y="1012"/>
                  </a:lnTo>
                  <a:lnTo>
                    <a:pt x="1040" y="1040"/>
                  </a:lnTo>
                  <a:lnTo>
                    <a:pt x="1067" y="1067"/>
                  </a:lnTo>
                  <a:lnTo>
                    <a:pt x="3540" y="3540"/>
                  </a:lnTo>
                  <a:lnTo>
                    <a:pt x="3854" y="3540"/>
                  </a:lnTo>
                  <a:lnTo>
                    <a:pt x="1224" y="910"/>
                  </a:lnTo>
                  <a:lnTo>
                    <a:pt x="1197" y="883"/>
                  </a:lnTo>
                  <a:lnTo>
                    <a:pt x="1169" y="856"/>
                  </a:lnTo>
                  <a:lnTo>
                    <a:pt x="576" y="266"/>
                  </a:lnTo>
                  <a:cubicBezTo>
                    <a:pt x="382" y="188"/>
                    <a:pt x="188" y="95"/>
                    <a:pt x="1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3"/>
            <p:cNvSpPr/>
            <p:nvPr/>
          </p:nvSpPr>
          <p:spPr>
            <a:xfrm>
              <a:off x="7409362" y="4713440"/>
              <a:ext cx="535832" cy="483293"/>
            </a:xfrm>
            <a:custGeom>
              <a:avLst/>
              <a:gdLst/>
              <a:ahLst/>
              <a:cxnLst/>
              <a:rect l="l" t="t" r="r" b="b"/>
              <a:pathLst>
                <a:path w="7080" h="6770" extrusionOk="0">
                  <a:moveTo>
                    <a:pt x="1" y="1"/>
                  </a:moveTo>
                  <a:lnTo>
                    <a:pt x="5026" y="5025"/>
                  </a:lnTo>
                  <a:lnTo>
                    <a:pt x="5053" y="5053"/>
                  </a:lnTo>
                  <a:lnTo>
                    <a:pt x="5080" y="5080"/>
                  </a:lnTo>
                  <a:lnTo>
                    <a:pt x="6767" y="6770"/>
                  </a:lnTo>
                  <a:lnTo>
                    <a:pt x="7080" y="6770"/>
                  </a:lnTo>
                  <a:lnTo>
                    <a:pt x="5237" y="4923"/>
                  </a:lnTo>
                  <a:lnTo>
                    <a:pt x="5210" y="4896"/>
                  </a:lnTo>
                  <a:lnTo>
                    <a:pt x="5182" y="4869"/>
                  </a:lnTo>
                  <a:lnTo>
                    <a:pt x="726" y="413"/>
                  </a:lnTo>
                  <a:cubicBezTo>
                    <a:pt x="495" y="270"/>
                    <a:pt x="256" y="130"/>
                    <a:pt x="11" y="4"/>
                  </a:cubicBezTo>
                  <a:cubicBezTo>
                    <a:pt x="7" y="4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3"/>
            <p:cNvSpPr/>
            <p:nvPr/>
          </p:nvSpPr>
          <p:spPr>
            <a:xfrm>
              <a:off x="7235068" y="4660399"/>
              <a:ext cx="591837" cy="535835"/>
            </a:xfrm>
            <a:custGeom>
              <a:avLst/>
              <a:gdLst/>
              <a:ahLst/>
              <a:cxnLst/>
              <a:rect l="l" t="t" r="r" b="b"/>
              <a:pathLst>
                <a:path w="7820" h="7506" extrusionOk="0">
                  <a:moveTo>
                    <a:pt x="1" y="1"/>
                  </a:moveTo>
                  <a:lnTo>
                    <a:pt x="6548" y="6549"/>
                  </a:lnTo>
                  <a:lnTo>
                    <a:pt x="6576" y="6576"/>
                  </a:lnTo>
                  <a:lnTo>
                    <a:pt x="7505" y="7505"/>
                  </a:lnTo>
                  <a:lnTo>
                    <a:pt x="7819" y="7505"/>
                  </a:lnTo>
                  <a:lnTo>
                    <a:pt x="6760" y="6447"/>
                  </a:lnTo>
                  <a:lnTo>
                    <a:pt x="6732" y="6419"/>
                  </a:lnTo>
                  <a:lnTo>
                    <a:pt x="389" y="76"/>
                  </a:lnTo>
                  <a:cubicBezTo>
                    <a:pt x="260" y="49"/>
                    <a:pt x="130" y="21"/>
                    <a:pt x="1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7107999" y="4651689"/>
              <a:ext cx="600541" cy="544330"/>
            </a:xfrm>
            <a:custGeom>
              <a:avLst/>
              <a:gdLst/>
              <a:ahLst/>
              <a:cxnLst/>
              <a:rect l="l" t="t" r="r" b="b"/>
              <a:pathLst>
                <a:path w="7935" h="7625" extrusionOk="0">
                  <a:moveTo>
                    <a:pt x="156" y="1"/>
                  </a:moveTo>
                  <a:cubicBezTo>
                    <a:pt x="103" y="1"/>
                    <a:pt x="51" y="2"/>
                    <a:pt x="0" y="3"/>
                  </a:cubicBezTo>
                  <a:lnTo>
                    <a:pt x="7447" y="7451"/>
                  </a:lnTo>
                  <a:lnTo>
                    <a:pt x="7475" y="7478"/>
                  </a:lnTo>
                  <a:lnTo>
                    <a:pt x="7502" y="7505"/>
                  </a:lnTo>
                  <a:lnTo>
                    <a:pt x="7621" y="7624"/>
                  </a:lnTo>
                  <a:lnTo>
                    <a:pt x="7934" y="7624"/>
                  </a:lnTo>
                  <a:lnTo>
                    <a:pt x="7659" y="7349"/>
                  </a:lnTo>
                  <a:lnTo>
                    <a:pt x="7631" y="7321"/>
                  </a:lnTo>
                  <a:lnTo>
                    <a:pt x="7604" y="7294"/>
                  </a:lnTo>
                  <a:lnTo>
                    <a:pt x="313" y="3"/>
                  </a:lnTo>
                  <a:cubicBezTo>
                    <a:pt x="261" y="2"/>
                    <a:pt x="208" y="1"/>
                    <a:pt x="156" y="1"/>
                  </a:cubicBez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3"/>
            <p:cNvSpPr/>
            <p:nvPr/>
          </p:nvSpPr>
          <p:spPr>
            <a:xfrm>
              <a:off x="6522452" y="4869065"/>
              <a:ext cx="356919" cy="324528"/>
            </a:xfrm>
            <a:custGeom>
              <a:avLst/>
              <a:gdLst/>
              <a:ahLst/>
              <a:cxnLst/>
              <a:rect l="l" t="t" r="r" b="b"/>
              <a:pathLst>
                <a:path w="4716" h="4546" extrusionOk="0">
                  <a:moveTo>
                    <a:pt x="171" y="0"/>
                  </a:moveTo>
                  <a:cubicBezTo>
                    <a:pt x="113" y="49"/>
                    <a:pt x="58" y="96"/>
                    <a:pt x="0" y="140"/>
                  </a:cubicBezTo>
                  <a:lnTo>
                    <a:pt x="1926" y="2065"/>
                  </a:lnTo>
                  <a:lnTo>
                    <a:pt x="1953" y="2093"/>
                  </a:lnTo>
                  <a:lnTo>
                    <a:pt x="1980" y="2120"/>
                  </a:lnTo>
                  <a:lnTo>
                    <a:pt x="4402" y="4541"/>
                  </a:lnTo>
                  <a:lnTo>
                    <a:pt x="4715" y="4546"/>
                  </a:lnTo>
                  <a:lnTo>
                    <a:pt x="4715" y="4546"/>
                  </a:lnTo>
                  <a:lnTo>
                    <a:pt x="2133" y="1963"/>
                  </a:lnTo>
                  <a:lnTo>
                    <a:pt x="2106" y="1936"/>
                  </a:lnTo>
                  <a:lnTo>
                    <a:pt x="2079" y="190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3"/>
            <p:cNvSpPr/>
            <p:nvPr/>
          </p:nvSpPr>
          <p:spPr>
            <a:xfrm>
              <a:off x="6658527" y="4776403"/>
              <a:ext cx="457728" cy="417902"/>
            </a:xfrm>
            <a:custGeom>
              <a:avLst/>
              <a:gdLst/>
              <a:ahLst/>
              <a:cxnLst/>
              <a:rect l="l" t="t" r="r" b="b"/>
              <a:pathLst>
                <a:path w="6048" h="5854" extrusionOk="0">
                  <a:moveTo>
                    <a:pt x="196" y="1"/>
                  </a:moveTo>
                  <a:cubicBezTo>
                    <a:pt x="131" y="39"/>
                    <a:pt x="66" y="79"/>
                    <a:pt x="1" y="116"/>
                  </a:cubicBezTo>
                  <a:lnTo>
                    <a:pt x="1688" y="1803"/>
                  </a:lnTo>
                  <a:lnTo>
                    <a:pt x="1715" y="1830"/>
                  </a:lnTo>
                  <a:lnTo>
                    <a:pt x="1742" y="1858"/>
                  </a:lnTo>
                  <a:lnTo>
                    <a:pt x="5735" y="5850"/>
                  </a:lnTo>
                  <a:lnTo>
                    <a:pt x="6048" y="5853"/>
                  </a:lnTo>
                  <a:lnTo>
                    <a:pt x="1868" y="1674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6814582" y="4703231"/>
              <a:ext cx="538405" cy="491788"/>
            </a:xfrm>
            <a:custGeom>
              <a:avLst/>
              <a:gdLst/>
              <a:ahLst/>
              <a:cxnLst/>
              <a:rect l="l" t="t" r="r" b="b"/>
              <a:pathLst>
                <a:path w="7114" h="6889" extrusionOk="0">
                  <a:moveTo>
                    <a:pt x="225" y="1"/>
                  </a:moveTo>
                  <a:cubicBezTo>
                    <a:pt x="151" y="28"/>
                    <a:pt x="75" y="55"/>
                    <a:pt x="0" y="82"/>
                  </a:cubicBezTo>
                  <a:lnTo>
                    <a:pt x="1209" y="1295"/>
                  </a:lnTo>
                  <a:lnTo>
                    <a:pt x="6800" y="6885"/>
                  </a:lnTo>
                  <a:lnTo>
                    <a:pt x="7113" y="6889"/>
                  </a:lnTo>
                  <a:lnTo>
                    <a:pt x="1393" y="1166"/>
                  </a:lnTo>
                  <a:lnTo>
                    <a:pt x="1366" y="1138"/>
                  </a:lnTo>
                  <a:lnTo>
                    <a:pt x="1339" y="1111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3"/>
            <p:cNvSpPr/>
            <p:nvPr/>
          </p:nvSpPr>
          <p:spPr>
            <a:xfrm>
              <a:off x="6999699" y="4657971"/>
              <a:ext cx="590172" cy="537548"/>
            </a:xfrm>
            <a:custGeom>
              <a:avLst/>
              <a:gdLst/>
              <a:ahLst/>
              <a:cxnLst/>
              <a:rect l="l" t="t" r="r" b="b"/>
              <a:pathLst>
                <a:path w="7798" h="7530" extrusionOk="0">
                  <a:moveTo>
                    <a:pt x="269" y="1"/>
                  </a:moveTo>
                  <a:cubicBezTo>
                    <a:pt x="181" y="14"/>
                    <a:pt x="89" y="28"/>
                    <a:pt x="0" y="42"/>
                  </a:cubicBezTo>
                  <a:lnTo>
                    <a:pt x="296" y="341"/>
                  </a:lnTo>
                  <a:lnTo>
                    <a:pt x="324" y="369"/>
                  </a:lnTo>
                  <a:lnTo>
                    <a:pt x="351" y="396"/>
                  </a:lnTo>
                  <a:lnTo>
                    <a:pt x="7485" y="7530"/>
                  </a:lnTo>
                  <a:lnTo>
                    <a:pt x="7798" y="7530"/>
                  </a:lnTo>
                  <a:lnTo>
                    <a:pt x="508" y="239"/>
                  </a:lnTo>
                  <a:lnTo>
                    <a:pt x="480" y="212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3"/>
            <p:cNvSpPr/>
            <p:nvPr/>
          </p:nvSpPr>
          <p:spPr>
            <a:xfrm>
              <a:off x="6588446" y="4820664"/>
              <a:ext cx="409291" cy="373142"/>
            </a:xfrm>
            <a:custGeom>
              <a:avLst/>
              <a:gdLst/>
              <a:ahLst/>
              <a:cxnLst/>
              <a:rect l="l" t="t" r="r" b="b"/>
              <a:pathLst>
                <a:path w="5408" h="5227" extrusionOk="0">
                  <a:moveTo>
                    <a:pt x="181" y="1"/>
                  </a:moveTo>
                  <a:cubicBezTo>
                    <a:pt x="120" y="45"/>
                    <a:pt x="59" y="86"/>
                    <a:pt x="1" y="130"/>
                  </a:cubicBezTo>
                  <a:lnTo>
                    <a:pt x="1834" y="1963"/>
                  </a:lnTo>
                  <a:lnTo>
                    <a:pt x="1861" y="1990"/>
                  </a:lnTo>
                  <a:lnTo>
                    <a:pt x="1888" y="2018"/>
                  </a:lnTo>
                  <a:lnTo>
                    <a:pt x="5093" y="5227"/>
                  </a:lnTo>
                  <a:lnTo>
                    <a:pt x="5407" y="5227"/>
                  </a:lnTo>
                  <a:lnTo>
                    <a:pt x="2041" y="1861"/>
                  </a:lnTo>
                  <a:lnTo>
                    <a:pt x="2014" y="1834"/>
                  </a:lnTo>
                  <a:lnTo>
                    <a:pt x="1987" y="1806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3"/>
            <p:cNvSpPr/>
            <p:nvPr/>
          </p:nvSpPr>
          <p:spPr>
            <a:xfrm>
              <a:off x="6733603" y="4736783"/>
              <a:ext cx="501094" cy="457737"/>
            </a:xfrm>
            <a:custGeom>
              <a:avLst/>
              <a:gdLst/>
              <a:ahLst/>
              <a:cxnLst/>
              <a:rect l="l" t="t" r="r" b="b"/>
              <a:pathLst>
                <a:path w="6621" h="6412" extrusionOk="0">
                  <a:moveTo>
                    <a:pt x="208" y="1"/>
                  </a:moveTo>
                  <a:cubicBezTo>
                    <a:pt x="141" y="34"/>
                    <a:pt x="69" y="69"/>
                    <a:pt x="1" y="103"/>
                  </a:cubicBezTo>
                  <a:lnTo>
                    <a:pt x="1476" y="1578"/>
                  </a:lnTo>
                  <a:lnTo>
                    <a:pt x="1503" y="1605"/>
                  </a:lnTo>
                  <a:lnTo>
                    <a:pt x="1527" y="1632"/>
                  </a:lnTo>
                  <a:lnTo>
                    <a:pt x="6306" y="6412"/>
                  </a:lnTo>
                  <a:lnTo>
                    <a:pt x="6620" y="6412"/>
                  </a:lnTo>
                  <a:lnTo>
                    <a:pt x="1683" y="1476"/>
                  </a:lnTo>
                  <a:lnTo>
                    <a:pt x="1656" y="1448"/>
                  </a:lnTo>
                  <a:lnTo>
                    <a:pt x="1629" y="1421"/>
                  </a:lnTo>
                  <a:lnTo>
                    <a:pt x="208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" name="Google Shape;51;p3"/>
            <p:cNvSpPr/>
            <p:nvPr/>
          </p:nvSpPr>
          <p:spPr>
            <a:xfrm>
              <a:off x="6902751" y="4676461"/>
              <a:ext cx="568830" cy="518844"/>
            </a:xfrm>
            <a:custGeom>
              <a:avLst/>
              <a:gdLst/>
              <a:ahLst/>
              <a:cxnLst/>
              <a:rect l="l" t="t" r="r" b="b"/>
              <a:pathLst>
                <a:path w="7516" h="7268" extrusionOk="0">
                  <a:moveTo>
                    <a:pt x="246" y="0"/>
                  </a:moveTo>
                  <a:cubicBezTo>
                    <a:pt x="164" y="21"/>
                    <a:pt x="82" y="41"/>
                    <a:pt x="0" y="65"/>
                  </a:cubicBezTo>
                  <a:lnTo>
                    <a:pt x="797" y="862"/>
                  </a:lnTo>
                  <a:lnTo>
                    <a:pt x="825" y="890"/>
                  </a:lnTo>
                  <a:lnTo>
                    <a:pt x="852" y="917"/>
                  </a:lnTo>
                  <a:lnTo>
                    <a:pt x="7203" y="7267"/>
                  </a:lnTo>
                  <a:lnTo>
                    <a:pt x="7516" y="7267"/>
                  </a:lnTo>
                  <a:lnTo>
                    <a:pt x="1009" y="760"/>
                  </a:lnTo>
                  <a:lnTo>
                    <a:pt x="981" y="733"/>
                  </a:lnTo>
                  <a:lnTo>
                    <a:pt x="954" y="70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3"/>
            <p:cNvSpPr/>
            <p:nvPr/>
          </p:nvSpPr>
          <p:spPr>
            <a:xfrm>
              <a:off x="6401059" y="4975789"/>
              <a:ext cx="241351" cy="217018"/>
            </a:xfrm>
            <a:custGeom>
              <a:avLst/>
              <a:gdLst/>
              <a:ahLst/>
              <a:cxnLst/>
              <a:rect l="l" t="t" r="r" b="b"/>
              <a:pathLst>
                <a:path w="3189" h="3040" extrusionOk="0">
                  <a:moveTo>
                    <a:pt x="153" y="1"/>
                  </a:moveTo>
                  <a:cubicBezTo>
                    <a:pt x="102" y="56"/>
                    <a:pt x="51" y="107"/>
                    <a:pt x="0" y="161"/>
                  </a:cubicBezTo>
                  <a:lnTo>
                    <a:pt x="1969" y="2131"/>
                  </a:lnTo>
                  <a:lnTo>
                    <a:pt x="1997" y="2158"/>
                  </a:lnTo>
                  <a:lnTo>
                    <a:pt x="2876" y="3037"/>
                  </a:lnTo>
                  <a:lnTo>
                    <a:pt x="3189" y="3040"/>
                  </a:lnTo>
                  <a:lnTo>
                    <a:pt x="2177" y="2029"/>
                  </a:lnTo>
                  <a:lnTo>
                    <a:pt x="2150" y="2001"/>
                  </a:lnTo>
                  <a:lnTo>
                    <a:pt x="153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3"/>
            <p:cNvSpPr/>
            <p:nvPr/>
          </p:nvSpPr>
          <p:spPr>
            <a:xfrm>
              <a:off x="6344525" y="5033470"/>
              <a:ext cx="179519" cy="158909"/>
            </a:xfrm>
            <a:custGeom>
              <a:avLst/>
              <a:gdLst/>
              <a:ahLst/>
              <a:cxnLst/>
              <a:rect l="l" t="t" r="r" b="b"/>
              <a:pathLst>
                <a:path w="2372" h="2226" extrusionOk="0">
                  <a:moveTo>
                    <a:pt x="144" y="1"/>
                  </a:moveTo>
                  <a:cubicBezTo>
                    <a:pt x="96" y="55"/>
                    <a:pt x="49" y="113"/>
                    <a:pt x="1" y="167"/>
                  </a:cubicBezTo>
                  <a:lnTo>
                    <a:pt x="1936" y="2103"/>
                  </a:lnTo>
                  <a:lnTo>
                    <a:pt x="1963" y="2130"/>
                  </a:lnTo>
                  <a:lnTo>
                    <a:pt x="1991" y="2157"/>
                  </a:lnTo>
                  <a:lnTo>
                    <a:pt x="2059" y="2225"/>
                  </a:lnTo>
                  <a:lnTo>
                    <a:pt x="2372" y="2225"/>
                  </a:lnTo>
                  <a:lnTo>
                    <a:pt x="2144" y="2001"/>
                  </a:lnTo>
                  <a:lnTo>
                    <a:pt x="2117" y="1973"/>
                  </a:lnTo>
                  <a:lnTo>
                    <a:pt x="2093" y="1946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3"/>
            <p:cNvSpPr/>
            <p:nvPr/>
          </p:nvSpPr>
          <p:spPr>
            <a:xfrm>
              <a:off x="6460090" y="4920892"/>
              <a:ext cx="300687" cy="272201"/>
            </a:xfrm>
            <a:custGeom>
              <a:avLst/>
              <a:gdLst/>
              <a:ahLst/>
              <a:cxnLst/>
              <a:rect l="l" t="t" r="r" b="b"/>
              <a:pathLst>
                <a:path w="3973" h="3813" extrusionOk="0">
                  <a:moveTo>
                    <a:pt x="164" y="1"/>
                  </a:moveTo>
                  <a:cubicBezTo>
                    <a:pt x="109" y="51"/>
                    <a:pt x="55" y="103"/>
                    <a:pt x="0" y="153"/>
                  </a:cubicBezTo>
                  <a:lnTo>
                    <a:pt x="1969" y="2119"/>
                  </a:lnTo>
                  <a:lnTo>
                    <a:pt x="1997" y="2147"/>
                  </a:lnTo>
                  <a:lnTo>
                    <a:pt x="2024" y="2174"/>
                  </a:lnTo>
                  <a:lnTo>
                    <a:pt x="3659" y="3812"/>
                  </a:lnTo>
                  <a:lnTo>
                    <a:pt x="3972" y="3812"/>
                  </a:lnTo>
                  <a:lnTo>
                    <a:pt x="2177" y="2017"/>
                  </a:lnTo>
                  <a:lnTo>
                    <a:pt x="2150" y="1990"/>
                  </a:lnTo>
                  <a:lnTo>
                    <a:pt x="2123" y="1963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3"/>
            <p:cNvSpPr/>
            <p:nvPr/>
          </p:nvSpPr>
          <p:spPr>
            <a:xfrm>
              <a:off x="6290110" y="5093293"/>
              <a:ext cx="115416" cy="98872"/>
            </a:xfrm>
            <a:custGeom>
              <a:avLst/>
              <a:gdLst/>
              <a:ahLst/>
              <a:cxnLst/>
              <a:rect l="l" t="t" r="r" b="b"/>
              <a:pathLst>
                <a:path w="1525" h="1385" extrusionOk="0">
                  <a:moveTo>
                    <a:pt x="144" y="1"/>
                  </a:moveTo>
                  <a:cubicBezTo>
                    <a:pt x="97" y="59"/>
                    <a:pt x="49" y="117"/>
                    <a:pt x="1" y="174"/>
                  </a:cubicBezTo>
                  <a:lnTo>
                    <a:pt x="1210" y="1380"/>
                  </a:lnTo>
                  <a:lnTo>
                    <a:pt x="1524" y="1384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6" name="Google Shape;56;p3"/>
          <p:cNvGrpSpPr/>
          <p:nvPr/>
        </p:nvGrpSpPr>
        <p:grpSpPr>
          <a:xfrm>
            <a:off x="-53630" y="-189350"/>
            <a:ext cx="1721529" cy="2957945"/>
            <a:chOff x="4895725" y="2485200"/>
            <a:chExt cx="464525" cy="744050"/>
          </a:xfrm>
        </p:grpSpPr>
        <p:sp>
          <p:nvSpPr>
            <p:cNvPr id="57" name="Google Shape;57;p3"/>
            <p:cNvSpPr/>
            <p:nvPr/>
          </p:nvSpPr>
          <p:spPr>
            <a:xfrm>
              <a:off x="4896150" y="2564650"/>
              <a:ext cx="407475" cy="415225"/>
            </a:xfrm>
            <a:custGeom>
              <a:avLst/>
              <a:gdLst/>
              <a:ahLst/>
              <a:cxnLst/>
              <a:rect l="l" t="t" r="r" b="b"/>
              <a:pathLst>
                <a:path w="16299" h="16609" extrusionOk="0">
                  <a:moveTo>
                    <a:pt x="1" y="0"/>
                  </a:moveTo>
                  <a:lnTo>
                    <a:pt x="4" y="314"/>
                  </a:lnTo>
                  <a:lnTo>
                    <a:pt x="6817" y="7128"/>
                  </a:lnTo>
                  <a:lnTo>
                    <a:pt x="6845" y="7155"/>
                  </a:lnTo>
                  <a:lnTo>
                    <a:pt x="6872" y="7182"/>
                  </a:lnTo>
                  <a:lnTo>
                    <a:pt x="14619" y="14928"/>
                  </a:lnTo>
                  <a:lnTo>
                    <a:pt x="14646" y="14956"/>
                  </a:lnTo>
                  <a:lnTo>
                    <a:pt x="16298" y="16609"/>
                  </a:lnTo>
                  <a:cubicBezTo>
                    <a:pt x="16298" y="16506"/>
                    <a:pt x="16298" y="16400"/>
                    <a:pt x="16295" y="16295"/>
                  </a:cubicBezTo>
                  <a:lnTo>
                    <a:pt x="14826" y="14826"/>
                  </a:lnTo>
                  <a:lnTo>
                    <a:pt x="14799" y="14799"/>
                  </a:lnTo>
                  <a:lnTo>
                    <a:pt x="7029" y="7025"/>
                  </a:lnTo>
                  <a:lnTo>
                    <a:pt x="7001" y="6998"/>
                  </a:lnTo>
                  <a:lnTo>
                    <a:pt x="6974" y="69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3"/>
            <p:cNvSpPr/>
            <p:nvPr/>
          </p:nvSpPr>
          <p:spPr>
            <a:xfrm>
              <a:off x="4896675" y="2643100"/>
              <a:ext cx="398000" cy="404125"/>
            </a:xfrm>
            <a:custGeom>
              <a:avLst/>
              <a:gdLst/>
              <a:ahLst/>
              <a:cxnLst/>
              <a:rect l="l" t="t" r="r" b="b"/>
              <a:pathLst>
                <a:path w="15920" h="16165" extrusionOk="0">
                  <a:moveTo>
                    <a:pt x="0" y="0"/>
                  </a:moveTo>
                  <a:lnTo>
                    <a:pt x="0" y="314"/>
                  </a:lnTo>
                  <a:lnTo>
                    <a:pt x="5236" y="5550"/>
                  </a:lnTo>
                  <a:lnTo>
                    <a:pt x="5263" y="5577"/>
                  </a:lnTo>
                  <a:lnTo>
                    <a:pt x="5291" y="5604"/>
                  </a:lnTo>
                  <a:lnTo>
                    <a:pt x="13038" y="13351"/>
                  </a:lnTo>
                  <a:lnTo>
                    <a:pt x="13065" y="13378"/>
                  </a:lnTo>
                  <a:lnTo>
                    <a:pt x="13092" y="13405"/>
                  </a:lnTo>
                  <a:lnTo>
                    <a:pt x="15848" y="16165"/>
                  </a:lnTo>
                  <a:cubicBezTo>
                    <a:pt x="15875" y="16083"/>
                    <a:pt x="15899" y="16005"/>
                    <a:pt x="15920" y="15923"/>
                  </a:cubicBezTo>
                  <a:lnTo>
                    <a:pt x="13245" y="13249"/>
                  </a:lnTo>
                  <a:lnTo>
                    <a:pt x="13218" y="13221"/>
                  </a:lnTo>
                  <a:lnTo>
                    <a:pt x="13194" y="13194"/>
                  </a:lnTo>
                  <a:lnTo>
                    <a:pt x="5447" y="5447"/>
                  </a:lnTo>
                  <a:lnTo>
                    <a:pt x="5420" y="5420"/>
                  </a:lnTo>
                  <a:lnTo>
                    <a:pt x="5393" y="53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3"/>
            <p:cNvSpPr/>
            <p:nvPr/>
          </p:nvSpPr>
          <p:spPr>
            <a:xfrm>
              <a:off x="4896400" y="2603925"/>
              <a:ext cx="405100" cy="411800"/>
            </a:xfrm>
            <a:custGeom>
              <a:avLst/>
              <a:gdLst/>
              <a:ahLst/>
              <a:cxnLst/>
              <a:rect l="l" t="t" r="r" b="b"/>
              <a:pathLst>
                <a:path w="16204" h="16472" extrusionOk="0">
                  <a:moveTo>
                    <a:pt x="0" y="0"/>
                  </a:moveTo>
                  <a:lnTo>
                    <a:pt x="4" y="313"/>
                  </a:lnTo>
                  <a:lnTo>
                    <a:pt x="6054" y="6364"/>
                  </a:lnTo>
                  <a:lnTo>
                    <a:pt x="6082" y="6391"/>
                  </a:lnTo>
                  <a:lnTo>
                    <a:pt x="13829" y="14138"/>
                  </a:lnTo>
                  <a:lnTo>
                    <a:pt x="13856" y="14165"/>
                  </a:lnTo>
                  <a:lnTo>
                    <a:pt x="16162" y="16472"/>
                  </a:lnTo>
                  <a:cubicBezTo>
                    <a:pt x="16176" y="16383"/>
                    <a:pt x="16189" y="16291"/>
                    <a:pt x="16203" y="16199"/>
                  </a:cubicBezTo>
                  <a:lnTo>
                    <a:pt x="14036" y="14036"/>
                  </a:lnTo>
                  <a:lnTo>
                    <a:pt x="14009" y="14008"/>
                  </a:lnTo>
                  <a:lnTo>
                    <a:pt x="13982" y="13981"/>
                  </a:lnTo>
                  <a:lnTo>
                    <a:pt x="6211" y="6207"/>
                  </a:lnTo>
                  <a:lnTo>
                    <a:pt x="6184" y="6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3"/>
            <p:cNvSpPr/>
            <p:nvPr/>
          </p:nvSpPr>
          <p:spPr>
            <a:xfrm>
              <a:off x="4898950" y="3035450"/>
              <a:ext cx="189175" cy="190300"/>
            </a:xfrm>
            <a:custGeom>
              <a:avLst/>
              <a:gdLst/>
              <a:ahLst/>
              <a:cxnLst/>
              <a:rect l="l" t="t" r="r" b="b"/>
              <a:pathLst>
                <a:path w="7567" h="7612" extrusionOk="0">
                  <a:moveTo>
                    <a:pt x="1" y="0"/>
                  </a:moveTo>
                  <a:lnTo>
                    <a:pt x="1" y="314"/>
                  </a:lnTo>
                  <a:lnTo>
                    <a:pt x="5145" y="5458"/>
                  </a:lnTo>
                  <a:lnTo>
                    <a:pt x="5172" y="5486"/>
                  </a:lnTo>
                  <a:lnTo>
                    <a:pt x="5200" y="5513"/>
                  </a:lnTo>
                  <a:lnTo>
                    <a:pt x="7298" y="7612"/>
                  </a:lnTo>
                  <a:cubicBezTo>
                    <a:pt x="7390" y="7598"/>
                    <a:pt x="7479" y="7584"/>
                    <a:pt x="7567" y="7567"/>
                  </a:cubicBezTo>
                  <a:lnTo>
                    <a:pt x="5356" y="5356"/>
                  </a:lnTo>
                  <a:lnTo>
                    <a:pt x="5329" y="5329"/>
                  </a:lnTo>
                  <a:lnTo>
                    <a:pt x="5302" y="53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3"/>
            <p:cNvSpPr/>
            <p:nvPr/>
          </p:nvSpPr>
          <p:spPr>
            <a:xfrm>
              <a:off x="4898025" y="2878500"/>
              <a:ext cx="300475" cy="303725"/>
            </a:xfrm>
            <a:custGeom>
              <a:avLst/>
              <a:gdLst/>
              <a:ahLst/>
              <a:cxnLst/>
              <a:rect l="l" t="t" r="r" b="b"/>
              <a:pathLst>
                <a:path w="12019" h="12149" extrusionOk="0">
                  <a:moveTo>
                    <a:pt x="0" y="0"/>
                  </a:moveTo>
                  <a:lnTo>
                    <a:pt x="4" y="314"/>
                  </a:lnTo>
                  <a:lnTo>
                    <a:pt x="528" y="841"/>
                  </a:lnTo>
                  <a:lnTo>
                    <a:pt x="556" y="869"/>
                  </a:lnTo>
                  <a:lnTo>
                    <a:pt x="8303" y="8616"/>
                  </a:lnTo>
                  <a:lnTo>
                    <a:pt x="8330" y="8643"/>
                  </a:lnTo>
                  <a:lnTo>
                    <a:pt x="8357" y="8670"/>
                  </a:lnTo>
                  <a:lnTo>
                    <a:pt x="11835" y="12149"/>
                  </a:lnTo>
                  <a:cubicBezTo>
                    <a:pt x="11896" y="12108"/>
                    <a:pt x="11962" y="12063"/>
                    <a:pt x="12019" y="12022"/>
                  </a:cubicBezTo>
                  <a:lnTo>
                    <a:pt x="8514" y="8514"/>
                  </a:lnTo>
                  <a:lnTo>
                    <a:pt x="8487" y="8486"/>
                  </a:lnTo>
                  <a:lnTo>
                    <a:pt x="8459" y="8459"/>
                  </a:lnTo>
                  <a:lnTo>
                    <a:pt x="712" y="712"/>
                  </a:lnTo>
                  <a:lnTo>
                    <a:pt x="685" y="685"/>
                  </a:lnTo>
                  <a:lnTo>
                    <a:pt x="658" y="6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3"/>
            <p:cNvSpPr/>
            <p:nvPr/>
          </p:nvSpPr>
          <p:spPr>
            <a:xfrm>
              <a:off x="4897600" y="2800050"/>
              <a:ext cx="341900" cy="345975"/>
            </a:xfrm>
            <a:custGeom>
              <a:avLst/>
              <a:gdLst/>
              <a:ahLst/>
              <a:cxnLst/>
              <a:rect l="l" t="t" r="r" b="b"/>
              <a:pathLst>
                <a:path w="13676" h="13839" extrusionOk="0">
                  <a:moveTo>
                    <a:pt x="1" y="1"/>
                  </a:moveTo>
                  <a:lnTo>
                    <a:pt x="1" y="314"/>
                  </a:lnTo>
                  <a:lnTo>
                    <a:pt x="2078" y="2392"/>
                  </a:lnTo>
                  <a:lnTo>
                    <a:pt x="2106" y="2419"/>
                  </a:lnTo>
                  <a:lnTo>
                    <a:pt x="2133" y="2446"/>
                  </a:lnTo>
                  <a:lnTo>
                    <a:pt x="9880" y="10193"/>
                  </a:lnTo>
                  <a:lnTo>
                    <a:pt x="9907" y="10221"/>
                  </a:lnTo>
                  <a:lnTo>
                    <a:pt x="13525" y="13839"/>
                  </a:lnTo>
                  <a:cubicBezTo>
                    <a:pt x="13576" y="13787"/>
                    <a:pt x="13627" y="13733"/>
                    <a:pt x="13675" y="13679"/>
                  </a:cubicBezTo>
                  <a:lnTo>
                    <a:pt x="10091" y="10091"/>
                  </a:lnTo>
                  <a:lnTo>
                    <a:pt x="10064" y="10064"/>
                  </a:lnTo>
                  <a:lnTo>
                    <a:pt x="2290" y="2290"/>
                  </a:lnTo>
                  <a:lnTo>
                    <a:pt x="2262" y="2262"/>
                  </a:lnTo>
                  <a:lnTo>
                    <a:pt x="2235" y="22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3"/>
            <p:cNvSpPr/>
            <p:nvPr/>
          </p:nvSpPr>
          <p:spPr>
            <a:xfrm>
              <a:off x="4897100" y="2721600"/>
              <a:ext cx="374750" cy="379700"/>
            </a:xfrm>
            <a:custGeom>
              <a:avLst/>
              <a:gdLst/>
              <a:ahLst/>
              <a:cxnLst/>
              <a:rect l="l" t="t" r="r" b="b"/>
              <a:pathLst>
                <a:path w="14990" h="15188" extrusionOk="0">
                  <a:moveTo>
                    <a:pt x="0" y="1"/>
                  </a:moveTo>
                  <a:lnTo>
                    <a:pt x="4" y="315"/>
                  </a:lnTo>
                  <a:lnTo>
                    <a:pt x="3659" y="3970"/>
                  </a:lnTo>
                  <a:lnTo>
                    <a:pt x="3686" y="3997"/>
                  </a:lnTo>
                  <a:lnTo>
                    <a:pt x="11460" y="11771"/>
                  </a:lnTo>
                  <a:lnTo>
                    <a:pt x="11488" y="11798"/>
                  </a:lnTo>
                  <a:lnTo>
                    <a:pt x="11515" y="11826"/>
                  </a:lnTo>
                  <a:lnTo>
                    <a:pt x="14877" y="15188"/>
                  </a:lnTo>
                  <a:cubicBezTo>
                    <a:pt x="14914" y="15120"/>
                    <a:pt x="14952" y="15056"/>
                    <a:pt x="14990" y="14991"/>
                  </a:cubicBezTo>
                  <a:lnTo>
                    <a:pt x="11672" y="11669"/>
                  </a:lnTo>
                  <a:lnTo>
                    <a:pt x="11644" y="11642"/>
                  </a:lnTo>
                  <a:lnTo>
                    <a:pt x="11617" y="11614"/>
                  </a:lnTo>
                  <a:lnTo>
                    <a:pt x="3870" y="3867"/>
                  </a:lnTo>
                  <a:lnTo>
                    <a:pt x="3843" y="38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3"/>
            <p:cNvSpPr/>
            <p:nvPr/>
          </p:nvSpPr>
          <p:spPr>
            <a:xfrm>
              <a:off x="4898700" y="2996200"/>
              <a:ext cx="220950" cy="222650"/>
            </a:xfrm>
            <a:custGeom>
              <a:avLst/>
              <a:gdLst/>
              <a:ahLst/>
              <a:cxnLst/>
              <a:rect l="l" t="t" r="r" b="b"/>
              <a:pathLst>
                <a:path w="8838" h="8906" extrusionOk="0">
                  <a:moveTo>
                    <a:pt x="1" y="1"/>
                  </a:moveTo>
                  <a:lnTo>
                    <a:pt x="4" y="314"/>
                  </a:lnTo>
                  <a:lnTo>
                    <a:pt x="5935" y="6248"/>
                  </a:lnTo>
                  <a:lnTo>
                    <a:pt x="5962" y="6276"/>
                  </a:lnTo>
                  <a:lnTo>
                    <a:pt x="5990" y="6303"/>
                  </a:lnTo>
                  <a:lnTo>
                    <a:pt x="8592" y="8905"/>
                  </a:lnTo>
                  <a:cubicBezTo>
                    <a:pt x="8674" y="8882"/>
                    <a:pt x="8756" y="8861"/>
                    <a:pt x="8838" y="8837"/>
                  </a:cubicBezTo>
                  <a:lnTo>
                    <a:pt x="6146" y="6146"/>
                  </a:lnTo>
                  <a:lnTo>
                    <a:pt x="6119" y="6119"/>
                  </a:lnTo>
                  <a:lnTo>
                    <a:pt x="6092" y="60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3"/>
            <p:cNvSpPr/>
            <p:nvPr/>
          </p:nvSpPr>
          <p:spPr>
            <a:xfrm>
              <a:off x="4898275" y="2917750"/>
              <a:ext cx="276400" cy="279050"/>
            </a:xfrm>
            <a:custGeom>
              <a:avLst/>
              <a:gdLst/>
              <a:ahLst/>
              <a:cxnLst/>
              <a:rect l="l" t="t" r="r" b="b"/>
              <a:pathLst>
                <a:path w="11056" h="11162" extrusionOk="0">
                  <a:moveTo>
                    <a:pt x="1" y="1"/>
                  </a:moveTo>
                  <a:lnTo>
                    <a:pt x="1" y="314"/>
                  </a:lnTo>
                  <a:lnTo>
                    <a:pt x="7512" y="7826"/>
                  </a:lnTo>
                  <a:lnTo>
                    <a:pt x="7540" y="7853"/>
                  </a:lnTo>
                  <a:lnTo>
                    <a:pt x="7567" y="7881"/>
                  </a:lnTo>
                  <a:lnTo>
                    <a:pt x="10851" y="11161"/>
                  </a:lnTo>
                  <a:cubicBezTo>
                    <a:pt x="10919" y="11127"/>
                    <a:pt x="10987" y="11093"/>
                    <a:pt x="11056" y="11056"/>
                  </a:cubicBezTo>
                  <a:lnTo>
                    <a:pt x="7724" y="7724"/>
                  </a:lnTo>
                  <a:lnTo>
                    <a:pt x="7696" y="7697"/>
                  </a:lnTo>
                  <a:lnTo>
                    <a:pt x="7669" y="76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" name="Google Shape;66;p3"/>
            <p:cNvSpPr/>
            <p:nvPr/>
          </p:nvSpPr>
          <p:spPr>
            <a:xfrm>
              <a:off x="4897775" y="2839325"/>
              <a:ext cx="322375" cy="325950"/>
            </a:xfrm>
            <a:custGeom>
              <a:avLst/>
              <a:gdLst/>
              <a:ahLst/>
              <a:cxnLst/>
              <a:rect l="l" t="t" r="r" b="b"/>
              <a:pathLst>
                <a:path w="12895" h="13038" extrusionOk="0">
                  <a:moveTo>
                    <a:pt x="0" y="0"/>
                  </a:moveTo>
                  <a:lnTo>
                    <a:pt x="4" y="314"/>
                  </a:lnTo>
                  <a:lnTo>
                    <a:pt x="1291" y="1601"/>
                  </a:lnTo>
                  <a:lnTo>
                    <a:pt x="1318" y="1628"/>
                  </a:lnTo>
                  <a:lnTo>
                    <a:pt x="1346" y="1656"/>
                  </a:lnTo>
                  <a:lnTo>
                    <a:pt x="9093" y="9403"/>
                  </a:lnTo>
                  <a:lnTo>
                    <a:pt x="9120" y="9430"/>
                  </a:lnTo>
                  <a:lnTo>
                    <a:pt x="12728" y="13037"/>
                  </a:lnTo>
                  <a:cubicBezTo>
                    <a:pt x="12782" y="12990"/>
                    <a:pt x="12840" y="12939"/>
                    <a:pt x="12895" y="12891"/>
                  </a:cubicBezTo>
                  <a:lnTo>
                    <a:pt x="9304" y="9301"/>
                  </a:lnTo>
                  <a:lnTo>
                    <a:pt x="9277" y="9273"/>
                  </a:lnTo>
                  <a:lnTo>
                    <a:pt x="1475" y="1472"/>
                  </a:lnTo>
                  <a:lnTo>
                    <a:pt x="1448" y="1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" name="Google Shape;67;p3"/>
            <p:cNvSpPr/>
            <p:nvPr/>
          </p:nvSpPr>
          <p:spPr>
            <a:xfrm>
              <a:off x="4897350" y="2760800"/>
              <a:ext cx="359425" cy="363925"/>
            </a:xfrm>
            <a:custGeom>
              <a:avLst/>
              <a:gdLst/>
              <a:ahLst/>
              <a:cxnLst/>
              <a:rect l="l" t="t" r="r" b="b"/>
              <a:pathLst>
                <a:path w="14377" h="14557" extrusionOk="0">
                  <a:moveTo>
                    <a:pt x="0" y="0"/>
                  </a:moveTo>
                  <a:lnTo>
                    <a:pt x="0" y="313"/>
                  </a:lnTo>
                  <a:lnTo>
                    <a:pt x="2868" y="3182"/>
                  </a:lnTo>
                  <a:lnTo>
                    <a:pt x="2896" y="3209"/>
                  </a:lnTo>
                  <a:lnTo>
                    <a:pt x="2923" y="3236"/>
                  </a:lnTo>
                  <a:lnTo>
                    <a:pt x="10670" y="10983"/>
                  </a:lnTo>
                  <a:lnTo>
                    <a:pt x="10697" y="11011"/>
                  </a:lnTo>
                  <a:lnTo>
                    <a:pt x="10725" y="11038"/>
                  </a:lnTo>
                  <a:lnTo>
                    <a:pt x="14244" y="14557"/>
                  </a:lnTo>
                  <a:cubicBezTo>
                    <a:pt x="14288" y="14499"/>
                    <a:pt x="14332" y="14438"/>
                    <a:pt x="14376" y="14376"/>
                  </a:cubicBezTo>
                  <a:lnTo>
                    <a:pt x="10881" y="10881"/>
                  </a:lnTo>
                  <a:lnTo>
                    <a:pt x="10854" y="10854"/>
                  </a:lnTo>
                  <a:lnTo>
                    <a:pt x="10827" y="10827"/>
                  </a:lnTo>
                  <a:lnTo>
                    <a:pt x="3080" y="3080"/>
                  </a:lnTo>
                  <a:lnTo>
                    <a:pt x="3052" y="3052"/>
                  </a:lnTo>
                  <a:lnTo>
                    <a:pt x="3025" y="30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3"/>
            <p:cNvSpPr/>
            <p:nvPr/>
          </p:nvSpPr>
          <p:spPr>
            <a:xfrm>
              <a:off x="4899375" y="3113900"/>
              <a:ext cx="115000" cy="115000"/>
            </a:xfrm>
            <a:custGeom>
              <a:avLst/>
              <a:gdLst/>
              <a:ahLst/>
              <a:cxnLst/>
              <a:rect l="l" t="t" r="r" b="b"/>
              <a:pathLst>
                <a:path w="4600" h="4600" extrusionOk="0">
                  <a:moveTo>
                    <a:pt x="1" y="0"/>
                  </a:moveTo>
                  <a:lnTo>
                    <a:pt x="4" y="314"/>
                  </a:lnTo>
                  <a:lnTo>
                    <a:pt x="3568" y="3878"/>
                  </a:lnTo>
                  <a:lnTo>
                    <a:pt x="3595" y="3905"/>
                  </a:lnTo>
                  <a:lnTo>
                    <a:pt x="3622" y="3931"/>
                  </a:lnTo>
                  <a:lnTo>
                    <a:pt x="4266" y="4576"/>
                  </a:lnTo>
                  <a:cubicBezTo>
                    <a:pt x="4378" y="4586"/>
                    <a:pt x="4491" y="4593"/>
                    <a:pt x="4600" y="4599"/>
                  </a:cubicBezTo>
                  <a:lnTo>
                    <a:pt x="3779" y="3779"/>
                  </a:lnTo>
                  <a:lnTo>
                    <a:pt x="3752" y="3751"/>
                  </a:lnTo>
                  <a:lnTo>
                    <a:pt x="3724" y="37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" name="Google Shape;69;p3"/>
            <p:cNvSpPr/>
            <p:nvPr/>
          </p:nvSpPr>
          <p:spPr>
            <a:xfrm>
              <a:off x="4899225" y="3074625"/>
              <a:ext cx="154075" cy="154625"/>
            </a:xfrm>
            <a:custGeom>
              <a:avLst/>
              <a:gdLst/>
              <a:ahLst/>
              <a:cxnLst/>
              <a:rect l="l" t="t" r="r" b="b"/>
              <a:pathLst>
                <a:path w="6163" h="6185" extrusionOk="0">
                  <a:moveTo>
                    <a:pt x="0" y="1"/>
                  </a:moveTo>
                  <a:lnTo>
                    <a:pt x="0" y="318"/>
                  </a:lnTo>
                  <a:lnTo>
                    <a:pt x="4354" y="4672"/>
                  </a:lnTo>
                  <a:lnTo>
                    <a:pt x="4381" y="4699"/>
                  </a:lnTo>
                  <a:lnTo>
                    <a:pt x="5870" y="6184"/>
                  </a:lnTo>
                  <a:cubicBezTo>
                    <a:pt x="5969" y="6180"/>
                    <a:pt x="6064" y="6174"/>
                    <a:pt x="6163" y="6167"/>
                  </a:cubicBezTo>
                  <a:lnTo>
                    <a:pt x="4565" y="4570"/>
                  </a:lnTo>
                  <a:lnTo>
                    <a:pt x="4538" y="45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" name="Google Shape;70;p3"/>
            <p:cNvSpPr/>
            <p:nvPr/>
          </p:nvSpPr>
          <p:spPr>
            <a:xfrm>
              <a:off x="5198925" y="2485200"/>
              <a:ext cx="135175" cy="131750"/>
            </a:xfrm>
            <a:custGeom>
              <a:avLst/>
              <a:gdLst/>
              <a:ahLst/>
              <a:cxnLst/>
              <a:rect l="l" t="t" r="r" b="b"/>
              <a:pathLst>
                <a:path w="5407" h="5270" extrusionOk="0">
                  <a:moveTo>
                    <a:pt x="0" y="0"/>
                  </a:moveTo>
                  <a:lnTo>
                    <a:pt x="2508" y="2507"/>
                  </a:lnTo>
                  <a:lnTo>
                    <a:pt x="2535" y="2535"/>
                  </a:lnTo>
                  <a:lnTo>
                    <a:pt x="2562" y="2562"/>
                  </a:lnTo>
                  <a:lnTo>
                    <a:pt x="5270" y="5270"/>
                  </a:lnTo>
                  <a:cubicBezTo>
                    <a:pt x="5315" y="5213"/>
                    <a:pt x="5363" y="5155"/>
                    <a:pt x="5407" y="5093"/>
                  </a:cubicBezTo>
                  <a:lnTo>
                    <a:pt x="2715" y="2405"/>
                  </a:lnTo>
                  <a:lnTo>
                    <a:pt x="2688" y="2378"/>
                  </a:lnTo>
                  <a:lnTo>
                    <a:pt x="2661" y="235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5159925" y="2485200"/>
              <a:ext cx="156300" cy="152550"/>
            </a:xfrm>
            <a:custGeom>
              <a:avLst/>
              <a:gdLst/>
              <a:ahLst/>
              <a:cxnLst/>
              <a:rect l="l" t="t" r="r" b="b"/>
              <a:pathLst>
                <a:path w="6252" h="6102" extrusionOk="0">
                  <a:moveTo>
                    <a:pt x="0" y="0"/>
                  </a:moveTo>
                  <a:lnTo>
                    <a:pt x="3288" y="3287"/>
                  </a:lnTo>
                  <a:lnTo>
                    <a:pt x="3315" y="3315"/>
                  </a:lnTo>
                  <a:lnTo>
                    <a:pt x="6101" y="6101"/>
                  </a:lnTo>
                  <a:cubicBezTo>
                    <a:pt x="6153" y="6047"/>
                    <a:pt x="6203" y="5996"/>
                    <a:pt x="6252" y="5941"/>
                  </a:cubicBezTo>
                  <a:lnTo>
                    <a:pt x="3495" y="3185"/>
                  </a:lnTo>
                  <a:lnTo>
                    <a:pt x="3468" y="3158"/>
                  </a:lnTo>
                  <a:lnTo>
                    <a:pt x="3441" y="313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5003900" y="2485200"/>
              <a:ext cx="246225" cy="244175"/>
            </a:xfrm>
            <a:custGeom>
              <a:avLst/>
              <a:gdLst/>
              <a:ahLst/>
              <a:cxnLst/>
              <a:rect l="l" t="t" r="r" b="b"/>
              <a:pathLst>
                <a:path w="9849" h="9767" extrusionOk="0">
                  <a:moveTo>
                    <a:pt x="0" y="0"/>
                  </a:moveTo>
                  <a:lnTo>
                    <a:pt x="6435" y="6432"/>
                  </a:lnTo>
                  <a:lnTo>
                    <a:pt x="6463" y="6460"/>
                  </a:lnTo>
                  <a:lnTo>
                    <a:pt x="9771" y="9767"/>
                  </a:lnTo>
                  <a:cubicBezTo>
                    <a:pt x="9791" y="9689"/>
                    <a:pt x="9821" y="9611"/>
                    <a:pt x="9848" y="9535"/>
                  </a:cubicBezTo>
                  <a:lnTo>
                    <a:pt x="6592" y="6279"/>
                  </a:lnTo>
                  <a:lnTo>
                    <a:pt x="6565" y="625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4898450" y="2956950"/>
              <a:ext cx="249900" cy="252175"/>
            </a:xfrm>
            <a:custGeom>
              <a:avLst/>
              <a:gdLst/>
              <a:ahLst/>
              <a:cxnLst/>
              <a:rect l="l" t="t" r="r" b="b"/>
              <a:pathLst>
                <a:path w="9996" h="10087" extrusionOk="0">
                  <a:moveTo>
                    <a:pt x="0" y="0"/>
                  </a:moveTo>
                  <a:lnTo>
                    <a:pt x="4" y="316"/>
                  </a:lnTo>
                  <a:lnTo>
                    <a:pt x="6753" y="7065"/>
                  </a:lnTo>
                  <a:lnTo>
                    <a:pt x="6780" y="7093"/>
                  </a:lnTo>
                  <a:lnTo>
                    <a:pt x="9774" y="10087"/>
                  </a:lnTo>
                  <a:cubicBezTo>
                    <a:pt x="9849" y="10057"/>
                    <a:pt x="9921" y="10026"/>
                    <a:pt x="9996" y="9995"/>
                  </a:cubicBezTo>
                  <a:lnTo>
                    <a:pt x="6909" y="6909"/>
                  </a:lnTo>
                  <a:lnTo>
                    <a:pt x="6882" y="68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4896825" y="2682350"/>
              <a:ext cx="387800" cy="393175"/>
            </a:xfrm>
            <a:custGeom>
              <a:avLst/>
              <a:gdLst/>
              <a:ahLst/>
              <a:cxnLst/>
              <a:rect l="l" t="t" r="r" b="b"/>
              <a:pathLst>
                <a:path w="15512" h="15727" extrusionOk="0">
                  <a:moveTo>
                    <a:pt x="1" y="0"/>
                  </a:moveTo>
                  <a:lnTo>
                    <a:pt x="4" y="314"/>
                  </a:lnTo>
                  <a:lnTo>
                    <a:pt x="4450" y="4760"/>
                  </a:lnTo>
                  <a:lnTo>
                    <a:pt x="4477" y="4787"/>
                  </a:lnTo>
                  <a:lnTo>
                    <a:pt x="12279" y="12588"/>
                  </a:lnTo>
                  <a:lnTo>
                    <a:pt x="12306" y="12616"/>
                  </a:lnTo>
                  <a:lnTo>
                    <a:pt x="15416" y="15726"/>
                  </a:lnTo>
                  <a:cubicBezTo>
                    <a:pt x="15450" y="15654"/>
                    <a:pt x="15480" y="15583"/>
                    <a:pt x="15512" y="15511"/>
                  </a:cubicBezTo>
                  <a:lnTo>
                    <a:pt x="12435" y="12432"/>
                  </a:lnTo>
                  <a:lnTo>
                    <a:pt x="12408" y="12404"/>
                  </a:lnTo>
                  <a:lnTo>
                    <a:pt x="4661" y="4657"/>
                  </a:lnTo>
                  <a:lnTo>
                    <a:pt x="4634" y="46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4899900" y="3192325"/>
              <a:ext cx="14925" cy="15025"/>
            </a:xfrm>
            <a:custGeom>
              <a:avLst/>
              <a:gdLst/>
              <a:ahLst/>
              <a:cxnLst/>
              <a:rect l="l" t="t" r="r" b="b"/>
              <a:pathLst>
                <a:path w="597" h="601" extrusionOk="0">
                  <a:moveTo>
                    <a:pt x="0" y="1"/>
                  </a:moveTo>
                  <a:lnTo>
                    <a:pt x="0" y="315"/>
                  </a:lnTo>
                  <a:lnTo>
                    <a:pt x="65" y="382"/>
                  </a:lnTo>
                  <a:cubicBezTo>
                    <a:pt x="242" y="458"/>
                    <a:pt x="420" y="532"/>
                    <a:pt x="596" y="60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4899650" y="3153175"/>
              <a:ext cx="70125" cy="70100"/>
            </a:xfrm>
            <a:custGeom>
              <a:avLst/>
              <a:gdLst/>
              <a:ahLst/>
              <a:cxnLst/>
              <a:rect l="l" t="t" r="r" b="b"/>
              <a:pathLst>
                <a:path w="2805" h="2804" extrusionOk="0">
                  <a:moveTo>
                    <a:pt x="0" y="0"/>
                  </a:moveTo>
                  <a:lnTo>
                    <a:pt x="0" y="313"/>
                  </a:lnTo>
                  <a:lnTo>
                    <a:pt x="2405" y="2715"/>
                  </a:lnTo>
                  <a:cubicBezTo>
                    <a:pt x="2538" y="2746"/>
                    <a:pt x="2671" y="2777"/>
                    <a:pt x="2804" y="280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5276925" y="2485200"/>
              <a:ext cx="83325" cy="81775"/>
            </a:xfrm>
            <a:custGeom>
              <a:avLst/>
              <a:gdLst/>
              <a:ahLst/>
              <a:cxnLst/>
              <a:rect l="l" t="t" r="r" b="b"/>
              <a:pathLst>
                <a:path w="3333" h="3271" extrusionOk="0">
                  <a:moveTo>
                    <a:pt x="1" y="0"/>
                  </a:moveTo>
                  <a:lnTo>
                    <a:pt x="975" y="974"/>
                  </a:lnTo>
                  <a:lnTo>
                    <a:pt x="1002" y="1002"/>
                  </a:lnTo>
                  <a:lnTo>
                    <a:pt x="3271" y="3271"/>
                  </a:lnTo>
                  <a:cubicBezTo>
                    <a:pt x="3295" y="3189"/>
                    <a:pt x="3315" y="3103"/>
                    <a:pt x="3333" y="3021"/>
                  </a:cubicBezTo>
                  <a:lnTo>
                    <a:pt x="1128" y="818"/>
                  </a:lnTo>
                  <a:lnTo>
                    <a:pt x="1101" y="790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5237925" y="2485200"/>
              <a:ext cx="111600" cy="108875"/>
            </a:xfrm>
            <a:custGeom>
              <a:avLst/>
              <a:gdLst/>
              <a:ahLst/>
              <a:cxnLst/>
              <a:rect l="l" t="t" r="r" b="b"/>
              <a:pathLst>
                <a:path w="4464" h="4355" extrusionOk="0">
                  <a:moveTo>
                    <a:pt x="1" y="0"/>
                  </a:moveTo>
                  <a:lnTo>
                    <a:pt x="1755" y="1754"/>
                  </a:lnTo>
                  <a:lnTo>
                    <a:pt x="1782" y="1782"/>
                  </a:lnTo>
                  <a:lnTo>
                    <a:pt x="4355" y="4354"/>
                  </a:lnTo>
                  <a:cubicBezTo>
                    <a:pt x="4391" y="4285"/>
                    <a:pt x="4426" y="4218"/>
                    <a:pt x="4463" y="4150"/>
                  </a:cubicBezTo>
                  <a:lnTo>
                    <a:pt x="1908" y="1598"/>
                  </a:lnTo>
                  <a:lnTo>
                    <a:pt x="1885" y="1570"/>
                  </a:lnTo>
                  <a:lnTo>
                    <a:pt x="1881" y="1570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5120925" y="2485200"/>
              <a:ext cx="176475" cy="172750"/>
            </a:xfrm>
            <a:custGeom>
              <a:avLst/>
              <a:gdLst/>
              <a:ahLst/>
              <a:cxnLst/>
              <a:rect l="l" t="t" r="r" b="b"/>
              <a:pathLst>
                <a:path w="7059" h="6910" extrusionOk="0">
                  <a:moveTo>
                    <a:pt x="0" y="0"/>
                  </a:moveTo>
                  <a:lnTo>
                    <a:pt x="4068" y="4068"/>
                  </a:lnTo>
                  <a:lnTo>
                    <a:pt x="4095" y="4092"/>
                  </a:lnTo>
                  <a:lnTo>
                    <a:pt x="4122" y="4119"/>
                  </a:lnTo>
                  <a:lnTo>
                    <a:pt x="6909" y="6909"/>
                  </a:lnTo>
                  <a:cubicBezTo>
                    <a:pt x="6960" y="6854"/>
                    <a:pt x="7011" y="6800"/>
                    <a:pt x="7059" y="6746"/>
                  </a:cubicBezTo>
                  <a:lnTo>
                    <a:pt x="4275" y="3966"/>
                  </a:lnTo>
                  <a:lnTo>
                    <a:pt x="4248" y="3938"/>
                  </a:lnTo>
                  <a:lnTo>
                    <a:pt x="4224" y="391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4964875" y="2485200"/>
              <a:ext cx="279450" cy="279450"/>
            </a:xfrm>
            <a:custGeom>
              <a:avLst/>
              <a:gdLst/>
              <a:ahLst/>
              <a:cxnLst/>
              <a:rect l="l" t="t" r="r" b="b"/>
              <a:pathLst>
                <a:path w="11178" h="11178" extrusionOk="0">
                  <a:moveTo>
                    <a:pt x="0" y="0"/>
                  </a:moveTo>
                  <a:lnTo>
                    <a:pt x="7189" y="7185"/>
                  </a:lnTo>
                  <a:lnTo>
                    <a:pt x="7216" y="7212"/>
                  </a:lnTo>
                  <a:lnTo>
                    <a:pt x="7244" y="7240"/>
                  </a:lnTo>
                  <a:lnTo>
                    <a:pt x="11178" y="11177"/>
                  </a:lnTo>
                  <a:cubicBezTo>
                    <a:pt x="11175" y="11072"/>
                    <a:pt x="11175" y="10966"/>
                    <a:pt x="11178" y="10861"/>
                  </a:cubicBezTo>
                  <a:lnTo>
                    <a:pt x="7400" y="7086"/>
                  </a:lnTo>
                  <a:lnTo>
                    <a:pt x="7373" y="7059"/>
                  </a:lnTo>
                  <a:lnTo>
                    <a:pt x="7346" y="7032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5042900" y="2485200"/>
              <a:ext cx="219750" cy="216850"/>
            </a:xfrm>
            <a:custGeom>
              <a:avLst/>
              <a:gdLst/>
              <a:ahLst/>
              <a:cxnLst/>
              <a:rect l="l" t="t" r="r" b="b"/>
              <a:pathLst>
                <a:path w="8790" h="8674" extrusionOk="0">
                  <a:moveTo>
                    <a:pt x="0" y="0"/>
                  </a:moveTo>
                  <a:lnTo>
                    <a:pt x="5628" y="5625"/>
                  </a:lnTo>
                  <a:lnTo>
                    <a:pt x="5656" y="5652"/>
                  </a:lnTo>
                  <a:lnTo>
                    <a:pt x="5683" y="5679"/>
                  </a:lnTo>
                  <a:lnTo>
                    <a:pt x="8677" y="8674"/>
                  </a:lnTo>
                  <a:cubicBezTo>
                    <a:pt x="8714" y="8609"/>
                    <a:pt x="8749" y="8540"/>
                    <a:pt x="8790" y="8476"/>
                  </a:cubicBezTo>
                  <a:lnTo>
                    <a:pt x="5840" y="5526"/>
                  </a:lnTo>
                  <a:lnTo>
                    <a:pt x="5812" y="5499"/>
                  </a:lnTo>
                  <a:lnTo>
                    <a:pt x="5785" y="547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4895975" y="2525375"/>
              <a:ext cx="403625" cy="411475"/>
            </a:xfrm>
            <a:custGeom>
              <a:avLst/>
              <a:gdLst/>
              <a:ahLst/>
              <a:cxnLst/>
              <a:rect l="l" t="t" r="r" b="b"/>
              <a:pathLst>
                <a:path w="16145" h="16459" extrusionOk="0">
                  <a:moveTo>
                    <a:pt x="0" y="1"/>
                  </a:moveTo>
                  <a:lnTo>
                    <a:pt x="0" y="32"/>
                  </a:lnTo>
                  <a:lnTo>
                    <a:pt x="0" y="318"/>
                  </a:lnTo>
                  <a:lnTo>
                    <a:pt x="7604" y="7919"/>
                  </a:lnTo>
                  <a:lnTo>
                    <a:pt x="7632" y="7946"/>
                  </a:lnTo>
                  <a:lnTo>
                    <a:pt x="7659" y="7973"/>
                  </a:lnTo>
                  <a:lnTo>
                    <a:pt x="15406" y="15719"/>
                  </a:lnTo>
                  <a:lnTo>
                    <a:pt x="15433" y="15747"/>
                  </a:lnTo>
                  <a:lnTo>
                    <a:pt x="15460" y="15774"/>
                  </a:lnTo>
                  <a:lnTo>
                    <a:pt x="16145" y="16458"/>
                  </a:lnTo>
                  <a:cubicBezTo>
                    <a:pt x="16118" y="16326"/>
                    <a:pt x="16087" y="16189"/>
                    <a:pt x="16053" y="16057"/>
                  </a:cubicBezTo>
                  <a:lnTo>
                    <a:pt x="15613" y="15617"/>
                  </a:lnTo>
                  <a:lnTo>
                    <a:pt x="15586" y="15590"/>
                  </a:lnTo>
                  <a:lnTo>
                    <a:pt x="15559" y="15563"/>
                  </a:lnTo>
                  <a:lnTo>
                    <a:pt x="7816" y="7816"/>
                  </a:lnTo>
                  <a:lnTo>
                    <a:pt x="7788" y="7789"/>
                  </a:lnTo>
                  <a:lnTo>
                    <a:pt x="7761" y="7762"/>
                  </a:lnTo>
                  <a:lnTo>
                    <a:pt x="14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5081900" y="2485200"/>
              <a:ext cx="197175" cy="193700"/>
            </a:xfrm>
            <a:custGeom>
              <a:avLst/>
              <a:gdLst/>
              <a:ahLst/>
              <a:cxnLst/>
              <a:rect l="l" t="t" r="r" b="b"/>
              <a:pathLst>
                <a:path w="7887" h="7748" extrusionOk="0">
                  <a:moveTo>
                    <a:pt x="0" y="0"/>
                  </a:moveTo>
                  <a:lnTo>
                    <a:pt x="4848" y="4845"/>
                  </a:lnTo>
                  <a:lnTo>
                    <a:pt x="4876" y="4872"/>
                  </a:lnTo>
                  <a:lnTo>
                    <a:pt x="4903" y="4899"/>
                  </a:lnTo>
                  <a:lnTo>
                    <a:pt x="7747" y="7747"/>
                  </a:lnTo>
                  <a:cubicBezTo>
                    <a:pt x="7795" y="7689"/>
                    <a:pt x="7840" y="7631"/>
                    <a:pt x="7887" y="7573"/>
                  </a:cubicBezTo>
                  <a:lnTo>
                    <a:pt x="5056" y="4746"/>
                  </a:lnTo>
                  <a:lnTo>
                    <a:pt x="5032" y="4718"/>
                  </a:lnTo>
                  <a:lnTo>
                    <a:pt x="5005" y="469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4895725" y="2486225"/>
              <a:ext cx="384475" cy="392300"/>
            </a:xfrm>
            <a:custGeom>
              <a:avLst/>
              <a:gdLst/>
              <a:ahLst/>
              <a:cxnLst/>
              <a:rect l="l" t="t" r="r" b="b"/>
              <a:pathLst>
                <a:path w="15379" h="15692" extrusionOk="0">
                  <a:moveTo>
                    <a:pt x="1" y="0"/>
                  </a:moveTo>
                  <a:lnTo>
                    <a:pt x="4" y="313"/>
                  </a:lnTo>
                  <a:lnTo>
                    <a:pt x="620" y="933"/>
                  </a:lnTo>
                  <a:lnTo>
                    <a:pt x="648" y="961"/>
                  </a:lnTo>
                  <a:lnTo>
                    <a:pt x="8395" y="8704"/>
                  </a:lnTo>
                  <a:lnTo>
                    <a:pt x="8422" y="8732"/>
                  </a:lnTo>
                  <a:lnTo>
                    <a:pt x="8449" y="8759"/>
                  </a:lnTo>
                  <a:lnTo>
                    <a:pt x="15378" y="15691"/>
                  </a:lnTo>
                  <a:cubicBezTo>
                    <a:pt x="15300" y="15507"/>
                    <a:pt x="15222" y="15323"/>
                    <a:pt x="15140" y="15139"/>
                  </a:cubicBezTo>
                  <a:lnTo>
                    <a:pt x="8606" y="8602"/>
                  </a:lnTo>
                  <a:lnTo>
                    <a:pt x="8579" y="8578"/>
                  </a:lnTo>
                  <a:lnTo>
                    <a:pt x="8551" y="8551"/>
                  </a:lnTo>
                  <a:lnTo>
                    <a:pt x="804" y="804"/>
                  </a:lnTo>
                  <a:lnTo>
                    <a:pt x="777" y="777"/>
                  </a:lnTo>
                  <a:lnTo>
                    <a:pt x="750" y="7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" name="Google Shape;85;p3"/>
            <p:cNvSpPr/>
            <p:nvPr/>
          </p:nvSpPr>
          <p:spPr>
            <a:xfrm>
              <a:off x="4925875" y="2485200"/>
              <a:ext cx="327650" cy="327575"/>
            </a:xfrm>
            <a:custGeom>
              <a:avLst/>
              <a:gdLst/>
              <a:ahLst/>
              <a:cxnLst/>
              <a:rect l="l" t="t" r="r" b="b"/>
              <a:pathLst>
                <a:path w="13106" h="13103" extrusionOk="0">
                  <a:moveTo>
                    <a:pt x="0" y="0"/>
                  </a:moveTo>
                  <a:lnTo>
                    <a:pt x="167" y="167"/>
                  </a:lnTo>
                  <a:lnTo>
                    <a:pt x="194" y="194"/>
                  </a:lnTo>
                  <a:lnTo>
                    <a:pt x="222" y="221"/>
                  </a:lnTo>
                  <a:lnTo>
                    <a:pt x="7969" y="7965"/>
                  </a:lnTo>
                  <a:lnTo>
                    <a:pt x="7996" y="7993"/>
                  </a:lnTo>
                  <a:lnTo>
                    <a:pt x="13106" y="13103"/>
                  </a:lnTo>
                  <a:cubicBezTo>
                    <a:pt x="13059" y="12955"/>
                    <a:pt x="13018" y="12809"/>
                    <a:pt x="12977" y="12663"/>
                  </a:cubicBezTo>
                  <a:lnTo>
                    <a:pt x="8180" y="7866"/>
                  </a:lnTo>
                  <a:lnTo>
                    <a:pt x="8153" y="7839"/>
                  </a:lnTo>
                  <a:lnTo>
                    <a:pt x="378" y="65"/>
                  </a:lnTo>
                  <a:lnTo>
                    <a:pt x="351" y="37"/>
                  </a:lnTo>
                  <a:lnTo>
                    <a:pt x="324" y="10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231F20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8717765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rgbClr val="FFFFFF"/>
        </a:solidFill>
        <a:effectLst/>
      </p:bgPr>
    </p:bg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4"/>
          <p:cNvSpPr txBox="1">
            <a:spLocks noGrp="1"/>
          </p:cNvSpPr>
          <p:nvPr>
            <p:ph type="title"/>
          </p:nvPr>
        </p:nvSpPr>
        <p:spPr>
          <a:xfrm>
            <a:off x="1216077" y="672367"/>
            <a:ext cx="97536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1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88" name="Google Shape;88;p4"/>
          <p:cNvSpPr txBox="1">
            <a:spLocks noGrp="1"/>
          </p:cNvSpPr>
          <p:nvPr>
            <p:ph type="body" idx="1"/>
          </p:nvPr>
        </p:nvSpPr>
        <p:spPr>
          <a:xfrm>
            <a:off x="1219200" y="1708633"/>
            <a:ext cx="9733200" cy="41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AutoNum type="arabicPeriod"/>
              <a:defRPr sz="1600"/>
            </a:lvl1pPr>
            <a:lvl2pPr marL="1219170" lvl="1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AutoNum type="alphaLcPeriod"/>
              <a:defRPr/>
            </a:lvl2pPr>
            <a:lvl3pPr marL="1828754" lvl="2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AutoNum type="romanLcPeriod"/>
              <a:defRPr/>
            </a:lvl3pPr>
            <a:lvl4pPr marL="2438339" lvl="3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AutoNum type="arabicPeriod"/>
              <a:defRPr/>
            </a:lvl4pPr>
            <a:lvl5pPr marL="3047924" lvl="4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AutoNum type="alphaLcPeriod"/>
              <a:defRPr/>
            </a:lvl5pPr>
            <a:lvl6pPr marL="3657509" lvl="5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AutoNum type="romanLcPeriod"/>
              <a:defRPr/>
            </a:lvl6pPr>
            <a:lvl7pPr marL="4267093" lvl="6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AutoNum type="arabicPeriod"/>
              <a:defRPr/>
            </a:lvl7pPr>
            <a:lvl8pPr marL="4876678" lvl="7" indent="-406390" rtl="0">
              <a:spcBef>
                <a:spcPts val="2133"/>
              </a:spcBef>
              <a:spcAft>
                <a:spcPts val="0"/>
              </a:spcAft>
              <a:buClr>
                <a:srgbClr val="FFFFFF"/>
              </a:buClr>
              <a:buSzPts val="1200"/>
              <a:buAutoNum type="alphaLcPeriod"/>
              <a:defRPr/>
            </a:lvl8pPr>
            <a:lvl9pPr marL="5486263" lvl="8" indent="-406390" rtl="0">
              <a:spcBef>
                <a:spcPts val="2133"/>
              </a:spcBef>
              <a:spcAft>
                <a:spcPts val="2133"/>
              </a:spcAft>
              <a:buClr>
                <a:srgbClr val="FFFFFF"/>
              </a:buClr>
              <a:buSzPts val="1200"/>
              <a:buAutoNum type="romanLcPeriod"/>
              <a:defRPr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sp>
        <p:nvSpPr>
          <p:cNvPr id="89" name="Google Shape;89;p4"/>
          <p:cNvSpPr/>
          <p:nvPr/>
        </p:nvSpPr>
        <p:spPr>
          <a:xfrm>
            <a:off x="4854555" y="6585512"/>
            <a:ext cx="4048" cy="2769"/>
          </a:xfrm>
          <a:custGeom>
            <a:avLst/>
            <a:gdLst/>
            <a:ahLst/>
            <a:cxnLst/>
            <a:rect l="l" t="t" r="r" b="b"/>
            <a:pathLst>
              <a:path w="39" h="39" extrusionOk="0">
                <a:moveTo>
                  <a:pt x="39" y="38"/>
                </a:moveTo>
                <a:lnTo>
                  <a:pt x="39" y="38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231F2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0" name="Google Shape;90;p4"/>
          <p:cNvGrpSpPr/>
          <p:nvPr/>
        </p:nvGrpSpPr>
        <p:grpSpPr>
          <a:xfrm>
            <a:off x="9125179" y="-568232"/>
            <a:ext cx="3334667" cy="2231499"/>
            <a:chOff x="6843884" y="-426174"/>
            <a:chExt cx="2501000" cy="1673624"/>
          </a:xfrm>
        </p:grpSpPr>
        <p:sp>
          <p:nvSpPr>
            <p:cNvPr id="91" name="Google Shape;91;p4"/>
            <p:cNvSpPr/>
            <p:nvPr/>
          </p:nvSpPr>
          <p:spPr>
            <a:xfrm>
              <a:off x="7667903" y="-136207"/>
              <a:ext cx="1600774" cy="1383657"/>
            </a:xfrm>
            <a:custGeom>
              <a:avLst/>
              <a:gdLst/>
              <a:ahLst/>
              <a:cxnLst/>
              <a:rect l="l" t="t" r="r" b="b"/>
              <a:pathLst>
                <a:path w="29956" h="25893" extrusionOk="0">
                  <a:moveTo>
                    <a:pt x="1594" y="1"/>
                  </a:moveTo>
                  <a:cubicBezTo>
                    <a:pt x="501" y="1468"/>
                    <a:pt x="0" y="3372"/>
                    <a:pt x="269" y="5183"/>
                  </a:cubicBezTo>
                  <a:cubicBezTo>
                    <a:pt x="566" y="7212"/>
                    <a:pt x="1811" y="9079"/>
                    <a:pt x="3570" y="10130"/>
                  </a:cubicBezTo>
                  <a:cubicBezTo>
                    <a:pt x="7155" y="12276"/>
                    <a:pt x="12261" y="11003"/>
                    <a:pt x="15412" y="13748"/>
                  </a:cubicBezTo>
                  <a:cubicBezTo>
                    <a:pt x="17755" y="15785"/>
                    <a:pt x="18105" y="19274"/>
                    <a:pt x="19798" y="21873"/>
                  </a:cubicBezTo>
                  <a:cubicBezTo>
                    <a:pt x="21137" y="23924"/>
                    <a:pt x="23357" y="25377"/>
                    <a:pt x="25773" y="25778"/>
                  </a:cubicBezTo>
                  <a:cubicBezTo>
                    <a:pt x="26239" y="25855"/>
                    <a:pt x="26710" y="25892"/>
                    <a:pt x="27182" y="25892"/>
                  </a:cubicBezTo>
                  <a:cubicBezTo>
                    <a:pt x="28121" y="25892"/>
                    <a:pt x="29060" y="25743"/>
                    <a:pt x="29956" y="25456"/>
                  </a:cubicBezTo>
                  <a:lnTo>
                    <a:pt x="299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92" name="Google Shape;92;p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6843884" y="-426174"/>
              <a:ext cx="2501000" cy="138365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93" name="Google Shape;93;p4"/>
          <p:cNvGrpSpPr/>
          <p:nvPr/>
        </p:nvGrpSpPr>
        <p:grpSpPr>
          <a:xfrm>
            <a:off x="-87059" y="3513631"/>
            <a:ext cx="6009664" cy="3802252"/>
            <a:chOff x="-65294" y="2635223"/>
            <a:chExt cx="4507248" cy="2851689"/>
          </a:xfrm>
        </p:grpSpPr>
        <p:sp>
          <p:nvSpPr>
            <p:cNvPr id="94" name="Google Shape;94;p4"/>
            <p:cNvSpPr/>
            <p:nvPr/>
          </p:nvSpPr>
          <p:spPr>
            <a:xfrm>
              <a:off x="-37819" y="3229639"/>
              <a:ext cx="642083" cy="720261"/>
            </a:xfrm>
            <a:custGeom>
              <a:avLst/>
              <a:gdLst/>
              <a:ahLst/>
              <a:cxnLst/>
              <a:rect l="l" t="t" r="r" b="b"/>
              <a:pathLst>
                <a:path w="8249" h="13525" extrusionOk="0">
                  <a:moveTo>
                    <a:pt x="1" y="1"/>
                  </a:moveTo>
                  <a:lnTo>
                    <a:pt x="1" y="13149"/>
                  </a:lnTo>
                  <a:cubicBezTo>
                    <a:pt x="904" y="13390"/>
                    <a:pt x="1832" y="13525"/>
                    <a:pt x="2764" y="13525"/>
                  </a:cubicBezTo>
                  <a:cubicBezTo>
                    <a:pt x="2962" y="13525"/>
                    <a:pt x="3161" y="13519"/>
                    <a:pt x="3359" y="13506"/>
                  </a:cubicBezTo>
                  <a:cubicBezTo>
                    <a:pt x="4938" y="13408"/>
                    <a:pt x="6513" y="12870"/>
                    <a:pt x="7795" y="11950"/>
                  </a:cubicBezTo>
                  <a:cubicBezTo>
                    <a:pt x="8032" y="10960"/>
                    <a:pt x="8211" y="9965"/>
                    <a:pt x="8220" y="8961"/>
                  </a:cubicBezTo>
                  <a:cubicBezTo>
                    <a:pt x="8248" y="6263"/>
                    <a:pt x="6970" y="3580"/>
                    <a:pt x="4858" y="1896"/>
                  </a:cubicBezTo>
                  <a:cubicBezTo>
                    <a:pt x="3476" y="797"/>
                    <a:pt x="1760" y="147"/>
                    <a:pt x="1" y="1"/>
                  </a:cubicBezTo>
                  <a:close/>
                </a:path>
              </a:pathLst>
            </a:custGeom>
            <a:solidFill>
              <a:srgbClr val="F59D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4"/>
            <p:cNvSpPr/>
            <p:nvPr/>
          </p:nvSpPr>
          <p:spPr>
            <a:xfrm>
              <a:off x="-37819" y="3866020"/>
              <a:ext cx="2675357" cy="1620893"/>
            </a:xfrm>
            <a:custGeom>
              <a:avLst/>
              <a:gdLst/>
              <a:ahLst/>
              <a:cxnLst/>
              <a:rect l="l" t="t" r="r" b="b"/>
              <a:pathLst>
                <a:path w="34371" h="30437" extrusionOk="0">
                  <a:moveTo>
                    <a:pt x="7795" y="0"/>
                  </a:moveTo>
                  <a:lnTo>
                    <a:pt x="7795" y="0"/>
                  </a:lnTo>
                  <a:cubicBezTo>
                    <a:pt x="6513" y="920"/>
                    <a:pt x="4938" y="1458"/>
                    <a:pt x="3359" y="1556"/>
                  </a:cubicBezTo>
                  <a:cubicBezTo>
                    <a:pt x="3161" y="1569"/>
                    <a:pt x="2962" y="1575"/>
                    <a:pt x="2764" y="1575"/>
                  </a:cubicBezTo>
                  <a:cubicBezTo>
                    <a:pt x="1832" y="1575"/>
                    <a:pt x="904" y="1440"/>
                    <a:pt x="1" y="1199"/>
                  </a:cubicBezTo>
                  <a:lnTo>
                    <a:pt x="1" y="30437"/>
                  </a:lnTo>
                  <a:lnTo>
                    <a:pt x="33058" y="30437"/>
                  </a:lnTo>
                  <a:cubicBezTo>
                    <a:pt x="33441" y="29682"/>
                    <a:pt x="33737" y="28895"/>
                    <a:pt x="33874" y="28051"/>
                  </a:cubicBezTo>
                  <a:cubicBezTo>
                    <a:pt x="34370" y="24967"/>
                    <a:pt x="32507" y="21872"/>
                    <a:pt x="29965" y="20052"/>
                  </a:cubicBezTo>
                  <a:cubicBezTo>
                    <a:pt x="27419" y="18237"/>
                    <a:pt x="24297" y="17464"/>
                    <a:pt x="21231" y="16836"/>
                  </a:cubicBezTo>
                  <a:cubicBezTo>
                    <a:pt x="18166" y="16209"/>
                    <a:pt x="15030" y="15681"/>
                    <a:pt x="12248" y="14252"/>
                  </a:cubicBezTo>
                  <a:cubicBezTo>
                    <a:pt x="9465" y="12828"/>
                    <a:pt x="7037" y="10305"/>
                    <a:pt x="6622" y="7206"/>
                  </a:cubicBezTo>
                  <a:cubicBezTo>
                    <a:pt x="6296" y="4777"/>
                    <a:pt x="7216" y="2405"/>
                    <a:pt x="7795" y="0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96" name="Google Shape;96;p4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65294" y="2635223"/>
              <a:ext cx="429975" cy="125956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7" name="Google Shape;97;p4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1716277" y="4757905"/>
              <a:ext cx="2725678" cy="431892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25106682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5"/>
          <p:cNvSpPr txBox="1">
            <a:spLocks noGrp="1"/>
          </p:cNvSpPr>
          <p:nvPr>
            <p:ph type="ctrTitle"/>
          </p:nvPr>
        </p:nvSpPr>
        <p:spPr>
          <a:xfrm>
            <a:off x="8574064" y="3505324"/>
            <a:ext cx="1828800" cy="365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400">
                <a:solidFill>
                  <a:schemeClr val="dk1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00" name="Google Shape;100;p5"/>
          <p:cNvSpPr txBox="1">
            <a:spLocks noGrp="1"/>
          </p:cNvSpPr>
          <p:nvPr>
            <p:ph type="subTitle" idx="1"/>
          </p:nvPr>
        </p:nvSpPr>
        <p:spPr>
          <a:xfrm>
            <a:off x="6723933" y="4163364"/>
            <a:ext cx="3657600" cy="15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01" name="Google Shape;101;p5"/>
          <p:cNvSpPr txBox="1">
            <a:spLocks noGrp="1"/>
          </p:cNvSpPr>
          <p:nvPr>
            <p:ph type="title" idx="2"/>
          </p:nvPr>
        </p:nvSpPr>
        <p:spPr>
          <a:xfrm>
            <a:off x="1218984" y="676192"/>
            <a:ext cx="97536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02" name="Google Shape;102;p5"/>
          <p:cNvSpPr txBox="1">
            <a:spLocks noGrp="1"/>
          </p:cNvSpPr>
          <p:nvPr>
            <p:ph type="ctrTitle" idx="3"/>
          </p:nvPr>
        </p:nvSpPr>
        <p:spPr>
          <a:xfrm>
            <a:off x="1629257" y="3505324"/>
            <a:ext cx="1828800" cy="365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8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800"/>
              <a:buNone/>
              <a:defRPr sz="2400">
                <a:solidFill>
                  <a:srgbClr val="20124D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800"/>
              <a:buNone/>
              <a:defRPr sz="2400">
                <a:solidFill>
                  <a:srgbClr val="20124D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800"/>
              <a:buNone/>
              <a:defRPr sz="2400">
                <a:solidFill>
                  <a:srgbClr val="20124D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800"/>
              <a:buNone/>
              <a:defRPr sz="2400">
                <a:solidFill>
                  <a:srgbClr val="20124D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800"/>
              <a:buNone/>
              <a:defRPr sz="2400">
                <a:solidFill>
                  <a:srgbClr val="20124D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800"/>
              <a:buNone/>
              <a:defRPr sz="2400">
                <a:solidFill>
                  <a:srgbClr val="20124D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800"/>
              <a:buNone/>
              <a:defRPr sz="2400">
                <a:solidFill>
                  <a:srgbClr val="20124D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800"/>
              <a:buNone/>
              <a:defRPr sz="2400"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03" name="Google Shape;103;p5"/>
          <p:cNvSpPr txBox="1">
            <a:spLocks noGrp="1"/>
          </p:cNvSpPr>
          <p:nvPr>
            <p:ph type="subTitle" idx="4"/>
          </p:nvPr>
        </p:nvSpPr>
        <p:spPr>
          <a:xfrm>
            <a:off x="1813200" y="4158132"/>
            <a:ext cx="3657600" cy="15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200"/>
              <a:buFont typeface="Roboto Condensed Light"/>
              <a:buNone/>
              <a:defRPr sz="1600">
                <a:solidFill>
                  <a:srgbClr val="20124D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104" name="Google Shape;104;p5"/>
          <p:cNvGrpSpPr/>
          <p:nvPr/>
        </p:nvGrpSpPr>
        <p:grpSpPr>
          <a:xfrm>
            <a:off x="-960127" y="4351872"/>
            <a:ext cx="4719323" cy="3934829"/>
            <a:chOff x="-720095" y="3263904"/>
            <a:chExt cx="3539492" cy="2951122"/>
          </a:xfrm>
        </p:grpSpPr>
        <p:sp>
          <p:nvSpPr>
            <p:cNvPr id="105" name="Google Shape;105;p5"/>
            <p:cNvSpPr/>
            <p:nvPr/>
          </p:nvSpPr>
          <p:spPr>
            <a:xfrm rot="-4042627" flipH="1">
              <a:off x="-482993" y="3745959"/>
              <a:ext cx="1004486" cy="1183368"/>
            </a:xfrm>
            <a:custGeom>
              <a:avLst/>
              <a:gdLst/>
              <a:ahLst/>
              <a:cxnLst/>
              <a:rect l="l" t="t" r="r" b="b"/>
              <a:pathLst>
                <a:path w="10602" h="11832" extrusionOk="0">
                  <a:moveTo>
                    <a:pt x="5462" y="0"/>
                  </a:moveTo>
                  <a:cubicBezTo>
                    <a:pt x="2372" y="0"/>
                    <a:pt x="1" y="5907"/>
                    <a:pt x="1789" y="9382"/>
                  </a:cubicBezTo>
                  <a:cubicBezTo>
                    <a:pt x="2675" y="11106"/>
                    <a:pt x="4341" y="11832"/>
                    <a:pt x="5925" y="11832"/>
                  </a:cubicBezTo>
                  <a:cubicBezTo>
                    <a:pt x="7628" y="11832"/>
                    <a:pt x="9240" y="10997"/>
                    <a:pt x="9703" y="9654"/>
                  </a:cubicBezTo>
                  <a:cubicBezTo>
                    <a:pt x="10602" y="7063"/>
                    <a:pt x="9546" y="412"/>
                    <a:pt x="5713" y="14"/>
                  </a:cubicBezTo>
                  <a:cubicBezTo>
                    <a:pt x="5628" y="3"/>
                    <a:pt x="5547" y="0"/>
                    <a:pt x="5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5"/>
            <p:cNvSpPr/>
            <p:nvPr/>
          </p:nvSpPr>
          <p:spPr>
            <a:xfrm rot="-1422298" flipH="1">
              <a:off x="-289786" y="3599993"/>
              <a:ext cx="2150190" cy="2278942"/>
            </a:xfrm>
            <a:custGeom>
              <a:avLst/>
              <a:gdLst/>
              <a:ahLst/>
              <a:cxnLst/>
              <a:rect l="l" t="t" r="r" b="b"/>
              <a:pathLst>
                <a:path w="37180" h="44554" extrusionOk="0">
                  <a:moveTo>
                    <a:pt x="27786" y="0"/>
                  </a:moveTo>
                  <a:cubicBezTo>
                    <a:pt x="24969" y="3347"/>
                    <a:pt x="24958" y="8209"/>
                    <a:pt x="23557" y="12382"/>
                  </a:cubicBezTo>
                  <a:cubicBezTo>
                    <a:pt x="21980" y="17084"/>
                    <a:pt x="18515" y="21019"/>
                    <a:pt x="14327" y="23676"/>
                  </a:cubicBezTo>
                  <a:cubicBezTo>
                    <a:pt x="10400" y="26173"/>
                    <a:pt x="5653" y="27775"/>
                    <a:pt x="2944" y="31561"/>
                  </a:cubicBezTo>
                  <a:cubicBezTo>
                    <a:pt x="1949" y="32947"/>
                    <a:pt x="1294" y="34553"/>
                    <a:pt x="798" y="36188"/>
                  </a:cubicBezTo>
                  <a:cubicBezTo>
                    <a:pt x="336" y="37712"/>
                    <a:pt x="0" y="39289"/>
                    <a:pt x="38" y="40880"/>
                  </a:cubicBezTo>
                  <a:cubicBezTo>
                    <a:pt x="71" y="42154"/>
                    <a:pt x="347" y="43387"/>
                    <a:pt x="817" y="44553"/>
                  </a:cubicBezTo>
                  <a:lnTo>
                    <a:pt x="37179" y="44553"/>
                  </a:lnTo>
                  <a:lnTo>
                    <a:pt x="371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07" name="Google Shape;107;p5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408555" y="4129802"/>
              <a:ext cx="3227952" cy="181572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08" name="Google Shape;108;p5"/>
          <p:cNvGrpSpPr/>
          <p:nvPr/>
        </p:nvGrpSpPr>
        <p:grpSpPr>
          <a:xfrm>
            <a:off x="9038669" y="-393707"/>
            <a:ext cx="4027928" cy="1664261"/>
            <a:chOff x="6779002" y="-295280"/>
            <a:chExt cx="3020946" cy="1248196"/>
          </a:xfrm>
        </p:grpSpPr>
        <p:sp>
          <p:nvSpPr>
            <p:cNvPr id="109" name="Google Shape;109;p5"/>
            <p:cNvSpPr/>
            <p:nvPr/>
          </p:nvSpPr>
          <p:spPr>
            <a:xfrm rot="-10552813">
              <a:off x="7265370" y="25277"/>
              <a:ext cx="2293577" cy="846344"/>
            </a:xfrm>
            <a:custGeom>
              <a:avLst/>
              <a:gdLst/>
              <a:ahLst/>
              <a:cxnLst/>
              <a:rect l="l" t="t" r="r" b="b"/>
              <a:pathLst>
                <a:path w="21688" h="6095" extrusionOk="0">
                  <a:moveTo>
                    <a:pt x="6915" y="1"/>
                  </a:moveTo>
                  <a:cubicBezTo>
                    <a:pt x="5690" y="1"/>
                    <a:pt x="4466" y="306"/>
                    <a:pt x="3406" y="923"/>
                  </a:cubicBezTo>
                  <a:cubicBezTo>
                    <a:pt x="1557" y="2000"/>
                    <a:pt x="287" y="3982"/>
                    <a:pt x="0" y="6094"/>
                  </a:cubicBezTo>
                  <a:lnTo>
                    <a:pt x="21687" y="6094"/>
                  </a:lnTo>
                  <a:cubicBezTo>
                    <a:pt x="21561" y="5767"/>
                    <a:pt x="21367" y="5468"/>
                    <a:pt x="21112" y="5236"/>
                  </a:cubicBezTo>
                  <a:cubicBezTo>
                    <a:pt x="20315" y="4524"/>
                    <a:pt x="19180" y="4357"/>
                    <a:pt x="18114" y="4330"/>
                  </a:cubicBezTo>
                  <a:cubicBezTo>
                    <a:pt x="17047" y="4303"/>
                    <a:pt x="15954" y="4385"/>
                    <a:pt x="14939" y="4058"/>
                  </a:cubicBezTo>
                  <a:cubicBezTo>
                    <a:pt x="13300" y="3526"/>
                    <a:pt x="12179" y="2044"/>
                    <a:pt x="10735" y="1103"/>
                  </a:cubicBezTo>
                  <a:cubicBezTo>
                    <a:pt x="9607" y="370"/>
                    <a:pt x="8261" y="1"/>
                    <a:pt x="69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10" name="Google Shape;110;p5"/>
            <p:cNvGrpSpPr/>
            <p:nvPr/>
          </p:nvGrpSpPr>
          <p:grpSpPr>
            <a:xfrm rot="-10552854" flipH="1">
              <a:off x="6807262" y="-79993"/>
              <a:ext cx="2878776" cy="890349"/>
              <a:chOff x="3098100" y="3849750"/>
              <a:chExt cx="940775" cy="270425"/>
            </a:xfrm>
          </p:grpSpPr>
          <p:sp>
            <p:nvSpPr>
              <p:cNvPr id="111" name="Google Shape;111;p5"/>
              <p:cNvSpPr/>
              <p:nvPr/>
            </p:nvSpPr>
            <p:spPr>
              <a:xfrm>
                <a:off x="3098100" y="3849750"/>
                <a:ext cx="940775" cy="270425"/>
              </a:xfrm>
              <a:custGeom>
                <a:avLst/>
                <a:gdLst/>
                <a:ahLst/>
                <a:cxnLst/>
                <a:rect l="l" t="t" r="r" b="b"/>
                <a:pathLst>
                  <a:path w="37631" h="10817" extrusionOk="0">
                    <a:moveTo>
                      <a:pt x="7277" y="4167"/>
                    </a:moveTo>
                    <a:cubicBezTo>
                      <a:pt x="5403" y="4167"/>
                      <a:pt x="3533" y="4862"/>
                      <a:pt x="2187" y="6115"/>
                    </a:cubicBezTo>
                    <a:cubicBezTo>
                      <a:pt x="876" y="7338"/>
                      <a:pt x="99" y="9059"/>
                      <a:pt x="0" y="10817"/>
                    </a:cubicBezTo>
                    <a:lnTo>
                      <a:pt x="8269" y="10817"/>
                    </a:lnTo>
                    <a:cubicBezTo>
                      <a:pt x="8783" y="8742"/>
                      <a:pt x="9811" y="6796"/>
                      <a:pt x="11222" y="5189"/>
                    </a:cubicBezTo>
                    <a:cubicBezTo>
                      <a:pt x="10476" y="4848"/>
                      <a:pt x="9716" y="4535"/>
                      <a:pt x="8912" y="4351"/>
                    </a:cubicBezTo>
                    <a:cubicBezTo>
                      <a:pt x="8377" y="4228"/>
                      <a:pt x="7825" y="4167"/>
                      <a:pt x="7277" y="4167"/>
                    </a:cubicBezTo>
                    <a:close/>
                    <a:moveTo>
                      <a:pt x="32561" y="0"/>
                    </a:moveTo>
                    <a:cubicBezTo>
                      <a:pt x="31471" y="0"/>
                      <a:pt x="30337" y="351"/>
                      <a:pt x="29342" y="815"/>
                    </a:cubicBezTo>
                    <a:cubicBezTo>
                      <a:pt x="27159" y="1829"/>
                      <a:pt x="25264" y="3326"/>
                      <a:pt x="23220" y="4582"/>
                    </a:cubicBezTo>
                    <a:cubicBezTo>
                      <a:pt x="23813" y="5383"/>
                      <a:pt x="24433" y="6146"/>
                      <a:pt x="25285" y="6633"/>
                    </a:cubicBezTo>
                    <a:cubicBezTo>
                      <a:pt x="26818" y="7508"/>
                      <a:pt x="28705" y="7271"/>
                      <a:pt x="30470" y="7345"/>
                    </a:cubicBezTo>
                    <a:cubicBezTo>
                      <a:pt x="32231" y="7420"/>
                      <a:pt x="34275" y="8101"/>
                      <a:pt x="34766" y="9798"/>
                    </a:cubicBezTo>
                    <a:cubicBezTo>
                      <a:pt x="34861" y="10128"/>
                      <a:pt x="34885" y="10472"/>
                      <a:pt x="34888" y="10817"/>
                    </a:cubicBezTo>
                    <a:lnTo>
                      <a:pt x="37481" y="10817"/>
                    </a:lnTo>
                    <a:cubicBezTo>
                      <a:pt x="37631" y="8285"/>
                      <a:pt x="37559" y="5747"/>
                      <a:pt x="36690" y="3373"/>
                    </a:cubicBezTo>
                    <a:cubicBezTo>
                      <a:pt x="36272" y="2228"/>
                      <a:pt x="35613" y="1087"/>
                      <a:pt x="34524" y="477"/>
                    </a:cubicBezTo>
                    <a:cubicBezTo>
                      <a:pt x="33917" y="140"/>
                      <a:pt x="33250" y="0"/>
                      <a:pt x="3256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5"/>
              <p:cNvSpPr/>
              <p:nvPr/>
            </p:nvSpPr>
            <p:spPr>
              <a:xfrm>
                <a:off x="3304800" y="3964300"/>
                <a:ext cx="665525" cy="155875"/>
              </a:xfrm>
              <a:custGeom>
                <a:avLst/>
                <a:gdLst/>
                <a:ahLst/>
                <a:cxnLst/>
                <a:rect l="l" t="t" r="r" b="b"/>
                <a:pathLst>
                  <a:path w="26621" h="6235" extrusionOk="0">
                    <a:moveTo>
                      <a:pt x="14952" y="0"/>
                    </a:moveTo>
                    <a:cubicBezTo>
                      <a:pt x="14762" y="120"/>
                      <a:pt x="14570" y="232"/>
                      <a:pt x="14380" y="344"/>
                    </a:cubicBezTo>
                    <a:cubicBezTo>
                      <a:pt x="12537" y="1421"/>
                      <a:pt x="10425" y="2266"/>
                      <a:pt x="8299" y="2266"/>
                    </a:cubicBezTo>
                    <a:cubicBezTo>
                      <a:pt x="7812" y="2266"/>
                      <a:pt x="7321" y="2222"/>
                      <a:pt x="6834" y="2126"/>
                    </a:cubicBezTo>
                    <a:cubicBezTo>
                      <a:pt x="5465" y="1854"/>
                      <a:pt x="4224" y="1186"/>
                      <a:pt x="2954" y="607"/>
                    </a:cubicBezTo>
                    <a:cubicBezTo>
                      <a:pt x="1543" y="2214"/>
                      <a:pt x="515" y="4160"/>
                      <a:pt x="1" y="6235"/>
                    </a:cubicBezTo>
                    <a:lnTo>
                      <a:pt x="26620" y="6235"/>
                    </a:lnTo>
                    <a:cubicBezTo>
                      <a:pt x="26617" y="5890"/>
                      <a:pt x="26593" y="5546"/>
                      <a:pt x="26498" y="5216"/>
                    </a:cubicBezTo>
                    <a:cubicBezTo>
                      <a:pt x="26007" y="3519"/>
                      <a:pt x="23963" y="2838"/>
                      <a:pt x="22202" y="2763"/>
                    </a:cubicBezTo>
                    <a:cubicBezTo>
                      <a:pt x="20437" y="2689"/>
                      <a:pt x="18550" y="2926"/>
                      <a:pt x="17017" y="2051"/>
                    </a:cubicBezTo>
                    <a:cubicBezTo>
                      <a:pt x="16165" y="1564"/>
                      <a:pt x="15545" y="801"/>
                      <a:pt x="1495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9525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113" name="Google Shape;113;p5"/>
            <p:cNvPicPr preferRelativeResize="0"/>
            <p:nvPr/>
          </p:nvPicPr>
          <p:blipFill rotWithShape="1">
            <a:blip r:embed="rId2">
              <a:alphaModFix/>
            </a:blip>
            <a:srcRect r="67147"/>
            <a:stretch/>
          </p:blipFill>
          <p:spPr>
            <a:xfrm rot="-5400000">
              <a:off x="8361850" y="-672905"/>
              <a:ext cx="1060474" cy="1815723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99384557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6"/>
          <p:cNvSpPr txBox="1">
            <a:spLocks noGrp="1"/>
          </p:cNvSpPr>
          <p:nvPr>
            <p:ph type="title"/>
          </p:nvPr>
        </p:nvSpPr>
        <p:spPr>
          <a:xfrm>
            <a:off x="1219200" y="682543"/>
            <a:ext cx="97536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116" name="Google Shape;116;p6"/>
          <p:cNvGrpSpPr/>
          <p:nvPr/>
        </p:nvGrpSpPr>
        <p:grpSpPr>
          <a:xfrm>
            <a:off x="-87059" y="3513631"/>
            <a:ext cx="6009664" cy="3802292"/>
            <a:chOff x="-65294" y="2635223"/>
            <a:chExt cx="4507248" cy="2851719"/>
          </a:xfrm>
        </p:grpSpPr>
        <p:sp>
          <p:nvSpPr>
            <p:cNvPr id="117" name="Google Shape;117;p6"/>
            <p:cNvSpPr/>
            <p:nvPr/>
          </p:nvSpPr>
          <p:spPr>
            <a:xfrm>
              <a:off x="-37819" y="3229639"/>
              <a:ext cx="642082" cy="720274"/>
            </a:xfrm>
            <a:custGeom>
              <a:avLst/>
              <a:gdLst/>
              <a:ahLst/>
              <a:cxnLst/>
              <a:rect l="l" t="t" r="r" b="b"/>
              <a:pathLst>
                <a:path w="8249" h="13525" extrusionOk="0">
                  <a:moveTo>
                    <a:pt x="1" y="1"/>
                  </a:moveTo>
                  <a:lnTo>
                    <a:pt x="1" y="13149"/>
                  </a:lnTo>
                  <a:cubicBezTo>
                    <a:pt x="904" y="13390"/>
                    <a:pt x="1832" y="13525"/>
                    <a:pt x="2764" y="13525"/>
                  </a:cubicBezTo>
                  <a:cubicBezTo>
                    <a:pt x="2962" y="13525"/>
                    <a:pt x="3161" y="13519"/>
                    <a:pt x="3359" y="13506"/>
                  </a:cubicBezTo>
                  <a:cubicBezTo>
                    <a:pt x="4938" y="13408"/>
                    <a:pt x="6513" y="12870"/>
                    <a:pt x="7795" y="11950"/>
                  </a:cubicBezTo>
                  <a:cubicBezTo>
                    <a:pt x="8032" y="10960"/>
                    <a:pt x="8211" y="9965"/>
                    <a:pt x="8220" y="8961"/>
                  </a:cubicBezTo>
                  <a:cubicBezTo>
                    <a:pt x="8248" y="6263"/>
                    <a:pt x="6970" y="3580"/>
                    <a:pt x="4858" y="1896"/>
                  </a:cubicBezTo>
                  <a:cubicBezTo>
                    <a:pt x="3476" y="797"/>
                    <a:pt x="1760" y="147"/>
                    <a:pt x="1" y="1"/>
                  </a:cubicBezTo>
                  <a:close/>
                </a:path>
              </a:pathLst>
            </a:custGeom>
            <a:solidFill>
              <a:srgbClr val="F59D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6"/>
            <p:cNvSpPr/>
            <p:nvPr/>
          </p:nvSpPr>
          <p:spPr>
            <a:xfrm>
              <a:off x="-37819" y="3866020"/>
              <a:ext cx="2675353" cy="1620922"/>
            </a:xfrm>
            <a:custGeom>
              <a:avLst/>
              <a:gdLst/>
              <a:ahLst/>
              <a:cxnLst/>
              <a:rect l="l" t="t" r="r" b="b"/>
              <a:pathLst>
                <a:path w="34371" h="30437" extrusionOk="0">
                  <a:moveTo>
                    <a:pt x="7795" y="0"/>
                  </a:moveTo>
                  <a:lnTo>
                    <a:pt x="7795" y="0"/>
                  </a:lnTo>
                  <a:cubicBezTo>
                    <a:pt x="6513" y="920"/>
                    <a:pt x="4938" y="1458"/>
                    <a:pt x="3359" y="1556"/>
                  </a:cubicBezTo>
                  <a:cubicBezTo>
                    <a:pt x="3161" y="1569"/>
                    <a:pt x="2962" y="1575"/>
                    <a:pt x="2764" y="1575"/>
                  </a:cubicBezTo>
                  <a:cubicBezTo>
                    <a:pt x="1832" y="1575"/>
                    <a:pt x="904" y="1440"/>
                    <a:pt x="1" y="1199"/>
                  </a:cubicBezTo>
                  <a:lnTo>
                    <a:pt x="1" y="30437"/>
                  </a:lnTo>
                  <a:lnTo>
                    <a:pt x="33058" y="30437"/>
                  </a:lnTo>
                  <a:cubicBezTo>
                    <a:pt x="33441" y="29682"/>
                    <a:pt x="33737" y="28895"/>
                    <a:pt x="33874" y="28051"/>
                  </a:cubicBezTo>
                  <a:cubicBezTo>
                    <a:pt x="34370" y="24967"/>
                    <a:pt x="32507" y="21872"/>
                    <a:pt x="29965" y="20052"/>
                  </a:cubicBezTo>
                  <a:cubicBezTo>
                    <a:pt x="27419" y="18237"/>
                    <a:pt x="24297" y="17464"/>
                    <a:pt x="21231" y="16836"/>
                  </a:cubicBezTo>
                  <a:cubicBezTo>
                    <a:pt x="18166" y="16209"/>
                    <a:pt x="15030" y="15681"/>
                    <a:pt x="12248" y="14252"/>
                  </a:cubicBezTo>
                  <a:cubicBezTo>
                    <a:pt x="9465" y="12828"/>
                    <a:pt x="7037" y="10305"/>
                    <a:pt x="6622" y="7206"/>
                  </a:cubicBezTo>
                  <a:cubicBezTo>
                    <a:pt x="6296" y="4777"/>
                    <a:pt x="7216" y="2405"/>
                    <a:pt x="7795" y="0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19" name="Google Shape;119;p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5294" y="2635223"/>
              <a:ext cx="429975" cy="125956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20" name="Google Shape;120;p6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716277" y="4757905"/>
              <a:ext cx="2725678" cy="43189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121" name="Google Shape;121;p6"/>
          <p:cNvGrpSpPr/>
          <p:nvPr/>
        </p:nvGrpSpPr>
        <p:grpSpPr>
          <a:xfrm>
            <a:off x="9226779" y="-466632"/>
            <a:ext cx="3334667" cy="2129899"/>
            <a:chOff x="6920084" y="-349974"/>
            <a:chExt cx="2501000" cy="1597424"/>
          </a:xfrm>
        </p:grpSpPr>
        <p:sp>
          <p:nvSpPr>
            <p:cNvPr id="122" name="Google Shape;122;p6"/>
            <p:cNvSpPr/>
            <p:nvPr/>
          </p:nvSpPr>
          <p:spPr>
            <a:xfrm>
              <a:off x="7667903" y="-136207"/>
              <a:ext cx="1600774" cy="1383657"/>
            </a:xfrm>
            <a:custGeom>
              <a:avLst/>
              <a:gdLst/>
              <a:ahLst/>
              <a:cxnLst/>
              <a:rect l="l" t="t" r="r" b="b"/>
              <a:pathLst>
                <a:path w="29956" h="25893" extrusionOk="0">
                  <a:moveTo>
                    <a:pt x="1594" y="1"/>
                  </a:moveTo>
                  <a:cubicBezTo>
                    <a:pt x="501" y="1468"/>
                    <a:pt x="0" y="3372"/>
                    <a:pt x="269" y="5183"/>
                  </a:cubicBezTo>
                  <a:cubicBezTo>
                    <a:pt x="566" y="7212"/>
                    <a:pt x="1811" y="9079"/>
                    <a:pt x="3570" y="10130"/>
                  </a:cubicBezTo>
                  <a:cubicBezTo>
                    <a:pt x="7155" y="12276"/>
                    <a:pt x="12261" y="11003"/>
                    <a:pt x="15412" y="13748"/>
                  </a:cubicBezTo>
                  <a:cubicBezTo>
                    <a:pt x="17755" y="15785"/>
                    <a:pt x="18105" y="19274"/>
                    <a:pt x="19798" y="21873"/>
                  </a:cubicBezTo>
                  <a:cubicBezTo>
                    <a:pt x="21137" y="23924"/>
                    <a:pt x="23357" y="25377"/>
                    <a:pt x="25773" y="25778"/>
                  </a:cubicBezTo>
                  <a:cubicBezTo>
                    <a:pt x="26239" y="25855"/>
                    <a:pt x="26710" y="25892"/>
                    <a:pt x="27182" y="25892"/>
                  </a:cubicBezTo>
                  <a:cubicBezTo>
                    <a:pt x="28121" y="25892"/>
                    <a:pt x="29060" y="25743"/>
                    <a:pt x="29956" y="25456"/>
                  </a:cubicBezTo>
                  <a:lnTo>
                    <a:pt x="299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23" name="Google Shape;123;p6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6920084" y="-349974"/>
              <a:ext cx="2501000" cy="1383650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68723629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7"/>
          <p:cNvSpPr txBox="1">
            <a:spLocks noGrp="1"/>
          </p:cNvSpPr>
          <p:nvPr>
            <p:ph type="title"/>
          </p:nvPr>
        </p:nvSpPr>
        <p:spPr>
          <a:xfrm>
            <a:off x="6096000" y="2262677"/>
            <a:ext cx="4881200" cy="1178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26" name="Google Shape;126;p7"/>
          <p:cNvSpPr txBox="1">
            <a:spLocks noGrp="1"/>
          </p:cNvSpPr>
          <p:nvPr>
            <p:ph type="subTitle" idx="1"/>
          </p:nvPr>
        </p:nvSpPr>
        <p:spPr>
          <a:xfrm>
            <a:off x="6098200" y="3453287"/>
            <a:ext cx="4876800" cy="248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latin typeface="Lato"/>
                <a:ea typeface="Lato"/>
                <a:cs typeface="Lato"/>
                <a:sym typeface="Lato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127" name="Google Shape;127;p7"/>
          <p:cNvGrpSpPr/>
          <p:nvPr/>
        </p:nvGrpSpPr>
        <p:grpSpPr>
          <a:xfrm>
            <a:off x="-1606410" y="-98800"/>
            <a:ext cx="9641711" cy="7285397"/>
            <a:chOff x="-1204808" y="-74100"/>
            <a:chExt cx="7231283" cy="5464048"/>
          </a:xfrm>
        </p:grpSpPr>
        <p:sp>
          <p:nvSpPr>
            <p:cNvPr id="128" name="Google Shape;128;p7"/>
            <p:cNvSpPr/>
            <p:nvPr/>
          </p:nvSpPr>
          <p:spPr>
            <a:xfrm rot="10800000">
              <a:off x="4153341" y="4476950"/>
              <a:ext cx="1156796" cy="708608"/>
            </a:xfrm>
            <a:custGeom>
              <a:avLst/>
              <a:gdLst/>
              <a:ahLst/>
              <a:cxnLst/>
              <a:rect l="l" t="t" r="r" b="b"/>
              <a:pathLst>
                <a:path w="15223" h="8282" extrusionOk="0">
                  <a:moveTo>
                    <a:pt x="0" y="1"/>
                  </a:moveTo>
                  <a:cubicBezTo>
                    <a:pt x="1891" y="2425"/>
                    <a:pt x="4014" y="4641"/>
                    <a:pt x="6636" y="6221"/>
                  </a:cubicBezTo>
                  <a:cubicBezTo>
                    <a:pt x="8786" y="7515"/>
                    <a:pt x="11353" y="8281"/>
                    <a:pt x="13851" y="8281"/>
                  </a:cubicBezTo>
                  <a:cubicBezTo>
                    <a:pt x="14312" y="8281"/>
                    <a:pt x="14770" y="8255"/>
                    <a:pt x="15223" y="8202"/>
                  </a:cubicBezTo>
                  <a:cubicBezTo>
                    <a:pt x="14696" y="5500"/>
                    <a:pt x="14653" y="2713"/>
                    <a:pt x="15153" y="1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" name="Google Shape;129;p7"/>
            <p:cNvSpPr/>
            <p:nvPr/>
          </p:nvSpPr>
          <p:spPr>
            <a:xfrm rot="10800000">
              <a:off x="395212" y="361343"/>
              <a:ext cx="3758237" cy="4824215"/>
            </a:xfrm>
            <a:custGeom>
              <a:avLst/>
              <a:gdLst/>
              <a:ahLst/>
              <a:cxnLst/>
              <a:rect l="l" t="t" r="r" b="b"/>
              <a:pathLst>
                <a:path w="49457" h="56384" extrusionOk="0">
                  <a:moveTo>
                    <a:pt x="26052" y="1"/>
                  </a:moveTo>
                  <a:cubicBezTo>
                    <a:pt x="26452" y="1670"/>
                    <a:pt x="26646" y="3363"/>
                    <a:pt x="26302" y="5033"/>
                  </a:cubicBezTo>
                  <a:cubicBezTo>
                    <a:pt x="25788" y="7540"/>
                    <a:pt x="23582" y="9869"/>
                    <a:pt x="21120" y="9869"/>
                  </a:cubicBezTo>
                  <a:cubicBezTo>
                    <a:pt x="20849" y="9869"/>
                    <a:pt x="20574" y="9841"/>
                    <a:pt x="20299" y="9782"/>
                  </a:cubicBezTo>
                  <a:cubicBezTo>
                    <a:pt x="18318" y="9357"/>
                    <a:pt x="16978" y="7566"/>
                    <a:pt x="15743" y="5957"/>
                  </a:cubicBezTo>
                  <a:cubicBezTo>
                    <a:pt x="14512" y="4345"/>
                    <a:pt x="12946" y="2661"/>
                    <a:pt x="10918" y="2610"/>
                  </a:cubicBezTo>
                  <a:cubicBezTo>
                    <a:pt x="10884" y="2609"/>
                    <a:pt x="10851" y="2608"/>
                    <a:pt x="10817" y="2608"/>
                  </a:cubicBezTo>
                  <a:cubicBezTo>
                    <a:pt x="8301" y="2608"/>
                    <a:pt x="6557" y="5052"/>
                    <a:pt x="4495" y="6523"/>
                  </a:cubicBezTo>
                  <a:cubicBezTo>
                    <a:pt x="3156" y="7481"/>
                    <a:pt x="1609" y="8014"/>
                    <a:pt x="1" y="8202"/>
                  </a:cubicBezTo>
                  <a:cubicBezTo>
                    <a:pt x="1307" y="14936"/>
                    <a:pt x="5566" y="21137"/>
                    <a:pt x="11645" y="24368"/>
                  </a:cubicBezTo>
                  <a:cubicBezTo>
                    <a:pt x="14611" y="25938"/>
                    <a:pt x="17888" y="26839"/>
                    <a:pt x="20906" y="28306"/>
                  </a:cubicBezTo>
                  <a:cubicBezTo>
                    <a:pt x="23929" y="29773"/>
                    <a:pt x="26816" y="31984"/>
                    <a:pt x="27952" y="35139"/>
                  </a:cubicBezTo>
                  <a:cubicBezTo>
                    <a:pt x="29456" y="39313"/>
                    <a:pt x="27580" y="44118"/>
                    <a:pt x="29014" y="48315"/>
                  </a:cubicBezTo>
                  <a:cubicBezTo>
                    <a:pt x="30163" y="51696"/>
                    <a:pt x="33276" y="54050"/>
                    <a:pt x="36534" y="55507"/>
                  </a:cubicBezTo>
                  <a:cubicBezTo>
                    <a:pt x="37276" y="55837"/>
                    <a:pt x="38034" y="56129"/>
                    <a:pt x="38804" y="56384"/>
                  </a:cubicBezTo>
                  <a:cubicBezTo>
                    <a:pt x="40256" y="54366"/>
                    <a:pt x="42058" y="52612"/>
                    <a:pt x="43741" y="50772"/>
                  </a:cubicBezTo>
                  <a:cubicBezTo>
                    <a:pt x="45645" y="48688"/>
                    <a:pt x="47443" y="46400"/>
                    <a:pt x="48277" y="43708"/>
                  </a:cubicBezTo>
                  <a:cubicBezTo>
                    <a:pt x="49456" y="39897"/>
                    <a:pt x="48551" y="35728"/>
                    <a:pt x="46985" y="32059"/>
                  </a:cubicBezTo>
                  <a:cubicBezTo>
                    <a:pt x="45419" y="28391"/>
                    <a:pt x="43207" y="25028"/>
                    <a:pt x="41614" y="21374"/>
                  </a:cubicBezTo>
                  <a:cubicBezTo>
                    <a:pt x="40015" y="17713"/>
                    <a:pt x="39048" y="13573"/>
                    <a:pt x="40138" y="9734"/>
                  </a:cubicBezTo>
                  <a:cubicBezTo>
                    <a:pt x="41397" y="5298"/>
                    <a:pt x="45151" y="2100"/>
                    <a:pt x="49343" y="1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7"/>
            <p:cNvSpPr/>
            <p:nvPr/>
          </p:nvSpPr>
          <p:spPr>
            <a:xfrm rot="10800000">
              <a:off x="2128619" y="4341080"/>
              <a:ext cx="2068144" cy="844477"/>
            </a:xfrm>
            <a:custGeom>
              <a:avLst/>
              <a:gdLst/>
              <a:ahLst/>
              <a:cxnLst/>
              <a:rect l="l" t="t" r="r" b="b"/>
              <a:pathLst>
                <a:path w="27216" h="9870" extrusionOk="0">
                  <a:moveTo>
                    <a:pt x="501" y="1"/>
                  </a:moveTo>
                  <a:cubicBezTo>
                    <a:pt x="1" y="2713"/>
                    <a:pt x="44" y="5500"/>
                    <a:pt x="571" y="8202"/>
                  </a:cubicBezTo>
                  <a:cubicBezTo>
                    <a:pt x="2179" y="8014"/>
                    <a:pt x="3726" y="7481"/>
                    <a:pt x="5065" y="6523"/>
                  </a:cubicBezTo>
                  <a:cubicBezTo>
                    <a:pt x="7127" y="5052"/>
                    <a:pt x="8871" y="2608"/>
                    <a:pt x="11387" y="2608"/>
                  </a:cubicBezTo>
                  <a:cubicBezTo>
                    <a:pt x="11421" y="2608"/>
                    <a:pt x="11454" y="2609"/>
                    <a:pt x="11488" y="2610"/>
                  </a:cubicBezTo>
                  <a:cubicBezTo>
                    <a:pt x="13516" y="2661"/>
                    <a:pt x="15082" y="4345"/>
                    <a:pt x="16313" y="5957"/>
                  </a:cubicBezTo>
                  <a:cubicBezTo>
                    <a:pt x="17548" y="7566"/>
                    <a:pt x="18888" y="9357"/>
                    <a:pt x="20869" y="9782"/>
                  </a:cubicBezTo>
                  <a:cubicBezTo>
                    <a:pt x="21144" y="9841"/>
                    <a:pt x="21419" y="9869"/>
                    <a:pt x="21690" y="9869"/>
                  </a:cubicBezTo>
                  <a:cubicBezTo>
                    <a:pt x="24152" y="9869"/>
                    <a:pt x="26358" y="7540"/>
                    <a:pt x="26872" y="5033"/>
                  </a:cubicBezTo>
                  <a:cubicBezTo>
                    <a:pt x="27216" y="3363"/>
                    <a:pt x="27022" y="1670"/>
                    <a:pt x="26622" y="1"/>
                  </a:cubicBezTo>
                  <a:close/>
                </a:path>
              </a:pathLst>
            </a:custGeom>
            <a:solidFill>
              <a:srgbClr val="F59D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7"/>
            <p:cNvSpPr/>
            <p:nvPr/>
          </p:nvSpPr>
          <p:spPr>
            <a:xfrm rot="10800000">
              <a:off x="2356486" y="-55043"/>
              <a:ext cx="2800232" cy="1123659"/>
            </a:xfrm>
            <a:custGeom>
              <a:avLst/>
              <a:gdLst/>
              <a:ahLst/>
              <a:cxnLst/>
              <a:rect l="l" t="t" r="r" b="b"/>
              <a:pathLst>
                <a:path w="36850" h="13133" extrusionOk="0">
                  <a:moveTo>
                    <a:pt x="14044" y="0"/>
                  </a:moveTo>
                  <a:cubicBezTo>
                    <a:pt x="12205" y="0"/>
                    <a:pt x="10289" y="657"/>
                    <a:pt x="8668" y="1584"/>
                  </a:cubicBezTo>
                  <a:cubicBezTo>
                    <a:pt x="4371" y="4041"/>
                    <a:pt x="1189" y="8337"/>
                    <a:pt x="0" y="13133"/>
                  </a:cubicBezTo>
                  <a:lnTo>
                    <a:pt x="36850" y="13133"/>
                  </a:lnTo>
                  <a:cubicBezTo>
                    <a:pt x="36845" y="12656"/>
                    <a:pt x="36812" y="12180"/>
                    <a:pt x="36680" y="11722"/>
                  </a:cubicBezTo>
                  <a:cubicBezTo>
                    <a:pt x="36001" y="9374"/>
                    <a:pt x="33171" y="8431"/>
                    <a:pt x="30733" y="8327"/>
                  </a:cubicBezTo>
                  <a:cubicBezTo>
                    <a:pt x="28290" y="8224"/>
                    <a:pt x="25678" y="8553"/>
                    <a:pt x="23555" y="7341"/>
                  </a:cubicBezTo>
                  <a:cubicBezTo>
                    <a:pt x="20919" y="5837"/>
                    <a:pt x="19882" y="2400"/>
                    <a:pt x="17278" y="843"/>
                  </a:cubicBezTo>
                  <a:cubicBezTo>
                    <a:pt x="16288" y="251"/>
                    <a:pt x="15181" y="0"/>
                    <a:pt x="14044" y="0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7"/>
            <p:cNvSpPr/>
            <p:nvPr/>
          </p:nvSpPr>
          <p:spPr>
            <a:xfrm rot="10800000">
              <a:off x="-764693" y="248660"/>
              <a:ext cx="1969585" cy="4936898"/>
            </a:xfrm>
            <a:custGeom>
              <a:avLst/>
              <a:gdLst/>
              <a:ahLst/>
              <a:cxnLst/>
              <a:rect l="l" t="t" r="r" b="b"/>
              <a:pathLst>
                <a:path w="25919" h="57701" extrusionOk="0">
                  <a:moveTo>
                    <a:pt x="10540" y="1"/>
                  </a:moveTo>
                  <a:cubicBezTo>
                    <a:pt x="6348" y="2100"/>
                    <a:pt x="2594" y="5298"/>
                    <a:pt x="1335" y="9734"/>
                  </a:cubicBezTo>
                  <a:cubicBezTo>
                    <a:pt x="245" y="13573"/>
                    <a:pt x="1212" y="17713"/>
                    <a:pt x="2811" y="21374"/>
                  </a:cubicBezTo>
                  <a:cubicBezTo>
                    <a:pt x="4404" y="25028"/>
                    <a:pt x="6616" y="28391"/>
                    <a:pt x="8182" y="32059"/>
                  </a:cubicBezTo>
                  <a:cubicBezTo>
                    <a:pt x="9748" y="35728"/>
                    <a:pt x="10653" y="39897"/>
                    <a:pt x="9474" y="43708"/>
                  </a:cubicBezTo>
                  <a:cubicBezTo>
                    <a:pt x="8640" y="46400"/>
                    <a:pt x="6842" y="48688"/>
                    <a:pt x="4938" y="50772"/>
                  </a:cubicBezTo>
                  <a:cubicBezTo>
                    <a:pt x="3255" y="52612"/>
                    <a:pt x="1453" y="54366"/>
                    <a:pt x="1" y="56384"/>
                  </a:cubicBezTo>
                  <a:cubicBezTo>
                    <a:pt x="2642" y="57263"/>
                    <a:pt x="5429" y="57701"/>
                    <a:pt x="8215" y="57701"/>
                  </a:cubicBezTo>
                  <a:cubicBezTo>
                    <a:pt x="12497" y="57701"/>
                    <a:pt x="16780" y="56668"/>
                    <a:pt x="20543" y="54620"/>
                  </a:cubicBezTo>
                  <a:cubicBezTo>
                    <a:pt x="22504" y="53554"/>
                    <a:pt x="24311" y="52224"/>
                    <a:pt x="25919" y="50683"/>
                  </a:cubicBezTo>
                  <a:lnTo>
                    <a:pt x="25919" y="1"/>
                  </a:lnTo>
                  <a:close/>
                </a:path>
              </a:pathLst>
            </a:custGeom>
            <a:solidFill>
              <a:srgbClr val="F28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7"/>
            <p:cNvSpPr/>
            <p:nvPr/>
          </p:nvSpPr>
          <p:spPr>
            <a:xfrm rot="10800000">
              <a:off x="2068004" y="-55044"/>
              <a:ext cx="3958471" cy="1281175"/>
            </a:xfrm>
            <a:custGeom>
              <a:avLst/>
              <a:gdLst/>
              <a:ahLst/>
              <a:cxnLst/>
              <a:rect l="l" t="t" r="r" b="b"/>
              <a:pathLst>
                <a:path w="52092" h="14974" extrusionOk="0">
                  <a:moveTo>
                    <a:pt x="10073" y="5769"/>
                  </a:moveTo>
                  <a:cubicBezTo>
                    <a:pt x="7479" y="5769"/>
                    <a:pt x="4891" y="6731"/>
                    <a:pt x="3028" y="8466"/>
                  </a:cubicBezTo>
                  <a:cubicBezTo>
                    <a:pt x="1213" y="10159"/>
                    <a:pt x="137" y="12540"/>
                    <a:pt x="0" y="14974"/>
                  </a:cubicBezTo>
                  <a:lnTo>
                    <a:pt x="11446" y="14974"/>
                  </a:lnTo>
                  <a:cubicBezTo>
                    <a:pt x="12158" y="12102"/>
                    <a:pt x="13582" y="9408"/>
                    <a:pt x="15534" y="7183"/>
                  </a:cubicBezTo>
                  <a:cubicBezTo>
                    <a:pt x="14502" y="6711"/>
                    <a:pt x="13450" y="6278"/>
                    <a:pt x="12337" y="6023"/>
                  </a:cubicBezTo>
                  <a:cubicBezTo>
                    <a:pt x="11597" y="5853"/>
                    <a:pt x="10833" y="5769"/>
                    <a:pt x="10073" y="5769"/>
                  </a:cubicBezTo>
                  <a:close/>
                  <a:moveTo>
                    <a:pt x="45074" y="1"/>
                  </a:moveTo>
                  <a:cubicBezTo>
                    <a:pt x="43566" y="1"/>
                    <a:pt x="41995" y="486"/>
                    <a:pt x="40619" y="1128"/>
                  </a:cubicBezTo>
                  <a:cubicBezTo>
                    <a:pt x="37595" y="2533"/>
                    <a:pt x="34973" y="4604"/>
                    <a:pt x="32144" y="6344"/>
                  </a:cubicBezTo>
                  <a:cubicBezTo>
                    <a:pt x="32964" y="7452"/>
                    <a:pt x="33822" y="8509"/>
                    <a:pt x="35001" y="9182"/>
                  </a:cubicBezTo>
                  <a:cubicBezTo>
                    <a:pt x="37124" y="10394"/>
                    <a:pt x="39736" y="10065"/>
                    <a:pt x="42179" y="10168"/>
                  </a:cubicBezTo>
                  <a:cubicBezTo>
                    <a:pt x="44617" y="10272"/>
                    <a:pt x="47447" y="11215"/>
                    <a:pt x="48126" y="13563"/>
                  </a:cubicBezTo>
                  <a:cubicBezTo>
                    <a:pt x="48258" y="14021"/>
                    <a:pt x="48291" y="14497"/>
                    <a:pt x="48296" y="14974"/>
                  </a:cubicBezTo>
                  <a:lnTo>
                    <a:pt x="51884" y="14974"/>
                  </a:lnTo>
                  <a:cubicBezTo>
                    <a:pt x="52092" y="11470"/>
                    <a:pt x="51993" y="7956"/>
                    <a:pt x="50790" y="4670"/>
                  </a:cubicBezTo>
                  <a:cubicBezTo>
                    <a:pt x="50211" y="3085"/>
                    <a:pt x="49299" y="1505"/>
                    <a:pt x="47791" y="661"/>
                  </a:cubicBezTo>
                  <a:cubicBezTo>
                    <a:pt x="46951" y="194"/>
                    <a:pt x="46027" y="1"/>
                    <a:pt x="45074" y="1"/>
                  </a:cubicBezTo>
                  <a:close/>
                </a:path>
              </a:pathLst>
            </a:custGeom>
            <a:solidFill>
              <a:srgbClr val="FFF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7"/>
            <p:cNvSpPr/>
            <p:nvPr/>
          </p:nvSpPr>
          <p:spPr>
            <a:xfrm rot="10800000">
              <a:off x="2356486" y="-55039"/>
              <a:ext cx="2800232" cy="738468"/>
            </a:xfrm>
            <a:custGeom>
              <a:avLst/>
              <a:gdLst/>
              <a:ahLst/>
              <a:cxnLst/>
              <a:rect l="l" t="t" r="r" b="b"/>
              <a:pathLst>
                <a:path w="36850" h="8631" extrusionOk="0">
                  <a:moveTo>
                    <a:pt x="20698" y="1"/>
                  </a:moveTo>
                  <a:cubicBezTo>
                    <a:pt x="20434" y="166"/>
                    <a:pt x="20169" y="321"/>
                    <a:pt x="19905" y="477"/>
                  </a:cubicBezTo>
                  <a:cubicBezTo>
                    <a:pt x="17354" y="1968"/>
                    <a:pt x="14431" y="3137"/>
                    <a:pt x="11488" y="3137"/>
                  </a:cubicBezTo>
                  <a:cubicBezTo>
                    <a:pt x="10814" y="3137"/>
                    <a:pt x="10134" y="3076"/>
                    <a:pt x="9460" y="2943"/>
                  </a:cubicBezTo>
                  <a:cubicBezTo>
                    <a:pt x="7564" y="2566"/>
                    <a:pt x="5847" y="1642"/>
                    <a:pt x="4088" y="840"/>
                  </a:cubicBezTo>
                  <a:cubicBezTo>
                    <a:pt x="2136" y="3065"/>
                    <a:pt x="712" y="5759"/>
                    <a:pt x="0" y="8631"/>
                  </a:cubicBezTo>
                  <a:lnTo>
                    <a:pt x="36850" y="8631"/>
                  </a:lnTo>
                  <a:cubicBezTo>
                    <a:pt x="36845" y="8154"/>
                    <a:pt x="36812" y="7678"/>
                    <a:pt x="36680" y="7220"/>
                  </a:cubicBezTo>
                  <a:cubicBezTo>
                    <a:pt x="36001" y="4872"/>
                    <a:pt x="33171" y="3929"/>
                    <a:pt x="30733" y="3825"/>
                  </a:cubicBezTo>
                  <a:cubicBezTo>
                    <a:pt x="28290" y="3722"/>
                    <a:pt x="25678" y="4051"/>
                    <a:pt x="23555" y="2839"/>
                  </a:cubicBezTo>
                  <a:cubicBezTo>
                    <a:pt x="22376" y="2166"/>
                    <a:pt x="21518" y="1109"/>
                    <a:pt x="20698" y="1"/>
                  </a:cubicBezTo>
                  <a:close/>
                </a:path>
              </a:pathLst>
            </a:custGeom>
            <a:solidFill>
              <a:srgbClr val="FECD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7"/>
            <p:cNvSpPr/>
            <p:nvPr/>
          </p:nvSpPr>
          <p:spPr>
            <a:xfrm rot="10800000">
              <a:off x="874085" y="729362"/>
              <a:ext cx="1115229" cy="1401387"/>
            </a:xfrm>
            <a:custGeom>
              <a:avLst/>
              <a:gdLst/>
              <a:ahLst/>
              <a:cxnLst/>
              <a:rect l="l" t="t" r="r" b="b"/>
              <a:pathLst>
                <a:path w="14676" h="16379" extrusionOk="0">
                  <a:moveTo>
                    <a:pt x="7560" y="1"/>
                  </a:moveTo>
                  <a:cubicBezTo>
                    <a:pt x="3283" y="1"/>
                    <a:pt x="0" y="8178"/>
                    <a:pt x="2476" y="12988"/>
                  </a:cubicBezTo>
                  <a:cubicBezTo>
                    <a:pt x="3703" y="15375"/>
                    <a:pt x="6008" y="16379"/>
                    <a:pt x="8201" y="16379"/>
                  </a:cubicBezTo>
                  <a:cubicBezTo>
                    <a:pt x="10559" y="16379"/>
                    <a:pt x="12790" y="15223"/>
                    <a:pt x="13430" y="13366"/>
                  </a:cubicBezTo>
                  <a:cubicBezTo>
                    <a:pt x="14675" y="9777"/>
                    <a:pt x="13214" y="571"/>
                    <a:pt x="7908" y="20"/>
                  </a:cubicBezTo>
                  <a:cubicBezTo>
                    <a:pt x="7791" y="5"/>
                    <a:pt x="7677" y="1"/>
                    <a:pt x="7560" y="1"/>
                  </a:cubicBezTo>
                  <a:close/>
                </a:path>
              </a:pathLst>
            </a:custGeom>
            <a:solidFill>
              <a:srgbClr val="F9AD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7"/>
            <p:cNvSpPr/>
            <p:nvPr/>
          </p:nvSpPr>
          <p:spPr>
            <a:xfrm rot="10800000">
              <a:off x="-764698" y="-55041"/>
              <a:ext cx="2149149" cy="904284"/>
            </a:xfrm>
            <a:custGeom>
              <a:avLst/>
              <a:gdLst/>
              <a:ahLst/>
              <a:cxnLst/>
              <a:rect l="l" t="t" r="r" b="b"/>
              <a:pathLst>
                <a:path w="28282" h="10569" extrusionOk="0">
                  <a:moveTo>
                    <a:pt x="28282" y="1"/>
                  </a:moveTo>
                  <a:cubicBezTo>
                    <a:pt x="26674" y="1542"/>
                    <a:pt x="24867" y="2872"/>
                    <a:pt x="22906" y="3938"/>
                  </a:cubicBezTo>
                  <a:cubicBezTo>
                    <a:pt x="19143" y="5986"/>
                    <a:pt x="14860" y="7019"/>
                    <a:pt x="10578" y="7019"/>
                  </a:cubicBezTo>
                  <a:cubicBezTo>
                    <a:pt x="7792" y="7019"/>
                    <a:pt x="5005" y="6581"/>
                    <a:pt x="2364" y="5702"/>
                  </a:cubicBezTo>
                  <a:cubicBezTo>
                    <a:pt x="2170" y="5966"/>
                    <a:pt x="1986" y="6235"/>
                    <a:pt x="1807" y="6513"/>
                  </a:cubicBezTo>
                  <a:cubicBezTo>
                    <a:pt x="1005" y="7754"/>
                    <a:pt x="359" y="9135"/>
                    <a:pt x="0" y="10569"/>
                  </a:cubicBezTo>
                  <a:lnTo>
                    <a:pt x="28282" y="10569"/>
                  </a:lnTo>
                  <a:lnTo>
                    <a:pt x="28282" y="1"/>
                  </a:ln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37" name="Google Shape;137;p7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204808" y="1697000"/>
              <a:ext cx="4162461" cy="3692948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38" name="Google Shape;138;p7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1068798" y="-74100"/>
              <a:ext cx="4575068" cy="1281176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1489273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748">
          <p15:clr>
            <a:srgbClr val="FA7B17"/>
          </p15:clr>
        </p15:guide>
        <p15:guide id="2" pos="2206">
          <p15:clr>
            <a:srgbClr val="FA7B17"/>
          </p15:clr>
        </p15:guide>
        <p15:guide id="3" pos="1765">
          <p15:clr>
            <a:srgbClr val="FA7B17"/>
          </p15:clr>
        </p15:guide>
        <p15:guide id="4" orient="horz" pos="1250">
          <p15:clr>
            <a:srgbClr val="FA7B17"/>
          </p15:clr>
        </p15:guide>
        <p15:guide id="5">
          <p15:clr>
            <a:srgbClr val="FA7B17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accent1"/>
        </a:solidFill>
        <a:effectLst/>
      </p:bgPr>
    </p:bg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8"/>
          <p:cNvSpPr txBox="1">
            <a:spLocks noGrp="1"/>
          </p:cNvSpPr>
          <p:nvPr>
            <p:ph type="ctrTitle"/>
          </p:nvPr>
        </p:nvSpPr>
        <p:spPr>
          <a:xfrm>
            <a:off x="1219200" y="3429000"/>
            <a:ext cx="4868800" cy="24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Font typeface="Staatliches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41" name="Google Shape;141;p8"/>
          <p:cNvSpPr txBox="1">
            <a:spLocks noGrp="1"/>
          </p:cNvSpPr>
          <p:nvPr>
            <p:ph type="subTitle" idx="1"/>
          </p:nvPr>
        </p:nvSpPr>
        <p:spPr>
          <a:xfrm>
            <a:off x="1219200" y="2028400"/>
            <a:ext cx="4868800" cy="140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b="1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Roboto Condensed Light"/>
              <a:buNone/>
              <a:defRPr sz="3733"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142" name="Google Shape;142;p8"/>
          <p:cNvGrpSpPr/>
          <p:nvPr/>
        </p:nvGrpSpPr>
        <p:grpSpPr>
          <a:xfrm>
            <a:off x="3324499" y="-108309"/>
            <a:ext cx="9273908" cy="7410808"/>
            <a:chOff x="2493374" y="-81232"/>
            <a:chExt cx="6955431" cy="5558106"/>
          </a:xfrm>
        </p:grpSpPr>
        <p:sp>
          <p:nvSpPr>
            <p:cNvPr id="143" name="Google Shape;143;p8"/>
            <p:cNvSpPr/>
            <p:nvPr/>
          </p:nvSpPr>
          <p:spPr>
            <a:xfrm rot="10800000" flipH="1">
              <a:off x="4366399" y="335155"/>
              <a:ext cx="3758237" cy="4824215"/>
            </a:xfrm>
            <a:custGeom>
              <a:avLst/>
              <a:gdLst/>
              <a:ahLst/>
              <a:cxnLst/>
              <a:rect l="l" t="t" r="r" b="b"/>
              <a:pathLst>
                <a:path w="49457" h="56384" extrusionOk="0">
                  <a:moveTo>
                    <a:pt x="26052" y="1"/>
                  </a:moveTo>
                  <a:cubicBezTo>
                    <a:pt x="26452" y="1670"/>
                    <a:pt x="26646" y="3363"/>
                    <a:pt x="26302" y="5033"/>
                  </a:cubicBezTo>
                  <a:cubicBezTo>
                    <a:pt x="25788" y="7540"/>
                    <a:pt x="23582" y="9869"/>
                    <a:pt x="21120" y="9869"/>
                  </a:cubicBezTo>
                  <a:cubicBezTo>
                    <a:pt x="20849" y="9869"/>
                    <a:pt x="20574" y="9841"/>
                    <a:pt x="20299" y="9782"/>
                  </a:cubicBezTo>
                  <a:cubicBezTo>
                    <a:pt x="18318" y="9357"/>
                    <a:pt x="16978" y="7566"/>
                    <a:pt x="15743" y="5957"/>
                  </a:cubicBezTo>
                  <a:cubicBezTo>
                    <a:pt x="14512" y="4345"/>
                    <a:pt x="12946" y="2661"/>
                    <a:pt x="10918" y="2610"/>
                  </a:cubicBezTo>
                  <a:cubicBezTo>
                    <a:pt x="10884" y="2609"/>
                    <a:pt x="10851" y="2608"/>
                    <a:pt x="10817" y="2608"/>
                  </a:cubicBezTo>
                  <a:cubicBezTo>
                    <a:pt x="8301" y="2608"/>
                    <a:pt x="6557" y="5052"/>
                    <a:pt x="4495" y="6523"/>
                  </a:cubicBezTo>
                  <a:cubicBezTo>
                    <a:pt x="3156" y="7481"/>
                    <a:pt x="1609" y="8014"/>
                    <a:pt x="1" y="8202"/>
                  </a:cubicBezTo>
                  <a:cubicBezTo>
                    <a:pt x="1307" y="14936"/>
                    <a:pt x="5566" y="21137"/>
                    <a:pt x="11645" y="24368"/>
                  </a:cubicBezTo>
                  <a:cubicBezTo>
                    <a:pt x="14611" y="25938"/>
                    <a:pt x="17888" y="26839"/>
                    <a:pt x="20906" y="28306"/>
                  </a:cubicBezTo>
                  <a:cubicBezTo>
                    <a:pt x="23929" y="29773"/>
                    <a:pt x="26816" y="31984"/>
                    <a:pt x="27952" y="35139"/>
                  </a:cubicBezTo>
                  <a:cubicBezTo>
                    <a:pt x="29456" y="39313"/>
                    <a:pt x="27580" y="44118"/>
                    <a:pt x="29014" y="48315"/>
                  </a:cubicBezTo>
                  <a:cubicBezTo>
                    <a:pt x="30163" y="51696"/>
                    <a:pt x="33276" y="54050"/>
                    <a:pt x="36534" y="55507"/>
                  </a:cubicBezTo>
                  <a:cubicBezTo>
                    <a:pt x="37276" y="55837"/>
                    <a:pt x="38034" y="56129"/>
                    <a:pt x="38804" y="56384"/>
                  </a:cubicBezTo>
                  <a:cubicBezTo>
                    <a:pt x="40256" y="54366"/>
                    <a:pt x="42058" y="52612"/>
                    <a:pt x="43741" y="50772"/>
                  </a:cubicBezTo>
                  <a:cubicBezTo>
                    <a:pt x="45645" y="48688"/>
                    <a:pt x="47443" y="46400"/>
                    <a:pt x="48277" y="43708"/>
                  </a:cubicBezTo>
                  <a:cubicBezTo>
                    <a:pt x="49456" y="39897"/>
                    <a:pt x="48551" y="35728"/>
                    <a:pt x="46985" y="32059"/>
                  </a:cubicBezTo>
                  <a:cubicBezTo>
                    <a:pt x="45419" y="28391"/>
                    <a:pt x="43207" y="25028"/>
                    <a:pt x="41614" y="21374"/>
                  </a:cubicBezTo>
                  <a:cubicBezTo>
                    <a:pt x="40015" y="17713"/>
                    <a:pt x="39048" y="13573"/>
                    <a:pt x="40138" y="9734"/>
                  </a:cubicBezTo>
                  <a:cubicBezTo>
                    <a:pt x="41397" y="5298"/>
                    <a:pt x="45151" y="2100"/>
                    <a:pt x="493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8"/>
            <p:cNvSpPr/>
            <p:nvPr/>
          </p:nvSpPr>
          <p:spPr>
            <a:xfrm rot="10800000" flipH="1">
              <a:off x="4323086" y="4314893"/>
              <a:ext cx="2068144" cy="844477"/>
            </a:xfrm>
            <a:custGeom>
              <a:avLst/>
              <a:gdLst/>
              <a:ahLst/>
              <a:cxnLst/>
              <a:rect l="l" t="t" r="r" b="b"/>
              <a:pathLst>
                <a:path w="27216" h="9870" extrusionOk="0">
                  <a:moveTo>
                    <a:pt x="501" y="1"/>
                  </a:moveTo>
                  <a:cubicBezTo>
                    <a:pt x="1" y="2713"/>
                    <a:pt x="44" y="5500"/>
                    <a:pt x="571" y="8202"/>
                  </a:cubicBezTo>
                  <a:cubicBezTo>
                    <a:pt x="2179" y="8014"/>
                    <a:pt x="3726" y="7481"/>
                    <a:pt x="5065" y="6523"/>
                  </a:cubicBezTo>
                  <a:cubicBezTo>
                    <a:pt x="7127" y="5052"/>
                    <a:pt x="8871" y="2608"/>
                    <a:pt x="11387" y="2608"/>
                  </a:cubicBezTo>
                  <a:cubicBezTo>
                    <a:pt x="11421" y="2608"/>
                    <a:pt x="11454" y="2609"/>
                    <a:pt x="11488" y="2610"/>
                  </a:cubicBezTo>
                  <a:cubicBezTo>
                    <a:pt x="13516" y="2661"/>
                    <a:pt x="15082" y="4345"/>
                    <a:pt x="16313" y="5957"/>
                  </a:cubicBezTo>
                  <a:cubicBezTo>
                    <a:pt x="17548" y="7566"/>
                    <a:pt x="18888" y="9357"/>
                    <a:pt x="20869" y="9782"/>
                  </a:cubicBezTo>
                  <a:cubicBezTo>
                    <a:pt x="21144" y="9841"/>
                    <a:pt x="21419" y="9869"/>
                    <a:pt x="21690" y="9869"/>
                  </a:cubicBezTo>
                  <a:cubicBezTo>
                    <a:pt x="24152" y="9869"/>
                    <a:pt x="26358" y="7540"/>
                    <a:pt x="26872" y="5033"/>
                  </a:cubicBezTo>
                  <a:cubicBezTo>
                    <a:pt x="27216" y="3363"/>
                    <a:pt x="27022" y="1670"/>
                    <a:pt x="26622" y="1"/>
                  </a:cubicBezTo>
                  <a:close/>
                </a:path>
              </a:pathLst>
            </a:custGeom>
            <a:solidFill>
              <a:srgbClr val="F59D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8"/>
            <p:cNvSpPr/>
            <p:nvPr/>
          </p:nvSpPr>
          <p:spPr>
            <a:xfrm rot="10800000" flipH="1">
              <a:off x="3363131" y="-81230"/>
              <a:ext cx="2800232" cy="1123659"/>
            </a:xfrm>
            <a:custGeom>
              <a:avLst/>
              <a:gdLst/>
              <a:ahLst/>
              <a:cxnLst/>
              <a:rect l="l" t="t" r="r" b="b"/>
              <a:pathLst>
                <a:path w="36850" h="13133" extrusionOk="0">
                  <a:moveTo>
                    <a:pt x="14044" y="0"/>
                  </a:moveTo>
                  <a:cubicBezTo>
                    <a:pt x="12205" y="0"/>
                    <a:pt x="10289" y="657"/>
                    <a:pt x="8668" y="1584"/>
                  </a:cubicBezTo>
                  <a:cubicBezTo>
                    <a:pt x="4371" y="4041"/>
                    <a:pt x="1189" y="8337"/>
                    <a:pt x="0" y="13133"/>
                  </a:cubicBezTo>
                  <a:lnTo>
                    <a:pt x="36850" y="13133"/>
                  </a:lnTo>
                  <a:cubicBezTo>
                    <a:pt x="36845" y="12656"/>
                    <a:pt x="36812" y="12180"/>
                    <a:pt x="36680" y="11722"/>
                  </a:cubicBezTo>
                  <a:cubicBezTo>
                    <a:pt x="36001" y="9374"/>
                    <a:pt x="33171" y="8431"/>
                    <a:pt x="30733" y="8327"/>
                  </a:cubicBezTo>
                  <a:cubicBezTo>
                    <a:pt x="28290" y="8224"/>
                    <a:pt x="25678" y="8553"/>
                    <a:pt x="23555" y="7341"/>
                  </a:cubicBezTo>
                  <a:cubicBezTo>
                    <a:pt x="20919" y="5837"/>
                    <a:pt x="19882" y="2400"/>
                    <a:pt x="17278" y="843"/>
                  </a:cubicBezTo>
                  <a:cubicBezTo>
                    <a:pt x="16288" y="251"/>
                    <a:pt x="15181" y="0"/>
                    <a:pt x="14044" y="0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8"/>
            <p:cNvSpPr/>
            <p:nvPr/>
          </p:nvSpPr>
          <p:spPr>
            <a:xfrm rot="10800000" flipH="1">
              <a:off x="7314957" y="222473"/>
              <a:ext cx="1969585" cy="4936898"/>
            </a:xfrm>
            <a:custGeom>
              <a:avLst/>
              <a:gdLst/>
              <a:ahLst/>
              <a:cxnLst/>
              <a:rect l="l" t="t" r="r" b="b"/>
              <a:pathLst>
                <a:path w="25919" h="57701" extrusionOk="0">
                  <a:moveTo>
                    <a:pt x="10540" y="1"/>
                  </a:moveTo>
                  <a:cubicBezTo>
                    <a:pt x="6348" y="2100"/>
                    <a:pt x="2594" y="5298"/>
                    <a:pt x="1335" y="9734"/>
                  </a:cubicBezTo>
                  <a:cubicBezTo>
                    <a:pt x="245" y="13573"/>
                    <a:pt x="1212" y="17713"/>
                    <a:pt x="2811" y="21374"/>
                  </a:cubicBezTo>
                  <a:cubicBezTo>
                    <a:pt x="4404" y="25028"/>
                    <a:pt x="6616" y="28391"/>
                    <a:pt x="8182" y="32059"/>
                  </a:cubicBezTo>
                  <a:cubicBezTo>
                    <a:pt x="9748" y="35728"/>
                    <a:pt x="10653" y="39897"/>
                    <a:pt x="9474" y="43708"/>
                  </a:cubicBezTo>
                  <a:cubicBezTo>
                    <a:pt x="8640" y="46400"/>
                    <a:pt x="6842" y="48688"/>
                    <a:pt x="4938" y="50772"/>
                  </a:cubicBezTo>
                  <a:cubicBezTo>
                    <a:pt x="3255" y="52612"/>
                    <a:pt x="1453" y="54366"/>
                    <a:pt x="1" y="56384"/>
                  </a:cubicBezTo>
                  <a:cubicBezTo>
                    <a:pt x="2642" y="57263"/>
                    <a:pt x="5429" y="57701"/>
                    <a:pt x="8215" y="57701"/>
                  </a:cubicBezTo>
                  <a:cubicBezTo>
                    <a:pt x="12497" y="57701"/>
                    <a:pt x="16780" y="56668"/>
                    <a:pt x="20543" y="54620"/>
                  </a:cubicBezTo>
                  <a:cubicBezTo>
                    <a:pt x="22504" y="53554"/>
                    <a:pt x="24311" y="52224"/>
                    <a:pt x="25919" y="50683"/>
                  </a:cubicBezTo>
                  <a:lnTo>
                    <a:pt x="2591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8"/>
            <p:cNvSpPr/>
            <p:nvPr/>
          </p:nvSpPr>
          <p:spPr>
            <a:xfrm rot="10800000" flipH="1">
              <a:off x="7135398" y="-81228"/>
              <a:ext cx="2149149" cy="904284"/>
            </a:xfrm>
            <a:custGeom>
              <a:avLst/>
              <a:gdLst/>
              <a:ahLst/>
              <a:cxnLst/>
              <a:rect l="l" t="t" r="r" b="b"/>
              <a:pathLst>
                <a:path w="28282" h="10569" extrusionOk="0">
                  <a:moveTo>
                    <a:pt x="28282" y="1"/>
                  </a:moveTo>
                  <a:cubicBezTo>
                    <a:pt x="26674" y="1542"/>
                    <a:pt x="24867" y="2872"/>
                    <a:pt x="22906" y="3938"/>
                  </a:cubicBezTo>
                  <a:cubicBezTo>
                    <a:pt x="19143" y="5986"/>
                    <a:pt x="14860" y="7019"/>
                    <a:pt x="10578" y="7019"/>
                  </a:cubicBezTo>
                  <a:cubicBezTo>
                    <a:pt x="7792" y="7019"/>
                    <a:pt x="5005" y="6581"/>
                    <a:pt x="2364" y="5702"/>
                  </a:cubicBezTo>
                  <a:cubicBezTo>
                    <a:pt x="2170" y="5966"/>
                    <a:pt x="1986" y="6235"/>
                    <a:pt x="1807" y="6513"/>
                  </a:cubicBezTo>
                  <a:cubicBezTo>
                    <a:pt x="1005" y="7754"/>
                    <a:pt x="359" y="9135"/>
                    <a:pt x="0" y="10569"/>
                  </a:cubicBezTo>
                  <a:lnTo>
                    <a:pt x="28282" y="10569"/>
                  </a:lnTo>
                  <a:lnTo>
                    <a:pt x="28282" y="1"/>
                  </a:ln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8" name="Google Shape;148;p8"/>
            <p:cNvGrpSpPr/>
            <p:nvPr/>
          </p:nvGrpSpPr>
          <p:grpSpPr>
            <a:xfrm>
              <a:off x="2493374" y="-81232"/>
              <a:ext cx="3958471" cy="1281175"/>
              <a:chOff x="2493374" y="-81232"/>
              <a:chExt cx="3958471" cy="1281175"/>
            </a:xfrm>
          </p:grpSpPr>
          <p:sp>
            <p:nvSpPr>
              <p:cNvPr id="149" name="Google Shape;149;p8"/>
              <p:cNvSpPr/>
              <p:nvPr/>
            </p:nvSpPr>
            <p:spPr>
              <a:xfrm rot="10800000" flipH="1">
                <a:off x="2493374" y="-81232"/>
                <a:ext cx="3958471" cy="1281175"/>
              </a:xfrm>
              <a:custGeom>
                <a:avLst/>
                <a:gdLst/>
                <a:ahLst/>
                <a:cxnLst/>
                <a:rect l="l" t="t" r="r" b="b"/>
                <a:pathLst>
                  <a:path w="52092" h="14974" extrusionOk="0">
                    <a:moveTo>
                      <a:pt x="10073" y="5769"/>
                    </a:moveTo>
                    <a:cubicBezTo>
                      <a:pt x="7479" y="5769"/>
                      <a:pt x="4891" y="6731"/>
                      <a:pt x="3028" y="8466"/>
                    </a:cubicBezTo>
                    <a:cubicBezTo>
                      <a:pt x="1213" y="10159"/>
                      <a:pt x="137" y="12540"/>
                      <a:pt x="0" y="14974"/>
                    </a:cubicBezTo>
                    <a:lnTo>
                      <a:pt x="11446" y="14974"/>
                    </a:lnTo>
                    <a:cubicBezTo>
                      <a:pt x="12158" y="12102"/>
                      <a:pt x="13582" y="9408"/>
                      <a:pt x="15534" y="7183"/>
                    </a:cubicBezTo>
                    <a:cubicBezTo>
                      <a:pt x="14502" y="6711"/>
                      <a:pt x="13450" y="6278"/>
                      <a:pt x="12337" y="6023"/>
                    </a:cubicBezTo>
                    <a:cubicBezTo>
                      <a:pt x="11597" y="5853"/>
                      <a:pt x="10833" y="5769"/>
                      <a:pt x="10073" y="5769"/>
                    </a:cubicBezTo>
                    <a:close/>
                    <a:moveTo>
                      <a:pt x="45074" y="1"/>
                    </a:moveTo>
                    <a:cubicBezTo>
                      <a:pt x="43566" y="1"/>
                      <a:pt x="41995" y="486"/>
                      <a:pt x="40619" y="1128"/>
                    </a:cubicBezTo>
                    <a:cubicBezTo>
                      <a:pt x="37595" y="2533"/>
                      <a:pt x="34973" y="4604"/>
                      <a:pt x="32144" y="6344"/>
                    </a:cubicBezTo>
                    <a:cubicBezTo>
                      <a:pt x="32964" y="7452"/>
                      <a:pt x="33822" y="8509"/>
                      <a:pt x="35001" y="9182"/>
                    </a:cubicBezTo>
                    <a:cubicBezTo>
                      <a:pt x="37124" y="10394"/>
                      <a:pt x="39736" y="10065"/>
                      <a:pt x="42179" y="10168"/>
                    </a:cubicBezTo>
                    <a:cubicBezTo>
                      <a:pt x="44617" y="10272"/>
                      <a:pt x="47447" y="11215"/>
                      <a:pt x="48126" y="13563"/>
                    </a:cubicBezTo>
                    <a:cubicBezTo>
                      <a:pt x="48258" y="14021"/>
                      <a:pt x="48291" y="14497"/>
                      <a:pt x="48296" y="14974"/>
                    </a:cubicBezTo>
                    <a:lnTo>
                      <a:pt x="51884" y="14974"/>
                    </a:lnTo>
                    <a:cubicBezTo>
                      <a:pt x="52092" y="11470"/>
                      <a:pt x="51993" y="7956"/>
                      <a:pt x="50790" y="4670"/>
                    </a:cubicBezTo>
                    <a:cubicBezTo>
                      <a:pt x="50211" y="3085"/>
                      <a:pt x="49299" y="1505"/>
                      <a:pt x="47791" y="661"/>
                    </a:cubicBezTo>
                    <a:cubicBezTo>
                      <a:pt x="46951" y="194"/>
                      <a:pt x="46027" y="1"/>
                      <a:pt x="45074" y="1"/>
                    </a:cubicBezTo>
                    <a:close/>
                  </a:path>
                </a:pathLst>
              </a:custGeom>
              <a:solidFill>
                <a:srgbClr val="FFF2CE"/>
              </a:solidFill>
              <a:ln w="9525" cap="flat" cmpd="sng">
                <a:solidFill>
                  <a:srgbClr val="FFF2C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8"/>
              <p:cNvSpPr/>
              <p:nvPr/>
            </p:nvSpPr>
            <p:spPr>
              <a:xfrm rot="10800000" flipH="1">
                <a:off x="3363131" y="-81227"/>
                <a:ext cx="2800232" cy="738468"/>
              </a:xfrm>
              <a:custGeom>
                <a:avLst/>
                <a:gdLst/>
                <a:ahLst/>
                <a:cxnLst/>
                <a:rect l="l" t="t" r="r" b="b"/>
                <a:pathLst>
                  <a:path w="36850" h="8631" extrusionOk="0">
                    <a:moveTo>
                      <a:pt x="20698" y="1"/>
                    </a:moveTo>
                    <a:cubicBezTo>
                      <a:pt x="20434" y="166"/>
                      <a:pt x="20169" y="321"/>
                      <a:pt x="19905" y="477"/>
                    </a:cubicBezTo>
                    <a:cubicBezTo>
                      <a:pt x="17354" y="1968"/>
                      <a:pt x="14431" y="3137"/>
                      <a:pt x="11488" y="3137"/>
                    </a:cubicBezTo>
                    <a:cubicBezTo>
                      <a:pt x="10814" y="3137"/>
                      <a:pt x="10134" y="3076"/>
                      <a:pt x="9460" y="2943"/>
                    </a:cubicBezTo>
                    <a:cubicBezTo>
                      <a:pt x="7564" y="2566"/>
                      <a:pt x="5847" y="1642"/>
                      <a:pt x="4088" y="840"/>
                    </a:cubicBezTo>
                    <a:cubicBezTo>
                      <a:pt x="2136" y="3065"/>
                      <a:pt x="712" y="5759"/>
                      <a:pt x="0" y="8631"/>
                    </a:cubicBezTo>
                    <a:lnTo>
                      <a:pt x="36850" y="8631"/>
                    </a:lnTo>
                    <a:cubicBezTo>
                      <a:pt x="36845" y="8154"/>
                      <a:pt x="36812" y="7678"/>
                      <a:pt x="36680" y="7220"/>
                    </a:cubicBezTo>
                    <a:cubicBezTo>
                      <a:pt x="36001" y="4872"/>
                      <a:pt x="33171" y="3929"/>
                      <a:pt x="30733" y="3825"/>
                    </a:cubicBezTo>
                    <a:cubicBezTo>
                      <a:pt x="28290" y="3722"/>
                      <a:pt x="25678" y="4051"/>
                      <a:pt x="23555" y="2839"/>
                    </a:cubicBezTo>
                    <a:cubicBezTo>
                      <a:pt x="22376" y="2166"/>
                      <a:pt x="21518" y="1109"/>
                      <a:pt x="20698" y="1"/>
                    </a:cubicBezTo>
                    <a:close/>
                  </a:path>
                </a:pathLst>
              </a:custGeom>
              <a:solidFill>
                <a:srgbClr val="FFF2CE"/>
              </a:solidFill>
              <a:ln w="9525" cap="flat" cmpd="sng">
                <a:solidFill>
                  <a:srgbClr val="FFF2C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1" name="Google Shape;151;p8"/>
            <p:cNvSpPr/>
            <p:nvPr/>
          </p:nvSpPr>
          <p:spPr>
            <a:xfrm rot="10800000" flipH="1">
              <a:off x="6530534" y="703175"/>
              <a:ext cx="1115229" cy="1401387"/>
            </a:xfrm>
            <a:custGeom>
              <a:avLst/>
              <a:gdLst/>
              <a:ahLst/>
              <a:cxnLst/>
              <a:rect l="l" t="t" r="r" b="b"/>
              <a:pathLst>
                <a:path w="14676" h="16379" extrusionOk="0">
                  <a:moveTo>
                    <a:pt x="7560" y="1"/>
                  </a:moveTo>
                  <a:cubicBezTo>
                    <a:pt x="3283" y="1"/>
                    <a:pt x="0" y="8178"/>
                    <a:pt x="2476" y="12988"/>
                  </a:cubicBezTo>
                  <a:cubicBezTo>
                    <a:pt x="3703" y="15375"/>
                    <a:pt x="6008" y="16379"/>
                    <a:pt x="8201" y="16379"/>
                  </a:cubicBezTo>
                  <a:cubicBezTo>
                    <a:pt x="10559" y="16379"/>
                    <a:pt x="12790" y="15223"/>
                    <a:pt x="13430" y="13366"/>
                  </a:cubicBezTo>
                  <a:cubicBezTo>
                    <a:pt x="14675" y="9777"/>
                    <a:pt x="13214" y="571"/>
                    <a:pt x="7908" y="20"/>
                  </a:cubicBezTo>
                  <a:cubicBezTo>
                    <a:pt x="7791" y="5"/>
                    <a:pt x="7677" y="1"/>
                    <a:pt x="7560" y="1"/>
                  </a:cubicBezTo>
                  <a:close/>
                </a:path>
              </a:pathLst>
            </a:custGeom>
            <a:solidFill>
              <a:srgbClr val="F9AD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152" name="Google Shape;152;p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4551674" y="-76200"/>
              <a:ext cx="4820928" cy="271176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153" name="Google Shape;153;p8"/>
            <p:cNvPicPr preferRelativeResize="0"/>
            <p:nvPr/>
          </p:nvPicPr>
          <p:blipFill rotWithShape="1">
            <a:blip r:embed="rId3">
              <a:alphaModFix/>
            </a:blip>
            <a:srcRect l="29507"/>
            <a:stretch/>
          </p:blipFill>
          <p:spPr>
            <a:xfrm>
              <a:off x="5033275" y="1953450"/>
              <a:ext cx="4415530" cy="3523424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439657083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rgbClr val="FFFFFF"/>
        </a:solidFill>
        <a:effectLst/>
      </p:bgPr>
    </p:bg>
    <p:spTree>
      <p:nvGrpSpPr>
        <p:cNvPr id="1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p9"/>
          <p:cNvSpPr txBox="1">
            <a:spLocks noGrp="1"/>
          </p:cNvSpPr>
          <p:nvPr>
            <p:ph type="subTitle" idx="1"/>
          </p:nvPr>
        </p:nvSpPr>
        <p:spPr>
          <a:xfrm flipH="1">
            <a:off x="3858933" y="4161533"/>
            <a:ext cx="4700800" cy="4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867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56" name="Google Shape;156;p9"/>
          <p:cNvSpPr txBox="1">
            <a:spLocks noGrp="1"/>
          </p:cNvSpPr>
          <p:nvPr>
            <p:ph type="ctrTitle"/>
          </p:nvPr>
        </p:nvSpPr>
        <p:spPr>
          <a:xfrm flipH="1">
            <a:off x="891067" y="3643133"/>
            <a:ext cx="10636400" cy="5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57" name="Google Shape;157;p9"/>
          <p:cNvSpPr txBox="1">
            <a:spLocks noGrp="1"/>
          </p:cNvSpPr>
          <p:nvPr>
            <p:ph type="subTitle" idx="2"/>
          </p:nvPr>
        </p:nvSpPr>
        <p:spPr>
          <a:xfrm flipH="1">
            <a:off x="1219400" y="4144403"/>
            <a:ext cx="9733200" cy="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867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158" name="Google Shape;158;p9"/>
          <p:cNvSpPr txBox="1">
            <a:spLocks noGrp="1"/>
          </p:cNvSpPr>
          <p:nvPr>
            <p:ph type="ctrTitle" idx="3"/>
          </p:nvPr>
        </p:nvSpPr>
        <p:spPr>
          <a:xfrm flipH="1">
            <a:off x="1219000" y="3439933"/>
            <a:ext cx="9733200" cy="6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159" name="Google Shape;159;p9"/>
          <p:cNvSpPr txBox="1">
            <a:spLocks noGrp="1"/>
          </p:cNvSpPr>
          <p:nvPr>
            <p:ph type="title" idx="4" hasCustomPrompt="1"/>
          </p:nvPr>
        </p:nvSpPr>
        <p:spPr>
          <a:xfrm>
            <a:off x="3588400" y="2598100"/>
            <a:ext cx="4978800" cy="8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>
                <a:solidFill>
                  <a:srgbClr val="20124D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60" name="Google Shape;160;p9"/>
          <p:cNvSpPr/>
          <p:nvPr/>
        </p:nvSpPr>
        <p:spPr>
          <a:xfrm>
            <a:off x="1" y="-101599"/>
            <a:ext cx="3557649" cy="1527788"/>
          </a:xfrm>
          <a:custGeom>
            <a:avLst/>
            <a:gdLst/>
            <a:ahLst/>
            <a:cxnLst/>
            <a:rect l="l" t="t" r="r" b="b"/>
            <a:pathLst>
              <a:path w="40411" h="17354" extrusionOk="0">
                <a:moveTo>
                  <a:pt x="1" y="1"/>
                </a:moveTo>
                <a:lnTo>
                  <a:pt x="1" y="15907"/>
                </a:lnTo>
                <a:cubicBezTo>
                  <a:pt x="65" y="15937"/>
                  <a:pt x="126" y="15971"/>
                  <a:pt x="191" y="16002"/>
                </a:cubicBezTo>
                <a:cubicBezTo>
                  <a:pt x="2158" y="16904"/>
                  <a:pt x="4321" y="17353"/>
                  <a:pt x="6484" y="17353"/>
                </a:cubicBezTo>
                <a:cubicBezTo>
                  <a:pt x="8846" y="17353"/>
                  <a:pt x="11208" y="16818"/>
                  <a:pt x="13317" y="15753"/>
                </a:cubicBezTo>
                <a:cubicBezTo>
                  <a:pt x="16309" y="14240"/>
                  <a:pt x="18696" y="11792"/>
                  <a:pt x="21282" y="9658"/>
                </a:cubicBezTo>
                <a:cubicBezTo>
                  <a:pt x="23867" y="7523"/>
                  <a:pt x="26889" y="5608"/>
                  <a:pt x="30241" y="5523"/>
                </a:cubicBezTo>
                <a:cubicBezTo>
                  <a:pt x="30334" y="5520"/>
                  <a:pt x="30427" y="5519"/>
                  <a:pt x="30520" y="5519"/>
                </a:cubicBezTo>
                <a:cubicBezTo>
                  <a:pt x="31256" y="5519"/>
                  <a:pt x="32006" y="5597"/>
                  <a:pt x="32756" y="5673"/>
                </a:cubicBezTo>
                <a:cubicBezTo>
                  <a:pt x="33509" y="5749"/>
                  <a:pt x="34261" y="5826"/>
                  <a:pt x="34992" y="5826"/>
                </a:cubicBezTo>
                <a:cubicBezTo>
                  <a:pt x="36016" y="5826"/>
                  <a:pt x="37001" y="5676"/>
                  <a:pt x="37897" y="5165"/>
                </a:cubicBezTo>
                <a:cubicBezTo>
                  <a:pt x="39627" y="4177"/>
                  <a:pt x="40411" y="1858"/>
                  <a:pt x="3974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9"/>
          <p:cNvSpPr/>
          <p:nvPr/>
        </p:nvSpPr>
        <p:spPr>
          <a:xfrm>
            <a:off x="0" y="-101599"/>
            <a:ext cx="6096099" cy="3298700"/>
          </a:xfrm>
          <a:custGeom>
            <a:avLst/>
            <a:gdLst/>
            <a:ahLst/>
            <a:cxnLst/>
            <a:rect l="l" t="t" r="r" b="b"/>
            <a:pathLst>
              <a:path w="69245" h="41724" extrusionOk="0">
                <a:moveTo>
                  <a:pt x="39740" y="1"/>
                </a:moveTo>
                <a:cubicBezTo>
                  <a:pt x="40411" y="1858"/>
                  <a:pt x="39627" y="4177"/>
                  <a:pt x="37897" y="5165"/>
                </a:cubicBezTo>
                <a:cubicBezTo>
                  <a:pt x="37001" y="5676"/>
                  <a:pt x="36016" y="5826"/>
                  <a:pt x="34992" y="5826"/>
                </a:cubicBezTo>
                <a:cubicBezTo>
                  <a:pt x="34261" y="5826"/>
                  <a:pt x="33509" y="5749"/>
                  <a:pt x="32756" y="5673"/>
                </a:cubicBezTo>
                <a:cubicBezTo>
                  <a:pt x="32006" y="5597"/>
                  <a:pt x="31256" y="5519"/>
                  <a:pt x="30520" y="5519"/>
                </a:cubicBezTo>
                <a:cubicBezTo>
                  <a:pt x="30427" y="5519"/>
                  <a:pt x="30334" y="5520"/>
                  <a:pt x="30241" y="5523"/>
                </a:cubicBezTo>
                <a:cubicBezTo>
                  <a:pt x="26889" y="5608"/>
                  <a:pt x="23867" y="7523"/>
                  <a:pt x="21282" y="9658"/>
                </a:cubicBezTo>
                <a:cubicBezTo>
                  <a:pt x="18696" y="11792"/>
                  <a:pt x="16309" y="14240"/>
                  <a:pt x="13317" y="15753"/>
                </a:cubicBezTo>
                <a:cubicBezTo>
                  <a:pt x="11208" y="16818"/>
                  <a:pt x="8846" y="17353"/>
                  <a:pt x="6484" y="17353"/>
                </a:cubicBezTo>
                <a:cubicBezTo>
                  <a:pt x="4321" y="17353"/>
                  <a:pt x="2158" y="16904"/>
                  <a:pt x="191" y="16002"/>
                </a:cubicBezTo>
                <a:cubicBezTo>
                  <a:pt x="126" y="15971"/>
                  <a:pt x="65" y="15937"/>
                  <a:pt x="1" y="15907"/>
                </a:cubicBezTo>
                <a:lnTo>
                  <a:pt x="1" y="40275"/>
                </a:lnTo>
                <a:cubicBezTo>
                  <a:pt x="2507" y="41245"/>
                  <a:pt x="5200" y="41724"/>
                  <a:pt x="7895" y="41724"/>
                </a:cubicBezTo>
                <a:cubicBezTo>
                  <a:pt x="12645" y="41724"/>
                  <a:pt x="17404" y="40237"/>
                  <a:pt x="21173" y="37335"/>
                </a:cubicBezTo>
                <a:cubicBezTo>
                  <a:pt x="28259" y="31877"/>
                  <a:pt x="31281" y="22682"/>
                  <a:pt x="37133" y="15916"/>
                </a:cubicBezTo>
                <a:cubicBezTo>
                  <a:pt x="41746" y="10586"/>
                  <a:pt x="48164" y="6848"/>
                  <a:pt x="55080" y="5468"/>
                </a:cubicBezTo>
                <a:cubicBezTo>
                  <a:pt x="58218" y="4845"/>
                  <a:pt x="61474" y="4682"/>
                  <a:pt x="64458" y="3534"/>
                </a:cubicBezTo>
                <a:cubicBezTo>
                  <a:pt x="66318" y="2818"/>
                  <a:pt x="68097" y="1592"/>
                  <a:pt x="692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2" name="Google Shape;162;p9"/>
          <p:cNvGrpSpPr/>
          <p:nvPr/>
        </p:nvGrpSpPr>
        <p:grpSpPr>
          <a:xfrm>
            <a:off x="-53630" y="-189350"/>
            <a:ext cx="1721529" cy="2957945"/>
            <a:chOff x="4895725" y="2485200"/>
            <a:chExt cx="464525" cy="744050"/>
          </a:xfrm>
        </p:grpSpPr>
        <p:sp>
          <p:nvSpPr>
            <p:cNvPr id="163" name="Google Shape;163;p9"/>
            <p:cNvSpPr/>
            <p:nvPr/>
          </p:nvSpPr>
          <p:spPr>
            <a:xfrm>
              <a:off x="4896150" y="2564650"/>
              <a:ext cx="407475" cy="415225"/>
            </a:xfrm>
            <a:custGeom>
              <a:avLst/>
              <a:gdLst/>
              <a:ahLst/>
              <a:cxnLst/>
              <a:rect l="l" t="t" r="r" b="b"/>
              <a:pathLst>
                <a:path w="16299" h="16609" extrusionOk="0">
                  <a:moveTo>
                    <a:pt x="1" y="0"/>
                  </a:moveTo>
                  <a:lnTo>
                    <a:pt x="4" y="314"/>
                  </a:lnTo>
                  <a:lnTo>
                    <a:pt x="6817" y="7128"/>
                  </a:lnTo>
                  <a:lnTo>
                    <a:pt x="6845" y="7155"/>
                  </a:lnTo>
                  <a:lnTo>
                    <a:pt x="6872" y="7182"/>
                  </a:lnTo>
                  <a:lnTo>
                    <a:pt x="14619" y="14928"/>
                  </a:lnTo>
                  <a:lnTo>
                    <a:pt x="14646" y="14956"/>
                  </a:lnTo>
                  <a:lnTo>
                    <a:pt x="16298" y="16609"/>
                  </a:lnTo>
                  <a:cubicBezTo>
                    <a:pt x="16298" y="16506"/>
                    <a:pt x="16298" y="16400"/>
                    <a:pt x="16295" y="16295"/>
                  </a:cubicBezTo>
                  <a:lnTo>
                    <a:pt x="14826" y="14826"/>
                  </a:lnTo>
                  <a:lnTo>
                    <a:pt x="14799" y="14799"/>
                  </a:lnTo>
                  <a:lnTo>
                    <a:pt x="7029" y="7025"/>
                  </a:lnTo>
                  <a:lnTo>
                    <a:pt x="7001" y="6998"/>
                  </a:lnTo>
                  <a:lnTo>
                    <a:pt x="6974" y="697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9"/>
            <p:cNvSpPr/>
            <p:nvPr/>
          </p:nvSpPr>
          <p:spPr>
            <a:xfrm>
              <a:off x="4896675" y="2643100"/>
              <a:ext cx="398000" cy="404125"/>
            </a:xfrm>
            <a:custGeom>
              <a:avLst/>
              <a:gdLst/>
              <a:ahLst/>
              <a:cxnLst/>
              <a:rect l="l" t="t" r="r" b="b"/>
              <a:pathLst>
                <a:path w="15920" h="16165" extrusionOk="0">
                  <a:moveTo>
                    <a:pt x="0" y="0"/>
                  </a:moveTo>
                  <a:lnTo>
                    <a:pt x="0" y="314"/>
                  </a:lnTo>
                  <a:lnTo>
                    <a:pt x="5236" y="5550"/>
                  </a:lnTo>
                  <a:lnTo>
                    <a:pt x="5263" y="5577"/>
                  </a:lnTo>
                  <a:lnTo>
                    <a:pt x="5291" y="5604"/>
                  </a:lnTo>
                  <a:lnTo>
                    <a:pt x="13038" y="13351"/>
                  </a:lnTo>
                  <a:lnTo>
                    <a:pt x="13065" y="13378"/>
                  </a:lnTo>
                  <a:lnTo>
                    <a:pt x="13092" y="13405"/>
                  </a:lnTo>
                  <a:lnTo>
                    <a:pt x="15848" y="16165"/>
                  </a:lnTo>
                  <a:cubicBezTo>
                    <a:pt x="15875" y="16083"/>
                    <a:pt x="15899" y="16005"/>
                    <a:pt x="15920" y="15923"/>
                  </a:cubicBezTo>
                  <a:lnTo>
                    <a:pt x="13245" y="13249"/>
                  </a:lnTo>
                  <a:lnTo>
                    <a:pt x="13218" y="13221"/>
                  </a:lnTo>
                  <a:lnTo>
                    <a:pt x="13194" y="13194"/>
                  </a:lnTo>
                  <a:lnTo>
                    <a:pt x="5447" y="5447"/>
                  </a:lnTo>
                  <a:lnTo>
                    <a:pt x="5420" y="5420"/>
                  </a:lnTo>
                  <a:lnTo>
                    <a:pt x="5393" y="53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9"/>
            <p:cNvSpPr/>
            <p:nvPr/>
          </p:nvSpPr>
          <p:spPr>
            <a:xfrm>
              <a:off x="4896400" y="2603925"/>
              <a:ext cx="405100" cy="411800"/>
            </a:xfrm>
            <a:custGeom>
              <a:avLst/>
              <a:gdLst/>
              <a:ahLst/>
              <a:cxnLst/>
              <a:rect l="l" t="t" r="r" b="b"/>
              <a:pathLst>
                <a:path w="16204" h="16472" extrusionOk="0">
                  <a:moveTo>
                    <a:pt x="0" y="0"/>
                  </a:moveTo>
                  <a:lnTo>
                    <a:pt x="4" y="313"/>
                  </a:lnTo>
                  <a:lnTo>
                    <a:pt x="6054" y="6364"/>
                  </a:lnTo>
                  <a:lnTo>
                    <a:pt x="6082" y="6391"/>
                  </a:lnTo>
                  <a:lnTo>
                    <a:pt x="13829" y="14138"/>
                  </a:lnTo>
                  <a:lnTo>
                    <a:pt x="13856" y="14165"/>
                  </a:lnTo>
                  <a:lnTo>
                    <a:pt x="16162" y="16472"/>
                  </a:lnTo>
                  <a:cubicBezTo>
                    <a:pt x="16176" y="16383"/>
                    <a:pt x="16189" y="16291"/>
                    <a:pt x="16203" y="16199"/>
                  </a:cubicBezTo>
                  <a:lnTo>
                    <a:pt x="14036" y="14036"/>
                  </a:lnTo>
                  <a:lnTo>
                    <a:pt x="14009" y="14008"/>
                  </a:lnTo>
                  <a:lnTo>
                    <a:pt x="13982" y="13981"/>
                  </a:lnTo>
                  <a:lnTo>
                    <a:pt x="6211" y="6207"/>
                  </a:lnTo>
                  <a:lnTo>
                    <a:pt x="6184" y="61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9"/>
            <p:cNvSpPr/>
            <p:nvPr/>
          </p:nvSpPr>
          <p:spPr>
            <a:xfrm>
              <a:off x="4898950" y="3035450"/>
              <a:ext cx="189175" cy="190300"/>
            </a:xfrm>
            <a:custGeom>
              <a:avLst/>
              <a:gdLst/>
              <a:ahLst/>
              <a:cxnLst/>
              <a:rect l="l" t="t" r="r" b="b"/>
              <a:pathLst>
                <a:path w="7567" h="7612" extrusionOk="0">
                  <a:moveTo>
                    <a:pt x="1" y="0"/>
                  </a:moveTo>
                  <a:lnTo>
                    <a:pt x="1" y="314"/>
                  </a:lnTo>
                  <a:lnTo>
                    <a:pt x="5145" y="5458"/>
                  </a:lnTo>
                  <a:lnTo>
                    <a:pt x="5172" y="5486"/>
                  </a:lnTo>
                  <a:lnTo>
                    <a:pt x="5200" y="5513"/>
                  </a:lnTo>
                  <a:lnTo>
                    <a:pt x="7298" y="7612"/>
                  </a:lnTo>
                  <a:cubicBezTo>
                    <a:pt x="7390" y="7598"/>
                    <a:pt x="7479" y="7584"/>
                    <a:pt x="7567" y="7567"/>
                  </a:cubicBezTo>
                  <a:lnTo>
                    <a:pt x="5356" y="5356"/>
                  </a:lnTo>
                  <a:lnTo>
                    <a:pt x="5329" y="5329"/>
                  </a:lnTo>
                  <a:lnTo>
                    <a:pt x="5302" y="530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9"/>
            <p:cNvSpPr/>
            <p:nvPr/>
          </p:nvSpPr>
          <p:spPr>
            <a:xfrm>
              <a:off x="4898025" y="2878500"/>
              <a:ext cx="300475" cy="303725"/>
            </a:xfrm>
            <a:custGeom>
              <a:avLst/>
              <a:gdLst/>
              <a:ahLst/>
              <a:cxnLst/>
              <a:rect l="l" t="t" r="r" b="b"/>
              <a:pathLst>
                <a:path w="12019" h="12149" extrusionOk="0">
                  <a:moveTo>
                    <a:pt x="0" y="0"/>
                  </a:moveTo>
                  <a:lnTo>
                    <a:pt x="4" y="314"/>
                  </a:lnTo>
                  <a:lnTo>
                    <a:pt x="528" y="841"/>
                  </a:lnTo>
                  <a:lnTo>
                    <a:pt x="556" y="869"/>
                  </a:lnTo>
                  <a:lnTo>
                    <a:pt x="8303" y="8616"/>
                  </a:lnTo>
                  <a:lnTo>
                    <a:pt x="8330" y="8643"/>
                  </a:lnTo>
                  <a:lnTo>
                    <a:pt x="8357" y="8670"/>
                  </a:lnTo>
                  <a:lnTo>
                    <a:pt x="11835" y="12149"/>
                  </a:lnTo>
                  <a:cubicBezTo>
                    <a:pt x="11896" y="12108"/>
                    <a:pt x="11962" y="12063"/>
                    <a:pt x="12019" y="12022"/>
                  </a:cubicBezTo>
                  <a:lnTo>
                    <a:pt x="8514" y="8514"/>
                  </a:lnTo>
                  <a:lnTo>
                    <a:pt x="8487" y="8486"/>
                  </a:lnTo>
                  <a:lnTo>
                    <a:pt x="8459" y="8459"/>
                  </a:lnTo>
                  <a:lnTo>
                    <a:pt x="712" y="712"/>
                  </a:lnTo>
                  <a:lnTo>
                    <a:pt x="685" y="685"/>
                  </a:lnTo>
                  <a:lnTo>
                    <a:pt x="658" y="6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9"/>
            <p:cNvSpPr/>
            <p:nvPr/>
          </p:nvSpPr>
          <p:spPr>
            <a:xfrm>
              <a:off x="4897600" y="2800050"/>
              <a:ext cx="341900" cy="345975"/>
            </a:xfrm>
            <a:custGeom>
              <a:avLst/>
              <a:gdLst/>
              <a:ahLst/>
              <a:cxnLst/>
              <a:rect l="l" t="t" r="r" b="b"/>
              <a:pathLst>
                <a:path w="13676" h="13839" extrusionOk="0">
                  <a:moveTo>
                    <a:pt x="1" y="1"/>
                  </a:moveTo>
                  <a:lnTo>
                    <a:pt x="1" y="314"/>
                  </a:lnTo>
                  <a:lnTo>
                    <a:pt x="2078" y="2392"/>
                  </a:lnTo>
                  <a:lnTo>
                    <a:pt x="2106" y="2419"/>
                  </a:lnTo>
                  <a:lnTo>
                    <a:pt x="2133" y="2446"/>
                  </a:lnTo>
                  <a:lnTo>
                    <a:pt x="9880" y="10193"/>
                  </a:lnTo>
                  <a:lnTo>
                    <a:pt x="9907" y="10221"/>
                  </a:lnTo>
                  <a:lnTo>
                    <a:pt x="13525" y="13839"/>
                  </a:lnTo>
                  <a:cubicBezTo>
                    <a:pt x="13576" y="13787"/>
                    <a:pt x="13627" y="13733"/>
                    <a:pt x="13675" y="13679"/>
                  </a:cubicBezTo>
                  <a:lnTo>
                    <a:pt x="10091" y="10091"/>
                  </a:lnTo>
                  <a:lnTo>
                    <a:pt x="10064" y="10064"/>
                  </a:lnTo>
                  <a:lnTo>
                    <a:pt x="2290" y="2290"/>
                  </a:lnTo>
                  <a:lnTo>
                    <a:pt x="2262" y="2262"/>
                  </a:lnTo>
                  <a:lnTo>
                    <a:pt x="2235" y="223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9"/>
            <p:cNvSpPr/>
            <p:nvPr/>
          </p:nvSpPr>
          <p:spPr>
            <a:xfrm>
              <a:off x="4897100" y="2721600"/>
              <a:ext cx="374750" cy="379700"/>
            </a:xfrm>
            <a:custGeom>
              <a:avLst/>
              <a:gdLst/>
              <a:ahLst/>
              <a:cxnLst/>
              <a:rect l="l" t="t" r="r" b="b"/>
              <a:pathLst>
                <a:path w="14990" h="15188" extrusionOk="0">
                  <a:moveTo>
                    <a:pt x="0" y="1"/>
                  </a:moveTo>
                  <a:lnTo>
                    <a:pt x="4" y="315"/>
                  </a:lnTo>
                  <a:lnTo>
                    <a:pt x="3659" y="3970"/>
                  </a:lnTo>
                  <a:lnTo>
                    <a:pt x="3686" y="3997"/>
                  </a:lnTo>
                  <a:lnTo>
                    <a:pt x="11460" y="11771"/>
                  </a:lnTo>
                  <a:lnTo>
                    <a:pt x="11488" y="11798"/>
                  </a:lnTo>
                  <a:lnTo>
                    <a:pt x="11515" y="11826"/>
                  </a:lnTo>
                  <a:lnTo>
                    <a:pt x="14877" y="15188"/>
                  </a:lnTo>
                  <a:cubicBezTo>
                    <a:pt x="14914" y="15120"/>
                    <a:pt x="14952" y="15056"/>
                    <a:pt x="14990" y="14991"/>
                  </a:cubicBezTo>
                  <a:lnTo>
                    <a:pt x="11672" y="11669"/>
                  </a:lnTo>
                  <a:lnTo>
                    <a:pt x="11644" y="11642"/>
                  </a:lnTo>
                  <a:lnTo>
                    <a:pt x="11617" y="11614"/>
                  </a:lnTo>
                  <a:lnTo>
                    <a:pt x="3870" y="3867"/>
                  </a:lnTo>
                  <a:lnTo>
                    <a:pt x="3843" y="38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9"/>
            <p:cNvSpPr/>
            <p:nvPr/>
          </p:nvSpPr>
          <p:spPr>
            <a:xfrm>
              <a:off x="4898700" y="2996200"/>
              <a:ext cx="220950" cy="222650"/>
            </a:xfrm>
            <a:custGeom>
              <a:avLst/>
              <a:gdLst/>
              <a:ahLst/>
              <a:cxnLst/>
              <a:rect l="l" t="t" r="r" b="b"/>
              <a:pathLst>
                <a:path w="8838" h="8906" extrusionOk="0">
                  <a:moveTo>
                    <a:pt x="1" y="1"/>
                  </a:moveTo>
                  <a:lnTo>
                    <a:pt x="4" y="314"/>
                  </a:lnTo>
                  <a:lnTo>
                    <a:pt x="5935" y="6248"/>
                  </a:lnTo>
                  <a:lnTo>
                    <a:pt x="5962" y="6276"/>
                  </a:lnTo>
                  <a:lnTo>
                    <a:pt x="5990" y="6303"/>
                  </a:lnTo>
                  <a:lnTo>
                    <a:pt x="8592" y="8905"/>
                  </a:lnTo>
                  <a:cubicBezTo>
                    <a:pt x="8674" y="8882"/>
                    <a:pt x="8756" y="8861"/>
                    <a:pt x="8838" y="8837"/>
                  </a:cubicBezTo>
                  <a:lnTo>
                    <a:pt x="6146" y="6146"/>
                  </a:lnTo>
                  <a:lnTo>
                    <a:pt x="6119" y="6119"/>
                  </a:lnTo>
                  <a:lnTo>
                    <a:pt x="6092" y="609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9"/>
            <p:cNvSpPr/>
            <p:nvPr/>
          </p:nvSpPr>
          <p:spPr>
            <a:xfrm>
              <a:off x="4898275" y="2917750"/>
              <a:ext cx="276400" cy="279050"/>
            </a:xfrm>
            <a:custGeom>
              <a:avLst/>
              <a:gdLst/>
              <a:ahLst/>
              <a:cxnLst/>
              <a:rect l="l" t="t" r="r" b="b"/>
              <a:pathLst>
                <a:path w="11056" h="11162" extrusionOk="0">
                  <a:moveTo>
                    <a:pt x="1" y="1"/>
                  </a:moveTo>
                  <a:lnTo>
                    <a:pt x="1" y="314"/>
                  </a:lnTo>
                  <a:lnTo>
                    <a:pt x="7512" y="7826"/>
                  </a:lnTo>
                  <a:lnTo>
                    <a:pt x="7540" y="7853"/>
                  </a:lnTo>
                  <a:lnTo>
                    <a:pt x="7567" y="7881"/>
                  </a:lnTo>
                  <a:lnTo>
                    <a:pt x="10851" y="11161"/>
                  </a:lnTo>
                  <a:cubicBezTo>
                    <a:pt x="10919" y="11127"/>
                    <a:pt x="10987" y="11093"/>
                    <a:pt x="11056" y="11056"/>
                  </a:cubicBezTo>
                  <a:lnTo>
                    <a:pt x="7724" y="7724"/>
                  </a:lnTo>
                  <a:lnTo>
                    <a:pt x="7696" y="7697"/>
                  </a:lnTo>
                  <a:lnTo>
                    <a:pt x="7669" y="76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9"/>
            <p:cNvSpPr/>
            <p:nvPr/>
          </p:nvSpPr>
          <p:spPr>
            <a:xfrm>
              <a:off x="4897775" y="2839325"/>
              <a:ext cx="322375" cy="325950"/>
            </a:xfrm>
            <a:custGeom>
              <a:avLst/>
              <a:gdLst/>
              <a:ahLst/>
              <a:cxnLst/>
              <a:rect l="l" t="t" r="r" b="b"/>
              <a:pathLst>
                <a:path w="12895" h="13038" extrusionOk="0">
                  <a:moveTo>
                    <a:pt x="0" y="0"/>
                  </a:moveTo>
                  <a:lnTo>
                    <a:pt x="4" y="314"/>
                  </a:lnTo>
                  <a:lnTo>
                    <a:pt x="1291" y="1601"/>
                  </a:lnTo>
                  <a:lnTo>
                    <a:pt x="1318" y="1628"/>
                  </a:lnTo>
                  <a:lnTo>
                    <a:pt x="1346" y="1656"/>
                  </a:lnTo>
                  <a:lnTo>
                    <a:pt x="9093" y="9403"/>
                  </a:lnTo>
                  <a:lnTo>
                    <a:pt x="9120" y="9430"/>
                  </a:lnTo>
                  <a:lnTo>
                    <a:pt x="12728" y="13037"/>
                  </a:lnTo>
                  <a:cubicBezTo>
                    <a:pt x="12782" y="12990"/>
                    <a:pt x="12840" y="12939"/>
                    <a:pt x="12895" y="12891"/>
                  </a:cubicBezTo>
                  <a:lnTo>
                    <a:pt x="9304" y="9301"/>
                  </a:lnTo>
                  <a:lnTo>
                    <a:pt x="9277" y="9273"/>
                  </a:lnTo>
                  <a:lnTo>
                    <a:pt x="1475" y="1472"/>
                  </a:lnTo>
                  <a:lnTo>
                    <a:pt x="1448" y="14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9"/>
            <p:cNvSpPr/>
            <p:nvPr/>
          </p:nvSpPr>
          <p:spPr>
            <a:xfrm>
              <a:off x="4897350" y="2760800"/>
              <a:ext cx="359425" cy="363925"/>
            </a:xfrm>
            <a:custGeom>
              <a:avLst/>
              <a:gdLst/>
              <a:ahLst/>
              <a:cxnLst/>
              <a:rect l="l" t="t" r="r" b="b"/>
              <a:pathLst>
                <a:path w="14377" h="14557" extrusionOk="0">
                  <a:moveTo>
                    <a:pt x="0" y="0"/>
                  </a:moveTo>
                  <a:lnTo>
                    <a:pt x="0" y="313"/>
                  </a:lnTo>
                  <a:lnTo>
                    <a:pt x="2868" y="3182"/>
                  </a:lnTo>
                  <a:lnTo>
                    <a:pt x="2896" y="3209"/>
                  </a:lnTo>
                  <a:lnTo>
                    <a:pt x="2923" y="3236"/>
                  </a:lnTo>
                  <a:lnTo>
                    <a:pt x="10670" y="10983"/>
                  </a:lnTo>
                  <a:lnTo>
                    <a:pt x="10697" y="11011"/>
                  </a:lnTo>
                  <a:lnTo>
                    <a:pt x="10725" y="11038"/>
                  </a:lnTo>
                  <a:lnTo>
                    <a:pt x="14244" y="14557"/>
                  </a:lnTo>
                  <a:cubicBezTo>
                    <a:pt x="14288" y="14499"/>
                    <a:pt x="14332" y="14438"/>
                    <a:pt x="14376" y="14376"/>
                  </a:cubicBezTo>
                  <a:lnTo>
                    <a:pt x="10881" y="10881"/>
                  </a:lnTo>
                  <a:lnTo>
                    <a:pt x="10854" y="10854"/>
                  </a:lnTo>
                  <a:lnTo>
                    <a:pt x="10827" y="10827"/>
                  </a:lnTo>
                  <a:lnTo>
                    <a:pt x="3080" y="3080"/>
                  </a:lnTo>
                  <a:lnTo>
                    <a:pt x="3052" y="3052"/>
                  </a:lnTo>
                  <a:lnTo>
                    <a:pt x="3025" y="30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9"/>
            <p:cNvSpPr/>
            <p:nvPr/>
          </p:nvSpPr>
          <p:spPr>
            <a:xfrm>
              <a:off x="4899375" y="3113900"/>
              <a:ext cx="115000" cy="115000"/>
            </a:xfrm>
            <a:custGeom>
              <a:avLst/>
              <a:gdLst/>
              <a:ahLst/>
              <a:cxnLst/>
              <a:rect l="l" t="t" r="r" b="b"/>
              <a:pathLst>
                <a:path w="4600" h="4600" extrusionOk="0">
                  <a:moveTo>
                    <a:pt x="1" y="0"/>
                  </a:moveTo>
                  <a:lnTo>
                    <a:pt x="4" y="314"/>
                  </a:lnTo>
                  <a:lnTo>
                    <a:pt x="3568" y="3878"/>
                  </a:lnTo>
                  <a:lnTo>
                    <a:pt x="3595" y="3905"/>
                  </a:lnTo>
                  <a:lnTo>
                    <a:pt x="3622" y="3931"/>
                  </a:lnTo>
                  <a:lnTo>
                    <a:pt x="4266" y="4576"/>
                  </a:lnTo>
                  <a:cubicBezTo>
                    <a:pt x="4378" y="4586"/>
                    <a:pt x="4491" y="4593"/>
                    <a:pt x="4600" y="4599"/>
                  </a:cubicBezTo>
                  <a:lnTo>
                    <a:pt x="3779" y="3779"/>
                  </a:lnTo>
                  <a:lnTo>
                    <a:pt x="3752" y="3751"/>
                  </a:lnTo>
                  <a:lnTo>
                    <a:pt x="3724" y="372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9"/>
            <p:cNvSpPr/>
            <p:nvPr/>
          </p:nvSpPr>
          <p:spPr>
            <a:xfrm>
              <a:off x="4899225" y="3074625"/>
              <a:ext cx="154075" cy="154625"/>
            </a:xfrm>
            <a:custGeom>
              <a:avLst/>
              <a:gdLst/>
              <a:ahLst/>
              <a:cxnLst/>
              <a:rect l="l" t="t" r="r" b="b"/>
              <a:pathLst>
                <a:path w="6163" h="6185" extrusionOk="0">
                  <a:moveTo>
                    <a:pt x="0" y="1"/>
                  </a:moveTo>
                  <a:lnTo>
                    <a:pt x="0" y="318"/>
                  </a:lnTo>
                  <a:lnTo>
                    <a:pt x="4354" y="4672"/>
                  </a:lnTo>
                  <a:lnTo>
                    <a:pt x="4381" y="4699"/>
                  </a:lnTo>
                  <a:lnTo>
                    <a:pt x="5870" y="6184"/>
                  </a:lnTo>
                  <a:cubicBezTo>
                    <a:pt x="5969" y="6180"/>
                    <a:pt x="6064" y="6174"/>
                    <a:pt x="6163" y="6167"/>
                  </a:cubicBezTo>
                  <a:lnTo>
                    <a:pt x="4565" y="4570"/>
                  </a:lnTo>
                  <a:lnTo>
                    <a:pt x="4538" y="454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9"/>
            <p:cNvSpPr/>
            <p:nvPr/>
          </p:nvSpPr>
          <p:spPr>
            <a:xfrm>
              <a:off x="5198925" y="2485200"/>
              <a:ext cx="135175" cy="131750"/>
            </a:xfrm>
            <a:custGeom>
              <a:avLst/>
              <a:gdLst/>
              <a:ahLst/>
              <a:cxnLst/>
              <a:rect l="l" t="t" r="r" b="b"/>
              <a:pathLst>
                <a:path w="5407" h="5270" extrusionOk="0">
                  <a:moveTo>
                    <a:pt x="0" y="0"/>
                  </a:moveTo>
                  <a:lnTo>
                    <a:pt x="2508" y="2507"/>
                  </a:lnTo>
                  <a:lnTo>
                    <a:pt x="2535" y="2535"/>
                  </a:lnTo>
                  <a:lnTo>
                    <a:pt x="2562" y="2562"/>
                  </a:lnTo>
                  <a:lnTo>
                    <a:pt x="5270" y="5270"/>
                  </a:lnTo>
                  <a:cubicBezTo>
                    <a:pt x="5315" y="5213"/>
                    <a:pt x="5363" y="5155"/>
                    <a:pt x="5407" y="5093"/>
                  </a:cubicBezTo>
                  <a:lnTo>
                    <a:pt x="2715" y="2405"/>
                  </a:lnTo>
                  <a:lnTo>
                    <a:pt x="2688" y="2378"/>
                  </a:lnTo>
                  <a:lnTo>
                    <a:pt x="2661" y="235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9"/>
            <p:cNvSpPr/>
            <p:nvPr/>
          </p:nvSpPr>
          <p:spPr>
            <a:xfrm>
              <a:off x="5159925" y="2485200"/>
              <a:ext cx="156300" cy="152550"/>
            </a:xfrm>
            <a:custGeom>
              <a:avLst/>
              <a:gdLst/>
              <a:ahLst/>
              <a:cxnLst/>
              <a:rect l="l" t="t" r="r" b="b"/>
              <a:pathLst>
                <a:path w="6252" h="6102" extrusionOk="0">
                  <a:moveTo>
                    <a:pt x="0" y="0"/>
                  </a:moveTo>
                  <a:lnTo>
                    <a:pt x="3288" y="3287"/>
                  </a:lnTo>
                  <a:lnTo>
                    <a:pt x="3315" y="3315"/>
                  </a:lnTo>
                  <a:lnTo>
                    <a:pt x="6101" y="6101"/>
                  </a:lnTo>
                  <a:cubicBezTo>
                    <a:pt x="6153" y="6047"/>
                    <a:pt x="6203" y="5996"/>
                    <a:pt x="6252" y="5941"/>
                  </a:cubicBezTo>
                  <a:lnTo>
                    <a:pt x="3495" y="3185"/>
                  </a:lnTo>
                  <a:lnTo>
                    <a:pt x="3468" y="3158"/>
                  </a:lnTo>
                  <a:lnTo>
                    <a:pt x="3441" y="313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9"/>
            <p:cNvSpPr/>
            <p:nvPr/>
          </p:nvSpPr>
          <p:spPr>
            <a:xfrm>
              <a:off x="5003900" y="2485200"/>
              <a:ext cx="246225" cy="244175"/>
            </a:xfrm>
            <a:custGeom>
              <a:avLst/>
              <a:gdLst/>
              <a:ahLst/>
              <a:cxnLst/>
              <a:rect l="l" t="t" r="r" b="b"/>
              <a:pathLst>
                <a:path w="9849" h="9767" extrusionOk="0">
                  <a:moveTo>
                    <a:pt x="0" y="0"/>
                  </a:moveTo>
                  <a:lnTo>
                    <a:pt x="6435" y="6432"/>
                  </a:lnTo>
                  <a:lnTo>
                    <a:pt x="6463" y="6460"/>
                  </a:lnTo>
                  <a:lnTo>
                    <a:pt x="9771" y="9767"/>
                  </a:lnTo>
                  <a:cubicBezTo>
                    <a:pt x="9791" y="9689"/>
                    <a:pt x="9821" y="9611"/>
                    <a:pt x="9848" y="9535"/>
                  </a:cubicBezTo>
                  <a:lnTo>
                    <a:pt x="6592" y="6279"/>
                  </a:lnTo>
                  <a:lnTo>
                    <a:pt x="6565" y="625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9"/>
            <p:cNvSpPr/>
            <p:nvPr/>
          </p:nvSpPr>
          <p:spPr>
            <a:xfrm>
              <a:off x="4898450" y="2956950"/>
              <a:ext cx="249900" cy="252175"/>
            </a:xfrm>
            <a:custGeom>
              <a:avLst/>
              <a:gdLst/>
              <a:ahLst/>
              <a:cxnLst/>
              <a:rect l="l" t="t" r="r" b="b"/>
              <a:pathLst>
                <a:path w="9996" h="10087" extrusionOk="0">
                  <a:moveTo>
                    <a:pt x="0" y="0"/>
                  </a:moveTo>
                  <a:lnTo>
                    <a:pt x="4" y="316"/>
                  </a:lnTo>
                  <a:lnTo>
                    <a:pt x="6753" y="7065"/>
                  </a:lnTo>
                  <a:lnTo>
                    <a:pt x="6780" y="7093"/>
                  </a:lnTo>
                  <a:lnTo>
                    <a:pt x="9774" y="10087"/>
                  </a:lnTo>
                  <a:cubicBezTo>
                    <a:pt x="9849" y="10057"/>
                    <a:pt x="9921" y="10026"/>
                    <a:pt x="9996" y="9995"/>
                  </a:cubicBezTo>
                  <a:lnTo>
                    <a:pt x="6909" y="6909"/>
                  </a:lnTo>
                  <a:lnTo>
                    <a:pt x="6882" y="68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9"/>
            <p:cNvSpPr/>
            <p:nvPr/>
          </p:nvSpPr>
          <p:spPr>
            <a:xfrm>
              <a:off x="4896825" y="2682350"/>
              <a:ext cx="387800" cy="393175"/>
            </a:xfrm>
            <a:custGeom>
              <a:avLst/>
              <a:gdLst/>
              <a:ahLst/>
              <a:cxnLst/>
              <a:rect l="l" t="t" r="r" b="b"/>
              <a:pathLst>
                <a:path w="15512" h="15727" extrusionOk="0">
                  <a:moveTo>
                    <a:pt x="1" y="0"/>
                  </a:moveTo>
                  <a:lnTo>
                    <a:pt x="4" y="314"/>
                  </a:lnTo>
                  <a:lnTo>
                    <a:pt x="4450" y="4760"/>
                  </a:lnTo>
                  <a:lnTo>
                    <a:pt x="4477" y="4787"/>
                  </a:lnTo>
                  <a:lnTo>
                    <a:pt x="12279" y="12588"/>
                  </a:lnTo>
                  <a:lnTo>
                    <a:pt x="12306" y="12616"/>
                  </a:lnTo>
                  <a:lnTo>
                    <a:pt x="15416" y="15726"/>
                  </a:lnTo>
                  <a:cubicBezTo>
                    <a:pt x="15450" y="15654"/>
                    <a:pt x="15480" y="15583"/>
                    <a:pt x="15512" y="15511"/>
                  </a:cubicBezTo>
                  <a:lnTo>
                    <a:pt x="12435" y="12432"/>
                  </a:lnTo>
                  <a:lnTo>
                    <a:pt x="12408" y="12404"/>
                  </a:lnTo>
                  <a:lnTo>
                    <a:pt x="4661" y="4657"/>
                  </a:lnTo>
                  <a:lnTo>
                    <a:pt x="4634" y="46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9"/>
            <p:cNvSpPr/>
            <p:nvPr/>
          </p:nvSpPr>
          <p:spPr>
            <a:xfrm>
              <a:off x="4899900" y="3192325"/>
              <a:ext cx="14925" cy="15025"/>
            </a:xfrm>
            <a:custGeom>
              <a:avLst/>
              <a:gdLst/>
              <a:ahLst/>
              <a:cxnLst/>
              <a:rect l="l" t="t" r="r" b="b"/>
              <a:pathLst>
                <a:path w="597" h="601" extrusionOk="0">
                  <a:moveTo>
                    <a:pt x="0" y="1"/>
                  </a:moveTo>
                  <a:lnTo>
                    <a:pt x="0" y="315"/>
                  </a:lnTo>
                  <a:lnTo>
                    <a:pt x="65" y="382"/>
                  </a:lnTo>
                  <a:cubicBezTo>
                    <a:pt x="242" y="458"/>
                    <a:pt x="420" y="532"/>
                    <a:pt x="596" y="60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9"/>
            <p:cNvSpPr/>
            <p:nvPr/>
          </p:nvSpPr>
          <p:spPr>
            <a:xfrm>
              <a:off x="4899650" y="3153175"/>
              <a:ext cx="70125" cy="70100"/>
            </a:xfrm>
            <a:custGeom>
              <a:avLst/>
              <a:gdLst/>
              <a:ahLst/>
              <a:cxnLst/>
              <a:rect l="l" t="t" r="r" b="b"/>
              <a:pathLst>
                <a:path w="2805" h="2804" extrusionOk="0">
                  <a:moveTo>
                    <a:pt x="0" y="0"/>
                  </a:moveTo>
                  <a:lnTo>
                    <a:pt x="0" y="313"/>
                  </a:lnTo>
                  <a:lnTo>
                    <a:pt x="2405" y="2715"/>
                  </a:lnTo>
                  <a:cubicBezTo>
                    <a:pt x="2538" y="2746"/>
                    <a:pt x="2671" y="2777"/>
                    <a:pt x="2804" y="280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" name="Google Shape;183;p9"/>
            <p:cNvSpPr/>
            <p:nvPr/>
          </p:nvSpPr>
          <p:spPr>
            <a:xfrm>
              <a:off x="5276925" y="2485200"/>
              <a:ext cx="83325" cy="81775"/>
            </a:xfrm>
            <a:custGeom>
              <a:avLst/>
              <a:gdLst/>
              <a:ahLst/>
              <a:cxnLst/>
              <a:rect l="l" t="t" r="r" b="b"/>
              <a:pathLst>
                <a:path w="3333" h="3271" extrusionOk="0">
                  <a:moveTo>
                    <a:pt x="1" y="0"/>
                  </a:moveTo>
                  <a:lnTo>
                    <a:pt x="975" y="974"/>
                  </a:lnTo>
                  <a:lnTo>
                    <a:pt x="1002" y="1002"/>
                  </a:lnTo>
                  <a:lnTo>
                    <a:pt x="3271" y="3271"/>
                  </a:lnTo>
                  <a:cubicBezTo>
                    <a:pt x="3295" y="3189"/>
                    <a:pt x="3315" y="3103"/>
                    <a:pt x="3333" y="3021"/>
                  </a:cubicBezTo>
                  <a:lnTo>
                    <a:pt x="1128" y="818"/>
                  </a:lnTo>
                  <a:lnTo>
                    <a:pt x="1101" y="790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" name="Google Shape;184;p9"/>
            <p:cNvSpPr/>
            <p:nvPr/>
          </p:nvSpPr>
          <p:spPr>
            <a:xfrm>
              <a:off x="5237925" y="2485200"/>
              <a:ext cx="111600" cy="108875"/>
            </a:xfrm>
            <a:custGeom>
              <a:avLst/>
              <a:gdLst/>
              <a:ahLst/>
              <a:cxnLst/>
              <a:rect l="l" t="t" r="r" b="b"/>
              <a:pathLst>
                <a:path w="4464" h="4355" extrusionOk="0">
                  <a:moveTo>
                    <a:pt x="1" y="0"/>
                  </a:moveTo>
                  <a:lnTo>
                    <a:pt x="1755" y="1754"/>
                  </a:lnTo>
                  <a:lnTo>
                    <a:pt x="1782" y="1782"/>
                  </a:lnTo>
                  <a:lnTo>
                    <a:pt x="4355" y="4354"/>
                  </a:lnTo>
                  <a:cubicBezTo>
                    <a:pt x="4391" y="4285"/>
                    <a:pt x="4426" y="4218"/>
                    <a:pt x="4463" y="4150"/>
                  </a:cubicBezTo>
                  <a:lnTo>
                    <a:pt x="1908" y="1598"/>
                  </a:lnTo>
                  <a:lnTo>
                    <a:pt x="1885" y="1570"/>
                  </a:lnTo>
                  <a:lnTo>
                    <a:pt x="1881" y="1570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" name="Google Shape;185;p9"/>
            <p:cNvSpPr/>
            <p:nvPr/>
          </p:nvSpPr>
          <p:spPr>
            <a:xfrm>
              <a:off x="5120925" y="2485200"/>
              <a:ext cx="176475" cy="172750"/>
            </a:xfrm>
            <a:custGeom>
              <a:avLst/>
              <a:gdLst/>
              <a:ahLst/>
              <a:cxnLst/>
              <a:rect l="l" t="t" r="r" b="b"/>
              <a:pathLst>
                <a:path w="7059" h="6910" extrusionOk="0">
                  <a:moveTo>
                    <a:pt x="0" y="0"/>
                  </a:moveTo>
                  <a:lnTo>
                    <a:pt x="4068" y="4068"/>
                  </a:lnTo>
                  <a:lnTo>
                    <a:pt x="4095" y="4092"/>
                  </a:lnTo>
                  <a:lnTo>
                    <a:pt x="4122" y="4119"/>
                  </a:lnTo>
                  <a:lnTo>
                    <a:pt x="6909" y="6909"/>
                  </a:lnTo>
                  <a:cubicBezTo>
                    <a:pt x="6960" y="6854"/>
                    <a:pt x="7011" y="6800"/>
                    <a:pt x="7059" y="6746"/>
                  </a:cubicBezTo>
                  <a:lnTo>
                    <a:pt x="4275" y="3966"/>
                  </a:lnTo>
                  <a:lnTo>
                    <a:pt x="4248" y="3938"/>
                  </a:lnTo>
                  <a:lnTo>
                    <a:pt x="4224" y="391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" name="Google Shape;186;p9"/>
            <p:cNvSpPr/>
            <p:nvPr/>
          </p:nvSpPr>
          <p:spPr>
            <a:xfrm>
              <a:off x="4964875" y="2485200"/>
              <a:ext cx="279450" cy="279450"/>
            </a:xfrm>
            <a:custGeom>
              <a:avLst/>
              <a:gdLst/>
              <a:ahLst/>
              <a:cxnLst/>
              <a:rect l="l" t="t" r="r" b="b"/>
              <a:pathLst>
                <a:path w="11178" h="11178" extrusionOk="0">
                  <a:moveTo>
                    <a:pt x="0" y="0"/>
                  </a:moveTo>
                  <a:lnTo>
                    <a:pt x="7189" y="7185"/>
                  </a:lnTo>
                  <a:lnTo>
                    <a:pt x="7216" y="7212"/>
                  </a:lnTo>
                  <a:lnTo>
                    <a:pt x="7244" y="7240"/>
                  </a:lnTo>
                  <a:lnTo>
                    <a:pt x="11178" y="11177"/>
                  </a:lnTo>
                  <a:cubicBezTo>
                    <a:pt x="11175" y="11072"/>
                    <a:pt x="11175" y="10966"/>
                    <a:pt x="11178" y="10861"/>
                  </a:cubicBezTo>
                  <a:lnTo>
                    <a:pt x="7400" y="7086"/>
                  </a:lnTo>
                  <a:lnTo>
                    <a:pt x="7373" y="7059"/>
                  </a:lnTo>
                  <a:lnTo>
                    <a:pt x="7346" y="7032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" name="Google Shape;187;p9"/>
            <p:cNvSpPr/>
            <p:nvPr/>
          </p:nvSpPr>
          <p:spPr>
            <a:xfrm>
              <a:off x="5042900" y="2485200"/>
              <a:ext cx="219750" cy="216850"/>
            </a:xfrm>
            <a:custGeom>
              <a:avLst/>
              <a:gdLst/>
              <a:ahLst/>
              <a:cxnLst/>
              <a:rect l="l" t="t" r="r" b="b"/>
              <a:pathLst>
                <a:path w="8790" h="8674" extrusionOk="0">
                  <a:moveTo>
                    <a:pt x="0" y="0"/>
                  </a:moveTo>
                  <a:lnTo>
                    <a:pt x="5628" y="5625"/>
                  </a:lnTo>
                  <a:lnTo>
                    <a:pt x="5656" y="5652"/>
                  </a:lnTo>
                  <a:lnTo>
                    <a:pt x="5683" y="5679"/>
                  </a:lnTo>
                  <a:lnTo>
                    <a:pt x="8677" y="8674"/>
                  </a:lnTo>
                  <a:cubicBezTo>
                    <a:pt x="8714" y="8609"/>
                    <a:pt x="8749" y="8540"/>
                    <a:pt x="8790" y="8476"/>
                  </a:cubicBezTo>
                  <a:lnTo>
                    <a:pt x="5840" y="5526"/>
                  </a:lnTo>
                  <a:lnTo>
                    <a:pt x="5812" y="5499"/>
                  </a:lnTo>
                  <a:lnTo>
                    <a:pt x="5785" y="5471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" name="Google Shape;188;p9"/>
            <p:cNvSpPr/>
            <p:nvPr/>
          </p:nvSpPr>
          <p:spPr>
            <a:xfrm>
              <a:off x="4895975" y="2525375"/>
              <a:ext cx="403625" cy="411475"/>
            </a:xfrm>
            <a:custGeom>
              <a:avLst/>
              <a:gdLst/>
              <a:ahLst/>
              <a:cxnLst/>
              <a:rect l="l" t="t" r="r" b="b"/>
              <a:pathLst>
                <a:path w="16145" h="16459" extrusionOk="0">
                  <a:moveTo>
                    <a:pt x="0" y="1"/>
                  </a:moveTo>
                  <a:lnTo>
                    <a:pt x="0" y="32"/>
                  </a:lnTo>
                  <a:lnTo>
                    <a:pt x="0" y="318"/>
                  </a:lnTo>
                  <a:lnTo>
                    <a:pt x="7604" y="7919"/>
                  </a:lnTo>
                  <a:lnTo>
                    <a:pt x="7632" y="7946"/>
                  </a:lnTo>
                  <a:lnTo>
                    <a:pt x="7659" y="7973"/>
                  </a:lnTo>
                  <a:lnTo>
                    <a:pt x="15406" y="15719"/>
                  </a:lnTo>
                  <a:lnTo>
                    <a:pt x="15433" y="15747"/>
                  </a:lnTo>
                  <a:lnTo>
                    <a:pt x="15460" y="15774"/>
                  </a:lnTo>
                  <a:lnTo>
                    <a:pt x="16145" y="16458"/>
                  </a:lnTo>
                  <a:cubicBezTo>
                    <a:pt x="16118" y="16326"/>
                    <a:pt x="16087" y="16189"/>
                    <a:pt x="16053" y="16057"/>
                  </a:cubicBezTo>
                  <a:lnTo>
                    <a:pt x="15613" y="15617"/>
                  </a:lnTo>
                  <a:lnTo>
                    <a:pt x="15586" y="15590"/>
                  </a:lnTo>
                  <a:lnTo>
                    <a:pt x="15559" y="15563"/>
                  </a:lnTo>
                  <a:lnTo>
                    <a:pt x="7816" y="7816"/>
                  </a:lnTo>
                  <a:lnTo>
                    <a:pt x="7788" y="7789"/>
                  </a:lnTo>
                  <a:lnTo>
                    <a:pt x="7761" y="7762"/>
                  </a:lnTo>
                  <a:lnTo>
                    <a:pt x="14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" name="Google Shape;189;p9"/>
            <p:cNvSpPr/>
            <p:nvPr/>
          </p:nvSpPr>
          <p:spPr>
            <a:xfrm>
              <a:off x="5081900" y="2485200"/>
              <a:ext cx="197175" cy="193700"/>
            </a:xfrm>
            <a:custGeom>
              <a:avLst/>
              <a:gdLst/>
              <a:ahLst/>
              <a:cxnLst/>
              <a:rect l="l" t="t" r="r" b="b"/>
              <a:pathLst>
                <a:path w="7887" h="7748" extrusionOk="0">
                  <a:moveTo>
                    <a:pt x="0" y="0"/>
                  </a:moveTo>
                  <a:lnTo>
                    <a:pt x="4848" y="4845"/>
                  </a:lnTo>
                  <a:lnTo>
                    <a:pt x="4876" y="4872"/>
                  </a:lnTo>
                  <a:lnTo>
                    <a:pt x="4903" y="4899"/>
                  </a:lnTo>
                  <a:lnTo>
                    <a:pt x="7747" y="7747"/>
                  </a:lnTo>
                  <a:cubicBezTo>
                    <a:pt x="7795" y="7689"/>
                    <a:pt x="7840" y="7631"/>
                    <a:pt x="7887" y="7573"/>
                  </a:cubicBezTo>
                  <a:lnTo>
                    <a:pt x="5056" y="4746"/>
                  </a:lnTo>
                  <a:lnTo>
                    <a:pt x="5032" y="4718"/>
                  </a:lnTo>
                  <a:lnTo>
                    <a:pt x="5005" y="4691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9"/>
            <p:cNvSpPr/>
            <p:nvPr/>
          </p:nvSpPr>
          <p:spPr>
            <a:xfrm>
              <a:off x="4895725" y="2486225"/>
              <a:ext cx="384475" cy="392300"/>
            </a:xfrm>
            <a:custGeom>
              <a:avLst/>
              <a:gdLst/>
              <a:ahLst/>
              <a:cxnLst/>
              <a:rect l="l" t="t" r="r" b="b"/>
              <a:pathLst>
                <a:path w="15379" h="15692" extrusionOk="0">
                  <a:moveTo>
                    <a:pt x="1" y="0"/>
                  </a:moveTo>
                  <a:lnTo>
                    <a:pt x="4" y="313"/>
                  </a:lnTo>
                  <a:lnTo>
                    <a:pt x="620" y="933"/>
                  </a:lnTo>
                  <a:lnTo>
                    <a:pt x="648" y="961"/>
                  </a:lnTo>
                  <a:lnTo>
                    <a:pt x="8395" y="8704"/>
                  </a:lnTo>
                  <a:lnTo>
                    <a:pt x="8422" y="8732"/>
                  </a:lnTo>
                  <a:lnTo>
                    <a:pt x="8449" y="8759"/>
                  </a:lnTo>
                  <a:lnTo>
                    <a:pt x="15378" y="15691"/>
                  </a:lnTo>
                  <a:cubicBezTo>
                    <a:pt x="15300" y="15507"/>
                    <a:pt x="15222" y="15323"/>
                    <a:pt x="15140" y="15139"/>
                  </a:cubicBezTo>
                  <a:lnTo>
                    <a:pt x="8606" y="8602"/>
                  </a:lnTo>
                  <a:lnTo>
                    <a:pt x="8579" y="8578"/>
                  </a:lnTo>
                  <a:lnTo>
                    <a:pt x="8551" y="8551"/>
                  </a:lnTo>
                  <a:lnTo>
                    <a:pt x="804" y="804"/>
                  </a:lnTo>
                  <a:lnTo>
                    <a:pt x="777" y="777"/>
                  </a:lnTo>
                  <a:lnTo>
                    <a:pt x="750" y="7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9"/>
            <p:cNvSpPr/>
            <p:nvPr/>
          </p:nvSpPr>
          <p:spPr>
            <a:xfrm>
              <a:off x="4925875" y="2485200"/>
              <a:ext cx="327650" cy="327575"/>
            </a:xfrm>
            <a:custGeom>
              <a:avLst/>
              <a:gdLst/>
              <a:ahLst/>
              <a:cxnLst/>
              <a:rect l="l" t="t" r="r" b="b"/>
              <a:pathLst>
                <a:path w="13106" h="13103" extrusionOk="0">
                  <a:moveTo>
                    <a:pt x="0" y="0"/>
                  </a:moveTo>
                  <a:lnTo>
                    <a:pt x="167" y="167"/>
                  </a:lnTo>
                  <a:lnTo>
                    <a:pt x="194" y="194"/>
                  </a:lnTo>
                  <a:lnTo>
                    <a:pt x="222" y="221"/>
                  </a:lnTo>
                  <a:lnTo>
                    <a:pt x="7969" y="7965"/>
                  </a:lnTo>
                  <a:lnTo>
                    <a:pt x="7996" y="7993"/>
                  </a:lnTo>
                  <a:lnTo>
                    <a:pt x="13106" y="13103"/>
                  </a:lnTo>
                  <a:cubicBezTo>
                    <a:pt x="13059" y="12955"/>
                    <a:pt x="13018" y="12809"/>
                    <a:pt x="12977" y="12663"/>
                  </a:cubicBezTo>
                  <a:lnTo>
                    <a:pt x="8180" y="7866"/>
                  </a:lnTo>
                  <a:lnTo>
                    <a:pt x="8153" y="7839"/>
                  </a:lnTo>
                  <a:lnTo>
                    <a:pt x="378" y="65"/>
                  </a:lnTo>
                  <a:lnTo>
                    <a:pt x="351" y="37"/>
                  </a:lnTo>
                  <a:lnTo>
                    <a:pt x="324" y="10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2" name="Google Shape;192;p9"/>
          <p:cNvSpPr/>
          <p:nvPr/>
        </p:nvSpPr>
        <p:spPr>
          <a:xfrm>
            <a:off x="7815167" y="5570900"/>
            <a:ext cx="4468800" cy="1362264"/>
          </a:xfrm>
          <a:custGeom>
            <a:avLst/>
            <a:gdLst/>
            <a:ahLst/>
            <a:cxnLst/>
            <a:rect l="l" t="t" r="r" b="b"/>
            <a:pathLst>
              <a:path w="44285" h="14312" extrusionOk="0">
                <a:moveTo>
                  <a:pt x="44285" y="0"/>
                </a:moveTo>
                <a:cubicBezTo>
                  <a:pt x="42694" y="290"/>
                  <a:pt x="41153" y="1067"/>
                  <a:pt x="39825" y="2024"/>
                </a:cubicBezTo>
                <a:cubicBezTo>
                  <a:pt x="37795" y="3485"/>
                  <a:pt x="36088" y="5359"/>
                  <a:pt x="34068" y="6834"/>
                </a:cubicBezTo>
                <a:cubicBezTo>
                  <a:pt x="30950" y="9117"/>
                  <a:pt x="27108" y="10394"/>
                  <a:pt x="23245" y="10435"/>
                </a:cubicBezTo>
                <a:cubicBezTo>
                  <a:pt x="23175" y="10436"/>
                  <a:pt x="23106" y="10436"/>
                  <a:pt x="23037" y="10436"/>
                </a:cubicBezTo>
                <a:cubicBezTo>
                  <a:pt x="19957" y="10436"/>
                  <a:pt x="16925" y="9699"/>
                  <a:pt x="13873" y="9252"/>
                </a:cubicBezTo>
                <a:cubicBezTo>
                  <a:pt x="12567" y="9062"/>
                  <a:pt x="11230" y="8928"/>
                  <a:pt x="9904" y="8928"/>
                </a:cubicBezTo>
                <a:cubicBezTo>
                  <a:pt x="8063" y="8928"/>
                  <a:pt x="6243" y="9185"/>
                  <a:pt x="4556" y="9900"/>
                </a:cubicBezTo>
                <a:cubicBezTo>
                  <a:pt x="2570" y="10741"/>
                  <a:pt x="825" y="12363"/>
                  <a:pt x="1" y="14312"/>
                </a:cubicBezTo>
                <a:lnTo>
                  <a:pt x="44285" y="14312"/>
                </a:lnTo>
                <a:lnTo>
                  <a:pt x="44285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" name="Google Shape;193;p9"/>
          <p:cNvGrpSpPr/>
          <p:nvPr/>
        </p:nvGrpSpPr>
        <p:grpSpPr>
          <a:xfrm>
            <a:off x="8387192" y="6202380"/>
            <a:ext cx="4007105" cy="730913"/>
            <a:chOff x="6290110" y="4651689"/>
            <a:chExt cx="2765556" cy="548185"/>
          </a:xfrm>
        </p:grpSpPr>
        <p:sp>
          <p:nvSpPr>
            <p:cNvPr id="194" name="Google Shape;194;p9"/>
            <p:cNvSpPr/>
            <p:nvPr/>
          </p:nvSpPr>
          <p:spPr>
            <a:xfrm>
              <a:off x="8707752" y="4709513"/>
              <a:ext cx="347912" cy="331809"/>
            </a:xfrm>
            <a:custGeom>
              <a:avLst/>
              <a:gdLst/>
              <a:ahLst/>
              <a:cxnLst/>
              <a:rect l="l" t="t" r="r" b="b"/>
              <a:pathLst>
                <a:path w="4597" h="4648" extrusionOk="0">
                  <a:moveTo>
                    <a:pt x="263" y="1"/>
                  </a:moveTo>
                  <a:cubicBezTo>
                    <a:pt x="175" y="18"/>
                    <a:pt x="89" y="31"/>
                    <a:pt x="1" y="52"/>
                  </a:cubicBezTo>
                  <a:lnTo>
                    <a:pt x="4249" y="4300"/>
                  </a:lnTo>
                  <a:lnTo>
                    <a:pt x="4276" y="4328"/>
                  </a:lnTo>
                  <a:lnTo>
                    <a:pt x="4596" y="4647"/>
                  </a:lnTo>
                  <a:lnTo>
                    <a:pt x="4596" y="4334"/>
                  </a:lnTo>
                  <a:lnTo>
                    <a:pt x="4460" y="4198"/>
                  </a:lnTo>
                  <a:lnTo>
                    <a:pt x="4433" y="4171"/>
                  </a:lnTo>
                  <a:lnTo>
                    <a:pt x="263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9"/>
            <p:cNvSpPr/>
            <p:nvPr/>
          </p:nvSpPr>
          <p:spPr>
            <a:xfrm>
              <a:off x="8536031" y="4766481"/>
              <a:ext cx="475286" cy="433394"/>
            </a:xfrm>
            <a:custGeom>
              <a:avLst/>
              <a:gdLst/>
              <a:ahLst/>
              <a:cxnLst/>
              <a:rect l="l" t="t" r="r" b="b"/>
              <a:pathLst>
                <a:path w="6280" h="6071" extrusionOk="0">
                  <a:moveTo>
                    <a:pt x="209" y="0"/>
                  </a:moveTo>
                  <a:cubicBezTo>
                    <a:pt x="141" y="34"/>
                    <a:pt x="69" y="68"/>
                    <a:pt x="1" y="102"/>
                  </a:cubicBezTo>
                  <a:lnTo>
                    <a:pt x="4958" y="5063"/>
                  </a:lnTo>
                  <a:lnTo>
                    <a:pt x="4985" y="5090"/>
                  </a:lnTo>
                  <a:lnTo>
                    <a:pt x="5012" y="5117"/>
                  </a:lnTo>
                  <a:lnTo>
                    <a:pt x="5966" y="6071"/>
                  </a:lnTo>
                  <a:lnTo>
                    <a:pt x="6279" y="6071"/>
                  </a:lnTo>
                  <a:lnTo>
                    <a:pt x="5169" y="4961"/>
                  </a:lnTo>
                  <a:lnTo>
                    <a:pt x="5142" y="4933"/>
                  </a:lnTo>
                  <a:lnTo>
                    <a:pt x="5114" y="4906"/>
                  </a:lnTo>
                  <a:lnTo>
                    <a:pt x="209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9"/>
            <p:cNvSpPr/>
            <p:nvPr/>
          </p:nvSpPr>
          <p:spPr>
            <a:xfrm>
              <a:off x="8458457" y="4804173"/>
              <a:ext cx="434493" cy="395487"/>
            </a:xfrm>
            <a:custGeom>
              <a:avLst/>
              <a:gdLst/>
              <a:ahLst/>
              <a:cxnLst/>
              <a:rect l="l" t="t" r="r" b="b"/>
              <a:pathLst>
                <a:path w="5741" h="5540" extrusionOk="0">
                  <a:moveTo>
                    <a:pt x="202" y="0"/>
                  </a:moveTo>
                  <a:cubicBezTo>
                    <a:pt x="137" y="38"/>
                    <a:pt x="68" y="75"/>
                    <a:pt x="1" y="112"/>
                  </a:cubicBezTo>
                  <a:lnTo>
                    <a:pt x="5202" y="5315"/>
                  </a:lnTo>
                  <a:lnTo>
                    <a:pt x="5230" y="5342"/>
                  </a:lnTo>
                  <a:lnTo>
                    <a:pt x="5257" y="5369"/>
                  </a:lnTo>
                  <a:lnTo>
                    <a:pt x="5427" y="5536"/>
                  </a:lnTo>
                  <a:lnTo>
                    <a:pt x="5741" y="5540"/>
                  </a:lnTo>
                  <a:lnTo>
                    <a:pt x="5414" y="5213"/>
                  </a:lnTo>
                  <a:lnTo>
                    <a:pt x="5386" y="5185"/>
                  </a:lnTo>
                  <a:lnTo>
                    <a:pt x="5359" y="5158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9"/>
            <p:cNvSpPr/>
            <p:nvPr/>
          </p:nvSpPr>
          <p:spPr>
            <a:xfrm>
              <a:off x="8617767" y="4733856"/>
              <a:ext cx="437899" cy="418902"/>
            </a:xfrm>
            <a:custGeom>
              <a:avLst/>
              <a:gdLst/>
              <a:ahLst/>
              <a:cxnLst/>
              <a:rect l="l" t="t" r="r" b="b"/>
              <a:pathLst>
                <a:path w="5786" h="5868" extrusionOk="0">
                  <a:moveTo>
                    <a:pt x="229" y="1"/>
                  </a:moveTo>
                  <a:cubicBezTo>
                    <a:pt x="154" y="28"/>
                    <a:pt x="76" y="52"/>
                    <a:pt x="1" y="83"/>
                  </a:cubicBezTo>
                  <a:lnTo>
                    <a:pt x="4658" y="4739"/>
                  </a:lnTo>
                  <a:lnTo>
                    <a:pt x="4685" y="4767"/>
                  </a:lnTo>
                  <a:lnTo>
                    <a:pt x="4712" y="4794"/>
                  </a:lnTo>
                  <a:lnTo>
                    <a:pt x="5785" y="5867"/>
                  </a:lnTo>
                  <a:lnTo>
                    <a:pt x="5785" y="5553"/>
                  </a:lnTo>
                  <a:lnTo>
                    <a:pt x="4869" y="4637"/>
                  </a:lnTo>
                  <a:lnTo>
                    <a:pt x="4842" y="4610"/>
                  </a:lnTo>
                  <a:lnTo>
                    <a:pt x="4814" y="4583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" name="Google Shape;198;p9"/>
            <p:cNvSpPr/>
            <p:nvPr/>
          </p:nvSpPr>
          <p:spPr>
            <a:xfrm>
              <a:off x="8950916" y="4719793"/>
              <a:ext cx="104745" cy="98800"/>
            </a:xfrm>
            <a:custGeom>
              <a:avLst/>
              <a:gdLst/>
              <a:ahLst/>
              <a:cxnLst/>
              <a:rect l="l" t="t" r="r" b="b"/>
              <a:pathLst>
                <a:path w="1384" h="1384" extrusionOk="0">
                  <a:moveTo>
                    <a:pt x="0" y="0"/>
                  </a:moveTo>
                  <a:lnTo>
                    <a:pt x="1383" y="1383"/>
                  </a:lnTo>
                  <a:lnTo>
                    <a:pt x="1383" y="1073"/>
                  </a:lnTo>
                  <a:lnTo>
                    <a:pt x="525" y="211"/>
                  </a:lnTo>
                  <a:cubicBezTo>
                    <a:pt x="358" y="129"/>
                    <a:pt x="181" y="61"/>
                    <a:pt x="0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" name="Google Shape;199;p9"/>
            <p:cNvSpPr/>
            <p:nvPr/>
          </p:nvSpPr>
          <p:spPr>
            <a:xfrm>
              <a:off x="8812949" y="4700947"/>
              <a:ext cx="242714" cy="229011"/>
            </a:xfrm>
            <a:custGeom>
              <a:avLst/>
              <a:gdLst/>
              <a:ahLst/>
              <a:cxnLst/>
              <a:rect l="l" t="t" r="r" b="b"/>
              <a:pathLst>
                <a:path w="3207" h="3208" extrusionOk="0">
                  <a:moveTo>
                    <a:pt x="93" y="0"/>
                  </a:moveTo>
                  <a:cubicBezTo>
                    <a:pt x="62" y="0"/>
                    <a:pt x="32" y="1"/>
                    <a:pt x="1" y="2"/>
                  </a:cubicBezTo>
                  <a:lnTo>
                    <a:pt x="3206" y="3207"/>
                  </a:lnTo>
                  <a:lnTo>
                    <a:pt x="3206" y="2894"/>
                  </a:lnTo>
                  <a:lnTo>
                    <a:pt x="318" y="5"/>
                  </a:lnTo>
                  <a:cubicBezTo>
                    <a:pt x="243" y="3"/>
                    <a:pt x="168" y="0"/>
                    <a:pt x="93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8050308" y="4980501"/>
              <a:ext cx="250433" cy="217161"/>
            </a:xfrm>
            <a:custGeom>
              <a:avLst/>
              <a:gdLst/>
              <a:ahLst/>
              <a:cxnLst/>
              <a:rect l="l" t="t" r="r" b="b"/>
              <a:pathLst>
                <a:path w="3309" h="3042" extrusionOk="0">
                  <a:moveTo>
                    <a:pt x="263" y="0"/>
                  </a:moveTo>
                  <a:cubicBezTo>
                    <a:pt x="175" y="17"/>
                    <a:pt x="89" y="34"/>
                    <a:pt x="1" y="48"/>
                  </a:cubicBezTo>
                  <a:lnTo>
                    <a:pt x="2996" y="3042"/>
                  </a:lnTo>
                  <a:lnTo>
                    <a:pt x="3309" y="3042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8228689" y="4922320"/>
              <a:ext cx="308709" cy="276127"/>
            </a:xfrm>
            <a:custGeom>
              <a:avLst/>
              <a:gdLst/>
              <a:ahLst/>
              <a:cxnLst/>
              <a:rect l="l" t="t" r="r" b="b"/>
              <a:pathLst>
                <a:path w="4079" h="3868" extrusionOk="0">
                  <a:moveTo>
                    <a:pt x="213" y="1"/>
                  </a:moveTo>
                  <a:cubicBezTo>
                    <a:pt x="141" y="34"/>
                    <a:pt x="73" y="66"/>
                    <a:pt x="1" y="100"/>
                  </a:cubicBezTo>
                  <a:lnTo>
                    <a:pt x="3769" y="3867"/>
                  </a:lnTo>
                  <a:lnTo>
                    <a:pt x="4079" y="3867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8383154" y="4844222"/>
              <a:ext cx="391203" cy="354939"/>
            </a:xfrm>
            <a:custGeom>
              <a:avLst/>
              <a:gdLst/>
              <a:ahLst/>
              <a:cxnLst/>
              <a:rect l="l" t="t" r="r" b="b"/>
              <a:pathLst>
                <a:path w="5169" h="4972" extrusionOk="0">
                  <a:moveTo>
                    <a:pt x="198" y="1"/>
                  </a:moveTo>
                  <a:cubicBezTo>
                    <a:pt x="134" y="39"/>
                    <a:pt x="65" y="76"/>
                    <a:pt x="1" y="114"/>
                  </a:cubicBezTo>
                  <a:lnTo>
                    <a:pt x="4855" y="4971"/>
                  </a:lnTo>
                  <a:lnTo>
                    <a:pt x="5169" y="4971"/>
                  </a:lnTo>
                  <a:lnTo>
                    <a:pt x="19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7938905" y="4990209"/>
              <a:ext cx="243244" cy="207238"/>
            </a:xfrm>
            <a:custGeom>
              <a:avLst/>
              <a:gdLst/>
              <a:ahLst/>
              <a:cxnLst/>
              <a:rect l="l" t="t" r="r" b="b"/>
              <a:pathLst>
                <a:path w="3214" h="2903" extrusionOk="0">
                  <a:moveTo>
                    <a:pt x="1" y="0"/>
                  </a:moveTo>
                  <a:lnTo>
                    <a:pt x="2900" y="2899"/>
                  </a:lnTo>
                  <a:lnTo>
                    <a:pt x="3213" y="2903"/>
                  </a:lnTo>
                  <a:lnTo>
                    <a:pt x="325" y="14"/>
                  </a:lnTo>
                  <a:cubicBezTo>
                    <a:pt x="216" y="11"/>
                    <a:pt x="106" y="7"/>
                    <a:pt x="1" y="0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8144153" y="4955372"/>
              <a:ext cx="274879" cy="242860"/>
            </a:xfrm>
            <a:custGeom>
              <a:avLst/>
              <a:gdLst/>
              <a:ahLst/>
              <a:cxnLst/>
              <a:rect l="l" t="t" r="r" b="b"/>
              <a:pathLst>
                <a:path w="3632" h="3402" extrusionOk="0">
                  <a:moveTo>
                    <a:pt x="232" y="1"/>
                  </a:moveTo>
                  <a:cubicBezTo>
                    <a:pt x="154" y="29"/>
                    <a:pt x="79" y="55"/>
                    <a:pt x="1" y="79"/>
                  </a:cubicBezTo>
                  <a:lnTo>
                    <a:pt x="3319" y="3398"/>
                  </a:lnTo>
                  <a:lnTo>
                    <a:pt x="3632" y="3401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8307322" y="4884413"/>
              <a:ext cx="348745" cy="314462"/>
            </a:xfrm>
            <a:custGeom>
              <a:avLst/>
              <a:gdLst/>
              <a:ahLst/>
              <a:cxnLst/>
              <a:rect l="l" t="t" r="r" b="b"/>
              <a:pathLst>
                <a:path w="4608" h="4405" extrusionOk="0">
                  <a:moveTo>
                    <a:pt x="202" y="0"/>
                  </a:moveTo>
                  <a:cubicBezTo>
                    <a:pt x="134" y="38"/>
                    <a:pt x="66" y="72"/>
                    <a:pt x="1" y="109"/>
                  </a:cubicBezTo>
                  <a:lnTo>
                    <a:pt x="4293" y="4402"/>
                  </a:lnTo>
                  <a:lnTo>
                    <a:pt x="4607" y="4405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7772103" y="4944236"/>
              <a:ext cx="291756" cy="252712"/>
            </a:xfrm>
            <a:custGeom>
              <a:avLst/>
              <a:gdLst/>
              <a:ahLst/>
              <a:cxnLst/>
              <a:rect l="l" t="t" r="r" b="b"/>
              <a:pathLst>
                <a:path w="3855" h="3540" extrusionOk="0">
                  <a:moveTo>
                    <a:pt x="1" y="1"/>
                  </a:moveTo>
                  <a:lnTo>
                    <a:pt x="1013" y="1012"/>
                  </a:lnTo>
                  <a:lnTo>
                    <a:pt x="1040" y="1040"/>
                  </a:lnTo>
                  <a:lnTo>
                    <a:pt x="1067" y="1067"/>
                  </a:lnTo>
                  <a:lnTo>
                    <a:pt x="3540" y="3540"/>
                  </a:lnTo>
                  <a:lnTo>
                    <a:pt x="3854" y="3540"/>
                  </a:lnTo>
                  <a:lnTo>
                    <a:pt x="1224" y="910"/>
                  </a:lnTo>
                  <a:lnTo>
                    <a:pt x="1197" y="883"/>
                  </a:lnTo>
                  <a:lnTo>
                    <a:pt x="1169" y="856"/>
                  </a:lnTo>
                  <a:lnTo>
                    <a:pt x="576" y="266"/>
                  </a:lnTo>
                  <a:cubicBezTo>
                    <a:pt x="382" y="188"/>
                    <a:pt x="188" y="95"/>
                    <a:pt x="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7409362" y="4713440"/>
              <a:ext cx="535832" cy="483293"/>
            </a:xfrm>
            <a:custGeom>
              <a:avLst/>
              <a:gdLst/>
              <a:ahLst/>
              <a:cxnLst/>
              <a:rect l="l" t="t" r="r" b="b"/>
              <a:pathLst>
                <a:path w="7080" h="6770" extrusionOk="0">
                  <a:moveTo>
                    <a:pt x="1" y="1"/>
                  </a:moveTo>
                  <a:lnTo>
                    <a:pt x="5026" y="5025"/>
                  </a:lnTo>
                  <a:lnTo>
                    <a:pt x="5053" y="5053"/>
                  </a:lnTo>
                  <a:lnTo>
                    <a:pt x="5080" y="5080"/>
                  </a:lnTo>
                  <a:lnTo>
                    <a:pt x="6767" y="6770"/>
                  </a:lnTo>
                  <a:lnTo>
                    <a:pt x="7080" y="6770"/>
                  </a:lnTo>
                  <a:lnTo>
                    <a:pt x="5237" y="4923"/>
                  </a:lnTo>
                  <a:lnTo>
                    <a:pt x="5210" y="4896"/>
                  </a:lnTo>
                  <a:lnTo>
                    <a:pt x="5182" y="4869"/>
                  </a:lnTo>
                  <a:lnTo>
                    <a:pt x="726" y="413"/>
                  </a:lnTo>
                  <a:cubicBezTo>
                    <a:pt x="495" y="270"/>
                    <a:pt x="256" y="130"/>
                    <a:pt x="11" y="4"/>
                  </a:cubicBezTo>
                  <a:cubicBezTo>
                    <a:pt x="7" y="4"/>
                    <a:pt x="4" y="1"/>
                    <a:pt x="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7235068" y="4660399"/>
              <a:ext cx="591837" cy="535835"/>
            </a:xfrm>
            <a:custGeom>
              <a:avLst/>
              <a:gdLst/>
              <a:ahLst/>
              <a:cxnLst/>
              <a:rect l="l" t="t" r="r" b="b"/>
              <a:pathLst>
                <a:path w="7820" h="7506" extrusionOk="0">
                  <a:moveTo>
                    <a:pt x="1" y="1"/>
                  </a:moveTo>
                  <a:lnTo>
                    <a:pt x="6548" y="6549"/>
                  </a:lnTo>
                  <a:lnTo>
                    <a:pt x="6576" y="6576"/>
                  </a:lnTo>
                  <a:lnTo>
                    <a:pt x="7505" y="7505"/>
                  </a:lnTo>
                  <a:lnTo>
                    <a:pt x="7819" y="7505"/>
                  </a:lnTo>
                  <a:lnTo>
                    <a:pt x="6760" y="6447"/>
                  </a:lnTo>
                  <a:lnTo>
                    <a:pt x="6732" y="6419"/>
                  </a:lnTo>
                  <a:lnTo>
                    <a:pt x="389" y="76"/>
                  </a:lnTo>
                  <a:cubicBezTo>
                    <a:pt x="260" y="49"/>
                    <a:pt x="130" y="21"/>
                    <a:pt x="1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7107999" y="4651689"/>
              <a:ext cx="600541" cy="544330"/>
            </a:xfrm>
            <a:custGeom>
              <a:avLst/>
              <a:gdLst/>
              <a:ahLst/>
              <a:cxnLst/>
              <a:rect l="l" t="t" r="r" b="b"/>
              <a:pathLst>
                <a:path w="7935" h="7625" extrusionOk="0">
                  <a:moveTo>
                    <a:pt x="156" y="1"/>
                  </a:moveTo>
                  <a:cubicBezTo>
                    <a:pt x="103" y="1"/>
                    <a:pt x="51" y="2"/>
                    <a:pt x="0" y="3"/>
                  </a:cubicBezTo>
                  <a:lnTo>
                    <a:pt x="7447" y="7451"/>
                  </a:lnTo>
                  <a:lnTo>
                    <a:pt x="7475" y="7478"/>
                  </a:lnTo>
                  <a:lnTo>
                    <a:pt x="7502" y="7505"/>
                  </a:lnTo>
                  <a:lnTo>
                    <a:pt x="7621" y="7624"/>
                  </a:lnTo>
                  <a:lnTo>
                    <a:pt x="7934" y="7624"/>
                  </a:lnTo>
                  <a:lnTo>
                    <a:pt x="7659" y="7349"/>
                  </a:lnTo>
                  <a:lnTo>
                    <a:pt x="7631" y="7321"/>
                  </a:lnTo>
                  <a:lnTo>
                    <a:pt x="7604" y="7294"/>
                  </a:lnTo>
                  <a:lnTo>
                    <a:pt x="313" y="3"/>
                  </a:lnTo>
                  <a:cubicBezTo>
                    <a:pt x="261" y="2"/>
                    <a:pt x="208" y="1"/>
                    <a:pt x="156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9"/>
            <p:cNvSpPr/>
            <p:nvPr/>
          </p:nvSpPr>
          <p:spPr>
            <a:xfrm>
              <a:off x="6522452" y="4869065"/>
              <a:ext cx="356919" cy="324528"/>
            </a:xfrm>
            <a:custGeom>
              <a:avLst/>
              <a:gdLst/>
              <a:ahLst/>
              <a:cxnLst/>
              <a:rect l="l" t="t" r="r" b="b"/>
              <a:pathLst>
                <a:path w="4716" h="4546" extrusionOk="0">
                  <a:moveTo>
                    <a:pt x="171" y="0"/>
                  </a:moveTo>
                  <a:cubicBezTo>
                    <a:pt x="113" y="49"/>
                    <a:pt x="58" y="96"/>
                    <a:pt x="0" y="140"/>
                  </a:cubicBezTo>
                  <a:lnTo>
                    <a:pt x="1926" y="2065"/>
                  </a:lnTo>
                  <a:lnTo>
                    <a:pt x="1953" y="2093"/>
                  </a:lnTo>
                  <a:lnTo>
                    <a:pt x="1980" y="2120"/>
                  </a:lnTo>
                  <a:lnTo>
                    <a:pt x="4402" y="4541"/>
                  </a:lnTo>
                  <a:lnTo>
                    <a:pt x="4715" y="4546"/>
                  </a:lnTo>
                  <a:lnTo>
                    <a:pt x="4715" y="4546"/>
                  </a:lnTo>
                  <a:lnTo>
                    <a:pt x="2133" y="1963"/>
                  </a:lnTo>
                  <a:lnTo>
                    <a:pt x="2106" y="1936"/>
                  </a:lnTo>
                  <a:lnTo>
                    <a:pt x="2079" y="1909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9"/>
            <p:cNvSpPr/>
            <p:nvPr/>
          </p:nvSpPr>
          <p:spPr>
            <a:xfrm>
              <a:off x="6658527" y="4776403"/>
              <a:ext cx="457728" cy="417902"/>
            </a:xfrm>
            <a:custGeom>
              <a:avLst/>
              <a:gdLst/>
              <a:ahLst/>
              <a:cxnLst/>
              <a:rect l="l" t="t" r="r" b="b"/>
              <a:pathLst>
                <a:path w="6048" h="5854" extrusionOk="0">
                  <a:moveTo>
                    <a:pt x="196" y="1"/>
                  </a:moveTo>
                  <a:cubicBezTo>
                    <a:pt x="131" y="39"/>
                    <a:pt x="66" y="79"/>
                    <a:pt x="1" y="116"/>
                  </a:cubicBezTo>
                  <a:lnTo>
                    <a:pt x="1688" y="1803"/>
                  </a:lnTo>
                  <a:lnTo>
                    <a:pt x="1715" y="1830"/>
                  </a:lnTo>
                  <a:lnTo>
                    <a:pt x="1742" y="1858"/>
                  </a:lnTo>
                  <a:lnTo>
                    <a:pt x="5735" y="5850"/>
                  </a:lnTo>
                  <a:lnTo>
                    <a:pt x="6048" y="5853"/>
                  </a:lnTo>
                  <a:lnTo>
                    <a:pt x="1868" y="1674"/>
                  </a:lnTo>
                  <a:lnTo>
                    <a:pt x="196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9"/>
            <p:cNvSpPr/>
            <p:nvPr/>
          </p:nvSpPr>
          <p:spPr>
            <a:xfrm>
              <a:off x="6814582" y="4703231"/>
              <a:ext cx="538405" cy="491788"/>
            </a:xfrm>
            <a:custGeom>
              <a:avLst/>
              <a:gdLst/>
              <a:ahLst/>
              <a:cxnLst/>
              <a:rect l="l" t="t" r="r" b="b"/>
              <a:pathLst>
                <a:path w="7114" h="6889" extrusionOk="0">
                  <a:moveTo>
                    <a:pt x="225" y="1"/>
                  </a:moveTo>
                  <a:cubicBezTo>
                    <a:pt x="151" y="28"/>
                    <a:pt x="75" y="55"/>
                    <a:pt x="0" y="82"/>
                  </a:cubicBezTo>
                  <a:lnTo>
                    <a:pt x="1209" y="1295"/>
                  </a:lnTo>
                  <a:lnTo>
                    <a:pt x="6800" y="6885"/>
                  </a:lnTo>
                  <a:lnTo>
                    <a:pt x="7113" y="6889"/>
                  </a:lnTo>
                  <a:lnTo>
                    <a:pt x="1393" y="1166"/>
                  </a:lnTo>
                  <a:lnTo>
                    <a:pt x="1366" y="1138"/>
                  </a:lnTo>
                  <a:lnTo>
                    <a:pt x="1339" y="1111"/>
                  </a:lnTo>
                  <a:lnTo>
                    <a:pt x="225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6999699" y="4657971"/>
              <a:ext cx="590172" cy="537548"/>
            </a:xfrm>
            <a:custGeom>
              <a:avLst/>
              <a:gdLst/>
              <a:ahLst/>
              <a:cxnLst/>
              <a:rect l="l" t="t" r="r" b="b"/>
              <a:pathLst>
                <a:path w="7798" h="7530" extrusionOk="0">
                  <a:moveTo>
                    <a:pt x="269" y="1"/>
                  </a:moveTo>
                  <a:cubicBezTo>
                    <a:pt x="181" y="14"/>
                    <a:pt x="89" y="28"/>
                    <a:pt x="0" y="42"/>
                  </a:cubicBezTo>
                  <a:lnTo>
                    <a:pt x="296" y="341"/>
                  </a:lnTo>
                  <a:lnTo>
                    <a:pt x="324" y="369"/>
                  </a:lnTo>
                  <a:lnTo>
                    <a:pt x="351" y="396"/>
                  </a:lnTo>
                  <a:lnTo>
                    <a:pt x="7485" y="7530"/>
                  </a:lnTo>
                  <a:lnTo>
                    <a:pt x="7798" y="7530"/>
                  </a:lnTo>
                  <a:lnTo>
                    <a:pt x="508" y="239"/>
                  </a:lnTo>
                  <a:lnTo>
                    <a:pt x="480" y="212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6588446" y="4820664"/>
              <a:ext cx="409291" cy="373142"/>
            </a:xfrm>
            <a:custGeom>
              <a:avLst/>
              <a:gdLst/>
              <a:ahLst/>
              <a:cxnLst/>
              <a:rect l="l" t="t" r="r" b="b"/>
              <a:pathLst>
                <a:path w="5408" h="5227" extrusionOk="0">
                  <a:moveTo>
                    <a:pt x="181" y="1"/>
                  </a:moveTo>
                  <a:cubicBezTo>
                    <a:pt x="120" y="45"/>
                    <a:pt x="59" y="86"/>
                    <a:pt x="1" y="130"/>
                  </a:cubicBezTo>
                  <a:lnTo>
                    <a:pt x="1834" y="1963"/>
                  </a:lnTo>
                  <a:lnTo>
                    <a:pt x="1861" y="1990"/>
                  </a:lnTo>
                  <a:lnTo>
                    <a:pt x="1888" y="2018"/>
                  </a:lnTo>
                  <a:lnTo>
                    <a:pt x="5093" y="5227"/>
                  </a:lnTo>
                  <a:lnTo>
                    <a:pt x="5407" y="5227"/>
                  </a:lnTo>
                  <a:lnTo>
                    <a:pt x="2041" y="1861"/>
                  </a:lnTo>
                  <a:lnTo>
                    <a:pt x="2014" y="1834"/>
                  </a:lnTo>
                  <a:lnTo>
                    <a:pt x="1987" y="1806"/>
                  </a:lnTo>
                  <a:lnTo>
                    <a:pt x="181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6733603" y="4736783"/>
              <a:ext cx="501094" cy="457737"/>
            </a:xfrm>
            <a:custGeom>
              <a:avLst/>
              <a:gdLst/>
              <a:ahLst/>
              <a:cxnLst/>
              <a:rect l="l" t="t" r="r" b="b"/>
              <a:pathLst>
                <a:path w="6621" h="6412" extrusionOk="0">
                  <a:moveTo>
                    <a:pt x="208" y="1"/>
                  </a:moveTo>
                  <a:cubicBezTo>
                    <a:pt x="141" y="34"/>
                    <a:pt x="69" y="69"/>
                    <a:pt x="1" y="103"/>
                  </a:cubicBezTo>
                  <a:lnTo>
                    <a:pt x="1476" y="1578"/>
                  </a:lnTo>
                  <a:lnTo>
                    <a:pt x="1503" y="1605"/>
                  </a:lnTo>
                  <a:lnTo>
                    <a:pt x="1527" y="1632"/>
                  </a:lnTo>
                  <a:lnTo>
                    <a:pt x="6306" y="6412"/>
                  </a:lnTo>
                  <a:lnTo>
                    <a:pt x="6620" y="6412"/>
                  </a:lnTo>
                  <a:lnTo>
                    <a:pt x="1683" y="1476"/>
                  </a:lnTo>
                  <a:lnTo>
                    <a:pt x="1656" y="1448"/>
                  </a:lnTo>
                  <a:lnTo>
                    <a:pt x="1629" y="1421"/>
                  </a:lnTo>
                  <a:lnTo>
                    <a:pt x="208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6902751" y="4676461"/>
              <a:ext cx="568830" cy="518844"/>
            </a:xfrm>
            <a:custGeom>
              <a:avLst/>
              <a:gdLst/>
              <a:ahLst/>
              <a:cxnLst/>
              <a:rect l="l" t="t" r="r" b="b"/>
              <a:pathLst>
                <a:path w="7516" h="7268" extrusionOk="0">
                  <a:moveTo>
                    <a:pt x="246" y="0"/>
                  </a:moveTo>
                  <a:cubicBezTo>
                    <a:pt x="164" y="21"/>
                    <a:pt x="82" y="41"/>
                    <a:pt x="0" y="65"/>
                  </a:cubicBezTo>
                  <a:lnTo>
                    <a:pt x="797" y="862"/>
                  </a:lnTo>
                  <a:lnTo>
                    <a:pt x="825" y="890"/>
                  </a:lnTo>
                  <a:lnTo>
                    <a:pt x="852" y="917"/>
                  </a:lnTo>
                  <a:lnTo>
                    <a:pt x="7203" y="7267"/>
                  </a:lnTo>
                  <a:lnTo>
                    <a:pt x="7516" y="7267"/>
                  </a:lnTo>
                  <a:lnTo>
                    <a:pt x="1009" y="760"/>
                  </a:lnTo>
                  <a:lnTo>
                    <a:pt x="981" y="733"/>
                  </a:lnTo>
                  <a:lnTo>
                    <a:pt x="954" y="706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6401059" y="4975789"/>
              <a:ext cx="241351" cy="217018"/>
            </a:xfrm>
            <a:custGeom>
              <a:avLst/>
              <a:gdLst/>
              <a:ahLst/>
              <a:cxnLst/>
              <a:rect l="l" t="t" r="r" b="b"/>
              <a:pathLst>
                <a:path w="3189" h="3040" extrusionOk="0">
                  <a:moveTo>
                    <a:pt x="153" y="1"/>
                  </a:moveTo>
                  <a:cubicBezTo>
                    <a:pt x="102" y="56"/>
                    <a:pt x="51" y="107"/>
                    <a:pt x="0" y="161"/>
                  </a:cubicBezTo>
                  <a:lnTo>
                    <a:pt x="1969" y="2131"/>
                  </a:lnTo>
                  <a:lnTo>
                    <a:pt x="1997" y="2158"/>
                  </a:lnTo>
                  <a:lnTo>
                    <a:pt x="2876" y="3037"/>
                  </a:lnTo>
                  <a:lnTo>
                    <a:pt x="3189" y="3040"/>
                  </a:lnTo>
                  <a:lnTo>
                    <a:pt x="2177" y="2029"/>
                  </a:lnTo>
                  <a:lnTo>
                    <a:pt x="2150" y="2001"/>
                  </a:lnTo>
                  <a:lnTo>
                    <a:pt x="153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6344525" y="5033470"/>
              <a:ext cx="179519" cy="158909"/>
            </a:xfrm>
            <a:custGeom>
              <a:avLst/>
              <a:gdLst/>
              <a:ahLst/>
              <a:cxnLst/>
              <a:rect l="l" t="t" r="r" b="b"/>
              <a:pathLst>
                <a:path w="2372" h="2226" extrusionOk="0">
                  <a:moveTo>
                    <a:pt x="144" y="1"/>
                  </a:moveTo>
                  <a:cubicBezTo>
                    <a:pt x="96" y="55"/>
                    <a:pt x="49" y="113"/>
                    <a:pt x="1" y="167"/>
                  </a:cubicBezTo>
                  <a:lnTo>
                    <a:pt x="1936" y="2103"/>
                  </a:lnTo>
                  <a:lnTo>
                    <a:pt x="1963" y="2130"/>
                  </a:lnTo>
                  <a:lnTo>
                    <a:pt x="1991" y="2157"/>
                  </a:lnTo>
                  <a:lnTo>
                    <a:pt x="2059" y="2225"/>
                  </a:lnTo>
                  <a:lnTo>
                    <a:pt x="2372" y="2225"/>
                  </a:lnTo>
                  <a:lnTo>
                    <a:pt x="2144" y="2001"/>
                  </a:lnTo>
                  <a:lnTo>
                    <a:pt x="2117" y="1973"/>
                  </a:lnTo>
                  <a:lnTo>
                    <a:pt x="2093" y="1946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6460090" y="4920892"/>
              <a:ext cx="300687" cy="272201"/>
            </a:xfrm>
            <a:custGeom>
              <a:avLst/>
              <a:gdLst/>
              <a:ahLst/>
              <a:cxnLst/>
              <a:rect l="l" t="t" r="r" b="b"/>
              <a:pathLst>
                <a:path w="3973" h="3813" extrusionOk="0">
                  <a:moveTo>
                    <a:pt x="164" y="1"/>
                  </a:moveTo>
                  <a:cubicBezTo>
                    <a:pt x="109" y="51"/>
                    <a:pt x="55" y="103"/>
                    <a:pt x="0" y="153"/>
                  </a:cubicBezTo>
                  <a:lnTo>
                    <a:pt x="1969" y="2119"/>
                  </a:lnTo>
                  <a:lnTo>
                    <a:pt x="1997" y="2147"/>
                  </a:lnTo>
                  <a:lnTo>
                    <a:pt x="2024" y="2174"/>
                  </a:lnTo>
                  <a:lnTo>
                    <a:pt x="3659" y="3812"/>
                  </a:lnTo>
                  <a:lnTo>
                    <a:pt x="3972" y="3812"/>
                  </a:lnTo>
                  <a:lnTo>
                    <a:pt x="2177" y="2017"/>
                  </a:lnTo>
                  <a:lnTo>
                    <a:pt x="2150" y="1990"/>
                  </a:lnTo>
                  <a:lnTo>
                    <a:pt x="2123" y="1963"/>
                  </a:lnTo>
                  <a:lnTo>
                    <a:pt x="16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6290110" y="5093293"/>
              <a:ext cx="115416" cy="98872"/>
            </a:xfrm>
            <a:custGeom>
              <a:avLst/>
              <a:gdLst/>
              <a:ahLst/>
              <a:cxnLst/>
              <a:rect l="l" t="t" r="r" b="b"/>
              <a:pathLst>
                <a:path w="1525" h="1385" extrusionOk="0">
                  <a:moveTo>
                    <a:pt x="144" y="1"/>
                  </a:moveTo>
                  <a:cubicBezTo>
                    <a:pt x="97" y="59"/>
                    <a:pt x="49" y="117"/>
                    <a:pt x="1" y="174"/>
                  </a:cubicBezTo>
                  <a:lnTo>
                    <a:pt x="1210" y="1380"/>
                  </a:lnTo>
                  <a:lnTo>
                    <a:pt x="1524" y="1384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8036465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accent1"/>
        </a:solidFill>
        <a:effectLst/>
      </p:bgPr>
    </p:bg>
    <p:spTree>
      <p:nvGrpSpPr>
        <p:cNvPr id="1" name="Shape 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" name="Google Shape;222;p10"/>
          <p:cNvGrpSpPr/>
          <p:nvPr/>
        </p:nvGrpSpPr>
        <p:grpSpPr>
          <a:xfrm>
            <a:off x="3050667" y="-66033"/>
            <a:ext cx="7106311" cy="8157893"/>
            <a:chOff x="2288000" y="-49525"/>
            <a:chExt cx="5329733" cy="6118420"/>
          </a:xfrm>
        </p:grpSpPr>
        <p:sp>
          <p:nvSpPr>
            <p:cNvPr id="223" name="Google Shape;223;p10"/>
            <p:cNvSpPr/>
            <p:nvPr/>
          </p:nvSpPr>
          <p:spPr>
            <a:xfrm rot="-4421961">
              <a:off x="2777637" y="1686086"/>
              <a:ext cx="5541644" cy="2691324"/>
            </a:xfrm>
            <a:custGeom>
              <a:avLst/>
              <a:gdLst/>
              <a:ahLst/>
              <a:cxnLst/>
              <a:rect l="l" t="t" r="r" b="b"/>
              <a:pathLst>
                <a:path w="69245" h="41724" extrusionOk="0">
                  <a:moveTo>
                    <a:pt x="39740" y="1"/>
                  </a:moveTo>
                  <a:cubicBezTo>
                    <a:pt x="40411" y="1858"/>
                    <a:pt x="39627" y="4177"/>
                    <a:pt x="37897" y="5165"/>
                  </a:cubicBezTo>
                  <a:cubicBezTo>
                    <a:pt x="37001" y="5676"/>
                    <a:pt x="36016" y="5826"/>
                    <a:pt x="34992" y="5826"/>
                  </a:cubicBezTo>
                  <a:cubicBezTo>
                    <a:pt x="34261" y="5826"/>
                    <a:pt x="33509" y="5749"/>
                    <a:pt x="32756" y="5673"/>
                  </a:cubicBezTo>
                  <a:cubicBezTo>
                    <a:pt x="32006" y="5597"/>
                    <a:pt x="31256" y="5519"/>
                    <a:pt x="30520" y="5519"/>
                  </a:cubicBezTo>
                  <a:cubicBezTo>
                    <a:pt x="30427" y="5519"/>
                    <a:pt x="30334" y="5520"/>
                    <a:pt x="30241" y="5523"/>
                  </a:cubicBezTo>
                  <a:cubicBezTo>
                    <a:pt x="26889" y="5608"/>
                    <a:pt x="23867" y="7523"/>
                    <a:pt x="21282" y="9658"/>
                  </a:cubicBezTo>
                  <a:cubicBezTo>
                    <a:pt x="18696" y="11792"/>
                    <a:pt x="16309" y="14240"/>
                    <a:pt x="13317" y="15753"/>
                  </a:cubicBezTo>
                  <a:cubicBezTo>
                    <a:pt x="11208" y="16818"/>
                    <a:pt x="8846" y="17353"/>
                    <a:pt x="6484" y="17353"/>
                  </a:cubicBezTo>
                  <a:cubicBezTo>
                    <a:pt x="4321" y="17353"/>
                    <a:pt x="2158" y="16904"/>
                    <a:pt x="191" y="16002"/>
                  </a:cubicBezTo>
                  <a:cubicBezTo>
                    <a:pt x="126" y="15971"/>
                    <a:pt x="65" y="15937"/>
                    <a:pt x="1" y="15907"/>
                  </a:cubicBezTo>
                  <a:lnTo>
                    <a:pt x="1" y="40275"/>
                  </a:lnTo>
                  <a:cubicBezTo>
                    <a:pt x="2507" y="41245"/>
                    <a:pt x="5200" y="41724"/>
                    <a:pt x="7895" y="41724"/>
                  </a:cubicBezTo>
                  <a:cubicBezTo>
                    <a:pt x="12645" y="41724"/>
                    <a:pt x="17404" y="40237"/>
                    <a:pt x="21173" y="37335"/>
                  </a:cubicBezTo>
                  <a:cubicBezTo>
                    <a:pt x="28259" y="31877"/>
                    <a:pt x="31281" y="22682"/>
                    <a:pt x="37133" y="15916"/>
                  </a:cubicBezTo>
                  <a:cubicBezTo>
                    <a:pt x="41746" y="10586"/>
                    <a:pt x="48164" y="6848"/>
                    <a:pt x="55080" y="5468"/>
                  </a:cubicBezTo>
                  <a:cubicBezTo>
                    <a:pt x="58218" y="4845"/>
                    <a:pt x="61474" y="4682"/>
                    <a:pt x="64458" y="3534"/>
                  </a:cubicBezTo>
                  <a:cubicBezTo>
                    <a:pt x="66318" y="2818"/>
                    <a:pt x="68097" y="1592"/>
                    <a:pt x="69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10"/>
            <p:cNvSpPr/>
            <p:nvPr/>
          </p:nvSpPr>
          <p:spPr>
            <a:xfrm>
              <a:off x="2288000" y="-49525"/>
              <a:ext cx="2743200" cy="56466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5" name="Google Shape;225;p10"/>
          <p:cNvSpPr txBox="1">
            <a:spLocks noGrp="1"/>
          </p:cNvSpPr>
          <p:nvPr>
            <p:ph type="title"/>
          </p:nvPr>
        </p:nvSpPr>
        <p:spPr>
          <a:xfrm>
            <a:off x="1219200" y="1319453"/>
            <a:ext cx="3657600" cy="21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226" name="Google Shape;226;p10"/>
          <p:cNvSpPr txBox="1">
            <a:spLocks noGrp="1"/>
          </p:cNvSpPr>
          <p:nvPr>
            <p:ph type="subTitle" idx="1"/>
          </p:nvPr>
        </p:nvSpPr>
        <p:spPr>
          <a:xfrm>
            <a:off x="1219200" y="3469883"/>
            <a:ext cx="4876800" cy="248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1pPr>
            <a:lvl2pPr lvl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227" name="Google Shape;227;p10"/>
          <p:cNvGrpSpPr/>
          <p:nvPr/>
        </p:nvGrpSpPr>
        <p:grpSpPr>
          <a:xfrm>
            <a:off x="5787594" y="6479333"/>
            <a:ext cx="3653593" cy="548464"/>
            <a:chOff x="3731103" y="4808559"/>
            <a:chExt cx="2740195" cy="335138"/>
          </a:xfrm>
        </p:grpSpPr>
        <p:sp>
          <p:nvSpPr>
            <p:cNvPr id="228" name="Google Shape;228;p10"/>
            <p:cNvSpPr/>
            <p:nvPr/>
          </p:nvSpPr>
          <p:spPr>
            <a:xfrm>
              <a:off x="4333158" y="4849734"/>
              <a:ext cx="1938475" cy="293962"/>
            </a:xfrm>
            <a:custGeom>
              <a:avLst/>
              <a:gdLst/>
              <a:ahLst/>
              <a:cxnLst/>
              <a:rect l="l" t="t" r="r" b="b"/>
              <a:pathLst>
                <a:path w="26621" h="9488" extrusionOk="0">
                  <a:moveTo>
                    <a:pt x="10146" y="1"/>
                  </a:moveTo>
                  <a:cubicBezTo>
                    <a:pt x="8817" y="1"/>
                    <a:pt x="7433" y="475"/>
                    <a:pt x="6262" y="1145"/>
                  </a:cubicBezTo>
                  <a:cubicBezTo>
                    <a:pt x="3158" y="2920"/>
                    <a:pt x="859" y="6023"/>
                    <a:pt x="1" y="9488"/>
                  </a:cubicBezTo>
                  <a:lnTo>
                    <a:pt x="26620" y="9488"/>
                  </a:lnTo>
                  <a:cubicBezTo>
                    <a:pt x="26617" y="9143"/>
                    <a:pt x="26593" y="8799"/>
                    <a:pt x="26498" y="8469"/>
                  </a:cubicBezTo>
                  <a:cubicBezTo>
                    <a:pt x="26007" y="6772"/>
                    <a:pt x="23963" y="6091"/>
                    <a:pt x="22202" y="6016"/>
                  </a:cubicBezTo>
                  <a:cubicBezTo>
                    <a:pt x="20437" y="5942"/>
                    <a:pt x="18550" y="6179"/>
                    <a:pt x="17017" y="5304"/>
                  </a:cubicBezTo>
                  <a:cubicBezTo>
                    <a:pt x="15112" y="4217"/>
                    <a:pt x="14363" y="1734"/>
                    <a:pt x="12482" y="610"/>
                  </a:cubicBezTo>
                  <a:cubicBezTo>
                    <a:pt x="11767" y="182"/>
                    <a:pt x="10967" y="1"/>
                    <a:pt x="101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10"/>
            <p:cNvSpPr/>
            <p:nvPr/>
          </p:nvSpPr>
          <p:spPr>
            <a:xfrm>
              <a:off x="3731103" y="4808559"/>
              <a:ext cx="2740195" cy="335138"/>
            </a:xfrm>
            <a:custGeom>
              <a:avLst/>
              <a:gdLst/>
              <a:ahLst/>
              <a:cxnLst/>
              <a:rect l="l" t="t" r="r" b="b"/>
              <a:pathLst>
                <a:path w="37631" h="10817" extrusionOk="0">
                  <a:moveTo>
                    <a:pt x="7277" y="4167"/>
                  </a:moveTo>
                  <a:cubicBezTo>
                    <a:pt x="5403" y="4167"/>
                    <a:pt x="3533" y="4862"/>
                    <a:pt x="2187" y="6115"/>
                  </a:cubicBezTo>
                  <a:cubicBezTo>
                    <a:pt x="876" y="7338"/>
                    <a:pt x="99" y="9059"/>
                    <a:pt x="0" y="10817"/>
                  </a:cubicBezTo>
                  <a:lnTo>
                    <a:pt x="8269" y="10817"/>
                  </a:lnTo>
                  <a:cubicBezTo>
                    <a:pt x="8783" y="8742"/>
                    <a:pt x="9811" y="6796"/>
                    <a:pt x="11222" y="5189"/>
                  </a:cubicBezTo>
                  <a:cubicBezTo>
                    <a:pt x="10476" y="4848"/>
                    <a:pt x="9716" y="4535"/>
                    <a:pt x="8912" y="4351"/>
                  </a:cubicBezTo>
                  <a:cubicBezTo>
                    <a:pt x="8377" y="4228"/>
                    <a:pt x="7825" y="4167"/>
                    <a:pt x="7277" y="4167"/>
                  </a:cubicBezTo>
                  <a:close/>
                  <a:moveTo>
                    <a:pt x="32561" y="0"/>
                  </a:moveTo>
                  <a:cubicBezTo>
                    <a:pt x="31471" y="0"/>
                    <a:pt x="30337" y="351"/>
                    <a:pt x="29342" y="815"/>
                  </a:cubicBezTo>
                  <a:cubicBezTo>
                    <a:pt x="27159" y="1829"/>
                    <a:pt x="25264" y="3326"/>
                    <a:pt x="23220" y="4582"/>
                  </a:cubicBezTo>
                  <a:cubicBezTo>
                    <a:pt x="23813" y="5383"/>
                    <a:pt x="24433" y="6146"/>
                    <a:pt x="25285" y="6633"/>
                  </a:cubicBezTo>
                  <a:cubicBezTo>
                    <a:pt x="26818" y="7508"/>
                    <a:pt x="28705" y="7271"/>
                    <a:pt x="30470" y="7345"/>
                  </a:cubicBezTo>
                  <a:cubicBezTo>
                    <a:pt x="32231" y="7420"/>
                    <a:pt x="34275" y="8101"/>
                    <a:pt x="34766" y="9798"/>
                  </a:cubicBezTo>
                  <a:cubicBezTo>
                    <a:pt x="34861" y="10128"/>
                    <a:pt x="34885" y="10472"/>
                    <a:pt x="34888" y="10817"/>
                  </a:cubicBezTo>
                  <a:lnTo>
                    <a:pt x="37481" y="10817"/>
                  </a:lnTo>
                  <a:cubicBezTo>
                    <a:pt x="37631" y="8285"/>
                    <a:pt x="37559" y="5747"/>
                    <a:pt x="36690" y="3373"/>
                  </a:cubicBezTo>
                  <a:cubicBezTo>
                    <a:pt x="36272" y="2228"/>
                    <a:pt x="35613" y="1087"/>
                    <a:pt x="34524" y="477"/>
                  </a:cubicBezTo>
                  <a:cubicBezTo>
                    <a:pt x="33917" y="140"/>
                    <a:pt x="33250" y="0"/>
                    <a:pt x="32561" y="0"/>
                  </a:cubicBezTo>
                  <a:close/>
                </a:path>
              </a:pathLst>
            </a:custGeom>
            <a:solidFill>
              <a:srgbClr val="FFF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10"/>
            <p:cNvSpPr/>
            <p:nvPr/>
          </p:nvSpPr>
          <p:spPr>
            <a:xfrm>
              <a:off x="4333158" y="4950520"/>
              <a:ext cx="1938475" cy="193176"/>
            </a:xfrm>
            <a:custGeom>
              <a:avLst/>
              <a:gdLst/>
              <a:ahLst/>
              <a:cxnLst/>
              <a:rect l="l" t="t" r="r" b="b"/>
              <a:pathLst>
                <a:path w="26621" h="6235" extrusionOk="0">
                  <a:moveTo>
                    <a:pt x="14952" y="0"/>
                  </a:moveTo>
                  <a:cubicBezTo>
                    <a:pt x="14762" y="120"/>
                    <a:pt x="14570" y="232"/>
                    <a:pt x="14380" y="344"/>
                  </a:cubicBezTo>
                  <a:cubicBezTo>
                    <a:pt x="12537" y="1421"/>
                    <a:pt x="10425" y="2266"/>
                    <a:pt x="8299" y="2266"/>
                  </a:cubicBezTo>
                  <a:cubicBezTo>
                    <a:pt x="7812" y="2266"/>
                    <a:pt x="7321" y="2222"/>
                    <a:pt x="6834" y="2126"/>
                  </a:cubicBezTo>
                  <a:cubicBezTo>
                    <a:pt x="5465" y="1854"/>
                    <a:pt x="4224" y="1186"/>
                    <a:pt x="2954" y="607"/>
                  </a:cubicBezTo>
                  <a:cubicBezTo>
                    <a:pt x="1543" y="2214"/>
                    <a:pt x="515" y="4160"/>
                    <a:pt x="1" y="6235"/>
                  </a:cubicBezTo>
                  <a:lnTo>
                    <a:pt x="26620" y="6235"/>
                  </a:lnTo>
                  <a:cubicBezTo>
                    <a:pt x="26617" y="5890"/>
                    <a:pt x="26593" y="5546"/>
                    <a:pt x="26498" y="5216"/>
                  </a:cubicBezTo>
                  <a:cubicBezTo>
                    <a:pt x="26007" y="3519"/>
                    <a:pt x="23963" y="2838"/>
                    <a:pt x="22202" y="2763"/>
                  </a:cubicBezTo>
                  <a:cubicBezTo>
                    <a:pt x="20437" y="2689"/>
                    <a:pt x="18550" y="2926"/>
                    <a:pt x="17017" y="2051"/>
                  </a:cubicBezTo>
                  <a:cubicBezTo>
                    <a:pt x="16165" y="1564"/>
                    <a:pt x="15545" y="801"/>
                    <a:pt x="149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1" name="Google Shape;231;p10"/>
          <p:cNvGrpSpPr/>
          <p:nvPr/>
        </p:nvGrpSpPr>
        <p:grpSpPr>
          <a:xfrm>
            <a:off x="-887742" y="4575667"/>
            <a:ext cx="4843647" cy="3040765"/>
            <a:chOff x="-665807" y="3431750"/>
            <a:chExt cx="3632735" cy="2280574"/>
          </a:xfrm>
        </p:grpSpPr>
        <p:sp>
          <p:nvSpPr>
            <p:cNvPr id="232" name="Google Shape;232;p10"/>
            <p:cNvSpPr/>
            <p:nvPr/>
          </p:nvSpPr>
          <p:spPr>
            <a:xfrm rot="6847533" flipH="1">
              <a:off x="-356027" y="4216323"/>
              <a:ext cx="1115230" cy="1401371"/>
            </a:xfrm>
            <a:custGeom>
              <a:avLst/>
              <a:gdLst/>
              <a:ahLst/>
              <a:cxnLst/>
              <a:rect l="l" t="t" r="r" b="b"/>
              <a:pathLst>
                <a:path w="14676" h="16379" extrusionOk="0">
                  <a:moveTo>
                    <a:pt x="7560" y="1"/>
                  </a:moveTo>
                  <a:cubicBezTo>
                    <a:pt x="3283" y="1"/>
                    <a:pt x="0" y="8178"/>
                    <a:pt x="2476" y="12988"/>
                  </a:cubicBezTo>
                  <a:cubicBezTo>
                    <a:pt x="3703" y="15375"/>
                    <a:pt x="6008" y="16379"/>
                    <a:pt x="8201" y="16379"/>
                  </a:cubicBezTo>
                  <a:cubicBezTo>
                    <a:pt x="10559" y="16379"/>
                    <a:pt x="12790" y="15223"/>
                    <a:pt x="13430" y="13366"/>
                  </a:cubicBezTo>
                  <a:cubicBezTo>
                    <a:pt x="14675" y="9777"/>
                    <a:pt x="13214" y="571"/>
                    <a:pt x="7908" y="20"/>
                  </a:cubicBezTo>
                  <a:cubicBezTo>
                    <a:pt x="7791" y="5"/>
                    <a:pt x="7677" y="1"/>
                    <a:pt x="75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33" name="Google Shape;233;p1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221174" y="3431750"/>
              <a:ext cx="3188102" cy="179330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34" name="Google Shape;234;p10"/>
          <p:cNvGrpSpPr/>
          <p:nvPr/>
        </p:nvGrpSpPr>
        <p:grpSpPr>
          <a:xfrm>
            <a:off x="7381533" y="-203200"/>
            <a:ext cx="5047539" cy="7510059"/>
            <a:chOff x="5536150" y="-152400"/>
            <a:chExt cx="3785654" cy="5632544"/>
          </a:xfrm>
        </p:grpSpPr>
        <p:sp>
          <p:nvSpPr>
            <p:cNvPr id="235" name="Google Shape;235;p10"/>
            <p:cNvSpPr/>
            <p:nvPr/>
          </p:nvSpPr>
          <p:spPr>
            <a:xfrm rot="5400000">
              <a:off x="7067275" y="992343"/>
              <a:ext cx="3234092" cy="1126340"/>
            </a:xfrm>
            <a:custGeom>
              <a:avLst/>
              <a:gdLst/>
              <a:ahLst/>
              <a:cxnLst/>
              <a:rect l="l" t="t" r="r" b="b"/>
              <a:pathLst>
                <a:path w="40411" h="17354" extrusionOk="0">
                  <a:moveTo>
                    <a:pt x="1" y="1"/>
                  </a:moveTo>
                  <a:lnTo>
                    <a:pt x="1" y="15907"/>
                  </a:lnTo>
                  <a:cubicBezTo>
                    <a:pt x="65" y="15937"/>
                    <a:pt x="126" y="15971"/>
                    <a:pt x="191" y="16002"/>
                  </a:cubicBezTo>
                  <a:cubicBezTo>
                    <a:pt x="2158" y="16904"/>
                    <a:pt x="4321" y="17353"/>
                    <a:pt x="6484" y="17353"/>
                  </a:cubicBezTo>
                  <a:cubicBezTo>
                    <a:pt x="8846" y="17353"/>
                    <a:pt x="11208" y="16818"/>
                    <a:pt x="13317" y="15753"/>
                  </a:cubicBezTo>
                  <a:cubicBezTo>
                    <a:pt x="16309" y="14240"/>
                    <a:pt x="18696" y="11792"/>
                    <a:pt x="21282" y="9658"/>
                  </a:cubicBezTo>
                  <a:cubicBezTo>
                    <a:pt x="23867" y="7523"/>
                    <a:pt x="26889" y="5608"/>
                    <a:pt x="30241" y="5523"/>
                  </a:cubicBezTo>
                  <a:cubicBezTo>
                    <a:pt x="30334" y="5520"/>
                    <a:pt x="30427" y="5519"/>
                    <a:pt x="30520" y="5519"/>
                  </a:cubicBezTo>
                  <a:cubicBezTo>
                    <a:pt x="31256" y="5519"/>
                    <a:pt x="32006" y="5597"/>
                    <a:pt x="32756" y="5673"/>
                  </a:cubicBezTo>
                  <a:cubicBezTo>
                    <a:pt x="33509" y="5749"/>
                    <a:pt x="34261" y="5826"/>
                    <a:pt x="34992" y="5826"/>
                  </a:cubicBezTo>
                  <a:cubicBezTo>
                    <a:pt x="36016" y="5826"/>
                    <a:pt x="37001" y="5676"/>
                    <a:pt x="37897" y="5165"/>
                  </a:cubicBezTo>
                  <a:cubicBezTo>
                    <a:pt x="39627" y="4177"/>
                    <a:pt x="40411" y="1858"/>
                    <a:pt x="397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10"/>
            <p:cNvSpPr/>
            <p:nvPr/>
          </p:nvSpPr>
          <p:spPr>
            <a:xfrm rot="5400000">
              <a:off x="5122630" y="1355283"/>
              <a:ext cx="5541677" cy="2708045"/>
            </a:xfrm>
            <a:custGeom>
              <a:avLst/>
              <a:gdLst/>
              <a:ahLst/>
              <a:cxnLst/>
              <a:rect l="l" t="t" r="r" b="b"/>
              <a:pathLst>
                <a:path w="69245" h="41724" extrusionOk="0">
                  <a:moveTo>
                    <a:pt x="39740" y="1"/>
                  </a:moveTo>
                  <a:cubicBezTo>
                    <a:pt x="40411" y="1858"/>
                    <a:pt x="39627" y="4177"/>
                    <a:pt x="37897" y="5165"/>
                  </a:cubicBezTo>
                  <a:cubicBezTo>
                    <a:pt x="37001" y="5676"/>
                    <a:pt x="36016" y="5826"/>
                    <a:pt x="34992" y="5826"/>
                  </a:cubicBezTo>
                  <a:cubicBezTo>
                    <a:pt x="34261" y="5826"/>
                    <a:pt x="33509" y="5749"/>
                    <a:pt x="32756" y="5673"/>
                  </a:cubicBezTo>
                  <a:cubicBezTo>
                    <a:pt x="32006" y="5597"/>
                    <a:pt x="31256" y="5519"/>
                    <a:pt x="30520" y="5519"/>
                  </a:cubicBezTo>
                  <a:cubicBezTo>
                    <a:pt x="30427" y="5519"/>
                    <a:pt x="30334" y="5520"/>
                    <a:pt x="30241" y="5523"/>
                  </a:cubicBezTo>
                  <a:cubicBezTo>
                    <a:pt x="26889" y="5608"/>
                    <a:pt x="23867" y="7523"/>
                    <a:pt x="21282" y="9658"/>
                  </a:cubicBezTo>
                  <a:cubicBezTo>
                    <a:pt x="18696" y="11792"/>
                    <a:pt x="16309" y="14240"/>
                    <a:pt x="13317" y="15753"/>
                  </a:cubicBezTo>
                  <a:cubicBezTo>
                    <a:pt x="11208" y="16818"/>
                    <a:pt x="8846" y="17353"/>
                    <a:pt x="6484" y="17353"/>
                  </a:cubicBezTo>
                  <a:cubicBezTo>
                    <a:pt x="4321" y="17353"/>
                    <a:pt x="2158" y="16904"/>
                    <a:pt x="191" y="16002"/>
                  </a:cubicBezTo>
                  <a:cubicBezTo>
                    <a:pt x="126" y="15971"/>
                    <a:pt x="65" y="15937"/>
                    <a:pt x="1" y="15907"/>
                  </a:cubicBezTo>
                  <a:lnTo>
                    <a:pt x="1" y="40275"/>
                  </a:lnTo>
                  <a:cubicBezTo>
                    <a:pt x="2507" y="41245"/>
                    <a:pt x="5200" y="41724"/>
                    <a:pt x="7895" y="41724"/>
                  </a:cubicBezTo>
                  <a:cubicBezTo>
                    <a:pt x="12645" y="41724"/>
                    <a:pt x="17404" y="40237"/>
                    <a:pt x="21173" y="37335"/>
                  </a:cubicBezTo>
                  <a:cubicBezTo>
                    <a:pt x="28259" y="31877"/>
                    <a:pt x="31281" y="22682"/>
                    <a:pt x="37133" y="15916"/>
                  </a:cubicBezTo>
                  <a:cubicBezTo>
                    <a:pt x="41746" y="10586"/>
                    <a:pt x="48164" y="6848"/>
                    <a:pt x="55080" y="5468"/>
                  </a:cubicBezTo>
                  <a:cubicBezTo>
                    <a:pt x="58218" y="4845"/>
                    <a:pt x="61474" y="4682"/>
                    <a:pt x="64458" y="3534"/>
                  </a:cubicBezTo>
                  <a:cubicBezTo>
                    <a:pt x="66318" y="2818"/>
                    <a:pt x="68097" y="1592"/>
                    <a:pt x="69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10"/>
            <p:cNvSpPr/>
            <p:nvPr/>
          </p:nvSpPr>
          <p:spPr>
            <a:xfrm rot="5400000">
              <a:off x="8312443" y="3758806"/>
              <a:ext cx="789976" cy="367355"/>
            </a:xfrm>
            <a:custGeom>
              <a:avLst/>
              <a:gdLst/>
              <a:ahLst/>
              <a:cxnLst/>
              <a:rect l="l" t="t" r="r" b="b"/>
              <a:pathLst>
                <a:path w="9871" h="5660" extrusionOk="0">
                  <a:moveTo>
                    <a:pt x="9870" y="1"/>
                  </a:moveTo>
                  <a:cubicBezTo>
                    <a:pt x="6399" y="706"/>
                    <a:pt x="3053" y="2008"/>
                    <a:pt x="1" y="3807"/>
                  </a:cubicBezTo>
                  <a:cubicBezTo>
                    <a:pt x="621" y="4185"/>
                    <a:pt x="1258" y="4535"/>
                    <a:pt x="1922" y="4845"/>
                  </a:cubicBezTo>
                  <a:cubicBezTo>
                    <a:pt x="2913" y="5309"/>
                    <a:pt x="4048" y="5660"/>
                    <a:pt x="5141" y="5660"/>
                  </a:cubicBezTo>
                  <a:cubicBezTo>
                    <a:pt x="5826" y="5660"/>
                    <a:pt x="6498" y="5520"/>
                    <a:pt x="7103" y="5180"/>
                  </a:cubicBezTo>
                  <a:cubicBezTo>
                    <a:pt x="8194" y="4570"/>
                    <a:pt x="8848" y="3432"/>
                    <a:pt x="9267" y="2287"/>
                  </a:cubicBezTo>
                  <a:cubicBezTo>
                    <a:pt x="9543" y="1538"/>
                    <a:pt x="9737" y="774"/>
                    <a:pt x="98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10"/>
            <p:cNvSpPr/>
            <p:nvPr/>
          </p:nvSpPr>
          <p:spPr>
            <a:xfrm rot="5400000">
              <a:off x="8117401" y="2029636"/>
              <a:ext cx="1785149" cy="431675"/>
            </a:xfrm>
            <a:custGeom>
              <a:avLst/>
              <a:gdLst/>
              <a:ahLst/>
              <a:cxnLst/>
              <a:rect l="l" t="t" r="r" b="b"/>
              <a:pathLst>
                <a:path w="22306" h="6651" extrusionOk="0">
                  <a:moveTo>
                    <a:pt x="1" y="0"/>
                  </a:moveTo>
                  <a:cubicBezTo>
                    <a:pt x="97" y="1758"/>
                    <a:pt x="877" y="3479"/>
                    <a:pt x="2185" y="4702"/>
                  </a:cubicBezTo>
                  <a:cubicBezTo>
                    <a:pt x="3531" y="5952"/>
                    <a:pt x="5405" y="6650"/>
                    <a:pt x="7274" y="6650"/>
                  </a:cubicBezTo>
                  <a:cubicBezTo>
                    <a:pt x="7350" y="6650"/>
                    <a:pt x="7425" y="6647"/>
                    <a:pt x="7496" y="6647"/>
                  </a:cubicBezTo>
                  <a:cubicBezTo>
                    <a:pt x="8947" y="5873"/>
                    <a:pt x="10491" y="5332"/>
                    <a:pt x="12115" y="5209"/>
                  </a:cubicBezTo>
                  <a:cubicBezTo>
                    <a:pt x="13083" y="4756"/>
                    <a:pt x="14054" y="4317"/>
                    <a:pt x="15103" y="4109"/>
                  </a:cubicBezTo>
                  <a:cubicBezTo>
                    <a:pt x="15587" y="4010"/>
                    <a:pt x="16078" y="3966"/>
                    <a:pt x="16565" y="3966"/>
                  </a:cubicBezTo>
                  <a:cubicBezTo>
                    <a:pt x="17849" y="3966"/>
                    <a:pt x="19130" y="4276"/>
                    <a:pt x="20346" y="4756"/>
                  </a:cubicBezTo>
                  <a:cubicBezTo>
                    <a:pt x="21586" y="3986"/>
                    <a:pt x="22305" y="2511"/>
                    <a:pt x="22305" y="1060"/>
                  </a:cubicBezTo>
                  <a:cubicBezTo>
                    <a:pt x="22305" y="702"/>
                    <a:pt x="22260" y="345"/>
                    <a:pt x="221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10"/>
            <p:cNvSpPr/>
            <p:nvPr/>
          </p:nvSpPr>
          <p:spPr>
            <a:xfrm rot="5400000">
              <a:off x="7731024" y="2865742"/>
              <a:ext cx="2407783" cy="581797"/>
            </a:xfrm>
            <a:custGeom>
              <a:avLst/>
              <a:gdLst/>
              <a:ahLst/>
              <a:cxnLst/>
              <a:rect l="l" t="t" r="r" b="b"/>
              <a:pathLst>
                <a:path w="30086" h="8964" extrusionOk="0">
                  <a:moveTo>
                    <a:pt x="4620" y="5209"/>
                  </a:moveTo>
                  <a:lnTo>
                    <a:pt x="4620" y="5209"/>
                  </a:lnTo>
                  <a:cubicBezTo>
                    <a:pt x="2996" y="5332"/>
                    <a:pt x="1452" y="5873"/>
                    <a:pt x="1" y="6647"/>
                  </a:cubicBezTo>
                  <a:cubicBezTo>
                    <a:pt x="478" y="6630"/>
                    <a:pt x="955" y="6572"/>
                    <a:pt x="1418" y="6466"/>
                  </a:cubicBezTo>
                  <a:cubicBezTo>
                    <a:pt x="2539" y="6208"/>
                    <a:pt x="3578" y="5700"/>
                    <a:pt x="4620" y="5209"/>
                  </a:cubicBezTo>
                  <a:close/>
                  <a:moveTo>
                    <a:pt x="14677" y="0"/>
                  </a:moveTo>
                  <a:cubicBezTo>
                    <a:pt x="14765" y="345"/>
                    <a:pt x="14810" y="702"/>
                    <a:pt x="14810" y="1060"/>
                  </a:cubicBezTo>
                  <a:cubicBezTo>
                    <a:pt x="14810" y="2511"/>
                    <a:pt x="14091" y="3986"/>
                    <a:pt x="12851" y="4756"/>
                  </a:cubicBezTo>
                  <a:cubicBezTo>
                    <a:pt x="13652" y="5073"/>
                    <a:pt x="14422" y="5465"/>
                    <a:pt x="15154" y="5890"/>
                  </a:cubicBezTo>
                  <a:cubicBezTo>
                    <a:pt x="16789" y="6845"/>
                    <a:pt x="18309" y="7986"/>
                    <a:pt x="19927" y="8964"/>
                  </a:cubicBezTo>
                  <a:cubicBezTo>
                    <a:pt x="22979" y="7165"/>
                    <a:pt x="26325" y="5863"/>
                    <a:pt x="29796" y="5158"/>
                  </a:cubicBezTo>
                  <a:cubicBezTo>
                    <a:pt x="30086" y="3472"/>
                    <a:pt x="30086" y="1735"/>
                    <a:pt x="29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40" name="Google Shape;240;p10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5536150" y="-152400"/>
              <a:ext cx="3785654" cy="2129425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486587636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oogle Shape;242;p11"/>
          <p:cNvSpPr/>
          <p:nvPr/>
        </p:nvSpPr>
        <p:spPr>
          <a:xfrm>
            <a:off x="10854926" y="1038694"/>
            <a:ext cx="153121" cy="153121"/>
          </a:xfrm>
          <a:custGeom>
            <a:avLst/>
            <a:gdLst/>
            <a:ahLst/>
            <a:cxnLst/>
            <a:rect l="l" t="t" r="r" b="b"/>
            <a:pathLst>
              <a:path w="1145" h="1145" extrusionOk="0">
                <a:moveTo>
                  <a:pt x="573" y="1"/>
                </a:moveTo>
                <a:cubicBezTo>
                  <a:pt x="258" y="1"/>
                  <a:pt x="1" y="255"/>
                  <a:pt x="1" y="573"/>
                </a:cubicBezTo>
                <a:cubicBezTo>
                  <a:pt x="1" y="887"/>
                  <a:pt x="258" y="1145"/>
                  <a:pt x="573" y="1145"/>
                </a:cubicBezTo>
                <a:cubicBezTo>
                  <a:pt x="891" y="1145"/>
                  <a:pt x="1145" y="887"/>
                  <a:pt x="1145" y="573"/>
                </a:cubicBezTo>
                <a:cubicBezTo>
                  <a:pt x="1145" y="255"/>
                  <a:pt x="891" y="1"/>
                  <a:pt x="5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" name="Google Shape;243;p11"/>
          <p:cNvSpPr/>
          <p:nvPr/>
        </p:nvSpPr>
        <p:spPr>
          <a:xfrm>
            <a:off x="5995193" y="36258"/>
            <a:ext cx="153121" cy="153121"/>
          </a:xfrm>
          <a:custGeom>
            <a:avLst/>
            <a:gdLst/>
            <a:ahLst/>
            <a:cxnLst/>
            <a:rect l="l" t="t" r="r" b="b"/>
            <a:pathLst>
              <a:path w="1145" h="1145" extrusionOk="0">
                <a:moveTo>
                  <a:pt x="572" y="0"/>
                </a:moveTo>
                <a:cubicBezTo>
                  <a:pt x="258" y="0"/>
                  <a:pt x="1" y="258"/>
                  <a:pt x="1" y="573"/>
                </a:cubicBezTo>
                <a:cubicBezTo>
                  <a:pt x="1" y="891"/>
                  <a:pt x="258" y="1144"/>
                  <a:pt x="572" y="1144"/>
                </a:cubicBezTo>
                <a:cubicBezTo>
                  <a:pt x="890" y="1144"/>
                  <a:pt x="1145" y="891"/>
                  <a:pt x="1145" y="573"/>
                </a:cubicBezTo>
                <a:cubicBezTo>
                  <a:pt x="1145" y="258"/>
                  <a:pt x="890" y="0"/>
                  <a:pt x="57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" name="Google Shape;244;p11"/>
          <p:cNvSpPr/>
          <p:nvPr/>
        </p:nvSpPr>
        <p:spPr>
          <a:xfrm>
            <a:off x="10551627" y="637506"/>
            <a:ext cx="125840" cy="115409"/>
          </a:xfrm>
          <a:custGeom>
            <a:avLst/>
            <a:gdLst/>
            <a:ahLst/>
            <a:cxnLst/>
            <a:rect l="l" t="t" r="r" b="b"/>
            <a:pathLst>
              <a:path w="941" h="863" extrusionOk="0">
                <a:moveTo>
                  <a:pt x="469" y="1"/>
                </a:moveTo>
                <a:cubicBezTo>
                  <a:pt x="272" y="1"/>
                  <a:pt x="91" y="141"/>
                  <a:pt x="48" y="341"/>
                </a:cubicBezTo>
                <a:cubicBezTo>
                  <a:pt x="1" y="576"/>
                  <a:pt x="148" y="803"/>
                  <a:pt x="379" y="853"/>
                </a:cubicBezTo>
                <a:cubicBezTo>
                  <a:pt x="409" y="860"/>
                  <a:pt x="439" y="863"/>
                  <a:pt x="469" y="863"/>
                </a:cubicBezTo>
                <a:cubicBezTo>
                  <a:pt x="669" y="863"/>
                  <a:pt x="847" y="723"/>
                  <a:pt x="891" y="522"/>
                </a:cubicBezTo>
                <a:cubicBezTo>
                  <a:pt x="941" y="288"/>
                  <a:pt x="791" y="60"/>
                  <a:pt x="559" y="10"/>
                </a:cubicBezTo>
                <a:cubicBezTo>
                  <a:pt x="529" y="4"/>
                  <a:pt x="499" y="1"/>
                  <a:pt x="4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5" name="Google Shape;245;p11"/>
          <p:cNvSpPr/>
          <p:nvPr/>
        </p:nvSpPr>
        <p:spPr>
          <a:xfrm>
            <a:off x="1610447" y="60650"/>
            <a:ext cx="9231248" cy="6307108"/>
          </a:xfrm>
          <a:custGeom>
            <a:avLst/>
            <a:gdLst/>
            <a:ahLst/>
            <a:cxnLst/>
            <a:rect l="l" t="t" r="r" b="b"/>
            <a:pathLst>
              <a:path w="69029" h="47163" extrusionOk="0">
                <a:moveTo>
                  <a:pt x="49721" y="1"/>
                </a:moveTo>
                <a:cubicBezTo>
                  <a:pt x="45687" y="1"/>
                  <a:pt x="41583" y="1235"/>
                  <a:pt x="37957" y="3081"/>
                </a:cubicBezTo>
                <a:cubicBezTo>
                  <a:pt x="34762" y="4714"/>
                  <a:pt x="31698" y="6871"/>
                  <a:pt x="28119" y="7346"/>
                </a:cubicBezTo>
                <a:cubicBezTo>
                  <a:pt x="27557" y="7420"/>
                  <a:pt x="26998" y="7453"/>
                  <a:pt x="26440" y="7453"/>
                </a:cubicBezTo>
                <a:cubicBezTo>
                  <a:pt x="24560" y="7453"/>
                  <a:pt x="22694" y="7106"/>
                  <a:pt x="20823" y="6922"/>
                </a:cubicBezTo>
                <a:cubicBezTo>
                  <a:pt x="19960" y="6838"/>
                  <a:pt x="19084" y="6794"/>
                  <a:pt x="18201" y="6794"/>
                </a:cubicBezTo>
                <a:cubicBezTo>
                  <a:pt x="13150" y="6797"/>
                  <a:pt x="7908" y="8210"/>
                  <a:pt x="4382" y="11548"/>
                </a:cubicBezTo>
                <a:cubicBezTo>
                  <a:pt x="1720" y="14063"/>
                  <a:pt x="285" y="17468"/>
                  <a:pt x="121" y="20803"/>
                </a:cubicBezTo>
                <a:cubicBezTo>
                  <a:pt x="1" y="23245"/>
                  <a:pt x="466" y="25911"/>
                  <a:pt x="1583" y="28092"/>
                </a:cubicBezTo>
                <a:cubicBezTo>
                  <a:pt x="2837" y="30540"/>
                  <a:pt x="5858" y="32608"/>
                  <a:pt x="4924" y="35354"/>
                </a:cubicBezTo>
                <a:cubicBezTo>
                  <a:pt x="4915" y="35388"/>
                  <a:pt x="4901" y="35425"/>
                  <a:pt x="4891" y="35458"/>
                </a:cubicBezTo>
                <a:cubicBezTo>
                  <a:pt x="3731" y="38967"/>
                  <a:pt x="6417" y="42422"/>
                  <a:pt x="9909" y="42422"/>
                </a:cubicBezTo>
                <a:cubicBezTo>
                  <a:pt x="10257" y="42422"/>
                  <a:pt x="10615" y="42386"/>
                  <a:pt x="10979" y="42315"/>
                </a:cubicBezTo>
                <a:cubicBezTo>
                  <a:pt x="13826" y="41744"/>
                  <a:pt x="16716" y="41459"/>
                  <a:pt x="19599" y="41459"/>
                </a:cubicBezTo>
                <a:cubicBezTo>
                  <a:pt x="23289" y="41459"/>
                  <a:pt x="26972" y="41924"/>
                  <a:pt x="30564" y="42851"/>
                </a:cubicBezTo>
                <a:lnTo>
                  <a:pt x="46758" y="47035"/>
                </a:lnTo>
                <a:cubicBezTo>
                  <a:pt x="47584" y="47118"/>
                  <a:pt x="48410" y="47163"/>
                  <a:pt x="49236" y="47163"/>
                </a:cubicBezTo>
                <a:cubicBezTo>
                  <a:pt x="55512" y="47163"/>
                  <a:pt x="61579" y="44700"/>
                  <a:pt x="66095" y="40248"/>
                </a:cubicBezTo>
                <a:cubicBezTo>
                  <a:pt x="67807" y="37622"/>
                  <a:pt x="69029" y="36007"/>
                  <a:pt x="68915" y="31016"/>
                </a:cubicBezTo>
                <a:cubicBezTo>
                  <a:pt x="68798" y="26009"/>
                  <a:pt x="62814" y="19723"/>
                  <a:pt x="61931" y="17615"/>
                </a:cubicBezTo>
                <a:cubicBezTo>
                  <a:pt x="61057" y="15538"/>
                  <a:pt x="63276" y="11481"/>
                  <a:pt x="62924" y="9260"/>
                </a:cubicBezTo>
                <a:cubicBezTo>
                  <a:pt x="62148" y="4356"/>
                  <a:pt x="57559" y="867"/>
                  <a:pt x="52140" y="158"/>
                </a:cubicBezTo>
                <a:cubicBezTo>
                  <a:pt x="51340" y="51"/>
                  <a:pt x="50531" y="1"/>
                  <a:pt x="4972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6" name="Google Shape;246;p11"/>
          <p:cNvSpPr/>
          <p:nvPr/>
        </p:nvSpPr>
        <p:spPr>
          <a:xfrm>
            <a:off x="10646764" y="1650782"/>
            <a:ext cx="3030635" cy="2410605"/>
          </a:xfrm>
          <a:custGeom>
            <a:avLst/>
            <a:gdLst/>
            <a:ahLst/>
            <a:cxnLst/>
            <a:rect l="l" t="t" r="r" b="b"/>
            <a:pathLst>
              <a:path w="10725" h="8531" extrusionOk="0">
                <a:moveTo>
                  <a:pt x="5102" y="1"/>
                </a:moveTo>
                <a:cubicBezTo>
                  <a:pt x="3336" y="1"/>
                  <a:pt x="1519" y="586"/>
                  <a:pt x="924" y="1918"/>
                </a:cubicBezTo>
                <a:cubicBezTo>
                  <a:pt x="1" y="3975"/>
                  <a:pt x="3175" y="5526"/>
                  <a:pt x="4529" y="7329"/>
                </a:cubicBezTo>
                <a:cubicBezTo>
                  <a:pt x="5175" y="8186"/>
                  <a:pt x="5888" y="8530"/>
                  <a:pt x="6584" y="8530"/>
                </a:cubicBezTo>
                <a:cubicBezTo>
                  <a:pt x="7921" y="8530"/>
                  <a:pt x="9196" y="7249"/>
                  <a:pt x="9801" y="5895"/>
                </a:cubicBezTo>
                <a:cubicBezTo>
                  <a:pt x="10725" y="3837"/>
                  <a:pt x="9801" y="1422"/>
                  <a:pt x="7744" y="502"/>
                </a:cubicBezTo>
                <a:cubicBezTo>
                  <a:pt x="7018" y="175"/>
                  <a:pt x="6068" y="1"/>
                  <a:pt x="51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7" name="Google Shape;247;p11"/>
          <p:cNvSpPr/>
          <p:nvPr/>
        </p:nvSpPr>
        <p:spPr>
          <a:xfrm>
            <a:off x="913066" y="4223196"/>
            <a:ext cx="1135501" cy="1029587"/>
          </a:xfrm>
          <a:custGeom>
            <a:avLst/>
            <a:gdLst/>
            <a:ahLst/>
            <a:cxnLst/>
            <a:rect l="l" t="t" r="r" b="b"/>
            <a:pathLst>
              <a:path w="8491" h="7699" extrusionOk="0">
                <a:moveTo>
                  <a:pt x="4102" y="1"/>
                </a:moveTo>
                <a:cubicBezTo>
                  <a:pt x="3038" y="1"/>
                  <a:pt x="1990" y="322"/>
                  <a:pt x="1348" y="1095"/>
                </a:cubicBezTo>
                <a:cubicBezTo>
                  <a:pt x="0" y="2710"/>
                  <a:pt x="2031" y="4550"/>
                  <a:pt x="2556" y="6310"/>
                </a:cubicBezTo>
                <a:cubicBezTo>
                  <a:pt x="2854" y="7310"/>
                  <a:pt x="3446" y="7698"/>
                  <a:pt x="4135" y="7698"/>
                </a:cubicBezTo>
                <a:cubicBezTo>
                  <a:pt x="5138" y="7698"/>
                  <a:pt x="6343" y="6875"/>
                  <a:pt x="7142" y="5918"/>
                </a:cubicBezTo>
                <a:cubicBezTo>
                  <a:pt x="8487" y="4299"/>
                  <a:pt x="8490" y="2085"/>
                  <a:pt x="7149" y="964"/>
                </a:cubicBezTo>
                <a:cubicBezTo>
                  <a:pt x="6446" y="382"/>
                  <a:pt x="5266" y="1"/>
                  <a:pt x="41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11"/>
          <p:cNvSpPr/>
          <p:nvPr/>
        </p:nvSpPr>
        <p:spPr>
          <a:xfrm>
            <a:off x="2413780" y="1081889"/>
            <a:ext cx="7677305" cy="5339036"/>
          </a:xfrm>
          <a:custGeom>
            <a:avLst/>
            <a:gdLst/>
            <a:ahLst/>
            <a:cxnLst/>
            <a:rect l="l" t="t" r="r" b="b"/>
            <a:pathLst>
              <a:path w="57409" h="39924" extrusionOk="0">
                <a:moveTo>
                  <a:pt x="41442" y="1"/>
                </a:moveTo>
                <a:cubicBezTo>
                  <a:pt x="40809" y="1"/>
                  <a:pt x="40177" y="37"/>
                  <a:pt x="39550" y="109"/>
                </a:cubicBezTo>
                <a:cubicBezTo>
                  <a:pt x="35241" y="597"/>
                  <a:pt x="30969" y="3304"/>
                  <a:pt x="26644" y="3304"/>
                </a:cubicBezTo>
                <a:cubicBezTo>
                  <a:pt x="26399" y="3304"/>
                  <a:pt x="26154" y="3295"/>
                  <a:pt x="25908" y="3277"/>
                </a:cubicBezTo>
                <a:cubicBezTo>
                  <a:pt x="23814" y="3120"/>
                  <a:pt x="21881" y="2180"/>
                  <a:pt x="19898" y="1501"/>
                </a:cubicBezTo>
                <a:cubicBezTo>
                  <a:pt x="17859" y="802"/>
                  <a:pt x="15655" y="398"/>
                  <a:pt x="13483" y="398"/>
                </a:cubicBezTo>
                <a:cubicBezTo>
                  <a:pt x="10616" y="398"/>
                  <a:pt x="7802" y="1102"/>
                  <a:pt x="5494" y="2762"/>
                </a:cubicBezTo>
                <a:cubicBezTo>
                  <a:pt x="2888" y="4632"/>
                  <a:pt x="1162" y="7572"/>
                  <a:pt x="507" y="10686"/>
                </a:cubicBezTo>
                <a:cubicBezTo>
                  <a:pt x="28" y="12968"/>
                  <a:pt x="1" y="15570"/>
                  <a:pt x="593" y="17834"/>
                </a:cubicBezTo>
                <a:cubicBezTo>
                  <a:pt x="1256" y="20380"/>
                  <a:pt x="2329" y="22601"/>
                  <a:pt x="2245" y="25314"/>
                </a:cubicBezTo>
                <a:cubicBezTo>
                  <a:pt x="2159" y="28181"/>
                  <a:pt x="1580" y="30659"/>
                  <a:pt x="2078" y="33589"/>
                </a:cubicBezTo>
                <a:cubicBezTo>
                  <a:pt x="2736" y="37451"/>
                  <a:pt x="6385" y="39923"/>
                  <a:pt x="11969" y="39923"/>
                </a:cubicBezTo>
                <a:cubicBezTo>
                  <a:pt x="14052" y="39923"/>
                  <a:pt x="16405" y="39579"/>
                  <a:pt x="18971" y="38835"/>
                </a:cubicBezTo>
                <a:cubicBezTo>
                  <a:pt x="22988" y="37671"/>
                  <a:pt x="27153" y="37012"/>
                  <a:pt x="31330" y="36875"/>
                </a:cubicBezTo>
                <a:cubicBezTo>
                  <a:pt x="31630" y="36865"/>
                  <a:pt x="31928" y="36860"/>
                  <a:pt x="32226" y="36860"/>
                </a:cubicBezTo>
                <a:cubicBezTo>
                  <a:pt x="35807" y="36860"/>
                  <a:pt x="39244" y="37524"/>
                  <a:pt x="42815" y="37852"/>
                </a:cubicBezTo>
                <a:cubicBezTo>
                  <a:pt x="43587" y="37922"/>
                  <a:pt x="44369" y="37965"/>
                  <a:pt x="45149" y="37965"/>
                </a:cubicBezTo>
                <a:cubicBezTo>
                  <a:pt x="47133" y="37965"/>
                  <a:pt x="49109" y="37687"/>
                  <a:pt x="50909" y="36881"/>
                </a:cubicBezTo>
                <a:cubicBezTo>
                  <a:pt x="53291" y="35817"/>
                  <a:pt x="55248" y="33834"/>
                  <a:pt x="56278" y="31435"/>
                </a:cubicBezTo>
                <a:cubicBezTo>
                  <a:pt x="57312" y="29037"/>
                  <a:pt x="57409" y="26254"/>
                  <a:pt x="56543" y="23792"/>
                </a:cubicBezTo>
                <a:cubicBezTo>
                  <a:pt x="55873" y="21879"/>
                  <a:pt x="54649" y="20156"/>
                  <a:pt x="54275" y="18163"/>
                </a:cubicBezTo>
                <a:cubicBezTo>
                  <a:pt x="53826" y="15801"/>
                  <a:pt x="54629" y="13383"/>
                  <a:pt x="54545" y="10981"/>
                </a:cubicBezTo>
                <a:cubicBezTo>
                  <a:pt x="54425" y="7512"/>
                  <a:pt x="52381" y="4254"/>
                  <a:pt x="49501" y="2320"/>
                </a:cubicBezTo>
                <a:cubicBezTo>
                  <a:pt x="47142" y="738"/>
                  <a:pt x="44290" y="1"/>
                  <a:pt x="4144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11"/>
          <p:cNvSpPr/>
          <p:nvPr/>
        </p:nvSpPr>
        <p:spPr>
          <a:xfrm>
            <a:off x="4777585" y="112751"/>
            <a:ext cx="1004713" cy="666243"/>
          </a:xfrm>
          <a:custGeom>
            <a:avLst/>
            <a:gdLst/>
            <a:ahLst/>
            <a:cxnLst/>
            <a:rect l="l" t="t" r="r" b="b"/>
            <a:pathLst>
              <a:path w="7513" h="4982" extrusionOk="0">
                <a:moveTo>
                  <a:pt x="5336" y="1"/>
                </a:moveTo>
                <a:cubicBezTo>
                  <a:pt x="4958" y="1"/>
                  <a:pt x="4536" y="111"/>
                  <a:pt x="4071" y="365"/>
                </a:cubicBezTo>
                <a:cubicBezTo>
                  <a:pt x="2643" y="1148"/>
                  <a:pt x="0" y="1429"/>
                  <a:pt x="107" y="2807"/>
                </a:cubicBezTo>
                <a:cubicBezTo>
                  <a:pt x="207" y="4095"/>
                  <a:pt x="2519" y="4981"/>
                  <a:pt x="4201" y="4981"/>
                </a:cubicBezTo>
                <a:cubicBezTo>
                  <a:pt x="4319" y="4981"/>
                  <a:pt x="4429" y="4975"/>
                  <a:pt x="4539" y="4968"/>
                </a:cubicBezTo>
                <a:cubicBezTo>
                  <a:pt x="6228" y="4834"/>
                  <a:pt x="7513" y="3610"/>
                  <a:pt x="7403" y="2235"/>
                </a:cubicBezTo>
                <a:cubicBezTo>
                  <a:pt x="7323" y="1178"/>
                  <a:pt x="6577" y="1"/>
                  <a:pt x="53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11"/>
          <p:cNvSpPr txBox="1">
            <a:spLocks noGrp="1"/>
          </p:cNvSpPr>
          <p:nvPr>
            <p:ph type="title" hasCustomPrompt="1"/>
          </p:nvPr>
        </p:nvSpPr>
        <p:spPr>
          <a:xfrm>
            <a:off x="1836233" y="2798200"/>
            <a:ext cx="8519600" cy="8320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96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51" name="Google Shape;251;p11"/>
          <p:cNvSpPr txBox="1">
            <a:spLocks noGrp="1"/>
          </p:cNvSpPr>
          <p:nvPr>
            <p:ph type="body" idx="1"/>
          </p:nvPr>
        </p:nvSpPr>
        <p:spPr>
          <a:xfrm>
            <a:off x="2855033" y="3877867"/>
            <a:ext cx="6482000" cy="60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pPr lvl="0"/>
            <a:r>
              <a:rPr lang="pl-PL"/>
              <a:t>Kliknij, aby edytować style wzorca tekstu</a:t>
            </a:r>
          </a:p>
        </p:txBody>
      </p:sp>
      <p:pic>
        <p:nvPicPr>
          <p:cNvPr id="252" name="Google Shape;252;p11"/>
          <p:cNvPicPr preferRelativeResize="0"/>
          <p:nvPr/>
        </p:nvPicPr>
        <p:blipFill rotWithShape="1">
          <a:blip r:embed="rId2">
            <a:alphaModFix/>
          </a:blip>
          <a:srcRect l="26975" t="44942" b="27"/>
          <a:stretch/>
        </p:blipFill>
        <p:spPr>
          <a:xfrm rot="5400000">
            <a:off x="10965817" y="-498583"/>
            <a:ext cx="1324500" cy="1712067"/>
          </a:xfrm>
          <a:prstGeom prst="rect">
            <a:avLst/>
          </a:prstGeom>
          <a:noFill/>
          <a:ln>
            <a:noFill/>
          </a:ln>
        </p:spPr>
      </p:pic>
      <p:pic>
        <p:nvPicPr>
          <p:cNvPr id="253" name="Google Shape;253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144188" y="4516433"/>
            <a:ext cx="2387453" cy="2443168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9729717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액자 4">
            <a:extLst>
              <a:ext uri="{FF2B5EF4-FFF2-40B4-BE49-F238E27FC236}">
                <a16:creationId xmlns:a16="http://schemas.microsoft.com/office/drawing/2014/main" id="{A7083CC2-3537-41E9-BB41-AB2DE4DDA39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945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5B021A13-6E52-4DD5-8C45-5E939292069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3960000" cy="34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B69C8CB-A99B-4691-89E5-E20DA6D84298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8232000" y="0"/>
            <a:ext cx="3960000" cy="34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76D6698-2CE5-4ADF-9101-4B3A932A28DC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116000" y="0"/>
            <a:ext cx="3960000" cy="34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864208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97468789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1"/>
        </a:solidFill>
        <a:effectLst/>
      </p:bgPr>
    </p:bg>
    <p:spTree>
      <p:nvGrpSpPr>
        <p:cNvPr id="1" name="Shape 25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5573765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rgbClr val="FFFFFF"/>
        </a:solidFill>
        <a:effectLst/>
      </p:bgPr>
    </p:bg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" name="Google Shape;257;p14"/>
          <p:cNvGrpSpPr/>
          <p:nvPr/>
        </p:nvGrpSpPr>
        <p:grpSpPr>
          <a:xfrm>
            <a:off x="7815167" y="5570900"/>
            <a:ext cx="4468800" cy="1362264"/>
            <a:chOff x="5861375" y="4178175"/>
            <a:chExt cx="3351600" cy="1021698"/>
          </a:xfrm>
        </p:grpSpPr>
        <p:sp>
          <p:nvSpPr>
            <p:cNvPr id="258" name="Google Shape;258;p14"/>
            <p:cNvSpPr/>
            <p:nvPr/>
          </p:nvSpPr>
          <p:spPr>
            <a:xfrm>
              <a:off x="5861375" y="4178175"/>
              <a:ext cx="3351600" cy="1021698"/>
            </a:xfrm>
            <a:custGeom>
              <a:avLst/>
              <a:gdLst/>
              <a:ahLst/>
              <a:cxnLst/>
              <a:rect l="l" t="t" r="r" b="b"/>
              <a:pathLst>
                <a:path w="44285" h="14312" extrusionOk="0">
                  <a:moveTo>
                    <a:pt x="44285" y="0"/>
                  </a:moveTo>
                  <a:cubicBezTo>
                    <a:pt x="42694" y="290"/>
                    <a:pt x="41153" y="1067"/>
                    <a:pt x="39825" y="2024"/>
                  </a:cubicBezTo>
                  <a:cubicBezTo>
                    <a:pt x="37795" y="3485"/>
                    <a:pt x="36088" y="5359"/>
                    <a:pt x="34068" y="6834"/>
                  </a:cubicBezTo>
                  <a:cubicBezTo>
                    <a:pt x="30950" y="9117"/>
                    <a:pt x="27108" y="10394"/>
                    <a:pt x="23245" y="10435"/>
                  </a:cubicBezTo>
                  <a:cubicBezTo>
                    <a:pt x="23175" y="10436"/>
                    <a:pt x="23106" y="10436"/>
                    <a:pt x="23037" y="10436"/>
                  </a:cubicBezTo>
                  <a:cubicBezTo>
                    <a:pt x="19957" y="10436"/>
                    <a:pt x="16925" y="9699"/>
                    <a:pt x="13873" y="9252"/>
                  </a:cubicBezTo>
                  <a:cubicBezTo>
                    <a:pt x="12567" y="9062"/>
                    <a:pt x="11230" y="8928"/>
                    <a:pt x="9904" y="8928"/>
                  </a:cubicBezTo>
                  <a:cubicBezTo>
                    <a:pt x="8063" y="8928"/>
                    <a:pt x="6243" y="9185"/>
                    <a:pt x="4556" y="9900"/>
                  </a:cubicBezTo>
                  <a:cubicBezTo>
                    <a:pt x="2570" y="10741"/>
                    <a:pt x="825" y="12363"/>
                    <a:pt x="1" y="14312"/>
                  </a:cubicBezTo>
                  <a:lnTo>
                    <a:pt x="44285" y="14312"/>
                  </a:lnTo>
                  <a:lnTo>
                    <a:pt x="4428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59" name="Google Shape;259;p14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6286501" y="4642934"/>
              <a:ext cx="2857497" cy="53096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60" name="Google Shape;260;p14"/>
          <p:cNvGrpSpPr/>
          <p:nvPr/>
        </p:nvGrpSpPr>
        <p:grpSpPr>
          <a:xfrm>
            <a:off x="-137333" y="-316367"/>
            <a:ext cx="6208032" cy="3513467"/>
            <a:chOff x="-103000" y="-237275"/>
            <a:chExt cx="4656024" cy="2635100"/>
          </a:xfrm>
        </p:grpSpPr>
        <p:sp>
          <p:nvSpPr>
            <p:cNvPr id="261" name="Google Shape;261;p14"/>
            <p:cNvSpPr/>
            <p:nvPr/>
          </p:nvSpPr>
          <p:spPr>
            <a:xfrm>
              <a:off x="-19050" y="-76200"/>
              <a:ext cx="2668237" cy="1145841"/>
            </a:xfrm>
            <a:custGeom>
              <a:avLst/>
              <a:gdLst/>
              <a:ahLst/>
              <a:cxnLst/>
              <a:rect l="l" t="t" r="r" b="b"/>
              <a:pathLst>
                <a:path w="40411" h="17354" extrusionOk="0">
                  <a:moveTo>
                    <a:pt x="1" y="1"/>
                  </a:moveTo>
                  <a:lnTo>
                    <a:pt x="1" y="15907"/>
                  </a:lnTo>
                  <a:cubicBezTo>
                    <a:pt x="65" y="15937"/>
                    <a:pt x="126" y="15971"/>
                    <a:pt x="191" y="16002"/>
                  </a:cubicBezTo>
                  <a:cubicBezTo>
                    <a:pt x="2158" y="16904"/>
                    <a:pt x="4321" y="17353"/>
                    <a:pt x="6484" y="17353"/>
                  </a:cubicBezTo>
                  <a:cubicBezTo>
                    <a:pt x="8846" y="17353"/>
                    <a:pt x="11208" y="16818"/>
                    <a:pt x="13317" y="15753"/>
                  </a:cubicBezTo>
                  <a:cubicBezTo>
                    <a:pt x="16309" y="14240"/>
                    <a:pt x="18696" y="11792"/>
                    <a:pt x="21282" y="9658"/>
                  </a:cubicBezTo>
                  <a:cubicBezTo>
                    <a:pt x="23867" y="7523"/>
                    <a:pt x="26889" y="5608"/>
                    <a:pt x="30241" y="5523"/>
                  </a:cubicBezTo>
                  <a:cubicBezTo>
                    <a:pt x="30334" y="5520"/>
                    <a:pt x="30427" y="5519"/>
                    <a:pt x="30520" y="5519"/>
                  </a:cubicBezTo>
                  <a:cubicBezTo>
                    <a:pt x="31256" y="5519"/>
                    <a:pt x="32006" y="5597"/>
                    <a:pt x="32756" y="5673"/>
                  </a:cubicBezTo>
                  <a:cubicBezTo>
                    <a:pt x="33509" y="5749"/>
                    <a:pt x="34261" y="5826"/>
                    <a:pt x="34992" y="5826"/>
                  </a:cubicBezTo>
                  <a:cubicBezTo>
                    <a:pt x="36016" y="5826"/>
                    <a:pt x="37001" y="5676"/>
                    <a:pt x="37897" y="5165"/>
                  </a:cubicBezTo>
                  <a:cubicBezTo>
                    <a:pt x="39627" y="4177"/>
                    <a:pt x="40411" y="1858"/>
                    <a:pt x="397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" name="Google Shape;262;p14"/>
            <p:cNvSpPr/>
            <p:nvPr/>
          </p:nvSpPr>
          <p:spPr>
            <a:xfrm>
              <a:off x="-19050" y="-76200"/>
              <a:ext cx="4572074" cy="2474025"/>
            </a:xfrm>
            <a:custGeom>
              <a:avLst/>
              <a:gdLst/>
              <a:ahLst/>
              <a:cxnLst/>
              <a:rect l="l" t="t" r="r" b="b"/>
              <a:pathLst>
                <a:path w="69245" h="41724" extrusionOk="0">
                  <a:moveTo>
                    <a:pt x="39740" y="1"/>
                  </a:moveTo>
                  <a:cubicBezTo>
                    <a:pt x="40411" y="1858"/>
                    <a:pt x="39627" y="4177"/>
                    <a:pt x="37897" y="5165"/>
                  </a:cubicBezTo>
                  <a:cubicBezTo>
                    <a:pt x="37001" y="5676"/>
                    <a:pt x="36016" y="5826"/>
                    <a:pt x="34992" y="5826"/>
                  </a:cubicBezTo>
                  <a:cubicBezTo>
                    <a:pt x="34261" y="5826"/>
                    <a:pt x="33509" y="5749"/>
                    <a:pt x="32756" y="5673"/>
                  </a:cubicBezTo>
                  <a:cubicBezTo>
                    <a:pt x="32006" y="5597"/>
                    <a:pt x="31256" y="5519"/>
                    <a:pt x="30520" y="5519"/>
                  </a:cubicBezTo>
                  <a:cubicBezTo>
                    <a:pt x="30427" y="5519"/>
                    <a:pt x="30334" y="5520"/>
                    <a:pt x="30241" y="5523"/>
                  </a:cubicBezTo>
                  <a:cubicBezTo>
                    <a:pt x="26889" y="5608"/>
                    <a:pt x="23867" y="7523"/>
                    <a:pt x="21282" y="9658"/>
                  </a:cubicBezTo>
                  <a:cubicBezTo>
                    <a:pt x="18696" y="11792"/>
                    <a:pt x="16309" y="14240"/>
                    <a:pt x="13317" y="15753"/>
                  </a:cubicBezTo>
                  <a:cubicBezTo>
                    <a:pt x="11208" y="16818"/>
                    <a:pt x="8846" y="17353"/>
                    <a:pt x="6484" y="17353"/>
                  </a:cubicBezTo>
                  <a:cubicBezTo>
                    <a:pt x="4321" y="17353"/>
                    <a:pt x="2158" y="16904"/>
                    <a:pt x="191" y="16002"/>
                  </a:cubicBezTo>
                  <a:cubicBezTo>
                    <a:pt x="126" y="15971"/>
                    <a:pt x="65" y="15937"/>
                    <a:pt x="1" y="15907"/>
                  </a:cubicBezTo>
                  <a:lnTo>
                    <a:pt x="1" y="40275"/>
                  </a:lnTo>
                  <a:cubicBezTo>
                    <a:pt x="2507" y="41245"/>
                    <a:pt x="5200" y="41724"/>
                    <a:pt x="7895" y="41724"/>
                  </a:cubicBezTo>
                  <a:cubicBezTo>
                    <a:pt x="12645" y="41724"/>
                    <a:pt x="17404" y="40237"/>
                    <a:pt x="21173" y="37335"/>
                  </a:cubicBezTo>
                  <a:cubicBezTo>
                    <a:pt x="28259" y="31877"/>
                    <a:pt x="31281" y="22682"/>
                    <a:pt x="37133" y="15916"/>
                  </a:cubicBezTo>
                  <a:cubicBezTo>
                    <a:pt x="41746" y="10586"/>
                    <a:pt x="48164" y="6848"/>
                    <a:pt x="55080" y="5468"/>
                  </a:cubicBezTo>
                  <a:cubicBezTo>
                    <a:pt x="58218" y="4845"/>
                    <a:pt x="61474" y="4682"/>
                    <a:pt x="64458" y="3534"/>
                  </a:cubicBezTo>
                  <a:cubicBezTo>
                    <a:pt x="66318" y="2818"/>
                    <a:pt x="68097" y="1592"/>
                    <a:pt x="69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263" name="Google Shape;263;p14"/>
            <p:cNvPicPr preferRelativeResize="0"/>
            <p:nvPr/>
          </p:nvPicPr>
          <p:blipFill rotWithShape="1">
            <a:blip r:embed="rId3">
              <a:alphaModFix/>
            </a:blip>
            <a:srcRect t="39" b="29"/>
            <a:stretch/>
          </p:blipFill>
          <p:spPr>
            <a:xfrm>
              <a:off x="-103000" y="-237275"/>
              <a:ext cx="1360299" cy="2331747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227484416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rgbClr val="FFFFFF"/>
        </a:solidFill>
        <a:effectLst/>
      </p:bgPr>
    </p:bg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5" name="Google Shape;265;p15"/>
          <p:cNvGrpSpPr/>
          <p:nvPr/>
        </p:nvGrpSpPr>
        <p:grpSpPr>
          <a:xfrm>
            <a:off x="8003361" y="-136958"/>
            <a:ext cx="5970409" cy="7198159"/>
            <a:chOff x="6002520" y="-102719"/>
            <a:chExt cx="4477807" cy="5398619"/>
          </a:xfrm>
        </p:grpSpPr>
        <p:sp>
          <p:nvSpPr>
            <p:cNvPr id="266" name="Google Shape;266;p15"/>
            <p:cNvSpPr/>
            <p:nvPr/>
          </p:nvSpPr>
          <p:spPr>
            <a:xfrm rot="10800000" flipH="1">
              <a:off x="7915228" y="315002"/>
              <a:ext cx="1679305" cy="4839573"/>
            </a:xfrm>
            <a:custGeom>
              <a:avLst/>
              <a:gdLst/>
              <a:ahLst/>
              <a:cxnLst/>
              <a:rect l="l" t="t" r="r" b="b"/>
              <a:pathLst>
                <a:path w="35728" h="40732" extrusionOk="0">
                  <a:moveTo>
                    <a:pt x="18820" y="1"/>
                  </a:moveTo>
                  <a:cubicBezTo>
                    <a:pt x="19109" y="1207"/>
                    <a:pt x="19249" y="2430"/>
                    <a:pt x="19000" y="3636"/>
                  </a:cubicBezTo>
                  <a:cubicBezTo>
                    <a:pt x="18629" y="5447"/>
                    <a:pt x="17036" y="7130"/>
                    <a:pt x="15257" y="7130"/>
                  </a:cubicBezTo>
                  <a:cubicBezTo>
                    <a:pt x="15061" y="7130"/>
                    <a:pt x="14863" y="7110"/>
                    <a:pt x="14664" y="7067"/>
                  </a:cubicBezTo>
                  <a:cubicBezTo>
                    <a:pt x="13233" y="6760"/>
                    <a:pt x="12265" y="5466"/>
                    <a:pt x="11373" y="4304"/>
                  </a:cubicBezTo>
                  <a:cubicBezTo>
                    <a:pt x="10483" y="3139"/>
                    <a:pt x="9353" y="1922"/>
                    <a:pt x="7887" y="1886"/>
                  </a:cubicBezTo>
                  <a:cubicBezTo>
                    <a:pt x="7863" y="1885"/>
                    <a:pt x="7839" y="1885"/>
                    <a:pt x="7814" y="1885"/>
                  </a:cubicBezTo>
                  <a:cubicBezTo>
                    <a:pt x="5997" y="1885"/>
                    <a:pt x="4737" y="3650"/>
                    <a:pt x="3248" y="4713"/>
                  </a:cubicBezTo>
                  <a:cubicBezTo>
                    <a:pt x="2280" y="5405"/>
                    <a:pt x="1163" y="5790"/>
                    <a:pt x="1" y="5925"/>
                  </a:cubicBezTo>
                  <a:cubicBezTo>
                    <a:pt x="944" y="10790"/>
                    <a:pt x="4021" y="15270"/>
                    <a:pt x="8412" y="17604"/>
                  </a:cubicBezTo>
                  <a:cubicBezTo>
                    <a:pt x="10555" y="18738"/>
                    <a:pt x="12922" y="19389"/>
                    <a:pt x="15103" y="20449"/>
                  </a:cubicBezTo>
                  <a:cubicBezTo>
                    <a:pt x="17287" y="21508"/>
                    <a:pt x="19372" y="23106"/>
                    <a:pt x="20192" y="25384"/>
                  </a:cubicBezTo>
                  <a:cubicBezTo>
                    <a:pt x="21279" y="28400"/>
                    <a:pt x="19923" y="31871"/>
                    <a:pt x="20959" y="34903"/>
                  </a:cubicBezTo>
                  <a:cubicBezTo>
                    <a:pt x="21790" y="37345"/>
                    <a:pt x="24038" y="39046"/>
                    <a:pt x="26392" y="40098"/>
                  </a:cubicBezTo>
                  <a:cubicBezTo>
                    <a:pt x="26928" y="40337"/>
                    <a:pt x="27476" y="40548"/>
                    <a:pt x="28032" y="40732"/>
                  </a:cubicBezTo>
                  <a:cubicBezTo>
                    <a:pt x="29081" y="39274"/>
                    <a:pt x="30382" y="38007"/>
                    <a:pt x="31598" y="36678"/>
                  </a:cubicBezTo>
                  <a:cubicBezTo>
                    <a:pt x="32974" y="35172"/>
                    <a:pt x="34273" y="33520"/>
                    <a:pt x="34875" y="31575"/>
                  </a:cubicBezTo>
                  <a:cubicBezTo>
                    <a:pt x="35727" y="28822"/>
                    <a:pt x="35073" y="25810"/>
                    <a:pt x="33942" y="23160"/>
                  </a:cubicBezTo>
                  <a:cubicBezTo>
                    <a:pt x="32811" y="20510"/>
                    <a:pt x="31213" y="18081"/>
                    <a:pt x="30062" y="15441"/>
                  </a:cubicBezTo>
                  <a:cubicBezTo>
                    <a:pt x="28907" y="12797"/>
                    <a:pt x="28208" y="9806"/>
                    <a:pt x="28996" y="7032"/>
                  </a:cubicBezTo>
                  <a:cubicBezTo>
                    <a:pt x="29905" y="3827"/>
                    <a:pt x="32617" y="1518"/>
                    <a:pt x="35645" y="1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15"/>
            <p:cNvSpPr/>
            <p:nvPr/>
          </p:nvSpPr>
          <p:spPr>
            <a:xfrm rot="10800000" flipH="1">
              <a:off x="9065267" y="201900"/>
              <a:ext cx="1287556" cy="4952684"/>
            </a:xfrm>
            <a:custGeom>
              <a:avLst/>
              <a:gdLst/>
              <a:ahLst/>
              <a:cxnLst/>
              <a:rect l="l" t="t" r="r" b="b"/>
              <a:pathLst>
                <a:path w="18724" h="41684" extrusionOk="0">
                  <a:moveTo>
                    <a:pt x="7614" y="1"/>
                  </a:moveTo>
                  <a:cubicBezTo>
                    <a:pt x="4586" y="1518"/>
                    <a:pt x="1874" y="3827"/>
                    <a:pt x="965" y="7032"/>
                  </a:cubicBezTo>
                  <a:cubicBezTo>
                    <a:pt x="177" y="9806"/>
                    <a:pt x="876" y="12797"/>
                    <a:pt x="2031" y="15441"/>
                  </a:cubicBezTo>
                  <a:cubicBezTo>
                    <a:pt x="3182" y="18081"/>
                    <a:pt x="4780" y="20510"/>
                    <a:pt x="5911" y="23160"/>
                  </a:cubicBezTo>
                  <a:cubicBezTo>
                    <a:pt x="7042" y="25810"/>
                    <a:pt x="7696" y="28822"/>
                    <a:pt x="6844" y="31575"/>
                  </a:cubicBezTo>
                  <a:cubicBezTo>
                    <a:pt x="6242" y="33520"/>
                    <a:pt x="4943" y="35172"/>
                    <a:pt x="3567" y="36678"/>
                  </a:cubicBezTo>
                  <a:cubicBezTo>
                    <a:pt x="2351" y="38007"/>
                    <a:pt x="1050" y="39274"/>
                    <a:pt x="1" y="40732"/>
                  </a:cubicBezTo>
                  <a:cubicBezTo>
                    <a:pt x="1909" y="41367"/>
                    <a:pt x="3922" y="41683"/>
                    <a:pt x="5935" y="41683"/>
                  </a:cubicBezTo>
                  <a:cubicBezTo>
                    <a:pt x="9028" y="41683"/>
                    <a:pt x="12122" y="40937"/>
                    <a:pt x="14840" y="39458"/>
                  </a:cubicBezTo>
                  <a:cubicBezTo>
                    <a:pt x="16257" y="38688"/>
                    <a:pt x="17562" y="37727"/>
                    <a:pt x="18724" y="36614"/>
                  </a:cubicBezTo>
                  <a:lnTo>
                    <a:pt x="18724" y="1"/>
                  </a:lnTo>
                  <a:close/>
                </a:path>
              </a:pathLst>
            </a:custGeom>
            <a:solidFill>
              <a:srgbClr val="F28D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" name="Google Shape;268;p15"/>
            <p:cNvSpPr/>
            <p:nvPr/>
          </p:nvSpPr>
          <p:spPr>
            <a:xfrm rot="10800000" flipH="1">
              <a:off x="8947883" y="-102719"/>
              <a:ext cx="1404938" cy="907153"/>
            </a:xfrm>
            <a:custGeom>
              <a:avLst/>
              <a:gdLst/>
              <a:ahLst/>
              <a:cxnLst/>
              <a:rect l="l" t="t" r="r" b="b"/>
              <a:pathLst>
                <a:path w="20431" h="7635" extrusionOk="0">
                  <a:moveTo>
                    <a:pt x="20431" y="1"/>
                  </a:moveTo>
                  <a:cubicBezTo>
                    <a:pt x="19269" y="1114"/>
                    <a:pt x="17964" y="2075"/>
                    <a:pt x="16547" y="2845"/>
                  </a:cubicBezTo>
                  <a:cubicBezTo>
                    <a:pt x="13829" y="4324"/>
                    <a:pt x="10735" y="5070"/>
                    <a:pt x="7642" y="5070"/>
                  </a:cubicBezTo>
                  <a:cubicBezTo>
                    <a:pt x="5629" y="5070"/>
                    <a:pt x="3616" y="4754"/>
                    <a:pt x="1708" y="4119"/>
                  </a:cubicBezTo>
                  <a:cubicBezTo>
                    <a:pt x="1568" y="4309"/>
                    <a:pt x="1435" y="4504"/>
                    <a:pt x="1305" y="4705"/>
                  </a:cubicBezTo>
                  <a:cubicBezTo>
                    <a:pt x="727" y="5601"/>
                    <a:pt x="260" y="6599"/>
                    <a:pt x="1" y="7635"/>
                  </a:cubicBezTo>
                  <a:lnTo>
                    <a:pt x="20431" y="763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" name="Google Shape;269;p15"/>
            <p:cNvSpPr/>
            <p:nvPr/>
          </p:nvSpPr>
          <p:spPr>
            <a:xfrm rot="9683509" flipH="1">
              <a:off x="8237391" y="3788609"/>
              <a:ext cx="729045" cy="1405831"/>
            </a:xfrm>
            <a:custGeom>
              <a:avLst/>
              <a:gdLst/>
              <a:ahLst/>
              <a:cxnLst/>
              <a:rect l="l" t="t" r="r" b="b"/>
              <a:pathLst>
                <a:path w="10602" h="11832" extrusionOk="0">
                  <a:moveTo>
                    <a:pt x="5461" y="0"/>
                  </a:moveTo>
                  <a:cubicBezTo>
                    <a:pt x="2371" y="0"/>
                    <a:pt x="0" y="5907"/>
                    <a:pt x="1788" y="9382"/>
                  </a:cubicBezTo>
                  <a:cubicBezTo>
                    <a:pt x="2675" y="11107"/>
                    <a:pt x="4340" y="11832"/>
                    <a:pt x="5925" y="11832"/>
                  </a:cubicBezTo>
                  <a:cubicBezTo>
                    <a:pt x="7628" y="11832"/>
                    <a:pt x="9239" y="10997"/>
                    <a:pt x="9702" y="9655"/>
                  </a:cubicBezTo>
                  <a:cubicBezTo>
                    <a:pt x="10601" y="7063"/>
                    <a:pt x="9546" y="412"/>
                    <a:pt x="5713" y="14"/>
                  </a:cubicBezTo>
                  <a:cubicBezTo>
                    <a:pt x="5628" y="4"/>
                    <a:pt x="5546" y="0"/>
                    <a:pt x="5461" y="0"/>
                  </a:cubicBezTo>
                  <a:close/>
                </a:path>
              </a:pathLst>
            </a:custGeom>
            <a:solidFill>
              <a:srgbClr val="F9AD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" name="Google Shape;270;p15"/>
            <p:cNvGrpSpPr/>
            <p:nvPr/>
          </p:nvGrpSpPr>
          <p:grpSpPr>
            <a:xfrm>
              <a:off x="6002520" y="4318199"/>
              <a:ext cx="4477807" cy="839588"/>
              <a:chOff x="3098100" y="3849750"/>
              <a:chExt cx="940775" cy="270425"/>
            </a:xfrm>
          </p:grpSpPr>
          <p:sp>
            <p:nvSpPr>
              <p:cNvPr id="271" name="Google Shape;271;p15"/>
              <p:cNvSpPr/>
              <p:nvPr/>
            </p:nvSpPr>
            <p:spPr>
              <a:xfrm>
                <a:off x="3304800" y="3882975"/>
                <a:ext cx="665525" cy="237200"/>
              </a:xfrm>
              <a:custGeom>
                <a:avLst/>
                <a:gdLst/>
                <a:ahLst/>
                <a:cxnLst/>
                <a:rect l="l" t="t" r="r" b="b"/>
                <a:pathLst>
                  <a:path w="26621" h="9488" extrusionOk="0">
                    <a:moveTo>
                      <a:pt x="10146" y="1"/>
                    </a:moveTo>
                    <a:cubicBezTo>
                      <a:pt x="8817" y="1"/>
                      <a:pt x="7433" y="475"/>
                      <a:pt x="6262" y="1145"/>
                    </a:cubicBezTo>
                    <a:cubicBezTo>
                      <a:pt x="3158" y="2920"/>
                      <a:pt x="859" y="6023"/>
                      <a:pt x="1" y="9488"/>
                    </a:cubicBezTo>
                    <a:lnTo>
                      <a:pt x="26620" y="9488"/>
                    </a:lnTo>
                    <a:cubicBezTo>
                      <a:pt x="26617" y="9143"/>
                      <a:pt x="26593" y="8799"/>
                      <a:pt x="26498" y="8469"/>
                    </a:cubicBezTo>
                    <a:cubicBezTo>
                      <a:pt x="26007" y="6772"/>
                      <a:pt x="23963" y="6091"/>
                      <a:pt x="22202" y="6016"/>
                    </a:cubicBezTo>
                    <a:cubicBezTo>
                      <a:pt x="20437" y="5942"/>
                      <a:pt x="18550" y="6179"/>
                      <a:pt x="17017" y="5304"/>
                    </a:cubicBezTo>
                    <a:cubicBezTo>
                      <a:pt x="15112" y="4217"/>
                      <a:pt x="14363" y="1734"/>
                      <a:pt x="12482" y="610"/>
                    </a:cubicBezTo>
                    <a:cubicBezTo>
                      <a:pt x="11767" y="182"/>
                      <a:pt x="10967" y="1"/>
                      <a:pt x="10146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2" name="Google Shape;272;p15"/>
              <p:cNvSpPr/>
              <p:nvPr/>
            </p:nvSpPr>
            <p:spPr>
              <a:xfrm>
                <a:off x="3098100" y="3849750"/>
                <a:ext cx="940775" cy="270425"/>
              </a:xfrm>
              <a:custGeom>
                <a:avLst/>
                <a:gdLst/>
                <a:ahLst/>
                <a:cxnLst/>
                <a:rect l="l" t="t" r="r" b="b"/>
                <a:pathLst>
                  <a:path w="37631" h="10817" extrusionOk="0">
                    <a:moveTo>
                      <a:pt x="7277" y="4167"/>
                    </a:moveTo>
                    <a:cubicBezTo>
                      <a:pt x="5403" y="4167"/>
                      <a:pt x="3533" y="4862"/>
                      <a:pt x="2187" y="6115"/>
                    </a:cubicBezTo>
                    <a:cubicBezTo>
                      <a:pt x="876" y="7338"/>
                      <a:pt x="99" y="9059"/>
                      <a:pt x="0" y="10817"/>
                    </a:cubicBezTo>
                    <a:lnTo>
                      <a:pt x="8269" y="10817"/>
                    </a:lnTo>
                    <a:cubicBezTo>
                      <a:pt x="8783" y="8742"/>
                      <a:pt x="9811" y="6796"/>
                      <a:pt x="11222" y="5189"/>
                    </a:cubicBezTo>
                    <a:cubicBezTo>
                      <a:pt x="10476" y="4848"/>
                      <a:pt x="9716" y="4535"/>
                      <a:pt x="8912" y="4351"/>
                    </a:cubicBezTo>
                    <a:cubicBezTo>
                      <a:pt x="8377" y="4228"/>
                      <a:pt x="7825" y="4167"/>
                      <a:pt x="7277" y="4167"/>
                    </a:cubicBezTo>
                    <a:close/>
                    <a:moveTo>
                      <a:pt x="32561" y="0"/>
                    </a:moveTo>
                    <a:cubicBezTo>
                      <a:pt x="31471" y="0"/>
                      <a:pt x="30337" y="351"/>
                      <a:pt x="29342" y="815"/>
                    </a:cubicBezTo>
                    <a:cubicBezTo>
                      <a:pt x="27159" y="1829"/>
                      <a:pt x="25264" y="3326"/>
                      <a:pt x="23220" y="4582"/>
                    </a:cubicBezTo>
                    <a:cubicBezTo>
                      <a:pt x="23813" y="5383"/>
                      <a:pt x="24433" y="6146"/>
                      <a:pt x="25285" y="6633"/>
                    </a:cubicBezTo>
                    <a:cubicBezTo>
                      <a:pt x="26818" y="7508"/>
                      <a:pt x="28705" y="7271"/>
                      <a:pt x="30470" y="7345"/>
                    </a:cubicBezTo>
                    <a:cubicBezTo>
                      <a:pt x="32231" y="7420"/>
                      <a:pt x="34275" y="8101"/>
                      <a:pt x="34766" y="9798"/>
                    </a:cubicBezTo>
                    <a:cubicBezTo>
                      <a:pt x="34861" y="10128"/>
                      <a:pt x="34885" y="10472"/>
                      <a:pt x="34888" y="10817"/>
                    </a:cubicBezTo>
                    <a:lnTo>
                      <a:pt x="37481" y="10817"/>
                    </a:lnTo>
                    <a:cubicBezTo>
                      <a:pt x="37631" y="8285"/>
                      <a:pt x="37559" y="5747"/>
                      <a:pt x="36690" y="3373"/>
                    </a:cubicBezTo>
                    <a:cubicBezTo>
                      <a:pt x="36272" y="2228"/>
                      <a:pt x="35613" y="1087"/>
                      <a:pt x="34524" y="477"/>
                    </a:cubicBezTo>
                    <a:cubicBezTo>
                      <a:pt x="33917" y="140"/>
                      <a:pt x="33250" y="0"/>
                      <a:pt x="32561" y="0"/>
                    </a:cubicBezTo>
                    <a:close/>
                  </a:path>
                </a:pathLst>
              </a:custGeom>
              <a:solidFill>
                <a:srgbClr val="FFF2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3" name="Google Shape;273;p15"/>
              <p:cNvSpPr/>
              <p:nvPr/>
            </p:nvSpPr>
            <p:spPr>
              <a:xfrm>
                <a:off x="3304800" y="3964300"/>
                <a:ext cx="665525" cy="155875"/>
              </a:xfrm>
              <a:custGeom>
                <a:avLst/>
                <a:gdLst/>
                <a:ahLst/>
                <a:cxnLst/>
                <a:rect l="l" t="t" r="r" b="b"/>
                <a:pathLst>
                  <a:path w="26621" h="6235" extrusionOk="0">
                    <a:moveTo>
                      <a:pt x="14952" y="0"/>
                    </a:moveTo>
                    <a:cubicBezTo>
                      <a:pt x="14762" y="120"/>
                      <a:pt x="14570" y="232"/>
                      <a:pt x="14380" y="344"/>
                    </a:cubicBezTo>
                    <a:cubicBezTo>
                      <a:pt x="12537" y="1421"/>
                      <a:pt x="10425" y="2266"/>
                      <a:pt x="8299" y="2266"/>
                    </a:cubicBezTo>
                    <a:cubicBezTo>
                      <a:pt x="7812" y="2266"/>
                      <a:pt x="7321" y="2222"/>
                      <a:pt x="6834" y="2126"/>
                    </a:cubicBezTo>
                    <a:cubicBezTo>
                      <a:pt x="5465" y="1854"/>
                      <a:pt x="4224" y="1186"/>
                      <a:pt x="2954" y="607"/>
                    </a:cubicBezTo>
                    <a:cubicBezTo>
                      <a:pt x="1543" y="2214"/>
                      <a:pt x="515" y="4160"/>
                      <a:pt x="1" y="6235"/>
                    </a:cubicBezTo>
                    <a:lnTo>
                      <a:pt x="26620" y="6235"/>
                    </a:lnTo>
                    <a:cubicBezTo>
                      <a:pt x="26617" y="5890"/>
                      <a:pt x="26593" y="5546"/>
                      <a:pt x="26498" y="5216"/>
                    </a:cubicBezTo>
                    <a:cubicBezTo>
                      <a:pt x="26007" y="3519"/>
                      <a:pt x="23963" y="2838"/>
                      <a:pt x="22202" y="2763"/>
                    </a:cubicBezTo>
                    <a:cubicBezTo>
                      <a:pt x="20437" y="2689"/>
                      <a:pt x="18550" y="2926"/>
                      <a:pt x="17017" y="2051"/>
                    </a:cubicBezTo>
                    <a:cubicBezTo>
                      <a:pt x="16165" y="1564"/>
                      <a:pt x="15545" y="801"/>
                      <a:pt x="14952" y="0"/>
                    </a:cubicBezTo>
                    <a:close/>
                  </a:path>
                </a:pathLst>
              </a:custGeom>
              <a:solidFill>
                <a:srgbClr val="FECD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274" name="Google Shape;274;p15"/>
            <p:cNvPicPr preferRelativeResize="0"/>
            <p:nvPr/>
          </p:nvPicPr>
          <p:blipFill rotWithShape="1">
            <a:blip r:embed="rId2">
              <a:alphaModFix/>
            </a:blip>
            <a:srcRect l="70893"/>
            <a:stretch/>
          </p:blipFill>
          <p:spPr>
            <a:xfrm>
              <a:off x="8305798" y="-52600"/>
              <a:ext cx="914400" cy="1767101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75" name="Google Shape;275;p15"/>
            <p:cNvPicPr preferRelativeResize="0"/>
            <p:nvPr/>
          </p:nvPicPr>
          <p:blipFill rotWithShape="1">
            <a:blip r:embed="rId3">
              <a:alphaModFix/>
            </a:blip>
            <a:srcRect l="53174"/>
            <a:stretch/>
          </p:blipFill>
          <p:spPr>
            <a:xfrm>
              <a:off x="7967650" y="3608200"/>
              <a:ext cx="1404950" cy="168770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276" name="Google Shape;276;p15"/>
          <p:cNvGrpSpPr/>
          <p:nvPr/>
        </p:nvGrpSpPr>
        <p:grpSpPr>
          <a:xfrm>
            <a:off x="-1949198" y="-487374"/>
            <a:ext cx="6023051" cy="7542241"/>
            <a:chOff x="-1461898" y="-365531"/>
            <a:chExt cx="4517288" cy="5656681"/>
          </a:xfrm>
        </p:grpSpPr>
        <p:grpSp>
          <p:nvGrpSpPr>
            <p:cNvPr id="277" name="Google Shape;277;p15"/>
            <p:cNvGrpSpPr/>
            <p:nvPr/>
          </p:nvGrpSpPr>
          <p:grpSpPr>
            <a:xfrm rot="-373055" flipH="1">
              <a:off x="-1188897" y="-165939"/>
              <a:ext cx="3971287" cy="5257164"/>
              <a:chOff x="3268325" y="3013975"/>
              <a:chExt cx="1443800" cy="1106200"/>
            </a:xfrm>
          </p:grpSpPr>
          <p:sp>
            <p:nvSpPr>
              <p:cNvPr id="278" name="Google Shape;278;p15"/>
              <p:cNvSpPr/>
              <p:nvPr/>
            </p:nvSpPr>
            <p:spPr>
              <a:xfrm>
                <a:off x="3268325" y="3013975"/>
                <a:ext cx="274950" cy="149575"/>
              </a:xfrm>
              <a:custGeom>
                <a:avLst/>
                <a:gdLst/>
                <a:ahLst/>
                <a:cxnLst/>
                <a:rect l="l" t="t" r="r" b="b"/>
                <a:pathLst>
                  <a:path w="10998" h="5983" extrusionOk="0">
                    <a:moveTo>
                      <a:pt x="1" y="1"/>
                    </a:moveTo>
                    <a:cubicBezTo>
                      <a:pt x="1367" y="1752"/>
                      <a:pt x="2900" y="3353"/>
                      <a:pt x="4795" y="4495"/>
                    </a:cubicBezTo>
                    <a:cubicBezTo>
                      <a:pt x="6348" y="5429"/>
                      <a:pt x="8202" y="5983"/>
                      <a:pt x="10007" y="5983"/>
                    </a:cubicBezTo>
                    <a:cubicBezTo>
                      <a:pt x="10340" y="5983"/>
                      <a:pt x="10671" y="5964"/>
                      <a:pt x="10998" y="5925"/>
                    </a:cubicBezTo>
                    <a:cubicBezTo>
                      <a:pt x="10617" y="3974"/>
                      <a:pt x="10586" y="1960"/>
                      <a:pt x="10947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15"/>
              <p:cNvSpPr/>
              <p:nvPr/>
            </p:nvSpPr>
            <p:spPr>
              <a:xfrm>
                <a:off x="3543250" y="3013975"/>
                <a:ext cx="893200" cy="1018300"/>
              </a:xfrm>
              <a:custGeom>
                <a:avLst/>
                <a:gdLst/>
                <a:ahLst/>
                <a:cxnLst/>
                <a:rect l="l" t="t" r="r" b="b"/>
                <a:pathLst>
                  <a:path w="35728" h="40732" extrusionOk="0">
                    <a:moveTo>
                      <a:pt x="18820" y="1"/>
                    </a:moveTo>
                    <a:cubicBezTo>
                      <a:pt x="19109" y="1207"/>
                      <a:pt x="19249" y="2430"/>
                      <a:pt x="19000" y="3636"/>
                    </a:cubicBezTo>
                    <a:cubicBezTo>
                      <a:pt x="18629" y="5447"/>
                      <a:pt x="17036" y="7130"/>
                      <a:pt x="15257" y="7130"/>
                    </a:cubicBezTo>
                    <a:cubicBezTo>
                      <a:pt x="15061" y="7130"/>
                      <a:pt x="14863" y="7110"/>
                      <a:pt x="14664" y="7067"/>
                    </a:cubicBezTo>
                    <a:cubicBezTo>
                      <a:pt x="13233" y="6760"/>
                      <a:pt x="12265" y="5466"/>
                      <a:pt x="11373" y="4304"/>
                    </a:cubicBezTo>
                    <a:cubicBezTo>
                      <a:pt x="10483" y="3139"/>
                      <a:pt x="9353" y="1922"/>
                      <a:pt x="7887" y="1886"/>
                    </a:cubicBezTo>
                    <a:cubicBezTo>
                      <a:pt x="7863" y="1885"/>
                      <a:pt x="7839" y="1885"/>
                      <a:pt x="7814" y="1885"/>
                    </a:cubicBezTo>
                    <a:cubicBezTo>
                      <a:pt x="5997" y="1885"/>
                      <a:pt x="4737" y="3650"/>
                      <a:pt x="3248" y="4713"/>
                    </a:cubicBezTo>
                    <a:cubicBezTo>
                      <a:pt x="2280" y="5405"/>
                      <a:pt x="1163" y="5790"/>
                      <a:pt x="1" y="5925"/>
                    </a:cubicBezTo>
                    <a:cubicBezTo>
                      <a:pt x="944" y="10790"/>
                      <a:pt x="4021" y="15270"/>
                      <a:pt x="8412" y="17604"/>
                    </a:cubicBezTo>
                    <a:cubicBezTo>
                      <a:pt x="10555" y="18738"/>
                      <a:pt x="12922" y="19389"/>
                      <a:pt x="15103" y="20449"/>
                    </a:cubicBezTo>
                    <a:cubicBezTo>
                      <a:pt x="17287" y="21508"/>
                      <a:pt x="19372" y="23106"/>
                      <a:pt x="20192" y="25384"/>
                    </a:cubicBezTo>
                    <a:cubicBezTo>
                      <a:pt x="21279" y="28400"/>
                      <a:pt x="19923" y="31871"/>
                      <a:pt x="20959" y="34903"/>
                    </a:cubicBezTo>
                    <a:cubicBezTo>
                      <a:pt x="21790" y="37345"/>
                      <a:pt x="24038" y="39046"/>
                      <a:pt x="26392" y="40098"/>
                    </a:cubicBezTo>
                    <a:cubicBezTo>
                      <a:pt x="26928" y="40337"/>
                      <a:pt x="27476" y="40548"/>
                      <a:pt x="28032" y="40732"/>
                    </a:cubicBezTo>
                    <a:cubicBezTo>
                      <a:pt x="29081" y="39274"/>
                      <a:pt x="30382" y="38007"/>
                      <a:pt x="31598" y="36678"/>
                    </a:cubicBezTo>
                    <a:cubicBezTo>
                      <a:pt x="32974" y="35172"/>
                      <a:pt x="34273" y="33520"/>
                      <a:pt x="34875" y="31575"/>
                    </a:cubicBezTo>
                    <a:cubicBezTo>
                      <a:pt x="35727" y="28822"/>
                      <a:pt x="35073" y="25810"/>
                      <a:pt x="33942" y="23160"/>
                    </a:cubicBezTo>
                    <a:cubicBezTo>
                      <a:pt x="32811" y="20510"/>
                      <a:pt x="31213" y="18081"/>
                      <a:pt x="30062" y="15441"/>
                    </a:cubicBezTo>
                    <a:cubicBezTo>
                      <a:pt x="28907" y="12797"/>
                      <a:pt x="28208" y="9806"/>
                      <a:pt x="28996" y="7032"/>
                    </a:cubicBezTo>
                    <a:cubicBezTo>
                      <a:pt x="29905" y="3827"/>
                      <a:pt x="32617" y="1518"/>
                      <a:pt x="35645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15"/>
              <p:cNvSpPr/>
              <p:nvPr/>
            </p:nvSpPr>
            <p:spPr>
              <a:xfrm>
                <a:off x="3532950" y="3013975"/>
                <a:ext cx="491525" cy="178275"/>
              </a:xfrm>
              <a:custGeom>
                <a:avLst/>
                <a:gdLst/>
                <a:ahLst/>
                <a:cxnLst/>
                <a:rect l="l" t="t" r="r" b="b"/>
                <a:pathLst>
                  <a:path w="19661" h="7131" extrusionOk="0">
                    <a:moveTo>
                      <a:pt x="362" y="1"/>
                    </a:moveTo>
                    <a:cubicBezTo>
                      <a:pt x="1" y="1960"/>
                      <a:pt x="32" y="3974"/>
                      <a:pt x="413" y="5925"/>
                    </a:cubicBezTo>
                    <a:cubicBezTo>
                      <a:pt x="1575" y="5790"/>
                      <a:pt x="2692" y="5405"/>
                      <a:pt x="3660" y="4713"/>
                    </a:cubicBezTo>
                    <a:cubicBezTo>
                      <a:pt x="5149" y="3650"/>
                      <a:pt x="6409" y="1885"/>
                      <a:pt x="8226" y="1885"/>
                    </a:cubicBezTo>
                    <a:cubicBezTo>
                      <a:pt x="8251" y="1885"/>
                      <a:pt x="8275" y="1885"/>
                      <a:pt x="8299" y="1886"/>
                    </a:cubicBezTo>
                    <a:cubicBezTo>
                      <a:pt x="9765" y="1922"/>
                      <a:pt x="10895" y="3139"/>
                      <a:pt x="11785" y="4304"/>
                    </a:cubicBezTo>
                    <a:cubicBezTo>
                      <a:pt x="12677" y="5466"/>
                      <a:pt x="13645" y="6760"/>
                      <a:pt x="15076" y="7067"/>
                    </a:cubicBezTo>
                    <a:cubicBezTo>
                      <a:pt x="15275" y="7110"/>
                      <a:pt x="15473" y="7130"/>
                      <a:pt x="15669" y="7130"/>
                    </a:cubicBezTo>
                    <a:cubicBezTo>
                      <a:pt x="17448" y="7130"/>
                      <a:pt x="19041" y="5447"/>
                      <a:pt x="19412" y="3636"/>
                    </a:cubicBezTo>
                    <a:cubicBezTo>
                      <a:pt x="19661" y="2430"/>
                      <a:pt x="19521" y="1207"/>
                      <a:pt x="19232" y="1"/>
                    </a:cubicBezTo>
                    <a:close/>
                  </a:path>
                </a:pathLst>
              </a:custGeom>
              <a:solidFill>
                <a:srgbClr val="F59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15"/>
              <p:cNvSpPr/>
              <p:nvPr/>
            </p:nvSpPr>
            <p:spPr>
              <a:xfrm>
                <a:off x="4244025" y="3013975"/>
                <a:ext cx="468100" cy="1042100"/>
              </a:xfrm>
              <a:custGeom>
                <a:avLst/>
                <a:gdLst/>
                <a:ahLst/>
                <a:cxnLst/>
                <a:rect l="l" t="t" r="r" b="b"/>
                <a:pathLst>
                  <a:path w="18724" h="41684" extrusionOk="0">
                    <a:moveTo>
                      <a:pt x="7614" y="1"/>
                    </a:moveTo>
                    <a:cubicBezTo>
                      <a:pt x="4586" y="1518"/>
                      <a:pt x="1874" y="3827"/>
                      <a:pt x="965" y="7032"/>
                    </a:cubicBezTo>
                    <a:cubicBezTo>
                      <a:pt x="177" y="9806"/>
                      <a:pt x="876" y="12797"/>
                      <a:pt x="2031" y="15441"/>
                    </a:cubicBezTo>
                    <a:cubicBezTo>
                      <a:pt x="3182" y="18081"/>
                      <a:pt x="4780" y="20510"/>
                      <a:pt x="5911" y="23160"/>
                    </a:cubicBezTo>
                    <a:cubicBezTo>
                      <a:pt x="7042" y="25810"/>
                      <a:pt x="7696" y="28822"/>
                      <a:pt x="6844" y="31575"/>
                    </a:cubicBezTo>
                    <a:cubicBezTo>
                      <a:pt x="6242" y="33520"/>
                      <a:pt x="4943" y="35172"/>
                      <a:pt x="3567" y="36678"/>
                    </a:cubicBezTo>
                    <a:cubicBezTo>
                      <a:pt x="2351" y="38007"/>
                      <a:pt x="1050" y="39274"/>
                      <a:pt x="1" y="40732"/>
                    </a:cubicBezTo>
                    <a:cubicBezTo>
                      <a:pt x="1909" y="41367"/>
                      <a:pt x="3922" y="41683"/>
                      <a:pt x="5935" y="41683"/>
                    </a:cubicBezTo>
                    <a:cubicBezTo>
                      <a:pt x="9028" y="41683"/>
                      <a:pt x="12122" y="40937"/>
                      <a:pt x="14840" y="39458"/>
                    </a:cubicBezTo>
                    <a:cubicBezTo>
                      <a:pt x="16257" y="38688"/>
                      <a:pt x="17562" y="37727"/>
                      <a:pt x="18724" y="36614"/>
                    </a:cubicBezTo>
                    <a:lnTo>
                      <a:pt x="18724" y="1"/>
                    </a:lnTo>
                    <a:close/>
                  </a:path>
                </a:pathLst>
              </a:custGeom>
              <a:solidFill>
                <a:srgbClr val="F28D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2" name="Google Shape;282;p15"/>
              <p:cNvSpPr/>
              <p:nvPr/>
            </p:nvSpPr>
            <p:spPr>
              <a:xfrm>
                <a:off x="4201350" y="3929300"/>
                <a:ext cx="510775" cy="190875"/>
              </a:xfrm>
              <a:custGeom>
                <a:avLst/>
                <a:gdLst/>
                <a:ahLst/>
                <a:cxnLst/>
                <a:rect l="l" t="t" r="r" b="b"/>
                <a:pathLst>
                  <a:path w="20431" h="7635" extrusionOk="0">
                    <a:moveTo>
                      <a:pt x="20431" y="1"/>
                    </a:moveTo>
                    <a:cubicBezTo>
                      <a:pt x="19269" y="1114"/>
                      <a:pt x="17964" y="2075"/>
                      <a:pt x="16547" y="2845"/>
                    </a:cubicBezTo>
                    <a:cubicBezTo>
                      <a:pt x="13829" y="4324"/>
                      <a:pt x="10735" y="5070"/>
                      <a:pt x="7642" y="5070"/>
                    </a:cubicBezTo>
                    <a:cubicBezTo>
                      <a:pt x="5629" y="5070"/>
                      <a:pt x="3616" y="4754"/>
                      <a:pt x="1708" y="4119"/>
                    </a:cubicBezTo>
                    <a:cubicBezTo>
                      <a:pt x="1568" y="4309"/>
                      <a:pt x="1435" y="4504"/>
                      <a:pt x="1305" y="4705"/>
                    </a:cubicBezTo>
                    <a:cubicBezTo>
                      <a:pt x="727" y="5601"/>
                      <a:pt x="260" y="6599"/>
                      <a:pt x="1" y="7635"/>
                    </a:cubicBezTo>
                    <a:lnTo>
                      <a:pt x="20431" y="7635"/>
                    </a:lnTo>
                    <a:lnTo>
                      <a:pt x="20431" y="1"/>
                    </a:ln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15"/>
              <p:cNvSpPr/>
              <p:nvPr/>
            </p:nvSpPr>
            <p:spPr>
              <a:xfrm>
                <a:off x="4057600" y="3658800"/>
                <a:ext cx="265050" cy="295800"/>
              </a:xfrm>
              <a:custGeom>
                <a:avLst/>
                <a:gdLst/>
                <a:ahLst/>
                <a:cxnLst/>
                <a:rect l="l" t="t" r="r" b="b"/>
                <a:pathLst>
                  <a:path w="10602" h="11832" extrusionOk="0">
                    <a:moveTo>
                      <a:pt x="5461" y="0"/>
                    </a:moveTo>
                    <a:cubicBezTo>
                      <a:pt x="2371" y="0"/>
                      <a:pt x="0" y="5907"/>
                      <a:pt x="1788" y="9382"/>
                    </a:cubicBezTo>
                    <a:cubicBezTo>
                      <a:pt x="2675" y="11107"/>
                      <a:pt x="4340" y="11832"/>
                      <a:pt x="5925" y="11832"/>
                    </a:cubicBezTo>
                    <a:cubicBezTo>
                      <a:pt x="7628" y="11832"/>
                      <a:pt x="9239" y="10997"/>
                      <a:pt x="9702" y="9655"/>
                    </a:cubicBezTo>
                    <a:cubicBezTo>
                      <a:pt x="10601" y="7063"/>
                      <a:pt x="9546" y="412"/>
                      <a:pt x="5713" y="14"/>
                    </a:cubicBezTo>
                    <a:cubicBezTo>
                      <a:pt x="5628" y="4"/>
                      <a:pt x="5546" y="0"/>
                      <a:pt x="5461" y="0"/>
                    </a:cubicBezTo>
                    <a:close/>
                  </a:path>
                </a:pathLst>
              </a:custGeom>
              <a:solidFill>
                <a:srgbClr val="F9AD1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284" name="Google Shape;284;p15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-381000" y="-228600"/>
              <a:ext cx="3141475" cy="1767096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285" name="Google Shape;285;p15"/>
            <p:cNvPicPr preferRelativeResize="0"/>
            <p:nvPr/>
          </p:nvPicPr>
          <p:blipFill rotWithShape="1">
            <a:blip r:embed="rId5">
              <a:alphaModFix/>
            </a:blip>
            <a:srcRect r="52408" b="36511"/>
            <a:stretch/>
          </p:blipFill>
          <p:spPr>
            <a:xfrm>
              <a:off x="-228600" y="4090400"/>
              <a:ext cx="1600195" cy="1200749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2754384612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bg>
      <p:bgPr>
        <a:solidFill>
          <a:schemeClr val="accent1"/>
        </a:solidFill>
        <a:effectLst/>
      </p:bgPr>
    </p:bg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" name="Google Shape;287;p16"/>
          <p:cNvGrpSpPr/>
          <p:nvPr/>
        </p:nvGrpSpPr>
        <p:grpSpPr>
          <a:xfrm>
            <a:off x="10117383" y="-458837"/>
            <a:ext cx="2337892" cy="7765712"/>
            <a:chOff x="5883539" y="-344156"/>
            <a:chExt cx="3534407" cy="5824284"/>
          </a:xfrm>
        </p:grpSpPr>
        <p:sp>
          <p:nvSpPr>
            <p:cNvPr id="288" name="Google Shape;288;p16"/>
            <p:cNvSpPr/>
            <p:nvPr/>
          </p:nvSpPr>
          <p:spPr>
            <a:xfrm rot="5400000">
              <a:off x="6900504" y="863896"/>
              <a:ext cx="3234092" cy="1383201"/>
            </a:xfrm>
            <a:custGeom>
              <a:avLst/>
              <a:gdLst/>
              <a:ahLst/>
              <a:cxnLst/>
              <a:rect l="l" t="t" r="r" b="b"/>
              <a:pathLst>
                <a:path w="40411" h="17354" extrusionOk="0">
                  <a:moveTo>
                    <a:pt x="1" y="1"/>
                  </a:moveTo>
                  <a:lnTo>
                    <a:pt x="1" y="15907"/>
                  </a:lnTo>
                  <a:cubicBezTo>
                    <a:pt x="65" y="15937"/>
                    <a:pt x="126" y="15971"/>
                    <a:pt x="191" y="16002"/>
                  </a:cubicBezTo>
                  <a:cubicBezTo>
                    <a:pt x="2158" y="16904"/>
                    <a:pt x="4321" y="17353"/>
                    <a:pt x="6484" y="17353"/>
                  </a:cubicBezTo>
                  <a:cubicBezTo>
                    <a:pt x="8846" y="17353"/>
                    <a:pt x="11208" y="16818"/>
                    <a:pt x="13317" y="15753"/>
                  </a:cubicBezTo>
                  <a:cubicBezTo>
                    <a:pt x="16309" y="14240"/>
                    <a:pt x="18696" y="11792"/>
                    <a:pt x="21282" y="9658"/>
                  </a:cubicBezTo>
                  <a:cubicBezTo>
                    <a:pt x="23867" y="7523"/>
                    <a:pt x="26889" y="5608"/>
                    <a:pt x="30241" y="5523"/>
                  </a:cubicBezTo>
                  <a:cubicBezTo>
                    <a:pt x="30334" y="5520"/>
                    <a:pt x="30427" y="5519"/>
                    <a:pt x="30520" y="5519"/>
                  </a:cubicBezTo>
                  <a:cubicBezTo>
                    <a:pt x="31256" y="5519"/>
                    <a:pt x="32006" y="5597"/>
                    <a:pt x="32756" y="5673"/>
                  </a:cubicBezTo>
                  <a:cubicBezTo>
                    <a:pt x="33509" y="5749"/>
                    <a:pt x="34261" y="5826"/>
                    <a:pt x="34992" y="5826"/>
                  </a:cubicBezTo>
                  <a:cubicBezTo>
                    <a:pt x="36016" y="5826"/>
                    <a:pt x="37001" y="5676"/>
                    <a:pt x="37897" y="5165"/>
                  </a:cubicBezTo>
                  <a:cubicBezTo>
                    <a:pt x="39627" y="4177"/>
                    <a:pt x="40411" y="1858"/>
                    <a:pt x="397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16"/>
            <p:cNvSpPr/>
            <p:nvPr/>
          </p:nvSpPr>
          <p:spPr>
            <a:xfrm rot="5400000">
              <a:off x="4775506" y="1046483"/>
              <a:ext cx="5541677" cy="3325611"/>
            </a:xfrm>
            <a:custGeom>
              <a:avLst/>
              <a:gdLst/>
              <a:ahLst/>
              <a:cxnLst/>
              <a:rect l="l" t="t" r="r" b="b"/>
              <a:pathLst>
                <a:path w="69245" h="41724" extrusionOk="0">
                  <a:moveTo>
                    <a:pt x="39740" y="1"/>
                  </a:moveTo>
                  <a:cubicBezTo>
                    <a:pt x="40411" y="1858"/>
                    <a:pt x="39627" y="4177"/>
                    <a:pt x="37897" y="5165"/>
                  </a:cubicBezTo>
                  <a:cubicBezTo>
                    <a:pt x="37001" y="5676"/>
                    <a:pt x="36016" y="5826"/>
                    <a:pt x="34992" y="5826"/>
                  </a:cubicBezTo>
                  <a:cubicBezTo>
                    <a:pt x="34261" y="5826"/>
                    <a:pt x="33509" y="5749"/>
                    <a:pt x="32756" y="5673"/>
                  </a:cubicBezTo>
                  <a:cubicBezTo>
                    <a:pt x="32006" y="5597"/>
                    <a:pt x="31256" y="5519"/>
                    <a:pt x="30520" y="5519"/>
                  </a:cubicBezTo>
                  <a:cubicBezTo>
                    <a:pt x="30427" y="5519"/>
                    <a:pt x="30334" y="5520"/>
                    <a:pt x="30241" y="5523"/>
                  </a:cubicBezTo>
                  <a:cubicBezTo>
                    <a:pt x="26889" y="5608"/>
                    <a:pt x="23867" y="7523"/>
                    <a:pt x="21282" y="9658"/>
                  </a:cubicBezTo>
                  <a:cubicBezTo>
                    <a:pt x="18696" y="11792"/>
                    <a:pt x="16309" y="14240"/>
                    <a:pt x="13317" y="15753"/>
                  </a:cubicBezTo>
                  <a:cubicBezTo>
                    <a:pt x="11208" y="16818"/>
                    <a:pt x="8846" y="17353"/>
                    <a:pt x="6484" y="17353"/>
                  </a:cubicBezTo>
                  <a:cubicBezTo>
                    <a:pt x="4321" y="17353"/>
                    <a:pt x="2158" y="16904"/>
                    <a:pt x="191" y="16002"/>
                  </a:cubicBezTo>
                  <a:cubicBezTo>
                    <a:pt x="126" y="15971"/>
                    <a:pt x="65" y="15937"/>
                    <a:pt x="1" y="15907"/>
                  </a:cubicBezTo>
                  <a:lnTo>
                    <a:pt x="1" y="40275"/>
                  </a:lnTo>
                  <a:cubicBezTo>
                    <a:pt x="2507" y="41245"/>
                    <a:pt x="5200" y="41724"/>
                    <a:pt x="7895" y="41724"/>
                  </a:cubicBezTo>
                  <a:cubicBezTo>
                    <a:pt x="12645" y="41724"/>
                    <a:pt x="17404" y="40237"/>
                    <a:pt x="21173" y="37335"/>
                  </a:cubicBezTo>
                  <a:cubicBezTo>
                    <a:pt x="28259" y="31877"/>
                    <a:pt x="31281" y="22682"/>
                    <a:pt x="37133" y="15916"/>
                  </a:cubicBezTo>
                  <a:cubicBezTo>
                    <a:pt x="41746" y="10586"/>
                    <a:pt x="48164" y="6848"/>
                    <a:pt x="55080" y="5468"/>
                  </a:cubicBezTo>
                  <a:cubicBezTo>
                    <a:pt x="58218" y="4845"/>
                    <a:pt x="61474" y="4682"/>
                    <a:pt x="64458" y="3534"/>
                  </a:cubicBezTo>
                  <a:cubicBezTo>
                    <a:pt x="66318" y="2818"/>
                    <a:pt x="68097" y="1592"/>
                    <a:pt x="69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16"/>
            <p:cNvSpPr/>
            <p:nvPr/>
          </p:nvSpPr>
          <p:spPr>
            <a:xfrm rot="5400000">
              <a:off x="8150941" y="3716902"/>
              <a:ext cx="789976" cy="451130"/>
            </a:xfrm>
            <a:custGeom>
              <a:avLst/>
              <a:gdLst/>
              <a:ahLst/>
              <a:cxnLst/>
              <a:rect l="l" t="t" r="r" b="b"/>
              <a:pathLst>
                <a:path w="9871" h="5660" extrusionOk="0">
                  <a:moveTo>
                    <a:pt x="9870" y="1"/>
                  </a:moveTo>
                  <a:cubicBezTo>
                    <a:pt x="6399" y="706"/>
                    <a:pt x="3053" y="2008"/>
                    <a:pt x="1" y="3807"/>
                  </a:cubicBezTo>
                  <a:cubicBezTo>
                    <a:pt x="621" y="4185"/>
                    <a:pt x="1258" y="4535"/>
                    <a:pt x="1922" y="4845"/>
                  </a:cubicBezTo>
                  <a:cubicBezTo>
                    <a:pt x="2913" y="5309"/>
                    <a:pt x="4048" y="5660"/>
                    <a:pt x="5141" y="5660"/>
                  </a:cubicBezTo>
                  <a:cubicBezTo>
                    <a:pt x="5826" y="5660"/>
                    <a:pt x="6498" y="5520"/>
                    <a:pt x="7103" y="5180"/>
                  </a:cubicBezTo>
                  <a:cubicBezTo>
                    <a:pt x="8194" y="4570"/>
                    <a:pt x="8848" y="3432"/>
                    <a:pt x="9267" y="2287"/>
                  </a:cubicBezTo>
                  <a:cubicBezTo>
                    <a:pt x="9543" y="1538"/>
                    <a:pt x="9737" y="774"/>
                    <a:pt x="9870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FF9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16"/>
            <p:cNvSpPr/>
            <p:nvPr/>
          </p:nvSpPr>
          <p:spPr>
            <a:xfrm rot="5400000">
              <a:off x="8024895" y="1980397"/>
              <a:ext cx="1785149" cy="530118"/>
            </a:xfrm>
            <a:custGeom>
              <a:avLst/>
              <a:gdLst/>
              <a:ahLst/>
              <a:cxnLst/>
              <a:rect l="l" t="t" r="r" b="b"/>
              <a:pathLst>
                <a:path w="22306" h="6651" extrusionOk="0">
                  <a:moveTo>
                    <a:pt x="1" y="0"/>
                  </a:moveTo>
                  <a:cubicBezTo>
                    <a:pt x="97" y="1758"/>
                    <a:pt x="877" y="3479"/>
                    <a:pt x="2185" y="4702"/>
                  </a:cubicBezTo>
                  <a:cubicBezTo>
                    <a:pt x="3531" y="5952"/>
                    <a:pt x="5405" y="6650"/>
                    <a:pt x="7274" y="6650"/>
                  </a:cubicBezTo>
                  <a:cubicBezTo>
                    <a:pt x="7350" y="6650"/>
                    <a:pt x="7425" y="6647"/>
                    <a:pt x="7496" y="6647"/>
                  </a:cubicBezTo>
                  <a:cubicBezTo>
                    <a:pt x="8947" y="5873"/>
                    <a:pt x="10491" y="5332"/>
                    <a:pt x="12115" y="5209"/>
                  </a:cubicBezTo>
                  <a:cubicBezTo>
                    <a:pt x="13083" y="4756"/>
                    <a:pt x="14054" y="4317"/>
                    <a:pt x="15103" y="4109"/>
                  </a:cubicBezTo>
                  <a:cubicBezTo>
                    <a:pt x="15587" y="4010"/>
                    <a:pt x="16078" y="3966"/>
                    <a:pt x="16565" y="3966"/>
                  </a:cubicBezTo>
                  <a:cubicBezTo>
                    <a:pt x="17849" y="3966"/>
                    <a:pt x="19130" y="4276"/>
                    <a:pt x="20346" y="4756"/>
                  </a:cubicBezTo>
                  <a:cubicBezTo>
                    <a:pt x="21586" y="3986"/>
                    <a:pt x="22305" y="2511"/>
                    <a:pt x="22305" y="1060"/>
                  </a:cubicBezTo>
                  <a:cubicBezTo>
                    <a:pt x="22305" y="702"/>
                    <a:pt x="22260" y="345"/>
                    <a:pt x="221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16"/>
            <p:cNvSpPr/>
            <p:nvPr/>
          </p:nvSpPr>
          <p:spPr>
            <a:xfrm rot="5400000">
              <a:off x="7621400" y="2799386"/>
              <a:ext cx="2407783" cy="714476"/>
            </a:xfrm>
            <a:custGeom>
              <a:avLst/>
              <a:gdLst/>
              <a:ahLst/>
              <a:cxnLst/>
              <a:rect l="l" t="t" r="r" b="b"/>
              <a:pathLst>
                <a:path w="30086" h="8964" extrusionOk="0">
                  <a:moveTo>
                    <a:pt x="4620" y="5209"/>
                  </a:moveTo>
                  <a:lnTo>
                    <a:pt x="4620" y="5209"/>
                  </a:lnTo>
                  <a:cubicBezTo>
                    <a:pt x="2996" y="5332"/>
                    <a:pt x="1452" y="5873"/>
                    <a:pt x="1" y="6647"/>
                  </a:cubicBezTo>
                  <a:cubicBezTo>
                    <a:pt x="478" y="6630"/>
                    <a:pt x="955" y="6572"/>
                    <a:pt x="1418" y="6466"/>
                  </a:cubicBezTo>
                  <a:cubicBezTo>
                    <a:pt x="2539" y="6208"/>
                    <a:pt x="3578" y="5700"/>
                    <a:pt x="4620" y="5209"/>
                  </a:cubicBezTo>
                  <a:close/>
                  <a:moveTo>
                    <a:pt x="14677" y="0"/>
                  </a:moveTo>
                  <a:cubicBezTo>
                    <a:pt x="14765" y="345"/>
                    <a:pt x="14810" y="702"/>
                    <a:pt x="14810" y="1060"/>
                  </a:cubicBezTo>
                  <a:cubicBezTo>
                    <a:pt x="14810" y="2511"/>
                    <a:pt x="14091" y="3986"/>
                    <a:pt x="12851" y="4756"/>
                  </a:cubicBezTo>
                  <a:cubicBezTo>
                    <a:pt x="13652" y="5073"/>
                    <a:pt x="14422" y="5465"/>
                    <a:pt x="15154" y="5890"/>
                  </a:cubicBezTo>
                  <a:cubicBezTo>
                    <a:pt x="16789" y="6845"/>
                    <a:pt x="18309" y="7986"/>
                    <a:pt x="19927" y="8964"/>
                  </a:cubicBezTo>
                  <a:cubicBezTo>
                    <a:pt x="22979" y="7165"/>
                    <a:pt x="26325" y="5863"/>
                    <a:pt x="29796" y="5158"/>
                  </a:cubicBezTo>
                  <a:cubicBezTo>
                    <a:pt x="30086" y="3472"/>
                    <a:pt x="30086" y="1735"/>
                    <a:pt x="29987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FF99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" name="Google Shape;293;p16"/>
            <p:cNvGrpSpPr/>
            <p:nvPr/>
          </p:nvGrpSpPr>
          <p:grpSpPr>
            <a:xfrm flipH="1">
              <a:off x="6930507" y="-344156"/>
              <a:ext cx="2487438" cy="2254471"/>
              <a:chOff x="4895725" y="2485200"/>
              <a:chExt cx="464525" cy="744050"/>
            </a:xfrm>
          </p:grpSpPr>
          <p:sp>
            <p:nvSpPr>
              <p:cNvPr id="294" name="Google Shape;294;p16"/>
              <p:cNvSpPr/>
              <p:nvPr/>
            </p:nvSpPr>
            <p:spPr>
              <a:xfrm>
                <a:off x="4896150" y="2564650"/>
                <a:ext cx="407475" cy="415225"/>
              </a:xfrm>
              <a:custGeom>
                <a:avLst/>
                <a:gdLst/>
                <a:ahLst/>
                <a:cxnLst/>
                <a:rect l="l" t="t" r="r" b="b"/>
                <a:pathLst>
                  <a:path w="16299" h="16609" extrusionOk="0">
                    <a:moveTo>
                      <a:pt x="1" y="0"/>
                    </a:moveTo>
                    <a:lnTo>
                      <a:pt x="4" y="314"/>
                    </a:lnTo>
                    <a:lnTo>
                      <a:pt x="6817" y="7128"/>
                    </a:lnTo>
                    <a:lnTo>
                      <a:pt x="6845" y="7155"/>
                    </a:lnTo>
                    <a:lnTo>
                      <a:pt x="6872" y="7182"/>
                    </a:lnTo>
                    <a:lnTo>
                      <a:pt x="14619" y="14928"/>
                    </a:lnTo>
                    <a:lnTo>
                      <a:pt x="14646" y="14956"/>
                    </a:lnTo>
                    <a:lnTo>
                      <a:pt x="16298" y="16609"/>
                    </a:lnTo>
                    <a:cubicBezTo>
                      <a:pt x="16298" y="16506"/>
                      <a:pt x="16298" y="16400"/>
                      <a:pt x="16295" y="16295"/>
                    </a:cubicBezTo>
                    <a:lnTo>
                      <a:pt x="14826" y="14826"/>
                    </a:lnTo>
                    <a:lnTo>
                      <a:pt x="14799" y="14799"/>
                    </a:lnTo>
                    <a:lnTo>
                      <a:pt x="7029" y="7025"/>
                    </a:lnTo>
                    <a:lnTo>
                      <a:pt x="7001" y="6998"/>
                    </a:lnTo>
                    <a:lnTo>
                      <a:pt x="6974" y="697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16"/>
              <p:cNvSpPr/>
              <p:nvPr/>
            </p:nvSpPr>
            <p:spPr>
              <a:xfrm>
                <a:off x="4896675" y="2643100"/>
                <a:ext cx="398000" cy="404125"/>
              </a:xfrm>
              <a:custGeom>
                <a:avLst/>
                <a:gdLst/>
                <a:ahLst/>
                <a:cxnLst/>
                <a:rect l="l" t="t" r="r" b="b"/>
                <a:pathLst>
                  <a:path w="15920" h="16165" extrusionOk="0">
                    <a:moveTo>
                      <a:pt x="0" y="0"/>
                    </a:moveTo>
                    <a:lnTo>
                      <a:pt x="0" y="314"/>
                    </a:lnTo>
                    <a:lnTo>
                      <a:pt x="5236" y="5550"/>
                    </a:lnTo>
                    <a:lnTo>
                      <a:pt x="5263" y="5577"/>
                    </a:lnTo>
                    <a:lnTo>
                      <a:pt x="5291" y="5604"/>
                    </a:lnTo>
                    <a:lnTo>
                      <a:pt x="13038" y="13351"/>
                    </a:lnTo>
                    <a:lnTo>
                      <a:pt x="13065" y="13378"/>
                    </a:lnTo>
                    <a:lnTo>
                      <a:pt x="13092" y="13405"/>
                    </a:lnTo>
                    <a:lnTo>
                      <a:pt x="15848" y="16165"/>
                    </a:lnTo>
                    <a:cubicBezTo>
                      <a:pt x="15875" y="16083"/>
                      <a:pt x="15899" y="16005"/>
                      <a:pt x="15920" y="15923"/>
                    </a:cubicBezTo>
                    <a:lnTo>
                      <a:pt x="13245" y="13249"/>
                    </a:lnTo>
                    <a:lnTo>
                      <a:pt x="13218" y="13221"/>
                    </a:lnTo>
                    <a:lnTo>
                      <a:pt x="13194" y="13194"/>
                    </a:lnTo>
                    <a:lnTo>
                      <a:pt x="5447" y="5447"/>
                    </a:lnTo>
                    <a:lnTo>
                      <a:pt x="5420" y="5420"/>
                    </a:lnTo>
                    <a:lnTo>
                      <a:pt x="5393" y="539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16"/>
              <p:cNvSpPr/>
              <p:nvPr/>
            </p:nvSpPr>
            <p:spPr>
              <a:xfrm>
                <a:off x="4896400" y="2603925"/>
                <a:ext cx="4051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6204" h="16472" extrusionOk="0">
                    <a:moveTo>
                      <a:pt x="0" y="0"/>
                    </a:moveTo>
                    <a:lnTo>
                      <a:pt x="4" y="313"/>
                    </a:lnTo>
                    <a:lnTo>
                      <a:pt x="6054" y="6364"/>
                    </a:lnTo>
                    <a:lnTo>
                      <a:pt x="6082" y="6391"/>
                    </a:lnTo>
                    <a:lnTo>
                      <a:pt x="13829" y="14138"/>
                    </a:lnTo>
                    <a:lnTo>
                      <a:pt x="13856" y="14165"/>
                    </a:lnTo>
                    <a:lnTo>
                      <a:pt x="16162" y="16472"/>
                    </a:lnTo>
                    <a:cubicBezTo>
                      <a:pt x="16176" y="16383"/>
                      <a:pt x="16189" y="16291"/>
                      <a:pt x="16203" y="16199"/>
                    </a:cubicBezTo>
                    <a:lnTo>
                      <a:pt x="14036" y="14036"/>
                    </a:lnTo>
                    <a:lnTo>
                      <a:pt x="14009" y="14008"/>
                    </a:lnTo>
                    <a:lnTo>
                      <a:pt x="13982" y="13981"/>
                    </a:lnTo>
                    <a:lnTo>
                      <a:pt x="6211" y="6207"/>
                    </a:lnTo>
                    <a:lnTo>
                      <a:pt x="6184" y="61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16"/>
              <p:cNvSpPr/>
              <p:nvPr/>
            </p:nvSpPr>
            <p:spPr>
              <a:xfrm>
                <a:off x="4898950" y="3035450"/>
                <a:ext cx="189175" cy="190300"/>
              </a:xfrm>
              <a:custGeom>
                <a:avLst/>
                <a:gdLst/>
                <a:ahLst/>
                <a:cxnLst/>
                <a:rect l="l" t="t" r="r" b="b"/>
                <a:pathLst>
                  <a:path w="7567" h="7612" extrusionOk="0">
                    <a:moveTo>
                      <a:pt x="1" y="0"/>
                    </a:moveTo>
                    <a:lnTo>
                      <a:pt x="1" y="314"/>
                    </a:lnTo>
                    <a:lnTo>
                      <a:pt x="5145" y="5458"/>
                    </a:lnTo>
                    <a:lnTo>
                      <a:pt x="5172" y="5486"/>
                    </a:lnTo>
                    <a:lnTo>
                      <a:pt x="5200" y="5513"/>
                    </a:lnTo>
                    <a:lnTo>
                      <a:pt x="7298" y="7612"/>
                    </a:lnTo>
                    <a:cubicBezTo>
                      <a:pt x="7390" y="7598"/>
                      <a:pt x="7479" y="7584"/>
                      <a:pt x="7567" y="7567"/>
                    </a:cubicBezTo>
                    <a:lnTo>
                      <a:pt x="5356" y="5356"/>
                    </a:lnTo>
                    <a:lnTo>
                      <a:pt x="5329" y="5329"/>
                    </a:lnTo>
                    <a:lnTo>
                      <a:pt x="5302" y="530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" name="Google Shape;298;p16"/>
              <p:cNvSpPr/>
              <p:nvPr/>
            </p:nvSpPr>
            <p:spPr>
              <a:xfrm>
                <a:off x="4898025" y="2878500"/>
                <a:ext cx="300475" cy="303725"/>
              </a:xfrm>
              <a:custGeom>
                <a:avLst/>
                <a:gdLst/>
                <a:ahLst/>
                <a:cxnLst/>
                <a:rect l="l" t="t" r="r" b="b"/>
                <a:pathLst>
                  <a:path w="12019" h="12149" extrusionOk="0">
                    <a:moveTo>
                      <a:pt x="0" y="0"/>
                    </a:moveTo>
                    <a:lnTo>
                      <a:pt x="4" y="314"/>
                    </a:lnTo>
                    <a:lnTo>
                      <a:pt x="528" y="841"/>
                    </a:lnTo>
                    <a:lnTo>
                      <a:pt x="556" y="869"/>
                    </a:lnTo>
                    <a:lnTo>
                      <a:pt x="8303" y="8616"/>
                    </a:lnTo>
                    <a:lnTo>
                      <a:pt x="8330" y="8643"/>
                    </a:lnTo>
                    <a:lnTo>
                      <a:pt x="8357" y="8670"/>
                    </a:lnTo>
                    <a:lnTo>
                      <a:pt x="11835" y="12149"/>
                    </a:lnTo>
                    <a:cubicBezTo>
                      <a:pt x="11896" y="12108"/>
                      <a:pt x="11962" y="12063"/>
                      <a:pt x="12019" y="12022"/>
                    </a:cubicBezTo>
                    <a:lnTo>
                      <a:pt x="8514" y="8514"/>
                    </a:lnTo>
                    <a:lnTo>
                      <a:pt x="8487" y="8486"/>
                    </a:lnTo>
                    <a:lnTo>
                      <a:pt x="8459" y="8459"/>
                    </a:lnTo>
                    <a:lnTo>
                      <a:pt x="712" y="712"/>
                    </a:lnTo>
                    <a:lnTo>
                      <a:pt x="685" y="685"/>
                    </a:lnTo>
                    <a:lnTo>
                      <a:pt x="658" y="65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" name="Google Shape;299;p16"/>
              <p:cNvSpPr/>
              <p:nvPr/>
            </p:nvSpPr>
            <p:spPr>
              <a:xfrm>
                <a:off x="4897600" y="2800050"/>
                <a:ext cx="341900" cy="345975"/>
              </a:xfrm>
              <a:custGeom>
                <a:avLst/>
                <a:gdLst/>
                <a:ahLst/>
                <a:cxnLst/>
                <a:rect l="l" t="t" r="r" b="b"/>
                <a:pathLst>
                  <a:path w="13676" h="13839" extrusionOk="0">
                    <a:moveTo>
                      <a:pt x="1" y="1"/>
                    </a:moveTo>
                    <a:lnTo>
                      <a:pt x="1" y="314"/>
                    </a:lnTo>
                    <a:lnTo>
                      <a:pt x="2078" y="2392"/>
                    </a:lnTo>
                    <a:lnTo>
                      <a:pt x="2106" y="2419"/>
                    </a:lnTo>
                    <a:lnTo>
                      <a:pt x="2133" y="2446"/>
                    </a:lnTo>
                    <a:lnTo>
                      <a:pt x="9880" y="10193"/>
                    </a:lnTo>
                    <a:lnTo>
                      <a:pt x="9907" y="10221"/>
                    </a:lnTo>
                    <a:lnTo>
                      <a:pt x="13525" y="13839"/>
                    </a:lnTo>
                    <a:cubicBezTo>
                      <a:pt x="13576" y="13787"/>
                      <a:pt x="13627" y="13733"/>
                      <a:pt x="13675" y="13679"/>
                    </a:cubicBezTo>
                    <a:lnTo>
                      <a:pt x="10091" y="10091"/>
                    </a:lnTo>
                    <a:lnTo>
                      <a:pt x="10064" y="10064"/>
                    </a:lnTo>
                    <a:lnTo>
                      <a:pt x="2290" y="2290"/>
                    </a:lnTo>
                    <a:lnTo>
                      <a:pt x="2262" y="2262"/>
                    </a:lnTo>
                    <a:lnTo>
                      <a:pt x="2235" y="223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" name="Google Shape;300;p16"/>
              <p:cNvSpPr/>
              <p:nvPr/>
            </p:nvSpPr>
            <p:spPr>
              <a:xfrm>
                <a:off x="4897100" y="2721600"/>
                <a:ext cx="374750" cy="379700"/>
              </a:xfrm>
              <a:custGeom>
                <a:avLst/>
                <a:gdLst/>
                <a:ahLst/>
                <a:cxnLst/>
                <a:rect l="l" t="t" r="r" b="b"/>
                <a:pathLst>
                  <a:path w="14990" h="15188" extrusionOk="0">
                    <a:moveTo>
                      <a:pt x="0" y="1"/>
                    </a:moveTo>
                    <a:lnTo>
                      <a:pt x="4" y="315"/>
                    </a:lnTo>
                    <a:lnTo>
                      <a:pt x="3659" y="3970"/>
                    </a:lnTo>
                    <a:lnTo>
                      <a:pt x="3686" y="3997"/>
                    </a:lnTo>
                    <a:lnTo>
                      <a:pt x="11460" y="11771"/>
                    </a:lnTo>
                    <a:lnTo>
                      <a:pt x="11488" y="11798"/>
                    </a:lnTo>
                    <a:lnTo>
                      <a:pt x="11515" y="11826"/>
                    </a:lnTo>
                    <a:lnTo>
                      <a:pt x="14877" y="15188"/>
                    </a:lnTo>
                    <a:cubicBezTo>
                      <a:pt x="14914" y="15120"/>
                      <a:pt x="14952" y="15056"/>
                      <a:pt x="14990" y="14991"/>
                    </a:cubicBezTo>
                    <a:lnTo>
                      <a:pt x="11672" y="11669"/>
                    </a:lnTo>
                    <a:lnTo>
                      <a:pt x="11644" y="11642"/>
                    </a:lnTo>
                    <a:lnTo>
                      <a:pt x="11617" y="11614"/>
                    </a:lnTo>
                    <a:lnTo>
                      <a:pt x="3870" y="3867"/>
                    </a:lnTo>
                    <a:lnTo>
                      <a:pt x="3843" y="38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" name="Google Shape;301;p16"/>
              <p:cNvSpPr/>
              <p:nvPr/>
            </p:nvSpPr>
            <p:spPr>
              <a:xfrm>
                <a:off x="4898700" y="2996200"/>
                <a:ext cx="220950" cy="222650"/>
              </a:xfrm>
              <a:custGeom>
                <a:avLst/>
                <a:gdLst/>
                <a:ahLst/>
                <a:cxnLst/>
                <a:rect l="l" t="t" r="r" b="b"/>
                <a:pathLst>
                  <a:path w="8838" h="8906" extrusionOk="0">
                    <a:moveTo>
                      <a:pt x="1" y="1"/>
                    </a:moveTo>
                    <a:lnTo>
                      <a:pt x="4" y="314"/>
                    </a:lnTo>
                    <a:lnTo>
                      <a:pt x="5935" y="6248"/>
                    </a:lnTo>
                    <a:lnTo>
                      <a:pt x="5962" y="6276"/>
                    </a:lnTo>
                    <a:lnTo>
                      <a:pt x="5990" y="6303"/>
                    </a:lnTo>
                    <a:lnTo>
                      <a:pt x="8592" y="8905"/>
                    </a:lnTo>
                    <a:cubicBezTo>
                      <a:pt x="8674" y="8882"/>
                      <a:pt x="8756" y="8861"/>
                      <a:pt x="8838" y="8837"/>
                    </a:cubicBezTo>
                    <a:lnTo>
                      <a:pt x="6146" y="6146"/>
                    </a:lnTo>
                    <a:lnTo>
                      <a:pt x="6119" y="6119"/>
                    </a:lnTo>
                    <a:lnTo>
                      <a:pt x="6092" y="609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" name="Google Shape;302;p16"/>
              <p:cNvSpPr/>
              <p:nvPr/>
            </p:nvSpPr>
            <p:spPr>
              <a:xfrm>
                <a:off x="4898275" y="2917750"/>
                <a:ext cx="276400" cy="279050"/>
              </a:xfrm>
              <a:custGeom>
                <a:avLst/>
                <a:gdLst/>
                <a:ahLst/>
                <a:cxnLst/>
                <a:rect l="l" t="t" r="r" b="b"/>
                <a:pathLst>
                  <a:path w="11056" h="11162" extrusionOk="0">
                    <a:moveTo>
                      <a:pt x="1" y="1"/>
                    </a:moveTo>
                    <a:lnTo>
                      <a:pt x="1" y="314"/>
                    </a:lnTo>
                    <a:lnTo>
                      <a:pt x="7512" y="7826"/>
                    </a:lnTo>
                    <a:lnTo>
                      <a:pt x="7540" y="7853"/>
                    </a:lnTo>
                    <a:lnTo>
                      <a:pt x="7567" y="7881"/>
                    </a:lnTo>
                    <a:lnTo>
                      <a:pt x="10851" y="11161"/>
                    </a:lnTo>
                    <a:cubicBezTo>
                      <a:pt x="10919" y="11127"/>
                      <a:pt x="10987" y="11093"/>
                      <a:pt x="11056" y="11056"/>
                    </a:cubicBezTo>
                    <a:lnTo>
                      <a:pt x="7724" y="7724"/>
                    </a:lnTo>
                    <a:lnTo>
                      <a:pt x="7696" y="7697"/>
                    </a:lnTo>
                    <a:lnTo>
                      <a:pt x="7669" y="76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16"/>
              <p:cNvSpPr/>
              <p:nvPr/>
            </p:nvSpPr>
            <p:spPr>
              <a:xfrm>
                <a:off x="4897775" y="2839325"/>
                <a:ext cx="322375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2895" h="13038" extrusionOk="0">
                    <a:moveTo>
                      <a:pt x="0" y="0"/>
                    </a:moveTo>
                    <a:lnTo>
                      <a:pt x="4" y="314"/>
                    </a:lnTo>
                    <a:lnTo>
                      <a:pt x="1291" y="1601"/>
                    </a:lnTo>
                    <a:lnTo>
                      <a:pt x="1318" y="1628"/>
                    </a:lnTo>
                    <a:lnTo>
                      <a:pt x="1346" y="1656"/>
                    </a:lnTo>
                    <a:lnTo>
                      <a:pt x="9093" y="9403"/>
                    </a:lnTo>
                    <a:lnTo>
                      <a:pt x="9120" y="9430"/>
                    </a:lnTo>
                    <a:lnTo>
                      <a:pt x="12728" y="13037"/>
                    </a:lnTo>
                    <a:cubicBezTo>
                      <a:pt x="12782" y="12990"/>
                      <a:pt x="12840" y="12939"/>
                      <a:pt x="12895" y="12891"/>
                    </a:cubicBezTo>
                    <a:lnTo>
                      <a:pt x="9304" y="9301"/>
                    </a:lnTo>
                    <a:lnTo>
                      <a:pt x="9277" y="9273"/>
                    </a:lnTo>
                    <a:lnTo>
                      <a:pt x="1475" y="1472"/>
                    </a:lnTo>
                    <a:lnTo>
                      <a:pt x="1448" y="14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16"/>
              <p:cNvSpPr/>
              <p:nvPr/>
            </p:nvSpPr>
            <p:spPr>
              <a:xfrm>
                <a:off x="4897350" y="2760800"/>
                <a:ext cx="359425" cy="363925"/>
              </a:xfrm>
              <a:custGeom>
                <a:avLst/>
                <a:gdLst/>
                <a:ahLst/>
                <a:cxnLst/>
                <a:rect l="l" t="t" r="r" b="b"/>
                <a:pathLst>
                  <a:path w="14377" h="14557" extrusionOk="0">
                    <a:moveTo>
                      <a:pt x="0" y="0"/>
                    </a:moveTo>
                    <a:lnTo>
                      <a:pt x="0" y="313"/>
                    </a:lnTo>
                    <a:lnTo>
                      <a:pt x="2868" y="3182"/>
                    </a:lnTo>
                    <a:lnTo>
                      <a:pt x="2896" y="3209"/>
                    </a:lnTo>
                    <a:lnTo>
                      <a:pt x="2923" y="3236"/>
                    </a:lnTo>
                    <a:lnTo>
                      <a:pt x="10670" y="10983"/>
                    </a:lnTo>
                    <a:lnTo>
                      <a:pt x="10697" y="11011"/>
                    </a:lnTo>
                    <a:lnTo>
                      <a:pt x="10725" y="11038"/>
                    </a:lnTo>
                    <a:lnTo>
                      <a:pt x="14244" y="14557"/>
                    </a:lnTo>
                    <a:cubicBezTo>
                      <a:pt x="14288" y="14499"/>
                      <a:pt x="14332" y="14438"/>
                      <a:pt x="14376" y="14376"/>
                    </a:cubicBezTo>
                    <a:lnTo>
                      <a:pt x="10881" y="10881"/>
                    </a:lnTo>
                    <a:lnTo>
                      <a:pt x="10854" y="10854"/>
                    </a:lnTo>
                    <a:lnTo>
                      <a:pt x="10827" y="10827"/>
                    </a:lnTo>
                    <a:lnTo>
                      <a:pt x="3080" y="3080"/>
                    </a:lnTo>
                    <a:lnTo>
                      <a:pt x="3052" y="3052"/>
                    </a:lnTo>
                    <a:lnTo>
                      <a:pt x="3025" y="30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16"/>
              <p:cNvSpPr/>
              <p:nvPr/>
            </p:nvSpPr>
            <p:spPr>
              <a:xfrm>
                <a:off x="4899375" y="3113900"/>
                <a:ext cx="115000" cy="115000"/>
              </a:xfrm>
              <a:custGeom>
                <a:avLst/>
                <a:gdLst/>
                <a:ahLst/>
                <a:cxnLst/>
                <a:rect l="l" t="t" r="r" b="b"/>
                <a:pathLst>
                  <a:path w="4600" h="4600" extrusionOk="0">
                    <a:moveTo>
                      <a:pt x="1" y="0"/>
                    </a:moveTo>
                    <a:lnTo>
                      <a:pt x="4" y="314"/>
                    </a:lnTo>
                    <a:lnTo>
                      <a:pt x="3568" y="3878"/>
                    </a:lnTo>
                    <a:lnTo>
                      <a:pt x="3595" y="3905"/>
                    </a:lnTo>
                    <a:lnTo>
                      <a:pt x="3622" y="3931"/>
                    </a:lnTo>
                    <a:lnTo>
                      <a:pt x="4266" y="4576"/>
                    </a:lnTo>
                    <a:cubicBezTo>
                      <a:pt x="4378" y="4586"/>
                      <a:pt x="4491" y="4593"/>
                      <a:pt x="4600" y="4599"/>
                    </a:cubicBezTo>
                    <a:lnTo>
                      <a:pt x="3779" y="3779"/>
                    </a:lnTo>
                    <a:lnTo>
                      <a:pt x="3752" y="3751"/>
                    </a:lnTo>
                    <a:lnTo>
                      <a:pt x="3724" y="372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16"/>
              <p:cNvSpPr/>
              <p:nvPr/>
            </p:nvSpPr>
            <p:spPr>
              <a:xfrm>
                <a:off x="4899225" y="3074625"/>
                <a:ext cx="154075" cy="154625"/>
              </a:xfrm>
              <a:custGeom>
                <a:avLst/>
                <a:gdLst/>
                <a:ahLst/>
                <a:cxnLst/>
                <a:rect l="l" t="t" r="r" b="b"/>
                <a:pathLst>
                  <a:path w="6163" h="6185" extrusionOk="0">
                    <a:moveTo>
                      <a:pt x="0" y="1"/>
                    </a:moveTo>
                    <a:lnTo>
                      <a:pt x="0" y="318"/>
                    </a:lnTo>
                    <a:lnTo>
                      <a:pt x="4354" y="4672"/>
                    </a:lnTo>
                    <a:lnTo>
                      <a:pt x="4381" y="4699"/>
                    </a:lnTo>
                    <a:lnTo>
                      <a:pt x="5870" y="6184"/>
                    </a:lnTo>
                    <a:cubicBezTo>
                      <a:pt x="5969" y="6180"/>
                      <a:pt x="6064" y="6174"/>
                      <a:pt x="6163" y="6167"/>
                    </a:cubicBezTo>
                    <a:lnTo>
                      <a:pt x="4565" y="4570"/>
                    </a:lnTo>
                    <a:lnTo>
                      <a:pt x="4538" y="454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16"/>
              <p:cNvSpPr/>
              <p:nvPr/>
            </p:nvSpPr>
            <p:spPr>
              <a:xfrm>
                <a:off x="5198925" y="2485200"/>
                <a:ext cx="135175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5407" h="5270" extrusionOk="0">
                    <a:moveTo>
                      <a:pt x="0" y="0"/>
                    </a:moveTo>
                    <a:lnTo>
                      <a:pt x="2508" y="2507"/>
                    </a:lnTo>
                    <a:lnTo>
                      <a:pt x="2535" y="2535"/>
                    </a:lnTo>
                    <a:lnTo>
                      <a:pt x="2562" y="2562"/>
                    </a:lnTo>
                    <a:lnTo>
                      <a:pt x="5270" y="5270"/>
                    </a:lnTo>
                    <a:cubicBezTo>
                      <a:pt x="5315" y="5213"/>
                      <a:pt x="5363" y="5155"/>
                      <a:pt x="5407" y="5093"/>
                    </a:cubicBezTo>
                    <a:lnTo>
                      <a:pt x="2715" y="2405"/>
                    </a:lnTo>
                    <a:lnTo>
                      <a:pt x="2688" y="2378"/>
                    </a:lnTo>
                    <a:lnTo>
                      <a:pt x="2661" y="2351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16"/>
              <p:cNvSpPr/>
              <p:nvPr/>
            </p:nvSpPr>
            <p:spPr>
              <a:xfrm>
                <a:off x="5159925" y="2485200"/>
                <a:ext cx="156300" cy="1525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6102" extrusionOk="0">
                    <a:moveTo>
                      <a:pt x="0" y="0"/>
                    </a:moveTo>
                    <a:lnTo>
                      <a:pt x="3288" y="3287"/>
                    </a:lnTo>
                    <a:lnTo>
                      <a:pt x="3315" y="3315"/>
                    </a:lnTo>
                    <a:lnTo>
                      <a:pt x="6101" y="6101"/>
                    </a:lnTo>
                    <a:cubicBezTo>
                      <a:pt x="6153" y="6047"/>
                      <a:pt x="6203" y="5996"/>
                      <a:pt x="6252" y="5941"/>
                    </a:cubicBezTo>
                    <a:lnTo>
                      <a:pt x="3495" y="3185"/>
                    </a:lnTo>
                    <a:lnTo>
                      <a:pt x="3468" y="3158"/>
                    </a:lnTo>
                    <a:lnTo>
                      <a:pt x="3441" y="313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16"/>
              <p:cNvSpPr/>
              <p:nvPr/>
            </p:nvSpPr>
            <p:spPr>
              <a:xfrm>
                <a:off x="5003900" y="2485200"/>
                <a:ext cx="246225" cy="244175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9767" extrusionOk="0">
                    <a:moveTo>
                      <a:pt x="0" y="0"/>
                    </a:moveTo>
                    <a:lnTo>
                      <a:pt x="6435" y="6432"/>
                    </a:lnTo>
                    <a:lnTo>
                      <a:pt x="6463" y="6460"/>
                    </a:lnTo>
                    <a:lnTo>
                      <a:pt x="9771" y="9767"/>
                    </a:lnTo>
                    <a:cubicBezTo>
                      <a:pt x="9791" y="9689"/>
                      <a:pt x="9821" y="9611"/>
                      <a:pt x="9848" y="9535"/>
                    </a:cubicBezTo>
                    <a:lnTo>
                      <a:pt x="6592" y="6279"/>
                    </a:lnTo>
                    <a:lnTo>
                      <a:pt x="6565" y="625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16"/>
              <p:cNvSpPr/>
              <p:nvPr/>
            </p:nvSpPr>
            <p:spPr>
              <a:xfrm>
                <a:off x="4898450" y="2956950"/>
                <a:ext cx="249900" cy="252175"/>
              </a:xfrm>
              <a:custGeom>
                <a:avLst/>
                <a:gdLst/>
                <a:ahLst/>
                <a:cxnLst/>
                <a:rect l="l" t="t" r="r" b="b"/>
                <a:pathLst>
                  <a:path w="9996" h="10087" extrusionOk="0">
                    <a:moveTo>
                      <a:pt x="0" y="0"/>
                    </a:moveTo>
                    <a:lnTo>
                      <a:pt x="4" y="316"/>
                    </a:lnTo>
                    <a:lnTo>
                      <a:pt x="6753" y="7065"/>
                    </a:lnTo>
                    <a:lnTo>
                      <a:pt x="6780" y="7093"/>
                    </a:lnTo>
                    <a:lnTo>
                      <a:pt x="9774" y="10087"/>
                    </a:lnTo>
                    <a:cubicBezTo>
                      <a:pt x="9849" y="10057"/>
                      <a:pt x="9921" y="10026"/>
                      <a:pt x="9996" y="9995"/>
                    </a:cubicBezTo>
                    <a:lnTo>
                      <a:pt x="6909" y="6909"/>
                    </a:lnTo>
                    <a:lnTo>
                      <a:pt x="6882" y="68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16"/>
              <p:cNvSpPr/>
              <p:nvPr/>
            </p:nvSpPr>
            <p:spPr>
              <a:xfrm>
                <a:off x="4896825" y="2682350"/>
                <a:ext cx="387800" cy="39317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727" extrusionOk="0">
                    <a:moveTo>
                      <a:pt x="1" y="0"/>
                    </a:moveTo>
                    <a:lnTo>
                      <a:pt x="4" y="314"/>
                    </a:lnTo>
                    <a:lnTo>
                      <a:pt x="4450" y="4760"/>
                    </a:lnTo>
                    <a:lnTo>
                      <a:pt x="4477" y="4787"/>
                    </a:lnTo>
                    <a:lnTo>
                      <a:pt x="12279" y="12588"/>
                    </a:lnTo>
                    <a:lnTo>
                      <a:pt x="12306" y="12616"/>
                    </a:lnTo>
                    <a:lnTo>
                      <a:pt x="15416" y="15726"/>
                    </a:lnTo>
                    <a:cubicBezTo>
                      <a:pt x="15450" y="15654"/>
                      <a:pt x="15480" y="15583"/>
                      <a:pt x="15512" y="15511"/>
                    </a:cubicBezTo>
                    <a:lnTo>
                      <a:pt x="12435" y="12432"/>
                    </a:lnTo>
                    <a:lnTo>
                      <a:pt x="12408" y="12404"/>
                    </a:lnTo>
                    <a:lnTo>
                      <a:pt x="4661" y="4657"/>
                    </a:lnTo>
                    <a:lnTo>
                      <a:pt x="4634" y="463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16"/>
              <p:cNvSpPr/>
              <p:nvPr/>
            </p:nvSpPr>
            <p:spPr>
              <a:xfrm>
                <a:off x="4899900" y="3192325"/>
                <a:ext cx="149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97" h="601" extrusionOk="0">
                    <a:moveTo>
                      <a:pt x="0" y="1"/>
                    </a:moveTo>
                    <a:lnTo>
                      <a:pt x="0" y="315"/>
                    </a:lnTo>
                    <a:lnTo>
                      <a:pt x="65" y="382"/>
                    </a:lnTo>
                    <a:cubicBezTo>
                      <a:pt x="242" y="458"/>
                      <a:pt x="420" y="532"/>
                      <a:pt x="596" y="60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16"/>
              <p:cNvSpPr/>
              <p:nvPr/>
            </p:nvSpPr>
            <p:spPr>
              <a:xfrm>
                <a:off x="4899650" y="3153175"/>
                <a:ext cx="70125" cy="70100"/>
              </a:xfrm>
              <a:custGeom>
                <a:avLst/>
                <a:gdLst/>
                <a:ahLst/>
                <a:cxnLst/>
                <a:rect l="l" t="t" r="r" b="b"/>
                <a:pathLst>
                  <a:path w="2805" h="2804" extrusionOk="0">
                    <a:moveTo>
                      <a:pt x="0" y="0"/>
                    </a:moveTo>
                    <a:lnTo>
                      <a:pt x="0" y="313"/>
                    </a:lnTo>
                    <a:lnTo>
                      <a:pt x="2405" y="2715"/>
                    </a:lnTo>
                    <a:cubicBezTo>
                      <a:pt x="2538" y="2746"/>
                      <a:pt x="2671" y="2777"/>
                      <a:pt x="2804" y="280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16"/>
              <p:cNvSpPr/>
              <p:nvPr/>
            </p:nvSpPr>
            <p:spPr>
              <a:xfrm>
                <a:off x="5276925" y="2485200"/>
                <a:ext cx="83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271" extrusionOk="0">
                    <a:moveTo>
                      <a:pt x="1" y="0"/>
                    </a:moveTo>
                    <a:lnTo>
                      <a:pt x="975" y="974"/>
                    </a:lnTo>
                    <a:lnTo>
                      <a:pt x="1002" y="1002"/>
                    </a:lnTo>
                    <a:lnTo>
                      <a:pt x="3271" y="3271"/>
                    </a:lnTo>
                    <a:cubicBezTo>
                      <a:pt x="3295" y="3189"/>
                      <a:pt x="3315" y="3103"/>
                      <a:pt x="3333" y="3021"/>
                    </a:cubicBezTo>
                    <a:lnTo>
                      <a:pt x="1128" y="818"/>
                    </a:lnTo>
                    <a:lnTo>
                      <a:pt x="1101" y="790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16"/>
              <p:cNvSpPr/>
              <p:nvPr/>
            </p:nvSpPr>
            <p:spPr>
              <a:xfrm>
                <a:off x="5237925" y="2485200"/>
                <a:ext cx="111600" cy="108875"/>
              </a:xfrm>
              <a:custGeom>
                <a:avLst/>
                <a:gdLst/>
                <a:ahLst/>
                <a:cxnLst/>
                <a:rect l="l" t="t" r="r" b="b"/>
                <a:pathLst>
                  <a:path w="4464" h="4355" extrusionOk="0">
                    <a:moveTo>
                      <a:pt x="1" y="0"/>
                    </a:moveTo>
                    <a:lnTo>
                      <a:pt x="1755" y="1754"/>
                    </a:lnTo>
                    <a:lnTo>
                      <a:pt x="1782" y="1782"/>
                    </a:lnTo>
                    <a:lnTo>
                      <a:pt x="4355" y="4354"/>
                    </a:lnTo>
                    <a:cubicBezTo>
                      <a:pt x="4391" y="4285"/>
                      <a:pt x="4426" y="4218"/>
                      <a:pt x="4463" y="4150"/>
                    </a:cubicBezTo>
                    <a:lnTo>
                      <a:pt x="1908" y="1598"/>
                    </a:lnTo>
                    <a:lnTo>
                      <a:pt x="1885" y="1570"/>
                    </a:lnTo>
                    <a:lnTo>
                      <a:pt x="1881" y="1570"/>
                    </a:lnTo>
                    <a:lnTo>
                      <a:pt x="3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16"/>
              <p:cNvSpPr/>
              <p:nvPr/>
            </p:nvSpPr>
            <p:spPr>
              <a:xfrm>
                <a:off x="5120925" y="2485200"/>
                <a:ext cx="176475" cy="172750"/>
              </a:xfrm>
              <a:custGeom>
                <a:avLst/>
                <a:gdLst/>
                <a:ahLst/>
                <a:cxnLst/>
                <a:rect l="l" t="t" r="r" b="b"/>
                <a:pathLst>
                  <a:path w="7059" h="6910" extrusionOk="0">
                    <a:moveTo>
                      <a:pt x="0" y="0"/>
                    </a:moveTo>
                    <a:lnTo>
                      <a:pt x="4068" y="4068"/>
                    </a:lnTo>
                    <a:lnTo>
                      <a:pt x="4095" y="4092"/>
                    </a:lnTo>
                    <a:lnTo>
                      <a:pt x="4122" y="4119"/>
                    </a:lnTo>
                    <a:lnTo>
                      <a:pt x="6909" y="6909"/>
                    </a:lnTo>
                    <a:cubicBezTo>
                      <a:pt x="6960" y="6854"/>
                      <a:pt x="7011" y="6800"/>
                      <a:pt x="7059" y="6746"/>
                    </a:cubicBezTo>
                    <a:lnTo>
                      <a:pt x="4275" y="3966"/>
                    </a:lnTo>
                    <a:lnTo>
                      <a:pt x="4248" y="3938"/>
                    </a:lnTo>
                    <a:lnTo>
                      <a:pt x="4224" y="391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16"/>
              <p:cNvSpPr/>
              <p:nvPr/>
            </p:nvSpPr>
            <p:spPr>
              <a:xfrm>
                <a:off x="4964875" y="2485200"/>
                <a:ext cx="279450" cy="279450"/>
              </a:xfrm>
              <a:custGeom>
                <a:avLst/>
                <a:gdLst/>
                <a:ahLst/>
                <a:cxnLst/>
                <a:rect l="l" t="t" r="r" b="b"/>
                <a:pathLst>
                  <a:path w="11178" h="11178" extrusionOk="0">
                    <a:moveTo>
                      <a:pt x="0" y="0"/>
                    </a:moveTo>
                    <a:lnTo>
                      <a:pt x="7189" y="7185"/>
                    </a:lnTo>
                    <a:lnTo>
                      <a:pt x="7216" y="7212"/>
                    </a:lnTo>
                    <a:lnTo>
                      <a:pt x="7244" y="7240"/>
                    </a:lnTo>
                    <a:lnTo>
                      <a:pt x="11178" y="11177"/>
                    </a:lnTo>
                    <a:cubicBezTo>
                      <a:pt x="11175" y="11072"/>
                      <a:pt x="11175" y="10966"/>
                      <a:pt x="11178" y="10861"/>
                    </a:cubicBezTo>
                    <a:lnTo>
                      <a:pt x="7400" y="7086"/>
                    </a:lnTo>
                    <a:lnTo>
                      <a:pt x="7373" y="7059"/>
                    </a:lnTo>
                    <a:lnTo>
                      <a:pt x="7346" y="7032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16"/>
              <p:cNvSpPr/>
              <p:nvPr/>
            </p:nvSpPr>
            <p:spPr>
              <a:xfrm>
                <a:off x="5042900" y="2485200"/>
                <a:ext cx="219750" cy="216850"/>
              </a:xfrm>
              <a:custGeom>
                <a:avLst/>
                <a:gdLst/>
                <a:ahLst/>
                <a:cxnLst/>
                <a:rect l="l" t="t" r="r" b="b"/>
                <a:pathLst>
                  <a:path w="8790" h="8674" extrusionOk="0">
                    <a:moveTo>
                      <a:pt x="0" y="0"/>
                    </a:moveTo>
                    <a:lnTo>
                      <a:pt x="5628" y="5625"/>
                    </a:lnTo>
                    <a:lnTo>
                      <a:pt x="5656" y="5652"/>
                    </a:lnTo>
                    <a:lnTo>
                      <a:pt x="5683" y="5679"/>
                    </a:lnTo>
                    <a:lnTo>
                      <a:pt x="8677" y="8674"/>
                    </a:lnTo>
                    <a:cubicBezTo>
                      <a:pt x="8714" y="8609"/>
                      <a:pt x="8749" y="8540"/>
                      <a:pt x="8790" y="8476"/>
                    </a:cubicBezTo>
                    <a:lnTo>
                      <a:pt x="5840" y="5526"/>
                    </a:lnTo>
                    <a:lnTo>
                      <a:pt x="5812" y="5499"/>
                    </a:lnTo>
                    <a:lnTo>
                      <a:pt x="5785" y="5471"/>
                    </a:lnTo>
                    <a:lnTo>
                      <a:pt x="3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16"/>
              <p:cNvSpPr/>
              <p:nvPr/>
            </p:nvSpPr>
            <p:spPr>
              <a:xfrm>
                <a:off x="4895975" y="2525375"/>
                <a:ext cx="403625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16145" h="16459" extrusionOk="0">
                    <a:moveTo>
                      <a:pt x="0" y="1"/>
                    </a:moveTo>
                    <a:lnTo>
                      <a:pt x="0" y="32"/>
                    </a:lnTo>
                    <a:lnTo>
                      <a:pt x="0" y="318"/>
                    </a:lnTo>
                    <a:lnTo>
                      <a:pt x="7604" y="7919"/>
                    </a:lnTo>
                    <a:lnTo>
                      <a:pt x="7632" y="7946"/>
                    </a:lnTo>
                    <a:lnTo>
                      <a:pt x="7659" y="7973"/>
                    </a:lnTo>
                    <a:lnTo>
                      <a:pt x="15406" y="15719"/>
                    </a:lnTo>
                    <a:lnTo>
                      <a:pt x="15433" y="15747"/>
                    </a:lnTo>
                    <a:lnTo>
                      <a:pt x="15460" y="15774"/>
                    </a:lnTo>
                    <a:lnTo>
                      <a:pt x="16145" y="16458"/>
                    </a:lnTo>
                    <a:cubicBezTo>
                      <a:pt x="16118" y="16326"/>
                      <a:pt x="16087" y="16189"/>
                      <a:pt x="16053" y="16057"/>
                    </a:cubicBezTo>
                    <a:lnTo>
                      <a:pt x="15613" y="15617"/>
                    </a:lnTo>
                    <a:lnTo>
                      <a:pt x="15586" y="15590"/>
                    </a:lnTo>
                    <a:lnTo>
                      <a:pt x="15559" y="15563"/>
                    </a:lnTo>
                    <a:lnTo>
                      <a:pt x="7816" y="7816"/>
                    </a:lnTo>
                    <a:lnTo>
                      <a:pt x="7788" y="7789"/>
                    </a:lnTo>
                    <a:lnTo>
                      <a:pt x="7761" y="7762"/>
                    </a:lnTo>
                    <a:lnTo>
                      <a:pt x="14" y="1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16"/>
              <p:cNvSpPr/>
              <p:nvPr/>
            </p:nvSpPr>
            <p:spPr>
              <a:xfrm>
                <a:off x="5081900" y="2485200"/>
                <a:ext cx="197175" cy="193700"/>
              </a:xfrm>
              <a:custGeom>
                <a:avLst/>
                <a:gdLst/>
                <a:ahLst/>
                <a:cxnLst/>
                <a:rect l="l" t="t" r="r" b="b"/>
                <a:pathLst>
                  <a:path w="7887" h="7748" extrusionOk="0">
                    <a:moveTo>
                      <a:pt x="0" y="0"/>
                    </a:moveTo>
                    <a:lnTo>
                      <a:pt x="4848" y="4845"/>
                    </a:lnTo>
                    <a:lnTo>
                      <a:pt x="4876" y="4872"/>
                    </a:lnTo>
                    <a:lnTo>
                      <a:pt x="4903" y="4899"/>
                    </a:lnTo>
                    <a:lnTo>
                      <a:pt x="7747" y="7747"/>
                    </a:lnTo>
                    <a:cubicBezTo>
                      <a:pt x="7795" y="7689"/>
                      <a:pt x="7840" y="7631"/>
                      <a:pt x="7887" y="7573"/>
                    </a:cubicBezTo>
                    <a:lnTo>
                      <a:pt x="5056" y="4746"/>
                    </a:lnTo>
                    <a:lnTo>
                      <a:pt x="5032" y="4718"/>
                    </a:lnTo>
                    <a:lnTo>
                      <a:pt x="5005" y="4691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16"/>
              <p:cNvSpPr/>
              <p:nvPr/>
            </p:nvSpPr>
            <p:spPr>
              <a:xfrm>
                <a:off x="4895725" y="2486225"/>
                <a:ext cx="384475" cy="392300"/>
              </a:xfrm>
              <a:custGeom>
                <a:avLst/>
                <a:gdLst/>
                <a:ahLst/>
                <a:cxnLst/>
                <a:rect l="l" t="t" r="r" b="b"/>
                <a:pathLst>
                  <a:path w="15379" h="15692" extrusionOk="0">
                    <a:moveTo>
                      <a:pt x="1" y="0"/>
                    </a:moveTo>
                    <a:lnTo>
                      <a:pt x="4" y="313"/>
                    </a:lnTo>
                    <a:lnTo>
                      <a:pt x="620" y="933"/>
                    </a:lnTo>
                    <a:lnTo>
                      <a:pt x="648" y="961"/>
                    </a:lnTo>
                    <a:lnTo>
                      <a:pt x="8395" y="8704"/>
                    </a:lnTo>
                    <a:lnTo>
                      <a:pt x="8422" y="8732"/>
                    </a:lnTo>
                    <a:lnTo>
                      <a:pt x="8449" y="8759"/>
                    </a:lnTo>
                    <a:lnTo>
                      <a:pt x="15378" y="15691"/>
                    </a:lnTo>
                    <a:cubicBezTo>
                      <a:pt x="15300" y="15507"/>
                      <a:pt x="15222" y="15323"/>
                      <a:pt x="15140" y="15139"/>
                    </a:cubicBezTo>
                    <a:lnTo>
                      <a:pt x="8606" y="8602"/>
                    </a:lnTo>
                    <a:lnTo>
                      <a:pt x="8579" y="8578"/>
                    </a:lnTo>
                    <a:lnTo>
                      <a:pt x="8551" y="8551"/>
                    </a:lnTo>
                    <a:lnTo>
                      <a:pt x="804" y="804"/>
                    </a:lnTo>
                    <a:lnTo>
                      <a:pt x="777" y="777"/>
                    </a:lnTo>
                    <a:lnTo>
                      <a:pt x="750" y="74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16"/>
              <p:cNvSpPr/>
              <p:nvPr/>
            </p:nvSpPr>
            <p:spPr>
              <a:xfrm>
                <a:off x="4925875" y="2485200"/>
                <a:ext cx="327650" cy="327575"/>
              </a:xfrm>
              <a:custGeom>
                <a:avLst/>
                <a:gdLst/>
                <a:ahLst/>
                <a:cxnLst/>
                <a:rect l="l" t="t" r="r" b="b"/>
                <a:pathLst>
                  <a:path w="13106" h="13103" extrusionOk="0">
                    <a:moveTo>
                      <a:pt x="0" y="0"/>
                    </a:moveTo>
                    <a:lnTo>
                      <a:pt x="167" y="167"/>
                    </a:lnTo>
                    <a:lnTo>
                      <a:pt x="194" y="194"/>
                    </a:lnTo>
                    <a:lnTo>
                      <a:pt x="222" y="221"/>
                    </a:lnTo>
                    <a:lnTo>
                      <a:pt x="7969" y="7965"/>
                    </a:lnTo>
                    <a:lnTo>
                      <a:pt x="7996" y="7993"/>
                    </a:lnTo>
                    <a:lnTo>
                      <a:pt x="13106" y="13103"/>
                    </a:lnTo>
                    <a:cubicBezTo>
                      <a:pt x="13059" y="12955"/>
                      <a:pt x="13018" y="12809"/>
                      <a:pt x="12977" y="12663"/>
                    </a:cubicBezTo>
                    <a:lnTo>
                      <a:pt x="8180" y="7866"/>
                    </a:lnTo>
                    <a:lnTo>
                      <a:pt x="8153" y="7839"/>
                    </a:lnTo>
                    <a:lnTo>
                      <a:pt x="378" y="65"/>
                    </a:lnTo>
                    <a:lnTo>
                      <a:pt x="351" y="37"/>
                    </a:lnTo>
                    <a:lnTo>
                      <a:pt x="324" y="10"/>
                    </a:lnTo>
                    <a:lnTo>
                      <a:pt x="31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3" name="Google Shape;323;p16"/>
          <p:cNvSpPr/>
          <p:nvPr/>
        </p:nvSpPr>
        <p:spPr>
          <a:xfrm rot="10800000">
            <a:off x="-34176" y="440147"/>
            <a:ext cx="2311291" cy="6432287"/>
          </a:xfrm>
          <a:custGeom>
            <a:avLst/>
            <a:gdLst/>
            <a:ahLst/>
            <a:cxnLst/>
            <a:rect l="l" t="t" r="r" b="b"/>
            <a:pathLst>
              <a:path w="49457" h="56384" extrusionOk="0">
                <a:moveTo>
                  <a:pt x="26052" y="1"/>
                </a:moveTo>
                <a:cubicBezTo>
                  <a:pt x="26452" y="1670"/>
                  <a:pt x="26646" y="3363"/>
                  <a:pt x="26302" y="5033"/>
                </a:cubicBezTo>
                <a:cubicBezTo>
                  <a:pt x="25788" y="7540"/>
                  <a:pt x="23582" y="9869"/>
                  <a:pt x="21120" y="9869"/>
                </a:cubicBezTo>
                <a:cubicBezTo>
                  <a:pt x="20849" y="9869"/>
                  <a:pt x="20574" y="9841"/>
                  <a:pt x="20299" y="9782"/>
                </a:cubicBezTo>
                <a:cubicBezTo>
                  <a:pt x="18318" y="9357"/>
                  <a:pt x="16978" y="7566"/>
                  <a:pt x="15743" y="5957"/>
                </a:cubicBezTo>
                <a:cubicBezTo>
                  <a:pt x="14512" y="4345"/>
                  <a:pt x="12946" y="2661"/>
                  <a:pt x="10918" y="2610"/>
                </a:cubicBezTo>
                <a:cubicBezTo>
                  <a:pt x="10884" y="2609"/>
                  <a:pt x="10851" y="2608"/>
                  <a:pt x="10817" y="2608"/>
                </a:cubicBezTo>
                <a:cubicBezTo>
                  <a:pt x="8301" y="2608"/>
                  <a:pt x="6557" y="5052"/>
                  <a:pt x="4495" y="6523"/>
                </a:cubicBezTo>
                <a:cubicBezTo>
                  <a:pt x="3156" y="7481"/>
                  <a:pt x="1609" y="8014"/>
                  <a:pt x="1" y="8202"/>
                </a:cubicBezTo>
                <a:cubicBezTo>
                  <a:pt x="1307" y="14936"/>
                  <a:pt x="5566" y="21137"/>
                  <a:pt x="11645" y="24368"/>
                </a:cubicBezTo>
                <a:cubicBezTo>
                  <a:pt x="14611" y="25938"/>
                  <a:pt x="17888" y="26839"/>
                  <a:pt x="20906" y="28306"/>
                </a:cubicBezTo>
                <a:cubicBezTo>
                  <a:pt x="23929" y="29773"/>
                  <a:pt x="26816" y="31984"/>
                  <a:pt x="27952" y="35139"/>
                </a:cubicBezTo>
                <a:cubicBezTo>
                  <a:pt x="29456" y="39313"/>
                  <a:pt x="27580" y="44118"/>
                  <a:pt x="29014" y="48315"/>
                </a:cubicBezTo>
                <a:cubicBezTo>
                  <a:pt x="30163" y="51696"/>
                  <a:pt x="33276" y="54050"/>
                  <a:pt x="36534" y="55507"/>
                </a:cubicBezTo>
                <a:cubicBezTo>
                  <a:pt x="37276" y="55837"/>
                  <a:pt x="38034" y="56129"/>
                  <a:pt x="38804" y="56384"/>
                </a:cubicBezTo>
                <a:cubicBezTo>
                  <a:pt x="40256" y="54366"/>
                  <a:pt x="42058" y="52612"/>
                  <a:pt x="43741" y="50772"/>
                </a:cubicBezTo>
                <a:cubicBezTo>
                  <a:pt x="45645" y="48688"/>
                  <a:pt x="47443" y="46400"/>
                  <a:pt x="48277" y="43708"/>
                </a:cubicBezTo>
                <a:cubicBezTo>
                  <a:pt x="49456" y="39897"/>
                  <a:pt x="48551" y="35728"/>
                  <a:pt x="46985" y="32059"/>
                </a:cubicBezTo>
                <a:cubicBezTo>
                  <a:pt x="45419" y="28391"/>
                  <a:pt x="43207" y="25028"/>
                  <a:pt x="41614" y="21374"/>
                </a:cubicBezTo>
                <a:cubicBezTo>
                  <a:pt x="40015" y="17713"/>
                  <a:pt x="39048" y="13573"/>
                  <a:pt x="40138" y="9734"/>
                </a:cubicBezTo>
                <a:cubicBezTo>
                  <a:pt x="41397" y="5298"/>
                  <a:pt x="45151" y="2100"/>
                  <a:pt x="493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16"/>
          <p:cNvSpPr/>
          <p:nvPr/>
        </p:nvSpPr>
        <p:spPr>
          <a:xfrm rot="10800000">
            <a:off x="2218408" y="-216631"/>
            <a:ext cx="3129165" cy="1498212"/>
          </a:xfrm>
          <a:custGeom>
            <a:avLst/>
            <a:gdLst/>
            <a:ahLst/>
            <a:cxnLst/>
            <a:rect l="l" t="t" r="r" b="b"/>
            <a:pathLst>
              <a:path w="36850" h="13133" extrusionOk="0">
                <a:moveTo>
                  <a:pt x="14044" y="0"/>
                </a:moveTo>
                <a:cubicBezTo>
                  <a:pt x="12205" y="0"/>
                  <a:pt x="10289" y="657"/>
                  <a:pt x="8668" y="1584"/>
                </a:cubicBezTo>
                <a:cubicBezTo>
                  <a:pt x="4371" y="4041"/>
                  <a:pt x="1189" y="8337"/>
                  <a:pt x="0" y="13133"/>
                </a:cubicBezTo>
                <a:lnTo>
                  <a:pt x="36850" y="13133"/>
                </a:lnTo>
                <a:cubicBezTo>
                  <a:pt x="36845" y="12656"/>
                  <a:pt x="36812" y="12180"/>
                  <a:pt x="36680" y="11722"/>
                </a:cubicBezTo>
                <a:cubicBezTo>
                  <a:pt x="36001" y="9374"/>
                  <a:pt x="33171" y="8431"/>
                  <a:pt x="30733" y="8327"/>
                </a:cubicBezTo>
                <a:cubicBezTo>
                  <a:pt x="28290" y="8224"/>
                  <a:pt x="25678" y="8553"/>
                  <a:pt x="23555" y="7341"/>
                </a:cubicBezTo>
                <a:cubicBezTo>
                  <a:pt x="20919" y="5837"/>
                  <a:pt x="19882" y="2400"/>
                  <a:pt x="17278" y="843"/>
                </a:cubicBezTo>
                <a:cubicBezTo>
                  <a:pt x="16288" y="251"/>
                  <a:pt x="15181" y="0"/>
                  <a:pt x="14044" y="0"/>
                </a:cubicBezTo>
                <a:close/>
              </a:path>
            </a:pathLst>
          </a:custGeom>
          <a:solidFill>
            <a:srgbClr val="FCC01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" name="Google Shape;325;p16"/>
          <p:cNvSpPr/>
          <p:nvPr/>
        </p:nvSpPr>
        <p:spPr>
          <a:xfrm rot="10800000">
            <a:off x="-1269375" y="-174828"/>
            <a:ext cx="2226875" cy="6945661"/>
          </a:xfrm>
          <a:custGeom>
            <a:avLst/>
            <a:gdLst/>
            <a:ahLst/>
            <a:cxnLst/>
            <a:rect l="l" t="t" r="r" b="b"/>
            <a:pathLst>
              <a:path w="25919" h="57701" extrusionOk="0">
                <a:moveTo>
                  <a:pt x="10540" y="1"/>
                </a:moveTo>
                <a:cubicBezTo>
                  <a:pt x="6348" y="2100"/>
                  <a:pt x="2594" y="5298"/>
                  <a:pt x="1335" y="9734"/>
                </a:cubicBezTo>
                <a:cubicBezTo>
                  <a:pt x="245" y="13573"/>
                  <a:pt x="1212" y="17713"/>
                  <a:pt x="2811" y="21374"/>
                </a:cubicBezTo>
                <a:cubicBezTo>
                  <a:pt x="4404" y="25028"/>
                  <a:pt x="6616" y="28391"/>
                  <a:pt x="8182" y="32059"/>
                </a:cubicBezTo>
                <a:cubicBezTo>
                  <a:pt x="9748" y="35728"/>
                  <a:pt x="10653" y="39897"/>
                  <a:pt x="9474" y="43708"/>
                </a:cubicBezTo>
                <a:cubicBezTo>
                  <a:pt x="8640" y="46400"/>
                  <a:pt x="6842" y="48688"/>
                  <a:pt x="4938" y="50772"/>
                </a:cubicBezTo>
                <a:cubicBezTo>
                  <a:pt x="3255" y="52612"/>
                  <a:pt x="1453" y="54366"/>
                  <a:pt x="1" y="56384"/>
                </a:cubicBezTo>
                <a:cubicBezTo>
                  <a:pt x="2642" y="57263"/>
                  <a:pt x="5429" y="57701"/>
                  <a:pt x="8215" y="57701"/>
                </a:cubicBezTo>
                <a:cubicBezTo>
                  <a:pt x="12497" y="57701"/>
                  <a:pt x="16780" y="56668"/>
                  <a:pt x="20543" y="54620"/>
                </a:cubicBezTo>
                <a:cubicBezTo>
                  <a:pt x="22504" y="53554"/>
                  <a:pt x="24311" y="52224"/>
                  <a:pt x="25919" y="50683"/>
                </a:cubicBezTo>
                <a:lnTo>
                  <a:pt x="2591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" name="Google Shape;326;p16"/>
          <p:cNvSpPr/>
          <p:nvPr/>
        </p:nvSpPr>
        <p:spPr>
          <a:xfrm rot="10800000">
            <a:off x="-1269412" y="-216629"/>
            <a:ext cx="2401603" cy="1205712"/>
          </a:xfrm>
          <a:custGeom>
            <a:avLst/>
            <a:gdLst/>
            <a:ahLst/>
            <a:cxnLst/>
            <a:rect l="l" t="t" r="r" b="b"/>
            <a:pathLst>
              <a:path w="28282" h="10569" extrusionOk="0">
                <a:moveTo>
                  <a:pt x="28282" y="1"/>
                </a:moveTo>
                <a:cubicBezTo>
                  <a:pt x="26674" y="1542"/>
                  <a:pt x="24867" y="2872"/>
                  <a:pt x="22906" y="3938"/>
                </a:cubicBezTo>
                <a:cubicBezTo>
                  <a:pt x="19143" y="5986"/>
                  <a:pt x="14860" y="7019"/>
                  <a:pt x="10578" y="7019"/>
                </a:cubicBezTo>
                <a:cubicBezTo>
                  <a:pt x="7792" y="7019"/>
                  <a:pt x="5005" y="6581"/>
                  <a:pt x="2364" y="5702"/>
                </a:cubicBezTo>
                <a:cubicBezTo>
                  <a:pt x="2170" y="5966"/>
                  <a:pt x="1986" y="6235"/>
                  <a:pt x="1807" y="6513"/>
                </a:cubicBezTo>
                <a:cubicBezTo>
                  <a:pt x="1005" y="7754"/>
                  <a:pt x="359" y="9135"/>
                  <a:pt x="0" y="10569"/>
                </a:cubicBezTo>
                <a:lnTo>
                  <a:pt x="28282" y="10569"/>
                </a:lnTo>
                <a:lnTo>
                  <a:pt x="28282" y="1"/>
                </a:lnTo>
                <a:close/>
              </a:path>
            </a:pathLst>
          </a:custGeom>
          <a:solidFill>
            <a:srgbClr val="FCC01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" name="Google Shape;327;p16"/>
          <p:cNvSpPr/>
          <p:nvPr/>
        </p:nvSpPr>
        <p:spPr>
          <a:xfrm rot="10800000">
            <a:off x="1896039" y="-216633"/>
            <a:ext cx="4423460" cy="1708233"/>
          </a:xfrm>
          <a:custGeom>
            <a:avLst/>
            <a:gdLst/>
            <a:ahLst/>
            <a:cxnLst/>
            <a:rect l="l" t="t" r="r" b="b"/>
            <a:pathLst>
              <a:path w="52092" h="14974" extrusionOk="0">
                <a:moveTo>
                  <a:pt x="10073" y="5769"/>
                </a:moveTo>
                <a:cubicBezTo>
                  <a:pt x="7479" y="5769"/>
                  <a:pt x="4891" y="6731"/>
                  <a:pt x="3028" y="8466"/>
                </a:cubicBezTo>
                <a:cubicBezTo>
                  <a:pt x="1213" y="10159"/>
                  <a:pt x="137" y="12540"/>
                  <a:pt x="0" y="14974"/>
                </a:cubicBezTo>
                <a:lnTo>
                  <a:pt x="11446" y="14974"/>
                </a:lnTo>
                <a:cubicBezTo>
                  <a:pt x="12158" y="12102"/>
                  <a:pt x="13582" y="9408"/>
                  <a:pt x="15534" y="7183"/>
                </a:cubicBezTo>
                <a:cubicBezTo>
                  <a:pt x="14502" y="6711"/>
                  <a:pt x="13450" y="6278"/>
                  <a:pt x="12337" y="6023"/>
                </a:cubicBezTo>
                <a:cubicBezTo>
                  <a:pt x="11597" y="5853"/>
                  <a:pt x="10833" y="5769"/>
                  <a:pt x="10073" y="5769"/>
                </a:cubicBezTo>
                <a:close/>
                <a:moveTo>
                  <a:pt x="45074" y="1"/>
                </a:moveTo>
                <a:cubicBezTo>
                  <a:pt x="43566" y="1"/>
                  <a:pt x="41995" y="486"/>
                  <a:pt x="40619" y="1128"/>
                </a:cubicBezTo>
                <a:cubicBezTo>
                  <a:pt x="37595" y="2533"/>
                  <a:pt x="34973" y="4604"/>
                  <a:pt x="32144" y="6344"/>
                </a:cubicBezTo>
                <a:cubicBezTo>
                  <a:pt x="32964" y="7452"/>
                  <a:pt x="33822" y="8509"/>
                  <a:pt x="35001" y="9182"/>
                </a:cubicBezTo>
                <a:cubicBezTo>
                  <a:pt x="37124" y="10394"/>
                  <a:pt x="39736" y="10065"/>
                  <a:pt x="42179" y="10168"/>
                </a:cubicBezTo>
                <a:cubicBezTo>
                  <a:pt x="44617" y="10272"/>
                  <a:pt x="47447" y="11215"/>
                  <a:pt x="48126" y="13563"/>
                </a:cubicBezTo>
                <a:cubicBezTo>
                  <a:pt x="48258" y="14021"/>
                  <a:pt x="48291" y="14497"/>
                  <a:pt x="48296" y="14974"/>
                </a:cubicBezTo>
                <a:lnTo>
                  <a:pt x="51884" y="14974"/>
                </a:lnTo>
                <a:cubicBezTo>
                  <a:pt x="52092" y="11470"/>
                  <a:pt x="51993" y="7956"/>
                  <a:pt x="50790" y="4670"/>
                </a:cubicBezTo>
                <a:cubicBezTo>
                  <a:pt x="50211" y="3085"/>
                  <a:pt x="49299" y="1505"/>
                  <a:pt x="47791" y="661"/>
                </a:cubicBezTo>
                <a:cubicBezTo>
                  <a:pt x="46951" y="194"/>
                  <a:pt x="46027" y="1"/>
                  <a:pt x="45074" y="1"/>
                </a:cubicBezTo>
                <a:close/>
              </a:path>
            </a:pathLst>
          </a:custGeom>
          <a:solidFill>
            <a:srgbClr val="FFF2CE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" name="Google Shape;328;p16"/>
          <p:cNvSpPr/>
          <p:nvPr/>
        </p:nvSpPr>
        <p:spPr>
          <a:xfrm rot="10800000">
            <a:off x="2218408" y="-216627"/>
            <a:ext cx="3129165" cy="984624"/>
          </a:xfrm>
          <a:custGeom>
            <a:avLst/>
            <a:gdLst/>
            <a:ahLst/>
            <a:cxnLst/>
            <a:rect l="l" t="t" r="r" b="b"/>
            <a:pathLst>
              <a:path w="36850" h="8631" extrusionOk="0">
                <a:moveTo>
                  <a:pt x="20698" y="1"/>
                </a:moveTo>
                <a:cubicBezTo>
                  <a:pt x="20434" y="166"/>
                  <a:pt x="20169" y="321"/>
                  <a:pt x="19905" y="477"/>
                </a:cubicBezTo>
                <a:cubicBezTo>
                  <a:pt x="17354" y="1968"/>
                  <a:pt x="14431" y="3137"/>
                  <a:pt x="11488" y="3137"/>
                </a:cubicBezTo>
                <a:cubicBezTo>
                  <a:pt x="10814" y="3137"/>
                  <a:pt x="10134" y="3076"/>
                  <a:pt x="9460" y="2943"/>
                </a:cubicBezTo>
                <a:cubicBezTo>
                  <a:pt x="7564" y="2566"/>
                  <a:pt x="5847" y="1642"/>
                  <a:pt x="4088" y="840"/>
                </a:cubicBezTo>
                <a:cubicBezTo>
                  <a:pt x="2136" y="3065"/>
                  <a:pt x="712" y="5759"/>
                  <a:pt x="0" y="8631"/>
                </a:cubicBezTo>
                <a:lnTo>
                  <a:pt x="36850" y="8631"/>
                </a:lnTo>
                <a:cubicBezTo>
                  <a:pt x="36845" y="8154"/>
                  <a:pt x="36812" y="7678"/>
                  <a:pt x="36680" y="7220"/>
                </a:cubicBezTo>
                <a:cubicBezTo>
                  <a:pt x="36001" y="4872"/>
                  <a:pt x="33171" y="3929"/>
                  <a:pt x="30733" y="3825"/>
                </a:cubicBezTo>
                <a:cubicBezTo>
                  <a:pt x="28290" y="3722"/>
                  <a:pt x="25678" y="4051"/>
                  <a:pt x="23555" y="2839"/>
                </a:cubicBezTo>
                <a:cubicBezTo>
                  <a:pt x="22376" y="2166"/>
                  <a:pt x="21518" y="1109"/>
                  <a:pt x="20698" y="1"/>
                </a:cubicBezTo>
                <a:close/>
              </a:path>
            </a:pathLst>
          </a:custGeom>
          <a:solidFill>
            <a:srgbClr val="FFF2CE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" name="Google Shape;329;p16"/>
          <p:cNvSpPr/>
          <p:nvPr/>
        </p:nvSpPr>
        <p:spPr>
          <a:xfrm rot="10800000">
            <a:off x="232827" y="1480065"/>
            <a:ext cx="685859" cy="1868516"/>
          </a:xfrm>
          <a:custGeom>
            <a:avLst/>
            <a:gdLst/>
            <a:ahLst/>
            <a:cxnLst/>
            <a:rect l="l" t="t" r="r" b="b"/>
            <a:pathLst>
              <a:path w="14676" h="16379" extrusionOk="0">
                <a:moveTo>
                  <a:pt x="7560" y="1"/>
                </a:moveTo>
                <a:cubicBezTo>
                  <a:pt x="3283" y="1"/>
                  <a:pt x="0" y="8178"/>
                  <a:pt x="2476" y="12988"/>
                </a:cubicBezTo>
                <a:cubicBezTo>
                  <a:pt x="3703" y="15375"/>
                  <a:pt x="6008" y="16379"/>
                  <a:pt x="8201" y="16379"/>
                </a:cubicBezTo>
                <a:cubicBezTo>
                  <a:pt x="10559" y="16379"/>
                  <a:pt x="12790" y="15223"/>
                  <a:pt x="13430" y="13366"/>
                </a:cubicBezTo>
                <a:cubicBezTo>
                  <a:pt x="14675" y="9777"/>
                  <a:pt x="13214" y="571"/>
                  <a:pt x="7908" y="20"/>
                </a:cubicBezTo>
                <a:cubicBezTo>
                  <a:pt x="7791" y="5"/>
                  <a:pt x="7677" y="1"/>
                  <a:pt x="7560" y="1"/>
                </a:cubicBezTo>
                <a:close/>
              </a:path>
            </a:pathLst>
          </a:custGeom>
          <a:solidFill>
            <a:srgbClr val="F9AD1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" name="Google Shape;330;p16"/>
          <p:cNvSpPr/>
          <p:nvPr/>
        </p:nvSpPr>
        <p:spPr>
          <a:xfrm rot="10800000">
            <a:off x="-635464" y="1271998"/>
            <a:ext cx="50949" cy="68333"/>
          </a:xfrm>
          <a:custGeom>
            <a:avLst/>
            <a:gdLst/>
            <a:ahLst/>
            <a:cxnLst/>
            <a:rect l="l" t="t" r="r" b="b"/>
            <a:pathLst>
              <a:path w="600" h="599" extrusionOk="0">
                <a:moveTo>
                  <a:pt x="302" y="0"/>
                </a:moveTo>
                <a:cubicBezTo>
                  <a:pt x="137" y="0"/>
                  <a:pt x="1" y="137"/>
                  <a:pt x="1" y="301"/>
                </a:cubicBezTo>
                <a:cubicBezTo>
                  <a:pt x="1" y="467"/>
                  <a:pt x="137" y="599"/>
                  <a:pt x="302" y="599"/>
                </a:cubicBezTo>
                <a:cubicBezTo>
                  <a:pt x="467" y="599"/>
                  <a:pt x="600" y="467"/>
                  <a:pt x="600" y="301"/>
                </a:cubicBezTo>
                <a:cubicBezTo>
                  <a:pt x="600" y="137"/>
                  <a:pt x="467" y="0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" name="Google Shape;331;p16"/>
          <p:cNvSpPr/>
          <p:nvPr/>
        </p:nvSpPr>
        <p:spPr>
          <a:xfrm rot="10800000">
            <a:off x="-550973" y="1192258"/>
            <a:ext cx="25729" cy="34109"/>
          </a:xfrm>
          <a:custGeom>
            <a:avLst/>
            <a:gdLst/>
            <a:ahLst/>
            <a:cxnLst/>
            <a:rect l="l" t="t" r="r" b="b"/>
            <a:pathLst>
              <a:path w="303" h="299" extrusionOk="0">
                <a:moveTo>
                  <a:pt x="0" y="1"/>
                </a:moveTo>
                <a:lnTo>
                  <a:pt x="0" y="298"/>
                </a:lnTo>
                <a:lnTo>
                  <a:pt x="303" y="298"/>
                </a:lnTo>
                <a:cubicBezTo>
                  <a:pt x="303" y="133"/>
                  <a:pt x="166" y="1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16"/>
          <p:cNvSpPr/>
          <p:nvPr/>
        </p:nvSpPr>
        <p:spPr>
          <a:xfrm rot="10800000">
            <a:off x="-550124" y="1385394"/>
            <a:ext cx="24880" cy="29204"/>
          </a:xfrm>
          <a:custGeom>
            <a:avLst/>
            <a:gdLst/>
            <a:ahLst/>
            <a:cxnLst/>
            <a:rect l="l" t="t" r="r" b="b"/>
            <a:pathLst>
              <a:path w="293" h="256" extrusionOk="0">
                <a:moveTo>
                  <a:pt x="292" y="0"/>
                </a:moveTo>
                <a:lnTo>
                  <a:pt x="292" y="0"/>
                </a:lnTo>
                <a:cubicBezTo>
                  <a:pt x="194" y="10"/>
                  <a:pt x="99" y="29"/>
                  <a:pt x="0" y="42"/>
                </a:cubicBezTo>
                <a:lnTo>
                  <a:pt x="0" y="255"/>
                </a:lnTo>
                <a:cubicBezTo>
                  <a:pt x="151" y="255"/>
                  <a:pt x="269" y="142"/>
                  <a:pt x="29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16"/>
          <p:cNvSpPr/>
          <p:nvPr/>
        </p:nvSpPr>
        <p:spPr>
          <a:xfrm rot="10800000">
            <a:off x="-550973" y="1157919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0" y="0"/>
                </a:moveTo>
                <a:lnTo>
                  <a:pt x="0" y="301"/>
                </a:lnTo>
                <a:cubicBezTo>
                  <a:pt x="166" y="301"/>
                  <a:pt x="303" y="164"/>
                  <a:pt x="303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4" name="Google Shape;334;p16"/>
          <p:cNvSpPr/>
          <p:nvPr/>
        </p:nvSpPr>
        <p:spPr>
          <a:xfrm rot="10800000">
            <a:off x="-550973" y="964785"/>
            <a:ext cx="25729" cy="33881"/>
          </a:xfrm>
          <a:custGeom>
            <a:avLst/>
            <a:gdLst/>
            <a:ahLst/>
            <a:cxnLst/>
            <a:rect l="l" t="t" r="r" b="b"/>
            <a:pathLst>
              <a:path w="303" h="297" extrusionOk="0">
                <a:moveTo>
                  <a:pt x="0" y="0"/>
                </a:moveTo>
                <a:lnTo>
                  <a:pt x="0" y="297"/>
                </a:lnTo>
                <a:lnTo>
                  <a:pt x="303" y="297"/>
                </a:lnTo>
                <a:cubicBezTo>
                  <a:pt x="303" y="131"/>
                  <a:pt x="166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5" name="Google Shape;335;p16"/>
          <p:cNvSpPr/>
          <p:nvPr/>
        </p:nvSpPr>
        <p:spPr>
          <a:xfrm rot="10800000">
            <a:off x="-635464" y="1044411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302" y="1"/>
                </a:moveTo>
                <a:cubicBezTo>
                  <a:pt x="137" y="1"/>
                  <a:pt x="1" y="137"/>
                  <a:pt x="1" y="303"/>
                </a:cubicBezTo>
                <a:cubicBezTo>
                  <a:pt x="1" y="468"/>
                  <a:pt x="137" y="599"/>
                  <a:pt x="302" y="599"/>
                </a:cubicBezTo>
                <a:cubicBezTo>
                  <a:pt x="467" y="599"/>
                  <a:pt x="600" y="468"/>
                  <a:pt x="600" y="303"/>
                </a:cubicBezTo>
                <a:cubicBezTo>
                  <a:pt x="600" y="137"/>
                  <a:pt x="467" y="1"/>
                  <a:pt x="302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" name="Google Shape;336;p16"/>
          <p:cNvSpPr/>
          <p:nvPr/>
        </p:nvSpPr>
        <p:spPr>
          <a:xfrm rot="10800000">
            <a:off x="-550973" y="930333"/>
            <a:ext cx="25729" cy="34567"/>
          </a:xfrm>
          <a:custGeom>
            <a:avLst/>
            <a:gdLst/>
            <a:ahLst/>
            <a:cxnLst/>
            <a:rect l="l" t="t" r="r" b="b"/>
            <a:pathLst>
              <a:path w="303" h="303" extrusionOk="0">
                <a:moveTo>
                  <a:pt x="0" y="1"/>
                </a:moveTo>
                <a:lnTo>
                  <a:pt x="0" y="303"/>
                </a:lnTo>
                <a:cubicBezTo>
                  <a:pt x="166" y="303"/>
                  <a:pt x="303" y="170"/>
                  <a:pt x="303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" name="Google Shape;337;p16"/>
          <p:cNvSpPr/>
          <p:nvPr/>
        </p:nvSpPr>
        <p:spPr>
          <a:xfrm rot="10800000">
            <a:off x="-635464" y="816823"/>
            <a:ext cx="50949" cy="67877"/>
          </a:xfrm>
          <a:custGeom>
            <a:avLst/>
            <a:gdLst/>
            <a:ahLst/>
            <a:cxnLst/>
            <a:rect l="l" t="t" r="r" b="b"/>
            <a:pathLst>
              <a:path w="600" h="595" extrusionOk="0">
                <a:moveTo>
                  <a:pt x="302" y="0"/>
                </a:moveTo>
                <a:cubicBezTo>
                  <a:pt x="137" y="0"/>
                  <a:pt x="1" y="133"/>
                  <a:pt x="1" y="297"/>
                </a:cubicBezTo>
                <a:cubicBezTo>
                  <a:pt x="1" y="462"/>
                  <a:pt x="137" y="595"/>
                  <a:pt x="302" y="595"/>
                </a:cubicBezTo>
                <a:cubicBezTo>
                  <a:pt x="467" y="595"/>
                  <a:pt x="600" y="462"/>
                  <a:pt x="600" y="297"/>
                </a:cubicBezTo>
                <a:cubicBezTo>
                  <a:pt x="600" y="133"/>
                  <a:pt x="467" y="0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" name="Google Shape;338;p16"/>
          <p:cNvSpPr/>
          <p:nvPr/>
        </p:nvSpPr>
        <p:spPr>
          <a:xfrm rot="10800000">
            <a:off x="-550973" y="736626"/>
            <a:ext cx="25729" cy="34567"/>
          </a:xfrm>
          <a:custGeom>
            <a:avLst/>
            <a:gdLst/>
            <a:ahLst/>
            <a:cxnLst/>
            <a:rect l="l" t="t" r="r" b="b"/>
            <a:pathLst>
              <a:path w="303" h="303" extrusionOk="0">
                <a:moveTo>
                  <a:pt x="0" y="0"/>
                </a:moveTo>
                <a:lnTo>
                  <a:pt x="0" y="302"/>
                </a:lnTo>
                <a:lnTo>
                  <a:pt x="303" y="302"/>
                </a:lnTo>
                <a:cubicBezTo>
                  <a:pt x="303" y="133"/>
                  <a:pt x="166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" name="Google Shape;339;p16"/>
          <p:cNvSpPr/>
          <p:nvPr/>
        </p:nvSpPr>
        <p:spPr>
          <a:xfrm rot="10800000">
            <a:off x="-550973" y="509153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0" y="1"/>
                </a:moveTo>
                <a:lnTo>
                  <a:pt x="0" y="302"/>
                </a:lnTo>
                <a:lnTo>
                  <a:pt x="303" y="302"/>
                </a:lnTo>
                <a:cubicBezTo>
                  <a:pt x="303" y="136"/>
                  <a:pt x="166" y="1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" name="Google Shape;340;p16"/>
          <p:cNvSpPr/>
          <p:nvPr/>
        </p:nvSpPr>
        <p:spPr>
          <a:xfrm rot="10800000">
            <a:off x="-550973" y="702858"/>
            <a:ext cx="25729" cy="33881"/>
          </a:xfrm>
          <a:custGeom>
            <a:avLst/>
            <a:gdLst/>
            <a:ahLst/>
            <a:cxnLst/>
            <a:rect l="l" t="t" r="r" b="b"/>
            <a:pathLst>
              <a:path w="303" h="297" extrusionOk="0">
                <a:moveTo>
                  <a:pt x="0" y="0"/>
                </a:moveTo>
                <a:lnTo>
                  <a:pt x="0" y="297"/>
                </a:lnTo>
                <a:cubicBezTo>
                  <a:pt x="166" y="297"/>
                  <a:pt x="303" y="166"/>
                  <a:pt x="303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16"/>
          <p:cNvSpPr/>
          <p:nvPr/>
        </p:nvSpPr>
        <p:spPr>
          <a:xfrm rot="10800000">
            <a:off x="-635464" y="588664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302" y="1"/>
                </a:moveTo>
                <a:cubicBezTo>
                  <a:pt x="137" y="1"/>
                  <a:pt x="1" y="133"/>
                  <a:pt x="1" y="298"/>
                </a:cubicBezTo>
                <a:cubicBezTo>
                  <a:pt x="1" y="464"/>
                  <a:pt x="137" y="601"/>
                  <a:pt x="302" y="601"/>
                </a:cubicBezTo>
                <a:cubicBezTo>
                  <a:pt x="467" y="601"/>
                  <a:pt x="600" y="464"/>
                  <a:pt x="600" y="298"/>
                </a:cubicBezTo>
                <a:cubicBezTo>
                  <a:pt x="600" y="133"/>
                  <a:pt x="467" y="1"/>
                  <a:pt x="302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16"/>
          <p:cNvSpPr/>
          <p:nvPr/>
        </p:nvSpPr>
        <p:spPr>
          <a:xfrm rot="10800000">
            <a:off x="-550973" y="281449"/>
            <a:ext cx="25729" cy="34680"/>
          </a:xfrm>
          <a:custGeom>
            <a:avLst/>
            <a:gdLst/>
            <a:ahLst/>
            <a:cxnLst/>
            <a:rect l="l" t="t" r="r" b="b"/>
            <a:pathLst>
              <a:path w="303" h="304" extrusionOk="0">
                <a:moveTo>
                  <a:pt x="0" y="1"/>
                </a:moveTo>
                <a:lnTo>
                  <a:pt x="0" y="303"/>
                </a:lnTo>
                <a:lnTo>
                  <a:pt x="303" y="303"/>
                </a:lnTo>
                <a:cubicBezTo>
                  <a:pt x="303" y="138"/>
                  <a:pt x="166" y="1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16"/>
          <p:cNvSpPr/>
          <p:nvPr/>
        </p:nvSpPr>
        <p:spPr>
          <a:xfrm rot="10800000">
            <a:off x="-550973" y="475156"/>
            <a:ext cx="25729" cy="34109"/>
          </a:xfrm>
          <a:custGeom>
            <a:avLst/>
            <a:gdLst/>
            <a:ahLst/>
            <a:cxnLst/>
            <a:rect l="l" t="t" r="r" b="b"/>
            <a:pathLst>
              <a:path w="303" h="299" extrusionOk="0">
                <a:moveTo>
                  <a:pt x="0" y="1"/>
                </a:moveTo>
                <a:lnTo>
                  <a:pt x="0" y="298"/>
                </a:lnTo>
                <a:cubicBezTo>
                  <a:pt x="166" y="298"/>
                  <a:pt x="303" y="166"/>
                  <a:pt x="303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" name="Google Shape;344;p16"/>
          <p:cNvSpPr/>
          <p:nvPr/>
        </p:nvSpPr>
        <p:spPr>
          <a:xfrm rot="10800000">
            <a:off x="-635464" y="361191"/>
            <a:ext cx="50949" cy="68333"/>
          </a:xfrm>
          <a:custGeom>
            <a:avLst/>
            <a:gdLst/>
            <a:ahLst/>
            <a:cxnLst/>
            <a:rect l="l" t="t" r="r" b="b"/>
            <a:pathLst>
              <a:path w="600" h="599" extrusionOk="0">
                <a:moveTo>
                  <a:pt x="302" y="0"/>
                </a:moveTo>
                <a:cubicBezTo>
                  <a:pt x="137" y="0"/>
                  <a:pt x="1" y="132"/>
                  <a:pt x="1" y="297"/>
                </a:cubicBezTo>
                <a:cubicBezTo>
                  <a:pt x="1" y="462"/>
                  <a:pt x="137" y="599"/>
                  <a:pt x="302" y="599"/>
                </a:cubicBezTo>
                <a:cubicBezTo>
                  <a:pt x="467" y="599"/>
                  <a:pt x="600" y="462"/>
                  <a:pt x="600" y="297"/>
                </a:cubicBezTo>
                <a:cubicBezTo>
                  <a:pt x="600" y="132"/>
                  <a:pt x="467" y="0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" name="Google Shape;345;p16"/>
          <p:cNvSpPr/>
          <p:nvPr/>
        </p:nvSpPr>
        <p:spPr>
          <a:xfrm rot="10800000">
            <a:off x="-550973" y="247684"/>
            <a:ext cx="25729" cy="33881"/>
          </a:xfrm>
          <a:custGeom>
            <a:avLst/>
            <a:gdLst/>
            <a:ahLst/>
            <a:cxnLst/>
            <a:rect l="l" t="t" r="r" b="b"/>
            <a:pathLst>
              <a:path w="303" h="297" extrusionOk="0">
                <a:moveTo>
                  <a:pt x="0" y="0"/>
                </a:moveTo>
                <a:lnTo>
                  <a:pt x="0" y="297"/>
                </a:lnTo>
                <a:cubicBezTo>
                  <a:pt x="166" y="297"/>
                  <a:pt x="303" y="165"/>
                  <a:pt x="303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" name="Google Shape;346;p16"/>
          <p:cNvSpPr/>
          <p:nvPr/>
        </p:nvSpPr>
        <p:spPr>
          <a:xfrm rot="10800000">
            <a:off x="-550973" y="53977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0" y="0"/>
                </a:moveTo>
                <a:lnTo>
                  <a:pt x="0" y="301"/>
                </a:lnTo>
                <a:lnTo>
                  <a:pt x="303" y="301"/>
                </a:lnTo>
                <a:cubicBezTo>
                  <a:pt x="303" y="136"/>
                  <a:pt x="166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7" name="Google Shape;347;p16"/>
          <p:cNvSpPr/>
          <p:nvPr/>
        </p:nvSpPr>
        <p:spPr>
          <a:xfrm rot="10800000">
            <a:off x="-635464" y="133489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302" y="0"/>
                </a:moveTo>
                <a:cubicBezTo>
                  <a:pt x="137" y="0"/>
                  <a:pt x="1" y="133"/>
                  <a:pt x="1" y="298"/>
                </a:cubicBezTo>
                <a:cubicBezTo>
                  <a:pt x="1" y="463"/>
                  <a:pt x="137" y="600"/>
                  <a:pt x="302" y="600"/>
                </a:cubicBezTo>
                <a:cubicBezTo>
                  <a:pt x="467" y="600"/>
                  <a:pt x="600" y="463"/>
                  <a:pt x="600" y="298"/>
                </a:cubicBezTo>
                <a:cubicBezTo>
                  <a:pt x="600" y="133"/>
                  <a:pt x="467" y="0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8" name="Google Shape;348;p16"/>
          <p:cNvSpPr/>
          <p:nvPr/>
        </p:nvSpPr>
        <p:spPr>
          <a:xfrm rot="10800000">
            <a:off x="-550973" y="20095"/>
            <a:ext cx="25729" cy="33996"/>
          </a:xfrm>
          <a:custGeom>
            <a:avLst/>
            <a:gdLst/>
            <a:ahLst/>
            <a:cxnLst/>
            <a:rect l="l" t="t" r="r" b="b"/>
            <a:pathLst>
              <a:path w="303" h="298" extrusionOk="0">
                <a:moveTo>
                  <a:pt x="0" y="0"/>
                </a:moveTo>
                <a:lnTo>
                  <a:pt x="0" y="298"/>
                </a:lnTo>
                <a:cubicBezTo>
                  <a:pt x="166" y="298"/>
                  <a:pt x="303" y="166"/>
                  <a:pt x="303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9" name="Google Shape;349;p16"/>
          <p:cNvSpPr/>
          <p:nvPr/>
        </p:nvSpPr>
        <p:spPr>
          <a:xfrm rot="10800000">
            <a:off x="-635464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302" y="1"/>
                </a:moveTo>
                <a:cubicBezTo>
                  <a:pt x="137" y="1"/>
                  <a:pt x="1" y="133"/>
                  <a:pt x="1" y="297"/>
                </a:cubicBezTo>
                <a:cubicBezTo>
                  <a:pt x="1" y="462"/>
                  <a:pt x="137" y="599"/>
                  <a:pt x="302" y="599"/>
                </a:cubicBezTo>
                <a:cubicBezTo>
                  <a:pt x="467" y="599"/>
                  <a:pt x="600" y="462"/>
                  <a:pt x="600" y="297"/>
                </a:cubicBezTo>
                <a:cubicBezTo>
                  <a:pt x="600" y="133"/>
                  <a:pt x="467" y="1"/>
                  <a:pt x="302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0" name="Google Shape;350;p16"/>
          <p:cNvSpPr/>
          <p:nvPr/>
        </p:nvSpPr>
        <p:spPr>
          <a:xfrm rot="10800000">
            <a:off x="-525329" y="1192258"/>
            <a:ext cx="25389" cy="34109"/>
          </a:xfrm>
          <a:custGeom>
            <a:avLst/>
            <a:gdLst/>
            <a:ahLst/>
            <a:cxnLst/>
            <a:rect l="l" t="t" r="r" b="b"/>
            <a:pathLst>
              <a:path w="299" h="299" extrusionOk="0">
                <a:moveTo>
                  <a:pt x="298" y="1"/>
                </a:moveTo>
                <a:cubicBezTo>
                  <a:pt x="133" y="1"/>
                  <a:pt x="1" y="133"/>
                  <a:pt x="1" y="298"/>
                </a:cubicBezTo>
                <a:lnTo>
                  <a:pt x="298" y="298"/>
                </a:lnTo>
                <a:lnTo>
                  <a:pt x="298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1" name="Google Shape;351;p16"/>
          <p:cNvSpPr/>
          <p:nvPr/>
        </p:nvSpPr>
        <p:spPr>
          <a:xfrm rot="10800000">
            <a:off x="-525329" y="1385394"/>
            <a:ext cx="22928" cy="24413"/>
          </a:xfrm>
          <a:custGeom>
            <a:avLst/>
            <a:gdLst/>
            <a:ahLst/>
            <a:cxnLst/>
            <a:rect l="l" t="t" r="r" b="b"/>
            <a:pathLst>
              <a:path w="270" h="214" extrusionOk="0">
                <a:moveTo>
                  <a:pt x="269" y="0"/>
                </a:moveTo>
                <a:cubicBezTo>
                  <a:pt x="180" y="11"/>
                  <a:pt x="91" y="24"/>
                  <a:pt x="0" y="39"/>
                </a:cubicBezTo>
                <a:cubicBezTo>
                  <a:pt x="48" y="142"/>
                  <a:pt x="152" y="213"/>
                  <a:pt x="269" y="213"/>
                </a:cubicBezTo>
                <a:lnTo>
                  <a:pt x="269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" name="Google Shape;352;p16"/>
          <p:cNvSpPr/>
          <p:nvPr/>
        </p:nvSpPr>
        <p:spPr>
          <a:xfrm rot="10800000">
            <a:off x="-381570" y="1192258"/>
            <a:ext cx="25729" cy="34109"/>
          </a:xfrm>
          <a:custGeom>
            <a:avLst/>
            <a:gdLst/>
            <a:ahLst/>
            <a:cxnLst/>
            <a:rect l="l" t="t" r="r" b="b"/>
            <a:pathLst>
              <a:path w="303" h="299" extrusionOk="0">
                <a:moveTo>
                  <a:pt x="0" y="1"/>
                </a:moveTo>
                <a:lnTo>
                  <a:pt x="0" y="298"/>
                </a:lnTo>
                <a:lnTo>
                  <a:pt x="302" y="298"/>
                </a:lnTo>
                <a:cubicBezTo>
                  <a:pt x="302" y="133"/>
                  <a:pt x="165" y="1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" name="Google Shape;353;p16"/>
          <p:cNvSpPr/>
          <p:nvPr/>
        </p:nvSpPr>
        <p:spPr>
          <a:xfrm rot="10800000">
            <a:off x="-466060" y="1271998"/>
            <a:ext cx="50949" cy="68333"/>
          </a:xfrm>
          <a:custGeom>
            <a:avLst/>
            <a:gdLst/>
            <a:ahLst/>
            <a:cxnLst/>
            <a:rect l="l" t="t" r="r" b="b"/>
            <a:pathLst>
              <a:path w="600" h="599" extrusionOk="0">
                <a:moveTo>
                  <a:pt x="303" y="0"/>
                </a:moveTo>
                <a:cubicBezTo>
                  <a:pt x="137" y="0"/>
                  <a:pt x="0" y="137"/>
                  <a:pt x="0" y="301"/>
                </a:cubicBezTo>
                <a:cubicBezTo>
                  <a:pt x="0" y="467"/>
                  <a:pt x="137" y="599"/>
                  <a:pt x="303" y="599"/>
                </a:cubicBezTo>
                <a:cubicBezTo>
                  <a:pt x="468" y="599"/>
                  <a:pt x="599" y="467"/>
                  <a:pt x="599" y="301"/>
                </a:cubicBezTo>
                <a:cubicBezTo>
                  <a:pt x="599" y="137"/>
                  <a:pt x="468" y="0"/>
                  <a:pt x="303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4" name="Google Shape;354;p16"/>
          <p:cNvSpPr/>
          <p:nvPr/>
        </p:nvSpPr>
        <p:spPr>
          <a:xfrm rot="10800000">
            <a:off x="-466060" y="1044411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303" y="1"/>
                </a:moveTo>
                <a:cubicBezTo>
                  <a:pt x="137" y="1"/>
                  <a:pt x="0" y="137"/>
                  <a:pt x="0" y="303"/>
                </a:cubicBezTo>
                <a:cubicBezTo>
                  <a:pt x="0" y="468"/>
                  <a:pt x="137" y="599"/>
                  <a:pt x="303" y="599"/>
                </a:cubicBezTo>
                <a:cubicBezTo>
                  <a:pt x="468" y="599"/>
                  <a:pt x="599" y="468"/>
                  <a:pt x="599" y="303"/>
                </a:cubicBezTo>
                <a:cubicBezTo>
                  <a:pt x="599" y="137"/>
                  <a:pt x="468" y="1"/>
                  <a:pt x="303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5" name="Google Shape;355;p16"/>
          <p:cNvSpPr/>
          <p:nvPr/>
        </p:nvSpPr>
        <p:spPr>
          <a:xfrm rot="10800000">
            <a:off x="-525329" y="964785"/>
            <a:ext cx="25389" cy="33881"/>
          </a:xfrm>
          <a:custGeom>
            <a:avLst/>
            <a:gdLst/>
            <a:ahLst/>
            <a:cxnLst/>
            <a:rect l="l" t="t" r="r" b="b"/>
            <a:pathLst>
              <a:path w="299" h="297" extrusionOk="0">
                <a:moveTo>
                  <a:pt x="298" y="0"/>
                </a:moveTo>
                <a:cubicBezTo>
                  <a:pt x="133" y="0"/>
                  <a:pt x="1" y="131"/>
                  <a:pt x="1" y="297"/>
                </a:cubicBezTo>
                <a:lnTo>
                  <a:pt x="298" y="297"/>
                </a:ln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" name="Google Shape;356;p16"/>
          <p:cNvSpPr/>
          <p:nvPr/>
        </p:nvSpPr>
        <p:spPr>
          <a:xfrm rot="10800000">
            <a:off x="-381570" y="964785"/>
            <a:ext cx="25729" cy="33881"/>
          </a:xfrm>
          <a:custGeom>
            <a:avLst/>
            <a:gdLst/>
            <a:ahLst/>
            <a:cxnLst/>
            <a:rect l="l" t="t" r="r" b="b"/>
            <a:pathLst>
              <a:path w="303" h="297" extrusionOk="0">
                <a:moveTo>
                  <a:pt x="0" y="0"/>
                </a:moveTo>
                <a:lnTo>
                  <a:pt x="0" y="297"/>
                </a:lnTo>
                <a:lnTo>
                  <a:pt x="302" y="297"/>
                </a:lnTo>
                <a:cubicBezTo>
                  <a:pt x="302" y="131"/>
                  <a:pt x="165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" name="Google Shape;357;p16"/>
          <p:cNvSpPr/>
          <p:nvPr/>
        </p:nvSpPr>
        <p:spPr>
          <a:xfrm rot="10800000">
            <a:off x="-525329" y="1157919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1" y="0"/>
                </a:moveTo>
                <a:cubicBezTo>
                  <a:pt x="1" y="164"/>
                  <a:pt x="133" y="301"/>
                  <a:pt x="298" y="301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" name="Google Shape;358;p16"/>
          <p:cNvSpPr/>
          <p:nvPr/>
        </p:nvSpPr>
        <p:spPr>
          <a:xfrm rot="10800000">
            <a:off x="-381570" y="1157919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0" y="0"/>
                </a:moveTo>
                <a:lnTo>
                  <a:pt x="0" y="301"/>
                </a:lnTo>
                <a:cubicBezTo>
                  <a:pt x="165" y="301"/>
                  <a:pt x="302" y="164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" name="Google Shape;359;p16"/>
          <p:cNvSpPr/>
          <p:nvPr/>
        </p:nvSpPr>
        <p:spPr>
          <a:xfrm rot="10800000">
            <a:off x="-466060" y="816823"/>
            <a:ext cx="50949" cy="67877"/>
          </a:xfrm>
          <a:custGeom>
            <a:avLst/>
            <a:gdLst/>
            <a:ahLst/>
            <a:cxnLst/>
            <a:rect l="l" t="t" r="r" b="b"/>
            <a:pathLst>
              <a:path w="600" h="595" extrusionOk="0">
                <a:moveTo>
                  <a:pt x="303" y="0"/>
                </a:moveTo>
                <a:cubicBezTo>
                  <a:pt x="137" y="0"/>
                  <a:pt x="0" y="133"/>
                  <a:pt x="0" y="297"/>
                </a:cubicBezTo>
                <a:cubicBezTo>
                  <a:pt x="0" y="462"/>
                  <a:pt x="137" y="595"/>
                  <a:pt x="303" y="595"/>
                </a:cubicBezTo>
                <a:cubicBezTo>
                  <a:pt x="468" y="595"/>
                  <a:pt x="599" y="462"/>
                  <a:pt x="599" y="297"/>
                </a:cubicBezTo>
                <a:cubicBezTo>
                  <a:pt x="599" y="133"/>
                  <a:pt x="468" y="0"/>
                  <a:pt x="303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" name="Google Shape;360;p16"/>
          <p:cNvSpPr/>
          <p:nvPr/>
        </p:nvSpPr>
        <p:spPr>
          <a:xfrm rot="10800000">
            <a:off x="-381570" y="736626"/>
            <a:ext cx="25729" cy="34567"/>
          </a:xfrm>
          <a:custGeom>
            <a:avLst/>
            <a:gdLst/>
            <a:ahLst/>
            <a:cxnLst/>
            <a:rect l="l" t="t" r="r" b="b"/>
            <a:pathLst>
              <a:path w="303" h="303" extrusionOk="0">
                <a:moveTo>
                  <a:pt x="0" y="0"/>
                </a:moveTo>
                <a:lnTo>
                  <a:pt x="0" y="302"/>
                </a:lnTo>
                <a:lnTo>
                  <a:pt x="302" y="302"/>
                </a:lnTo>
                <a:cubicBezTo>
                  <a:pt x="302" y="133"/>
                  <a:pt x="165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" name="Google Shape;361;p16"/>
          <p:cNvSpPr/>
          <p:nvPr/>
        </p:nvSpPr>
        <p:spPr>
          <a:xfrm rot="10800000">
            <a:off x="-525329" y="930333"/>
            <a:ext cx="25389" cy="34567"/>
          </a:xfrm>
          <a:custGeom>
            <a:avLst/>
            <a:gdLst/>
            <a:ahLst/>
            <a:cxnLst/>
            <a:rect l="l" t="t" r="r" b="b"/>
            <a:pathLst>
              <a:path w="299" h="303" extrusionOk="0">
                <a:moveTo>
                  <a:pt x="1" y="1"/>
                </a:moveTo>
                <a:cubicBezTo>
                  <a:pt x="1" y="170"/>
                  <a:pt x="133" y="303"/>
                  <a:pt x="298" y="303"/>
                </a:cubicBezTo>
                <a:lnTo>
                  <a:pt x="298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" name="Google Shape;362;p16"/>
          <p:cNvSpPr/>
          <p:nvPr/>
        </p:nvSpPr>
        <p:spPr>
          <a:xfrm rot="10800000">
            <a:off x="-381570" y="930333"/>
            <a:ext cx="25729" cy="34567"/>
          </a:xfrm>
          <a:custGeom>
            <a:avLst/>
            <a:gdLst/>
            <a:ahLst/>
            <a:cxnLst/>
            <a:rect l="l" t="t" r="r" b="b"/>
            <a:pathLst>
              <a:path w="303" h="303" extrusionOk="0">
                <a:moveTo>
                  <a:pt x="0" y="1"/>
                </a:moveTo>
                <a:lnTo>
                  <a:pt x="0" y="303"/>
                </a:lnTo>
                <a:cubicBezTo>
                  <a:pt x="165" y="303"/>
                  <a:pt x="302" y="170"/>
                  <a:pt x="302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" name="Google Shape;363;p16"/>
          <p:cNvSpPr/>
          <p:nvPr/>
        </p:nvSpPr>
        <p:spPr>
          <a:xfrm rot="10800000">
            <a:off x="-525329" y="736626"/>
            <a:ext cx="25389" cy="34567"/>
          </a:xfrm>
          <a:custGeom>
            <a:avLst/>
            <a:gdLst/>
            <a:ahLst/>
            <a:cxnLst/>
            <a:rect l="l" t="t" r="r" b="b"/>
            <a:pathLst>
              <a:path w="299" h="303" extrusionOk="0">
                <a:moveTo>
                  <a:pt x="298" y="0"/>
                </a:moveTo>
                <a:cubicBezTo>
                  <a:pt x="133" y="0"/>
                  <a:pt x="1" y="133"/>
                  <a:pt x="1" y="302"/>
                </a:cubicBezTo>
                <a:lnTo>
                  <a:pt x="298" y="302"/>
                </a:ln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" name="Google Shape;364;p16"/>
          <p:cNvSpPr/>
          <p:nvPr/>
        </p:nvSpPr>
        <p:spPr>
          <a:xfrm rot="10800000">
            <a:off x="-525329" y="509153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298" y="1"/>
                </a:moveTo>
                <a:cubicBezTo>
                  <a:pt x="133" y="1"/>
                  <a:pt x="1" y="136"/>
                  <a:pt x="1" y="302"/>
                </a:cubicBezTo>
                <a:lnTo>
                  <a:pt x="298" y="302"/>
                </a:lnTo>
                <a:lnTo>
                  <a:pt x="298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" name="Google Shape;365;p16"/>
          <p:cNvSpPr/>
          <p:nvPr/>
        </p:nvSpPr>
        <p:spPr>
          <a:xfrm rot="10800000">
            <a:off x="-381570" y="702858"/>
            <a:ext cx="25729" cy="33881"/>
          </a:xfrm>
          <a:custGeom>
            <a:avLst/>
            <a:gdLst/>
            <a:ahLst/>
            <a:cxnLst/>
            <a:rect l="l" t="t" r="r" b="b"/>
            <a:pathLst>
              <a:path w="303" h="297" extrusionOk="0">
                <a:moveTo>
                  <a:pt x="0" y="0"/>
                </a:moveTo>
                <a:lnTo>
                  <a:pt x="0" y="297"/>
                </a:lnTo>
                <a:cubicBezTo>
                  <a:pt x="165" y="297"/>
                  <a:pt x="302" y="166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" name="Google Shape;366;p16"/>
          <p:cNvSpPr/>
          <p:nvPr/>
        </p:nvSpPr>
        <p:spPr>
          <a:xfrm rot="10800000">
            <a:off x="-525329" y="702858"/>
            <a:ext cx="25389" cy="33881"/>
          </a:xfrm>
          <a:custGeom>
            <a:avLst/>
            <a:gdLst/>
            <a:ahLst/>
            <a:cxnLst/>
            <a:rect l="l" t="t" r="r" b="b"/>
            <a:pathLst>
              <a:path w="299" h="297" extrusionOk="0">
                <a:moveTo>
                  <a:pt x="1" y="0"/>
                </a:moveTo>
                <a:cubicBezTo>
                  <a:pt x="1" y="166"/>
                  <a:pt x="133" y="297"/>
                  <a:pt x="298" y="297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" name="Google Shape;367;p16"/>
          <p:cNvSpPr/>
          <p:nvPr/>
        </p:nvSpPr>
        <p:spPr>
          <a:xfrm rot="10800000">
            <a:off x="-466060" y="588664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303" y="1"/>
                </a:moveTo>
                <a:cubicBezTo>
                  <a:pt x="137" y="1"/>
                  <a:pt x="0" y="133"/>
                  <a:pt x="0" y="298"/>
                </a:cubicBezTo>
                <a:cubicBezTo>
                  <a:pt x="0" y="464"/>
                  <a:pt x="137" y="601"/>
                  <a:pt x="303" y="601"/>
                </a:cubicBezTo>
                <a:cubicBezTo>
                  <a:pt x="468" y="601"/>
                  <a:pt x="599" y="464"/>
                  <a:pt x="599" y="298"/>
                </a:cubicBezTo>
                <a:cubicBezTo>
                  <a:pt x="599" y="133"/>
                  <a:pt x="468" y="1"/>
                  <a:pt x="303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" name="Google Shape;368;p16"/>
          <p:cNvSpPr/>
          <p:nvPr/>
        </p:nvSpPr>
        <p:spPr>
          <a:xfrm rot="10800000">
            <a:off x="-381570" y="509153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0" y="1"/>
                </a:moveTo>
                <a:lnTo>
                  <a:pt x="0" y="302"/>
                </a:lnTo>
                <a:lnTo>
                  <a:pt x="302" y="302"/>
                </a:lnTo>
                <a:cubicBezTo>
                  <a:pt x="302" y="136"/>
                  <a:pt x="165" y="1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" name="Google Shape;369;p16"/>
          <p:cNvSpPr/>
          <p:nvPr/>
        </p:nvSpPr>
        <p:spPr>
          <a:xfrm rot="10800000">
            <a:off x="-381570" y="281449"/>
            <a:ext cx="25729" cy="34680"/>
          </a:xfrm>
          <a:custGeom>
            <a:avLst/>
            <a:gdLst/>
            <a:ahLst/>
            <a:cxnLst/>
            <a:rect l="l" t="t" r="r" b="b"/>
            <a:pathLst>
              <a:path w="303" h="304" extrusionOk="0">
                <a:moveTo>
                  <a:pt x="0" y="1"/>
                </a:moveTo>
                <a:lnTo>
                  <a:pt x="0" y="303"/>
                </a:lnTo>
                <a:lnTo>
                  <a:pt x="302" y="303"/>
                </a:lnTo>
                <a:cubicBezTo>
                  <a:pt x="302" y="138"/>
                  <a:pt x="165" y="1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" name="Google Shape;370;p16"/>
          <p:cNvSpPr/>
          <p:nvPr/>
        </p:nvSpPr>
        <p:spPr>
          <a:xfrm rot="10800000">
            <a:off x="-381570" y="475156"/>
            <a:ext cx="25729" cy="34109"/>
          </a:xfrm>
          <a:custGeom>
            <a:avLst/>
            <a:gdLst/>
            <a:ahLst/>
            <a:cxnLst/>
            <a:rect l="l" t="t" r="r" b="b"/>
            <a:pathLst>
              <a:path w="303" h="299" extrusionOk="0">
                <a:moveTo>
                  <a:pt x="0" y="1"/>
                </a:moveTo>
                <a:lnTo>
                  <a:pt x="0" y="298"/>
                </a:lnTo>
                <a:cubicBezTo>
                  <a:pt x="165" y="298"/>
                  <a:pt x="302" y="166"/>
                  <a:pt x="302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1" name="Google Shape;371;p16"/>
          <p:cNvSpPr/>
          <p:nvPr/>
        </p:nvSpPr>
        <p:spPr>
          <a:xfrm rot="10800000">
            <a:off x="-466060" y="361191"/>
            <a:ext cx="50949" cy="68333"/>
          </a:xfrm>
          <a:custGeom>
            <a:avLst/>
            <a:gdLst/>
            <a:ahLst/>
            <a:cxnLst/>
            <a:rect l="l" t="t" r="r" b="b"/>
            <a:pathLst>
              <a:path w="600" h="599" extrusionOk="0">
                <a:moveTo>
                  <a:pt x="303" y="0"/>
                </a:moveTo>
                <a:cubicBezTo>
                  <a:pt x="137" y="0"/>
                  <a:pt x="0" y="132"/>
                  <a:pt x="0" y="297"/>
                </a:cubicBezTo>
                <a:cubicBezTo>
                  <a:pt x="0" y="462"/>
                  <a:pt x="137" y="599"/>
                  <a:pt x="303" y="599"/>
                </a:cubicBezTo>
                <a:cubicBezTo>
                  <a:pt x="468" y="599"/>
                  <a:pt x="599" y="462"/>
                  <a:pt x="599" y="297"/>
                </a:cubicBezTo>
                <a:cubicBezTo>
                  <a:pt x="599" y="132"/>
                  <a:pt x="468" y="0"/>
                  <a:pt x="303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2" name="Google Shape;372;p16"/>
          <p:cNvSpPr/>
          <p:nvPr/>
        </p:nvSpPr>
        <p:spPr>
          <a:xfrm rot="10800000">
            <a:off x="-525329" y="281449"/>
            <a:ext cx="25389" cy="34680"/>
          </a:xfrm>
          <a:custGeom>
            <a:avLst/>
            <a:gdLst/>
            <a:ahLst/>
            <a:cxnLst/>
            <a:rect l="l" t="t" r="r" b="b"/>
            <a:pathLst>
              <a:path w="299" h="304" extrusionOk="0">
                <a:moveTo>
                  <a:pt x="298" y="1"/>
                </a:moveTo>
                <a:cubicBezTo>
                  <a:pt x="133" y="1"/>
                  <a:pt x="1" y="138"/>
                  <a:pt x="1" y="303"/>
                </a:cubicBezTo>
                <a:lnTo>
                  <a:pt x="298" y="303"/>
                </a:lnTo>
                <a:lnTo>
                  <a:pt x="298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3" name="Google Shape;373;p16"/>
          <p:cNvSpPr/>
          <p:nvPr/>
        </p:nvSpPr>
        <p:spPr>
          <a:xfrm rot="10800000">
            <a:off x="-525329" y="475156"/>
            <a:ext cx="25389" cy="34109"/>
          </a:xfrm>
          <a:custGeom>
            <a:avLst/>
            <a:gdLst/>
            <a:ahLst/>
            <a:cxnLst/>
            <a:rect l="l" t="t" r="r" b="b"/>
            <a:pathLst>
              <a:path w="299" h="299" extrusionOk="0">
                <a:moveTo>
                  <a:pt x="1" y="1"/>
                </a:moveTo>
                <a:cubicBezTo>
                  <a:pt x="1" y="166"/>
                  <a:pt x="133" y="298"/>
                  <a:pt x="298" y="298"/>
                </a:cubicBezTo>
                <a:lnTo>
                  <a:pt x="298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4" name="Google Shape;374;p16"/>
          <p:cNvSpPr/>
          <p:nvPr/>
        </p:nvSpPr>
        <p:spPr>
          <a:xfrm rot="10800000">
            <a:off x="-525329" y="53977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298" y="0"/>
                </a:moveTo>
                <a:cubicBezTo>
                  <a:pt x="133" y="0"/>
                  <a:pt x="1" y="136"/>
                  <a:pt x="1" y="301"/>
                </a:cubicBezTo>
                <a:lnTo>
                  <a:pt x="298" y="301"/>
                </a:ln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5" name="Google Shape;375;p16"/>
          <p:cNvSpPr/>
          <p:nvPr/>
        </p:nvSpPr>
        <p:spPr>
          <a:xfrm rot="10800000">
            <a:off x="-525329" y="247684"/>
            <a:ext cx="25389" cy="33881"/>
          </a:xfrm>
          <a:custGeom>
            <a:avLst/>
            <a:gdLst/>
            <a:ahLst/>
            <a:cxnLst/>
            <a:rect l="l" t="t" r="r" b="b"/>
            <a:pathLst>
              <a:path w="299" h="297" extrusionOk="0">
                <a:moveTo>
                  <a:pt x="1" y="0"/>
                </a:moveTo>
                <a:cubicBezTo>
                  <a:pt x="1" y="165"/>
                  <a:pt x="133" y="297"/>
                  <a:pt x="298" y="297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6" name="Google Shape;376;p16"/>
          <p:cNvSpPr/>
          <p:nvPr/>
        </p:nvSpPr>
        <p:spPr>
          <a:xfrm rot="10800000">
            <a:off x="-381570" y="53977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0" y="0"/>
                </a:moveTo>
                <a:lnTo>
                  <a:pt x="0" y="301"/>
                </a:lnTo>
                <a:lnTo>
                  <a:pt x="302" y="301"/>
                </a:lnTo>
                <a:cubicBezTo>
                  <a:pt x="302" y="136"/>
                  <a:pt x="165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" name="Google Shape;377;p16"/>
          <p:cNvSpPr/>
          <p:nvPr/>
        </p:nvSpPr>
        <p:spPr>
          <a:xfrm rot="10800000">
            <a:off x="-381570" y="247684"/>
            <a:ext cx="25729" cy="33881"/>
          </a:xfrm>
          <a:custGeom>
            <a:avLst/>
            <a:gdLst/>
            <a:ahLst/>
            <a:cxnLst/>
            <a:rect l="l" t="t" r="r" b="b"/>
            <a:pathLst>
              <a:path w="303" h="297" extrusionOk="0">
                <a:moveTo>
                  <a:pt x="0" y="0"/>
                </a:moveTo>
                <a:lnTo>
                  <a:pt x="0" y="297"/>
                </a:lnTo>
                <a:cubicBezTo>
                  <a:pt x="165" y="297"/>
                  <a:pt x="302" y="165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" name="Google Shape;378;p16"/>
          <p:cNvSpPr/>
          <p:nvPr/>
        </p:nvSpPr>
        <p:spPr>
          <a:xfrm rot="10800000">
            <a:off x="-466060" y="133489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303" y="0"/>
                </a:moveTo>
                <a:cubicBezTo>
                  <a:pt x="137" y="0"/>
                  <a:pt x="0" y="133"/>
                  <a:pt x="0" y="298"/>
                </a:cubicBezTo>
                <a:cubicBezTo>
                  <a:pt x="0" y="463"/>
                  <a:pt x="137" y="600"/>
                  <a:pt x="303" y="600"/>
                </a:cubicBezTo>
                <a:cubicBezTo>
                  <a:pt x="468" y="600"/>
                  <a:pt x="599" y="463"/>
                  <a:pt x="599" y="298"/>
                </a:cubicBezTo>
                <a:cubicBezTo>
                  <a:pt x="599" y="133"/>
                  <a:pt x="468" y="0"/>
                  <a:pt x="303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9" name="Google Shape;379;p16"/>
          <p:cNvSpPr/>
          <p:nvPr/>
        </p:nvSpPr>
        <p:spPr>
          <a:xfrm rot="10800000">
            <a:off x="-466060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303" y="1"/>
                </a:moveTo>
                <a:cubicBezTo>
                  <a:pt x="137" y="1"/>
                  <a:pt x="0" y="133"/>
                  <a:pt x="0" y="297"/>
                </a:cubicBezTo>
                <a:cubicBezTo>
                  <a:pt x="0" y="462"/>
                  <a:pt x="137" y="599"/>
                  <a:pt x="303" y="599"/>
                </a:cubicBezTo>
                <a:cubicBezTo>
                  <a:pt x="468" y="599"/>
                  <a:pt x="599" y="462"/>
                  <a:pt x="599" y="297"/>
                </a:cubicBezTo>
                <a:cubicBezTo>
                  <a:pt x="599" y="133"/>
                  <a:pt x="468" y="1"/>
                  <a:pt x="303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0" name="Google Shape;380;p16"/>
          <p:cNvSpPr/>
          <p:nvPr/>
        </p:nvSpPr>
        <p:spPr>
          <a:xfrm rot="10800000">
            <a:off x="-525329" y="20095"/>
            <a:ext cx="25389" cy="33996"/>
          </a:xfrm>
          <a:custGeom>
            <a:avLst/>
            <a:gdLst/>
            <a:ahLst/>
            <a:cxnLst/>
            <a:rect l="l" t="t" r="r" b="b"/>
            <a:pathLst>
              <a:path w="299" h="298" extrusionOk="0">
                <a:moveTo>
                  <a:pt x="1" y="0"/>
                </a:moveTo>
                <a:cubicBezTo>
                  <a:pt x="1" y="166"/>
                  <a:pt x="133" y="298"/>
                  <a:pt x="298" y="298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1" name="Google Shape;381;p16"/>
          <p:cNvSpPr/>
          <p:nvPr/>
        </p:nvSpPr>
        <p:spPr>
          <a:xfrm rot="10800000">
            <a:off x="-381570" y="20095"/>
            <a:ext cx="25729" cy="33996"/>
          </a:xfrm>
          <a:custGeom>
            <a:avLst/>
            <a:gdLst/>
            <a:ahLst/>
            <a:cxnLst/>
            <a:rect l="l" t="t" r="r" b="b"/>
            <a:pathLst>
              <a:path w="303" h="298" extrusionOk="0">
                <a:moveTo>
                  <a:pt x="0" y="0"/>
                </a:moveTo>
                <a:lnTo>
                  <a:pt x="0" y="298"/>
                </a:lnTo>
                <a:cubicBezTo>
                  <a:pt x="165" y="298"/>
                  <a:pt x="302" y="166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" name="Google Shape;382;p16"/>
          <p:cNvSpPr/>
          <p:nvPr/>
        </p:nvSpPr>
        <p:spPr>
          <a:xfrm rot="10800000">
            <a:off x="-296657" y="1271999"/>
            <a:ext cx="49336" cy="50195"/>
          </a:xfrm>
          <a:custGeom>
            <a:avLst/>
            <a:gdLst/>
            <a:ahLst/>
            <a:cxnLst/>
            <a:rect l="l" t="t" r="r" b="b"/>
            <a:pathLst>
              <a:path w="581" h="440" extrusionOk="0">
                <a:moveTo>
                  <a:pt x="538" y="1"/>
                </a:moveTo>
                <a:cubicBezTo>
                  <a:pt x="359" y="77"/>
                  <a:pt x="180" y="153"/>
                  <a:pt x="0" y="237"/>
                </a:cubicBezTo>
                <a:cubicBezTo>
                  <a:pt x="43" y="355"/>
                  <a:pt x="152" y="440"/>
                  <a:pt x="283" y="440"/>
                </a:cubicBezTo>
                <a:cubicBezTo>
                  <a:pt x="448" y="440"/>
                  <a:pt x="581" y="308"/>
                  <a:pt x="581" y="142"/>
                </a:cubicBezTo>
                <a:cubicBezTo>
                  <a:pt x="581" y="91"/>
                  <a:pt x="562" y="44"/>
                  <a:pt x="53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" name="Google Shape;383;p16"/>
          <p:cNvSpPr/>
          <p:nvPr/>
        </p:nvSpPr>
        <p:spPr>
          <a:xfrm rot="10800000">
            <a:off x="-355926" y="1192258"/>
            <a:ext cx="25305" cy="34109"/>
          </a:xfrm>
          <a:custGeom>
            <a:avLst/>
            <a:gdLst/>
            <a:ahLst/>
            <a:cxnLst/>
            <a:rect l="l" t="t" r="r" b="b"/>
            <a:pathLst>
              <a:path w="298" h="299" extrusionOk="0">
                <a:moveTo>
                  <a:pt x="297" y="1"/>
                </a:moveTo>
                <a:cubicBezTo>
                  <a:pt x="133" y="1"/>
                  <a:pt x="1" y="133"/>
                  <a:pt x="1" y="298"/>
                </a:cubicBezTo>
                <a:lnTo>
                  <a:pt x="297" y="298"/>
                </a:lnTo>
                <a:lnTo>
                  <a:pt x="297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" name="Google Shape;384;p16"/>
          <p:cNvSpPr/>
          <p:nvPr/>
        </p:nvSpPr>
        <p:spPr>
          <a:xfrm rot="10800000">
            <a:off x="-211742" y="1192258"/>
            <a:ext cx="25305" cy="34109"/>
          </a:xfrm>
          <a:custGeom>
            <a:avLst/>
            <a:gdLst/>
            <a:ahLst/>
            <a:cxnLst/>
            <a:rect l="l" t="t" r="r" b="b"/>
            <a:pathLst>
              <a:path w="298" h="299" extrusionOk="0">
                <a:moveTo>
                  <a:pt x="1" y="1"/>
                </a:moveTo>
                <a:lnTo>
                  <a:pt x="1" y="298"/>
                </a:lnTo>
                <a:lnTo>
                  <a:pt x="297" y="298"/>
                </a:lnTo>
                <a:cubicBezTo>
                  <a:pt x="297" y="133"/>
                  <a:pt x="166" y="1"/>
                  <a:pt x="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5" name="Google Shape;385;p16"/>
          <p:cNvSpPr/>
          <p:nvPr/>
        </p:nvSpPr>
        <p:spPr>
          <a:xfrm rot="10800000">
            <a:off x="-211742" y="1157919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1" y="0"/>
                </a:moveTo>
                <a:lnTo>
                  <a:pt x="1" y="301"/>
                </a:lnTo>
                <a:cubicBezTo>
                  <a:pt x="166" y="301"/>
                  <a:pt x="297" y="164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6" name="Google Shape;386;p16"/>
          <p:cNvSpPr/>
          <p:nvPr/>
        </p:nvSpPr>
        <p:spPr>
          <a:xfrm rot="10800000">
            <a:off x="-211742" y="964785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1" y="0"/>
                </a:moveTo>
                <a:lnTo>
                  <a:pt x="1" y="297"/>
                </a:lnTo>
                <a:lnTo>
                  <a:pt x="297" y="297"/>
                </a:lnTo>
                <a:cubicBezTo>
                  <a:pt x="297" y="131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7" name="Google Shape;387;p16"/>
          <p:cNvSpPr/>
          <p:nvPr/>
        </p:nvSpPr>
        <p:spPr>
          <a:xfrm rot="10800000">
            <a:off x="-296657" y="1044411"/>
            <a:ext cx="50865" cy="68448"/>
          </a:xfrm>
          <a:custGeom>
            <a:avLst/>
            <a:gdLst/>
            <a:ahLst/>
            <a:cxnLst/>
            <a:rect l="l" t="t" r="r" b="b"/>
            <a:pathLst>
              <a:path w="599" h="600" extrusionOk="0">
                <a:moveTo>
                  <a:pt x="301" y="1"/>
                </a:moveTo>
                <a:cubicBezTo>
                  <a:pt x="131" y="1"/>
                  <a:pt x="0" y="137"/>
                  <a:pt x="0" y="303"/>
                </a:cubicBezTo>
                <a:cubicBezTo>
                  <a:pt x="0" y="468"/>
                  <a:pt x="131" y="599"/>
                  <a:pt x="301" y="599"/>
                </a:cubicBezTo>
                <a:cubicBezTo>
                  <a:pt x="466" y="599"/>
                  <a:pt x="599" y="468"/>
                  <a:pt x="599" y="303"/>
                </a:cubicBezTo>
                <a:cubicBezTo>
                  <a:pt x="599" y="137"/>
                  <a:pt x="466" y="1"/>
                  <a:pt x="30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8" name="Google Shape;388;p16"/>
          <p:cNvSpPr/>
          <p:nvPr/>
        </p:nvSpPr>
        <p:spPr>
          <a:xfrm rot="10800000">
            <a:off x="-355926" y="1157919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1" y="0"/>
                </a:moveTo>
                <a:cubicBezTo>
                  <a:pt x="1" y="164"/>
                  <a:pt x="133" y="301"/>
                  <a:pt x="297" y="301"/>
                </a:cubicBez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9" name="Google Shape;389;p16"/>
          <p:cNvSpPr/>
          <p:nvPr/>
        </p:nvSpPr>
        <p:spPr>
          <a:xfrm rot="10800000">
            <a:off x="-355926" y="964785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297" y="0"/>
                </a:moveTo>
                <a:cubicBezTo>
                  <a:pt x="133" y="0"/>
                  <a:pt x="1" y="131"/>
                  <a:pt x="1" y="297"/>
                </a:cubicBezTo>
                <a:lnTo>
                  <a:pt x="297" y="297"/>
                </a:ln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" name="Google Shape;390;p16"/>
          <p:cNvSpPr/>
          <p:nvPr/>
        </p:nvSpPr>
        <p:spPr>
          <a:xfrm rot="10800000">
            <a:off x="-296657" y="816823"/>
            <a:ext cx="50865" cy="67877"/>
          </a:xfrm>
          <a:custGeom>
            <a:avLst/>
            <a:gdLst/>
            <a:ahLst/>
            <a:cxnLst/>
            <a:rect l="l" t="t" r="r" b="b"/>
            <a:pathLst>
              <a:path w="599" h="595" extrusionOk="0">
                <a:moveTo>
                  <a:pt x="301" y="0"/>
                </a:moveTo>
                <a:cubicBezTo>
                  <a:pt x="131" y="0"/>
                  <a:pt x="0" y="133"/>
                  <a:pt x="0" y="297"/>
                </a:cubicBezTo>
                <a:cubicBezTo>
                  <a:pt x="0" y="462"/>
                  <a:pt x="131" y="595"/>
                  <a:pt x="301" y="595"/>
                </a:cubicBezTo>
                <a:cubicBezTo>
                  <a:pt x="466" y="595"/>
                  <a:pt x="599" y="462"/>
                  <a:pt x="599" y="297"/>
                </a:cubicBezTo>
                <a:cubicBezTo>
                  <a:pt x="599" y="133"/>
                  <a:pt x="466" y="0"/>
                  <a:pt x="30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" name="Google Shape;391;p16"/>
          <p:cNvSpPr/>
          <p:nvPr/>
        </p:nvSpPr>
        <p:spPr>
          <a:xfrm rot="10800000">
            <a:off x="-355926" y="930333"/>
            <a:ext cx="25305" cy="34567"/>
          </a:xfrm>
          <a:custGeom>
            <a:avLst/>
            <a:gdLst/>
            <a:ahLst/>
            <a:cxnLst/>
            <a:rect l="l" t="t" r="r" b="b"/>
            <a:pathLst>
              <a:path w="298" h="303" extrusionOk="0">
                <a:moveTo>
                  <a:pt x="1" y="1"/>
                </a:moveTo>
                <a:cubicBezTo>
                  <a:pt x="1" y="170"/>
                  <a:pt x="133" y="303"/>
                  <a:pt x="297" y="303"/>
                </a:cubicBezTo>
                <a:lnTo>
                  <a:pt x="297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2" name="Google Shape;392;p16"/>
          <p:cNvSpPr/>
          <p:nvPr/>
        </p:nvSpPr>
        <p:spPr>
          <a:xfrm rot="10800000">
            <a:off x="-211742" y="736626"/>
            <a:ext cx="25305" cy="34567"/>
          </a:xfrm>
          <a:custGeom>
            <a:avLst/>
            <a:gdLst/>
            <a:ahLst/>
            <a:cxnLst/>
            <a:rect l="l" t="t" r="r" b="b"/>
            <a:pathLst>
              <a:path w="298" h="303" extrusionOk="0">
                <a:moveTo>
                  <a:pt x="1" y="0"/>
                </a:moveTo>
                <a:lnTo>
                  <a:pt x="1" y="302"/>
                </a:lnTo>
                <a:lnTo>
                  <a:pt x="297" y="302"/>
                </a:lnTo>
                <a:cubicBezTo>
                  <a:pt x="297" y="133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3" name="Google Shape;393;p16"/>
          <p:cNvSpPr/>
          <p:nvPr/>
        </p:nvSpPr>
        <p:spPr>
          <a:xfrm rot="10800000">
            <a:off x="-211742" y="930333"/>
            <a:ext cx="25305" cy="34567"/>
          </a:xfrm>
          <a:custGeom>
            <a:avLst/>
            <a:gdLst/>
            <a:ahLst/>
            <a:cxnLst/>
            <a:rect l="l" t="t" r="r" b="b"/>
            <a:pathLst>
              <a:path w="298" h="303" extrusionOk="0">
                <a:moveTo>
                  <a:pt x="1" y="1"/>
                </a:moveTo>
                <a:lnTo>
                  <a:pt x="1" y="303"/>
                </a:lnTo>
                <a:cubicBezTo>
                  <a:pt x="166" y="303"/>
                  <a:pt x="297" y="170"/>
                  <a:pt x="297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4" name="Google Shape;394;p16"/>
          <p:cNvSpPr/>
          <p:nvPr/>
        </p:nvSpPr>
        <p:spPr>
          <a:xfrm rot="10800000">
            <a:off x="-355926" y="736626"/>
            <a:ext cx="25305" cy="34567"/>
          </a:xfrm>
          <a:custGeom>
            <a:avLst/>
            <a:gdLst/>
            <a:ahLst/>
            <a:cxnLst/>
            <a:rect l="l" t="t" r="r" b="b"/>
            <a:pathLst>
              <a:path w="298" h="303" extrusionOk="0">
                <a:moveTo>
                  <a:pt x="297" y="0"/>
                </a:moveTo>
                <a:cubicBezTo>
                  <a:pt x="133" y="0"/>
                  <a:pt x="1" y="133"/>
                  <a:pt x="1" y="302"/>
                </a:cubicBezTo>
                <a:lnTo>
                  <a:pt x="297" y="302"/>
                </a:ln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" name="Google Shape;395;p16"/>
          <p:cNvSpPr/>
          <p:nvPr/>
        </p:nvSpPr>
        <p:spPr>
          <a:xfrm rot="10800000">
            <a:off x="-296657" y="588664"/>
            <a:ext cx="50865" cy="68563"/>
          </a:xfrm>
          <a:custGeom>
            <a:avLst/>
            <a:gdLst/>
            <a:ahLst/>
            <a:cxnLst/>
            <a:rect l="l" t="t" r="r" b="b"/>
            <a:pathLst>
              <a:path w="599" h="601" extrusionOk="0">
                <a:moveTo>
                  <a:pt x="301" y="1"/>
                </a:moveTo>
                <a:cubicBezTo>
                  <a:pt x="131" y="1"/>
                  <a:pt x="0" y="133"/>
                  <a:pt x="0" y="298"/>
                </a:cubicBezTo>
                <a:cubicBezTo>
                  <a:pt x="0" y="464"/>
                  <a:pt x="131" y="601"/>
                  <a:pt x="301" y="601"/>
                </a:cubicBezTo>
                <a:cubicBezTo>
                  <a:pt x="466" y="601"/>
                  <a:pt x="599" y="464"/>
                  <a:pt x="599" y="298"/>
                </a:cubicBezTo>
                <a:cubicBezTo>
                  <a:pt x="599" y="133"/>
                  <a:pt x="466" y="1"/>
                  <a:pt x="30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16"/>
          <p:cNvSpPr/>
          <p:nvPr/>
        </p:nvSpPr>
        <p:spPr>
          <a:xfrm rot="10800000">
            <a:off x="-211742" y="702858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1" y="0"/>
                </a:moveTo>
                <a:lnTo>
                  <a:pt x="1" y="297"/>
                </a:lnTo>
                <a:cubicBezTo>
                  <a:pt x="166" y="297"/>
                  <a:pt x="297" y="166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16"/>
          <p:cNvSpPr/>
          <p:nvPr/>
        </p:nvSpPr>
        <p:spPr>
          <a:xfrm rot="10800000">
            <a:off x="-211742" y="509153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1" y="1"/>
                </a:moveTo>
                <a:lnTo>
                  <a:pt x="1" y="302"/>
                </a:lnTo>
                <a:lnTo>
                  <a:pt x="297" y="302"/>
                </a:lnTo>
                <a:cubicBezTo>
                  <a:pt x="297" y="136"/>
                  <a:pt x="166" y="1"/>
                  <a:pt x="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16"/>
          <p:cNvSpPr/>
          <p:nvPr/>
        </p:nvSpPr>
        <p:spPr>
          <a:xfrm rot="10800000">
            <a:off x="-355926" y="509153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297" y="1"/>
                </a:moveTo>
                <a:cubicBezTo>
                  <a:pt x="133" y="1"/>
                  <a:pt x="1" y="136"/>
                  <a:pt x="1" y="302"/>
                </a:cubicBezTo>
                <a:lnTo>
                  <a:pt x="297" y="302"/>
                </a:lnTo>
                <a:lnTo>
                  <a:pt x="297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16"/>
          <p:cNvSpPr/>
          <p:nvPr/>
        </p:nvSpPr>
        <p:spPr>
          <a:xfrm rot="10800000">
            <a:off x="-355926" y="702858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1" y="0"/>
                </a:moveTo>
                <a:cubicBezTo>
                  <a:pt x="1" y="166"/>
                  <a:pt x="133" y="297"/>
                  <a:pt x="297" y="297"/>
                </a:cubicBez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16"/>
          <p:cNvSpPr/>
          <p:nvPr/>
        </p:nvSpPr>
        <p:spPr>
          <a:xfrm rot="10800000">
            <a:off x="-355926" y="281449"/>
            <a:ext cx="25305" cy="34680"/>
          </a:xfrm>
          <a:custGeom>
            <a:avLst/>
            <a:gdLst/>
            <a:ahLst/>
            <a:cxnLst/>
            <a:rect l="l" t="t" r="r" b="b"/>
            <a:pathLst>
              <a:path w="298" h="304" extrusionOk="0">
                <a:moveTo>
                  <a:pt x="297" y="1"/>
                </a:moveTo>
                <a:cubicBezTo>
                  <a:pt x="133" y="1"/>
                  <a:pt x="1" y="138"/>
                  <a:pt x="1" y="303"/>
                </a:cubicBezTo>
                <a:lnTo>
                  <a:pt x="297" y="303"/>
                </a:lnTo>
                <a:lnTo>
                  <a:pt x="297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16"/>
          <p:cNvSpPr/>
          <p:nvPr/>
        </p:nvSpPr>
        <p:spPr>
          <a:xfrm rot="10800000">
            <a:off x="-211742" y="281449"/>
            <a:ext cx="25305" cy="34680"/>
          </a:xfrm>
          <a:custGeom>
            <a:avLst/>
            <a:gdLst/>
            <a:ahLst/>
            <a:cxnLst/>
            <a:rect l="l" t="t" r="r" b="b"/>
            <a:pathLst>
              <a:path w="298" h="304" extrusionOk="0">
                <a:moveTo>
                  <a:pt x="1" y="1"/>
                </a:moveTo>
                <a:lnTo>
                  <a:pt x="1" y="303"/>
                </a:lnTo>
                <a:lnTo>
                  <a:pt x="297" y="303"/>
                </a:lnTo>
                <a:cubicBezTo>
                  <a:pt x="297" y="138"/>
                  <a:pt x="166" y="1"/>
                  <a:pt x="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16"/>
          <p:cNvSpPr/>
          <p:nvPr/>
        </p:nvSpPr>
        <p:spPr>
          <a:xfrm rot="10800000">
            <a:off x="-211742" y="475156"/>
            <a:ext cx="25305" cy="34109"/>
          </a:xfrm>
          <a:custGeom>
            <a:avLst/>
            <a:gdLst/>
            <a:ahLst/>
            <a:cxnLst/>
            <a:rect l="l" t="t" r="r" b="b"/>
            <a:pathLst>
              <a:path w="298" h="299" extrusionOk="0">
                <a:moveTo>
                  <a:pt x="1" y="1"/>
                </a:moveTo>
                <a:lnTo>
                  <a:pt x="1" y="298"/>
                </a:lnTo>
                <a:cubicBezTo>
                  <a:pt x="166" y="298"/>
                  <a:pt x="297" y="166"/>
                  <a:pt x="297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16"/>
          <p:cNvSpPr/>
          <p:nvPr/>
        </p:nvSpPr>
        <p:spPr>
          <a:xfrm rot="10800000">
            <a:off x="-355926" y="475156"/>
            <a:ext cx="25305" cy="34109"/>
          </a:xfrm>
          <a:custGeom>
            <a:avLst/>
            <a:gdLst/>
            <a:ahLst/>
            <a:cxnLst/>
            <a:rect l="l" t="t" r="r" b="b"/>
            <a:pathLst>
              <a:path w="298" h="299" extrusionOk="0">
                <a:moveTo>
                  <a:pt x="1" y="1"/>
                </a:moveTo>
                <a:cubicBezTo>
                  <a:pt x="1" y="166"/>
                  <a:pt x="133" y="298"/>
                  <a:pt x="297" y="298"/>
                </a:cubicBezTo>
                <a:lnTo>
                  <a:pt x="297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16"/>
          <p:cNvSpPr/>
          <p:nvPr/>
        </p:nvSpPr>
        <p:spPr>
          <a:xfrm rot="10800000">
            <a:off x="-296657" y="361191"/>
            <a:ext cx="50865" cy="68333"/>
          </a:xfrm>
          <a:custGeom>
            <a:avLst/>
            <a:gdLst/>
            <a:ahLst/>
            <a:cxnLst/>
            <a:rect l="l" t="t" r="r" b="b"/>
            <a:pathLst>
              <a:path w="599" h="599" extrusionOk="0">
                <a:moveTo>
                  <a:pt x="301" y="0"/>
                </a:moveTo>
                <a:cubicBezTo>
                  <a:pt x="131" y="0"/>
                  <a:pt x="0" y="132"/>
                  <a:pt x="0" y="297"/>
                </a:cubicBezTo>
                <a:cubicBezTo>
                  <a:pt x="0" y="462"/>
                  <a:pt x="131" y="599"/>
                  <a:pt x="301" y="599"/>
                </a:cubicBezTo>
                <a:cubicBezTo>
                  <a:pt x="466" y="599"/>
                  <a:pt x="599" y="462"/>
                  <a:pt x="599" y="297"/>
                </a:cubicBezTo>
                <a:cubicBezTo>
                  <a:pt x="599" y="132"/>
                  <a:pt x="466" y="0"/>
                  <a:pt x="30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16"/>
          <p:cNvSpPr/>
          <p:nvPr/>
        </p:nvSpPr>
        <p:spPr>
          <a:xfrm rot="10800000">
            <a:off x="-355926" y="247684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1" y="0"/>
                </a:moveTo>
                <a:cubicBezTo>
                  <a:pt x="1" y="165"/>
                  <a:pt x="133" y="297"/>
                  <a:pt x="297" y="297"/>
                </a:cubicBez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16"/>
          <p:cNvSpPr/>
          <p:nvPr/>
        </p:nvSpPr>
        <p:spPr>
          <a:xfrm rot="10800000">
            <a:off x="-211742" y="53977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1" y="0"/>
                </a:moveTo>
                <a:lnTo>
                  <a:pt x="1" y="301"/>
                </a:lnTo>
                <a:lnTo>
                  <a:pt x="297" y="301"/>
                </a:lnTo>
                <a:cubicBezTo>
                  <a:pt x="297" y="136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16"/>
          <p:cNvSpPr/>
          <p:nvPr/>
        </p:nvSpPr>
        <p:spPr>
          <a:xfrm rot="10800000">
            <a:off x="-355926" y="53977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297" y="0"/>
                </a:moveTo>
                <a:cubicBezTo>
                  <a:pt x="133" y="0"/>
                  <a:pt x="1" y="136"/>
                  <a:pt x="1" y="301"/>
                </a:cubicBezTo>
                <a:lnTo>
                  <a:pt x="297" y="301"/>
                </a:ln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16"/>
          <p:cNvSpPr/>
          <p:nvPr/>
        </p:nvSpPr>
        <p:spPr>
          <a:xfrm rot="10800000">
            <a:off x="-211742" y="247684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1" y="0"/>
                </a:moveTo>
                <a:lnTo>
                  <a:pt x="1" y="297"/>
                </a:lnTo>
                <a:cubicBezTo>
                  <a:pt x="166" y="297"/>
                  <a:pt x="297" y="165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16"/>
          <p:cNvSpPr/>
          <p:nvPr/>
        </p:nvSpPr>
        <p:spPr>
          <a:xfrm rot="10800000">
            <a:off x="-296657" y="133489"/>
            <a:ext cx="50865" cy="68563"/>
          </a:xfrm>
          <a:custGeom>
            <a:avLst/>
            <a:gdLst/>
            <a:ahLst/>
            <a:cxnLst/>
            <a:rect l="l" t="t" r="r" b="b"/>
            <a:pathLst>
              <a:path w="599" h="601" extrusionOk="0">
                <a:moveTo>
                  <a:pt x="301" y="0"/>
                </a:moveTo>
                <a:cubicBezTo>
                  <a:pt x="131" y="0"/>
                  <a:pt x="0" y="133"/>
                  <a:pt x="0" y="298"/>
                </a:cubicBezTo>
                <a:cubicBezTo>
                  <a:pt x="0" y="463"/>
                  <a:pt x="131" y="600"/>
                  <a:pt x="301" y="600"/>
                </a:cubicBezTo>
                <a:cubicBezTo>
                  <a:pt x="466" y="600"/>
                  <a:pt x="599" y="463"/>
                  <a:pt x="599" y="298"/>
                </a:cubicBezTo>
                <a:cubicBezTo>
                  <a:pt x="599" y="133"/>
                  <a:pt x="466" y="0"/>
                  <a:pt x="30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16"/>
          <p:cNvSpPr/>
          <p:nvPr/>
        </p:nvSpPr>
        <p:spPr>
          <a:xfrm rot="10800000">
            <a:off x="-296657" y="-93984"/>
            <a:ext cx="50865" cy="68448"/>
          </a:xfrm>
          <a:custGeom>
            <a:avLst/>
            <a:gdLst/>
            <a:ahLst/>
            <a:cxnLst/>
            <a:rect l="l" t="t" r="r" b="b"/>
            <a:pathLst>
              <a:path w="599" h="600" extrusionOk="0">
                <a:moveTo>
                  <a:pt x="301" y="1"/>
                </a:moveTo>
                <a:cubicBezTo>
                  <a:pt x="131" y="1"/>
                  <a:pt x="0" y="133"/>
                  <a:pt x="0" y="297"/>
                </a:cubicBezTo>
                <a:cubicBezTo>
                  <a:pt x="0" y="462"/>
                  <a:pt x="131" y="599"/>
                  <a:pt x="301" y="599"/>
                </a:cubicBezTo>
                <a:cubicBezTo>
                  <a:pt x="466" y="599"/>
                  <a:pt x="599" y="462"/>
                  <a:pt x="599" y="297"/>
                </a:cubicBezTo>
                <a:cubicBezTo>
                  <a:pt x="599" y="133"/>
                  <a:pt x="466" y="1"/>
                  <a:pt x="30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16"/>
          <p:cNvSpPr/>
          <p:nvPr/>
        </p:nvSpPr>
        <p:spPr>
          <a:xfrm rot="10800000">
            <a:off x="-355926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1" y="0"/>
                </a:moveTo>
                <a:cubicBezTo>
                  <a:pt x="1" y="166"/>
                  <a:pt x="133" y="298"/>
                  <a:pt x="297" y="298"/>
                </a:cubicBez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16"/>
          <p:cNvSpPr/>
          <p:nvPr/>
        </p:nvSpPr>
        <p:spPr>
          <a:xfrm rot="10800000">
            <a:off x="-211742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1" y="0"/>
                </a:moveTo>
                <a:lnTo>
                  <a:pt x="1" y="298"/>
                </a:lnTo>
                <a:cubicBezTo>
                  <a:pt x="166" y="298"/>
                  <a:pt x="297" y="166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16"/>
          <p:cNvSpPr/>
          <p:nvPr/>
        </p:nvSpPr>
        <p:spPr>
          <a:xfrm rot="10800000">
            <a:off x="-186522" y="1192258"/>
            <a:ext cx="25305" cy="34109"/>
          </a:xfrm>
          <a:custGeom>
            <a:avLst/>
            <a:gdLst/>
            <a:ahLst/>
            <a:cxnLst/>
            <a:rect l="l" t="t" r="r" b="b"/>
            <a:pathLst>
              <a:path w="298" h="299" extrusionOk="0">
                <a:moveTo>
                  <a:pt x="298" y="1"/>
                </a:moveTo>
                <a:cubicBezTo>
                  <a:pt x="133" y="1"/>
                  <a:pt x="0" y="133"/>
                  <a:pt x="0" y="298"/>
                </a:cubicBezTo>
                <a:lnTo>
                  <a:pt x="298" y="298"/>
                </a:lnTo>
                <a:lnTo>
                  <a:pt x="298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16"/>
          <p:cNvSpPr/>
          <p:nvPr/>
        </p:nvSpPr>
        <p:spPr>
          <a:xfrm rot="10800000">
            <a:off x="-127253" y="1044411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298" y="1"/>
                </a:moveTo>
                <a:cubicBezTo>
                  <a:pt x="133" y="1"/>
                  <a:pt x="1" y="137"/>
                  <a:pt x="1" y="303"/>
                </a:cubicBezTo>
                <a:cubicBezTo>
                  <a:pt x="1" y="468"/>
                  <a:pt x="133" y="599"/>
                  <a:pt x="298" y="599"/>
                </a:cubicBezTo>
                <a:cubicBezTo>
                  <a:pt x="468" y="599"/>
                  <a:pt x="600" y="468"/>
                  <a:pt x="600" y="303"/>
                </a:cubicBezTo>
                <a:cubicBezTo>
                  <a:pt x="600" y="137"/>
                  <a:pt x="468" y="1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16"/>
          <p:cNvSpPr/>
          <p:nvPr/>
        </p:nvSpPr>
        <p:spPr>
          <a:xfrm rot="10800000">
            <a:off x="-186522" y="1157919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0" y="0"/>
                </a:moveTo>
                <a:cubicBezTo>
                  <a:pt x="0" y="164"/>
                  <a:pt x="133" y="301"/>
                  <a:pt x="298" y="301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16"/>
          <p:cNvSpPr/>
          <p:nvPr/>
        </p:nvSpPr>
        <p:spPr>
          <a:xfrm rot="10800000">
            <a:off x="-42424" y="964785"/>
            <a:ext cx="25389" cy="33881"/>
          </a:xfrm>
          <a:custGeom>
            <a:avLst/>
            <a:gdLst/>
            <a:ahLst/>
            <a:cxnLst/>
            <a:rect l="l" t="t" r="r" b="b"/>
            <a:pathLst>
              <a:path w="299" h="297" extrusionOk="0">
                <a:moveTo>
                  <a:pt x="1" y="0"/>
                </a:moveTo>
                <a:lnTo>
                  <a:pt x="1" y="297"/>
                </a:lnTo>
                <a:lnTo>
                  <a:pt x="298" y="297"/>
                </a:lnTo>
                <a:cubicBezTo>
                  <a:pt x="298" y="131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16"/>
          <p:cNvSpPr/>
          <p:nvPr/>
        </p:nvSpPr>
        <p:spPr>
          <a:xfrm rot="10800000">
            <a:off x="-186522" y="964785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298" y="0"/>
                </a:moveTo>
                <a:cubicBezTo>
                  <a:pt x="133" y="0"/>
                  <a:pt x="0" y="131"/>
                  <a:pt x="0" y="297"/>
                </a:cubicBezTo>
                <a:lnTo>
                  <a:pt x="298" y="297"/>
                </a:ln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16"/>
          <p:cNvSpPr/>
          <p:nvPr/>
        </p:nvSpPr>
        <p:spPr>
          <a:xfrm rot="10800000">
            <a:off x="-186522" y="930333"/>
            <a:ext cx="25305" cy="34567"/>
          </a:xfrm>
          <a:custGeom>
            <a:avLst/>
            <a:gdLst/>
            <a:ahLst/>
            <a:cxnLst/>
            <a:rect l="l" t="t" r="r" b="b"/>
            <a:pathLst>
              <a:path w="298" h="303" extrusionOk="0">
                <a:moveTo>
                  <a:pt x="0" y="1"/>
                </a:moveTo>
                <a:cubicBezTo>
                  <a:pt x="0" y="170"/>
                  <a:pt x="133" y="303"/>
                  <a:pt x="298" y="303"/>
                </a:cubicBezTo>
                <a:lnTo>
                  <a:pt x="298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16"/>
          <p:cNvSpPr/>
          <p:nvPr/>
        </p:nvSpPr>
        <p:spPr>
          <a:xfrm rot="10800000">
            <a:off x="-42424" y="930333"/>
            <a:ext cx="25389" cy="34567"/>
          </a:xfrm>
          <a:custGeom>
            <a:avLst/>
            <a:gdLst/>
            <a:ahLst/>
            <a:cxnLst/>
            <a:rect l="l" t="t" r="r" b="b"/>
            <a:pathLst>
              <a:path w="299" h="303" extrusionOk="0">
                <a:moveTo>
                  <a:pt x="1" y="1"/>
                </a:moveTo>
                <a:lnTo>
                  <a:pt x="1" y="303"/>
                </a:lnTo>
                <a:cubicBezTo>
                  <a:pt x="166" y="303"/>
                  <a:pt x="298" y="170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16"/>
          <p:cNvSpPr/>
          <p:nvPr/>
        </p:nvSpPr>
        <p:spPr>
          <a:xfrm rot="10800000">
            <a:off x="-42424" y="736626"/>
            <a:ext cx="25389" cy="34567"/>
          </a:xfrm>
          <a:custGeom>
            <a:avLst/>
            <a:gdLst/>
            <a:ahLst/>
            <a:cxnLst/>
            <a:rect l="l" t="t" r="r" b="b"/>
            <a:pathLst>
              <a:path w="299" h="303" extrusionOk="0">
                <a:moveTo>
                  <a:pt x="1" y="0"/>
                </a:moveTo>
                <a:lnTo>
                  <a:pt x="1" y="302"/>
                </a:lnTo>
                <a:lnTo>
                  <a:pt x="298" y="302"/>
                </a:lnTo>
                <a:cubicBezTo>
                  <a:pt x="298" y="133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16"/>
          <p:cNvSpPr/>
          <p:nvPr/>
        </p:nvSpPr>
        <p:spPr>
          <a:xfrm rot="10800000">
            <a:off x="-127253" y="816823"/>
            <a:ext cx="50949" cy="67877"/>
          </a:xfrm>
          <a:custGeom>
            <a:avLst/>
            <a:gdLst/>
            <a:ahLst/>
            <a:cxnLst/>
            <a:rect l="l" t="t" r="r" b="b"/>
            <a:pathLst>
              <a:path w="600" h="595" extrusionOk="0">
                <a:moveTo>
                  <a:pt x="298" y="0"/>
                </a:moveTo>
                <a:cubicBezTo>
                  <a:pt x="133" y="0"/>
                  <a:pt x="1" y="133"/>
                  <a:pt x="1" y="297"/>
                </a:cubicBezTo>
                <a:cubicBezTo>
                  <a:pt x="1" y="462"/>
                  <a:pt x="133" y="595"/>
                  <a:pt x="298" y="595"/>
                </a:cubicBezTo>
                <a:cubicBezTo>
                  <a:pt x="468" y="595"/>
                  <a:pt x="600" y="462"/>
                  <a:pt x="600" y="297"/>
                </a:cubicBezTo>
                <a:cubicBezTo>
                  <a:pt x="600" y="133"/>
                  <a:pt x="468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2" name="Google Shape;422;p16"/>
          <p:cNvSpPr/>
          <p:nvPr/>
        </p:nvSpPr>
        <p:spPr>
          <a:xfrm rot="10800000">
            <a:off x="-186522" y="736626"/>
            <a:ext cx="25305" cy="34567"/>
          </a:xfrm>
          <a:custGeom>
            <a:avLst/>
            <a:gdLst/>
            <a:ahLst/>
            <a:cxnLst/>
            <a:rect l="l" t="t" r="r" b="b"/>
            <a:pathLst>
              <a:path w="298" h="303" extrusionOk="0">
                <a:moveTo>
                  <a:pt x="298" y="0"/>
                </a:moveTo>
                <a:cubicBezTo>
                  <a:pt x="133" y="0"/>
                  <a:pt x="0" y="133"/>
                  <a:pt x="0" y="302"/>
                </a:cubicBezTo>
                <a:lnTo>
                  <a:pt x="298" y="302"/>
                </a:ln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3" name="Google Shape;423;p16"/>
          <p:cNvSpPr/>
          <p:nvPr/>
        </p:nvSpPr>
        <p:spPr>
          <a:xfrm rot="10800000">
            <a:off x="-186522" y="509153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298" y="1"/>
                </a:moveTo>
                <a:cubicBezTo>
                  <a:pt x="133" y="1"/>
                  <a:pt x="0" y="136"/>
                  <a:pt x="0" y="302"/>
                </a:cubicBezTo>
                <a:lnTo>
                  <a:pt x="298" y="302"/>
                </a:lnTo>
                <a:lnTo>
                  <a:pt x="298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4" name="Google Shape;424;p16"/>
          <p:cNvSpPr/>
          <p:nvPr/>
        </p:nvSpPr>
        <p:spPr>
          <a:xfrm rot="10800000">
            <a:off x="-186522" y="702858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0" y="0"/>
                </a:moveTo>
                <a:cubicBezTo>
                  <a:pt x="0" y="166"/>
                  <a:pt x="133" y="297"/>
                  <a:pt x="298" y="297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5" name="Google Shape;425;p16"/>
          <p:cNvSpPr/>
          <p:nvPr/>
        </p:nvSpPr>
        <p:spPr>
          <a:xfrm rot="10800000">
            <a:off x="-42424" y="509153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1" y="1"/>
                </a:moveTo>
                <a:lnTo>
                  <a:pt x="1" y="302"/>
                </a:lnTo>
                <a:lnTo>
                  <a:pt x="298" y="302"/>
                </a:lnTo>
                <a:cubicBezTo>
                  <a:pt x="298" y="136"/>
                  <a:pt x="166" y="1"/>
                  <a:pt x="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6" name="Google Shape;426;p16"/>
          <p:cNvSpPr/>
          <p:nvPr/>
        </p:nvSpPr>
        <p:spPr>
          <a:xfrm rot="10800000">
            <a:off x="-127253" y="588664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298" y="1"/>
                </a:moveTo>
                <a:cubicBezTo>
                  <a:pt x="133" y="1"/>
                  <a:pt x="1" y="133"/>
                  <a:pt x="1" y="298"/>
                </a:cubicBezTo>
                <a:cubicBezTo>
                  <a:pt x="1" y="464"/>
                  <a:pt x="133" y="601"/>
                  <a:pt x="298" y="601"/>
                </a:cubicBezTo>
                <a:cubicBezTo>
                  <a:pt x="468" y="601"/>
                  <a:pt x="600" y="464"/>
                  <a:pt x="600" y="298"/>
                </a:cubicBezTo>
                <a:cubicBezTo>
                  <a:pt x="600" y="133"/>
                  <a:pt x="468" y="1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7" name="Google Shape;427;p16"/>
          <p:cNvSpPr/>
          <p:nvPr/>
        </p:nvSpPr>
        <p:spPr>
          <a:xfrm rot="10800000">
            <a:off x="-42424" y="702858"/>
            <a:ext cx="25389" cy="33881"/>
          </a:xfrm>
          <a:custGeom>
            <a:avLst/>
            <a:gdLst/>
            <a:ahLst/>
            <a:cxnLst/>
            <a:rect l="l" t="t" r="r" b="b"/>
            <a:pathLst>
              <a:path w="299" h="297" extrusionOk="0">
                <a:moveTo>
                  <a:pt x="1" y="0"/>
                </a:moveTo>
                <a:lnTo>
                  <a:pt x="1" y="297"/>
                </a:lnTo>
                <a:cubicBezTo>
                  <a:pt x="166" y="297"/>
                  <a:pt x="298" y="166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8" name="Google Shape;428;p16"/>
          <p:cNvSpPr/>
          <p:nvPr/>
        </p:nvSpPr>
        <p:spPr>
          <a:xfrm rot="10800000">
            <a:off x="-186522" y="281449"/>
            <a:ext cx="25305" cy="34680"/>
          </a:xfrm>
          <a:custGeom>
            <a:avLst/>
            <a:gdLst/>
            <a:ahLst/>
            <a:cxnLst/>
            <a:rect l="l" t="t" r="r" b="b"/>
            <a:pathLst>
              <a:path w="298" h="304" extrusionOk="0">
                <a:moveTo>
                  <a:pt x="298" y="1"/>
                </a:moveTo>
                <a:cubicBezTo>
                  <a:pt x="133" y="1"/>
                  <a:pt x="0" y="138"/>
                  <a:pt x="0" y="303"/>
                </a:cubicBezTo>
                <a:lnTo>
                  <a:pt x="298" y="303"/>
                </a:lnTo>
                <a:lnTo>
                  <a:pt x="298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9" name="Google Shape;429;p16"/>
          <p:cNvSpPr/>
          <p:nvPr/>
        </p:nvSpPr>
        <p:spPr>
          <a:xfrm rot="10800000">
            <a:off x="-42424" y="475156"/>
            <a:ext cx="25389" cy="34109"/>
          </a:xfrm>
          <a:custGeom>
            <a:avLst/>
            <a:gdLst/>
            <a:ahLst/>
            <a:cxnLst/>
            <a:rect l="l" t="t" r="r" b="b"/>
            <a:pathLst>
              <a:path w="299" h="299" extrusionOk="0">
                <a:moveTo>
                  <a:pt x="1" y="1"/>
                </a:moveTo>
                <a:lnTo>
                  <a:pt x="1" y="298"/>
                </a:lnTo>
                <a:cubicBezTo>
                  <a:pt x="166" y="298"/>
                  <a:pt x="298" y="166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0" name="Google Shape;430;p16"/>
          <p:cNvSpPr/>
          <p:nvPr/>
        </p:nvSpPr>
        <p:spPr>
          <a:xfrm rot="10800000">
            <a:off x="-186522" y="475156"/>
            <a:ext cx="25305" cy="34109"/>
          </a:xfrm>
          <a:custGeom>
            <a:avLst/>
            <a:gdLst/>
            <a:ahLst/>
            <a:cxnLst/>
            <a:rect l="l" t="t" r="r" b="b"/>
            <a:pathLst>
              <a:path w="298" h="299" extrusionOk="0">
                <a:moveTo>
                  <a:pt x="0" y="1"/>
                </a:moveTo>
                <a:cubicBezTo>
                  <a:pt x="0" y="166"/>
                  <a:pt x="133" y="298"/>
                  <a:pt x="298" y="298"/>
                </a:cubicBezTo>
                <a:lnTo>
                  <a:pt x="298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1" name="Google Shape;431;p16"/>
          <p:cNvSpPr/>
          <p:nvPr/>
        </p:nvSpPr>
        <p:spPr>
          <a:xfrm rot="10800000">
            <a:off x="-127253" y="361191"/>
            <a:ext cx="50949" cy="68333"/>
          </a:xfrm>
          <a:custGeom>
            <a:avLst/>
            <a:gdLst/>
            <a:ahLst/>
            <a:cxnLst/>
            <a:rect l="l" t="t" r="r" b="b"/>
            <a:pathLst>
              <a:path w="600" h="599" extrusionOk="0">
                <a:moveTo>
                  <a:pt x="298" y="0"/>
                </a:moveTo>
                <a:cubicBezTo>
                  <a:pt x="133" y="0"/>
                  <a:pt x="1" y="132"/>
                  <a:pt x="1" y="297"/>
                </a:cubicBezTo>
                <a:cubicBezTo>
                  <a:pt x="1" y="462"/>
                  <a:pt x="133" y="599"/>
                  <a:pt x="298" y="599"/>
                </a:cubicBezTo>
                <a:cubicBezTo>
                  <a:pt x="468" y="599"/>
                  <a:pt x="600" y="462"/>
                  <a:pt x="600" y="297"/>
                </a:cubicBezTo>
                <a:cubicBezTo>
                  <a:pt x="600" y="132"/>
                  <a:pt x="468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2" name="Google Shape;432;p16"/>
          <p:cNvSpPr/>
          <p:nvPr/>
        </p:nvSpPr>
        <p:spPr>
          <a:xfrm rot="10800000">
            <a:off x="-42424" y="281449"/>
            <a:ext cx="25389" cy="34680"/>
          </a:xfrm>
          <a:custGeom>
            <a:avLst/>
            <a:gdLst/>
            <a:ahLst/>
            <a:cxnLst/>
            <a:rect l="l" t="t" r="r" b="b"/>
            <a:pathLst>
              <a:path w="299" h="304" extrusionOk="0">
                <a:moveTo>
                  <a:pt x="1" y="1"/>
                </a:moveTo>
                <a:lnTo>
                  <a:pt x="1" y="303"/>
                </a:lnTo>
                <a:lnTo>
                  <a:pt x="298" y="303"/>
                </a:lnTo>
                <a:cubicBezTo>
                  <a:pt x="298" y="138"/>
                  <a:pt x="166" y="1"/>
                  <a:pt x="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3" name="Google Shape;433;p16"/>
          <p:cNvSpPr/>
          <p:nvPr/>
        </p:nvSpPr>
        <p:spPr>
          <a:xfrm rot="10800000">
            <a:off x="-42424" y="247684"/>
            <a:ext cx="25389" cy="33881"/>
          </a:xfrm>
          <a:custGeom>
            <a:avLst/>
            <a:gdLst/>
            <a:ahLst/>
            <a:cxnLst/>
            <a:rect l="l" t="t" r="r" b="b"/>
            <a:pathLst>
              <a:path w="299" h="297" extrusionOk="0">
                <a:moveTo>
                  <a:pt x="1" y="0"/>
                </a:moveTo>
                <a:lnTo>
                  <a:pt x="1" y="297"/>
                </a:lnTo>
                <a:cubicBezTo>
                  <a:pt x="166" y="297"/>
                  <a:pt x="298" y="165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4" name="Google Shape;434;p16"/>
          <p:cNvSpPr/>
          <p:nvPr/>
        </p:nvSpPr>
        <p:spPr>
          <a:xfrm rot="10800000">
            <a:off x="-186522" y="247684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0" y="0"/>
                </a:moveTo>
                <a:cubicBezTo>
                  <a:pt x="0" y="165"/>
                  <a:pt x="133" y="297"/>
                  <a:pt x="298" y="297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5" name="Google Shape;435;p16"/>
          <p:cNvSpPr/>
          <p:nvPr/>
        </p:nvSpPr>
        <p:spPr>
          <a:xfrm rot="10800000">
            <a:off x="-42424" y="53977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1" y="0"/>
                </a:moveTo>
                <a:lnTo>
                  <a:pt x="1" y="301"/>
                </a:lnTo>
                <a:lnTo>
                  <a:pt x="298" y="301"/>
                </a:lnTo>
                <a:cubicBezTo>
                  <a:pt x="298" y="136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6" name="Google Shape;436;p16"/>
          <p:cNvSpPr/>
          <p:nvPr/>
        </p:nvSpPr>
        <p:spPr>
          <a:xfrm rot="10800000">
            <a:off x="-127253" y="133489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298" y="0"/>
                </a:moveTo>
                <a:cubicBezTo>
                  <a:pt x="133" y="0"/>
                  <a:pt x="1" y="133"/>
                  <a:pt x="1" y="298"/>
                </a:cubicBezTo>
                <a:cubicBezTo>
                  <a:pt x="1" y="463"/>
                  <a:pt x="133" y="600"/>
                  <a:pt x="298" y="600"/>
                </a:cubicBezTo>
                <a:cubicBezTo>
                  <a:pt x="468" y="600"/>
                  <a:pt x="600" y="463"/>
                  <a:pt x="600" y="298"/>
                </a:cubicBezTo>
                <a:cubicBezTo>
                  <a:pt x="600" y="133"/>
                  <a:pt x="468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7" name="Google Shape;437;p16"/>
          <p:cNvSpPr/>
          <p:nvPr/>
        </p:nvSpPr>
        <p:spPr>
          <a:xfrm rot="10800000">
            <a:off x="-186522" y="53977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298" y="0"/>
                </a:moveTo>
                <a:cubicBezTo>
                  <a:pt x="133" y="0"/>
                  <a:pt x="0" y="136"/>
                  <a:pt x="0" y="301"/>
                </a:cubicBezTo>
                <a:lnTo>
                  <a:pt x="298" y="301"/>
                </a:ln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8" name="Google Shape;438;p16"/>
          <p:cNvSpPr/>
          <p:nvPr/>
        </p:nvSpPr>
        <p:spPr>
          <a:xfrm rot="10800000">
            <a:off x="-42424" y="20095"/>
            <a:ext cx="25389" cy="33996"/>
          </a:xfrm>
          <a:custGeom>
            <a:avLst/>
            <a:gdLst/>
            <a:ahLst/>
            <a:cxnLst/>
            <a:rect l="l" t="t" r="r" b="b"/>
            <a:pathLst>
              <a:path w="299" h="298" extrusionOk="0">
                <a:moveTo>
                  <a:pt x="1" y="0"/>
                </a:moveTo>
                <a:lnTo>
                  <a:pt x="1" y="298"/>
                </a:lnTo>
                <a:cubicBezTo>
                  <a:pt x="166" y="298"/>
                  <a:pt x="298" y="166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39" name="Google Shape;439;p16"/>
          <p:cNvSpPr/>
          <p:nvPr/>
        </p:nvSpPr>
        <p:spPr>
          <a:xfrm rot="10800000">
            <a:off x="-127253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298" y="1"/>
                </a:moveTo>
                <a:cubicBezTo>
                  <a:pt x="133" y="1"/>
                  <a:pt x="1" y="133"/>
                  <a:pt x="1" y="297"/>
                </a:cubicBezTo>
                <a:cubicBezTo>
                  <a:pt x="1" y="462"/>
                  <a:pt x="133" y="599"/>
                  <a:pt x="298" y="599"/>
                </a:cubicBezTo>
                <a:cubicBezTo>
                  <a:pt x="468" y="599"/>
                  <a:pt x="600" y="462"/>
                  <a:pt x="600" y="297"/>
                </a:cubicBezTo>
                <a:cubicBezTo>
                  <a:pt x="600" y="133"/>
                  <a:pt x="468" y="1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0" name="Google Shape;440;p16"/>
          <p:cNvSpPr/>
          <p:nvPr/>
        </p:nvSpPr>
        <p:spPr>
          <a:xfrm rot="10800000">
            <a:off x="-186522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0" y="0"/>
                </a:moveTo>
                <a:cubicBezTo>
                  <a:pt x="0" y="166"/>
                  <a:pt x="133" y="298"/>
                  <a:pt x="298" y="298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1" name="Google Shape;441;p16"/>
          <p:cNvSpPr/>
          <p:nvPr/>
        </p:nvSpPr>
        <p:spPr>
          <a:xfrm rot="10800000">
            <a:off x="-17120" y="964785"/>
            <a:ext cx="25645" cy="33881"/>
          </a:xfrm>
          <a:custGeom>
            <a:avLst/>
            <a:gdLst/>
            <a:ahLst/>
            <a:cxnLst/>
            <a:rect l="l" t="t" r="r" b="b"/>
            <a:pathLst>
              <a:path w="302" h="297" extrusionOk="0">
                <a:moveTo>
                  <a:pt x="302" y="0"/>
                </a:moveTo>
                <a:cubicBezTo>
                  <a:pt x="137" y="0"/>
                  <a:pt x="0" y="131"/>
                  <a:pt x="0" y="297"/>
                </a:cubicBezTo>
                <a:lnTo>
                  <a:pt x="302" y="297"/>
                </a:ln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2" name="Google Shape;442;p16"/>
          <p:cNvSpPr/>
          <p:nvPr/>
        </p:nvSpPr>
        <p:spPr>
          <a:xfrm rot="10800000">
            <a:off x="127066" y="964784"/>
            <a:ext cx="849" cy="571"/>
          </a:xfrm>
          <a:custGeom>
            <a:avLst/>
            <a:gdLst/>
            <a:ahLst/>
            <a:cxnLst/>
            <a:rect l="l" t="t" r="r" b="b"/>
            <a:pathLst>
              <a:path w="10" h="5" extrusionOk="0">
                <a:moveTo>
                  <a:pt x="10" y="0"/>
                </a:moveTo>
                <a:cubicBezTo>
                  <a:pt x="5" y="0"/>
                  <a:pt x="5" y="5"/>
                  <a:pt x="1" y="5"/>
                </a:cubicBezTo>
                <a:lnTo>
                  <a:pt x="10" y="5"/>
                </a:lnTo>
                <a:lnTo>
                  <a:pt x="10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3" name="Google Shape;443;p16"/>
          <p:cNvSpPr/>
          <p:nvPr/>
        </p:nvSpPr>
        <p:spPr>
          <a:xfrm rot="10800000">
            <a:off x="42064" y="816823"/>
            <a:ext cx="50949" cy="67877"/>
          </a:xfrm>
          <a:custGeom>
            <a:avLst/>
            <a:gdLst/>
            <a:ahLst/>
            <a:cxnLst/>
            <a:rect l="l" t="t" r="r" b="b"/>
            <a:pathLst>
              <a:path w="600" h="595" extrusionOk="0">
                <a:moveTo>
                  <a:pt x="297" y="0"/>
                </a:moveTo>
                <a:cubicBezTo>
                  <a:pt x="132" y="0"/>
                  <a:pt x="1" y="133"/>
                  <a:pt x="1" y="297"/>
                </a:cubicBezTo>
                <a:cubicBezTo>
                  <a:pt x="1" y="462"/>
                  <a:pt x="132" y="595"/>
                  <a:pt x="297" y="595"/>
                </a:cubicBezTo>
                <a:cubicBezTo>
                  <a:pt x="462" y="595"/>
                  <a:pt x="599" y="462"/>
                  <a:pt x="599" y="297"/>
                </a:cubicBezTo>
                <a:cubicBezTo>
                  <a:pt x="599" y="133"/>
                  <a:pt x="462" y="0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4" name="Google Shape;444;p16"/>
          <p:cNvSpPr/>
          <p:nvPr/>
        </p:nvSpPr>
        <p:spPr>
          <a:xfrm rot="10800000">
            <a:off x="-17120" y="736626"/>
            <a:ext cx="25645" cy="34567"/>
          </a:xfrm>
          <a:custGeom>
            <a:avLst/>
            <a:gdLst/>
            <a:ahLst/>
            <a:cxnLst/>
            <a:rect l="l" t="t" r="r" b="b"/>
            <a:pathLst>
              <a:path w="302" h="303" extrusionOk="0">
                <a:moveTo>
                  <a:pt x="302" y="0"/>
                </a:moveTo>
                <a:cubicBezTo>
                  <a:pt x="137" y="0"/>
                  <a:pt x="0" y="133"/>
                  <a:pt x="0" y="302"/>
                </a:cubicBezTo>
                <a:lnTo>
                  <a:pt x="302" y="302"/>
                </a:ln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5" name="Google Shape;445;p16"/>
          <p:cNvSpPr/>
          <p:nvPr/>
        </p:nvSpPr>
        <p:spPr>
          <a:xfrm rot="10800000">
            <a:off x="-17120" y="930333"/>
            <a:ext cx="25645" cy="34567"/>
          </a:xfrm>
          <a:custGeom>
            <a:avLst/>
            <a:gdLst/>
            <a:ahLst/>
            <a:cxnLst/>
            <a:rect l="l" t="t" r="r" b="b"/>
            <a:pathLst>
              <a:path w="302" h="303" extrusionOk="0">
                <a:moveTo>
                  <a:pt x="0" y="1"/>
                </a:moveTo>
                <a:cubicBezTo>
                  <a:pt x="0" y="170"/>
                  <a:pt x="137" y="303"/>
                  <a:pt x="302" y="303"/>
                </a:cubicBezTo>
                <a:lnTo>
                  <a:pt x="302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6" name="Google Shape;446;p16"/>
          <p:cNvSpPr/>
          <p:nvPr/>
        </p:nvSpPr>
        <p:spPr>
          <a:xfrm rot="10800000">
            <a:off x="127065" y="930333"/>
            <a:ext cx="25220" cy="34567"/>
          </a:xfrm>
          <a:custGeom>
            <a:avLst/>
            <a:gdLst/>
            <a:ahLst/>
            <a:cxnLst/>
            <a:rect l="l" t="t" r="r" b="b"/>
            <a:pathLst>
              <a:path w="297" h="303" extrusionOk="0">
                <a:moveTo>
                  <a:pt x="288" y="1"/>
                </a:moveTo>
                <a:cubicBezTo>
                  <a:pt x="189" y="81"/>
                  <a:pt x="94" y="166"/>
                  <a:pt x="0" y="246"/>
                </a:cubicBezTo>
                <a:lnTo>
                  <a:pt x="0" y="303"/>
                </a:lnTo>
                <a:cubicBezTo>
                  <a:pt x="166" y="303"/>
                  <a:pt x="297" y="170"/>
                  <a:pt x="297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7" name="Google Shape;447;p16"/>
          <p:cNvSpPr/>
          <p:nvPr/>
        </p:nvSpPr>
        <p:spPr>
          <a:xfrm rot="10800000">
            <a:off x="127065" y="736626"/>
            <a:ext cx="25220" cy="34567"/>
          </a:xfrm>
          <a:custGeom>
            <a:avLst/>
            <a:gdLst/>
            <a:ahLst/>
            <a:cxnLst/>
            <a:rect l="l" t="t" r="r" b="b"/>
            <a:pathLst>
              <a:path w="297" h="303" extrusionOk="0">
                <a:moveTo>
                  <a:pt x="0" y="0"/>
                </a:moveTo>
                <a:lnTo>
                  <a:pt x="0" y="302"/>
                </a:lnTo>
                <a:lnTo>
                  <a:pt x="297" y="302"/>
                </a:lnTo>
                <a:cubicBezTo>
                  <a:pt x="297" y="133"/>
                  <a:pt x="166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8" name="Google Shape;448;p16"/>
          <p:cNvSpPr/>
          <p:nvPr/>
        </p:nvSpPr>
        <p:spPr>
          <a:xfrm rot="10800000">
            <a:off x="-17120" y="509153"/>
            <a:ext cx="25645" cy="34452"/>
          </a:xfrm>
          <a:custGeom>
            <a:avLst/>
            <a:gdLst/>
            <a:ahLst/>
            <a:cxnLst/>
            <a:rect l="l" t="t" r="r" b="b"/>
            <a:pathLst>
              <a:path w="302" h="302" extrusionOk="0">
                <a:moveTo>
                  <a:pt x="302" y="1"/>
                </a:moveTo>
                <a:cubicBezTo>
                  <a:pt x="137" y="1"/>
                  <a:pt x="0" y="136"/>
                  <a:pt x="0" y="302"/>
                </a:cubicBezTo>
                <a:lnTo>
                  <a:pt x="302" y="302"/>
                </a:lnTo>
                <a:lnTo>
                  <a:pt x="302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9" name="Google Shape;449;p16"/>
          <p:cNvSpPr/>
          <p:nvPr/>
        </p:nvSpPr>
        <p:spPr>
          <a:xfrm rot="10800000">
            <a:off x="-17120" y="702858"/>
            <a:ext cx="25645" cy="33881"/>
          </a:xfrm>
          <a:custGeom>
            <a:avLst/>
            <a:gdLst/>
            <a:ahLst/>
            <a:cxnLst/>
            <a:rect l="l" t="t" r="r" b="b"/>
            <a:pathLst>
              <a:path w="302" h="297" extrusionOk="0">
                <a:moveTo>
                  <a:pt x="0" y="0"/>
                </a:moveTo>
                <a:cubicBezTo>
                  <a:pt x="0" y="166"/>
                  <a:pt x="137" y="297"/>
                  <a:pt x="302" y="297"/>
                </a:cubicBez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0" name="Google Shape;450;p16"/>
          <p:cNvSpPr/>
          <p:nvPr/>
        </p:nvSpPr>
        <p:spPr>
          <a:xfrm rot="10800000">
            <a:off x="127065" y="702858"/>
            <a:ext cx="25220" cy="33881"/>
          </a:xfrm>
          <a:custGeom>
            <a:avLst/>
            <a:gdLst/>
            <a:ahLst/>
            <a:cxnLst/>
            <a:rect l="l" t="t" r="r" b="b"/>
            <a:pathLst>
              <a:path w="297" h="297" extrusionOk="0">
                <a:moveTo>
                  <a:pt x="0" y="0"/>
                </a:moveTo>
                <a:lnTo>
                  <a:pt x="0" y="297"/>
                </a:lnTo>
                <a:cubicBezTo>
                  <a:pt x="166" y="297"/>
                  <a:pt x="297" y="166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1" name="Google Shape;451;p16"/>
          <p:cNvSpPr/>
          <p:nvPr/>
        </p:nvSpPr>
        <p:spPr>
          <a:xfrm rot="10800000">
            <a:off x="127065" y="509153"/>
            <a:ext cx="25220" cy="34452"/>
          </a:xfrm>
          <a:custGeom>
            <a:avLst/>
            <a:gdLst/>
            <a:ahLst/>
            <a:cxnLst/>
            <a:rect l="l" t="t" r="r" b="b"/>
            <a:pathLst>
              <a:path w="297" h="302" extrusionOk="0">
                <a:moveTo>
                  <a:pt x="0" y="1"/>
                </a:moveTo>
                <a:lnTo>
                  <a:pt x="0" y="302"/>
                </a:lnTo>
                <a:lnTo>
                  <a:pt x="297" y="302"/>
                </a:lnTo>
                <a:cubicBezTo>
                  <a:pt x="297" y="136"/>
                  <a:pt x="166" y="1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2" name="Google Shape;452;p16"/>
          <p:cNvSpPr/>
          <p:nvPr/>
        </p:nvSpPr>
        <p:spPr>
          <a:xfrm rot="10800000">
            <a:off x="42064" y="588664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297" y="1"/>
                </a:moveTo>
                <a:cubicBezTo>
                  <a:pt x="132" y="1"/>
                  <a:pt x="1" y="133"/>
                  <a:pt x="1" y="298"/>
                </a:cubicBezTo>
                <a:cubicBezTo>
                  <a:pt x="1" y="464"/>
                  <a:pt x="132" y="601"/>
                  <a:pt x="297" y="601"/>
                </a:cubicBezTo>
                <a:cubicBezTo>
                  <a:pt x="462" y="601"/>
                  <a:pt x="599" y="464"/>
                  <a:pt x="599" y="298"/>
                </a:cubicBezTo>
                <a:cubicBezTo>
                  <a:pt x="599" y="133"/>
                  <a:pt x="462" y="1"/>
                  <a:pt x="297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3" name="Google Shape;453;p16"/>
          <p:cNvSpPr/>
          <p:nvPr/>
        </p:nvSpPr>
        <p:spPr>
          <a:xfrm rot="10800000">
            <a:off x="42064" y="361191"/>
            <a:ext cx="50949" cy="68333"/>
          </a:xfrm>
          <a:custGeom>
            <a:avLst/>
            <a:gdLst/>
            <a:ahLst/>
            <a:cxnLst/>
            <a:rect l="l" t="t" r="r" b="b"/>
            <a:pathLst>
              <a:path w="600" h="599" extrusionOk="0">
                <a:moveTo>
                  <a:pt x="297" y="0"/>
                </a:moveTo>
                <a:cubicBezTo>
                  <a:pt x="132" y="0"/>
                  <a:pt x="1" y="132"/>
                  <a:pt x="1" y="297"/>
                </a:cubicBezTo>
                <a:cubicBezTo>
                  <a:pt x="1" y="462"/>
                  <a:pt x="132" y="599"/>
                  <a:pt x="297" y="599"/>
                </a:cubicBezTo>
                <a:cubicBezTo>
                  <a:pt x="462" y="599"/>
                  <a:pt x="599" y="462"/>
                  <a:pt x="599" y="297"/>
                </a:cubicBezTo>
                <a:cubicBezTo>
                  <a:pt x="599" y="132"/>
                  <a:pt x="462" y="0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4" name="Google Shape;454;p16"/>
          <p:cNvSpPr/>
          <p:nvPr/>
        </p:nvSpPr>
        <p:spPr>
          <a:xfrm rot="10800000">
            <a:off x="127065" y="281449"/>
            <a:ext cx="25220" cy="34680"/>
          </a:xfrm>
          <a:custGeom>
            <a:avLst/>
            <a:gdLst/>
            <a:ahLst/>
            <a:cxnLst/>
            <a:rect l="l" t="t" r="r" b="b"/>
            <a:pathLst>
              <a:path w="297" h="304" extrusionOk="0">
                <a:moveTo>
                  <a:pt x="0" y="1"/>
                </a:moveTo>
                <a:lnTo>
                  <a:pt x="0" y="303"/>
                </a:lnTo>
                <a:lnTo>
                  <a:pt x="297" y="303"/>
                </a:lnTo>
                <a:cubicBezTo>
                  <a:pt x="297" y="138"/>
                  <a:pt x="166" y="1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5" name="Google Shape;455;p16"/>
          <p:cNvSpPr/>
          <p:nvPr/>
        </p:nvSpPr>
        <p:spPr>
          <a:xfrm rot="10800000">
            <a:off x="-17120" y="281449"/>
            <a:ext cx="25645" cy="34680"/>
          </a:xfrm>
          <a:custGeom>
            <a:avLst/>
            <a:gdLst/>
            <a:ahLst/>
            <a:cxnLst/>
            <a:rect l="l" t="t" r="r" b="b"/>
            <a:pathLst>
              <a:path w="302" h="304" extrusionOk="0">
                <a:moveTo>
                  <a:pt x="302" y="1"/>
                </a:moveTo>
                <a:cubicBezTo>
                  <a:pt x="137" y="1"/>
                  <a:pt x="0" y="138"/>
                  <a:pt x="0" y="303"/>
                </a:cubicBezTo>
                <a:lnTo>
                  <a:pt x="302" y="303"/>
                </a:lnTo>
                <a:lnTo>
                  <a:pt x="302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6" name="Google Shape;456;p16"/>
          <p:cNvSpPr/>
          <p:nvPr/>
        </p:nvSpPr>
        <p:spPr>
          <a:xfrm rot="10800000">
            <a:off x="127065" y="475156"/>
            <a:ext cx="25220" cy="34109"/>
          </a:xfrm>
          <a:custGeom>
            <a:avLst/>
            <a:gdLst/>
            <a:ahLst/>
            <a:cxnLst/>
            <a:rect l="l" t="t" r="r" b="b"/>
            <a:pathLst>
              <a:path w="297" h="299" extrusionOk="0">
                <a:moveTo>
                  <a:pt x="0" y="1"/>
                </a:moveTo>
                <a:lnTo>
                  <a:pt x="0" y="298"/>
                </a:lnTo>
                <a:cubicBezTo>
                  <a:pt x="166" y="298"/>
                  <a:pt x="297" y="166"/>
                  <a:pt x="297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7" name="Google Shape;457;p16"/>
          <p:cNvSpPr/>
          <p:nvPr/>
        </p:nvSpPr>
        <p:spPr>
          <a:xfrm rot="10800000">
            <a:off x="-17120" y="475156"/>
            <a:ext cx="25645" cy="34109"/>
          </a:xfrm>
          <a:custGeom>
            <a:avLst/>
            <a:gdLst/>
            <a:ahLst/>
            <a:cxnLst/>
            <a:rect l="l" t="t" r="r" b="b"/>
            <a:pathLst>
              <a:path w="302" h="299" extrusionOk="0">
                <a:moveTo>
                  <a:pt x="0" y="1"/>
                </a:moveTo>
                <a:cubicBezTo>
                  <a:pt x="0" y="166"/>
                  <a:pt x="137" y="298"/>
                  <a:pt x="302" y="298"/>
                </a:cubicBezTo>
                <a:lnTo>
                  <a:pt x="302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8" name="Google Shape;458;p16"/>
          <p:cNvSpPr/>
          <p:nvPr/>
        </p:nvSpPr>
        <p:spPr>
          <a:xfrm rot="10800000">
            <a:off x="127065" y="53977"/>
            <a:ext cx="25220" cy="34452"/>
          </a:xfrm>
          <a:custGeom>
            <a:avLst/>
            <a:gdLst/>
            <a:ahLst/>
            <a:cxnLst/>
            <a:rect l="l" t="t" r="r" b="b"/>
            <a:pathLst>
              <a:path w="297" h="302" extrusionOk="0">
                <a:moveTo>
                  <a:pt x="0" y="0"/>
                </a:moveTo>
                <a:lnTo>
                  <a:pt x="0" y="301"/>
                </a:lnTo>
                <a:lnTo>
                  <a:pt x="297" y="301"/>
                </a:lnTo>
                <a:cubicBezTo>
                  <a:pt x="297" y="136"/>
                  <a:pt x="166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9" name="Google Shape;459;p16"/>
          <p:cNvSpPr/>
          <p:nvPr/>
        </p:nvSpPr>
        <p:spPr>
          <a:xfrm rot="10800000">
            <a:off x="-17120" y="247684"/>
            <a:ext cx="25645" cy="33881"/>
          </a:xfrm>
          <a:custGeom>
            <a:avLst/>
            <a:gdLst/>
            <a:ahLst/>
            <a:cxnLst/>
            <a:rect l="l" t="t" r="r" b="b"/>
            <a:pathLst>
              <a:path w="302" h="297" extrusionOk="0">
                <a:moveTo>
                  <a:pt x="0" y="0"/>
                </a:moveTo>
                <a:cubicBezTo>
                  <a:pt x="0" y="165"/>
                  <a:pt x="137" y="297"/>
                  <a:pt x="302" y="297"/>
                </a:cubicBez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0" name="Google Shape;460;p16"/>
          <p:cNvSpPr/>
          <p:nvPr/>
        </p:nvSpPr>
        <p:spPr>
          <a:xfrm rot="10800000">
            <a:off x="-17120" y="53977"/>
            <a:ext cx="25645" cy="34452"/>
          </a:xfrm>
          <a:custGeom>
            <a:avLst/>
            <a:gdLst/>
            <a:ahLst/>
            <a:cxnLst/>
            <a:rect l="l" t="t" r="r" b="b"/>
            <a:pathLst>
              <a:path w="302" h="302" extrusionOk="0">
                <a:moveTo>
                  <a:pt x="302" y="0"/>
                </a:moveTo>
                <a:cubicBezTo>
                  <a:pt x="137" y="0"/>
                  <a:pt x="0" y="136"/>
                  <a:pt x="0" y="301"/>
                </a:cubicBezTo>
                <a:lnTo>
                  <a:pt x="302" y="301"/>
                </a:ln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1" name="Google Shape;461;p16"/>
          <p:cNvSpPr/>
          <p:nvPr/>
        </p:nvSpPr>
        <p:spPr>
          <a:xfrm rot="10800000">
            <a:off x="127065" y="247684"/>
            <a:ext cx="25220" cy="33881"/>
          </a:xfrm>
          <a:custGeom>
            <a:avLst/>
            <a:gdLst/>
            <a:ahLst/>
            <a:cxnLst/>
            <a:rect l="l" t="t" r="r" b="b"/>
            <a:pathLst>
              <a:path w="297" h="297" extrusionOk="0">
                <a:moveTo>
                  <a:pt x="0" y="0"/>
                </a:moveTo>
                <a:lnTo>
                  <a:pt x="0" y="297"/>
                </a:lnTo>
                <a:cubicBezTo>
                  <a:pt x="166" y="297"/>
                  <a:pt x="297" y="165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2" name="Google Shape;462;p16"/>
          <p:cNvSpPr/>
          <p:nvPr/>
        </p:nvSpPr>
        <p:spPr>
          <a:xfrm rot="10800000">
            <a:off x="42064" y="133489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297" y="0"/>
                </a:moveTo>
                <a:cubicBezTo>
                  <a:pt x="132" y="0"/>
                  <a:pt x="1" y="133"/>
                  <a:pt x="1" y="298"/>
                </a:cubicBezTo>
                <a:cubicBezTo>
                  <a:pt x="1" y="463"/>
                  <a:pt x="132" y="600"/>
                  <a:pt x="297" y="600"/>
                </a:cubicBezTo>
                <a:cubicBezTo>
                  <a:pt x="462" y="600"/>
                  <a:pt x="599" y="463"/>
                  <a:pt x="599" y="298"/>
                </a:cubicBezTo>
                <a:cubicBezTo>
                  <a:pt x="599" y="133"/>
                  <a:pt x="462" y="0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3" name="Google Shape;463;p16"/>
          <p:cNvSpPr/>
          <p:nvPr/>
        </p:nvSpPr>
        <p:spPr>
          <a:xfrm rot="10800000">
            <a:off x="42064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297" y="1"/>
                </a:moveTo>
                <a:cubicBezTo>
                  <a:pt x="132" y="1"/>
                  <a:pt x="1" y="133"/>
                  <a:pt x="1" y="297"/>
                </a:cubicBezTo>
                <a:cubicBezTo>
                  <a:pt x="1" y="462"/>
                  <a:pt x="132" y="599"/>
                  <a:pt x="297" y="599"/>
                </a:cubicBezTo>
                <a:cubicBezTo>
                  <a:pt x="462" y="599"/>
                  <a:pt x="599" y="462"/>
                  <a:pt x="599" y="297"/>
                </a:cubicBezTo>
                <a:cubicBezTo>
                  <a:pt x="599" y="133"/>
                  <a:pt x="462" y="1"/>
                  <a:pt x="297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4" name="Google Shape;464;p16"/>
          <p:cNvSpPr/>
          <p:nvPr/>
        </p:nvSpPr>
        <p:spPr>
          <a:xfrm rot="10800000">
            <a:off x="-17120" y="20095"/>
            <a:ext cx="25645" cy="33996"/>
          </a:xfrm>
          <a:custGeom>
            <a:avLst/>
            <a:gdLst/>
            <a:ahLst/>
            <a:cxnLst/>
            <a:rect l="l" t="t" r="r" b="b"/>
            <a:pathLst>
              <a:path w="302" h="298" extrusionOk="0">
                <a:moveTo>
                  <a:pt x="0" y="0"/>
                </a:moveTo>
                <a:cubicBezTo>
                  <a:pt x="0" y="166"/>
                  <a:pt x="137" y="298"/>
                  <a:pt x="302" y="298"/>
                </a:cubicBez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5" name="Google Shape;465;p16"/>
          <p:cNvSpPr/>
          <p:nvPr/>
        </p:nvSpPr>
        <p:spPr>
          <a:xfrm rot="10800000">
            <a:off x="127065" y="20095"/>
            <a:ext cx="25220" cy="33996"/>
          </a:xfrm>
          <a:custGeom>
            <a:avLst/>
            <a:gdLst/>
            <a:ahLst/>
            <a:cxnLst/>
            <a:rect l="l" t="t" r="r" b="b"/>
            <a:pathLst>
              <a:path w="297" h="298" extrusionOk="0">
                <a:moveTo>
                  <a:pt x="0" y="0"/>
                </a:moveTo>
                <a:lnTo>
                  <a:pt x="0" y="298"/>
                </a:lnTo>
                <a:cubicBezTo>
                  <a:pt x="166" y="298"/>
                  <a:pt x="297" y="166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6" name="Google Shape;466;p16"/>
          <p:cNvSpPr/>
          <p:nvPr/>
        </p:nvSpPr>
        <p:spPr>
          <a:xfrm rot="10800000">
            <a:off x="296383" y="736626"/>
            <a:ext cx="25389" cy="22701"/>
          </a:xfrm>
          <a:custGeom>
            <a:avLst/>
            <a:gdLst/>
            <a:ahLst/>
            <a:cxnLst/>
            <a:rect l="l" t="t" r="r" b="b"/>
            <a:pathLst>
              <a:path w="299" h="199" extrusionOk="0">
                <a:moveTo>
                  <a:pt x="223" y="0"/>
                </a:moveTo>
                <a:cubicBezTo>
                  <a:pt x="148" y="62"/>
                  <a:pt x="72" y="127"/>
                  <a:pt x="1" y="194"/>
                </a:cubicBezTo>
                <a:lnTo>
                  <a:pt x="1" y="198"/>
                </a:lnTo>
                <a:lnTo>
                  <a:pt x="299" y="198"/>
                </a:lnTo>
                <a:cubicBezTo>
                  <a:pt x="299" y="118"/>
                  <a:pt x="270" y="52"/>
                  <a:pt x="223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7" name="Google Shape;467;p16"/>
          <p:cNvSpPr/>
          <p:nvPr/>
        </p:nvSpPr>
        <p:spPr>
          <a:xfrm rot="10800000">
            <a:off x="211554" y="816823"/>
            <a:ext cx="38892" cy="48484"/>
          </a:xfrm>
          <a:custGeom>
            <a:avLst/>
            <a:gdLst/>
            <a:ahLst/>
            <a:cxnLst/>
            <a:rect l="l" t="t" r="r" b="b"/>
            <a:pathLst>
              <a:path w="458" h="425" extrusionOk="0">
                <a:moveTo>
                  <a:pt x="425" y="0"/>
                </a:moveTo>
                <a:cubicBezTo>
                  <a:pt x="284" y="122"/>
                  <a:pt x="142" y="250"/>
                  <a:pt x="1" y="377"/>
                </a:cubicBezTo>
                <a:cubicBezTo>
                  <a:pt x="48" y="405"/>
                  <a:pt x="100" y="425"/>
                  <a:pt x="157" y="425"/>
                </a:cubicBezTo>
                <a:cubicBezTo>
                  <a:pt x="321" y="425"/>
                  <a:pt x="458" y="292"/>
                  <a:pt x="458" y="127"/>
                </a:cubicBezTo>
                <a:cubicBezTo>
                  <a:pt x="458" y="81"/>
                  <a:pt x="444" y="38"/>
                  <a:pt x="425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8" name="Google Shape;468;p16"/>
          <p:cNvSpPr/>
          <p:nvPr/>
        </p:nvSpPr>
        <p:spPr>
          <a:xfrm rot="10800000">
            <a:off x="152199" y="930333"/>
            <a:ext cx="4925" cy="6503"/>
          </a:xfrm>
          <a:custGeom>
            <a:avLst/>
            <a:gdLst/>
            <a:ahLst/>
            <a:cxnLst/>
            <a:rect l="l" t="t" r="r" b="b"/>
            <a:pathLst>
              <a:path w="58" h="57" extrusionOk="0">
                <a:moveTo>
                  <a:pt x="57" y="0"/>
                </a:moveTo>
                <a:cubicBezTo>
                  <a:pt x="38" y="14"/>
                  <a:pt x="20" y="28"/>
                  <a:pt x="1" y="47"/>
                </a:cubicBezTo>
                <a:cubicBezTo>
                  <a:pt x="20" y="47"/>
                  <a:pt x="38" y="57"/>
                  <a:pt x="57" y="57"/>
                </a:cubicBezTo>
                <a:lnTo>
                  <a:pt x="5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9" name="Google Shape;469;p16"/>
          <p:cNvSpPr/>
          <p:nvPr/>
        </p:nvSpPr>
        <p:spPr>
          <a:xfrm rot="10800000">
            <a:off x="152200" y="736626"/>
            <a:ext cx="25729" cy="34567"/>
          </a:xfrm>
          <a:custGeom>
            <a:avLst/>
            <a:gdLst/>
            <a:ahLst/>
            <a:cxnLst/>
            <a:rect l="l" t="t" r="r" b="b"/>
            <a:pathLst>
              <a:path w="303" h="303" extrusionOk="0">
                <a:moveTo>
                  <a:pt x="302" y="0"/>
                </a:moveTo>
                <a:cubicBezTo>
                  <a:pt x="137" y="0"/>
                  <a:pt x="0" y="133"/>
                  <a:pt x="0" y="302"/>
                </a:cubicBezTo>
                <a:lnTo>
                  <a:pt x="302" y="302"/>
                </a:ln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0" name="Google Shape;470;p16"/>
          <p:cNvSpPr/>
          <p:nvPr/>
        </p:nvSpPr>
        <p:spPr>
          <a:xfrm rot="10800000">
            <a:off x="152200" y="702858"/>
            <a:ext cx="25729" cy="33881"/>
          </a:xfrm>
          <a:custGeom>
            <a:avLst/>
            <a:gdLst/>
            <a:ahLst/>
            <a:cxnLst/>
            <a:rect l="l" t="t" r="r" b="b"/>
            <a:pathLst>
              <a:path w="303" h="297" extrusionOk="0">
                <a:moveTo>
                  <a:pt x="0" y="0"/>
                </a:moveTo>
                <a:cubicBezTo>
                  <a:pt x="0" y="166"/>
                  <a:pt x="137" y="297"/>
                  <a:pt x="302" y="297"/>
                </a:cubicBez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1" name="Google Shape;471;p16"/>
          <p:cNvSpPr/>
          <p:nvPr/>
        </p:nvSpPr>
        <p:spPr>
          <a:xfrm rot="10800000">
            <a:off x="296383" y="702858"/>
            <a:ext cx="25389" cy="33881"/>
          </a:xfrm>
          <a:custGeom>
            <a:avLst/>
            <a:gdLst/>
            <a:ahLst/>
            <a:cxnLst/>
            <a:rect l="l" t="t" r="r" b="b"/>
            <a:pathLst>
              <a:path w="299" h="297" extrusionOk="0">
                <a:moveTo>
                  <a:pt x="1" y="0"/>
                </a:moveTo>
                <a:lnTo>
                  <a:pt x="1" y="297"/>
                </a:lnTo>
                <a:cubicBezTo>
                  <a:pt x="166" y="297"/>
                  <a:pt x="299" y="166"/>
                  <a:pt x="299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2" name="Google Shape;472;p16"/>
          <p:cNvSpPr/>
          <p:nvPr/>
        </p:nvSpPr>
        <p:spPr>
          <a:xfrm rot="10800000">
            <a:off x="152200" y="509153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302" y="1"/>
                </a:moveTo>
                <a:cubicBezTo>
                  <a:pt x="137" y="1"/>
                  <a:pt x="0" y="136"/>
                  <a:pt x="0" y="302"/>
                </a:cubicBezTo>
                <a:lnTo>
                  <a:pt x="302" y="302"/>
                </a:lnTo>
                <a:lnTo>
                  <a:pt x="302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3" name="Google Shape;473;p16"/>
          <p:cNvSpPr/>
          <p:nvPr/>
        </p:nvSpPr>
        <p:spPr>
          <a:xfrm rot="10800000">
            <a:off x="211554" y="588664"/>
            <a:ext cx="50865" cy="68563"/>
          </a:xfrm>
          <a:custGeom>
            <a:avLst/>
            <a:gdLst/>
            <a:ahLst/>
            <a:cxnLst/>
            <a:rect l="l" t="t" r="r" b="b"/>
            <a:pathLst>
              <a:path w="599" h="601" extrusionOk="0">
                <a:moveTo>
                  <a:pt x="298" y="1"/>
                </a:moveTo>
                <a:cubicBezTo>
                  <a:pt x="133" y="1"/>
                  <a:pt x="0" y="133"/>
                  <a:pt x="0" y="298"/>
                </a:cubicBezTo>
                <a:cubicBezTo>
                  <a:pt x="0" y="464"/>
                  <a:pt x="133" y="601"/>
                  <a:pt x="298" y="601"/>
                </a:cubicBezTo>
                <a:cubicBezTo>
                  <a:pt x="462" y="601"/>
                  <a:pt x="599" y="464"/>
                  <a:pt x="599" y="298"/>
                </a:cubicBezTo>
                <a:cubicBezTo>
                  <a:pt x="599" y="133"/>
                  <a:pt x="462" y="1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4" name="Google Shape;474;p16"/>
          <p:cNvSpPr/>
          <p:nvPr/>
        </p:nvSpPr>
        <p:spPr>
          <a:xfrm rot="10800000">
            <a:off x="296383" y="509153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1" y="1"/>
                </a:moveTo>
                <a:lnTo>
                  <a:pt x="1" y="302"/>
                </a:lnTo>
                <a:lnTo>
                  <a:pt x="299" y="302"/>
                </a:lnTo>
                <a:cubicBezTo>
                  <a:pt x="299" y="136"/>
                  <a:pt x="166" y="1"/>
                  <a:pt x="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5" name="Google Shape;475;p16"/>
          <p:cNvSpPr/>
          <p:nvPr/>
        </p:nvSpPr>
        <p:spPr>
          <a:xfrm rot="10800000">
            <a:off x="296383" y="281449"/>
            <a:ext cx="25389" cy="34680"/>
          </a:xfrm>
          <a:custGeom>
            <a:avLst/>
            <a:gdLst/>
            <a:ahLst/>
            <a:cxnLst/>
            <a:rect l="l" t="t" r="r" b="b"/>
            <a:pathLst>
              <a:path w="299" h="304" extrusionOk="0">
                <a:moveTo>
                  <a:pt x="1" y="1"/>
                </a:moveTo>
                <a:lnTo>
                  <a:pt x="1" y="303"/>
                </a:lnTo>
                <a:lnTo>
                  <a:pt x="299" y="303"/>
                </a:lnTo>
                <a:cubicBezTo>
                  <a:pt x="299" y="138"/>
                  <a:pt x="166" y="1"/>
                  <a:pt x="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6" name="Google Shape;476;p16"/>
          <p:cNvSpPr/>
          <p:nvPr/>
        </p:nvSpPr>
        <p:spPr>
          <a:xfrm rot="10800000">
            <a:off x="152200" y="281449"/>
            <a:ext cx="25729" cy="34680"/>
          </a:xfrm>
          <a:custGeom>
            <a:avLst/>
            <a:gdLst/>
            <a:ahLst/>
            <a:cxnLst/>
            <a:rect l="l" t="t" r="r" b="b"/>
            <a:pathLst>
              <a:path w="303" h="304" extrusionOk="0">
                <a:moveTo>
                  <a:pt x="302" y="1"/>
                </a:moveTo>
                <a:cubicBezTo>
                  <a:pt x="137" y="1"/>
                  <a:pt x="0" y="138"/>
                  <a:pt x="0" y="303"/>
                </a:cubicBezTo>
                <a:lnTo>
                  <a:pt x="302" y="303"/>
                </a:lnTo>
                <a:lnTo>
                  <a:pt x="302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7" name="Google Shape;477;p16"/>
          <p:cNvSpPr/>
          <p:nvPr/>
        </p:nvSpPr>
        <p:spPr>
          <a:xfrm rot="10800000">
            <a:off x="152200" y="475156"/>
            <a:ext cx="25729" cy="34109"/>
          </a:xfrm>
          <a:custGeom>
            <a:avLst/>
            <a:gdLst/>
            <a:ahLst/>
            <a:cxnLst/>
            <a:rect l="l" t="t" r="r" b="b"/>
            <a:pathLst>
              <a:path w="303" h="299" extrusionOk="0">
                <a:moveTo>
                  <a:pt x="0" y="1"/>
                </a:moveTo>
                <a:cubicBezTo>
                  <a:pt x="0" y="166"/>
                  <a:pt x="137" y="298"/>
                  <a:pt x="302" y="298"/>
                </a:cubicBezTo>
                <a:lnTo>
                  <a:pt x="302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8" name="Google Shape;478;p16"/>
          <p:cNvSpPr/>
          <p:nvPr/>
        </p:nvSpPr>
        <p:spPr>
          <a:xfrm rot="10800000">
            <a:off x="296383" y="475156"/>
            <a:ext cx="25389" cy="34109"/>
          </a:xfrm>
          <a:custGeom>
            <a:avLst/>
            <a:gdLst/>
            <a:ahLst/>
            <a:cxnLst/>
            <a:rect l="l" t="t" r="r" b="b"/>
            <a:pathLst>
              <a:path w="299" h="299" extrusionOk="0">
                <a:moveTo>
                  <a:pt x="1" y="1"/>
                </a:moveTo>
                <a:lnTo>
                  <a:pt x="1" y="298"/>
                </a:lnTo>
                <a:cubicBezTo>
                  <a:pt x="166" y="298"/>
                  <a:pt x="299" y="166"/>
                  <a:pt x="299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9" name="Google Shape;479;p16"/>
          <p:cNvSpPr/>
          <p:nvPr/>
        </p:nvSpPr>
        <p:spPr>
          <a:xfrm rot="10800000">
            <a:off x="211554" y="361191"/>
            <a:ext cx="50865" cy="68333"/>
          </a:xfrm>
          <a:custGeom>
            <a:avLst/>
            <a:gdLst/>
            <a:ahLst/>
            <a:cxnLst/>
            <a:rect l="l" t="t" r="r" b="b"/>
            <a:pathLst>
              <a:path w="599" h="599" extrusionOk="0">
                <a:moveTo>
                  <a:pt x="298" y="0"/>
                </a:moveTo>
                <a:cubicBezTo>
                  <a:pt x="133" y="0"/>
                  <a:pt x="0" y="132"/>
                  <a:pt x="0" y="297"/>
                </a:cubicBezTo>
                <a:cubicBezTo>
                  <a:pt x="0" y="462"/>
                  <a:pt x="133" y="599"/>
                  <a:pt x="298" y="599"/>
                </a:cubicBezTo>
                <a:cubicBezTo>
                  <a:pt x="462" y="599"/>
                  <a:pt x="599" y="462"/>
                  <a:pt x="599" y="297"/>
                </a:cubicBezTo>
                <a:cubicBezTo>
                  <a:pt x="599" y="132"/>
                  <a:pt x="462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0" name="Google Shape;480;p16"/>
          <p:cNvSpPr/>
          <p:nvPr/>
        </p:nvSpPr>
        <p:spPr>
          <a:xfrm rot="10800000">
            <a:off x="296383" y="247684"/>
            <a:ext cx="25389" cy="33881"/>
          </a:xfrm>
          <a:custGeom>
            <a:avLst/>
            <a:gdLst/>
            <a:ahLst/>
            <a:cxnLst/>
            <a:rect l="l" t="t" r="r" b="b"/>
            <a:pathLst>
              <a:path w="299" h="297" extrusionOk="0">
                <a:moveTo>
                  <a:pt x="1" y="0"/>
                </a:moveTo>
                <a:lnTo>
                  <a:pt x="1" y="297"/>
                </a:lnTo>
                <a:cubicBezTo>
                  <a:pt x="166" y="297"/>
                  <a:pt x="299" y="165"/>
                  <a:pt x="299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1" name="Google Shape;481;p16"/>
          <p:cNvSpPr/>
          <p:nvPr/>
        </p:nvSpPr>
        <p:spPr>
          <a:xfrm rot="10800000">
            <a:off x="211554" y="133489"/>
            <a:ext cx="50865" cy="68563"/>
          </a:xfrm>
          <a:custGeom>
            <a:avLst/>
            <a:gdLst/>
            <a:ahLst/>
            <a:cxnLst/>
            <a:rect l="l" t="t" r="r" b="b"/>
            <a:pathLst>
              <a:path w="599" h="601" extrusionOk="0">
                <a:moveTo>
                  <a:pt x="298" y="0"/>
                </a:moveTo>
                <a:cubicBezTo>
                  <a:pt x="133" y="0"/>
                  <a:pt x="0" y="133"/>
                  <a:pt x="0" y="298"/>
                </a:cubicBezTo>
                <a:cubicBezTo>
                  <a:pt x="0" y="463"/>
                  <a:pt x="133" y="600"/>
                  <a:pt x="298" y="600"/>
                </a:cubicBezTo>
                <a:cubicBezTo>
                  <a:pt x="462" y="600"/>
                  <a:pt x="599" y="463"/>
                  <a:pt x="599" y="298"/>
                </a:cubicBezTo>
                <a:cubicBezTo>
                  <a:pt x="599" y="133"/>
                  <a:pt x="462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2" name="Google Shape;482;p16"/>
          <p:cNvSpPr/>
          <p:nvPr/>
        </p:nvSpPr>
        <p:spPr>
          <a:xfrm rot="10800000">
            <a:off x="296383" y="53977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1" y="0"/>
                </a:moveTo>
                <a:lnTo>
                  <a:pt x="1" y="301"/>
                </a:lnTo>
                <a:lnTo>
                  <a:pt x="299" y="301"/>
                </a:lnTo>
                <a:cubicBezTo>
                  <a:pt x="299" y="136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3" name="Google Shape;483;p16"/>
          <p:cNvSpPr/>
          <p:nvPr/>
        </p:nvSpPr>
        <p:spPr>
          <a:xfrm rot="10800000">
            <a:off x="152200" y="247684"/>
            <a:ext cx="25729" cy="33881"/>
          </a:xfrm>
          <a:custGeom>
            <a:avLst/>
            <a:gdLst/>
            <a:ahLst/>
            <a:cxnLst/>
            <a:rect l="l" t="t" r="r" b="b"/>
            <a:pathLst>
              <a:path w="303" h="297" extrusionOk="0">
                <a:moveTo>
                  <a:pt x="0" y="0"/>
                </a:moveTo>
                <a:cubicBezTo>
                  <a:pt x="0" y="165"/>
                  <a:pt x="137" y="297"/>
                  <a:pt x="302" y="297"/>
                </a:cubicBez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" name="Google Shape;484;p16"/>
          <p:cNvSpPr/>
          <p:nvPr/>
        </p:nvSpPr>
        <p:spPr>
          <a:xfrm rot="10800000">
            <a:off x="152200" y="53977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302" y="0"/>
                </a:moveTo>
                <a:cubicBezTo>
                  <a:pt x="137" y="0"/>
                  <a:pt x="0" y="136"/>
                  <a:pt x="0" y="301"/>
                </a:cubicBezTo>
                <a:lnTo>
                  <a:pt x="302" y="301"/>
                </a:ln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5" name="Google Shape;485;p16"/>
          <p:cNvSpPr/>
          <p:nvPr/>
        </p:nvSpPr>
        <p:spPr>
          <a:xfrm rot="10800000">
            <a:off x="296383" y="20095"/>
            <a:ext cx="25389" cy="33996"/>
          </a:xfrm>
          <a:custGeom>
            <a:avLst/>
            <a:gdLst/>
            <a:ahLst/>
            <a:cxnLst/>
            <a:rect l="l" t="t" r="r" b="b"/>
            <a:pathLst>
              <a:path w="299" h="298" extrusionOk="0">
                <a:moveTo>
                  <a:pt x="1" y="0"/>
                </a:moveTo>
                <a:lnTo>
                  <a:pt x="1" y="298"/>
                </a:lnTo>
                <a:cubicBezTo>
                  <a:pt x="166" y="298"/>
                  <a:pt x="299" y="166"/>
                  <a:pt x="299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6" name="Google Shape;486;p16"/>
          <p:cNvSpPr/>
          <p:nvPr/>
        </p:nvSpPr>
        <p:spPr>
          <a:xfrm rot="10800000">
            <a:off x="211554" y="-93984"/>
            <a:ext cx="50865" cy="68448"/>
          </a:xfrm>
          <a:custGeom>
            <a:avLst/>
            <a:gdLst/>
            <a:ahLst/>
            <a:cxnLst/>
            <a:rect l="l" t="t" r="r" b="b"/>
            <a:pathLst>
              <a:path w="599" h="600" extrusionOk="0">
                <a:moveTo>
                  <a:pt x="298" y="1"/>
                </a:moveTo>
                <a:cubicBezTo>
                  <a:pt x="133" y="1"/>
                  <a:pt x="0" y="133"/>
                  <a:pt x="0" y="297"/>
                </a:cubicBezTo>
                <a:cubicBezTo>
                  <a:pt x="0" y="462"/>
                  <a:pt x="133" y="599"/>
                  <a:pt x="298" y="599"/>
                </a:cubicBezTo>
                <a:cubicBezTo>
                  <a:pt x="462" y="599"/>
                  <a:pt x="599" y="462"/>
                  <a:pt x="599" y="297"/>
                </a:cubicBezTo>
                <a:cubicBezTo>
                  <a:pt x="599" y="133"/>
                  <a:pt x="462" y="1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7" name="Google Shape;487;p16"/>
          <p:cNvSpPr/>
          <p:nvPr/>
        </p:nvSpPr>
        <p:spPr>
          <a:xfrm rot="10800000">
            <a:off x="152200" y="20095"/>
            <a:ext cx="25729" cy="33996"/>
          </a:xfrm>
          <a:custGeom>
            <a:avLst/>
            <a:gdLst/>
            <a:ahLst/>
            <a:cxnLst/>
            <a:rect l="l" t="t" r="r" b="b"/>
            <a:pathLst>
              <a:path w="303" h="298" extrusionOk="0">
                <a:moveTo>
                  <a:pt x="0" y="0"/>
                </a:moveTo>
                <a:cubicBezTo>
                  <a:pt x="0" y="166"/>
                  <a:pt x="137" y="298"/>
                  <a:pt x="302" y="298"/>
                </a:cubicBez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8" name="Google Shape;488;p16"/>
          <p:cNvSpPr/>
          <p:nvPr/>
        </p:nvSpPr>
        <p:spPr>
          <a:xfrm rot="10800000">
            <a:off x="321688" y="736626"/>
            <a:ext cx="85" cy="684"/>
          </a:xfrm>
          <a:custGeom>
            <a:avLst/>
            <a:gdLst/>
            <a:ahLst/>
            <a:cxnLst/>
            <a:rect l="l" t="t" r="r" b="b"/>
            <a:pathLst>
              <a:path w="1" h="6" extrusionOk="0">
                <a:moveTo>
                  <a:pt x="1" y="1"/>
                </a:moveTo>
                <a:lnTo>
                  <a:pt x="1" y="5"/>
                </a:lnTo>
                <a:lnTo>
                  <a:pt x="1" y="5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9" name="Google Shape;489;p16"/>
          <p:cNvSpPr/>
          <p:nvPr/>
        </p:nvSpPr>
        <p:spPr>
          <a:xfrm rot="10800000">
            <a:off x="465786" y="509153"/>
            <a:ext cx="25305" cy="33425"/>
          </a:xfrm>
          <a:custGeom>
            <a:avLst/>
            <a:gdLst/>
            <a:ahLst/>
            <a:cxnLst/>
            <a:rect l="l" t="t" r="r" b="b"/>
            <a:pathLst>
              <a:path w="298" h="293" extrusionOk="0">
                <a:moveTo>
                  <a:pt x="33" y="1"/>
                </a:moveTo>
                <a:cubicBezTo>
                  <a:pt x="24" y="10"/>
                  <a:pt x="10" y="20"/>
                  <a:pt x="1" y="29"/>
                </a:cubicBezTo>
                <a:lnTo>
                  <a:pt x="1" y="293"/>
                </a:lnTo>
                <a:lnTo>
                  <a:pt x="297" y="293"/>
                </a:lnTo>
                <a:cubicBezTo>
                  <a:pt x="297" y="138"/>
                  <a:pt x="184" y="20"/>
                  <a:pt x="33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0" name="Google Shape;490;p16"/>
          <p:cNvSpPr/>
          <p:nvPr/>
        </p:nvSpPr>
        <p:spPr>
          <a:xfrm rot="10800000">
            <a:off x="380871" y="588665"/>
            <a:ext cx="48997" cy="63087"/>
          </a:xfrm>
          <a:custGeom>
            <a:avLst/>
            <a:gdLst/>
            <a:ahLst/>
            <a:cxnLst/>
            <a:rect l="l" t="t" r="r" b="b"/>
            <a:pathLst>
              <a:path w="577" h="553" extrusionOk="0">
                <a:moveTo>
                  <a:pt x="431" y="0"/>
                </a:moveTo>
                <a:cubicBezTo>
                  <a:pt x="289" y="122"/>
                  <a:pt x="148" y="250"/>
                  <a:pt x="1" y="373"/>
                </a:cubicBezTo>
                <a:cubicBezTo>
                  <a:pt x="48" y="477"/>
                  <a:pt x="152" y="553"/>
                  <a:pt x="275" y="553"/>
                </a:cubicBezTo>
                <a:cubicBezTo>
                  <a:pt x="440" y="553"/>
                  <a:pt x="577" y="416"/>
                  <a:pt x="577" y="250"/>
                </a:cubicBezTo>
                <a:cubicBezTo>
                  <a:pt x="577" y="142"/>
                  <a:pt x="516" y="52"/>
                  <a:pt x="43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1" name="Google Shape;491;p16"/>
          <p:cNvSpPr/>
          <p:nvPr/>
        </p:nvSpPr>
        <p:spPr>
          <a:xfrm rot="10800000">
            <a:off x="321687" y="702858"/>
            <a:ext cx="18767" cy="33881"/>
          </a:xfrm>
          <a:custGeom>
            <a:avLst/>
            <a:gdLst/>
            <a:ahLst/>
            <a:cxnLst/>
            <a:rect l="l" t="t" r="r" b="b"/>
            <a:pathLst>
              <a:path w="221" h="297" extrusionOk="0">
                <a:moveTo>
                  <a:pt x="221" y="0"/>
                </a:moveTo>
                <a:cubicBezTo>
                  <a:pt x="146" y="62"/>
                  <a:pt x="70" y="127"/>
                  <a:pt x="0" y="194"/>
                </a:cubicBezTo>
                <a:cubicBezTo>
                  <a:pt x="51" y="255"/>
                  <a:pt x="131" y="297"/>
                  <a:pt x="221" y="297"/>
                </a:cubicBezTo>
                <a:lnTo>
                  <a:pt x="221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2" name="Google Shape;492;p16"/>
          <p:cNvSpPr/>
          <p:nvPr/>
        </p:nvSpPr>
        <p:spPr>
          <a:xfrm rot="10800000">
            <a:off x="321687" y="509153"/>
            <a:ext cx="25645" cy="34452"/>
          </a:xfrm>
          <a:custGeom>
            <a:avLst/>
            <a:gdLst/>
            <a:ahLst/>
            <a:cxnLst/>
            <a:rect l="l" t="t" r="r" b="b"/>
            <a:pathLst>
              <a:path w="302" h="302" extrusionOk="0">
                <a:moveTo>
                  <a:pt x="302" y="1"/>
                </a:moveTo>
                <a:cubicBezTo>
                  <a:pt x="138" y="1"/>
                  <a:pt x="1" y="136"/>
                  <a:pt x="1" y="302"/>
                </a:cubicBezTo>
                <a:lnTo>
                  <a:pt x="302" y="302"/>
                </a:lnTo>
                <a:lnTo>
                  <a:pt x="302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3" name="Google Shape;493;p16"/>
          <p:cNvSpPr/>
          <p:nvPr/>
        </p:nvSpPr>
        <p:spPr>
          <a:xfrm rot="10800000">
            <a:off x="465786" y="475156"/>
            <a:ext cx="25305" cy="34109"/>
          </a:xfrm>
          <a:custGeom>
            <a:avLst/>
            <a:gdLst/>
            <a:ahLst/>
            <a:cxnLst/>
            <a:rect l="l" t="t" r="r" b="b"/>
            <a:pathLst>
              <a:path w="298" h="299" extrusionOk="0">
                <a:moveTo>
                  <a:pt x="1" y="1"/>
                </a:moveTo>
                <a:lnTo>
                  <a:pt x="1" y="298"/>
                </a:lnTo>
                <a:cubicBezTo>
                  <a:pt x="166" y="298"/>
                  <a:pt x="297" y="166"/>
                  <a:pt x="297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4" name="Google Shape;494;p16"/>
          <p:cNvSpPr/>
          <p:nvPr/>
        </p:nvSpPr>
        <p:spPr>
          <a:xfrm rot="10800000">
            <a:off x="321687" y="281449"/>
            <a:ext cx="25645" cy="34680"/>
          </a:xfrm>
          <a:custGeom>
            <a:avLst/>
            <a:gdLst/>
            <a:ahLst/>
            <a:cxnLst/>
            <a:rect l="l" t="t" r="r" b="b"/>
            <a:pathLst>
              <a:path w="302" h="304" extrusionOk="0">
                <a:moveTo>
                  <a:pt x="302" y="1"/>
                </a:moveTo>
                <a:cubicBezTo>
                  <a:pt x="138" y="1"/>
                  <a:pt x="1" y="138"/>
                  <a:pt x="1" y="303"/>
                </a:cubicBezTo>
                <a:lnTo>
                  <a:pt x="302" y="303"/>
                </a:lnTo>
                <a:lnTo>
                  <a:pt x="302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5" name="Google Shape;495;p16"/>
          <p:cNvSpPr/>
          <p:nvPr/>
        </p:nvSpPr>
        <p:spPr>
          <a:xfrm rot="10800000">
            <a:off x="465786" y="281449"/>
            <a:ext cx="25305" cy="34680"/>
          </a:xfrm>
          <a:custGeom>
            <a:avLst/>
            <a:gdLst/>
            <a:ahLst/>
            <a:cxnLst/>
            <a:rect l="l" t="t" r="r" b="b"/>
            <a:pathLst>
              <a:path w="298" h="304" extrusionOk="0">
                <a:moveTo>
                  <a:pt x="1" y="1"/>
                </a:moveTo>
                <a:lnTo>
                  <a:pt x="1" y="303"/>
                </a:lnTo>
                <a:lnTo>
                  <a:pt x="297" y="303"/>
                </a:lnTo>
                <a:cubicBezTo>
                  <a:pt x="297" y="138"/>
                  <a:pt x="166" y="1"/>
                  <a:pt x="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6" name="Google Shape;496;p16"/>
          <p:cNvSpPr/>
          <p:nvPr/>
        </p:nvSpPr>
        <p:spPr>
          <a:xfrm rot="10800000">
            <a:off x="380871" y="361191"/>
            <a:ext cx="50949" cy="68333"/>
          </a:xfrm>
          <a:custGeom>
            <a:avLst/>
            <a:gdLst/>
            <a:ahLst/>
            <a:cxnLst/>
            <a:rect l="l" t="t" r="r" b="b"/>
            <a:pathLst>
              <a:path w="600" h="599" extrusionOk="0">
                <a:moveTo>
                  <a:pt x="298" y="0"/>
                </a:moveTo>
                <a:cubicBezTo>
                  <a:pt x="132" y="0"/>
                  <a:pt x="1" y="132"/>
                  <a:pt x="1" y="297"/>
                </a:cubicBezTo>
                <a:cubicBezTo>
                  <a:pt x="1" y="462"/>
                  <a:pt x="132" y="599"/>
                  <a:pt x="298" y="599"/>
                </a:cubicBezTo>
                <a:cubicBezTo>
                  <a:pt x="463" y="599"/>
                  <a:pt x="600" y="462"/>
                  <a:pt x="600" y="297"/>
                </a:cubicBezTo>
                <a:cubicBezTo>
                  <a:pt x="600" y="132"/>
                  <a:pt x="463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7" name="Google Shape;497;p16"/>
          <p:cNvSpPr/>
          <p:nvPr/>
        </p:nvSpPr>
        <p:spPr>
          <a:xfrm rot="10800000">
            <a:off x="321687" y="475156"/>
            <a:ext cx="25645" cy="34109"/>
          </a:xfrm>
          <a:custGeom>
            <a:avLst/>
            <a:gdLst/>
            <a:ahLst/>
            <a:cxnLst/>
            <a:rect l="l" t="t" r="r" b="b"/>
            <a:pathLst>
              <a:path w="302" h="299" extrusionOk="0">
                <a:moveTo>
                  <a:pt x="1" y="1"/>
                </a:moveTo>
                <a:cubicBezTo>
                  <a:pt x="1" y="166"/>
                  <a:pt x="138" y="298"/>
                  <a:pt x="302" y="298"/>
                </a:cubicBezTo>
                <a:lnTo>
                  <a:pt x="302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8" name="Google Shape;498;p16"/>
          <p:cNvSpPr/>
          <p:nvPr/>
        </p:nvSpPr>
        <p:spPr>
          <a:xfrm rot="10800000">
            <a:off x="321687" y="53977"/>
            <a:ext cx="25645" cy="34452"/>
          </a:xfrm>
          <a:custGeom>
            <a:avLst/>
            <a:gdLst/>
            <a:ahLst/>
            <a:cxnLst/>
            <a:rect l="l" t="t" r="r" b="b"/>
            <a:pathLst>
              <a:path w="302" h="302" extrusionOk="0">
                <a:moveTo>
                  <a:pt x="302" y="0"/>
                </a:moveTo>
                <a:cubicBezTo>
                  <a:pt x="138" y="0"/>
                  <a:pt x="1" y="136"/>
                  <a:pt x="1" y="301"/>
                </a:cubicBezTo>
                <a:lnTo>
                  <a:pt x="302" y="301"/>
                </a:ln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9" name="Google Shape;499;p16"/>
          <p:cNvSpPr/>
          <p:nvPr/>
        </p:nvSpPr>
        <p:spPr>
          <a:xfrm rot="10800000">
            <a:off x="465786" y="247684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1" y="0"/>
                </a:moveTo>
                <a:lnTo>
                  <a:pt x="1" y="297"/>
                </a:lnTo>
                <a:cubicBezTo>
                  <a:pt x="166" y="297"/>
                  <a:pt x="297" y="165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0" name="Google Shape;500;p16"/>
          <p:cNvSpPr/>
          <p:nvPr/>
        </p:nvSpPr>
        <p:spPr>
          <a:xfrm rot="10800000">
            <a:off x="380871" y="133489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298" y="0"/>
                </a:moveTo>
                <a:cubicBezTo>
                  <a:pt x="132" y="0"/>
                  <a:pt x="1" y="133"/>
                  <a:pt x="1" y="298"/>
                </a:cubicBezTo>
                <a:cubicBezTo>
                  <a:pt x="1" y="463"/>
                  <a:pt x="132" y="600"/>
                  <a:pt x="298" y="600"/>
                </a:cubicBezTo>
                <a:cubicBezTo>
                  <a:pt x="463" y="600"/>
                  <a:pt x="600" y="463"/>
                  <a:pt x="600" y="298"/>
                </a:cubicBezTo>
                <a:cubicBezTo>
                  <a:pt x="600" y="133"/>
                  <a:pt x="463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1" name="Google Shape;501;p16"/>
          <p:cNvSpPr/>
          <p:nvPr/>
        </p:nvSpPr>
        <p:spPr>
          <a:xfrm rot="10800000">
            <a:off x="321687" y="247684"/>
            <a:ext cx="25645" cy="33881"/>
          </a:xfrm>
          <a:custGeom>
            <a:avLst/>
            <a:gdLst/>
            <a:ahLst/>
            <a:cxnLst/>
            <a:rect l="l" t="t" r="r" b="b"/>
            <a:pathLst>
              <a:path w="302" h="297" extrusionOk="0">
                <a:moveTo>
                  <a:pt x="1" y="0"/>
                </a:moveTo>
                <a:cubicBezTo>
                  <a:pt x="1" y="165"/>
                  <a:pt x="138" y="297"/>
                  <a:pt x="302" y="297"/>
                </a:cubicBez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2" name="Google Shape;502;p16"/>
          <p:cNvSpPr/>
          <p:nvPr/>
        </p:nvSpPr>
        <p:spPr>
          <a:xfrm rot="10800000">
            <a:off x="465786" y="53977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1" y="0"/>
                </a:moveTo>
                <a:lnTo>
                  <a:pt x="1" y="301"/>
                </a:lnTo>
                <a:lnTo>
                  <a:pt x="297" y="301"/>
                </a:lnTo>
                <a:cubicBezTo>
                  <a:pt x="297" y="136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3" name="Google Shape;503;p16"/>
          <p:cNvSpPr/>
          <p:nvPr/>
        </p:nvSpPr>
        <p:spPr>
          <a:xfrm rot="10800000">
            <a:off x="380871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298" y="1"/>
                </a:moveTo>
                <a:cubicBezTo>
                  <a:pt x="132" y="1"/>
                  <a:pt x="1" y="133"/>
                  <a:pt x="1" y="297"/>
                </a:cubicBezTo>
                <a:cubicBezTo>
                  <a:pt x="1" y="462"/>
                  <a:pt x="132" y="599"/>
                  <a:pt x="298" y="599"/>
                </a:cubicBezTo>
                <a:cubicBezTo>
                  <a:pt x="463" y="599"/>
                  <a:pt x="600" y="462"/>
                  <a:pt x="600" y="297"/>
                </a:cubicBezTo>
                <a:cubicBezTo>
                  <a:pt x="600" y="133"/>
                  <a:pt x="463" y="1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4" name="Google Shape;504;p16"/>
          <p:cNvSpPr/>
          <p:nvPr/>
        </p:nvSpPr>
        <p:spPr>
          <a:xfrm rot="10800000">
            <a:off x="465786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1" y="0"/>
                </a:moveTo>
                <a:lnTo>
                  <a:pt x="1" y="298"/>
                </a:lnTo>
                <a:cubicBezTo>
                  <a:pt x="166" y="298"/>
                  <a:pt x="297" y="166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5" name="Google Shape;505;p16"/>
          <p:cNvSpPr/>
          <p:nvPr/>
        </p:nvSpPr>
        <p:spPr>
          <a:xfrm rot="10800000">
            <a:off x="321687" y="20095"/>
            <a:ext cx="25645" cy="33996"/>
          </a:xfrm>
          <a:custGeom>
            <a:avLst/>
            <a:gdLst/>
            <a:ahLst/>
            <a:cxnLst/>
            <a:rect l="l" t="t" r="r" b="b"/>
            <a:pathLst>
              <a:path w="302" h="298" extrusionOk="0">
                <a:moveTo>
                  <a:pt x="1" y="0"/>
                </a:moveTo>
                <a:cubicBezTo>
                  <a:pt x="1" y="166"/>
                  <a:pt x="138" y="298"/>
                  <a:pt x="302" y="298"/>
                </a:cubicBez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6" name="Google Shape;506;p16"/>
          <p:cNvSpPr/>
          <p:nvPr/>
        </p:nvSpPr>
        <p:spPr>
          <a:xfrm rot="10800000">
            <a:off x="491006" y="509153"/>
            <a:ext cx="25729" cy="30231"/>
          </a:xfrm>
          <a:custGeom>
            <a:avLst/>
            <a:gdLst/>
            <a:ahLst/>
            <a:cxnLst/>
            <a:rect l="l" t="t" r="r" b="b"/>
            <a:pathLst>
              <a:path w="303" h="265" extrusionOk="0">
                <a:moveTo>
                  <a:pt x="303" y="1"/>
                </a:moveTo>
                <a:cubicBezTo>
                  <a:pt x="203" y="81"/>
                  <a:pt x="105" y="166"/>
                  <a:pt x="5" y="247"/>
                </a:cubicBezTo>
                <a:cubicBezTo>
                  <a:pt x="5" y="251"/>
                  <a:pt x="0" y="256"/>
                  <a:pt x="0" y="265"/>
                </a:cubicBezTo>
                <a:lnTo>
                  <a:pt x="303" y="265"/>
                </a:lnTo>
                <a:lnTo>
                  <a:pt x="303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" name="Google Shape;507;p16"/>
          <p:cNvSpPr/>
          <p:nvPr/>
        </p:nvSpPr>
        <p:spPr>
          <a:xfrm rot="10800000">
            <a:off x="550275" y="361191"/>
            <a:ext cx="50949" cy="68333"/>
          </a:xfrm>
          <a:custGeom>
            <a:avLst/>
            <a:gdLst/>
            <a:ahLst/>
            <a:cxnLst/>
            <a:rect l="l" t="t" r="r" b="b"/>
            <a:pathLst>
              <a:path w="600" h="599" extrusionOk="0">
                <a:moveTo>
                  <a:pt x="298" y="0"/>
                </a:moveTo>
                <a:cubicBezTo>
                  <a:pt x="133" y="0"/>
                  <a:pt x="1" y="132"/>
                  <a:pt x="1" y="297"/>
                </a:cubicBezTo>
                <a:cubicBezTo>
                  <a:pt x="1" y="462"/>
                  <a:pt x="133" y="599"/>
                  <a:pt x="298" y="599"/>
                </a:cubicBezTo>
                <a:cubicBezTo>
                  <a:pt x="462" y="599"/>
                  <a:pt x="599" y="462"/>
                  <a:pt x="599" y="297"/>
                </a:cubicBezTo>
                <a:cubicBezTo>
                  <a:pt x="599" y="132"/>
                  <a:pt x="462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8" name="Google Shape;508;p16"/>
          <p:cNvSpPr/>
          <p:nvPr/>
        </p:nvSpPr>
        <p:spPr>
          <a:xfrm rot="10800000">
            <a:off x="635190" y="281449"/>
            <a:ext cx="25305" cy="34680"/>
          </a:xfrm>
          <a:custGeom>
            <a:avLst/>
            <a:gdLst/>
            <a:ahLst/>
            <a:cxnLst/>
            <a:rect l="l" t="t" r="r" b="b"/>
            <a:pathLst>
              <a:path w="298" h="304" extrusionOk="0">
                <a:moveTo>
                  <a:pt x="0" y="1"/>
                </a:moveTo>
                <a:lnTo>
                  <a:pt x="0" y="303"/>
                </a:lnTo>
                <a:lnTo>
                  <a:pt x="298" y="303"/>
                </a:lnTo>
                <a:cubicBezTo>
                  <a:pt x="298" y="138"/>
                  <a:pt x="166" y="1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9" name="Google Shape;509;p16"/>
          <p:cNvSpPr/>
          <p:nvPr/>
        </p:nvSpPr>
        <p:spPr>
          <a:xfrm rot="10800000">
            <a:off x="491006" y="281449"/>
            <a:ext cx="25729" cy="34680"/>
          </a:xfrm>
          <a:custGeom>
            <a:avLst/>
            <a:gdLst/>
            <a:ahLst/>
            <a:cxnLst/>
            <a:rect l="l" t="t" r="r" b="b"/>
            <a:pathLst>
              <a:path w="303" h="304" extrusionOk="0">
                <a:moveTo>
                  <a:pt x="303" y="1"/>
                </a:moveTo>
                <a:cubicBezTo>
                  <a:pt x="137" y="1"/>
                  <a:pt x="0" y="138"/>
                  <a:pt x="0" y="303"/>
                </a:cubicBezTo>
                <a:lnTo>
                  <a:pt x="303" y="303"/>
                </a:lnTo>
                <a:lnTo>
                  <a:pt x="303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0" name="Google Shape;510;p16"/>
          <p:cNvSpPr/>
          <p:nvPr/>
        </p:nvSpPr>
        <p:spPr>
          <a:xfrm rot="10800000">
            <a:off x="491006" y="475156"/>
            <a:ext cx="25729" cy="34109"/>
          </a:xfrm>
          <a:custGeom>
            <a:avLst/>
            <a:gdLst/>
            <a:ahLst/>
            <a:cxnLst/>
            <a:rect l="l" t="t" r="r" b="b"/>
            <a:pathLst>
              <a:path w="303" h="299" extrusionOk="0">
                <a:moveTo>
                  <a:pt x="0" y="1"/>
                </a:moveTo>
                <a:cubicBezTo>
                  <a:pt x="0" y="166"/>
                  <a:pt x="137" y="298"/>
                  <a:pt x="303" y="298"/>
                </a:cubicBezTo>
                <a:lnTo>
                  <a:pt x="303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1" name="Google Shape;511;p16"/>
          <p:cNvSpPr/>
          <p:nvPr/>
        </p:nvSpPr>
        <p:spPr>
          <a:xfrm rot="10800000">
            <a:off x="550275" y="133489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298" y="0"/>
                </a:moveTo>
                <a:cubicBezTo>
                  <a:pt x="133" y="0"/>
                  <a:pt x="1" y="133"/>
                  <a:pt x="1" y="298"/>
                </a:cubicBezTo>
                <a:cubicBezTo>
                  <a:pt x="1" y="463"/>
                  <a:pt x="133" y="600"/>
                  <a:pt x="298" y="600"/>
                </a:cubicBezTo>
                <a:cubicBezTo>
                  <a:pt x="462" y="600"/>
                  <a:pt x="599" y="463"/>
                  <a:pt x="599" y="298"/>
                </a:cubicBezTo>
                <a:cubicBezTo>
                  <a:pt x="599" y="133"/>
                  <a:pt x="462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2" name="Google Shape;512;p16"/>
          <p:cNvSpPr/>
          <p:nvPr/>
        </p:nvSpPr>
        <p:spPr>
          <a:xfrm rot="10800000">
            <a:off x="635190" y="247684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0" y="0"/>
                </a:moveTo>
                <a:lnTo>
                  <a:pt x="0" y="297"/>
                </a:lnTo>
                <a:cubicBezTo>
                  <a:pt x="166" y="297"/>
                  <a:pt x="298" y="165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3" name="Google Shape;513;p16"/>
          <p:cNvSpPr/>
          <p:nvPr/>
        </p:nvSpPr>
        <p:spPr>
          <a:xfrm rot="10800000">
            <a:off x="491006" y="53977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303" y="0"/>
                </a:moveTo>
                <a:cubicBezTo>
                  <a:pt x="137" y="0"/>
                  <a:pt x="0" y="136"/>
                  <a:pt x="0" y="301"/>
                </a:cubicBezTo>
                <a:lnTo>
                  <a:pt x="303" y="301"/>
                </a:lnTo>
                <a:lnTo>
                  <a:pt x="303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4" name="Google Shape;514;p16"/>
          <p:cNvSpPr/>
          <p:nvPr/>
        </p:nvSpPr>
        <p:spPr>
          <a:xfrm rot="10800000">
            <a:off x="635190" y="53977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0" y="0"/>
                </a:moveTo>
                <a:lnTo>
                  <a:pt x="0" y="301"/>
                </a:lnTo>
                <a:lnTo>
                  <a:pt x="298" y="301"/>
                </a:lnTo>
                <a:cubicBezTo>
                  <a:pt x="298" y="136"/>
                  <a:pt x="166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5" name="Google Shape;515;p16"/>
          <p:cNvSpPr/>
          <p:nvPr/>
        </p:nvSpPr>
        <p:spPr>
          <a:xfrm rot="10800000">
            <a:off x="491006" y="247684"/>
            <a:ext cx="25729" cy="33881"/>
          </a:xfrm>
          <a:custGeom>
            <a:avLst/>
            <a:gdLst/>
            <a:ahLst/>
            <a:cxnLst/>
            <a:rect l="l" t="t" r="r" b="b"/>
            <a:pathLst>
              <a:path w="303" h="297" extrusionOk="0">
                <a:moveTo>
                  <a:pt x="0" y="0"/>
                </a:moveTo>
                <a:cubicBezTo>
                  <a:pt x="0" y="165"/>
                  <a:pt x="137" y="297"/>
                  <a:pt x="303" y="297"/>
                </a:cubicBezTo>
                <a:lnTo>
                  <a:pt x="303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6" name="Google Shape;516;p16"/>
          <p:cNvSpPr/>
          <p:nvPr/>
        </p:nvSpPr>
        <p:spPr>
          <a:xfrm rot="10800000">
            <a:off x="491006" y="20095"/>
            <a:ext cx="25729" cy="33996"/>
          </a:xfrm>
          <a:custGeom>
            <a:avLst/>
            <a:gdLst/>
            <a:ahLst/>
            <a:cxnLst/>
            <a:rect l="l" t="t" r="r" b="b"/>
            <a:pathLst>
              <a:path w="303" h="298" extrusionOk="0">
                <a:moveTo>
                  <a:pt x="0" y="0"/>
                </a:moveTo>
                <a:cubicBezTo>
                  <a:pt x="0" y="166"/>
                  <a:pt x="137" y="298"/>
                  <a:pt x="303" y="298"/>
                </a:cubicBezTo>
                <a:lnTo>
                  <a:pt x="303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7" name="Google Shape;517;p16"/>
          <p:cNvSpPr/>
          <p:nvPr/>
        </p:nvSpPr>
        <p:spPr>
          <a:xfrm rot="10800000">
            <a:off x="550275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298" y="1"/>
                </a:moveTo>
                <a:cubicBezTo>
                  <a:pt x="133" y="1"/>
                  <a:pt x="1" y="133"/>
                  <a:pt x="1" y="297"/>
                </a:cubicBezTo>
                <a:cubicBezTo>
                  <a:pt x="1" y="462"/>
                  <a:pt x="133" y="599"/>
                  <a:pt x="298" y="599"/>
                </a:cubicBezTo>
                <a:cubicBezTo>
                  <a:pt x="462" y="599"/>
                  <a:pt x="599" y="462"/>
                  <a:pt x="599" y="297"/>
                </a:cubicBezTo>
                <a:cubicBezTo>
                  <a:pt x="599" y="133"/>
                  <a:pt x="462" y="1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8" name="Google Shape;518;p16"/>
          <p:cNvSpPr/>
          <p:nvPr/>
        </p:nvSpPr>
        <p:spPr>
          <a:xfrm rot="10800000">
            <a:off x="635190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0" y="0"/>
                </a:moveTo>
                <a:lnTo>
                  <a:pt x="0" y="298"/>
                </a:lnTo>
                <a:cubicBezTo>
                  <a:pt x="166" y="298"/>
                  <a:pt x="298" y="166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19" name="Google Shape;519;p16"/>
          <p:cNvSpPr/>
          <p:nvPr/>
        </p:nvSpPr>
        <p:spPr>
          <a:xfrm rot="10800000">
            <a:off x="660408" y="281449"/>
            <a:ext cx="25645" cy="34680"/>
          </a:xfrm>
          <a:custGeom>
            <a:avLst/>
            <a:gdLst/>
            <a:ahLst/>
            <a:cxnLst/>
            <a:rect l="l" t="t" r="r" b="b"/>
            <a:pathLst>
              <a:path w="302" h="304" extrusionOk="0">
                <a:moveTo>
                  <a:pt x="301" y="1"/>
                </a:moveTo>
                <a:cubicBezTo>
                  <a:pt x="137" y="1"/>
                  <a:pt x="0" y="138"/>
                  <a:pt x="0" y="303"/>
                </a:cubicBezTo>
                <a:lnTo>
                  <a:pt x="301" y="303"/>
                </a:lnTo>
                <a:lnTo>
                  <a:pt x="301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16"/>
          <p:cNvSpPr/>
          <p:nvPr/>
        </p:nvSpPr>
        <p:spPr>
          <a:xfrm rot="10800000">
            <a:off x="804592" y="53977"/>
            <a:ext cx="25645" cy="34452"/>
          </a:xfrm>
          <a:custGeom>
            <a:avLst/>
            <a:gdLst/>
            <a:ahLst/>
            <a:cxnLst/>
            <a:rect l="l" t="t" r="r" b="b"/>
            <a:pathLst>
              <a:path w="302" h="302" extrusionOk="0">
                <a:moveTo>
                  <a:pt x="1" y="0"/>
                </a:moveTo>
                <a:lnTo>
                  <a:pt x="1" y="301"/>
                </a:lnTo>
                <a:lnTo>
                  <a:pt x="302" y="301"/>
                </a:lnTo>
                <a:cubicBezTo>
                  <a:pt x="302" y="136"/>
                  <a:pt x="170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16"/>
          <p:cNvSpPr/>
          <p:nvPr/>
        </p:nvSpPr>
        <p:spPr>
          <a:xfrm rot="10800000">
            <a:off x="660408" y="53977"/>
            <a:ext cx="25645" cy="34452"/>
          </a:xfrm>
          <a:custGeom>
            <a:avLst/>
            <a:gdLst/>
            <a:ahLst/>
            <a:cxnLst/>
            <a:rect l="l" t="t" r="r" b="b"/>
            <a:pathLst>
              <a:path w="302" h="302" extrusionOk="0">
                <a:moveTo>
                  <a:pt x="301" y="0"/>
                </a:moveTo>
                <a:cubicBezTo>
                  <a:pt x="137" y="0"/>
                  <a:pt x="0" y="136"/>
                  <a:pt x="0" y="301"/>
                </a:cubicBezTo>
                <a:lnTo>
                  <a:pt x="301" y="301"/>
                </a:lnTo>
                <a:lnTo>
                  <a:pt x="301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16"/>
          <p:cNvSpPr/>
          <p:nvPr/>
        </p:nvSpPr>
        <p:spPr>
          <a:xfrm rot="10800000">
            <a:off x="660408" y="247684"/>
            <a:ext cx="25645" cy="33881"/>
          </a:xfrm>
          <a:custGeom>
            <a:avLst/>
            <a:gdLst/>
            <a:ahLst/>
            <a:cxnLst/>
            <a:rect l="l" t="t" r="r" b="b"/>
            <a:pathLst>
              <a:path w="302" h="297" extrusionOk="0">
                <a:moveTo>
                  <a:pt x="0" y="0"/>
                </a:moveTo>
                <a:cubicBezTo>
                  <a:pt x="0" y="165"/>
                  <a:pt x="137" y="297"/>
                  <a:pt x="301" y="297"/>
                </a:cubicBezTo>
                <a:lnTo>
                  <a:pt x="301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16"/>
          <p:cNvSpPr/>
          <p:nvPr/>
        </p:nvSpPr>
        <p:spPr>
          <a:xfrm rot="10800000">
            <a:off x="719594" y="133489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297" y="0"/>
                </a:moveTo>
                <a:cubicBezTo>
                  <a:pt x="132" y="0"/>
                  <a:pt x="0" y="133"/>
                  <a:pt x="0" y="298"/>
                </a:cubicBezTo>
                <a:cubicBezTo>
                  <a:pt x="0" y="463"/>
                  <a:pt x="132" y="600"/>
                  <a:pt x="297" y="600"/>
                </a:cubicBezTo>
                <a:cubicBezTo>
                  <a:pt x="462" y="600"/>
                  <a:pt x="599" y="463"/>
                  <a:pt x="599" y="298"/>
                </a:cubicBezTo>
                <a:cubicBezTo>
                  <a:pt x="599" y="133"/>
                  <a:pt x="462" y="0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4" name="Google Shape;524;p16"/>
          <p:cNvSpPr/>
          <p:nvPr/>
        </p:nvSpPr>
        <p:spPr>
          <a:xfrm rot="10800000">
            <a:off x="660408" y="20095"/>
            <a:ext cx="25645" cy="33996"/>
          </a:xfrm>
          <a:custGeom>
            <a:avLst/>
            <a:gdLst/>
            <a:ahLst/>
            <a:cxnLst/>
            <a:rect l="l" t="t" r="r" b="b"/>
            <a:pathLst>
              <a:path w="302" h="298" extrusionOk="0">
                <a:moveTo>
                  <a:pt x="0" y="0"/>
                </a:moveTo>
                <a:cubicBezTo>
                  <a:pt x="0" y="166"/>
                  <a:pt x="137" y="298"/>
                  <a:pt x="301" y="298"/>
                </a:cubicBezTo>
                <a:lnTo>
                  <a:pt x="301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5" name="Google Shape;525;p16"/>
          <p:cNvSpPr/>
          <p:nvPr/>
        </p:nvSpPr>
        <p:spPr>
          <a:xfrm rot="10800000">
            <a:off x="804592" y="20095"/>
            <a:ext cx="25645" cy="33996"/>
          </a:xfrm>
          <a:custGeom>
            <a:avLst/>
            <a:gdLst/>
            <a:ahLst/>
            <a:cxnLst/>
            <a:rect l="l" t="t" r="r" b="b"/>
            <a:pathLst>
              <a:path w="302" h="298" extrusionOk="0">
                <a:moveTo>
                  <a:pt x="1" y="0"/>
                </a:moveTo>
                <a:lnTo>
                  <a:pt x="1" y="298"/>
                </a:lnTo>
                <a:cubicBezTo>
                  <a:pt x="170" y="298"/>
                  <a:pt x="302" y="166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16"/>
          <p:cNvSpPr/>
          <p:nvPr/>
        </p:nvSpPr>
        <p:spPr>
          <a:xfrm rot="10800000">
            <a:off x="719594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297" y="1"/>
                </a:moveTo>
                <a:cubicBezTo>
                  <a:pt x="132" y="1"/>
                  <a:pt x="0" y="133"/>
                  <a:pt x="0" y="297"/>
                </a:cubicBezTo>
                <a:cubicBezTo>
                  <a:pt x="0" y="462"/>
                  <a:pt x="132" y="599"/>
                  <a:pt x="297" y="599"/>
                </a:cubicBezTo>
                <a:cubicBezTo>
                  <a:pt x="462" y="599"/>
                  <a:pt x="599" y="462"/>
                  <a:pt x="599" y="297"/>
                </a:cubicBezTo>
                <a:cubicBezTo>
                  <a:pt x="599" y="133"/>
                  <a:pt x="462" y="1"/>
                  <a:pt x="297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16"/>
          <p:cNvSpPr/>
          <p:nvPr/>
        </p:nvSpPr>
        <p:spPr>
          <a:xfrm rot="10800000">
            <a:off x="889421" y="133489"/>
            <a:ext cx="50185" cy="53960"/>
          </a:xfrm>
          <a:custGeom>
            <a:avLst/>
            <a:gdLst/>
            <a:ahLst/>
            <a:cxnLst/>
            <a:rect l="l" t="t" r="r" b="b"/>
            <a:pathLst>
              <a:path w="591" h="473" extrusionOk="0">
                <a:moveTo>
                  <a:pt x="534" y="0"/>
                </a:moveTo>
                <a:cubicBezTo>
                  <a:pt x="359" y="76"/>
                  <a:pt x="181" y="142"/>
                  <a:pt x="1" y="207"/>
                </a:cubicBezTo>
                <a:cubicBezTo>
                  <a:pt x="20" y="353"/>
                  <a:pt x="142" y="472"/>
                  <a:pt x="294" y="472"/>
                </a:cubicBezTo>
                <a:cubicBezTo>
                  <a:pt x="458" y="472"/>
                  <a:pt x="590" y="335"/>
                  <a:pt x="590" y="170"/>
                </a:cubicBezTo>
                <a:cubicBezTo>
                  <a:pt x="590" y="104"/>
                  <a:pt x="566" y="48"/>
                  <a:pt x="534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16"/>
          <p:cNvSpPr/>
          <p:nvPr/>
        </p:nvSpPr>
        <p:spPr>
          <a:xfrm rot="10800000">
            <a:off x="973912" y="53977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0" y="0"/>
                </a:moveTo>
                <a:lnTo>
                  <a:pt x="0" y="301"/>
                </a:lnTo>
                <a:lnTo>
                  <a:pt x="302" y="301"/>
                </a:lnTo>
                <a:cubicBezTo>
                  <a:pt x="302" y="136"/>
                  <a:pt x="165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9" name="Google Shape;529;p16"/>
          <p:cNvSpPr/>
          <p:nvPr/>
        </p:nvSpPr>
        <p:spPr>
          <a:xfrm rot="10800000">
            <a:off x="830152" y="53977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299" y="0"/>
                </a:moveTo>
                <a:cubicBezTo>
                  <a:pt x="133" y="0"/>
                  <a:pt x="1" y="136"/>
                  <a:pt x="1" y="301"/>
                </a:cubicBezTo>
                <a:lnTo>
                  <a:pt x="299" y="301"/>
                </a:lnTo>
                <a:lnTo>
                  <a:pt x="299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0" name="Google Shape;530;p16"/>
          <p:cNvSpPr/>
          <p:nvPr/>
        </p:nvSpPr>
        <p:spPr>
          <a:xfrm rot="10800000">
            <a:off x="973912" y="20095"/>
            <a:ext cx="25729" cy="33996"/>
          </a:xfrm>
          <a:custGeom>
            <a:avLst/>
            <a:gdLst/>
            <a:ahLst/>
            <a:cxnLst/>
            <a:rect l="l" t="t" r="r" b="b"/>
            <a:pathLst>
              <a:path w="303" h="298" extrusionOk="0">
                <a:moveTo>
                  <a:pt x="0" y="0"/>
                </a:moveTo>
                <a:lnTo>
                  <a:pt x="0" y="298"/>
                </a:lnTo>
                <a:cubicBezTo>
                  <a:pt x="165" y="298"/>
                  <a:pt x="302" y="166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1" name="Google Shape;531;p16"/>
          <p:cNvSpPr/>
          <p:nvPr/>
        </p:nvSpPr>
        <p:spPr>
          <a:xfrm rot="10800000">
            <a:off x="889420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303" y="1"/>
                </a:moveTo>
                <a:cubicBezTo>
                  <a:pt x="137" y="1"/>
                  <a:pt x="0" y="133"/>
                  <a:pt x="0" y="297"/>
                </a:cubicBezTo>
                <a:cubicBezTo>
                  <a:pt x="0" y="462"/>
                  <a:pt x="137" y="599"/>
                  <a:pt x="303" y="599"/>
                </a:cubicBezTo>
                <a:cubicBezTo>
                  <a:pt x="467" y="599"/>
                  <a:pt x="599" y="462"/>
                  <a:pt x="599" y="297"/>
                </a:cubicBezTo>
                <a:cubicBezTo>
                  <a:pt x="599" y="133"/>
                  <a:pt x="467" y="1"/>
                  <a:pt x="303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" name="Google Shape;532;p16"/>
          <p:cNvSpPr/>
          <p:nvPr/>
        </p:nvSpPr>
        <p:spPr>
          <a:xfrm rot="10800000">
            <a:off x="830152" y="20095"/>
            <a:ext cx="25389" cy="33996"/>
          </a:xfrm>
          <a:custGeom>
            <a:avLst/>
            <a:gdLst/>
            <a:ahLst/>
            <a:cxnLst/>
            <a:rect l="l" t="t" r="r" b="b"/>
            <a:pathLst>
              <a:path w="299" h="298" extrusionOk="0">
                <a:moveTo>
                  <a:pt x="1" y="0"/>
                </a:moveTo>
                <a:cubicBezTo>
                  <a:pt x="1" y="166"/>
                  <a:pt x="133" y="298"/>
                  <a:pt x="299" y="298"/>
                </a:cubicBezTo>
                <a:lnTo>
                  <a:pt x="299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16"/>
          <p:cNvSpPr/>
          <p:nvPr/>
        </p:nvSpPr>
        <p:spPr>
          <a:xfrm rot="10800000">
            <a:off x="999556" y="53977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297" y="0"/>
                </a:moveTo>
                <a:cubicBezTo>
                  <a:pt x="132" y="0"/>
                  <a:pt x="1" y="136"/>
                  <a:pt x="1" y="301"/>
                </a:cubicBezTo>
                <a:lnTo>
                  <a:pt x="297" y="301"/>
                </a:ln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16"/>
          <p:cNvSpPr/>
          <p:nvPr/>
        </p:nvSpPr>
        <p:spPr>
          <a:xfrm rot="10800000">
            <a:off x="1143399" y="53977"/>
            <a:ext cx="25645" cy="33996"/>
          </a:xfrm>
          <a:custGeom>
            <a:avLst/>
            <a:gdLst/>
            <a:ahLst/>
            <a:cxnLst/>
            <a:rect l="l" t="t" r="r" b="b"/>
            <a:pathLst>
              <a:path w="302" h="298" extrusionOk="0">
                <a:moveTo>
                  <a:pt x="19" y="1"/>
                </a:moveTo>
                <a:cubicBezTo>
                  <a:pt x="15" y="1"/>
                  <a:pt x="5" y="1"/>
                  <a:pt x="1" y="5"/>
                </a:cubicBezTo>
                <a:lnTo>
                  <a:pt x="1" y="297"/>
                </a:lnTo>
                <a:lnTo>
                  <a:pt x="302" y="297"/>
                </a:lnTo>
                <a:cubicBezTo>
                  <a:pt x="302" y="138"/>
                  <a:pt x="175" y="10"/>
                  <a:pt x="19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5" name="Google Shape;535;p16"/>
          <p:cNvSpPr/>
          <p:nvPr/>
        </p:nvSpPr>
        <p:spPr>
          <a:xfrm rot="10800000">
            <a:off x="1143399" y="20095"/>
            <a:ext cx="25645" cy="33996"/>
          </a:xfrm>
          <a:custGeom>
            <a:avLst/>
            <a:gdLst/>
            <a:ahLst/>
            <a:cxnLst/>
            <a:rect l="l" t="t" r="r" b="b"/>
            <a:pathLst>
              <a:path w="302" h="298" extrusionOk="0">
                <a:moveTo>
                  <a:pt x="1" y="0"/>
                </a:moveTo>
                <a:lnTo>
                  <a:pt x="1" y="298"/>
                </a:lnTo>
                <a:cubicBezTo>
                  <a:pt x="166" y="298"/>
                  <a:pt x="302" y="166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6" name="Google Shape;536;p16"/>
          <p:cNvSpPr/>
          <p:nvPr/>
        </p:nvSpPr>
        <p:spPr>
          <a:xfrm rot="10800000">
            <a:off x="999556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1" y="0"/>
                </a:moveTo>
                <a:cubicBezTo>
                  <a:pt x="1" y="166"/>
                  <a:pt x="132" y="298"/>
                  <a:pt x="297" y="298"/>
                </a:cubicBez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" name="Google Shape;537;p16"/>
          <p:cNvSpPr/>
          <p:nvPr/>
        </p:nvSpPr>
        <p:spPr>
          <a:xfrm rot="10800000">
            <a:off x="1058824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302" y="1"/>
                </a:moveTo>
                <a:cubicBezTo>
                  <a:pt x="137" y="1"/>
                  <a:pt x="0" y="133"/>
                  <a:pt x="0" y="297"/>
                </a:cubicBezTo>
                <a:cubicBezTo>
                  <a:pt x="0" y="462"/>
                  <a:pt x="137" y="599"/>
                  <a:pt x="302" y="599"/>
                </a:cubicBezTo>
                <a:cubicBezTo>
                  <a:pt x="468" y="599"/>
                  <a:pt x="600" y="462"/>
                  <a:pt x="600" y="297"/>
                </a:cubicBezTo>
                <a:cubicBezTo>
                  <a:pt x="600" y="133"/>
                  <a:pt x="468" y="1"/>
                  <a:pt x="302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8" name="Google Shape;538;p16"/>
          <p:cNvSpPr/>
          <p:nvPr/>
        </p:nvSpPr>
        <p:spPr>
          <a:xfrm rot="10800000">
            <a:off x="1168958" y="53977"/>
            <a:ext cx="25305" cy="33425"/>
          </a:xfrm>
          <a:custGeom>
            <a:avLst/>
            <a:gdLst/>
            <a:ahLst/>
            <a:cxnLst/>
            <a:rect l="l" t="t" r="r" b="b"/>
            <a:pathLst>
              <a:path w="298" h="293" extrusionOk="0">
                <a:moveTo>
                  <a:pt x="298" y="0"/>
                </a:moveTo>
                <a:cubicBezTo>
                  <a:pt x="270" y="0"/>
                  <a:pt x="237" y="9"/>
                  <a:pt x="203" y="9"/>
                </a:cubicBezTo>
                <a:cubicBezTo>
                  <a:pt x="85" y="52"/>
                  <a:pt x="0" y="161"/>
                  <a:pt x="0" y="292"/>
                </a:cubicBezTo>
                <a:lnTo>
                  <a:pt x="298" y="292"/>
                </a:ln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9" name="Google Shape;539;p16"/>
          <p:cNvSpPr/>
          <p:nvPr/>
        </p:nvSpPr>
        <p:spPr>
          <a:xfrm rot="10800000">
            <a:off x="1312718" y="53977"/>
            <a:ext cx="25729" cy="21561"/>
          </a:xfrm>
          <a:custGeom>
            <a:avLst/>
            <a:gdLst/>
            <a:ahLst/>
            <a:cxnLst/>
            <a:rect l="l" t="t" r="r" b="b"/>
            <a:pathLst>
              <a:path w="303" h="189" extrusionOk="0">
                <a:moveTo>
                  <a:pt x="1" y="0"/>
                </a:moveTo>
                <a:lnTo>
                  <a:pt x="1" y="188"/>
                </a:lnTo>
                <a:lnTo>
                  <a:pt x="303" y="188"/>
                </a:lnTo>
                <a:cubicBezTo>
                  <a:pt x="303" y="114"/>
                  <a:pt x="274" y="51"/>
                  <a:pt x="23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0" name="Google Shape;540;p16"/>
          <p:cNvSpPr/>
          <p:nvPr/>
        </p:nvSpPr>
        <p:spPr>
          <a:xfrm rot="10800000">
            <a:off x="1228227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303" y="1"/>
                </a:moveTo>
                <a:cubicBezTo>
                  <a:pt x="138" y="1"/>
                  <a:pt x="1" y="133"/>
                  <a:pt x="1" y="297"/>
                </a:cubicBezTo>
                <a:cubicBezTo>
                  <a:pt x="1" y="462"/>
                  <a:pt x="138" y="599"/>
                  <a:pt x="303" y="599"/>
                </a:cubicBezTo>
                <a:cubicBezTo>
                  <a:pt x="467" y="599"/>
                  <a:pt x="600" y="462"/>
                  <a:pt x="600" y="297"/>
                </a:cubicBezTo>
                <a:cubicBezTo>
                  <a:pt x="600" y="133"/>
                  <a:pt x="467" y="1"/>
                  <a:pt x="303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16"/>
          <p:cNvSpPr/>
          <p:nvPr/>
        </p:nvSpPr>
        <p:spPr>
          <a:xfrm rot="10800000">
            <a:off x="1168958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0" y="0"/>
                </a:moveTo>
                <a:cubicBezTo>
                  <a:pt x="0" y="166"/>
                  <a:pt x="133" y="298"/>
                  <a:pt x="298" y="298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16"/>
          <p:cNvSpPr/>
          <p:nvPr/>
        </p:nvSpPr>
        <p:spPr>
          <a:xfrm rot="10800000">
            <a:off x="1312718" y="20095"/>
            <a:ext cx="25729" cy="33996"/>
          </a:xfrm>
          <a:custGeom>
            <a:avLst/>
            <a:gdLst/>
            <a:ahLst/>
            <a:cxnLst/>
            <a:rect l="l" t="t" r="r" b="b"/>
            <a:pathLst>
              <a:path w="303" h="298" extrusionOk="0">
                <a:moveTo>
                  <a:pt x="1" y="0"/>
                </a:moveTo>
                <a:lnTo>
                  <a:pt x="1" y="298"/>
                </a:lnTo>
                <a:cubicBezTo>
                  <a:pt x="166" y="298"/>
                  <a:pt x="303" y="166"/>
                  <a:pt x="303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3" name="Google Shape;543;p16"/>
          <p:cNvSpPr/>
          <p:nvPr/>
        </p:nvSpPr>
        <p:spPr>
          <a:xfrm rot="10800000">
            <a:off x="1338362" y="53976"/>
            <a:ext cx="25220" cy="22245"/>
          </a:xfrm>
          <a:custGeom>
            <a:avLst/>
            <a:gdLst/>
            <a:ahLst/>
            <a:cxnLst/>
            <a:rect l="l" t="t" r="r" b="b"/>
            <a:pathLst>
              <a:path w="297" h="195" extrusionOk="0">
                <a:moveTo>
                  <a:pt x="75" y="1"/>
                </a:moveTo>
                <a:cubicBezTo>
                  <a:pt x="28" y="53"/>
                  <a:pt x="0" y="120"/>
                  <a:pt x="0" y="194"/>
                </a:cubicBezTo>
                <a:lnTo>
                  <a:pt x="297" y="194"/>
                </a:lnTo>
                <a:lnTo>
                  <a:pt x="297" y="6"/>
                </a:lnTo>
                <a:cubicBezTo>
                  <a:pt x="222" y="6"/>
                  <a:pt x="151" y="1"/>
                  <a:pt x="75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4" name="Google Shape;544;p16"/>
          <p:cNvSpPr/>
          <p:nvPr/>
        </p:nvSpPr>
        <p:spPr>
          <a:xfrm rot="10800000">
            <a:off x="1482120" y="53977"/>
            <a:ext cx="25645" cy="34452"/>
          </a:xfrm>
          <a:custGeom>
            <a:avLst/>
            <a:gdLst/>
            <a:ahLst/>
            <a:cxnLst/>
            <a:rect l="l" t="t" r="r" b="b"/>
            <a:pathLst>
              <a:path w="302" h="302" extrusionOk="0">
                <a:moveTo>
                  <a:pt x="0" y="0"/>
                </a:moveTo>
                <a:lnTo>
                  <a:pt x="0" y="301"/>
                </a:lnTo>
                <a:lnTo>
                  <a:pt x="301" y="301"/>
                </a:lnTo>
                <a:cubicBezTo>
                  <a:pt x="301" y="136"/>
                  <a:pt x="166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5" name="Google Shape;545;p16"/>
          <p:cNvSpPr/>
          <p:nvPr/>
        </p:nvSpPr>
        <p:spPr>
          <a:xfrm rot="10800000">
            <a:off x="1397545" y="-93984"/>
            <a:ext cx="51035" cy="68448"/>
          </a:xfrm>
          <a:custGeom>
            <a:avLst/>
            <a:gdLst/>
            <a:ahLst/>
            <a:cxnLst/>
            <a:rect l="l" t="t" r="r" b="b"/>
            <a:pathLst>
              <a:path w="601" h="600" extrusionOk="0">
                <a:moveTo>
                  <a:pt x="303" y="1"/>
                </a:moveTo>
                <a:cubicBezTo>
                  <a:pt x="137" y="1"/>
                  <a:pt x="1" y="133"/>
                  <a:pt x="1" y="297"/>
                </a:cubicBezTo>
                <a:cubicBezTo>
                  <a:pt x="1" y="462"/>
                  <a:pt x="137" y="599"/>
                  <a:pt x="303" y="599"/>
                </a:cubicBezTo>
                <a:cubicBezTo>
                  <a:pt x="468" y="599"/>
                  <a:pt x="600" y="462"/>
                  <a:pt x="600" y="297"/>
                </a:cubicBezTo>
                <a:cubicBezTo>
                  <a:pt x="600" y="133"/>
                  <a:pt x="468" y="1"/>
                  <a:pt x="303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6" name="Google Shape;546;p16"/>
          <p:cNvSpPr/>
          <p:nvPr/>
        </p:nvSpPr>
        <p:spPr>
          <a:xfrm rot="10800000">
            <a:off x="1338362" y="20095"/>
            <a:ext cx="25220" cy="33996"/>
          </a:xfrm>
          <a:custGeom>
            <a:avLst/>
            <a:gdLst/>
            <a:ahLst/>
            <a:cxnLst/>
            <a:rect l="l" t="t" r="r" b="b"/>
            <a:pathLst>
              <a:path w="297" h="298" extrusionOk="0">
                <a:moveTo>
                  <a:pt x="0" y="0"/>
                </a:moveTo>
                <a:cubicBezTo>
                  <a:pt x="0" y="166"/>
                  <a:pt x="131" y="298"/>
                  <a:pt x="297" y="298"/>
                </a:cubicBez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7" name="Google Shape;547;p16"/>
          <p:cNvSpPr/>
          <p:nvPr/>
        </p:nvSpPr>
        <p:spPr>
          <a:xfrm rot="10800000">
            <a:off x="1482120" y="20095"/>
            <a:ext cx="25645" cy="33996"/>
          </a:xfrm>
          <a:custGeom>
            <a:avLst/>
            <a:gdLst/>
            <a:ahLst/>
            <a:cxnLst/>
            <a:rect l="l" t="t" r="r" b="b"/>
            <a:pathLst>
              <a:path w="302" h="298" extrusionOk="0">
                <a:moveTo>
                  <a:pt x="0" y="0"/>
                </a:moveTo>
                <a:lnTo>
                  <a:pt x="0" y="298"/>
                </a:lnTo>
                <a:cubicBezTo>
                  <a:pt x="166" y="298"/>
                  <a:pt x="301" y="166"/>
                  <a:pt x="30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8" name="Google Shape;548;p16"/>
          <p:cNvSpPr/>
          <p:nvPr/>
        </p:nvSpPr>
        <p:spPr>
          <a:xfrm rot="10800000">
            <a:off x="1507680" y="53977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298" y="0"/>
                </a:moveTo>
                <a:cubicBezTo>
                  <a:pt x="133" y="0"/>
                  <a:pt x="1" y="136"/>
                  <a:pt x="1" y="301"/>
                </a:cubicBezTo>
                <a:lnTo>
                  <a:pt x="298" y="301"/>
                </a:ln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9" name="Google Shape;549;p16"/>
          <p:cNvSpPr/>
          <p:nvPr/>
        </p:nvSpPr>
        <p:spPr>
          <a:xfrm rot="10800000">
            <a:off x="1651439" y="53977"/>
            <a:ext cx="25815" cy="34452"/>
          </a:xfrm>
          <a:custGeom>
            <a:avLst/>
            <a:gdLst/>
            <a:ahLst/>
            <a:cxnLst/>
            <a:rect l="l" t="t" r="r" b="b"/>
            <a:pathLst>
              <a:path w="304" h="302" extrusionOk="0">
                <a:moveTo>
                  <a:pt x="1" y="0"/>
                </a:moveTo>
                <a:lnTo>
                  <a:pt x="1" y="301"/>
                </a:lnTo>
                <a:lnTo>
                  <a:pt x="303" y="301"/>
                </a:lnTo>
                <a:cubicBezTo>
                  <a:pt x="303" y="136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0" name="Google Shape;550;p16"/>
          <p:cNvSpPr/>
          <p:nvPr/>
        </p:nvSpPr>
        <p:spPr>
          <a:xfrm rot="10800000">
            <a:off x="1567034" y="-93984"/>
            <a:ext cx="50865" cy="68448"/>
          </a:xfrm>
          <a:custGeom>
            <a:avLst/>
            <a:gdLst/>
            <a:ahLst/>
            <a:cxnLst/>
            <a:rect l="l" t="t" r="r" b="b"/>
            <a:pathLst>
              <a:path w="599" h="600" extrusionOk="0">
                <a:moveTo>
                  <a:pt x="302" y="1"/>
                </a:moveTo>
                <a:cubicBezTo>
                  <a:pt x="137" y="1"/>
                  <a:pt x="0" y="133"/>
                  <a:pt x="0" y="297"/>
                </a:cubicBezTo>
                <a:cubicBezTo>
                  <a:pt x="0" y="462"/>
                  <a:pt x="137" y="599"/>
                  <a:pt x="302" y="599"/>
                </a:cubicBezTo>
                <a:cubicBezTo>
                  <a:pt x="467" y="599"/>
                  <a:pt x="599" y="462"/>
                  <a:pt x="599" y="297"/>
                </a:cubicBezTo>
                <a:cubicBezTo>
                  <a:pt x="599" y="133"/>
                  <a:pt x="467" y="1"/>
                  <a:pt x="302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1" name="Google Shape;551;p16"/>
          <p:cNvSpPr/>
          <p:nvPr/>
        </p:nvSpPr>
        <p:spPr>
          <a:xfrm rot="10800000">
            <a:off x="1507680" y="20095"/>
            <a:ext cx="25389" cy="33996"/>
          </a:xfrm>
          <a:custGeom>
            <a:avLst/>
            <a:gdLst/>
            <a:ahLst/>
            <a:cxnLst/>
            <a:rect l="l" t="t" r="r" b="b"/>
            <a:pathLst>
              <a:path w="299" h="298" extrusionOk="0">
                <a:moveTo>
                  <a:pt x="1" y="0"/>
                </a:moveTo>
                <a:cubicBezTo>
                  <a:pt x="1" y="166"/>
                  <a:pt x="133" y="298"/>
                  <a:pt x="298" y="298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2" name="Google Shape;552;p16"/>
          <p:cNvSpPr/>
          <p:nvPr/>
        </p:nvSpPr>
        <p:spPr>
          <a:xfrm rot="10800000">
            <a:off x="1651439" y="20095"/>
            <a:ext cx="25815" cy="33996"/>
          </a:xfrm>
          <a:custGeom>
            <a:avLst/>
            <a:gdLst/>
            <a:ahLst/>
            <a:cxnLst/>
            <a:rect l="l" t="t" r="r" b="b"/>
            <a:pathLst>
              <a:path w="304" h="298" extrusionOk="0">
                <a:moveTo>
                  <a:pt x="1" y="0"/>
                </a:moveTo>
                <a:lnTo>
                  <a:pt x="1" y="298"/>
                </a:lnTo>
                <a:cubicBezTo>
                  <a:pt x="166" y="298"/>
                  <a:pt x="303" y="166"/>
                  <a:pt x="303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3" name="Google Shape;553;p16"/>
          <p:cNvSpPr/>
          <p:nvPr/>
        </p:nvSpPr>
        <p:spPr>
          <a:xfrm rot="10800000">
            <a:off x="1821268" y="53977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1" y="0"/>
                </a:moveTo>
                <a:lnTo>
                  <a:pt x="1" y="301"/>
                </a:lnTo>
                <a:lnTo>
                  <a:pt x="297" y="301"/>
                </a:lnTo>
                <a:cubicBezTo>
                  <a:pt x="297" y="136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4" name="Google Shape;554;p16"/>
          <p:cNvSpPr/>
          <p:nvPr/>
        </p:nvSpPr>
        <p:spPr>
          <a:xfrm rot="10800000">
            <a:off x="1677169" y="53977"/>
            <a:ext cx="25220" cy="34452"/>
          </a:xfrm>
          <a:custGeom>
            <a:avLst/>
            <a:gdLst/>
            <a:ahLst/>
            <a:cxnLst/>
            <a:rect l="l" t="t" r="r" b="b"/>
            <a:pathLst>
              <a:path w="297" h="302" extrusionOk="0">
                <a:moveTo>
                  <a:pt x="297" y="0"/>
                </a:moveTo>
                <a:cubicBezTo>
                  <a:pt x="132" y="0"/>
                  <a:pt x="0" y="136"/>
                  <a:pt x="0" y="301"/>
                </a:cubicBezTo>
                <a:lnTo>
                  <a:pt x="297" y="301"/>
                </a:ln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5" name="Google Shape;555;p16"/>
          <p:cNvSpPr/>
          <p:nvPr/>
        </p:nvSpPr>
        <p:spPr>
          <a:xfrm rot="10800000">
            <a:off x="1742041" y="133490"/>
            <a:ext cx="44072" cy="27151"/>
          </a:xfrm>
          <a:custGeom>
            <a:avLst/>
            <a:gdLst/>
            <a:ahLst/>
            <a:cxnLst/>
            <a:rect l="l" t="t" r="r" b="b"/>
            <a:pathLst>
              <a:path w="519" h="238" extrusionOk="0">
                <a:moveTo>
                  <a:pt x="1" y="1"/>
                </a:moveTo>
                <a:lnTo>
                  <a:pt x="1" y="1"/>
                </a:lnTo>
                <a:cubicBezTo>
                  <a:pt x="29" y="133"/>
                  <a:pt x="142" y="237"/>
                  <a:pt x="288" y="237"/>
                </a:cubicBezTo>
                <a:cubicBezTo>
                  <a:pt x="382" y="237"/>
                  <a:pt x="462" y="190"/>
                  <a:pt x="519" y="118"/>
                </a:cubicBezTo>
                <a:cubicBezTo>
                  <a:pt x="345" y="81"/>
                  <a:pt x="170" y="44"/>
                  <a:pt x="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6" name="Google Shape;556;p16"/>
          <p:cNvSpPr/>
          <p:nvPr/>
        </p:nvSpPr>
        <p:spPr>
          <a:xfrm rot="10800000">
            <a:off x="1736352" y="-93984"/>
            <a:ext cx="51035" cy="68448"/>
          </a:xfrm>
          <a:custGeom>
            <a:avLst/>
            <a:gdLst/>
            <a:ahLst/>
            <a:cxnLst/>
            <a:rect l="l" t="t" r="r" b="b"/>
            <a:pathLst>
              <a:path w="601" h="600" extrusionOk="0">
                <a:moveTo>
                  <a:pt x="303" y="1"/>
                </a:moveTo>
                <a:cubicBezTo>
                  <a:pt x="133" y="1"/>
                  <a:pt x="1" y="133"/>
                  <a:pt x="1" y="297"/>
                </a:cubicBezTo>
                <a:cubicBezTo>
                  <a:pt x="1" y="462"/>
                  <a:pt x="133" y="599"/>
                  <a:pt x="303" y="599"/>
                </a:cubicBezTo>
                <a:cubicBezTo>
                  <a:pt x="468" y="599"/>
                  <a:pt x="601" y="462"/>
                  <a:pt x="601" y="297"/>
                </a:cubicBezTo>
                <a:cubicBezTo>
                  <a:pt x="601" y="133"/>
                  <a:pt x="468" y="1"/>
                  <a:pt x="303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7" name="Google Shape;557;p16"/>
          <p:cNvSpPr/>
          <p:nvPr/>
        </p:nvSpPr>
        <p:spPr>
          <a:xfrm rot="10800000">
            <a:off x="1677169" y="20095"/>
            <a:ext cx="25220" cy="33996"/>
          </a:xfrm>
          <a:custGeom>
            <a:avLst/>
            <a:gdLst/>
            <a:ahLst/>
            <a:cxnLst/>
            <a:rect l="l" t="t" r="r" b="b"/>
            <a:pathLst>
              <a:path w="297" h="298" extrusionOk="0">
                <a:moveTo>
                  <a:pt x="0" y="0"/>
                </a:moveTo>
                <a:cubicBezTo>
                  <a:pt x="0" y="166"/>
                  <a:pt x="132" y="298"/>
                  <a:pt x="297" y="298"/>
                </a:cubicBez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8" name="Google Shape;558;p16"/>
          <p:cNvSpPr/>
          <p:nvPr/>
        </p:nvSpPr>
        <p:spPr>
          <a:xfrm rot="10800000">
            <a:off x="1821268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1" y="0"/>
                </a:moveTo>
                <a:lnTo>
                  <a:pt x="1" y="298"/>
                </a:lnTo>
                <a:cubicBezTo>
                  <a:pt x="166" y="298"/>
                  <a:pt x="297" y="166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9" name="Google Shape;559;p16"/>
          <p:cNvSpPr/>
          <p:nvPr/>
        </p:nvSpPr>
        <p:spPr>
          <a:xfrm rot="10800000">
            <a:off x="1846488" y="53977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298" y="0"/>
                </a:moveTo>
                <a:cubicBezTo>
                  <a:pt x="132" y="0"/>
                  <a:pt x="0" y="136"/>
                  <a:pt x="0" y="301"/>
                </a:cubicBezTo>
                <a:lnTo>
                  <a:pt x="298" y="301"/>
                </a:ln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0" name="Google Shape;560;p16"/>
          <p:cNvSpPr/>
          <p:nvPr/>
        </p:nvSpPr>
        <p:spPr>
          <a:xfrm rot="10800000">
            <a:off x="1990586" y="53977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0" y="0"/>
                </a:moveTo>
                <a:lnTo>
                  <a:pt x="0" y="301"/>
                </a:lnTo>
                <a:lnTo>
                  <a:pt x="298" y="301"/>
                </a:lnTo>
                <a:cubicBezTo>
                  <a:pt x="298" y="136"/>
                  <a:pt x="166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1" name="Google Shape;561;p16"/>
          <p:cNvSpPr/>
          <p:nvPr/>
        </p:nvSpPr>
        <p:spPr>
          <a:xfrm rot="10800000">
            <a:off x="1905756" y="133489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297" y="0"/>
                </a:moveTo>
                <a:cubicBezTo>
                  <a:pt x="133" y="0"/>
                  <a:pt x="1" y="133"/>
                  <a:pt x="1" y="298"/>
                </a:cubicBezTo>
                <a:cubicBezTo>
                  <a:pt x="1" y="463"/>
                  <a:pt x="133" y="600"/>
                  <a:pt x="297" y="600"/>
                </a:cubicBezTo>
                <a:cubicBezTo>
                  <a:pt x="462" y="600"/>
                  <a:pt x="599" y="463"/>
                  <a:pt x="599" y="298"/>
                </a:cubicBezTo>
                <a:cubicBezTo>
                  <a:pt x="599" y="133"/>
                  <a:pt x="462" y="0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2" name="Google Shape;562;p16"/>
          <p:cNvSpPr/>
          <p:nvPr/>
        </p:nvSpPr>
        <p:spPr>
          <a:xfrm rot="10800000">
            <a:off x="1990586" y="20095"/>
            <a:ext cx="25389" cy="33996"/>
          </a:xfrm>
          <a:custGeom>
            <a:avLst/>
            <a:gdLst/>
            <a:ahLst/>
            <a:cxnLst/>
            <a:rect l="l" t="t" r="r" b="b"/>
            <a:pathLst>
              <a:path w="299" h="298" extrusionOk="0">
                <a:moveTo>
                  <a:pt x="0" y="0"/>
                </a:moveTo>
                <a:lnTo>
                  <a:pt x="0" y="298"/>
                </a:lnTo>
                <a:cubicBezTo>
                  <a:pt x="166" y="298"/>
                  <a:pt x="298" y="166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3" name="Google Shape;563;p16"/>
          <p:cNvSpPr/>
          <p:nvPr/>
        </p:nvSpPr>
        <p:spPr>
          <a:xfrm rot="10800000">
            <a:off x="1846488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0" y="0"/>
                </a:moveTo>
                <a:cubicBezTo>
                  <a:pt x="0" y="166"/>
                  <a:pt x="132" y="298"/>
                  <a:pt x="298" y="298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4" name="Google Shape;564;p16"/>
          <p:cNvSpPr/>
          <p:nvPr/>
        </p:nvSpPr>
        <p:spPr>
          <a:xfrm rot="10800000">
            <a:off x="1905756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297" y="1"/>
                </a:moveTo>
                <a:cubicBezTo>
                  <a:pt x="133" y="1"/>
                  <a:pt x="1" y="133"/>
                  <a:pt x="1" y="297"/>
                </a:cubicBezTo>
                <a:cubicBezTo>
                  <a:pt x="1" y="462"/>
                  <a:pt x="133" y="599"/>
                  <a:pt x="297" y="599"/>
                </a:cubicBezTo>
                <a:cubicBezTo>
                  <a:pt x="462" y="599"/>
                  <a:pt x="599" y="462"/>
                  <a:pt x="599" y="297"/>
                </a:cubicBezTo>
                <a:cubicBezTo>
                  <a:pt x="599" y="133"/>
                  <a:pt x="462" y="1"/>
                  <a:pt x="297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5" name="Google Shape;565;p16"/>
          <p:cNvSpPr/>
          <p:nvPr/>
        </p:nvSpPr>
        <p:spPr>
          <a:xfrm rot="10800000">
            <a:off x="2160074" y="281451"/>
            <a:ext cx="25220" cy="9811"/>
          </a:xfrm>
          <a:custGeom>
            <a:avLst/>
            <a:gdLst/>
            <a:ahLst/>
            <a:cxnLst/>
            <a:rect l="l" t="t" r="r" b="b"/>
            <a:pathLst>
              <a:path w="297" h="86" extrusionOk="0">
                <a:moveTo>
                  <a:pt x="0" y="0"/>
                </a:moveTo>
                <a:lnTo>
                  <a:pt x="0" y="85"/>
                </a:lnTo>
                <a:lnTo>
                  <a:pt x="297" y="85"/>
                </a:lnTo>
                <a:lnTo>
                  <a:pt x="297" y="70"/>
                </a:lnTo>
                <a:cubicBezTo>
                  <a:pt x="198" y="47"/>
                  <a:pt x="99" y="24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6" name="Google Shape;566;p16"/>
          <p:cNvSpPr/>
          <p:nvPr/>
        </p:nvSpPr>
        <p:spPr>
          <a:xfrm rot="10800000">
            <a:off x="2015889" y="53977"/>
            <a:ext cx="25645" cy="34452"/>
          </a:xfrm>
          <a:custGeom>
            <a:avLst/>
            <a:gdLst/>
            <a:ahLst/>
            <a:cxnLst/>
            <a:rect l="l" t="t" r="r" b="b"/>
            <a:pathLst>
              <a:path w="302" h="302" extrusionOk="0">
                <a:moveTo>
                  <a:pt x="301" y="0"/>
                </a:moveTo>
                <a:cubicBezTo>
                  <a:pt x="136" y="0"/>
                  <a:pt x="0" y="136"/>
                  <a:pt x="0" y="301"/>
                </a:cubicBezTo>
                <a:lnTo>
                  <a:pt x="301" y="301"/>
                </a:lnTo>
                <a:lnTo>
                  <a:pt x="301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7" name="Google Shape;567;p16"/>
          <p:cNvSpPr/>
          <p:nvPr/>
        </p:nvSpPr>
        <p:spPr>
          <a:xfrm rot="10800000">
            <a:off x="2160074" y="247684"/>
            <a:ext cx="25220" cy="33881"/>
          </a:xfrm>
          <a:custGeom>
            <a:avLst/>
            <a:gdLst/>
            <a:ahLst/>
            <a:cxnLst/>
            <a:rect l="l" t="t" r="r" b="b"/>
            <a:pathLst>
              <a:path w="297" h="297" extrusionOk="0">
                <a:moveTo>
                  <a:pt x="0" y="0"/>
                </a:moveTo>
                <a:lnTo>
                  <a:pt x="0" y="297"/>
                </a:lnTo>
                <a:cubicBezTo>
                  <a:pt x="165" y="297"/>
                  <a:pt x="297" y="165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8" name="Google Shape;568;p16"/>
          <p:cNvSpPr/>
          <p:nvPr/>
        </p:nvSpPr>
        <p:spPr>
          <a:xfrm rot="10800000">
            <a:off x="2075073" y="133489"/>
            <a:ext cx="51035" cy="68563"/>
          </a:xfrm>
          <a:custGeom>
            <a:avLst/>
            <a:gdLst/>
            <a:ahLst/>
            <a:cxnLst/>
            <a:rect l="l" t="t" r="r" b="b"/>
            <a:pathLst>
              <a:path w="601" h="601" extrusionOk="0">
                <a:moveTo>
                  <a:pt x="298" y="0"/>
                </a:moveTo>
                <a:cubicBezTo>
                  <a:pt x="133" y="0"/>
                  <a:pt x="0" y="133"/>
                  <a:pt x="0" y="298"/>
                </a:cubicBezTo>
                <a:cubicBezTo>
                  <a:pt x="0" y="463"/>
                  <a:pt x="133" y="600"/>
                  <a:pt x="298" y="600"/>
                </a:cubicBezTo>
                <a:cubicBezTo>
                  <a:pt x="463" y="600"/>
                  <a:pt x="600" y="463"/>
                  <a:pt x="600" y="298"/>
                </a:cubicBezTo>
                <a:cubicBezTo>
                  <a:pt x="600" y="133"/>
                  <a:pt x="463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9" name="Google Shape;569;p16"/>
          <p:cNvSpPr/>
          <p:nvPr/>
        </p:nvSpPr>
        <p:spPr>
          <a:xfrm rot="10800000">
            <a:off x="2160074" y="53977"/>
            <a:ext cx="25220" cy="34452"/>
          </a:xfrm>
          <a:custGeom>
            <a:avLst/>
            <a:gdLst/>
            <a:ahLst/>
            <a:cxnLst/>
            <a:rect l="l" t="t" r="r" b="b"/>
            <a:pathLst>
              <a:path w="297" h="302" extrusionOk="0">
                <a:moveTo>
                  <a:pt x="0" y="0"/>
                </a:moveTo>
                <a:lnTo>
                  <a:pt x="0" y="301"/>
                </a:lnTo>
                <a:lnTo>
                  <a:pt x="297" y="301"/>
                </a:lnTo>
                <a:cubicBezTo>
                  <a:pt x="297" y="136"/>
                  <a:pt x="165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0" name="Google Shape;570;p16"/>
          <p:cNvSpPr/>
          <p:nvPr/>
        </p:nvSpPr>
        <p:spPr>
          <a:xfrm rot="10800000">
            <a:off x="2160074" y="20095"/>
            <a:ext cx="25220" cy="33996"/>
          </a:xfrm>
          <a:custGeom>
            <a:avLst/>
            <a:gdLst/>
            <a:ahLst/>
            <a:cxnLst/>
            <a:rect l="l" t="t" r="r" b="b"/>
            <a:pathLst>
              <a:path w="297" h="298" extrusionOk="0">
                <a:moveTo>
                  <a:pt x="0" y="0"/>
                </a:moveTo>
                <a:lnTo>
                  <a:pt x="0" y="298"/>
                </a:lnTo>
                <a:cubicBezTo>
                  <a:pt x="165" y="298"/>
                  <a:pt x="297" y="166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1" name="Google Shape;571;p16"/>
          <p:cNvSpPr/>
          <p:nvPr/>
        </p:nvSpPr>
        <p:spPr>
          <a:xfrm rot="10800000">
            <a:off x="2075073" y="-93984"/>
            <a:ext cx="51035" cy="68448"/>
          </a:xfrm>
          <a:custGeom>
            <a:avLst/>
            <a:gdLst/>
            <a:ahLst/>
            <a:cxnLst/>
            <a:rect l="l" t="t" r="r" b="b"/>
            <a:pathLst>
              <a:path w="601" h="600" extrusionOk="0">
                <a:moveTo>
                  <a:pt x="298" y="1"/>
                </a:moveTo>
                <a:cubicBezTo>
                  <a:pt x="133" y="1"/>
                  <a:pt x="0" y="133"/>
                  <a:pt x="0" y="297"/>
                </a:cubicBezTo>
                <a:cubicBezTo>
                  <a:pt x="0" y="462"/>
                  <a:pt x="133" y="599"/>
                  <a:pt x="298" y="599"/>
                </a:cubicBezTo>
                <a:cubicBezTo>
                  <a:pt x="463" y="599"/>
                  <a:pt x="600" y="462"/>
                  <a:pt x="600" y="297"/>
                </a:cubicBezTo>
                <a:cubicBezTo>
                  <a:pt x="600" y="133"/>
                  <a:pt x="463" y="1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2" name="Google Shape;572;p16"/>
          <p:cNvSpPr/>
          <p:nvPr/>
        </p:nvSpPr>
        <p:spPr>
          <a:xfrm rot="10800000">
            <a:off x="2015889" y="20095"/>
            <a:ext cx="25645" cy="33996"/>
          </a:xfrm>
          <a:custGeom>
            <a:avLst/>
            <a:gdLst/>
            <a:ahLst/>
            <a:cxnLst/>
            <a:rect l="l" t="t" r="r" b="b"/>
            <a:pathLst>
              <a:path w="302" h="298" extrusionOk="0">
                <a:moveTo>
                  <a:pt x="0" y="0"/>
                </a:moveTo>
                <a:cubicBezTo>
                  <a:pt x="0" y="166"/>
                  <a:pt x="136" y="298"/>
                  <a:pt x="301" y="298"/>
                </a:cubicBezTo>
                <a:lnTo>
                  <a:pt x="301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3" name="Google Shape;573;p16"/>
          <p:cNvSpPr/>
          <p:nvPr/>
        </p:nvSpPr>
        <p:spPr>
          <a:xfrm rot="10800000">
            <a:off x="2185209" y="281452"/>
            <a:ext cx="25815" cy="16313"/>
          </a:xfrm>
          <a:custGeom>
            <a:avLst/>
            <a:gdLst/>
            <a:ahLst/>
            <a:cxnLst/>
            <a:rect l="l" t="t" r="r" b="b"/>
            <a:pathLst>
              <a:path w="304" h="143" extrusionOk="0">
                <a:moveTo>
                  <a:pt x="44" y="1"/>
                </a:moveTo>
                <a:cubicBezTo>
                  <a:pt x="20" y="42"/>
                  <a:pt x="1" y="90"/>
                  <a:pt x="1" y="142"/>
                </a:cubicBezTo>
                <a:lnTo>
                  <a:pt x="303" y="142"/>
                </a:lnTo>
                <a:lnTo>
                  <a:pt x="303" y="57"/>
                </a:lnTo>
                <a:cubicBezTo>
                  <a:pt x="214" y="38"/>
                  <a:pt x="129" y="19"/>
                  <a:pt x="44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4" name="Google Shape;574;p16"/>
          <p:cNvSpPr/>
          <p:nvPr/>
        </p:nvSpPr>
        <p:spPr>
          <a:xfrm rot="10800000">
            <a:off x="2329392" y="281449"/>
            <a:ext cx="25389" cy="34680"/>
          </a:xfrm>
          <a:custGeom>
            <a:avLst/>
            <a:gdLst/>
            <a:ahLst/>
            <a:cxnLst/>
            <a:rect l="l" t="t" r="r" b="b"/>
            <a:pathLst>
              <a:path w="299" h="304" extrusionOk="0">
                <a:moveTo>
                  <a:pt x="1" y="1"/>
                </a:moveTo>
                <a:lnTo>
                  <a:pt x="1" y="303"/>
                </a:lnTo>
                <a:lnTo>
                  <a:pt x="298" y="303"/>
                </a:lnTo>
                <a:cubicBezTo>
                  <a:pt x="298" y="138"/>
                  <a:pt x="166" y="1"/>
                  <a:pt x="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5" name="Google Shape;575;p16"/>
          <p:cNvSpPr/>
          <p:nvPr/>
        </p:nvSpPr>
        <p:spPr>
          <a:xfrm rot="10800000">
            <a:off x="2329392" y="247684"/>
            <a:ext cx="25389" cy="33881"/>
          </a:xfrm>
          <a:custGeom>
            <a:avLst/>
            <a:gdLst/>
            <a:ahLst/>
            <a:cxnLst/>
            <a:rect l="l" t="t" r="r" b="b"/>
            <a:pathLst>
              <a:path w="299" h="297" extrusionOk="0">
                <a:moveTo>
                  <a:pt x="1" y="0"/>
                </a:moveTo>
                <a:lnTo>
                  <a:pt x="1" y="297"/>
                </a:lnTo>
                <a:cubicBezTo>
                  <a:pt x="166" y="297"/>
                  <a:pt x="298" y="165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6" name="Google Shape;576;p16"/>
          <p:cNvSpPr/>
          <p:nvPr/>
        </p:nvSpPr>
        <p:spPr>
          <a:xfrm rot="10800000">
            <a:off x="2329392" y="53977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1" y="0"/>
                </a:moveTo>
                <a:lnTo>
                  <a:pt x="1" y="301"/>
                </a:lnTo>
                <a:lnTo>
                  <a:pt x="298" y="301"/>
                </a:lnTo>
                <a:cubicBezTo>
                  <a:pt x="298" y="136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7" name="Google Shape;577;p16"/>
          <p:cNvSpPr/>
          <p:nvPr/>
        </p:nvSpPr>
        <p:spPr>
          <a:xfrm rot="10800000">
            <a:off x="2185209" y="53977"/>
            <a:ext cx="25815" cy="34452"/>
          </a:xfrm>
          <a:custGeom>
            <a:avLst/>
            <a:gdLst/>
            <a:ahLst/>
            <a:cxnLst/>
            <a:rect l="l" t="t" r="r" b="b"/>
            <a:pathLst>
              <a:path w="304" h="302" extrusionOk="0">
                <a:moveTo>
                  <a:pt x="303" y="0"/>
                </a:moveTo>
                <a:cubicBezTo>
                  <a:pt x="138" y="0"/>
                  <a:pt x="1" y="136"/>
                  <a:pt x="1" y="301"/>
                </a:cubicBezTo>
                <a:lnTo>
                  <a:pt x="303" y="301"/>
                </a:lnTo>
                <a:lnTo>
                  <a:pt x="303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8" name="Google Shape;578;p16"/>
          <p:cNvSpPr/>
          <p:nvPr/>
        </p:nvSpPr>
        <p:spPr>
          <a:xfrm rot="10800000">
            <a:off x="2185209" y="247684"/>
            <a:ext cx="25815" cy="33881"/>
          </a:xfrm>
          <a:custGeom>
            <a:avLst/>
            <a:gdLst/>
            <a:ahLst/>
            <a:cxnLst/>
            <a:rect l="l" t="t" r="r" b="b"/>
            <a:pathLst>
              <a:path w="304" h="297" extrusionOk="0">
                <a:moveTo>
                  <a:pt x="1" y="0"/>
                </a:moveTo>
                <a:cubicBezTo>
                  <a:pt x="1" y="165"/>
                  <a:pt x="138" y="297"/>
                  <a:pt x="303" y="297"/>
                </a:cubicBezTo>
                <a:lnTo>
                  <a:pt x="303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9" name="Google Shape;579;p16"/>
          <p:cNvSpPr/>
          <p:nvPr/>
        </p:nvSpPr>
        <p:spPr>
          <a:xfrm rot="10800000">
            <a:off x="2244564" y="133489"/>
            <a:ext cx="50865" cy="68563"/>
          </a:xfrm>
          <a:custGeom>
            <a:avLst/>
            <a:gdLst/>
            <a:ahLst/>
            <a:cxnLst/>
            <a:rect l="l" t="t" r="r" b="b"/>
            <a:pathLst>
              <a:path w="599" h="601" extrusionOk="0">
                <a:moveTo>
                  <a:pt x="297" y="0"/>
                </a:moveTo>
                <a:cubicBezTo>
                  <a:pt x="133" y="0"/>
                  <a:pt x="0" y="133"/>
                  <a:pt x="0" y="298"/>
                </a:cubicBezTo>
                <a:cubicBezTo>
                  <a:pt x="0" y="463"/>
                  <a:pt x="133" y="600"/>
                  <a:pt x="297" y="600"/>
                </a:cubicBezTo>
                <a:cubicBezTo>
                  <a:pt x="462" y="600"/>
                  <a:pt x="599" y="463"/>
                  <a:pt x="599" y="298"/>
                </a:cubicBezTo>
                <a:cubicBezTo>
                  <a:pt x="599" y="133"/>
                  <a:pt x="462" y="0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0" name="Google Shape;580;p16"/>
          <p:cNvSpPr/>
          <p:nvPr/>
        </p:nvSpPr>
        <p:spPr>
          <a:xfrm rot="10800000">
            <a:off x="2329392" y="20095"/>
            <a:ext cx="25389" cy="33996"/>
          </a:xfrm>
          <a:custGeom>
            <a:avLst/>
            <a:gdLst/>
            <a:ahLst/>
            <a:cxnLst/>
            <a:rect l="l" t="t" r="r" b="b"/>
            <a:pathLst>
              <a:path w="299" h="298" extrusionOk="0">
                <a:moveTo>
                  <a:pt x="1" y="0"/>
                </a:moveTo>
                <a:lnTo>
                  <a:pt x="1" y="298"/>
                </a:lnTo>
                <a:cubicBezTo>
                  <a:pt x="166" y="298"/>
                  <a:pt x="298" y="166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1" name="Google Shape;581;p16"/>
          <p:cNvSpPr/>
          <p:nvPr/>
        </p:nvSpPr>
        <p:spPr>
          <a:xfrm rot="10800000">
            <a:off x="2185209" y="20095"/>
            <a:ext cx="25815" cy="33996"/>
          </a:xfrm>
          <a:custGeom>
            <a:avLst/>
            <a:gdLst/>
            <a:ahLst/>
            <a:cxnLst/>
            <a:rect l="l" t="t" r="r" b="b"/>
            <a:pathLst>
              <a:path w="304" h="298" extrusionOk="0">
                <a:moveTo>
                  <a:pt x="1" y="0"/>
                </a:moveTo>
                <a:cubicBezTo>
                  <a:pt x="1" y="166"/>
                  <a:pt x="138" y="298"/>
                  <a:pt x="303" y="298"/>
                </a:cubicBezTo>
                <a:lnTo>
                  <a:pt x="303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2" name="Google Shape;582;p16"/>
          <p:cNvSpPr/>
          <p:nvPr/>
        </p:nvSpPr>
        <p:spPr>
          <a:xfrm rot="10800000">
            <a:off x="2244564" y="-93984"/>
            <a:ext cx="50865" cy="68448"/>
          </a:xfrm>
          <a:custGeom>
            <a:avLst/>
            <a:gdLst/>
            <a:ahLst/>
            <a:cxnLst/>
            <a:rect l="l" t="t" r="r" b="b"/>
            <a:pathLst>
              <a:path w="599" h="600" extrusionOk="0">
                <a:moveTo>
                  <a:pt x="297" y="1"/>
                </a:moveTo>
                <a:cubicBezTo>
                  <a:pt x="133" y="1"/>
                  <a:pt x="0" y="133"/>
                  <a:pt x="0" y="297"/>
                </a:cubicBezTo>
                <a:cubicBezTo>
                  <a:pt x="0" y="462"/>
                  <a:pt x="133" y="599"/>
                  <a:pt x="297" y="599"/>
                </a:cubicBezTo>
                <a:cubicBezTo>
                  <a:pt x="462" y="599"/>
                  <a:pt x="599" y="462"/>
                  <a:pt x="599" y="297"/>
                </a:cubicBezTo>
                <a:cubicBezTo>
                  <a:pt x="599" y="133"/>
                  <a:pt x="462" y="1"/>
                  <a:pt x="297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3" name="Google Shape;583;p16"/>
          <p:cNvSpPr/>
          <p:nvPr/>
        </p:nvSpPr>
        <p:spPr>
          <a:xfrm rot="10800000">
            <a:off x="2498796" y="281449"/>
            <a:ext cx="25305" cy="34680"/>
          </a:xfrm>
          <a:custGeom>
            <a:avLst/>
            <a:gdLst/>
            <a:ahLst/>
            <a:cxnLst/>
            <a:rect l="l" t="t" r="r" b="b"/>
            <a:pathLst>
              <a:path w="298" h="304" extrusionOk="0">
                <a:moveTo>
                  <a:pt x="1" y="1"/>
                </a:moveTo>
                <a:lnTo>
                  <a:pt x="1" y="303"/>
                </a:lnTo>
                <a:lnTo>
                  <a:pt x="297" y="303"/>
                </a:lnTo>
                <a:cubicBezTo>
                  <a:pt x="297" y="138"/>
                  <a:pt x="166" y="1"/>
                  <a:pt x="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4" name="Google Shape;584;p16"/>
          <p:cNvSpPr/>
          <p:nvPr/>
        </p:nvSpPr>
        <p:spPr>
          <a:xfrm rot="10800000">
            <a:off x="2354696" y="281449"/>
            <a:ext cx="25645" cy="34680"/>
          </a:xfrm>
          <a:custGeom>
            <a:avLst/>
            <a:gdLst/>
            <a:ahLst/>
            <a:cxnLst/>
            <a:rect l="l" t="t" r="r" b="b"/>
            <a:pathLst>
              <a:path w="302" h="304" extrusionOk="0">
                <a:moveTo>
                  <a:pt x="302" y="1"/>
                </a:moveTo>
                <a:cubicBezTo>
                  <a:pt x="137" y="1"/>
                  <a:pt x="1" y="138"/>
                  <a:pt x="1" y="303"/>
                </a:cubicBezTo>
                <a:lnTo>
                  <a:pt x="302" y="303"/>
                </a:lnTo>
                <a:lnTo>
                  <a:pt x="302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5" name="Google Shape;585;p16"/>
          <p:cNvSpPr/>
          <p:nvPr/>
        </p:nvSpPr>
        <p:spPr>
          <a:xfrm rot="10800000">
            <a:off x="2498796" y="53977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1" y="0"/>
                </a:moveTo>
                <a:lnTo>
                  <a:pt x="1" y="301"/>
                </a:lnTo>
                <a:lnTo>
                  <a:pt x="297" y="301"/>
                </a:lnTo>
                <a:cubicBezTo>
                  <a:pt x="297" y="136"/>
                  <a:pt x="166" y="0"/>
                  <a:pt x="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6" name="Google Shape;586;p16"/>
          <p:cNvSpPr/>
          <p:nvPr/>
        </p:nvSpPr>
        <p:spPr>
          <a:xfrm rot="10800000">
            <a:off x="2354696" y="247684"/>
            <a:ext cx="25645" cy="33881"/>
          </a:xfrm>
          <a:custGeom>
            <a:avLst/>
            <a:gdLst/>
            <a:ahLst/>
            <a:cxnLst/>
            <a:rect l="l" t="t" r="r" b="b"/>
            <a:pathLst>
              <a:path w="302" h="297" extrusionOk="0">
                <a:moveTo>
                  <a:pt x="1" y="0"/>
                </a:moveTo>
                <a:cubicBezTo>
                  <a:pt x="1" y="165"/>
                  <a:pt x="137" y="297"/>
                  <a:pt x="302" y="297"/>
                </a:cubicBez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7" name="Google Shape;587;p16"/>
          <p:cNvSpPr/>
          <p:nvPr/>
        </p:nvSpPr>
        <p:spPr>
          <a:xfrm rot="10800000">
            <a:off x="2354696" y="53977"/>
            <a:ext cx="25645" cy="34452"/>
          </a:xfrm>
          <a:custGeom>
            <a:avLst/>
            <a:gdLst/>
            <a:ahLst/>
            <a:cxnLst/>
            <a:rect l="l" t="t" r="r" b="b"/>
            <a:pathLst>
              <a:path w="302" h="302" extrusionOk="0">
                <a:moveTo>
                  <a:pt x="302" y="0"/>
                </a:moveTo>
                <a:cubicBezTo>
                  <a:pt x="137" y="0"/>
                  <a:pt x="1" y="136"/>
                  <a:pt x="1" y="301"/>
                </a:cubicBezTo>
                <a:lnTo>
                  <a:pt x="302" y="301"/>
                </a:ln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8" name="Google Shape;588;p16"/>
          <p:cNvSpPr/>
          <p:nvPr/>
        </p:nvSpPr>
        <p:spPr>
          <a:xfrm rot="10800000">
            <a:off x="2413880" y="133489"/>
            <a:ext cx="51035" cy="68563"/>
          </a:xfrm>
          <a:custGeom>
            <a:avLst/>
            <a:gdLst/>
            <a:ahLst/>
            <a:cxnLst/>
            <a:rect l="l" t="t" r="r" b="b"/>
            <a:pathLst>
              <a:path w="601" h="601" extrusionOk="0">
                <a:moveTo>
                  <a:pt x="298" y="0"/>
                </a:moveTo>
                <a:cubicBezTo>
                  <a:pt x="133" y="0"/>
                  <a:pt x="1" y="133"/>
                  <a:pt x="1" y="298"/>
                </a:cubicBezTo>
                <a:cubicBezTo>
                  <a:pt x="1" y="463"/>
                  <a:pt x="133" y="600"/>
                  <a:pt x="298" y="600"/>
                </a:cubicBezTo>
                <a:cubicBezTo>
                  <a:pt x="464" y="600"/>
                  <a:pt x="601" y="463"/>
                  <a:pt x="601" y="298"/>
                </a:cubicBezTo>
                <a:cubicBezTo>
                  <a:pt x="601" y="133"/>
                  <a:pt x="464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9" name="Google Shape;589;p16"/>
          <p:cNvSpPr/>
          <p:nvPr/>
        </p:nvSpPr>
        <p:spPr>
          <a:xfrm rot="10800000">
            <a:off x="2498796" y="247684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1" y="0"/>
                </a:moveTo>
                <a:lnTo>
                  <a:pt x="1" y="297"/>
                </a:lnTo>
                <a:cubicBezTo>
                  <a:pt x="166" y="297"/>
                  <a:pt x="297" y="165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0" name="Google Shape;590;p16"/>
          <p:cNvSpPr/>
          <p:nvPr/>
        </p:nvSpPr>
        <p:spPr>
          <a:xfrm rot="10800000">
            <a:off x="2354696" y="20095"/>
            <a:ext cx="25645" cy="33996"/>
          </a:xfrm>
          <a:custGeom>
            <a:avLst/>
            <a:gdLst/>
            <a:ahLst/>
            <a:cxnLst/>
            <a:rect l="l" t="t" r="r" b="b"/>
            <a:pathLst>
              <a:path w="302" h="298" extrusionOk="0">
                <a:moveTo>
                  <a:pt x="1" y="0"/>
                </a:moveTo>
                <a:cubicBezTo>
                  <a:pt x="1" y="166"/>
                  <a:pt x="137" y="298"/>
                  <a:pt x="302" y="298"/>
                </a:cubicBezTo>
                <a:lnTo>
                  <a:pt x="302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1" name="Google Shape;591;p16"/>
          <p:cNvSpPr/>
          <p:nvPr/>
        </p:nvSpPr>
        <p:spPr>
          <a:xfrm rot="10800000">
            <a:off x="2498796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1" y="0"/>
                </a:moveTo>
                <a:lnTo>
                  <a:pt x="1" y="298"/>
                </a:lnTo>
                <a:cubicBezTo>
                  <a:pt x="166" y="298"/>
                  <a:pt x="297" y="166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2" name="Google Shape;592;p16"/>
          <p:cNvSpPr/>
          <p:nvPr/>
        </p:nvSpPr>
        <p:spPr>
          <a:xfrm rot="10800000">
            <a:off x="2413880" y="-93984"/>
            <a:ext cx="51035" cy="68448"/>
          </a:xfrm>
          <a:custGeom>
            <a:avLst/>
            <a:gdLst/>
            <a:ahLst/>
            <a:cxnLst/>
            <a:rect l="l" t="t" r="r" b="b"/>
            <a:pathLst>
              <a:path w="601" h="600" extrusionOk="0">
                <a:moveTo>
                  <a:pt x="298" y="1"/>
                </a:moveTo>
                <a:cubicBezTo>
                  <a:pt x="133" y="1"/>
                  <a:pt x="1" y="133"/>
                  <a:pt x="1" y="297"/>
                </a:cubicBezTo>
                <a:cubicBezTo>
                  <a:pt x="1" y="462"/>
                  <a:pt x="133" y="599"/>
                  <a:pt x="298" y="599"/>
                </a:cubicBezTo>
                <a:cubicBezTo>
                  <a:pt x="464" y="599"/>
                  <a:pt x="601" y="462"/>
                  <a:pt x="601" y="297"/>
                </a:cubicBezTo>
                <a:cubicBezTo>
                  <a:pt x="601" y="133"/>
                  <a:pt x="464" y="1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3" name="Google Shape;593;p16"/>
          <p:cNvSpPr/>
          <p:nvPr/>
        </p:nvSpPr>
        <p:spPr>
          <a:xfrm rot="10800000">
            <a:off x="2668200" y="281449"/>
            <a:ext cx="25305" cy="34680"/>
          </a:xfrm>
          <a:custGeom>
            <a:avLst/>
            <a:gdLst/>
            <a:ahLst/>
            <a:cxnLst/>
            <a:rect l="l" t="t" r="r" b="b"/>
            <a:pathLst>
              <a:path w="298" h="304" extrusionOk="0">
                <a:moveTo>
                  <a:pt x="0" y="1"/>
                </a:moveTo>
                <a:lnTo>
                  <a:pt x="0" y="303"/>
                </a:lnTo>
                <a:lnTo>
                  <a:pt x="298" y="303"/>
                </a:lnTo>
                <a:cubicBezTo>
                  <a:pt x="298" y="138"/>
                  <a:pt x="165" y="1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4" name="Google Shape;594;p16"/>
          <p:cNvSpPr/>
          <p:nvPr/>
        </p:nvSpPr>
        <p:spPr>
          <a:xfrm rot="10800000">
            <a:off x="2587701" y="361193"/>
            <a:ext cx="43732" cy="19508"/>
          </a:xfrm>
          <a:custGeom>
            <a:avLst/>
            <a:gdLst/>
            <a:ahLst/>
            <a:cxnLst/>
            <a:rect l="l" t="t" r="r" b="b"/>
            <a:pathLst>
              <a:path w="515" h="171" extrusionOk="0">
                <a:moveTo>
                  <a:pt x="0" y="1"/>
                </a:moveTo>
                <a:cubicBezTo>
                  <a:pt x="48" y="101"/>
                  <a:pt x="146" y="171"/>
                  <a:pt x="264" y="171"/>
                </a:cubicBezTo>
                <a:cubicBezTo>
                  <a:pt x="373" y="171"/>
                  <a:pt x="462" y="110"/>
                  <a:pt x="514" y="25"/>
                </a:cubicBezTo>
                <a:cubicBezTo>
                  <a:pt x="344" y="16"/>
                  <a:pt x="170" y="6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5" name="Google Shape;595;p16"/>
          <p:cNvSpPr/>
          <p:nvPr/>
        </p:nvSpPr>
        <p:spPr>
          <a:xfrm rot="10800000">
            <a:off x="2524016" y="281449"/>
            <a:ext cx="25729" cy="34680"/>
          </a:xfrm>
          <a:custGeom>
            <a:avLst/>
            <a:gdLst/>
            <a:ahLst/>
            <a:cxnLst/>
            <a:rect l="l" t="t" r="r" b="b"/>
            <a:pathLst>
              <a:path w="303" h="304" extrusionOk="0">
                <a:moveTo>
                  <a:pt x="303" y="1"/>
                </a:moveTo>
                <a:cubicBezTo>
                  <a:pt x="137" y="1"/>
                  <a:pt x="0" y="138"/>
                  <a:pt x="0" y="303"/>
                </a:cubicBezTo>
                <a:lnTo>
                  <a:pt x="303" y="303"/>
                </a:lnTo>
                <a:lnTo>
                  <a:pt x="303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6" name="Google Shape;596;p16"/>
          <p:cNvSpPr/>
          <p:nvPr/>
        </p:nvSpPr>
        <p:spPr>
          <a:xfrm rot="10800000">
            <a:off x="2668200" y="53977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0" y="0"/>
                </a:moveTo>
                <a:lnTo>
                  <a:pt x="0" y="301"/>
                </a:lnTo>
                <a:lnTo>
                  <a:pt x="298" y="301"/>
                </a:lnTo>
                <a:cubicBezTo>
                  <a:pt x="298" y="136"/>
                  <a:pt x="165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7" name="Google Shape;597;p16"/>
          <p:cNvSpPr/>
          <p:nvPr/>
        </p:nvSpPr>
        <p:spPr>
          <a:xfrm rot="10800000">
            <a:off x="2583284" y="133489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297" y="0"/>
                </a:moveTo>
                <a:cubicBezTo>
                  <a:pt x="133" y="0"/>
                  <a:pt x="0" y="133"/>
                  <a:pt x="0" y="298"/>
                </a:cubicBezTo>
                <a:cubicBezTo>
                  <a:pt x="0" y="463"/>
                  <a:pt x="133" y="600"/>
                  <a:pt x="297" y="600"/>
                </a:cubicBezTo>
                <a:cubicBezTo>
                  <a:pt x="462" y="600"/>
                  <a:pt x="599" y="463"/>
                  <a:pt x="599" y="298"/>
                </a:cubicBezTo>
                <a:cubicBezTo>
                  <a:pt x="599" y="133"/>
                  <a:pt x="462" y="0"/>
                  <a:pt x="297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8" name="Google Shape;598;p16"/>
          <p:cNvSpPr/>
          <p:nvPr/>
        </p:nvSpPr>
        <p:spPr>
          <a:xfrm rot="10800000">
            <a:off x="2524016" y="53977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303" y="0"/>
                </a:moveTo>
                <a:cubicBezTo>
                  <a:pt x="137" y="0"/>
                  <a:pt x="0" y="136"/>
                  <a:pt x="0" y="301"/>
                </a:cubicBezTo>
                <a:lnTo>
                  <a:pt x="303" y="301"/>
                </a:lnTo>
                <a:lnTo>
                  <a:pt x="303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9" name="Google Shape;599;p16"/>
          <p:cNvSpPr/>
          <p:nvPr/>
        </p:nvSpPr>
        <p:spPr>
          <a:xfrm rot="10800000">
            <a:off x="2668200" y="247684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0" y="0"/>
                </a:moveTo>
                <a:lnTo>
                  <a:pt x="0" y="297"/>
                </a:lnTo>
                <a:cubicBezTo>
                  <a:pt x="165" y="297"/>
                  <a:pt x="298" y="165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0" name="Google Shape;600;p16"/>
          <p:cNvSpPr/>
          <p:nvPr/>
        </p:nvSpPr>
        <p:spPr>
          <a:xfrm rot="10800000">
            <a:off x="2524016" y="247684"/>
            <a:ext cx="25729" cy="33881"/>
          </a:xfrm>
          <a:custGeom>
            <a:avLst/>
            <a:gdLst/>
            <a:ahLst/>
            <a:cxnLst/>
            <a:rect l="l" t="t" r="r" b="b"/>
            <a:pathLst>
              <a:path w="303" h="297" extrusionOk="0">
                <a:moveTo>
                  <a:pt x="0" y="0"/>
                </a:moveTo>
                <a:cubicBezTo>
                  <a:pt x="0" y="165"/>
                  <a:pt x="137" y="297"/>
                  <a:pt x="303" y="297"/>
                </a:cubicBezTo>
                <a:lnTo>
                  <a:pt x="303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1" name="Google Shape;601;p16"/>
          <p:cNvSpPr/>
          <p:nvPr/>
        </p:nvSpPr>
        <p:spPr>
          <a:xfrm rot="10800000">
            <a:off x="2668200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0" y="0"/>
                </a:moveTo>
                <a:lnTo>
                  <a:pt x="0" y="298"/>
                </a:lnTo>
                <a:cubicBezTo>
                  <a:pt x="165" y="298"/>
                  <a:pt x="298" y="166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2" name="Google Shape;602;p16"/>
          <p:cNvSpPr/>
          <p:nvPr/>
        </p:nvSpPr>
        <p:spPr>
          <a:xfrm rot="10800000">
            <a:off x="2583284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297" y="1"/>
                </a:moveTo>
                <a:cubicBezTo>
                  <a:pt x="133" y="1"/>
                  <a:pt x="0" y="133"/>
                  <a:pt x="0" y="297"/>
                </a:cubicBezTo>
                <a:cubicBezTo>
                  <a:pt x="0" y="462"/>
                  <a:pt x="133" y="599"/>
                  <a:pt x="297" y="599"/>
                </a:cubicBezTo>
                <a:cubicBezTo>
                  <a:pt x="462" y="599"/>
                  <a:pt x="599" y="462"/>
                  <a:pt x="599" y="297"/>
                </a:cubicBezTo>
                <a:cubicBezTo>
                  <a:pt x="599" y="133"/>
                  <a:pt x="462" y="1"/>
                  <a:pt x="297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3" name="Google Shape;603;p16"/>
          <p:cNvSpPr/>
          <p:nvPr/>
        </p:nvSpPr>
        <p:spPr>
          <a:xfrm rot="10800000">
            <a:off x="2524016" y="20095"/>
            <a:ext cx="25729" cy="33996"/>
          </a:xfrm>
          <a:custGeom>
            <a:avLst/>
            <a:gdLst/>
            <a:ahLst/>
            <a:cxnLst/>
            <a:rect l="l" t="t" r="r" b="b"/>
            <a:pathLst>
              <a:path w="303" h="298" extrusionOk="0">
                <a:moveTo>
                  <a:pt x="0" y="0"/>
                </a:moveTo>
                <a:cubicBezTo>
                  <a:pt x="0" y="166"/>
                  <a:pt x="137" y="298"/>
                  <a:pt x="303" y="298"/>
                </a:cubicBezTo>
                <a:lnTo>
                  <a:pt x="303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4" name="Google Shape;604;p16"/>
          <p:cNvSpPr/>
          <p:nvPr/>
        </p:nvSpPr>
        <p:spPr>
          <a:xfrm rot="10800000">
            <a:off x="2756680" y="361192"/>
            <a:ext cx="40929" cy="17227"/>
          </a:xfrm>
          <a:custGeom>
            <a:avLst/>
            <a:gdLst/>
            <a:ahLst/>
            <a:cxnLst/>
            <a:rect l="l" t="t" r="r" b="b"/>
            <a:pathLst>
              <a:path w="482" h="151" extrusionOk="0">
                <a:moveTo>
                  <a:pt x="481" y="0"/>
                </a:moveTo>
                <a:cubicBezTo>
                  <a:pt x="321" y="9"/>
                  <a:pt x="161" y="24"/>
                  <a:pt x="0" y="38"/>
                </a:cubicBezTo>
                <a:cubicBezTo>
                  <a:pt x="52" y="103"/>
                  <a:pt x="133" y="151"/>
                  <a:pt x="227" y="151"/>
                </a:cubicBezTo>
                <a:cubicBezTo>
                  <a:pt x="335" y="151"/>
                  <a:pt x="429" y="85"/>
                  <a:pt x="48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5" name="Google Shape;605;p16"/>
          <p:cNvSpPr/>
          <p:nvPr/>
        </p:nvSpPr>
        <p:spPr>
          <a:xfrm rot="10800000">
            <a:off x="2837602" y="281449"/>
            <a:ext cx="25645" cy="34680"/>
          </a:xfrm>
          <a:custGeom>
            <a:avLst/>
            <a:gdLst/>
            <a:ahLst/>
            <a:cxnLst/>
            <a:rect l="l" t="t" r="r" b="b"/>
            <a:pathLst>
              <a:path w="302" h="304" extrusionOk="0">
                <a:moveTo>
                  <a:pt x="0" y="1"/>
                </a:moveTo>
                <a:lnTo>
                  <a:pt x="0" y="303"/>
                </a:lnTo>
                <a:lnTo>
                  <a:pt x="301" y="303"/>
                </a:lnTo>
                <a:cubicBezTo>
                  <a:pt x="301" y="138"/>
                  <a:pt x="170" y="1"/>
                  <a:pt x="0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6" name="Google Shape;606;p16"/>
          <p:cNvSpPr/>
          <p:nvPr/>
        </p:nvSpPr>
        <p:spPr>
          <a:xfrm rot="10800000">
            <a:off x="2693418" y="281449"/>
            <a:ext cx="25645" cy="34680"/>
          </a:xfrm>
          <a:custGeom>
            <a:avLst/>
            <a:gdLst/>
            <a:ahLst/>
            <a:cxnLst/>
            <a:rect l="l" t="t" r="r" b="b"/>
            <a:pathLst>
              <a:path w="302" h="304" extrusionOk="0">
                <a:moveTo>
                  <a:pt x="301" y="1"/>
                </a:moveTo>
                <a:cubicBezTo>
                  <a:pt x="136" y="1"/>
                  <a:pt x="0" y="138"/>
                  <a:pt x="0" y="303"/>
                </a:cubicBezTo>
                <a:lnTo>
                  <a:pt x="301" y="303"/>
                </a:lnTo>
                <a:lnTo>
                  <a:pt x="301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7" name="Google Shape;607;p16"/>
          <p:cNvSpPr/>
          <p:nvPr/>
        </p:nvSpPr>
        <p:spPr>
          <a:xfrm rot="10800000">
            <a:off x="2837602" y="247684"/>
            <a:ext cx="25645" cy="33881"/>
          </a:xfrm>
          <a:custGeom>
            <a:avLst/>
            <a:gdLst/>
            <a:ahLst/>
            <a:cxnLst/>
            <a:rect l="l" t="t" r="r" b="b"/>
            <a:pathLst>
              <a:path w="302" h="297" extrusionOk="0">
                <a:moveTo>
                  <a:pt x="0" y="0"/>
                </a:moveTo>
                <a:lnTo>
                  <a:pt x="0" y="297"/>
                </a:lnTo>
                <a:cubicBezTo>
                  <a:pt x="170" y="297"/>
                  <a:pt x="301" y="165"/>
                  <a:pt x="30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8" name="Google Shape;608;p16"/>
          <p:cNvSpPr/>
          <p:nvPr/>
        </p:nvSpPr>
        <p:spPr>
          <a:xfrm rot="10800000">
            <a:off x="2693418" y="247684"/>
            <a:ext cx="25645" cy="33881"/>
          </a:xfrm>
          <a:custGeom>
            <a:avLst/>
            <a:gdLst/>
            <a:ahLst/>
            <a:cxnLst/>
            <a:rect l="l" t="t" r="r" b="b"/>
            <a:pathLst>
              <a:path w="302" h="297" extrusionOk="0">
                <a:moveTo>
                  <a:pt x="0" y="0"/>
                </a:moveTo>
                <a:cubicBezTo>
                  <a:pt x="0" y="165"/>
                  <a:pt x="136" y="297"/>
                  <a:pt x="301" y="297"/>
                </a:cubicBezTo>
                <a:lnTo>
                  <a:pt x="301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09" name="Google Shape;609;p16"/>
          <p:cNvSpPr/>
          <p:nvPr/>
        </p:nvSpPr>
        <p:spPr>
          <a:xfrm rot="10800000">
            <a:off x="2693418" y="53977"/>
            <a:ext cx="25645" cy="34452"/>
          </a:xfrm>
          <a:custGeom>
            <a:avLst/>
            <a:gdLst/>
            <a:ahLst/>
            <a:cxnLst/>
            <a:rect l="l" t="t" r="r" b="b"/>
            <a:pathLst>
              <a:path w="302" h="302" extrusionOk="0">
                <a:moveTo>
                  <a:pt x="301" y="0"/>
                </a:moveTo>
                <a:cubicBezTo>
                  <a:pt x="136" y="0"/>
                  <a:pt x="0" y="136"/>
                  <a:pt x="0" y="301"/>
                </a:cubicBezTo>
                <a:lnTo>
                  <a:pt x="301" y="301"/>
                </a:lnTo>
                <a:lnTo>
                  <a:pt x="301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0" name="Google Shape;610;p16"/>
          <p:cNvSpPr/>
          <p:nvPr/>
        </p:nvSpPr>
        <p:spPr>
          <a:xfrm rot="10800000">
            <a:off x="2837602" y="53977"/>
            <a:ext cx="25645" cy="34452"/>
          </a:xfrm>
          <a:custGeom>
            <a:avLst/>
            <a:gdLst/>
            <a:ahLst/>
            <a:cxnLst/>
            <a:rect l="l" t="t" r="r" b="b"/>
            <a:pathLst>
              <a:path w="302" h="302" extrusionOk="0">
                <a:moveTo>
                  <a:pt x="0" y="0"/>
                </a:moveTo>
                <a:lnTo>
                  <a:pt x="0" y="301"/>
                </a:lnTo>
                <a:lnTo>
                  <a:pt x="301" y="301"/>
                </a:lnTo>
                <a:cubicBezTo>
                  <a:pt x="301" y="136"/>
                  <a:pt x="170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1" name="Google Shape;611;p16"/>
          <p:cNvSpPr/>
          <p:nvPr/>
        </p:nvSpPr>
        <p:spPr>
          <a:xfrm rot="10800000">
            <a:off x="2753112" y="133489"/>
            <a:ext cx="50525" cy="68563"/>
          </a:xfrm>
          <a:custGeom>
            <a:avLst/>
            <a:gdLst/>
            <a:ahLst/>
            <a:cxnLst/>
            <a:rect l="l" t="t" r="r" b="b"/>
            <a:pathLst>
              <a:path w="595" h="601" extrusionOk="0">
                <a:moveTo>
                  <a:pt x="298" y="0"/>
                </a:moveTo>
                <a:cubicBezTo>
                  <a:pt x="133" y="0"/>
                  <a:pt x="0" y="133"/>
                  <a:pt x="0" y="298"/>
                </a:cubicBezTo>
                <a:cubicBezTo>
                  <a:pt x="0" y="463"/>
                  <a:pt x="133" y="600"/>
                  <a:pt x="298" y="600"/>
                </a:cubicBezTo>
                <a:cubicBezTo>
                  <a:pt x="463" y="600"/>
                  <a:pt x="594" y="463"/>
                  <a:pt x="594" y="298"/>
                </a:cubicBezTo>
                <a:cubicBezTo>
                  <a:pt x="594" y="133"/>
                  <a:pt x="463" y="0"/>
                  <a:pt x="29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2" name="Google Shape;612;p16"/>
          <p:cNvSpPr/>
          <p:nvPr/>
        </p:nvSpPr>
        <p:spPr>
          <a:xfrm rot="10800000">
            <a:off x="2753112" y="-93984"/>
            <a:ext cx="50525" cy="68448"/>
          </a:xfrm>
          <a:custGeom>
            <a:avLst/>
            <a:gdLst/>
            <a:ahLst/>
            <a:cxnLst/>
            <a:rect l="l" t="t" r="r" b="b"/>
            <a:pathLst>
              <a:path w="595" h="600" extrusionOk="0">
                <a:moveTo>
                  <a:pt x="298" y="1"/>
                </a:moveTo>
                <a:cubicBezTo>
                  <a:pt x="133" y="1"/>
                  <a:pt x="0" y="133"/>
                  <a:pt x="0" y="297"/>
                </a:cubicBezTo>
                <a:cubicBezTo>
                  <a:pt x="0" y="462"/>
                  <a:pt x="133" y="599"/>
                  <a:pt x="298" y="599"/>
                </a:cubicBezTo>
                <a:cubicBezTo>
                  <a:pt x="463" y="599"/>
                  <a:pt x="594" y="462"/>
                  <a:pt x="594" y="297"/>
                </a:cubicBezTo>
                <a:cubicBezTo>
                  <a:pt x="594" y="133"/>
                  <a:pt x="463" y="1"/>
                  <a:pt x="298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3" name="Google Shape;613;p16"/>
          <p:cNvSpPr/>
          <p:nvPr/>
        </p:nvSpPr>
        <p:spPr>
          <a:xfrm rot="10800000">
            <a:off x="2837602" y="20095"/>
            <a:ext cx="25645" cy="33996"/>
          </a:xfrm>
          <a:custGeom>
            <a:avLst/>
            <a:gdLst/>
            <a:ahLst/>
            <a:cxnLst/>
            <a:rect l="l" t="t" r="r" b="b"/>
            <a:pathLst>
              <a:path w="302" h="298" extrusionOk="0">
                <a:moveTo>
                  <a:pt x="0" y="0"/>
                </a:moveTo>
                <a:lnTo>
                  <a:pt x="0" y="298"/>
                </a:lnTo>
                <a:cubicBezTo>
                  <a:pt x="170" y="298"/>
                  <a:pt x="301" y="166"/>
                  <a:pt x="30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4" name="Google Shape;614;p16"/>
          <p:cNvSpPr/>
          <p:nvPr/>
        </p:nvSpPr>
        <p:spPr>
          <a:xfrm rot="10800000">
            <a:off x="2693418" y="20095"/>
            <a:ext cx="25645" cy="33996"/>
          </a:xfrm>
          <a:custGeom>
            <a:avLst/>
            <a:gdLst/>
            <a:ahLst/>
            <a:cxnLst/>
            <a:rect l="l" t="t" r="r" b="b"/>
            <a:pathLst>
              <a:path w="302" h="298" extrusionOk="0">
                <a:moveTo>
                  <a:pt x="0" y="0"/>
                </a:moveTo>
                <a:cubicBezTo>
                  <a:pt x="0" y="166"/>
                  <a:pt x="136" y="298"/>
                  <a:pt x="301" y="298"/>
                </a:cubicBezTo>
                <a:lnTo>
                  <a:pt x="301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5" name="Google Shape;615;p16"/>
          <p:cNvSpPr/>
          <p:nvPr/>
        </p:nvSpPr>
        <p:spPr>
          <a:xfrm rot="10800000">
            <a:off x="3006921" y="281451"/>
            <a:ext cx="25729" cy="31372"/>
          </a:xfrm>
          <a:custGeom>
            <a:avLst/>
            <a:gdLst/>
            <a:ahLst/>
            <a:cxnLst/>
            <a:rect l="l" t="t" r="r" b="b"/>
            <a:pathLst>
              <a:path w="303" h="275" extrusionOk="0">
                <a:moveTo>
                  <a:pt x="122" y="0"/>
                </a:moveTo>
                <a:cubicBezTo>
                  <a:pt x="80" y="15"/>
                  <a:pt x="43" y="24"/>
                  <a:pt x="0" y="38"/>
                </a:cubicBezTo>
                <a:lnTo>
                  <a:pt x="0" y="274"/>
                </a:lnTo>
                <a:lnTo>
                  <a:pt x="302" y="274"/>
                </a:lnTo>
                <a:cubicBezTo>
                  <a:pt x="302" y="151"/>
                  <a:pt x="226" y="48"/>
                  <a:pt x="12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6" name="Google Shape;616;p16"/>
          <p:cNvSpPr/>
          <p:nvPr/>
        </p:nvSpPr>
        <p:spPr>
          <a:xfrm rot="10800000">
            <a:off x="2863162" y="281449"/>
            <a:ext cx="25389" cy="34680"/>
          </a:xfrm>
          <a:custGeom>
            <a:avLst/>
            <a:gdLst/>
            <a:ahLst/>
            <a:cxnLst/>
            <a:rect l="l" t="t" r="r" b="b"/>
            <a:pathLst>
              <a:path w="299" h="304" extrusionOk="0">
                <a:moveTo>
                  <a:pt x="298" y="1"/>
                </a:moveTo>
                <a:cubicBezTo>
                  <a:pt x="133" y="1"/>
                  <a:pt x="1" y="138"/>
                  <a:pt x="1" y="303"/>
                </a:cubicBezTo>
                <a:lnTo>
                  <a:pt x="298" y="303"/>
                </a:lnTo>
                <a:lnTo>
                  <a:pt x="298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7" name="Google Shape;617;p16"/>
          <p:cNvSpPr/>
          <p:nvPr/>
        </p:nvSpPr>
        <p:spPr>
          <a:xfrm rot="10800000">
            <a:off x="2922430" y="133489"/>
            <a:ext cx="50949" cy="68563"/>
          </a:xfrm>
          <a:custGeom>
            <a:avLst/>
            <a:gdLst/>
            <a:ahLst/>
            <a:cxnLst/>
            <a:rect l="l" t="t" r="r" b="b"/>
            <a:pathLst>
              <a:path w="600" h="601" extrusionOk="0">
                <a:moveTo>
                  <a:pt x="301" y="0"/>
                </a:moveTo>
                <a:cubicBezTo>
                  <a:pt x="137" y="0"/>
                  <a:pt x="0" y="133"/>
                  <a:pt x="0" y="298"/>
                </a:cubicBezTo>
                <a:cubicBezTo>
                  <a:pt x="0" y="463"/>
                  <a:pt x="137" y="600"/>
                  <a:pt x="301" y="600"/>
                </a:cubicBezTo>
                <a:cubicBezTo>
                  <a:pt x="467" y="600"/>
                  <a:pt x="599" y="463"/>
                  <a:pt x="599" y="298"/>
                </a:cubicBezTo>
                <a:cubicBezTo>
                  <a:pt x="599" y="133"/>
                  <a:pt x="467" y="0"/>
                  <a:pt x="301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8" name="Google Shape;618;p16"/>
          <p:cNvSpPr/>
          <p:nvPr/>
        </p:nvSpPr>
        <p:spPr>
          <a:xfrm rot="10800000">
            <a:off x="2863162" y="247684"/>
            <a:ext cx="25389" cy="33881"/>
          </a:xfrm>
          <a:custGeom>
            <a:avLst/>
            <a:gdLst/>
            <a:ahLst/>
            <a:cxnLst/>
            <a:rect l="l" t="t" r="r" b="b"/>
            <a:pathLst>
              <a:path w="299" h="297" extrusionOk="0">
                <a:moveTo>
                  <a:pt x="1" y="0"/>
                </a:moveTo>
                <a:cubicBezTo>
                  <a:pt x="1" y="165"/>
                  <a:pt x="133" y="297"/>
                  <a:pt x="298" y="297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19" name="Google Shape;619;p16"/>
          <p:cNvSpPr/>
          <p:nvPr/>
        </p:nvSpPr>
        <p:spPr>
          <a:xfrm rot="10800000">
            <a:off x="3006921" y="53977"/>
            <a:ext cx="25729" cy="34452"/>
          </a:xfrm>
          <a:custGeom>
            <a:avLst/>
            <a:gdLst/>
            <a:ahLst/>
            <a:cxnLst/>
            <a:rect l="l" t="t" r="r" b="b"/>
            <a:pathLst>
              <a:path w="303" h="302" extrusionOk="0">
                <a:moveTo>
                  <a:pt x="0" y="0"/>
                </a:moveTo>
                <a:lnTo>
                  <a:pt x="0" y="301"/>
                </a:lnTo>
                <a:lnTo>
                  <a:pt x="302" y="301"/>
                </a:lnTo>
                <a:cubicBezTo>
                  <a:pt x="302" y="136"/>
                  <a:pt x="165" y="0"/>
                  <a:pt x="0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0" name="Google Shape;620;p16"/>
          <p:cNvSpPr/>
          <p:nvPr/>
        </p:nvSpPr>
        <p:spPr>
          <a:xfrm rot="10800000">
            <a:off x="3006921" y="247684"/>
            <a:ext cx="25729" cy="33881"/>
          </a:xfrm>
          <a:custGeom>
            <a:avLst/>
            <a:gdLst/>
            <a:ahLst/>
            <a:cxnLst/>
            <a:rect l="l" t="t" r="r" b="b"/>
            <a:pathLst>
              <a:path w="303" h="297" extrusionOk="0">
                <a:moveTo>
                  <a:pt x="0" y="0"/>
                </a:moveTo>
                <a:lnTo>
                  <a:pt x="0" y="297"/>
                </a:lnTo>
                <a:cubicBezTo>
                  <a:pt x="165" y="297"/>
                  <a:pt x="302" y="165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1" name="Google Shape;621;p16"/>
          <p:cNvSpPr/>
          <p:nvPr/>
        </p:nvSpPr>
        <p:spPr>
          <a:xfrm rot="10800000">
            <a:off x="2863162" y="53977"/>
            <a:ext cx="25389" cy="34452"/>
          </a:xfrm>
          <a:custGeom>
            <a:avLst/>
            <a:gdLst/>
            <a:ahLst/>
            <a:cxnLst/>
            <a:rect l="l" t="t" r="r" b="b"/>
            <a:pathLst>
              <a:path w="299" h="302" extrusionOk="0">
                <a:moveTo>
                  <a:pt x="298" y="0"/>
                </a:moveTo>
                <a:cubicBezTo>
                  <a:pt x="133" y="0"/>
                  <a:pt x="1" y="136"/>
                  <a:pt x="1" y="301"/>
                </a:cubicBezTo>
                <a:lnTo>
                  <a:pt x="298" y="301"/>
                </a:ln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2" name="Google Shape;622;p16"/>
          <p:cNvSpPr/>
          <p:nvPr/>
        </p:nvSpPr>
        <p:spPr>
          <a:xfrm rot="10800000">
            <a:off x="2922430" y="-93984"/>
            <a:ext cx="50949" cy="68448"/>
          </a:xfrm>
          <a:custGeom>
            <a:avLst/>
            <a:gdLst/>
            <a:ahLst/>
            <a:cxnLst/>
            <a:rect l="l" t="t" r="r" b="b"/>
            <a:pathLst>
              <a:path w="600" h="600" extrusionOk="0">
                <a:moveTo>
                  <a:pt x="301" y="1"/>
                </a:moveTo>
                <a:cubicBezTo>
                  <a:pt x="137" y="1"/>
                  <a:pt x="0" y="133"/>
                  <a:pt x="0" y="297"/>
                </a:cubicBezTo>
                <a:cubicBezTo>
                  <a:pt x="0" y="462"/>
                  <a:pt x="137" y="599"/>
                  <a:pt x="301" y="599"/>
                </a:cubicBezTo>
                <a:cubicBezTo>
                  <a:pt x="467" y="599"/>
                  <a:pt x="599" y="462"/>
                  <a:pt x="599" y="297"/>
                </a:cubicBezTo>
                <a:cubicBezTo>
                  <a:pt x="599" y="133"/>
                  <a:pt x="467" y="1"/>
                  <a:pt x="301" y="1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3" name="Google Shape;623;p16"/>
          <p:cNvSpPr/>
          <p:nvPr/>
        </p:nvSpPr>
        <p:spPr>
          <a:xfrm rot="10800000">
            <a:off x="2863162" y="20095"/>
            <a:ext cx="25389" cy="33996"/>
          </a:xfrm>
          <a:custGeom>
            <a:avLst/>
            <a:gdLst/>
            <a:ahLst/>
            <a:cxnLst/>
            <a:rect l="l" t="t" r="r" b="b"/>
            <a:pathLst>
              <a:path w="299" h="298" extrusionOk="0">
                <a:moveTo>
                  <a:pt x="1" y="0"/>
                </a:moveTo>
                <a:cubicBezTo>
                  <a:pt x="1" y="166"/>
                  <a:pt x="133" y="298"/>
                  <a:pt x="298" y="298"/>
                </a:cubicBezTo>
                <a:lnTo>
                  <a:pt x="298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4" name="Google Shape;624;p16"/>
          <p:cNvSpPr/>
          <p:nvPr/>
        </p:nvSpPr>
        <p:spPr>
          <a:xfrm rot="10800000">
            <a:off x="3006921" y="20095"/>
            <a:ext cx="25729" cy="33996"/>
          </a:xfrm>
          <a:custGeom>
            <a:avLst/>
            <a:gdLst/>
            <a:ahLst/>
            <a:cxnLst/>
            <a:rect l="l" t="t" r="r" b="b"/>
            <a:pathLst>
              <a:path w="303" h="298" extrusionOk="0">
                <a:moveTo>
                  <a:pt x="0" y="0"/>
                </a:moveTo>
                <a:lnTo>
                  <a:pt x="0" y="298"/>
                </a:lnTo>
                <a:cubicBezTo>
                  <a:pt x="165" y="298"/>
                  <a:pt x="302" y="166"/>
                  <a:pt x="302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5" name="Google Shape;625;p16"/>
          <p:cNvSpPr/>
          <p:nvPr/>
        </p:nvSpPr>
        <p:spPr>
          <a:xfrm rot="10800000">
            <a:off x="3032565" y="281451"/>
            <a:ext cx="25305" cy="27151"/>
          </a:xfrm>
          <a:custGeom>
            <a:avLst/>
            <a:gdLst/>
            <a:ahLst/>
            <a:cxnLst/>
            <a:rect l="l" t="t" r="r" b="b"/>
            <a:pathLst>
              <a:path w="298" h="238" extrusionOk="0">
                <a:moveTo>
                  <a:pt x="297" y="1"/>
                </a:moveTo>
                <a:cubicBezTo>
                  <a:pt x="212" y="29"/>
                  <a:pt x="127" y="57"/>
                  <a:pt x="42" y="91"/>
                </a:cubicBezTo>
                <a:cubicBezTo>
                  <a:pt x="19" y="133"/>
                  <a:pt x="1" y="180"/>
                  <a:pt x="1" y="237"/>
                </a:cubicBezTo>
                <a:lnTo>
                  <a:pt x="297" y="237"/>
                </a:lnTo>
                <a:lnTo>
                  <a:pt x="297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6" name="Google Shape;626;p16"/>
          <p:cNvSpPr/>
          <p:nvPr/>
        </p:nvSpPr>
        <p:spPr>
          <a:xfrm rot="10800000">
            <a:off x="3032565" y="247684"/>
            <a:ext cx="25305" cy="33881"/>
          </a:xfrm>
          <a:custGeom>
            <a:avLst/>
            <a:gdLst/>
            <a:ahLst/>
            <a:cxnLst/>
            <a:rect l="l" t="t" r="r" b="b"/>
            <a:pathLst>
              <a:path w="298" h="297" extrusionOk="0">
                <a:moveTo>
                  <a:pt x="1" y="0"/>
                </a:moveTo>
                <a:cubicBezTo>
                  <a:pt x="1" y="165"/>
                  <a:pt x="132" y="297"/>
                  <a:pt x="297" y="297"/>
                </a:cubicBez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7" name="Google Shape;627;p16"/>
          <p:cNvSpPr/>
          <p:nvPr/>
        </p:nvSpPr>
        <p:spPr>
          <a:xfrm rot="10800000">
            <a:off x="3032565" y="53977"/>
            <a:ext cx="25305" cy="34452"/>
          </a:xfrm>
          <a:custGeom>
            <a:avLst/>
            <a:gdLst/>
            <a:ahLst/>
            <a:cxnLst/>
            <a:rect l="l" t="t" r="r" b="b"/>
            <a:pathLst>
              <a:path w="298" h="302" extrusionOk="0">
                <a:moveTo>
                  <a:pt x="297" y="0"/>
                </a:moveTo>
                <a:cubicBezTo>
                  <a:pt x="132" y="0"/>
                  <a:pt x="1" y="136"/>
                  <a:pt x="1" y="301"/>
                </a:cubicBezTo>
                <a:lnTo>
                  <a:pt x="297" y="301"/>
                </a:ln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8" name="Google Shape;628;p16"/>
          <p:cNvSpPr/>
          <p:nvPr/>
        </p:nvSpPr>
        <p:spPr>
          <a:xfrm rot="10800000">
            <a:off x="3032565" y="20095"/>
            <a:ext cx="25305" cy="33996"/>
          </a:xfrm>
          <a:custGeom>
            <a:avLst/>
            <a:gdLst/>
            <a:ahLst/>
            <a:cxnLst/>
            <a:rect l="l" t="t" r="r" b="b"/>
            <a:pathLst>
              <a:path w="298" h="298" extrusionOk="0">
                <a:moveTo>
                  <a:pt x="1" y="0"/>
                </a:moveTo>
                <a:cubicBezTo>
                  <a:pt x="1" y="166"/>
                  <a:pt x="132" y="298"/>
                  <a:pt x="297" y="298"/>
                </a:cubicBezTo>
                <a:lnTo>
                  <a:pt x="297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29" name="Google Shape;629;p16"/>
          <p:cNvSpPr/>
          <p:nvPr/>
        </p:nvSpPr>
        <p:spPr>
          <a:xfrm rot="10800000">
            <a:off x="837012" y="5651485"/>
            <a:ext cx="2332555" cy="1868516"/>
          </a:xfrm>
          <a:custGeom>
            <a:avLst/>
            <a:gdLst/>
            <a:ahLst/>
            <a:cxnLst/>
            <a:rect l="l" t="t" r="r" b="b"/>
            <a:pathLst>
              <a:path w="14676" h="16379" extrusionOk="0">
                <a:moveTo>
                  <a:pt x="7560" y="1"/>
                </a:moveTo>
                <a:cubicBezTo>
                  <a:pt x="3283" y="1"/>
                  <a:pt x="0" y="8178"/>
                  <a:pt x="2476" y="12988"/>
                </a:cubicBezTo>
                <a:cubicBezTo>
                  <a:pt x="3703" y="15375"/>
                  <a:pt x="6008" y="16379"/>
                  <a:pt x="8201" y="16379"/>
                </a:cubicBezTo>
                <a:cubicBezTo>
                  <a:pt x="10559" y="16379"/>
                  <a:pt x="12790" y="15223"/>
                  <a:pt x="13430" y="13366"/>
                </a:cubicBezTo>
                <a:cubicBezTo>
                  <a:pt x="14675" y="9777"/>
                  <a:pt x="13214" y="571"/>
                  <a:pt x="7908" y="20"/>
                </a:cubicBezTo>
                <a:cubicBezTo>
                  <a:pt x="7791" y="5"/>
                  <a:pt x="7677" y="1"/>
                  <a:pt x="7560" y="1"/>
                </a:cubicBezTo>
                <a:close/>
              </a:path>
            </a:pathLst>
          </a:custGeom>
          <a:solidFill>
            <a:srgbClr val="F9AD1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630" name="Google Shape;630;p16"/>
          <p:cNvGrpSpPr/>
          <p:nvPr/>
        </p:nvGrpSpPr>
        <p:grpSpPr>
          <a:xfrm flipH="1">
            <a:off x="-1526487" y="2496293"/>
            <a:ext cx="4236465" cy="4361700"/>
            <a:chOff x="5723467" y="1953462"/>
            <a:chExt cx="3791133" cy="3271275"/>
          </a:xfrm>
        </p:grpSpPr>
        <p:sp>
          <p:nvSpPr>
            <p:cNvPr id="631" name="Google Shape;631;p16"/>
            <p:cNvSpPr/>
            <p:nvPr/>
          </p:nvSpPr>
          <p:spPr>
            <a:xfrm rot="10800000" flipH="1">
              <a:off x="8907055" y="1956800"/>
              <a:ext cx="134046" cy="131934"/>
            </a:xfrm>
            <a:custGeom>
              <a:avLst/>
              <a:gdLst/>
              <a:ahLst/>
              <a:cxnLst/>
              <a:rect l="l" t="t" r="r" b="b"/>
              <a:pathLst>
                <a:path w="1764" h="1542" extrusionOk="0">
                  <a:moveTo>
                    <a:pt x="218" y="0"/>
                  </a:moveTo>
                  <a:lnTo>
                    <a:pt x="1" y="212"/>
                  </a:lnTo>
                  <a:lnTo>
                    <a:pt x="1278" y="1495"/>
                  </a:lnTo>
                  <a:cubicBezTo>
                    <a:pt x="1439" y="1513"/>
                    <a:pt x="1600" y="1528"/>
                    <a:pt x="1764" y="1542"/>
                  </a:cubicBez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16"/>
            <p:cNvSpPr/>
            <p:nvPr/>
          </p:nvSpPr>
          <p:spPr>
            <a:xfrm rot="10800000" flipH="1">
              <a:off x="9071189" y="1974509"/>
              <a:ext cx="275692" cy="299118"/>
            </a:xfrm>
            <a:custGeom>
              <a:avLst/>
              <a:gdLst/>
              <a:ahLst/>
              <a:cxnLst/>
              <a:rect l="l" t="t" r="r" b="b"/>
              <a:pathLst>
                <a:path w="3628" h="3496" extrusionOk="0">
                  <a:moveTo>
                    <a:pt x="217" y="1"/>
                  </a:moveTo>
                  <a:lnTo>
                    <a:pt x="0" y="213"/>
                  </a:lnTo>
                  <a:lnTo>
                    <a:pt x="3282" y="3496"/>
                  </a:lnTo>
                  <a:cubicBezTo>
                    <a:pt x="3395" y="3472"/>
                    <a:pt x="3514" y="3439"/>
                    <a:pt x="3627" y="3411"/>
                  </a:cubicBez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16"/>
            <p:cNvSpPr/>
            <p:nvPr/>
          </p:nvSpPr>
          <p:spPr>
            <a:xfrm rot="10800000" flipH="1">
              <a:off x="9235323" y="2129457"/>
              <a:ext cx="275996" cy="330689"/>
            </a:xfrm>
            <a:custGeom>
              <a:avLst/>
              <a:gdLst/>
              <a:ahLst/>
              <a:cxnLst/>
              <a:rect l="l" t="t" r="r" b="b"/>
              <a:pathLst>
                <a:path w="3632" h="3865" extrusionOk="0">
                  <a:moveTo>
                    <a:pt x="196" y="0"/>
                  </a:moveTo>
                  <a:lnTo>
                    <a:pt x="217" y="21"/>
                  </a:lnTo>
                  <a:lnTo>
                    <a:pt x="1" y="238"/>
                  </a:lnTo>
                  <a:lnTo>
                    <a:pt x="3627" y="3865"/>
                  </a:lnTo>
                  <a:cubicBezTo>
                    <a:pt x="3627" y="3723"/>
                    <a:pt x="3631" y="3577"/>
                    <a:pt x="3631" y="3436"/>
                  </a:cubicBezTo>
                  <a:lnTo>
                    <a:pt x="19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16"/>
            <p:cNvSpPr/>
            <p:nvPr/>
          </p:nvSpPr>
          <p:spPr>
            <a:xfrm rot="10800000" flipH="1">
              <a:off x="8986311" y="1953462"/>
              <a:ext cx="219687" cy="227675"/>
            </a:xfrm>
            <a:custGeom>
              <a:avLst/>
              <a:gdLst/>
              <a:ahLst/>
              <a:cxnLst/>
              <a:rect l="l" t="t" r="r" b="b"/>
              <a:pathLst>
                <a:path w="2891" h="2661" extrusionOk="0">
                  <a:moveTo>
                    <a:pt x="0" y="175"/>
                  </a:moveTo>
                  <a:lnTo>
                    <a:pt x="37" y="212"/>
                  </a:lnTo>
                  <a:lnTo>
                    <a:pt x="37" y="212"/>
                  </a:lnTo>
                  <a:lnTo>
                    <a:pt x="0" y="175"/>
                  </a:lnTo>
                  <a:close/>
                  <a:moveTo>
                    <a:pt x="255" y="0"/>
                  </a:moveTo>
                  <a:lnTo>
                    <a:pt x="37" y="212"/>
                  </a:lnTo>
                  <a:lnTo>
                    <a:pt x="37" y="212"/>
                  </a:lnTo>
                  <a:lnTo>
                    <a:pt x="2485" y="2660"/>
                  </a:lnTo>
                  <a:cubicBezTo>
                    <a:pt x="2617" y="2654"/>
                    <a:pt x="2754" y="2645"/>
                    <a:pt x="2891" y="2636"/>
                  </a:cubicBezTo>
                  <a:lnTo>
                    <a:pt x="2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16"/>
            <p:cNvSpPr/>
            <p:nvPr/>
          </p:nvSpPr>
          <p:spPr>
            <a:xfrm rot="10800000" flipH="1">
              <a:off x="9150369" y="2016091"/>
              <a:ext cx="320450" cy="349940"/>
            </a:xfrm>
            <a:custGeom>
              <a:avLst/>
              <a:gdLst/>
              <a:ahLst/>
              <a:cxnLst/>
              <a:rect l="l" t="t" r="r" b="b"/>
              <a:pathLst>
                <a:path w="4217" h="4090" extrusionOk="0">
                  <a:moveTo>
                    <a:pt x="255" y="1"/>
                  </a:moveTo>
                  <a:lnTo>
                    <a:pt x="39" y="218"/>
                  </a:lnTo>
                  <a:lnTo>
                    <a:pt x="0" y="181"/>
                  </a:lnTo>
                  <a:lnTo>
                    <a:pt x="0" y="181"/>
                  </a:lnTo>
                  <a:lnTo>
                    <a:pt x="3910" y="4090"/>
                  </a:lnTo>
                  <a:cubicBezTo>
                    <a:pt x="4014" y="4047"/>
                    <a:pt x="4113" y="4005"/>
                    <a:pt x="4216" y="3962"/>
                  </a:cubicBezTo>
                  <a:lnTo>
                    <a:pt x="2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16"/>
            <p:cNvSpPr/>
            <p:nvPr/>
          </p:nvSpPr>
          <p:spPr>
            <a:xfrm rot="10800000" flipH="1">
              <a:off x="8904244" y="2070595"/>
              <a:ext cx="19377" cy="21476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216" y="1"/>
                  </a:moveTo>
                  <a:lnTo>
                    <a:pt x="0" y="213"/>
                  </a:lnTo>
                  <a:lnTo>
                    <a:pt x="38" y="251"/>
                  </a:lnTo>
                  <a:lnTo>
                    <a:pt x="255" y="39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16"/>
            <p:cNvSpPr/>
            <p:nvPr/>
          </p:nvSpPr>
          <p:spPr>
            <a:xfrm rot="10800000" flipH="1">
              <a:off x="9068302" y="2255317"/>
              <a:ext cx="19453" cy="21476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218" y="0"/>
                  </a:moveTo>
                  <a:lnTo>
                    <a:pt x="1" y="217"/>
                  </a:lnTo>
                  <a:lnTo>
                    <a:pt x="38" y="250"/>
                  </a:lnTo>
                  <a:lnTo>
                    <a:pt x="255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16"/>
            <p:cNvSpPr/>
            <p:nvPr/>
          </p:nvSpPr>
          <p:spPr>
            <a:xfrm rot="10800000" flipH="1">
              <a:off x="9232436" y="2439698"/>
              <a:ext cx="2964" cy="3422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16"/>
            <p:cNvSpPr/>
            <p:nvPr/>
          </p:nvSpPr>
          <p:spPr>
            <a:xfrm rot="10800000" flipH="1">
              <a:off x="9232436" y="2439697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7" y="1"/>
                  </a:moveTo>
                  <a:lnTo>
                    <a:pt x="0" y="217"/>
                  </a:lnTo>
                  <a:lnTo>
                    <a:pt x="39" y="255"/>
                  </a:lnTo>
                  <a:lnTo>
                    <a:pt x="255" y="38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16"/>
            <p:cNvSpPr/>
            <p:nvPr/>
          </p:nvSpPr>
          <p:spPr>
            <a:xfrm rot="10800000" flipH="1">
              <a:off x="9002800" y="2181052"/>
              <a:ext cx="2888" cy="3422"/>
            </a:xfrm>
            <a:custGeom>
              <a:avLst/>
              <a:gdLst/>
              <a:ahLst/>
              <a:cxnLst/>
              <a:rect l="l" t="t" r="r" b="b"/>
              <a:pathLst>
                <a:path w="38" h="40" extrusionOk="0">
                  <a:moveTo>
                    <a:pt x="38" y="39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16"/>
            <p:cNvSpPr/>
            <p:nvPr/>
          </p:nvSpPr>
          <p:spPr>
            <a:xfrm rot="10800000" flipH="1">
              <a:off x="8986235" y="2162913"/>
              <a:ext cx="19453" cy="21561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218" y="1"/>
                  </a:moveTo>
                  <a:lnTo>
                    <a:pt x="1" y="214"/>
                  </a:lnTo>
                  <a:lnTo>
                    <a:pt x="38" y="251"/>
                  </a:lnTo>
                  <a:lnTo>
                    <a:pt x="256" y="3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16"/>
            <p:cNvSpPr/>
            <p:nvPr/>
          </p:nvSpPr>
          <p:spPr>
            <a:xfrm rot="10800000" flipH="1">
              <a:off x="9166858" y="2365946"/>
              <a:ext cx="2964" cy="3251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16"/>
            <p:cNvSpPr/>
            <p:nvPr/>
          </p:nvSpPr>
          <p:spPr>
            <a:xfrm rot="10800000" flipH="1">
              <a:off x="9150369" y="2347293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0"/>
                  </a:moveTo>
                  <a:lnTo>
                    <a:pt x="0" y="218"/>
                  </a:lnTo>
                  <a:lnTo>
                    <a:pt x="39" y="255"/>
                  </a:lnTo>
                  <a:lnTo>
                    <a:pt x="255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16"/>
            <p:cNvSpPr/>
            <p:nvPr/>
          </p:nvSpPr>
          <p:spPr>
            <a:xfrm rot="10800000" flipH="1">
              <a:off x="8742998" y="2864663"/>
              <a:ext cx="771602" cy="887257"/>
            </a:xfrm>
            <a:custGeom>
              <a:avLst/>
              <a:gdLst/>
              <a:ahLst/>
              <a:cxnLst/>
              <a:rect l="l" t="t" r="r" b="b"/>
              <a:pathLst>
                <a:path w="10154" h="10370" extrusionOk="0">
                  <a:moveTo>
                    <a:pt x="216" y="0"/>
                  </a:moveTo>
                  <a:lnTo>
                    <a:pt x="0" y="217"/>
                  </a:lnTo>
                  <a:lnTo>
                    <a:pt x="10153" y="10370"/>
                  </a:lnTo>
                  <a:cubicBezTo>
                    <a:pt x="10153" y="10224"/>
                    <a:pt x="10153" y="10082"/>
                    <a:pt x="10148" y="9936"/>
                  </a:cubicBez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16"/>
            <p:cNvSpPr/>
            <p:nvPr/>
          </p:nvSpPr>
          <p:spPr>
            <a:xfrm rot="10800000" flipH="1">
              <a:off x="8907055" y="3236163"/>
              <a:ext cx="605716" cy="700651"/>
            </a:xfrm>
            <a:custGeom>
              <a:avLst/>
              <a:gdLst/>
              <a:ahLst/>
              <a:cxnLst/>
              <a:rect l="l" t="t" r="r" b="b"/>
              <a:pathLst>
                <a:path w="7971" h="8189" extrusionOk="0">
                  <a:moveTo>
                    <a:pt x="218" y="1"/>
                  </a:moveTo>
                  <a:lnTo>
                    <a:pt x="1" y="218"/>
                  </a:lnTo>
                  <a:lnTo>
                    <a:pt x="7971" y="8188"/>
                  </a:lnTo>
                  <a:lnTo>
                    <a:pt x="7971" y="7754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16"/>
            <p:cNvSpPr/>
            <p:nvPr/>
          </p:nvSpPr>
          <p:spPr>
            <a:xfrm rot="10800000" flipH="1">
              <a:off x="9071189" y="3608604"/>
              <a:ext cx="439070" cy="512932"/>
            </a:xfrm>
            <a:custGeom>
              <a:avLst/>
              <a:gdLst/>
              <a:ahLst/>
              <a:cxnLst/>
              <a:rect l="l" t="t" r="r" b="b"/>
              <a:pathLst>
                <a:path w="5778" h="5995" extrusionOk="0">
                  <a:moveTo>
                    <a:pt x="217" y="0"/>
                  </a:moveTo>
                  <a:lnTo>
                    <a:pt x="0" y="218"/>
                  </a:lnTo>
                  <a:lnTo>
                    <a:pt x="5778" y="5994"/>
                  </a:lnTo>
                  <a:cubicBezTo>
                    <a:pt x="5772" y="5848"/>
                    <a:pt x="5772" y="5702"/>
                    <a:pt x="5772" y="5561"/>
                  </a:cubicBez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16"/>
            <p:cNvSpPr/>
            <p:nvPr/>
          </p:nvSpPr>
          <p:spPr>
            <a:xfrm rot="10800000" flipH="1">
              <a:off x="9235323" y="3981473"/>
              <a:ext cx="272044" cy="324871"/>
            </a:xfrm>
            <a:custGeom>
              <a:avLst/>
              <a:gdLst/>
              <a:ahLst/>
              <a:cxnLst/>
              <a:rect l="l" t="t" r="r" b="b"/>
              <a:pathLst>
                <a:path w="3580" h="3797" extrusionOk="0">
                  <a:moveTo>
                    <a:pt x="217" y="1"/>
                  </a:moveTo>
                  <a:lnTo>
                    <a:pt x="1" y="217"/>
                  </a:lnTo>
                  <a:lnTo>
                    <a:pt x="3579" y="3797"/>
                  </a:lnTo>
                  <a:cubicBezTo>
                    <a:pt x="3579" y="3655"/>
                    <a:pt x="3579" y="3509"/>
                    <a:pt x="3575" y="3363"/>
                  </a:cubicBez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16"/>
            <p:cNvSpPr/>
            <p:nvPr/>
          </p:nvSpPr>
          <p:spPr>
            <a:xfrm rot="10800000" flipH="1">
              <a:off x="8824988" y="3050156"/>
              <a:ext cx="688849" cy="796649"/>
            </a:xfrm>
            <a:custGeom>
              <a:avLst/>
              <a:gdLst/>
              <a:ahLst/>
              <a:cxnLst/>
              <a:rect l="l" t="t" r="r" b="b"/>
              <a:pathLst>
                <a:path w="9065" h="9311" extrusionOk="0">
                  <a:moveTo>
                    <a:pt x="189" y="0"/>
                  </a:moveTo>
                  <a:lnTo>
                    <a:pt x="218" y="30"/>
                  </a:lnTo>
                  <a:lnTo>
                    <a:pt x="1" y="246"/>
                  </a:lnTo>
                  <a:lnTo>
                    <a:pt x="9064" y="9310"/>
                  </a:lnTo>
                  <a:lnTo>
                    <a:pt x="9064" y="8876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16"/>
            <p:cNvSpPr/>
            <p:nvPr/>
          </p:nvSpPr>
          <p:spPr>
            <a:xfrm rot="10800000" flipH="1">
              <a:off x="8989122" y="3422170"/>
              <a:ext cx="522507" cy="610214"/>
            </a:xfrm>
            <a:custGeom>
              <a:avLst/>
              <a:gdLst/>
              <a:ahLst/>
              <a:cxnLst/>
              <a:rect l="l" t="t" r="r" b="b"/>
              <a:pathLst>
                <a:path w="6876" h="7132" extrusionOk="0">
                  <a:moveTo>
                    <a:pt x="180" y="1"/>
                  </a:moveTo>
                  <a:lnTo>
                    <a:pt x="218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180" y="1"/>
                  </a:lnTo>
                  <a:close/>
                  <a:moveTo>
                    <a:pt x="218" y="38"/>
                  </a:moveTo>
                  <a:lnTo>
                    <a:pt x="0" y="255"/>
                  </a:lnTo>
                  <a:lnTo>
                    <a:pt x="6876" y="7131"/>
                  </a:lnTo>
                  <a:cubicBezTo>
                    <a:pt x="6871" y="6985"/>
                    <a:pt x="6871" y="6839"/>
                    <a:pt x="6871" y="6698"/>
                  </a:cubicBezTo>
                  <a:lnTo>
                    <a:pt x="21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16"/>
            <p:cNvSpPr/>
            <p:nvPr/>
          </p:nvSpPr>
          <p:spPr>
            <a:xfrm rot="10800000" flipH="1">
              <a:off x="9150369" y="3795038"/>
              <a:ext cx="358445" cy="418902"/>
            </a:xfrm>
            <a:custGeom>
              <a:avLst/>
              <a:gdLst/>
              <a:ahLst/>
              <a:cxnLst/>
              <a:rect l="l" t="t" r="r" b="b"/>
              <a:pathLst>
                <a:path w="4717" h="4896" extrusionOk="0">
                  <a:moveTo>
                    <a:pt x="255" y="1"/>
                  </a:moveTo>
                  <a:lnTo>
                    <a:pt x="39" y="218"/>
                  </a:lnTo>
                  <a:lnTo>
                    <a:pt x="0" y="179"/>
                  </a:lnTo>
                  <a:lnTo>
                    <a:pt x="4717" y="4896"/>
                  </a:lnTo>
                  <a:cubicBezTo>
                    <a:pt x="4712" y="4750"/>
                    <a:pt x="4712" y="4604"/>
                    <a:pt x="4712" y="4462"/>
                  </a:cubicBezTo>
                  <a:lnTo>
                    <a:pt x="2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16"/>
            <p:cNvSpPr/>
            <p:nvPr/>
          </p:nvSpPr>
          <p:spPr>
            <a:xfrm rot="10800000" flipH="1">
              <a:off x="8756523" y="3751835"/>
              <a:ext cx="2964" cy="3422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38" y="39"/>
                  </a:moveTo>
                  <a:lnTo>
                    <a:pt x="38" y="3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16"/>
            <p:cNvSpPr/>
            <p:nvPr/>
          </p:nvSpPr>
          <p:spPr>
            <a:xfrm rot="10800000" flipH="1">
              <a:off x="8740034" y="3733354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1"/>
                  </a:moveTo>
                  <a:lnTo>
                    <a:pt x="1" y="218"/>
                  </a:lnTo>
                  <a:lnTo>
                    <a:pt x="39" y="256"/>
                  </a:lnTo>
                  <a:lnTo>
                    <a:pt x="255" y="3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16"/>
            <p:cNvSpPr/>
            <p:nvPr/>
          </p:nvSpPr>
          <p:spPr>
            <a:xfrm rot="10800000" flipH="1">
              <a:off x="8904244" y="3918076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16"/>
            <p:cNvSpPr/>
            <p:nvPr/>
          </p:nvSpPr>
          <p:spPr>
            <a:xfrm rot="10800000" flipH="1">
              <a:off x="8904244" y="3918076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6" y="0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5" y="3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16"/>
            <p:cNvSpPr/>
            <p:nvPr/>
          </p:nvSpPr>
          <p:spPr>
            <a:xfrm rot="10800000" flipH="1">
              <a:off x="9068302" y="4102884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1"/>
                  </a:moveTo>
                  <a:lnTo>
                    <a:pt x="1" y="217"/>
                  </a:lnTo>
                  <a:lnTo>
                    <a:pt x="38" y="256"/>
                  </a:lnTo>
                  <a:lnTo>
                    <a:pt x="255" y="3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16"/>
            <p:cNvSpPr/>
            <p:nvPr/>
          </p:nvSpPr>
          <p:spPr>
            <a:xfrm rot="10800000" flipH="1">
              <a:off x="9248925" y="4306259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39"/>
                  </a:moveTo>
                  <a:lnTo>
                    <a:pt x="38" y="3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16"/>
            <p:cNvSpPr/>
            <p:nvPr/>
          </p:nvSpPr>
          <p:spPr>
            <a:xfrm rot="10800000" flipH="1">
              <a:off x="9232436" y="4287778"/>
              <a:ext cx="19377" cy="21818"/>
            </a:xfrm>
            <a:custGeom>
              <a:avLst/>
              <a:gdLst/>
              <a:ahLst/>
              <a:cxnLst/>
              <a:rect l="l" t="t" r="r" b="b"/>
              <a:pathLst>
                <a:path w="255" h="255" extrusionOk="0">
                  <a:moveTo>
                    <a:pt x="217" y="0"/>
                  </a:moveTo>
                  <a:lnTo>
                    <a:pt x="0" y="218"/>
                  </a:lnTo>
                  <a:lnTo>
                    <a:pt x="39" y="255"/>
                  </a:lnTo>
                  <a:lnTo>
                    <a:pt x="255" y="39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16"/>
            <p:cNvSpPr/>
            <p:nvPr/>
          </p:nvSpPr>
          <p:spPr>
            <a:xfrm rot="10800000" flipH="1">
              <a:off x="8822177" y="3825758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16"/>
            <p:cNvSpPr/>
            <p:nvPr/>
          </p:nvSpPr>
          <p:spPr>
            <a:xfrm rot="10800000" flipH="1">
              <a:off x="8822177" y="3825758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7" y="0"/>
                  </a:moveTo>
                  <a:lnTo>
                    <a:pt x="0" y="217"/>
                  </a:lnTo>
                  <a:lnTo>
                    <a:pt x="38" y="255"/>
                  </a:lnTo>
                  <a:lnTo>
                    <a:pt x="255" y="39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16"/>
            <p:cNvSpPr/>
            <p:nvPr/>
          </p:nvSpPr>
          <p:spPr>
            <a:xfrm rot="10800000" flipH="1">
              <a:off x="8986235" y="4010480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1"/>
                  </a:moveTo>
                  <a:lnTo>
                    <a:pt x="1" y="218"/>
                  </a:lnTo>
                  <a:lnTo>
                    <a:pt x="38" y="255"/>
                  </a:lnTo>
                  <a:lnTo>
                    <a:pt x="256" y="3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16"/>
            <p:cNvSpPr/>
            <p:nvPr/>
          </p:nvSpPr>
          <p:spPr>
            <a:xfrm rot="10800000" flipH="1">
              <a:off x="9166858" y="4213855"/>
              <a:ext cx="2964" cy="3251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16"/>
            <p:cNvSpPr/>
            <p:nvPr/>
          </p:nvSpPr>
          <p:spPr>
            <a:xfrm rot="10800000" flipH="1">
              <a:off x="9150369" y="4195288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8" y="0"/>
                  </a:moveTo>
                  <a:lnTo>
                    <a:pt x="0" y="216"/>
                  </a:lnTo>
                  <a:lnTo>
                    <a:pt x="39" y="255"/>
                  </a:lnTo>
                  <a:lnTo>
                    <a:pt x="255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16"/>
            <p:cNvSpPr/>
            <p:nvPr/>
          </p:nvSpPr>
          <p:spPr>
            <a:xfrm rot="10800000" flipH="1">
              <a:off x="9081904" y="2276707"/>
              <a:ext cx="2964" cy="3337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1"/>
                  </a:move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16"/>
            <p:cNvSpPr/>
            <p:nvPr/>
          </p:nvSpPr>
          <p:spPr>
            <a:xfrm rot="10800000" flipH="1">
              <a:off x="9246113" y="2461515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0"/>
                  </a:moveTo>
                  <a:lnTo>
                    <a:pt x="37" y="39"/>
                  </a:lnTo>
                  <a:lnTo>
                    <a:pt x="37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16"/>
            <p:cNvSpPr/>
            <p:nvPr/>
          </p:nvSpPr>
          <p:spPr>
            <a:xfrm rot="10800000" flipH="1">
              <a:off x="8983423" y="2166165"/>
              <a:ext cx="2888" cy="2909"/>
            </a:xfrm>
            <a:custGeom>
              <a:avLst/>
              <a:gdLst/>
              <a:ahLst/>
              <a:cxnLst/>
              <a:rect l="l" t="t" r="r" b="b"/>
              <a:pathLst>
                <a:path w="38" h="34" extrusionOk="0">
                  <a:moveTo>
                    <a:pt x="1" y="1"/>
                  </a:moveTo>
                  <a:lnTo>
                    <a:pt x="38" y="34"/>
                  </a:lnTo>
                  <a:lnTo>
                    <a:pt x="38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16"/>
            <p:cNvSpPr/>
            <p:nvPr/>
          </p:nvSpPr>
          <p:spPr>
            <a:xfrm rot="10800000" flipH="1">
              <a:off x="9147557" y="2350545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7" y="39"/>
                  </a:moveTo>
                  <a:lnTo>
                    <a:pt x="37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16"/>
            <p:cNvSpPr/>
            <p:nvPr/>
          </p:nvSpPr>
          <p:spPr>
            <a:xfrm rot="10800000" flipH="1">
              <a:off x="8086386" y="2076918"/>
              <a:ext cx="831483" cy="935855"/>
            </a:xfrm>
            <a:custGeom>
              <a:avLst/>
              <a:gdLst/>
              <a:ahLst/>
              <a:cxnLst/>
              <a:rect l="l" t="t" r="r" b="b"/>
              <a:pathLst>
                <a:path w="10942" h="10938" extrusionOk="0">
                  <a:moveTo>
                    <a:pt x="218" y="0"/>
                  </a:moveTo>
                  <a:lnTo>
                    <a:pt x="1" y="218"/>
                  </a:lnTo>
                  <a:lnTo>
                    <a:pt x="10725" y="10937"/>
                  </a:lnTo>
                  <a:lnTo>
                    <a:pt x="10942" y="10724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16"/>
            <p:cNvSpPr/>
            <p:nvPr/>
          </p:nvSpPr>
          <p:spPr>
            <a:xfrm rot="10800000" flipH="1">
              <a:off x="8901280" y="2073761"/>
              <a:ext cx="19453" cy="21476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218" y="0"/>
                  </a:moveTo>
                  <a:lnTo>
                    <a:pt x="1" y="213"/>
                  </a:lnTo>
                  <a:lnTo>
                    <a:pt x="39" y="250"/>
                  </a:lnTo>
                  <a:lnTo>
                    <a:pt x="255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16"/>
            <p:cNvSpPr/>
            <p:nvPr/>
          </p:nvSpPr>
          <p:spPr>
            <a:xfrm rot="10800000" flipH="1">
              <a:off x="8250596" y="2261470"/>
              <a:ext cx="831407" cy="936112"/>
            </a:xfrm>
            <a:custGeom>
              <a:avLst/>
              <a:gdLst/>
              <a:ahLst/>
              <a:cxnLst/>
              <a:rect l="l" t="t" r="r" b="b"/>
              <a:pathLst>
                <a:path w="10941" h="10941" extrusionOk="0">
                  <a:moveTo>
                    <a:pt x="217" y="1"/>
                  </a:moveTo>
                  <a:lnTo>
                    <a:pt x="0" y="217"/>
                  </a:lnTo>
                  <a:lnTo>
                    <a:pt x="10724" y="10941"/>
                  </a:lnTo>
                  <a:lnTo>
                    <a:pt x="10940" y="10725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16"/>
            <p:cNvSpPr/>
            <p:nvPr/>
          </p:nvSpPr>
          <p:spPr>
            <a:xfrm rot="10800000" flipH="1">
              <a:off x="9065490" y="2258141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6" y="1"/>
                  </a:moveTo>
                  <a:lnTo>
                    <a:pt x="0" y="217"/>
                  </a:lnTo>
                  <a:lnTo>
                    <a:pt x="38" y="255"/>
                  </a:lnTo>
                  <a:lnTo>
                    <a:pt x="255" y="38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16"/>
            <p:cNvSpPr/>
            <p:nvPr/>
          </p:nvSpPr>
          <p:spPr>
            <a:xfrm rot="10800000" flipH="1">
              <a:off x="8414654" y="2443026"/>
              <a:ext cx="831559" cy="939363"/>
            </a:xfrm>
            <a:custGeom>
              <a:avLst/>
              <a:gdLst/>
              <a:ahLst/>
              <a:cxnLst/>
              <a:rect l="l" t="t" r="r" b="b"/>
              <a:pathLst>
                <a:path w="10943" h="10979" extrusionOk="0">
                  <a:moveTo>
                    <a:pt x="218" y="0"/>
                  </a:moveTo>
                  <a:lnTo>
                    <a:pt x="1" y="218"/>
                  </a:lnTo>
                  <a:lnTo>
                    <a:pt x="10762" y="10979"/>
                  </a:lnTo>
                  <a:lnTo>
                    <a:pt x="10725" y="10941"/>
                  </a:lnTo>
                  <a:lnTo>
                    <a:pt x="10942" y="10724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16"/>
            <p:cNvSpPr/>
            <p:nvPr/>
          </p:nvSpPr>
          <p:spPr>
            <a:xfrm rot="10800000" flipH="1">
              <a:off x="9229548" y="2443034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8" y="0"/>
                  </a:moveTo>
                  <a:lnTo>
                    <a:pt x="1" y="217"/>
                  </a:lnTo>
                  <a:lnTo>
                    <a:pt x="38" y="255"/>
                  </a:lnTo>
                  <a:lnTo>
                    <a:pt x="255" y="3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16"/>
            <p:cNvSpPr/>
            <p:nvPr/>
          </p:nvSpPr>
          <p:spPr>
            <a:xfrm rot="10800000" flipH="1">
              <a:off x="8578788" y="2630915"/>
              <a:ext cx="831483" cy="936283"/>
            </a:xfrm>
            <a:custGeom>
              <a:avLst/>
              <a:gdLst/>
              <a:ahLst/>
              <a:cxnLst/>
              <a:rect l="l" t="t" r="r" b="b"/>
              <a:pathLst>
                <a:path w="10942" h="10943" extrusionOk="0">
                  <a:moveTo>
                    <a:pt x="218" y="1"/>
                  </a:moveTo>
                  <a:lnTo>
                    <a:pt x="0" y="218"/>
                  </a:lnTo>
                  <a:lnTo>
                    <a:pt x="10724" y="10942"/>
                  </a:lnTo>
                  <a:lnTo>
                    <a:pt x="10942" y="10725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16"/>
            <p:cNvSpPr/>
            <p:nvPr/>
          </p:nvSpPr>
          <p:spPr>
            <a:xfrm rot="10800000" flipH="1">
              <a:off x="8144897" y="2003595"/>
              <a:ext cx="690293" cy="777569"/>
            </a:xfrm>
            <a:custGeom>
              <a:avLst/>
              <a:gdLst/>
              <a:ahLst/>
              <a:cxnLst/>
              <a:rect l="l" t="t" r="r" b="b"/>
              <a:pathLst>
                <a:path w="9084" h="9088" extrusionOk="0">
                  <a:moveTo>
                    <a:pt x="1" y="1"/>
                  </a:moveTo>
                  <a:lnTo>
                    <a:pt x="1" y="1"/>
                  </a:lnTo>
                  <a:cubicBezTo>
                    <a:pt x="208" y="358"/>
                    <a:pt x="419" y="713"/>
                    <a:pt x="632" y="1066"/>
                  </a:cubicBezTo>
                  <a:lnTo>
                    <a:pt x="8418" y="8853"/>
                  </a:lnTo>
                  <a:cubicBezTo>
                    <a:pt x="8635" y="8937"/>
                    <a:pt x="8857" y="9012"/>
                    <a:pt x="9083" y="908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16"/>
            <p:cNvSpPr/>
            <p:nvPr/>
          </p:nvSpPr>
          <p:spPr>
            <a:xfrm rot="10800000" flipH="1">
              <a:off x="8168529" y="2168980"/>
              <a:ext cx="834370" cy="936198"/>
            </a:xfrm>
            <a:custGeom>
              <a:avLst/>
              <a:gdLst/>
              <a:ahLst/>
              <a:cxnLst/>
              <a:rect l="l" t="t" r="r" b="b"/>
              <a:pathLst>
                <a:path w="10980" h="10942" extrusionOk="0">
                  <a:moveTo>
                    <a:pt x="217" y="1"/>
                  </a:moveTo>
                  <a:lnTo>
                    <a:pt x="1" y="218"/>
                  </a:lnTo>
                  <a:lnTo>
                    <a:pt x="10725" y="10942"/>
                  </a:lnTo>
                  <a:lnTo>
                    <a:pt x="10941" y="10725"/>
                  </a:lnTo>
                  <a:lnTo>
                    <a:pt x="10979" y="10762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16"/>
            <p:cNvSpPr/>
            <p:nvPr/>
          </p:nvSpPr>
          <p:spPr>
            <a:xfrm rot="10800000" flipH="1">
              <a:off x="8983423" y="2166165"/>
              <a:ext cx="19453" cy="21476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217" y="1"/>
                  </a:moveTo>
                  <a:lnTo>
                    <a:pt x="1" y="218"/>
                  </a:lnTo>
                  <a:lnTo>
                    <a:pt x="38" y="251"/>
                  </a:lnTo>
                  <a:lnTo>
                    <a:pt x="255" y="38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16"/>
            <p:cNvSpPr/>
            <p:nvPr/>
          </p:nvSpPr>
          <p:spPr>
            <a:xfrm rot="10800000" flipH="1">
              <a:off x="8332663" y="2353788"/>
              <a:ext cx="831483" cy="939449"/>
            </a:xfrm>
            <a:custGeom>
              <a:avLst/>
              <a:gdLst/>
              <a:ahLst/>
              <a:cxnLst/>
              <a:rect l="l" t="t" r="r" b="b"/>
              <a:pathLst>
                <a:path w="10942" h="10980" extrusionOk="0">
                  <a:moveTo>
                    <a:pt x="179" y="1"/>
                  </a:moveTo>
                  <a:lnTo>
                    <a:pt x="218" y="39"/>
                  </a:lnTo>
                  <a:lnTo>
                    <a:pt x="218" y="39"/>
                  </a:lnTo>
                  <a:lnTo>
                    <a:pt x="218" y="39"/>
                  </a:lnTo>
                  <a:lnTo>
                    <a:pt x="179" y="1"/>
                  </a:lnTo>
                  <a:close/>
                  <a:moveTo>
                    <a:pt x="218" y="39"/>
                  </a:moveTo>
                  <a:lnTo>
                    <a:pt x="0" y="255"/>
                  </a:lnTo>
                  <a:lnTo>
                    <a:pt x="10724" y="10979"/>
                  </a:lnTo>
                  <a:lnTo>
                    <a:pt x="10941" y="10763"/>
                  </a:lnTo>
                  <a:lnTo>
                    <a:pt x="218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16"/>
            <p:cNvSpPr/>
            <p:nvPr/>
          </p:nvSpPr>
          <p:spPr>
            <a:xfrm rot="10800000" flipH="1">
              <a:off x="9147557" y="2350545"/>
              <a:ext cx="19377" cy="21818"/>
            </a:xfrm>
            <a:custGeom>
              <a:avLst/>
              <a:gdLst/>
              <a:ahLst/>
              <a:cxnLst/>
              <a:rect l="l" t="t" r="r" b="b"/>
              <a:pathLst>
                <a:path w="255" h="255" extrusionOk="0">
                  <a:moveTo>
                    <a:pt x="217" y="0"/>
                  </a:moveTo>
                  <a:lnTo>
                    <a:pt x="0" y="216"/>
                  </a:lnTo>
                  <a:lnTo>
                    <a:pt x="37" y="255"/>
                  </a:lnTo>
                  <a:lnTo>
                    <a:pt x="255" y="37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16"/>
            <p:cNvSpPr/>
            <p:nvPr/>
          </p:nvSpPr>
          <p:spPr>
            <a:xfrm rot="10800000" flipH="1">
              <a:off x="8496721" y="2538596"/>
              <a:ext cx="834370" cy="936198"/>
            </a:xfrm>
            <a:custGeom>
              <a:avLst/>
              <a:gdLst/>
              <a:ahLst/>
              <a:cxnLst/>
              <a:rect l="l" t="t" r="r" b="b"/>
              <a:pathLst>
                <a:path w="10980" h="10942" extrusionOk="0">
                  <a:moveTo>
                    <a:pt x="10942" y="10724"/>
                  </a:moveTo>
                  <a:lnTo>
                    <a:pt x="10941" y="10725"/>
                  </a:lnTo>
                  <a:lnTo>
                    <a:pt x="10941" y="10725"/>
                  </a:lnTo>
                  <a:lnTo>
                    <a:pt x="10979" y="10763"/>
                  </a:lnTo>
                  <a:lnTo>
                    <a:pt x="10979" y="10763"/>
                  </a:lnTo>
                  <a:lnTo>
                    <a:pt x="10942" y="10724"/>
                  </a:lnTo>
                  <a:close/>
                  <a:moveTo>
                    <a:pt x="218" y="1"/>
                  </a:moveTo>
                  <a:lnTo>
                    <a:pt x="1" y="218"/>
                  </a:lnTo>
                  <a:lnTo>
                    <a:pt x="10725" y="10942"/>
                  </a:lnTo>
                  <a:lnTo>
                    <a:pt x="10941" y="10725"/>
                  </a:lnTo>
                  <a:lnTo>
                    <a:pt x="10941" y="10725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16"/>
            <p:cNvSpPr/>
            <p:nvPr/>
          </p:nvSpPr>
          <p:spPr>
            <a:xfrm rot="10800000" flipH="1">
              <a:off x="8657967" y="2720153"/>
              <a:ext cx="834370" cy="939363"/>
            </a:xfrm>
            <a:custGeom>
              <a:avLst/>
              <a:gdLst/>
              <a:ahLst/>
              <a:cxnLst/>
              <a:rect l="l" t="t" r="r" b="b"/>
              <a:pathLst>
                <a:path w="10980" h="10979" extrusionOk="0">
                  <a:moveTo>
                    <a:pt x="1" y="179"/>
                  </a:moveTo>
                  <a:lnTo>
                    <a:pt x="39" y="217"/>
                  </a:lnTo>
                  <a:lnTo>
                    <a:pt x="39" y="217"/>
                  </a:lnTo>
                  <a:lnTo>
                    <a:pt x="1" y="179"/>
                  </a:lnTo>
                  <a:close/>
                  <a:moveTo>
                    <a:pt x="255" y="0"/>
                  </a:moveTo>
                  <a:lnTo>
                    <a:pt x="39" y="217"/>
                  </a:lnTo>
                  <a:lnTo>
                    <a:pt x="39" y="217"/>
                  </a:lnTo>
                  <a:lnTo>
                    <a:pt x="10800" y="10979"/>
                  </a:lnTo>
                  <a:lnTo>
                    <a:pt x="10763" y="10941"/>
                  </a:lnTo>
                  <a:lnTo>
                    <a:pt x="10979" y="10724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16"/>
            <p:cNvSpPr/>
            <p:nvPr/>
          </p:nvSpPr>
          <p:spPr>
            <a:xfrm rot="10800000" flipH="1">
              <a:off x="8083575" y="2994122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8" y="0"/>
                  </a:moveTo>
                  <a:lnTo>
                    <a:pt x="1" y="216"/>
                  </a:lnTo>
                  <a:lnTo>
                    <a:pt x="38" y="255"/>
                  </a:lnTo>
                  <a:lnTo>
                    <a:pt x="255" y="37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16"/>
            <p:cNvSpPr/>
            <p:nvPr/>
          </p:nvSpPr>
          <p:spPr>
            <a:xfrm rot="10800000" flipH="1">
              <a:off x="8264198" y="3197496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39"/>
                  </a:moveTo>
                  <a:lnTo>
                    <a:pt x="38" y="3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16"/>
            <p:cNvSpPr/>
            <p:nvPr/>
          </p:nvSpPr>
          <p:spPr>
            <a:xfrm rot="10800000" flipH="1">
              <a:off x="8247708" y="3178930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7" y="0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5" y="39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16"/>
            <p:cNvSpPr/>
            <p:nvPr/>
          </p:nvSpPr>
          <p:spPr>
            <a:xfrm rot="10800000" flipH="1">
              <a:off x="8411842" y="3363738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16"/>
            <p:cNvSpPr/>
            <p:nvPr/>
          </p:nvSpPr>
          <p:spPr>
            <a:xfrm rot="10800000" flipH="1">
              <a:off x="8411842" y="3363738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7" y="0"/>
                  </a:moveTo>
                  <a:lnTo>
                    <a:pt x="1" y="217"/>
                  </a:lnTo>
                  <a:lnTo>
                    <a:pt x="38" y="255"/>
                  </a:lnTo>
                  <a:lnTo>
                    <a:pt x="255" y="37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16"/>
            <p:cNvSpPr/>
            <p:nvPr/>
          </p:nvSpPr>
          <p:spPr>
            <a:xfrm rot="10800000" flipH="1">
              <a:off x="8575976" y="3548460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7" y="1"/>
                  </a:moveTo>
                  <a:lnTo>
                    <a:pt x="0" y="217"/>
                  </a:lnTo>
                  <a:lnTo>
                    <a:pt x="37" y="255"/>
                  </a:lnTo>
                  <a:lnTo>
                    <a:pt x="255" y="38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16"/>
            <p:cNvSpPr/>
            <p:nvPr/>
          </p:nvSpPr>
          <p:spPr>
            <a:xfrm rot="10800000" flipH="1">
              <a:off x="8182131" y="3105092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16"/>
            <p:cNvSpPr/>
            <p:nvPr/>
          </p:nvSpPr>
          <p:spPr>
            <a:xfrm rot="10800000" flipH="1">
              <a:off x="8165642" y="3086526"/>
              <a:ext cx="19377" cy="21818"/>
            </a:xfrm>
            <a:custGeom>
              <a:avLst/>
              <a:gdLst/>
              <a:ahLst/>
              <a:cxnLst/>
              <a:rect l="l" t="t" r="r" b="b"/>
              <a:pathLst>
                <a:path w="255" h="255" extrusionOk="0">
                  <a:moveTo>
                    <a:pt x="218" y="0"/>
                  </a:moveTo>
                  <a:lnTo>
                    <a:pt x="0" y="217"/>
                  </a:lnTo>
                  <a:lnTo>
                    <a:pt x="39" y="255"/>
                  </a:lnTo>
                  <a:lnTo>
                    <a:pt x="255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9" name="Google Shape;689;p16"/>
            <p:cNvSpPr/>
            <p:nvPr/>
          </p:nvSpPr>
          <p:spPr>
            <a:xfrm rot="10800000" flipH="1">
              <a:off x="8329775" y="3271334"/>
              <a:ext cx="2964" cy="3251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lnTo>
                    <a:pt x="38" y="37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0" name="Google Shape;690;p16"/>
            <p:cNvSpPr/>
            <p:nvPr/>
          </p:nvSpPr>
          <p:spPr>
            <a:xfrm rot="10800000" flipH="1">
              <a:off x="8329775" y="3271334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7" y="1"/>
                  </a:moveTo>
                  <a:lnTo>
                    <a:pt x="1" y="218"/>
                  </a:lnTo>
                  <a:lnTo>
                    <a:pt x="38" y="255"/>
                  </a:lnTo>
                  <a:lnTo>
                    <a:pt x="256" y="39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16"/>
            <p:cNvSpPr/>
            <p:nvPr/>
          </p:nvSpPr>
          <p:spPr>
            <a:xfrm rot="10800000" flipH="1">
              <a:off x="8493909" y="3456142"/>
              <a:ext cx="19377" cy="21818"/>
            </a:xfrm>
            <a:custGeom>
              <a:avLst/>
              <a:gdLst/>
              <a:ahLst/>
              <a:cxnLst/>
              <a:rect l="l" t="t" r="r" b="b"/>
              <a:pathLst>
                <a:path w="255" h="255" extrusionOk="0">
                  <a:moveTo>
                    <a:pt x="218" y="0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5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16"/>
            <p:cNvSpPr/>
            <p:nvPr/>
          </p:nvSpPr>
          <p:spPr>
            <a:xfrm rot="10800000" flipH="1">
              <a:off x="8674532" y="3659431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7" y="38"/>
                  </a:moveTo>
                  <a:lnTo>
                    <a:pt x="37" y="38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3" name="Google Shape;693;p16"/>
            <p:cNvSpPr/>
            <p:nvPr/>
          </p:nvSpPr>
          <p:spPr>
            <a:xfrm rot="10800000" flipH="1">
              <a:off x="8657967" y="3640864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1"/>
                  </a:moveTo>
                  <a:lnTo>
                    <a:pt x="1" y="217"/>
                  </a:lnTo>
                  <a:lnTo>
                    <a:pt x="39" y="255"/>
                  </a:lnTo>
                  <a:lnTo>
                    <a:pt x="255" y="3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4" name="Google Shape;694;p16"/>
            <p:cNvSpPr/>
            <p:nvPr/>
          </p:nvSpPr>
          <p:spPr>
            <a:xfrm rot="10800000" flipH="1">
              <a:off x="9059335" y="4722244"/>
              <a:ext cx="446669" cy="502494"/>
            </a:xfrm>
            <a:custGeom>
              <a:avLst/>
              <a:gdLst/>
              <a:ahLst/>
              <a:cxnLst/>
              <a:rect l="l" t="t" r="r" b="b"/>
              <a:pathLst>
                <a:path w="5878" h="5873" extrusionOk="0">
                  <a:moveTo>
                    <a:pt x="1" y="1"/>
                  </a:moveTo>
                  <a:lnTo>
                    <a:pt x="5872" y="5873"/>
                  </a:lnTo>
                  <a:cubicBezTo>
                    <a:pt x="5872" y="5727"/>
                    <a:pt x="5872" y="5585"/>
                    <a:pt x="5877" y="5444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5" name="Google Shape;695;p16"/>
            <p:cNvSpPr/>
            <p:nvPr/>
          </p:nvSpPr>
          <p:spPr>
            <a:xfrm rot="10800000" flipH="1">
              <a:off x="9223469" y="4905855"/>
              <a:ext cx="283519" cy="318882"/>
            </a:xfrm>
            <a:custGeom>
              <a:avLst/>
              <a:gdLst/>
              <a:ahLst/>
              <a:cxnLst/>
              <a:rect l="l" t="t" r="r" b="b"/>
              <a:pathLst>
                <a:path w="3731" h="3727" extrusionOk="0">
                  <a:moveTo>
                    <a:pt x="0" y="1"/>
                  </a:moveTo>
                  <a:lnTo>
                    <a:pt x="3726" y="3727"/>
                  </a:lnTo>
                  <a:cubicBezTo>
                    <a:pt x="3726" y="3581"/>
                    <a:pt x="3726" y="3439"/>
                    <a:pt x="3731" y="3298"/>
                  </a:cubicBezTo>
                  <a:lnTo>
                    <a:pt x="4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6" name="Google Shape;696;p16"/>
            <p:cNvSpPr/>
            <p:nvPr/>
          </p:nvSpPr>
          <p:spPr>
            <a:xfrm rot="10800000" flipH="1">
              <a:off x="8835779" y="3847490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38"/>
                  </a:moveTo>
                  <a:lnTo>
                    <a:pt x="38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6"/>
            <p:cNvSpPr/>
            <p:nvPr/>
          </p:nvSpPr>
          <p:spPr>
            <a:xfrm rot="10800000" flipH="1">
              <a:off x="8999837" y="4032298"/>
              <a:ext cx="3040" cy="3251"/>
            </a:xfrm>
            <a:custGeom>
              <a:avLst/>
              <a:gdLst/>
              <a:ahLst/>
              <a:cxnLst/>
              <a:rect l="l" t="t" r="r" b="b"/>
              <a:pathLst>
                <a:path w="40" h="38" extrusionOk="0">
                  <a:moveTo>
                    <a:pt x="1" y="0"/>
                  </a:moveTo>
                  <a:lnTo>
                    <a:pt x="39" y="38"/>
                  </a:lnTo>
                  <a:lnTo>
                    <a:pt x="3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6"/>
            <p:cNvSpPr/>
            <p:nvPr/>
          </p:nvSpPr>
          <p:spPr>
            <a:xfrm rot="10800000" flipH="1">
              <a:off x="9147557" y="4198540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7" y="37"/>
                  </a:moveTo>
                  <a:lnTo>
                    <a:pt x="37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6"/>
            <p:cNvSpPr/>
            <p:nvPr/>
          </p:nvSpPr>
          <p:spPr>
            <a:xfrm rot="10800000" flipH="1">
              <a:off x="7935930" y="4675875"/>
              <a:ext cx="2964" cy="2909"/>
            </a:xfrm>
            <a:custGeom>
              <a:avLst/>
              <a:gdLst/>
              <a:ahLst/>
              <a:cxnLst/>
              <a:rect l="l" t="t" r="r" b="b"/>
              <a:pathLst>
                <a:path w="39" h="34" extrusionOk="0">
                  <a:moveTo>
                    <a:pt x="39" y="34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6"/>
            <p:cNvSpPr/>
            <p:nvPr/>
          </p:nvSpPr>
          <p:spPr>
            <a:xfrm rot="10800000" flipH="1">
              <a:off x="8753712" y="3755171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6"/>
            <p:cNvSpPr/>
            <p:nvPr/>
          </p:nvSpPr>
          <p:spPr>
            <a:xfrm rot="10800000" flipH="1">
              <a:off x="7922328" y="3739763"/>
              <a:ext cx="831483" cy="936198"/>
            </a:xfrm>
            <a:custGeom>
              <a:avLst/>
              <a:gdLst/>
              <a:ahLst/>
              <a:cxnLst/>
              <a:rect l="l" t="t" r="r" b="b"/>
              <a:pathLst>
                <a:path w="10942" h="10942" extrusionOk="0">
                  <a:moveTo>
                    <a:pt x="218" y="1"/>
                  </a:moveTo>
                  <a:lnTo>
                    <a:pt x="0" y="218"/>
                  </a:lnTo>
                  <a:lnTo>
                    <a:pt x="10724" y="10942"/>
                  </a:lnTo>
                  <a:lnTo>
                    <a:pt x="10942" y="10725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6"/>
            <p:cNvSpPr/>
            <p:nvPr/>
          </p:nvSpPr>
          <p:spPr>
            <a:xfrm rot="10800000" flipH="1">
              <a:off x="8737222" y="3736519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8" y="1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5" y="3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6"/>
            <p:cNvSpPr/>
            <p:nvPr/>
          </p:nvSpPr>
          <p:spPr>
            <a:xfrm rot="10800000" flipH="1">
              <a:off x="8083575" y="4842116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1" y="0"/>
                  </a:lnTo>
                  <a:lnTo>
                    <a:pt x="38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6"/>
            <p:cNvSpPr/>
            <p:nvPr/>
          </p:nvSpPr>
          <p:spPr>
            <a:xfrm rot="10800000" flipH="1">
              <a:off x="8086386" y="3924571"/>
              <a:ext cx="831483" cy="935770"/>
            </a:xfrm>
            <a:custGeom>
              <a:avLst/>
              <a:gdLst/>
              <a:ahLst/>
              <a:cxnLst/>
              <a:rect l="l" t="t" r="r" b="b"/>
              <a:pathLst>
                <a:path w="10942" h="10937" extrusionOk="0">
                  <a:moveTo>
                    <a:pt x="218" y="1"/>
                  </a:moveTo>
                  <a:lnTo>
                    <a:pt x="1" y="212"/>
                  </a:lnTo>
                  <a:lnTo>
                    <a:pt x="10725" y="10936"/>
                  </a:lnTo>
                  <a:lnTo>
                    <a:pt x="10942" y="10720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6"/>
            <p:cNvSpPr/>
            <p:nvPr/>
          </p:nvSpPr>
          <p:spPr>
            <a:xfrm rot="10800000" flipH="1">
              <a:off x="8901280" y="3921328"/>
              <a:ext cx="3040" cy="3337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lnTo>
                    <a:pt x="39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6"/>
            <p:cNvSpPr/>
            <p:nvPr/>
          </p:nvSpPr>
          <p:spPr>
            <a:xfrm rot="10800000" flipH="1">
              <a:off x="8901280" y="3921327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8" y="0"/>
                  </a:moveTo>
                  <a:lnTo>
                    <a:pt x="1" y="216"/>
                  </a:lnTo>
                  <a:lnTo>
                    <a:pt x="39" y="255"/>
                  </a:lnTo>
                  <a:lnTo>
                    <a:pt x="255" y="37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6"/>
            <p:cNvSpPr/>
            <p:nvPr/>
          </p:nvSpPr>
          <p:spPr>
            <a:xfrm rot="10800000" flipH="1">
              <a:off x="8250596" y="4109379"/>
              <a:ext cx="831407" cy="935684"/>
            </a:xfrm>
            <a:custGeom>
              <a:avLst/>
              <a:gdLst/>
              <a:ahLst/>
              <a:cxnLst/>
              <a:rect l="l" t="t" r="r" b="b"/>
              <a:pathLst>
                <a:path w="10941" h="10936" extrusionOk="0">
                  <a:moveTo>
                    <a:pt x="217" y="0"/>
                  </a:moveTo>
                  <a:lnTo>
                    <a:pt x="0" y="212"/>
                  </a:lnTo>
                  <a:lnTo>
                    <a:pt x="10724" y="10936"/>
                  </a:lnTo>
                  <a:lnTo>
                    <a:pt x="10940" y="10718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6"/>
            <p:cNvSpPr/>
            <p:nvPr/>
          </p:nvSpPr>
          <p:spPr>
            <a:xfrm rot="10800000" flipH="1">
              <a:off x="9065490" y="4106135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6" y="0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5" y="39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6"/>
            <p:cNvSpPr/>
            <p:nvPr/>
          </p:nvSpPr>
          <p:spPr>
            <a:xfrm rot="10800000" flipH="1">
              <a:off x="9246113" y="4309510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7" y="3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6"/>
            <p:cNvSpPr/>
            <p:nvPr/>
          </p:nvSpPr>
          <p:spPr>
            <a:xfrm rot="10800000" flipH="1">
              <a:off x="8414654" y="4294101"/>
              <a:ext cx="831559" cy="930636"/>
            </a:xfrm>
            <a:custGeom>
              <a:avLst/>
              <a:gdLst/>
              <a:ahLst/>
              <a:cxnLst/>
              <a:rect l="l" t="t" r="r" b="b"/>
              <a:pathLst>
                <a:path w="10943" h="10877" extrusionOk="0">
                  <a:moveTo>
                    <a:pt x="157" y="1"/>
                  </a:moveTo>
                  <a:lnTo>
                    <a:pt x="1" y="152"/>
                  </a:lnTo>
                  <a:lnTo>
                    <a:pt x="10725" y="10876"/>
                  </a:lnTo>
                  <a:lnTo>
                    <a:pt x="10942" y="10659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6"/>
            <p:cNvSpPr/>
            <p:nvPr/>
          </p:nvSpPr>
          <p:spPr>
            <a:xfrm rot="10800000" flipH="1">
              <a:off x="9229548" y="4290943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1"/>
                  </a:moveTo>
                  <a:lnTo>
                    <a:pt x="1" y="218"/>
                  </a:lnTo>
                  <a:lnTo>
                    <a:pt x="38" y="256"/>
                  </a:lnTo>
                  <a:lnTo>
                    <a:pt x="255" y="3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6"/>
            <p:cNvSpPr/>
            <p:nvPr/>
          </p:nvSpPr>
          <p:spPr>
            <a:xfrm rot="10800000" flipH="1">
              <a:off x="8731067" y="4478997"/>
              <a:ext cx="679199" cy="745741"/>
            </a:xfrm>
            <a:custGeom>
              <a:avLst/>
              <a:gdLst/>
              <a:ahLst/>
              <a:cxnLst/>
              <a:rect l="l" t="t" r="r" b="b"/>
              <a:pathLst>
                <a:path w="8938" h="8716" extrusionOk="0">
                  <a:moveTo>
                    <a:pt x="1" y="1"/>
                  </a:moveTo>
                  <a:lnTo>
                    <a:pt x="8720" y="8716"/>
                  </a:lnTo>
                  <a:lnTo>
                    <a:pt x="8938" y="8504"/>
                  </a:lnTo>
                  <a:lnTo>
                    <a:pt x="4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6"/>
            <p:cNvSpPr/>
            <p:nvPr/>
          </p:nvSpPr>
          <p:spPr>
            <a:xfrm rot="10800000" flipH="1">
              <a:off x="8001508" y="3828916"/>
              <a:ext cx="834370" cy="939021"/>
            </a:xfrm>
            <a:custGeom>
              <a:avLst/>
              <a:gdLst/>
              <a:ahLst/>
              <a:cxnLst/>
              <a:rect l="l" t="t" r="r" b="b"/>
              <a:pathLst>
                <a:path w="10980" h="10975" extrusionOk="0">
                  <a:moveTo>
                    <a:pt x="1" y="175"/>
                  </a:moveTo>
                  <a:lnTo>
                    <a:pt x="38" y="213"/>
                  </a:lnTo>
                  <a:lnTo>
                    <a:pt x="39" y="213"/>
                  </a:lnTo>
                  <a:lnTo>
                    <a:pt x="39" y="213"/>
                  </a:lnTo>
                  <a:lnTo>
                    <a:pt x="1" y="175"/>
                  </a:lnTo>
                  <a:close/>
                  <a:moveTo>
                    <a:pt x="255" y="1"/>
                  </a:moveTo>
                  <a:lnTo>
                    <a:pt x="39" y="213"/>
                  </a:lnTo>
                  <a:lnTo>
                    <a:pt x="39" y="213"/>
                  </a:lnTo>
                  <a:lnTo>
                    <a:pt x="10763" y="10937"/>
                  </a:lnTo>
                  <a:lnTo>
                    <a:pt x="10763" y="10937"/>
                  </a:lnTo>
                  <a:lnTo>
                    <a:pt x="10979" y="10720"/>
                  </a:lnTo>
                  <a:lnTo>
                    <a:pt x="255" y="1"/>
                  </a:lnTo>
                  <a:close/>
                  <a:moveTo>
                    <a:pt x="10763" y="10937"/>
                  </a:moveTo>
                  <a:lnTo>
                    <a:pt x="10762" y="10937"/>
                  </a:lnTo>
                  <a:lnTo>
                    <a:pt x="10800" y="10974"/>
                  </a:lnTo>
                  <a:lnTo>
                    <a:pt x="10763" y="109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6"/>
            <p:cNvSpPr/>
            <p:nvPr/>
          </p:nvSpPr>
          <p:spPr>
            <a:xfrm rot="10800000" flipH="1">
              <a:off x="8819213" y="3828923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1"/>
                  </a:moveTo>
                  <a:lnTo>
                    <a:pt x="1" y="218"/>
                  </a:lnTo>
                  <a:lnTo>
                    <a:pt x="39" y="255"/>
                  </a:lnTo>
                  <a:lnTo>
                    <a:pt x="256" y="3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6"/>
            <p:cNvSpPr/>
            <p:nvPr/>
          </p:nvSpPr>
          <p:spPr>
            <a:xfrm rot="10800000" flipH="1">
              <a:off x="8168529" y="4016975"/>
              <a:ext cx="831407" cy="935684"/>
            </a:xfrm>
            <a:custGeom>
              <a:avLst/>
              <a:gdLst/>
              <a:ahLst/>
              <a:cxnLst/>
              <a:rect l="l" t="t" r="r" b="b"/>
              <a:pathLst>
                <a:path w="10941" h="10936" extrusionOk="0">
                  <a:moveTo>
                    <a:pt x="217" y="0"/>
                  </a:moveTo>
                  <a:lnTo>
                    <a:pt x="1" y="212"/>
                  </a:lnTo>
                  <a:lnTo>
                    <a:pt x="10725" y="10936"/>
                  </a:lnTo>
                  <a:lnTo>
                    <a:pt x="10941" y="10719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6"/>
            <p:cNvSpPr/>
            <p:nvPr/>
          </p:nvSpPr>
          <p:spPr>
            <a:xfrm rot="10800000" flipH="1">
              <a:off x="8983423" y="4013731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7" y="0"/>
                  </a:moveTo>
                  <a:lnTo>
                    <a:pt x="1" y="217"/>
                  </a:lnTo>
                  <a:lnTo>
                    <a:pt x="38" y="255"/>
                  </a:lnTo>
                  <a:lnTo>
                    <a:pt x="255" y="38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6"/>
            <p:cNvSpPr/>
            <p:nvPr/>
          </p:nvSpPr>
          <p:spPr>
            <a:xfrm rot="10800000" flipH="1">
              <a:off x="8332663" y="4201697"/>
              <a:ext cx="834294" cy="939021"/>
            </a:xfrm>
            <a:custGeom>
              <a:avLst/>
              <a:gdLst/>
              <a:ahLst/>
              <a:cxnLst/>
              <a:rect l="l" t="t" r="r" b="b"/>
              <a:pathLst>
                <a:path w="10979" h="10975" extrusionOk="0">
                  <a:moveTo>
                    <a:pt x="179" y="0"/>
                  </a:moveTo>
                  <a:lnTo>
                    <a:pt x="217" y="38"/>
                  </a:lnTo>
                  <a:lnTo>
                    <a:pt x="217" y="38"/>
                  </a:lnTo>
                  <a:lnTo>
                    <a:pt x="218" y="37"/>
                  </a:lnTo>
                  <a:lnTo>
                    <a:pt x="179" y="0"/>
                  </a:lnTo>
                  <a:close/>
                  <a:moveTo>
                    <a:pt x="10941" y="10757"/>
                  </a:moveTo>
                  <a:lnTo>
                    <a:pt x="10941" y="10757"/>
                  </a:lnTo>
                  <a:lnTo>
                    <a:pt x="10941" y="10757"/>
                  </a:lnTo>
                  <a:lnTo>
                    <a:pt x="10979" y="10795"/>
                  </a:lnTo>
                  <a:lnTo>
                    <a:pt x="10941" y="10757"/>
                  </a:lnTo>
                  <a:close/>
                  <a:moveTo>
                    <a:pt x="217" y="38"/>
                  </a:moveTo>
                  <a:lnTo>
                    <a:pt x="0" y="250"/>
                  </a:lnTo>
                  <a:lnTo>
                    <a:pt x="10724" y="10974"/>
                  </a:lnTo>
                  <a:lnTo>
                    <a:pt x="10941" y="10757"/>
                  </a:lnTo>
                  <a:lnTo>
                    <a:pt x="10941" y="10757"/>
                  </a:lnTo>
                  <a:lnTo>
                    <a:pt x="217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6"/>
            <p:cNvSpPr/>
            <p:nvPr/>
          </p:nvSpPr>
          <p:spPr>
            <a:xfrm rot="10800000" flipH="1">
              <a:off x="9147557" y="4198539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7" y="1"/>
                  </a:moveTo>
                  <a:lnTo>
                    <a:pt x="0" y="218"/>
                  </a:lnTo>
                  <a:lnTo>
                    <a:pt x="37" y="255"/>
                  </a:lnTo>
                  <a:lnTo>
                    <a:pt x="255" y="39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6"/>
            <p:cNvSpPr/>
            <p:nvPr/>
          </p:nvSpPr>
          <p:spPr>
            <a:xfrm rot="10800000" flipH="1">
              <a:off x="8567010" y="4386506"/>
              <a:ext cx="761192" cy="838231"/>
            </a:xfrm>
            <a:custGeom>
              <a:avLst/>
              <a:gdLst/>
              <a:ahLst/>
              <a:cxnLst/>
              <a:rect l="l" t="t" r="r" b="b"/>
              <a:pathLst>
                <a:path w="10017" h="9797" extrusionOk="0">
                  <a:moveTo>
                    <a:pt x="0" y="1"/>
                  </a:moveTo>
                  <a:lnTo>
                    <a:pt x="9800" y="9797"/>
                  </a:lnTo>
                  <a:lnTo>
                    <a:pt x="10017" y="9579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6"/>
            <p:cNvSpPr/>
            <p:nvPr/>
          </p:nvSpPr>
          <p:spPr>
            <a:xfrm rot="10800000" flipH="1">
              <a:off x="8895277" y="4571401"/>
              <a:ext cx="597053" cy="653336"/>
            </a:xfrm>
            <a:custGeom>
              <a:avLst/>
              <a:gdLst/>
              <a:ahLst/>
              <a:cxnLst/>
              <a:rect l="l" t="t" r="r" b="b"/>
              <a:pathLst>
                <a:path w="7857" h="7636" extrusionOk="0">
                  <a:moveTo>
                    <a:pt x="0" y="1"/>
                  </a:moveTo>
                  <a:lnTo>
                    <a:pt x="7640" y="7636"/>
                  </a:lnTo>
                  <a:lnTo>
                    <a:pt x="7856" y="7424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6"/>
            <p:cNvSpPr/>
            <p:nvPr/>
          </p:nvSpPr>
          <p:spPr>
            <a:xfrm rot="10800000" flipH="1">
              <a:off x="7919517" y="4657223"/>
              <a:ext cx="19377" cy="21561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216" y="1"/>
                  </a:moveTo>
                  <a:lnTo>
                    <a:pt x="0" y="213"/>
                  </a:lnTo>
                  <a:lnTo>
                    <a:pt x="37" y="251"/>
                  </a:lnTo>
                  <a:lnTo>
                    <a:pt x="255" y="34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6"/>
            <p:cNvSpPr/>
            <p:nvPr/>
          </p:nvSpPr>
          <p:spPr>
            <a:xfrm rot="10800000" flipH="1">
              <a:off x="8083575" y="4842116"/>
              <a:ext cx="19453" cy="21390"/>
            </a:xfrm>
            <a:custGeom>
              <a:avLst/>
              <a:gdLst/>
              <a:ahLst/>
              <a:cxnLst/>
              <a:rect l="l" t="t" r="r" b="b"/>
              <a:pathLst>
                <a:path w="256" h="250" extrusionOk="0">
                  <a:moveTo>
                    <a:pt x="218" y="0"/>
                  </a:moveTo>
                  <a:lnTo>
                    <a:pt x="1" y="212"/>
                  </a:lnTo>
                  <a:lnTo>
                    <a:pt x="38" y="249"/>
                  </a:lnTo>
                  <a:lnTo>
                    <a:pt x="255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6"/>
            <p:cNvSpPr/>
            <p:nvPr/>
          </p:nvSpPr>
          <p:spPr>
            <a:xfrm rot="10800000" flipH="1">
              <a:off x="8018073" y="4767851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0" y="0"/>
                  </a:lnTo>
                  <a:lnTo>
                    <a:pt x="37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6"/>
            <p:cNvSpPr/>
            <p:nvPr/>
          </p:nvSpPr>
          <p:spPr>
            <a:xfrm rot="10800000" flipH="1">
              <a:off x="8001508" y="4749627"/>
              <a:ext cx="19453" cy="21476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218" y="0"/>
                  </a:moveTo>
                  <a:lnTo>
                    <a:pt x="1" y="212"/>
                  </a:lnTo>
                  <a:lnTo>
                    <a:pt x="38" y="250"/>
                  </a:lnTo>
                  <a:lnTo>
                    <a:pt x="255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5" name="Google Shape;725;p16"/>
            <p:cNvSpPr/>
            <p:nvPr/>
          </p:nvSpPr>
          <p:spPr>
            <a:xfrm rot="10800000" flipH="1">
              <a:off x="8182131" y="4952573"/>
              <a:ext cx="2888" cy="3422"/>
            </a:xfrm>
            <a:custGeom>
              <a:avLst/>
              <a:gdLst/>
              <a:ahLst/>
              <a:cxnLst/>
              <a:rect l="l" t="t" r="r" b="b"/>
              <a:pathLst>
                <a:path w="38" h="40" extrusionOk="0">
                  <a:moveTo>
                    <a:pt x="38" y="39"/>
                  </a:moveTo>
                  <a:lnTo>
                    <a:pt x="38" y="3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6" name="Google Shape;726;p16"/>
            <p:cNvSpPr/>
            <p:nvPr/>
          </p:nvSpPr>
          <p:spPr>
            <a:xfrm rot="10800000" flipH="1">
              <a:off x="8165642" y="4934520"/>
              <a:ext cx="19377" cy="21476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218" y="1"/>
                  </a:moveTo>
                  <a:lnTo>
                    <a:pt x="0" y="213"/>
                  </a:lnTo>
                  <a:lnTo>
                    <a:pt x="39" y="251"/>
                  </a:lnTo>
                  <a:lnTo>
                    <a:pt x="255" y="3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6"/>
            <p:cNvSpPr/>
            <p:nvPr/>
          </p:nvSpPr>
          <p:spPr>
            <a:xfrm rot="10800000" flipH="1">
              <a:off x="8343377" y="3293151"/>
              <a:ext cx="2964" cy="3251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6"/>
            <p:cNvSpPr/>
            <p:nvPr/>
          </p:nvSpPr>
          <p:spPr>
            <a:xfrm rot="10800000" flipH="1">
              <a:off x="8655156" y="3644201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6"/>
            <p:cNvSpPr/>
            <p:nvPr/>
          </p:nvSpPr>
          <p:spPr>
            <a:xfrm rot="10800000" flipH="1">
              <a:off x="7099152" y="3523903"/>
              <a:ext cx="221587" cy="228017"/>
            </a:xfrm>
            <a:custGeom>
              <a:avLst/>
              <a:gdLst/>
              <a:ahLst/>
              <a:cxnLst/>
              <a:rect l="l" t="t" r="r" b="b"/>
              <a:pathLst>
                <a:path w="2916" h="2665" extrusionOk="0">
                  <a:moveTo>
                    <a:pt x="251" y="0"/>
                  </a:moveTo>
                  <a:lnTo>
                    <a:pt x="39" y="217"/>
                  </a:lnTo>
                  <a:lnTo>
                    <a:pt x="1" y="179"/>
                  </a:lnTo>
                  <a:lnTo>
                    <a:pt x="2349" y="2528"/>
                  </a:lnTo>
                  <a:cubicBezTo>
                    <a:pt x="2538" y="2571"/>
                    <a:pt x="2727" y="2617"/>
                    <a:pt x="2915" y="2665"/>
                  </a:cubicBezTo>
                  <a:lnTo>
                    <a:pt x="2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6"/>
            <p:cNvSpPr/>
            <p:nvPr/>
          </p:nvSpPr>
          <p:spPr>
            <a:xfrm rot="10800000" flipH="1">
              <a:off x="7266173" y="3000616"/>
              <a:ext cx="831103" cy="936198"/>
            </a:xfrm>
            <a:custGeom>
              <a:avLst/>
              <a:gdLst/>
              <a:ahLst/>
              <a:cxnLst/>
              <a:rect l="l" t="t" r="r" b="b"/>
              <a:pathLst>
                <a:path w="10937" h="10942" extrusionOk="0">
                  <a:moveTo>
                    <a:pt x="213" y="1"/>
                  </a:moveTo>
                  <a:lnTo>
                    <a:pt x="1" y="218"/>
                  </a:lnTo>
                  <a:lnTo>
                    <a:pt x="10720" y="10942"/>
                  </a:lnTo>
                  <a:lnTo>
                    <a:pt x="10936" y="10725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6"/>
            <p:cNvSpPr/>
            <p:nvPr/>
          </p:nvSpPr>
          <p:spPr>
            <a:xfrm rot="10800000" flipH="1">
              <a:off x="8080763" y="2997373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6" y="1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5" y="39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6"/>
            <p:cNvSpPr/>
            <p:nvPr/>
          </p:nvSpPr>
          <p:spPr>
            <a:xfrm rot="10800000" flipH="1">
              <a:off x="7429927" y="3185339"/>
              <a:ext cx="831483" cy="936198"/>
            </a:xfrm>
            <a:custGeom>
              <a:avLst/>
              <a:gdLst/>
              <a:ahLst/>
              <a:cxnLst/>
              <a:rect l="l" t="t" r="r" b="b"/>
              <a:pathLst>
                <a:path w="10942" h="10942" extrusionOk="0">
                  <a:moveTo>
                    <a:pt x="218" y="0"/>
                  </a:moveTo>
                  <a:lnTo>
                    <a:pt x="1" y="218"/>
                  </a:lnTo>
                  <a:lnTo>
                    <a:pt x="10725" y="10941"/>
                  </a:lnTo>
                  <a:lnTo>
                    <a:pt x="10942" y="10724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6"/>
            <p:cNvSpPr/>
            <p:nvPr/>
          </p:nvSpPr>
          <p:spPr>
            <a:xfrm rot="10800000" flipH="1">
              <a:off x="8261310" y="3200747"/>
              <a:ext cx="2964" cy="3251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7"/>
                  </a:moveTo>
                  <a:lnTo>
                    <a:pt x="38" y="3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6"/>
            <p:cNvSpPr/>
            <p:nvPr/>
          </p:nvSpPr>
          <p:spPr>
            <a:xfrm rot="10800000" flipH="1">
              <a:off x="8244821" y="3182181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8" y="0"/>
                  </a:moveTo>
                  <a:lnTo>
                    <a:pt x="1" y="217"/>
                  </a:lnTo>
                  <a:lnTo>
                    <a:pt x="38" y="255"/>
                  </a:lnTo>
                  <a:lnTo>
                    <a:pt x="255" y="37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6"/>
            <p:cNvSpPr/>
            <p:nvPr/>
          </p:nvSpPr>
          <p:spPr>
            <a:xfrm rot="10800000" flipH="1">
              <a:off x="8408955" y="3366903"/>
              <a:ext cx="2964" cy="3422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6"/>
            <p:cNvSpPr/>
            <p:nvPr/>
          </p:nvSpPr>
          <p:spPr>
            <a:xfrm rot="10800000" flipH="1">
              <a:off x="7591173" y="4287778"/>
              <a:ext cx="2964" cy="3251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1"/>
                  </a:moveTo>
                  <a:lnTo>
                    <a:pt x="1" y="1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16"/>
            <p:cNvSpPr/>
            <p:nvPr/>
          </p:nvSpPr>
          <p:spPr>
            <a:xfrm rot="10800000" flipH="1">
              <a:off x="7594061" y="3370232"/>
              <a:ext cx="831483" cy="936112"/>
            </a:xfrm>
            <a:custGeom>
              <a:avLst/>
              <a:gdLst/>
              <a:ahLst/>
              <a:cxnLst/>
              <a:rect l="l" t="t" r="r" b="b"/>
              <a:pathLst>
                <a:path w="10942" h="10941" extrusionOk="0">
                  <a:moveTo>
                    <a:pt x="218" y="1"/>
                  </a:moveTo>
                  <a:lnTo>
                    <a:pt x="0" y="217"/>
                  </a:lnTo>
                  <a:lnTo>
                    <a:pt x="10724" y="10941"/>
                  </a:lnTo>
                  <a:lnTo>
                    <a:pt x="10941" y="10725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6"/>
            <p:cNvSpPr/>
            <p:nvPr/>
          </p:nvSpPr>
          <p:spPr>
            <a:xfrm rot="10800000" flipH="1">
              <a:off x="8408955" y="3366903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7" y="1"/>
                  </a:moveTo>
                  <a:lnTo>
                    <a:pt x="0" y="217"/>
                  </a:lnTo>
                  <a:lnTo>
                    <a:pt x="39" y="255"/>
                  </a:lnTo>
                  <a:lnTo>
                    <a:pt x="255" y="38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6"/>
            <p:cNvSpPr/>
            <p:nvPr/>
          </p:nvSpPr>
          <p:spPr>
            <a:xfrm rot="10800000" flipH="1">
              <a:off x="7758195" y="3554955"/>
              <a:ext cx="831407" cy="936198"/>
            </a:xfrm>
            <a:custGeom>
              <a:avLst/>
              <a:gdLst/>
              <a:ahLst/>
              <a:cxnLst/>
              <a:rect l="l" t="t" r="r" b="b"/>
              <a:pathLst>
                <a:path w="10941" h="10942" extrusionOk="0">
                  <a:moveTo>
                    <a:pt x="217" y="0"/>
                  </a:moveTo>
                  <a:lnTo>
                    <a:pt x="1" y="218"/>
                  </a:lnTo>
                  <a:lnTo>
                    <a:pt x="10725" y="10941"/>
                  </a:lnTo>
                  <a:lnTo>
                    <a:pt x="10941" y="10724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16"/>
            <p:cNvSpPr/>
            <p:nvPr/>
          </p:nvSpPr>
          <p:spPr>
            <a:xfrm rot="10800000" flipH="1">
              <a:off x="8573089" y="3551797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7" y="0"/>
                  </a:moveTo>
                  <a:lnTo>
                    <a:pt x="1" y="217"/>
                  </a:lnTo>
                  <a:lnTo>
                    <a:pt x="38" y="255"/>
                  </a:lnTo>
                  <a:lnTo>
                    <a:pt x="255" y="39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6"/>
            <p:cNvSpPr/>
            <p:nvPr/>
          </p:nvSpPr>
          <p:spPr>
            <a:xfrm rot="10800000" flipH="1">
              <a:off x="7184182" y="3431925"/>
              <a:ext cx="382458" cy="412399"/>
            </a:xfrm>
            <a:custGeom>
              <a:avLst/>
              <a:gdLst/>
              <a:ahLst/>
              <a:cxnLst/>
              <a:rect l="l" t="t" r="r" b="b"/>
              <a:pathLst>
                <a:path w="5033" h="4820" extrusionOk="0">
                  <a:moveTo>
                    <a:pt x="212" y="1"/>
                  </a:moveTo>
                  <a:lnTo>
                    <a:pt x="0" y="217"/>
                  </a:lnTo>
                  <a:lnTo>
                    <a:pt x="4301" y="4518"/>
                  </a:lnTo>
                  <a:cubicBezTo>
                    <a:pt x="4545" y="4613"/>
                    <a:pt x="4791" y="4716"/>
                    <a:pt x="5032" y="4820"/>
                  </a:cubicBezTo>
                  <a:lnTo>
                    <a:pt x="2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6"/>
            <p:cNvSpPr/>
            <p:nvPr/>
          </p:nvSpPr>
          <p:spPr>
            <a:xfrm rot="10800000" flipH="1">
              <a:off x="8179319" y="3108258"/>
              <a:ext cx="2888" cy="3422"/>
            </a:xfrm>
            <a:custGeom>
              <a:avLst/>
              <a:gdLst/>
              <a:ahLst/>
              <a:cxnLst/>
              <a:rect l="l" t="t" r="r" b="b"/>
              <a:pathLst>
                <a:path w="38" h="40" extrusionOk="0">
                  <a:moveTo>
                    <a:pt x="38" y="39"/>
                  </a:moveTo>
                  <a:lnTo>
                    <a:pt x="38" y="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6"/>
            <p:cNvSpPr/>
            <p:nvPr/>
          </p:nvSpPr>
          <p:spPr>
            <a:xfrm rot="10800000" flipH="1">
              <a:off x="7348240" y="3092935"/>
              <a:ext cx="831179" cy="939449"/>
            </a:xfrm>
            <a:custGeom>
              <a:avLst/>
              <a:gdLst/>
              <a:ahLst/>
              <a:cxnLst/>
              <a:rect l="l" t="t" r="r" b="b"/>
              <a:pathLst>
                <a:path w="10938" h="10980" extrusionOk="0">
                  <a:moveTo>
                    <a:pt x="175" y="1"/>
                  </a:moveTo>
                  <a:lnTo>
                    <a:pt x="213" y="39"/>
                  </a:lnTo>
                  <a:lnTo>
                    <a:pt x="213" y="39"/>
                  </a:lnTo>
                  <a:lnTo>
                    <a:pt x="213" y="38"/>
                  </a:lnTo>
                  <a:lnTo>
                    <a:pt x="175" y="1"/>
                  </a:lnTo>
                  <a:close/>
                  <a:moveTo>
                    <a:pt x="213" y="39"/>
                  </a:moveTo>
                  <a:lnTo>
                    <a:pt x="1" y="255"/>
                  </a:lnTo>
                  <a:lnTo>
                    <a:pt x="10720" y="10979"/>
                  </a:lnTo>
                  <a:lnTo>
                    <a:pt x="10937" y="10762"/>
                  </a:lnTo>
                  <a:lnTo>
                    <a:pt x="213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6"/>
            <p:cNvSpPr/>
            <p:nvPr/>
          </p:nvSpPr>
          <p:spPr>
            <a:xfrm rot="10800000" flipH="1">
              <a:off x="8162754" y="3089777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1"/>
                  </a:moveTo>
                  <a:lnTo>
                    <a:pt x="1" y="218"/>
                  </a:lnTo>
                  <a:lnTo>
                    <a:pt x="38" y="256"/>
                  </a:lnTo>
                  <a:lnTo>
                    <a:pt x="256" y="3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6"/>
            <p:cNvSpPr/>
            <p:nvPr/>
          </p:nvSpPr>
          <p:spPr>
            <a:xfrm rot="10800000" flipH="1">
              <a:off x="7509182" y="3274491"/>
              <a:ext cx="834294" cy="939449"/>
            </a:xfrm>
            <a:custGeom>
              <a:avLst/>
              <a:gdLst/>
              <a:ahLst/>
              <a:cxnLst/>
              <a:rect l="l" t="t" r="r" b="b"/>
              <a:pathLst>
                <a:path w="10979" h="10980" extrusionOk="0">
                  <a:moveTo>
                    <a:pt x="0" y="179"/>
                  </a:moveTo>
                  <a:lnTo>
                    <a:pt x="31" y="210"/>
                  </a:lnTo>
                  <a:lnTo>
                    <a:pt x="5" y="179"/>
                  </a:lnTo>
                  <a:close/>
                  <a:moveTo>
                    <a:pt x="31" y="210"/>
                  </a:moveTo>
                  <a:lnTo>
                    <a:pt x="38" y="218"/>
                  </a:lnTo>
                  <a:lnTo>
                    <a:pt x="38" y="217"/>
                  </a:lnTo>
                  <a:lnTo>
                    <a:pt x="31" y="210"/>
                  </a:lnTo>
                  <a:close/>
                  <a:moveTo>
                    <a:pt x="255" y="1"/>
                  </a:moveTo>
                  <a:lnTo>
                    <a:pt x="38" y="217"/>
                  </a:lnTo>
                  <a:lnTo>
                    <a:pt x="10762" y="10941"/>
                  </a:lnTo>
                  <a:lnTo>
                    <a:pt x="10762" y="10941"/>
                  </a:lnTo>
                  <a:lnTo>
                    <a:pt x="10979" y="10724"/>
                  </a:lnTo>
                  <a:lnTo>
                    <a:pt x="255" y="1"/>
                  </a:lnTo>
                  <a:close/>
                  <a:moveTo>
                    <a:pt x="10762" y="10941"/>
                  </a:moveTo>
                  <a:lnTo>
                    <a:pt x="10761" y="10942"/>
                  </a:lnTo>
                  <a:lnTo>
                    <a:pt x="10800" y="10979"/>
                  </a:lnTo>
                  <a:lnTo>
                    <a:pt x="10762" y="109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16"/>
            <p:cNvSpPr/>
            <p:nvPr/>
          </p:nvSpPr>
          <p:spPr>
            <a:xfrm rot="10800000" flipH="1">
              <a:off x="8326888" y="3274499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0"/>
                  </a:moveTo>
                  <a:lnTo>
                    <a:pt x="0" y="218"/>
                  </a:lnTo>
                  <a:lnTo>
                    <a:pt x="39" y="255"/>
                  </a:lnTo>
                  <a:lnTo>
                    <a:pt x="255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16"/>
            <p:cNvSpPr/>
            <p:nvPr/>
          </p:nvSpPr>
          <p:spPr>
            <a:xfrm rot="10800000" flipH="1">
              <a:off x="7676204" y="3462551"/>
              <a:ext cx="831407" cy="936112"/>
            </a:xfrm>
            <a:custGeom>
              <a:avLst/>
              <a:gdLst/>
              <a:ahLst/>
              <a:cxnLst/>
              <a:rect l="l" t="t" r="r" b="b"/>
              <a:pathLst>
                <a:path w="10941" h="10941" extrusionOk="0">
                  <a:moveTo>
                    <a:pt x="216" y="0"/>
                  </a:moveTo>
                  <a:lnTo>
                    <a:pt x="0" y="216"/>
                  </a:lnTo>
                  <a:lnTo>
                    <a:pt x="10724" y="10940"/>
                  </a:lnTo>
                  <a:lnTo>
                    <a:pt x="10940" y="10724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16"/>
            <p:cNvSpPr/>
            <p:nvPr/>
          </p:nvSpPr>
          <p:spPr>
            <a:xfrm rot="10800000" flipH="1">
              <a:off x="8491098" y="3459307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6" y="1"/>
                  </a:moveTo>
                  <a:lnTo>
                    <a:pt x="0" y="217"/>
                  </a:lnTo>
                  <a:lnTo>
                    <a:pt x="37" y="256"/>
                  </a:lnTo>
                  <a:lnTo>
                    <a:pt x="255" y="38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16"/>
            <p:cNvSpPr/>
            <p:nvPr/>
          </p:nvSpPr>
          <p:spPr>
            <a:xfrm rot="10800000" flipH="1">
              <a:off x="7840261" y="3647359"/>
              <a:ext cx="834370" cy="939021"/>
            </a:xfrm>
            <a:custGeom>
              <a:avLst/>
              <a:gdLst/>
              <a:ahLst/>
              <a:cxnLst/>
              <a:rect l="l" t="t" r="r" b="b"/>
              <a:pathLst>
                <a:path w="10980" h="10975" extrusionOk="0">
                  <a:moveTo>
                    <a:pt x="179" y="1"/>
                  </a:moveTo>
                  <a:lnTo>
                    <a:pt x="215" y="36"/>
                  </a:lnTo>
                  <a:lnTo>
                    <a:pt x="218" y="33"/>
                  </a:lnTo>
                  <a:lnTo>
                    <a:pt x="179" y="1"/>
                  </a:lnTo>
                  <a:close/>
                  <a:moveTo>
                    <a:pt x="10942" y="10757"/>
                  </a:moveTo>
                  <a:lnTo>
                    <a:pt x="10941" y="10758"/>
                  </a:lnTo>
                  <a:lnTo>
                    <a:pt x="10941" y="10758"/>
                  </a:lnTo>
                  <a:lnTo>
                    <a:pt x="10979" y="10796"/>
                  </a:lnTo>
                  <a:lnTo>
                    <a:pt x="10942" y="10757"/>
                  </a:lnTo>
                  <a:close/>
                  <a:moveTo>
                    <a:pt x="215" y="36"/>
                  </a:moveTo>
                  <a:lnTo>
                    <a:pt x="1" y="251"/>
                  </a:lnTo>
                  <a:lnTo>
                    <a:pt x="10724" y="10975"/>
                  </a:lnTo>
                  <a:lnTo>
                    <a:pt x="10941" y="10758"/>
                  </a:lnTo>
                  <a:lnTo>
                    <a:pt x="10941" y="10758"/>
                  </a:lnTo>
                  <a:lnTo>
                    <a:pt x="215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16"/>
            <p:cNvSpPr/>
            <p:nvPr/>
          </p:nvSpPr>
          <p:spPr>
            <a:xfrm rot="10800000" flipH="1">
              <a:off x="8655156" y="3644201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8" y="0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5" y="3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16"/>
            <p:cNvSpPr/>
            <p:nvPr/>
          </p:nvSpPr>
          <p:spPr>
            <a:xfrm rot="10800000" flipH="1">
              <a:off x="7115337" y="3751835"/>
              <a:ext cx="2964" cy="3422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38" y="39"/>
                  </a:moveTo>
                  <a:lnTo>
                    <a:pt x="38" y="39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6"/>
            <p:cNvSpPr/>
            <p:nvPr/>
          </p:nvSpPr>
          <p:spPr>
            <a:xfrm rot="10800000" flipH="1">
              <a:off x="7099152" y="3733354"/>
              <a:ext cx="19149" cy="21903"/>
            </a:xfrm>
            <a:custGeom>
              <a:avLst/>
              <a:gdLst/>
              <a:ahLst/>
              <a:cxnLst/>
              <a:rect l="l" t="t" r="r" b="b"/>
              <a:pathLst>
                <a:path w="252" h="256" extrusionOk="0">
                  <a:moveTo>
                    <a:pt x="214" y="1"/>
                  </a:moveTo>
                  <a:lnTo>
                    <a:pt x="1" y="218"/>
                  </a:lnTo>
                  <a:lnTo>
                    <a:pt x="39" y="256"/>
                  </a:lnTo>
                  <a:lnTo>
                    <a:pt x="251" y="39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6"/>
            <p:cNvSpPr/>
            <p:nvPr/>
          </p:nvSpPr>
          <p:spPr>
            <a:xfrm rot="10800000" flipH="1">
              <a:off x="7263361" y="3918076"/>
              <a:ext cx="18998" cy="21903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12" y="0"/>
                  </a:moveTo>
                  <a:lnTo>
                    <a:pt x="1" y="218"/>
                  </a:lnTo>
                  <a:lnTo>
                    <a:pt x="38" y="255"/>
                  </a:lnTo>
                  <a:lnTo>
                    <a:pt x="250" y="3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6"/>
            <p:cNvSpPr/>
            <p:nvPr/>
          </p:nvSpPr>
          <p:spPr>
            <a:xfrm rot="10800000" flipH="1">
              <a:off x="7427495" y="4102884"/>
              <a:ext cx="19073" cy="21903"/>
            </a:xfrm>
            <a:custGeom>
              <a:avLst/>
              <a:gdLst/>
              <a:ahLst/>
              <a:cxnLst/>
              <a:rect l="l" t="t" r="r" b="b"/>
              <a:pathLst>
                <a:path w="251" h="256" extrusionOk="0">
                  <a:moveTo>
                    <a:pt x="212" y="1"/>
                  </a:moveTo>
                  <a:lnTo>
                    <a:pt x="0" y="217"/>
                  </a:lnTo>
                  <a:lnTo>
                    <a:pt x="33" y="256"/>
                  </a:lnTo>
                  <a:lnTo>
                    <a:pt x="250" y="3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6"/>
            <p:cNvSpPr/>
            <p:nvPr/>
          </p:nvSpPr>
          <p:spPr>
            <a:xfrm rot="10800000" flipH="1">
              <a:off x="7591173" y="4287778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8" y="0"/>
                  </a:moveTo>
                  <a:lnTo>
                    <a:pt x="1" y="218"/>
                  </a:lnTo>
                  <a:lnTo>
                    <a:pt x="38" y="255"/>
                  </a:lnTo>
                  <a:lnTo>
                    <a:pt x="256" y="3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6"/>
            <p:cNvSpPr/>
            <p:nvPr/>
          </p:nvSpPr>
          <p:spPr>
            <a:xfrm rot="10800000" flipH="1">
              <a:off x="7755307" y="4472500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1"/>
                  </a:moveTo>
                  <a:lnTo>
                    <a:pt x="0" y="218"/>
                  </a:lnTo>
                  <a:lnTo>
                    <a:pt x="39" y="256"/>
                  </a:lnTo>
                  <a:lnTo>
                    <a:pt x="255" y="3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16"/>
            <p:cNvSpPr/>
            <p:nvPr/>
          </p:nvSpPr>
          <p:spPr>
            <a:xfrm rot="10800000" flipH="1">
              <a:off x="7181219" y="3825758"/>
              <a:ext cx="19073" cy="21818"/>
            </a:xfrm>
            <a:custGeom>
              <a:avLst/>
              <a:gdLst/>
              <a:ahLst/>
              <a:cxnLst/>
              <a:rect l="l" t="t" r="r" b="b"/>
              <a:pathLst>
                <a:path w="251" h="255" extrusionOk="0">
                  <a:moveTo>
                    <a:pt x="213" y="0"/>
                  </a:moveTo>
                  <a:lnTo>
                    <a:pt x="1" y="217"/>
                  </a:lnTo>
                  <a:lnTo>
                    <a:pt x="39" y="255"/>
                  </a:lnTo>
                  <a:lnTo>
                    <a:pt x="251" y="39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16"/>
            <p:cNvSpPr/>
            <p:nvPr/>
          </p:nvSpPr>
          <p:spPr>
            <a:xfrm rot="10800000" flipH="1">
              <a:off x="7345428" y="4010480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3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16"/>
            <p:cNvSpPr/>
            <p:nvPr/>
          </p:nvSpPr>
          <p:spPr>
            <a:xfrm rot="10800000" flipH="1">
              <a:off x="7345428" y="4010480"/>
              <a:ext cx="19073" cy="21903"/>
            </a:xfrm>
            <a:custGeom>
              <a:avLst/>
              <a:gdLst/>
              <a:ahLst/>
              <a:cxnLst/>
              <a:rect l="l" t="t" r="r" b="b"/>
              <a:pathLst>
                <a:path w="251" h="256" extrusionOk="0">
                  <a:moveTo>
                    <a:pt x="212" y="1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0" y="3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16"/>
            <p:cNvSpPr/>
            <p:nvPr/>
          </p:nvSpPr>
          <p:spPr>
            <a:xfrm rot="10800000" flipH="1">
              <a:off x="7525672" y="4213855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1" y="0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16"/>
            <p:cNvSpPr/>
            <p:nvPr/>
          </p:nvSpPr>
          <p:spPr>
            <a:xfrm rot="10800000" flipH="1">
              <a:off x="7509486" y="4195288"/>
              <a:ext cx="19073" cy="21818"/>
            </a:xfrm>
            <a:custGeom>
              <a:avLst/>
              <a:gdLst/>
              <a:ahLst/>
              <a:cxnLst/>
              <a:rect l="l" t="t" r="r" b="b"/>
              <a:pathLst>
                <a:path w="251" h="255" extrusionOk="0">
                  <a:moveTo>
                    <a:pt x="214" y="0"/>
                  </a:moveTo>
                  <a:lnTo>
                    <a:pt x="1" y="216"/>
                  </a:lnTo>
                  <a:lnTo>
                    <a:pt x="34" y="255"/>
                  </a:lnTo>
                  <a:lnTo>
                    <a:pt x="251" y="3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16"/>
            <p:cNvSpPr/>
            <p:nvPr/>
          </p:nvSpPr>
          <p:spPr>
            <a:xfrm rot="10800000" flipH="1">
              <a:off x="7673240" y="4380096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1"/>
                  </a:moveTo>
                  <a:lnTo>
                    <a:pt x="1" y="218"/>
                  </a:lnTo>
                  <a:lnTo>
                    <a:pt x="39" y="255"/>
                  </a:lnTo>
                  <a:lnTo>
                    <a:pt x="255" y="3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16"/>
            <p:cNvSpPr/>
            <p:nvPr/>
          </p:nvSpPr>
          <p:spPr>
            <a:xfrm rot="10800000" flipH="1">
              <a:off x="7837450" y="4564904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0" y="0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16"/>
            <p:cNvSpPr/>
            <p:nvPr/>
          </p:nvSpPr>
          <p:spPr>
            <a:xfrm rot="10800000" flipH="1">
              <a:off x="7837450" y="4564904"/>
              <a:ext cx="19377" cy="21476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216" y="1"/>
                  </a:moveTo>
                  <a:lnTo>
                    <a:pt x="0" y="213"/>
                  </a:lnTo>
                  <a:lnTo>
                    <a:pt x="38" y="251"/>
                  </a:lnTo>
                  <a:lnTo>
                    <a:pt x="255" y="33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16"/>
            <p:cNvSpPr/>
            <p:nvPr/>
          </p:nvSpPr>
          <p:spPr>
            <a:xfrm rot="10800000" flipH="1">
              <a:off x="7017161" y="3571561"/>
              <a:ext cx="97115" cy="87956"/>
            </a:xfrm>
            <a:custGeom>
              <a:avLst/>
              <a:gdLst/>
              <a:ahLst/>
              <a:cxnLst/>
              <a:rect l="l" t="t" r="r" b="b"/>
              <a:pathLst>
                <a:path w="1278" h="1028" extrusionOk="0">
                  <a:moveTo>
                    <a:pt x="0" y="179"/>
                  </a:moveTo>
                  <a:lnTo>
                    <a:pt x="38" y="217"/>
                  </a:lnTo>
                  <a:lnTo>
                    <a:pt x="38" y="217"/>
                  </a:lnTo>
                  <a:lnTo>
                    <a:pt x="0" y="179"/>
                  </a:lnTo>
                  <a:close/>
                  <a:moveTo>
                    <a:pt x="250" y="0"/>
                  </a:moveTo>
                  <a:lnTo>
                    <a:pt x="38" y="217"/>
                  </a:lnTo>
                  <a:lnTo>
                    <a:pt x="769" y="947"/>
                  </a:lnTo>
                  <a:cubicBezTo>
                    <a:pt x="938" y="976"/>
                    <a:pt x="1108" y="1000"/>
                    <a:pt x="1278" y="1028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16"/>
            <p:cNvSpPr/>
            <p:nvPr/>
          </p:nvSpPr>
          <p:spPr>
            <a:xfrm rot="10800000" flipH="1">
              <a:off x="7033270" y="3659431"/>
              <a:ext cx="2964" cy="3337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38" y="3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16"/>
            <p:cNvSpPr/>
            <p:nvPr/>
          </p:nvSpPr>
          <p:spPr>
            <a:xfrm rot="10800000" flipH="1">
              <a:off x="7017161" y="3640864"/>
              <a:ext cx="19073" cy="21903"/>
            </a:xfrm>
            <a:custGeom>
              <a:avLst/>
              <a:gdLst/>
              <a:ahLst/>
              <a:cxnLst/>
              <a:rect l="l" t="t" r="r" b="b"/>
              <a:pathLst>
                <a:path w="251" h="256" extrusionOk="0">
                  <a:moveTo>
                    <a:pt x="213" y="1"/>
                  </a:moveTo>
                  <a:lnTo>
                    <a:pt x="0" y="217"/>
                  </a:lnTo>
                  <a:lnTo>
                    <a:pt x="38" y="255"/>
                  </a:lnTo>
                  <a:lnTo>
                    <a:pt x="250" y="3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16"/>
            <p:cNvSpPr/>
            <p:nvPr/>
          </p:nvSpPr>
          <p:spPr>
            <a:xfrm rot="10800000" flipH="1">
              <a:off x="7933043" y="4678698"/>
              <a:ext cx="2964" cy="3251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38" y="38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16"/>
            <p:cNvSpPr/>
            <p:nvPr/>
          </p:nvSpPr>
          <p:spPr>
            <a:xfrm rot="10800000" flipH="1">
              <a:off x="8080763" y="4845282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0" y="1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16"/>
            <p:cNvSpPr/>
            <p:nvPr/>
          </p:nvSpPr>
          <p:spPr>
            <a:xfrm rot="10800000" flipH="1">
              <a:off x="7998696" y="4752964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0" y="0"/>
                  </a:ln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16"/>
            <p:cNvSpPr/>
            <p:nvPr/>
          </p:nvSpPr>
          <p:spPr>
            <a:xfrm rot="10800000" flipH="1">
              <a:off x="7418529" y="4663721"/>
              <a:ext cx="514604" cy="561017"/>
            </a:xfrm>
            <a:custGeom>
              <a:avLst/>
              <a:gdLst/>
              <a:ahLst/>
              <a:cxnLst/>
              <a:rect l="l" t="t" r="r" b="b"/>
              <a:pathLst>
                <a:path w="6772" h="6557" extrusionOk="0">
                  <a:moveTo>
                    <a:pt x="0" y="1"/>
                  </a:moveTo>
                  <a:lnTo>
                    <a:pt x="6555" y="6556"/>
                  </a:lnTo>
                  <a:lnTo>
                    <a:pt x="6772" y="6345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16"/>
            <p:cNvSpPr/>
            <p:nvPr/>
          </p:nvSpPr>
          <p:spPr>
            <a:xfrm rot="10800000" flipH="1">
              <a:off x="7916553" y="4660559"/>
              <a:ext cx="19453" cy="21390"/>
            </a:xfrm>
            <a:custGeom>
              <a:avLst/>
              <a:gdLst/>
              <a:ahLst/>
              <a:cxnLst/>
              <a:rect l="l" t="t" r="r" b="b"/>
              <a:pathLst>
                <a:path w="256" h="250" extrusionOk="0">
                  <a:moveTo>
                    <a:pt x="218" y="1"/>
                  </a:moveTo>
                  <a:lnTo>
                    <a:pt x="1" y="212"/>
                  </a:lnTo>
                  <a:lnTo>
                    <a:pt x="39" y="250"/>
                  </a:lnTo>
                  <a:lnTo>
                    <a:pt x="255" y="3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16"/>
            <p:cNvSpPr/>
            <p:nvPr/>
          </p:nvSpPr>
          <p:spPr>
            <a:xfrm rot="10800000" flipH="1">
              <a:off x="7746720" y="4848530"/>
              <a:ext cx="350542" cy="376207"/>
            </a:xfrm>
            <a:custGeom>
              <a:avLst/>
              <a:gdLst/>
              <a:ahLst/>
              <a:cxnLst/>
              <a:rect l="l" t="t" r="r" b="b"/>
              <a:pathLst>
                <a:path w="4613" h="4397" extrusionOk="0">
                  <a:moveTo>
                    <a:pt x="0" y="1"/>
                  </a:moveTo>
                  <a:lnTo>
                    <a:pt x="4396" y="4397"/>
                  </a:lnTo>
                  <a:lnTo>
                    <a:pt x="4612" y="4184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16"/>
            <p:cNvSpPr/>
            <p:nvPr/>
          </p:nvSpPr>
          <p:spPr>
            <a:xfrm rot="10800000" flipH="1">
              <a:off x="8080763" y="4845282"/>
              <a:ext cx="19377" cy="21561"/>
            </a:xfrm>
            <a:custGeom>
              <a:avLst/>
              <a:gdLst/>
              <a:ahLst/>
              <a:cxnLst/>
              <a:rect l="l" t="t" r="r" b="b"/>
              <a:pathLst>
                <a:path w="255" h="252" extrusionOk="0">
                  <a:moveTo>
                    <a:pt x="216" y="1"/>
                  </a:moveTo>
                  <a:lnTo>
                    <a:pt x="0" y="214"/>
                  </a:lnTo>
                  <a:lnTo>
                    <a:pt x="38" y="251"/>
                  </a:lnTo>
                  <a:lnTo>
                    <a:pt x="255" y="39"/>
                  </a:lnTo>
                  <a:lnTo>
                    <a:pt x="2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16"/>
            <p:cNvSpPr/>
            <p:nvPr/>
          </p:nvSpPr>
          <p:spPr>
            <a:xfrm rot="10800000" flipH="1">
              <a:off x="7582587" y="4756125"/>
              <a:ext cx="432611" cy="468612"/>
            </a:xfrm>
            <a:custGeom>
              <a:avLst/>
              <a:gdLst/>
              <a:ahLst/>
              <a:cxnLst/>
              <a:rect l="l" t="t" r="r" b="b"/>
              <a:pathLst>
                <a:path w="5693" h="5477" extrusionOk="0">
                  <a:moveTo>
                    <a:pt x="1" y="1"/>
                  </a:moveTo>
                  <a:lnTo>
                    <a:pt x="5476" y="5476"/>
                  </a:lnTo>
                  <a:lnTo>
                    <a:pt x="5693" y="5264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16"/>
            <p:cNvSpPr/>
            <p:nvPr/>
          </p:nvSpPr>
          <p:spPr>
            <a:xfrm rot="10800000" flipH="1">
              <a:off x="7998696" y="4752963"/>
              <a:ext cx="19453" cy="21476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217" y="1"/>
                  </a:moveTo>
                  <a:lnTo>
                    <a:pt x="0" y="213"/>
                  </a:lnTo>
                  <a:lnTo>
                    <a:pt x="38" y="251"/>
                  </a:lnTo>
                  <a:lnTo>
                    <a:pt x="255" y="39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16"/>
            <p:cNvSpPr/>
            <p:nvPr/>
          </p:nvSpPr>
          <p:spPr>
            <a:xfrm rot="10800000" flipH="1">
              <a:off x="8179319" y="4955910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16"/>
            <p:cNvSpPr/>
            <p:nvPr/>
          </p:nvSpPr>
          <p:spPr>
            <a:xfrm rot="10800000" flipH="1">
              <a:off x="7910854" y="4940935"/>
              <a:ext cx="268549" cy="283803"/>
            </a:xfrm>
            <a:custGeom>
              <a:avLst/>
              <a:gdLst/>
              <a:ahLst/>
              <a:cxnLst/>
              <a:rect l="l" t="t" r="r" b="b"/>
              <a:pathLst>
                <a:path w="3534" h="3317" extrusionOk="0">
                  <a:moveTo>
                    <a:pt x="1" y="1"/>
                  </a:moveTo>
                  <a:lnTo>
                    <a:pt x="3316" y="3317"/>
                  </a:lnTo>
                  <a:lnTo>
                    <a:pt x="3533" y="3104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16"/>
            <p:cNvSpPr/>
            <p:nvPr/>
          </p:nvSpPr>
          <p:spPr>
            <a:xfrm rot="10800000" flipH="1">
              <a:off x="8162754" y="4937686"/>
              <a:ext cx="19453" cy="21476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218" y="0"/>
                  </a:moveTo>
                  <a:lnTo>
                    <a:pt x="1" y="213"/>
                  </a:lnTo>
                  <a:lnTo>
                    <a:pt x="38" y="250"/>
                  </a:lnTo>
                  <a:lnTo>
                    <a:pt x="256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16"/>
            <p:cNvSpPr/>
            <p:nvPr/>
          </p:nvSpPr>
          <p:spPr>
            <a:xfrm rot="10800000" flipH="1">
              <a:off x="7096340" y="3736519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" y="1"/>
                  </a:move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16"/>
            <p:cNvSpPr/>
            <p:nvPr/>
          </p:nvSpPr>
          <p:spPr>
            <a:xfrm rot="10800000" flipH="1">
              <a:off x="7588362" y="4290944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lnTo>
                    <a:pt x="38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16"/>
            <p:cNvSpPr/>
            <p:nvPr/>
          </p:nvSpPr>
          <p:spPr>
            <a:xfrm rot="10800000" flipH="1">
              <a:off x="7358650" y="4032298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16"/>
            <p:cNvSpPr/>
            <p:nvPr/>
          </p:nvSpPr>
          <p:spPr>
            <a:xfrm rot="10800000" flipH="1">
              <a:off x="7506675" y="4198540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33" y="37"/>
                  </a:lnTo>
                  <a:lnTo>
                    <a:pt x="38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16"/>
            <p:cNvSpPr/>
            <p:nvPr/>
          </p:nvSpPr>
          <p:spPr>
            <a:xfrm rot="10800000" flipH="1">
              <a:off x="7851052" y="4586294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7" y="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16"/>
            <p:cNvSpPr/>
            <p:nvPr/>
          </p:nvSpPr>
          <p:spPr>
            <a:xfrm rot="10800000" flipH="1">
              <a:off x="6281446" y="3739763"/>
              <a:ext cx="833990" cy="936198"/>
            </a:xfrm>
            <a:custGeom>
              <a:avLst/>
              <a:gdLst/>
              <a:ahLst/>
              <a:cxnLst/>
              <a:rect l="l" t="t" r="r" b="b"/>
              <a:pathLst>
                <a:path w="10975" h="10942" extrusionOk="0">
                  <a:moveTo>
                    <a:pt x="218" y="1"/>
                  </a:moveTo>
                  <a:lnTo>
                    <a:pt x="1" y="218"/>
                  </a:lnTo>
                  <a:lnTo>
                    <a:pt x="10725" y="10942"/>
                  </a:lnTo>
                  <a:lnTo>
                    <a:pt x="10936" y="10725"/>
                  </a:lnTo>
                  <a:lnTo>
                    <a:pt x="10975" y="10762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16"/>
            <p:cNvSpPr/>
            <p:nvPr/>
          </p:nvSpPr>
          <p:spPr>
            <a:xfrm rot="10800000" flipH="1">
              <a:off x="6295048" y="4675875"/>
              <a:ext cx="3040" cy="2909"/>
            </a:xfrm>
            <a:custGeom>
              <a:avLst/>
              <a:gdLst/>
              <a:ahLst/>
              <a:cxnLst/>
              <a:rect l="l" t="t" r="r" b="b"/>
              <a:pathLst>
                <a:path w="40" h="34" extrusionOk="0">
                  <a:moveTo>
                    <a:pt x="39" y="34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16"/>
            <p:cNvSpPr/>
            <p:nvPr/>
          </p:nvSpPr>
          <p:spPr>
            <a:xfrm rot="10800000" flipH="1">
              <a:off x="7096340" y="3736519"/>
              <a:ext cx="19073" cy="21903"/>
            </a:xfrm>
            <a:custGeom>
              <a:avLst/>
              <a:gdLst/>
              <a:ahLst/>
              <a:cxnLst/>
              <a:rect l="l" t="t" r="r" b="b"/>
              <a:pathLst>
                <a:path w="251" h="256" extrusionOk="0">
                  <a:moveTo>
                    <a:pt x="212" y="1"/>
                  </a:moveTo>
                  <a:lnTo>
                    <a:pt x="1" y="218"/>
                  </a:lnTo>
                  <a:lnTo>
                    <a:pt x="38" y="255"/>
                  </a:lnTo>
                  <a:lnTo>
                    <a:pt x="251" y="38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16"/>
            <p:cNvSpPr/>
            <p:nvPr/>
          </p:nvSpPr>
          <p:spPr>
            <a:xfrm rot="10800000" flipH="1">
              <a:off x="6444364" y="3924571"/>
              <a:ext cx="832318" cy="935770"/>
            </a:xfrm>
            <a:custGeom>
              <a:avLst/>
              <a:gdLst/>
              <a:ahLst/>
              <a:cxnLst/>
              <a:rect l="l" t="t" r="r" b="b"/>
              <a:pathLst>
                <a:path w="10953" h="10937" extrusionOk="0">
                  <a:moveTo>
                    <a:pt x="0" y="196"/>
                  </a:moveTo>
                  <a:lnTo>
                    <a:pt x="16" y="212"/>
                  </a:lnTo>
                  <a:lnTo>
                    <a:pt x="16" y="212"/>
                  </a:lnTo>
                  <a:lnTo>
                    <a:pt x="0" y="196"/>
                  </a:lnTo>
                  <a:close/>
                  <a:moveTo>
                    <a:pt x="234" y="1"/>
                  </a:moveTo>
                  <a:lnTo>
                    <a:pt x="16" y="212"/>
                  </a:lnTo>
                  <a:lnTo>
                    <a:pt x="16" y="212"/>
                  </a:lnTo>
                  <a:lnTo>
                    <a:pt x="10740" y="10936"/>
                  </a:lnTo>
                  <a:lnTo>
                    <a:pt x="10953" y="10720"/>
                  </a:lnTo>
                  <a:lnTo>
                    <a:pt x="2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16"/>
            <p:cNvSpPr/>
            <p:nvPr/>
          </p:nvSpPr>
          <p:spPr>
            <a:xfrm rot="10800000" flipH="1">
              <a:off x="7260474" y="3921327"/>
              <a:ext cx="19073" cy="21818"/>
            </a:xfrm>
            <a:custGeom>
              <a:avLst/>
              <a:gdLst/>
              <a:ahLst/>
              <a:cxnLst/>
              <a:rect l="l" t="t" r="r" b="b"/>
              <a:pathLst>
                <a:path w="251" h="255" extrusionOk="0">
                  <a:moveTo>
                    <a:pt x="213" y="0"/>
                  </a:moveTo>
                  <a:lnTo>
                    <a:pt x="0" y="216"/>
                  </a:lnTo>
                  <a:lnTo>
                    <a:pt x="39" y="255"/>
                  </a:lnTo>
                  <a:lnTo>
                    <a:pt x="250" y="37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16"/>
            <p:cNvSpPr/>
            <p:nvPr/>
          </p:nvSpPr>
          <p:spPr>
            <a:xfrm rot="10800000" flipH="1">
              <a:off x="6609714" y="4109379"/>
              <a:ext cx="831103" cy="935684"/>
            </a:xfrm>
            <a:custGeom>
              <a:avLst/>
              <a:gdLst/>
              <a:ahLst/>
              <a:cxnLst/>
              <a:rect l="l" t="t" r="r" b="b"/>
              <a:pathLst>
                <a:path w="10937" h="10936" extrusionOk="0">
                  <a:moveTo>
                    <a:pt x="217" y="0"/>
                  </a:moveTo>
                  <a:lnTo>
                    <a:pt x="1" y="212"/>
                  </a:lnTo>
                  <a:lnTo>
                    <a:pt x="10725" y="10936"/>
                  </a:lnTo>
                  <a:lnTo>
                    <a:pt x="10936" y="10718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16"/>
            <p:cNvSpPr/>
            <p:nvPr/>
          </p:nvSpPr>
          <p:spPr>
            <a:xfrm rot="10800000" flipH="1">
              <a:off x="7424608" y="4106135"/>
              <a:ext cx="18998" cy="21903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12" y="0"/>
                  </a:moveTo>
                  <a:lnTo>
                    <a:pt x="1" y="218"/>
                  </a:lnTo>
                  <a:lnTo>
                    <a:pt x="38" y="255"/>
                  </a:lnTo>
                  <a:lnTo>
                    <a:pt x="250" y="3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16"/>
            <p:cNvSpPr/>
            <p:nvPr/>
          </p:nvSpPr>
          <p:spPr>
            <a:xfrm rot="10800000" flipH="1">
              <a:off x="6770960" y="4294101"/>
              <a:ext cx="833914" cy="930636"/>
            </a:xfrm>
            <a:custGeom>
              <a:avLst/>
              <a:gdLst/>
              <a:ahLst/>
              <a:cxnLst/>
              <a:rect l="l" t="t" r="r" b="b"/>
              <a:pathLst>
                <a:path w="10974" h="10877" extrusionOk="0">
                  <a:moveTo>
                    <a:pt x="189" y="1"/>
                  </a:moveTo>
                  <a:lnTo>
                    <a:pt x="38" y="152"/>
                  </a:lnTo>
                  <a:lnTo>
                    <a:pt x="1" y="120"/>
                  </a:lnTo>
                  <a:lnTo>
                    <a:pt x="1" y="120"/>
                  </a:lnTo>
                  <a:lnTo>
                    <a:pt x="10758" y="10876"/>
                  </a:lnTo>
                  <a:lnTo>
                    <a:pt x="10974" y="10659"/>
                  </a:lnTo>
                  <a:lnTo>
                    <a:pt x="3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16"/>
            <p:cNvSpPr/>
            <p:nvPr/>
          </p:nvSpPr>
          <p:spPr>
            <a:xfrm rot="10800000" flipH="1">
              <a:off x="7588362" y="4290943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7" y="1"/>
                  </a:moveTo>
                  <a:lnTo>
                    <a:pt x="1" y="218"/>
                  </a:lnTo>
                  <a:lnTo>
                    <a:pt x="38" y="256"/>
                  </a:lnTo>
                  <a:lnTo>
                    <a:pt x="255" y="38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16"/>
            <p:cNvSpPr/>
            <p:nvPr/>
          </p:nvSpPr>
          <p:spPr>
            <a:xfrm rot="10800000" flipH="1">
              <a:off x="7090261" y="4478997"/>
              <a:ext cx="678819" cy="745741"/>
            </a:xfrm>
            <a:custGeom>
              <a:avLst/>
              <a:gdLst/>
              <a:ahLst/>
              <a:cxnLst/>
              <a:rect l="l" t="t" r="r" b="b"/>
              <a:pathLst>
                <a:path w="8933" h="8716" extrusionOk="0">
                  <a:moveTo>
                    <a:pt x="0" y="1"/>
                  </a:moveTo>
                  <a:lnTo>
                    <a:pt x="8715" y="8716"/>
                  </a:lnTo>
                  <a:lnTo>
                    <a:pt x="8932" y="8504"/>
                  </a:lnTo>
                  <a:lnTo>
                    <a:pt x="42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16"/>
            <p:cNvSpPr/>
            <p:nvPr/>
          </p:nvSpPr>
          <p:spPr>
            <a:xfrm rot="10800000" flipH="1">
              <a:off x="7752495" y="4475666"/>
              <a:ext cx="19377" cy="21476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217" y="0"/>
                  </a:moveTo>
                  <a:lnTo>
                    <a:pt x="0" y="212"/>
                  </a:lnTo>
                  <a:lnTo>
                    <a:pt x="37" y="250"/>
                  </a:lnTo>
                  <a:lnTo>
                    <a:pt x="255" y="33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16"/>
            <p:cNvSpPr/>
            <p:nvPr/>
          </p:nvSpPr>
          <p:spPr>
            <a:xfrm rot="10800000" flipH="1">
              <a:off x="6363513" y="3832081"/>
              <a:ext cx="831179" cy="935855"/>
            </a:xfrm>
            <a:custGeom>
              <a:avLst/>
              <a:gdLst/>
              <a:ahLst/>
              <a:cxnLst/>
              <a:rect l="l" t="t" r="r" b="b"/>
              <a:pathLst>
                <a:path w="10938" h="10938" extrusionOk="0">
                  <a:moveTo>
                    <a:pt x="218" y="1"/>
                  </a:moveTo>
                  <a:lnTo>
                    <a:pt x="0" y="213"/>
                  </a:lnTo>
                  <a:lnTo>
                    <a:pt x="10724" y="10937"/>
                  </a:lnTo>
                  <a:lnTo>
                    <a:pt x="10937" y="10720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16"/>
            <p:cNvSpPr/>
            <p:nvPr/>
          </p:nvSpPr>
          <p:spPr>
            <a:xfrm rot="10800000" flipH="1">
              <a:off x="7178407" y="3828923"/>
              <a:ext cx="19073" cy="21903"/>
            </a:xfrm>
            <a:custGeom>
              <a:avLst/>
              <a:gdLst/>
              <a:ahLst/>
              <a:cxnLst/>
              <a:rect l="l" t="t" r="r" b="b"/>
              <a:pathLst>
                <a:path w="251" h="256" extrusionOk="0">
                  <a:moveTo>
                    <a:pt x="213" y="1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0" y="3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16"/>
            <p:cNvSpPr/>
            <p:nvPr/>
          </p:nvSpPr>
          <p:spPr>
            <a:xfrm rot="10800000" flipH="1">
              <a:off x="6524759" y="4934520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1" y="0"/>
                  </a:moveTo>
                  <a:lnTo>
                    <a:pt x="1" y="0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16"/>
            <p:cNvSpPr/>
            <p:nvPr/>
          </p:nvSpPr>
          <p:spPr>
            <a:xfrm rot="10800000" flipH="1">
              <a:off x="6527571" y="4014151"/>
              <a:ext cx="831179" cy="938508"/>
            </a:xfrm>
            <a:custGeom>
              <a:avLst/>
              <a:gdLst/>
              <a:ahLst/>
              <a:cxnLst/>
              <a:rect l="l" t="t" r="r" b="b"/>
              <a:pathLst>
                <a:path w="10938" h="10969" extrusionOk="0">
                  <a:moveTo>
                    <a:pt x="218" y="0"/>
                  </a:moveTo>
                  <a:lnTo>
                    <a:pt x="1" y="212"/>
                  </a:lnTo>
                  <a:lnTo>
                    <a:pt x="10757" y="10968"/>
                  </a:lnTo>
                  <a:lnTo>
                    <a:pt x="10725" y="10936"/>
                  </a:lnTo>
                  <a:lnTo>
                    <a:pt x="10938" y="1071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16"/>
            <p:cNvSpPr/>
            <p:nvPr/>
          </p:nvSpPr>
          <p:spPr>
            <a:xfrm rot="10800000" flipH="1">
              <a:off x="7342465" y="4013731"/>
              <a:ext cx="19073" cy="21818"/>
            </a:xfrm>
            <a:custGeom>
              <a:avLst/>
              <a:gdLst/>
              <a:ahLst/>
              <a:cxnLst/>
              <a:rect l="l" t="t" r="r" b="b"/>
              <a:pathLst>
                <a:path w="251" h="255" extrusionOk="0">
                  <a:moveTo>
                    <a:pt x="214" y="0"/>
                  </a:moveTo>
                  <a:lnTo>
                    <a:pt x="1" y="217"/>
                  </a:lnTo>
                  <a:lnTo>
                    <a:pt x="39" y="255"/>
                  </a:lnTo>
                  <a:lnTo>
                    <a:pt x="251" y="3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16"/>
            <p:cNvSpPr/>
            <p:nvPr/>
          </p:nvSpPr>
          <p:spPr>
            <a:xfrm rot="10800000" flipH="1">
              <a:off x="6691781" y="4201697"/>
              <a:ext cx="832926" cy="937224"/>
            </a:xfrm>
            <a:custGeom>
              <a:avLst/>
              <a:gdLst/>
              <a:ahLst/>
              <a:cxnLst/>
              <a:rect l="l" t="t" r="r" b="b"/>
              <a:pathLst>
                <a:path w="10961" h="10954" extrusionOk="0">
                  <a:moveTo>
                    <a:pt x="201" y="0"/>
                  </a:moveTo>
                  <a:lnTo>
                    <a:pt x="217" y="16"/>
                  </a:lnTo>
                  <a:lnTo>
                    <a:pt x="217" y="16"/>
                  </a:lnTo>
                  <a:lnTo>
                    <a:pt x="201" y="0"/>
                  </a:lnTo>
                  <a:close/>
                  <a:moveTo>
                    <a:pt x="217" y="16"/>
                  </a:moveTo>
                  <a:lnTo>
                    <a:pt x="1" y="229"/>
                  </a:lnTo>
                  <a:lnTo>
                    <a:pt x="10724" y="10953"/>
                  </a:lnTo>
                  <a:lnTo>
                    <a:pt x="10936" y="10736"/>
                  </a:lnTo>
                  <a:lnTo>
                    <a:pt x="10961" y="10760"/>
                  </a:lnTo>
                  <a:lnTo>
                    <a:pt x="217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16"/>
            <p:cNvSpPr/>
            <p:nvPr/>
          </p:nvSpPr>
          <p:spPr>
            <a:xfrm rot="10800000" flipH="1">
              <a:off x="7506675" y="4198539"/>
              <a:ext cx="19073" cy="21903"/>
            </a:xfrm>
            <a:custGeom>
              <a:avLst/>
              <a:gdLst/>
              <a:ahLst/>
              <a:cxnLst/>
              <a:rect l="l" t="t" r="r" b="b"/>
              <a:pathLst>
                <a:path w="251" h="256" extrusionOk="0">
                  <a:moveTo>
                    <a:pt x="212" y="1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1" y="3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16"/>
            <p:cNvSpPr/>
            <p:nvPr/>
          </p:nvSpPr>
          <p:spPr>
            <a:xfrm rot="10800000" flipH="1">
              <a:off x="6926127" y="4386506"/>
              <a:ext cx="760888" cy="838231"/>
            </a:xfrm>
            <a:custGeom>
              <a:avLst/>
              <a:gdLst/>
              <a:ahLst/>
              <a:cxnLst/>
              <a:rect l="l" t="t" r="r" b="b"/>
              <a:pathLst>
                <a:path w="10013" h="9797" extrusionOk="0">
                  <a:moveTo>
                    <a:pt x="1" y="1"/>
                  </a:moveTo>
                  <a:lnTo>
                    <a:pt x="9795" y="9797"/>
                  </a:lnTo>
                  <a:lnTo>
                    <a:pt x="10013" y="9579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16"/>
            <p:cNvSpPr/>
            <p:nvPr/>
          </p:nvSpPr>
          <p:spPr>
            <a:xfrm rot="10800000" flipH="1">
              <a:off x="7670429" y="4383347"/>
              <a:ext cx="19377" cy="21818"/>
            </a:xfrm>
            <a:custGeom>
              <a:avLst/>
              <a:gdLst/>
              <a:ahLst/>
              <a:cxnLst/>
              <a:rect l="l" t="t" r="r" b="b"/>
              <a:pathLst>
                <a:path w="255" h="255" extrusionOk="0">
                  <a:moveTo>
                    <a:pt x="218" y="0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5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16"/>
            <p:cNvSpPr/>
            <p:nvPr/>
          </p:nvSpPr>
          <p:spPr>
            <a:xfrm rot="10800000" flipH="1">
              <a:off x="7254319" y="4571401"/>
              <a:ext cx="596825" cy="653336"/>
            </a:xfrm>
            <a:custGeom>
              <a:avLst/>
              <a:gdLst/>
              <a:ahLst/>
              <a:cxnLst/>
              <a:rect l="l" t="t" r="r" b="b"/>
              <a:pathLst>
                <a:path w="7854" h="7636" extrusionOk="0">
                  <a:moveTo>
                    <a:pt x="1" y="1"/>
                  </a:moveTo>
                  <a:lnTo>
                    <a:pt x="7636" y="7636"/>
                  </a:lnTo>
                  <a:lnTo>
                    <a:pt x="7853" y="7424"/>
                  </a:lnTo>
                  <a:lnTo>
                    <a:pt x="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16"/>
            <p:cNvSpPr/>
            <p:nvPr/>
          </p:nvSpPr>
          <p:spPr>
            <a:xfrm rot="10800000" flipH="1">
              <a:off x="7834486" y="4568070"/>
              <a:ext cx="19453" cy="21476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218" y="0"/>
                  </a:moveTo>
                  <a:lnTo>
                    <a:pt x="1" y="212"/>
                  </a:lnTo>
                  <a:lnTo>
                    <a:pt x="39" y="250"/>
                  </a:lnTo>
                  <a:lnTo>
                    <a:pt x="255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16"/>
            <p:cNvSpPr/>
            <p:nvPr/>
          </p:nvSpPr>
          <p:spPr>
            <a:xfrm rot="10800000" flipH="1">
              <a:off x="6278634" y="4657223"/>
              <a:ext cx="19453" cy="21561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217" y="1"/>
                  </a:moveTo>
                  <a:lnTo>
                    <a:pt x="0" y="213"/>
                  </a:lnTo>
                  <a:lnTo>
                    <a:pt x="38" y="251"/>
                  </a:lnTo>
                  <a:lnTo>
                    <a:pt x="255" y="34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16"/>
            <p:cNvSpPr/>
            <p:nvPr/>
          </p:nvSpPr>
          <p:spPr>
            <a:xfrm rot="10800000" flipH="1">
              <a:off x="6459258" y="4860255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0" y="0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16"/>
            <p:cNvSpPr/>
            <p:nvPr/>
          </p:nvSpPr>
          <p:spPr>
            <a:xfrm rot="10800000" flipH="1">
              <a:off x="6442692" y="4842116"/>
              <a:ext cx="19453" cy="21390"/>
            </a:xfrm>
            <a:custGeom>
              <a:avLst/>
              <a:gdLst/>
              <a:ahLst/>
              <a:cxnLst/>
              <a:rect l="l" t="t" r="r" b="b"/>
              <a:pathLst>
                <a:path w="256" h="250" extrusionOk="0">
                  <a:moveTo>
                    <a:pt x="218" y="0"/>
                  </a:moveTo>
                  <a:lnTo>
                    <a:pt x="1" y="212"/>
                  </a:lnTo>
                  <a:lnTo>
                    <a:pt x="38" y="249"/>
                  </a:lnTo>
                  <a:lnTo>
                    <a:pt x="256" y="38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16"/>
            <p:cNvSpPr/>
            <p:nvPr/>
          </p:nvSpPr>
          <p:spPr>
            <a:xfrm rot="10800000" flipH="1">
              <a:off x="6360701" y="4749627"/>
              <a:ext cx="19377" cy="21476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216" y="0"/>
                  </a:moveTo>
                  <a:lnTo>
                    <a:pt x="0" y="212"/>
                  </a:lnTo>
                  <a:lnTo>
                    <a:pt x="37" y="250"/>
                  </a:lnTo>
                  <a:lnTo>
                    <a:pt x="255" y="3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16"/>
            <p:cNvSpPr/>
            <p:nvPr/>
          </p:nvSpPr>
          <p:spPr>
            <a:xfrm rot="10800000" flipH="1">
              <a:off x="6524759" y="4934520"/>
              <a:ext cx="19453" cy="21476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218" y="1"/>
                  </a:moveTo>
                  <a:lnTo>
                    <a:pt x="1" y="213"/>
                  </a:lnTo>
                  <a:lnTo>
                    <a:pt x="38" y="251"/>
                  </a:lnTo>
                  <a:lnTo>
                    <a:pt x="255" y="3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16"/>
            <p:cNvSpPr/>
            <p:nvPr/>
          </p:nvSpPr>
          <p:spPr>
            <a:xfrm rot="10800000" flipH="1">
              <a:off x="7014273" y="3644201"/>
              <a:ext cx="2964" cy="3251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1"/>
                  </a:move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16"/>
            <p:cNvSpPr/>
            <p:nvPr/>
          </p:nvSpPr>
          <p:spPr>
            <a:xfrm rot="10800000" flipH="1">
              <a:off x="5953178" y="3674398"/>
              <a:ext cx="577448" cy="631946"/>
            </a:xfrm>
            <a:custGeom>
              <a:avLst/>
              <a:gdLst/>
              <a:ahLst/>
              <a:cxnLst/>
              <a:rect l="l" t="t" r="r" b="b"/>
              <a:pathLst>
                <a:path w="7599" h="7386" extrusionOk="0">
                  <a:moveTo>
                    <a:pt x="218" y="1"/>
                  </a:moveTo>
                  <a:lnTo>
                    <a:pt x="1" y="217"/>
                  </a:lnTo>
                  <a:lnTo>
                    <a:pt x="7037" y="7253"/>
                  </a:lnTo>
                  <a:cubicBezTo>
                    <a:pt x="7226" y="7301"/>
                    <a:pt x="7409" y="7343"/>
                    <a:pt x="7598" y="7386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16"/>
            <p:cNvSpPr/>
            <p:nvPr/>
          </p:nvSpPr>
          <p:spPr>
            <a:xfrm rot="10800000" flipH="1">
              <a:off x="6114425" y="3603382"/>
              <a:ext cx="807850" cy="887771"/>
            </a:xfrm>
            <a:custGeom>
              <a:avLst/>
              <a:gdLst/>
              <a:ahLst/>
              <a:cxnLst/>
              <a:rect l="l" t="t" r="r" b="b"/>
              <a:pathLst>
                <a:path w="10631" h="10376" extrusionOk="0">
                  <a:moveTo>
                    <a:pt x="255" y="0"/>
                  </a:moveTo>
                  <a:lnTo>
                    <a:pt x="39" y="218"/>
                  </a:lnTo>
                  <a:lnTo>
                    <a:pt x="1" y="180"/>
                  </a:lnTo>
                  <a:lnTo>
                    <a:pt x="1" y="180"/>
                  </a:lnTo>
                  <a:lnTo>
                    <a:pt x="10130" y="10310"/>
                  </a:lnTo>
                  <a:cubicBezTo>
                    <a:pt x="10296" y="10334"/>
                    <a:pt x="10461" y="10356"/>
                    <a:pt x="10631" y="10375"/>
                  </a:cubicBezTo>
                  <a:lnTo>
                    <a:pt x="2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16"/>
            <p:cNvSpPr/>
            <p:nvPr/>
          </p:nvSpPr>
          <p:spPr>
            <a:xfrm rot="10800000" flipH="1">
              <a:off x="5871111" y="3749007"/>
              <a:ext cx="429419" cy="464933"/>
            </a:xfrm>
            <a:custGeom>
              <a:avLst/>
              <a:gdLst/>
              <a:ahLst/>
              <a:cxnLst/>
              <a:rect l="l" t="t" r="r" b="b"/>
              <a:pathLst>
                <a:path w="5651" h="5434" extrusionOk="0">
                  <a:moveTo>
                    <a:pt x="218" y="1"/>
                  </a:moveTo>
                  <a:lnTo>
                    <a:pt x="1" y="218"/>
                  </a:lnTo>
                  <a:lnTo>
                    <a:pt x="4933" y="5150"/>
                  </a:lnTo>
                  <a:cubicBezTo>
                    <a:pt x="5066" y="5207"/>
                    <a:pt x="5203" y="5263"/>
                    <a:pt x="5335" y="5320"/>
                  </a:cubicBezTo>
                  <a:cubicBezTo>
                    <a:pt x="5438" y="5357"/>
                    <a:pt x="5542" y="5396"/>
                    <a:pt x="5651" y="5433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16"/>
            <p:cNvSpPr/>
            <p:nvPr/>
          </p:nvSpPr>
          <p:spPr>
            <a:xfrm rot="10800000" flipH="1">
              <a:off x="6035245" y="3633585"/>
              <a:ext cx="695992" cy="768414"/>
            </a:xfrm>
            <a:custGeom>
              <a:avLst/>
              <a:gdLst/>
              <a:ahLst/>
              <a:cxnLst/>
              <a:rect l="l" t="t" r="r" b="b"/>
              <a:pathLst>
                <a:path w="9159" h="8981" extrusionOk="0">
                  <a:moveTo>
                    <a:pt x="180" y="1"/>
                  </a:moveTo>
                  <a:lnTo>
                    <a:pt x="218" y="39"/>
                  </a:lnTo>
                  <a:lnTo>
                    <a:pt x="0" y="255"/>
                  </a:lnTo>
                  <a:lnTo>
                    <a:pt x="8645" y="8900"/>
                  </a:lnTo>
                  <a:cubicBezTo>
                    <a:pt x="8815" y="8928"/>
                    <a:pt x="8985" y="8957"/>
                    <a:pt x="9159" y="8980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16"/>
            <p:cNvSpPr/>
            <p:nvPr/>
          </p:nvSpPr>
          <p:spPr>
            <a:xfrm rot="10800000" flipH="1">
              <a:off x="6199455" y="3647359"/>
              <a:ext cx="831027" cy="939021"/>
            </a:xfrm>
            <a:custGeom>
              <a:avLst/>
              <a:gdLst/>
              <a:ahLst/>
              <a:cxnLst/>
              <a:rect l="l" t="t" r="r" b="b"/>
              <a:pathLst>
                <a:path w="10936" h="10975" extrusionOk="0">
                  <a:moveTo>
                    <a:pt x="179" y="1"/>
                  </a:moveTo>
                  <a:lnTo>
                    <a:pt x="214" y="36"/>
                  </a:lnTo>
                  <a:lnTo>
                    <a:pt x="216" y="33"/>
                  </a:lnTo>
                  <a:lnTo>
                    <a:pt x="179" y="1"/>
                  </a:lnTo>
                  <a:close/>
                  <a:moveTo>
                    <a:pt x="214" y="36"/>
                  </a:moveTo>
                  <a:lnTo>
                    <a:pt x="0" y="251"/>
                  </a:lnTo>
                  <a:lnTo>
                    <a:pt x="10724" y="10975"/>
                  </a:lnTo>
                  <a:lnTo>
                    <a:pt x="10935" y="10757"/>
                  </a:lnTo>
                  <a:lnTo>
                    <a:pt x="214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16"/>
            <p:cNvSpPr/>
            <p:nvPr/>
          </p:nvSpPr>
          <p:spPr>
            <a:xfrm rot="10800000" flipH="1">
              <a:off x="7014273" y="3644201"/>
              <a:ext cx="19073" cy="21818"/>
            </a:xfrm>
            <a:custGeom>
              <a:avLst/>
              <a:gdLst/>
              <a:ahLst/>
              <a:cxnLst/>
              <a:rect l="l" t="t" r="r" b="b"/>
              <a:pathLst>
                <a:path w="251" h="255" extrusionOk="0">
                  <a:moveTo>
                    <a:pt x="212" y="0"/>
                  </a:moveTo>
                  <a:lnTo>
                    <a:pt x="1" y="218"/>
                  </a:lnTo>
                  <a:lnTo>
                    <a:pt x="38" y="255"/>
                  </a:lnTo>
                  <a:lnTo>
                    <a:pt x="251" y="3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16"/>
            <p:cNvSpPr/>
            <p:nvPr/>
          </p:nvSpPr>
          <p:spPr>
            <a:xfrm rot="10800000" flipH="1">
              <a:off x="5966856" y="4306259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8" y="39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16"/>
            <p:cNvSpPr/>
            <p:nvPr/>
          </p:nvSpPr>
          <p:spPr>
            <a:xfrm rot="10800000" flipH="1">
              <a:off x="5950367" y="4287778"/>
              <a:ext cx="19377" cy="21818"/>
            </a:xfrm>
            <a:custGeom>
              <a:avLst/>
              <a:gdLst/>
              <a:ahLst/>
              <a:cxnLst/>
              <a:rect l="l" t="t" r="r" b="b"/>
              <a:pathLst>
                <a:path w="255" h="255" extrusionOk="0">
                  <a:moveTo>
                    <a:pt x="218" y="0"/>
                  </a:moveTo>
                  <a:lnTo>
                    <a:pt x="0" y="218"/>
                  </a:lnTo>
                  <a:lnTo>
                    <a:pt x="38" y="255"/>
                  </a:lnTo>
                  <a:lnTo>
                    <a:pt x="255" y="39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16"/>
            <p:cNvSpPr/>
            <p:nvPr/>
          </p:nvSpPr>
          <p:spPr>
            <a:xfrm rot="10800000" flipH="1">
              <a:off x="6130990" y="4491067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37" y="38"/>
                  </a:moveTo>
                  <a:lnTo>
                    <a:pt x="37" y="38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16"/>
            <p:cNvSpPr/>
            <p:nvPr/>
          </p:nvSpPr>
          <p:spPr>
            <a:xfrm rot="10800000" flipH="1">
              <a:off x="6114425" y="4472500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8" y="1"/>
                  </a:moveTo>
                  <a:lnTo>
                    <a:pt x="1" y="218"/>
                  </a:lnTo>
                  <a:lnTo>
                    <a:pt x="39" y="256"/>
                  </a:lnTo>
                  <a:lnTo>
                    <a:pt x="255" y="3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16"/>
            <p:cNvSpPr/>
            <p:nvPr/>
          </p:nvSpPr>
          <p:spPr>
            <a:xfrm rot="10800000" flipH="1">
              <a:off x="5868300" y="4195288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7" y="0"/>
                  </a:moveTo>
                  <a:lnTo>
                    <a:pt x="1" y="216"/>
                  </a:lnTo>
                  <a:lnTo>
                    <a:pt x="38" y="255"/>
                  </a:lnTo>
                  <a:lnTo>
                    <a:pt x="255" y="38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16"/>
            <p:cNvSpPr/>
            <p:nvPr/>
          </p:nvSpPr>
          <p:spPr>
            <a:xfrm rot="10800000" flipH="1">
              <a:off x="6032434" y="4380096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37" y="38"/>
                  </a:lnTo>
                  <a:lnTo>
                    <a:pt x="37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16"/>
            <p:cNvSpPr/>
            <p:nvPr/>
          </p:nvSpPr>
          <p:spPr>
            <a:xfrm rot="10800000" flipH="1">
              <a:off x="6032434" y="4380096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7" y="1"/>
                  </a:moveTo>
                  <a:lnTo>
                    <a:pt x="0" y="218"/>
                  </a:lnTo>
                  <a:lnTo>
                    <a:pt x="37" y="255"/>
                  </a:lnTo>
                  <a:lnTo>
                    <a:pt x="255" y="39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16"/>
            <p:cNvSpPr/>
            <p:nvPr/>
          </p:nvSpPr>
          <p:spPr>
            <a:xfrm rot="10800000" flipH="1">
              <a:off x="6196491" y="4564904"/>
              <a:ext cx="3040" cy="3251"/>
            </a:xfrm>
            <a:custGeom>
              <a:avLst/>
              <a:gdLst/>
              <a:ahLst/>
              <a:cxnLst/>
              <a:rect l="l" t="t" r="r" b="b"/>
              <a:pathLst>
                <a:path w="40" h="38" extrusionOk="0">
                  <a:moveTo>
                    <a:pt x="1" y="0"/>
                  </a:moveTo>
                  <a:lnTo>
                    <a:pt x="3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16"/>
            <p:cNvSpPr/>
            <p:nvPr/>
          </p:nvSpPr>
          <p:spPr>
            <a:xfrm rot="10800000" flipH="1">
              <a:off x="6196491" y="4564904"/>
              <a:ext cx="19453" cy="21476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218" y="1"/>
                  </a:moveTo>
                  <a:lnTo>
                    <a:pt x="1" y="213"/>
                  </a:lnTo>
                  <a:lnTo>
                    <a:pt x="39" y="251"/>
                  </a:lnTo>
                  <a:lnTo>
                    <a:pt x="255" y="33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16"/>
            <p:cNvSpPr/>
            <p:nvPr/>
          </p:nvSpPr>
          <p:spPr>
            <a:xfrm rot="10800000" flipH="1">
              <a:off x="6292236" y="4678698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16"/>
            <p:cNvSpPr/>
            <p:nvPr/>
          </p:nvSpPr>
          <p:spPr>
            <a:xfrm rot="10800000" flipH="1">
              <a:off x="6439881" y="4845282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1" y="1"/>
                  </a:moveTo>
                  <a:lnTo>
                    <a:pt x="1" y="1"/>
                  </a:ln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16"/>
            <p:cNvSpPr/>
            <p:nvPr/>
          </p:nvSpPr>
          <p:spPr>
            <a:xfrm rot="10800000" flipH="1">
              <a:off x="6521948" y="4937686"/>
              <a:ext cx="2888" cy="3337"/>
            </a:xfrm>
            <a:custGeom>
              <a:avLst/>
              <a:gdLst/>
              <a:ahLst/>
              <a:cxnLst/>
              <a:rect l="l" t="t" r="r" b="b"/>
              <a:pathLst>
                <a:path w="38" h="39" extrusionOk="0">
                  <a:moveTo>
                    <a:pt x="0" y="1"/>
                  </a:moveTo>
                  <a:lnTo>
                    <a:pt x="0" y="1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16"/>
            <p:cNvSpPr/>
            <p:nvPr/>
          </p:nvSpPr>
          <p:spPr>
            <a:xfrm rot="10800000" flipH="1">
              <a:off x="5913133" y="4663722"/>
              <a:ext cx="379190" cy="428228"/>
            </a:xfrm>
            <a:custGeom>
              <a:avLst/>
              <a:gdLst/>
              <a:ahLst/>
              <a:cxnLst/>
              <a:rect l="l" t="t" r="r" b="b"/>
              <a:pathLst>
                <a:path w="4990" h="5005" extrusionOk="0">
                  <a:moveTo>
                    <a:pt x="198" y="0"/>
                  </a:moveTo>
                  <a:cubicBezTo>
                    <a:pt x="132" y="76"/>
                    <a:pt x="66" y="157"/>
                    <a:pt x="0" y="237"/>
                  </a:cubicBezTo>
                  <a:lnTo>
                    <a:pt x="4772" y="5004"/>
                  </a:lnTo>
                  <a:lnTo>
                    <a:pt x="4989" y="4793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16"/>
            <p:cNvSpPr/>
            <p:nvPr/>
          </p:nvSpPr>
          <p:spPr>
            <a:xfrm rot="10800000" flipH="1">
              <a:off x="6275671" y="4660559"/>
              <a:ext cx="19453" cy="21390"/>
            </a:xfrm>
            <a:custGeom>
              <a:avLst/>
              <a:gdLst/>
              <a:ahLst/>
              <a:cxnLst/>
              <a:rect l="l" t="t" r="r" b="b"/>
              <a:pathLst>
                <a:path w="256" h="250" extrusionOk="0">
                  <a:moveTo>
                    <a:pt x="218" y="1"/>
                  </a:moveTo>
                  <a:lnTo>
                    <a:pt x="1" y="212"/>
                  </a:lnTo>
                  <a:lnTo>
                    <a:pt x="39" y="250"/>
                  </a:lnTo>
                  <a:lnTo>
                    <a:pt x="256" y="38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16"/>
            <p:cNvSpPr/>
            <p:nvPr/>
          </p:nvSpPr>
          <p:spPr>
            <a:xfrm rot="10800000" flipH="1">
              <a:off x="6105534" y="4848530"/>
              <a:ext cx="352898" cy="376207"/>
            </a:xfrm>
            <a:custGeom>
              <a:avLst/>
              <a:gdLst/>
              <a:ahLst/>
              <a:cxnLst/>
              <a:rect l="l" t="t" r="r" b="b"/>
              <a:pathLst>
                <a:path w="4644" h="4397" extrusionOk="0">
                  <a:moveTo>
                    <a:pt x="4617" y="4184"/>
                  </a:moveTo>
                  <a:lnTo>
                    <a:pt x="4644" y="4211"/>
                  </a:lnTo>
                  <a:lnTo>
                    <a:pt x="4644" y="4211"/>
                  </a:lnTo>
                  <a:lnTo>
                    <a:pt x="4617" y="4184"/>
                  </a:lnTo>
                  <a:close/>
                  <a:moveTo>
                    <a:pt x="0" y="1"/>
                  </a:moveTo>
                  <a:lnTo>
                    <a:pt x="4401" y="4397"/>
                  </a:lnTo>
                  <a:lnTo>
                    <a:pt x="4617" y="4184"/>
                  </a:lnTo>
                  <a:lnTo>
                    <a:pt x="4617" y="4184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16"/>
            <p:cNvSpPr/>
            <p:nvPr/>
          </p:nvSpPr>
          <p:spPr>
            <a:xfrm rot="10800000" flipH="1">
              <a:off x="6439881" y="4845282"/>
              <a:ext cx="19453" cy="21561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217" y="1"/>
                  </a:moveTo>
                  <a:lnTo>
                    <a:pt x="1" y="214"/>
                  </a:lnTo>
                  <a:lnTo>
                    <a:pt x="38" y="251"/>
                  </a:lnTo>
                  <a:lnTo>
                    <a:pt x="255" y="39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16"/>
            <p:cNvSpPr/>
            <p:nvPr/>
          </p:nvSpPr>
          <p:spPr>
            <a:xfrm rot="10800000" flipH="1">
              <a:off x="5992996" y="4756126"/>
              <a:ext cx="381318" cy="428570"/>
            </a:xfrm>
            <a:custGeom>
              <a:avLst/>
              <a:gdLst/>
              <a:ahLst/>
              <a:cxnLst/>
              <a:rect l="l" t="t" r="r" b="b"/>
              <a:pathLst>
                <a:path w="5018" h="5009" extrusionOk="0">
                  <a:moveTo>
                    <a:pt x="223" y="0"/>
                  </a:moveTo>
                  <a:cubicBezTo>
                    <a:pt x="147" y="66"/>
                    <a:pt x="75" y="142"/>
                    <a:pt x="1" y="207"/>
                  </a:cubicBezTo>
                  <a:lnTo>
                    <a:pt x="4801" y="5008"/>
                  </a:lnTo>
                  <a:lnTo>
                    <a:pt x="5018" y="4796"/>
                  </a:lnTo>
                  <a:lnTo>
                    <a:pt x="2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16"/>
            <p:cNvSpPr/>
            <p:nvPr/>
          </p:nvSpPr>
          <p:spPr>
            <a:xfrm rot="10800000" flipH="1">
              <a:off x="6357738" y="4752963"/>
              <a:ext cx="19453" cy="21476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218" y="1"/>
                  </a:moveTo>
                  <a:lnTo>
                    <a:pt x="1" y="213"/>
                  </a:lnTo>
                  <a:lnTo>
                    <a:pt x="39" y="251"/>
                  </a:lnTo>
                  <a:lnTo>
                    <a:pt x="255" y="39"/>
                  </a:lnTo>
                  <a:lnTo>
                    <a:pt x="21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16"/>
            <p:cNvSpPr/>
            <p:nvPr/>
          </p:nvSpPr>
          <p:spPr>
            <a:xfrm rot="10800000" flipH="1">
              <a:off x="6269592" y="4940935"/>
              <a:ext cx="268853" cy="283803"/>
            </a:xfrm>
            <a:custGeom>
              <a:avLst/>
              <a:gdLst/>
              <a:ahLst/>
              <a:cxnLst/>
              <a:rect l="l" t="t" r="r" b="b"/>
              <a:pathLst>
                <a:path w="3538" h="3317" extrusionOk="0">
                  <a:moveTo>
                    <a:pt x="1" y="1"/>
                  </a:moveTo>
                  <a:lnTo>
                    <a:pt x="3321" y="3317"/>
                  </a:lnTo>
                  <a:lnTo>
                    <a:pt x="3537" y="3104"/>
                  </a:lnTo>
                  <a:lnTo>
                    <a:pt x="43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16"/>
            <p:cNvSpPr/>
            <p:nvPr/>
          </p:nvSpPr>
          <p:spPr>
            <a:xfrm rot="10800000" flipH="1">
              <a:off x="6521948" y="4937686"/>
              <a:ext cx="19377" cy="21476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216" y="0"/>
                  </a:moveTo>
                  <a:lnTo>
                    <a:pt x="0" y="213"/>
                  </a:lnTo>
                  <a:lnTo>
                    <a:pt x="38" y="250"/>
                  </a:lnTo>
                  <a:lnTo>
                    <a:pt x="255" y="38"/>
                  </a:lnTo>
                  <a:lnTo>
                    <a:pt x="21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16"/>
            <p:cNvSpPr/>
            <p:nvPr/>
          </p:nvSpPr>
          <p:spPr>
            <a:xfrm rot="10800000" flipH="1">
              <a:off x="5947479" y="4290944"/>
              <a:ext cx="2964" cy="3251"/>
            </a:xfrm>
            <a:custGeom>
              <a:avLst/>
              <a:gdLst/>
              <a:ahLst/>
              <a:cxnLst/>
              <a:rect l="l" t="t" r="r" b="b"/>
              <a:pathLst>
                <a:path w="39" h="38" extrusionOk="0">
                  <a:moveTo>
                    <a:pt x="1" y="0"/>
                  </a:move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16"/>
            <p:cNvSpPr/>
            <p:nvPr/>
          </p:nvSpPr>
          <p:spPr>
            <a:xfrm rot="10800000" flipH="1">
              <a:off x="6111613" y="4475666"/>
              <a:ext cx="2888" cy="3422"/>
            </a:xfrm>
            <a:custGeom>
              <a:avLst/>
              <a:gdLst/>
              <a:ahLst/>
              <a:cxnLst/>
              <a:rect l="l" t="t" r="r" b="b"/>
              <a:pathLst>
                <a:path w="38" h="40" extrusionOk="0">
                  <a:moveTo>
                    <a:pt x="0" y="1"/>
                  </a:moveTo>
                  <a:lnTo>
                    <a:pt x="38" y="39"/>
                  </a:lnTo>
                  <a:lnTo>
                    <a:pt x="38" y="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16"/>
            <p:cNvSpPr/>
            <p:nvPr/>
          </p:nvSpPr>
          <p:spPr>
            <a:xfrm rot="10800000" flipH="1">
              <a:off x="6045959" y="4401914"/>
              <a:ext cx="3040" cy="3251"/>
            </a:xfrm>
            <a:custGeom>
              <a:avLst/>
              <a:gdLst/>
              <a:ahLst/>
              <a:cxnLst/>
              <a:rect l="l" t="t" r="r" b="b"/>
              <a:pathLst>
                <a:path w="40" h="38" extrusionOk="0">
                  <a:moveTo>
                    <a:pt x="39" y="38"/>
                  </a:moveTo>
                  <a:lnTo>
                    <a:pt x="39" y="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16"/>
            <p:cNvSpPr/>
            <p:nvPr/>
          </p:nvSpPr>
          <p:spPr>
            <a:xfrm rot="10800000" flipH="1">
              <a:off x="6210169" y="4586294"/>
              <a:ext cx="2888" cy="3251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38" y="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16"/>
            <p:cNvSpPr/>
            <p:nvPr/>
          </p:nvSpPr>
          <p:spPr>
            <a:xfrm rot="10800000" flipH="1">
              <a:off x="5723467" y="4294107"/>
              <a:ext cx="243472" cy="287054"/>
            </a:xfrm>
            <a:custGeom>
              <a:avLst/>
              <a:gdLst/>
              <a:ahLst/>
              <a:cxnLst/>
              <a:rect l="l" t="t" r="r" b="b"/>
              <a:pathLst>
                <a:path w="3204" h="3355" extrusionOk="0">
                  <a:moveTo>
                    <a:pt x="24" y="1"/>
                  </a:moveTo>
                  <a:cubicBezTo>
                    <a:pt x="15" y="138"/>
                    <a:pt x="6" y="275"/>
                    <a:pt x="1" y="412"/>
                  </a:cubicBezTo>
                  <a:lnTo>
                    <a:pt x="2949" y="3354"/>
                  </a:lnTo>
                  <a:lnTo>
                    <a:pt x="3165" y="3137"/>
                  </a:lnTo>
                  <a:lnTo>
                    <a:pt x="3204" y="3174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16"/>
            <p:cNvSpPr/>
            <p:nvPr/>
          </p:nvSpPr>
          <p:spPr>
            <a:xfrm rot="10800000" flipH="1">
              <a:off x="5947479" y="4290943"/>
              <a:ext cx="19453" cy="21903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17" y="1"/>
                  </a:moveTo>
                  <a:lnTo>
                    <a:pt x="1" y="218"/>
                  </a:lnTo>
                  <a:lnTo>
                    <a:pt x="38" y="256"/>
                  </a:lnTo>
                  <a:lnTo>
                    <a:pt x="256" y="38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16"/>
            <p:cNvSpPr/>
            <p:nvPr/>
          </p:nvSpPr>
          <p:spPr>
            <a:xfrm rot="10800000" flipH="1">
              <a:off x="5786613" y="4479000"/>
              <a:ext cx="344463" cy="391009"/>
            </a:xfrm>
            <a:custGeom>
              <a:avLst/>
              <a:gdLst/>
              <a:ahLst/>
              <a:cxnLst/>
              <a:rect l="l" t="t" r="r" b="b"/>
              <a:pathLst>
                <a:path w="4533" h="4570" extrusionOk="0">
                  <a:moveTo>
                    <a:pt x="142" y="1"/>
                  </a:moveTo>
                  <a:cubicBezTo>
                    <a:pt x="94" y="99"/>
                    <a:pt x="42" y="194"/>
                    <a:pt x="0" y="293"/>
                  </a:cubicBezTo>
                  <a:lnTo>
                    <a:pt x="4277" y="4570"/>
                  </a:lnTo>
                  <a:lnTo>
                    <a:pt x="4495" y="4358"/>
                  </a:lnTo>
                  <a:lnTo>
                    <a:pt x="4532" y="4391"/>
                  </a:lnTo>
                  <a:lnTo>
                    <a:pt x="14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16"/>
            <p:cNvSpPr/>
            <p:nvPr/>
          </p:nvSpPr>
          <p:spPr>
            <a:xfrm rot="10800000" flipH="1">
              <a:off x="6111613" y="4475666"/>
              <a:ext cx="19453" cy="21476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218" y="0"/>
                  </a:moveTo>
                  <a:lnTo>
                    <a:pt x="0" y="212"/>
                  </a:lnTo>
                  <a:lnTo>
                    <a:pt x="38" y="250"/>
                  </a:lnTo>
                  <a:lnTo>
                    <a:pt x="255" y="33"/>
                  </a:lnTo>
                  <a:lnTo>
                    <a:pt x="2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16"/>
            <p:cNvSpPr/>
            <p:nvPr/>
          </p:nvSpPr>
          <p:spPr>
            <a:xfrm rot="10800000" flipH="1">
              <a:off x="5736385" y="4201704"/>
              <a:ext cx="145597" cy="182072"/>
            </a:xfrm>
            <a:custGeom>
              <a:avLst/>
              <a:gdLst/>
              <a:ahLst/>
              <a:cxnLst/>
              <a:rect l="l" t="t" r="r" b="b"/>
              <a:pathLst>
                <a:path w="1916" h="2128" extrusionOk="0">
                  <a:moveTo>
                    <a:pt x="0" y="0"/>
                  </a:moveTo>
                  <a:lnTo>
                    <a:pt x="6" y="6"/>
                  </a:lnTo>
                  <a:lnTo>
                    <a:pt x="6" y="6"/>
                  </a:lnTo>
                  <a:cubicBezTo>
                    <a:pt x="6" y="6"/>
                    <a:pt x="6" y="5"/>
                    <a:pt x="6" y="5"/>
                  </a:cubicBezTo>
                  <a:cubicBezTo>
                    <a:pt x="6" y="5"/>
                    <a:pt x="6" y="0"/>
                    <a:pt x="0" y="0"/>
                  </a:cubicBezTo>
                  <a:close/>
                  <a:moveTo>
                    <a:pt x="6" y="6"/>
                  </a:moveTo>
                  <a:cubicBezTo>
                    <a:pt x="48" y="204"/>
                    <a:pt x="100" y="397"/>
                    <a:pt x="157" y="584"/>
                  </a:cubicBezTo>
                  <a:lnTo>
                    <a:pt x="1698" y="2127"/>
                  </a:lnTo>
                  <a:lnTo>
                    <a:pt x="1915" y="1910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16"/>
            <p:cNvSpPr/>
            <p:nvPr/>
          </p:nvSpPr>
          <p:spPr>
            <a:xfrm rot="10800000" flipH="1">
              <a:off x="5865412" y="4198539"/>
              <a:ext cx="19377" cy="21903"/>
            </a:xfrm>
            <a:custGeom>
              <a:avLst/>
              <a:gdLst/>
              <a:ahLst/>
              <a:cxnLst/>
              <a:rect l="l" t="t" r="r" b="b"/>
              <a:pathLst>
                <a:path w="255" h="256" extrusionOk="0">
                  <a:moveTo>
                    <a:pt x="217" y="1"/>
                  </a:moveTo>
                  <a:lnTo>
                    <a:pt x="0" y="218"/>
                  </a:lnTo>
                  <a:lnTo>
                    <a:pt x="39" y="255"/>
                  </a:lnTo>
                  <a:lnTo>
                    <a:pt x="255" y="39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16"/>
            <p:cNvSpPr/>
            <p:nvPr/>
          </p:nvSpPr>
          <p:spPr>
            <a:xfrm rot="10800000" flipH="1">
              <a:off x="5744288" y="4386510"/>
              <a:ext cx="301756" cy="350710"/>
            </a:xfrm>
            <a:custGeom>
              <a:avLst/>
              <a:gdLst/>
              <a:ahLst/>
              <a:cxnLst/>
              <a:rect l="l" t="t" r="r" b="b"/>
              <a:pathLst>
                <a:path w="3971" h="4099" extrusionOk="0">
                  <a:moveTo>
                    <a:pt x="90" y="0"/>
                  </a:moveTo>
                  <a:cubicBezTo>
                    <a:pt x="57" y="113"/>
                    <a:pt x="29" y="231"/>
                    <a:pt x="1" y="344"/>
                  </a:cubicBezTo>
                  <a:lnTo>
                    <a:pt x="3755" y="4099"/>
                  </a:lnTo>
                  <a:lnTo>
                    <a:pt x="3971" y="388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16"/>
            <p:cNvSpPr/>
            <p:nvPr/>
          </p:nvSpPr>
          <p:spPr>
            <a:xfrm rot="10800000" flipH="1">
              <a:off x="6029546" y="4383347"/>
              <a:ext cx="19453" cy="21818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217" y="0"/>
                  </a:moveTo>
                  <a:lnTo>
                    <a:pt x="1" y="218"/>
                  </a:lnTo>
                  <a:lnTo>
                    <a:pt x="38" y="255"/>
                  </a:lnTo>
                  <a:lnTo>
                    <a:pt x="255" y="38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16"/>
            <p:cNvSpPr/>
            <p:nvPr/>
          </p:nvSpPr>
          <p:spPr>
            <a:xfrm rot="10800000" flipH="1">
              <a:off x="5843908" y="4568066"/>
              <a:ext cx="366348" cy="419415"/>
            </a:xfrm>
            <a:custGeom>
              <a:avLst/>
              <a:gdLst/>
              <a:ahLst/>
              <a:cxnLst/>
              <a:rect l="l" t="t" r="r" b="b"/>
              <a:pathLst>
                <a:path w="4821" h="4902" extrusionOk="0">
                  <a:moveTo>
                    <a:pt x="176" y="1"/>
                  </a:moveTo>
                  <a:cubicBezTo>
                    <a:pt x="113" y="91"/>
                    <a:pt x="57" y="176"/>
                    <a:pt x="0" y="266"/>
                  </a:cubicBezTo>
                  <a:lnTo>
                    <a:pt x="4641" y="4901"/>
                  </a:lnTo>
                  <a:lnTo>
                    <a:pt x="4603" y="4863"/>
                  </a:lnTo>
                  <a:lnTo>
                    <a:pt x="4820" y="4651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16"/>
            <p:cNvSpPr/>
            <p:nvPr/>
          </p:nvSpPr>
          <p:spPr>
            <a:xfrm rot="10800000" flipH="1">
              <a:off x="6193680" y="4568070"/>
              <a:ext cx="19377" cy="21476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217" y="0"/>
                  </a:moveTo>
                  <a:lnTo>
                    <a:pt x="0" y="212"/>
                  </a:lnTo>
                  <a:lnTo>
                    <a:pt x="38" y="250"/>
                  </a:lnTo>
                  <a:lnTo>
                    <a:pt x="255" y="38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67396609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Agenda">
  <p:cSld name="Agenda">
    <p:bg>
      <p:bgPr>
        <a:solidFill>
          <a:schemeClr val="accent1"/>
        </a:solidFill>
        <a:effectLst/>
      </p:bgPr>
    </p:bg>
    <p:spTree>
      <p:nvGrpSpPr>
        <p:cNvPr id="1" name="Shape 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" name="Google Shape;854;p17"/>
          <p:cNvSpPr txBox="1">
            <a:spLocks noGrp="1"/>
          </p:cNvSpPr>
          <p:nvPr>
            <p:ph type="title"/>
          </p:nvPr>
        </p:nvSpPr>
        <p:spPr>
          <a:xfrm>
            <a:off x="1219200" y="674547"/>
            <a:ext cx="97536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855" name="Google Shape;855;p17"/>
          <p:cNvSpPr txBox="1">
            <a:spLocks noGrp="1"/>
          </p:cNvSpPr>
          <p:nvPr>
            <p:ph type="title" idx="2" hasCustomPrompt="1"/>
          </p:nvPr>
        </p:nvSpPr>
        <p:spPr>
          <a:xfrm>
            <a:off x="3964017" y="2697940"/>
            <a:ext cx="18288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>
                <a:solidFill>
                  <a:srgbClr val="20124D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 hasCustomPrompt="1"/>
          </p:nvPr>
        </p:nvSpPr>
        <p:spPr>
          <a:xfrm>
            <a:off x="1516307" y="2697940"/>
            <a:ext cx="18288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>
                <a:solidFill>
                  <a:srgbClr val="20124D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>
            <a:off x="8859439" y="2697940"/>
            <a:ext cx="18288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>
                <a:solidFill>
                  <a:srgbClr val="20124D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title" idx="5" hasCustomPrompt="1"/>
          </p:nvPr>
        </p:nvSpPr>
        <p:spPr>
          <a:xfrm>
            <a:off x="6411728" y="2697940"/>
            <a:ext cx="18288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>
                <a:solidFill>
                  <a:srgbClr val="20124D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9" name="Google Shape;859;p17"/>
          <p:cNvSpPr txBox="1">
            <a:spLocks noGrp="1"/>
          </p:cNvSpPr>
          <p:nvPr>
            <p:ph type="subTitle" idx="1"/>
          </p:nvPr>
        </p:nvSpPr>
        <p:spPr>
          <a:xfrm>
            <a:off x="1333507" y="3924167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subTitle" idx="6"/>
          </p:nvPr>
        </p:nvSpPr>
        <p:spPr>
          <a:xfrm>
            <a:off x="3781217" y="3924167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7"/>
          </p:nvPr>
        </p:nvSpPr>
        <p:spPr>
          <a:xfrm>
            <a:off x="6228928" y="3924167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subTitle" idx="8"/>
          </p:nvPr>
        </p:nvSpPr>
        <p:spPr>
          <a:xfrm>
            <a:off x="8676639" y="3924167"/>
            <a:ext cx="2194400" cy="6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subTitle" idx="9"/>
          </p:nvPr>
        </p:nvSpPr>
        <p:spPr>
          <a:xfrm>
            <a:off x="1333507" y="4465943"/>
            <a:ext cx="21944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3"/>
          </p:nvPr>
        </p:nvSpPr>
        <p:spPr>
          <a:xfrm>
            <a:off x="3781217" y="4465943"/>
            <a:ext cx="21944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subTitle" idx="14"/>
          </p:nvPr>
        </p:nvSpPr>
        <p:spPr>
          <a:xfrm>
            <a:off x="6228928" y="4465943"/>
            <a:ext cx="21944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subTitle" idx="15"/>
          </p:nvPr>
        </p:nvSpPr>
        <p:spPr>
          <a:xfrm>
            <a:off x="8676639" y="4465943"/>
            <a:ext cx="21944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grpSp>
        <p:nvGrpSpPr>
          <p:cNvPr id="867" name="Google Shape;867;p17"/>
          <p:cNvGrpSpPr/>
          <p:nvPr/>
        </p:nvGrpSpPr>
        <p:grpSpPr>
          <a:xfrm>
            <a:off x="8706418" y="5010215"/>
            <a:ext cx="4352047" cy="2110735"/>
            <a:chOff x="6529813" y="3757661"/>
            <a:chExt cx="3264035" cy="1583051"/>
          </a:xfrm>
        </p:grpSpPr>
        <p:sp>
          <p:nvSpPr>
            <p:cNvPr id="868" name="Google Shape;868;p17"/>
            <p:cNvSpPr/>
            <p:nvPr/>
          </p:nvSpPr>
          <p:spPr>
            <a:xfrm rot="9432676">
              <a:off x="8129941" y="4008591"/>
              <a:ext cx="1513587" cy="1081190"/>
            </a:xfrm>
            <a:custGeom>
              <a:avLst/>
              <a:gdLst/>
              <a:ahLst/>
              <a:cxnLst/>
              <a:rect l="l" t="t" r="r" b="b"/>
              <a:pathLst>
                <a:path w="10602" h="11832" extrusionOk="0">
                  <a:moveTo>
                    <a:pt x="5462" y="0"/>
                  </a:moveTo>
                  <a:cubicBezTo>
                    <a:pt x="2372" y="0"/>
                    <a:pt x="1" y="5907"/>
                    <a:pt x="1789" y="9382"/>
                  </a:cubicBezTo>
                  <a:cubicBezTo>
                    <a:pt x="2675" y="11106"/>
                    <a:pt x="4341" y="11832"/>
                    <a:pt x="5925" y="11832"/>
                  </a:cubicBezTo>
                  <a:cubicBezTo>
                    <a:pt x="7628" y="11832"/>
                    <a:pt x="9240" y="10997"/>
                    <a:pt x="9703" y="9654"/>
                  </a:cubicBezTo>
                  <a:cubicBezTo>
                    <a:pt x="10602" y="7063"/>
                    <a:pt x="9546" y="412"/>
                    <a:pt x="5713" y="14"/>
                  </a:cubicBezTo>
                  <a:cubicBezTo>
                    <a:pt x="5628" y="3"/>
                    <a:pt x="5547" y="0"/>
                    <a:pt x="5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69" name="Google Shape;869;p17"/>
            <p:cNvGrpSpPr/>
            <p:nvPr/>
          </p:nvGrpSpPr>
          <p:grpSpPr>
            <a:xfrm>
              <a:off x="6529813" y="4336457"/>
              <a:ext cx="2878771" cy="827500"/>
              <a:chOff x="3098100" y="3849750"/>
              <a:chExt cx="940775" cy="270425"/>
            </a:xfrm>
          </p:grpSpPr>
          <p:sp>
            <p:nvSpPr>
              <p:cNvPr id="870" name="Google Shape;870;p17"/>
              <p:cNvSpPr/>
              <p:nvPr/>
            </p:nvSpPr>
            <p:spPr>
              <a:xfrm>
                <a:off x="3098100" y="3849750"/>
                <a:ext cx="940775" cy="270425"/>
              </a:xfrm>
              <a:custGeom>
                <a:avLst/>
                <a:gdLst/>
                <a:ahLst/>
                <a:cxnLst/>
                <a:rect l="l" t="t" r="r" b="b"/>
                <a:pathLst>
                  <a:path w="37631" h="10817" extrusionOk="0">
                    <a:moveTo>
                      <a:pt x="7277" y="4167"/>
                    </a:moveTo>
                    <a:cubicBezTo>
                      <a:pt x="5403" y="4167"/>
                      <a:pt x="3533" y="4862"/>
                      <a:pt x="2187" y="6115"/>
                    </a:cubicBezTo>
                    <a:cubicBezTo>
                      <a:pt x="876" y="7338"/>
                      <a:pt x="99" y="9059"/>
                      <a:pt x="0" y="10817"/>
                    </a:cubicBezTo>
                    <a:lnTo>
                      <a:pt x="8269" y="10817"/>
                    </a:lnTo>
                    <a:cubicBezTo>
                      <a:pt x="8783" y="8742"/>
                      <a:pt x="9811" y="6796"/>
                      <a:pt x="11222" y="5189"/>
                    </a:cubicBezTo>
                    <a:cubicBezTo>
                      <a:pt x="10476" y="4848"/>
                      <a:pt x="9716" y="4535"/>
                      <a:pt x="8912" y="4351"/>
                    </a:cubicBezTo>
                    <a:cubicBezTo>
                      <a:pt x="8377" y="4228"/>
                      <a:pt x="7825" y="4167"/>
                      <a:pt x="7277" y="4167"/>
                    </a:cubicBezTo>
                    <a:close/>
                    <a:moveTo>
                      <a:pt x="32561" y="0"/>
                    </a:moveTo>
                    <a:cubicBezTo>
                      <a:pt x="31471" y="0"/>
                      <a:pt x="30337" y="351"/>
                      <a:pt x="29342" y="815"/>
                    </a:cubicBezTo>
                    <a:cubicBezTo>
                      <a:pt x="27159" y="1829"/>
                      <a:pt x="25264" y="3326"/>
                      <a:pt x="23220" y="4582"/>
                    </a:cubicBezTo>
                    <a:cubicBezTo>
                      <a:pt x="23813" y="5383"/>
                      <a:pt x="24433" y="6146"/>
                      <a:pt x="25285" y="6633"/>
                    </a:cubicBezTo>
                    <a:cubicBezTo>
                      <a:pt x="26818" y="7508"/>
                      <a:pt x="28705" y="7271"/>
                      <a:pt x="30470" y="7345"/>
                    </a:cubicBezTo>
                    <a:cubicBezTo>
                      <a:pt x="32231" y="7420"/>
                      <a:pt x="34275" y="8101"/>
                      <a:pt x="34766" y="9798"/>
                    </a:cubicBezTo>
                    <a:cubicBezTo>
                      <a:pt x="34861" y="10128"/>
                      <a:pt x="34885" y="10472"/>
                      <a:pt x="34888" y="10817"/>
                    </a:cubicBezTo>
                    <a:lnTo>
                      <a:pt x="37481" y="10817"/>
                    </a:lnTo>
                    <a:cubicBezTo>
                      <a:pt x="37631" y="8285"/>
                      <a:pt x="37559" y="5747"/>
                      <a:pt x="36690" y="3373"/>
                    </a:cubicBezTo>
                    <a:cubicBezTo>
                      <a:pt x="36272" y="2228"/>
                      <a:pt x="35613" y="1087"/>
                      <a:pt x="34524" y="477"/>
                    </a:cubicBezTo>
                    <a:cubicBezTo>
                      <a:pt x="33917" y="140"/>
                      <a:pt x="33250" y="0"/>
                      <a:pt x="32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17"/>
              <p:cNvSpPr/>
              <p:nvPr/>
            </p:nvSpPr>
            <p:spPr>
              <a:xfrm>
                <a:off x="3304800" y="3964300"/>
                <a:ext cx="665525" cy="155875"/>
              </a:xfrm>
              <a:custGeom>
                <a:avLst/>
                <a:gdLst/>
                <a:ahLst/>
                <a:cxnLst/>
                <a:rect l="l" t="t" r="r" b="b"/>
                <a:pathLst>
                  <a:path w="26621" h="6235" extrusionOk="0">
                    <a:moveTo>
                      <a:pt x="14952" y="0"/>
                    </a:moveTo>
                    <a:cubicBezTo>
                      <a:pt x="14762" y="120"/>
                      <a:pt x="14570" y="232"/>
                      <a:pt x="14380" y="344"/>
                    </a:cubicBezTo>
                    <a:cubicBezTo>
                      <a:pt x="12537" y="1421"/>
                      <a:pt x="10425" y="2266"/>
                      <a:pt x="8299" y="2266"/>
                    </a:cubicBezTo>
                    <a:cubicBezTo>
                      <a:pt x="7812" y="2266"/>
                      <a:pt x="7321" y="2222"/>
                      <a:pt x="6834" y="2126"/>
                    </a:cubicBezTo>
                    <a:cubicBezTo>
                      <a:pt x="5465" y="1854"/>
                      <a:pt x="4224" y="1186"/>
                      <a:pt x="2954" y="607"/>
                    </a:cubicBezTo>
                    <a:cubicBezTo>
                      <a:pt x="1543" y="2214"/>
                      <a:pt x="515" y="4160"/>
                      <a:pt x="1" y="6235"/>
                    </a:cubicBezTo>
                    <a:lnTo>
                      <a:pt x="26620" y="6235"/>
                    </a:lnTo>
                    <a:cubicBezTo>
                      <a:pt x="26617" y="5890"/>
                      <a:pt x="26593" y="5546"/>
                      <a:pt x="26498" y="5216"/>
                    </a:cubicBezTo>
                    <a:cubicBezTo>
                      <a:pt x="26007" y="3519"/>
                      <a:pt x="23963" y="2838"/>
                      <a:pt x="22202" y="2763"/>
                    </a:cubicBezTo>
                    <a:cubicBezTo>
                      <a:pt x="20437" y="2689"/>
                      <a:pt x="18550" y="2926"/>
                      <a:pt x="17017" y="2051"/>
                    </a:cubicBezTo>
                    <a:cubicBezTo>
                      <a:pt x="16165" y="1564"/>
                      <a:pt x="15545" y="801"/>
                      <a:pt x="14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pic>
        <p:nvPicPr>
          <p:cNvPr id="872" name="Google Shape;872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9691533" y="-119035"/>
            <a:ext cx="2619736" cy="201123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873" name="Google Shape;873;p17"/>
          <p:cNvGrpSpPr/>
          <p:nvPr/>
        </p:nvGrpSpPr>
        <p:grpSpPr>
          <a:xfrm>
            <a:off x="-1371613" y="4516433"/>
            <a:ext cx="3614879" cy="2629947"/>
            <a:chOff x="-1028710" y="3387325"/>
            <a:chExt cx="2711159" cy="1972460"/>
          </a:xfrm>
        </p:grpSpPr>
        <p:sp>
          <p:nvSpPr>
            <p:cNvPr id="874" name="Google Shape;874;p17"/>
            <p:cNvSpPr/>
            <p:nvPr/>
          </p:nvSpPr>
          <p:spPr>
            <a:xfrm rot="9432704">
              <a:off x="-384173" y="4028063"/>
              <a:ext cx="1004493" cy="1183378"/>
            </a:xfrm>
            <a:custGeom>
              <a:avLst/>
              <a:gdLst/>
              <a:ahLst/>
              <a:cxnLst/>
              <a:rect l="l" t="t" r="r" b="b"/>
              <a:pathLst>
                <a:path w="10602" h="11832" extrusionOk="0">
                  <a:moveTo>
                    <a:pt x="5462" y="0"/>
                  </a:moveTo>
                  <a:cubicBezTo>
                    <a:pt x="2372" y="0"/>
                    <a:pt x="1" y="5907"/>
                    <a:pt x="1789" y="9382"/>
                  </a:cubicBezTo>
                  <a:cubicBezTo>
                    <a:pt x="2675" y="11106"/>
                    <a:pt x="4341" y="11832"/>
                    <a:pt x="5925" y="11832"/>
                  </a:cubicBezTo>
                  <a:cubicBezTo>
                    <a:pt x="7628" y="11832"/>
                    <a:pt x="9240" y="10997"/>
                    <a:pt x="9703" y="9654"/>
                  </a:cubicBezTo>
                  <a:cubicBezTo>
                    <a:pt x="10602" y="7063"/>
                    <a:pt x="9546" y="412"/>
                    <a:pt x="5713" y="14"/>
                  </a:cubicBezTo>
                  <a:cubicBezTo>
                    <a:pt x="5628" y="3"/>
                    <a:pt x="5547" y="0"/>
                    <a:pt x="54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5" name="Google Shape;875;p17"/>
            <p:cNvSpPr/>
            <p:nvPr/>
          </p:nvSpPr>
          <p:spPr>
            <a:xfrm flipH="1">
              <a:off x="-1028710" y="4433100"/>
              <a:ext cx="2293560" cy="786605"/>
            </a:xfrm>
            <a:custGeom>
              <a:avLst/>
              <a:gdLst/>
              <a:ahLst/>
              <a:cxnLst/>
              <a:rect l="l" t="t" r="r" b="b"/>
              <a:pathLst>
                <a:path w="21688" h="6095" extrusionOk="0">
                  <a:moveTo>
                    <a:pt x="6915" y="1"/>
                  </a:moveTo>
                  <a:cubicBezTo>
                    <a:pt x="5690" y="1"/>
                    <a:pt x="4466" y="306"/>
                    <a:pt x="3406" y="923"/>
                  </a:cubicBezTo>
                  <a:cubicBezTo>
                    <a:pt x="1557" y="2000"/>
                    <a:pt x="287" y="3982"/>
                    <a:pt x="0" y="6094"/>
                  </a:cubicBezTo>
                  <a:lnTo>
                    <a:pt x="21687" y="6094"/>
                  </a:lnTo>
                  <a:cubicBezTo>
                    <a:pt x="21561" y="5767"/>
                    <a:pt x="21367" y="5468"/>
                    <a:pt x="21112" y="5236"/>
                  </a:cubicBezTo>
                  <a:cubicBezTo>
                    <a:pt x="20315" y="4524"/>
                    <a:pt x="19180" y="4357"/>
                    <a:pt x="18114" y="4330"/>
                  </a:cubicBezTo>
                  <a:cubicBezTo>
                    <a:pt x="17047" y="4303"/>
                    <a:pt x="15954" y="4385"/>
                    <a:pt x="14939" y="4058"/>
                  </a:cubicBezTo>
                  <a:cubicBezTo>
                    <a:pt x="13300" y="3526"/>
                    <a:pt x="12179" y="2044"/>
                    <a:pt x="10735" y="1103"/>
                  </a:cubicBezTo>
                  <a:cubicBezTo>
                    <a:pt x="9607" y="370"/>
                    <a:pt x="8261" y="1"/>
                    <a:pt x="69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876" name="Google Shape;876;p17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-108141" y="3387325"/>
              <a:ext cx="1790590" cy="1832376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74587484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">
  <p:cSld name="Section">
    <p:bg>
      <p:bgPr>
        <a:solidFill>
          <a:srgbClr val="FFFFFF"/>
        </a:solidFill>
        <a:effectLst/>
      </p:bgPr>
    </p:bg>
    <p:spTree>
      <p:nvGrpSpPr>
        <p:cNvPr id="1" name="Shape 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" name="Google Shape;878;p18"/>
          <p:cNvSpPr txBox="1">
            <a:spLocks noGrp="1"/>
          </p:cNvSpPr>
          <p:nvPr>
            <p:ph type="subTitle" idx="1"/>
          </p:nvPr>
        </p:nvSpPr>
        <p:spPr>
          <a:xfrm flipH="1">
            <a:off x="1219400" y="4144403"/>
            <a:ext cx="9733200" cy="50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867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 sz="3733">
                <a:solidFill>
                  <a:srgbClr val="FFFFFF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79" name="Google Shape;879;p18"/>
          <p:cNvSpPr txBox="1">
            <a:spLocks noGrp="1"/>
          </p:cNvSpPr>
          <p:nvPr>
            <p:ph type="ctrTitle"/>
          </p:nvPr>
        </p:nvSpPr>
        <p:spPr>
          <a:xfrm flipH="1">
            <a:off x="1219000" y="3439933"/>
            <a:ext cx="9733200" cy="6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6933">
                <a:solidFill>
                  <a:srgbClr val="FFFFFF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880" name="Google Shape;880;p18"/>
          <p:cNvSpPr txBox="1">
            <a:spLocks noGrp="1"/>
          </p:cNvSpPr>
          <p:nvPr>
            <p:ph type="title" idx="2" hasCustomPrompt="1"/>
          </p:nvPr>
        </p:nvSpPr>
        <p:spPr>
          <a:xfrm>
            <a:off x="3588400" y="2598100"/>
            <a:ext cx="4978800" cy="8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>
                <a:solidFill>
                  <a:srgbClr val="20124D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4800"/>
              <a:buNone/>
              <a:defRPr sz="6400" b="1">
                <a:solidFill>
                  <a:srgbClr val="20124D"/>
                </a:solidFill>
              </a:defRPr>
            </a:lvl9pPr>
          </a:lstStyle>
          <a:p>
            <a:r>
              <a:t>xx%</a:t>
            </a:r>
          </a:p>
        </p:txBody>
      </p:sp>
      <p:grpSp>
        <p:nvGrpSpPr>
          <p:cNvPr id="881" name="Google Shape;881;p18"/>
          <p:cNvGrpSpPr/>
          <p:nvPr/>
        </p:nvGrpSpPr>
        <p:grpSpPr>
          <a:xfrm>
            <a:off x="7815167" y="5570900"/>
            <a:ext cx="4468800" cy="1362264"/>
            <a:chOff x="5861375" y="4178175"/>
            <a:chExt cx="3351600" cy="1021698"/>
          </a:xfrm>
        </p:grpSpPr>
        <p:sp>
          <p:nvSpPr>
            <p:cNvPr id="882" name="Google Shape;882;p18"/>
            <p:cNvSpPr/>
            <p:nvPr/>
          </p:nvSpPr>
          <p:spPr>
            <a:xfrm>
              <a:off x="5861375" y="4178175"/>
              <a:ext cx="3351600" cy="1021698"/>
            </a:xfrm>
            <a:custGeom>
              <a:avLst/>
              <a:gdLst/>
              <a:ahLst/>
              <a:cxnLst/>
              <a:rect l="l" t="t" r="r" b="b"/>
              <a:pathLst>
                <a:path w="44285" h="14312" extrusionOk="0">
                  <a:moveTo>
                    <a:pt x="44285" y="0"/>
                  </a:moveTo>
                  <a:cubicBezTo>
                    <a:pt x="42694" y="290"/>
                    <a:pt x="41153" y="1067"/>
                    <a:pt x="39825" y="2024"/>
                  </a:cubicBezTo>
                  <a:cubicBezTo>
                    <a:pt x="37795" y="3485"/>
                    <a:pt x="36088" y="5359"/>
                    <a:pt x="34068" y="6834"/>
                  </a:cubicBezTo>
                  <a:cubicBezTo>
                    <a:pt x="30950" y="9117"/>
                    <a:pt x="27108" y="10394"/>
                    <a:pt x="23245" y="10435"/>
                  </a:cubicBezTo>
                  <a:cubicBezTo>
                    <a:pt x="23175" y="10436"/>
                    <a:pt x="23106" y="10436"/>
                    <a:pt x="23037" y="10436"/>
                  </a:cubicBezTo>
                  <a:cubicBezTo>
                    <a:pt x="19957" y="10436"/>
                    <a:pt x="16925" y="9699"/>
                    <a:pt x="13873" y="9252"/>
                  </a:cubicBezTo>
                  <a:cubicBezTo>
                    <a:pt x="12567" y="9062"/>
                    <a:pt x="11230" y="8928"/>
                    <a:pt x="9904" y="8928"/>
                  </a:cubicBezTo>
                  <a:cubicBezTo>
                    <a:pt x="8063" y="8928"/>
                    <a:pt x="6243" y="9185"/>
                    <a:pt x="4556" y="9900"/>
                  </a:cubicBezTo>
                  <a:cubicBezTo>
                    <a:pt x="2570" y="10741"/>
                    <a:pt x="825" y="12363"/>
                    <a:pt x="1" y="14312"/>
                  </a:cubicBezTo>
                  <a:lnTo>
                    <a:pt x="44285" y="14312"/>
                  </a:lnTo>
                  <a:lnTo>
                    <a:pt x="4428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883" name="Google Shape;883;p18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6286501" y="4642934"/>
              <a:ext cx="2857497" cy="53096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884" name="Google Shape;884;p18"/>
          <p:cNvGrpSpPr/>
          <p:nvPr/>
        </p:nvGrpSpPr>
        <p:grpSpPr>
          <a:xfrm>
            <a:off x="-137333" y="-316367"/>
            <a:ext cx="6208032" cy="3513467"/>
            <a:chOff x="-103000" y="-237275"/>
            <a:chExt cx="4656024" cy="2635100"/>
          </a:xfrm>
        </p:grpSpPr>
        <p:sp>
          <p:nvSpPr>
            <p:cNvPr id="885" name="Google Shape;885;p18"/>
            <p:cNvSpPr/>
            <p:nvPr/>
          </p:nvSpPr>
          <p:spPr>
            <a:xfrm>
              <a:off x="-19050" y="-76200"/>
              <a:ext cx="2668237" cy="1145841"/>
            </a:xfrm>
            <a:custGeom>
              <a:avLst/>
              <a:gdLst/>
              <a:ahLst/>
              <a:cxnLst/>
              <a:rect l="l" t="t" r="r" b="b"/>
              <a:pathLst>
                <a:path w="40411" h="17354" extrusionOk="0">
                  <a:moveTo>
                    <a:pt x="1" y="1"/>
                  </a:moveTo>
                  <a:lnTo>
                    <a:pt x="1" y="15907"/>
                  </a:lnTo>
                  <a:cubicBezTo>
                    <a:pt x="65" y="15937"/>
                    <a:pt x="126" y="15971"/>
                    <a:pt x="191" y="16002"/>
                  </a:cubicBezTo>
                  <a:cubicBezTo>
                    <a:pt x="2158" y="16904"/>
                    <a:pt x="4321" y="17353"/>
                    <a:pt x="6484" y="17353"/>
                  </a:cubicBezTo>
                  <a:cubicBezTo>
                    <a:pt x="8846" y="17353"/>
                    <a:pt x="11208" y="16818"/>
                    <a:pt x="13317" y="15753"/>
                  </a:cubicBezTo>
                  <a:cubicBezTo>
                    <a:pt x="16309" y="14240"/>
                    <a:pt x="18696" y="11792"/>
                    <a:pt x="21282" y="9658"/>
                  </a:cubicBezTo>
                  <a:cubicBezTo>
                    <a:pt x="23867" y="7523"/>
                    <a:pt x="26889" y="5608"/>
                    <a:pt x="30241" y="5523"/>
                  </a:cubicBezTo>
                  <a:cubicBezTo>
                    <a:pt x="30334" y="5520"/>
                    <a:pt x="30427" y="5519"/>
                    <a:pt x="30520" y="5519"/>
                  </a:cubicBezTo>
                  <a:cubicBezTo>
                    <a:pt x="31256" y="5519"/>
                    <a:pt x="32006" y="5597"/>
                    <a:pt x="32756" y="5673"/>
                  </a:cubicBezTo>
                  <a:cubicBezTo>
                    <a:pt x="33509" y="5749"/>
                    <a:pt x="34261" y="5826"/>
                    <a:pt x="34992" y="5826"/>
                  </a:cubicBezTo>
                  <a:cubicBezTo>
                    <a:pt x="36016" y="5826"/>
                    <a:pt x="37001" y="5676"/>
                    <a:pt x="37897" y="5165"/>
                  </a:cubicBezTo>
                  <a:cubicBezTo>
                    <a:pt x="39627" y="4177"/>
                    <a:pt x="40411" y="1858"/>
                    <a:pt x="397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18"/>
            <p:cNvSpPr/>
            <p:nvPr/>
          </p:nvSpPr>
          <p:spPr>
            <a:xfrm>
              <a:off x="-19050" y="-76200"/>
              <a:ext cx="4572074" cy="2474025"/>
            </a:xfrm>
            <a:custGeom>
              <a:avLst/>
              <a:gdLst/>
              <a:ahLst/>
              <a:cxnLst/>
              <a:rect l="l" t="t" r="r" b="b"/>
              <a:pathLst>
                <a:path w="69245" h="41724" extrusionOk="0">
                  <a:moveTo>
                    <a:pt x="39740" y="1"/>
                  </a:moveTo>
                  <a:cubicBezTo>
                    <a:pt x="40411" y="1858"/>
                    <a:pt x="39627" y="4177"/>
                    <a:pt x="37897" y="5165"/>
                  </a:cubicBezTo>
                  <a:cubicBezTo>
                    <a:pt x="37001" y="5676"/>
                    <a:pt x="36016" y="5826"/>
                    <a:pt x="34992" y="5826"/>
                  </a:cubicBezTo>
                  <a:cubicBezTo>
                    <a:pt x="34261" y="5826"/>
                    <a:pt x="33509" y="5749"/>
                    <a:pt x="32756" y="5673"/>
                  </a:cubicBezTo>
                  <a:cubicBezTo>
                    <a:pt x="32006" y="5597"/>
                    <a:pt x="31256" y="5519"/>
                    <a:pt x="30520" y="5519"/>
                  </a:cubicBezTo>
                  <a:cubicBezTo>
                    <a:pt x="30427" y="5519"/>
                    <a:pt x="30334" y="5520"/>
                    <a:pt x="30241" y="5523"/>
                  </a:cubicBezTo>
                  <a:cubicBezTo>
                    <a:pt x="26889" y="5608"/>
                    <a:pt x="23867" y="7523"/>
                    <a:pt x="21282" y="9658"/>
                  </a:cubicBezTo>
                  <a:cubicBezTo>
                    <a:pt x="18696" y="11792"/>
                    <a:pt x="16309" y="14240"/>
                    <a:pt x="13317" y="15753"/>
                  </a:cubicBezTo>
                  <a:cubicBezTo>
                    <a:pt x="11208" y="16818"/>
                    <a:pt x="8846" y="17353"/>
                    <a:pt x="6484" y="17353"/>
                  </a:cubicBezTo>
                  <a:cubicBezTo>
                    <a:pt x="4321" y="17353"/>
                    <a:pt x="2158" y="16904"/>
                    <a:pt x="191" y="16002"/>
                  </a:cubicBezTo>
                  <a:cubicBezTo>
                    <a:pt x="126" y="15971"/>
                    <a:pt x="65" y="15937"/>
                    <a:pt x="1" y="15907"/>
                  </a:cubicBezTo>
                  <a:lnTo>
                    <a:pt x="1" y="40275"/>
                  </a:lnTo>
                  <a:cubicBezTo>
                    <a:pt x="2507" y="41245"/>
                    <a:pt x="5200" y="41724"/>
                    <a:pt x="7895" y="41724"/>
                  </a:cubicBezTo>
                  <a:cubicBezTo>
                    <a:pt x="12645" y="41724"/>
                    <a:pt x="17404" y="40237"/>
                    <a:pt x="21173" y="37335"/>
                  </a:cubicBezTo>
                  <a:cubicBezTo>
                    <a:pt x="28259" y="31877"/>
                    <a:pt x="31281" y="22682"/>
                    <a:pt x="37133" y="15916"/>
                  </a:cubicBezTo>
                  <a:cubicBezTo>
                    <a:pt x="41746" y="10586"/>
                    <a:pt x="48164" y="6848"/>
                    <a:pt x="55080" y="5468"/>
                  </a:cubicBezTo>
                  <a:cubicBezTo>
                    <a:pt x="58218" y="4845"/>
                    <a:pt x="61474" y="4682"/>
                    <a:pt x="64458" y="3534"/>
                  </a:cubicBezTo>
                  <a:cubicBezTo>
                    <a:pt x="66318" y="2818"/>
                    <a:pt x="68097" y="1592"/>
                    <a:pt x="69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887" name="Google Shape;887;p18"/>
            <p:cNvPicPr preferRelativeResize="0"/>
            <p:nvPr/>
          </p:nvPicPr>
          <p:blipFill rotWithShape="1">
            <a:blip r:embed="rId3">
              <a:alphaModFix/>
            </a:blip>
            <a:srcRect t="39" b="29"/>
            <a:stretch/>
          </p:blipFill>
          <p:spPr>
            <a:xfrm>
              <a:off x="-103000" y="-237275"/>
              <a:ext cx="1360299" cy="2331747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592465500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Three columns">
    <p:bg>
      <p:bgPr>
        <a:solidFill>
          <a:srgbClr val="FFFFFF"/>
        </a:solidFill>
        <a:effectLst/>
      </p:bgPr>
    </p:bg>
    <p:spTree>
      <p:nvGrpSpPr>
        <p:cNvPr id="1" name="Shape 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9" name="Google Shape;889;p19"/>
          <p:cNvSpPr/>
          <p:nvPr/>
        </p:nvSpPr>
        <p:spPr>
          <a:xfrm rot="-3450524">
            <a:off x="1679056" y="5728816"/>
            <a:ext cx="1370963" cy="1842553"/>
          </a:xfrm>
          <a:custGeom>
            <a:avLst/>
            <a:gdLst/>
            <a:ahLst/>
            <a:cxnLst/>
            <a:rect l="l" t="t" r="r" b="b"/>
            <a:pathLst>
              <a:path w="14676" h="16379" extrusionOk="0">
                <a:moveTo>
                  <a:pt x="7560" y="1"/>
                </a:moveTo>
                <a:cubicBezTo>
                  <a:pt x="3283" y="1"/>
                  <a:pt x="0" y="8178"/>
                  <a:pt x="2476" y="12988"/>
                </a:cubicBezTo>
                <a:cubicBezTo>
                  <a:pt x="3703" y="15375"/>
                  <a:pt x="6008" y="16379"/>
                  <a:pt x="8201" y="16379"/>
                </a:cubicBezTo>
                <a:cubicBezTo>
                  <a:pt x="10559" y="16379"/>
                  <a:pt x="12790" y="15223"/>
                  <a:pt x="13430" y="13366"/>
                </a:cubicBezTo>
                <a:cubicBezTo>
                  <a:pt x="14675" y="9777"/>
                  <a:pt x="13214" y="571"/>
                  <a:pt x="7908" y="20"/>
                </a:cubicBezTo>
                <a:cubicBezTo>
                  <a:pt x="7791" y="5"/>
                  <a:pt x="7677" y="1"/>
                  <a:pt x="756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0" name="Google Shape;890;p19"/>
          <p:cNvSpPr txBox="1">
            <a:spLocks noGrp="1"/>
          </p:cNvSpPr>
          <p:nvPr>
            <p:ph type="subTitle" idx="1"/>
          </p:nvPr>
        </p:nvSpPr>
        <p:spPr>
          <a:xfrm>
            <a:off x="1674700" y="3109335"/>
            <a:ext cx="2868000" cy="11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●"/>
              <a:defRPr sz="1600">
                <a:solidFill>
                  <a:srgbClr val="20124D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○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■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●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○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■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●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○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■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91" name="Google Shape;891;p19"/>
          <p:cNvSpPr txBox="1">
            <a:spLocks noGrp="1"/>
          </p:cNvSpPr>
          <p:nvPr>
            <p:ph type="subTitle" idx="2"/>
          </p:nvPr>
        </p:nvSpPr>
        <p:spPr>
          <a:xfrm>
            <a:off x="4672017" y="3109335"/>
            <a:ext cx="2868000" cy="11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●"/>
              <a:defRPr sz="1600">
                <a:solidFill>
                  <a:srgbClr val="20124D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○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■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●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○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■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●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○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■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92" name="Google Shape;892;p19"/>
          <p:cNvSpPr txBox="1">
            <a:spLocks noGrp="1"/>
          </p:cNvSpPr>
          <p:nvPr>
            <p:ph type="subTitle" idx="3"/>
          </p:nvPr>
        </p:nvSpPr>
        <p:spPr>
          <a:xfrm>
            <a:off x="7669333" y="3109335"/>
            <a:ext cx="2868000" cy="119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●"/>
              <a:defRPr sz="1600">
                <a:solidFill>
                  <a:srgbClr val="20124D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○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■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●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○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■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●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○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Josefin Slab SemiBold"/>
              <a:buChar char="■"/>
              <a:defRPr sz="1467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93" name="Google Shape;893;p19"/>
          <p:cNvSpPr txBox="1">
            <a:spLocks noGrp="1"/>
          </p:cNvSpPr>
          <p:nvPr>
            <p:ph type="subTitle" idx="4"/>
          </p:nvPr>
        </p:nvSpPr>
        <p:spPr>
          <a:xfrm>
            <a:off x="1924100" y="2148933"/>
            <a:ext cx="2369200" cy="60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94" name="Google Shape;894;p19"/>
          <p:cNvSpPr txBox="1">
            <a:spLocks noGrp="1"/>
          </p:cNvSpPr>
          <p:nvPr>
            <p:ph type="subTitle" idx="5"/>
          </p:nvPr>
        </p:nvSpPr>
        <p:spPr>
          <a:xfrm>
            <a:off x="4895477" y="2148933"/>
            <a:ext cx="2369200" cy="60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95" name="Google Shape;895;p19"/>
          <p:cNvSpPr txBox="1">
            <a:spLocks noGrp="1"/>
          </p:cNvSpPr>
          <p:nvPr>
            <p:ph type="subTitle" idx="6"/>
          </p:nvPr>
        </p:nvSpPr>
        <p:spPr>
          <a:xfrm>
            <a:off x="7943433" y="2148933"/>
            <a:ext cx="2369200" cy="60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rgbClr val="FFFFFF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96" name="Google Shape;896;p19"/>
          <p:cNvSpPr txBox="1">
            <a:spLocks noGrp="1"/>
          </p:cNvSpPr>
          <p:nvPr>
            <p:ph type="title"/>
          </p:nvPr>
        </p:nvSpPr>
        <p:spPr>
          <a:xfrm>
            <a:off x="1213467" y="666760"/>
            <a:ext cx="973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None/>
              <a:defRPr>
                <a:solidFill>
                  <a:srgbClr val="20124D"/>
                </a:solidFill>
              </a:defRPr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sp>
        <p:nvSpPr>
          <p:cNvPr id="897" name="Google Shape;897;p19"/>
          <p:cNvSpPr txBox="1">
            <a:spLocks noGrp="1"/>
          </p:cNvSpPr>
          <p:nvPr>
            <p:ph type="subTitle" idx="7"/>
          </p:nvPr>
        </p:nvSpPr>
        <p:spPr>
          <a:xfrm>
            <a:off x="1769100" y="4438860"/>
            <a:ext cx="2679200" cy="5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98" name="Google Shape;898;p19"/>
          <p:cNvSpPr txBox="1">
            <a:spLocks noGrp="1"/>
          </p:cNvSpPr>
          <p:nvPr>
            <p:ph type="subTitle" idx="8"/>
          </p:nvPr>
        </p:nvSpPr>
        <p:spPr>
          <a:xfrm>
            <a:off x="4646077" y="4438845"/>
            <a:ext cx="2868000" cy="5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899" name="Google Shape;899;p19"/>
          <p:cNvSpPr txBox="1">
            <a:spLocks noGrp="1"/>
          </p:cNvSpPr>
          <p:nvPr>
            <p:ph type="subTitle" idx="9"/>
          </p:nvPr>
        </p:nvSpPr>
        <p:spPr>
          <a:xfrm>
            <a:off x="7763741" y="4438860"/>
            <a:ext cx="2679200" cy="5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 sz="24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Staatliches"/>
              <a:buNone/>
              <a:defRPr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00" name="Google Shape;900;p19"/>
          <p:cNvSpPr/>
          <p:nvPr/>
        </p:nvSpPr>
        <p:spPr>
          <a:xfrm rot="6744193">
            <a:off x="10170396" y="-302878"/>
            <a:ext cx="1209131" cy="1228937"/>
          </a:xfrm>
          <a:custGeom>
            <a:avLst/>
            <a:gdLst/>
            <a:ahLst/>
            <a:cxnLst/>
            <a:rect l="l" t="t" r="r" b="b"/>
            <a:pathLst>
              <a:path w="14676" h="16379" extrusionOk="0">
                <a:moveTo>
                  <a:pt x="7560" y="1"/>
                </a:moveTo>
                <a:cubicBezTo>
                  <a:pt x="3283" y="1"/>
                  <a:pt x="0" y="8178"/>
                  <a:pt x="2476" y="12988"/>
                </a:cubicBezTo>
                <a:cubicBezTo>
                  <a:pt x="3703" y="15375"/>
                  <a:pt x="6008" y="16379"/>
                  <a:pt x="8201" y="16379"/>
                </a:cubicBezTo>
                <a:cubicBezTo>
                  <a:pt x="10559" y="16379"/>
                  <a:pt x="12790" y="15223"/>
                  <a:pt x="13430" y="13366"/>
                </a:cubicBezTo>
                <a:cubicBezTo>
                  <a:pt x="14675" y="9777"/>
                  <a:pt x="13214" y="571"/>
                  <a:pt x="7908" y="20"/>
                </a:cubicBezTo>
                <a:cubicBezTo>
                  <a:pt x="7791" y="5"/>
                  <a:pt x="7677" y="1"/>
                  <a:pt x="7560" y="1"/>
                </a:cubicBezTo>
                <a:close/>
              </a:path>
            </a:pathLst>
          </a:custGeom>
          <a:solidFill>
            <a:srgbClr val="F59D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1" name="Google Shape;901;p19"/>
          <p:cNvSpPr/>
          <p:nvPr/>
        </p:nvSpPr>
        <p:spPr>
          <a:xfrm>
            <a:off x="12352450" y="-418800"/>
            <a:ext cx="42751" cy="31351"/>
          </a:xfrm>
          <a:custGeom>
            <a:avLst/>
            <a:gdLst/>
            <a:ahLst/>
            <a:cxnLst/>
            <a:rect l="l" t="t" r="r" b="b"/>
            <a:pathLst>
              <a:path w="600" h="440" extrusionOk="0">
                <a:moveTo>
                  <a:pt x="556" y="0"/>
                </a:moveTo>
                <a:lnTo>
                  <a:pt x="19" y="33"/>
                </a:lnTo>
                <a:cubicBezTo>
                  <a:pt x="5" y="66"/>
                  <a:pt x="1" y="100"/>
                  <a:pt x="1" y="137"/>
                </a:cubicBezTo>
                <a:cubicBezTo>
                  <a:pt x="1" y="302"/>
                  <a:pt x="132" y="439"/>
                  <a:pt x="297" y="439"/>
                </a:cubicBezTo>
                <a:cubicBezTo>
                  <a:pt x="462" y="439"/>
                  <a:pt x="599" y="302"/>
                  <a:pt x="599" y="137"/>
                </a:cubicBezTo>
                <a:cubicBezTo>
                  <a:pt x="599" y="85"/>
                  <a:pt x="580" y="43"/>
                  <a:pt x="556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2" name="Google Shape;902;p19"/>
          <p:cNvSpPr/>
          <p:nvPr/>
        </p:nvSpPr>
        <p:spPr>
          <a:xfrm>
            <a:off x="12210308" y="-410107"/>
            <a:ext cx="42393" cy="22657"/>
          </a:xfrm>
          <a:custGeom>
            <a:avLst/>
            <a:gdLst/>
            <a:ahLst/>
            <a:cxnLst/>
            <a:rect l="l" t="t" r="r" b="b"/>
            <a:pathLst>
              <a:path w="595" h="318" extrusionOk="0">
                <a:moveTo>
                  <a:pt x="594" y="0"/>
                </a:moveTo>
                <a:lnTo>
                  <a:pt x="0" y="39"/>
                </a:lnTo>
                <a:cubicBezTo>
                  <a:pt x="15" y="194"/>
                  <a:pt x="142" y="317"/>
                  <a:pt x="298" y="317"/>
                </a:cubicBezTo>
                <a:cubicBezTo>
                  <a:pt x="463" y="317"/>
                  <a:pt x="594" y="180"/>
                  <a:pt x="594" y="15"/>
                </a:cubicBezTo>
                <a:lnTo>
                  <a:pt x="594" y="0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3" name="Google Shape;903;p19"/>
          <p:cNvSpPr/>
          <p:nvPr/>
        </p:nvSpPr>
        <p:spPr>
          <a:xfrm>
            <a:off x="12071157" y="-400987"/>
            <a:ext cx="38048" cy="13537"/>
          </a:xfrm>
          <a:custGeom>
            <a:avLst/>
            <a:gdLst/>
            <a:ahLst/>
            <a:cxnLst/>
            <a:rect l="l" t="t" r="r" b="b"/>
            <a:pathLst>
              <a:path w="534" h="190" extrusionOk="0">
                <a:moveTo>
                  <a:pt x="534" y="0"/>
                </a:moveTo>
                <a:lnTo>
                  <a:pt x="1" y="33"/>
                </a:lnTo>
                <a:cubicBezTo>
                  <a:pt x="53" y="122"/>
                  <a:pt x="142" y="189"/>
                  <a:pt x="255" y="189"/>
                </a:cubicBezTo>
                <a:cubicBezTo>
                  <a:pt x="379" y="189"/>
                  <a:pt x="486" y="109"/>
                  <a:pt x="534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4" name="Google Shape;904;p19"/>
          <p:cNvSpPr/>
          <p:nvPr/>
        </p:nvSpPr>
        <p:spPr>
          <a:xfrm>
            <a:off x="11937778" y="-391227"/>
            <a:ext cx="20591" cy="3776"/>
          </a:xfrm>
          <a:custGeom>
            <a:avLst/>
            <a:gdLst/>
            <a:ahLst/>
            <a:cxnLst/>
            <a:rect l="l" t="t" r="r" b="b"/>
            <a:pathLst>
              <a:path w="289" h="53" extrusionOk="0">
                <a:moveTo>
                  <a:pt x="288" y="0"/>
                </a:moveTo>
                <a:lnTo>
                  <a:pt x="1" y="18"/>
                </a:lnTo>
                <a:cubicBezTo>
                  <a:pt x="38" y="37"/>
                  <a:pt x="86" y="52"/>
                  <a:pt x="133" y="52"/>
                </a:cubicBezTo>
                <a:cubicBezTo>
                  <a:pt x="190" y="52"/>
                  <a:pt x="246" y="28"/>
                  <a:pt x="288" y="0"/>
                </a:cubicBez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19"/>
          <p:cNvSpPr/>
          <p:nvPr/>
        </p:nvSpPr>
        <p:spPr>
          <a:xfrm>
            <a:off x="10148988" y="372785"/>
            <a:ext cx="21161" cy="12540"/>
          </a:xfrm>
          <a:custGeom>
            <a:avLst/>
            <a:gdLst/>
            <a:ahLst/>
            <a:cxnLst/>
            <a:rect l="l" t="t" r="r" b="b"/>
            <a:pathLst>
              <a:path w="297" h="176" extrusionOk="0">
                <a:moveTo>
                  <a:pt x="0" y="1"/>
                </a:moveTo>
                <a:cubicBezTo>
                  <a:pt x="0" y="67"/>
                  <a:pt x="24" y="128"/>
                  <a:pt x="61" y="175"/>
                </a:cubicBezTo>
                <a:cubicBezTo>
                  <a:pt x="142" y="161"/>
                  <a:pt x="216" y="151"/>
                  <a:pt x="297" y="138"/>
                </a:cubicBezTo>
                <a:lnTo>
                  <a:pt x="297" y="1"/>
                </a:lnTo>
                <a:close/>
              </a:path>
            </a:pathLst>
          </a:custGeom>
          <a:solidFill>
            <a:srgbClr val="02020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06" name="Google Shape;906;p19"/>
          <p:cNvGrpSpPr/>
          <p:nvPr/>
        </p:nvGrpSpPr>
        <p:grpSpPr>
          <a:xfrm>
            <a:off x="-87059" y="3513631"/>
            <a:ext cx="6009664" cy="3802292"/>
            <a:chOff x="-65294" y="2635223"/>
            <a:chExt cx="4507248" cy="2851719"/>
          </a:xfrm>
        </p:grpSpPr>
        <p:sp>
          <p:nvSpPr>
            <p:cNvPr id="907" name="Google Shape;907;p19"/>
            <p:cNvSpPr/>
            <p:nvPr/>
          </p:nvSpPr>
          <p:spPr>
            <a:xfrm>
              <a:off x="-37819" y="3229639"/>
              <a:ext cx="642082" cy="720274"/>
            </a:xfrm>
            <a:custGeom>
              <a:avLst/>
              <a:gdLst/>
              <a:ahLst/>
              <a:cxnLst/>
              <a:rect l="l" t="t" r="r" b="b"/>
              <a:pathLst>
                <a:path w="8249" h="13525" extrusionOk="0">
                  <a:moveTo>
                    <a:pt x="1" y="1"/>
                  </a:moveTo>
                  <a:lnTo>
                    <a:pt x="1" y="13149"/>
                  </a:lnTo>
                  <a:cubicBezTo>
                    <a:pt x="904" y="13390"/>
                    <a:pt x="1832" y="13525"/>
                    <a:pt x="2764" y="13525"/>
                  </a:cubicBezTo>
                  <a:cubicBezTo>
                    <a:pt x="2962" y="13525"/>
                    <a:pt x="3161" y="13519"/>
                    <a:pt x="3359" y="13506"/>
                  </a:cubicBezTo>
                  <a:cubicBezTo>
                    <a:pt x="4938" y="13408"/>
                    <a:pt x="6513" y="12870"/>
                    <a:pt x="7795" y="11950"/>
                  </a:cubicBezTo>
                  <a:cubicBezTo>
                    <a:pt x="8032" y="10960"/>
                    <a:pt x="8211" y="9965"/>
                    <a:pt x="8220" y="8961"/>
                  </a:cubicBezTo>
                  <a:cubicBezTo>
                    <a:pt x="8248" y="6263"/>
                    <a:pt x="6970" y="3580"/>
                    <a:pt x="4858" y="1896"/>
                  </a:cubicBezTo>
                  <a:cubicBezTo>
                    <a:pt x="3476" y="797"/>
                    <a:pt x="1760" y="147"/>
                    <a:pt x="1" y="1"/>
                  </a:cubicBezTo>
                  <a:close/>
                </a:path>
              </a:pathLst>
            </a:custGeom>
            <a:solidFill>
              <a:srgbClr val="F59D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8" name="Google Shape;908;p19"/>
            <p:cNvSpPr/>
            <p:nvPr/>
          </p:nvSpPr>
          <p:spPr>
            <a:xfrm>
              <a:off x="-37819" y="3866020"/>
              <a:ext cx="2675353" cy="1620922"/>
            </a:xfrm>
            <a:custGeom>
              <a:avLst/>
              <a:gdLst/>
              <a:ahLst/>
              <a:cxnLst/>
              <a:rect l="l" t="t" r="r" b="b"/>
              <a:pathLst>
                <a:path w="34371" h="30437" extrusionOk="0">
                  <a:moveTo>
                    <a:pt x="7795" y="0"/>
                  </a:moveTo>
                  <a:lnTo>
                    <a:pt x="7795" y="0"/>
                  </a:lnTo>
                  <a:cubicBezTo>
                    <a:pt x="6513" y="920"/>
                    <a:pt x="4938" y="1458"/>
                    <a:pt x="3359" y="1556"/>
                  </a:cubicBezTo>
                  <a:cubicBezTo>
                    <a:pt x="3161" y="1569"/>
                    <a:pt x="2962" y="1575"/>
                    <a:pt x="2764" y="1575"/>
                  </a:cubicBezTo>
                  <a:cubicBezTo>
                    <a:pt x="1832" y="1575"/>
                    <a:pt x="904" y="1440"/>
                    <a:pt x="1" y="1199"/>
                  </a:cubicBezTo>
                  <a:lnTo>
                    <a:pt x="1" y="30437"/>
                  </a:lnTo>
                  <a:lnTo>
                    <a:pt x="33058" y="30437"/>
                  </a:lnTo>
                  <a:cubicBezTo>
                    <a:pt x="33441" y="29682"/>
                    <a:pt x="33737" y="28895"/>
                    <a:pt x="33874" y="28051"/>
                  </a:cubicBezTo>
                  <a:cubicBezTo>
                    <a:pt x="34370" y="24967"/>
                    <a:pt x="32507" y="21872"/>
                    <a:pt x="29965" y="20052"/>
                  </a:cubicBezTo>
                  <a:cubicBezTo>
                    <a:pt x="27419" y="18237"/>
                    <a:pt x="24297" y="17464"/>
                    <a:pt x="21231" y="16836"/>
                  </a:cubicBezTo>
                  <a:cubicBezTo>
                    <a:pt x="18166" y="16209"/>
                    <a:pt x="15030" y="15681"/>
                    <a:pt x="12248" y="14252"/>
                  </a:cubicBezTo>
                  <a:cubicBezTo>
                    <a:pt x="9465" y="12828"/>
                    <a:pt x="7037" y="10305"/>
                    <a:pt x="6622" y="7206"/>
                  </a:cubicBezTo>
                  <a:cubicBezTo>
                    <a:pt x="6296" y="4777"/>
                    <a:pt x="7216" y="2405"/>
                    <a:pt x="7795" y="0"/>
                  </a:cubicBezTo>
                  <a:close/>
                </a:path>
              </a:pathLst>
            </a:custGeom>
            <a:solidFill>
              <a:srgbClr val="FCC0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909" name="Google Shape;909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65294" y="2635223"/>
              <a:ext cx="429975" cy="125956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10" name="Google Shape;910;p19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1716277" y="4757905"/>
              <a:ext cx="2725678" cy="431892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11" name="Google Shape;911;p19"/>
          <p:cNvSpPr/>
          <p:nvPr/>
        </p:nvSpPr>
        <p:spPr>
          <a:xfrm>
            <a:off x="10223871" y="-181609"/>
            <a:ext cx="2134365" cy="1844876"/>
          </a:xfrm>
          <a:custGeom>
            <a:avLst/>
            <a:gdLst/>
            <a:ahLst/>
            <a:cxnLst/>
            <a:rect l="l" t="t" r="r" b="b"/>
            <a:pathLst>
              <a:path w="29956" h="25893" extrusionOk="0">
                <a:moveTo>
                  <a:pt x="1594" y="1"/>
                </a:moveTo>
                <a:cubicBezTo>
                  <a:pt x="501" y="1468"/>
                  <a:pt x="0" y="3372"/>
                  <a:pt x="269" y="5183"/>
                </a:cubicBezTo>
                <a:cubicBezTo>
                  <a:pt x="566" y="7212"/>
                  <a:pt x="1811" y="9079"/>
                  <a:pt x="3570" y="10130"/>
                </a:cubicBezTo>
                <a:cubicBezTo>
                  <a:pt x="7155" y="12276"/>
                  <a:pt x="12261" y="11003"/>
                  <a:pt x="15412" y="13748"/>
                </a:cubicBezTo>
                <a:cubicBezTo>
                  <a:pt x="17755" y="15785"/>
                  <a:pt x="18105" y="19274"/>
                  <a:pt x="19798" y="21873"/>
                </a:cubicBezTo>
                <a:cubicBezTo>
                  <a:pt x="21137" y="23924"/>
                  <a:pt x="23357" y="25377"/>
                  <a:pt x="25773" y="25778"/>
                </a:cubicBezTo>
                <a:cubicBezTo>
                  <a:pt x="26239" y="25855"/>
                  <a:pt x="26710" y="25892"/>
                  <a:pt x="27182" y="25892"/>
                </a:cubicBezTo>
                <a:cubicBezTo>
                  <a:pt x="28121" y="25892"/>
                  <a:pt x="29060" y="25743"/>
                  <a:pt x="29956" y="25456"/>
                </a:cubicBezTo>
                <a:lnTo>
                  <a:pt x="2995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pic>
        <p:nvPicPr>
          <p:cNvPr id="912" name="Google Shape;912;p1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226779" y="-466632"/>
            <a:ext cx="3334667" cy="1844867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85514094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">
  <p:cSld name="Four columns">
    <p:bg>
      <p:bgPr>
        <a:noFill/>
        <a:effectLst/>
      </p:bgPr>
    </p:bg>
    <p:spTree>
      <p:nvGrpSpPr>
        <p:cNvPr id="1" name="Shape 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4" name="Google Shape;914;p20"/>
          <p:cNvSpPr txBox="1">
            <a:spLocks noGrp="1"/>
          </p:cNvSpPr>
          <p:nvPr>
            <p:ph type="subTitle" idx="1"/>
          </p:nvPr>
        </p:nvSpPr>
        <p:spPr>
          <a:xfrm>
            <a:off x="1229599" y="4159831"/>
            <a:ext cx="2657200" cy="12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15" name="Google Shape;915;p20"/>
          <p:cNvSpPr txBox="1">
            <a:spLocks noGrp="1"/>
          </p:cNvSpPr>
          <p:nvPr>
            <p:ph type="subTitle" idx="2"/>
          </p:nvPr>
        </p:nvSpPr>
        <p:spPr>
          <a:xfrm>
            <a:off x="4697435" y="4176505"/>
            <a:ext cx="853600" cy="8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 sz="4000" b="1">
                <a:solidFill>
                  <a:srgbClr val="20124D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16" name="Google Shape;916;p20"/>
          <p:cNvSpPr txBox="1">
            <a:spLocks noGrp="1"/>
          </p:cNvSpPr>
          <p:nvPr>
            <p:ph type="subTitle" idx="3"/>
          </p:nvPr>
        </p:nvSpPr>
        <p:spPr>
          <a:xfrm>
            <a:off x="8413497" y="4159817"/>
            <a:ext cx="2658000" cy="12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17" name="Google Shape;917;p20"/>
          <p:cNvSpPr txBox="1">
            <a:spLocks noGrp="1"/>
          </p:cNvSpPr>
          <p:nvPr>
            <p:ph type="subTitle" idx="4"/>
          </p:nvPr>
        </p:nvSpPr>
        <p:spPr>
          <a:xfrm>
            <a:off x="6459900" y="4176505"/>
            <a:ext cx="853600" cy="8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 sz="4000" b="1">
                <a:solidFill>
                  <a:srgbClr val="20124D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18" name="Google Shape;918;p20"/>
          <p:cNvSpPr txBox="1">
            <a:spLocks noGrp="1"/>
          </p:cNvSpPr>
          <p:nvPr>
            <p:ph type="subTitle" idx="5"/>
          </p:nvPr>
        </p:nvSpPr>
        <p:spPr>
          <a:xfrm>
            <a:off x="1229599" y="2236100"/>
            <a:ext cx="2660800" cy="121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19" name="Google Shape;919;p20"/>
          <p:cNvSpPr txBox="1">
            <a:spLocks noGrp="1"/>
          </p:cNvSpPr>
          <p:nvPr>
            <p:ph type="subTitle" idx="6"/>
          </p:nvPr>
        </p:nvSpPr>
        <p:spPr>
          <a:xfrm>
            <a:off x="4697435" y="2595548"/>
            <a:ext cx="853600" cy="8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 sz="4000" b="1">
                <a:solidFill>
                  <a:srgbClr val="20124D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20" name="Google Shape;920;p20"/>
          <p:cNvSpPr txBox="1">
            <a:spLocks noGrp="1"/>
          </p:cNvSpPr>
          <p:nvPr>
            <p:ph type="subTitle" idx="7"/>
          </p:nvPr>
        </p:nvSpPr>
        <p:spPr>
          <a:xfrm>
            <a:off x="8404933" y="2235492"/>
            <a:ext cx="2658000" cy="12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Roboto Condensed Light"/>
              <a:buNone/>
              <a:defRPr sz="1467">
                <a:solidFill>
                  <a:srgbClr val="F3F3F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21" name="Google Shape;921;p20"/>
          <p:cNvSpPr txBox="1">
            <a:spLocks noGrp="1"/>
          </p:cNvSpPr>
          <p:nvPr>
            <p:ph type="subTitle" idx="8"/>
          </p:nvPr>
        </p:nvSpPr>
        <p:spPr>
          <a:xfrm>
            <a:off x="6459900" y="2595548"/>
            <a:ext cx="853600" cy="8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 sz="4000" b="1">
                <a:solidFill>
                  <a:srgbClr val="20124D"/>
                </a:solidFill>
                <a:latin typeface="Montserrat"/>
                <a:ea typeface="Montserrat"/>
                <a:cs typeface="Montserrat"/>
                <a:sym typeface="Montserra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400"/>
              <a:buFont typeface="Staatliches"/>
              <a:buNone/>
              <a:defRPr>
                <a:solidFill>
                  <a:srgbClr val="F3F3F3"/>
                </a:solidFill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22" name="Google Shape;922;p20"/>
          <p:cNvSpPr txBox="1">
            <a:spLocks noGrp="1"/>
          </p:cNvSpPr>
          <p:nvPr>
            <p:ph type="title"/>
          </p:nvPr>
        </p:nvSpPr>
        <p:spPr>
          <a:xfrm>
            <a:off x="1229600" y="671740"/>
            <a:ext cx="9753600" cy="7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923" name="Google Shape;923;p20"/>
          <p:cNvGrpSpPr/>
          <p:nvPr/>
        </p:nvGrpSpPr>
        <p:grpSpPr>
          <a:xfrm>
            <a:off x="-793089" y="-2098181"/>
            <a:ext cx="3845661" cy="3845823"/>
            <a:chOff x="-594817" y="-1573636"/>
            <a:chExt cx="2884246" cy="2884367"/>
          </a:xfrm>
        </p:grpSpPr>
        <p:sp>
          <p:nvSpPr>
            <p:cNvPr id="924" name="Google Shape;924;p20"/>
            <p:cNvSpPr/>
            <p:nvPr/>
          </p:nvSpPr>
          <p:spPr>
            <a:xfrm rot="8100000" flipH="1">
              <a:off x="-421266" y="-334077"/>
              <a:ext cx="2456094" cy="842354"/>
            </a:xfrm>
            <a:custGeom>
              <a:avLst/>
              <a:gdLst/>
              <a:ahLst/>
              <a:cxnLst/>
              <a:rect l="l" t="t" r="r" b="b"/>
              <a:pathLst>
                <a:path w="21688" h="6095" extrusionOk="0">
                  <a:moveTo>
                    <a:pt x="6915" y="1"/>
                  </a:moveTo>
                  <a:cubicBezTo>
                    <a:pt x="5690" y="1"/>
                    <a:pt x="4466" y="306"/>
                    <a:pt x="3406" y="923"/>
                  </a:cubicBezTo>
                  <a:cubicBezTo>
                    <a:pt x="1557" y="2000"/>
                    <a:pt x="287" y="3982"/>
                    <a:pt x="0" y="6094"/>
                  </a:cubicBezTo>
                  <a:lnTo>
                    <a:pt x="21687" y="6094"/>
                  </a:lnTo>
                  <a:cubicBezTo>
                    <a:pt x="21561" y="5767"/>
                    <a:pt x="21367" y="5468"/>
                    <a:pt x="21112" y="5236"/>
                  </a:cubicBezTo>
                  <a:cubicBezTo>
                    <a:pt x="20315" y="4524"/>
                    <a:pt x="19180" y="4357"/>
                    <a:pt x="18114" y="4330"/>
                  </a:cubicBezTo>
                  <a:cubicBezTo>
                    <a:pt x="17047" y="4303"/>
                    <a:pt x="15954" y="4385"/>
                    <a:pt x="14939" y="4058"/>
                  </a:cubicBezTo>
                  <a:cubicBezTo>
                    <a:pt x="13300" y="3526"/>
                    <a:pt x="12179" y="2044"/>
                    <a:pt x="10735" y="1103"/>
                  </a:cubicBezTo>
                  <a:cubicBezTo>
                    <a:pt x="9607" y="370"/>
                    <a:pt x="8261" y="1"/>
                    <a:pt x="69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5" name="Google Shape;925;p20"/>
            <p:cNvSpPr/>
            <p:nvPr/>
          </p:nvSpPr>
          <p:spPr>
            <a:xfrm rot="8099926">
              <a:off x="-694128" y="-629532"/>
              <a:ext cx="3082868" cy="996157"/>
            </a:xfrm>
            <a:custGeom>
              <a:avLst/>
              <a:gdLst/>
              <a:ahLst/>
              <a:cxnLst/>
              <a:rect l="l" t="t" r="r" b="b"/>
              <a:pathLst>
                <a:path w="37631" h="10817" extrusionOk="0">
                  <a:moveTo>
                    <a:pt x="7277" y="4167"/>
                  </a:moveTo>
                  <a:cubicBezTo>
                    <a:pt x="5403" y="4167"/>
                    <a:pt x="3533" y="4862"/>
                    <a:pt x="2187" y="6115"/>
                  </a:cubicBezTo>
                  <a:cubicBezTo>
                    <a:pt x="876" y="7338"/>
                    <a:pt x="99" y="9059"/>
                    <a:pt x="0" y="10817"/>
                  </a:cubicBezTo>
                  <a:lnTo>
                    <a:pt x="8269" y="10817"/>
                  </a:lnTo>
                  <a:cubicBezTo>
                    <a:pt x="8783" y="8742"/>
                    <a:pt x="9811" y="6796"/>
                    <a:pt x="11222" y="5189"/>
                  </a:cubicBezTo>
                  <a:cubicBezTo>
                    <a:pt x="10476" y="4848"/>
                    <a:pt x="9716" y="4535"/>
                    <a:pt x="8912" y="4351"/>
                  </a:cubicBezTo>
                  <a:cubicBezTo>
                    <a:pt x="8377" y="4228"/>
                    <a:pt x="7825" y="4167"/>
                    <a:pt x="7277" y="4167"/>
                  </a:cubicBezTo>
                  <a:close/>
                  <a:moveTo>
                    <a:pt x="32561" y="0"/>
                  </a:moveTo>
                  <a:cubicBezTo>
                    <a:pt x="31471" y="0"/>
                    <a:pt x="30337" y="351"/>
                    <a:pt x="29342" y="815"/>
                  </a:cubicBezTo>
                  <a:cubicBezTo>
                    <a:pt x="27159" y="1829"/>
                    <a:pt x="25264" y="3326"/>
                    <a:pt x="23220" y="4582"/>
                  </a:cubicBezTo>
                  <a:cubicBezTo>
                    <a:pt x="23813" y="5383"/>
                    <a:pt x="24433" y="6146"/>
                    <a:pt x="25285" y="6633"/>
                  </a:cubicBezTo>
                  <a:cubicBezTo>
                    <a:pt x="26818" y="7508"/>
                    <a:pt x="28705" y="7271"/>
                    <a:pt x="30470" y="7345"/>
                  </a:cubicBezTo>
                  <a:cubicBezTo>
                    <a:pt x="32231" y="7420"/>
                    <a:pt x="34275" y="8101"/>
                    <a:pt x="34766" y="9798"/>
                  </a:cubicBezTo>
                  <a:cubicBezTo>
                    <a:pt x="34861" y="10128"/>
                    <a:pt x="34885" y="10472"/>
                    <a:pt x="34888" y="10817"/>
                  </a:cubicBezTo>
                  <a:lnTo>
                    <a:pt x="37481" y="10817"/>
                  </a:lnTo>
                  <a:cubicBezTo>
                    <a:pt x="37631" y="8285"/>
                    <a:pt x="37559" y="5747"/>
                    <a:pt x="36690" y="3373"/>
                  </a:cubicBezTo>
                  <a:cubicBezTo>
                    <a:pt x="36272" y="2228"/>
                    <a:pt x="35613" y="1087"/>
                    <a:pt x="34524" y="477"/>
                  </a:cubicBezTo>
                  <a:cubicBezTo>
                    <a:pt x="33917" y="140"/>
                    <a:pt x="33250" y="0"/>
                    <a:pt x="32561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20"/>
            <p:cNvSpPr/>
            <p:nvPr/>
          </p:nvSpPr>
          <p:spPr>
            <a:xfrm rot="8099926">
              <a:off x="-552377" y="-407678"/>
              <a:ext cx="2180889" cy="574192"/>
            </a:xfrm>
            <a:custGeom>
              <a:avLst/>
              <a:gdLst/>
              <a:ahLst/>
              <a:cxnLst/>
              <a:rect l="l" t="t" r="r" b="b"/>
              <a:pathLst>
                <a:path w="26621" h="6235" extrusionOk="0">
                  <a:moveTo>
                    <a:pt x="14952" y="0"/>
                  </a:moveTo>
                  <a:cubicBezTo>
                    <a:pt x="14762" y="120"/>
                    <a:pt x="14570" y="232"/>
                    <a:pt x="14380" y="344"/>
                  </a:cubicBezTo>
                  <a:cubicBezTo>
                    <a:pt x="12537" y="1421"/>
                    <a:pt x="10425" y="2266"/>
                    <a:pt x="8299" y="2266"/>
                  </a:cubicBezTo>
                  <a:cubicBezTo>
                    <a:pt x="7812" y="2266"/>
                    <a:pt x="7321" y="2222"/>
                    <a:pt x="6834" y="2126"/>
                  </a:cubicBezTo>
                  <a:cubicBezTo>
                    <a:pt x="5465" y="1854"/>
                    <a:pt x="4224" y="1186"/>
                    <a:pt x="2954" y="607"/>
                  </a:cubicBezTo>
                  <a:cubicBezTo>
                    <a:pt x="1543" y="2214"/>
                    <a:pt x="515" y="4160"/>
                    <a:pt x="1" y="6235"/>
                  </a:cubicBezTo>
                  <a:lnTo>
                    <a:pt x="26620" y="6235"/>
                  </a:lnTo>
                  <a:cubicBezTo>
                    <a:pt x="26617" y="5890"/>
                    <a:pt x="26593" y="5546"/>
                    <a:pt x="26498" y="5216"/>
                  </a:cubicBezTo>
                  <a:cubicBezTo>
                    <a:pt x="26007" y="3519"/>
                    <a:pt x="23963" y="2838"/>
                    <a:pt x="22202" y="2763"/>
                  </a:cubicBezTo>
                  <a:cubicBezTo>
                    <a:pt x="20437" y="2689"/>
                    <a:pt x="18550" y="2926"/>
                    <a:pt x="17017" y="2051"/>
                  </a:cubicBezTo>
                  <a:cubicBezTo>
                    <a:pt x="16165" y="1564"/>
                    <a:pt x="15545" y="801"/>
                    <a:pt x="14952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927" name="Google Shape;927;p20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152400" y="-197325"/>
              <a:ext cx="2257421" cy="1269799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928" name="Google Shape;928;p20"/>
          <p:cNvGrpSpPr/>
          <p:nvPr/>
        </p:nvGrpSpPr>
        <p:grpSpPr>
          <a:xfrm>
            <a:off x="8328433" y="-311607"/>
            <a:ext cx="5667915" cy="2503911"/>
            <a:chOff x="6246325" y="-233706"/>
            <a:chExt cx="4250936" cy="1877933"/>
          </a:xfrm>
        </p:grpSpPr>
        <p:sp>
          <p:nvSpPr>
            <p:cNvPr id="929" name="Google Shape;929;p20"/>
            <p:cNvSpPr/>
            <p:nvPr/>
          </p:nvSpPr>
          <p:spPr>
            <a:xfrm rot="9432704">
              <a:off x="8739252" y="-85362"/>
              <a:ext cx="1004493" cy="1183378"/>
            </a:xfrm>
            <a:custGeom>
              <a:avLst/>
              <a:gdLst/>
              <a:ahLst/>
              <a:cxnLst/>
              <a:rect l="l" t="t" r="r" b="b"/>
              <a:pathLst>
                <a:path w="10602" h="11832" extrusionOk="0">
                  <a:moveTo>
                    <a:pt x="5462" y="0"/>
                  </a:moveTo>
                  <a:cubicBezTo>
                    <a:pt x="2372" y="0"/>
                    <a:pt x="1" y="5907"/>
                    <a:pt x="1789" y="9382"/>
                  </a:cubicBezTo>
                  <a:cubicBezTo>
                    <a:pt x="2675" y="11106"/>
                    <a:pt x="4341" y="11832"/>
                    <a:pt x="5925" y="11832"/>
                  </a:cubicBezTo>
                  <a:cubicBezTo>
                    <a:pt x="7628" y="11832"/>
                    <a:pt x="9240" y="10997"/>
                    <a:pt x="9703" y="9654"/>
                  </a:cubicBezTo>
                  <a:cubicBezTo>
                    <a:pt x="10602" y="7063"/>
                    <a:pt x="9546" y="412"/>
                    <a:pt x="5713" y="14"/>
                  </a:cubicBezTo>
                  <a:cubicBezTo>
                    <a:pt x="5628" y="3"/>
                    <a:pt x="5547" y="0"/>
                    <a:pt x="5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930" name="Google Shape;930;p20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6246325" y="-81300"/>
              <a:ext cx="3067632" cy="1725527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931" name="Google Shape;931;p20"/>
            <p:cNvSpPr/>
            <p:nvPr/>
          </p:nvSpPr>
          <p:spPr>
            <a:xfrm rot="10800000" flipH="1">
              <a:off x="8203701" y="-109338"/>
              <a:ext cx="2293560" cy="786605"/>
            </a:xfrm>
            <a:custGeom>
              <a:avLst/>
              <a:gdLst/>
              <a:ahLst/>
              <a:cxnLst/>
              <a:rect l="l" t="t" r="r" b="b"/>
              <a:pathLst>
                <a:path w="21688" h="6095" extrusionOk="0">
                  <a:moveTo>
                    <a:pt x="6915" y="1"/>
                  </a:moveTo>
                  <a:cubicBezTo>
                    <a:pt x="5690" y="1"/>
                    <a:pt x="4466" y="306"/>
                    <a:pt x="3406" y="923"/>
                  </a:cubicBezTo>
                  <a:cubicBezTo>
                    <a:pt x="1557" y="2000"/>
                    <a:pt x="287" y="3982"/>
                    <a:pt x="0" y="6094"/>
                  </a:cubicBezTo>
                  <a:lnTo>
                    <a:pt x="21687" y="6094"/>
                  </a:lnTo>
                  <a:cubicBezTo>
                    <a:pt x="21561" y="5767"/>
                    <a:pt x="21367" y="5468"/>
                    <a:pt x="21112" y="5236"/>
                  </a:cubicBezTo>
                  <a:cubicBezTo>
                    <a:pt x="20315" y="4524"/>
                    <a:pt x="19180" y="4357"/>
                    <a:pt x="18114" y="4330"/>
                  </a:cubicBezTo>
                  <a:cubicBezTo>
                    <a:pt x="17047" y="4303"/>
                    <a:pt x="15954" y="4385"/>
                    <a:pt x="14939" y="4058"/>
                  </a:cubicBezTo>
                  <a:cubicBezTo>
                    <a:pt x="13300" y="3526"/>
                    <a:pt x="12179" y="2044"/>
                    <a:pt x="10735" y="1103"/>
                  </a:cubicBezTo>
                  <a:cubicBezTo>
                    <a:pt x="9607" y="370"/>
                    <a:pt x="8261" y="1"/>
                    <a:pt x="69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932" name="Google Shape;932;p20"/>
          <p:cNvGrpSpPr/>
          <p:nvPr/>
        </p:nvGrpSpPr>
        <p:grpSpPr>
          <a:xfrm>
            <a:off x="8413600" y="4665273"/>
            <a:ext cx="5077555" cy="3069031"/>
            <a:chOff x="6310200" y="3498954"/>
            <a:chExt cx="3808166" cy="2301773"/>
          </a:xfrm>
        </p:grpSpPr>
        <p:grpSp>
          <p:nvGrpSpPr>
            <p:cNvPr id="933" name="Google Shape;933;p20"/>
            <p:cNvGrpSpPr/>
            <p:nvPr/>
          </p:nvGrpSpPr>
          <p:grpSpPr>
            <a:xfrm rot="-1268445">
              <a:off x="7164341" y="3985943"/>
              <a:ext cx="2878718" cy="954798"/>
              <a:chOff x="3098100" y="3849750"/>
              <a:chExt cx="940775" cy="270425"/>
            </a:xfrm>
          </p:grpSpPr>
          <p:sp>
            <p:nvSpPr>
              <p:cNvPr id="934" name="Google Shape;934;p20"/>
              <p:cNvSpPr/>
              <p:nvPr/>
            </p:nvSpPr>
            <p:spPr>
              <a:xfrm>
                <a:off x="3098100" y="3849750"/>
                <a:ext cx="940775" cy="270425"/>
              </a:xfrm>
              <a:custGeom>
                <a:avLst/>
                <a:gdLst/>
                <a:ahLst/>
                <a:cxnLst/>
                <a:rect l="l" t="t" r="r" b="b"/>
                <a:pathLst>
                  <a:path w="37631" h="10817" extrusionOk="0">
                    <a:moveTo>
                      <a:pt x="7277" y="4167"/>
                    </a:moveTo>
                    <a:cubicBezTo>
                      <a:pt x="5403" y="4167"/>
                      <a:pt x="3533" y="4862"/>
                      <a:pt x="2187" y="6115"/>
                    </a:cubicBezTo>
                    <a:cubicBezTo>
                      <a:pt x="876" y="7338"/>
                      <a:pt x="99" y="9059"/>
                      <a:pt x="0" y="10817"/>
                    </a:cubicBezTo>
                    <a:lnTo>
                      <a:pt x="8269" y="10817"/>
                    </a:lnTo>
                    <a:cubicBezTo>
                      <a:pt x="8783" y="8742"/>
                      <a:pt x="9811" y="6796"/>
                      <a:pt x="11222" y="5189"/>
                    </a:cubicBezTo>
                    <a:cubicBezTo>
                      <a:pt x="10476" y="4848"/>
                      <a:pt x="9716" y="4535"/>
                      <a:pt x="8912" y="4351"/>
                    </a:cubicBezTo>
                    <a:cubicBezTo>
                      <a:pt x="8377" y="4228"/>
                      <a:pt x="7825" y="4167"/>
                      <a:pt x="7277" y="4167"/>
                    </a:cubicBezTo>
                    <a:close/>
                    <a:moveTo>
                      <a:pt x="32561" y="0"/>
                    </a:moveTo>
                    <a:cubicBezTo>
                      <a:pt x="31471" y="0"/>
                      <a:pt x="30337" y="351"/>
                      <a:pt x="29342" y="815"/>
                    </a:cubicBezTo>
                    <a:cubicBezTo>
                      <a:pt x="27159" y="1829"/>
                      <a:pt x="25264" y="3326"/>
                      <a:pt x="23220" y="4582"/>
                    </a:cubicBezTo>
                    <a:cubicBezTo>
                      <a:pt x="23813" y="5383"/>
                      <a:pt x="24433" y="6146"/>
                      <a:pt x="25285" y="6633"/>
                    </a:cubicBezTo>
                    <a:cubicBezTo>
                      <a:pt x="26818" y="7508"/>
                      <a:pt x="28705" y="7271"/>
                      <a:pt x="30470" y="7345"/>
                    </a:cubicBezTo>
                    <a:cubicBezTo>
                      <a:pt x="32231" y="7420"/>
                      <a:pt x="34275" y="8101"/>
                      <a:pt x="34766" y="9798"/>
                    </a:cubicBezTo>
                    <a:cubicBezTo>
                      <a:pt x="34861" y="10128"/>
                      <a:pt x="34885" y="10472"/>
                      <a:pt x="34888" y="10817"/>
                    </a:cubicBezTo>
                    <a:lnTo>
                      <a:pt x="37481" y="10817"/>
                    </a:lnTo>
                    <a:cubicBezTo>
                      <a:pt x="37631" y="8285"/>
                      <a:pt x="37559" y="5747"/>
                      <a:pt x="36690" y="3373"/>
                    </a:cubicBezTo>
                    <a:cubicBezTo>
                      <a:pt x="36272" y="2228"/>
                      <a:pt x="35613" y="1087"/>
                      <a:pt x="34524" y="477"/>
                    </a:cubicBezTo>
                    <a:cubicBezTo>
                      <a:pt x="33917" y="140"/>
                      <a:pt x="33250" y="0"/>
                      <a:pt x="325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20"/>
              <p:cNvSpPr/>
              <p:nvPr/>
            </p:nvSpPr>
            <p:spPr>
              <a:xfrm>
                <a:off x="3304800" y="3964300"/>
                <a:ext cx="665525" cy="155875"/>
              </a:xfrm>
              <a:custGeom>
                <a:avLst/>
                <a:gdLst/>
                <a:ahLst/>
                <a:cxnLst/>
                <a:rect l="l" t="t" r="r" b="b"/>
                <a:pathLst>
                  <a:path w="26621" h="6235" extrusionOk="0">
                    <a:moveTo>
                      <a:pt x="14952" y="0"/>
                    </a:moveTo>
                    <a:cubicBezTo>
                      <a:pt x="14762" y="120"/>
                      <a:pt x="14570" y="232"/>
                      <a:pt x="14380" y="344"/>
                    </a:cubicBezTo>
                    <a:cubicBezTo>
                      <a:pt x="12537" y="1421"/>
                      <a:pt x="10425" y="2266"/>
                      <a:pt x="8299" y="2266"/>
                    </a:cubicBezTo>
                    <a:cubicBezTo>
                      <a:pt x="7812" y="2266"/>
                      <a:pt x="7321" y="2222"/>
                      <a:pt x="6834" y="2126"/>
                    </a:cubicBezTo>
                    <a:cubicBezTo>
                      <a:pt x="5465" y="1854"/>
                      <a:pt x="4224" y="1186"/>
                      <a:pt x="2954" y="607"/>
                    </a:cubicBezTo>
                    <a:cubicBezTo>
                      <a:pt x="1543" y="2214"/>
                      <a:pt x="515" y="4160"/>
                      <a:pt x="1" y="6235"/>
                    </a:cubicBezTo>
                    <a:lnTo>
                      <a:pt x="26620" y="6235"/>
                    </a:lnTo>
                    <a:cubicBezTo>
                      <a:pt x="26617" y="5890"/>
                      <a:pt x="26593" y="5546"/>
                      <a:pt x="26498" y="5216"/>
                    </a:cubicBezTo>
                    <a:cubicBezTo>
                      <a:pt x="26007" y="3519"/>
                      <a:pt x="23963" y="2838"/>
                      <a:pt x="22202" y="2763"/>
                    </a:cubicBezTo>
                    <a:cubicBezTo>
                      <a:pt x="20437" y="2689"/>
                      <a:pt x="18550" y="2926"/>
                      <a:pt x="17017" y="2051"/>
                    </a:cubicBezTo>
                    <a:cubicBezTo>
                      <a:pt x="16165" y="1564"/>
                      <a:pt x="15545" y="801"/>
                      <a:pt x="149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36" name="Google Shape;936;p20"/>
            <p:cNvGrpSpPr/>
            <p:nvPr/>
          </p:nvGrpSpPr>
          <p:grpSpPr>
            <a:xfrm>
              <a:off x="6529813" y="4336457"/>
              <a:ext cx="2878771" cy="827500"/>
              <a:chOff x="3098100" y="3849750"/>
              <a:chExt cx="940775" cy="270425"/>
            </a:xfrm>
          </p:grpSpPr>
          <p:sp>
            <p:nvSpPr>
              <p:cNvPr id="937" name="Google Shape;937;p20"/>
              <p:cNvSpPr/>
              <p:nvPr/>
            </p:nvSpPr>
            <p:spPr>
              <a:xfrm>
                <a:off x="3098100" y="3849750"/>
                <a:ext cx="940775" cy="270425"/>
              </a:xfrm>
              <a:custGeom>
                <a:avLst/>
                <a:gdLst/>
                <a:ahLst/>
                <a:cxnLst/>
                <a:rect l="l" t="t" r="r" b="b"/>
                <a:pathLst>
                  <a:path w="37631" h="10817" extrusionOk="0">
                    <a:moveTo>
                      <a:pt x="7277" y="4167"/>
                    </a:moveTo>
                    <a:cubicBezTo>
                      <a:pt x="5403" y="4167"/>
                      <a:pt x="3533" y="4862"/>
                      <a:pt x="2187" y="6115"/>
                    </a:cubicBezTo>
                    <a:cubicBezTo>
                      <a:pt x="876" y="7338"/>
                      <a:pt x="99" y="9059"/>
                      <a:pt x="0" y="10817"/>
                    </a:cubicBezTo>
                    <a:lnTo>
                      <a:pt x="8269" y="10817"/>
                    </a:lnTo>
                    <a:cubicBezTo>
                      <a:pt x="8783" y="8742"/>
                      <a:pt x="9811" y="6796"/>
                      <a:pt x="11222" y="5189"/>
                    </a:cubicBezTo>
                    <a:cubicBezTo>
                      <a:pt x="10476" y="4848"/>
                      <a:pt x="9716" y="4535"/>
                      <a:pt x="8912" y="4351"/>
                    </a:cubicBezTo>
                    <a:cubicBezTo>
                      <a:pt x="8377" y="4228"/>
                      <a:pt x="7825" y="4167"/>
                      <a:pt x="7277" y="4167"/>
                    </a:cubicBezTo>
                    <a:close/>
                    <a:moveTo>
                      <a:pt x="32561" y="0"/>
                    </a:moveTo>
                    <a:cubicBezTo>
                      <a:pt x="31471" y="0"/>
                      <a:pt x="30337" y="351"/>
                      <a:pt x="29342" y="815"/>
                    </a:cubicBezTo>
                    <a:cubicBezTo>
                      <a:pt x="27159" y="1829"/>
                      <a:pt x="25264" y="3326"/>
                      <a:pt x="23220" y="4582"/>
                    </a:cubicBezTo>
                    <a:cubicBezTo>
                      <a:pt x="23813" y="5383"/>
                      <a:pt x="24433" y="6146"/>
                      <a:pt x="25285" y="6633"/>
                    </a:cubicBezTo>
                    <a:cubicBezTo>
                      <a:pt x="26818" y="7508"/>
                      <a:pt x="28705" y="7271"/>
                      <a:pt x="30470" y="7345"/>
                    </a:cubicBezTo>
                    <a:cubicBezTo>
                      <a:pt x="32231" y="7420"/>
                      <a:pt x="34275" y="8101"/>
                      <a:pt x="34766" y="9798"/>
                    </a:cubicBezTo>
                    <a:cubicBezTo>
                      <a:pt x="34861" y="10128"/>
                      <a:pt x="34885" y="10472"/>
                      <a:pt x="34888" y="10817"/>
                    </a:cubicBezTo>
                    <a:lnTo>
                      <a:pt x="37481" y="10817"/>
                    </a:lnTo>
                    <a:cubicBezTo>
                      <a:pt x="37631" y="8285"/>
                      <a:pt x="37559" y="5747"/>
                      <a:pt x="36690" y="3373"/>
                    </a:cubicBezTo>
                    <a:cubicBezTo>
                      <a:pt x="36272" y="2228"/>
                      <a:pt x="35613" y="1087"/>
                      <a:pt x="34524" y="477"/>
                    </a:cubicBezTo>
                    <a:cubicBezTo>
                      <a:pt x="33917" y="140"/>
                      <a:pt x="33250" y="0"/>
                      <a:pt x="325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20"/>
              <p:cNvSpPr/>
              <p:nvPr/>
            </p:nvSpPr>
            <p:spPr>
              <a:xfrm>
                <a:off x="3304800" y="3964300"/>
                <a:ext cx="665525" cy="155875"/>
              </a:xfrm>
              <a:custGeom>
                <a:avLst/>
                <a:gdLst/>
                <a:ahLst/>
                <a:cxnLst/>
                <a:rect l="l" t="t" r="r" b="b"/>
                <a:pathLst>
                  <a:path w="26621" h="6235" extrusionOk="0">
                    <a:moveTo>
                      <a:pt x="14952" y="0"/>
                    </a:moveTo>
                    <a:cubicBezTo>
                      <a:pt x="14762" y="120"/>
                      <a:pt x="14570" y="232"/>
                      <a:pt x="14380" y="344"/>
                    </a:cubicBezTo>
                    <a:cubicBezTo>
                      <a:pt x="12537" y="1421"/>
                      <a:pt x="10425" y="2266"/>
                      <a:pt x="8299" y="2266"/>
                    </a:cubicBezTo>
                    <a:cubicBezTo>
                      <a:pt x="7812" y="2266"/>
                      <a:pt x="7321" y="2222"/>
                      <a:pt x="6834" y="2126"/>
                    </a:cubicBezTo>
                    <a:cubicBezTo>
                      <a:pt x="5465" y="1854"/>
                      <a:pt x="4224" y="1186"/>
                      <a:pt x="2954" y="607"/>
                    </a:cubicBezTo>
                    <a:cubicBezTo>
                      <a:pt x="1543" y="2214"/>
                      <a:pt x="515" y="4160"/>
                      <a:pt x="1" y="6235"/>
                    </a:cubicBezTo>
                    <a:lnTo>
                      <a:pt x="26620" y="6235"/>
                    </a:lnTo>
                    <a:cubicBezTo>
                      <a:pt x="26617" y="5890"/>
                      <a:pt x="26593" y="5546"/>
                      <a:pt x="26498" y="5216"/>
                    </a:cubicBezTo>
                    <a:cubicBezTo>
                      <a:pt x="26007" y="3519"/>
                      <a:pt x="23963" y="2838"/>
                      <a:pt x="22202" y="2763"/>
                    </a:cubicBezTo>
                    <a:cubicBezTo>
                      <a:pt x="20437" y="2689"/>
                      <a:pt x="18550" y="2926"/>
                      <a:pt x="17017" y="2051"/>
                    </a:cubicBezTo>
                    <a:cubicBezTo>
                      <a:pt x="16165" y="1564"/>
                      <a:pt x="15545" y="801"/>
                      <a:pt x="14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9525" cap="flat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939" name="Google Shape;939;p20"/>
            <p:cNvPicPr preferRelativeResize="0"/>
            <p:nvPr/>
          </p:nvPicPr>
          <p:blipFill>
            <a:blip r:embed="rId4">
              <a:alphaModFix/>
            </a:blip>
            <a:stretch>
              <a:fillRect/>
            </a:stretch>
          </p:blipFill>
          <p:spPr>
            <a:xfrm>
              <a:off x="6310200" y="3792375"/>
              <a:ext cx="3570403" cy="2008352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940" name="Google Shape;940;p20"/>
          <p:cNvGrpSpPr/>
          <p:nvPr/>
        </p:nvGrpSpPr>
        <p:grpSpPr>
          <a:xfrm>
            <a:off x="-1371613" y="4324333"/>
            <a:ext cx="5819448" cy="3253595"/>
            <a:chOff x="-1028710" y="3243250"/>
            <a:chExt cx="4364586" cy="2440196"/>
          </a:xfrm>
        </p:grpSpPr>
        <p:sp>
          <p:nvSpPr>
            <p:cNvPr id="941" name="Google Shape;941;p20"/>
            <p:cNvSpPr/>
            <p:nvPr/>
          </p:nvSpPr>
          <p:spPr>
            <a:xfrm flipH="1">
              <a:off x="-1028710" y="4433100"/>
              <a:ext cx="2293560" cy="786605"/>
            </a:xfrm>
            <a:custGeom>
              <a:avLst/>
              <a:gdLst/>
              <a:ahLst/>
              <a:cxnLst/>
              <a:rect l="l" t="t" r="r" b="b"/>
              <a:pathLst>
                <a:path w="21688" h="6095" extrusionOk="0">
                  <a:moveTo>
                    <a:pt x="6915" y="1"/>
                  </a:moveTo>
                  <a:cubicBezTo>
                    <a:pt x="5690" y="1"/>
                    <a:pt x="4466" y="306"/>
                    <a:pt x="3406" y="923"/>
                  </a:cubicBezTo>
                  <a:cubicBezTo>
                    <a:pt x="1557" y="2000"/>
                    <a:pt x="287" y="3982"/>
                    <a:pt x="0" y="6094"/>
                  </a:cubicBezTo>
                  <a:lnTo>
                    <a:pt x="21687" y="6094"/>
                  </a:lnTo>
                  <a:cubicBezTo>
                    <a:pt x="21561" y="5767"/>
                    <a:pt x="21367" y="5468"/>
                    <a:pt x="21112" y="5236"/>
                  </a:cubicBezTo>
                  <a:cubicBezTo>
                    <a:pt x="20315" y="4524"/>
                    <a:pt x="19180" y="4357"/>
                    <a:pt x="18114" y="4330"/>
                  </a:cubicBezTo>
                  <a:cubicBezTo>
                    <a:pt x="17047" y="4303"/>
                    <a:pt x="15954" y="4385"/>
                    <a:pt x="14939" y="4058"/>
                  </a:cubicBezTo>
                  <a:cubicBezTo>
                    <a:pt x="13300" y="3526"/>
                    <a:pt x="12179" y="2044"/>
                    <a:pt x="10735" y="1103"/>
                  </a:cubicBezTo>
                  <a:cubicBezTo>
                    <a:pt x="9607" y="370"/>
                    <a:pt x="8261" y="1"/>
                    <a:pt x="69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20"/>
            <p:cNvSpPr/>
            <p:nvPr/>
          </p:nvSpPr>
          <p:spPr>
            <a:xfrm rot="3818127">
              <a:off x="-1175654" y="4029628"/>
              <a:ext cx="2293552" cy="867440"/>
            </a:xfrm>
            <a:custGeom>
              <a:avLst/>
              <a:gdLst/>
              <a:ahLst/>
              <a:cxnLst/>
              <a:rect l="l" t="t" r="r" b="b"/>
              <a:pathLst>
                <a:path w="21688" h="6095" extrusionOk="0">
                  <a:moveTo>
                    <a:pt x="6915" y="1"/>
                  </a:moveTo>
                  <a:cubicBezTo>
                    <a:pt x="5690" y="1"/>
                    <a:pt x="4466" y="306"/>
                    <a:pt x="3406" y="923"/>
                  </a:cubicBezTo>
                  <a:cubicBezTo>
                    <a:pt x="1557" y="2000"/>
                    <a:pt x="287" y="3982"/>
                    <a:pt x="0" y="6094"/>
                  </a:cubicBezTo>
                  <a:lnTo>
                    <a:pt x="21687" y="6094"/>
                  </a:lnTo>
                  <a:cubicBezTo>
                    <a:pt x="21561" y="5767"/>
                    <a:pt x="21367" y="5468"/>
                    <a:pt x="21112" y="5236"/>
                  </a:cubicBezTo>
                  <a:cubicBezTo>
                    <a:pt x="20315" y="4524"/>
                    <a:pt x="19180" y="4357"/>
                    <a:pt x="18114" y="4330"/>
                  </a:cubicBezTo>
                  <a:cubicBezTo>
                    <a:pt x="17047" y="4303"/>
                    <a:pt x="15954" y="4385"/>
                    <a:pt x="14939" y="4058"/>
                  </a:cubicBezTo>
                  <a:cubicBezTo>
                    <a:pt x="13300" y="3526"/>
                    <a:pt x="12179" y="2044"/>
                    <a:pt x="10735" y="1103"/>
                  </a:cubicBezTo>
                  <a:cubicBezTo>
                    <a:pt x="9607" y="370"/>
                    <a:pt x="8261" y="1"/>
                    <a:pt x="69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pic>
          <p:nvPicPr>
            <p:cNvPr id="943" name="Google Shape;943;p20"/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>
              <a:off x="-135474" y="3276600"/>
              <a:ext cx="3471350" cy="1952624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332080262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>
  <p:cSld name="Two columns">
    <p:bg>
      <p:bgPr>
        <a:solidFill>
          <a:srgbClr val="FFFFFF"/>
        </a:solidFill>
        <a:effectLst/>
      </p:bgPr>
    </p:bg>
    <p:spTree>
      <p:nvGrpSpPr>
        <p:cNvPr id="1" name="Shape 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" name="Google Shape;945;p21"/>
          <p:cNvSpPr txBox="1">
            <a:spLocks noGrp="1"/>
          </p:cNvSpPr>
          <p:nvPr>
            <p:ph type="subTitle" idx="1"/>
          </p:nvPr>
        </p:nvSpPr>
        <p:spPr>
          <a:xfrm>
            <a:off x="5283560" y="1855627"/>
            <a:ext cx="3982000" cy="9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46" name="Google Shape;946;p21"/>
          <p:cNvSpPr txBox="1">
            <a:spLocks noGrp="1"/>
          </p:cNvSpPr>
          <p:nvPr>
            <p:ph type="subTitle" idx="2"/>
          </p:nvPr>
        </p:nvSpPr>
        <p:spPr>
          <a:xfrm>
            <a:off x="5272777" y="2881931"/>
            <a:ext cx="3982000" cy="56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16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47" name="Google Shape;947;p21"/>
          <p:cNvSpPr txBox="1">
            <a:spLocks noGrp="1"/>
          </p:cNvSpPr>
          <p:nvPr>
            <p:ph type="subTitle" idx="3"/>
          </p:nvPr>
        </p:nvSpPr>
        <p:spPr>
          <a:xfrm>
            <a:off x="3289901" y="4158595"/>
            <a:ext cx="3982000" cy="96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200"/>
              <a:buNone/>
              <a:defRPr sz="1600">
                <a:solidFill>
                  <a:srgbClr val="F3F3F3"/>
                </a:solidFill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48" name="Google Shape;948;p21"/>
          <p:cNvSpPr txBox="1">
            <a:spLocks noGrp="1"/>
          </p:cNvSpPr>
          <p:nvPr>
            <p:ph type="subTitle" idx="4"/>
          </p:nvPr>
        </p:nvSpPr>
        <p:spPr>
          <a:xfrm>
            <a:off x="3289901" y="5183835"/>
            <a:ext cx="3982000" cy="49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1600">
                <a:solidFill>
                  <a:schemeClr val="dk1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800"/>
              <a:buFont typeface="Montserrat ExtraBold"/>
              <a:buNone/>
              <a:defRPr sz="2400">
                <a:solidFill>
                  <a:srgbClr val="F3F3F3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r>
              <a:rPr lang="pl-PL"/>
              <a:t>Kliknij, aby edytować styl wzorca podtytułu</a:t>
            </a:r>
            <a:endParaRPr/>
          </a:p>
        </p:txBody>
      </p:sp>
      <p:sp>
        <p:nvSpPr>
          <p:cNvPr id="949" name="Google Shape;949;p21"/>
          <p:cNvSpPr txBox="1">
            <a:spLocks noGrp="1"/>
          </p:cNvSpPr>
          <p:nvPr>
            <p:ph type="title"/>
          </p:nvPr>
        </p:nvSpPr>
        <p:spPr>
          <a:xfrm>
            <a:off x="960000" y="4653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r>
              <a:rPr lang="pl-PL"/>
              <a:t>Kliknij, aby edytować styl</a:t>
            </a:r>
            <a:endParaRPr/>
          </a:p>
        </p:txBody>
      </p:sp>
      <p:grpSp>
        <p:nvGrpSpPr>
          <p:cNvPr id="950" name="Google Shape;950;p21"/>
          <p:cNvGrpSpPr/>
          <p:nvPr/>
        </p:nvGrpSpPr>
        <p:grpSpPr>
          <a:xfrm>
            <a:off x="5384802" y="-182798"/>
            <a:ext cx="7086601" cy="7142796"/>
            <a:chOff x="4038601" y="-137099"/>
            <a:chExt cx="5314951" cy="5357097"/>
          </a:xfrm>
        </p:grpSpPr>
        <p:grpSp>
          <p:nvGrpSpPr>
            <p:cNvPr id="951" name="Google Shape;951;p21"/>
            <p:cNvGrpSpPr/>
            <p:nvPr/>
          </p:nvGrpSpPr>
          <p:grpSpPr>
            <a:xfrm>
              <a:off x="5827386" y="-55175"/>
              <a:ext cx="3400978" cy="5274667"/>
              <a:chOff x="5827590" y="0"/>
              <a:chExt cx="3316410" cy="5143508"/>
            </a:xfrm>
          </p:grpSpPr>
          <p:sp>
            <p:nvSpPr>
              <p:cNvPr id="952" name="Google Shape;952;p21"/>
              <p:cNvSpPr/>
              <p:nvPr/>
            </p:nvSpPr>
            <p:spPr>
              <a:xfrm flipH="1">
                <a:off x="8348056" y="1053597"/>
                <a:ext cx="795944" cy="1305112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9771" extrusionOk="0">
                    <a:moveTo>
                      <a:pt x="0" y="0"/>
                    </a:moveTo>
                    <a:lnTo>
                      <a:pt x="0" y="9498"/>
                    </a:lnTo>
                    <a:cubicBezTo>
                      <a:pt x="653" y="9672"/>
                      <a:pt x="1323" y="9770"/>
                      <a:pt x="1997" y="9770"/>
                    </a:cubicBezTo>
                    <a:cubicBezTo>
                      <a:pt x="2140" y="9770"/>
                      <a:pt x="2283" y="9766"/>
                      <a:pt x="2426" y="9757"/>
                    </a:cubicBezTo>
                    <a:cubicBezTo>
                      <a:pt x="3567" y="9685"/>
                      <a:pt x="4705" y="9297"/>
                      <a:pt x="5631" y="8632"/>
                    </a:cubicBezTo>
                    <a:cubicBezTo>
                      <a:pt x="5802" y="7917"/>
                      <a:pt x="5931" y="7198"/>
                      <a:pt x="5938" y="6473"/>
                    </a:cubicBezTo>
                    <a:cubicBezTo>
                      <a:pt x="5958" y="4524"/>
                      <a:pt x="5035" y="2586"/>
                      <a:pt x="3510" y="1370"/>
                    </a:cubicBezTo>
                    <a:cubicBezTo>
                      <a:pt x="2511" y="576"/>
                      <a:pt x="1271" y="106"/>
                      <a:pt x="0" y="0"/>
                    </a:cubicBezTo>
                    <a:close/>
                  </a:path>
                </a:pathLst>
              </a:custGeom>
              <a:solidFill>
                <a:srgbClr val="F59D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21"/>
              <p:cNvSpPr/>
              <p:nvPr/>
            </p:nvSpPr>
            <p:spPr>
              <a:xfrm flipH="1">
                <a:off x="8079981" y="0"/>
                <a:ext cx="1064019" cy="2206710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16521" extrusionOk="0">
                    <a:moveTo>
                      <a:pt x="945" y="1"/>
                    </a:moveTo>
                    <a:cubicBezTo>
                      <a:pt x="632" y="1"/>
                      <a:pt x="316" y="22"/>
                      <a:pt x="0" y="56"/>
                    </a:cubicBezTo>
                    <a:lnTo>
                      <a:pt x="0" y="7888"/>
                    </a:lnTo>
                    <a:cubicBezTo>
                      <a:pt x="1271" y="7994"/>
                      <a:pt x="2511" y="8464"/>
                      <a:pt x="3510" y="9258"/>
                    </a:cubicBezTo>
                    <a:cubicBezTo>
                      <a:pt x="5035" y="10474"/>
                      <a:pt x="5958" y="12412"/>
                      <a:pt x="5938" y="14361"/>
                    </a:cubicBezTo>
                    <a:cubicBezTo>
                      <a:pt x="5931" y="15086"/>
                      <a:pt x="5802" y="15805"/>
                      <a:pt x="5631" y="16520"/>
                    </a:cubicBezTo>
                    <a:cubicBezTo>
                      <a:pt x="6098" y="16184"/>
                      <a:pt x="6510" y="15778"/>
                      <a:pt x="6841" y="15305"/>
                    </a:cubicBezTo>
                    <a:cubicBezTo>
                      <a:pt x="7826" y="13888"/>
                      <a:pt x="7966" y="11871"/>
                      <a:pt x="7005" y="10440"/>
                    </a:cubicBezTo>
                    <a:cubicBezTo>
                      <a:pt x="6401" y="9537"/>
                      <a:pt x="5451" y="8937"/>
                      <a:pt x="4661" y="8191"/>
                    </a:cubicBezTo>
                    <a:cubicBezTo>
                      <a:pt x="3870" y="7445"/>
                      <a:pt x="3203" y="6389"/>
                      <a:pt x="3438" y="5330"/>
                    </a:cubicBezTo>
                    <a:cubicBezTo>
                      <a:pt x="3618" y="4519"/>
                      <a:pt x="4296" y="3882"/>
                      <a:pt x="4470" y="3071"/>
                    </a:cubicBezTo>
                    <a:cubicBezTo>
                      <a:pt x="4729" y="1848"/>
                      <a:pt x="3717" y="646"/>
                      <a:pt x="2535" y="240"/>
                    </a:cubicBezTo>
                    <a:cubicBezTo>
                      <a:pt x="2021" y="65"/>
                      <a:pt x="1487" y="1"/>
                      <a:pt x="945" y="1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21"/>
              <p:cNvSpPr/>
              <p:nvPr/>
            </p:nvSpPr>
            <p:spPr>
              <a:xfrm flipH="1">
                <a:off x="5827590" y="2206571"/>
                <a:ext cx="3316410" cy="2936937"/>
              </a:xfrm>
              <a:custGeom>
                <a:avLst/>
                <a:gdLst/>
                <a:ahLst/>
                <a:cxnLst/>
                <a:rect l="l" t="t" r="r" b="b"/>
                <a:pathLst>
                  <a:path w="24829" h="21988" extrusionOk="0">
                    <a:moveTo>
                      <a:pt x="5631" y="0"/>
                    </a:moveTo>
                    <a:lnTo>
                      <a:pt x="5631" y="0"/>
                    </a:lnTo>
                    <a:cubicBezTo>
                      <a:pt x="4705" y="665"/>
                      <a:pt x="3567" y="1053"/>
                      <a:pt x="2426" y="1125"/>
                    </a:cubicBezTo>
                    <a:cubicBezTo>
                      <a:pt x="2283" y="1134"/>
                      <a:pt x="2140" y="1138"/>
                      <a:pt x="1997" y="1138"/>
                    </a:cubicBezTo>
                    <a:cubicBezTo>
                      <a:pt x="1323" y="1138"/>
                      <a:pt x="653" y="1040"/>
                      <a:pt x="0" y="866"/>
                    </a:cubicBezTo>
                    <a:lnTo>
                      <a:pt x="0" y="21988"/>
                    </a:lnTo>
                    <a:lnTo>
                      <a:pt x="23881" y="21988"/>
                    </a:lnTo>
                    <a:cubicBezTo>
                      <a:pt x="24157" y="21442"/>
                      <a:pt x="24372" y="20874"/>
                      <a:pt x="24471" y="20264"/>
                    </a:cubicBezTo>
                    <a:cubicBezTo>
                      <a:pt x="24829" y="18036"/>
                      <a:pt x="23483" y="15801"/>
                      <a:pt x="21647" y="14486"/>
                    </a:cubicBezTo>
                    <a:cubicBezTo>
                      <a:pt x="19807" y="13175"/>
                      <a:pt x="17552" y="12616"/>
                      <a:pt x="15337" y="12162"/>
                    </a:cubicBezTo>
                    <a:cubicBezTo>
                      <a:pt x="13123" y="11709"/>
                      <a:pt x="10857" y="11328"/>
                      <a:pt x="8848" y="10296"/>
                    </a:cubicBezTo>
                    <a:cubicBezTo>
                      <a:pt x="6837" y="9267"/>
                      <a:pt x="5083" y="7445"/>
                      <a:pt x="4783" y="5206"/>
                    </a:cubicBezTo>
                    <a:cubicBezTo>
                      <a:pt x="4548" y="3452"/>
                      <a:pt x="5213" y="1738"/>
                      <a:pt x="5631" y="0"/>
                    </a:cubicBezTo>
                    <a:close/>
                  </a:path>
                </a:pathLst>
              </a:custGeom>
              <a:solidFill>
                <a:srgbClr val="FCC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pic>
          <p:nvPicPr>
            <p:cNvPr id="955" name="Google Shape;955;p21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6162675" y="-137099"/>
              <a:ext cx="3190877" cy="179485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56" name="Google Shape;956;p21"/>
            <p:cNvPicPr preferRelativeResize="0"/>
            <p:nvPr/>
          </p:nvPicPr>
          <p:blipFill>
            <a:blip r:embed="rId3">
              <a:alphaModFix/>
            </a:blip>
            <a:stretch>
              <a:fillRect/>
            </a:stretch>
          </p:blipFill>
          <p:spPr>
            <a:xfrm>
              <a:off x="4038601" y="2247600"/>
              <a:ext cx="5284301" cy="2972398"/>
            </a:xfrm>
            <a:prstGeom prst="rect">
              <a:avLst/>
            </a:prstGeom>
            <a:noFill/>
            <a:ln>
              <a:noFill/>
            </a:ln>
          </p:spPr>
        </p:pic>
      </p:grpSp>
    </p:spTree>
    <p:extLst>
      <p:ext uri="{BB962C8B-B14F-4D97-AF65-F5344CB8AC3E}">
        <p14:creationId xmlns:p14="http://schemas.microsoft.com/office/powerpoint/2010/main" val="10640279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6.xml"/><Relationship Id="rId1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6.xml"/><Relationship Id="rId7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5.xml"/><Relationship Id="rId17" Type="http://schemas.openxmlformats.org/officeDocument/2006/relationships/slideLayout" Target="../slideLayouts/slideLayout20.xml"/><Relationship Id="rId2" Type="http://schemas.openxmlformats.org/officeDocument/2006/relationships/slideLayout" Target="../slideLayouts/slideLayout5.xml"/><Relationship Id="rId16" Type="http://schemas.openxmlformats.org/officeDocument/2006/relationships/slideLayout" Target="../slideLayouts/slideLayout19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4.xml"/><Relationship Id="rId6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4.xml"/><Relationship Id="rId5" Type="http://schemas.openxmlformats.org/officeDocument/2006/relationships/slideLayout" Target="../slideLayouts/slideLayout8.xml"/><Relationship Id="rId1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13.xml"/><Relationship Id="rId19" Type="http://schemas.openxmlformats.org/officeDocument/2006/relationships/slideLayout" Target="../slideLayouts/slideLayout22.xml"/><Relationship Id="rId4" Type="http://schemas.openxmlformats.org/officeDocument/2006/relationships/slideLayout" Target="../slideLayouts/slideLayout7.xml"/><Relationship Id="rId9" Type="http://schemas.openxmlformats.org/officeDocument/2006/relationships/slideLayout" Target="../slideLayouts/slideLayout12.xml"/><Relationship Id="rId14" Type="http://schemas.openxmlformats.org/officeDocument/2006/relationships/slideLayout" Target="../slideLayouts/slideLayout17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5" Type="http://schemas.openxmlformats.org/officeDocument/2006/relationships/theme" Target="../theme/theme4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slideLayout" Target="../slideLayouts/slideLayout47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4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13" Type="http://schemas.openxmlformats.org/officeDocument/2006/relationships/slideLayout" Target="../slideLayouts/slideLayout61.xml"/><Relationship Id="rId18" Type="http://schemas.openxmlformats.org/officeDocument/2006/relationships/image" Target="../media/image14.jpg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slideLayout" Target="../slideLayouts/slideLayout60.xml"/><Relationship Id="rId17" Type="http://schemas.openxmlformats.org/officeDocument/2006/relationships/theme" Target="../theme/theme6.xml"/><Relationship Id="rId2" Type="http://schemas.openxmlformats.org/officeDocument/2006/relationships/slideLayout" Target="../slideLayouts/slideLayout50.xml"/><Relationship Id="rId16" Type="http://schemas.openxmlformats.org/officeDocument/2006/relationships/slideLayout" Target="../slideLayouts/slideLayout64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5" Type="http://schemas.openxmlformats.org/officeDocument/2006/relationships/slideLayout" Target="../slideLayouts/slideLayout6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Relationship Id="rId14" Type="http://schemas.openxmlformats.org/officeDocument/2006/relationships/slideLayout" Target="../slideLayouts/slideLayout62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2.xml"/><Relationship Id="rId13" Type="http://schemas.openxmlformats.org/officeDocument/2006/relationships/slideLayout" Target="../slideLayouts/slideLayout77.xml"/><Relationship Id="rId3" Type="http://schemas.openxmlformats.org/officeDocument/2006/relationships/slideLayout" Target="../slideLayouts/slideLayout67.xml"/><Relationship Id="rId7" Type="http://schemas.openxmlformats.org/officeDocument/2006/relationships/slideLayout" Target="../slideLayouts/slideLayout71.xml"/><Relationship Id="rId12" Type="http://schemas.openxmlformats.org/officeDocument/2006/relationships/slideLayout" Target="../slideLayouts/slideLayout76.xml"/><Relationship Id="rId17" Type="http://schemas.openxmlformats.org/officeDocument/2006/relationships/image" Target="../media/image17.jpg"/><Relationship Id="rId2" Type="http://schemas.openxmlformats.org/officeDocument/2006/relationships/slideLayout" Target="../slideLayouts/slideLayout66.xml"/><Relationship Id="rId16" Type="http://schemas.openxmlformats.org/officeDocument/2006/relationships/theme" Target="../theme/theme7.xml"/><Relationship Id="rId1" Type="http://schemas.openxmlformats.org/officeDocument/2006/relationships/slideLayout" Target="../slideLayouts/slideLayout65.xml"/><Relationship Id="rId6" Type="http://schemas.openxmlformats.org/officeDocument/2006/relationships/slideLayout" Target="../slideLayouts/slideLayout70.xml"/><Relationship Id="rId11" Type="http://schemas.openxmlformats.org/officeDocument/2006/relationships/slideLayout" Target="../slideLayouts/slideLayout75.xml"/><Relationship Id="rId5" Type="http://schemas.openxmlformats.org/officeDocument/2006/relationships/slideLayout" Target="../slideLayouts/slideLayout69.xml"/><Relationship Id="rId15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74.xml"/><Relationship Id="rId4" Type="http://schemas.openxmlformats.org/officeDocument/2006/relationships/slideLayout" Target="../slideLayouts/slideLayout68.xml"/><Relationship Id="rId9" Type="http://schemas.openxmlformats.org/officeDocument/2006/relationships/slideLayout" Target="../slideLayouts/slideLayout73.xml"/><Relationship Id="rId14" Type="http://schemas.openxmlformats.org/officeDocument/2006/relationships/slideLayout" Target="../slideLayouts/slideLayout7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13" Type="http://schemas.openxmlformats.org/officeDocument/2006/relationships/slideLayout" Target="../slideLayouts/slideLayout92.xml"/><Relationship Id="rId18" Type="http://schemas.openxmlformats.org/officeDocument/2006/relationships/slideLayout" Target="../slideLayouts/slideLayout97.xml"/><Relationship Id="rId26" Type="http://schemas.openxmlformats.org/officeDocument/2006/relationships/slideLayout" Target="../slideLayouts/slideLayout105.xml"/><Relationship Id="rId3" Type="http://schemas.openxmlformats.org/officeDocument/2006/relationships/slideLayout" Target="../slideLayouts/slideLayout82.xml"/><Relationship Id="rId21" Type="http://schemas.openxmlformats.org/officeDocument/2006/relationships/slideLayout" Target="../slideLayouts/slideLayout100.xml"/><Relationship Id="rId34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86.xml"/><Relationship Id="rId12" Type="http://schemas.openxmlformats.org/officeDocument/2006/relationships/slideLayout" Target="../slideLayouts/slideLayout91.xml"/><Relationship Id="rId17" Type="http://schemas.openxmlformats.org/officeDocument/2006/relationships/slideLayout" Target="../slideLayouts/slideLayout96.xml"/><Relationship Id="rId25" Type="http://schemas.openxmlformats.org/officeDocument/2006/relationships/slideLayout" Target="../slideLayouts/slideLayout104.xml"/><Relationship Id="rId33" Type="http://schemas.openxmlformats.org/officeDocument/2006/relationships/slideLayout" Target="../slideLayouts/slideLayout112.xml"/><Relationship Id="rId2" Type="http://schemas.openxmlformats.org/officeDocument/2006/relationships/slideLayout" Target="../slideLayouts/slideLayout81.xml"/><Relationship Id="rId16" Type="http://schemas.openxmlformats.org/officeDocument/2006/relationships/slideLayout" Target="../slideLayouts/slideLayout95.xml"/><Relationship Id="rId20" Type="http://schemas.openxmlformats.org/officeDocument/2006/relationships/slideLayout" Target="../slideLayouts/slideLayout99.xml"/><Relationship Id="rId29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24" Type="http://schemas.openxmlformats.org/officeDocument/2006/relationships/slideLayout" Target="../slideLayouts/slideLayout103.xml"/><Relationship Id="rId32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84.xml"/><Relationship Id="rId15" Type="http://schemas.openxmlformats.org/officeDocument/2006/relationships/slideLayout" Target="../slideLayouts/slideLayout94.xml"/><Relationship Id="rId23" Type="http://schemas.openxmlformats.org/officeDocument/2006/relationships/slideLayout" Target="../slideLayouts/slideLayout102.xml"/><Relationship Id="rId28" Type="http://schemas.openxmlformats.org/officeDocument/2006/relationships/slideLayout" Target="../slideLayouts/slideLayout107.xml"/><Relationship Id="rId36" Type="http://schemas.openxmlformats.org/officeDocument/2006/relationships/theme" Target="../theme/theme8.xml"/><Relationship Id="rId10" Type="http://schemas.openxmlformats.org/officeDocument/2006/relationships/slideLayout" Target="../slideLayouts/slideLayout89.xml"/><Relationship Id="rId19" Type="http://schemas.openxmlformats.org/officeDocument/2006/relationships/slideLayout" Target="../slideLayouts/slideLayout98.xml"/><Relationship Id="rId31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Relationship Id="rId14" Type="http://schemas.openxmlformats.org/officeDocument/2006/relationships/slideLayout" Target="../slideLayouts/slideLayout93.xml"/><Relationship Id="rId22" Type="http://schemas.openxmlformats.org/officeDocument/2006/relationships/slideLayout" Target="../slideLayouts/slideLayout101.xml"/><Relationship Id="rId27" Type="http://schemas.openxmlformats.org/officeDocument/2006/relationships/slideLayout" Target="../slideLayouts/slideLayout106.xml"/><Relationship Id="rId30" Type="http://schemas.openxmlformats.org/officeDocument/2006/relationships/slideLayout" Target="../slideLayouts/slideLayout109.xml"/><Relationship Id="rId35" Type="http://schemas.openxmlformats.org/officeDocument/2006/relationships/slideLayout" Target="../slideLayouts/slideLayout114.xml"/></Relationships>
</file>

<file path=ppt/slideMasters/_rels/slideMaster9.xml.rels><?xml version="1.0" encoding="UTF-8" standalone="yes"?>
<Relationships xmlns="http://schemas.openxmlformats.org/package/2006/relationships"><Relationship Id="rId2" Type="http://schemas.openxmlformats.org/officeDocument/2006/relationships/theme" Target="../theme/theme9.xml"/><Relationship Id="rId1" Type="http://schemas.openxmlformats.org/officeDocument/2006/relationships/slideLayout" Target="../slideLayouts/slideLayout11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338532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012922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610561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083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Roboto"/>
              <a:buChar char="●"/>
              <a:defRPr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Roboto"/>
              <a:buChar char="○"/>
              <a:defRPr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Roboto"/>
              <a:buChar char="■"/>
              <a:defRPr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Roboto"/>
              <a:buChar char="●"/>
              <a:defRPr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Roboto"/>
              <a:buChar char="○"/>
              <a:defRPr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Roboto"/>
              <a:buChar char="■"/>
              <a:defRPr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Roboto"/>
              <a:buChar char="●"/>
              <a:defRPr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Roboto"/>
              <a:buChar char="○"/>
              <a:defRPr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6"/>
              </a:buClr>
              <a:buSzPts val="1400"/>
              <a:buFont typeface="Roboto"/>
              <a:buChar char="■"/>
              <a:defRPr>
                <a:solidFill>
                  <a:schemeClr val="accent6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3500"/>
              <a:buFont typeface="Oswald"/>
              <a:buNone/>
              <a:defRPr sz="3500" b="1">
                <a:solidFill>
                  <a:schemeClr val="accent6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0281697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  <p:sldLayoutId id="2147483695" r:id="rId9"/>
    <p:sldLayoutId id="2147483696" r:id="rId10"/>
    <p:sldLayoutId id="2147483697" r:id="rId11"/>
    <p:sldLayoutId id="2147483698" r:id="rId12"/>
    <p:sldLayoutId id="2147483699" r:id="rId13"/>
    <p:sldLayoutId id="2147483700" r:id="rId14"/>
    <p:sldLayoutId id="2147483701" r:id="rId15"/>
    <p:sldLayoutId id="2147483702" r:id="rId16"/>
    <p:sldLayoutId id="2147483703" r:id="rId17"/>
    <p:sldLayoutId id="2147483704" r:id="rId18"/>
    <p:sldLayoutId id="2147483705" r:id="rId19"/>
    <p:sldLayoutId id="2147483706" r:id="rId20"/>
    <p:sldLayoutId id="2147483707" r:id="rId21"/>
    <p:sldLayoutId id="2147483708" r:id="rId22"/>
    <p:sldLayoutId id="2147483709" r:id="rId23"/>
    <p:sldLayoutId id="2147483710" r:id="rId24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EA4335"/>
          </p15:clr>
        </p15:guide>
        <p15:guide id="2" pos="2880">
          <p15:clr>
            <a:srgbClr val="EA4335"/>
          </p15:clr>
        </p15:guide>
        <p15:guide id="3">
          <p15:clr>
            <a:srgbClr val="EA4335"/>
          </p15:clr>
        </p15:guide>
        <p15:guide id="4" pos="5760">
          <p15:clr>
            <a:srgbClr val="EA4335"/>
          </p15:clr>
        </p15:guide>
        <p15:guide id="5" pos="449">
          <p15:clr>
            <a:srgbClr val="EA4335"/>
          </p15:clr>
        </p15:guide>
        <p15:guide id="6" pos="5311">
          <p15:clr>
            <a:srgbClr val="EA4335"/>
          </p15:clr>
        </p15:guide>
        <p15:guide id="7" orient="horz" pos="340">
          <p15:clr>
            <a:srgbClr val="EA4335"/>
          </p15:clr>
        </p15:guide>
        <p15:guide id="8" orient="horz">
          <p15:clr>
            <a:srgbClr val="EA4335"/>
          </p15:clr>
        </p15:guide>
        <p15:guide id="9" orient="horz" pos="2897">
          <p15:clr>
            <a:srgbClr val="EA4335"/>
          </p15:clr>
        </p15:guide>
        <p15:guide id="10" orient="horz" pos="3237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1" name="Google Shape;531;p25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532" name="Google Shape;532;p25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54342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2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rotWithShape="1">
          <a:blip r:embed="rId18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609600" y="177801"/>
            <a:ext cx="10972800" cy="812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spcBef>
                <a:spcPts val="0"/>
              </a:spcBef>
              <a:spcAft>
                <a:spcPts val="0"/>
              </a:spcAft>
              <a:buClr>
                <a:srgbClr val="150092"/>
              </a:buClr>
              <a:buSzPts val="1400"/>
              <a:buFont typeface="Arial"/>
              <a:buNone/>
              <a:defRPr sz="2800" b="1" i="0" u="none" strike="noStrike" cap="none">
                <a:solidFill>
                  <a:srgbClr val="15009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-8890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0" marR="0" lvl="2" indent="-8890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0" marR="0" lvl="3" indent="-889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0" marR="0" lvl="4" indent="-8890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0" marR="0" lvl="5" indent="-8890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0" marR="0" lvl="6" indent="-889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0" marR="0" lvl="7" indent="-8890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0" marR="0" lvl="8" indent="-8890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609600" y="1295401"/>
            <a:ext cx="10972800" cy="48307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175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175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175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–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175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»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175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175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175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175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4" name="Google Shape;14;p1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</p:spTree>
    <p:extLst>
      <p:ext uri="{BB962C8B-B14F-4D97-AF65-F5344CB8AC3E}">
        <p14:creationId xmlns:p14="http://schemas.microsoft.com/office/powerpoint/2010/main" val="409920505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  <p:sldLayoutId id="2147483725" r:id="rId12"/>
    <p:sldLayoutId id="2147483726" r:id="rId13"/>
    <p:sldLayoutId id="2147483727" r:id="rId14"/>
    <p:sldLayoutId id="2147483728" r:id="rId15"/>
    <p:sldLayoutId id="2147483729" r:id="rId16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rotWithShape="1">
          <a:blip r:embed="rId17">
            <a:alphaModFix/>
          </a:blip>
          <a:stretch>
            <a:fillRect/>
          </a:stretch>
        </a:blipFill>
        <a:effectLst/>
      </p:bgPr>
    </p:bg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7"/>
          <p:cNvSpPr txBox="1">
            <a:spLocks noGrp="1"/>
          </p:cNvSpPr>
          <p:nvPr>
            <p:ph type="title"/>
          </p:nvPr>
        </p:nvSpPr>
        <p:spPr>
          <a:xfrm>
            <a:off x="609600" y="177800"/>
            <a:ext cx="10972800" cy="81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2800" b="1" i="0" u="none" strike="noStrike" cap="none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-8890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0" marR="0" lvl="2" indent="-8890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0" marR="0" lvl="3" indent="-889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0" marR="0" lvl="4" indent="-8890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0" marR="0" lvl="5" indent="-8890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0" marR="0" lvl="6" indent="-88900" algn="l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0" marR="0" lvl="7" indent="-88900" algn="l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0" marR="0" lvl="8" indent="-88900" algn="l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8" name="Google Shape;98;p17"/>
          <p:cNvSpPr txBox="1">
            <a:spLocks noGrp="1"/>
          </p:cNvSpPr>
          <p:nvPr>
            <p:ph type="body" idx="1"/>
          </p:nvPr>
        </p:nvSpPr>
        <p:spPr>
          <a:xfrm>
            <a:off x="609600" y="1295400"/>
            <a:ext cx="10972800" cy="48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0" lvl="0" indent="-317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•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–"/>
              <a:defRPr sz="20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•"/>
              <a:defRPr sz="18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–"/>
              <a:defRPr sz="16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l" rtl="0">
              <a:spcBef>
                <a:spcPts val="32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»"/>
              <a:defRPr sz="16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•"/>
              <a:defRPr sz="20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•"/>
              <a:defRPr sz="20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•"/>
              <a:defRPr sz="20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•"/>
              <a:defRPr sz="20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99" name="Google Shape;99;p17"/>
          <p:cNvSpPr txBox="1">
            <a:spLocks noGrp="1"/>
          </p:cNvSpPr>
          <p:nvPr>
            <p:ph type="sldNum" idx="12"/>
          </p:nvPr>
        </p:nvSpPr>
        <p:spPr>
          <a:xfrm>
            <a:off x="8737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0" marR="0" lvl="1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0" marR="0" lvl="2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0" marR="0" lvl="3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0" marR="0" lvl="4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0" marR="0" lvl="5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0" marR="0" lvl="6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0" marR="0" lvl="7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0" marR="0" lvl="8" indent="0" algn="r" rtl="0">
              <a:spcBef>
                <a:spcPts val="0"/>
              </a:spcBef>
              <a:buNone/>
              <a:defRPr sz="1600" b="0" i="0" u="none" strike="noStrike" cap="none">
                <a:solidFill>
                  <a:srgbClr val="888888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fld id="{00000000-1234-1234-1234-123412341234}" type="slidenum">
              <a:rPr lang="en-PH" smtClean="0"/>
              <a:pPr/>
              <a:t>‹#›</a:t>
            </a:fld>
            <a:endParaRPr lang="en-PH"/>
          </a:p>
        </p:txBody>
      </p:sp>
      <p:sp>
        <p:nvSpPr>
          <p:cNvPr id="100" name="Google Shape;100;p17"/>
          <p:cNvSpPr txBox="1">
            <a:spLocks noGrp="1"/>
          </p:cNvSpPr>
          <p:nvPr>
            <p:ph type="ftr" idx="11"/>
          </p:nvPr>
        </p:nvSpPr>
        <p:spPr>
          <a:xfrm>
            <a:off x="4165600" y="6356351"/>
            <a:ext cx="3860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ctr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600" b="0" i="0" u="none" strike="noStrike" cap="none">
                <a:solidFill>
                  <a:srgbClr val="888888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01" name="Google Shape;101;p17"/>
          <p:cNvSpPr txBox="1">
            <a:spLocks noGrp="1"/>
          </p:cNvSpPr>
          <p:nvPr>
            <p:ph type="dt" idx="10"/>
          </p:nvPr>
        </p:nvSpPr>
        <p:spPr>
          <a:xfrm>
            <a:off x="609600" y="6356351"/>
            <a:ext cx="284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1600" b="0" i="0" u="none" strike="noStrike" cap="none">
                <a:solidFill>
                  <a:srgbClr val="888888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609585" marR="0" lvl="1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219170" marR="0" lvl="2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754" marR="0" lvl="3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438339" marR="0" lvl="4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3047924" marR="0" lvl="5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657509" marR="0" lvl="6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●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4267093" marR="0" lvl="7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○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876678" marR="0" lvl="8" indent="-118530" algn="l" rtl="0">
              <a:spcBef>
                <a:spcPts val="0"/>
              </a:spcBef>
              <a:spcAft>
                <a:spcPts val="0"/>
              </a:spcAft>
              <a:buSzPts val="1400"/>
              <a:buFont typeface="Open Sans"/>
              <a:buChar char="■"/>
              <a:defRPr sz="2400" b="0" i="0" u="none" strike="noStrike" cap="none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2817618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  <p:sldLayoutId id="2147483742" r:id="rId12"/>
    <p:sldLayoutId id="2147483743" r:id="rId13"/>
    <p:sldLayoutId id="2147483744" r:id="rId14"/>
    <p:sldLayoutId id="2147483745" r:id="rId1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Font typeface="Montserrat ExtraBold"/>
              <a:buNone/>
              <a:defRPr sz="3000">
                <a:solidFill>
                  <a:srgbClr val="20124D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Font typeface="Montserrat ExtraBold"/>
              <a:buNone/>
              <a:defRPr sz="3000">
                <a:solidFill>
                  <a:srgbClr val="20124D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Font typeface="Montserrat ExtraBold"/>
              <a:buNone/>
              <a:defRPr sz="3000">
                <a:solidFill>
                  <a:srgbClr val="20124D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Font typeface="Montserrat ExtraBold"/>
              <a:buNone/>
              <a:defRPr sz="3000">
                <a:solidFill>
                  <a:srgbClr val="20124D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Font typeface="Montserrat ExtraBold"/>
              <a:buNone/>
              <a:defRPr sz="3000">
                <a:solidFill>
                  <a:srgbClr val="20124D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Font typeface="Montserrat ExtraBold"/>
              <a:buNone/>
              <a:defRPr sz="3000">
                <a:solidFill>
                  <a:srgbClr val="20124D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Font typeface="Montserrat ExtraBold"/>
              <a:buNone/>
              <a:defRPr sz="3000">
                <a:solidFill>
                  <a:srgbClr val="20124D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Font typeface="Montserrat ExtraBold"/>
              <a:buNone/>
              <a:defRPr sz="3000">
                <a:solidFill>
                  <a:srgbClr val="20124D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3000"/>
              <a:buFont typeface="Montserrat ExtraBold"/>
              <a:buNone/>
              <a:defRPr sz="3000">
                <a:solidFill>
                  <a:srgbClr val="20124D"/>
                </a:solidFill>
                <a:latin typeface="Montserrat ExtraBold"/>
                <a:ea typeface="Montserrat ExtraBold"/>
                <a:cs typeface="Montserrat ExtraBold"/>
                <a:sym typeface="Montserrat ExtraBo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0124D"/>
              </a:buClr>
              <a:buSzPts val="1400"/>
              <a:buFont typeface="Lato"/>
              <a:buChar char="●"/>
              <a:defRPr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20124D"/>
              </a:buClr>
              <a:buSzPts val="1400"/>
              <a:buFont typeface="Lato"/>
              <a:buChar char="○"/>
              <a:defRPr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20124D"/>
              </a:buClr>
              <a:buSzPts val="1400"/>
              <a:buFont typeface="Lato"/>
              <a:buChar char="■"/>
              <a:defRPr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20124D"/>
              </a:buClr>
              <a:buSzPts val="1400"/>
              <a:buFont typeface="Lato"/>
              <a:buChar char="●"/>
              <a:defRPr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20124D"/>
              </a:buClr>
              <a:buSzPts val="1400"/>
              <a:buFont typeface="Lato"/>
              <a:buChar char="○"/>
              <a:defRPr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20124D"/>
              </a:buClr>
              <a:buSzPts val="1400"/>
              <a:buFont typeface="Lato"/>
              <a:buChar char="■"/>
              <a:defRPr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20124D"/>
              </a:buClr>
              <a:buSzPts val="1400"/>
              <a:buFont typeface="Lato"/>
              <a:buChar char="●"/>
              <a:defRPr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20124D"/>
              </a:buClr>
              <a:buSzPts val="1400"/>
              <a:buFont typeface="Lato"/>
              <a:buChar char="○"/>
              <a:defRPr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20124D"/>
              </a:buClr>
              <a:buSzPts val="1400"/>
              <a:buFont typeface="Lato"/>
              <a:buChar char="■"/>
              <a:defRPr>
                <a:solidFill>
                  <a:srgbClr val="20124D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0713938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7" r:id="rId1"/>
    <p:sldLayoutId id="2147483748" r:id="rId2"/>
    <p:sldLayoutId id="2147483749" r:id="rId3"/>
    <p:sldLayoutId id="2147483750" r:id="rId4"/>
    <p:sldLayoutId id="2147483751" r:id="rId5"/>
    <p:sldLayoutId id="2147483752" r:id="rId6"/>
    <p:sldLayoutId id="2147483753" r:id="rId7"/>
    <p:sldLayoutId id="2147483754" r:id="rId8"/>
    <p:sldLayoutId id="2147483755" r:id="rId9"/>
    <p:sldLayoutId id="2147483756" r:id="rId10"/>
    <p:sldLayoutId id="2147483757" r:id="rId11"/>
    <p:sldLayoutId id="2147483758" r:id="rId12"/>
    <p:sldLayoutId id="2147483759" r:id="rId13"/>
    <p:sldLayoutId id="2147483760" r:id="rId14"/>
    <p:sldLayoutId id="2147483761" r:id="rId15"/>
    <p:sldLayoutId id="2147483762" r:id="rId16"/>
    <p:sldLayoutId id="2147483763" r:id="rId17"/>
    <p:sldLayoutId id="2147483764" r:id="rId18"/>
    <p:sldLayoutId id="2147483765" r:id="rId19"/>
    <p:sldLayoutId id="2147483766" r:id="rId20"/>
    <p:sldLayoutId id="2147483767" r:id="rId21"/>
    <p:sldLayoutId id="2147483768" r:id="rId22"/>
    <p:sldLayoutId id="2147483769" r:id="rId23"/>
    <p:sldLayoutId id="2147483770" r:id="rId24"/>
    <p:sldLayoutId id="2147483771" r:id="rId25"/>
    <p:sldLayoutId id="2147483772" r:id="rId26"/>
    <p:sldLayoutId id="2147483773" r:id="rId27"/>
    <p:sldLayoutId id="2147483774" r:id="rId28"/>
    <p:sldLayoutId id="2147483775" r:id="rId29"/>
    <p:sldLayoutId id="2147483776" r:id="rId30"/>
    <p:sldLayoutId id="2147483777" r:id="rId31"/>
    <p:sldLayoutId id="2147483778" r:id="rId32"/>
    <p:sldLayoutId id="2147483779" r:id="rId33"/>
    <p:sldLayoutId id="2147483780" r:id="rId34"/>
    <p:sldLayoutId id="2147483781" r:id="rId35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1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3" name="Google Shape;1803;p36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804" name="Google Shape;1804;p36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957766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3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0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g"/><Relationship Id="rId1" Type="http://schemas.openxmlformats.org/officeDocument/2006/relationships/slideLayout" Target="../slideLayouts/slideLayout9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jpeg"/><Relationship Id="rId2" Type="http://schemas.openxmlformats.org/officeDocument/2006/relationships/slideLayout" Target="../slideLayouts/slideLayout108.xml"/><Relationship Id="rId1" Type="http://schemas.openxmlformats.org/officeDocument/2006/relationships/video" Target="https://www.youtube.com/embed/OCqthI3wB6Y?feature=oembed" TargetMode="Externa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learningapps.org/LearningAppsHome.png" TargetMode="External"/><Relationship Id="rId2" Type="http://schemas.openxmlformats.org/officeDocument/2006/relationships/hyperlink" Target="https://upload.wikimedia.org/wikipedia/commons/6/64/Obraz_Opatrzno%C5%9Bci_Bo%C5%BCej.jpg" TargetMode="External"/><Relationship Id="rId1" Type="http://schemas.openxmlformats.org/officeDocument/2006/relationships/slideLayout" Target="../slideLayouts/slideLayout105.xml"/><Relationship Id="rId4" Type="http://schemas.openxmlformats.org/officeDocument/2006/relationships/hyperlink" Target="https://przystanekhistoria.pl/dokumenty/zalaczniki/166/166-103021.jpg" TargetMode="Externa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93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g"/><Relationship Id="rId1" Type="http://schemas.openxmlformats.org/officeDocument/2006/relationships/slideLayout" Target="../slideLayouts/slideLayout9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g"/><Relationship Id="rId1" Type="http://schemas.openxmlformats.org/officeDocument/2006/relationships/slideLayout" Target="../slideLayouts/slideLayout90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hyperlink" Target="https://learningapps.org/view15734748" TargetMode="External"/><Relationship Id="rId1" Type="http://schemas.openxmlformats.org/officeDocument/2006/relationships/slideLayout" Target="../slideLayouts/slideLayout9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g"/><Relationship Id="rId1" Type="http://schemas.openxmlformats.org/officeDocument/2006/relationships/slideLayout" Target="../slideLayouts/slideLayout9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801083D4-DA68-406C-B21F-66882C06936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68300" y="3429000"/>
            <a:ext cx="11163300" cy="914400"/>
          </a:xfrm>
        </p:spPr>
        <p:txBody>
          <a:bodyPr/>
          <a:lstStyle/>
          <a:p>
            <a:r>
              <a:rPr lang="pl-PL" sz="7200" b="1" dirty="0">
                <a:latin typeface="Lato"/>
              </a:rPr>
              <a:t>Opatrzność Boża</a:t>
            </a:r>
          </a:p>
        </p:txBody>
      </p:sp>
    </p:spTree>
    <p:extLst>
      <p:ext uri="{BB962C8B-B14F-4D97-AF65-F5344CB8AC3E}">
        <p14:creationId xmlns:p14="http://schemas.microsoft.com/office/powerpoint/2010/main" val="179469349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az 2">
            <a:extLst>
              <a:ext uri="{FF2B5EF4-FFF2-40B4-BE49-F238E27FC236}">
                <a16:creationId xmlns:a16="http://schemas.microsoft.com/office/drawing/2014/main" id="{21C73A1A-64CF-4C10-8D6A-35B1F457F5C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13" b="7813"/>
          <a:stretch/>
        </p:blipFill>
        <p:spPr>
          <a:xfrm>
            <a:off x="0" y="0"/>
            <a:ext cx="12196356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86994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ultimedia online 1" title="2. Boża opatrzność - Listy do dzieci | czyta Michał Chorosiński">
            <a:hlinkClick r:id="" action="ppaction://media"/>
            <a:extLst>
              <a:ext uri="{FF2B5EF4-FFF2-40B4-BE49-F238E27FC236}">
                <a16:creationId xmlns:a16="http://schemas.microsoft.com/office/drawing/2014/main" id="{B0EAA672-B5DE-46C9-8CA5-4FD2D10964FB}"/>
              </a:ext>
            </a:extLst>
          </p:cNvPr>
          <p:cNvPicPr>
            <a:picLocks noRot="1" noChangeAspect="1"/>
          </p:cNvPicPr>
          <p:nvPr>
            <a:videoFile r:link="rId1"/>
          </p:nvPr>
        </p:nvPicPr>
        <p:blipFill>
          <a:blip r:embed="rId3"/>
          <a:stretch>
            <a:fillRect/>
          </a:stretch>
        </p:blipFill>
        <p:spPr>
          <a:xfrm>
            <a:off x="611011" y="343693"/>
            <a:ext cx="10969977" cy="61706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8784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D874A008-5E17-4288-B8B2-659CE225D7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just">
              <a:lnSpc>
                <a:spcPct val="107000"/>
              </a:lnSpc>
              <a:spcAft>
                <a:spcPts val="800"/>
              </a:spcAft>
            </a:pPr>
            <a:r>
              <a:rPr lang="pl-PL" sz="3200" b="1" dirty="0">
                <a:effectLst/>
                <a:latin typeface="Lato"/>
                <a:ea typeface="Times New Roman" panose="02020603050405020304" pitchFamily="18" charset="0"/>
                <a:cs typeface="Times New Roman" panose="02020603050405020304" pitchFamily="18" charset="0"/>
              </a:rPr>
              <a:t>Oddanie się Opatrzności Bożej</a:t>
            </a:r>
            <a:endParaRPr lang="pl-PL" sz="3200" dirty="0">
              <a:effectLst/>
              <a:latin typeface="Lato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DB53CD42-9398-4F0D-8D57-5067E0FEE84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33477" y="1708633"/>
            <a:ext cx="10718800" cy="4193200"/>
          </a:xfrm>
        </p:spPr>
        <p:txBody>
          <a:bodyPr/>
          <a:lstStyle/>
          <a:p>
            <a:pPr indent="449580" algn="just">
              <a:lnSpc>
                <a:spcPct val="107000"/>
              </a:lnSpc>
              <a:spcAft>
                <a:spcPts val="800"/>
              </a:spcAft>
            </a:pPr>
            <a:r>
              <a:rPr lang="pl-PL" sz="2600" dirty="0">
                <a:effectLst/>
                <a:ea typeface="Times New Roman" panose="02020603050405020304" pitchFamily="18" charset="0"/>
                <a:cs typeface="Times New Roman" panose="02020603050405020304" pitchFamily="18" charset="0"/>
              </a:rPr>
              <a:t>Boże mój! Nie wiem, co mnie dzisiaj czeka. Tyle tylko wiem, że mnie nic nie spotka, czego byś Ty pierwej nie przewidział, nie dopuścił lub nie rozkazał od wieków: to mnie uspokaja. Uwielbiam Twoje odwieczne i niedościgłe wyroki, skłaniam czoło stojąc z jak największą pokorą przed obliczem Twoim, wielbię miłość i dobroć Twoją ku mnie. Wszystko przyjmuję, ze wszystkiego złożę Ci ofiarę i połączę ją z ofiarą Jezusa Chrystusa, Zbawiciela mojego. Proszę Cię tylko w Imię Jego i przez Jego nieskończone zasługi o cierpliwość w przeciwnościach moich i o zupełne posłuszeństwo woli Twojej we wszystkim. Amen.</a:t>
            </a:r>
            <a:endParaRPr lang="pl-PL" sz="26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954879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65F6C2B8-32DB-4788-84BE-309E7C569C9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960883" y="3632200"/>
            <a:ext cx="7621801" cy="2285933"/>
          </a:xfrm>
        </p:spPr>
        <p:txBody>
          <a:bodyPr/>
          <a:lstStyle/>
          <a:p>
            <a:pPr marL="203195" indent="0">
              <a:buNone/>
            </a:pPr>
            <a:r>
              <a:rPr lang="pl-PL" b="1" dirty="0"/>
              <a:t>Źródła grafik:</a:t>
            </a:r>
          </a:p>
          <a:p>
            <a:pPr>
              <a:lnSpc>
                <a:spcPct val="100000"/>
              </a:lnSpc>
              <a:buClrTx/>
              <a:buFont typeface="Wingdings" panose="05000000000000000000" pitchFamily="2" charset="2"/>
              <a:buChar char="§"/>
            </a:pPr>
            <a:r>
              <a:rPr lang="pl-PL" dirty="0">
                <a:hlinkClick r:id="rId2"/>
              </a:rPr>
              <a:t>https://upload.wikimedia.org/wikipedia/commons/6/64/Obraz_Opatrzno%C5%9Bci_Bo%C5%BCej.jpg</a:t>
            </a:r>
            <a:endParaRPr lang="pl-PL" dirty="0"/>
          </a:p>
          <a:p>
            <a:pPr>
              <a:lnSpc>
                <a:spcPct val="100000"/>
              </a:lnSpc>
              <a:buClrTx/>
              <a:buFont typeface="Wingdings" panose="05000000000000000000" pitchFamily="2" charset="2"/>
              <a:buChar char="§"/>
            </a:pPr>
            <a:r>
              <a:rPr lang="pl-PL" dirty="0"/>
              <a:t>https://opoka.photo/b%C3%B3g-Creator-God-49231</a:t>
            </a:r>
          </a:p>
          <a:p>
            <a:pPr>
              <a:lnSpc>
                <a:spcPct val="100000"/>
              </a:lnSpc>
              <a:buClrTx/>
              <a:buFont typeface="Wingdings" panose="05000000000000000000" pitchFamily="2" charset="2"/>
              <a:buChar char="§"/>
            </a:pPr>
            <a:r>
              <a:rPr lang="pl-PL" dirty="0">
                <a:hlinkClick r:id="rId3"/>
              </a:rPr>
              <a:t>https://learningapps.org/LearningAppsHome.png</a:t>
            </a:r>
            <a:endParaRPr lang="pl-PL" dirty="0"/>
          </a:p>
          <a:p>
            <a:pPr>
              <a:lnSpc>
                <a:spcPct val="100000"/>
              </a:lnSpc>
              <a:buClrTx/>
              <a:buFont typeface="Wingdings" panose="05000000000000000000" pitchFamily="2" charset="2"/>
              <a:buChar char="§"/>
            </a:pPr>
            <a:r>
              <a:rPr lang="pl-PL" dirty="0">
                <a:hlinkClick r:id="rId4"/>
              </a:rPr>
              <a:t>https://przystanekhistoria.pl/dokumenty/zalaczniki/166/166-103021.jpg</a:t>
            </a:r>
            <a:endParaRPr lang="pl-PL" dirty="0"/>
          </a:p>
          <a:p>
            <a:pPr>
              <a:lnSpc>
                <a:spcPct val="100000"/>
              </a:lnSpc>
              <a:buClrTx/>
              <a:buFont typeface="Wingdings" panose="05000000000000000000" pitchFamily="2" charset="2"/>
              <a:buChar char="§"/>
            </a:pPr>
            <a:r>
              <a:rPr lang="pl-PL" dirty="0"/>
              <a:t>http://polimaty.pl/wp-content/uploads/2013/08/Jerzy-Kossak-Cud-nad-Wis%C5%82a%CC%A8.jpg</a:t>
            </a:r>
          </a:p>
          <a:p>
            <a:pPr>
              <a:lnSpc>
                <a:spcPct val="100000"/>
              </a:lnSpc>
              <a:buClrTx/>
              <a:buFont typeface="Wingdings" panose="05000000000000000000" pitchFamily="2" charset="2"/>
              <a:buChar char="§"/>
            </a:pPr>
            <a:endParaRPr lang="pl-PL" dirty="0"/>
          </a:p>
          <a:p>
            <a:pPr>
              <a:buClrTx/>
              <a:buFont typeface="Wingdings" panose="05000000000000000000" pitchFamily="2" charset="2"/>
              <a:buChar char="§"/>
            </a:pPr>
            <a:endParaRPr lang="pl-PL" dirty="0"/>
          </a:p>
        </p:txBody>
      </p:sp>
    </p:spTree>
    <p:extLst>
      <p:ext uri="{BB962C8B-B14F-4D97-AF65-F5344CB8AC3E}">
        <p14:creationId xmlns:p14="http://schemas.microsoft.com/office/powerpoint/2010/main" val="129105135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D874A008-5E17-4288-B8B2-659CE225D7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b="1" dirty="0"/>
              <a:t>Modlitwa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DB53CD42-9398-4F0D-8D57-5067E0FEE84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just"/>
            <a:r>
              <a:rPr lang="pl-PL" sz="32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Boże, obrońco ufających Tobie, bez którego nic nie jest mocne ani święte, kieruj nami w Opatrzności swojej, niech pod Twymi rządami i za Twoim przewodem tak przechodzimy wśród ziemskich kolei życia, byśmy mogli dojść do wiecznej Ojczyzny. Przez Chrystusa Pana naszego. Amen. </a:t>
            </a:r>
          </a:p>
        </p:txBody>
      </p:sp>
    </p:spTree>
    <p:extLst>
      <p:ext uri="{BB962C8B-B14F-4D97-AF65-F5344CB8AC3E}">
        <p14:creationId xmlns:p14="http://schemas.microsoft.com/office/powerpoint/2010/main" val="352649602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D874A008-5E17-4288-B8B2-659CE225D7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l-PL" b="1" dirty="0"/>
              <a:t>Dyskusja</a:t>
            </a:r>
          </a:p>
        </p:txBody>
      </p:sp>
      <p:sp>
        <p:nvSpPr>
          <p:cNvPr id="3" name="Symbol zastępczy tekstu 2">
            <a:extLst>
              <a:ext uri="{FF2B5EF4-FFF2-40B4-BE49-F238E27FC236}">
                <a16:creationId xmlns:a16="http://schemas.microsoft.com/office/drawing/2014/main" id="{DB53CD42-9398-4F0D-8D57-5067E0FEE84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514350" indent="-514350">
              <a:lnSpc>
                <a:spcPct val="107000"/>
              </a:lnSpc>
              <a:buClr>
                <a:schemeClr val="accent3"/>
              </a:buClr>
              <a:buSzPct val="80000"/>
              <a:buFont typeface="+mj-lt"/>
              <a:buAutoNum type="arabicParenR"/>
            </a:pPr>
            <a:r>
              <a:rPr lang="pl-PL" sz="3200" i="1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Jakie sytuacje życiowe spotykały farmera?</a:t>
            </a:r>
          </a:p>
          <a:p>
            <a:pPr marL="514350" indent="-514350">
              <a:lnSpc>
                <a:spcPct val="107000"/>
              </a:lnSpc>
              <a:buClr>
                <a:schemeClr val="accent3"/>
              </a:buClr>
              <a:buSzPct val="80000"/>
              <a:buFont typeface="+mj-lt"/>
              <a:buAutoNum type="arabicParenR"/>
            </a:pPr>
            <a:endParaRPr lang="pl-PL" sz="3200" i="1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514350" indent="-514350">
              <a:lnSpc>
                <a:spcPct val="107000"/>
              </a:lnSpc>
              <a:buClr>
                <a:schemeClr val="accent3"/>
              </a:buClr>
              <a:buSzPct val="80000"/>
              <a:buFont typeface="+mj-lt"/>
              <a:buAutoNum type="arabicParenR"/>
            </a:pPr>
            <a:r>
              <a:rPr lang="pl-PL" sz="3200" i="1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Jak je oceniał sąsiad farmera?</a:t>
            </a:r>
          </a:p>
          <a:p>
            <a:pPr marL="514350" indent="-514350">
              <a:lnSpc>
                <a:spcPct val="107000"/>
              </a:lnSpc>
              <a:buClr>
                <a:schemeClr val="accent3"/>
              </a:buClr>
              <a:buSzPct val="80000"/>
              <a:buFont typeface="+mj-lt"/>
              <a:buAutoNum type="arabicParenR"/>
            </a:pPr>
            <a:endParaRPr lang="pl-PL" sz="3200" i="1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514350" indent="-514350">
              <a:lnSpc>
                <a:spcPct val="107000"/>
              </a:lnSpc>
              <a:buClr>
                <a:schemeClr val="accent3"/>
              </a:buClr>
              <a:buSzPct val="80000"/>
              <a:buFont typeface="+mj-lt"/>
              <a:buAutoNum type="arabicParenR"/>
            </a:pPr>
            <a:r>
              <a:rPr lang="pl-PL" sz="3200" i="1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Dlaczego farmer nie oceniał jednoznacznie zdarzeń, które go spotykały jako jednoznacznie dobre lub złe?</a:t>
            </a:r>
          </a:p>
        </p:txBody>
      </p:sp>
    </p:spTree>
    <p:extLst>
      <p:ext uri="{BB962C8B-B14F-4D97-AF65-F5344CB8AC3E}">
        <p14:creationId xmlns:p14="http://schemas.microsoft.com/office/powerpoint/2010/main" val="3218546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Diagram 1">
            <a:extLst>
              <a:ext uri="{FF2B5EF4-FFF2-40B4-BE49-F238E27FC236}">
                <a16:creationId xmlns:a16="http://schemas.microsoft.com/office/drawing/2014/main" id="{DBFF62CB-9F0B-475D-9BD9-0A119D2AC7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75210100"/>
              </p:ext>
            </p:extLst>
          </p:nvPr>
        </p:nvGraphicFramePr>
        <p:xfrm>
          <a:off x="1519544" y="234258"/>
          <a:ext cx="9152912" cy="638948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18043300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az 2">
            <a:extLst>
              <a:ext uri="{FF2B5EF4-FFF2-40B4-BE49-F238E27FC236}">
                <a16:creationId xmlns:a16="http://schemas.microsoft.com/office/drawing/2014/main" id="{93CF06B3-8874-4AC3-A06D-1A3839DAB2B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500" b="12500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624352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Obraz 7">
            <a:extLst>
              <a:ext uri="{FF2B5EF4-FFF2-40B4-BE49-F238E27FC236}">
                <a16:creationId xmlns:a16="http://schemas.microsoft.com/office/drawing/2014/main" id="{8CB2D6C5-31C4-4C42-8E0E-7ADA2021116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232888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775506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ole tekstowe 2">
            <a:extLst>
              <a:ext uri="{FF2B5EF4-FFF2-40B4-BE49-F238E27FC236}">
                <a16:creationId xmlns:a16="http://schemas.microsoft.com/office/drawing/2014/main" id="{D1FDD7D9-E754-470F-96CC-1E4CF1911DC7}"/>
              </a:ext>
            </a:extLst>
          </p:cNvPr>
          <p:cNvSpPr txBox="1"/>
          <p:nvPr/>
        </p:nvSpPr>
        <p:spPr>
          <a:xfrm>
            <a:off x="2965010" y="1743722"/>
            <a:ext cx="7957996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l-PL" sz="2800" b="1" dirty="0"/>
              <a:t>Zadanie: ↓</a:t>
            </a:r>
          </a:p>
        </p:txBody>
      </p:sp>
      <p:pic>
        <p:nvPicPr>
          <p:cNvPr id="4" name="Obraz 3">
            <a:hlinkClick r:id="rId2"/>
            <a:extLst>
              <a:ext uri="{FF2B5EF4-FFF2-40B4-BE49-F238E27FC236}">
                <a16:creationId xmlns:a16="http://schemas.microsoft.com/office/drawing/2014/main" id="{BDAF1AD1-C54A-47E6-B791-FAA0B731FF0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91238" y="2581381"/>
            <a:ext cx="3809524" cy="1695238"/>
          </a:xfrm>
          <a:prstGeom prst="rect">
            <a:avLst/>
          </a:prstGeom>
          <a:ln w="28575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90238181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ytuł 1">
            <a:extLst>
              <a:ext uri="{FF2B5EF4-FFF2-40B4-BE49-F238E27FC236}">
                <a16:creationId xmlns:a16="http://schemas.microsoft.com/office/drawing/2014/main" id="{DD232DFE-29A7-44EF-B487-1DFF843F01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487384" y="1620570"/>
            <a:ext cx="7217232" cy="4046899"/>
          </a:xfrm>
        </p:spPr>
        <p:txBody>
          <a:bodyPr/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pl-PL" sz="3400" b="1" i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Opatrzność Boża oznacza zrządzenia, przez które Bóg z miłością i mądrością prowadzi wszystkie stworzenia do ich ostatecznego celu </a:t>
            </a:r>
            <a:r>
              <a:rPr lang="pl-PL" sz="3400" b="1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(KKK 321).</a:t>
            </a:r>
          </a:p>
        </p:txBody>
      </p:sp>
    </p:spTree>
    <p:extLst>
      <p:ext uri="{BB962C8B-B14F-4D97-AF65-F5344CB8AC3E}">
        <p14:creationId xmlns:p14="http://schemas.microsoft.com/office/powerpoint/2010/main" val="388429836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Obraz 2">
            <a:extLst>
              <a:ext uri="{FF2B5EF4-FFF2-40B4-BE49-F238E27FC236}">
                <a16:creationId xmlns:a16="http://schemas.microsoft.com/office/drawing/2014/main" id="{3823AB0F-2220-49B9-85D5-93302D97FD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02" r="1657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90195337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 COLOR - 1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7B6FF"/>
      </a:accent1>
      <a:accent2>
        <a:srgbClr val="7CE200"/>
      </a:accent2>
      <a:accent3>
        <a:srgbClr val="FD9034"/>
      </a:accent3>
      <a:accent4>
        <a:srgbClr val="FFD434"/>
      </a:accent4>
      <a:accent5>
        <a:srgbClr val="DC00C8"/>
      </a:accent5>
      <a:accent6>
        <a:srgbClr val="FF000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 COLOR - 1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7B6FF"/>
      </a:accent1>
      <a:accent2>
        <a:srgbClr val="7CE200"/>
      </a:accent2>
      <a:accent3>
        <a:srgbClr val="FD9034"/>
      </a:accent3>
      <a:accent4>
        <a:srgbClr val="FFD434"/>
      </a:accent4>
      <a:accent5>
        <a:srgbClr val="DC00C8"/>
      </a:accent5>
      <a:accent6>
        <a:srgbClr val="FF000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 COLOR - 106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17B6FF"/>
      </a:accent1>
      <a:accent2>
        <a:srgbClr val="7CE200"/>
      </a:accent2>
      <a:accent3>
        <a:srgbClr val="FD9034"/>
      </a:accent3>
      <a:accent4>
        <a:srgbClr val="FFD434"/>
      </a:accent4>
      <a:accent5>
        <a:srgbClr val="DC00C8"/>
      </a:accent5>
      <a:accent6>
        <a:srgbClr val="FF000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Graphic Design Marketing Plan by Slidesgo">
  <a:themeElements>
    <a:clrScheme name="Simple Light">
      <a:dk1>
        <a:srgbClr val="02123B"/>
      </a:dk1>
      <a:lt1>
        <a:srgbClr val="FFFFFF"/>
      </a:lt1>
      <a:dk2>
        <a:srgbClr val="595959"/>
      </a:dk2>
      <a:lt2>
        <a:srgbClr val="EEEEEE"/>
      </a:lt2>
      <a:accent1>
        <a:srgbClr val="FF3F47"/>
      </a:accent1>
      <a:accent2>
        <a:srgbClr val="0082E5"/>
      </a:accent2>
      <a:accent3>
        <a:srgbClr val="FFAE27"/>
      </a:accent3>
      <a:accent4>
        <a:srgbClr val="FFECDC"/>
      </a:accent4>
      <a:accent5>
        <a:srgbClr val="E7CFBB"/>
      </a:accent5>
      <a:accent6>
        <a:srgbClr val="02123B"/>
      </a:accent6>
      <a:hlink>
        <a:srgbClr val="0082E5"/>
      </a:hlink>
      <a:folHlink>
        <a:srgbClr val="0097A7"/>
      </a:folHlink>
    </a:clrScheme>
    <a:fontScheme name="Pakiet 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FGST0002 - Origami Background Business Presentation">
  <a:themeElements>
    <a:clrScheme name="Pakiet 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Pakiet 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Blue Business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Freesia Pitch Deck by Slidesgo">
  <a:themeElements>
    <a:clrScheme name="Simple Light">
      <a:dk1>
        <a:srgbClr val="20124D"/>
      </a:dk1>
      <a:lt1>
        <a:srgbClr val="F28D1B"/>
      </a:lt1>
      <a:dk2>
        <a:srgbClr val="F6B26B"/>
      </a:dk2>
      <a:lt2>
        <a:srgbClr val="FFF2CE"/>
      </a:lt2>
      <a:accent1>
        <a:srgbClr val="FCC010"/>
      </a:accent1>
      <a:accent2>
        <a:srgbClr val="F59D19"/>
      </a:accent2>
      <a:accent3>
        <a:srgbClr val="F28D1B"/>
      </a:accent3>
      <a:accent4>
        <a:srgbClr val="FFE082"/>
      </a:accent4>
      <a:accent5>
        <a:srgbClr val="FDCE0F"/>
      </a:accent5>
      <a:accent6>
        <a:srgbClr val="F9CB9C"/>
      </a:accent6>
      <a:hlink>
        <a:srgbClr val="20124D"/>
      </a:hlink>
      <a:folHlink>
        <a:srgbClr val="0097A7"/>
      </a:folHlink>
    </a:clrScheme>
    <a:fontScheme name="Pakiet 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Pakiet 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Diet Plan Nutritionist PowerPoint Templates</Template>
  <TotalTime>204</TotalTime>
  <Words>331</Words>
  <Application>Microsoft Office PowerPoint</Application>
  <PresentationFormat>Panoramiczny</PresentationFormat>
  <Paragraphs>30</Paragraphs>
  <Slides>13</Slides>
  <Notes>0</Notes>
  <HiddenSlides>0</HiddenSlides>
  <MMClips>1</MMClips>
  <ScaleCrop>false</ScaleCrop>
  <HeadingPairs>
    <vt:vector size="6" baseType="variant">
      <vt:variant>
        <vt:lpstr>Używane czcionki</vt:lpstr>
      </vt:variant>
      <vt:variant>
        <vt:i4>16</vt:i4>
      </vt:variant>
      <vt:variant>
        <vt:lpstr>Motyw</vt:lpstr>
      </vt:variant>
      <vt:variant>
        <vt:i4>9</vt:i4>
      </vt:variant>
      <vt:variant>
        <vt:lpstr>Tytuły slajdów</vt:lpstr>
      </vt:variant>
      <vt:variant>
        <vt:i4>13</vt:i4>
      </vt:variant>
    </vt:vector>
  </HeadingPairs>
  <TitlesOfParts>
    <vt:vector size="38" baseType="lpstr">
      <vt:lpstr>Abel</vt:lpstr>
      <vt:lpstr>Arial</vt:lpstr>
      <vt:lpstr>Calibri</vt:lpstr>
      <vt:lpstr>Josefin Slab SemiBold</vt:lpstr>
      <vt:lpstr>Lato</vt:lpstr>
      <vt:lpstr>Montserrat</vt:lpstr>
      <vt:lpstr>Montserrat Black</vt:lpstr>
      <vt:lpstr>Montserrat ExtraBold</vt:lpstr>
      <vt:lpstr>Open Sans</vt:lpstr>
      <vt:lpstr>Oswald</vt:lpstr>
      <vt:lpstr>Proxima Nova</vt:lpstr>
      <vt:lpstr>Proxima Nova Semibold</vt:lpstr>
      <vt:lpstr>Roboto</vt:lpstr>
      <vt:lpstr>Roboto Condensed Light</vt:lpstr>
      <vt:lpstr>Staatliches</vt:lpstr>
      <vt:lpstr>Wingdings</vt:lpstr>
      <vt:lpstr>Cover and End Slide Master</vt:lpstr>
      <vt:lpstr>Contents Slide Master</vt:lpstr>
      <vt:lpstr>Section Break Slide Master</vt:lpstr>
      <vt:lpstr>Graphic Design Marketing Plan by Slidesgo</vt:lpstr>
      <vt:lpstr>Slidesgo Final Pages</vt:lpstr>
      <vt:lpstr>FGST0002 - Origami Background Business Presentation</vt:lpstr>
      <vt:lpstr>Blue Business Theme</vt:lpstr>
      <vt:lpstr>Freesia Pitch Deck by Slidesgo</vt:lpstr>
      <vt:lpstr>1_Slidesgo Final Pages</vt:lpstr>
      <vt:lpstr>Opatrzność Boża</vt:lpstr>
      <vt:lpstr>Modlitwa</vt:lpstr>
      <vt:lpstr>Dyskusja</vt:lpstr>
      <vt:lpstr>Prezentacja programu PowerPoint</vt:lpstr>
      <vt:lpstr>Prezentacja programu PowerPoint</vt:lpstr>
      <vt:lpstr>Prezentacja programu PowerPoint</vt:lpstr>
      <vt:lpstr>Prezentacja programu PowerPoint</vt:lpstr>
      <vt:lpstr>Opatrzność Boża oznacza zrządzenia, przez które Bóg z miłością i mądrością prowadzi wszystkie stworzenia do ich ostatecznego celu (KKK 321).</vt:lpstr>
      <vt:lpstr>Prezentacja programu PowerPoint</vt:lpstr>
      <vt:lpstr>Prezentacja programu PowerPoint</vt:lpstr>
      <vt:lpstr>Prezentacja programu PowerPoint</vt:lpstr>
      <vt:lpstr>Oddanie się Opatrzności Bożej</vt:lpstr>
      <vt:lpstr>Prezentacja programu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Opatrzność Boża</dc:title>
  <dc:creator>Lukasz Siminski</dc:creator>
  <cp:lastModifiedBy>Lukasz Siminski</cp:lastModifiedBy>
  <cp:revision>9</cp:revision>
  <dcterms:created xsi:type="dcterms:W3CDTF">2020-12-04T14:31:05Z</dcterms:created>
  <dcterms:modified xsi:type="dcterms:W3CDTF">2020-12-05T16:06:13Z</dcterms:modified>
</cp:coreProperties>
</file>